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18"/>
  </p:notesMasterIdLst>
  <p:handoutMasterIdLst>
    <p:handoutMasterId r:id="rId19"/>
  </p:handoutMasterIdLst>
  <p:sldIdLst>
    <p:sldId id="269" r:id="rId5"/>
    <p:sldId id="947" r:id="rId6"/>
    <p:sldId id="955" r:id="rId7"/>
    <p:sldId id="956" r:id="rId8"/>
    <p:sldId id="957" r:id="rId9"/>
    <p:sldId id="958" r:id="rId10"/>
    <p:sldId id="948" r:id="rId11"/>
    <p:sldId id="959" r:id="rId12"/>
    <p:sldId id="960" r:id="rId13"/>
    <p:sldId id="962" r:id="rId14"/>
    <p:sldId id="963" r:id="rId15"/>
    <p:sldId id="942" r:id="rId16"/>
    <p:sldId id="268"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D1FF"/>
    <a:srgbClr val="D6EDFF"/>
    <a:srgbClr val="003865"/>
    <a:srgbClr val="78BE21"/>
    <a:srgbClr val="000000"/>
    <a:srgbClr val="E8E8E8"/>
    <a:srgbClr val="0D0D0D"/>
    <a:srgbClr val="B20738"/>
    <a:srgbClr val="00A3E2"/>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1AD700-706F-4FB7-A75D-BE2CA8029A53}" v="2" dt="2026-08-19T13:26:56.506"/>
    <p1510:client id="{B89E2155-CB92-4DF9-6C9F-18ABD569C1CE}" v="8" dt="2026-08-19T13:23:58.3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Calibri" panose="020F0502020204030204" pitchFamily="34" charset="0"/>
              </a:rPr>
              <a:t>8/19/2026</a:t>
            </a:fld>
            <a:endParaRPr lang="en-US">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A50CD39D-89B0-4C68-805A-35C75A7C20C8}" type="datetimeFigureOut">
              <a:rPr lang="en-US" smtClean="0"/>
              <a:pPr/>
              <a:t>8/19/2026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Calibri" panose="020F050202020403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9F08466-AEA7-4FC0-9459-6A32F61DA297}" type="slidenum">
              <a:rPr lang="en-US" smtClean="0"/>
              <a:pPr/>
              <a:t>‹#›</a:t>
            </a:fld>
            <a:endParaRPr lang="en-US"/>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a:p>
        </p:txBody>
      </p:sp>
    </p:spTree>
    <p:extLst>
      <p:ext uri="{BB962C8B-B14F-4D97-AF65-F5344CB8AC3E}">
        <p14:creationId xmlns:p14="http://schemas.microsoft.com/office/powerpoint/2010/main" val="27064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a:t>
            </a:fld>
            <a:endParaRPr lang="en-US"/>
          </a:p>
        </p:txBody>
      </p:sp>
    </p:spTree>
    <p:extLst>
      <p:ext uri="{BB962C8B-B14F-4D97-AF65-F5344CB8AC3E}">
        <p14:creationId xmlns:p14="http://schemas.microsoft.com/office/powerpoint/2010/main" val="2980104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13</a:t>
            </a:fld>
            <a:endParaRPr lang="en-US"/>
          </a:p>
        </p:txBody>
      </p:sp>
    </p:spTree>
    <p:extLst>
      <p:ext uri="{BB962C8B-B14F-4D97-AF65-F5344CB8AC3E}">
        <p14:creationId xmlns:p14="http://schemas.microsoft.com/office/powerpoint/2010/main" val="38091855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266700" y="4092602"/>
            <a:ext cx="11658600" cy="1295182"/>
          </a:xfrm>
          <a:no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solidFill>
                  <a:schemeClr val="tx2"/>
                </a:solidFill>
              </a:defRPr>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8/19/2026</a:t>
            </a:fld>
            <a:endParaRPr lang="en-US"/>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13" name="Graphic 8" descr="Minnesota Department of Health logo">
            <a:extLst>
              <a:ext uri="{FF2B5EF4-FFF2-40B4-BE49-F238E27FC236}">
                <a16:creationId xmlns:a16="http://schemas.microsoft.com/office/drawing/2014/main" id="{42349561-5F62-42F4-B212-FA53CED7E2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23716" y="1836432"/>
            <a:ext cx="4544568" cy="649224"/>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a:t>Click to enter the slideshow title</a:t>
            </a:r>
          </a:p>
        </p:txBody>
      </p:sp>
      <p:sp>
        <p:nvSpPr>
          <p:cNvPr id="3" name="Rectangle 3"/>
          <p:cNvSpPr/>
          <p:nvPr userDrawn="1"/>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8/19/2026</a:t>
            </a:fld>
            <a:endParaRPr lang="en-US"/>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12" name="Graphic 8" descr="Minnesota Department of Health logo">
            <a:extLst>
              <a:ext uri="{FF2B5EF4-FFF2-40B4-BE49-F238E27FC236}">
                <a16:creationId xmlns:a16="http://schemas.microsoft.com/office/drawing/2014/main" id="{E8CC904E-32AE-4C9C-B9CA-A01E1294C2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23716" y="1836432"/>
            <a:ext cx="4544568" cy="649224"/>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3"/>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pic>
        <p:nvPicPr>
          <p:cNvPr id="13" name="Graphic 5" descr="Minnesota Department of Health logo">
            <a:extLst>
              <a:ext uri="{FF2B5EF4-FFF2-40B4-BE49-F238E27FC236}">
                <a16:creationId xmlns:a16="http://schemas.microsoft.com/office/drawing/2014/main" id="{AB91618F-0F80-4130-B959-FE0C5B87DF4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0124" y="6161606"/>
            <a:ext cx="2427390" cy="346770"/>
          </a:xfrm>
          <a:prstGeom prst="rect">
            <a:avLst/>
          </a:prstGeom>
        </p:spPr>
      </p:pic>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a:t>health.state.mn.us</a:t>
            </a:r>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a:t>Click to edit section title</a:t>
            </a:r>
          </a:p>
        </p:txBody>
      </p:sp>
      <p:sp>
        <p:nvSpPr>
          <p:cNvPr id="3" name="Rectangle 3"/>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A8CA1A9B-139F-4606-AD0A-F3253110DAE5}" type="datetime1">
              <a:rPr lang="en-US" smtClean="0"/>
              <a:t>8/19/2026</a:t>
            </a:fld>
            <a:endParaRPr lang="en-US"/>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14" name="Graphic 8" descr="Minnesota Department of Health logo">
            <a:extLst>
              <a:ext uri="{FF2B5EF4-FFF2-40B4-BE49-F238E27FC236}">
                <a16:creationId xmlns:a16="http://schemas.microsoft.com/office/drawing/2014/main" id="{430308AB-F9FA-4CB8-AB13-ED0CD2A9F68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80090" y="705704"/>
            <a:ext cx="2427390" cy="346770"/>
          </a:xfrm>
          <a:prstGeom prst="rect">
            <a:avLst/>
          </a:prstGeom>
        </p:spPr>
      </p:pic>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spTree>
    <p:extLst>
      <p:ext uri="{BB962C8B-B14F-4D97-AF65-F5344CB8AC3E}">
        <p14:creationId xmlns:p14="http://schemas.microsoft.com/office/powerpoint/2010/main" val="208225022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4"/>
          <p:cNvSpPr>
            <a:spLocks noGrp="1"/>
          </p:cNvSpPr>
          <p:nvPr>
            <p:ph type="dt" sz="half" idx="10"/>
          </p:nvPr>
        </p:nvSpPr>
        <p:spPr bwMode="black"/>
        <p:txBody>
          <a:bodyPr/>
          <a:lstStyle/>
          <a:p>
            <a:fld id="{824D5D47-1752-4D84-8BFB-C2F71A34C932}" type="datetime1">
              <a:rPr lang="en-US" smtClean="0"/>
              <a:t>8/19/2026</a:t>
            </a:fld>
            <a:endParaRPr lang="en-US"/>
          </a:p>
        </p:txBody>
      </p:sp>
      <p:sp>
        <p:nvSpPr>
          <p:cNvPr id="10"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5"/>
          <p:cNvSpPr>
            <a:spLocks noGrp="1"/>
          </p:cNvSpPr>
          <p:nvPr>
            <p:ph type="dt" sz="half" idx="10"/>
          </p:nvPr>
        </p:nvSpPr>
        <p:spPr bwMode="black"/>
        <p:txBody>
          <a:bodyPr/>
          <a:lstStyle/>
          <a:p>
            <a:fld id="{7C198DD1-C477-482D-A126-3FBDD1778E48}" type="datetime1">
              <a:rPr lang="en-US" smtClean="0"/>
              <a:t>8/19/2026</a:t>
            </a:fld>
            <a:endParaRPr lang="en-US"/>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 name="Rectangle 1"/>
          <p:cNvSpPr/>
          <p:nvPr userDrawn="1"/>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841683"/>
          </a:xfrm>
          <a:noFill/>
        </p:spPr>
        <p:txBody>
          <a:bodyPr lIns="182880" tIns="182880" rIns="182880" b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4"/>
          <p:cNvSpPr>
            <a:spLocks noGrp="1"/>
          </p:cNvSpPr>
          <p:nvPr>
            <p:ph type="dt" sz="half" idx="10"/>
          </p:nvPr>
        </p:nvSpPr>
        <p:spPr bwMode="black"/>
        <p:txBody>
          <a:bodyPr/>
          <a:lstStyle/>
          <a:p>
            <a:fld id="{9A198C9B-0587-4A1E-9E03-E4C9FE222F08}" type="datetime1">
              <a:rPr lang="en-US" smtClean="0"/>
              <a:t>8/19/2026</a:t>
            </a:fld>
            <a:endParaRPr lang="en-US"/>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8584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5"/>
          <p:cNvSpPr>
            <a:spLocks noGrp="1"/>
          </p:cNvSpPr>
          <p:nvPr>
            <p:ph type="dt" sz="half" idx="10"/>
          </p:nvPr>
        </p:nvSpPr>
        <p:spPr bwMode="black"/>
        <p:txBody>
          <a:bodyPr/>
          <a:lstStyle/>
          <a:p>
            <a:fld id="{5485A5BA-A5F9-4138-9E4B-FFD626F6437A}" type="datetime1">
              <a:rPr lang="en-US" smtClean="0"/>
              <a:t>8/19/2026</a:t>
            </a:fld>
            <a:endParaRPr lang="en-US"/>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5380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788393"/>
          </a:xfrm>
          <a:noFill/>
        </p:spPr>
        <p:txBody>
          <a:bodyPr lIns="91440" tIns="45720" rIns="91440" bIns="4572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black">
          <a:xfrm>
            <a:off x="838200" y="6356350"/>
            <a:ext cx="1358590" cy="365125"/>
          </a:xfrm>
        </p:spPr>
        <p:txBody>
          <a:bodyPr/>
          <a:lstStyle/>
          <a:p>
            <a:fld id="{66C283A4-7960-4BFD-B3A5-A2CC5BB2A473}" type="datetime1">
              <a:rPr lang="en-US" smtClean="0"/>
              <a:t>8/19/2026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5976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8/19/2026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767981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olid Blu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8/19/2026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3025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8/19/2026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824870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F4B91AA0-3BA7-4036-A3DA-317C6C4FFA29}" type="datetime1">
              <a:rPr lang="en-US" smtClean="0"/>
              <a:pPr/>
              <a:t>8/19/2026</a:t>
            </a:fld>
            <a:endParaRPr lang="en-US"/>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5392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Solid Dark, Image)">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1"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8/19/2026</a:t>
            </a:fld>
            <a:endParaRPr lang="en-US"/>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538987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8/19/2026</a:t>
            </a:fld>
            <a:endParaRPr lang="en-US"/>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694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9" name="Date Placeholder 4"/>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8/19/2026</a:t>
            </a:fld>
            <a:endParaRPr lang="en-US"/>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0" name="Slide Number Placeholder 6"/>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86490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4" name="Picture Placeholder 3">
            <a:extLst>
              <a:ext uri="{FF2B5EF4-FFF2-40B4-BE49-F238E27FC236}">
                <a16:creationId xmlns:a16="http://schemas.microsoft.com/office/drawing/2014/main" id="{4378C81C-38CA-4D22-9B63-324111B4934E}"/>
              </a:ext>
            </a:extLst>
          </p:cNvPr>
          <p:cNvSpPr>
            <a:spLocks noGrp="1"/>
          </p:cNvSpPr>
          <p:nvPr>
            <p:ph type="pic" sz="quarter" idx="22" hasCustomPrompt="1"/>
          </p:nvPr>
        </p:nvSpPr>
        <p:spPr bwMode="gray">
          <a:xfrm>
            <a:off x="3645813"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8" name="Picture Placeholder 3">
            <a:extLst>
              <a:ext uri="{FF2B5EF4-FFF2-40B4-BE49-F238E27FC236}">
                <a16:creationId xmlns:a16="http://schemas.microsoft.com/office/drawing/2014/main" id="{E4B3DD3E-4071-4513-9DAD-DBBE02E05F58}"/>
              </a:ext>
            </a:extLst>
          </p:cNvPr>
          <p:cNvSpPr>
            <a:spLocks noGrp="1"/>
          </p:cNvSpPr>
          <p:nvPr>
            <p:ph type="pic" sz="quarter" idx="23" hasCustomPrompt="1"/>
          </p:nvPr>
        </p:nvSpPr>
        <p:spPr bwMode="gray">
          <a:xfrm>
            <a:off x="6484428"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20" name="Picture Placeholder 3">
            <a:extLst>
              <a:ext uri="{FF2B5EF4-FFF2-40B4-BE49-F238E27FC236}">
                <a16:creationId xmlns:a16="http://schemas.microsoft.com/office/drawing/2014/main" id="{03E6E0CE-BDC5-4A27-A3F6-F46D21F7DFC1}"/>
              </a:ext>
            </a:extLst>
          </p:cNvPr>
          <p:cNvSpPr>
            <a:spLocks noGrp="1"/>
          </p:cNvSpPr>
          <p:nvPr>
            <p:ph type="pic" sz="quarter" idx="24" hasCustomPrompt="1"/>
          </p:nvPr>
        </p:nvSpPr>
        <p:spPr bwMode="gray">
          <a:xfrm>
            <a:off x="9323043" y="2002884"/>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3" name="Date Placeholder 11"/>
          <p:cNvSpPr>
            <a:spLocks noGrp="1"/>
          </p:cNvSpPr>
          <p:nvPr>
            <p:ph type="dt" sz="half" idx="10"/>
          </p:nvPr>
        </p:nvSpPr>
        <p:spPr bwMode="black"/>
        <p:txBody>
          <a:bodyPr/>
          <a:lstStyle/>
          <a:p>
            <a:fld id="{936DB2D6-5DF4-4264-A4A1-7D3EAF38D255}" type="datetime1">
              <a:rPr lang="en-US" smtClean="0"/>
              <a:t>8/19/2026</a:t>
            </a:fld>
            <a:endParaRPr lang="en-US"/>
          </a:p>
        </p:txBody>
      </p:sp>
      <p:sp>
        <p:nvSpPr>
          <p:cNvPr id="1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56683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4" name="Picture Placeholder 3">
            <a:extLst>
              <a:ext uri="{FF2B5EF4-FFF2-40B4-BE49-F238E27FC236}">
                <a16:creationId xmlns:a16="http://schemas.microsoft.com/office/drawing/2014/main" id="{255F61E2-2EE6-4C2E-9E57-37997A4DF66F}"/>
              </a:ext>
            </a:extLst>
          </p:cNvPr>
          <p:cNvSpPr>
            <a:spLocks noGrp="1"/>
          </p:cNvSpPr>
          <p:nvPr>
            <p:ph type="pic" sz="quarter" idx="20" hasCustomPrompt="1"/>
          </p:nvPr>
        </p:nvSpPr>
        <p:spPr bwMode="gray">
          <a:xfrm>
            <a:off x="157917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5" name="Picture Placeholder 3">
            <a:extLst>
              <a:ext uri="{FF2B5EF4-FFF2-40B4-BE49-F238E27FC236}">
                <a16:creationId xmlns:a16="http://schemas.microsoft.com/office/drawing/2014/main" id="{49921214-0833-4B73-BEEC-FC86E7FF789F}"/>
              </a:ext>
            </a:extLst>
          </p:cNvPr>
          <p:cNvSpPr>
            <a:spLocks noGrp="1"/>
          </p:cNvSpPr>
          <p:nvPr>
            <p:ph type="pic" sz="quarter" idx="21" hasCustomPrompt="1"/>
          </p:nvPr>
        </p:nvSpPr>
        <p:spPr bwMode="gray">
          <a:xfrm>
            <a:off x="482218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8" name="Picture Placeholder 3">
            <a:extLst>
              <a:ext uri="{FF2B5EF4-FFF2-40B4-BE49-F238E27FC236}">
                <a16:creationId xmlns:a16="http://schemas.microsoft.com/office/drawing/2014/main" id="{F5B35329-7A36-4EF4-A793-2D020420E2A2}"/>
              </a:ext>
            </a:extLst>
          </p:cNvPr>
          <p:cNvSpPr>
            <a:spLocks noGrp="1"/>
          </p:cNvSpPr>
          <p:nvPr>
            <p:ph type="pic" sz="quarter" idx="22" hasCustomPrompt="1"/>
          </p:nvPr>
        </p:nvSpPr>
        <p:spPr bwMode="gray">
          <a:xfrm>
            <a:off x="806519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3" name="Date Placeholder 9"/>
          <p:cNvSpPr>
            <a:spLocks noGrp="1"/>
          </p:cNvSpPr>
          <p:nvPr>
            <p:ph type="dt" sz="half" idx="10"/>
          </p:nvPr>
        </p:nvSpPr>
        <p:spPr bwMode="black"/>
        <p:txBody>
          <a:bodyPr/>
          <a:lstStyle/>
          <a:p>
            <a:fld id="{936DB2D6-5DF4-4264-A4A1-7D3EAF38D255}" type="datetime1">
              <a:rPr lang="en-US" smtClean="0"/>
              <a:t>8/19/2026</a:t>
            </a:fld>
            <a:endParaRPr lang="en-US"/>
          </a:p>
        </p:txBody>
      </p:sp>
      <p:sp>
        <p:nvSpPr>
          <p:cNvPr id="19"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a:p>
        </p:txBody>
      </p:sp>
      <p:sp>
        <p:nvSpPr>
          <p:cNvPr id="16"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8036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3" name="Picture Placeholder 3"/>
          <p:cNvSpPr>
            <a:spLocks noGrp="1"/>
          </p:cNvSpPr>
          <p:nvPr>
            <p:ph type="pic" sz="quarter" idx="14" hasCustomPrompt="1"/>
          </p:nvPr>
        </p:nvSpPr>
        <p:spPr bwMode="gray">
          <a:xfrm>
            <a:off x="806331"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4" name="Text Placeholder 4"/>
          <p:cNvSpPr>
            <a:spLocks noGrp="1"/>
          </p:cNvSpPr>
          <p:nvPr>
            <p:ph type="body" sz="quarter" idx="15"/>
          </p:nvPr>
        </p:nvSpPr>
        <p:spPr bwMode="black">
          <a:xfrm>
            <a:off x="2876550" y="167477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9" name="Picture Placeholder 5"/>
          <p:cNvSpPr>
            <a:spLocks noGrp="1"/>
          </p:cNvSpPr>
          <p:nvPr>
            <p:ph type="pic" sz="quarter" idx="13" hasCustomPrompt="1"/>
          </p:nvPr>
        </p:nvSpPr>
        <p:spPr bwMode="gray">
          <a:xfrm>
            <a:off x="806332" y="3939360"/>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6"/>
          <p:cNvSpPr>
            <a:spLocks noGrp="1"/>
          </p:cNvSpPr>
          <p:nvPr>
            <p:ph type="body" sz="quarter" idx="16"/>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8"/>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8" name="Text Placeholder 10"/>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11"/>
          <p:cNvSpPr>
            <a:spLocks noGrp="1"/>
          </p:cNvSpPr>
          <p:nvPr>
            <p:ph type="dt" sz="half" idx="10"/>
          </p:nvPr>
        </p:nvSpPr>
        <p:spPr bwMode="black"/>
        <p:txBody>
          <a:bodyPr/>
          <a:lstStyle/>
          <a:p>
            <a:fld id="{8DC79626-CE5A-4834-975C-E7305BA2E281}" type="datetime1">
              <a:rPr lang="en-US" smtClean="0"/>
              <a:t>8/19/2026</a:t>
            </a:fld>
            <a:endParaRPr lang="en-US"/>
          </a:p>
        </p:txBody>
      </p:sp>
      <p:sp>
        <p:nvSpPr>
          <p:cNvPr id="2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4"/>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6"/>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7"/>
          <p:cNvSpPr>
            <a:spLocks noGrp="1"/>
          </p:cNvSpPr>
          <p:nvPr>
            <p:ph type="dt" sz="half" idx="10"/>
          </p:nvPr>
        </p:nvSpPr>
        <p:spPr bwMode="black"/>
        <p:txBody>
          <a:bodyPr/>
          <a:lstStyle/>
          <a:p>
            <a:fld id="{7F519661-29C3-4FE0-9FC3-375A85A42C46}" type="datetime1">
              <a:rPr lang="en-US" smtClean="0"/>
              <a:t>8/19/2026</a:t>
            </a:fld>
            <a:endParaRPr lang="en-US"/>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9"/>
          <p:cNvSpPr>
            <a:spLocks noGrp="1"/>
          </p:cNvSpPr>
          <p:nvPr>
            <p:ph type="sldNum" sz="quarter" idx="12"/>
          </p:nvPr>
        </p:nvSpPr>
        <p:spPr bwMode="black"/>
        <p:txBody>
          <a:bodyPr/>
          <a:lstStyle/>
          <a:p>
            <a:fld id="{48F63A3B-78C7-47BE-AE5E-E10140E04643}" type="slidenum">
              <a:rPr lang="en-US" smtClean="0"/>
              <a:t>‹#›</a:t>
            </a:fld>
            <a:endParaRPr lang="en-US"/>
          </a:p>
        </p:txBody>
      </p:sp>
      <p:sp>
        <p:nvSpPr>
          <p:cNvPr id="16"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11"/>
          <p:cNvSpPr>
            <a:spLocks noGrp="1"/>
          </p:cNvSpPr>
          <p:nvPr>
            <p:ph type="dt" sz="half" idx="10"/>
          </p:nvPr>
        </p:nvSpPr>
        <p:spPr bwMode="black"/>
        <p:txBody>
          <a:bodyPr/>
          <a:lstStyle/>
          <a:p>
            <a:fld id="{4B4EEDC6-36CA-4209-B482-2ED76AA0BF08}" type="datetime1">
              <a:rPr lang="en-US" smtClean="0"/>
              <a:t>8/19/2026</a:t>
            </a:fld>
            <a:endParaRPr lang="en-US"/>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19"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3" name="Date Placeholder 9"/>
          <p:cNvSpPr>
            <a:spLocks noGrp="1"/>
          </p:cNvSpPr>
          <p:nvPr>
            <p:ph type="dt" sz="half" idx="10"/>
          </p:nvPr>
        </p:nvSpPr>
        <p:spPr bwMode="black"/>
        <p:txBody>
          <a:bodyPr/>
          <a:lstStyle/>
          <a:p>
            <a:fld id="{4B4EEDC6-36CA-4209-B482-2ED76AA0BF08}" type="datetime1">
              <a:rPr lang="en-US" smtClean="0"/>
              <a:t>8/19/2026</a:t>
            </a:fld>
            <a:endParaRPr lang="en-US"/>
          </a:p>
        </p:txBody>
      </p:sp>
      <p:sp>
        <p:nvSpPr>
          <p:cNvPr id="20"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a:p>
        </p:txBody>
      </p:sp>
      <p:sp>
        <p:nvSpPr>
          <p:cNvPr id="19"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47374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11"/>
          <p:cNvSpPr>
            <a:spLocks noGrp="1"/>
          </p:cNvSpPr>
          <p:nvPr>
            <p:ph type="dt" sz="half" idx="10"/>
          </p:nvPr>
        </p:nvSpPr>
        <p:spPr bwMode="black"/>
        <p:txBody>
          <a:bodyPr/>
          <a:lstStyle/>
          <a:p>
            <a:fld id="{1815FB38-58F3-410A-8DA4-4B706967601F}" type="datetime1">
              <a:rPr lang="en-US" smtClean="0"/>
              <a:t>8/19/2026</a:t>
            </a:fld>
            <a:endParaRPr lang="en-US"/>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7"/>
          <p:cNvSpPr>
            <a:spLocks noGrp="1"/>
          </p:cNvSpPr>
          <p:nvPr>
            <p:ph type="dt" sz="half" idx="10"/>
          </p:nvPr>
        </p:nvSpPr>
        <p:spPr bwMode="black"/>
        <p:txBody>
          <a:bodyPr/>
          <a:lstStyle/>
          <a:p>
            <a:fld id="{0366E0EA-2D80-452F-9963-33FA7A36BC09}" type="datetime1">
              <a:rPr lang="en-US" smtClean="0"/>
              <a:t>8/19/2026</a:t>
            </a:fld>
            <a:endParaRPr lang="en-US"/>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6" name="Slide Number Placeholder 9"/>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7" name="Content Placeholder 3"/>
          <p:cNvSpPr>
            <a:spLocks noGrp="1"/>
          </p:cNvSpPr>
          <p:nvPr>
            <p:ph sz="half" idx="15" hasCustomPrompt="1"/>
          </p:nvPr>
        </p:nvSpPr>
        <p:spPr bwMode="gray">
          <a:xfrm>
            <a:off x="312919" y="1600199"/>
            <a:ext cx="1460073" cy="1177345"/>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5" name="Content Placeholder 4"/>
          <p:cNvSpPr>
            <a:spLocks noGrp="1"/>
          </p:cNvSpPr>
          <p:nvPr>
            <p:ph sz="half" idx="27" hasCustomPrompt="1"/>
          </p:nvPr>
        </p:nvSpPr>
        <p:spPr bwMode="gray">
          <a:xfrm>
            <a:off x="2085563" y="1566394"/>
            <a:ext cx="1393727" cy="1244954"/>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6" name="Content Placeholder 5"/>
          <p:cNvSpPr>
            <a:spLocks noGrp="1"/>
          </p:cNvSpPr>
          <p:nvPr>
            <p:ph sz="half" idx="28" hasCustomPrompt="1"/>
          </p:nvPr>
        </p:nvSpPr>
        <p:spPr bwMode="gray">
          <a:xfrm>
            <a:off x="3791861" y="1519978"/>
            <a:ext cx="1266635" cy="1257297"/>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8" name="Content Placeholder 6"/>
          <p:cNvSpPr>
            <a:spLocks noGrp="1"/>
          </p:cNvSpPr>
          <p:nvPr>
            <p:ph sz="half" idx="29" hasCustomPrompt="1"/>
          </p:nvPr>
        </p:nvSpPr>
        <p:spPr bwMode="gray">
          <a:xfrm>
            <a:off x="5248379" y="1519431"/>
            <a:ext cx="1393727" cy="1291918"/>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9" name="Content Placeholder 7"/>
          <p:cNvSpPr>
            <a:spLocks noGrp="1"/>
          </p:cNvSpPr>
          <p:nvPr>
            <p:ph sz="half" idx="30" hasCustomPrompt="1"/>
          </p:nvPr>
        </p:nvSpPr>
        <p:spPr bwMode="gray">
          <a:xfrm>
            <a:off x="6820194" y="1519431"/>
            <a:ext cx="1327840" cy="1291918"/>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5" name="Content Placeholder 8"/>
          <p:cNvSpPr>
            <a:spLocks noGrp="1"/>
          </p:cNvSpPr>
          <p:nvPr>
            <p:ph sz="half" idx="31" hasCustomPrompt="1"/>
          </p:nvPr>
        </p:nvSpPr>
        <p:spPr bwMode="gray">
          <a:xfrm>
            <a:off x="334470" y="3167666"/>
            <a:ext cx="1438522" cy="1442263"/>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6" name="Content Placeholder 9"/>
          <p:cNvSpPr>
            <a:spLocks noGrp="1"/>
          </p:cNvSpPr>
          <p:nvPr>
            <p:ph sz="half" idx="32" hasCustomPrompt="1"/>
          </p:nvPr>
        </p:nvSpPr>
        <p:spPr bwMode="gray">
          <a:xfrm>
            <a:off x="2062146" y="3166321"/>
            <a:ext cx="1417144" cy="1442263"/>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7" name="Content Placeholder 10"/>
          <p:cNvSpPr>
            <a:spLocks noGrp="1"/>
          </p:cNvSpPr>
          <p:nvPr>
            <p:ph sz="half" idx="33" hasCustomPrompt="1"/>
          </p:nvPr>
        </p:nvSpPr>
        <p:spPr bwMode="gray">
          <a:xfrm>
            <a:off x="3711724" y="3187249"/>
            <a:ext cx="1448411" cy="133779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8" name="Content Placeholder 11"/>
          <p:cNvSpPr>
            <a:spLocks noGrp="1"/>
          </p:cNvSpPr>
          <p:nvPr>
            <p:ph sz="half" idx="34" hasCustomPrompt="1"/>
          </p:nvPr>
        </p:nvSpPr>
        <p:spPr bwMode="gray">
          <a:xfrm>
            <a:off x="5248379" y="3165783"/>
            <a:ext cx="1393727" cy="1393332"/>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9" name="Content Placeholder 12"/>
          <p:cNvSpPr>
            <a:spLocks noGrp="1"/>
          </p:cNvSpPr>
          <p:nvPr>
            <p:ph sz="half" idx="35" hasCustomPrompt="1"/>
          </p:nvPr>
        </p:nvSpPr>
        <p:spPr bwMode="gray">
          <a:xfrm>
            <a:off x="6859277" y="3165783"/>
            <a:ext cx="1393727" cy="139333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20" name="Date Placeholder 13"/>
          <p:cNvSpPr>
            <a:spLocks noGrp="1"/>
          </p:cNvSpPr>
          <p:nvPr>
            <p:ph type="dt" sz="half" idx="10"/>
          </p:nvPr>
        </p:nvSpPr>
        <p:spPr bwMode="black">
          <a:xfrm>
            <a:off x="838200" y="6356350"/>
            <a:ext cx="1358590" cy="365125"/>
          </a:xfrm>
        </p:spPr>
        <p:txBody>
          <a:bodyPr/>
          <a:lstStyle/>
          <a:p>
            <a:fld id="{1815FB38-58F3-410A-8DA4-4B706967601F}" type="datetime1">
              <a:rPr lang="en-US" smtClean="0"/>
              <a:t>8/19/2026</a:t>
            </a:fld>
            <a:endParaRPr lang="en-US"/>
          </a:p>
        </p:txBody>
      </p:sp>
      <p:sp>
        <p:nvSpPr>
          <p:cNvPr id="21" name="Footer Placeholder 1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22" name="Slide Number Placeholder 1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
        <p:nvSpPr>
          <p:cNvPr id="25" name="Rectangle 16"/>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a:extLst>
              <a:ext uri="{FF2B5EF4-FFF2-40B4-BE49-F238E27FC236}">
                <a16:creationId xmlns:a16="http://schemas.microsoft.com/office/drawing/2014/main" id="{3239AA3F-21D4-14B9-2E44-84F6258DC22F}"/>
              </a:ext>
            </a:extLst>
          </p:cNvPr>
          <p:cNvSpPr>
            <a:spLocks noGrp="1"/>
          </p:cNvSpPr>
          <p:nvPr>
            <p:ph sz="quarter" idx="36" hasCustomPrompt="1"/>
          </p:nvPr>
        </p:nvSpPr>
        <p:spPr>
          <a:xfrm>
            <a:off x="8410575" y="1519238"/>
            <a:ext cx="1481138" cy="1377950"/>
          </a:xfrm>
        </p:spPr>
        <p:txBody>
          <a:bodyPr/>
          <a:lstStyle>
            <a:lvl1pPr marL="0" indent="0">
              <a:buNone/>
              <a:defRPr/>
            </a:lvl1pPr>
          </a:lstStyle>
          <a:p>
            <a:pPr lvl="0"/>
            <a:r>
              <a:rPr lang="en-US"/>
              <a:t>Click to edit text</a:t>
            </a:r>
          </a:p>
        </p:txBody>
      </p:sp>
      <p:sp>
        <p:nvSpPr>
          <p:cNvPr id="5" name="Content Placeholder 4">
            <a:extLst>
              <a:ext uri="{FF2B5EF4-FFF2-40B4-BE49-F238E27FC236}">
                <a16:creationId xmlns:a16="http://schemas.microsoft.com/office/drawing/2014/main" id="{E9A1C095-AE79-50F2-6C9C-9F79DA802161}"/>
              </a:ext>
            </a:extLst>
          </p:cNvPr>
          <p:cNvSpPr>
            <a:spLocks noGrp="1"/>
          </p:cNvSpPr>
          <p:nvPr>
            <p:ph sz="quarter" idx="37"/>
          </p:nvPr>
        </p:nvSpPr>
        <p:spPr>
          <a:xfrm>
            <a:off x="10294938" y="1519238"/>
            <a:ext cx="1481137" cy="1377950"/>
          </a:xfrm>
        </p:spPr>
        <p:txBody>
          <a:bodyPr/>
          <a:lstStyle>
            <a:lvl1pPr marL="0" indent="0">
              <a:buNone/>
              <a:defRPr/>
            </a:lvl1pPr>
          </a:lstStyle>
          <a:p>
            <a:pPr lvl="0"/>
            <a:r>
              <a:rPr lang="en-US"/>
              <a:t>Click to edit</a:t>
            </a:r>
          </a:p>
        </p:txBody>
      </p:sp>
      <p:sp>
        <p:nvSpPr>
          <p:cNvPr id="7" name="Content Placeholder 6">
            <a:extLst>
              <a:ext uri="{FF2B5EF4-FFF2-40B4-BE49-F238E27FC236}">
                <a16:creationId xmlns:a16="http://schemas.microsoft.com/office/drawing/2014/main" id="{1FFA9D19-690F-2757-1727-EF0D2FC9364E}"/>
              </a:ext>
            </a:extLst>
          </p:cNvPr>
          <p:cNvSpPr>
            <a:spLocks noGrp="1"/>
          </p:cNvSpPr>
          <p:nvPr>
            <p:ph sz="quarter" idx="38"/>
          </p:nvPr>
        </p:nvSpPr>
        <p:spPr>
          <a:xfrm>
            <a:off x="8461375" y="3165475"/>
            <a:ext cx="1481138" cy="1443038"/>
          </a:xfrm>
        </p:spPr>
        <p:txBody>
          <a:bodyPr/>
          <a:lstStyle>
            <a:lvl1pPr marL="0" indent="0">
              <a:buNone/>
              <a:defRPr/>
            </a:lvl1pPr>
          </a:lstStyle>
          <a:p>
            <a:pPr lvl="0"/>
            <a:r>
              <a:rPr lang="en-US"/>
              <a:t>Click to edit</a:t>
            </a:r>
          </a:p>
        </p:txBody>
      </p:sp>
      <p:sp>
        <p:nvSpPr>
          <p:cNvPr id="9" name="Content Placeholder 8">
            <a:extLst>
              <a:ext uri="{FF2B5EF4-FFF2-40B4-BE49-F238E27FC236}">
                <a16:creationId xmlns:a16="http://schemas.microsoft.com/office/drawing/2014/main" id="{498EAC52-E44E-57E3-A4FC-58614EF35C56}"/>
              </a:ext>
            </a:extLst>
          </p:cNvPr>
          <p:cNvSpPr>
            <a:spLocks noGrp="1"/>
          </p:cNvSpPr>
          <p:nvPr>
            <p:ph sz="quarter" idx="39"/>
          </p:nvPr>
        </p:nvSpPr>
        <p:spPr>
          <a:xfrm>
            <a:off x="10234613" y="3132138"/>
            <a:ext cx="1541462" cy="1443037"/>
          </a:xfrm>
        </p:spPr>
        <p:txBody>
          <a:bodyPr/>
          <a:lstStyle>
            <a:lvl1pPr marL="0" indent="0">
              <a:buNone/>
              <a:defRPr/>
            </a:lvl1pPr>
          </a:lstStyle>
          <a:p>
            <a:pPr lvl="0"/>
            <a:r>
              <a:rPr lang="en-US"/>
              <a:t>Click to edit</a:t>
            </a:r>
          </a:p>
        </p:txBody>
      </p:sp>
    </p:spTree>
    <p:extLst>
      <p:ext uri="{BB962C8B-B14F-4D97-AF65-F5344CB8AC3E}">
        <p14:creationId xmlns:p14="http://schemas.microsoft.com/office/powerpoint/2010/main" val="313773375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
        <p:nvSpPr>
          <p:cNvPr id="4" name="Picture Placeholder 3"/>
          <p:cNvSpPr>
            <a:spLocks noGrp="1"/>
          </p:cNvSpPr>
          <p:nvPr>
            <p:ph type="pic" sz="quarter" idx="10"/>
          </p:nvPr>
        </p:nvSpPr>
        <p:spPr bwMode="gray">
          <a:xfrm>
            <a:off x="0" y="2"/>
            <a:ext cx="12192000" cy="5638799"/>
          </a:xfrm>
        </p:spPr>
        <p:txBody>
          <a:bodyPr/>
          <a:lstStyle/>
          <a:p>
            <a:r>
              <a:rPr lang="en-US"/>
              <a:t>Click icon to add picture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703797675"/>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reenshot (Dark Horizont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8/19/2026</a:t>
            </a:fld>
            <a:endParaRPr lang="en-US"/>
          </a:p>
        </p:txBody>
      </p:sp>
      <p:sp>
        <p:nvSpPr>
          <p:cNvPr id="7"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9"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55601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reenshot (Dark Vertic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1"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1639915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reenshot (Full Window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pic>
        <p:nvPicPr>
          <p:cNvPr id="12"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36487256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Gray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a:t>Click to edit title</a:t>
            </a:r>
          </a:p>
        </p:txBody>
      </p:sp>
      <p:sp>
        <p:nvSpPr>
          <p:cNvPr id="4" name="Text Placeholder 2"/>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5"/>
          <p:cNvSpPr>
            <a:spLocks noGrp="1"/>
          </p:cNvSpPr>
          <p:nvPr>
            <p:ph type="dt" sz="half" idx="12"/>
          </p:nvPr>
        </p:nvSpPr>
        <p:spPr bwMode="black">
          <a:xfrm>
            <a:off x="838200" y="6356350"/>
            <a:ext cx="1358590" cy="365125"/>
          </a:xfrm>
        </p:spPr>
        <p:txBody>
          <a:bodyPr/>
          <a:lstStyle/>
          <a:p>
            <a:fld id="{5D76A200-3168-4D33-A718-3974884CE863}" type="datetime1">
              <a:rPr lang="en-US" smtClean="0"/>
              <a:t>8/19/2026</a:t>
            </a:fld>
            <a:endParaRPr lang="en-US"/>
          </a:p>
        </p:txBody>
      </p:sp>
      <p:sp>
        <p:nvSpPr>
          <p:cNvPr id="7"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1" name="Slide Number Placeholder 7"/>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Gray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7" name="Text Placeholder 2"/>
          <p:cNvSpPr>
            <a:spLocks noGrp="1"/>
          </p:cNvSpPr>
          <p:nvPr>
            <p:ph type="body" sz="quarter" idx="11"/>
          </p:nvPr>
        </p:nvSpPr>
        <p:spPr bwMode="black">
          <a:xfrm>
            <a:off x="838200" y="1365203"/>
            <a:ext cx="10515600" cy="156718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reenshot (Full Window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pic>
        <p:nvPicPr>
          <p:cNvPr id="9"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1064751064"/>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creenshot (Blue Horizont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8/19/2026</a:t>
            </a:fld>
            <a:endParaRPr lang="en-US"/>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reenshot (Full Window Blue)">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5757137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Computer)">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6"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8/19/2026</a:t>
            </a:fld>
            <a:endParaRPr lang="en-US"/>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health.state.mn.us</a:t>
            </a:r>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61752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a:lstStyle>
            <a:lvl1pPr>
              <a:defRPr b="0">
                <a:solidFill>
                  <a:schemeClr val="tx1"/>
                </a:solidFill>
              </a:defRPr>
            </a:lvl1pPr>
          </a:lstStyle>
          <a:p>
            <a:r>
              <a:rPr lang="en-US"/>
              <a:t>Click to edit title</a:t>
            </a:r>
          </a:p>
        </p:txBody>
      </p:sp>
      <p:sp>
        <p:nvSpPr>
          <p:cNvPr id="17" name="Picture Placeholder 3"/>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a:t>Click icon to insert screenshot</a:t>
            </a:r>
          </a:p>
        </p:txBody>
      </p:sp>
      <p:sp>
        <p:nvSpPr>
          <p:cNvPr id="15" name="Picture Placeholder 5"/>
          <p:cNvSpPr>
            <a:spLocks noGrp="1"/>
          </p:cNvSpPr>
          <p:nvPr>
            <p:ph type="pic" sz="quarter" idx="10" hasCustomPrompt="1"/>
          </p:nvPr>
        </p:nvSpPr>
        <p:spPr bwMode="gray">
          <a:xfrm>
            <a:off x="4976788" y="691883"/>
            <a:ext cx="6298572" cy="3369130"/>
          </a:xfrm>
        </p:spPr>
        <p:txBody>
          <a:bodyPr/>
          <a:lstStyle>
            <a:lvl1pPr>
              <a:defRPr/>
            </a:lvl1pPr>
          </a:lstStyle>
          <a:p>
            <a:r>
              <a:rPr lang="en-US"/>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276FB33B-BCEE-4E25-B97B-A564B0E1024B}" type="datetime1">
              <a:rPr lang="en-US" smtClean="0"/>
              <a:pPr/>
              <a:t>8/19/2026</a:t>
            </a:fld>
            <a:endParaRPr lang="en-US"/>
          </a:p>
        </p:txBody>
      </p:sp>
      <p:sp>
        <p:nvSpPr>
          <p:cNvPr id="9" name="Footer Placeholder 7"/>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11" name="Slide Number Placeholder 8"/>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42763675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Blue Background)">
    <p:bg bwMode="black">
      <p:bgPr>
        <a:solidFill>
          <a:schemeClr val="bg1"/>
        </a:soli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6449201A-9881-4BD5-9EDB-134148F796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13" name="Title 2">
            <a:extLst>
              <a:ext uri="{FF2B5EF4-FFF2-40B4-BE49-F238E27FC236}">
                <a16:creationId xmlns:a16="http://schemas.microsoft.com/office/drawing/2014/main" id="{0B050E54-664D-466A-8DB7-324C516C8039}"/>
              </a:ext>
            </a:extLst>
          </p:cNvPr>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14" name="Text Placeholder 3">
            <a:extLst>
              <a:ext uri="{FF2B5EF4-FFF2-40B4-BE49-F238E27FC236}">
                <a16:creationId xmlns:a16="http://schemas.microsoft.com/office/drawing/2014/main" id="{1906A78E-2FCE-427D-98A4-31316D7752E2}"/>
              </a:ext>
            </a:extLst>
          </p:cNvPr>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539662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Teal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28F32915-284F-4F48-8220-F8136AD1F2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3"/>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523297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Minimal (Blue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2"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a:t>“Click to add quote.”</a:t>
            </a:r>
          </a:p>
        </p:txBody>
      </p:sp>
      <p:sp>
        <p:nvSpPr>
          <p:cNvPr id="8" name="Text Placeholder 3"/>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57553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Minimal (Teal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71113A8F-A3E6-4773-A564-980D4D0C4F53}"/>
              </a:ext>
            </a:extLst>
          </p:cNvPr>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a:t>“Click to add quote.”</a:t>
            </a:r>
          </a:p>
        </p:txBody>
      </p:sp>
      <p:sp>
        <p:nvSpPr>
          <p:cNvPr id="13" name="Text Placeholder 3">
            <a:extLst>
              <a:ext uri="{FF2B5EF4-FFF2-40B4-BE49-F238E27FC236}">
                <a16:creationId xmlns:a16="http://schemas.microsoft.com/office/drawing/2014/main" id="{DA8B1812-DAFE-4A6A-B301-7770908A2BD8}"/>
              </a:ext>
            </a:extLst>
          </p:cNvPr>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4264035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ighlight">
    <p:bg bwMode="black">
      <p:bgPr>
        <a:solidFill>
          <a:schemeClr val="bg1"/>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8C1F7E9D-0503-4BE4-8143-B788D47265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3305909" y="633187"/>
            <a:ext cx="5580183" cy="808751"/>
          </a:xfrm>
        </p:spPr>
        <p:txBody>
          <a:bodyPr>
            <a:noAutofit/>
          </a:bodyPr>
          <a:lstStyle>
            <a:lvl1pPr marL="0" marR="0" indent="0" algn="ctr" defTabSz="914400" rtl="0" eaLnBrk="1" fontAlgn="auto" latinLnBrk="0" hangingPunct="1">
              <a:lnSpc>
                <a:spcPct val="100000"/>
              </a:lnSpc>
              <a:spcBef>
                <a:spcPts val="0"/>
              </a:spcBef>
              <a:spcAft>
                <a:spcPts val="0"/>
              </a:spcAft>
              <a:buClrTx/>
              <a:buSzTx/>
              <a:buFontTx/>
              <a:buNone/>
              <a:tabLst/>
              <a:defRPr sz="5000" b="0" baseline="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a:t>Click to add title</a:t>
            </a:r>
            <a:endParaRPr kumimoji="0" lang="en-US" sz="3000" b="1" i="0" u="none" strike="noStrike" kern="1200" cap="none" spc="0" normalizeH="0" baseline="0" noProof="0">
              <a:ln>
                <a:noFill/>
              </a:ln>
              <a:solidFill>
                <a:srgbClr val="FFFFFF"/>
              </a:solidFill>
              <a:effectLst/>
              <a:uLnTx/>
              <a:uFillTx/>
              <a:latin typeface="+mj-lt"/>
              <a:ea typeface="+mn-ea"/>
              <a:cs typeface="+mn-cs"/>
            </a:endParaRPr>
          </a:p>
        </p:txBody>
      </p:sp>
      <p:sp>
        <p:nvSpPr>
          <p:cNvPr id="3" name="Text Placeholder 3">
            <a:extLst>
              <a:ext uri="{FF2B5EF4-FFF2-40B4-BE49-F238E27FC236}">
                <a16:creationId xmlns:a16="http://schemas.microsoft.com/office/drawing/2014/main" id="{41562BBE-B5B7-42B5-8ABD-CE74CD647F22}"/>
              </a:ext>
            </a:extLst>
          </p:cNvPr>
          <p:cNvSpPr>
            <a:spLocks noGrp="1"/>
          </p:cNvSpPr>
          <p:nvPr>
            <p:ph type="body" sz="quarter" idx="13"/>
          </p:nvPr>
        </p:nvSpPr>
        <p:spPr>
          <a:xfrm>
            <a:off x="1408113" y="1755775"/>
            <a:ext cx="9434512" cy="4151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2418869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y the Numbers (5-Up with Icons)">
    <p:bg bwMode="gray">
      <p:bgRef idx="1001">
        <a:schemeClr val="bg1"/>
      </p:bgRef>
    </p:bg>
    <p:spTree>
      <p:nvGrpSpPr>
        <p:cNvPr id="1" name=""/>
        <p:cNvGrpSpPr/>
        <p:nvPr/>
      </p:nvGrpSpPr>
      <p:grpSpPr>
        <a:xfrm>
          <a:off x="0" y="0"/>
          <a:ext cx="0" cy="0"/>
          <a:chOff x="0" y="0"/>
          <a:chExt cx="0" cy="0"/>
        </a:xfrm>
      </p:grpSpPr>
      <p:sp>
        <p:nvSpPr>
          <p:cNvPr id="19" name="Rectangle 1">
            <a:extLst>
              <a:ext uri="{FF2B5EF4-FFF2-40B4-BE49-F238E27FC236}">
                <a16:creationId xmlns:a16="http://schemas.microsoft.com/office/drawing/2014/main" id="{A5D6346A-285F-46E0-9AAB-F8F29A1C2BC6}"/>
              </a:ext>
            </a:extLst>
          </p:cNvPr>
          <p:cNvSpPr/>
          <p:nvPr userDrawn="1"/>
        </p:nvSpPr>
        <p:spPr bwMode="black">
          <a:xfrm>
            <a:off x="4060951" y="0"/>
            <a:ext cx="4063999"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userDrawn="1">
            <p:ph type="title" hasCustomPrompt="1"/>
          </p:nvPr>
        </p:nvSpPr>
        <p:spPr bwMode="white">
          <a:xfrm>
            <a:off x="4325757" y="363682"/>
            <a:ext cx="3531339" cy="2809009"/>
          </a:xfrm>
          <a:noFill/>
        </p:spPr>
        <p:txBody>
          <a:bodyPr lIns="0" rIns="0">
            <a:normAutofit/>
          </a:bodyPr>
          <a:lstStyle>
            <a:lvl1pPr algn="ctr">
              <a:defRPr sz="3600">
                <a:solidFill>
                  <a:schemeClr val="bg1"/>
                </a:solidFill>
              </a:defRPr>
            </a:lvl1pPr>
          </a:lstStyle>
          <a:p>
            <a:r>
              <a:rPr lang="en-US"/>
              <a:t>Click to add title</a:t>
            </a:r>
          </a:p>
        </p:txBody>
      </p:sp>
      <p:sp>
        <p:nvSpPr>
          <p:cNvPr id="18" name="Rectangle 3">
            <a:extLst>
              <a:ext uri="{FF2B5EF4-FFF2-40B4-BE49-F238E27FC236}">
                <a16:creationId xmlns:a16="http://schemas.microsoft.com/office/drawing/2014/main" id="{8B1D6FB0-3CFA-4F98-9E32-13372A146E50}"/>
              </a:ext>
            </a:extLst>
          </p:cNvPr>
          <p:cNvSpPr/>
          <p:nvPr userDrawn="1"/>
        </p:nvSpPr>
        <p:spPr>
          <a:xfrm>
            <a:off x="-3048"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
            <a:extLst>
              <a:ext uri="{FF2B5EF4-FFF2-40B4-BE49-F238E27FC236}">
                <a16:creationId xmlns:a16="http://schemas.microsoft.com/office/drawing/2014/main" id="{91253B02-FE9E-42BD-9273-EB07447C42F2}"/>
              </a:ext>
            </a:extLst>
          </p:cNvPr>
          <p:cNvSpPr/>
          <p:nvPr userDrawn="1"/>
        </p:nvSpPr>
        <p:spPr>
          <a:xfrm>
            <a:off x="8124953"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5">
            <a:extLst>
              <a:ext uri="{FF2B5EF4-FFF2-40B4-BE49-F238E27FC236}">
                <a16:creationId xmlns:a16="http://schemas.microsoft.com/office/drawing/2014/main" id="{FA95525E-0F0F-42A1-814D-8A0F5F6C9504}"/>
              </a:ext>
            </a:extLst>
          </p:cNvPr>
          <p:cNvSpPr/>
          <p:nvPr userDrawn="1"/>
        </p:nvSpPr>
        <p:spPr>
          <a:xfrm>
            <a:off x="0"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E2F620B4-FC61-4BCB-BFAB-5DAE7EDBC3A1}"/>
              </a:ext>
            </a:extLst>
          </p:cNvPr>
          <p:cNvSpPr/>
          <p:nvPr userDrawn="1"/>
        </p:nvSpPr>
        <p:spPr>
          <a:xfrm>
            <a:off x="4063999" y="342900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7">
            <a:extLst>
              <a:ext uri="{FF2B5EF4-FFF2-40B4-BE49-F238E27FC236}">
                <a16:creationId xmlns:a16="http://schemas.microsoft.com/office/drawing/2014/main" id="{6D8EBE3F-0971-43E7-9934-99422D606481}"/>
              </a:ext>
            </a:extLst>
          </p:cNvPr>
          <p:cNvSpPr/>
          <p:nvPr userDrawn="1"/>
        </p:nvSpPr>
        <p:spPr>
          <a:xfrm>
            <a:off x="8128001"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8">
            <a:extLst>
              <a:ext uri="{FF2B5EF4-FFF2-40B4-BE49-F238E27FC236}">
                <a16:creationId xmlns:a16="http://schemas.microsoft.com/office/drawing/2014/main" id="{D8DD7EF7-A01F-4BC7-80C9-B7ED221F6395}"/>
              </a:ext>
            </a:extLst>
          </p:cNvPr>
          <p:cNvSpPr>
            <a:spLocks noGrp="1"/>
          </p:cNvSpPr>
          <p:nvPr>
            <p:ph type="pic" sz="quarter" idx="13" hasCustomPrompt="1"/>
          </p:nvPr>
        </p:nvSpPr>
        <p:spPr bwMode="gray">
          <a:xfrm>
            <a:off x="1565351" y="347961"/>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3" name="Content Placeholder 9"/>
          <p:cNvSpPr>
            <a:spLocks noGrp="1"/>
          </p:cNvSpPr>
          <p:nvPr userDrawn="1">
            <p:ph idx="1" hasCustomPrompt="1"/>
          </p:nvPr>
        </p:nvSpPr>
        <p:spPr bwMode="gray">
          <a:xfrm>
            <a:off x="360218" y="1683143"/>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add text</a:t>
            </a:r>
          </a:p>
        </p:txBody>
      </p:sp>
      <p:sp>
        <p:nvSpPr>
          <p:cNvPr id="29" name="Picture Placeholder 10">
            <a:extLst>
              <a:ext uri="{FF2B5EF4-FFF2-40B4-BE49-F238E27FC236}">
                <a16:creationId xmlns:a16="http://schemas.microsoft.com/office/drawing/2014/main" id="{D04436AB-D3A4-4BCB-A795-5F8437FE2E86}"/>
              </a:ext>
            </a:extLst>
          </p:cNvPr>
          <p:cNvSpPr>
            <a:spLocks noGrp="1"/>
          </p:cNvSpPr>
          <p:nvPr>
            <p:ph type="pic" sz="quarter" idx="21" hasCustomPrompt="1"/>
          </p:nvPr>
        </p:nvSpPr>
        <p:spPr bwMode="gray">
          <a:xfrm>
            <a:off x="9668035" y="293132"/>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8" name="Content Placeholder 11">
            <a:extLst>
              <a:ext uri="{FF2B5EF4-FFF2-40B4-BE49-F238E27FC236}">
                <a16:creationId xmlns:a16="http://schemas.microsoft.com/office/drawing/2014/main" id="{6F9304B1-6B55-4695-943B-30DD680AEE6A}"/>
              </a:ext>
            </a:extLst>
          </p:cNvPr>
          <p:cNvSpPr>
            <a:spLocks noGrp="1"/>
          </p:cNvSpPr>
          <p:nvPr>
            <p:ph idx="20" hasCustomPrompt="1"/>
          </p:nvPr>
        </p:nvSpPr>
        <p:spPr bwMode="gray">
          <a:xfrm>
            <a:off x="8462902" y="1628314"/>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add text</a:t>
            </a:r>
          </a:p>
        </p:txBody>
      </p:sp>
      <p:sp>
        <p:nvSpPr>
          <p:cNvPr id="23" name="Picture Placeholder 12">
            <a:extLst>
              <a:ext uri="{FF2B5EF4-FFF2-40B4-BE49-F238E27FC236}">
                <a16:creationId xmlns:a16="http://schemas.microsoft.com/office/drawing/2014/main" id="{B28D5B16-4425-46F4-9F63-B46F36029402}"/>
              </a:ext>
            </a:extLst>
          </p:cNvPr>
          <p:cNvSpPr>
            <a:spLocks noGrp="1"/>
          </p:cNvSpPr>
          <p:nvPr>
            <p:ph type="pic" sz="quarter" idx="15" hasCustomPrompt="1"/>
          </p:nvPr>
        </p:nvSpPr>
        <p:spPr bwMode="gray">
          <a:xfrm>
            <a:off x="1565351"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2" name="Content Placeholder 13">
            <a:extLst>
              <a:ext uri="{FF2B5EF4-FFF2-40B4-BE49-F238E27FC236}">
                <a16:creationId xmlns:a16="http://schemas.microsoft.com/office/drawing/2014/main" id="{AD263849-863B-4132-B6E1-C61464355379}"/>
              </a:ext>
            </a:extLst>
          </p:cNvPr>
          <p:cNvSpPr>
            <a:spLocks noGrp="1"/>
          </p:cNvSpPr>
          <p:nvPr>
            <p:ph idx="14" hasCustomPrompt="1"/>
          </p:nvPr>
        </p:nvSpPr>
        <p:spPr bwMode="gray">
          <a:xfrm>
            <a:off x="360218"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add text</a:t>
            </a:r>
          </a:p>
        </p:txBody>
      </p:sp>
      <p:sp>
        <p:nvSpPr>
          <p:cNvPr id="25" name="Picture Placeholder 14">
            <a:extLst>
              <a:ext uri="{FF2B5EF4-FFF2-40B4-BE49-F238E27FC236}">
                <a16:creationId xmlns:a16="http://schemas.microsoft.com/office/drawing/2014/main" id="{2CE6DAA4-2E97-4817-A549-1F198B25D71D}"/>
              </a:ext>
            </a:extLst>
          </p:cNvPr>
          <p:cNvSpPr>
            <a:spLocks noGrp="1"/>
          </p:cNvSpPr>
          <p:nvPr>
            <p:ph type="pic" sz="quarter" idx="17" hasCustomPrompt="1"/>
          </p:nvPr>
        </p:nvSpPr>
        <p:spPr bwMode="gray">
          <a:xfrm>
            <a:off x="5610137"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4" name="Content Placeholder 15">
            <a:extLst>
              <a:ext uri="{FF2B5EF4-FFF2-40B4-BE49-F238E27FC236}">
                <a16:creationId xmlns:a16="http://schemas.microsoft.com/office/drawing/2014/main" id="{5B029AC8-AE17-421E-A0F3-247B7315CD29}"/>
              </a:ext>
            </a:extLst>
          </p:cNvPr>
          <p:cNvSpPr>
            <a:spLocks noGrp="1"/>
          </p:cNvSpPr>
          <p:nvPr>
            <p:ph idx="16" hasCustomPrompt="1"/>
          </p:nvPr>
        </p:nvSpPr>
        <p:spPr bwMode="gray">
          <a:xfrm>
            <a:off x="4405004"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add text</a:t>
            </a:r>
          </a:p>
        </p:txBody>
      </p:sp>
      <p:sp>
        <p:nvSpPr>
          <p:cNvPr id="27" name="Picture Placeholder 16">
            <a:extLst>
              <a:ext uri="{FF2B5EF4-FFF2-40B4-BE49-F238E27FC236}">
                <a16:creationId xmlns:a16="http://schemas.microsoft.com/office/drawing/2014/main" id="{F2965326-2267-4131-8529-A5DD17D8D70A}"/>
              </a:ext>
            </a:extLst>
          </p:cNvPr>
          <p:cNvSpPr>
            <a:spLocks noGrp="1"/>
          </p:cNvSpPr>
          <p:nvPr>
            <p:ph type="pic" sz="quarter" idx="19" hasCustomPrompt="1"/>
          </p:nvPr>
        </p:nvSpPr>
        <p:spPr bwMode="gray">
          <a:xfrm>
            <a:off x="9668035"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Icon</a:t>
            </a:r>
          </a:p>
        </p:txBody>
      </p:sp>
      <p:sp>
        <p:nvSpPr>
          <p:cNvPr id="26" name="Content Placeholder 17">
            <a:extLst>
              <a:ext uri="{FF2B5EF4-FFF2-40B4-BE49-F238E27FC236}">
                <a16:creationId xmlns:a16="http://schemas.microsoft.com/office/drawing/2014/main" id="{69D189A1-22A5-49F4-835C-1A0417D045F6}"/>
              </a:ext>
            </a:extLst>
          </p:cNvPr>
          <p:cNvSpPr>
            <a:spLocks noGrp="1"/>
          </p:cNvSpPr>
          <p:nvPr>
            <p:ph idx="18" hasCustomPrompt="1"/>
          </p:nvPr>
        </p:nvSpPr>
        <p:spPr bwMode="gray">
          <a:xfrm>
            <a:off x="8462902"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add text</a:t>
            </a:r>
          </a:p>
        </p:txBody>
      </p:sp>
      <p:sp>
        <p:nvSpPr>
          <p:cNvPr id="6" name="Slide Number Placeholder 18"/>
          <p:cNvSpPr>
            <a:spLocks noGrp="1"/>
          </p:cNvSpPr>
          <p:nvPr userDrawn="1">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7368341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y the Numbers (9-Up)">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userDrawn="1">
            <p:ph type="title" hasCustomPrompt="1"/>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add title</a:t>
            </a:r>
          </a:p>
        </p:txBody>
      </p:sp>
      <p:sp>
        <p:nvSpPr>
          <p:cNvPr id="27" name="Rectangle 3">
            <a:extLst>
              <a:ext uri="{FF2B5EF4-FFF2-40B4-BE49-F238E27FC236}">
                <a16:creationId xmlns:a16="http://schemas.microsoft.com/office/drawing/2014/main" id="{47D138E0-2756-4912-9525-2DF109D30567}"/>
              </a:ext>
            </a:extLst>
          </p:cNvPr>
          <p:cNvSpPr/>
          <p:nvPr userDrawn="1"/>
        </p:nvSpPr>
        <p:spPr>
          <a:xfrm>
            <a:off x="0"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4">
            <a:extLst>
              <a:ext uri="{FF2B5EF4-FFF2-40B4-BE49-F238E27FC236}">
                <a16:creationId xmlns:a16="http://schemas.microsoft.com/office/drawing/2014/main" id="{014F3C95-F0D6-41F7-AA29-3C6EE80AEAE4}"/>
              </a:ext>
            </a:extLst>
          </p:cNvPr>
          <p:cNvSpPr/>
          <p:nvPr userDrawn="1"/>
        </p:nvSpPr>
        <p:spPr>
          <a:xfrm>
            <a:off x="4062984" y="1335281"/>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
            <a:extLst>
              <a:ext uri="{FF2B5EF4-FFF2-40B4-BE49-F238E27FC236}">
                <a16:creationId xmlns:a16="http://schemas.microsoft.com/office/drawing/2014/main" id="{C748B337-33F7-40A1-88D8-CD2BA65D869E}"/>
              </a:ext>
            </a:extLst>
          </p:cNvPr>
          <p:cNvSpPr/>
          <p:nvPr userDrawn="1"/>
        </p:nvSpPr>
        <p:spPr>
          <a:xfrm>
            <a:off x="8125968"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
            <a:extLst>
              <a:ext uri="{FF2B5EF4-FFF2-40B4-BE49-F238E27FC236}">
                <a16:creationId xmlns:a16="http://schemas.microsoft.com/office/drawing/2014/main" id="{D5D8785B-E7B0-45E9-A241-DE133451585E}"/>
              </a:ext>
            </a:extLst>
          </p:cNvPr>
          <p:cNvSpPr/>
          <p:nvPr userDrawn="1"/>
        </p:nvSpPr>
        <p:spPr>
          <a:xfrm>
            <a:off x="0"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7">
            <a:extLst>
              <a:ext uri="{FF2B5EF4-FFF2-40B4-BE49-F238E27FC236}">
                <a16:creationId xmlns:a16="http://schemas.microsoft.com/office/drawing/2014/main" id="{1B929D3F-61AE-48F2-891C-9DFD75256C6D}"/>
              </a:ext>
            </a:extLst>
          </p:cNvPr>
          <p:cNvSpPr/>
          <p:nvPr userDrawn="1"/>
        </p:nvSpPr>
        <p:spPr>
          <a:xfrm>
            <a:off x="4062984" y="3176188"/>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8">
            <a:extLst>
              <a:ext uri="{FF2B5EF4-FFF2-40B4-BE49-F238E27FC236}">
                <a16:creationId xmlns:a16="http://schemas.microsoft.com/office/drawing/2014/main" id="{B7CC1275-0931-46C8-8F97-B088A9519B1D}"/>
              </a:ext>
            </a:extLst>
          </p:cNvPr>
          <p:cNvSpPr/>
          <p:nvPr userDrawn="1"/>
        </p:nvSpPr>
        <p:spPr>
          <a:xfrm>
            <a:off x="8125968"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9">
            <a:extLst>
              <a:ext uri="{FF2B5EF4-FFF2-40B4-BE49-F238E27FC236}">
                <a16:creationId xmlns:a16="http://schemas.microsoft.com/office/drawing/2014/main" id="{330A8418-CF1B-46A4-B5BE-AFE11C079F01}"/>
              </a:ext>
            </a:extLst>
          </p:cNvPr>
          <p:cNvSpPr/>
          <p:nvPr userDrawn="1"/>
        </p:nvSpPr>
        <p:spPr>
          <a:xfrm>
            <a:off x="0" y="5017094"/>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0">
            <a:extLst>
              <a:ext uri="{FF2B5EF4-FFF2-40B4-BE49-F238E27FC236}">
                <a16:creationId xmlns:a16="http://schemas.microsoft.com/office/drawing/2014/main" id="{719FCF12-F13A-4B9B-A958-B33602A70EC2}"/>
              </a:ext>
            </a:extLst>
          </p:cNvPr>
          <p:cNvSpPr/>
          <p:nvPr userDrawn="1"/>
        </p:nvSpPr>
        <p:spPr>
          <a:xfrm>
            <a:off x="4062984" y="5017093"/>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11">
            <a:extLst>
              <a:ext uri="{FF2B5EF4-FFF2-40B4-BE49-F238E27FC236}">
                <a16:creationId xmlns:a16="http://schemas.microsoft.com/office/drawing/2014/main" id="{2C994B8F-9B33-413F-9097-B33609846937}"/>
              </a:ext>
            </a:extLst>
          </p:cNvPr>
          <p:cNvSpPr/>
          <p:nvPr userDrawn="1"/>
        </p:nvSpPr>
        <p:spPr>
          <a:xfrm>
            <a:off x="8125968" y="5017093"/>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13">
            <a:extLst>
              <a:ext uri="{FF2B5EF4-FFF2-40B4-BE49-F238E27FC236}">
                <a16:creationId xmlns:a16="http://schemas.microsoft.com/office/drawing/2014/main" id="{801AB76E-7762-46CE-9516-D338BC43BE78}"/>
              </a:ext>
            </a:extLst>
          </p:cNvPr>
          <p:cNvSpPr>
            <a:spLocks noGrp="1"/>
          </p:cNvSpPr>
          <p:nvPr>
            <p:ph type="body" sz="quarter" idx="10" hasCustomPrompt="1"/>
          </p:nvPr>
        </p:nvSpPr>
        <p:spPr>
          <a:xfrm>
            <a:off x="229362" y="1588094"/>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4" name="Text Placeholder 14">
            <a:extLst>
              <a:ext uri="{FF2B5EF4-FFF2-40B4-BE49-F238E27FC236}">
                <a16:creationId xmlns:a16="http://schemas.microsoft.com/office/drawing/2014/main" id="{DF20C971-9987-4982-B10F-B0CC4C009517}"/>
              </a:ext>
            </a:extLst>
          </p:cNvPr>
          <p:cNvSpPr>
            <a:spLocks noGrp="1"/>
          </p:cNvSpPr>
          <p:nvPr>
            <p:ph type="body" sz="quarter" idx="11" hasCustomPrompt="1"/>
          </p:nvPr>
        </p:nvSpPr>
        <p:spPr>
          <a:xfrm>
            <a:off x="430301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5" name="Text Placeholder 15">
            <a:extLst>
              <a:ext uri="{FF2B5EF4-FFF2-40B4-BE49-F238E27FC236}">
                <a16:creationId xmlns:a16="http://schemas.microsoft.com/office/drawing/2014/main" id="{345C34D9-17B4-4613-B9BD-59F326907F3D}"/>
              </a:ext>
            </a:extLst>
          </p:cNvPr>
          <p:cNvSpPr>
            <a:spLocks noGrp="1"/>
          </p:cNvSpPr>
          <p:nvPr>
            <p:ph type="body" sz="quarter" idx="12" hasCustomPrompt="1"/>
          </p:nvPr>
        </p:nvSpPr>
        <p:spPr>
          <a:xfrm>
            <a:off x="836066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6" name="Text Placeholder 16">
            <a:extLst>
              <a:ext uri="{FF2B5EF4-FFF2-40B4-BE49-F238E27FC236}">
                <a16:creationId xmlns:a16="http://schemas.microsoft.com/office/drawing/2014/main" id="{A1AA7C28-B086-407F-8AF1-4301768182DD}"/>
              </a:ext>
            </a:extLst>
          </p:cNvPr>
          <p:cNvSpPr>
            <a:spLocks noGrp="1"/>
          </p:cNvSpPr>
          <p:nvPr>
            <p:ph type="body" sz="quarter" idx="13" hasCustomPrompt="1"/>
          </p:nvPr>
        </p:nvSpPr>
        <p:spPr>
          <a:xfrm>
            <a:off x="229362" y="3447161"/>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7" name="Text Placeholder 17">
            <a:extLst>
              <a:ext uri="{FF2B5EF4-FFF2-40B4-BE49-F238E27FC236}">
                <a16:creationId xmlns:a16="http://schemas.microsoft.com/office/drawing/2014/main" id="{D76E17B9-0002-44B8-AF7E-8969D01E0AA6}"/>
              </a:ext>
            </a:extLst>
          </p:cNvPr>
          <p:cNvSpPr>
            <a:spLocks noGrp="1"/>
          </p:cNvSpPr>
          <p:nvPr>
            <p:ph type="body" sz="quarter" idx="14" hasCustomPrompt="1"/>
          </p:nvPr>
        </p:nvSpPr>
        <p:spPr>
          <a:xfrm>
            <a:off x="430301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8" name="Text Placeholder 18">
            <a:extLst>
              <a:ext uri="{FF2B5EF4-FFF2-40B4-BE49-F238E27FC236}">
                <a16:creationId xmlns:a16="http://schemas.microsoft.com/office/drawing/2014/main" id="{B3D2B886-4EAE-44EA-AE7C-F3ADDAF4FAC2}"/>
              </a:ext>
            </a:extLst>
          </p:cNvPr>
          <p:cNvSpPr>
            <a:spLocks noGrp="1"/>
          </p:cNvSpPr>
          <p:nvPr>
            <p:ph type="body" sz="quarter" idx="15" hasCustomPrompt="1"/>
          </p:nvPr>
        </p:nvSpPr>
        <p:spPr>
          <a:xfrm>
            <a:off x="836066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59" name="Text Placeholder 19">
            <a:extLst>
              <a:ext uri="{FF2B5EF4-FFF2-40B4-BE49-F238E27FC236}">
                <a16:creationId xmlns:a16="http://schemas.microsoft.com/office/drawing/2014/main" id="{2DDB0377-5DDF-4FE6-AC8F-55DC93331053}"/>
              </a:ext>
            </a:extLst>
          </p:cNvPr>
          <p:cNvSpPr>
            <a:spLocks noGrp="1"/>
          </p:cNvSpPr>
          <p:nvPr>
            <p:ph type="body" sz="quarter" idx="16" hasCustomPrompt="1"/>
          </p:nvPr>
        </p:nvSpPr>
        <p:spPr>
          <a:xfrm>
            <a:off x="229362" y="5242666"/>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60" name="Text Placeholder 20">
            <a:extLst>
              <a:ext uri="{FF2B5EF4-FFF2-40B4-BE49-F238E27FC236}">
                <a16:creationId xmlns:a16="http://schemas.microsoft.com/office/drawing/2014/main" id="{3FB77825-C8FD-42A1-8FA6-A3FE7450E669}"/>
              </a:ext>
            </a:extLst>
          </p:cNvPr>
          <p:cNvSpPr>
            <a:spLocks noGrp="1"/>
          </p:cNvSpPr>
          <p:nvPr>
            <p:ph type="body" sz="quarter" idx="17" hasCustomPrompt="1"/>
          </p:nvPr>
        </p:nvSpPr>
        <p:spPr>
          <a:xfrm>
            <a:off x="430301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
        <p:nvSpPr>
          <p:cNvPr id="61" name="Text Placeholder 21">
            <a:extLst>
              <a:ext uri="{FF2B5EF4-FFF2-40B4-BE49-F238E27FC236}">
                <a16:creationId xmlns:a16="http://schemas.microsoft.com/office/drawing/2014/main" id="{494D3609-5A57-469E-BBF2-662F0C4358D6}"/>
              </a:ext>
            </a:extLst>
          </p:cNvPr>
          <p:cNvSpPr>
            <a:spLocks noGrp="1"/>
          </p:cNvSpPr>
          <p:nvPr>
            <p:ph type="body" sz="quarter" idx="18" hasCustomPrompt="1"/>
          </p:nvPr>
        </p:nvSpPr>
        <p:spPr>
          <a:xfrm>
            <a:off x="836066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text</a:t>
            </a:r>
          </a:p>
        </p:txBody>
      </p:sp>
    </p:spTree>
    <p:extLst>
      <p:ext uri="{BB962C8B-B14F-4D97-AF65-F5344CB8AC3E}">
        <p14:creationId xmlns:p14="http://schemas.microsoft.com/office/powerpoint/2010/main" val="991484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8B90B5-0ADD-4FAB-AAA7-60B10917D5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7253" y="-1"/>
            <a:ext cx="10876547" cy="6852225"/>
          </a:xfrm>
          <a:prstGeom prst="rect">
            <a:avLst/>
          </a:prstGeom>
        </p:spPr>
      </p:pic>
      <p:sp>
        <p:nvSpPr>
          <p:cNvPr id="13" name="Title 1">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908884" y="2376739"/>
            <a:ext cx="2088682" cy="2098744"/>
          </a:xfrm>
          <a:prstGeom prst="ellipse">
            <a:avLst/>
          </a:prstGeom>
          <a:noFill/>
        </p:spPr>
        <p:txBody>
          <a:bodyPr lIns="0" rIns="0">
            <a:normAutofit/>
          </a:bodyPr>
          <a:lstStyle>
            <a:lvl1pPr algn="ctr">
              <a:defRPr sz="2500">
                <a:solidFill>
                  <a:schemeClr val="tx1"/>
                </a:solidFill>
              </a:defRPr>
            </a:lvl1pPr>
          </a:lstStyle>
          <a:p>
            <a:r>
              <a:rPr lang="en-US"/>
              <a:t>Click to add title</a:t>
            </a:r>
          </a:p>
        </p:txBody>
      </p:sp>
      <p:sp>
        <p:nvSpPr>
          <p:cNvPr id="17" name="Content Placeholder 2">
            <a:extLst>
              <a:ext uri="{FF2B5EF4-FFF2-40B4-BE49-F238E27FC236}">
                <a16:creationId xmlns:a16="http://schemas.microsoft.com/office/drawing/2014/main" id="{94026A8F-5767-4C60-A899-B201C4472978}"/>
              </a:ext>
            </a:extLst>
          </p:cNvPr>
          <p:cNvSpPr>
            <a:spLocks noGrp="1"/>
          </p:cNvSpPr>
          <p:nvPr>
            <p:ph sz="quarter" idx="17" hasCustomPrompt="1"/>
          </p:nvPr>
        </p:nvSpPr>
        <p:spPr>
          <a:xfrm>
            <a:off x="477838" y="452438"/>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add text</a:t>
            </a:r>
          </a:p>
          <a:p>
            <a:pPr lvl="1"/>
            <a:r>
              <a:rPr lang="en-US"/>
              <a:t>Item one</a:t>
            </a:r>
          </a:p>
          <a:p>
            <a:pPr lvl="1"/>
            <a:r>
              <a:rPr lang="en-US"/>
              <a:t>Item two</a:t>
            </a:r>
          </a:p>
          <a:p>
            <a:pPr lvl="1"/>
            <a:r>
              <a:rPr lang="en-US"/>
              <a:t>Item three</a:t>
            </a:r>
          </a:p>
        </p:txBody>
      </p:sp>
      <p:sp>
        <p:nvSpPr>
          <p:cNvPr id="9" name="Picture Placeholder 3">
            <a:extLst>
              <a:ext uri="{FF2B5EF4-FFF2-40B4-BE49-F238E27FC236}">
                <a16:creationId xmlns:a16="http://schemas.microsoft.com/office/drawing/2014/main" id="{15A3E4B8-CACE-4AB4-A8FC-7AEF75EDAF39}"/>
              </a:ext>
            </a:extLst>
          </p:cNvPr>
          <p:cNvSpPr>
            <a:spLocks noGrp="1"/>
          </p:cNvSpPr>
          <p:nvPr>
            <p:ph type="pic" sz="quarter" idx="13" hasCustomPrompt="1"/>
          </p:nvPr>
        </p:nvSpPr>
        <p:spPr bwMode="gray">
          <a:xfrm>
            <a:off x="3561365" y="1125505"/>
            <a:ext cx="1135062" cy="1136650"/>
          </a:xfrm>
        </p:spPr>
        <p:txBody>
          <a:bodyPr>
            <a:normAutofit/>
          </a:bodyPr>
          <a:lstStyle>
            <a:lvl1pPr marL="0" indent="0" algn="ctr">
              <a:buNone/>
              <a:defRPr sz="1500"/>
            </a:lvl1pPr>
          </a:lstStyle>
          <a:p>
            <a:r>
              <a:rPr lang="en-US"/>
              <a:t>Icon</a:t>
            </a:r>
          </a:p>
        </p:txBody>
      </p:sp>
      <p:sp>
        <p:nvSpPr>
          <p:cNvPr id="18" name="Content Placeholder 4">
            <a:extLst>
              <a:ext uri="{FF2B5EF4-FFF2-40B4-BE49-F238E27FC236}">
                <a16:creationId xmlns:a16="http://schemas.microsoft.com/office/drawing/2014/main" id="{032A610F-10B9-4A8A-83D5-C97FF538D359}"/>
              </a:ext>
            </a:extLst>
          </p:cNvPr>
          <p:cNvSpPr>
            <a:spLocks noGrp="1"/>
          </p:cNvSpPr>
          <p:nvPr>
            <p:ph sz="quarter" idx="18" hasCustomPrompt="1"/>
          </p:nvPr>
        </p:nvSpPr>
        <p:spPr>
          <a:xfrm>
            <a:off x="8776001" y="450884"/>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add text</a:t>
            </a:r>
          </a:p>
          <a:p>
            <a:pPr lvl="1"/>
            <a:r>
              <a:rPr lang="en-US"/>
              <a:t>Item one</a:t>
            </a:r>
          </a:p>
          <a:p>
            <a:pPr lvl="1"/>
            <a:r>
              <a:rPr lang="en-US"/>
              <a:t>Item two</a:t>
            </a:r>
          </a:p>
          <a:p>
            <a:pPr lvl="1"/>
            <a:r>
              <a:rPr lang="en-US"/>
              <a:t>Item three</a:t>
            </a:r>
          </a:p>
        </p:txBody>
      </p:sp>
      <p:sp>
        <p:nvSpPr>
          <p:cNvPr id="10" name="Picture Placeholder 5">
            <a:extLst>
              <a:ext uri="{FF2B5EF4-FFF2-40B4-BE49-F238E27FC236}">
                <a16:creationId xmlns:a16="http://schemas.microsoft.com/office/drawing/2014/main" id="{EA34264D-D28C-49EA-828E-9A4D4603A2CB}"/>
              </a:ext>
            </a:extLst>
          </p:cNvPr>
          <p:cNvSpPr>
            <a:spLocks noGrp="1"/>
          </p:cNvSpPr>
          <p:nvPr>
            <p:ph type="pic" sz="quarter" idx="14" hasCustomPrompt="1"/>
          </p:nvPr>
        </p:nvSpPr>
        <p:spPr bwMode="gray">
          <a:xfrm>
            <a:off x="7251508" y="1125505"/>
            <a:ext cx="1135062" cy="1136650"/>
          </a:xfrm>
        </p:spPr>
        <p:txBody>
          <a:bodyPr>
            <a:normAutofit/>
          </a:bodyPr>
          <a:lstStyle>
            <a:lvl1pPr marL="0" indent="0" algn="ctr">
              <a:buNone/>
              <a:defRPr sz="1500"/>
            </a:lvl1pPr>
          </a:lstStyle>
          <a:p>
            <a:r>
              <a:rPr lang="en-US"/>
              <a:t>Icon</a:t>
            </a:r>
          </a:p>
        </p:txBody>
      </p:sp>
      <p:sp>
        <p:nvSpPr>
          <p:cNvPr id="19" name="Content Placeholder 6">
            <a:extLst>
              <a:ext uri="{FF2B5EF4-FFF2-40B4-BE49-F238E27FC236}">
                <a16:creationId xmlns:a16="http://schemas.microsoft.com/office/drawing/2014/main" id="{15663BA5-2702-4695-9A70-94EAAC588296}"/>
              </a:ext>
            </a:extLst>
          </p:cNvPr>
          <p:cNvSpPr>
            <a:spLocks noGrp="1"/>
          </p:cNvSpPr>
          <p:nvPr>
            <p:ph sz="quarter" idx="19" hasCustomPrompt="1"/>
          </p:nvPr>
        </p:nvSpPr>
        <p:spPr>
          <a:xfrm>
            <a:off x="477253" y="3743578"/>
            <a:ext cx="2746375" cy="2612772"/>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add text</a:t>
            </a:r>
          </a:p>
          <a:p>
            <a:pPr lvl="1"/>
            <a:r>
              <a:rPr lang="en-US"/>
              <a:t>Item one</a:t>
            </a:r>
          </a:p>
          <a:p>
            <a:pPr lvl="1"/>
            <a:r>
              <a:rPr lang="en-US"/>
              <a:t>Item two</a:t>
            </a:r>
          </a:p>
          <a:p>
            <a:pPr lvl="1"/>
            <a:r>
              <a:rPr lang="en-US"/>
              <a:t>Item three</a:t>
            </a:r>
          </a:p>
        </p:txBody>
      </p:sp>
      <p:sp>
        <p:nvSpPr>
          <p:cNvPr id="11" name="Picture Placeholder 7">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3561365" y="4595846"/>
            <a:ext cx="1135062" cy="1136650"/>
          </a:xfrm>
        </p:spPr>
        <p:txBody>
          <a:bodyPr>
            <a:normAutofit/>
          </a:bodyPr>
          <a:lstStyle>
            <a:lvl1pPr marL="0" indent="0" algn="ctr">
              <a:buNone/>
              <a:defRPr sz="1500"/>
            </a:lvl1pPr>
          </a:lstStyle>
          <a:p>
            <a:r>
              <a:rPr lang="en-US"/>
              <a:t>Icon</a:t>
            </a:r>
          </a:p>
        </p:txBody>
      </p:sp>
      <p:sp>
        <p:nvSpPr>
          <p:cNvPr id="20" name="Content Placeholder 8">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8775416" y="3742023"/>
            <a:ext cx="2746375" cy="2612773"/>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add text</a:t>
            </a:r>
          </a:p>
          <a:p>
            <a:pPr lvl="1"/>
            <a:r>
              <a:rPr lang="en-US"/>
              <a:t>Item one</a:t>
            </a:r>
          </a:p>
          <a:p>
            <a:pPr lvl="1"/>
            <a:r>
              <a:rPr lang="en-US"/>
              <a:t>Item two</a:t>
            </a:r>
          </a:p>
          <a:p>
            <a:pPr lvl="1"/>
            <a:r>
              <a:rPr lang="en-US"/>
              <a:t>Item three</a:t>
            </a:r>
          </a:p>
        </p:txBody>
      </p:sp>
      <p:sp>
        <p:nvSpPr>
          <p:cNvPr id="12" name="Picture Placeholder 9">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7251508" y="4595846"/>
            <a:ext cx="1135062" cy="1136650"/>
          </a:xfrm>
        </p:spPr>
        <p:txBody>
          <a:bodyPr>
            <a:normAutofit/>
          </a:bodyPr>
          <a:lstStyle>
            <a:lvl1pPr marL="0" indent="0" algn="ctr">
              <a:buNone/>
              <a:defRPr sz="1500"/>
            </a:lvl1pPr>
          </a:lstStyle>
          <a:p>
            <a:r>
              <a:rPr lang="en-US"/>
              <a:t>Icon</a:t>
            </a:r>
          </a:p>
        </p:txBody>
      </p:sp>
      <p:sp>
        <p:nvSpPr>
          <p:cNvPr id="3" name="Date Placeholder 10">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16D5E9BE-CAA2-49B9-B3D1-E3587DB5B59A}" type="datetime1">
              <a:rPr lang="en-US" smtClean="0"/>
              <a:t>8/19/2026</a:t>
            </a:fld>
            <a:endParaRPr lang="en-US"/>
          </a:p>
        </p:txBody>
      </p:sp>
      <p:sp>
        <p:nvSpPr>
          <p:cNvPr id="4" name="Footer Placeholder 11">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a:t>health.state.mn.us</a:t>
            </a:r>
          </a:p>
        </p:txBody>
      </p:sp>
      <p:sp>
        <p:nvSpPr>
          <p:cNvPr id="5" name="Slide Number Placeholder 12">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5976539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alf and Half">
    <p:spTree>
      <p:nvGrpSpPr>
        <p:cNvPr id="1" name=""/>
        <p:cNvGrpSpPr/>
        <p:nvPr/>
      </p:nvGrpSpPr>
      <p:grpSpPr>
        <a:xfrm>
          <a:off x="0" y="0"/>
          <a:ext cx="0" cy="0"/>
          <a:chOff x="0" y="0"/>
          <a:chExt cx="0" cy="0"/>
        </a:xfrm>
      </p:grpSpPr>
      <p:pic>
        <p:nvPicPr>
          <p:cNvPr id="6" name="Picture 1" descr="Shape&#10;&#10;Description automatically generated">
            <a:extLst>
              <a:ext uri="{FF2B5EF4-FFF2-40B4-BE49-F238E27FC236}">
                <a16:creationId xmlns:a16="http://schemas.microsoft.com/office/drawing/2014/main" id="{58A98041-598A-4B86-A4FE-CE64268EA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50440" y="401352"/>
            <a:ext cx="8467375" cy="5571533"/>
          </a:xfrm>
          <a:prstGeom prst="rect">
            <a:avLst/>
          </a:prstGeom>
        </p:spPr>
      </p:pic>
      <p:sp>
        <p:nvSpPr>
          <p:cNvPr id="13" name="Title 2">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433862" y="1550632"/>
            <a:ext cx="3268003" cy="3272972"/>
          </a:xfrm>
          <a:prstGeom prst="ellipse">
            <a:avLst/>
          </a:prstGeom>
          <a:noFill/>
        </p:spPr>
        <p:txBody>
          <a:bodyPr lIns="0" rIns="0">
            <a:normAutofit/>
          </a:bodyPr>
          <a:lstStyle>
            <a:lvl1pPr algn="ctr">
              <a:defRPr sz="3600">
                <a:solidFill>
                  <a:schemeClr val="tx1"/>
                </a:solidFill>
              </a:defRPr>
            </a:lvl1pPr>
          </a:lstStyle>
          <a:p>
            <a:r>
              <a:rPr lang="en-US"/>
              <a:t>Click to add title</a:t>
            </a:r>
          </a:p>
        </p:txBody>
      </p:sp>
      <p:sp>
        <p:nvSpPr>
          <p:cNvPr id="11" name="Picture Placeholder 3">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1357005" y="1344489"/>
            <a:ext cx="1135062" cy="1136650"/>
          </a:xfrm>
        </p:spPr>
        <p:txBody>
          <a:bodyPr>
            <a:normAutofit/>
          </a:bodyPr>
          <a:lstStyle>
            <a:lvl1pPr marL="0" indent="0" algn="ctr">
              <a:buNone/>
              <a:defRPr sz="1500"/>
            </a:lvl1pPr>
          </a:lstStyle>
          <a:p>
            <a:r>
              <a:rPr lang="en-US"/>
              <a:t>Icon</a:t>
            </a:r>
          </a:p>
        </p:txBody>
      </p:sp>
      <p:sp>
        <p:nvSpPr>
          <p:cNvPr id="20" name="Content Placeholder 4">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555802" y="2718639"/>
            <a:ext cx="2746375" cy="3300984"/>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add text</a:t>
            </a:r>
          </a:p>
          <a:p>
            <a:pPr lvl="1"/>
            <a:r>
              <a:rPr lang="en-US"/>
              <a:t>Item one</a:t>
            </a:r>
          </a:p>
          <a:p>
            <a:pPr lvl="1"/>
            <a:r>
              <a:rPr lang="en-US"/>
              <a:t>Item two</a:t>
            </a:r>
          </a:p>
          <a:p>
            <a:pPr lvl="1"/>
            <a:r>
              <a:rPr lang="en-US"/>
              <a:t>Item three</a:t>
            </a:r>
          </a:p>
        </p:txBody>
      </p:sp>
      <p:sp>
        <p:nvSpPr>
          <p:cNvPr id="12" name="Picture Placeholder 5">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9581072" y="401352"/>
            <a:ext cx="1135062" cy="1136650"/>
          </a:xfrm>
        </p:spPr>
        <p:txBody>
          <a:bodyPr>
            <a:normAutofit/>
          </a:bodyPr>
          <a:lstStyle>
            <a:lvl1pPr marL="0" indent="0" algn="ctr">
              <a:buNone/>
              <a:defRPr sz="1500"/>
            </a:lvl1pPr>
          </a:lstStyle>
          <a:p>
            <a:r>
              <a:rPr lang="en-US"/>
              <a:t>Icon</a:t>
            </a:r>
          </a:p>
        </p:txBody>
      </p:sp>
      <p:sp>
        <p:nvSpPr>
          <p:cNvPr id="14" name="Content Placeholder 6">
            <a:extLst>
              <a:ext uri="{FF2B5EF4-FFF2-40B4-BE49-F238E27FC236}">
                <a16:creationId xmlns:a16="http://schemas.microsoft.com/office/drawing/2014/main" id="{70EA3296-E774-4946-8E91-E5BC0EDF7F5C}"/>
              </a:ext>
            </a:extLst>
          </p:cNvPr>
          <p:cNvSpPr>
            <a:spLocks noGrp="1"/>
          </p:cNvSpPr>
          <p:nvPr>
            <p:ph sz="quarter" idx="21" hasCustomPrompt="1"/>
          </p:nvPr>
        </p:nvSpPr>
        <p:spPr>
          <a:xfrm>
            <a:off x="8742872" y="1788132"/>
            <a:ext cx="2811462" cy="3300014"/>
          </a:xfrm>
        </p:spPr>
        <p:txBody>
          <a:bodyPr/>
          <a:lstStyle>
            <a:lvl1pPr marL="0" indent="0">
              <a:buNone/>
              <a:defRPr b="1"/>
            </a:lvl1pPr>
            <a:lvl2pPr marL="346075" indent="-228600">
              <a:defRPr/>
            </a:lvl2pPr>
          </a:lstStyle>
          <a:p>
            <a:pPr lvl="0"/>
            <a:r>
              <a:rPr lang="en-US"/>
              <a:t>Click to add text</a:t>
            </a:r>
          </a:p>
          <a:p>
            <a:pPr lvl="1"/>
            <a:r>
              <a:rPr lang="en-US"/>
              <a:t>Item one</a:t>
            </a:r>
          </a:p>
          <a:p>
            <a:pPr lvl="1"/>
            <a:r>
              <a:rPr lang="en-US"/>
              <a:t>Item two</a:t>
            </a:r>
          </a:p>
          <a:p>
            <a:pPr lvl="1"/>
            <a:r>
              <a:rPr lang="en-US"/>
              <a:t>Item three</a:t>
            </a:r>
          </a:p>
        </p:txBody>
      </p:sp>
      <p:sp>
        <p:nvSpPr>
          <p:cNvPr id="3" name="Date Placeholder 7">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16D5E9BE-CAA2-49B9-B3D1-E3587DB5B59A}" type="datetime1">
              <a:rPr lang="en-US" smtClean="0"/>
              <a:t>8/19/2026</a:t>
            </a:fld>
            <a:endParaRPr lang="en-US"/>
          </a:p>
        </p:txBody>
      </p:sp>
      <p:sp>
        <p:nvSpPr>
          <p:cNvPr id="4" name="Footer Placeholder 8">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a:t>health.state.mn.us</a:t>
            </a:r>
          </a:p>
        </p:txBody>
      </p:sp>
      <p:sp>
        <p:nvSpPr>
          <p:cNvPr id="5" name="Slide Number Placeholder 9">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2876932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 Up Pictures and Text">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2820924"/>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2821051"/>
            <a:ext cx="10515600" cy="1216025"/>
          </a:xfrm>
          <a:noFill/>
        </p:spPr>
        <p:txBody>
          <a:bodyPr lIns="0" rIns="0">
            <a:normAutofit/>
          </a:bodyPr>
          <a:lstStyle>
            <a:lvl1pPr algn="ctr">
              <a:defRPr sz="3600">
                <a:solidFill>
                  <a:schemeClr val="bg1"/>
                </a:solidFill>
              </a:defRPr>
            </a:lvl1pPr>
          </a:lstStyle>
          <a:p>
            <a:r>
              <a:rPr lang="en-US"/>
              <a:t>Click to add title</a:t>
            </a:r>
          </a:p>
        </p:txBody>
      </p:sp>
      <p:sp>
        <p:nvSpPr>
          <p:cNvPr id="2" name="Rectangle 3">
            <a:extLst>
              <a:ext uri="{FF2B5EF4-FFF2-40B4-BE49-F238E27FC236}">
                <a16:creationId xmlns:a16="http://schemas.microsoft.com/office/drawing/2014/main" id="{BD162C60-CB96-4A1A-A18D-22B32089E235}"/>
              </a:ext>
            </a:extLst>
          </p:cNvPr>
          <p:cNvSpPr/>
          <p:nvPr userDrawn="1"/>
        </p:nvSpPr>
        <p:spPr>
          <a:xfrm>
            <a:off x="1"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
            <a:extLst>
              <a:ext uri="{FF2B5EF4-FFF2-40B4-BE49-F238E27FC236}">
                <a16:creationId xmlns:a16="http://schemas.microsoft.com/office/drawing/2014/main" id="{0B3DCC4C-18F1-44A1-83F2-567249ACDEF1}"/>
              </a:ext>
            </a:extLst>
          </p:cNvPr>
          <p:cNvSpPr/>
          <p:nvPr userDrawn="1"/>
        </p:nvSpPr>
        <p:spPr>
          <a:xfrm>
            <a:off x="4877349"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5">
            <a:extLst>
              <a:ext uri="{FF2B5EF4-FFF2-40B4-BE49-F238E27FC236}">
                <a16:creationId xmlns:a16="http://schemas.microsoft.com/office/drawing/2014/main" id="{8CF2B0C9-EA38-4390-A84A-EBCFEDC0AAE5}"/>
              </a:ext>
            </a:extLst>
          </p:cNvPr>
          <p:cNvSpPr/>
          <p:nvPr userDrawn="1"/>
        </p:nvSpPr>
        <p:spPr>
          <a:xfrm>
            <a:off x="9754696"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
            <a:extLst>
              <a:ext uri="{FF2B5EF4-FFF2-40B4-BE49-F238E27FC236}">
                <a16:creationId xmlns:a16="http://schemas.microsoft.com/office/drawing/2014/main" id="{3D0C31E3-527C-4CBA-97E5-DBDF2A52AFAC}"/>
              </a:ext>
            </a:extLst>
          </p:cNvPr>
          <p:cNvSpPr/>
          <p:nvPr userDrawn="1"/>
        </p:nvSpPr>
        <p:spPr>
          <a:xfrm>
            <a:off x="2435850"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7">
            <a:extLst>
              <a:ext uri="{FF2B5EF4-FFF2-40B4-BE49-F238E27FC236}">
                <a16:creationId xmlns:a16="http://schemas.microsoft.com/office/drawing/2014/main" id="{591E0941-ABF1-462A-AA3A-64D47089A2D7}"/>
              </a:ext>
            </a:extLst>
          </p:cNvPr>
          <p:cNvSpPr/>
          <p:nvPr userDrawn="1"/>
        </p:nvSpPr>
        <p:spPr>
          <a:xfrm>
            <a:off x="7314342"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icture Placeholder 8">
            <a:extLst>
              <a:ext uri="{FF2B5EF4-FFF2-40B4-BE49-F238E27FC236}">
                <a16:creationId xmlns:a16="http://schemas.microsoft.com/office/drawing/2014/main" id="{5EB20B2C-E9C0-4B6F-9D8F-0B7BAAE1EDC6}"/>
              </a:ext>
            </a:extLst>
          </p:cNvPr>
          <p:cNvSpPr>
            <a:spLocks noGrp="1"/>
          </p:cNvSpPr>
          <p:nvPr>
            <p:ph type="pic" sz="quarter" idx="20" hasCustomPrompt="1"/>
          </p:nvPr>
        </p:nvSpPr>
        <p:spPr bwMode="gray">
          <a:xfrm>
            <a:off x="399634" y="256163"/>
            <a:ext cx="1688368" cy="1572637"/>
          </a:xfrm>
        </p:spPr>
        <p:txBody>
          <a:bodyPr/>
          <a:lstStyle>
            <a:lvl1pPr marL="0" indent="0" algn="ctr">
              <a:buNone/>
              <a:defRPr/>
            </a:lvl1pPr>
          </a:lstStyle>
          <a:p>
            <a:r>
              <a:rPr lang="en-US"/>
              <a:t>Picture</a:t>
            </a:r>
          </a:p>
        </p:txBody>
      </p:sp>
      <p:sp>
        <p:nvSpPr>
          <p:cNvPr id="5" name="Text Placeholder 9">
            <a:extLst>
              <a:ext uri="{FF2B5EF4-FFF2-40B4-BE49-F238E27FC236}">
                <a16:creationId xmlns:a16="http://schemas.microsoft.com/office/drawing/2014/main" id="{B1B2EA53-4275-4D74-9FC5-D8EA8CF60C8B}"/>
              </a:ext>
            </a:extLst>
          </p:cNvPr>
          <p:cNvSpPr>
            <a:spLocks noGrp="1"/>
          </p:cNvSpPr>
          <p:nvPr>
            <p:ph type="body" sz="quarter" idx="49" hasCustomPrompt="1"/>
          </p:nvPr>
        </p:nvSpPr>
        <p:spPr>
          <a:xfrm>
            <a:off x="144193" y="1927044"/>
            <a:ext cx="2148840" cy="722376"/>
          </a:xfrm>
        </p:spPr>
        <p:txBody>
          <a:bodyPr anchor="ctr">
            <a:normAutofit/>
          </a:bodyPr>
          <a:lstStyle>
            <a:lvl1pPr marL="0" indent="0" algn="ctr">
              <a:buNone/>
              <a:defRPr sz="2000" b="1"/>
            </a:lvl1pPr>
          </a:lstStyle>
          <a:p>
            <a:pPr lvl="0"/>
            <a:r>
              <a:rPr lang="en-US"/>
              <a:t>Click to add text</a:t>
            </a:r>
          </a:p>
        </p:txBody>
      </p:sp>
      <p:sp>
        <p:nvSpPr>
          <p:cNvPr id="58" name="Picture Placeholder 10">
            <a:extLst>
              <a:ext uri="{FF2B5EF4-FFF2-40B4-BE49-F238E27FC236}">
                <a16:creationId xmlns:a16="http://schemas.microsoft.com/office/drawing/2014/main" id="{513F8D1A-87BC-4B26-9247-B2DC62BB13C5}"/>
              </a:ext>
            </a:extLst>
          </p:cNvPr>
          <p:cNvSpPr>
            <a:spLocks noGrp="1"/>
          </p:cNvSpPr>
          <p:nvPr>
            <p:ph type="pic" sz="quarter" idx="32"/>
          </p:nvPr>
        </p:nvSpPr>
        <p:spPr bwMode="gray">
          <a:xfrm>
            <a:off x="2840906" y="256163"/>
            <a:ext cx="1688368" cy="1572637"/>
          </a:xfrm>
        </p:spPr>
        <p:txBody>
          <a:bodyPr/>
          <a:lstStyle>
            <a:lvl1pPr marL="0" indent="0" algn="ctr">
              <a:buNone/>
              <a:defRPr/>
            </a:lvl1pPr>
          </a:lstStyle>
          <a:p>
            <a:r>
              <a:rPr lang="en-US"/>
              <a:t>Click icon to add picture</a:t>
            </a:r>
          </a:p>
        </p:txBody>
      </p:sp>
      <p:sp>
        <p:nvSpPr>
          <p:cNvPr id="88" name="Text Placeholder 11">
            <a:extLst>
              <a:ext uri="{FF2B5EF4-FFF2-40B4-BE49-F238E27FC236}">
                <a16:creationId xmlns:a16="http://schemas.microsoft.com/office/drawing/2014/main" id="{6D665270-BCFF-43F6-9CEB-51DA6F7F1FA6}"/>
              </a:ext>
            </a:extLst>
          </p:cNvPr>
          <p:cNvSpPr>
            <a:spLocks noGrp="1"/>
          </p:cNvSpPr>
          <p:nvPr>
            <p:ph type="body" sz="quarter" idx="50" hasCustomPrompt="1"/>
          </p:nvPr>
        </p:nvSpPr>
        <p:spPr>
          <a:xfrm>
            <a:off x="2596612" y="1927044"/>
            <a:ext cx="2148840" cy="722376"/>
          </a:xfrm>
        </p:spPr>
        <p:txBody>
          <a:bodyPr anchor="ctr">
            <a:normAutofit/>
          </a:bodyPr>
          <a:lstStyle>
            <a:lvl1pPr marL="0" indent="0" algn="ctr">
              <a:buNone/>
              <a:defRPr sz="2000" b="1"/>
            </a:lvl1pPr>
          </a:lstStyle>
          <a:p>
            <a:pPr lvl="0"/>
            <a:r>
              <a:rPr lang="en-US"/>
              <a:t>Click to add text</a:t>
            </a:r>
          </a:p>
        </p:txBody>
      </p:sp>
      <p:sp>
        <p:nvSpPr>
          <p:cNvPr id="60" name="Picture Placeholder 12">
            <a:extLst>
              <a:ext uri="{FF2B5EF4-FFF2-40B4-BE49-F238E27FC236}">
                <a16:creationId xmlns:a16="http://schemas.microsoft.com/office/drawing/2014/main" id="{04897160-9BF7-44CA-9ACE-9621AC1F8AB6}"/>
              </a:ext>
            </a:extLst>
          </p:cNvPr>
          <p:cNvSpPr>
            <a:spLocks noGrp="1"/>
          </p:cNvSpPr>
          <p:nvPr>
            <p:ph type="pic" sz="quarter" idx="34"/>
          </p:nvPr>
        </p:nvSpPr>
        <p:spPr bwMode="gray">
          <a:xfrm>
            <a:off x="5251816" y="256163"/>
            <a:ext cx="1688368" cy="1572637"/>
          </a:xfrm>
        </p:spPr>
        <p:txBody>
          <a:bodyPr/>
          <a:lstStyle>
            <a:lvl1pPr marL="0" indent="0" algn="ctr">
              <a:buNone/>
              <a:defRPr/>
            </a:lvl1pPr>
          </a:lstStyle>
          <a:p>
            <a:r>
              <a:rPr lang="en-US"/>
              <a:t>Click icon to add picture</a:t>
            </a:r>
          </a:p>
        </p:txBody>
      </p:sp>
      <p:sp>
        <p:nvSpPr>
          <p:cNvPr id="89" name="Text Placeholder 13">
            <a:extLst>
              <a:ext uri="{FF2B5EF4-FFF2-40B4-BE49-F238E27FC236}">
                <a16:creationId xmlns:a16="http://schemas.microsoft.com/office/drawing/2014/main" id="{C7CDD40B-9D6C-4966-A99A-F976E43A8934}"/>
              </a:ext>
            </a:extLst>
          </p:cNvPr>
          <p:cNvSpPr>
            <a:spLocks noGrp="1"/>
          </p:cNvSpPr>
          <p:nvPr>
            <p:ph type="body" sz="quarter" idx="51" hasCustomPrompt="1"/>
          </p:nvPr>
        </p:nvSpPr>
        <p:spPr>
          <a:xfrm>
            <a:off x="5024862" y="1927044"/>
            <a:ext cx="2148840" cy="722376"/>
          </a:xfrm>
        </p:spPr>
        <p:txBody>
          <a:bodyPr anchor="ctr">
            <a:normAutofit/>
          </a:bodyPr>
          <a:lstStyle>
            <a:lvl1pPr marL="0" indent="0" algn="ctr">
              <a:buNone/>
              <a:defRPr sz="2000" b="1"/>
            </a:lvl1pPr>
          </a:lstStyle>
          <a:p>
            <a:pPr lvl="0"/>
            <a:r>
              <a:rPr lang="en-US"/>
              <a:t>Click to add text</a:t>
            </a:r>
          </a:p>
        </p:txBody>
      </p:sp>
      <p:sp>
        <p:nvSpPr>
          <p:cNvPr id="62" name="Picture Placeholder 14">
            <a:extLst>
              <a:ext uri="{FF2B5EF4-FFF2-40B4-BE49-F238E27FC236}">
                <a16:creationId xmlns:a16="http://schemas.microsoft.com/office/drawing/2014/main" id="{74F24F6E-7165-4401-A9FB-B018D4A703FC}"/>
              </a:ext>
            </a:extLst>
          </p:cNvPr>
          <p:cNvSpPr>
            <a:spLocks noGrp="1"/>
          </p:cNvSpPr>
          <p:nvPr>
            <p:ph type="pic" sz="quarter" idx="36"/>
          </p:nvPr>
        </p:nvSpPr>
        <p:spPr bwMode="gray">
          <a:xfrm>
            <a:off x="7662726" y="256163"/>
            <a:ext cx="1688368" cy="1572637"/>
          </a:xfrm>
        </p:spPr>
        <p:txBody>
          <a:bodyPr/>
          <a:lstStyle>
            <a:lvl1pPr marL="0" indent="0" algn="ctr">
              <a:buNone/>
              <a:defRPr/>
            </a:lvl1pPr>
          </a:lstStyle>
          <a:p>
            <a:r>
              <a:rPr lang="en-US"/>
              <a:t>Click icon to add picture</a:t>
            </a:r>
          </a:p>
        </p:txBody>
      </p:sp>
      <p:sp>
        <p:nvSpPr>
          <p:cNvPr id="90" name="Text Placeholder 15">
            <a:extLst>
              <a:ext uri="{FF2B5EF4-FFF2-40B4-BE49-F238E27FC236}">
                <a16:creationId xmlns:a16="http://schemas.microsoft.com/office/drawing/2014/main" id="{C28FB982-4B84-4C4C-9989-BA2563472E37}"/>
              </a:ext>
            </a:extLst>
          </p:cNvPr>
          <p:cNvSpPr>
            <a:spLocks noGrp="1"/>
          </p:cNvSpPr>
          <p:nvPr>
            <p:ph type="body" sz="quarter" idx="52" hasCustomPrompt="1"/>
          </p:nvPr>
        </p:nvSpPr>
        <p:spPr>
          <a:xfrm>
            <a:off x="7474206" y="1927044"/>
            <a:ext cx="2148840" cy="722376"/>
          </a:xfrm>
        </p:spPr>
        <p:txBody>
          <a:bodyPr anchor="ctr">
            <a:normAutofit/>
          </a:bodyPr>
          <a:lstStyle>
            <a:lvl1pPr marL="0" indent="0" algn="ctr">
              <a:buNone/>
              <a:defRPr sz="2000" b="1"/>
            </a:lvl1pPr>
          </a:lstStyle>
          <a:p>
            <a:pPr lvl="0"/>
            <a:r>
              <a:rPr lang="en-US"/>
              <a:t>Click to add text</a:t>
            </a:r>
          </a:p>
        </p:txBody>
      </p:sp>
      <p:sp>
        <p:nvSpPr>
          <p:cNvPr id="64" name="Picture Placeholder 15">
            <a:extLst>
              <a:ext uri="{FF2B5EF4-FFF2-40B4-BE49-F238E27FC236}">
                <a16:creationId xmlns:a16="http://schemas.microsoft.com/office/drawing/2014/main" id="{6626904F-CC3B-4AAC-9351-389DC5A32A64}"/>
              </a:ext>
            </a:extLst>
          </p:cNvPr>
          <p:cNvSpPr>
            <a:spLocks noGrp="1"/>
          </p:cNvSpPr>
          <p:nvPr>
            <p:ph type="pic" sz="quarter" idx="38"/>
          </p:nvPr>
        </p:nvSpPr>
        <p:spPr bwMode="gray">
          <a:xfrm>
            <a:off x="10117655" y="256163"/>
            <a:ext cx="1688368" cy="1572637"/>
          </a:xfrm>
        </p:spPr>
        <p:txBody>
          <a:bodyPr/>
          <a:lstStyle>
            <a:lvl1pPr marL="0" indent="0" algn="ctr">
              <a:buNone/>
              <a:defRPr/>
            </a:lvl1pPr>
          </a:lstStyle>
          <a:p>
            <a:r>
              <a:rPr lang="en-US"/>
              <a:t>Click icon to add picture</a:t>
            </a:r>
          </a:p>
        </p:txBody>
      </p:sp>
      <p:sp>
        <p:nvSpPr>
          <p:cNvPr id="91" name="Text Placeholder 16">
            <a:extLst>
              <a:ext uri="{FF2B5EF4-FFF2-40B4-BE49-F238E27FC236}">
                <a16:creationId xmlns:a16="http://schemas.microsoft.com/office/drawing/2014/main" id="{CD0CF586-7B0D-45A0-B7D6-DB10979C2E2A}"/>
              </a:ext>
            </a:extLst>
          </p:cNvPr>
          <p:cNvSpPr>
            <a:spLocks noGrp="1"/>
          </p:cNvSpPr>
          <p:nvPr>
            <p:ph type="body" sz="quarter" idx="53" hasCustomPrompt="1"/>
          </p:nvPr>
        </p:nvSpPr>
        <p:spPr>
          <a:xfrm>
            <a:off x="9898967" y="1927044"/>
            <a:ext cx="2148840" cy="722376"/>
          </a:xfrm>
        </p:spPr>
        <p:txBody>
          <a:bodyPr anchor="ctr">
            <a:normAutofit/>
          </a:bodyPr>
          <a:lstStyle>
            <a:lvl1pPr marL="0" indent="0" algn="ctr">
              <a:buNone/>
              <a:defRPr sz="2000" b="1"/>
            </a:lvl1pPr>
          </a:lstStyle>
          <a:p>
            <a:pPr lvl="0"/>
            <a:r>
              <a:rPr lang="en-US"/>
              <a:t>Click to add text</a:t>
            </a:r>
          </a:p>
        </p:txBody>
      </p:sp>
      <p:sp>
        <p:nvSpPr>
          <p:cNvPr id="71" name="Picture Placeholder 17">
            <a:extLst>
              <a:ext uri="{FF2B5EF4-FFF2-40B4-BE49-F238E27FC236}">
                <a16:creationId xmlns:a16="http://schemas.microsoft.com/office/drawing/2014/main" id="{CE73143E-94A3-454F-9304-4BC606CA8D31}"/>
              </a:ext>
            </a:extLst>
          </p:cNvPr>
          <p:cNvSpPr>
            <a:spLocks noGrp="1"/>
          </p:cNvSpPr>
          <p:nvPr>
            <p:ph type="pic" sz="quarter" idx="40"/>
          </p:nvPr>
        </p:nvSpPr>
        <p:spPr bwMode="gray">
          <a:xfrm>
            <a:off x="397289" y="4304416"/>
            <a:ext cx="1688368" cy="1572637"/>
          </a:xfrm>
        </p:spPr>
        <p:txBody>
          <a:bodyPr/>
          <a:lstStyle>
            <a:lvl1pPr marL="0" indent="0" algn="ctr">
              <a:buNone/>
              <a:defRPr/>
            </a:lvl1pPr>
          </a:lstStyle>
          <a:p>
            <a:r>
              <a:rPr lang="en-US"/>
              <a:t>Click icon to add picture</a:t>
            </a:r>
          </a:p>
        </p:txBody>
      </p:sp>
      <p:sp>
        <p:nvSpPr>
          <p:cNvPr id="92" name="Text Placeholder 18">
            <a:extLst>
              <a:ext uri="{FF2B5EF4-FFF2-40B4-BE49-F238E27FC236}">
                <a16:creationId xmlns:a16="http://schemas.microsoft.com/office/drawing/2014/main" id="{CCC4D160-A359-419D-BD12-F65BE6183B77}"/>
              </a:ext>
            </a:extLst>
          </p:cNvPr>
          <p:cNvSpPr>
            <a:spLocks noGrp="1"/>
          </p:cNvSpPr>
          <p:nvPr>
            <p:ph type="body" sz="quarter" idx="54" hasCustomPrompt="1"/>
          </p:nvPr>
        </p:nvSpPr>
        <p:spPr>
          <a:xfrm>
            <a:off x="144193" y="5982177"/>
            <a:ext cx="2148840" cy="722376"/>
          </a:xfrm>
        </p:spPr>
        <p:txBody>
          <a:bodyPr anchor="ctr">
            <a:normAutofit/>
          </a:bodyPr>
          <a:lstStyle>
            <a:lvl1pPr marL="0" indent="0" algn="ctr">
              <a:buNone/>
              <a:defRPr sz="2000" b="1"/>
            </a:lvl1pPr>
          </a:lstStyle>
          <a:p>
            <a:pPr lvl="0"/>
            <a:r>
              <a:rPr lang="en-US"/>
              <a:t>Click to add text</a:t>
            </a:r>
          </a:p>
        </p:txBody>
      </p:sp>
      <p:sp>
        <p:nvSpPr>
          <p:cNvPr id="73" name="Picture Placeholder 19">
            <a:extLst>
              <a:ext uri="{FF2B5EF4-FFF2-40B4-BE49-F238E27FC236}">
                <a16:creationId xmlns:a16="http://schemas.microsoft.com/office/drawing/2014/main" id="{0D271139-EB02-4351-B32D-98286D27AD6C}"/>
              </a:ext>
            </a:extLst>
          </p:cNvPr>
          <p:cNvSpPr>
            <a:spLocks noGrp="1"/>
          </p:cNvSpPr>
          <p:nvPr>
            <p:ph type="pic" sz="quarter" idx="42"/>
          </p:nvPr>
        </p:nvSpPr>
        <p:spPr bwMode="gray">
          <a:xfrm>
            <a:off x="2838561" y="4304416"/>
            <a:ext cx="1688368" cy="1572637"/>
          </a:xfrm>
        </p:spPr>
        <p:txBody>
          <a:bodyPr/>
          <a:lstStyle>
            <a:lvl1pPr marL="0" indent="0" algn="ctr">
              <a:buNone/>
              <a:defRPr/>
            </a:lvl1pPr>
          </a:lstStyle>
          <a:p>
            <a:r>
              <a:rPr lang="en-US"/>
              <a:t>Click icon to add picture</a:t>
            </a:r>
          </a:p>
        </p:txBody>
      </p:sp>
      <p:sp>
        <p:nvSpPr>
          <p:cNvPr id="93" name="Text Placeholder 20">
            <a:extLst>
              <a:ext uri="{FF2B5EF4-FFF2-40B4-BE49-F238E27FC236}">
                <a16:creationId xmlns:a16="http://schemas.microsoft.com/office/drawing/2014/main" id="{49EF6F7E-E510-4C65-A550-B5300CCADE05}"/>
              </a:ext>
            </a:extLst>
          </p:cNvPr>
          <p:cNvSpPr>
            <a:spLocks noGrp="1"/>
          </p:cNvSpPr>
          <p:nvPr>
            <p:ph type="body" sz="quarter" idx="55" hasCustomPrompt="1"/>
          </p:nvPr>
        </p:nvSpPr>
        <p:spPr>
          <a:xfrm>
            <a:off x="2596612" y="5982177"/>
            <a:ext cx="2148840" cy="722376"/>
          </a:xfrm>
        </p:spPr>
        <p:txBody>
          <a:bodyPr anchor="ctr">
            <a:normAutofit/>
          </a:bodyPr>
          <a:lstStyle>
            <a:lvl1pPr marL="0" indent="0" algn="ctr">
              <a:buNone/>
              <a:defRPr sz="2000" b="1"/>
            </a:lvl1pPr>
          </a:lstStyle>
          <a:p>
            <a:pPr lvl="0"/>
            <a:r>
              <a:rPr lang="en-US"/>
              <a:t>Click to add text</a:t>
            </a:r>
          </a:p>
        </p:txBody>
      </p:sp>
      <p:sp>
        <p:nvSpPr>
          <p:cNvPr id="75" name="Picture Placeholder 21">
            <a:extLst>
              <a:ext uri="{FF2B5EF4-FFF2-40B4-BE49-F238E27FC236}">
                <a16:creationId xmlns:a16="http://schemas.microsoft.com/office/drawing/2014/main" id="{51DCDB0D-A1AA-42EB-8125-F4656517D2CD}"/>
              </a:ext>
            </a:extLst>
          </p:cNvPr>
          <p:cNvSpPr>
            <a:spLocks noGrp="1"/>
          </p:cNvSpPr>
          <p:nvPr>
            <p:ph type="pic" sz="quarter" idx="44"/>
          </p:nvPr>
        </p:nvSpPr>
        <p:spPr bwMode="gray">
          <a:xfrm>
            <a:off x="5249471" y="4304416"/>
            <a:ext cx="1688368" cy="1572637"/>
          </a:xfrm>
        </p:spPr>
        <p:txBody>
          <a:bodyPr/>
          <a:lstStyle>
            <a:lvl1pPr marL="0" indent="0" algn="ctr">
              <a:buNone/>
              <a:defRPr/>
            </a:lvl1pPr>
          </a:lstStyle>
          <a:p>
            <a:r>
              <a:rPr lang="en-US"/>
              <a:t>Click icon to add picture</a:t>
            </a:r>
          </a:p>
        </p:txBody>
      </p:sp>
      <p:sp>
        <p:nvSpPr>
          <p:cNvPr id="94" name="Text Placeholder 22">
            <a:extLst>
              <a:ext uri="{FF2B5EF4-FFF2-40B4-BE49-F238E27FC236}">
                <a16:creationId xmlns:a16="http://schemas.microsoft.com/office/drawing/2014/main" id="{87DF68F9-C9AB-4D3A-8431-FF108ED3DF9E}"/>
              </a:ext>
            </a:extLst>
          </p:cNvPr>
          <p:cNvSpPr>
            <a:spLocks noGrp="1"/>
          </p:cNvSpPr>
          <p:nvPr>
            <p:ph type="body" sz="quarter" idx="56" hasCustomPrompt="1"/>
          </p:nvPr>
        </p:nvSpPr>
        <p:spPr>
          <a:xfrm>
            <a:off x="5024862" y="5982177"/>
            <a:ext cx="2148840" cy="722376"/>
          </a:xfrm>
        </p:spPr>
        <p:txBody>
          <a:bodyPr anchor="ctr">
            <a:normAutofit/>
          </a:bodyPr>
          <a:lstStyle>
            <a:lvl1pPr marL="0" indent="0" algn="ctr">
              <a:buNone/>
              <a:defRPr sz="2000" b="1"/>
            </a:lvl1pPr>
          </a:lstStyle>
          <a:p>
            <a:pPr lvl="0"/>
            <a:r>
              <a:rPr lang="en-US"/>
              <a:t>Click to add text</a:t>
            </a:r>
          </a:p>
        </p:txBody>
      </p:sp>
      <p:sp>
        <p:nvSpPr>
          <p:cNvPr id="77" name="Picture Placeholder 23">
            <a:extLst>
              <a:ext uri="{FF2B5EF4-FFF2-40B4-BE49-F238E27FC236}">
                <a16:creationId xmlns:a16="http://schemas.microsoft.com/office/drawing/2014/main" id="{D82E0B0A-7218-4FD5-9991-8E5E9FFBFFC7}"/>
              </a:ext>
            </a:extLst>
          </p:cNvPr>
          <p:cNvSpPr>
            <a:spLocks noGrp="1"/>
          </p:cNvSpPr>
          <p:nvPr>
            <p:ph type="pic" sz="quarter" idx="46"/>
          </p:nvPr>
        </p:nvSpPr>
        <p:spPr bwMode="gray">
          <a:xfrm>
            <a:off x="7660381" y="4304416"/>
            <a:ext cx="1688368" cy="1572637"/>
          </a:xfrm>
        </p:spPr>
        <p:txBody>
          <a:bodyPr/>
          <a:lstStyle>
            <a:lvl1pPr marL="0" indent="0" algn="ctr">
              <a:buNone/>
              <a:defRPr/>
            </a:lvl1pPr>
          </a:lstStyle>
          <a:p>
            <a:r>
              <a:rPr lang="en-US"/>
              <a:t>Click icon to add picture</a:t>
            </a:r>
          </a:p>
        </p:txBody>
      </p:sp>
      <p:sp>
        <p:nvSpPr>
          <p:cNvPr id="95" name="Text Placeholder 24">
            <a:extLst>
              <a:ext uri="{FF2B5EF4-FFF2-40B4-BE49-F238E27FC236}">
                <a16:creationId xmlns:a16="http://schemas.microsoft.com/office/drawing/2014/main" id="{D6FF2AA9-E000-4B0D-956F-F94226FE2E1C}"/>
              </a:ext>
            </a:extLst>
          </p:cNvPr>
          <p:cNvSpPr>
            <a:spLocks noGrp="1"/>
          </p:cNvSpPr>
          <p:nvPr>
            <p:ph type="body" sz="quarter" idx="57" hasCustomPrompt="1"/>
          </p:nvPr>
        </p:nvSpPr>
        <p:spPr>
          <a:xfrm>
            <a:off x="7474206" y="5982177"/>
            <a:ext cx="2148840" cy="722376"/>
          </a:xfrm>
        </p:spPr>
        <p:txBody>
          <a:bodyPr anchor="ctr">
            <a:normAutofit/>
          </a:bodyPr>
          <a:lstStyle>
            <a:lvl1pPr marL="0" indent="0" algn="ctr">
              <a:buNone/>
              <a:defRPr sz="2000" b="1"/>
            </a:lvl1pPr>
          </a:lstStyle>
          <a:p>
            <a:pPr lvl="0"/>
            <a:r>
              <a:rPr lang="en-US"/>
              <a:t>Click to add text</a:t>
            </a:r>
          </a:p>
        </p:txBody>
      </p:sp>
      <p:sp>
        <p:nvSpPr>
          <p:cNvPr id="79" name="Picture Placeholder 25">
            <a:extLst>
              <a:ext uri="{FF2B5EF4-FFF2-40B4-BE49-F238E27FC236}">
                <a16:creationId xmlns:a16="http://schemas.microsoft.com/office/drawing/2014/main" id="{F4AE9E1B-D8F1-43B5-8EC9-55F377B7EA06}"/>
              </a:ext>
            </a:extLst>
          </p:cNvPr>
          <p:cNvSpPr>
            <a:spLocks noGrp="1"/>
          </p:cNvSpPr>
          <p:nvPr>
            <p:ph type="pic" sz="quarter" idx="48"/>
          </p:nvPr>
        </p:nvSpPr>
        <p:spPr bwMode="gray">
          <a:xfrm>
            <a:off x="10115310" y="4304416"/>
            <a:ext cx="1688368" cy="1572637"/>
          </a:xfrm>
        </p:spPr>
        <p:txBody>
          <a:bodyPr/>
          <a:lstStyle>
            <a:lvl1pPr marL="0" indent="0" algn="ctr">
              <a:buNone/>
              <a:defRPr/>
            </a:lvl1pPr>
          </a:lstStyle>
          <a:p>
            <a:r>
              <a:rPr lang="en-US"/>
              <a:t>Click icon to add picture</a:t>
            </a:r>
          </a:p>
        </p:txBody>
      </p:sp>
      <p:sp>
        <p:nvSpPr>
          <p:cNvPr id="96" name="Text Placeholder 26">
            <a:extLst>
              <a:ext uri="{FF2B5EF4-FFF2-40B4-BE49-F238E27FC236}">
                <a16:creationId xmlns:a16="http://schemas.microsoft.com/office/drawing/2014/main" id="{86B304D2-5934-49D0-828A-58E73AB34CAB}"/>
              </a:ext>
            </a:extLst>
          </p:cNvPr>
          <p:cNvSpPr>
            <a:spLocks noGrp="1"/>
          </p:cNvSpPr>
          <p:nvPr>
            <p:ph type="body" sz="quarter" idx="58" hasCustomPrompt="1"/>
          </p:nvPr>
        </p:nvSpPr>
        <p:spPr>
          <a:xfrm>
            <a:off x="9898967" y="5982177"/>
            <a:ext cx="2148840" cy="722376"/>
          </a:xfrm>
        </p:spPr>
        <p:txBody>
          <a:bodyPr anchor="ctr">
            <a:normAutofit/>
          </a:bodyPr>
          <a:lstStyle>
            <a:lvl1pPr marL="0" indent="0" algn="ctr">
              <a:buNone/>
              <a:defRPr sz="2000" b="1"/>
            </a:lvl1pPr>
          </a:lstStyle>
          <a:p>
            <a:pPr lvl="0"/>
            <a:r>
              <a:rPr lang="en-US"/>
              <a:t>Click to add text</a:t>
            </a:r>
          </a:p>
        </p:txBody>
      </p:sp>
    </p:spTree>
    <p:extLst>
      <p:ext uri="{BB962C8B-B14F-4D97-AF65-F5344CB8AC3E}">
        <p14:creationId xmlns:p14="http://schemas.microsoft.com/office/powerpoint/2010/main" val="30623871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Background (Blue Title, Overlay)">
    <p:spTree>
      <p:nvGrpSpPr>
        <p:cNvPr id="1" name=""/>
        <p:cNvGrpSpPr/>
        <p:nvPr/>
      </p:nvGrpSpPr>
      <p:grpSpPr>
        <a:xfrm>
          <a:off x="0" y="0"/>
          <a:ext cx="0" cy="0"/>
          <a:chOff x="0" y="0"/>
          <a:chExt cx="0" cy="0"/>
        </a:xfrm>
      </p:grpSpPr>
      <p:sp>
        <p:nvSpPr>
          <p:cNvPr id="1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9" name="Picture Placeholder 3"/>
          <p:cNvSpPr>
            <a:spLocks noGrp="1"/>
          </p:cNvSpPr>
          <p:nvPr>
            <p:ph type="pic" sz="quarter" idx="13" hasCustomPrompt="1"/>
          </p:nvPr>
        </p:nvSpPr>
        <p:spPr bwMode="gray">
          <a:xfrm>
            <a:off x="0" y="1219198"/>
            <a:ext cx="12192000" cy="5638802"/>
          </a:xfrm>
        </p:spPr>
        <p:txBody>
          <a:bodyPr/>
          <a:lstStyle/>
          <a:p>
            <a:r>
              <a:rPr lang="en-US"/>
              <a:t>Click Icon to add picture</a:t>
            </a:r>
          </a:p>
        </p:txBody>
      </p:sp>
      <p:sp>
        <p:nvSpPr>
          <p:cNvPr id="7" name="Content Placeholder 4"/>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 Note that blue overlay slide types require extra accessibility remediation when exported to PDF.</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a:t>Click Icon to add picture</a:t>
            </a:r>
          </a:p>
        </p:txBody>
      </p:sp>
      <p:sp>
        <p:nvSpPr>
          <p:cNvPr id="7" name="Content Placeholder 3"/>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457200" marR="0" indent="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None/>
              <a:tabLst/>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marL="685800" marR="0" lvl="0" indent="-22860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Char char="•"/>
              <a:tabLst/>
              <a:defRPr/>
            </a:pPr>
            <a:r>
              <a:rPr lang="en-US"/>
              <a:t>Click to edit Master text styles. Note that blue overlay slide types require extra accessibility remediation when exported to PDF.</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9" name="Title 2"/>
          <p:cNvSpPr>
            <a:spLocks noGrp="1"/>
          </p:cNvSpPr>
          <p:nvPr>
            <p:ph type="title" hasCustomPrompt="1"/>
          </p:nvPr>
        </p:nvSpPr>
        <p:spPr bwMode="auto">
          <a:xfrm>
            <a:off x="6304108"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p>
        </p:txBody>
      </p:sp>
      <p:sp>
        <p:nvSpPr>
          <p:cNvPr id="8" name="Title 2"/>
          <p:cNvSpPr>
            <a:spLocks noGrp="1"/>
          </p:cNvSpPr>
          <p:nvPr>
            <p:ph type="title" hasCustomPrompt="1"/>
          </p:nvPr>
        </p:nvSpPr>
        <p:spPr bwMode="auto">
          <a:xfrm>
            <a:off x="7289728" y="901318"/>
            <a:ext cx="4661388" cy="4661388"/>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
        <p:nvSpPr>
          <p:cNvPr id="12" name="Text Placeholder 3"/>
          <p:cNvSpPr>
            <a:spLocks noGrp="1"/>
          </p:cNvSpPr>
          <p:nvPr>
            <p:ph type="body" sz="quarter" idx="16" hasCustomPrompt="1"/>
          </p:nvPr>
        </p:nvSpPr>
        <p:spPr bwMode="auto">
          <a:xfrm>
            <a:off x="6054753" y="398666"/>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a:t>Second Point</a:t>
            </a:r>
          </a:p>
        </p:txBody>
      </p:sp>
      <p:sp>
        <p:nvSpPr>
          <p:cNvPr id="13" name="Text Placeholder 4"/>
          <p:cNvSpPr>
            <a:spLocks noGrp="1"/>
          </p:cNvSpPr>
          <p:nvPr>
            <p:ph type="body" sz="quarter" idx="17" hasCustomPrompt="1"/>
          </p:nvPr>
        </p:nvSpPr>
        <p:spPr bwMode="auto">
          <a:xfrm>
            <a:off x="5679058" y="3827626"/>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a:t>Third Point</a:t>
            </a:r>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or Statement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8/19/2026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health.state.mn.us</a:t>
            </a:r>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9795370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userDrawn="1"/>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a:t>Make a secondary statement here.</a:t>
            </a:r>
          </a:p>
        </p:txBody>
      </p:sp>
      <p:sp>
        <p:nvSpPr>
          <p:cNvPr id="3" name="Date Placeholder 4"/>
          <p:cNvSpPr>
            <a:spLocks noGrp="1"/>
          </p:cNvSpPr>
          <p:nvPr>
            <p:ph type="dt" sz="half" idx="10"/>
          </p:nvPr>
        </p:nvSpPr>
        <p:spPr bwMode="black"/>
        <p:txBody>
          <a:bodyPr/>
          <a:lstStyle/>
          <a:p>
            <a:fld id="{466A75E6-E45B-4C5D-981E-7C8ED0C72F5D}" type="datetime1">
              <a:rPr lang="en-US" smtClean="0"/>
              <a:t>8/19/2026</a:t>
            </a:fld>
            <a:endParaRPr lang="en-US"/>
          </a:p>
        </p:txBody>
      </p:sp>
      <p:sp>
        <p:nvSpPr>
          <p:cNvPr id="5" name="Footer Placeholder 5"/>
          <p:cNvSpPr>
            <a:spLocks noGrp="1"/>
          </p:cNvSpPr>
          <p:nvPr>
            <p:ph type="ftr" sz="quarter" idx="12"/>
          </p:nvPr>
        </p:nvSpPr>
        <p:spPr bwMode="black"/>
        <p:txBody>
          <a:bodyPr/>
          <a:lstStyle>
            <a:lvl1pPr>
              <a:defRPr>
                <a:solidFill>
                  <a:schemeClr val="tx2"/>
                </a:solidFill>
              </a:defRPr>
            </a:lvl1pPr>
          </a:lstStyle>
          <a:p>
            <a:r>
              <a:rPr lang="en-US"/>
              <a:t>health.state.mn.us</a:t>
            </a:r>
          </a:p>
        </p:txBody>
      </p:sp>
      <p:sp>
        <p:nvSpPr>
          <p:cNvPr id="4" name="Slide Number Placeholder 6"/>
          <p:cNvSpPr>
            <a:spLocks noGrp="1"/>
          </p:cNvSpPr>
          <p:nvPr>
            <p:ph type="sldNum" sz="quarter" idx="11"/>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9309155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0" y="0"/>
            <a:ext cx="12192000" cy="6858000"/>
          </a:xfrm>
          <a:solidFill>
            <a:schemeClr val="tx2">
              <a:lumMod val="65000"/>
              <a:lumOff val="35000"/>
            </a:schemeClr>
          </a:solidFill>
        </p:spPr>
        <p:txBody>
          <a:bodyPr/>
          <a:lstStyle>
            <a:lvl1pPr>
              <a:defRPr>
                <a:solidFill>
                  <a:schemeClr val="bg1"/>
                </a:solidFill>
              </a:defRPr>
            </a:lvl1pPr>
          </a:lstStyle>
          <a:p>
            <a:r>
              <a:rPr lang="en-US"/>
              <a:t>Click icon to add background picture. Ensure sufficient contrast exists between photo and white text.</a:t>
            </a:r>
          </a:p>
        </p:txBody>
      </p:sp>
      <p:sp>
        <p:nvSpPr>
          <p:cNvPr id="12" name="Title 2"/>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fld id="{F8B25D9D-5365-41CD-BF43-4FFFCBF4BBDA}" type="datetime1">
              <a:rPr lang="en-US" smtClean="0"/>
              <a:t>8/19/2026</a:t>
            </a:fld>
            <a:endParaRPr lang="en-US"/>
          </a:p>
        </p:txBody>
      </p:sp>
      <p:sp>
        <p:nvSpPr>
          <p:cNvPr id="5" name="Footer Placeholder 5"/>
          <p:cNvSpPr>
            <a:spLocks noGrp="1"/>
          </p:cNvSpPr>
          <p:nvPr>
            <p:ph type="ftr" sz="quarter" idx="12"/>
          </p:nvPr>
        </p:nvSpPr>
        <p:spPr bwMode="white"/>
        <p:txBody>
          <a:bodyPr/>
          <a:lstStyle>
            <a:lvl1pPr>
              <a:defRPr>
                <a:solidFill>
                  <a:schemeClr val="bg1"/>
                </a:solidFill>
              </a:defRPr>
            </a:lvl1pPr>
          </a:lstStyle>
          <a:p>
            <a:r>
              <a:rPr lang="en-US"/>
              <a:t>health.state.mn.us</a:t>
            </a:r>
          </a:p>
        </p:txBody>
      </p:sp>
      <p:sp>
        <p:nvSpPr>
          <p:cNvPr id="4" name="Slide Number Placeholder 6"/>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8/19/2026</a:t>
            </a:fld>
            <a:endParaRPr lang="en-US"/>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t>health.state.mn.us</a:t>
            </a: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7" descr="Minnesota Department of Health logo">
            <a:extLst>
              <a:ext uri="{FF2B5EF4-FFF2-40B4-BE49-F238E27FC236}">
                <a16:creationId xmlns:a16="http://schemas.microsoft.com/office/drawing/2014/main" id="{5592C70C-B546-4A40-9C26-6C857E0F9EC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80090" y="705704"/>
            <a:ext cx="2427390" cy="346770"/>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a:t>Add “thank you” here</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8/19/2026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health.state.mn.us</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8" descr="Minnesota Department of Health logo">
            <a:extLst>
              <a:ext uri="{FF2B5EF4-FFF2-40B4-BE49-F238E27FC236}">
                <a16:creationId xmlns:a16="http://schemas.microsoft.com/office/drawing/2014/main" id="{2A40E8AF-55F5-4194-AB93-9716C425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80090" y="705704"/>
            <a:ext cx="2427390" cy="346770"/>
          </a:xfrm>
          <a:prstGeom prst="rect">
            <a:avLst/>
          </a:prstGeom>
        </p:spPr>
      </p:pic>
    </p:spTree>
    <p:extLst>
      <p:ext uri="{BB962C8B-B14F-4D97-AF65-F5344CB8AC3E}">
        <p14:creationId xmlns:p14="http://schemas.microsoft.com/office/powerpoint/2010/main" val="21096085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8/19/2026</a:t>
            </a:fld>
            <a:endParaRPr lang="en-US"/>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health.state.mn.us</a:t>
            </a:r>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99" r:id="rId1"/>
    <p:sldLayoutId id="2147483788" r:id="rId2"/>
    <p:sldLayoutId id="2147483787" r:id="rId3"/>
    <p:sldLayoutId id="2147483711" r:id="rId4"/>
    <p:sldLayoutId id="2147483712" r:id="rId5"/>
    <p:sldLayoutId id="2147483790" r:id="rId6"/>
    <p:sldLayoutId id="2147483789" r:id="rId7"/>
    <p:sldLayoutId id="2147483714" r:id="rId8"/>
    <p:sldLayoutId id="2147483780" r:id="rId9"/>
    <p:sldLayoutId id="2147483773" r:id="rId10"/>
    <p:sldLayoutId id="2147483800" r:id="rId11"/>
    <p:sldLayoutId id="2147483688" r:id="rId12"/>
    <p:sldLayoutId id="2147483826" r:id="rId13"/>
    <p:sldLayoutId id="2147483801" r:id="rId14"/>
    <p:sldLayoutId id="2147483802" r:id="rId15"/>
    <p:sldLayoutId id="2147483803" r:id="rId16"/>
    <p:sldLayoutId id="2147483843" r:id="rId17"/>
    <p:sldLayoutId id="2147483844" r:id="rId18"/>
    <p:sldLayoutId id="2147483767" r:id="rId19"/>
    <p:sldLayoutId id="2147483771" r:id="rId20"/>
    <p:sldLayoutId id="2147483772" r:id="rId21"/>
    <p:sldLayoutId id="2147483820" r:id="rId22"/>
    <p:sldLayoutId id="2147483769" r:id="rId23"/>
    <p:sldLayoutId id="2147483770" r:id="rId24"/>
    <p:sldLayoutId id="2147483829" r:id="rId25"/>
    <p:sldLayoutId id="2147483732" r:id="rId26"/>
    <p:sldLayoutId id="2147483794" r:id="rId27"/>
    <p:sldLayoutId id="2147483733" r:id="rId28"/>
    <p:sldLayoutId id="2147483821" r:id="rId29"/>
    <p:sldLayoutId id="2147483805" r:id="rId30"/>
    <p:sldLayoutId id="2147483806" r:id="rId31"/>
    <p:sldLayoutId id="2147483822" r:id="rId32"/>
    <p:sldLayoutId id="2147483750" r:id="rId33"/>
    <p:sldLayoutId id="2147483765" r:id="rId34"/>
    <p:sldLayoutId id="2147483823" r:id="rId35"/>
    <p:sldLayoutId id="2147483809" r:id="rId36"/>
    <p:sldLayoutId id="2147483808" r:id="rId37"/>
    <p:sldLayoutId id="2147483824" r:id="rId38"/>
    <p:sldLayoutId id="2147483781" r:id="rId39"/>
    <p:sldLayoutId id="2147483825" r:id="rId40"/>
    <p:sldLayoutId id="2147483807" r:id="rId41"/>
    <p:sldLayoutId id="2147483838" r:id="rId42"/>
    <p:sldLayoutId id="2147483832" r:id="rId43"/>
    <p:sldLayoutId id="2147483830" r:id="rId44"/>
    <p:sldLayoutId id="2147483837" r:id="rId45"/>
    <p:sldLayoutId id="2147483831" r:id="rId46"/>
    <p:sldLayoutId id="2147483836" r:id="rId47"/>
    <p:sldLayoutId id="2147483833" r:id="rId48"/>
    <p:sldLayoutId id="2147483842" r:id="rId49"/>
    <p:sldLayoutId id="2147483841" r:id="rId50"/>
    <p:sldLayoutId id="2147483738" r:id="rId51"/>
    <p:sldLayoutId id="2147483739" r:id="rId52"/>
    <p:sldLayoutId id="2147483754" r:id="rId53"/>
    <p:sldLayoutId id="2147483755" r:id="rId54"/>
    <p:sldLayoutId id="2147483759" r:id="rId55"/>
    <p:sldLayoutId id="2147483753" r:id="rId56"/>
    <p:sldLayoutId id="2147483763" r:id="rId57"/>
    <p:sldLayoutId id="2147483762" r:id="rId58"/>
    <p:sldLayoutId id="2147483797" r:id="rId59"/>
    <p:sldLayoutId id="2147483827" r:id="rId6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ealth.drugodprev@state.mn.us"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s://fasttrackermn.org/" TargetMode="External"/><Relationship Id="rId7" Type="http://schemas.openxmlformats.org/officeDocument/2006/relationships/hyperlink" Target="https://knowthedangers.com/naloxone-finder/" TargetMode="External"/><Relationship Id="rId2" Type="http://schemas.openxmlformats.org/officeDocument/2006/relationships/image" Target="../media/image14.png"/><Relationship Id="rId1" Type="http://schemas.openxmlformats.org/officeDocument/2006/relationships/slideLayout" Target="../slideLayouts/slideLayout21.xml"/><Relationship Id="rId6" Type="http://schemas.openxmlformats.org/officeDocument/2006/relationships/image" Target="../media/image16.png"/><Relationship Id="rId5" Type="http://schemas.openxmlformats.org/officeDocument/2006/relationships/hyperlink" Target="https://www.health.state.mn.us/people/syringe/calendar.html" TargetMode="Externa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knowthedangers.com/naloxone-finder/" TargetMode="External"/><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hyperlink" Target="https://www.health.state.mn.us/people/syringe/calendar.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mn.gov/mnit/about-mnit/accessibility/maps/design.jsp"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mailto:health.drugodprev@state.mn.us" TargetMode="External"/><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Spike Alert Imagery Templates</a:t>
            </a:r>
          </a:p>
        </p:txBody>
      </p:sp>
      <p:sp>
        <p:nvSpPr>
          <p:cNvPr id="10" name="Content Placeholder 9"/>
          <p:cNvSpPr>
            <a:spLocks noGrp="1"/>
          </p:cNvSpPr>
          <p:nvPr>
            <p:ph idx="1"/>
          </p:nvPr>
        </p:nvSpPr>
        <p:spPr/>
        <p:txBody>
          <a:bodyPr>
            <a:normAutofit/>
          </a:bodyPr>
          <a:lstStyle/>
          <a:p>
            <a:pPr marL="0" indent="0">
              <a:buNone/>
            </a:pPr>
            <a:r>
              <a:rPr lang="en-US"/>
              <a:t>The templates in this PowerPoint are free for you to use. </a:t>
            </a:r>
            <a:br>
              <a:rPr lang="en-US"/>
            </a:br>
            <a:r>
              <a:rPr lang="en-US"/>
              <a:t>You are also encouraged to edit/customize them to suit your needs. </a:t>
            </a:r>
          </a:p>
          <a:p>
            <a:pPr marL="0" indent="0">
              <a:buNone/>
            </a:pPr>
            <a:r>
              <a:rPr lang="en-US" b="1"/>
              <a:t>Suggestions for customization:</a:t>
            </a:r>
          </a:p>
          <a:p>
            <a:r>
              <a:rPr lang="en-US"/>
              <a:t>Add your agency’s logo and/or delete the MDH logo. </a:t>
            </a:r>
          </a:p>
          <a:p>
            <a:r>
              <a:rPr lang="en-US"/>
              <a:t>Add or edit text boxes to include links to local resources. </a:t>
            </a:r>
          </a:p>
          <a:p>
            <a:r>
              <a:rPr lang="en-US"/>
              <a:t>Add descriptive text alongside each image you post online. </a:t>
            </a:r>
          </a:p>
          <a:p>
            <a:pPr marL="0" indent="0">
              <a:buNone/>
            </a:pPr>
            <a:r>
              <a:rPr lang="en-US" sz="2400"/>
              <a:t>For any questions regarding these editable imagery templates, please email </a:t>
            </a:r>
            <a:br>
              <a:rPr lang="en-US" sz="2400"/>
            </a:br>
            <a:r>
              <a:rPr lang="en-US">
                <a:hlinkClick r:id="rId2"/>
              </a:rPr>
              <a:t>health.drugodprev@state.mn.us</a:t>
            </a:r>
            <a:endParaRPr lang="en-US" sz="2400"/>
          </a:p>
        </p:txBody>
      </p:sp>
    </p:spTree>
    <p:extLst>
      <p:ext uri="{BB962C8B-B14F-4D97-AF65-F5344CB8AC3E}">
        <p14:creationId xmlns:p14="http://schemas.microsoft.com/office/powerpoint/2010/main" val="3080663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346640-04A5-39B6-1B6C-3FE3F426C8CF}"/>
              </a:ext>
            </a:extLst>
          </p:cNvPr>
          <p:cNvSpPr>
            <a:spLocks noGrp="1"/>
          </p:cNvSpPr>
          <p:nvPr>
            <p:ph type="ctrTitle"/>
          </p:nvPr>
        </p:nvSpPr>
        <p:spPr/>
        <p:txBody>
          <a:bodyPr/>
          <a:lstStyle/>
          <a:p>
            <a:r>
              <a:rPr lang="en-US"/>
              <a:t>Editable Images</a:t>
            </a:r>
          </a:p>
        </p:txBody>
      </p:sp>
    </p:spTree>
    <p:extLst>
      <p:ext uri="{BB962C8B-B14F-4D97-AF65-F5344CB8AC3E}">
        <p14:creationId xmlns:p14="http://schemas.microsoft.com/office/powerpoint/2010/main" val="1931690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72BC638-0239-6B3D-95DD-0CDB9F6982C1}"/>
              </a:ext>
              <a:ext uri="{C183D7F6-B498-43B3-948B-1728B52AA6E4}">
                <adec:decorative xmlns:adec="http://schemas.microsoft.com/office/drawing/2017/decorative" val="1"/>
              </a:ext>
            </a:extLst>
          </p:cNvPr>
          <p:cNvSpPr/>
          <p:nvPr/>
        </p:nvSpPr>
        <p:spPr>
          <a:xfrm>
            <a:off x="309107" y="1402125"/>
            <a:ext cx="5355402" cy="506031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itle 1">
            <a:extLst>
              <a:ext uri="{FF2B5EF4-FFF2-40B4-BE49-F238E27FC236}">
                <a16:creationId xmlns:a16="http://schemas.microsoft.com/office/drawing/2014/main" id="{3AB7CA0E-8EB6-EE0A-3B91-7A53F9FD32A4}"/>
              </a:ext>
            </a:extLst>
          </p:cNvPr>
          <p:cNvSpPr>
            <a:spLocks noGrp="1"/>
          </p:cNvSpPr>
          <p:nvPr>
            <p:ph type="title"/>
          </p:nvPr>
        </p:nvSpPr>
        <p:spPr/>
        <p:txBody>
          <a:bodyPr/>
          <a:lstStyle/>
          <a:p>
            <a:r>
              <a:rPr lang="en-US"/>
              <a:t>Editable Version #1</a:t>
            </a:r>
          </a:p>
        </p:txBody>
      </p:sp>
      <p:sp>
        <p:nvSpPr>
          <p:cNvPr id="42" name="Content Placeholder 3">
            <a:extLst>
              <a:ext uri="{FF2B5EF4-FFF2-40B4-BE49-F238E27FC236}">
                <a16:creationId xmlns:a16="http://schemas.microsoft.com/office/drawing/2014/main" id="{28894E62-D0C8-4E91-33CF-375F4C5DB3D6}"/>
              </a:ext>
            </a:extLst>
          </p:cNvPr>
          <p:cNvSpPr txBox="1">
            <a:spLocks/>
          </p:cNvSpPr>
          <p:nvPr/>
        </p:nvSpPr>
        <p:spPr bwMode="gray">
          <a:xfrm>
            <a:off x="6290553" y="1426553"/>
            <a:ext cx="5345702" cy="5149345"/>
          </a:xfrm>
          <a:prstGeom prst="rect">
            <a:avLst/>
          </a:prstGeom>
          <a:solidFill>
            <a:schemeClr val="bg1">
              <a:lumMod val="95000"/>
            </a:schemeClr>
          </a:solidFill>
        </p:spPr>
        <p:txBody>
          <a:bodyPr vert="horz" lIns="91440" tIns="45720" rIns="91440" bIns="45720" rtlCol="0" anchor="t">
            <a:noAutofit/>
          </a:bodyPr>
          <a:lstStyle>
            <a:lvl1pPr marL="0" indent="0" algn="l" defTabSz="914400" rtl="0" eaLnBrk="1" latinLnBrk="0" hangingPunct="1">
              <a:lnSpc>
                <a:spcPct val="100000"/>
              </a:lnSpc>
              <a:spcBef>
                <a:spcPts val="1000"/>
              </a:spcBef>
              <a:spcAft>
                <a:spcPts val="1000"/>
              </a:spcAft>
              <a:buClr>
                <a:schemeClr val="accent1"/>
              </a:buClr>
              <a:buFont typeface="Arial" panose="020B0604020202020204" pitchFamily="34" charset="0"/>
              <a:buNone/>
              <a:defRPr sz="2500" kern="1200">
                <a:solidFill>
                  <a:schemeClr val="tx2"/>
                </a:solidFill>
                <a:latin typeface="+mn-lt"/>
                <a:ea typeface="+mn-ea"/>
                <a:cs typeface="+mn-cs"/>
              </a:defRPr>
            </a:lvl1pPr>
            <a:lvl2pPr marL="391993"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2100" kern="1200">
                <a:solidFill>
                  <a:schemeClr val="tx2"/>
                </a:solidFill>
                <a:latin typeface="+mn-lt"/>
                <a:ea typeface="+mn-ea"/>
                <a:cs typeface="+mn-cs"/>
              </a:defRPr>
            </a:lvl2pPr>
            <a:lvl3pPr marL="732244"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700" kern="1200">
                <a:solidFill>
                  <a:schemeClr val="tx2"/>
                </a:solidFill>
                <a:latin typeface="+mn-lt"/>
                <a:ea typeface="+mn-ea"/>
                <a:cs typeface="+mn-cs"/>
              </a:defRPr>
            </a:lvl3pPr>
            <a:lvl4pPr marL="1074062"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700" kern="1200">
                <a:solidFill>
                  <a:schemeClr val="tx2"/>
                </a:solidFill>
                <a:latin typeface="+mn-lt"/>
                <a:ea typeface="+mn-ea"/>
                <a:cs typeface="+mn-cs"/>
              </a:defRPr>
            </a:lvl4pPr>
            <a:lvl5pPr marL="1414312" indent="0" algn="l" defTabSz="914400" rtl="0" eaLnBrk="1" latinLnBrk="0" hangingPunct="1">
              <a:lnSpc>
                <a:spcPct val="100000"/>
              </a:lnSpc>
              <a:spcBef>
                <a:spcPts val="500"/>
              </a:spcBef>
              <a:spcAft>
                <a:spcPts val="1000"/>
              </a:spcAft>
              <a:buClr>
                <a:schemeClr val="accent1"/>
              </a:buClr>
              <a:buFont typeface="Arial" panose="020B0604020202020204" pitchFamily="34" charset="0"/>
              <a:buNone/>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How to edit:</a:t>
            </a:r>
          </a:p>
          <a:p>
            <a:pPr marL="342900" indent="-342900">
              <a:buFont typeface="Arial" panose="020B0604020202020204" pitchFamily="34" charset="0"/>
              <a:buChar char="•"/>
            </a:pPr>
            <a:r>
              <a:rPr lang="en-US" sz="2400"/>
              <a:t>Add/remove text, logos, and links. </a:t>
            </a:r>
          </a:p>
          <a:p>
            <a:pPr marL="285750" indent="-285750">
              <a:buFont typeface="Arial" panose="020B0604020202020204" pitchFamily="34" charset="0"/>
              <a:buChar char="•"/>
            </a:pPr>
            <a:r>
              <a:rPr lang="en-US" sz="2400"/>
              <a:t>Resize images and textboxes to fit.</a:t>
            </a:r>
            <a:br>
              <a:rPr lang="en-US" sz="2400"/>
            </a:br>
            <a:endParaRPr lang="en-US" sz="2400"/>
          </a:p>
          <a:p>
            <a:r>
              <a:rPr lang="en-US" sz="2400" b="1"/>
              <a:t>When finished editing:</a:t>
            </a:r>
          </a:p>
          <a:p>
            <a:pPr marL="342900" indent="-342900">
              <a:spcAft>
                <a:spcPts val="600"/>
              </a:spcAft>
              <a:buFont typeface="Arial" panose="020B0604020202020204" pitchFamily="34" charset="0"/>
              <a:buChar char="•"/>
            </a:pPr>
            <a:r>
              <a:rPr lang="en-US" sz="2400"/>
              <a:t>Click and drag to select every element of the finalized image. </a:t>
            </a:r>
          </a:p>
          <a:p>
            <a:pPr marL="342900" indent="-342900">
              <a:buFont typeface="Arial" panose="020B0604020202020204" pitchFamily="34" charset="0"/>
              <a:buChar char="•"/>
            </a:pPr>
            <a:r>
              <a:rPr lang="en-US" sz="2400"/>
              <a:t>Right-click </a:t>
            </a:r>
            <a:r>
              <a:rPr lang="en-US" sz="2400" b="1"/>
              <a:t>on the EDGE of the group of selected elements </a:t>
            </a:r>
            <a:r>
              <a:rPr lang="en-US" sz="2400"/>
              <a:t>and select “Save as Picture.”</a:t>
            </a:r>
          </a:p>
        </p:txBody>
      </p:sp>
      <p:sp>
        <p:nvSpPr>
          <p:cNvPr id="3" name="Content Placeholder 2">
            <a:extLst>
              <a:ext uri="{FF2B5EF4-FFF2-40B4-BE49-F238E27FC236}">
                <a16:creationId xmlns:a16="http://schemas.microsoft.com/office/drawing/2014/main" id="{1004ACAD-90F5-6D74-FF61-1BE3F0B10231}"/>
              </a:ext>
            </a:extLst>
          </p:cNvPr>
          <p:cNvSpPr>
            <a:spLocks noGrp="1"/>
          </p:cNvSpPr>
          <p:nvPr>
            <p:ph sz="half" idx="15"/>
          </p:nvPr>
        </p:nvSpPr>
        <p:spPr>
          <a:xfrm>
            <a:off x="312118" y="1402126"/>
            <a:ext cx="5352391" cy="746562"/>
          </a:xfrm>
          <a:solidFill>
            <a:schemeClr val="tx1"/>
          </a:solidFill>
        </p:spPr>
        <p:txBody>
          <a:bodyPr anchor="ctr">
            <a:noAutofit/>
          </a:bodyPr>
          <a:lstStyle/>
          <a:p>
            <a:pPr algn="ctr"/>
            <a:r>
              <a:rPr lang="en-US" sz="4400">
                <a:solidFill>
                  <a:schemeClr val="bg1"/>
                </a:solidFill>
              </a:rPr>
              <a:t>Overdose Spike Alert</a:t>
            </a:r>
          </a:p>
        </p:txBody>
      </p:sp>
      <p:sp>
        <p:nvSpPr>
          <p:cNvPr id="4" name="Content Placeholder 3">
            <a:extLst>
              <a:ext uri="{FF2B5EF4-FFF2-40B4-BE49-F238E27FC236}">
                <a16:creationId xmlns:a16="http://schemas.microsoft.com/office/drawing/2014/main" id="{34253241-F6AE-B027-96E3-B5F394BC396F}"/>
              </a:ext>
              <a:ext uri="{C183D7F6-B498-43B3-948B-1728B52AA6E4}">
                <adec:decorative xmlns:adec="http://schemas.microsoft.com/office/drawing/2017/decorative" val="0"/>
              </a:ext>
            </a:extLst>
          </p:cNvPr>
          <p:cNvSpPr>
            <a:spLocks noGrp="1"/>
          </p:cNvSpPr>
          <p:nvPr>
            <p:ph sz="half" idx="27"/>
          </p:nvPr>
        </p:nvSpPr>
        <p:spPr>
          <a:xfrm>
            <a:off x="312118" y="2148688"/>
            <a:ext cx="5345702" cy="1270369"/>
          </a:xfrm>
        </p:spPr>
        <p:txBody>
          <a:bodyPr anchor="t">
            <a:noAutofit/>
          </a:bodyPr>
          <a:lstStyle/>
          <a:p>
            <a:pPr algn="ctr">
              <a:spcBef>
                <a:spcPts val="0"/>
              </a:spcBef>
              <a:spcAft>
                <a:spcPts val="0"/>
              </a:spcAft>
            </a:pPr>
            <a:r>
              <a:rPr lang="en-US" sz="2400">
                <a:solidFill>
                  <a:schemeClr val="tx1"/>
                </a:solidFill>
                <a:highlight>
                  <a:srgbClr val="FFFF00"/>
                </a:highlight>
              </a:rPr>
              <a:t>(Area Name Here) </a:t>
            </a:r>
            <a:r>
              <a:rPr lang="en-US" sz="2400">
                <a:solidFill>
                  <a:schemeClr val="tx1"/>
                </a:solidFill>
              </a:rPr>
              <a:t>is currently experiencing an unusually high number </a:t>
            </a:r>
            <a:br>
              <a:rPr lang="en-US" sz="2400">
                <a:solidFill>
                  <a:schemeClr val="tx1"/>
                </a:solidFill>
              </a:rPr>
            </a:br>
            <a:r>
              <a:rPr lang="en-US" sz="2400">
                <a:solidFill>
                  <a:schemeClr val="tx1"/>
                </a:solidFill>
              </a:rPr>
              <a:t>of drug overdoses.</a:t>
            </a:r>
          </a:p>
        </p:txBody>
      </p:sp>
      <p:sp>
        <p:nvSpPr>
          <p:cNvPr id="5" name="Content Placeholder 4">
            <a:extLst>
              <a:ext uri="{FF2B5EF4-FFF2-40B4-BE49-F238E27FC236}">
                <a16:creationId xmlns:a16="http://schemas.microsoft.com/office/drawing/2014/main" id="{7E68DEC6-7A93-A2E7-0F19-851B97A87A39}"/>
              </a:ext>
            </a:extLst>
          </p:cNvPr>
          <p:cNvSpPr>
            <a:spLocks noGrp="1"/>
          </p:cNvSpPr>
          <p:nvPr>
            <p:ph sz="half" idx="28"/>
          </p:nvPr>
        </p:nvSpPr>
        <p:spPr>
          <a:xfrm>
            <a:off x="309105" y="3419058"/>
            <a:ext cx="5355403" cy="725450"/>
          </a:xfrm>
          <a:solidFill>
            <a:schemeClr val="tx1"/>
          </a:solidFill>
        </p:spPr>
        <p:txBody>
          <a:bodyPr anchor="ctr">
            <a:normAutofit fontScale="92500" lnSpcReduction="10000"/>
          </a:bodyPr>
          <a:lstStyle/>
          <a:p>
            <a:pPr algn="ctr"/>
            <a:r>
              <a:rPr lang="en-US">
                <a:solidFill>
                  <a:schemeClr val="bg1"/>
                </a:solidFill>
              </a:rPr>
              <a:t>Local health providers are aware of the increased risk and ready to help. </a:t>
            </a:r>
          </a:p>
        </p:txBody>
      </p:sp>
      <p:sp>
        <p:nvSpPr>
          <p:cNvPr id="6" name="Content Placeholder 5">
            <a:extLst>
              <a:ext uri="{FF2B5EF4-FFF2-40B4-BE49-F238E27FC236}">
                <a16:creationId xmlns:a16="http://schemas.microsoft.com/office/drawing/2014/main" id="{072F2B37-100A-8B96-01E1-5DAFDCFE4743}"/>
              </a:ext>
            </a:extLst>
          </p:cNvPr>
          <p:cNvSpPr>
            <a:spLocks noGrp="1"/>
          </p:cNvSpPr>
          <p:nvPr>
            <p:ph sz="half" idx="29"/>
          </p:nvPr>
        </p:nvSpPr>
        <p:spPr>
          <a:xfrm>
            <a:off x="523843" y="4249423"/>
            <a:ext cx="877804" cy="500621"/>
          </a:xfrm>
          <a:solidFill>
            <a:schemeClr val="accent2"/>
          </a:solidFill>
        </p:spPr>
        <p:txBody>
          <a:bodyPr>
            <a:normAutofit fontScale="62500" lnSpcReduction="20000"/>
          </a:bodyPr>
          <a:lstStyle/>
          <a:p>
            <a:pPr algn="ctr"/>
            <a:r>
              <a:rPr lang="en-US">
                <a:solidFill>
                  <a:schemeClr val="tx1"/>
                </a:solidFill>
              </a:rPr>
              <a:t>Add Icon</a:t>
            </a:r>
          </a:p>
        </p:txBody>
      </p:sp>
      <p:sp>
        <p:nvSpPr>
          <p:cNvPr id="7" name="Content Placeholder 6">
            <a:extLst>
              <a:ext uri="{FF2B5EF4-FFF2-40B4-BE49-F238E27FC236}">
                <a16:creationId xmlns:a16="http://schemas.microsoft.com/office/drawing/2014/main" id="{970CC2F8-CE32-1919-BF35-56BCCF02E84B}"/>
              </a:ext>
            </a:extLst>
          </p:cNvPr>
          <p:cNvSpPr>
            <a:spLocks noGrp="1"/>
          </p:cNvSpPr>
          <p:nvPr>
            <p:ph sz="half" idx="30"/>
          </p:nvPr>
        </p:nvSpPr>
        <p:spPr>
          <a:xfrm>
            <a:off x="1578334" y="4165619"/>
            <a:ext cx="3898338" cy="737508"/>
          </a:xfrm>
          <a:noFill/>
        </p:spPr>
        <p:txBody>
          <a:bodyPr>
            <a:normAutofit fontScale="62500" lnSpcReduction="20000"/>
          </a:bodyPr>
          <a:lstStyle/>
          <a:p>
            <a:pPr>
              <a:lnSpc>
                <a:spcPct val="120000"/>
              </a:lnSpc>
              <a:spcAft>
                <a:spcPts val="0"/>
              </a:spcAft>
            </a:pPr>
            <a:r>
              <a:rPr lang="en-US">
                <a:highlight>
                  <a:srgbClr val="FFFF00"/>
                </a:highlight>
              </a:rPr>
              <a:t>Resource/Reminder #1.</a:t>
            </a:r>
            <a:br>
              <a:rPr lang="en-US">
                <a:highlight>
                  <a:srgbClr val="FFFF00"/>
                </a:highlight>
              </a:rPr>
            </a:br>
            <a:r>
              <a:rPr lang="en-US">
                <a:highlight>
                  <a:srgbClr val="FFFF00"/>
                </a:highlight>
              </a:rPr>
              <a:t>Explain how to access this resource here.</a:t>
            </a:r>
            <a:endParaRPr lang="en-US"/>
          </a:p>
        </p:txBody>
      </p:sp>
      <p:sp>
        <p:nvSpPr>
          <p:cNvPr id="8" name="Content Placeholder 7">
            <a:extLst>
              <a:ext uri="{FF2B5EF4-FFF2-40B4-BE49-F238E27FC236}">
                <a16:creationId xmlns:a16="http://schemas.microsoft.com/office/drawing/2014/main" id="{1D1C9598-63D1-69F8-E76C-E75E55A237BD}"/>
              </a:ext>
            </a:extLst>
          </p:cNvPr>
          <p:cNvSpPr>
            <a:spLocks noGrp="1"/>
          </p:cNvSpPr>
          <p:nvPr>
            <p:ph sz="half" idx="31"/>
          </p:nvPr>
        </p:nvSpPr>
        <p:spPr>
          <a:xfrm>
            <a:off x="518754" y="4840429"/>
            <a:ext cx="877804" cy="500621"/>
          </a:xfrm>
          <a:solidFill>
            <a:schemeClr val="accent2"/>
          </a:solidFill>
        </p:spPr>
        <p:txBody>
          <a:bodyPr>
            <a:normAutofit fontScale="62500" lnSpcReduction="20000"/>
          </a:bodyPr>
          <a:lstStyle/>
          <a:p>
            <a:pPr algn="ctr"/>
            <a:r>
              <a:rPr lang="en-US">
                <a:solidFill>
                  <a:schemeClr val="tx1"/>
                </a:solidFill>
              </a:rPr>
              <a:t>Add Icon</a:t>
            </a:r>
          </a:p>
        </p:txBody>
      </p:sp>
      <p:sp>
        <p:nvSpPr>
          <p:cNvPr id="16" name="Content Placeholder 15">
            <a:extLst>
              <a:ext uri="{FF2B5EF4-FFF2-40B4-BE49-F238E27FC236}">
                <a16:creationId xmlns:a16="http://schemas.microsoft.com/office/drawing/2014/main" id="{15D028BF-29FB-686B-66A6-5F4BF375BCD8}"/>
              </a:ext>
            </a:extLst>
          </p:cNvPr>
          <p:cNvSpPr>
            <a:spLocks noGrp="1"/>
          </p:cNvSpPr>
          <p:nvPr>
            <p:ph sz="half" idx="32"/>
          </p:nvPr>
        </p:nvSpPr>
        <p:spPr>
          <a:xfrm>
            <a:off x="1606205" y="4844690"/>
            <a:ext cx="3870467" cy="611184"/>
          </a:xfrm>
        </p:spPr>
        <p:txBody>
          <a:bodyPr>
            <a:normAutofit fontScale="62500" lnSpcReduction="20000"/>
          </a:bodyPr>
          <a:lstStyle/>
          <a:p>
            <a:pPr>
              <a:lnSpc>
                <a:spcPct val="120000"/>
              </a:lnSpc>
            </a:pPr>
            <a:r>
              <a:rPr lang="en-US">
                <a:highlight>
                  <a:srgbClr val="FFFF00"/>
                </a:highlight>
              </a:rPr>
              <a:t>Resource/Reminder #2.</a:t>
            </a:r>
            <a:br>
              <a:rPr lang="en-US">
                <a:highlight>
                  <a:srgbClr val="FFFF00"/>
                </a:highlight>
              </a:rPr>
            </a:br>
            <a:r>
              <a:rPr lang="en-US">
                <a:highlight>
                  <a:srgbClr val="FFFF00"/>
                </a:highlight>
              </a:rPr>
              <a:t>Explain how to access this resource here.</a:t>
            </a:r>
            <a:endParaRPr lang="en-US"/>
          </a:p>
        </p:txBody>
      </p:sp>
      <p:sp>
        <p:nvSpPr>
          <p:cNvPr id="19" name="Content Placeholder 18">
            <a:extLst>
              <a:ext uri="{FF2B5EF4-FFF2-40B4-BE49-F238E27FC236}">
                <a16:creationId xmlns:a16="http://schemas.microsoft.com/office/drawing/2014/main" id="{D4BFDEAC-016F-9FFB-06C8-0A58A97AF1FF}"/>
              </a:ext>
            </a:extLst>
          </p:cNvPr>
          <p:cNvSpPr>
            <a:spLocks noGrp="1"/>
          </p:cNvSpPr>
          <p:nvPr>
            <p:ph sz="quarter" idx="37"/>
          </p:nvPr>
        </p:nvSpPr>
        <p:spPr>
          <a:xfrm>
            <a:off x="635019" y="5846327"/>
            <a:ext cx="1797295" cy="513753"/>
          </a:xfrm>
          <a:solidFill>
            <a:schemeClr val="accent2"/>
          </a:solidFill>
        </p:spPr>
        <p:txBody>
          <a:bodyPr anchor="ctr">
            <a:normAutofit/>
          </a:bodyPr>
          <a:lstStyle/>
          <a:p>
            <a:pPr algn="ctr"/>
            <a:r>
              <a:rPr lang="en-US">
                <a:solidFill>
                  <a:schemeClr val="tx1"/>
                </a:solidFill>
              </a:rPr>
              <a:t>Add Logos.</a:t>
            </a:r>
          </a:p>
        </p:txBody>
      </p:sp>
      <p:sp>
        <p:nvSpPr>
          <p:cNvPr id="20" name="Content Placeholder 19">
            <a:extLst>
              <a:ext uri="{FF2B5EF4-FFF2-40B4-BE49-F238E27FC236}">
                <a16:creationId xmlns:a16="http://schemas.microsoft.com/office/drawing/2014/main" id="{F17D8526-6E03-0E90-0099-177434CDA4F3}"/>
              </a:ext>
            </a:extLst>
          </p:cNvPr>
          <p:cNvSpPr>
            <a:spLocks noGrp="1"/>
          </p:cNvSpPr>
          <p:nvPr>
            <p:ph sz="quarter" idx="38"/>
          </p:nvPr>
        </p:nvSpPr>
        <p:spPr>
          <a:xfrm>
            <a:off x="3260910" y="5857607"/>
            <a:ext cx="1798052" cy="513753"/>
          </a:xfrm>
          <a:solidFill>
            <a:schemeClr val="accent2"/>
          </a:solidFill>
        </p:spPr>
        <p:txBody>
          <a:bodyPr anchor="ctr">
            <a:normAutofit fontScale="62500" lnSpcReduction="20000"/>
          </a:bodyPr>
          <a:lstStyle/>
          <a:p>
            <a:pPr algn="ctr"/>
            <a:r>
              <a:rPr lang="en-US">
                <a:solidFill>
                  <a:schemeClr val="tx1"/>
                </a:solidFill>
              </a:rPr>
              <a:t>Add Links/QR Codes.</a:t>
            </a:r>
          </a:p>
        </p:txBody>
      </p:sp>
      <p:sp>
        <p:nvSpPr>
          <p:cNvPr id="22" name="Rectangle 21">
            <a:extLst>
              <a:ext uri="{FF2B5EF4-FFF2-40B4-BE49-F238E27FC236}">
                <a16:creationId xmlns:a16="http://schemas.microsoft.com/office/drawing/2014/main" id="{C9232BDD-1CCD-FBF6-9561-337248D4F6EF}"/>
              </a:ext>
              <a:ext uri="{C183D7F6-B498-43B3-948B-1728B52AA6E4}">
                <adec:decorative xmlns:adec="http://schemas.microsoft.com/office/drawing/2017/decorative" val="1"/>
              </a:ext>
            </a:extLst>
          </p:cNvPr>
          <p:cNvSpPr/>
          <p:nvPr/>
        </p:nvSpPr>
        <p:spPr>
          <a:xfrm>
            <a:off x="312118" y="5599048"/>
            <a:ext cx="5345702" cy="1674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015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descr="Overdose Spike Alert tempalte">
            <a:extLst>
              <a:ext uri="{FF2B5EF4-FFF2-40B4-BE49-F238E27FC236}">
                <a16:creationId xmlns:a16="http://schemas.microsoft.com/office/drawing/2014/main" id="{E72BC638-0239-6B3D-95DD-0CDB9F6982C1}"/>
              </a:ext>
            </a:extLst>
          </p:cNvPr>
          <p:cNvSpPr/>
          <p:nvPr/>
        </p:nvSpPr>
        <p:spPr>
          <a:xfrm>
            <a:off x="309107" y="1402125"/>
            <a:ext cx="11620801" cy="506031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itle 1">
            <a:extLst>
              <a:ext uri="{FF2B5EF4-FFF2-40B4-BE49-F238E27FC236}">
                <a16:creationId xmlns:a16="http://schemas.microsoft.com/office/drawing/2014/main" id="{3AB7CA0E-8EB6-EE0A-3B91-7A53F9FD32A4}"/>
              </a:ext>
            </a:extLst>
          </p:cNvPr>
          <p:cNvSpPr>
            <a:spLocks noGrp="1"/>
          </p:cNvSpPr>
          <p:nvPr>
            <p:ph type="title"/>
          </p:nvPr>
        </p:nvSpPr>
        <p:spPr/>
        <p:txBody>
          <a:bodyPr/>
          <a:lstStyle/>
          <a:p>
            <a:r>
              <a:rPr lang="en-US"/>
              <a:t>Editable Version #2</a:t>
            </a:r>
          </a:p>
        </p:txBody>
      </p:sp>
      <p:sp>
        <p:nvSpPr>
          <p:cNvPr id="3" name="Content Placeholder 2">
            <a:extLst>
              <a:ext uri="{FF2B5EF4-FFF2-40B4-BE49-F238E27FC236}">
                <a16:creationId xmlns:a16="http://schemas.microsoft.com/office/drawing/2014/main" id="{1004ACAD-90F5-6D74-FF61-1BE3F0B10231}"/>
              </a:ext>
            </a:extLst>
          </p:cNvPr>
          <p:cNvSpPr>
            <a:spLocks noGrp="1"/>
          </p:cNvSpPr>
          <p:nvPr>
            <p:ph sz="half" idx="15"/>
          </p:nvPr>
        </p:nvSpPr>
        <p:spPr>
          <a:xfrm>
            <a:off x="312118" y="1402126"/>
            <a:ext cx="11620801" cy="591004"/>
          </a:xfrm>
          <a:solidFill>
            <a:schemeClr val="tx1"/>
          </a:solidFill>
        </p:spPr>
        <p:txBody>
          <a:bodyPr anchor="ctr">
            <a:normAutofit/>
          </a:bodyPr>
          <a:lstStyle/>
          <a:p>
            <a:pPr algn="ctr"/>
            <a:r>
              <a:rPr lang="en-US" sz="2800">
                <a:solidFill>
                  <a:schemeClr val="bg1"/>
                </a:solidFill>
              </a:rPr>
              <a:t>Overdose Spike Alert</a:t>
            </a:r>
          </a:p>
        </p:txBody>
      </p:sp>
      <p:sp>
        <p:nvSpPr>
          <p:cNvPr id="4" name="Content Placeholder 3">
            <a:extLst>
              <a:ext uri="{FF2B5EF4-FFF2-40B4-BE49-F238E27FC236}">
                <a16:creationId xmlns:a16="http://schemas.microsoft.com/office/drawing/2014/main" id="{34253241-F6AE-B027-96E3-B5F394BC396F}"/>
              </a:ext>
            </a:extLst>
          </p:cNvPr>
          <p:cNvSpPr>
            <a:spLocks noGrp="1"/>
          </p:cNvSpPr>
          <p:nvPr>
            <p:ph sz="half" idx="27"/>
          </p:nvPr>
        </p:nvSpPr>
        <p:spPr>
          <a:xfrm>
            <a:off x="312118" y="1988650"/>
            <a:ext cx="11606278" cy="777105"/>
          </a:xfrm>
        </p:spPr>
        <p:txBody>
          <a:bodyPr anchor="t">
            <a:normAutofit fontScale="77500" lnSpcReduction="20000"/>
          </a:bodyPr>
          <a:lstStyle/>
          <a:p>
            <a:pPr algn="ctr">
              <a:lnSpc>
                <a:spcPct val="120000"/>
              </a:lnSpc>
            </a:pPr>
            <a:r>
              <a:rPr lang="en-US" sz="2800">
                <a:highlight>
                  <a:srgbClr val="FFFF00"/>
                </a:highlight>
              </a:rPr>
              <a:t>(Area Name Here) </a:t>
            </a:r>
            <a:r>
              <a:rPr lang="en-US" sz="2800"/>
              <a:t>is currently experiencing an unusually high number </a:t>
            </a:r>
            <a:br>
              <a:rPr lang="en-US" sz="2800"/>
            </a:br>
            <a:r>
              <a:rPr lang="en-US" sz="2800"/>
              <a:t>of drug overdoses.</a:t>
            </a:r>
          </a:p>
        </p:txBody>
      </p:sp>
      <p:sp>
        <p:nvSpPr>
          <p:cNvPr id="5" name="Content Placeholder 4">
            <a:extLst>
              <a:ext uri="{FF2B5EF4-FFF2-40B4-BE49-F238E27FC236}">
                <a16:creationId xmlns:a16="http://schemas.microsoft.com/office/drawing/2014/main" id="{7E68DEC6-7A93-A2E7-0F19-851B97A87A39}"/>
              </a:ext>
            </a:extLst>
          </p:cNvPr>
          <p:cNvSpPr>
            <a:spLocks noGrp="1"/>
          </p:cNvSpPr>
          <p:nvPr>
            <p:ph sz="half" idx="28"/>
          </p:nvPr>
        </p:nvSpPr>
        <p:spPr>
          <a:xfrm>
            <a:off x="303615" y="2765755"/>
            <a:ext cx="11629303" cy="591005"/>
          </a:xfrm>
          <a:solidFill>
            <a:schemeClr val="tx1"/>
          </a:solidFill>
        </p:spPr>
        <p:txBody>
          <a:bodyPr anchor="ctr">
            <a:normAutofit/>
          </a:bodyPr>
          <a:lstStyle/>
          <a:p>
            <a:pPr algn="ctr"/>
            <a:r>
              <a:rPr lang="en-US">
                <a:solidFill>
                  <a:schemeClr val="bg1"/>
                </a:solidFill>
              </a:rPr>
              <a:t>Local health providers are aware of the increased risk and ready to help. </a:t>
            </a:r>
          </a:p>
        </p:txBody>
      </p:sp>
      <p:sp>
        <p:nvSpPr>
          <p:cNvPr id="6" name="Content Placeholder 5">
            <a:extLst>
              <a:ext uri="{FF2B5EF4-FFF2-40B4-BE49-F238E27FC236}">
                <a16:creationId xmlns:a16="http://schemas.microsoft.com/office/drawing/2014/main" id="{072F2B37-100A-8B96-01E1-5DAFDCFE4743}"/>
              </a:ext>
            </a:extLst>
          </p:cNvPr>
          <p:cNvSpPr>
            <a:spLocks noGrp="1"/>
          </p:cNvSpPr>
          <p:nvPr>
            <p:ph sz="half" idx="29"/>
          </p:nvPr>
        </p:nvSpPr>
        <p:spPr>
          <a:xfrm>
            <a:off x="678622" y="3467520"/>
            <a:ext cx="1097280" cy="731520"/>
          </a:xfrm>
          <a:solidFill>
            <a:schemeClr val="accent2"/>
          </a:solidFill>
        </p:spPr>
        <p:txBody>
          <a:bodyPr>
            <a:normAutofit fontScale="92500" lnSpcReduction="10000"/>
          </a:bodyPr>
          <a:lstStyle/>
          <a:p>
            <a:pPr algn="ctr"/>
            <a:r>
              <a:rPr lang="en-US">
                <a:solidFill>
                  <a:schemeClr val="tx1"/>
                </a:solidFill>
              </a:rPr>
              <a:t>Add Icon</a:t>
            </a:r>
          </a:p>
        </p:txBody>
      </p:sp>
      <p:sp>
        <p:nvSpPr>
          <p:cNvPr id="7" name="Content Placeholder 6">
            <a:extLst>
              <a:ext uri="{FF2B5EF4-FFF2-40B4-BE49-F238E27FC236}">
                <a16:creationId xmlns:a16="http://schemas.microsoft.com/office/drawing/2014/main" id="{970CC2F8-CE32-1919-BF35-56BCCF02E84B}"/>
              </a:ext>
            </a:extLst>
          </p:cNvPr>
          <p:cNvSpPr>
            <a:spLocks noGrp="1"/>
          </p:cNvSpPr>
          <p:nvPr>
            <p:ph sz="half" idx="30"/>
          </p:nvPr>
        </p:nvSpPr>
        <p:spPr>
          <a:xfrm>
            <a:off x="1868021" y="3467519"/>
            <a:ext cx="4014689" cy="783095"/>
          </a:xfrm>
          <a:noFill/>
        </p:spPr>
        <p:txBody>
          <a:bodyPr>
            <a:normAutofit fontScale="70000" lnSpcReduction="20000"/>
          </a:bodyPr>
          <a:lstStyle/>
          <a:p>
            <a:pPr>
              <a:lnSpc>
                <a:spcPct val="120000"/>
              </a:lnSpc>
              <a:spcAft>
                <a:spcPts val="0"/>
              </a:spcAft>
            </a:pPr>
            <a:r>
              <a:rPr lang="en-US">
                <a:highlight>
                  <a:srgbClr val="FFFF00"/>
                </a:highlight>
              </a:rPr>
              <a:t>Resource/Reminder #1.</a:t>
            </a:r>
            <a:br>
              <a:rPr lang="en-US">
                <a:highlight>
                  <a:srgbClr val="FFFF00"/>
                </a:highlight>
              </a:rPr>
            </a:br>
            <a:r>
              <a:rPr lang="en-US">
                <a:highlight>
                  <a:srgbClr val="FFFF00"/>
                </a:highlight>
              </a:rPr>
              <a:t>Explain how to access this resource here.</a:t>
            </a:r>
            <a:endParaRPr lang="en-US"/>
          </a:p>
        </p:txBody>
      </p:sp>
      <p:sp>
        <p:nvSpPr>
          <p:cNvPr id="8" name="Content Placeholder 7">
            <a:extLst>
              <a:ext uri="{FF2B5EF4-FFF2-40B4-BE49-F238E27FC236}">
                <a16:creationId xmlns:a16="http://schemas.microsoft.com/office/drawing/2014/main" id="{1D1C9598-63D1-69F8-E76C-E75E55A237BD}"/>
              </a:ext>
            </a:extLst>
          </p:cNvPr>
          <p:cNvSpPr>
            <a:spLocks noGrp="1"/>
          </p:cNvSpPr>
          <p:nvPr>
            <p:ph sz="half" idx="31"/>
          </p:nvPr>
        </p:nvSpPr>
        <p:spPr>
          <a:xfrm>
            <a:off x="673533" y="4289424"/>
            <a:ext cx="1097280" cy="731520"/>
          </a:xfrm>
          <a:solidFill>
            <a:schemeClr val="accent2"/>
          </a:solidFill>
        </p:spPr>
        <p:txBody>
          <a:bodyPr>
            <a:normAutofit fontScale="92500" lnSpcReduction="10000"/>
          </a:bodyPr>
          <a:lstStyle/>
          <a:p>
            <a:pPr algn="ctr"/>
            <a:r>
              <a:rPr lang="en-US">
                <a:solidFill>
                  <a:schemeClr val="tx1"/>
                </a:solidFill>
              </a:rPr>
              <a:t>Add Icon</a:t>
            </a:r>
          </a:p>
        </p:txBody>
      </p:sp>
      <p:sp>
        <p:nvSpPr>
          <p:cNvPr id="16" name="Content Placeholder 15">
            <a:extLst>
              <a:ext uri="{FF2B5EF4-FFF2-40B4-BE49-F238E27FC236}">
                <a16:creationId xmlns:a16="http://schemas.microsoft.com/office/drawing/2014/main" id="{15D028BF-29FB-686B-66A6-5F4BF375BCD8}"/>
              </a:ext>
            </a:extLst>
          </p:cNvPr>
          <p:cNvSpPr>
            <a:spLocks noGrp="1"/>
          </p:cNvSpPr>
          <p:nvPr>
            <p:ph sz="half" idx="32"/>
          </p:nvPr>
        </p:nvSpPr>
        <p:spPr>
          <a:xfrm>
            <a:off x="1868022" y="4288883"/>
            <a:ext cx="4014688" cy="715430"/>
          </a:xfrm>
        </p:spPr>
        <p:txBody>
          <a:bodyPr>
            <a:normAutofit fontScale="70000" lnSpcReduction="20000"/>
          </a:bodyPr>
          <a:lstStyle/>
          <a:p>
            <a:pPr>
              <a:lnSpc>
                <a:spcPct val="120000"/>
              </a:lnSpc>
            </a:pPr>
            <a:r>
              <a:rPr lang="en-US">
                <a:highlight>
                  <a:srgbClr val="FFFF00"/>
                </a:highlight>
              </a:rPr>
              <a:t>Resource/Reminder #2.</a:t>
            </a:r>
            <a:br>
              <a:rPr lang="en-US">
                <a:highlight>
                  <a:srgbClr val="FFFF00"/>
                </a:highlight>
              </a:rPr>
            </a:br>
            <a:r>
              <a:rPr lang="en-US">
                <a:highlight>
                  <a:srgbClr val="FFFF00"/>
                </a:highlight>
              </a:rPr>
              <a:t>Explain how to access this resource here.</a:t>
            </a:r>
            <a:endParaRPr lang="en-US"/>
          </a:p>
        </p:txBody>
      </p:sp>
      <p:sp>
        <p:nvSpPr>
          <p:cNvPr id="10" name="Content Placeholder 9">
            <a:extLst>
              <a:ext uri="{FF2B5EF4-FFF2-40B4-BE49-F238E27FC236}">
                <a16:creationId xmlns:a16="http://schemas.microsoft.com/office/drawing/2014/main" id="{B52999EA-945F-10E4-5955-C5EED6AFCD03}"/>
              </a:ext>
            </a:extLst>
          </p:cNvPr>
          <p:cNvSpPr>
            <a:spLocks noGrp="1"/>
          </p:cNvSpPr>
          <p:nvPr>
            <p:ph sz="half" idx="33"/>
          </p:nvPr>
        </p:nvSpPr>
        <p:spPr>
          <a:xfrm>
            <a:off x="5986101" y="3467519"/>
            <a:ext cx="1097280" cy="731520"/>
          </a:xfrm>
          <a:solidFill>
            <a:schemeClr val="accent2"/>
          </a:solidFill>
        </p:spPr>
        <p:txBody>
          <a:bodyPr>
            <a:normAutofit fontScale="92500" lnSpcReduction="10000"/>
          </a:bodyPr>
          <a:lstStyle/>
          <a:p>
            <a:pPr algn="ctr"/>
            <a:r>
              <a:rPr lang="en-US">
                <a:solidFill>
                  <a:schemeClr val="tx1"/>
                </a:solidFill>
              </a:rPr>
              <a:t>Add Icon</a:t>
            </a:r>
          </a:p>
        </p:txBody>
      </p:sp>
      <p:sp>
        <p:nvSpPr>
          <p:cNvPr id="17" name="Content Placeholder 16">
            <a:extLst>
              <a:ext uri="{FF2B5EF4-FFF2-40B4-BE49-F238E27FC236}">
                <a16:creationId xmlns:a16="http://schemas.microsoft.com/office/drawing/2014/main" id="{5CD46F28-1893-394D-1CA7-BED76FA223E3}"/>
              </a:ext>
            </a:extLst>
          </p:cNvPr>
          <p:cNvSpPr>
            <a:spLocks noGrp="1"/>
          </p:cNvSpPr>
          <p:nvPr>
            <p:ph sz="half" idx="34"/>
          </p:nvPr>
        </p:nvSpPr>
        <p:spPr>
          <a:xfrm>
            <a:off x="7186772" y="3478828"/>
            <a:ext cx="4109663" cy="731520"/>
          </a:xfrm>
        </p:spPr>
        <p:txBody>
          <a:bodyPr>
            <a:normAutofit fontScale="70000" lnSpcReduction="20000"/>
          </a:bodyPr>
          <a:lstStyle/>
          <a:p>
            <a:pPr>
              <a:lnSpc>
                <a:spcPct val="120000"/>
              </a:lnSpc>
            </a:pPr>
            <a:r>
              <a:rPr lang="en-US">
                <a:highlight>
                  <a:srgbClr val="FFFF00"/>
                </a:highlight>
              </a:rPr>
              <a:t>Resource/Reminder #3.</a:t>
            </a:r>
            <a:br>
              <a:rPr lang="en-US">
                <a:highlight>
                  <a:srgbClr val="FFFF00"/>
                </a:highlight>
              </a:rPr>
            </a:br>
            <a:r>
              <a:rPr lang="en-US">
                <a:highlight>
                  <a:srgbClr val="FFFF00"/>
                </a:highlight>
              </a:rPr>
              <a:t>Explain how to access this resource here.</a:t>
            </a:r>
            <a:endParaRPr lang="en-US"/>
          </a:p>
        </p:txBody>
      </p:sp>
      <p:sp>
        <p:nvSpPr>
          <p:cNvPr id="12" name="Content Placeholder 11">
            <a:extLst>
              <a:ext uri="{FF2B5EF4-FFF2-40B4-BE49-F238E27FC236}">
                <a16:creationId xmlns:a16="http://schemas.microsoft.com/office/drawing/2014/main" id="{8473D2F5-7C25-6E6D-8F26-EDB5254B426B}"/>
              </a:ext>
            </a:extLst>
          </p:cNvPr>
          <p:cNvSpPr>
            <a:spLocks noGrp="1"/>
          </p:cNvSpPr>
          <p:nvPr>
            <p:ph sz="half" idx="35"/>
          </p:nvPr>
        </p:nvSpPr>
        <p:spPr>
          <a:xfrm>
            <a:off x="5986103" y="4261484"/>
            <a:ext cx="1097280" cy="731520"/>
          </a:xfrm>
          <a:solidFill>
            <a:schemeClr val="accent2"/>
          </a:solidFill>
        </p:spPr>
        <p:txBody>
          <a:bodyPr>
            <a:normAutofit fontScale="92500" lnSpcReduction="10000"/>
          </a:bodyPr>
          <a:lstStyle/>
          <a:p>
            <a:pPr algn="ctr"/>
            <a:r>
              <a:rPr lang="en-US">
                <a:solidFill>
                  <a:schemeClr val="tx1"/>
                </a:solidFill>
              </a:rPr>
              <a:t>Add Icon</a:t>
            </a:r>
          </a:p>
        </p:txBody>
      </p:sp>
      <p:sp>
        <p:nvSpPr>
          <p:cNvPr id="18" name="Content Placeholder 17">
            <a:extLst>
              <a:ext uri="{FF2B5EF4-FFF2-40B4-BE49-F238E27FC236}">
                <a16:creationId xmlns:a16="http://schemas.microsoft.com/office/drawing/2014/main" id="{52917446-5A58-7005-5201-C77B18FB0A45}"/>
              </a:ext>
            </a:extLst>
          </p:cNvPr>
          <p:cNvSpPr>
            <a:spLocks noGrp="1"/>
          </p:cNvSpPr>
          <p:nvPr>
            <p:ph sz="quarter" idx="36"/>
          </p:nvPr>
        </p:nvSpPr>
        <p:spPr>
          <a:xfrm>
            <a:off x="7186772" y="4261484"/>
            <a:ext cx="4212405" cy="694884"/>
          </a:xfrm>
        </p:spPr>
        <p:txBody>
          <a:bodyPr>
            <a:normAutofit fontScale="77500" lnSpcReduction="20000"/>
          </a:bodyPr>
          <a:lstStyle/>
          <a:p>
            <a:pPr rtl="0" eaLnBrk="1" latinLnBrk="0" hangingPunct="1">
              <a:lnSpc>
                <a:spcPct val="120000"/>
              </a:lnSpc>
            </a:pPr>
            <a:r>
              <a:rPr lang="en-US" sz="2500" kern="1200">
                <a:solidFill>
                  <a:schemeClr val="tx2"/>
                </a:solidFill>
                <a:effectLst/>
                <a:highlight>
                  <a:srgbClr val="FFFF00"/>
                </a:highlight>
              </a:rPr>
              <a:t>Resource/Reminder #4.</a:t>
            </a:r>
            <a:br>
              <a:rPr lang="en-US" sz="2500" kern="1200">
                <a:solidFill>
                  <a:schemeClr val="tx2"/>
                </a:solidFill>
                <a:effectLst/>
                <a:highlight>
                  <a:srgbClr val="FFFF00"/>
                </a:highlight>
              </a:rPr>
            </a:br>
            <a:r>
              <a:rPr lang="en-US" sz="2500" kern="1200">
                <a:solidFill>
                  <a:schemeClr val="tx2"/>
                </a:solidFill>
                <a:effectLst/>
                <a:highlight>
                  <a:srgbClr val="FFFF00"/>
                </a:highlight>
              </a:rPr>
              <a:t>Explain how to access this resource here.</a:t>
            </a:r>
            <a:endParaRPr lang="en-US">
              <a:effectLst/>
              <a:highlight>
                <a:srgbClr val="FFFF00"/>
              </a:highlight>
            </a:endParaRPr>
          </a:p>
        </p:txBody>
      </p:sp>
      <p:sp>
        <p:nvSpPr>
          <p:cNvPr id="19" name="Content Placeholder 18">
            <a:extLst>
              <a:ext uri="{FF2B5EF4-FFF2-40B4-BE49-F238E27FC236}">
                <a16:creationId xmlns:a16="http://schemas.microsoft.com/office/drawing/2014/main" id="{D4BFDEAC-016F-9FFB-06C8-0A58A97AF1FF}"/>
              </a:ext>
            </a:extLst>
          </p:cNvPr>
          <p:cNvSpPr>
            <a:spLocks noGrp="1"/>
          </p:cNvSpPr>
          <p:nvPr>
            <p:ph sz="quarter" idx="37"/>
          </p:nvPr>
        </p:nvSpPr>
        <p:spPr>
          <a:xfrm>
            <a:off x="673531" y="5387378"/>
            <a:ext cx="2926080" cy="914400"/>
          </a:xfrm>
          <a:solidFill>
            <a:schemeClr val="accent2"/>
          </a:solidFill>
        </p:spPr>
        <p:txBody>
          <a:bodyPr anchor="ctr">
            <a:normAutofit/>
          </a:bodyPr>
          <a:lstStyle/>
          <a:p>
            <a:pPr algn="ctr"/>
            <a:r>
              <a:rPr lang="en-US">
                <a:solidFill>
                  <a:schemeClr val="tx1"/>
                </a:solidFill>
              </a:rPr>
              <a:t>Add Logos.</a:t>
            </a:r>
          </a:p>
        </p:txBody>
      </p:sp>
      <p:sp>
        <p:nvSpPr>
          <p:cNvPr id="20" name="Content Placeholder 19">
            <a:extLst>
              <a:ext uri="{FF2B5EF4-FFF2-40B4-BE49-F238E27FC236}">
                <a16:creationId xmlns:a16="http://schemas.microsoft.com/office/drawing/2014/main" id="{F17D8526-6E03-0E90-0099-177434CDA4F3}"/>
              </a:ext>
            </a:extLst>
          </p:cNvPr>
          <p:cNvSpPr>
            <a:spLocks noGrp="1"/>
          </p:cNvSpPr>
          <p:nvPr>
            <p:ph sz="quarter" idx="38"/>
          </p:nvPr>
        </p:nvSpPr>
        <p:spPr>
          <a:xfrm>
            <a:off x="4591765" y="5387377"/>
            <a:ext cx="2926080" cy="914400"/>
          </a:xfrm>
          <a:solidFill>
            <a:schemeClr val="accent2"/>
          </a:solidFill>
        </p:spPr>
        <p:txBody>
          <a:bodyPr anchor="ctr">
            <a:normAutofit/>
          </a:bodyPr>
          <a:lstStyle/>
          <a:p>
            <a:pPr algn="ctr"/>
            <a:r>
              <a:rPr lang="en-US">
                <a:solidFill>
                  <a:schemeClr val="tx1"/>
                </a:solidFill>
              </a:rPr>
              <a:t>Add Links/QR Codes.</a:t>
            </a:r>
          </a:p>
        </p:txBody>
      </p:sp>
      <p:sp>
        <p:nvSpPr>
          <p:cNvPr id="21" name="Content Placeholder 20">
            <a:extLst>
              <a:ext uri="{FF2B5EF4-FFF2-40B4-BE49-F238E27FC236}">
                <a16:creationId xmlns:a16="http://schemas.microsoft.com/office/drawing/2014/main" id="{9587E06E-7211-6D41-7C62-D41B510099CA}"/>
              </a:ext>
            </a:extLst>
          </p:cNvPr>
          <p:cNvSpPr>
            <a:spLocks noGrp="1"/>
          </p:cNvSpPr>
          <p:nvPr>
            <p:ph sz="quarter" idx="39"/>
          </p:nvPr>
        </p:nvSpPr>
        <p:spPr>
          <a:xfrm>
            <a:off x="8473097" y="5387377"/>
            <a:ext cx="2926080" cy="914400"/>
          </a:xfrm>
          <a:solidFill>
            <a:schemeClr val="accent2"/>
          </a:solidFill>
        </p:spPr>
        <p:txBody>
          <a:bodyPr anchor="ctr">
            <a:normAutofit/>
          </a:bodyPr>
          <a:lstStyle/>
          <a:p>
            <a:pPr algn="ctr" rtl="0" eaLnBrk="1" latinLnBrk="0" hangingPunct="1"/>
            <a:r>
              <a:rPr lang="en-US" sz="2500" kern="1200">
                <a:solidFill>
                  <a:schemeClr val="tx1"/>
                </a:solidFill>
                <a:effectLst/>
                <a:latin typeface="+mn-lt"/>
                <a:ea typeface="+mn-ea"/>
                <a:cs typeface="+mn-cs"/>
              </a:rPr>
              <a:t>Add contact</a:t>
            </a:r>
            <a:r>
              <a:rPr lang="en-US" sz="2500" kern="1200" baseline="0">
                <a:solidFill>
                  <a:schemeClr val="tx1"/>
                </a:solidFill>
                <a:effectLst/>
              </a:rPr>
              <a:t> information.</a:t>
            </a:r>
            <a:endParaRPr lang="en-US">
              <a:solidFill>
                <a:schemeClr val="tx1"/>
              </a:solidFill>
              <a:effectLst/>
            </a:endParaRPr>
          </a:p>
        </p:txBody>
      </p:sp>
      <p:sp>
        <p:nvSpPr>
          <p:cNvPr id="22" name="Rectangle 21">
            <a:extLst>
              <a:ext uri="{FF2B5EF4-FFF2-40B4-BE49-F238E27FC236}">
                <a16:creationId xmlns:a16="http://schemas.microsoft.com/office/drawing/2014/main" id="{C9232BDD-1CCD-FBF6-9561-337248D4F6EF}"/>
              </a:ext>
              <a:ext uri="{C183D7F6-B498-43B3-948B-1728B52AA6E4}">
                <adec:decorative xmlns:adec="http://schemas.microsoft.com/office/drawing/2017/decorative" val="1"/>
              </a:ext>
            </a:extLst>
          </p:cNvPr>
          <p:cNvSpPr/>
          <p:nvPr/>
        </p:nvSpPr>
        <p:spPr>
          <a:xfrm>
            <a:off x="312118" y="5092894"/>
            <a:ext cx="11606278" cy="1674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775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C0359-371E-4098-970B-38A963231E40}"/>
              </a:ext>
            </a:extLst>
          </p:cNvPr>
          <p:cNvSpPr>
            <a:spLocks noGrp="1"/>
          </p:cNvSpPr>
          <p:nvPr>
            <p:ph type="title"/>
          </p:nvPr>
        </p:nvSpPr>
        <p:spPr/>
        <p:txBody>
          <a:bodyPr/>
          <a:lstStyle/>
          <a:p>
            <a:r>
              <a:rPr lang="en-US"/>
              <a:t>Links and QR Codes</a:t>
            </a:r>
          </a:p>
        </p:txBody>
      </p:sp>
      <p:sp>
        <p:nvSpPr>
          <p:cNvPr id="10" name="Text Placeholder 9">
            <a:extLst>
              <a:ext uri="{FF2B5EF4-FFF2-40B4-BE49-F238E27FC236}">
                <a16:creationId xmlns:a16="http://schemas.microsoft.com/office/drawing/2014/main" id="{C5B125DA-B303-12E2-3A4F-AA9D8ACC09C4}"/>
              </a:ext>
            </a:extLst>
          </p:cNvPr>
          <p:cNvSpPr>
            <a:spLocks noGrp="1"/>
          </p:cNvSpPr>
          <p:nvPr>
            <p:ph type="body" sz="quarter" idx="21"/>
          </p:nvPr>
        </p:nvSpPr>
        <p:spPr>
          <a:xfrm>
            <a:off x="279956" y="1593119"/>
            <a:ext cx="2840685" cy="4244237"/>
          </a:xfrm>
        </p:spPr>
        <p:txBody>
          <a:bodyPr>
            <a:normAutofit/>
          </a:bodyPr>
          <a:lstStyle/>
          <a:p>
            <a:pPr algn="l"/>
            <a:r>
              <a:rPr lang="en-US" sz="1800" b="1"/>
              <a:t>To save an entire image:</a:t>
            </a:r>
            <a:endParaRPr lang="en-US" sz="1800"/>
          </a:p>
          <a:p>
            <a:pPr marL="285750" indent="-285750" algn="l">
              <a:buFont typeface="Arial" panose="020B0604020202020204" pitchFamily="34" charset="0"/>
              <a:buChar char="•"/>
            </a:pPr>
            <a:r>
              <a:rPr lang="en-US" sz="1800"/>
              <a:t>Click anywhere in each blue box. </a:t>
            </a:r>
          </a:p>
          <a:p>
            <a:pPr marL="285750" indent="-285750" algn="l">
              <a:buFont typeface="Arial" panose="020B0604020202020204" pitchFamily="34" charset="0"/>
              <a:buChar char="•"/>
            </a:pPr>
            <a:r>
              <a:rPr lang="en-US"/>
              <a:t>Right click, select “save as picture.” </a:t>
            </a:r>
            <a:endParaRPr lang="en-US" sz="1800"/>
          </a:p>
          <a:p>
            <a:pPr algn="l"/>
            <a:r>
              <a:rPr lang="en-US" sz="1800" b="1"/>
              <a:t>To select only the QR code:</a:t>
            </a:r>
          </a:p>
          <a:p>
            <a:pPr marL="342900" indent="-342900" algn="l">
              <a:buFont typeface="Arial" panose="020B0604020202020204" pitchFamily="34" charset="0"/>
              <a:buChar char="•"/>
            </a:pPr>
            <a:r>
              <a:rPr lang="en-US" sz="1800"/>
              <a:t>Select the group of elements</a:t>
            </a:r>
          </a:p>
          <a:p>
            <a:pPr marL="342900" indent="-342900" algn="l">
              <a:buFont typeface="Arial" panose="020B0604020202020204" pitchFamily="34" charset="0"/>
              <a:buChar char="•"/>
            </a:pPr>
            <a:r>
              <a:rPr lang="en-US" sz="1800"/>
              <a:t>Right click</a:t>
            </a:r>
          </a:p>
          <a:p>
            <a:pPr marL="342900" indent="-342900" algn="l">
              <a:buFont typeface="Arial" panose="020B0604020202020204" pitchFamily="34" charset="0"/>
              <a:buChar char="•"/>
            </a:pPr>
            <a:r>
              <a:rPr lang="en-US" sz="1800"/>
              <a:t>Select “Ungroup” under “Group” settings. </a:t>
            </a:r>
          </a:p>
        </p:txBody>
      </p:sp>
      <p:pic>
        <p:nvPicPr>
          <p:cNvPr id="25" name="Picture Placeholder 24" descr="QR code with text reading: Visit FastTrackerMN.org to search for treatment options available near you. ">
            <a:extLst>
              <a:ext uri="{FF2B5EF4-FFF2-40B4-BE49-F238E27FC236}">
                <a16:creationId xmlns:a16="http://schemas.microsoft.com/office/drawing/2014/main" id="{4FE94622-F4EB-D973-0BF9-975D21301318}"/>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2067" r="2067"/>
          <a:stretch>
            <a:fillRect/>
          </a:stretch>
        </p:blipFill>
        <p:spPr>
          <a:xfrm>
            <a:off x="3302177" y="1576583"/>
            <a:ext cx="4284956" cy="1733289"/>
          </a:xfrm>
        </p:spPr>
      </p:pic>
      <p:sp>
        <p:nvSpPr>
          <p:cNvPr id="4" name="Text Placeholder 3">
            <a:extLst>
              <a:ext uri="{FF2B5EF4-FFF2-40B4-BE49-F238E27FC236}">
                <a16:creationId xmlns:a16="http://schemas.microsoft.com/office/drawing/2014/main" id="{2F564C20-5F62-AF10-5094-B72B1FAFAEB2}"/>
              </a:ext>
            </a:extLst>
          </p:cNvPr>
          <p:cNvSpPr>
            <a:spLocks noGrp="1"/>
          </p:cNvSpPr>
          <p:nvPr>
            <p:ph type="body" sz="quarter" idx="15"/>
          </p:nvPr>
        </p:nvSpPr>
        <p:spPr>
          <a:xfrm>
            <a:off x="3302177" y="3464214"/>
            <a:ext cx="4284956" cy="958512"/>
          </a:xfrm>
        </p:spPr>
        <p:txBody>
          <a:bodyPr/>
          <a:lstStyle/>
          <a:p>
            <a:pPr algn="l"/>
            <a:r>
              <a:rPr lang="sv-SE" sz="1800" b="1">
                <a:effectLst/>
                <a:latin typeface="Calibri" panose="020F0502020204030204" pitchFamily="34" charset="0"/>
                <a:hlinkClick r:id="rId3"/>
              </a:rPr>
              <a:t>FastTrackerMN.org </a:t>
            </a:r>
            <a:r>
              <a:rPr lang="sv-SE" sz="1800">
                <a:effectLst/>
                <a:latin typeface="Calibri" panose="020F0502020204030204" pitchFamily="34" charset="0"/>
                <a:hlinkClick r:id="rId3"/>
              </a:rPr>
              <a:t>https://fasttrackermn.org</a:t>
            </a:r>
            <a:endParaRPr lang="en-US" sz="1800"/>
          </a:p>
          <a:p>
            <a:pPr algn="l"/>
            <a:endParaRPr lang="en-US"/>
          </a:p>
        </p:txBody>
      </p:sp>
      <p:pic>
        <p:nvPicPr>
          <p:cNvPr id="27" name="Picture Placeholder 26" descr="QR code with text reading: Check out the SSP Network Calendar to find harm reduction services near you. ">
            <a:extLst>
              <a:ext uri="{FF2B5EF4-FFF2-40B4-BE49-F238E27FC236}">
                <a16:creationId xmlns:a16="http://schemas.microsoft.com/office/drawing/2014/main" id="{71C9DAB2-0F47-C063-BD7A-FB3C754F1F37}"/>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935" r="1935"/>
          <a:stretch>
            <a:fillRect/>
          </a:stretch>
        </p:blipFill>
        <p:spPr>
          <a:xfrm>
            <a:off x="7768669" y="1613006"/>
            <a:ext cx="4143375" cy="1700167"/>
          </a:xfrm>
        </p:spPr>
      </p:pic>
      <p:sp>
        <p:nvSpPr>
          <p:cNvPr id="6" name="Text Placeholder 5">
            <a:extLst>
              <a:ext uri="{FF2B5EF4-FFF2-40B4-BE49-F238E27FC236}">
                <a16:creationId xmlns:a16="http://schemas.microsoft.com/office/drawing/2014/main" id="{2E57C35A-5C31-185F-CA30-6E32D2F23B22}"/>
              </a:ext>
            </a:extLst>
          </p:cNvPr>
          <p:cNvSpPr>
            <a:spLocks noGrp="1"/>
          </p:cNvSpPr>
          <p:nvPr>
            <p:ph type="body" sz="quarter" idx="17"/>
          </p:nvPr>
        </p:nvSpPr>
        <p:spPr>
          <a:xfrm>
            <a:off x="7768669" y="3403485"/>
            <a:ext cx="3802008" cy="1257232"/>
          </a:xfrm>
        </p:spPr>
        <p:txBody>
          <a:bodyPr>
            <a:normAutofit/>
          </a:bodyPr>
          <a:lstStyle/>
          <a:p>
            <a:pPr algn="l"/>
            <a:r>
              <a:rPr lang="en-US" sz="1800" b="1">
                <a:effectLst/>
                <a:latin typeface="Calibri" panose="020F0502020204030204" pitchFamily="34" charset="0"/>
                <a:hlinkClick r:id="rId5"/>
              </a:rPr>
              <a:t>Syringe Services Programs Network Calendar </a:t>
            </a:r>
            <a:r>
              <a:rPr lang="en-US" sz="1800">
                <a:effectLst/>
                <a:latin typeface="Calibri" panose="020F0502020204030204" pitchFamily="34" charset="0"/>
                <a:hlinkClick r:id="rId5"/>
              </a:rPr>
              <a:t>https://www.health.state.mn.us/people/syringe/calendar.html</a:t>
            </a:r>
            <a:endParaRPr lang="en-US" sz="1800"/>
          </a:p>
        </p:txBody>
      </p:sp>
      <p:pic>
        <p:nvPicPr>
          <p:cNvPr id="29" name="Picture Placeholder 28" descr="QR code with text reading: Use the MN Naloxone Finder to locate distributors near you. ">
            <a:extLst>
              <a:ext uri="{FF2B5EF4-FFF2-40B4-BE49-F238E27FC236}">
                <a16:creationId xmlns:a16="http://schemas.microsoft.com/office/drawing/2014/main" id="{47651F12-1D70-291D-E048-5192C23CA54E}"/>
              </a:ext>
            </a:extLst>
          </p:cNvPr>
          <p:cNvPicPr>
            <a:picLocks noGrp="1" noChangeAspect="1"/>
          </p:cNvPicPr>
          <p:nvPr>
            <p:ph type="pic" sz="quarter" idx="18"/>
          </p:nvPr>
        </p:nvPicPr>
        <p:blipFill>
          <a:blip r:embed="rId6" cstate="print">
            <a:extLst>
              <a:ext uri="{28A0092B-C50C-407E-A947-70E740481C1C}">
                <a14:useLocalDpi xmlns:a14="http://schemas.microsoft.com/office/drawing/2010/main" val="0"/>
              </a:ext>
            </a:extLst>
          </a:blip>
          <a:srcRect l="1166" r="1166"/>
          <a:stretch>
            <a:fillRect/>
          </a:stretch>
        </p:blipFill>
        <p:spPr>
          <a:xfrm>
            <a:off x="3302177" y="4913079"/>
            <a:ext cx="4284956" cy="1080082"/>
          </a:xfrm>
        </p:spPr>
      </p:pic>
      <p:sp>
        <p:nvSpPr>
          <p:cNvPr id="8" name="Text Placeholder 7">
            <a:extLst>
              <a:ext uri="{FF2B5EF4-FFF2-40B4-BE49-F238E27FC236}">
                <a16:creationId xmlns:a16="http://schemas.microsoft.com/office/drawing/2014/main" id="{976BA292-5755-C3CB-63C0-61BA4506F322}"/>
              </a:ext>
            </a:extLst>
          </p:cNvPr>
          <p:cNvSpPr>
            <a:spLocks noGrp="1"/>
          </p:cNvSpPr>
          <p:nvPr>
            <p:ph type="body" sz="quarter" idx="19"/>
          </p:nvPr>
        </p:nvSpPr>
        <p:spPr>
          <a:xfrm>
            <a:off x="7768669" y="4924234"/>
            <a:ext cx="4143375" cy="1257232"/>
          </a:xfrm>
        </p:spPr>
        <p:txBody>
          <a:bodyPr>
            <a:normAutofit/>
          </a:bodyPr>
          <a:lstStyle/>
          <a:p>
            <a:pPr algn="l"/>
            <a:r>
              <a:rPr lang="en-US" sz="1800" b="1">
                <a:effectLst/>
                <a:latin typeface="Calibri" panose="020F0502020204030204" pitchFamily="34" charset="0"/>
                <a:hlinkClick r:id="rId7"/>
              </a:rPr>
              <a:t>Know the Dangers Naloxone Finder </a:t>
            </a:r>
            <a:r>
              <a:rPr lang="en-US" sz="1800">
                <a:effectLst/>
                <a:latin typeface="Calibri" panose="020F0502020204030204" pitchFamily="34" charset="0"/>
                <a:hlinkClick r:id="rId7"/>
              </a:rPr>
              <a:t>https://knowthedangers.com/naloxone-finder</a:t>
            </a:r>
            <a:endParaRPr lang="en-US" sz="1800"/>
          </a:p>
        </p:txBody>
      </p:sp>
      <p:sp>
        <p:nvSpPr>
          <p:cNvPr id="11" name="Date Placeholder 10">
            <a:extLst>
              <a:ext uri="{FF2B5EF4-FFF2-40B4-BE49-F238E27FC236}">
                <a16:creationId xmlns:a16="http://schemas.microsoft.com/office/drawing/2014/main" id="{C1174057-6134-0F42-A6C5-A013B98CADC5}"/>
              </a:ext>
            </a:extLst>
          </p:cNvPr>
          <p:cNvSpPr>
            <a:spLocks noGrp="1"/>
          </p:cNvSpPr>
          <p:nvPr>
            <p:ph type="dt" sz="half" idx="10"/>
          </p:nvPr>
        </p:nvSpPr>
        <p:spPr/>
        <p:txBody>
          <a:bodyPr/>
          <a:lstStyle/>
          <a:p>
            <a:fld id="{4B4EEDC6-36CA-4209-B482-2ED76AA0BF08}" type="datetime1">
              <a:rPr lang="en-US" smtClean="0"/>
              <a:t>8/19/2026</a:t>
            </a:fld>
            <a:endParaRPr lang="en-US"/>
          </a:p>
        </p:txBody>
      </p:sp>
      <p:sp>
        <p:nvSpPr>
          <p:cNvPr id="12" name="Footer Placeholder 11">
            <a:extLst>
              <a:ext uri="{FF2B5EF4-FFF2-40B4-BE49-F238E27FC236}">
                <a16:creationId xmlns:a16="http://schemas.microsoft.com/office/drawing/2014/main" id="{22F5D0E7-2CDD-3DF6-0DE6-6738E2D3E912}"/>
              </a:ext>
            </a:extLst>
          </p:cNvPr>
          <p:cNvSpPr>
            <a:spLocks noGrp="1"/>
          </p:cNvSpPr>
          <p:nvPr>
            <p:ph type="ftr" sz="quarter" idx="3"/>
          </p:nvPr>
        </p:nvSpPr>
        <p:spPr/>
        <p:txBody>
          <a:bodyPr/>
          <a:lstStyle/>
          <a:p>
            <a:r>
              <a:rPr lang="en-US"/>
              <a:t>health.state.mn.us</a:t>
            </a:r>
          </a:p>
        </p:txBody>
      </p:sp>
      <p:sp>
        <p:nvSpPr>
          <p:cNvPr id="13" name="Slide Number Placeholder 12">
            <a:extLst>
              <a:ext uri="{FF2B5EF4-FFF2-40B4-BE49-F238E27FC236}">
                <a16:creationId xmlns:a16="http://schemas.microsoft.com/office/drawing/2014/main" id="{213CC135-BF56-53EE-7241-7B6E37A8CD5B}"/>
              </a:ext>
            </a:extLst>
          </p:cNvPr>
          <p:cNvSpPr>
            <a:spLocks noGrp="1"/>
          </p:cNvSpPr>
          <p:nvPr>
            <p:ph type="sldNum" sz="quarter" idx="12"/>
          </p:nvPr>
        </p:nvSpPr>
        <p:spPr/>
        <p:txBody>
          <a:bodyPr/>
          <a:lstStyle/>
          <a:p>
            <a:fld id="{48F63A3B-78C7-47BE-AE5E-E10140E04643}" type="slidenum">
              <a:rPr lang="en-US" smtClean="0"/>
              <a:t>5</a:t>
            </a:fld>
            <a:endParaRPr lang="en-US"/>
          </a:p>
        </p:txBody>
      </p:sp>
    </p:spTree>
    <p:extLst>
      <p:ext uri="{BB962C8B-B14F-4D97-AF65-F5344CB8AC3E}">
        <p14:creationId xmlns:p14="http://schemas.microsoft.com/office/powerpoint/2010/main" val="379791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3F49E-BBBC-0180-D5F9-543CD515F906}"/>
              </a:ext>
            </a:extLst>
          </p:cNvPr>
          <p:cNvSpPr>
            <a:spLocks noGrp="1"/>
          </p:cNvSpPr>
          <p:nvPr>
            <p:ph type="title"/>
          </p:nvPr>
        </p:nvSpPr>
        <p:spPr/>
        <p:txBody>
          <a:bodyPr/>
          <a:lstStyle/>
          <a:p>
            <a:r>
              <a:rPr lang="en-US"/>
              <a:t>Useable Icons</a:t>
            </a:r>
          </a:p>
        </p:txBody>
      </p:sp>
      <p:pic>
        <p:nvPicPr>
          <p:cNvPr id="41" name="Content Placeholder 40" descr="Icon of ambulance">
            <a:extLst>
              <a:ext uri="{FF2B5EF4-FFF2-40B4-BE49-F238E27FC236}">
                <a16:creationId xmlns:a16="http://schemas.microsoft.com/office/drawing/2014/main" id="{4F787F78-3A57-8F9E-15BA-CBF300292B1C}"/>
              </a:ext>
            </a:extLst>
          </p:cNvPr>
          <p:cNvPicPr>
            <a:picLocks noGrp="1" noChangeAspect="1"/>
          </p:cNvPicPr>
          <p:nvPr>
            <p:ph sz="quarter" idx="36"/>
          </p:nvPr>
        </p:nvPicPr>
        <p:blipFill>
          <a:blip r:embed="rId2" cstate="print">
            <a:extLst>
              <a:ext uri="{28A0092B-C50C-407E-A947-70E740481C1C}">
                <a14:useLocalDpi xmlns:a14="http://schemas.microsoft.com/office/drawing/2010/main" val="0"/>
              </a:ext>
            </a:extLst>
          </a:blip>
          <a:stretch>
            <a:fillRect/>
          </a:stretch>
        </p:blipFill>
        <p:spPr>
          <a:xfrm>
            <a:off x="679958" y="1907108"/>
            <a:ext cx="1912464" cy="1912464"/>
          </a:xfrm>
        </p:spPr>
      </p:pic>
      <p:pic>
        <p:nvPicPr>
          <p:cNvPr id="35" name="Content Placeholder 34" descr="Icon of people.">
            <a:extLst>
              <a:ext uri="{FF2B5EF4-FFF2-40B4-BE49-F238E27FC236}">
                <a16:creationId xmlns:a16="http://schemas.microsoft.com/office/drawing/2014/main" id="{6A508F38-FE2C-C56F-C798-338CAF254AB4}"/>
              </a:ext>
            </a:extLst>
          </p:cNvPr>
          <p:cNvPicPr>
            <a:picLocks noGrp="1" noChangeAspect="1"/>
          </p:cNvPicPr>
          <p:nvPr>
            <p:ph sz="half" idx="33"/>
          </p:nvPr>
        </p:nvPicPr>
        <p:blipFill>
          <a:blip r:embed="rId3" cstate="print">
            <a:extLst>
              <a:ext uri="{28A0092B-C50C-407E-A947-70E740481C1C}">
                <a14:useLocalDpi xmlns:a14="http://schemas.microsoft.com/office/drawing/2010/main" val="0"/>
              </a:ext>
            </a:extLst>
          </a:blip>
          <a:stretch>
            <a:fillRect/>
          </a:stretch>
        </p:blipFill>
        <p:spPr>
          <a:xfrm>
            <a:off x="2801050" y="1935752"/>
            <a:ext cx="1852611" cy="1855177"/>
          </a:xfrm>
        </p:spPr>
      </p:pic>
      <p:pic>
        <p:nvPicPr>
          <p:cNvPr id="39" name="Content Placeholder 38" descr="Icon of support. ">
            <a:extLst>
              <a:ext uri="{FF2B5EF4-FFF2-40B4-BE49-F238E27FC236}">
                <a16:creationId xmlns:a16="http://schemas.microsoft.com/office/drawing/2014/main" id="{A1EFEA1C-85F3-B92B-7862-08F6A8991BB8}"/>
              </a:ext>
            </a:extLst>
          </p:cNvPr>
          <p:cNvPicPr>
            <a:picLocks noGrp="1" noChangeAspect="1"/>
          </p:cNvPicPr>
          <p:nvPr>
            <p:ph sz="half" idx="35"/>
          </p:nvPr>
        </p:nvPicPr>
        <p:blipFill>
          <a:blip r:embed="rId4" cstate="print">
            <a:extLst>
              <a:ext uri="{28A0092B-C50C-407E-A947-70E740481C1C}">
                <a14:useLocalDpi xmlns:a14="http://schemas.microsoft.com/office/drawing/2010/main" val="0"/>
              </a:ext>
            </a:extLst>
          </a:blip>
          <a:stretch>
            <a:fillRect/>
          </a:stretch>
        </p:blipFill>
        <p:spPr>
          <a:xfrm>
            <a:off x="4912657" y="1901024"/>
            <a:ext cx="1934360" cy="1933811"/>
          </a:xfrm>
        </p:spPr>
      </p:pic>
      <p:pic>
        <p:nvPicPr>
          <p:cNvPr id="57" name="Content Placeholder 56" descr="Icon of a badge. ">
            <a:extLst>
              <a:ext uri="{FF2B5EF4-FFF2-40B4-BE49-F238E27FC236}">
                <a16:creationId xmlns:a16="http://schemas.microsoft.com/office/drawing/2014/main" id="{75F46A60-0FE7-CCB0-C4F6-AA5A8E9F4F59}"/>
              </a:ext>
            </a:extLst>
          </p:cNvPr>
          <p:cNvPicPr>
            <a:picLocks noGrp="1" noChangeAspect="1"/>
          </p:cNvPicPr>
          <p:nvPr>
            <p:ph sz="quarter" idx="39"/>
          </p:nvPr>
        </p:nvPicPr>
        <p:blipFill>
          <a:blip r:embed="rId5" cstate="print">
            <a:extLst>
              <a:ext uri="{28A0092B-C50C-407E-A947-70E740481C1C}">
                <a14:useLocalDpi xmlns:a14="http://schemas.microsoft.com/office/drawing/2010/main" val="0"/>
              </a:ext>
            </a:extLst>
          </a:blip>
          <a:stretch>
            <a:fillRect/>
          </a:stretch>
        </p:blipFill>
        <p:spPr>
          <a:xfrm>
            <a:off x="7014079" y="1796062"/>
            <a:ext cx="2002798" cy="2002798"/>
          </a:xfrm>
        </p:spPr>
      </p:pic>
      <p:pic>
        <p:nvPicPr>
          <p:cNvPr id="45" name="Content Placeholder 44" descr="Icon of education. ">
            <a:extLst>
              <a:ext uri="{FF2B5EF4-FFF2-40B4-BE49-F238E27FC236}">
                <a16:creationId xmlns:a16="http://schemas.microsoft.com/office/drawing/2014/main" id="{C3C1D551-70E8-7852-F5C9-220A30FF5C72}"/>
              </a:ext>
            </a:extLst>
          </p:cNvPr>
          <p:cNvPicPr>
            <a:picLocks noGrp="1" noChangeAspect="1"/>
          </p:cNvPicPr>
          <p:nvPr>
            <p:ph sz="quarter" idx="37"/>
          </p:nvPr>
        </p:nvPicPr>
        <p:blipFill>
          <a:blip r:embed="rId6" cstate="print">
            <a:extLst>
              <a:ext uri="{28A0092B-C50C-407E-A947-70E740481C1C}">
                <a14:useLocalDpi xmlns:a14="http://schemas.microsoft.com/office/drawing/2010/main" val="0"/>
              </a:ext>
            </a:extLst>
          </a:blip>
          <a:stretch>
            <a:fillRect/>
          </a:stretch>
        </p:blipFill>
        <p:spPr>
          <a:xfrm>
            <a:off x="9351001" y="1765175"/>
            <a:ext cx="1915111" cy="1912463"/>
          </a:xfrm>
        </p:spPr>
      </p:pic>
      <p:pic>
        <p:nvPicPr>
          <p:cNvPr id="31" name="Content Placeholder 30" descr="Icon of housing. ">
            <a:extLst>
              <a:ext uri="{FF2B5EF4-FFF2-40B4-BE49-F238E27FC236}">
                <a16:creationId xmlns:a16="http://schemas.microsoft.com/office/drawing/2014/main" id="{305C0D8D-5A1F-BEA2-187F-A4C3D25F84F2}"/>
              </a:ext>
            </a:extLst>
          </p:cNvPr>
          <p:cNvPicPr>
            <a:picLocks noGrp="1" noChangeAspect="1"/>
          </p:cNvPicPr>
          <p:nvPr>
            <p:ph sz="half" idx="31"/>
          </p:nvPr>
        </p:nvPicPr>
        <p:blipFill>
          <a:blip r:embed="rId7" cstate="print">
            <a:extLst>
              <a:ext uri="{28A0092B-C50C-407E-A947-70E740481C1C}">
                <a14:useLocalDpi xmlns:a14="http://schemas.microsoft.com/office/drawing/2010/main" val="0"/>
              </a:ext>
            </a:extLst>
          </a:blip>
          <a:stretch>
            <a:fillRect/>
          </a:stretch>
        </p:blipFill>
        <p:spPr>
          <a:xfrm>
            <a:off x="696545" y="4033798"/>
            <a:ext cx="1996188" cy="1996188"/>
          </a:xfrm>
        </p:spPr>
      </p:pic>
      <p:pic>
        <p:nvPicPr>
          <p:cNvPr id="33" name="Content Placeholder 32" descr="Icon of a map. ">
            <a:extLst>
              <a:ext uri="{FF2B5EF4-FFF2-40B4-BE49-F238E27FC236}">
                <a16:creationId xmlns:a16="http://schemas.microsoft.com/office/drawing/2014/main" id="{0B33EBF0-EC32-E746-248E-B6413746072D}"/>
              </a:ext>
            </a:extLst>
          </p:cNvPr>
          <p:cNvPicPr>
            <a:picLocks noGrp="1" noChangeAspect="1"/>
          </p:cNvPicPr>
          <p:nvPr>
            <p:ph sz="half" idx="32"/>
          </p:nvPr>
        </p:nvPicPr>
        <p:blipFill>
          <a:blip r:embed="rId8" cstate="print">
            <a:extLst>
              <a:ext uri="{28A0092B-C50C-407E-A947-70E740481C1C}">
                <a14:useLocalDpi xmlns:a14="http://schemas.microsoft.com/office/drawing/2010/main" val="0"/>
              </a:ext>
            </a:extLst>
          </a:blip>
          <a:stretch>
            <a:fillRect/>
          </a:stretch>
        </p:blipFill>
        <p:spPr>
          <a:xfrm>
            <a:off x="2801050" y="4033798"/>
            <a:ext cx="1967544" cy="1967544"/>
          </a:xfrm>
        </p:spPr>
      </p:pic>
      <p:pic>
        <p:nvPicPr>
          <p:cNvPr id="37" name="Content Placeholder 36" descr="Icon of prayer. ">
            <a:extLst>
              <a:ext uri="{FF2B5EF4-FFF2-40B4-BE49-F238E27FC236}">
                <a16:creationId xmlns:a16="http://schemas.microsoft.com/office/drawing/2014/main" id="{4B74440A-52BB-33FA-EF02-6543F619EAB4}"/>
              </a:ext>
            </a:extLst>
          </p:cNvPr>
          <p:cNvPicPr>
            <a:picLocks noGrp="1" noChangeAspect="1"/>
          </p:cNvPicPr>
          <p:nvPr>
            <p:ph sz="half" idx="34"/>
          </p:nvPr>
        </p:nvPicPr>
        <p:blipFill>
          <a:blip r:embed="rId9" cstate="print">
            <a:extLst>
              <a:ext uri="{28A0092B-C50C-407E-A947-70E740481C1C}">
                <a14:useLocalDpi xmlns:a14="http://schemas.microsoft.com/office/drawing/2010/main" val="0"/>
              </a:ext>
            </a:extLst>
          </a:blip>
          <a:stretch>
            <a:fillRect/>
          </a:stretch>
        </p:blipFill>
        <p:spPr>
          <a:xfrm>
            <a:off x="4942139" y="3957588"/>
            <a:ext cx="1934360" cy="1933812"/>
          </a:xfrm>
        </p:spPr>
      </p:pic>
      <p:pic>
        <p:nvPicPr>
          <p:cNvPr id="58" name="Content Placeholder 56" descr="Icon of a gavel. ">
            <a:extLst>
              <a:ext uri="{FF2B5EF4-FFF2-40B4-BE49-F238E27FC236}">
                <a16:creationId xmlns:a16="http://schemas.microsoft.com/office/drawing/2014/main" id="{CE52D40E-0394-49A1-1331-E976394D8C4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bwMode="black">
          <a:xfrm>
            <a:off x="7049844" y="3891373"/>
            <a:ext cx="2002798" cy="2000027"/>
          </a:xfrm>
          <a:prstGeom prst="rect">
            <a:avLst/>
          </a:prstGeom>
        </p:spPr>
      </p:pic>
      <p:pic>
        <p:nvPicPr>
          <p:cNvPr id="55" name="Content Placeholder 54" descr="Icon of the Capitol. ">
            <a:extLst>
              <a:ext uri="{FF2B5EF4-FFF2-40B4-BE49-F238E27FC236}">
                <a16:creationId xmlns:a16="http://schemas.microsoft.com/office/drawing/2014/main" id="{A5825912-2652-14A6-A3C3-10280A20667A}"/>
              </a:ext>
            </a:extLst>
          </p:cNvPr>
          <p:cNvPicPr>
            <a:picLocks noGrp="1" noChangeAspect="1"/>
          </p:cNvPicPr>
          <p:nvPr>
            <p:ph sz="quarter" idx="38"/>
          </p:nvPr>
        </p:nvPicPr>
        <p:blipFill>
          <a:blip r:embed="rId11" cstate="print">
            <a:extLst>
              <a:ext uri="{28A0092B-C50C-407E-A947-70E740481C1C}">
                <a14:useLocalDpi xmlns:a14="http://schemas.microsoft.com/office/drawing/2010/main" val="0"/>
              </a:ext>
            </a:extLst>
          </a:blip>
          <a:stretch>
            <a:fillRect/>
          </a:stretch>
        </p:blipFill>
        <p:spPr>
          <a:xfrm>
            <a:off x="9351001" y="3857598"/>
            <a:ext cx="2002799" cy="2002799"/>
          </a:xfrm>
        </p:spPr>
      </p:pic>
      <p:sp>
        <p:nvSpPr>
          <p:cNvPr id="13" name="Date Placeholder 12">
            <a:extLst>
              <a:ext uri="{FF2B5EF4-FFF2-40B4-BE49-F238E27FC236}">
                <a16:creationId xmlns:a16="http://schemas.microsoft.com/office/drawing/2014/main" id="{895C2A3B-27E4-EE4E-2B90-C59F8D2BAA4B}"/>
              </a:ext>
            </a:extLst>
          </p:cNvPr>
          <p:cNvSpPr>
            <a:spLocks noGrp="1"/>
          </p:cNvSpPr>
          <p:nvPr>
            <p:ph type="dt" sz="half" idx="10"/>
          </p:nvPr>
        </p:nvSpPr>
        <p:spPr/>
        <p:txBody>
          <a:bodyPr/>
          <a:lstStyle/>
          <a:p>
            <a:fld id="{1815FB38-58F3-410A-8DA4-4B706967601F}" type="datetime1">
              <a:rPr lang="en-US" smtClean="0"/>
              <a:t>8/19/2026</a:t>
            </a:fld>
            <a:endParaRPr lang="en-US"/>
          </a:p>
        </p:txBody>
      </p:sp>
      <p:sp>
        <p:nvSpPr>
          <p:cNvPr id="14" name="Footer Placeholder 13">
            <a:extLst>
              <a:ext uri="{FF2B5EF4-FFF2-40B4-BE49-F238E27FC236}">
                <a16:creationId xmlns:a16="http://schemas.microsoft.com/office/drawing/2014/main" id="{AC9DCA1C-43AE-ECC4-8326-8F4782B465EC}"/>
              </a:ext>
            </a:extLst>
          </p:cNvPr>
          <p:cNvSpPr>
            <a:spLocks noGrp="1"/>
          </p:cNvSpPr>
          <p:nvPr>
            <p:ph type="ftr" sz="quarter" idx="3"/>
          </p:nvPr>
        </p:nvSpPr>
        <p:spPr/>
        <p:txBody>
          <a:bodyPr/>
          <a:lstStyle/>
          <a:p>
            <a:r>
              <a:rPr lang="en-US"/>
              <a:t>health.state.mn.us</a:t>
            </a:r>
          </a:p>
        </p:txBody>
      </p:sp>
      <p:sp>
        <p:nvSpPr>
          <p:cNvPr id="15" name="Slide Number Placeholder 14">
            <a:extLst>
              <a:ext uri="{FF2B5EF4-FFF2-40B4-BE49-F238E27FC236}">
                <a16:creationId xmlns:a16="http://schemas.microsoft.com/office/drawing/2014/main" id="{1B7AC6B5-1134-2842-CCEE-6D420C4DBEFC}"/>
              </a:ext>
            </a:extLst>
          </p:cNvPr>
          <p:cNvSpPr>
            <a:spLocks noGrp="1"/>
          </p:cNvSpPr>
          <p:nvPr>
            <p:ph type="sldNum" sz="quarter" idx="12"/>
          </p:nvPr>
        </p:nvSpPr>
        <p:spPr/>
        <p:txBody>
          <a:bodyPr/>
          <a:lstStyle/>
          <a:p>
            <a:fld id="{48F63A3B-78C7-47BE-AE5E-E10140E04643}" type="slidenum">
              <a:rPr lang="en-US" smtClean="0"/>
              <a:t>6</a:t>
            </a:fld>
            <a:endParaRPr lang="en-US"/>
          </a:p>
        </p:txBody>
      </p:sp>
    </p:spTree>
    <p:extLst>
      <p:ext uri="{BB962C8B-B14F-4D97-AF65-F5344CB8AC3E}">
        <p14:creationId xmlns:p14="http://schemas.microsoft.com/office/powerpoint/2010/main" val="256297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91DA-5573-5E78-1267-BAA1D04A9B2B}"/>
              </a:ext>
            </a:extLst>
          </p:cNvPr>
          <p:cNvSpPr>
            <a:spLocks noGrp="1"/>
          </p:cNvSpPr>
          <p:nvPr>
            <p:ph type="ctrTitle"/>
          </p:nvPr>
        </p:nvSpPr>
        <p:spPr/>
        <p:txBody>
          <a:bodyPr>
            <a:normAutofit/>
          </a:bodyPr>
          <a:lstStyle/>
          <a:p>
            <a:r>
              <a:rPr lang="en-US" sz="4800"/>
              <a:t>Finalized Images</a:t>
            </a:r>
          </a:p>
        </p:txBody>
      </p:sp>
    </p:spTree>
    <p:extLst>
      <p:ext uri="{BB962C8B-B14F-4D97-AF65-F5344CB8AC3E}">
        <p14:creationId xmlns:p14="http://schemas.microsoft.com/office/powerpoint/2010/main" val="1352640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BBB1158-A258-E912-5647-611A35DEDAB0}"/>
              </a:ext>
            </a:extLst>
          </p:cNvPr>
          <p:cNvSpPr>
            <a:spLocks noGrp="1"/>
          </p:cNvSpPr>
          <p:nvPr>
            <p:ph type="title"/>
          </p:nvPr>
        </p:nvSpPr>
        <p:spPr>
          <a:xfrm>
            <a:off x="7131955" y="197592"/>
            <a:ext cx="4050792" cy="719327"/>
          </a:xfrm>
        </p:spPr>
        <p:txBody>
          <a:bodyPr/>
          <a:lstStyle/>
          <a:p>
            <a:pPr algn="l" rtl="0" eaLnBrk="1" latinLnBrk="0" hangingPunct="1"/>
            <a:r>
              <a:rPr lang="en-US" sz="2400" b="1" kern="1200">
                <a:solidFill>
                  <a:srgbClr val="000000"/>
                </a:solidFill>
                <a:effectLst/>
                <a:latin typeface="Calibri" panose="020F0502020204030204" pitchFamily="34" charset="0"/>
                <a:ea typeface="+mn-ea"/>
                <a:cs typeface="+mn-cs"/>
              </a:rPr>
              <a:t>To save this image:</a:t>
            </a:r>
            <a:endParaRPr lang="en-US" sz="4000">
              <a:effectLst/>
            </a:endParaRPr>
          </a:p>
        </p:txBody>
      </p:sp>
      <p:pic>
        <p:nvPicPr>
          <p:cNvPr id="16" name="Content Placeholder 9" descr="Example of a finished overdose spike alert notice with text and images. ">
            <a:extLst>
              <a:ext uri="{FF2B5EF4-FFF2-40B4-BE49-F238E27FC236}">
                <a16:creationId xmlns:a16="http://schemas.microsoft.com/office/drawing/2014/main" id="{9B5BC0A3-8BB5-D585-48BC-2B70404B3C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62" r="1062" b="309"/>
          <a:stretch/>
        </p:blipFill>
        <p:spPr bwMode="gray">
          <a:xfrm>
            <a:off x="296779" y="196618"/>
            <a:ext cx="6327473" cy="6444814"/>
          </a:xfrm>
          <a:prstGeom prst="rect">
            <a:avLst/>
          </a:prstGeom>
          <a:noFill/>
        </p:spPr>
      </p:pic>
      <p:sp>
        <p:nvSpPr>
          <p:cNvPr id="3" name="Content Placeholder 2">
            <a:extLst>
              <a:ext uri="{FF2B5EF4-FFF2-40B4-BE49-F238E27FC236}">
                <a16:creationId xmlns:a16="http://schemas.microsoft.com/office/drawing/2014/main" id="{8057E5E0-6BC2-495F-271D-03838DD3B5B6}"/>
              </a:ext>
            </a:extLst>
          </p:cNvPr>
          <p:cNvSpPr>
            <a:spLocks noGrp="1"/>
          </p:cNvSpPr>
          <p:nvPr>
            <p:ph sz="quarter" idx="10"/>
          </p:nvPr>
        </p:nvSpPr>
        <p:spPr>
          <a:xfrm>
            <a:off x="7131955" y="916919"/>
            <a:ext cx="4847487" cy="3091863"/>
          </a:xfrm>
        </p:spPr>
        <p:txBody>
          <a:bodyPr>
            <a:normAutofit fontScale="62500" lnSpcReduction="20000"/>
          </a:bodyPr>
          <a:lstStyle/>
          <a:p>
            <a:r>
              <a:rPr lang="en-US" sz="3200"/>
              <a:t>Right-click on the image and select “Save as Picture”.</a:t>
            </a:r>
          </a:p>
          <a:p>
            <a:r>
              <a:rPr lang="en-US" sz="3200"/>
              <a:t>Be sure to add text along with the image that contains the links suggested:</a:t>
            </a:r>
          </a:p>
          <a:p>
            <a:pPr marL="0" indent="0">
              <a:buNone/>
            </a:pPr>
            <a:r>
              <a:rPr lang="en-US" sz="2800" b="1">
                <a:hlinkClick r:id="rId3"/>
              </a:rPr>
              <a:t>Know the Dangers Naloxone Finder </a:t>
            </a:r>
            <a:r>
              <a:rPr lang="en-US" sz="2800">
                <a:hlinkClick r:id="rId3"/>
              </a:rPr>
              <a:t>https://knowthedangers.com/naloxone-finder</a:t>
            </a:r>
            <a:endParaRPr lang="en-US" sz="2800"/>
          </a:p>
          <a:p>
            <a:pPr marL="0" indent="0">
              <a:buNone/>
            </a:pPr>
            <a:r>
              <a:rPr lang="en-US" sz="2800" b="1">
                <a:hlinkClick r:id="rId4"/>
              </a:rPr>
              <a:t>Syringe Services Programs Network Calendar </a:t>
            </a:r>
            <a:r>
              <a:rPr lang="en-US" sz="2800">
                <a:hlinkClick r:id="rId4"/>
              </a:rPr>
              <a:t>https://www.health.state.mn.us/people/syringe/calendar.html</a:t>
            </a:r>
            <a:endParaRPr lang="en-US" sz="2800"/>
          </a:p>
        </p:txBody>
      </p:sp>
      <p:sp>
        <p:nvSpPr>
          <p:cNvPr id="8" name="Content Placeholder 2">
            <a:extLst>
              <a:ext uri="{FF2B5EF4-FFF2-40B4-BE49-F238E27FC236}">
                <a16:creationId xmlns:a16="http://schemas.microsoft.com/office/drawing/2014/main" id="{53D7717D-A129-3CE2-5CA0-82AC72709BEE}"/>
              </a:ext>
            </a:extLst>
          </p:cNvPr>
          <p:cNvSpPr txBox="1">
            <a:spLocks/>
          </p:cNvSpPr>
          <p:nvPr/>
        </p:nvSpPr>
        <p:spPr bwMode="gray">
          <a:xfrm>
            <a:off x="7131956" y="4403557"/>
            <a:ext cx="4847486" cy="2367319"/>
          </a:xfrm>
          <a:prstGeom prst="rect">
            <a:avLst/>
          </a:prstGeom>
          <a:noFill/>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a:t>Text on finalized image reads: </a:t>
            </a:r>
            <a:br>
              <a:rPr lang="en-US" sz="2800" b="1"/>
            </a:br>
            <a:r>
              <a:rPr lang="en-US" sz="2800"/>
              <a:t>Overdose Spike Alert. Your area is currently experiencing an unusually high number of drug overdoses. Local health providers are aware of the increased risk and ready to help. Always carry naloxone. Find it free on the MN Naloxone Finder. Use drug checking test strips. Find providers on the SSP Network. Ready the attached text for detailed information. </a:t>
            </a:r>
          </a:p>
          <a:p>
            <a:pPr marL="0" indent="0">
              <a:buNone/>
            </a:pPr>
            <a:endParaRPr lang="en-US"/>
          </a:p>
        </p:txBody>
      </p:sp>
    </p:spTree>
    <p:extLst>
      <p:ext uri="{BB962C8B-B14F-4D97-AF65-F5344CB8AC3E}">
        <p14:creationId xmlns:p14="http://schemas.microsoft.com/office/powerpoint/2010/main" val="2919751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89A1E2-A02A-A27F-C399-FA37A0A40DEC}"/>
              </a:ext>
            </a:extLst>
          </p:cNvPr>
          <p:cNvSpPr>
            <a:spLocks noGrp="1"/>
          </p:cNvSpPr>
          <p:nvPr>
            <p:ph type="title"/>
          </p:nvPr>
        </p:nvSpPr>
        <p:spPr>
          <a:xfrm>
            <a:off x="6442494" y="-1"/>
            <a:ext cx="4835105" cy="926593"/>
          </a:xfrm>
        </p:spPr>
        <p:txBody>
          <a:bodyPr>
            <a:normAutofit/>
          </a:bodyPr>
          <a:lstStyle/>
          <a:p>
            <a:r>
              <a:rPr lang="en-US" sz="2000" b="1" kern="1200">
                <a:solidFill>
                  <a:srgbClr val="003865"/>
                </a:solidFill>
                <a:effectLst/>
                <a:latin typeface="Calibri" panose="020F0502020204030204" pitchFamily="34" charset="0"/>
                <a:ea typeface="+mn-ea"/>
                <a:cs typeface="+mn-cs"/>
              </a:rPr>
              <a:t>Text on finalized image in four sections reads:</a:t>
            </a:r>
            <a:endParaRPr lang="en-US" sz="4400"/>
          </a:p>
        </p:txBody>
      </p:sp>
      <p:pic>
        <p:nvPicPr>
          <p:cNvPr id="5" name="Content Placeholder 9" descr="Example of a resource sheet to share during an overdose spike alert. ">
            <a:extLst>
              <a:ext uri="{FF2B5EF4-FFF2-40B4-BE49-F238E27FC236}">
                <a16:creationId xmlns:a16="http://schemas.microsoft.com/office/drawing/2014/main" id="{DF61CB31-8D13-2053-D2DC-360359890878}"/>
              </a:ext>
            </a:extLst>
          </p:cNvPr>
          <p:cNvPicPr>
            <a:picLocks noGrp="1" noChangeAspect="1"/>
          </p:cNvPicPr>
          <p:nvPr>
            <p:ph sz="quarter" idx="10"/>
          </p:nvPr>
        </p:nvPicPr>
        <p:blipFill rotWithShape="1">
          <a:blip r:embed="rId2">
            <a:extLst>
              <a:ext uri="{28A0092B-C50C-407E-A947-70E740481C1C}">
                <a14:useLocalDpi xmlns:a14="http://schemas.microsoft.com/office/drawing/2010/main" val="0"/>
              </a:ext>
            </a:extLst>
          </a:blip>
          <a:srcRect l="3062" t="644" r="2705" b="644"/>
          <a:stretch/>
        </p:blipFill>
        <p:spPr>
          <a:xfrm>
            <a:off x="0" y="196618"/>
            <a:ext cx="6327473" cy="6464764"/>
          </a:xfrm>
        </p:spPr>
      </p:pic>
      <p:sp>
        <p:nvSpPr>
          <p:cNvPr id="8" name="Content Placeholder 2">
            <a:extLst>
              <a:ext uri="{FF2B5EF4-FFF2-40B4-BE49-F238E27FC236}">
                <a16:creationId xmlns:a16="http://schemas.microsoft.com/office/drawing/2014/main" id="{53D7717D-A129-3CE2-5CA0-82AC72709BEE}"/>
              </a:ext>
            </a:extLst>
          </p:cNvPr>
          <p:cNvSpPr txBox="1">
            <a:spLocks/>
          </p:cNvSpPr>
          <p:nvPr/>
        </p:nvSpPr>
        <p:spPr bwMode="gray">
          <a:xfrm>
            <a:off x="6442495" y="755904"/>
            <a:ext cx="5536947" cy="6014972"/>
          </a:xfrm>
          <a:prstGeom prst="rect">
            <a:avLst/>
          </a:prstGeom>
          <a:noFill/>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t>Naloxone Saves Lives. </a:t>
            </a:r>
            <a:br>
              <a:rPr lang="en-US" sz="3200" b="1"/>
            </a:br>
            <a:r>
              <a:rPr lang="en-US" sz="3200"/>
              <a:t>Naloxone can reverse an opioid overdose. Two Forms: Nasal Spray and Muscle Injection. Purchase online or over-the-counter. Get a prescription &amp; buy at pharmacies. Get it free from harm reduction groups. Use the MN Naloxone Finder to locate distributors near you. </a:t>
            </a:r>
          </a:p>
          <a:p>
            <a:pPr marL="0" indent="0">
              <a:buNone/>
            </a:pPr>
            <a:r>
              <a:rPr lang="en-US" sz="3200" b="1"/>
              <a:t>Drug Checking Saves Lives. </a:t>
            </a:r>
            <a:br>
              <a:rPr lang="en-US" sz="3200" b="1"/>
            </a:br>
            <a:r>
              <a:rPr lang="en-US" sz="3200"/>
              <a:t>Anyone who uses drugs should always check their supply with fentanyl test strips before they use. Simply dilute a portion of a drug sample in water, then apply the strip. Within minutes, the strip will indicate if it identified fentanyl in the sample. Carefully follow the instructions specific to each brand of testing strip you use. Purchase fentanyl test strips online. Get them free from harm reduction groups. </a:t>
            </a:r>
          </a:p>
          <a:p>
            <a:pPr marL="0" indent="0">
              <a:buNone/>
            </a:pPr>
            <a:r>
              <a:rPr lang="en-US" sz="3200" b="1"/>
              <a:t>Syringe Service Programs Save Lives. </a:t>
            </a:r>
            <a:br>
              <a:rPr lang="en-US" sz="3200" b="1"/>
            </a:br>
            <a:r>
              <a:rPr lang="en-US" sz="3200"/>
              <a:t>Syringe Service Programs (SSPs) are frontline harm reduction groups that provide direct support to people who use drugs. They offer a wealth of services and support, such as: Free unused syringes, free syringe disposal; Free testing for HIV, hepatitis C, and more; Free supplies (works, naloxone, test strips); Free wound care, hygiene kits; Free vaccinations (mpox, COVID-19); Linkage to care and other treatment; Check out the SSP Network Calendar to find harm reduction services near you. </a:t>
            </a:r>
          </a:p>
          <a:p>
            <a:pPr marL="0" indent="0">
              <a:buNone/>
            </a:pPr>
            <a:r>
              <a:rPr lang="en-US" sz="3200" b="1"/>
              <a:t>Treatment Saves Lives. </a:t>
            </a:r>
            <a:br>
              <a:rPr lang="en-US" sz="3200" b="1"/>
            </a:br>
            <a:r>
              <a:rPr lang="en-US" sz="3200"/>
              <a:t>When you’re ready, find accessible, affordable substance use disorder treatment options near you with the MN Fast Tracker. Visit FastTrackerMN.org to search for treatment options available near you.</a:t>
            </a:r>
          </a:p>
        </p:txBody>
      </p:sp>
    </p:spTree>
    <p:extLst>
      <p:ext uri="{BB962C8B-B14F-4D97-AF65-F5344CB8AC3E}">
        <p14:creationId xmlns:p14="http://schemas.microsoft.com/office/powerpoint/2010/main" val="3977976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E414F-2502-825A-DF0A-5E72A57A64AE}"/>
              </a:ext>
            </a:extLst>
          </p:cNvPr>
          <p:cNvSpPr>
            <a:spLocks noGrp="1"/>
          </p:cNvSpPr>
          <p:nvPr>
            <p:ph type="title"/>
          </p:nvPr>
        </p:nvSpPr>
        <p:spPr/>
        <p:txBody>
          <a:bodyPr/>
          <a:lstStyle/>
          <a:p>
            <a:r>
              <a:rPr lang="en-US"/>
              <a:t>Images with MDH logo</a:t>
            </a:r>
          </a:p>
        </p:txBody>
      </p:sp>
      <p:pic>
        <p:nvPicPr>
          <p:cNvPr id="10" name="Content Placeholder 9" descr="Image showing positive and negative results of a fentanyl test strip. They detect fentanyl in drugs and save lives. ">
            <a:extLst>
              <a:ext uri="{FF2B5EF4-FFF2-40B4-BE49-F238E27FC236}">
                <a16:creationId xmlns:a16="http://schemas.microsoft.com/office/drawing/2014/main" id="{FC007F32-372E-6FA9-1766-EA17C0616C35}"/>
              </a:ext>
            </a:extLst>
          </p:cNvPr>
          <p:cNvPicPr>
            <a:picLocks noGrp="1" noChangeAspect="1"/>
          </p:cNvPicPr>
          <p:nvPr>
            <p:ph sz="quarter" idx="10"/>
          </p:nvPr>
        </p:nvPicPr>
        <p:blipFill>
          <a:blip r:embed="rId2" cstate="print">
            <a:extLst>
              <a:ext uri="{28A0092B-C50C-407E-A947-70E740481C1C}">
                <a14:useLocalDpi xmlns:a14="http://schemas.microsoft.com/office/drawing/2010/main" val="0"/>
              </a:ext>
            </a:extLst>
          </a:blip>
          <a:srcRect/>
          <a:stretch/>
        </p:blipFill>
        <p:spPr>
          <a:xfrm>
            <a:off x="279775" y="1216024"/>
            <a:ext cx="6173697" cy="4343528"/>
          </a:xfrm>
        </p:spPr>
      </p:pic>
      <p:pic>
        <p:nvPicPr>
          <p:cNvPr id="11" name="Content Placeholder 9" descr="Image of naloxone. Naloxone can reverse opioid overdoses and save lives. ">
            <a:extLst>
              <a:ext uri="{FF2B5EF4-FFF2-40B4-BE49-F238E27FC236}">
                <a16:creationId xmlns:a16="http://schemas.microsoft.com/office/drawing/2014/main" id="{99E4CD2B-DF8D-F979-77D9-25C8A15901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white">
          <a:xfrm>
            <a:off x="6751960" y="1216024"/>
            <a:ext cx="4710671" cy="4714574"/>
          </a:xfrm>
          <a:prstGeom prst="rect">
            <a:avLst/>
          </a:prstGeom>
        </p:spPr>
      </p:pic>
      <p:sp>
        <p:nvSpPr>
          <p:cNvPr id="5" name="Date Placeholder 4">
            <a:extLst>
              <a:ext uri="{FF2B5EF4-FFF2-40B4-BE49-F238E27FC236}">
                <a16:creationId xmlns:a16="http://schemas.microsoft.com/office/drawing/2014/main" id="{FB40C528-738B-2DE2-6A50-D4E7D93BD506}"/>
              </a:ext>
            </a:extLst>
          </p:cNvPr>
          <p:cNvSpPr>
            <a:spLocks noGrp="1"/>
          </p:cNvSpPr>
          <p:nvPr>
            <p:ph type="dt" sz="half" idx="11"/>
          </p:nvPr>
        </p:nvSpPr>
        <p:spPr/>
        <p:txBody>
          <a:bodyPr/>
          <a:lstStyle/>
          <a:p>
            <a:fld id="{F4B91AA0-3BA7-4036-A3DA-317C6C4FFA29}" type="datetime1">
              <a:rPr lang="en-US" smtClean="0"/>
              <a:pPr/>
              <a:t>8/19/2026</a:t>
            </a:fld>
            <a:endParaRPr lang="en-US"/>
          </a:p>
        </p:txBody>
      </p:sp>
      <p:sp>
        <p:nvSpPr>
          <p:cNvPr id="6" name="Footer Placeholder 5">
            <a:extLst>
              <a:ext uri="{FF2B5EF4-FFF2-40B4-BE49-F238E27FC236}">
                <a16:creationId xmlns:a16="http://schemas.microsoft.com/office/drawing/2014/main" id="{7B468C1B-242F-97A1-5A12-02D0DCFF272E}"/>
              </a:ext>
            </a:extLst>
          </p:cNvPr>
          <p:cNvSpPr>
            <a:spLocks noGrp="1"/>
          </p:cNvSpPr>
          <p:nvPr>
            <p:ph type="ftr" sz="quarter" idx="3"/>
          </p:nvPr>
        </p:nvSpPr>
        <p:spPr/>
        <p:txBody>
          <a:bodyPr/>
          <a:lstStyle/>
          <a:p>
            <a:r>
              <a:rPr lang="en-US"/>
              <a:t>health.state.mn.us</a:t>
            </a:r>
          </a:p>
        </p:txBody>
      </p:sp>
      <p:sp>
        <p:nvSpPr>
          <p:cNvPr id="7" name="Slide Number Placeholder 6">
            <a:extLst>
              <a:ext uri="{FF2B5EF4-FFF2-40B4-BE49-F238E27FC236}">
                <a16:creationId xmlns:a16="http://schemas.microsoft.com/office/drawing/2014/main" id="{E4EC15C7-21EC-C735-3112-75A17C58F06F}"/>
              </a:ext>
            </a:extLst>
          </p:cNvPr>
          <p:cNvSpPr>
            <a:spLocks noGrp="1"/>
          </p:cNvSpPr>
          <p:nvPr>
            <p:ph type="sldNum" sz="quarter" idx="12"/>
          </p:nvPr>
        </p:nvSpPr>
        <p:spPr/>
        <p:txBody>
          <a:bodyPr/>
          <a:lstStyle/>
          <a:p>
            <a:fld id="{48F63A3B-78C7-47BE-AE5E-E10140E04643}" type="slidenum">
              <a:rPr lang="en-US" smtClean="0"/>
              <a:pPr/>
              <a:t>10</a:t>
            </a:fld>
            <a:endParaRPr lang="en-US"/>
          </a:p>
        </p:txBody>
      </p:sp>
    </p:spTree>
    <p:extLst>
      <p:ext uri="{BB962C8B-B14F-4D97-AF65-F5344CB8AC3E}">
        <p14:creationId xmlns:p14="http://schemas.microsoft.com/office/powerpoint/2010/main" val="3702705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E414F-2502-825A-DF0A-5E72A57A64AE}"/>
              </a:ext>
            </a:extLst>
          </p:cNvPr>
          <p:cNvSpPr>
            <a:spLocks noGrp="1"/>
          </p:cNvSpPr>
          <p:nvPr>
            <p:ph type="title"/>
          </p:nvPr>
        </p:nvSpPr>
        <p:spPr/>
        <p:txBody>
          <a:bodyPr/>
          <a:lstStyle/>
          <a:p>
            <a:r>
              <a:rPr lang="en-US"/>
              <a:t>Images without MDH logo</a:t>
            </a:r>
          </a:p>
        </p:txBody>
      </p:sp>
      <p:pic>
        <p:nvPicPr>
          <p:cNvPr id="10" name="Content Placeholder 9" descr="Image showing positive and negative results of a fentanyl test strip. They detect fentanyl in drugs and save lives. ">
            <a:extLst>
              <a:ext uri="{FF2B5EF4-FFF2-40B4-BE49-F238E27FC236}">
                <a16:creationId xmlns:a16="http://schemas.microsoft.com/office/drawing/2014/main" id="{FC007F32-372E-6FA9-1766-EA17C0616C35}"/>
              </a:ext>
            </a:extLst>
          </p:cNvPr>
          <p:cNvPicPr>
            <a:picLocks noGrp="1" noChangeAspect="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279776" y="1216024"/>
            <a:ext cx="6501516" cy="4160648"/>
          </a:xfrm>
        </p:spPr>
      </p:pic>
      <p:pic>
        <p:nvPicPr>
          <p:cNvPr id="11" name="Content Placeholder 9" descr="Image of naloxone. Naloxone can reverse opioid overdoses and save lives. ">
            <a:extLst>
              <a:ext uri="{FF2B5EF4-FFF2-40B4-BE49-F238E27FC236}">
                <a16:creationId xmlns:a16="http://schemas.microsoft.com/office/drawing/2014/main" id="{99E4CD2B-DF8D-F979-77D9-25C8A15901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white">
          <a:xfrm>
            <a:off x="7024113" y="1216024"/>
            <a:ext cx="4719832" cy="4160648"/>
          </a:xfrm>
          <a:prstGeom prst="rect">
            <a:avLst/>
          </a:prstGeom>
        </p:spPr>
      </p:pic>
      <p:sp>
        <p:nvSpPr>
          <p:cNvPr id="5" name="Date Placeholder 4">
            <a:extLst>
              <a:ext uri="{FF2B5EF4-FFF2-40B4-BE49-F238E27FC236}">
                <a16:creationId xmlns:a16="http://schemas.microsoft.com/office/drawing/2014/main" id="{FB40C528-738B-2DE2-6A50-D4E7D93BD506}"/>
              </a:ext>
            </a:extLst>
          </p:cNvPr>
          <p:cNvSpPr>
            <a:spLocks noGrp="1"/>
          </p:cNvSpPr>
          <p:nvPr>
            <p:ph type="dt" sz="half" idx="11"/>
          </p:nvPr>
        </p:nvSpPr>
        <p:spPr/>
        <p:txBody>
          <a:bodyPr/>
          <a:lstStyle/>
          <a:p>
            <a:fld id="{F4B91AA0-3BA7-4036-A3DA-317C6C4FFA29}" type="datetime1">
              <a:rPr lang="en-US" smtClean="0"/>
              <a:pPr/>
              <a:t>8/19/2026</a:t>
            </a:fld>
            <a:endParaRPr lang="en-US"/>
          </a:p>
        </p:txBody>
      </p:sp>
      <p:sp>
        <p:nvSpPr>
          <p:cNvPr id="6" name="Footer Placeholder 5">
            <a:extLst>
              <a:ext uri="{FF2B5EF4-FFF2-40B4-BE49-F238E27FC236}">
                <a16:creationId xmlns:a16="http://schemas.microsoft.com/office/drawing/2014/main" id="{7B468C1B-242F-97A1-5A12-02D0DCFF272E}"/>
              </a:ext>
            </a:extLst>
          </p:cNvPr>
          <p:cNvSpPr>
            <a:spLocks noGrp="1"/>
          </p:cNvSpPr>
          <p:nvPr>
            <p:ph type="ftr" sz="quarter" idx="3"/>
          </p:nvPr>
        </p:nvSpPr>
        <p:spPr/>
        <p:txBody>
          <a:bodyPr/>
          <a:lstStyle/>
          <a:p>
            <a:r>
              <a:rPr lang="en-US"/>
              <a:t>health.state.mn.us</a:t>
            </a:r>
          </a:p>
        </p:txBody>
      </p:sp>
      <p:sp>
        <p:nvSpPr>
          <p:cNvPr id="7" name="Slide Number Placeholder 6">
            <a:extLst>
              <a:ext uri="{FF2B5EF4-FFF2-40B4-BE49-F238E27FC236}">
                <a16:creationId xmlns:a16="http://schemas.microsoft.com/office/drawing/2014/main" id="{E4EC15C7-21EC-C735-3112-75A17C58F06F}"/>
              </a:ext>
            </a:extLst>
          </p:cNvPr>
          <p:cNvSpPr>
            <a:spLocks noGrp="1"/>
          </p:cNvSpPr>
          <p:nvPr>
            <p:ph type="sldNum" sz="quarter" idx="12"/>
          </p:nvPr>
        </p:nvSpPr>
        <p:spPr/>
        <p:txBody>
          <a:bodyPr/>
          <a:lstStyle/>
          <a:p>
            <a:fld id="{48F63A3B-78C7-47BE-AE5E-E10140E04643}" type="slidenum">
              <a:rPr lang="en-US" smtClean="0"/>
              <a:pPr/>
              <a:t>11</a:t>
            </a:fld>
            <a:endParaRPr lang="en-US"/>
          </a:p>
        </p:txBody>
      </p:sp>
    </p:spTree>
    <p:extLst>
      <p:ext uri="{BB962C8B-B14F-4D97-AF65-F5344CB8AC3E}">
        <p14:creationId xmlns:p14="http://schemas.microsoft.com/office/powerpoint/2010/main" val="1153076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809C71-1BC0-4E89-BE93-384D76EF11CC}"/>
              </a:ext>
            </a:extLst>
          </p:cNvPr>
          <p:cNvSpPr>
            <a:spLocks noGrp="1"/>
          </p:cNvSpPr>
          <p:nvPr>
            <p:ph type="title"/>
          </p:nvPr>
        </p:nvSpPr>
        <p:spPr>
          <a:xfrm>
            <a:off x="287784" y="296884"/>
            <a:ext cx="11358750" cy="426434"/>
          </a:xfrm>
        </p:spPr>
        <p:txBody>
          <a:bodyPr>
            <a:noAutofit/>
          </a:bodyPr>
          <a:lstStyle/>
          <a:p>
            <a:r>
              <a:rPr lang="en-US" sz="2800" b="1"/>
              <a:t>If you want to make a map with certain counties highlighted:</a:t>
            </a:r>
          </a:p>
        </p:txBody>
      </p:sp>
      <p:sp>
        <p:nvSpPr>
          <p:cNvPr id="9651" name="Content Placeholder 9650">
            <a:extLst>
              <a:ext uri="{FF2B5EF4-FFF2-40B4-BE49-F238E27FC236}">
                <a16:creationId xmlns:a16="http://schemas.microsoft.com/office/drawing/2014/main" id="{77A4874E-485F-482B-9BD9-A256C1F9E87A}"/>
              </a:ext>
            </a:extLst>
          </p:cNvPr>
          <p:cNvSpPr>
            <a:spLocks noGrp="1"/>
          </p:cNvSpPr>
          <p:nvPr>
            <p:ph sz="quarter" idx="10"/>
          </p:nvPr>
        </p:nvSpPr>
        <p:spPr>
          <a:xfrm>
            <a:off x="6096000" y="834501"/>
            <a:ext cx="5550534" cy="5590803"/>
          </a:xfrm>
        </p:spPr>
        <p:txBody>
          <a:bodyPr anchor="ctr">
            <a:normAutofit fontScale="92500" lnSpcReduction="20000"/>
          </a:bodyPr>
          <a:lstStyle/>
          <a:p>
            <a:pPr>
              <a:spcBef>
                <a:spcPts val="600"/>
              </a:spcBef>
              <a:spcAft>
                <a:spcPts val="600"/>
              </a:spcAft>
            </a:pPr>
            <a:r>
              <a:rPr lang="en-US" sz="1400"/>
              <a:t>Right-click and “ungroup” the images within the map. </a:t>
            </a:r>
          </a:p>
          <a:p>
            <a:pPr>
              <a:spcBef>
                <a:spcPts val="600"/>
              </a:spcBef>
              <a:spcAft>
                <a:spcPts val="600"/>
              </a:spcAft>
            </a:pPr>
            <a:r>
              <a:rPr lang="en-US" sz="1400"/>
              <a:t>Shade individual counties by selecting them, going to </a:t>
            </a:r>
            <a:r>
              <a:rPr lang="en-US" sz="1400" b="1"/>
              <a:t>format &gt; shape fill</a:t>
            </a:r>
            <a:r>
              <a:rPr lang="en-US" sz="1400"/>
              <a:t>, and choosing a color. Select multiple counties by holding the shift key while you select.</a:t>
            </a:r>
          </a:p>
          <a:p>
            <a:pPr>
              <a:spcBef>
                <a:spcPts val="600"/>
              </a:spcBef>
              <a:spcAft>
                <a:spcPts val="600"/>
              </a:spcAft>
            </a:pPr>
            <a:r>
              <a:rPr lang="en-US" sz="1400"/>
              <a:t>If you need to resize or move the map, group it first by selecting all the map elements and going to </a:t>
            </a:r>
            <a:r>
              <a:rPr lang="en-US" sz="1400" b="1"/>
              <a:t>format &gt; group &gt; group</a:t>
            </a:r>
            <a:r>
              <a:rPr lang="en-US" sz="1400"/>
              <a:t>. Hold shift while resizing to prevent distortion. Ungroup the map again before making additional edits.</a:t>
            </a:r>
          </a:p>
          <a:p>
            <a:pPr>
              <a:spcBef>
                <a:spcPts val="600"/>
              </a:spcBef>
              <a:spcAft>
                <a:spcPts val="600"/>
              </a:spcAft>
            </a:pPr>
            <a:r>
              <a:rPr lang="en-US" sz="1400"/>
              <a:t>If you need a different or more advanced map, please contact a cartographer or GIS professional that supports your organization.</a:t>
            </a:r>
          </a:p>
          <a:p>
            <a:pPr marL="0" indent="0">
              <a:buNone/>
            </a:pPr>
            <a:r>
              <a:rPr lang="en-US" sz="1400" b="1"/>
              <a:t>If you are sharing this slide/deck as a PowerPoint or PDF:</a:t>
            </a:r>
          </a:p>
          <a:p>
            <a:pPr marL="0" indent="0">
              <a:buNone/>
            </a:pPr>
            <a:r>
              <a:rPr lang="en-US" sz="1400"/>
              <a:t>You’ll need to create a “flattened,” accessible version of the map. You can do this by taking a screenshot of the map you created and adding alternative text.</a:t>
            </a:r>
          </a:p>
          <a:p>
            <a:pPr marL="576263" indent="-347663">
              <a:spcBef>
                <a:spcPts val="600"/>
              </a:spcBef>
              <a:spcAft>
                <a:spcPts val="600"/>
              </a:spcAft>
              <a:buFont typeface="+mj-lt"/>
              <a:buAutoNum type="arabicPeriod"/>
            </a:pPr>
            <a:r>
              <a:rPr lang="en-US" sz="1400"/>
              <a:t>Use the Snipping Tool app or Print Screen button to take a screenshot of the map as it appears on your screen.</a:t>
            </a:r>
          </a:p>
          <a:p>
            <a:pPr marL="576263" indent="-347663">
              <a:spcBef>
                <a:spcPts val="600"/>
              </a:spcBef>
              <a:spcAft>
                <a:spcPts val="600"/>
              </a:spcAft>
              <a:buFont typeface="+mj-lt"/>
              <a:buAutoNum type="arabicPeriod"/>
            </a:pPr>
            <a:r>
              <a:rPr lang="en-US" sz="1400"/>
              <a:t>Paste the screenshot into a slide layout (control + V), </a:t>
            </a:r>
          </a:p>
          <a:p>
            <a:pPr marL="576263" indent="-347663">
              <a:spcBef>
                <a:spcPts val="600"/>
              </a:spcBef>
              <a:spcAft>
                <a:spcPts val="600"/>
              </a:spcAft>
              <a:buFont typeface="+mj-lt"/>
              <a:buAutoNum type="arabicPeriod"/>
            </a:pPr>
            <a:r>
              <a:rPr lang="en-US" sz="1400"/>
              <a:t>Select the image and use the crop tool (</a:t>
            </a:r>
            <a:r>
              <a:rPr lang="en-US" sz="1400" b="1"/>
              <a:t>format &gt; crop</a:t>
            </a:r>
            <a:r>
              <a:rPr lang="en-US" sz="1400"/>
              <a:t>) to remove all unwanted areas surrounding the map.</a:t>
            </a:r>
          </a:p>
          <a:p>
            <a:pPr marL="576263" indent="-347663">
              <a:spcBef>
                <a:spcPts val="600"/>
              </a:spcBef>
              <a:spcAft>
                <a:spcPts val="600"/>
              </a:spcAft>
              <a:buFont typeface="+mj-lt"/>
              <a:buAutoNum type="arabicPeriod"/>
            </a:pPr>
            <a:r>
              <a:rPr lang="en-US" sz="1400"/>
              <a:t>Add alternative text to describe the new, flattened map graphic. Ensure the alternative text for the image matches the goal of the map (e.g. “State of Minnesota county map with Itasca, Aitkin, Carlton, St. Louis, Lake and Cook Counties highlighted.”)</a:t>
            </a:r>
          </a:p>
          <a:p>
            <a:pPr marL="0" indent="0">
              <a:spcBef>
                <a:spcPts val="600"/>
              </a:spcBef>
              <a:spcAft>
                <a:spcPts val="600"/>
              </a:spcAft>
              <a:buNone/>
            </a:pPr>
            <a:r>
              <a:rPr lang="en-US" sz="1400"/>
              <a:t>Find </a:t>
            </a:r>
            <a:r>
              <a:rPr lang="en-US" sz="1400">
                <a:hlinkClick r:id="rId2"/>
              </a:rPr>
              <a:t>accessible map design information (https://mn.gov/mnit/about-mnit/accessibility/maps/design.jsp)</a:t>
            </a:r>
            <a:r>
              <a:rPr lang="en-US" sz="1400"/>
              <a:t> on the MNIT public website.</a:t>
            </a:r>
          </a:p>
        </p:txBody>
      </p:sp>
      <p:grpSp>
        <p:nvGrpSpPr>
          <p:cNvPr id="2" name="Group 1" descr="Editable map of Minnesota. Ungroup to edit county colors. ">
            <a:extLst>
              <a:ext uri="{FF2B5EF4-FFF2-40B4-BE49-F238E27FC236}">
                <a16:creationId xmlns:a16="http://schemas.microsoft.com/office/drawing/2014/main" id="{0B6241A2-624C-13D0-EC5C-2819791B3699}"/>
              </a:ext>
            </a:extLst>
          </p:cNvPr>
          <p:cNvGrpSpPr/>
          <p:nvPr/>
        </p:nvGrpSpPr>
        <p:grpSpPr>
          <a:xfrm>
            <a:off x="545466" y="279299"/>
            <a:ext cx="5383213" cy="6077051"/>
            <a:chOff x="545466" y="279299"/>
            <a:chExt cx="5383213" cy="6077051"/>
          </a:xfrm>
        </p:grpSpPr>
        <p:sp>
          <p:nvSpPr>
            <p:cNvPr id="7889" name="Freeform 7876">
              <a:extLst>
                <a:ext uri="{FF2B5EF4-FFF2-40B4-BE49-F238E27FC236}">
                  <a16:creationId xmlns:a16="http://schemas.microsoft.com/office/drawing/2014/main" id="{765B12F0-B780-4919-82D7-432B063B6781}"/>
                </a:ext>
              </a:extLst>
            </p:cNvPr>
            <p:cNvSpPr>
              <a:spLocks/>
            </p:cNvSpPr>
            <p:nvPr/>
          </p:nvSpPr>
          <p:spPr bwMode="auto">
            <a:xfrm>
              <a:off x="1837437" y="279299"/>
              <a:ext cx="637541" cy="1058347"/>
            </a:xfrm>
            <a:custGeom>
              <a:avLst/>
              <a:gdLst>
                <a:gd name="T0" fmla="*/ 20 w 453"/>
                <a:gd name="T1" fmla="*/ 279 h 752"/>
                <a:gd name="T2" fmla="*/ 102 w 453"/>
                <a:gd name="T3" fmla="*/ 282 h 752"/>
                <a:gd name="T4" fmla="*/ 110 w 453"/>
                <a:gd name="T5" fmla="*/ 0 h 752"/>
                <a:gd name="T6" fmla="*/ 156 w 453"/>
                <a:gd name="T7" fmla="*/ 24 h 752"/>
                <a:gd name="T8" fmla="*/ 208 w 453"/>
                <a:gd name="T9" fmla="*/ 14 h 752"/>
                <a:gd name="T10" fmla="*/ 274 w 453"/>
                <a:gd name="T11" fmla="*/ 50 h 752"/>
                <a:gd name="T12" fmla="*/ 330 w 453"/>
                <a:gd name="T13" fmla="*/ 371 h 752"/>
                <a:gd name="T14" fmla="*/ 325 w 453"/>
                <a:gd name="T15" fmla="*/ 448 h 752"/>
                <a:gd name="T16" fmla="*/ 399 w 453"/>
                <a:gd name="T17" fmla="*/ 505 h 752"/>
                <a:gd name="T18" fmla="*/ 453 w 453"/>
                <a:gd name="T19" fmla="*/ 507 h 752"/>
                <a:gd name="T20" fmla="*/ 448 w 453"/>
                <a:gd name="T21" fmla="*/ 752 h 752"/>
                <a:gd name="T22" fmla="*/ 61 w 453"/>
                <a:gd name="T23" fmla="*/ 744 h 752"/>
                <a:gd name="T24" fmla="*/ 64 w 453"/>
                <a:gd name="T25" fmla="*/ 616 h 752"/>
                <a:gd name="T26" fmla="*/ 0 w 453"/>
                <a:gd name="T27" fmla="*/ 614 h 752"/>
                <a:gd name="T28" fmla="*/ 3 w 453"/>
                <a:gd name="T29" fmla="*/ 489 h 752"/>
                <a:gd name="T30" fmla="*/ 127 w 453"/>
                <a:gd name="T31" fmla="*/ 492 h 752"/>
                <a:gd name="T32" fmla="*/ 131 w 453"/>
                <a:gd name="T33" fmla="*/ 339 h 752"/>
                <a:gd name="T34" fmla="*/ 104 w 453"/>
                <a:gd name="T35" fmla="*/ 359 h 752"/>
                <a:gd name="T36" fmla="*/ 51 w 453"/>
                <a:gd name="T37" fmla="*/ 364 h 752"/>
                <a:gd name="T38" fmla="*/ 18 w 453"/>
                <a:gd name="T39" fmla="*/ 327 h 752"/>
                <a:gd name="T40" fmla="*/ 20 w 453"/>
                <a:gd name="T41" fmla="*/ 279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3" h="752">
                  <a:moveTo>
                    <a:pt x="20" y="279"/>
                  </a:moveTo>
                  <a:lnTo>
                    <a:pt x="102" y="282"/>
                  </a:lnTo>
                  <a:lnTo>
                    <a:pt x="110" y="0"/>
                  </a:lnTo>
                  <a:lnTo>
                    <a:pt x="156" y="24"/>
                  </a:lnTo>
                  <a:lnTo>
                    <a:pt x="208" y="14"/>
                  </a:lnTo>
                  <a:lnTo>
                    <a:pt x="274" y="50"/>
                  </a:lnTo>
                  <a:lnTo>
                    <a:pt x="330" y="371"/>
                  </a:lnTo>
                  <a:lnTo>
                    <a:pt x="325" y="448"/>
                  </a:lnTo>
                  <a:lnTo>
                    <a:pt x="399" y="505"/>
                  </a:lnTo>
                  <a:lnTo>
                    <a:pt x="453" y="507"/>
                  </a:lnTo>
                  <a:lnTo>
                    <a:pt x="448" y="752"/>
                  </a:lnTo>
                  <a:lnTo>
                    <a:pt x="61" y="744"/>
                  </a:lnTo>
                  <a:lnTo>
                    <a:pt x="64" y="616"/>
                  </a:lnTo>
                  <a:lnTo>
                    <a:pt x="0" y="614"/>
                  </a:lnTo>
                  <a:lnTo>
                    <a:pt x="3" y="489"/>
                  </a:lnTo>
                  <a:lnTo>
                    <a:pt x="127" y="492"/>
                  </a:lnTo>
                  <a:lnTo>
                    <a:pt x="131" y="339"/>
                  </a:lnTo>
                  <a:lnTo>
                    <a:pt x="104" y="359"/>
                  </a:lnTo>
                  <a:lnTo>
                    <a:pt x="51" y="364"/>
                  </a:lnTo>
                  <a:lnTo>
                    <a:pt x="18" y="327"/>
                  </a:lnTo>
                  <a:lnTo>
                    <a:pt x="20" y="279"/>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0" name="Freeform 7877">
              <a:extLst>
                <a:ext uri="{FF2B5EF4-FFF2-40B4-BE49-F238E27FC236}">
                  <a16:creationId xmlns:a16="http://schemas.microsoft.com/office/drawing/2014/main" id="{BA2BC017-7F09-426A-B972-10856E013FA4}"/>
                </a:ext>
              </a:extLst>
            </p:cNvPr>
            <p:cNvSpPr>
              <a:spLocks/>
            </p:cNvSpPr>
            <p:nvPr/>
          </p:nvSpPr>
          <p:spPr bwMode="auto">
            <a:xfrm>
              <a:off x="545466" y="614255"/>
              <a:ext cx="574209" cy="499619"/>
            </a:xfrm>
            <a:custGeom>
              <a:avLst/>
              <a:gdLst>
                <a:gd name="T0" fmla="*/ 408 w 408"/>
                <a:gd name="T1" fmla="*/ 21 h 355"/>
                <a:gd name="T2" fmla="*/ 403 w 408"/>
                <a:gd name="T3" fmla="*/ 355 h 355"/>
                <a:gd name="T4" fmla="*/ 19 w 408"/>
                <a:gd name="T5" fmla="*/ 336 h 355"/>
                <a:gd name="T6" fmla="*/ 33 w 408"/>
                <a:gd name="T7" fmla="*/ 329 h 355"/>
                <a:gd name="T8" fmla="*/ 14 w 408"/>
                <a:gd name="T9" fmla="*/ 323 h 355"/>
                <a:gd name="T10" fmla="*/ 28 w 408"/>
                <a:gd name="T11" fmla="*/ 316 h 355"/>
                <a:gd name="T12" fmla="*/ 28 w 408"/>
                <a:gd name="T13" fmla="*/ 286 h 355"/>
                <a:gd name="T14" fmla="*/ 45 w 408"/>
                <a:gd name="T15" fmla="*/ 282 h 355"/>
                <a:gd name="T16" fmla="*/ 62 w 408"/>
                <a:gd name="T17" fmla="*/ 235 h 355"/>
                <a:gd name="T18" fmla="*/ 21 w 408"/>
                <a:gd name="T19" fmla="*/ 150 h 355"/>
                <a:gd name="T20" fmla="*/ 33 w 408"/>
                <a:gd name="T21" fmla="*/ 141 h 355"/>
                <a:gd name="T22" fmla="*/ 17 w 408"/>
                <a:gd name="T23" fmla="*/ 136 h 355"/>
                <a:gd name="T24" fmla="*/ 26 w 408"/>
                <a:gd name="T25" fmla="*/ 93 h 355"/>
                <a:gd name="T26" fmla="*/ 0 w 408"/>
                <a:gd name="T27" fmla="*/ 39 h 355"/>
                <a:gd name="T28" fmla="*/ 4 w 408"/>
                <a:gd name="T29" fmla="*/ 0 h 355"/>
                <a:gd name="T30" fmla="*/ 408 w 408"/>
                <a:gd name="T31" fmla="*/ 2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355">
                  <a:moveTo>
                    <a:pt x="408" y="21"/>
                  </a:moveTo>
                  <a:lnTo>
                    <a:pt x="403" y="355"/>
                  </a:lnTo>
                  <a:lnTo>
                    <a:pt x="19" y="336"/>
                  </a:lnTo>
                  <a:lnTo>
                    <a:pt x="33" y="329"/>
                  </a:lnTo>
                  <a:lnTo>
                    <a:pt x="14" y="323"/>
                  </a:lnTo>
                  <a:lnTo>
                    <a:pt x="28" y="316"/>
                  </a:lnTo>
                  <a:lnTo>
                    <a:pt x="28" y="286"/>
                  </a:lnTo>
                  <a:lnTo>
                    <a:pt x="45" y="282"/>
                  </a:lnTo>
                  <a:lnTo>
                    <a:pt x="62" y="235"/>
                  </a:lnTo>
                  <a:lnTo>
                    <a:pt x="21" y="150"/>
                  </a:lnTo>
                  <a:lnTo>
                    <a:pt x="33" y="141"/>
                  </a:lnTo>
                  <a:lnTo>
                    <a:pt x="17" y="136"/>
                  </a:lnTo>
                  <a:lnTo>
                    <a:pt x="26" y="93"/>
                  </a:lnTo>
                  <a:lnTo>
                    <a:pt x="0" y="39"/>
                  </a:lnTo>
                  <a:lnTo>
                    <a:pt x="4" y="0"/>
                  </a:lnTo>
                  <a:lnTo>
                    <a:pt x="408" y="21"/>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1" name="Freeform 7878">
              <a:extLst>
                <a:ext uri="{FF2B5EF4-FFF2-40B4-BE49-F238E27FC236}">
                  <a16:creationId xmlns:a16="http://schemas.microsoft.com/office/drawing/2014/main" id="{CFC8E658-1910-4EA6-903F-3770A3E98884}"/>
                </a:ext>
              </a:extLst>
            </p:cNvPr>
            <p:cNvSpPr>
              <a:spLocks/>
            </p:cNvSpPr>
            <p:nvPr/>
          </p:nvSpPr>
          <p:spPr bwMode="auto">
            <a:xfrm>
              <a:off x="1112638" y="643810"/>
              <a:ext cx="909165" cy="499619"/>
            </a:xfrm>
            <a:custGeom>
              <a:avLst/>
              <a:gdLst>
                <a:gd name="T0" fmla="*/ 5 w 646"/>
                <a:gd name="T1" fmla="*/ 0 h 355"/>
                <a:gd name="T2" fmla="*/ 535 w 646"/>
                <a:gd name="T3" fmla="*/ 20 h 355"/>
                <a:gd name="T4" fmla="*/ 533 w 646"/>
                <a:gd name="T5" fmla="*/ 68 h 355"/>
                <a:gd name="T6" fmla="*/ 566 w 646"/>
                <a:gd name="T7" fmla="*/ 105 h 355"/>
                <a:gd name="T8" fmla="*/ 619 w 646"/>
                <a:gd name="T9" fmla="*/ 100 h 355"/>
                <a:gd name="T10" fmla="*/ 646 w 646"/>
                <a:gd name="T11" fmla="*/ 80 h 355"/>
                <a:gd name="T12" fmla="*/ 642 w 646"/>
                <a:gd name="T13" fmla="*/ 233 h 355"/>
                <a:gd name="T14" fmla="*/ 518 w 646"/>
                <a:gd name="T15" fmla="*/ 230 h 355"/>
                <a:gd name="T16" fmla="*/ 515 w 646"/>
                <a:gd name="T17" fmla="*/ 355 h 355"/>
                <a:gd name="T18" fmla="*/ 387 w 646"/>
                <a:gd name="T19" fmla="*/ 352 h 355"/>
                <a:gd name="T20" fmla="*/ 0 w 646"/>
                <a:gd name="T21" fmla="*/ 334 h 355"/>
                <a:gd name="T22" fmla="*/ 5 w 646"/>
                <a:gd name="T23"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6" h="355">
                  <a:moveTo>
                    <a:pt x="5" y="0"/>
                  </a:moveTo>
                  <a:lnTo>
                    <a:pt x="535" y="20"/>
                  </a:lnTo>
                  <a:lnTo>
                    <a:pt x="533" y="68"/>
                  </a:lnTo>
                  <a:lnTo>
                    <a:pt x="566" y="105"/>
                  </a:lnTo>
                  <a:lnTo>
                    <a:pt x="619" y="100"/>
                  </a:lnTo>
                  <a:lnTo>
                    <a:pt x="646" y="80"/>
                  </a:lnTo>
                  <a:lnTo>
                    <a:pt x="642" y="233"/>
                  </a:lnTo>
                  <a:lnTo>
                    <a:pt x="518" y="230"/>
                  </a:lnTo>
                  <a:lnTo>
                    <a:pt x="515" y="355"/>
                  </a:lnTo>
                  <a:lnTo>
                    <a:pt x="387" y="352"/>
                  </a:lnTo>
                  <a:lnTo>
                    <a:pt x="0" y="334"/>
                  </a:lnTo>
                  <a:lnTo>
                    <a:pt x="5"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2" name="Freeform 7879">
              <a:extLst>
                <a:ext uri="{FF2B5EF4-FFF2-40B4-BE49-F238E27FC236}">
                  <a16:creationId xmlns:a16="http://schemas.microsoft.com/office/drawing/2014/main" id="{301F9608-41CD-4CFD-A238-EC69954AAD86}"/>
                </a:ext>
              </a:extLst>
            </p:cNvPr>
            <p:cNvSpPr>
              <a:spLocks/>
            </p:cNvSpPr>
            <p:nvPr/>
          </p:nvSpPr>
          <p:spPr bwMode="auto">
            <a:xfrm>
              <a:off x="2465127" y="988617"/>
              <a:ext cx="942942" cy="892276"/>
            </a:xfrm>
            <a:custGeom>
              <a:avLst/>
              <a:gdLst>
                <a:gd name="T0" fmla="*/ 7 w 670"/>
                <a:gd name="T1" fmla="*/ 3 h 634"/>
                <a:gd name="T2" fmla="*/ 75 w 670"/>
                <a:gd name="T3" fmla="*/ 0 h 634"/>
                <a:gd name="T4" fmla="*/ 108 w 670"/>
                <a:gd name="T5" fmla="*/ 43 h 634"/>
                <a:gd name="T6" fmla="*/ 294 w 670"/>
                <a:gd name="T7" fmla="*/ 60 h 634"/>
                <a:gd name="T8" fmla="*/ 312 w 670"/>
                <a:gd name="T9" fmla="*/ 97 h 634"/>
                <a:gd name="T10" fmla="*/ 306 w 670"/>
                <a:gd name="T11" fmla="*/ 132 h 634"/>
                <a:gd name="T12" fmla="*/ 321 w 670"/>
                <a:gd name="T13" fmla="*/ 144 h 634"/>
                <a:gd name="T14" fmla="*/ 479 w 670"/>
                <a:gd name="T15" fmla="*/ 122 h 634"/>
                <a:gd name="T16" fmla="*/ 481 w 670"/>
                <a:gd name="T17" fmla="*/ 90 h 634"/>
                <a:gd name="T18" fmla="*/ 585 w 670"/>
                <a:gd name="T19" fmla="*/ 53 h 634"/>
                <a:gd name="T20" fmla="*/ 667 w 670"/>
                <a:gd name="T21" fmla="*/ 63 h 634"/>
                <a:gd name="T22" fmla="*/ 670 w 670"/>
                <a:gd name="T23" fmla="*/ 602 h 634"/>
                <a:gd name="T24" fmla="*/ 323 w 670"/>
                <a:gd name="T25" fmla="*/ 595 h 634"/>
                <a:gd name="T26" fmla="*/ 321 w 670"/>
                <a:gd name="T27" fmla="*/ 634 h 634"/>
                <a:gd name="T28" fmla="*/ 0 w 670"/>
                <a:gd name="T29" fmla="*/ 629 h 634"/>
                <a:gd name="T30" fmla="*/ 2 w 670"/>
                <a:gd name="T31" fmla="*/ 248 h 634"/>
                <a:gd name="T32" fmla="*/ 7 w 670"/>
                <a:gd name="T33" fmla="*/ 3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0" h="634">
                  <a:moveTo>
                    <a:pt x="7" y="3"/>
                  </a:moveTo>
                  <a:lnTo>
                    <a:pt x="75" y="0"/>
                  </a:lnTo>
                  <a:lnTo>
                    <a:pt x="108" y="43"/>
                  </a:lnTo>
                  <a:lnTo>
                    <a:pt x="294" y="60"/>
                  </a:lnTo>
                  <a:lnTo>
                    <a:pt x="312" y="97"/>
                  </a:lnTo>
                  <a:lnTo>
                    <a:pt x="306" y="132"/>
                  </a:lnTo>
                  <a:lnTo>
                    <a:pt x="321" y="144"/>
                  </a:lnTo>
                  <a:lnTo>
                    <a:pt x="479" y="122"/>
                  </a:lnTo>
                  <a:lnTo>
                    <a:pt x="481" y="90"/>
                  </a:lnTo>
                  <a:lnTo>
                    <a:pt x="585" y="53"/>
                  </a:lnTo>
                  <a:lnTo>
                    <a:pt x="667" y="63"/>
                  </a:lnTo>
                  <a:lnTo>
                    <a:pt x="670" y="602"/>
                  </a:lnTo>
                  <a:lnTo>
                    <a:pt x="323" y="595"/>
                  </a:lnTo>
                  <a:lnTo>
                    <a:pt x="321" y="634"/>
                  </a:lnTo>
                  <a:lnTo>
                    <a:pt x="0" y="629"/>
                  </a:lnTo>
                  <a:lnTo>
                    <a:pt x="2" y="248"/>
                  </a:lnTo>
                  <a:lnTo>
                    <a:pt x="7" y="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3" name="Freeform 7880">
              <a:extLst>
                <a:ext uri="{FF2B5EF4-FFF2-40B4-BE49-F238E27FC236}">
                  <a16:creationId xmlns:a16="http://schemas.microsoft.com/office/drawing/2014/main" id="{285411A4-E8CF-4849-B1C2-EAD073BE7A1C}"/>
                </a:ext>
              </a:extLst>
            </p:cNvPr>
            <p:cNvSpPr>
              <a:spLocks/>
            </p:cNvSpPr>
            <p:nvPr/>
          </p:nvSpPr>
          <p:spPr bwMode="auto">
            <a:xfrm>
              <a:off x="562355" y="1087133"/>
              <a:ext cx="1094939" cy="430657"/>
            </a:xfrm>
            <a:custGeom>
              <a:avLst/>
              <a:gdLst>
                <a:gd name="T0" fmla="*/ 391 w 778"/>
                <a:gd name="T1" fmla="*/ 19 h 306"/>
                <a:gd name="T2" fmla="*/ 778 w 778"/>
                <a:gd name="T3" fmla="*/ 37 h 306"/>
                <a:gd name="T4" fmla="*/ 773 w 778"/>
                <a:gd name="T5" fmla="*/ 306 h 306"/>
                <a:gd name="T6" fmla="*/ 322 w 778"/>
                <a:gd name="T7" fmla="*/ 287 h 306"/>
                <a:gd name="T8" fmla="*/ 0 w 778"/>
                <a:gd name="T9" fmla="*/ 272 h 306"/>
                <a:gd name="T10" fmla="*/ 10 w 778"/>
                <a:gd name="T11" fmla="*/ 247 h 306"/>
                <a:gd name="T12" fmla="*/ 5 w 778"/>
                <a:gd name="T13" fmla="*/ 240 h 306"/>
                <a:gd name="T14" fmla="*/ 16 w 778"/>
                <a:gd name="T15" fmla="*/ 245 h 306"/>
                <a:gd name="T16" fmla="*/ 14 w 778"/>
                <a:gd name="T17" fmla="*/ 240 h 306"/>
                <a:gd name="T18" fmla="*/ 5 w 778"/>
                <a:gd name="T19" fmla="*/ 237 h 306"/>
                <a:gd name="T20" fmla="*/ 0 w 778"/>
                <a:gd name="T21" fmla="*/ 238 h 306"/>
                <a:gd name="T22" fmla="*/ 2 w 778"/>
                <a:gd name="T23" fmla="*/ 235 h 306"/>
                <a:gd name="T24" fmla="*/ 7 w 778"/>
                <a:gd name="T25" fmla="*/ 232 h 306"/>
                <a:gd name="T26" fmla="*/ 14 w 778"/>
                <a:gd name="T27" fmla="*/ 235 h 306"/>
                <a:gd name="T28" fmla="*/ 16 w 778"/>
                <a:gd name="T29" fmla="*/ 235 h 306"/>
                <a:gd name="T30" fmla="*/ 5 w 778"/>
                <a:gd name="T31" fmla="*/ 202 h 306"/>
                <a:gd name="T32" fmla="*/ 22 w 778"/>
                <a:gd name="T33" fmla="*/ 181 h 306"/>
                <a:gd name="T34" fmla="*/ 4 w 778"/>
                <a:gd name="T35" fmla="*/ 131 h 306"/>
                <a:gd name="T36" fmla="*/ 16 w 778"/>
                <a:gd name="T37" fmla="*/ 119 h 306"/>
                <a:gd name="T38" fmla="*/ 2 w 778"/>
                <a:gd name="T39" fmla="*/ 111 h 306"/>
                <a:gd name="T40" fmla="*/ 17 w 778"/>
                <a:gd name="T41" fmla="*/ 101 h 306"/>
                <a:gd name="T42" fmla="*/ 7 w 778"/>
                <a:gd name="T43" fmla="*/ 92 h 306"/>
                <a:gd name="T44" fmla="*/ 22 w 778"/>
                <a:gd name="T45" fmla="*/ 92 h 306"/>
                <a:gd name="T46" fmla="*/ 12 w 778"/>
                <a:gd name="T47" fmla="*/ 82 h 306"/>
                <a:gd name="T48" fmla="*/ 22 w 778"/>
                <a:gd name="T49" fmla="*/ 76 h 306"/>
                <a:gd name="T50" fmla="*/ 9 w 778"/>
                <a:gd name="T51" fmla="*/ 76 h 306"/>
                <a:gd name="T52" fmla="*/ 22 w 778"/>
                <a:gd name="T53" fmla="*/ 50 h 306"/>
                <a:gd name="T54" fmla="*/ 5 w 778"/>
                <a:gd name="T55" fmla="*/ 49 h 306"/>
                <a:gd name="T56" fmla="*/ 24 w 778"/>
                <a:gd name="T57" fmla="*/ 19 h 306"/>
                <a:gd name="T58" fmla="*/ 7 w 778"/>
                <a:gd name="T59" fmla="*/ 0 h 306"/>
                <a:gd name="T60" fmla="*/ 391 w 778"/>
                <a:gd name="T61" fmla="*/ 1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8" h="306">
                  <a:moveTo>
                    <a:pt x="391" y="19"/>
                  </a:moveTo>
                  <a:lnTo>
                    <a:pt x="778" y="37"/>
                  </a:lnTo>
                  <a:lnTo>
                    <a:pt x="773" y="306"/>
                  </a:lnTo>
                  <a:lnTo>
                    <a:pt x="322" y="287"/>
                  </a:lnTo>
                  <a:lnTo>
                    <a:pt x="0" y="272"/>
                  </a:lnTo>
                  <a:lnTo>
                    <a:pt x="10" y="247"/>
                  </a:lnTo>
                  <a:lnTo>
                    <a:pt x="5" y="240"/>
                  </a:lnTo>
                  <a:lnTo>
                    <a:pt x="16" y="245"/>
                  </a:lnTo>
                  <a:lnTo>
                    <a:pt x="14" y="240"/>
                  </a:lnTo>
                  <a:lnTo>
                    <a:pt x="5" y="237"/>
                  </a:lnTo>
                  <a:lnTo>
                    <a:pt x="0" y="238"/>
                  </a:lnTo>
                  <a:lnTo>
                    <a:pt x="2" y="235"/>
                  </a:lnTo>
                  <a:lnTo>
                    <a:pt x="7" y="232"/>
                  </a:lnTo>
                  <a:lnTo>
                    <a:pt x="14" y="235"/>
                  </a:lnTo>
                  <a:lnTo>
                    <a:pt x="16" y="235"/>
                  </a:lnTo>
                  <a:lnTo>
                    <a:pt x="5" y="202"/>
                  </a:lnTo>
                  <a:lnTo>
                    <a:pt x="22" y="181"/>
                  </a:lnTo>
                  <a:lnTo>
                    <a:pt x="4" y="131"/>
                  </a:lnTo>
                  <a:lnTo>
                    <a:pt x="16" y="119"/>
                  </a:lnTo>
                  <a:lnTo>
                    <a:pt x="2" y="111"/>
                  </a:lnTo>
                  <a:lnTo>
                    <a:pt x="17" y="101"/>
                  </a:lnTo>
                  <a:lnTo>
                    <a:pt x="7" y="92"/>
                  </a:lnTo>
                  <a:lnTo>
                    <a:pt x="22" y="92"/>
                  </a:lnTo>
                  <a:lnTo>
                    <a:pt x="12" y="82"/>
                  </a:lnTo>
                  <a:lnTo>
                    <a:pt x="22" y="76"/>
                  </a:lnTo>
                  <a:lnTo>
                    <a:pt x="9" y="76"/>
                  </a:lnTo>
                  <a:lnTo>
                    <a:pt x="22" y="50"/>
                  </a:lnTo>
                  <a:lnTo>
                    <a:pt x="5" y="49"/>
                  </a:lnTo>
                  <a:lnTo>
                    <a:pt x="24" y="19"/>
                  </a:lnTo>
                  <a:lnTo>
                    <a:pt x="7" y="0"/>
                  </a:lnTo>
                  <a:lnTo>
                    <a:pt x="391" y="19"/>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4" name="Freeform 7881">
              <a:extLst>
                <a:ext uri="{FF2B5EF4-FFF2-40B4-BE49-F238E27FC236}">
                  <a16:creationId xmlns:a16="http://schemas.microsoft.com/office/drawing/2014/main" id="{1E214C1A-7B5C-418B-A06F-181D8ED74CD3}"/>
                </a:ext>
              </a:extLst>
            </p:cNvPr>
            <p:cNvSpPr>
              <a:spLocks/>
            </p:cNvSpPr>
            <p:nvPr/>
          </p:nvSpPr>
          <p:spPr bwMode="auto">
            <a:xfrm>
              <a:off x="3403846" y="1073059"/>
              <a:ext cx="923239" cy="2036474"/>
            </a:xfrm>
            <a:custGeom>
              <a:avLst/>
              <a:gdLst>
                <a:gd name="T0" fmla="*/ 0 w 656"/>
                <a:gd name="T1" fmla="*/ 3 h 1447"/>
                <a:gd name="T2" fmla="*/ 66 w 656"/>
                <a:gd name="T3" fmla="*/ 0 h 1447"/>
                <a:gd name="T4" fmla="*/ 68 w 656"/>
                <a:gd name="T5" fmla="*/ 19 h 1447"/>
                <a:gd name="T6" fmla="*/ 177 w 656"/>
                <a:gd name="T7" fmla="*/ 67 h 1447"/>
                <a:gd name="T8" fmla="*/ 223 w 656"/>
                <a:gd name="T9" fmla="*/ 66 h 1447"/>
                <a:gd name="T10" fmla="*/ 227 w 656"/>
                <a:gd name="T11" fmla="*/ 94 h 1447"/>
                <a:gd name="T12" fmla="*/ 193 w 656"/>
                <a:gd name="T13" fmla="*/ 101 h 1447"/>
                <a:gd name="T14" fmla="*/ 186 w 656"/>
                <a:gd name="T15" fmla="*/ 124 h 1447"/>
                <a:gd name="T16" fmla="*/ 213 w 656"/>
                <a:gd name="T17" fmla="*/ 143 h 1447"/>
                <a:gd name="T18" fmla="*/ 286 w 656"/>
                <a:gd name="T19" fmla="*/ 134 h 1447"/>
                <a:gd name="T20" fmla="*/ 312 w 656"/>
                <a:gd name="T21" fmla="*/ 159 h 1447"/>
                <a:gd name="T22" fmla="*/ 305 w 656"/>
                <a:gd name="T23" fmla="*/ 205 h 1447"/>
                <a:gd name="T24" fmla="*/ 356 w 656"/>
                <a:gd name="T25" fmla="*/ 300 h 1447"/>
                <a:gd name="T26" fmla="*/ 406 w 656"/>
                <a:gd name="T27" fmla="*/ 280 h 1447"/>
                <a:gd name="T28" fmla="*/ 390 w 656"/>
                <a:gd name="T29" fmla="*/ 250 h 1447"/>
                <a:gd name="T30" fmla="*/ 396 w 656"/>
                <a:gd name="T31" fmla="*/ 212 h 1447"/>
                <a:gd name="T32" fmla="*/ 467 w 656"/>
                <a:gd name="T33" fmla="*/ 193 h 1447"/>
                <a:gd name="T34" fmla="*/ 511 w 656"/>
                <a:gd name="T35" fmla="*/ 198 h 1447"/>
                <a:gd name="T36" fmla="*/ 539 w 656"/>
                <a:gd name="T37" fmla="*/ 225 h 1447"/>
                <a:gd name="T38" fmla="*/ 537 w 656"/>
                <a:gd name="T39" fmla="*/ 265 h 1447"/>
                <a:gd name="T40" fmla="*/ 563 w 656"/>
                <a:gd name="T41" fmla="*/ 275 h 1447"/>
                <a:gd name="T42" fmla="*/ 561 w 656"/>
                <a:gd name="T43" fmla="*/ 289 h 1447"/>
                <a:gd name="T44" fmla="*/ 593 w 656"/>
                <a:gd name="T45" fmla="*/ 285 h 1447"/>
                <a:gd name="T46" fmla="*/ 607 w 656"/>
                <a:gd name="T47" fmla="*/ 307 h 1447"/>
                <a:gd name="T48" fmla="*/ 639 w 656"/>
                <a:gd name="T49" fmla="*/ 311 h 1447"/>
                <a:gd name="T50" fmla="*/ 656 w 656"/>
                <a:gd name="T51" fmla="*/ 1234 h 1447"/>
                <a:gd name="T52" fmla="*/ 508 w 656"/>
                <a:gd name="T53" fmla="*/ 1343 h 1447"/>
                <a:gd name="T54" fmla="*/ 546 w 656"/>
                <a:gd name="T55" fmla="*/ 1406 h 1447"/>
                <a:gd name="T56" fmla="*/ 494 w 656"/>
                <a:gd name="T57" fmla="*/ 1376 h 1447"/>
                <a:gd name="T58" fmla="*/ 479 w 656"/>
                <a:gd name="T59" fmla="*/ 1400 h 1447"/>
                <a:gd name="T60" fmla="*/ 450 w 656"/>
                <a:gd name="T61" fmla="*/ 1410 h 1447"/>
                <a:gd name="T62" fmla="*/ 465 w 656"/>
                <a:gd name="T63" fmla="*/ 1422 h 1447"/>
                <a:gd name="T64" fmla="*/ 448 w 656"/>
                <a:gd name="T65" fmla="*/ 1447 h 1447"/>
                <a:gd name="T66" fmla="*/ 406 w 656"/>
                <a:gd name="T67" fmla="*/ 1440 h 1447"/>
                <a:gd name="T68" fmla="*/ 401 w 656"/>
                <a:gd name="T69" fmla="*/ 1366 h 1447"/>
                <a:gd name="T70" fmla="*/ 12 w 656"/>
                <a:gd name="T71" fmla="*/ 1366 h 1447"/>
                <a:gd name="T72" fmla="*/ 15 w 656"/>
                <a:gd name="T73" fmla="*/ 1175 h 1447"/>
                <a:gd name="T74" fmla="*/ 3 w 656"/>
                <a:gd name="T75" fmla="*/ 542 h 1447"/>
                <a:gd name="T76" fmla="*/ 0 w 656"/>
                <a:gd name="T77" fmla="*/ 3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56" h="1447">
                  <a:moveTo>
                    <a:pt x="0" y="3"/>
                  </a:moveTo>
                  <a:lnTo>
                    <a:pt x="66" y="0"/>
                  </a:lnTo>
                  <a:lnTo>
                    <a:pt x="68" y="19"/>
                  </a:lnTo>
                  <a:lnTo>
                    <a:pt x="177" y="67"/>
                  </a:lnTo>
                  <a:lnTo>
                    <a:pt x="223" y="66"/>
                  </a:lnTo>
                  <a:lnTo>
                    <a:pt x="227" y="94"/>
                  </a:lnTo>
                  <a:lnTo>
                    <a:pt x="193" y="101"/>
                  </a:lnTo>
                  <a:lnTo>
                    <a:pt x="186" y="124"/>
                  </a:lnTo>
                  <a:lnTo>
                    <a:pt x="213" y="143"/>
                  </a:lnTo>
                  <a:lnTo>
                    <a:pt x="286" y="134"/>
                  </a:lnTo>
                  <a:lnTo>
                    <a:pt x="312" y="159"/>
                  </a:lnTo>
                  <a:lnTo>
                    <a:pt x="305" y="205"/>
                  </a:lnTo>
                  <a:lnTo>
                    <a:pt x="356" y="300"/>
                  </a:lnTo>
                  <a:lnTo>
                    <a:pt x="406" y="280"/>
                  </a:lnTo>
                  <a:lnTo>
                    <a:pt x="390" y="250"/>
                  </a:lnTo>
                  <a:lnTo>
                    <a:pt x="396" y="212"/>
                  </a:lnTo>
                  <a:lnTo>
                    <a:pt x="467" y="193"/>
                  </a:lnTo>
                  <a:lnTo>
                    <a:pt x="511" y="198"/>
                  </a:lnTo>
                  <a:lnTo>
                    <a:pt x="539" y="225"/>
                  </a:lnTo>
                  <a:lnTo>
                    <a:pt x="537" y="265"/>
                  </a:lnTo>
                  <a:lnTo>
                    <a:pt x="563" y="275"/>
                  </a:lnTo>
                  <a:lnTo>
                    <a:pt x="561" y="289"/>
                  </a:lnTo>
                  <a:lnTo>
                    <a:pt x="593" y="285"/>
                  </a:lnTo>
                  <a:lnTo>
                    <a:pt x="607" y="307"/>
                  </a:lnTo>
                  <a:lnTo>
                    <a:pt x="639" y="311"/>
                  </a:lnTo>
                  <a:lnTo>
                    <a:pt x="656" y="1234"/>
                  </a:lnTo>
                  <a:lnTo>
                    <a:pt x="508" y="1343"/>
                  </a:lnTo>
                  <a:lnTo>
                    <a:pt x="546" y="1406"/>
                  </a:lnTo>
                  <a:lnTo>
                    <a:pt x="494" y="1376"/>
                  </a:lnTo>
                  <a:lnTo>
                    <a:pt x="479" y="1400"/>
                  </a:lnTo>
                  <a:lnTo>
                    <a:pt x="450" y="1410"/>
                  </a:lnTo>
                  <a:lnTo>
                    <a:pt x="465" y="1422"/>
                  </a:lnTo>
                  <a:lnTo>
                    <a:pt x="448" y="1447"/>
                  </a:lnTo>
                  <a:lnTo>
                    <a:pt x="406" y="1440"/>
                  </a:lnTo>
                  <a:lnTo>
                    <a:pt x="401" y="1366"/>
                  </a:lnTo>
                  <a:lnTo>
                    <a:pt x="12" y="1366"/>
                  </a:lnTo>
                  <a:lnTo>
                    <a:pt x="15" y="1175"/>
                  </a:lnTo>
                  <a:lnTo>
                    <a:pt x="3" y="542"/>
                  </a:lnTo>
                  <a:lnTo>
                    <a:pt x="0" y="3"/>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5" name="Freeform 7882">
              <a:extLst>
                <a:ext uri="{FF2B5EF4-FFF2-40B4-BE49-F238E27FC236}">
                  <a16:creationId xmlns:a16="http://schemas.microsoft.com/office/drawing/2014/main" id="{371039BA-E745-43D3-A513-BA2406F18367}"/>
                </a:ext>
              </a:extLst>
            </p:cNvPr>
            <p:cNvSpPr>
              <a:spLocks/>
            </p:cNvSpPr>
            <p:nvPr/>
          </p:nvSpPr>
          <p:spPr bwMode="auto">
            <a:xfrm>
              <a:off x="1650256" y="1139206"/>
              <a:ext cx="817685" cy="1180789"/>
            </a:xfrm>
            <a:custGeom>
              <a:avLst/>
              <a:gdLst>
                <a:gd name="T0" fmla="*/ 133 w 581"/>
                <a:gd name="T1" fmla="*/ 3 h 839"/>
                <a:gd name="T2" fmla="*/ 197 w 581"/>
                <a:gd name="T3" fmla="*/ 5 h 839"/>
                <a:gd name="T4" fmla="*/ 194 w 581"/>
                <a:gd name="T5" fmla="*/ 133 h 839"/>
                <a:gd name="T6" fmla="*/ 581 w 581"/>
                <a:gd name="T7" fmla="*/ 141 h 839"/>
                <a:gd name="T8" fmla="*/ 579 w 581"/>
                <a:gd name="T9" fmla="*/ 522 h 839"/>
                <a:gd name="T10" fmla="*/ 576 w 581"/>
                <a:gd name="T11" fmla="*/ 816 h 839"/>
                <a:gd name="T12" fmla="*/ 574 w 581"/>
                <a:gd name="T13" fmla="*/ 839 h 839"/>
                <a:gd name="T14" fmla="*/ 446 w 581"/>
                <a:gd name="T15" fmla="*/ 839 h 839"/>
                <a:gd name="T16" fmla="*/ 187 w 581"/>
                <a:gd name="T17" fmla="*/ 831 h 839"/>
                <a:gd name="T18" fmla="*/ 192 w 581"/>
                <a:gd name="T19" fmla="*/ 493 h 839"/>
                <a:gd name="T20" fmla="*/ 163 w 581"/>
                <a:gd name="T21" fmla="*/ 483 h 839"/>
                <a:gd name="T22" fmla="*/ 151 w 581"/>
                <a:gd name="T23" fmla="*/ 451 h 839"/>
                <a:gd name="T24" fmla="*/ 177 w 581"/>
                <a:gd name="T25" fmla="*/ 386 h 839"/>
                <a:gd name="T26" fmla="*/ 1 w 581"/>
                <a:gd name="T27" fmla="*/ 379 h 839"/>
                <a:gd name="T28" fmla="*/ 0 w 581"/>
                <a:gd name="T29" fmla="*/ 269 h 839"/>
                <a:gd name="T30" fmla="*/ 5 w 581"/>
                <a:gd name="T31" fmla="*/ 0 h 839"/>
                <a:gd name="T32" fmla="*/ 133 w 581"/>
                <a:gd name="T33" fmla="*/ 3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1" h="839">
                  <a:moveTo>
                    <a:pt x="133" y="3"/>
                  </a:moveTo>
                  <a:lnTo>
                    <a:pt x="197" y="5"/>
                  </a:lnTo>
                  <a:lnTo>
                    <a:pt x="194" y="133"/>
                  </a:lnTo>
                  <a:lnTo>
                    <a:pt x="581" y="141"/>
                  </a:lnTo>
                  <a:lnTo>
                    <a:pt x="579" y="522"/>
                  </a:lnTo>
                  <a:lnTo>
                    <a:pt x="576" y="816"/>
                  </a:lnTo>
                  <a:lnTo>
                    <a:pt x="574" y="839"/>
                  </a:lnTo>
                  <a:lnTo>
                    <a:pt x="446" y="839"/>
                  </a:lnTo>
                  <a:lnTo>
                    <a:pt x="187" y="831"/>
                  </a:lnTo>
                  <a:lnTo>
                    <a:pt x="192" y="493"/>
                  </a:lnTo>
                  <a:lnTo>
                    <a:pt x="163" y="483"/>
                  </a:lnTo>
                  <a:lnTo>
                    <a:pt x="151" y="451"/>
                  </a:lnTo>
                  <a:lnTo>
                    <a:pt x="177" y="386"/>
                  </a:lnTo>
                  <a:lnTo>
                    <a:pt x="1" y="379"/>
                  </a:lnTo>
                  <a:lnTo>
                    <a:pt x="0" y="269"/>
                  </a:lnTo>
                  <a:lnTo>
                    <a:pt x="5" y="0"/>
                  </a:lnTo>
                  <a:lnTo>
                    <a:pt x="133" y="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6" name="Freeform 7883">
              <a:extLst>
                <a:ext uri="{FF2B5EF4-FFF2-40B4-BE49-F238E27FC236}">
                  <a16:creationId xmlns:a16="http://schemas.microsoft.com/office/drawing/2014/main" id="{82C0A428-2E1D-499F-9960-505B1B8915C4}"/>
                </a:ext>
              </a:extLst>
            </p:cNvPr>
            <p:cNvSpPr>
              <a:spLocks/>
            </p:cNvSpPr>
            <p:nvPr/>
          </p:nvSpPr>
          <p:spPr bwMode="auto">
            <a:xfrm>
              <a:off x="562355" y="1469939"/>
              <a:ext cx="1094939" cy="741688"/>
            </a:xfrm>
            <a:custGeom>
              <a:avLst/>
              <a:gdLst>
                <a:gd name="T0" fmla="*/ 0 w 778"/>
                <a:gd name="T1" fmla="*/ 0 h 527"/>
                <a:gd name="T2" fmla="*/ 322 w 778"/>
                <a:gd name="T3" fmla="*/ 15 h 527"/>
                <a:gd name="T4" fmla="*/ 324 w 778"/>
                <a:gd name="T5" fmla="*/ 170 h 527"/>
                <a:gd name="T6" fmla="*/ 319 w 778"/>
                <a:gd name="T7" fmla="*/ 253 h 527"/>
                <a:gd name="T8" fmla="*/ 384 w 778"/>
                <a:gd name="T9" fmla="*/ 257 h 527"/>
                <a:gd name="T10" fmla="*/ 382 w 778"/>
                <a:gd name="T11" fmla="*/ 321 h 527"/>
                <a:gd name="T12" fmla="*/ 640 w 778"/>
                <a:gd name="T13" fmla="*/ 331 h 527"/>
                <a:gd name="T14" fmla="*/ 643 w 778"/>
                <a:gd name="T15" fmla="*/ 267 h 527"/>
                <a:gd name="T16" fmla="*/ 706 w 778"/>
                <a:gd name="T17" fmla="*/ 269 h 527"/>
                <a:gd name="T18" fmla="*/ 708 w 778"/>
                <a:gd name="T19" fmla="*/ 205 h 527"/>
                <a:gd name="T20" fmla="*/ 773 w 778"/>
                <a:gd name="T21" fmla="*/ 208 h 527"/>
                <a:gd name="T22" fmla="*/ 778 w 778"/>
                <a:gd name="T23" fmla="*/ 527 h 527"/>
                <a:gd name="T24" fmla="*/ 517 w 778"/>
                <a:gd name="T25" fmla="*/ 517 h 527"/>
                <a:gd name="T26" fmla="*/ 123 w 778"/>
                <a:gd name="T27" fmla="*/ 500 h 527"/>
                <a:gd name="T28" fmla="*/ 114 w 778"/>
                <a:gd name="T29" fmla="*/ 480 h 527"/>
                <a:gd name="T30" fmla="*/ 126 w 778"/>
                <a:gd name="T31" fmla="*/ 472 h 527"/>
                <a:gd name="T32" fmla="*/ 125 w 778"/>
                <a:gd name="T33" fmla="*/ 420 h 527"/>
                <a:gd name="T34" fmla="*/ 91 w 778"/>
                <a:gd name="T35" fmla="*/ 341 h 527"/>
                <a:gd name="T36" fmla="*/ 91 w 778"/>
                <a:gd name="T37" fmla="*/ 302 h 527"/>
                <a:gd name="T38" fmla="*/ 63 w 778"/>
                <a:gd name="T39" fmla="*/ 270 h 527"/>
                <a:gd name="T40" fmla="*/ 74 w 778"/>
                <a:gd name="T41" fmla="*/ 260 h 527"/>
                <a:gd name="T42" fmla="*/ 50 w 778"/>
                <a:gd name="T43" fmla="*/ 222 h 527"/>
                <a:gd name="T44" fmla="*/ 55 w 778"/>
                <a:gd name="T45" fmla="*/ 188 h 527"/>
                <a:gd name="T46" fmla="*/ 38 w 778"/>
                <a:gd name="T47" fmla="*/ 168 h 527"/>
                <a:gd name="T48" fmla="*/ 33 w 778"/>
                <a:gd name="T49" fmla="*/ 94 h 527"/>
                <a:gd name="T50" fmla="*/ 0 w 778"/>
                <a:gd name="T51"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8" h="527">
                  <a:moveTo>
                    <a:pt x="0" y="0"/>
                  </a:moveTo>
                  <a:lnTo>
                    <a:pt x="322" y="15"/>
                  </a:lnTo>
                  <a:lnTo>
                    <a:pt x="324" y="170"/>
                  </a:lnTo>
                  <a:lnTo>
                    <a:pt x="319" y="253"/>
                  </a:lnTo>
                  <a:lnTo>
                    <a:pt x="384" y="257"/>
                  </a:lnTo>
                  <a:lnTo>
                    <a:pt x="382" y="321"/>
                  </a:lnTo>
                  <a:lnTo>
                    <a:pt x="640" y="331"/>
                  </a:lnTo>
                  <a:lnTo>
                    <a:pt x="643" y="267"/>
                  </a:lnTo>
                  <a:lnTo>
                    <a:pt x="706" y="269"/>
                  </a:lnTo>
                  <a:lnTo>
                    <a:pt x="708" y="205"/>
                  </a:lnTo>
                  <a:lnTo>
                    <a:pt x="773" y="208"/>
                  </a:lnTo>
                  <a:lnTo>
                    <a:pt x="778" y="527"/>
                  </a:lnTo>
                  <a:lnTo>
                    <a:pt x="517" y="517"/>
                  </a:lnTo>
                  <a:lnTo>
                    <a:pt x="123" y="500"/>
                  </a:lnTo>
                  <a:lnTo>
                    <a:pt x="114" y="480"/>
                  </a:lnTo>
                  <a:lnTo>
                    <a:pt x="126" y="472"/>
                  </a:lnTo>
                  <a:lnTo>
                    <a:pt x="125" y="420"/>
                  </a:lnTo>
                  <a:lnTo>
                    <a:pt x="91" y="341"/>
                  </a:lnTo>
                  <a:lnTo>
                    <a:pt x="91" y="302"/>
                  </a:lnTo>
                  <a:lnTo>
                    <a:pt x="63" y="270"/>
                  </a:lnTo>
                  <a:lnTo>
                    <a:pt x="74" y="260"/>
                  </a:lnTo>
                  <a:lnTo>
                    <a:pt x="50" y="222"/>
                  </a:lnTo>
                  <a:lnTo>
                    <a:pt x="55" y="188"/>
                  </a:lnTo>
                  <a:lnTo>
                    <a:pt x="38" y="168"/>
                  </a:lnTo>
                  <a:lnTo>
                    <a:pt x="33" y="94"/>
                  </a:lnTo>
                  <a:lnTo>
                    <a:pt x="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7" name="Freeform 7884">
              <a:extLst>
                <a:ext uri="{FF2B5EF4-FFF2-40B4-BE49-F238E27FC236}">
                  <a16:creationId xmlns:a16="http://schemas.microsoft.com/office/drawing/2014/main" id="{DDC31A73-EA75-40E2-96AA-615F9DDC968A}"/>
                </a:ext>
              </a:extLst>
            </p:cNvPr>
            <p:cNvSpPr>
              <a:spLocks/>
            </p:cNvSpPr>
            <p:nvPr/>
          </p:nvSpPr>
          <p:spPr bwMode="auto">
            <a:xfrm>
              <a:off x="1015530" y="1491050"/>
              <a:ext cx="636134" cy="271624"/>
            </a:xfrm>
            <a:custGeom>
              <a:avLst/>
              <a:gdLst>
                <a:gd name="T0" fmla="*/ 0 w 452"/>
                <a:gd name="T1" fmla="*/ 0 h 193"/>
                <a:gd name="T2" fmla="*/ 451 w 452"/>
                <a:gd name="T3" fmla="*/ 19 h 193"/>
                <a:gd name="T4" fmla="*/ 452 w 452"/>
                <a:gd name="T5" fmla="*/ 129 h 193"/>
                <a:gd name="T6" fmla="*/ 451 w 452"/>
                <a:gd name="T7" fmla="*/ 193 h 193"/>
                <a:gd name="T8" fmla="*/ 386 w 452"/>
                <a:gd name="T9" fmla="*/ 190 h 193"/>
                <a:gd name="T10" fmla="*/ 388 w 452"/>
                <a:gd name="T11" fmla="*/ 170 h 193"/>
                <a:gd name="T12" fmla="*/ 2 w 452"/>
                <a:gd name="T13" fmla="*/ 155 h 193"/>
                <a:gd name="T14" fmla="*/ 0 w 452"/>
                <a:gd name="T15" fmla="*/ 0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2" h="193">
                  <a:moveTo>
                    <a:pt x="0" y="0"/>
                  </a:moveTo>
                  <a:lnTo>
                    <a:pt x="451" y="19"/>
                  </a:lnTo>
                  <a:lnTo>
                    <a:pt x="452" y="129"/>
                  </a:lnTo>
                  <a:lnTo>
                    <a:pt x="451" y="193"/>
                  </a:lnTo>
                  <a:lnTo>
                    <a:pt x="386" y="190"/>
                  </a:lnTo>
                  <a:lnTo>
                    <a:pt x="388" y="170"/>
                  </a:lnTo>
                  <a:lnTo>
                    <a:pt x="2" y="155"/>
                  </a:lnTo>
                  <a:lnTo>
                    <a:pt x="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8" name="Freeform 7885">
              <a:extLst>
                <a:ext uri="{FF2B5EF4-FFF2-40B4-BE49-F238E27FC236}">
                  <a16:creationId xmlns:a16="http://schemas.microsoft.com/office/drawing/2014/main" id="{7BF5C920-4CD0-4DE2-85C9-8C00B861B8FD}"/>
                </a:ext>
              </a:extLst>
            </p:cNvPr>
            <p:cNvSpPr>
              <a:spLocks/>
            </p:cNvSpPr>
            <p:nvPr/>
          </p:nvSpPr>
          <p:spPr bwMode="auto">
            <a:xfrm>
              <a:off x="4840778" y="1451644"/>
              <a:ext cx="1087901" cy="807834"/>
            </a:xfrm>
            <a:custGeom>
              <a:avLst/>
              <a:gdLst>
                <a:gd name="T0" fmla="*/ 0 w 773"/>
                <a:gd name="T1" fmla="*/ 43 h 574"/>
                <a:gd name="T2" fmla="*/ 91 w 773"/>
                <a:gd name="T3" fmla="*/ 0 h 574"/>
                <a:gd name="T4" fmla="*/ 97 w 773"/>
                <a:gd name="T5" fmla="*/ 50 h 574"/>
                <a:gd name="T6" fmla="*/ 126 w 773"/>
                <a:gd name="T7" fmla="*/ 58 h 574"/>
                <a:gd name="T8" fmla="*/ 118 w 773"/>
                <a:gd name="T9" fmla="*/ 78 h 574"/>
                <a:gd name="T10" fmla="*/ 142 w 773"/>
                <a:gd name="T11" fmla="*/ 112 h 574"/>
                <a:gd name="T12" fmla="*/ 227 w 773"/>
                <a:gd name="T13" fmla="*/ 85 h 574"/>
                <a:gd name="T14" fmla="*/ 239 w 773"/>
                <a:gd name="T15" fmla="*/ 105 h 574"/>
                <a:gd name="T16" fmla="*/ 283 w 773"/>
                <a:gd name="T17" fmla="*/ 94 h 574"/>
                <a:gd name="T18" fmla="*/ 329 w 773"/>
                <a:gd name="T19" fmla="*/ 105 h 574"/>
                <a:gd name="T20" fmla="*/ 445 w 773"/>
                <a:gd name="T21" fmla="*/ 85 h 574"/>
                <a:gd name="T22" fmla="*/ 505 w 773"/>
                <a:gd name="T23" fmla="*/ 104 h 574"/>
                <a:gd name="T24" fmla="*/ 522 w 773"/>
                <a:gd name="T25" fmla="*/ 144 h 574"/>
                <a:gd name="T26" fmla="*/ 570 w 773"/>
                <a:gd name="T27" fmla="*/ 172 h 574"/>
                <a:gd name="T28" fmla="*/ 631 w 773"/>
                <a:gd name="T29" fmla="*/ 144 h 574"/>
                <a:gd name="T30" fmla="*/ 693 w 773"/>
                <a:gd name="T31" fmla="*/ 156 h 574"/>
                <a:gd name="T32" fmla="*/ 713 w 773"/>
                <a:gd name="T33" fmla="*/ 144 h 574"/>
                <a:gd name="T34" fmla="*/ 728 w 773"/>
                <a:gd name="T35" fmla="*/ 161 h 574"/>
                <a:gd name="T36" fmla="*/ 773 w 773"/>
                <a:gd name="T37" fmla="*/ 151 h 574"/>
                <a:gd name="T38" fmla="*/ 737 w 773"/>
                <a:gd name="T39" fmla="*/ 161 h 574"/>
                <a:gd name="T40" fmla="*/ 732 w 773"/>
                <a:gd name="T41" fmla="*/ 164 h 574"/>
                <a:gd name="T42" fmla="*/ 733 w 773"/>
                <a:gd name="T43" fmla="*/ 167 h 574"/>
                <a:gd name="T44" fmla="*/ 718 w 773"/>
                <a:gd name="T45" fmla="*/ 172 h 574"/>
                <a:gd name="T46" fmla="*/ 706 w 773"/>
                <a:gd name="T47" fmla="*/ 161 h 574"/>
                <a:gd name="T48" fmla="*/ 699 w 773"/>
                <a:gd name="T49" fmla="*/ 193 h 574"/>
                <a:gd name="T50" fmla="*/ 679 w 773"/>
                <a:gd name="T51" fmla="*/ 186 h 574"/>
                <a:gd name="T52" fmla="*/ 643 w 773"/>
                <a:gd name="T53" fmla="*/ 231 h 574"/>
                <a:gd name="T54" fmla="*/ 536 w 773"/>
                <a:gd name="T55" fmla="*/ 290 h 574"/>
                <a:gd name="T56" fmla="*/ 261 w 773"/>
                <a:gd name="T57" fmla="*/ 391 h 574"/>
                <a:gd name="T58" fmla="*/ 140 w 773"/>
                <a:gd name="T59" fmla="*/ 466 h 574"/>
                <a:gd name="T60" fmla="*/ 19 w 773"/>
                <a:gd name="T61" fmla="*/ 574 h 574"/>
                <a:gd name="T62" fmla="*/ 0 w 773"/>
                <a:gd name="T63" fmla="*/ 43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3" h="574">
                  <a:moveTo>
                    <a:pt x="0" y="43"/>
                  </a:moveTo>
                  <a:lnTo>
                    <a:pt x="91" y="0"/>
                  </a:lnTo>
                  <a:lnTo>
                    <a:pt x="97" y="50"/>
                  </a:lnTo>
                  <a:lnTo>
                    <a:pt x="126" y="58"/>
                  </a:lnTo>
                  <a:lnTo>
                    <a:pt x="118" y="78"/>
                  </a:lnTo>
                  <a:lnTo>
                    <a:pt x="142" y="112"/>
                  </a:lnTo>
                  <a:lnTo>
                    <a:pt x="227" y="85"/>
                  </a:lnTo>
                  <a:lnTo>
                    <a:pt x="239" y="105"/>
                  </a:lnTo>
                  <a:lnTo>
                    <a:pt x="283" y="94"/>
                  </a:lnTo>
                  <a:lnTo>
                    <a:pt x="329" y="105"/>
                  </a:lnTo>
                  <a:lnTo>
                    <a:pt x="445" y="85"/>
                  </a:lnTo>
                  <a:lnTo>
                    <a:pt x="505" y="104"/>
                  </a:lnTo>
                  <a:lnTo>
                    <a:pt x="522" y="144"/>
                  </a:lnTo>
                  <a:lnTo>
                    <a:pt x="570" y="172"/>
                  </a:lnTo>
                  <a:lnTo>
                    <a:pt x="631" y="144"/>
                  </a:lnTo>
                  <a:lnTo>
                    <a:pt x="693" y="156"/>
                  </a:lnTo>
                  <a:lnTo>
                    <a:pt x="713" y="144"/>
                  </a:lnTo>
                  <a:lnTo>
                    <a:pt x="728" y="161"/>
                  </a:lnTo>
                  <a:lnTo>
                    <a:pt x="773" y="151"/>
                  </a:lnTo>
                  <a:lnTo>
                    <a:pt x="737" y="161"/>
                  </a:lnTo>
                  <a:lnTo>
                    <a:pt x="732" y="164"/>
                  </a:lnTo>
                  <a:lnTo>
                    <a:pt x="733" y="167"/>
                  </a:lnTo>
                  <a:lnTo>
                    <a:pt x="718" y="172"/>
                  </a:lnTo>
                  <a:lnTo>
                    <a:pt x="706" y="161"/>
                  </a:lnTo>
                  <a:lnTo>
                    <a:pt x="699" y="193"/>
                  </a:lnTo>
                  <a:lnTo>
                    <a:pt x="679" y="186"/>
                  </a:lnTo>
                  <a:lnTo>
                    <a:pt x="643" y="231"/>
                  </a:lnTo>
                  <a:lnTo>
                    <a:pt x="536" y="290"/>
                  </a:lnTo>
                  <a:lnTo>
                    <a:pt x="261" y="391"/>
                  </a:lnTo>
                  <a:lnTo>
                    <a:pt x="140" y="466"/>
                  </a:lnTo>
                  <a:lnTo>
                    <a:pt x="19" y="574"/>
                  </a:lnTo>
                  <a:lnTo>
                    <a:pt x="0" y="43"/>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99" name="Freeform 7886">
              <a:extLst>
                <a:ext uri="{FF2B5EF4-FFF2-40B4-BE49-F238E27FC236}">
                  <a16:creationId xmlns:a16="http://schemas.microsoft.com/office/drawing/2014/main" id="{468ED37A-4A68-4AA6-9ADC-2D70418AA312}"/>
                </a:ext>
              </a:extLst>
            </p:cNvPr>
            <p:cNvSpPr>
              <a:spLocks/>
            </p:cNvSpPr>
            <p:nvPr/>
          </p:nvSpPr>
          <p:spPr bwMode="auto">
            <a:xfrm>
              <a:off x="4303160" y="1510754"/>
              <a:ext cx="564357" cy="1299009"/>
            </a:xfrm>
            <a:custGeom>
              <a:avLst/>
              <a:gdLst>
                <a:gd name="T0" fmla="*/ 382 w 401"/>
                <a:gd name="T1" fmla="*/ 1 h 923"/>
                <a:gd name="T2" fmla="*/ 401 w 401"/>
                <a:gd name="T3" fmla="*/ 532 h 923"/>
                <a:gd name="T4" fmla="*/ 183 w 401"/>
                <a:gd name="T5" fmla="*/ 780 h 923"/>
                <a:gd name="T6" fmla="*/ 128 w 401"/>
                <a:gd name="T7" fmla="*/ 812 h 923"/>
                <a:gd name="T8" fmla="*/ 96 w 401"/>
                <a:gd name="T9" fmla="*/ 857 h 923"/>
                <a:gd name="T10" fmla="*/ 17 w 401"/>
                <a:gd name="T11" fmla="*/ 923 h 923"/>
                <a:gd name="T12" fmla="*/ 0 w 401"/>
                <a:gd name="T13" fmla="*/ 0 h 923"/>
                <a:gd name="T14" fmla="*/ 45 w 401"/>
                <a:gd name="T15" fmla="*/ 1 h 923"/>
                <a:gd name="T16" fmla="*/ 45 w 401"/>
                <a:gd name="T17" fmla="*/ 63 h 923"/>
                <a:gd name="T18" fmla="*/ 60 w 401"/>
                <a:gd name="T19" fmla="*/ 57 h 923"/>
                <a:gd name="T20" fmla="*/ 82 w 401"/>
                <a:gd name="T21" fmla="*/ 75 h 923"/>
                <a:gd name="T22" fmla="*/ 121 w 401"/>
                <a:gd name="T23" fmla="*/ 67 h 923"/>
                <a:gd name="T24" fmla="*/ 118 w 401"/>
                <a:gd name="T25" fmla="*/ 114 h 923"/>
                <a:gd name="T26" fmla="*/ 157 w 401"/>
                <a:gd name="T27" fmla="*/ 95 h 923"/>
                <a:gd name="T28" fmla="*/ 188 w 401"/>
                <a:gd name="T29" fmla="*/ 109 h 923"/>
                <a:gd name="T30" fmla="*/ 268 w 401"/>
                <a:gd name="T31" fmla="*/ 85 h 923"/>
                <a:gd name="T32" fmla="*/ 328 w 401"/>
                <a:gd name="T33" fmla="*/ 28 h 923"/>
                <a:gd name="T34" fmla="*/ 382 w 401"/>
                <a:gd name="T35" fmla="*/ 1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1" h="923">
                  <a:moveTo>
                    <a:pt x="382" y="1"/>
                  </a:moveTo>
                  <a:lnTo>
                    <a:pt x="401" y="532"/>
                  </a:lnTo>
                  <a:lnTo>
                    <a:pt x="183" y="780"/>
                  </a:lnTo>
                  <a:lnTo>
                    <a:pt x="128" y="812"/>
                  </a:lnTo>
                  <a:lnTo>
                    <a:pt x="96" y="857"/>
                  </a:lnTo>
                  <a:lnTo>
                    <a:pt x="17" y="923"/>
                  </a:lnTo>
                  <a:lnTo>
                    <a:pt x="0" y="0"/>
                  </a:lnTo>
                  <a:lnTo>
                    <a:pt x="45" y="1"/>
                  </a:lnTo>
                  <a:lnTo>
                    <a:pt x="45" y="63"/>
                  </a:lnTo>
                  <a:lnTo>
                    <a:pt x="60" y="57"/>
                  </a:lnTo>
                  <a:lnTo>
                    <a:pt x="82" y="75"/>
                  </a:lnTo>
                  <a:lnTo>
                    <a:pt x="121" y="67"/>
                  </a:lnTo>
                  <a:lnTo>
                    <a:pt x="118" y="114"/>
                  </a:lnTo>
                  <a:lnTo>
                    <a:pt x="157" y="95"/>
                  </a:lnTo>
                  <a:lnTo>
                    <a:pt x="188" y="109"/>
                  </a:lnTo>
                  <a:lnTo>
                    <a:pt x="268" y="85"/>
                  </a:lnTo>
                  <a:lnTo>
                    <a:pt x="328" y="28"/>
                  </a:lnTo>
                  <a:lnTo>
                    <a:pt x="382" y="1"/>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0" name="Freeform 7887">
              <a:extLst>
                <a:ext uri="{FF2B5EF4-FFF2-40B4-BE49-F238E27FC236}">
                  <a16:creationId xmlns:a16="http://schemas.microsoft.com/office/drawing/2014/main" id="{E37C58BE-FF59-4752-8D1F-60E712F2CD21}"/>
                </a:ext>
              </a:extLst>
            </p:cNvPr>
            <p:cNvSpPr>
              <a:spLocks/>
            </p:cNvSpPr>
            <p:nvPr/>
          </p:nvSpPr>
          <p:spPr bwMode="auto">
            <a:xfrm>
              <a:off x="1644626" y="1672601"/>
              <a:ext cx="275846" cy="902129"/>
            </a:xfrm>
            <a:custGeom>
              <a:avLst/>
              <a:gdLst>
                <a:gd name="T0" fmla="*/ 191 w 196"/>
                <a:gd name="T1" fmla="*/ 452 h 641"/>
                <a:gd name="T2" fmla="*/ 193 w 196"/>
                <a:gd name="T3" fmla="*/ 641 h 641"/>
                <a:gd name="T4" fmla="*/ 0 w 196"/>
                <a:gd name="T5" fmla="*/ 638 h 641"/>
                <a:gd name="T6" fmla="*/ 9 w 196"/>
                <a:gd name="T7" fmla="*/ 383 h 641"/>
                <a:gd name="T8" fmla="*/ 4 w 196"/>
                <a:gd name="T9" fmla="*/ 64 h 641"/>
                <a:gd name="T10" fmla="*/ 5 w 196"/>
                <a:gd name="T11" fmla="*/ 0 h 641"/>
                <a:gd name="T12" fmla="*/ 181 w 196"/>
                <a:gd name="T13" fmla="*/ 7 h 641"/>
                <a:gd name="T14" fmla="*/ 155 w 196"/>
                <a:gd name="T15" fmla="*/ 72 h 641"/>
                <a:gd name="T16" fmla="*/ 167 w 196"/>
                <a:gd name="T17" fmla="*/ 104 h 641"/>
                <a:gd name="T18" fmla="*/ 196 w 196"/>
                <a:gd name="T19" fmla="*/ 114 h 641"/>
                <a:gd name="T20" fmla="*/ 191 w 196"/>
                <a:gd name="T21" fmla="*/ 452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641">
                  <a:moveTo>
                    <a:pt x="191" y="452"/>
                  </a:moveTo>
                  <a:lnTo>
                    <a:pt x="193" y="641"/>
                  </a:lnTo>
                  <a:lnTo>
                    <a:pt x="0" y="638"/>
                  </a:lnTo>
                  <a:lnTo>
                    <a:pt x="9" y="383"/>
                  </a:lnTo>
                  <a:lnTo>
                    <a:pt x="4" y="64"/>
                  </a:lnTo>
                  <a:lnTo>
                    <a:pt x="5" y="0"/>
                  </a:lnTo>
                  <a:lnTo>
                    <a:pt x="181" y="7"/>
                  </a:lnTo>
                  <a:lnTo>
                    <a:pt x="155" y="72"/>
                  </a:lnTo>
                  <a:lnTo>
                    <a:pt x="167" y="104"/>
                  </a:lnTo>
                  <a:lnTo>
                    <a:pt x="196" y="114"/>
                  </a:lnTo>
                  <a:lnTo>
                    <a:pt x="191" y="45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1" name="Freeform 7888">
              <a:extLst>
                <a:ext uri="{FF2B5EF4-FFF2-40B4-BE49-F238E27FC236}">
                  <a16:creationId xmlns:a16="http://schemas.microsoft.com/office/drawing/2014/main" id="{DDE83C53-3404-41F5-92DF-DC35AC1103B6}"/>
                </a:ext>
              </a:extLst>
            </p:cNvPr>
            <p:cNvSpPr>
              <a:spLocks/>
            </p:cNvSpPr>
            <p:nvPr/>
          </p:nvSpPr>
          <p:spPr bwMode="auto">
            <a:xfrm>
              <a:off x="1011307" y="1709193"/>
              <a:ext cx="550284" cy="226588"/>
            </a:xfrm>
            <a:custGeom>
              <a:avLst/>
              <a:gdLst>
                <a:gd name="T0" fmla="*/ 389 w 391"/>
                <a:gd name="T1" fmla="*/ 35 h 161"/>
                <a:gd name="T2" fmla="*/ 387 w 391"/>
                <a:gd name="T3" fmla="*/ 99 h 161"/>
                <a:gd name="T4" fmla="*/ 324 w 391"/>
                <a:gd name="T5" fmla="*/ 97 h 161"/>
                <a:gd name="T6" fmla="*/ 321 w 391"/>
                <a:gd name="T7" fmla="*/ 161 h 161"/>
                <a:gd name="T8" fmla="*/ 63 w 391"/>
                <a:gd name="T9" fmla="*/ 151 h 161"/>
                <a:gd name="T10" fmla="*/ 65 w 391"/>
                <a:gd name="T11" fmla="*/ 87 h 161"/>
                <a:gd name="T12" fmla="*/ 0 w 391"/>
                <a:gd name="T13" fmla="*/ 83 h 161"/>
                <a:gd name="T14" fmla="*/ 5 w 391"/>
                <a:gd name="T15" fmla="*/ 0 h 161"/>
                <a:gd name="T16" fmla="*/ 391 w 391"/>
                <a:gd name="T17" fmla="*/ 15 h 161"/>
                <a:gd name="T18" fmla="*/ 389 w 391"/>
                <a:gd name="T19" fmla="*/ 3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 h="161">
                  <a:moveTo>
                    <a:pt x="389" y="35"/>
                  </a:moveTo>
                  <a:lnTo>
                    <a:pt x="387" y="99"/>
                  </a:lnTo>
                  <a:lnTo>
                    <a:pt x="324" y="97"/>
                  </a:lnTo>
                  <a:lnTo>
                    <a:pt x="321" y="161"/>
                  </a:lnTo>
                  <a:lnTo>
                    <a:pt x="63" y="151"/>
                  </a:lnTo>
                  <a:lnTo>
                    <a:pt x="65" y="87"/>
                  </a:lnTo>
                  <a:lnTo>
                    <a:pt x="0" y="83"/>
                  </a:lnTo>
                  <a:lnTo>
                    <a:pt x="5" y="0"/>
                  </a:lnTo>
                  <a:lnTo>
                    <a:pt x="391" y="15"/>
                  </a:lnTo>
                  <a:lnTo>
                    <a:pt x="389" y="3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2" name="Freeform 7889">
              <a:extLst>
                <a:ext uri="{FF2B5EF4-FFF2-40B4-BE49-F238E27FC236}">
                  <a16:creationId xmlns:a16="http://schemas.microsoft.com/office/drawing/2014/main" id="{74679B31-9EDC-49F3-8577-1DC52362349E}"/>
                </a:ext>
              </a:extLst>
            </p:cNvPr>
            <p:cNvSpPr>
              <a:spLocks/>
            </p:cNvSpPr>
            <p:nvPr/>
          </p:nvSpPr>
          <p:spPr bwMode="auto">
            <a:xfrm>
              <a:off x="2460904" y="1826006"/>
              <a:ext cx="964052" cy="900721"/>
            </a:xfrm>
            <a:custGeom>
              <a:avLst/>
              <a:gdLst>
                <a:gd name="T0" fmla="*/ 3 w 685"/>
                <a:gd name="T1" fmla="*/ 34 h 640"/>
                <a:gd name="T2" fmla="*/ 324 w 685"/>
                <a:gd name="T3" fmla="*/ 39 h 640"/>
                <a:gd name="T4" fmla="*/ 326 w 685"/>
                <a:gd name="T5" fmla="*/ 0 h 640"/>
                <a:gd name="T6" fmla="*/ 673 w 685"/>
                <a:gd name="T7" fmla="*/ 7 h 640"/>
                <a:gd name="T8" fmla="*/ 685 w 685"/>
                <a:gd name="T9" fmla="*/ 640 h 640"/>
                <a:gd name="T10" fmla="*/ 319 w 685"/>
                <a:gd name="T11" fmla="*/ 636 h 640"/>
                <a:gd name="T12" fmla="*/ 320 w 685"/>
                <a:gd name="T13" fmla="*/ 504 h 640"/>
                <a:gd name="T14" fmla="*/ 302 w 685"/>
                <a:gd name="T15" fmla="*/ 480 h 640"/>
                <a:gd name="T16" fmla="*/ 322 w 685"/>
                <a:gd name="T17" fmla="*/ 435 h 640"/>
                <a:gd name="T18" fmla="*/ 264 w 685"/>
                <a:gd name="T19" fmla="*/ 418 h 640"/>
                <a:gd name="T20" fmla="*/ 252 w 685"/>
                <a:gd name="T21" fmla="*/ 438 h 640"/>
                <a:gd name="T22" fmla="*/ 194 w 685"/>
                <a:gd name="T23" fmla="*/ 400 h 640"/>
                <a:gd name="T24" fmla="*/ 194 w 685"/>
                <a:gd name="T25" fmla="*/ 356 h 640"/>
                <a:gd name="T26" fmla="*/ 162 w 685"/>
                <a:gd name="T27" fmla="*/ 306 h 640"/>
                <a:gd name="T28" fmla="*/ 46 w 685"/>
                <a:gd name="T29" fmla="*/ 350 h 640"/>
                <a:gd name="T30" fmla="*/ 0 w 685"/>
                <a:gd name="T31" fmla="*/ 328 h 640"/>
                <a:gd name="T32" fmla="*/ 3 w 685"/>
                <a:gd name="T33" fmla="*/ 3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5" h="640">
                  <a:moveTo>
                    <a:pt x="3" y="34"/>
                  </a:moveTo>
                  <a:lnTo>
                    <a:pt x="324" y="39"/>
                  </a:lnTo>
                  <a:lnTo>
                    <a:pt x="326" y="0"/>
                  </a:lnTo>
                  <a:lnTo>
                    <a:pt x="673" y="7"/>
                  </a:lnTo>
                  <a:lnTo>
                    <a:pt x="685" y="640"/>
                  </a:lnTo>
                  <a:lnTo>
                    <a:pt x="319" y="636"/>
                  </a:lnTo>
                  <a:lnTo>
                    <a:pt x="320" y="504"/>
                  </a:lnTo>
                  <a:lnTo>
                    <a:pt x="302" y="480"/>
                  </a:lnTo>
                  <a:lnTo>
                    <a:pt x="322" y="435"/>
                  </a:lnTo>
                  <a:lnTo>
                    <a:pt x="264" y="418"/>
                  </a:lnTo>
                  <a:lnTo>
                    <a:pt x="252" y="438"/>
                  </a:lnTo>
                  <a:lnTo>
                    <a:pt x="194" y="400"/>
                  </a:lnTo>
                  <a:lnTo>
                    <a:pt x="194" y="356"/>
                  </a:lnTo>
                  <a:lnTo>
                    <a:pt x="162" y="306"/>
                  </a:lnTo>
                  <a:lnTo>
                    <a:pt x="46" y="350"/>
                  </a:lnTo>
                  <a:lnTo>
                    <a:pt x="0" y="328"/>
                  </a:lnTo>
                  <a:lnTo>
                    <a:pt x="3" y="34"/>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3" name="Freeform 7890">
              <a:extLst>
                <a:ext uri="{FF2B5EF4-FFF2-40B4-BE49-F238E27FC236}">
                  <a16:creationId xmlns:a16="http://schemas.microsoft.com/office/drawing/2014/main" id="{63DEA944-62EB-49BD-9B75-71A2BD739C19}"/>
                </a:ext>
              </a:extLst>
            </p:cNvPr>
            <p:cNvSpPr>
              <a:spLocks/>
            </p:cNvSpPr>
            <p:nvPr/>
          </p:nvSpPr>
          <p:spPr bwMode="auto">
            <a:xfrm>
              <a:off x="715758" y="2173627"/>
              <a:ext cx="574209" cy="382806"/>
            </a:xfrm>
            <a:custGeom>
              <a:avLst/>
              <a:gdLst>
                <a:gd name="T0" fmla="*/ 408 w 408"/>
                <a:gd name="T1" fmla="*/ 17 h 272"/>
                <a:gd name="T2" fmla="*/ 398 w 408"/>
                <a:gd name="T3" fmla="*/ 272 h 272"/>
                <a:gd name="T4" fmla="*/ 333 w 408"/>
                <a:gd name="T5" fmla="*/ 269 h 272"/>
                <a:gd name="T6" fmla="*/ 5 w 408"/>
                <a:gd name="T7" fmla="*/ 255 h 272"/>
                <a:gd name="T8" fmla="*/ 17 w 408"/>
                <a:gd name="T9" fmla="*/ 245 h 272"/>
                <a:gd name="T10" fmla="*/ 5 w 408"/>
                <a:gd name="T11" fmla="*/ 225 h 272"/>
                <a:gd name="T12" fmla="*/ 19 w 408"/>
                <a:gd name="T13" fmla="*/ 126 h 272"/>
                <a:gd name="T14" fmla="*/ 5 w 408"/>
                <a:gd name="T15" fmla="*/ 97 h 272"/>
                <a:gd name="T16" fmla="*/ 16 w 408"/>
                <a:gd name="T17" fmla="*/ 64 h 272"/>
                <a:gd name="T18" fmla="*/ 0 w 408"/>
                <a:gd name="T19" fmla="*/ 59 h 272"/>
                <a:gd name="T20" fmla="*/ 14 w 408"/>
                <a:gd name="T21" fmla="*/ 0 h 272"/>
                <a:gd name="T22" fmla="*/ 408 w 408"/>
                <a:gd name="T23" fmla="*/ 1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8" h="272">
                  <a:moveTo>
                    <a:pt x="408" y="17"/>
                  </a:moveTo>
                  <a:lnTo>
                    <a:pt x="398" y="272"/>
                  </a:lnTo>
                  <a:lnTo>
                    <a:pt x="333" y="269"/>
                  </a:lnTo>
                  <a:lnTo>
                    <a:pt x="5" y="255"/>
                  </a:lnTo>
                  <a:lnTo>
                    <a:pt x="17" y="245"/>
                  </a:lnTo>
                  <a:lnTo>
                    <a:pt x="5" y="225"/>
                  </a:lnTo>
                  <a:lnTo>
                    <a:pt x="19" y="126"/>
                  </a:lnTo>
                  <a:lnTo>
                    <a:pt x="5" y="97"/>
                  </a:lnTo>
                  <a:lnTo>
                    <a:pt x="16" y="64"/>
                  </a:lnTo>
                  <a:lnTo>
                    <a:pt x="0" y="59"/>
                  </a:lnTo>
                  <a:lnTo>
                    <a:pt x="14" y="0"/>
                  </a:lnTo>
                  <a:lnTo>
                    <a:pt x="408" y="17"/>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4" name="Freeform 7891">
              <a:extLst>
                <a:ext uri="{FF2B5EF4-FFF2-40B4-BE49-F238E27FC236}">
                  <a16:creationId xmlns:a16="http://schemas.microsoft.com/office/drawing/2014/main" id="{6DDA565E-0B16-45A5-97C9-85577239F49C}"/>
                </a:ext>
              </a:extLst>
            </p:cNvPr>
            <p:cNvSpPr>
              <a:spLocks/>
            </p:cNvSpPr>
            <p:nvPr/>
          </p:nvSpPr>
          <p:spPr bwMode="auto">
            <a:xfrm>
              <a:off x="1275894" y="2197553"/>
              <a:ext cx="381398" cy="372955"/>
            </a:xfrm>
            <a:custGeom>
              <a:avLst/>
              <a:gdLst>
                <a:gd name="T0" fmla="*/ 271 w 271"/>
                <a:gd name="T1" fmla="*/ 10 h 265"/>
                <a:gd name="T2" fmla="*/ 262 w 271"/>
                <a:gd name="T3" fmla="*/ 265 h 265"/>
                <a:gd name="T4" fmla="*/ 0 w 271"/>
                <a:gd name="T5" fmla="*/ 255 h 265"/>
                <a:gd name="T6" fmla="*/ 10 w 271"/>
                <a:gd name="T7" fmla="*/ 0 h 265"/>
                <a:gd name="T8" fmla="*/ 271 w 271"/>
                <a:gd name="T9" fmla="*/ 10 h 265"/>
              </a:gdLst>
              <a:ahLst/>
              <a:cxnLst>
                <a:cxn ang="0">
                  <a:pos x="T0" y="T1"/>
                </a:cxn>
                <a:cxn ang="0">
                  <a:pos x="T2" y="T3"/>
                </a:cxn>
                <a:cxn ang="0">
                  <a:pos x="T4" y="T5"/>
                </a:cxn>
                <a:cxn ang="0">
                  <a:pos x="T6" y="T7"/>
                </a:cxn>
                <a:cxn ang="0">
                  <a:pos x="T8" y="T9"/>
                </a:cxn>
              </a:cxnLst>
              <a:rect l="0" t="0" r="r" b="b"/>
              <a:pathLst>
                <a:path w="271" h="265">
                  <a:moveTo>
                    <a:pt x="271" y="10"/>
                  </a:moveTo>
                  <a:lnTo>
                    <a:pt x="262" y="265"/>
                  </a:lnTo>
                  <a:lnTo>
                    <a:pt x="0" y="255"/>
                  </a:lnTo>
                  <a:lnTo>
                    <a:pt x="10" y="0"/>
                  </a:lnTo>
                  <a:lnTo>
                    <a:pt x="271" y="1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5" name="Freeform 7892">
              <a:extLst>
                <a:ext uri="{FF2B5EF4-FFF2-40B4-BE49-F238E27FC236}">
                  <a16:creationId xmlns:a16="http://schemas.microsoft.com/office/drawing/2014/main" id="{5F198BC0-E329-4414-8D25-37D84A0619AE}"/>
                </a:ext>
              </a:extLst>
            </p:cNvPr>
            <p:cNvSpPr>
              <a:spLocks/>
            </p:cNvSpPr>
            <p:nvPr/>
          </p:nvSpPr>
          <p:spPr bwMode="auto">
            <a:xfrm>
              <a:off x="2178022" y="2256663"/>
              <a:ext cx="736057" cy="1232861"/>
            </a:xfrm>
            <a:custGeom>
              <a:avLst/>
              <a:gdLst>
                <a:gd name="T0" fmla="*/ 71 w 523"/>
                <a:gd name="T1" fmla="*/ 45 h 876"/>
                <a:gd name="T2" fmla="*/ 199 w 523"/>
                <a:gd name="T3" fmla="*/ 45 h 876"/>
                <a:gd name="T4" fmla="*/ 201 w 523"/>
                <a:gd name="T5" fmla="*/ 22 h 876"/>
                <a:gd name="T6" fmla="*/ 247 w 523"/>
                <a:gd name="T7" fmla="*/ 44 h 876"/>
                <a:gd name="T8" fmla="*/ 363 w 523"/>
                <a:gd name="T9" fmla="*/ 0 h 876"/>
                <a:gd name="T10" fmla="*/ 395 w 523"/>
                <a:gd name="T11" fmla="*/ 50 h 876"/>
                <a:gd name="T12" fmla="*/ 395 w 523"/>
                <a:gd name="T13" fmla="*/ 94 h 876"/>
                <a:gd name="T14" fmla="*/ 453 w 523"/>
                <a:gd name="T15" fmla="*/ 132 h 876"/>
                <a:gd name="T16" fmla="*/ 465 w 523"/>
                <a:gd name="T17" fmla="*/ 112 h 876"/>
                <a:gd name="T18" fmla="*/ 523 w 523"/>
                <a:gd name="T19" fmla="*/ 129 h 876"/>
                <a:gd name="T20" fmla="*/ 503 w 523"/>
                <a:gd name="T21" fmla="*/ 174 h 876"/>
                <a:gd name="T22" fmla="*/ 521 w 523"/>
                <a:gd name="T23" fmla="*/ 198 h 876"/>
                <a:gd name="T24" fmla="*/ 520 w 523"/>
                <a:gd name="T25" fmla="*/ 330 h 876"/>
                <a:gd name="T26" fmla="*/ 518 w 523"/>
                <a:gd name="T27" fmla="*/ 497 h 876"/>
                <a:gd name="T28" fmla="*/ 228 w 523"/>
                <a:gd name="T29" fmla="*/ 490 h 876"/>
                <a:gd name="T30" fmla="*/ 223 w 523"/>
                <a:gd name="T31" fmla="*/ 876 h 876"/>
                <a:gd name="T32" fmla="*/ 180 w 523"/>
                <a:gd name="T33" fmla="*/ 836 h 876"/>
                <a:gd name="T34" fmla="*/ 124 w 523"/>
                <a:gd name="T35" fmla="*/ 856 h 876"/>
                <a:gd name="T36" fmla="*/ 63 w 523"/>
                <a:gd name="T37" fmla="*/ 821 h 876"/>
                <a:gd name="T38" fmla="*/ 30 w 523"/>
                <a:gd name="T39" fmla="*/ 819 h 876"/>
                <a:gd name="T40" fmla="*/ 24 w 523"/>
                <a:gd name="T41" fmla="*/ 805 h 876"/>
                <a:gd name="T42" fmla="*/ 0 w 523"/>
                <a:gd name="T43" fmla="*/ 787 h 876"/>
                <a:gd name="T44" fmla="*/ 3 w 523"/>
                <a:gd name="T45" fmla="*/ 487 h 876"/>
                <a:gd name="T46" fmla="*/ 68 w 523"/>
                <a:gd name="T47" fmla="*/ 488 h 876"/>
                <a:gd name="T48" fmla="*/ 71 w 523"/>
                <a:gd name="T49" fmla="*/ 4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3" h="876">
                  <a:moveTo>
                    <a:pt x="71" y="45"/>
                  </a:moveTo>
                  <a:lnTo>
                    <a:pt x="199" y="45"/>
                  </a:lnTo>
                  <a:lnTo>
                    <a:pt x="201" y="22"/>
                  </a:lnTo>
                  <a:lnTo>
                    <a:pt x="247" y="44"/>
                  </a:lnTo>
                  <a:lnTo>
                    <a:pt x="363" y="0"/>
                  </a:lnTo>
                  <a:lnTo>
                    <a:pt x="395" y="50"/>
                  </a:lnTo>
                  <a:lnTo>
                    <a:pt x="395" y="94"/>
                  </a:lnTo>
                  <a:lnTo>
                    <a:pt x="453" y="132"/>
                  </a:lnTo>
                  <a:lnTo>
                    <a:pt x="465" y="112"/>
                  </a:lnTo>
                  <a:lnTo>
                    <a:pt x="523" y="129"/>
                  </a:lnTo>
                  <a:lnTo>
                    <a:pt x="503" y="174"/>
                  </a:lnTo>
                  <a:lnTo>
                    <a:pt x="521" y="198"/>
                  </a:lnTo>
                  <a:lnTo>
                    <a:pt x="520" y="330"/>
                  </a:lnTo>
                  <a:lnTo>
                    <a:pt x="518" y="497"/>
                  </a:lnTo>
                  <a:lnTo>
                    <a:pt x="228" y="490"/>
                  </a:lnTo>
                  <a:lnTo>
                    <a:pt x="223" y="876"/>
                  </a:lnTo>
                  <a:lnTo>
                    <a:pt x="180" y="836"/>
                  </a:lnTo>
                  <a:lnTo>
                    <a:pt x="124" y="856"/>
                  </a:lnTo>
                  <a:lnTo>
                    <a:pt x="63" y="821"/>
                  </a:lnTo>
                  <a:lnTo>
                    <a:pt x="30" y="819"/>
                  </a:lnTo>
                  <a:lnTo>
                    <a:pt x="24" y="805"/>
                  </a:lnTo>
                  <a:lnTo>
                    <a:pt x="0" y="787"/>
                  </a:lnTo>
                  <a:lnTo>
                    <a:pt x="3" y="487"/>
                  </a:lnTo>
                  <a:lnTo>
                    <a:pt x="68" y="488"/>
                  </a:lnTo>
                  <a:lnTo>
                    <a:pt x="71" y="4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6" name="Freeform 7893">
              <a:extLst>
                <a:ext uri="{FF2B5EF4-FFF2-40B4-BE49-F238E27FC236}">
                  <a16:creationId xmlns:a16="http://schemas.microsoft.com/office/drawing/2014/main" id="{97E758BA-70E8-47E0-B773-2CF430DF5326}"/>
                </a:ext>
              </a:extLst>
            </p:cNvPr>
            <p:cNvSpPr>
              <a:spLocks/>
            </p:cNvSpPr>
            <p:nvPr/>
          </p:nvSpPr>
          <p:spPr bwMode="auto">
            <a:xfrm>
              <a:off x="1910621" y="2308735"/>
              <a:ext cx="367325" cy="634727"/>
            </a:xfrm>
            <a:custGeom>
              <a:avLst/>
              <a:gdLst>
                <a:gd name="T0" fmla="*/ 2 w 261"/>
                <a:gd name="T1" fmla="*/ 0 h 451"/>
                <a:gd name="T2" fmla="*/ 261 w 261"/>
                <a:gd name="T3" fmla="*/ 8 h 451"/>
                <a:gd name="T4" fmla="*/ 258 w 261"/>
                <a:gd name="T5" fmla="*/ 451 h 451"/>
                <a:gd name="T6" fmla="*/ 193 w 261"/>
                <a:gd name="T7" fmla="*/ 450 h 451"/>
                <a:gd name="T8" fmla="*/ 0 w 261"/>
                <a:gd name="T9" fmla="*/ 445 h 451"/>
                <a:gd name="T10" fmla="*/ 4 w 261"/>
                <a:gd name="T11" fmla="*/ 189 h 451"/>
                <a:gd name="T12" fmla="*/ 2 w 261"/>
                <a:gd name="T13" fmla="*/ 0 h 451"/>
              </a:gdLst>
              <a:ahLst/>
              <a:cxnLst>
                <a:cxn ang="0">
                  <a:pos x="T0" y="T1"/>
                </a:cxn>
                <a:cxn ang="0">
                  <a:pos x="T2" y="T3"/>
                </a:cxn>
                <a:cxn ang="0">
                  <a:pos x="T4" y="T5"/>
                </a:cxn>
                <a:cxn ang="0">
                  <a:pos x="T6" y="T7"/>
                </a:cxn>
                <a:cxn ang="0">
                  <a:pos x="T8" y="T9"/>
                </a:cxn>
                <a:cxn ang="0">
                  <a:pos x="T10" y="T11"/>
                </a:cxn>
                <a:cxn ang="0">
                  <a:pos x="T12" y="T13"/>
                </a:cxn>
              </a:cxnLst>
              <a:rect l="0" t="0" r="r" b="b"/>
              <a:pathLst>
                <a:path w="261" h="451">
                  <a:moveTo>
                    <a:pt x="2" y="0"/>
                  </a:moveTo>
                  <a:lnTo>
                    <a:pt x="261" y="8"/>
                  </a:lnTo>
                  <a:lnTo>
                    <a:pt x="258" y="451"/>
                  </a:lnTo>
                  <a:lnTo>
                    <a:pt x="193" y="450"/>
                  </a:lnTo>
                  <a:lnTo>
                    <a:pt x="0" y="445"/>
                  </a:lnTo>
                  <a:lnTo>
                    <a:pt x="4" y="189"/>
                  </a:lnTo>
                  <a:lnTo>
                    <a:pt x="2"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7" name="Freeform 7894">
              <a:extLst>
                <a:ext uri="{FF2B5EF4-FFF2-40B4-BE49-F238E27FC236}">
                  <a16:creationId xmlns:a16="http://schemas.microsoft.com/office/drawing/2014/main" id="{18BFF929-4ADD-41C7-8381-DA45890DE199}"/>
                </a:ext>
              </a:extLst>
            </p:cNvPr>
            <p:cNvSpPr>
              <a:spLocks/>
            </p:cNvSpPr>
            <p:nvPr/>
          </p:nvSpPr>
          <p:spPr bwMode="auto">
            <a:xfrm>
              <a:off x="718573" y="2532509"/>
              <a:ext cx="465841" cy="557321"/>
            </a:xfrm>
            <a:custGeom>
              <a:avLst/>
              <a:gdLst>
                <a:gd name="T0" fmla="*/ 3 w 331"/>
                <a:gd name="T1" fmla="*/ 0 h 396"/>
                <a:gd name="T2" fmla="*/ 331 w 331"/>
                <a:gd name="T3" fmla="*/ 14 h 396"/>
                <a:gd name="T4" fmla="*/ 329 w 331"/>
                <a:gd name="T5" fmla="*/ 333 h 396"/>
                <a:gd name="T6" fmla="*/ 327 w 331"/>
                <a:gd name="T7" fmla="*/ 396 h 396"/>
                <a:gd name="T8" fmla="*/ 271 w 331"/>
                <a:gd name="T9" fmla="*/ 393 h 396"/>
                <a:gd name="T10" fmla="*/ 14 w 331"/>
                <a:gd name="T11" fmla="*/ 383 h 396"/>
                <a:gd name="T12" fmla="*/ 7 w 331"/>
                <a:gd name="T13" fmla="*/ 354 h 396"/>
                <a:gd name="T14" fmla="*/ 24 w 331"/>
                <a:gd name="T15" fmla="*/ 282 h 396"/>
                <a:gd name="T16" fmla="*/ 10 w 331"/>
                <a:gd name="T17" fmla="*/ 249 h 396"/>
                <a:gd name="T18" fmla="*/ 41 w 331"/>
                <a:gd name="T19" fmla="*/ 168 h 396"/>
                <a:gd name="T20" fmla="*/ 21 w 331"/>
                <a:gd name="T21" fmla="*/ 165 h 396"/>
                <a:gd name="T22" fmla="*/ 0 w 331"/>
                <a:gd name="T23" fmla="*/ 106 h 396"/>
                <a:gd name="T24" fmla="*/ 14 w 331"/>
                <a:gd name="T25" fmla="*/ 82 h 396"/>
                <a:gd name="T26" fmla="*/ 3 w 331"/>
                <a:gd name="T27"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 h="396">
                  <a:moveTo>
                    <a:pt x="3" y="0"/>
                  </a:moveTo>
                  <a:lnTo>
                    <a:pt x="331" y="14"/>
                  </a:lnTo>
                  <a:lnTo>
                    <a:pt x="329" y="333"/>
                  </a:lnTo>
                  <a:lnTo>
                    <a:pt x="327" y="396"/>
                  </a:lnTo>
                  <a:lnTo>
                    <a:pt x="271" y="393"/>
                  </a:lnTo>
                  <a:lnTo>
                    <a:pt x="14" y="383"/>
                  </a:lnTo>
                  <a:lnTo>
                    <a:pt x="7" y="354"/>
                  </a:lnTo>
                  <a:lnTo>
                    <a:pt x="24" y="282"/>
                  </a:lnTo>
                  <a:lnTo>
                    <a:pt x="10" y="249"/>
                  </a:lnTo>
                  <a:lnTo>
                    <a:pt x="41" y="168"/>
                  </a:lnTo>
                  <a:lnTo>
                    <a:pt x="21" y="165"/>
                  </a:lnTo>
                  <a:lnTo>
                    <a:pt x="0" y="106"/>
                  </a:lnTo>
                  <a:lnTo>
                    <a:pt x="14" y="82"/>
                  </a:lnTo>
                  <a:lnTo>
                    <a:pt x="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8" name="Freeform 7895">
              <a:extLst>
                <a:ext uri="{FF2B5EF4-FFF2-40B4-BE49-F238E27FC236}">
                  <a16:creationId xmlns:a16="http://schemas.microsoft.com/office/drawing/2014/main" id="{BC881F23-E4C6-45DD-83A8-8D418F1CB86F}"/>
                </a:ext>
              </a:extLst>
            </p:cNvPr>
            <p:cNvSpPr>
              <a:spLocks/>
            </p:cNvSpPr>
            <p:nvPr/>
          </p:nvSpPr>
          <p:spPr bwMode="auto">
            <a:xfrm>
              <a:off x="1181600" y="2552212"/>
              <a:ext cx="734650" cy="471471"/>
            </a:xfrm>
            <a:custGeom>
              <a:avLst/>
              <a:gdLst>
                <a:gd name="T0" fmla="*/ 2 w 522"/>
                <a:gd name="T1" fmla="*/ 0 h 335"/>
                <a:gd name="T2" fmla="*/ 67 w 522"/>
                <a:gd name="T3" fmla="*/ 3 h 335"/>
                <a:gd name="T4" fmla="*/ 329 w 522"/>
                <a:gd name="T5" fmla="*/ 13 h 335"/>
                <a:gd name="T6" fmla="*/ 522 w 522"/>
                <a:gd name="T7" fmla="*/ 16 h 335"/>
                <a:gd name="T8" fmla="*/ 518 w 522"/>
                <a:gd name="T9" fmla="*/ 272 h 335"/>
                <a:gd name="T10" fmla="*/ 517 w 522"/>
                <a:gd name="T11" fmla="*/ 335 h 335"/>
                <a:gd name="T12" fmla="*/ 0 w 522"/>
                <a:gd name="T13" fmla="*/ 319 h 335"/>
                <a:gd name="T14" fmla="*/ 2 w 522"/>
                <a:gd name="T15" fmla="*/ 0 h 3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2" h="335">
                  <a:moveTo>
                    <a:pt x="2" y="0"/>
                  </a:moveTo>
                  <a:lnTo>
                    <a:pt x="67" y="3"/>
                  </a:lnTo>
                  <a:lnTo>
                    <a:pt x="329" y="13"/>
                  </a:lnTo>
                  <a:lnTo>
                    <a:pt x="522" y="16"/>
                  </a:lnTo>
                  <a:lnTo>
                    <a:pt x="518" y="272"/>
                  </a:lnTo>
                  <a:lnTo>
                    <a:pt x="517" y="335"/>
                  </a:lnTo>
                  <a:lnTo>
                    <a:pt x="0" y="319"/>
                  </a:lnTo>
                  <a:lnTo>
                    <a:pt x="2"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09" name="Freeform 7896">
              <a:extLst>
                <a:ext uri="{FF2B5EF4-FFF2-40B4-BE49-F238E27FC236}">
                  <a16:creationId xmlns:a16="http://schemas.microsoft.com/office/drawing/2014/main" id="{73F0380D-7F1F-4AAD-8530-915BD055CCBA}"/>
                </a:ext>
              </a:extLst>
            </p:cNvPr>
            <p:cNvSpPr>
              <a:spLocks/>
            </p:cNvSpPr>
            <p:nvPr/>
          </p:nvSpPr>
          <p:spPr bwMode="auto">
            <a:xfrm>
              <a:off x="2878896" y="2721097"/>
              <a:ext cx="546062" cy="903535"/>
            </a:xfrm>
            <a:custGeom>
              <a:avLst/>
              <a:gdLst>
                <a:gd name="T0" fmla="*/ 22 w 388"/>
                <a:gd name="T1" fmla="*/ 0 h 642"/>
                <a:gd name="T2" fmla="*/ 388 w 388"/>
                <a:gd name="T3" fmla="*/ 4 h 642"/>
                <a:gd name="T4" fmla="*/ 385 w 388"/>
                <a:gd name="T5" fmla="*/ 195 h 642"/>
                <a:gd name="T6" fmla="*/ 388 w 388"/>
                <a:gd name="T7" fmla="*/ 449 h 642"/>
                <a:gd name="T8" fmla="*/ 388 w 388"/>
                <a:gd name="T9" fmla="*/ 640 h 642"/>
                <a:gd name="T10" fmla="*/ 194 w 388"/>
                <a:gd name="T11" fmla="*/ 642 h 642"/>
                <a:gd name="T12" fmla="*/ 194 w 388"/>
                <a:gd name="T13" fmla="*/ 574 h 642"/>
                <a:gd name="T14" fmla="*/ 6 w 388"/>
                <a:gd name="T15" fmla="*/ 574 h 642"/>
                <a:gd name="T16" fmla="*/ 0 w 388"/>
                <a:gd name="T17" fmla="*/ 326 h 642"/>
                <a:gd name="T18" fmla="*/ 18 w 388"/>
                <a:gd name="T19" fmla="*/ 323 h 642"/>
                <a:gd name="T20" fmla="*/ 20 w 388"/>
                <a:gd name="T21" fmla="*/ 167 h 642"/>
                <a:gd name="T22" fmla="*/ 22 w 388"/>
                <a:gd name="T2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8" h="642">
                  <a:moveTo>
                    <a:pt x="22" y="0"/>
                  </a:moveTo>
                  <a:lnTo>
                    <a:pt x="388" y="4"/>
                  </a:lnTo>
                  <a:lnTo>
                    <a:pt x="385" y="195"/>
                  </a:lnTo>
                  <a:lnTo>
                    <a:pt x="388" y="449"/>
                  </a:lnTo>
                  <a:lnTo>
                    <a:pt x="388" y="640"/>
                  </a:lnTo>
                  <a:lnTo>
                    <a:pt x="194" y="642"/>
                  </a:lnTo>
                  <a:lnTo>
                    <a:pt x="194" y="574"/>
                  </a:lnTo>
                  <a:lnTo>
                    <a:pt x="6" y="574"/>
                  </a:lnTo>
                  <a:lnTo>
                    <a:pt x="0" y="326"/>
                  </a:lnTo>
                  <a:lnTo>
                    <a:pt x="18" y="323"/>
                  </a:lnTo>
                  <a:lnTo>
                    <a:pt x="20" y="167"/>
                  </a:lnTo>
                  <a:lnTo>
                    <a:pt x="22" y="0"/>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0" name="Freeform 7897">
              <a:extLst>
                <a:ext uri="{FF2B5EF4-FFF2-40B4-BE49-F238E27FC236}">
                  <a16:creationId xmlns:a16="http://schemas.microsoft.com/office/drawing/2014/main" id="{2E301B35-0E13-4C56-A09D-B3948259C34B}"/>
                </a:ext>
              </a:extLst>
            </p:cNvPr>
            <p:cNvSpPr>
              <a:spLocks/>
            </p:cNvSpPr>
            <p:nvPr/>
          </p:nvSpPr>
          <p:spPr bwMode="auto">
            <a:xfrm>
              <a:off x="1903583" y="2935018"/>
              <a:ext cx="308215" cy="454583"/>
            </a:xfrm>
            <a:custGeom>
              <a:avLst/>
              <a:gdLst>
                <a:gd name="T0" fmla="*/ 198 w 219"/>
                <a:gd name="T1" fmla="*/ 5 h 323"/>
                <a:gd name="T2" fmla="*/ 195 w 219"/>
                <a:gd name="T3" fmla="*/ 305 h 323"/>
                <a:gd name="T4" fmla="*/ 219 w 219"/>
                <a:gd name="T5" fmla="*/ 323 h 323"/>
                <a:gd name="T6" fmla="*/ 0 w 219"/>
                <a:gd name="T7" fmla="*/ 318 h 323"/>
                <a:gd name="T8" fmla="*/ 4 w 219"/>
                <a:gd name="T9" fmla="*/ 63 h 323"/>
                <a:gd name="T10" fmla="*/ 5 w 219"/>
                <a:gd name="T11" fmla="*/ 0 h 323"/>
                <a:gd name="T12" fmla="*/ 198 w 219"/>
                <a:gd name="T13" fmla="*/ 5 h 323"/>
              </a:gdLst>
              <a:ahLst/>
              <a:cxnLst>
                <a:cxn ang="0">
                  <a:pos x="T0" y="T1"/>
                </a:cxn>
                <a:cxn ang="0">
                  <a:pos x="T2" y="T3"/>
                </a:cxn>
                <a:cxn ang="0">
                  <a:pos x="T4" y="T5"/>
                </a:cxn>
                <a:cxn ang="0">
                  <a:pos x="T6" y="T7"/>
                </a:cxn>
                <a:cxn ang="0">
                  <a:pos x="T8" y="T9"/>
                </a:cxn>
                <a:cxn ang="0">
                  <a:pos x="T10" y="T11"/>
                </a:cxn>
                <a:cxn ang="0">
                  <a:pos x="T12" y="T13"/>
                </a:cxn>
              </a:cxnLst>
              <a:rect l="0" t="0" r="r" b="b"/>
              <a:pathLst>
                <a:path w="219" h="323">
                  <a:moveTo>
                    <a:pt x="198" y="5"/>
                  </a:moveTo>
                  <a:lnTo>
                    <a:pt x="195" y="305"/>
                  </a:lnTo>
                  <a:lnTo>
                    <a:pt x="219" y="323"/>
                  </a:lnTo>
                  <a:lnTo>
                    <a:pt x="0" y="318"/>
                  </a:lnTo>
                  <a:lnTo>
                    <a:pt x="4" y="63"/>
                  </a:lnTo>
                  <a:lnTo>
                    <a:pt x="5" y="0"/>
                  </a:lnTo>
                  <a:lnTo>
                    <a:pt x="198" y="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1" name="Freeform 7898">
              <a:extLst>
                <a:ext uri="{FF2B5EF4-FFF2-40B4-BE49-F238E27FC236}">
                  <a16:creationId xmlns:a16="http://schemas.microsoft.com/office/drawing/2014/main" id="{3F92008F-286A-4841-9E37-DACD655734AA}"/>
                </a:ext>
              </a:extLst>
            </p:cNvPr>
            <p:cNvSpPr>
              <a:spLocks/>
            </p:cNvSpPr>
            <p:nvPr/>
          </p:nvSpPr>
          <p:spPr bwMode="auto">
            <a:xfrm>
              <a:off x="2453868" y="2946277"/>
              <a:ext cx="453175" cy="672726"/>
            </a:xfrm>
            <a:custGeom>
              <a:avLst/>
              <a:gdLst>
                <a:gd name="T0" fmla="*/ 27 w 322"/>
                <a:gd name="T1" fmla="*/ 386 h 478"/>
                <a:gd name="T2" fmla="*/ 32 w 322"/>
                <a:gd name="T3" fmla="*/ 0 h 478"/>
                <a:gd name="T4" fmla="*/ 322 w 322"/>
                <a:gd name="T5" fmla="*/ 7 h 478"/>
                <a:gd name="T6" fmla="*/ 320 w 322"/>
                <a:gd name="T7" fmla="*/ 163 h 478"/>
                <a:gd name="T8" fmla="*/ 302 w 322"/>
                <a:gd name="T9" fmla="*/ 166 h 478"/>
                <a:gd name="T10" fmla="*/ 308 w 322"/>
                <a:gd name="T11" fmla="*/ 414 h 478"/>
                <a:gd name="T12" fmla="*/ 300 w 322"/>
                <a:gd name="T13" fmla="*/ 478 h 478"/>
                <a:gd name="T14" fmla="*/ 8 w 322"/>
                <a:gd name="T15" fmla="*/ 475 h 478"/>
                <a:gd name="T16" fmla="*/ 0 w 322"/>
                <a:gd name="T17" fmla="*/ 421 h 478"/>
                <a:gd name="T18" fmla="*/ 27 w 322"/>
                <a:gd name="T19" fmla="*/ 386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478">
                  <a:moveTo>
                    <a:pt x="27" y="386"/>
                  </a:moveTo>
                  <a:lnTo>
                    <a:pt x="32" y="0"/>
                  </a:lnTo>
                  <a:lnTo>
                    <a:pt x="322" y="7"/>
                  </a:lnTo>
                  <a:lnTo>
                    <a:pt x="320" y="163"/>
                  </a:lnTo>
                  <a:lnTo>
                    <a:pt x="302" y="166"/>
                  </a:lnTo>
                  <a:lnTo>
                    <a:pt x="308" y="414"/>
                  </a:lnTo>
                  <a:lnTo>
                    <a:pt x="300" y="478"/>
                  </a:lnTo>
                  <a:lnTo>
                    <a:pt x="8" y="475"/>
                  </a:lnTo>
                  <a:lnTo>
                    <a:pt x="0" y="421"/>
                  </a:lnTo>
                  <a:lnTo>
                    <a:pt x="27" y="386"/>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2" name="Freeform 7899">
              <a:extLst>
                <a:ext uri="{FF2B5EF4-FFF2-40B4-BE49-F238E27FC236}">
                  <a16:creationId xmlns:a16="http://schemas.microsoft.com/office/drawing/2014/main" id="{CA386E00-1DB1-4E38-8726-F9D8D310FA06}"/>
                </a:ext>
              </a:extLst>
            </p:cNvPr>
            <p:cNvSpPr>
              <a:spLocks/>
            </p:cNvSpPr>
            <p:nvPr/>
          </p:nvSpPr>
          <p:spPr bwMode="auto">
            <a:xfrm>
              <a:off x="3420735" y="2995535"/>
              <a:ext cx="555913" cy="357474"/>
            </a:xfrm>
            <a:custGeom>
              <a:avLst/>
              <a:gdLst>
                <a:gd name="T0" fmla="*/ 0 w 395"/>
                <a:gd name="T1" fmla="*/ 0 h 254"/>
                <a:gd name="T2" fmla="*/ 389 w 395"/>
                <a:gd name="T3" fmla="*/ 0 h 254"/>
                <a:gd name="T4" fmla="*/ 394 w 395"/>
                <a:gd name="T5" fmla="*/ 74 h 254"/>
                <a:gd name="T6" fmla="*/ 395 w 395"/>
                <a:gd name="T7" fmla="*/ 254 h 254"/>
                <a:gd name="T8" fmla="*/ 3 w 395"/>
                <a:gd name="T9" fmla="*/ 254 h 254"/>
                <a:gd name="T10" fmla="*/ 0 w 395"/>
                <a:gd name="T11" fmla="*/ 0 h 254"/>
              </a:gdLst>
              <a:ahLst/>
              <a:cxnLst>
                <a:cxn ang="0">
                  <a:pos x="T0" y="T1"/>
                </a:cxn>
                <a:cxn ang="0">
                  <a:pos x="T2" y="T3"/>
                </a:cxn>
                <a:cxn ang="0">
                  <a:pos x="T4" y="T5"/>
                </a:cxn>
                <a:cxn ang="0">
                  <a:pos x="T6" y="T7"/>
                </a:cxn>
                <a:cxn ang="0">
                  <a:pos x="T8" y="T9"/>
                </a:cxn>
                <a:cxn ang="0">
                  <a:pos x="T10" y="T11"/>
                </a:cxn>
              </a:cxnLst>
              <a:rect l="0" t="0" r="r" b="b"/>
              <a:pathLst>
                <a:path w="395" h="254">
                  <a:moveTo>
                    <a:pt x="0" y="0"/>
                  </a:moveTo>
                  <a:lnTo>
                    <a:pt x="389" y="0"/>
                  </a:lnTo>
                  <a:lnTo>
                    <a:pt x="394" y="74"/>
                  </a:lnTo>
                  <a:lnTo>
                    <a:pt x="395" y="254"/>
                  </a:lnTo>
                  <a:lnTo>
                    <a:pt x="3" y="254"/>
                  </a:lnTo>
                  <a:lnTo>
                    <a:pt x="0" y="0"/>
                  </a:lnTo>
                  <a:close/>
                </a:path>
              </a:pathLst>
            </a:custGeom>
            <a:solidFill>
              <a:schemeClr val="accent1">
                <a:lumMod val="25000"/>
                <a:lumOff val="75000"/>
              </a:schemeClr>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3" name="Freeform 7900">
              <a:extLst>
                <a:ext uri="{FF2B5EF4-FFF2-40B4-BE49-F238E27FC236}">
                  <a16:creationId xmlns:a16="http://schemas.microsoft.com/office/drawing/2014/main" id="{CA5B0724-3CD5-4618-8852-1B60D4F8BFDF}"/>
                </a:ext>
              </a:extLst>
            </p:cNvPr>
            <p:cNvSpPr>
              <a:spLocks/>
            </p:cNvSpPr>
            <p:nvPr/>
          </p:nvSpPr>
          <p:spPr bwMode="auto">
            <a:xfrm>
              <a:off x="1088713" y="3001164"/>
              <a:ext cx="820500" cy="651616"/>
            </a:xfrm>
            <a:custGeom>
              <a:avLst/>
              <a:gdLst>
                <a:gd name="T0" fmla="*/ 583 w 583"/>
                <a:gd name="T1" fmla="*/ 16 h 463"/>
                <a:gd name="T2" fmla="*/ 579 w 583"/>
                <a:gd name="T3" fmla="*/ 271 h 463"/>
                <a:gd name="T4" fmla="*/ 579 w 583"/>
                <a:gd name="T5" fmla="*/ 463 h 463"/>
                <a:gd name="T6" fmla="*/ 257 w 583"/>
                <a:gd name="T7" fmla="*/ 453 h 463"/>
                <a:gd name="T8" fmla="*/ 0 w 583"/>
                <a:gd name="T9" fmla="*/ 443 h 463"/>
                <a:gd name="T10" fmla="*/ 8 w 583"/>
                <a:gd name="T11" fmla="*/ 60 h 463"/>
                <a:gd name="T12" fmla="*/ 64 w 583"/>
                <a:gd name="T13" fmla="*/ 63 h 463"/>
                <a:gd name="T14" fmla="*/ 66 w 583"/>
                <a:gd name="T15" fmla="*/ 0 h 463"/>
                <a:gd name="T16" fmla="*/ 583 w 583"/>
                <a:gd name="T17" fmla="*/ 16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3" h="463">
                  <a:moveTo>
                    <a:pt x="583" y="16"/>
                  </a:moveTo>
                  <a:lnTo>
                    <a:pt x="579" y="271"/>
                  </a:lnTo>
                  <a:lnTo>
                    <a:pt x="579" y="463"/>
                  </a:lnTo>
                  <a:lnTo>
                    <a:pt x="257" y="453"/>
                  </a:lnTo>
                  <a:lnTo>
                    <a:pt x="0" y="443"/>
                  </a:lnTo>
                  <a:lnTo>
                    <a:pt x="8" y="60"/>
                  </a:lnTo>
                  <a:lnTo>
                    <a:pt x="64" y="63"/>
                  </a:lnTo>
                  <a:lnTo>
                    <a:pt x="66" y="0"/>
                  </a:lnTo>
                  <a:lnTo>
                    <a:pt x="583" y="16"/>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4" name="Freeform 7901">
              <a:extLst>
                <a:ext uri="{FF2B5EF4-FFF2-40B4-BE49-F238E27FC236}">
                  <a16:creationId xmlns:a16="http://schemas.microsoft.com/office/drawing/2014/main" id="{259D0D5D-7B0B-4CB2-AC8D-4567D949EF9F}"/>
                </a:ext>
              </a:extLst>
            </p:cNvPr>
            <p:cNvSpPr>
              <a:spLocks/>
            </p:cNvSpPr>
            <p:nvPr/>
          </p:nvSpPr>
          <p:spPr bwMode="auto">
            <a:xfrm>
              <a:off x="738276" y="3071533"/>
              <a:ext cx="361695" cy="641764"/>
            </a:xfrm>
            <a:custGeom>
              <a:avLst/>
              <a:gdLst>
                <a:gd name="T0" fmla="*/ 0 w 257"/>
                <a:gd name="T1" fmla="*/ 0 h 456"/>
                <a:gd name="T2" fmla="*/ 257 w 257"/>
                <a:gd name="T3" fmla="*/ 10 h 456"/>
                <a:gd name="T4" fmla="*/ 249 w 257"/>
                <a:gd name="T5" fmla="*/ 393 h 456"/>
                <a:gd name="T6" fmla="*/ 247 w 257"/>
                <a:gd name="T7" fmla="*/ 456 h 456"/>
                <a:gd name="T8" fmla="*/ 85 w 257"/>
                <a:gd name="T9" fmla="*/ 450 h 456"/>
                <a:gd name="T10" fmla="*/ 99 w 257"/>
                <a:gd name="T11" fmla="*/ 404 h 456"/>
                <a:gd name="T12" fmla="*/ 82 w 257"/>
                <a:gd name="T13" fmla="*/ 337 h 456"/>
                <a:gd name="T14" fmla="*/ 85 w 257"/>
                <a:gd name="T15" fmla="*/ 223 h 456"/>
                <a:gd name="T16" fmla="*/ 25 w 257"/>
                <a:gd name="T17" fmla="*/ 141 h 456"/>
                <a:gd name="T18" fmla="*/ 17 w 257"/>
                <a:gd name="T19" fmla="*/ 35 h 456"/>
                <a:gd name="T20" fmla="*/ 0 w 257"/>
                <a:gd name="T21"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7" h="456">
                  <a:moveTo>
                    <a:pt x="0" y="0"/>
                  </a:moveTo>
                  <a:lnTo>
                    <a:pt x="257" y="10"/>
                  </a:lnTo>
                  <a:lnTo>
                    <a:pt x="249" y="393"/>
                  </a:lnTo>
                  <a:lnTo>
                    <a:pt x="247" y="456"/>
                  </a:lnTo>
                  <a:lnTo>
                    <a:pt x="85" y="450"/>
                  </a:lnTo>
                  <a:lnTo>
                    <a:pt x="99" y="404"/>
                  </a:lnTo>
                  <a:lnTo>
                    <a:pt x="82" y="337"/>
                  </a:lnTo>
                  <a:lnTo>
                    <a:pt x="85" y="223"/>
                  </a:lnTo>
                  <a:lnTo>
                    <a:pt x="25" y="141"/>
                  </a:lnTo>
                  <a:lnTo>
                    <a:pt x="17" y="35"/>
                  </a:lnTo>
                  <a:lnTo>
                    <a:pt x="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5" name="Freeform 7902">
              <a:extLst>
                <a:ext uri="{FF2B5EF4-FFF2-40B4-BE49-F238E27FC236}">
                  <a16:creationId xmlns:a16="http://schemas.microsoft.com/office/drawing/2014/main" id="{2BF68D5E-1B09-4729-8B4F-96DF6A9F8DF3}"/>
                </a:ext>
              </a:extLst>
            </p:cNvPr>
            <p:cNvSpPr>
              <a:spLocks/>
            </p:cNvSpPr>
            <p:nvPr/>
          </p:nvSpPr>
          <p:spPr bwMode="auto">
            <a:xfrm>
              <a:off x="3360218" y="3353008"/>
              <a:ext cx="616431" cy="707911"/>
            </a:xfrm>
            <a:custGeom>
              <a:avLst/>
              <a:gdLst>
                <a:gd name="T0" fmla="*/ 46 w 438"/>
                <a:gd name="T1" fmla="*/ 0 h 503"/>
                <a:gd name="T2" fmla="*/ 438 w 438"/>
                <a:gd name="T3" fmla="*/ 0 h 503"/>
                <a:gd name="T4" fmla="*/ 438 w 438"/>
                <a:gd name="T5" fmla="*/ 250 h 503"/>
                <a:gd name="T6" fmla="*/ 420 w 438"/>
                <a:gd name="T7" fmla="*/ 260 h 503"/>
                <a:gd name="T8" fmla="*/ 409 w 438"/>
                <a:gd name="T9" fmla="*/ 293 h 503"/>
                <a:gd name="T10" fmla="*/ 370 w 438"/>
                <a:gd name="T11" fmla="*/ 287 h 503"/>
                <a:gd name="T12" fmla="*/ 350 w 438"/>
                <a:gd name="T13" fmla="*/ 325 h 503"/>
                <a:gd name="T14" fmla="*/ 321 w 438"/>
                <a:gd name="T15" fmla="*/ 317 h 503"/>
                <a:gd name="T16" fmla="*/ 305 w 438"/>
                <a:gd name="T17" fmla="*/ 340 h 503"/>
                <a:gd name="T18" fmla="*/ 225 w 438"/>
                <a:gd name="T19" fmla="*/ 382 h 503"/>
                <a:gd name="T20" fmla="*/ 186 w 438"/>
                <a:gd name="T21" fmla="*/ 478 h 503"/>
                <a:gd name="T22" fmla="*/ 157 w 438"/>
                <a:gd name="T23" fmla="*/ 503 h 503"/>
                <a:gd name="T24" fmla="*/ 0 w 438"/>
                <a:gd name="T25" fmla="*/ 503 h 503"/>
                <a:gd name="T26" fmla="*/ 0 w 438"/>
                <a:gd name="T27" fmla="*/ 320 h 503"/>
                <a:gd name="T28" fmla="*/ 46 w 438"/>
                <a:gd name="T29" fmla="*/ 320 h 503"/>
                <a:gd name="T30" fmla="*/ 46 w 438"/>
                <a:gd name="T31" fmla="*/ 191 h 503"/>
                <a:gd name="T32" fmla="*/ 46 w 438"/>
                <a:gd name="T3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8" h="503">
                  <a:moveTo>
                    <a:pt x="46" y="0"/>
                  </a:moveTo>
                  <a:lnTo>
                    <a:pt x="438" y="0"/>
                  </a:lnTo>
                  <a:lnTo>
                    <a:pt x="438" y="250"/>
                  </a:lnTo>
                  <a:lnTo>
                    <a:pt x="420" y="260"/>
                  </a:lnTo>
                  <a:lnTo>
                    <a:pt x="409" y="293"/>
                  </a:lnTo>
                  <a:lnTo>
                    <a:pt x="370" y="287"/>
                  </a:lnTo>
                  <a:lnTo>
                    <a:pt x="350" y="325"/>
                  </a:lnTo>
                  <a:lnTo>
                    <a:pt x="321" y="317"/>
                  </a:lnTo>
                  <a:lnTo>
                    <a:pt x="305" y="340"/>
                  </a:lnTo>
                  <a:lnTo>
                    <a:pt x="225" y="382"/>
                  </a:lnTo>
                  <a:lnTo>
                    <a:pt x="186" y="478"/>
                  </a:lnTo>
                  <a:lnTo>
                    <a:pt x="157" y="503"/>
                  </a:lnTo>
                  <a:lnTo>
                    <a:pt x="0" y="503"/>
                  </a:lnTo>
                  <a:lnTo>
                    <a:pt x="0" y="320"/>
                  </a:lnTo>
                  <a:lnTo>
                    <a:pt x="46" y="320"/>
                  </a:lnTo>
                  <a:lnTo>
                    <a:pt x="46" y="191"/>
                  </a:lnTo>
                  <a:lnTo>
                    <a:pt x="46"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6" name="Freeform 7903">
              <a:extLst>
                <a:ext uri="{FF2B5EF4-FFF2-40B4-BE49-F238E27FC236}">
                  <a16:creationId xmlns:a16="http://schemas.microsoft.com/office/drawing/2014/main" id="{9E178FCC-C4FA-4817-9049-D04A1BEDD3A3}"/>
                </a:ext>
              </a:extLst>
            </p:cNvPr>
            <p:cNvSpPr>
              <a:spLocks/>
            </p:cNvSpPr>
            <p:nvPr/>
          </p:nvSpPr>
          <p:spPr bwMode="auto">
            <a:xfrm>
              <a:off x="1899362" y="3382564"/>
              <a:ext cx="367325" cy="622060"/>
            </a:xfrm>
            <a:custGeom>
              <a:avLst/>
              <a:gdLst>
                <a:gd name="T0" fmla="*/ 222 w 261"/>
                <a:gd name="T1" fmla="*/ 5 h 442"/>
                <a:gd name="T2" fmla="*/ 228 w 261"/>
                <a:gd name="T3" fmla="*/ 19 h 442"/>
                <a:gd name="T4" fmla="*/ 261 w 261"/>
                <a:gd name="T5" fmla="*/ 21 h 442"/>
                <a:gd name="T6" fmla="*/ 257 w 261"/>
                <a:gd name="T7" fmla="*/ 442 h 442"/>
                <a:gd name="T8" fmla="*/ 0 w 261"/>
                <a:gd name="T9" fmla="*/ 437 h 442"/>
                <a:gd name="T10" fmla="*/ 3 w 261"/>
                <a:gd name="T11" fmla="*/ 192 h 442"/>
                <a:gd name="T12" fmla="*/ 3 w 261"/>
                <a:gd name="T13" fmla="*/ 0 h 442"/>
                <a:gd name="T14" fmla="*/ 222 w 261"/>
                <a:gd name="T15" fmla="*/ 5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442">
                  <a:moveTo>
                    <a:pt x="222" y="5"/>
                  </a:moveTo>
                  <a:lnTo>
                    <a:pt x="228" y="19"/>
                  </a:lnTo>
                  <a:lnTo>
                    <a:pt x="261" y="21"/>
                  </a:lnTo>
                  <a:lnTo>
                    <a:pt x="257" y="442"/>
                  </a:lnTo>
                  <a:lnTo>
                    <a:pt x="0" y="437"/>
                  </a:lnTo>
                  <a:lnTo>
                    <a:pt x="3" y="192"/>
                  </a:lnTo>
                  <a:lnTo>
                    <a:pt x="3" y="0"/>
                  </a:lnTo>
                  <a:lnTo>
                    <a:pt x="222" y="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7" name="Freeform 7904">
              <a:extLst>
                <a:ext uri="{FF2B5EF4-FFF2-40B4-BE49-F238E27FC236}">
                  <a16:creationId xmlns:a16="http://schemas.microsoft.com/office/drawing/2014/main" id="{0974530D-BDB7-457F-867B-2F2C8CF86FC2}"/>
                </a:ext>
              </a:extLst>
            </p:cNvPr>
            <p:cNvSpPr>
              <a:spLocks/>
            </p:cNvSpPr>
            <p:nvPr/>
          </p:nvSpPr>
          <p:spPr bwMode="auto">
            <a:xfrm>
              <a:off x="2261057" y="3412118"/>
              <a:ext cx="645985" cy="596727"/>
            </a:xfrm>
            <a:custGeom>
              <a:avLst/>
              <a:gdLst>
                <a:gd name="T0" fmla="*/ 4 w 459"/>
                <a:gd name="T1" fmla="*/ 0 h 424"/>
                <a:gd name="T2" fmla="*/ 65 w 459"/>
                <a:gd name="T3" fmla="*/ 35 h 424"/>
                <a:gd name="T4" fmla="*/ 121 w 459"/>
                <a:gd name="T5" fmla="*/ 15 h 424"/>
                <a:gd name="T6" fmla="*/ 164 w 459"/>
                <a:gd name="T7" fmla="*/ 55 h 424"/>
                <a:gd name="T8" fmla="*/ 137 w 459"/>
                <a:gd name="T9" fmla="*/ 90 h 424"/>
                <a:gd name="T10" fmla="*/ 145 w 459"/>
                <a:gd name="T11" fmla="*/ 144 h 424"/>
                <a:gd name="T12" fmla="*/ 437 w 459"/>
                <a:gd name="T13" fmla="*/ 147 h 424"/>
                <a:gd name="T14" fmla="*/ 435 w 459"/>
                <a:gd name="T15" fmla="*/ 275 h 424"/>
                <a:gd name="T16" fmla="*/ 457 w 459"/>
                <a:gd name="T17" fmla="*/ 275 h 424"/>
                <a:gd name="T18" fmla="*/ 459 w 459"/>
                <a:gd name="T19" fmla="*/ 392 h 424"/>
                <a:gd name="T20" fmla="*/ 152 w 459"/>
                <a:gd name="T21" fmla="*/ 389 h 424"/>
                <a:gd name="T22" fmla="*/ 193 w 459"/>
                <a:gd name="T23" fmla="*/ 424 h 424"/>
                <a:gd name="T24" fmla="*/ 0 w 459"/>
                <a:gd name="T25" fmla="*/ 421 h 424"/>
                <a:gd name="T26" fmla="*/ 4 w 459"/>
                <a:gd name="T27"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9" h="424">
                  <a:moveTo>
                    <a:pt x="4" y="0"/>
                  </a:moveTo>
                  <a:lnTo>
                    <a:pt x="65" y="35"/>
                  </a:lnTo>
                  <a:lnTo>
                    <a:pt x="121" y="15"/>
                  </a:lnTo>
                  <a:lnTo>
                    <a:pt x="164" y="55"/>
                  </a:lnTo>
                  <a:lnTo>
                    <a:pt x="137" y="90"/>
                  </a:lnTo>
                  <a:lnTo>
                    <a:pt x="145" y="144"/>
                  </a:lnTo>
                  <a:lnTo>
                    <a:pt x="437" y="147"/>
                  </a:lnTo>
                  <a:lnTo>
                    <a:pt x="435" y="275"/>
                  </a:lnTo>
                  <a:lnTo>
                    <a:pt x="457" y="275"/>
                  </a:lnTo>
                  <a:lnTo>
                    <a:pt x="459" y="392"/>
                  </a:lnTo>
                  <a:lnTo>
                    <a:pt x="152" y="389"/>
                  </a:lnTo>
                  <a:lnTo>
                    <a:pt x="193" y="424"/>
                  </a:lnTo>
                  <a:lnTo>
                    <a:pt x="0" y="421"/>
                  </a:lnTo>
                  <a:lnTo>
                    <a:pt x="4"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8" name="Freeform 7905">
              <a:extLst>
                <a:ext uri="{FF2B5EF4-FFF2-40B4-BE49-F238E27FC236}">
                  <a16:creationId xmlns:a16="http://schemas.microsoft.com/office/drawing/2014/main" id="{BE928536-A1FC-4582-B3B5-D3572E9ECF8C}"/>
                </a:ext>
              </a:extLst>
            </p:cNvPr>
            <p:cNvSpPr>
              <a:spLocks/>
            </p:cNvSpPr>
            <p:nvPr/>
          </p:nvSpPr>
          <p:spPr bwMode="auto">
            <a:xfrm>
              <a:off x="2873266" y="3528931"/>
              <a:ext cx="278660" cy="709318"/>
            </a:xfrm>
            <a:custGeom>
              <a:avLst/>
              <a:gdLst>
                <a:gd name="T0" fmla="*/ 10 w 198"/>
                <a:gd name="T1" fmla="*/ 0 h 504"/>
                <a:gd name="T2" fmla="*/ 198 w 198"/>
                <a:gd name="T3" fmla="*/ 0 h 504"/>
                <a:gd name="T4" fmla="*/ 198 w 198"/>
                <a:gd name="T5" fmla="*/ 68 h 504"/>
                <a:gd name="T6" fmla="*/ 196 w 198"/>
                <a:gd name="T7" fmla="*/ 195 h 504"/>
                <a:gd name="T8" fmla="*/ 152 w 198"/>
                <a:gd name="T9" fmla="*/ 193 h 504"/>
                <a:gd name="T10" fmla="*/ 154 w 198"/>
                <a:gd name="T11" fmla="*/ 375 h 504"/>
                <a:gd name="T12" fmla="*/ 154 w 198"/>
                <a:gd name="T13" fmla="*/ 504 h 504"/>
                <a:gd name="T14" fmla="*/ 24 w 198"/>
                <a:gd name="T15" fmla="*/ 501 h 504"/>
                <a:gd name="T16" fmla="*/ 24 w 198"/>
                <a:gd name="T17" fmla="*/ 309 h 504"/>
                <a:gd name="T18" fmla="*/ 22 w 198"/>
                <a:gd name="T19" fmla="*/ 192 h 504"/>
                <a:gd name="T20" fmla="*/ 0 w 198"/>
                <a:gd name="T21" fmla="*/ 192 h 504"/>
                <a:gd name="T22" fmla="*/ 2 w 198"/>
                <a:gd name="T23" fmla="*/ 64 h 504"/>
                <a:gd name="T24" fmla="*/ 10 w 198"/>
                <a:gd name="T2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 h="504">
                  <a:moveTo>
                    <a:pt x="10" y="0"/>
                  </a:moveTo>
                  <a:lnTo>
                    <a:pt x="198" y="0"/>
                  </a:lnTo>
                  <a:lnTo>
                    <a:pt x="198" y="68"/>
                  </a:lnTo>
                  <a:lnTo>
                    <a:pt x="196" y="195"/>
                  </a:lnTo>
                  <a:lnTo>
                    <a:pt x="152" y="193"/>
                  </a:lnTo>
                  <a:lnTo>
                    <a:pt x="154" y="375"/>
                  </a:lnTo>
                  <a:lnTo>
                    <a:pt x="154" y="504"/>
                  </a:lnTo>
                  <a:lnTo>
                    <a:pt x="24" y="501"/>
                  </a:lnTo>
                  <a:lnTo>
                    <a:pt x="24" y="309"/>
                  </a:lnTo>
                  <a:lnTo>
                    <a:pt x="22" y="192"/>
                  </a:lnTo>
                  <a:lnTo>
                    <a:pt x="0" y="192"/>
                  </a:lnTo>
                  <a:lnTo>
                    <a:pt x="2" y="64"/>
                  </a:lnTo>
                  <a:lnTo>
                    <a:pt x="1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19" name="Freeform 7906">
              <a:extLst>
                <a:ext uri="{FF2B5EF4-FFF2-40B4-BE49-F238E27FC236}">
                  <a16:creationId xmlns:a16="http://schemas.microsoft.com/office/drawing/2014/main" id="{A5B9D822-66B7-4B18-860F-8787BB44A299}"/>
                </a:ext>
              </a:extLst>
            </p:cNvPr>
            <p:cNvSpPr>
              <a:spLocks/>
            </p:cNvSpPr>
            <p:nvPr/>
          </p:nvSpPr>
          <p:spPr bwMode="auto">
            <a:xfrm>
              <a:off x="3087187" y="3621818"/>
              <a:ext cx="337770" cy="439101"/>
            </a:xfrm>
            <a:custGeom>
              <a:avLst/>
              <a:gdLst>
                <a:gd name="T0" fmla="*/ 240 w 240"/>
                <a:gd name="T1" fmla="*/ 0 h 312"/>
                <a:gd name="T2" fmla="*/ 240 w 240"/>
                <a:gd name="T3" fmla="*/ 129 h 312"/>
                <a:gd name="T4" fmla="*/ 194 w 240"/>
                <a:gd name="T5" fmla="*/ 129 h 312"/>
                <a:gd name="T6" fmla="*/ 194 w 240"/>
                <a:gd name="T7" fmla="*/ 312 h 312"/>
                <a:gd name="T8" fmla="*/ 2 w 240"/>
                <a:gd name="T9" fmla="*/ 309 h 312"/>
                <a:gd name="T10" fmla="*/ 0 w 240"/>
                <a:gd name="T11" fmla="*/ 127 h 312"/>
                <a:gd name="T12" fmla="*/ 44 w 240"/>
                <a:gd name="T13" fmla="*/ 129 h 312"/>
                <a:gd name="T14" fmla="*/ 46 w 240"/>
                <a:gd name="T15" fmla="*/ 2 h 312"/>
                <a:gd name="T16" fmla="*/ 240 w 240"/>
                <a:gd name="T1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12">
                  <a:moveTo>
                    <a:pt x="240" y="0"/>
                  </a:moveTo>
                  <a:lnTo>
                    <a:pt x="240" y="129"/>
                  </a:lnTo>
                  <a:lnTo>
                    <a:pt x="194" y="129"/>
                  </a:lnTo>
                  <a:lnTo>
                    <a:pt x="194" y="312"/>
                  </a:lnTo>
                  <a:lnTo>
                    <a:pt x="2" y="309"/>
                  </a:lnTo>
                  <a:lnTo>
                    <a:pt x="0" y="127"/>
                  </a:lnTo>
                  <a:lnTo>
                    <a:pt x="44" y="129"/>
                  </a:lnTo>
                  <a:lnTo>
                    <a:pt x="46" y="2"/>
                  </a:lnTo>
                  <a:lnTo>
                    <a:pt x="24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0" name="Freeform 7907">
              <a:extLst>
                <a:ext uri="{FF2B5EF4-FFF2-40B4-BE49-F238E27FC236}">
                  <a16:creationId xmlns:a16="http://schemas.microsoft.com/office/drawing/2014/main" id="{00A1DEFF-C402-4B97-9A3B-0304FA9F56DA}"/>
                </a:ext>
              </a:extLst>
            </p:cNvPr>
            <p:cNvSpPr>
              <a:spLocks/>
            </p:cNvSpPr>
            <p:nvPr/>
          </p:nvSpPr>
          <p:spPr bwMode="auto">
            <a:xfrm>
              <a:off x="1083084" y="3624632"/>
              <a:ext cx="367325" cy="372955"/>
            </a:xfrm>
            <a:custGeom>
              <a:avLst/>
              <a:gdLst>
                <a:gd name="T0" fmla="*/ 261 w 261"/>
                <a:gd name="T1" fmla="*/ 10 h 265"/>
                <a:gd name="T2" fmla="*/ 258 w 261"/>
                <a:gd name="T3" fmla="*/ 265 h 265"/>
                <a:gd name="T4" fmla="*/ 0 w 261"/>
                <a:gd name="T5" fmla="*/ 255 h 265"/>
                <a:gd name="T6" fmla="*/ 2 w 261"/>
                <a:gd name="T7" fmla="*/ 63 h 265"/>
                <a:gd name="T8" fmla="*/ 4 w 261"/>
                <a:gd name="T9" fmla="*/ 0 h 265"/>
                <a:gd name="T10" fmla="*/ 261 w 261"/>
                <a:gd name="T11" fmla="*/ 10 h 265"/>
              </a:gdLst>
              <a:ahLst/>
              <a:cxnLst>
                <a:cxn ang="0">
                  <a:pos x="T0" y="T1"/>
                </a:cxn>
                <a:cxn ang="0">
                  <a:pos x="T2" y="T3"/>
                </a:cxn>
                <a:cxn ang="0">
                  <a:pos x="T4" y="T5"/>
                </a:cxn>
                <a:cxn ang="0">
                  <a:pos x="T6" y="T7"/>
                </a:cxn>
                <a:cxn ang="0">
                  <a:pos x="T8" y="T9"/>
                </a:cxn>
                <a:cxn ang="0">
                  <a:pos x="T10" y="T11"/>
                </a:cxn>
              </a:cxnLst>
              <a:rect l="0" t="0" r="r" b="b"/>
              <a:pathLst>
                <a:path w="261" h="265">
                  <a:moveTo>
                    <a:pt x="261" y="10"/>
                  </a:moveTo>
                  <a:lnTo>
                    <a:pt x="258" y="265"/>
                  </a:lnTo>
                  <a:lnTo>
                    <a:pt x="0" y="255"/>
                  </a:lnTo>
                  <a:lnTo>
                    <a:pt x="2" y="63"/>
                  </a:lnTo>
                  <a:lnTo>
                    <a:pt x="4" y="0"/>
                  </a:lnTo>
                  <a:lnTo>
                    <a:pt x="261" y="1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1" name="Freeform 7908">
              <a:extLst>
                <a:ext uri="{FF2B5EF4-FFF2-40B4-BE49-F238E27FC236}">
                  <a16:creationId xmlns:a16="http://schemas.microsoft.com/office/drawing/2014/main" id="{39C83776-AF26-45FE-AE14-3057100BE81A}"/>
                </a:ext>
              </a:extLst>
            </p:cNvPr>
            <p:cNvSpPr>
              <a:spLocks/>
            </p:cNvSpPr>
            <p:nvPr/>
          </p:nvSpPr>
          <p:spPr bwMode="auto">
            <a:xfrm>
              <a:off x="1446187" y="3638706"/>
              <a:ext cx="457397" cy="372955"/>
            </a:xfrm>
            <a:custGeom>
              <a:avLst/>
              <a:gdLst>
                <a:gd name="T0" fmla="*/ 325 w 325"/>
                <a:gd name="T1" fmla="*/ 10 h 265"/>
                <a:gd name="T2" fmla="*/ 322 w 325"/>
                <a:gd name="T3" fmla="*/ 255 h 265"/>
                <a:gd name="T4" fmla="*/ 322 w 325"/>
                <a:gd name="T5" fmla="*/ 265 h 265"/>
                <a:gd name="T6" fmla="*/ 0 w 325"/>
                <a:gd name="T7" fmla="*/ 255 h 265"/>
                <a:gd name="T8" fmla="*/ 3 w 325"/>
                <a:gd name="T9" fmla="*/ 0 h 265"/>
                <a:gd name="T10" fmla="*/ 325 w 325"/>
                <a:gd name="T11" fmla="*/ 10 h 265"/>
              </a:gdLst>
              <a:ahLst/>
              <a:cxnLst>
                <a:cxn ang="0">
                  <a:pos x="T0" y="T1"/>
                </a:cxn>
                <a:cxn ang="0">
                  <a:pos x="T2" y="T3"/>
                </a:cxn>
                <a:cxn ang="0">
                  <a:pos x="T4" y="T5"/>
                </a:cxn>
                <a:cxn ang="0">
                  <a:pos x="T6" y="T7"/>
                </a:cxn>
                <a:cxn ang="0">
                  <a:pos x="T8" y="T9"/>
                </a:cxn>
                <a:cxn ang="0">
                  <a:pos x="T10" y="T11"/>
                </a:cxn>
              </a:cxnLst>
              <a:rect l="0" t="0" r="r" b="b"/>
              <a:pathLst>
                <a:path w="325" h="265">
                  <a:moveTo>
                    <a:pt x="325" y="10"/>
                  </a:moveTo>
                  <a:lnTo>
                    <a:pt x="322" y="255"/>
                  </a:lnTo>
                  <a:lnTo>
                    <a:pt x="322" y="265"/>
                  </a:lnTo>
                  <a:lnTo>
                    <a:pt x="0" y="255"/>
                  </a:lnTo>
                  <a:lnTo>
                    <a:pt x="3" y="0"/>
                  </a:lnTo>
                  <a:lnTo>
                    <a:pt x="325" y="1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2" name="Freeform 7909">
              <a:extLst>
                <a:ext uri="{FF2B5EF4-FFF2-40B4-BE49-F238E27FC236}">
                  <a16:creationId xmlns:a16="http://schemas.microsoft.com/office/drawing/2014/main" id="{E3CF527F-201E-4A28-9501-66306CA991F1}"/>
                </a:ext>
              </a:extLst>
            </p:cNvPr>
            <p:cNvSpPr>
              <a:spLocks/>
            </p:cNvSpPr>
            <p:nvPr/>
          </p:nvSpPr>
          <p:spPr bwMode="auto">
            <a:xfrm>
              <a:off x="632723" y="3704852"/>
              <a:ext cx="453175" cy="457398"/>
            </a:xfrm>
            <a:custGeom>
              <a:avLst/>
              <a:gdLst>
                <a:gd name="T0" fmla="*/ 322 w 322"/>
                <a:gd name="T1" fmla="*/ 6 h 325"/>
                <a:gd name="T2" fmla="*/ 320 w 322"/>
                <a:gd name="T3" fmla="*/ 198 h 325"/>
                <a:gd name="T4" fmla="*/ 315 w 322"/>
                <a:gd name="T5" fmla="*/ 325 h 325"/>
                <a:gd name="T6" fmla="*/ 12 w 322"/>
                <a:gd name="T7" fmla="*/ 312 h 325"/>
                <a:gd name="T8" fmla="*/ 0 w 322"/>
                <a:gd name="T9" fmla="*/ 297 h 325"/>
                <a:gd name="T10" fmla="*/ 12 w 322"/>
                <a:gd name="T11" fmla="*/ 267 h 325"/>
                <a:gd name="T12" fmla="*/ 107 w 322"/>
                <a:gd name="T13" fmla="*/ 204 h 325"/>
                <a:gd name="T14" fmla="*/ 151 w 322"/>
                <a:gd name="T15" fmla="*/ 144 h 325"/>
                <a:gd name="T16" fmla="*/ 160 w 322"/>
                <a:gd name="T17" fmla="*/ 0 h 325"/>
                <a:gd name="T18" fmla="*/ 322 w 322"/>
                <a:gd name="T19" fmla="*/ 6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325">
                  <a:moveTo>
                    <a:pt x="322" y="6"/>
                  </a:moveTo>
                  <a:lnTo>
                    <a:pt x="320" y="198"/>
                  </a:lnTo>
                  <a:lnTo>
                    <a:pt x="315" y="325"/>
                  </a:lnTo>
                  <a:lnTo>
                    <a:pt x="12" y="312"/>
                  </a:lnTo>
                  <a:lnTo>
                    <a:pt x="0" y="297"/>
                  </a:lnTo>
                  <a:lnTo>
                    <a:pt x="12" y="267"/>
                  </a:lnTo>
                  <a:lnTo>
                    <a:pt x="107" y="204"/>
                  </a:lnTo>
                  <a:lnTo>
                    <a:pt x="151" y="144"/>
                  </a:lnTo>
                  <a:lnTo>
                    <a:pt x="160" y="0"/>
                  </a:lnTo>
                  <a:lnTo>
                    <a:pt x="322" y="6"/>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3" name="Freeform 7910">
              <a:extLst>
                <a:ext uri="{FF2B5EF4-FFF2-40B4-BE49-F238E27FC236}">
                  <a16:creationId xmlns:a16="http://schemas.microsoft.com/office/drawing/2014/main" id="{11CDA7D9-311E-43DB-BA2F-C874C64AEFD6}"/>
                </a:ext>
              </a:extLst>
            </p:cNvPr>
            <p:cNvSpPr>
              <a:spLocks/>
            </p:cNvSpPr>
            <p:nvPr/>
          </p:nvSpPr>
          <p:spPr bwMode="auto">
            <a:xfrm>
              <a:off x="2474978" y="3959588"/>
              <a:ext cx="432064" cy="274439"/>
            </a:xfrm>
            <a:custGeom>
              <a:avLst/>
              <a:gdLst>
                <a:gd name="T0" fmla="*/ 41 w 307"/>
                <a:gd name="T1" fmla="*/ 35 h 195"/>
                <a:gd name="T2" fmla="*/ 0 w 307"/>
                <a:gd name="T3" fmla="*/ 0 h 195"/>
                <a:gd name="T4" fmla="*/ 307 w 307"/>
                <a:gd name="T5" fmla="*/ 3 h 195"/>
                <a:gd name="T6" fmla="*/ 307 w 307"/>
                <a:gd name="T7" fmla="*/ 195 h 195"/>
                <a:gd name="T8" fmla="*/ 102 w 307"/>
                <a:gd name="T9" fmla="*/ 193 h 195"/>
                <a:gd name="T10" fmla="*/ 75 w 307"/>
                <a:gd name="T11" fmla="*/ 149 h 195"/>
                <a:gd name="T12" fmla="*/ 87 w 307"/>
                <a:gd name="T13" fmla="*/ 106 h 195"/>
                <a:gd name="T14" fmla="*/ 41 w 307"/>
                <a:gd name="T15" fmla="*/ 35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7" h="195">
                  <a:moveTo>
                    <a:pt x="41" y="35"/>
                  </a:moveTo>
                  <a:lnTo>
                    <a:pt x="0" y="0"/>
                  </a:lnTo>
                  <a:lnTo>
                    <a:pt x="307" y="3"/>
                  </a:lnTo>
                  <a:lnTo>
                    <a:pt x="307" y="195"/>
                  </a:lnTo>
                  <a:lnTo>
                    <a:pt x="102" y="193"/>
                  </a:lnTo>
                  <a:lnTo>
                    <a:pt x="75" y="149"/>
                  </a:lnTo>
                  <a:lnTo>
                    <a:pt x="87" y="106"/>
                  </a:lnTo>
                  <a:lnTo>
                    <a:pt x="41" y="3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4" name="Freeform 7911">
              <a:extLst>
                <a:ext uri="{FF2B5EF4-FFF2-40B4-BE49-F238E27FC236}">
                  <a16:creationId xmlns:a16="http://schemas.microsoft.com/office/drawing/2014/main" id="{2E6A8471-BA07-4205-AEC2-DD5B9552CB39}"/>
                </a:ext>
              </a:extLst>
            </p:cNvPr>
            <p:cNvSpPr>
              <a:spLocks/>
            </p:cNvSpPr>
            <p:nvPr/>
          </p:nvSpPr>
          <p:spPr bwMode="auto">
            <a:xfrm>
              <a:off x="1076046" y="3983513"/>
              <a:ext cx="370139" cy="372955"/>
            </a:xfrm>
            <a:custGeom>
              <a:avLst/>
              <a:gdLst>
                <a:gd name="T0" fmla="*/ 263 w 263"/>
                <a:gd name="T1" fmla="*/ 10 h 265"/>
                <a:gd name="T2" fmla="*/ 259 w 263"/>
                <a:gd name="T3" fmla="*/ 265 h 265"/>
                <a:gd name="T4" fmla="*/ 67 w 263"/>
                <a:gd name="T5" fmla="*/ 258 h 265"/>
                <a:gd name="T6" fmla="*/ 2 w 263"/>
                <a:gd name="T7" fmla="*/ 255 h 265"/>
                <a:gd name="T8" fmla="*/ 0 w 263"/>
                <a:gd name="T9" fmla="*/ 127 h 265"/>
                <a:gd name="T10" fmla="*/ 5 w 263"/>
                <a:gd name="T11" fmla="*/ 0 h 265"/>
                <a:gd name="T12" fmla="*/ 263 w 263"/>
                <a:gd name="T13" fmla="*/ 10 h 265"/>
              </a:gdLst>
              <a:ahLst/>
              <a:cxnLst>
                <a:cxn ang="0">
                  <a:pos x="T0" y="T1"/>
                </a:cxn>
                <a:cxn ang="0">
                  <a:pos x="T2" y="T3"/>
                </a:cxn>
                <a:cxn ang="0">
                  <a:pos x="T4" y="T5"/>
                </a:cxn>
                <a:cxn ang="0">
                  <a:pos x="T6" y="T7"/>
                </a:cxn>
                <a:cxn ang="0">
                  <a:pos x="T8" y="T9"/>
                </a:cxn>
                <a:cxn ang="0">
                  <a:pos x="T10" y="T11"/>
                </a:cxn>
                <a:cxn ang="0">
                  <a:pos x="T12" y="T13"/>
                </a:cxn>
              </a:cxnLst>
              <a:rect l="0" t="0" r="r" b="b"/>
              <a:pathLst>
                <a:path w="263" h="265">
                  <a:moveTo>
                    <a:pt x="263" y="10"/>
                  </a:moveTo>
                  <a:lnTo>
                    <a:pt x="259" y="265"/>
                  </a:lnTo>
                  <a:lnTo>
                    <a:pt x="67" y="258"/>
                  </a:lnTo>
                  <a:lnTo>
                    <a:pt x="2" y="255"/>
                  </a:lnTo>
                  <a:lnTo>
                    <a:pt x="0" y="127"/>
                  </a:lnTo>
                  <a:lnTo>
                    <a:pt x="5" y="0"/>
                  </a:lnTo>
                  <a:lnTo>
                    <a:pt x="263" y="1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5" name="Freeform 7912">
              <a:extLst>
                <a:ext uri="{FF2B5EF4-FFF2-40B4-BE49-F238E27FC236}">
                  <a16:creationId xmlns:a16="http://schemas.microsoft.com/office/drawing/2014/main" id="{E378E9E3-EB3C-4E3A-A080-E454E6649685}"/>
                </a:ext>
              </a:extLst>
            </p:cNvPr>
            <p:cNvSpPr>
              <a:spLocks/>
            </p:cNvSpPr>
            <p:nvPr/>
          </p:nvSpPr>
          <p:spPr bwMode="auto">
            <a:xfrm>
              <a:off x="1895139" y="3997587"/>
              <a:ext cx="797982" cy="516507"/>
            </a:xfrm>
            <a:custGeom>
              <a:avLst/>
              <a:gdLst>
                <a:gd name="T0" fmla="*/ 260 w 567"/>
                <a:gd name="T1" fmla="*/ 5 h 367"/>
                <a:gd name="T2" fmla="*/ 453 w 567"/>
                <a:gd name="T3" fmla="*/ 8 h 367"/>
                <a:gd name="T4" fmla="*/ 499 w 567"/>
                <a:gd name="T5" fmla="*/ 79 h 367"/>
                <a:gd name="T6" fmla="*/ 487 w 567"/>
                <a:gd name="T7" fmla="*/ 122 h 367"/>
                <a:gd name="T8" fmla="*/ 514 w 567"/>
                <a:gd name="T9" fmla="*/ 166 h 367"/>
                <a:gd name="T10" fmla="*/ 520 w 567"/>
                <a:gd name="T11" fmla="*/ 215 h 367"/>
                <a:gd name="T12" fmla="*/ 567 w 567"/>
                <a:gd name="T13" fmla="*/ 268 h 367"/>
                <a:gd name="T14" fmla="*/ 542 w 567"/>
                <a:gd name="T15" fmla="*/ 325 h 367"/>
                <a:gd name="T16" fmla="*/ 506 w 567"/>
                <a:gd name="T17" fmla="*/ 356 h 367"/>
                <a:gd name="T18" fmla="*/ 489 w 567"/>
                <a:gd name="T19" fmla="*/ 342 h 367"/>
                <a:gd name="T20" fmla="*/ 458 w 567"/>
                <a:gd name="T21" fmla="*/ 349 h 367"/>
                <a:gd name="T22" fmla="*/ 453 w 567"/>
                <a:gd name="T23" fmla="*/ 367 h 367"/>
                <a:gd name="T24" fmla="*/ 390 w 567"/>
                <a:gd name="T25" fmla="*/ 367 h 367"/>
                <a:gd name="T26" fmla="*/ 390 w 567"/>
                <a:gd name="T27" fmla="*/ 335 h 367"/>
                <a:gd name="T28" fmla="*/ 190 w 567"/>
                <a:gd name="T29" fmla="*/ 332 h 367"/>
                <a:gd name="T30" fmla="*/ 192 w 567"/>
                <a:gd name="T31" fmla="*/ 268 h 367"/>
                <a:gd name="T32" fmla="*/ 0 w 567"/>
                <a:gd name="T33" fmla="*/ 263 h 367"/>
                <a:gd name="T34" fmla="*/ 3 w 567"/>
                <a:gd name="T35" fmla="*/ 10 h 367"/>
                <a:gd name="T36" fmla="*/ 3 w 567"/>
                <a:gd name="T37" fmla="*/ 0 h 367"/>
                <a:gd name="T38" fmla="*/ 260 w 567"/>
                <a:gd name="T39" fmla="*/ 5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7" h="367">
                  <a:moveTo>
                    <a:pt x="260" y="5"/>
                  </a:moveTo>
                  <a:lnTo>
                    <a:pt x="453" y="8"/>
                  </a:lnTo>
                  <a:lnTo>
                    <a:pt x="499" y="79"/>
                  </a:lnTo>
                  <a:lnTo>
                    <a:pt x="487" y="122"/>
                  </a:lnTo>
                  <a:lnTo>
                    <a:pt x="514" y="166"/>
                  </a:lnTo>
                  <a:lnTo>
                    <a:pt x="520" y="215"/>
                  </a:lnTo>
                  <a:lnTo>
                    <a:pt x="567" y="268"/>
                  </a:lnTo>
                  <a:lnTo>
                    <a:pt x="542" y="325"/>
                  </a:lnTo>
                  <a:lnTo>
                    <a:pt x="506" y="356"/>
                  </a:lnTo>
                  <a:lnTo>
                    <a:pt x="489" y="342"/>
                  </a:lnTo>
                  <a:lnTo>
                    <a:pt x="458" y="349"/>
                  </a:lnTo>
                  <a:lnTo>
                    <a:pt x="453" y="367"/>
                  </a:lnTo>
                  <a:lnTo>
                    <a:pt x="390" y="367"/>
                  </a:lnTo>
                  <a:lnTo>
                    <a:pt x="390" y="335"/>
                  </a:lnTo>
                  <a:lnTo>
                    <a:pt x="190" y="332"/>
                  </a:lnTo>
                  <a:lnTo>
                    <a:pt x="192" y="268"/>
                  </a:lnTo>
                  <a:lnTo>
                    <a:pt x="0" y="263"/>
                  </a:lnTo>
                  <a:lnTo>
                    <a:pt x="3" y="10"/>
                  </a:lnTo>
                  <a:lnTo>
                    <a:pt x="3" y="0"/>
                  </a:lnTo>
                  <a:lnTo>
                    <a:pt x="260" y="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6" name="Freeform 7913">
              <a:extLst>
                <a:ext uri="{FF2B5EF4-FFF2-40B4-BE49-F238E27FC236}">
                  <a16:creationId xmlns:a16="http://schemas.microsoft.com/office/drawing/2014/main" id="{BB7F8F10-A336-4DD9-B14E-7C88B4BC0B94}"/>
                </a:ext>
              </a:extLst>
            </p:cNvPr>
            <p:cNvSpPr>
              <a:spLocks/>
            </p:cNvSpPr>
            <p:nvPr/>
          </p:nvSpPr>
          <p:spPr bwMode="auto">
            <a:xfrm>
              <a:off x="1440557" y="3997587"/>
              <a:ext cx="458805" cy="370140"/>
            </a:xfrm>
            <a:custGeom>
              <a:avLst/>
              <a:gdLst>
                <a:gd name="T0" fmla="*/ 326 w 326"/>
                <a:gd name="T1" fmla="*/ 10 h 263"/>
                <a:gd name="T2" fmla="*/ 323 w 326"/>
                <a:gd name="T3" fmla="*/ 263 h 263"/>
                <a:gd name="T4" fmla="*/ 258 w 326"/>
                <a:gd name="T5" fmla="*/ 262 h 263"/>
                <a:gd name="T6" fmla="*/ 0 w 326"/>
                <a:gd name="T7" fmla="*/ 255 h 263"/>
                <a:gd name="T8" fmla="*/ 4 w 326"/>
                <a:gd name="T9" fmla="*/ 0 h 263"/>
                <a:gd name="T10" fmla="*/ 326 w 326"/>
                <a:gd name="T11" fmla="*/ 10 h 263"/>
              </a:gdLst>
              <a:ahLst/>
              <a:cxnLst>
                <a:cxn ang="0">
                  <a:pos x="T0" y="T1"/>
                </a:cxn>
                <a:cxn ang="0">
                  <a:pos x="T2" y="T3"/>
                </a:cxn>
                <a:cxn ang="0">
                  <a:pos x="T4" y="T5"/>
                </a:cxn>
                <a:cxn ang="0">
                  <a:pos x="T6" y="T7"/>
                </a:cxn>
                <a:cxn ang="0">
                  <a:pos x="T8" y="T9"/>
                </a:cxn>
                <a:cxn ang="0">
                  <a:pos x="T10" y="T11"/>
                </a:cxn>
              </a:cxnLst>
              <a:rect l="0" t="0" r="r" b="b"/>
              <a:pathLst>
                <a:path w="326" h="263">
                  <a:moveTo>
                    <a:pt x="326" y="10"/>
                  </a:moveTo>
                  <a:lnTo>
                    <a:pt x="323" y="263"/>
                  </a:lnTo>
                  <a:lnTo>
                    <a:pt x="258" y="262"/>
                  </a:lnTo>
                  <a:lnTo>
                    <a:pt x="0" y="255"/>
                  </a:lnTo>
                  <a:lnTo>
                    <a:pt x="4" y="0"/>
                  </a:lnTo>
                  <a:lnTo>
                    <a:pt x="326" y="1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7" name="Freeform 7914">
              <a:extLst>
                <a:ext uri="{FF2B5EF4-FFF2-40B4-BE49-F238E27FC236}">
                  <a16:creationId xmlns:a16="http://schemas.microsoft.com/office/drawing/2014/main" id="{79CB0B94-36D6-46B7-86A8-EED6FC28F3B2}"/>
                </a:ext>
              </a:extLst>
            </p:cNvPr>
            <p:cNvSpPr>
              <a:spLocks/>
            </p:cNvSpPr>
            <p:nvPr/>
          </p:nvSpPr>
          <p:spPr bwMode="auto">
            <a:xfrm>
              <a:off x="3090002" y="4056697"/>
              <a:ext cx="358880" cy="332141"/>
            </a:xfrm>
            <a:custGeom>
              <a:avLst/>
              <a:gdLst>
                <a:gd name="T0" fmla="*/ 192 w 255"/>
                <a:gd name="T1" fmla="*/ 3 h 236"/>
                <a:gd name="T2" fmla="*/ 192 w 255"/>
                <a:gd name="T3" fmla="*/ 129 h 236"/>
                <a:gd name="T4" fmla="*/ 255 w 255"/>
                <a:gd name="T5" fmla="*/ 131 h 236"/>
                <a:gd name="T6" fmla="*/ 255 w 255"/>
                <a:gd name="T7" fmla="*/ 236 h 236"/>
                <a:gd name="T8" fmla="*/ 0 w 255"/>
                <a:gd name="T9" fmla="*/ 233 h 236"/>
                <a:gd name="T10" fmla="*/ 0 w 255"/>
                <a:gd name="T11" fmla="*/ 129 h 236"/>
                <a:gd name="T12" fmla="*/ 0 w 255"/>
                <a:gd name="T13" fmla="*/ 0 h 236"/>
                <a:gd name="T14" fmla="*/ 192 w 255"/>
                <a:gd name="T15" fmla="*/ 3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236">
                  <a:moveTo>
                    <a:pt x="192" y="3"/>
                  </a:moveTo>
                  <a:lnTo>
                    <a:pt x="192" y="129"/>
                  </a:lnTo>
                  <a:lnTo>
                    <a:pt x="255" y="131"/>
                  </a:lnTo>
                  <a:lnTo>
                    <a:pt x="255" y="236"/>
                  </a:lnTo>
                  <a:lnTo>
                    <a:pt x="0" y="233"/>
                  </a:lnTo>
                  <a:lnTo>
                    <a:pt x="0" y="129"/>
                  </a:lnTo>
                  <a:lnTo>
                    <a:pt x="0" y="0"/>
                  </a:lnTo>
                  <a:lnTo>
                    <a:pt x="192" y="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8" name="Freeform 7915">
              <a:extLst>
                <a:ext uri="{FF2B5EF4-FFF2-40B4-BE49-F238E27FC236}">
                  <a16:creationId xmlns:a16="http://schemas.microsoft.com/office/drawing/2014/main" id="{A76BABB4-0EB1-4EEB-898B-94C0CB2C1224}"/>
                </a:ext>
              </a:extLst>
            </p:cNvPr>
            <p:cNvSpPr>
              <a:spLocks/>
            </p:cNvSpPr>
            <p:nvPr/>
          </p:nvSpPr>
          <p:spPr bwMode="auto">
            <a:xfrm>
              <a:off x="3360218" y="4060919"/>
              <a:ext cx="364510" cy="446139"/>
            </a:xfrm>
            <a:custGeom>
              <a:avLst/>
              <a:gdLst>
                <a:gd name="T0" fmla="*/ 157 w 259"/>
                <a:gd name="T1" fmla="*/ 0 h 317"/>
                <a:gd name="T2" fmla="*/ 142 w 259"/>
                <a:gd name="T3" fmla="*/ 10 h 317"/>
                <a:gd name="T4" fmla="*/ 135 w 259"/>
                <a:gd name="T5" fmla="*/ 114 h 317"/>
                <a:gd name="T6" fmla="*/ 195 w 259"/>
                <a:gd name="T7" fmla="*/ 119 h 317"/>
                <a:gd name="T8" fmla="*/ 259 w 259"/>
                <a:gd name="T9" fmla="*/ 212 h 317"/>
                <a:gd name="T10" fmla="*/ 258 w 259"/>
                <a:gd name="T11" fmla="*/ 243 h 317"/>
                <a:gd name="T12" fmla="*/ 208 w 259"/>
                <a:gd name="T13" fmla="*/ 317 h 317"/>
                <a:gd name="T14" fmla="*/ 63 w 259"/>
                <a:gd name="T15" fmla="*/ 317 h 317"/>
                <a:gd name="T16" fmla="*/ 63 w 259"/>
                <a:gd name="T17" fmla="*/ 233 h 317"/>
                <a:gd name="T18" fmla="*/ 63 w 259"/>
                <a:gd name="T19" fmla="*/ 128 h 317"/>
                <a:gd name="T20" fmla="*/ 0 w 259"/>
                <a:gd name="T21" fmla="*/ 126 h 317"/>
                <a:gd name="T22" fmla="*/ 0 w 259"/>
                <a:gd name="T23" fmla="*/ 0 h 317"/>
                <a:gd name="T24" fmla="*/ 157 w 259"/>
                <a:gd name="T2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317">
                  <a:moveTo>
                    <a:pt x="157" y="0"/>
                  </a:moveTo>
                  <a:lnTo>
                    <a:pt x="142" y="10"/>
                  </a:lnTo>
                  <a:lnTo>
                    <a:pt x="135" y="114"/>
                  </a:lnTo>
                  <a:lnTo>
                    <a:pt x="195" y="119"/>
                  </a:lnTo>
                  <a:lnTo>
                    <a:pt x="259" y="212"/>
                  </a:lnTo>
                  <a:lnTo>
                    <a:pt x="258" y="243"/>
                  </a:lnTo>
                  <a:lnTo>
                    <a:pt x="208" y="317"/>
                  </a:lnTo>
                  <a:lnTo>
                    <a:pt x="63" y="317"/>
                  </a:lnTo>
                  <a:lnTo>
                    <a:pt x="63" y="233"/>
                  </a:lnTo>
                  <a:lnTo>
                    <a:pt x="63" y="128"/>
                  </a:lnTo>
                  <a:lnTo>
                    <a:pt x="0" y="126"/>
                  </a:lnTo>
                  <a:lnTo>
                    <a:pt x="0" y="0"/>
                  </a:lnTo>
                  <a:lnTo>
                    <a:pt x="157"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29" name="Freeform 7916">
              <a:extLst>
                <a:ext uri="{FF2B5EF4-FFF2-40B4-BE49-F238E27FC236}">
                  <a16:creationId xmlns:a16="http://schemas.microsoft.com/office/drawing/2014/main" id="{1CBCB968-E584-482A-8015-9ADE6FEAC739}"/>
                </a:ext>
              </a:extLst>
            </p:cNvPr>
            <p:cNvSpPr>
              <a:spLocks/>
            </p:cNvSpPr>
            <p:nvPr/>
          </p:nvSpPr>
          <p:spPr bwMode="auto">
            <a:xfrm>
              <a:off x="649612" y="4143954"/>
              <a:ext cx="520729" cy="443324"/>
            </a:xfrm>
            <a:custGeom>
              <a:avLst/>
              <a:gdLst>
                <a:gd name="T0" fmla="*/ 0 w 370"/>
                <a:gd name="T1" fmla="*/ 0 h 315"/>
                <a:gd name="T2" fmla="*/ 303 w 370"/>
                <a:gd name="T3" fmla="*/ 13 h 315"/>
                <a:gd name="T4" fmla="*/ 305 w 370"/>
                <a:gd name="T5" fmla="*/ 141 h 315"/>
                <a:gd name="T6" fmla="*/ 370 w 370"/>
                <a:gd name="T7" fmla="*/ 144 h 315"/>
                <a:gd name="T8" fmla="*/ 370 w 370"/>
                <a:gd name="T9" fmla="*/ 315 h 315"/>
                <a:gd name="T10" fmla="*/ 284 w 370"/>
                <a:gd name="T11" fmla="*/ 278 h 315"/>
                <a:gd name="T12" fmla="*/ 272 w 370"/>
                <a:gd name="T13" fmla="*/ 258 h 315"/>
                <a:gd name="T14" fmla="*/ 189 w 370"/>
                <a:gd name="T15" fmla="*/ 241 h 315"/>
                <a:gd name="T16" fmla="*/ 172 w 370"/>
                <a:gd name="T17" fmla="*/ 176 h 315"/>
                <a:gd name="T18" fmla="*/ 70 w 370"/>
                <a:gd name="T19" fmla="*/ 127 h 315"/>
                <a:gd name="T20" fmla="*/ 0 w 370"/>
                <a:gd name="T21"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0" h="315">
                  <a:moveTo>
                    <a:pt x="0" y="0"/>
                  </a:moveTo>
                  <a:lnTo>
                    <a:pt x="303" y="13"/>
                  </a:lnTo>
                  <a:lnTo>
                    <a:pt x="305" y="141"/>
                  </a:lnTo>
                  <a:lnTo>
                    <a:pt x="370" y="144"/>
                  </a:lnTo>
                  <a:lnTo>
                    <a:pt x="370" y="315"/>
                  </a:lnTo>
                  <a:lnTo>
                    <a:pt x="284" y="278"/>
                  </a:lnTo>
                  <a:lnTo>
                    <a:pt x="272" y="258"/>
                  </a:lnTo>
                  <a:lnTo>
                    <a:pt x="189" y="241"/>
                  </a:lnTo>
                  <a:lnTo>
                    <a:pt x="172" y="176"/>
                  </a:lnTo>
                  <a:lnTo>
                    <a:pt x="70" y="127"/>
                  </a:lnTo>
                  <a:lnTo>
                    <a:pt x="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0" name="Freeform 7917">
              <a:extLst>
                <a:ext uri="{FF2B5EF4-FFF2-40B4-BE49-F238E27FC236}">
                  <a16:creationId xmlns:a16="http://schemas.microsoft.com/office/drawing/2014/main" id="{858F946A-A18D-453D-BA28-6D252C9452BA}"/>
                </a:ext>
              </a:extLst>
            </p:cNvPr>
            <p:cNvSpPr>
              <a:spLocks/>
            </p:cNvSpPr>
            <p:nvPr/>
          </p:nvSpPr>
          <p:spPr bwMode="auto">
            <a:xfrm>
              <a:off x="2618530" y="4231211"/>
              <a:ext cx="471471" cy="327919"/>
            </a:xfrm>
            <a:custGeom>
              <a:avLst/>
              <a:gdLst>
                <a:gd name="T0" fmla="*/ 205 w 335"/>
                <a:gd name="T1" fmla="*/ 2 h 233"/>
                <a:gd name="T2" fmla="*/ 335 w 335"/>
                <a:gd name="T3" fmla="*/ 5 h 233"/>
                <a:gd name="T4" fmla="*/ 335 w 335"/>
                <a:gd name="T5" fmla="*/ 109 h 233"/>
                <a:gd name="T6" fmla="*/ 333 w 335"/>
                <a:gd name="T7" fmla="*/ 233 h 233"/>
                <a:gd name="T8" fmla="*/ 328 w 335"/>
                <a:gd name="T9" fmla="*/ 233 h 233"/>
                <a:gd name="T10" fmla="*/ 306 w 335"/>
                <a:gd name="T11" fmla="*/ 193 h 233"/>
                <a:gd name="T12" fmla="*/ 203 w 335"/>
                <a:gd name="T13" fmla="*/ 196 h 233"/>
                <a:gd name="T14" fmla="*/ 121 w 335"/>
                <a:gd name="T15" fmla="*/ 131 h 233"/>
                <a:gd name="T16" fmla="*/ 99 w 335"/>
                <a:gd name="T17" fmla="*/ 134 h 233"/>
                <a:gd name="T18" fmla="*/ 53 w 335"/>
                <a:gd name="T19" fmla="*/ 102 h 233"/>
                <a:gd name="T20" fmla="*/ 6 w 335"/>
                <a:gd name="T21" fmla="*/ 49 h 233"/>
                <a:gd name="T22" fmla="*/ 0 w 335"/>
                <a:gd name="T23" fmla="*/ 0 h 233"/>
                <a:gd name="T24" fmla="*/ 205 w 335"/>
                <a:gd name="T25" fmla="*/ 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5" h="233">
                  <a:moveTo>
                    <a:pt x="205" y="2"/>
                  </a:moveTo>
                  <a:lnTo>
                    <a:pt x="335" y="5"/>
                  </a:lnTo>
                  <a:lnTo>
                    <a:pt x="335" y="109"/>
                  </a:lnTo>
                  <a:lnTo>
                    <a:pt x="333" y="233"/>
                  </a:lnTo>
                  <a:lnTo>
                    <a:pt x="328" y="233"/>
                  </a:lnTo>
                  <a:lnTo>
                    <a:pt x="306" y="193"/>
                  </a:lnTo>
                  <a:lnTo>
                    <a:pt x="203" y="196"/>
                  </a:lnTo>
                  <a:lnTo>
                    <a:pt x="121" y="131"/>
                  </a:lnTo>
                  <a:lnTo>
                    <a:pt x="99" y="134"/>
                  </a:lnTo>
                  <a:lnTo>
                    <a:pt x="53" y="102"/>
                  </a:lnTo>
                  <a:lnTo>
                    <a:pt x="6" y="49"/>
                  </a:lnTo>
                  <a:lnTo>
                    <a:pt x="0" y="0"/>
                  </a:lnTo>
                  <a:lnTo>
                    <a:pt x="205" y="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1" name="Freeform 7918">
              <a:extLst>
                <a:ext uri="{FF2B5EF4-FFF2-40B4-BE49-F238E27FC236}">
                  <a16:creationId xmlns:a16="http://schemas.microsoft.com/office/drawing/2014/main" id="{A6AD3AB6-8816-437A-B3D5-65FC8A07FF2C}"/>
                </a:ext>
              </a:extLst>
            </p:cNvPr>
            <p:cNvSpPr>
              <a:spLocks/>
            </p:cNvSpPr>
            <p:nvPr/>
          </p:nvSpPr>
          <p:spPr bwMode="auto">
            <a:xfrm>
              <a:off x="1170341" y="4346616"/>
              <a:ext cx="633319" cy="288513"/>
            </a:xfrm>
            <a:custGeom>
              <a:avLst/>
              <a:gdLst>
                <a:gd name="T0" fmla="*/ 192 w 450"/>
                <a:gd name="T1" fmla="*/ 7 h 205"/>
                <a:gd name="T2" fmla="*/ 450 w 450"/>
                <a:gd name="T3" fmla="*/ 14 h 205"/>
                <a:gd name="T4" fmla="*/ 450 w 450"/>
                <a:gd name="T5" fmla="*/ 205 h 205"/>
                <a:gd name="T6" fmla="*/ 34 w 450"/>
                <a:gd name="T7" fmla="*/ 191 h 205"/>
                <a:gd name="T8" fmla="*/ 0 w 450"/>
                <a:gd name="T9" fmla="*/ 171 h 205"/>
                <a:gd name="T10" fmla="*/ 0 w 450"/>
                <a:gd name="T11" fmla="*/ 0 h 205"/>
                <a:gd name="T12" fmla="*/ 192 w 450"/>
                <a:gd name="T13" fmla="*/ 7 h 205"/>
              </a:gdLst>
              <a:ahLst/>
              <a:cxnLst>
                <a:cxn ang="0">
                  <a:pos x="T0" y="T1"/>
                </a:cxn>
                <a:cxn ang="0">
                  <a:pos x="T2" y="T3"/>
                </a:cxn>
                <a:cxn ang="0">
                  <a:pos x="T4" y="T5"/>
                </a:cxn>
                <a:cxn ang="0">
                  <a:pos x="T6" y="T7"/>
                </a:cxn>
                <a:cxn ang="0">
                  <a:pos x="T8" y="T9"/>
                </a:cxn>
                <a:cxn ang="0">
                  <a:pos x="T10" y="T11"/>
                </a:cxn>
                <a:cxn ang="0">
                  <a:pos x="T12" y="T13"/>
                </a:cxn>
              </a:cxnLst>
              <a:rect l="0" t="0" r="r" b="b"/>
              <a:pathLst>
                <a:path w="450" h="205">
                  <a:moveTo>
                    <a:pt x="192" y="7"/>
                  </a:moveTo>
                  <a:lnTo>
                    <a:pt x="450" y="14"/>
                  </a:lnTo>
                  <a:lnTo>
                    <a:pt x="450" y="205"/>
                  </a:lnTo>
                  <a:lnTo>
                    <a:pt x="34" y="191"/>
                  </a:lnTo>
                  <a:lnTo>
                    <a:pt x="0" y="171"/>
                  </a:lnTo>
                  <a:lnTo>
                    <a:pt x="0" y="0"/>
                  </a:lnTo>
                  <a:lnTo>
                    <a:pt x="192" y="7"/>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2" name="Freeform 7919">
              <a:extLst>
                <a:ext uri="{FF2B5EF4-FFF2-40B4-BE49-F238E27FC236}">
                  <a16:creationId xmlns:a16="http://schemas.microsoft.com/office/drawing/2014/main" id="{037D33B8-8DA5-4D40-B877-85644DC82580}"/>
                </a:ext>
              </a:extLst>
            </p:cNvPr>
            <p:cNvSpPr>
              <a:spLocks/>
            </p:cNvSpPr>
            <p:nvPr/>
          </p:nvSpPr>
          <p:spPr bwMode="auto">
            <a:xfrm>
              <a:off x="1793808" y="4366319"/>
              <a:ext cx="371547" cy="544655"/>
            </a:xfrm>
            <a:custGeom>
              <a:avLst/>
              <a:gdLst>
                <a:gd name="T0" fmla="*/ 72 w 264"/>
                <a:gd name="T1" fmla="*/ 1 h 387"/>
                <a:gd name="T2" fmla="*/ 264 w 264"/>
                <a:gd name="T3" fmla="*/ 6 h 387"/>
                <a:gd name="T4" fmla="*/ 262 w 264"/>
                <a:gd name="T5" fmla="*/ 70 h 387"/>
                <a:gd name="T6" fmla="*/ 259 w 264"/>
                <a:gd name="T7" fmla="*/ 387 h 387"/>
                <a:gd name="T8" fmla="*/ 0 w 264"/>
                <a:gd name="T9" fmla="*/ 381 h 387"/>
                <a:gd name="T10" fmla="*/ 7 w 264"/>
                <a:gd name="T11" fmla="*/ 191 h 387"/>
                <a:gd name="T12" fmla="*/ 7 w 264"/>
                <a:gd name="T13" fmla="*/ 0 h 387"/>
                <a:gd name="T14" fmla="*/ 72 w 264"/>
                <a:gd name="T15" fmla="*/ 1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387">
                  <a:moveTo>
                    <a:pt x="72" y="1"/>
                  </a:moveTo>
                  <a:lnTo>
                    <a:pt x="264" y="6"/>
                  </a:lnTo>
                  <a:lnTo>
                    <a:pt x="262" y="70"/>
                  </a:lnTo>
                  <a:lnTo>
                    <a:pt x="259" y="387"/>
                  </a:lnTo>
                  <a:lnTo>
                    <a:pt x="0" y="381"/>
                  </a:lnTo>
                  <a:lnTo>
                    <a:pt x="7" y="191"/>
                  </a:lnTo>
                  <a:lnTo>
                    <a:pt x="7" y="0"/>
                  </a:lnTo>
                  <a:lnTo>
                    <a:pt x="72" y="1"/>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3" name="Freeform 7920">
              <a:extLst>
                <a:ext uri="{FF2B5EF4-FFF2-40B4-BE49-F238E27FC236}">
                  <a16:creationId xmlns:a16="http://schemas.microsoft.com/office/drawing/2014/main" id="{807E66F4-98A9-48EB-B1F2-4FEE715C573E}"/>
                </a:ext>
              </a:extLst>
            </p:cNvPr>
            <p:cNvSpPr>
              <a:spLocks/>
            </p:cNvSpPr>
            <p:nvPr/>
          </p:nvSpPr>
          <p:spPr bwMode="auto">
            <a:xfrm>
              <a:off x="2532681" y="4374764"/>
              <a:ext cx="547469" cy="458805"/>
            </a:xfrm>
            <a:custGeom>
              <a:avLst/>
              <a:gdLst>
                <a:gd name="T0" fmla="*/ 114 w 389"/>
                <a:gd name="T1" fmla="*/ 0 h 326"/>
                <a:gd name="T2" fmla="*/ 160 w 389"/>
                <a:gd name="T3" fmla="*/ 32 h 326"/>
                <a:gd name="T4" fmla="*/ 182 w 389"/>
                <a:gd name="T5" fmla="*/ 29 h 326"/>
                <a:gd name="T6" fmla="*/ 264 w 389"/>
                <a:gd name="T7" fmla="*/ 94 h 326"/>
                <a:gd name="T8" fmla="*/ 367 w 389"/>
                <a:gd name="T9" fmla="*/ 91 h 326"/>
                <a:gd name="T10" fmla="*/ 389 w 389"/>
                <a:gd name="T11" fmla="*/ 131 h 326"/>
                <a:gd name="T12" fmla="*/ 385 w 389"/>
                <a:gd name="T13" fmla="*/ 148 h 326"/>
                <a:gd name="T14" fmla="*/ 317 w 389"/>
                <a:gd name="T15" fmla="*/ 166 h 326"/>
                <a:gd name="T16" fmla="*/ 327 w 389"/>
                <a:gd name="T17" fmla="*/ 188 h 326"/>
                <a:gd name="T18" fmla="*/ 261 w 389"/>
                <a:gd name="T19" fmla="*/ 250 h 326"/>
                <a:gd name="T20" fmla="*/ 258 w 389"/>
                <a:gd name="T21" fmla="*/ 326 h 326"/>
                <a:gd name="T22" fmla="*/ 128 w 389"/>
                <a:gd name="T23" fmla="*/ 324 h 326"/>
                <a:gd name="T24" fmla="*/ 0 w 389"/>
                <a:gd name="T25" fmla="*/ 323 h 326"/>
                <a:gd name="T26" fmla="*/ 0 w 389"/>
                <a:gd name="T27" fmla="*/ 99 h 326"/>
                <a:gd name="T28" fmla="*/ 5 w 389"/>
                <a:gd name="T29" fmla="*/ 81 h 326"/>
                <a:gd name="T30" fmla="*/ 36 w 389"/>
                <a:gd name="T31" fmla="*/ 74 h 326"/>
                <a:gd name="T32" fmla="*/ 53 w 389"/>
                <a:gd name="T33" fmla="*/ 88 h 326"/>
                <a:gd name="T34" fmla="*/ 89 w 389"/>
                <a:gd name="T35" fmla="*/ 57 h 326"/>
                <a:gd name="T36" fmla="*/ 114 w 389"/>
                <a:gd name="T3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326">
                  <a:moveTo>
                    <a:pt x="114" y="0"/>
                  </a:moveTo>
                  <a:lnTo>
                    <a:pt x="160" y="32"/>
                  </a:lnTo>
                  <a:lnTo>
                    <a:pt x="182" y="29"/>
                  </a:lnTo>
                  <a:lnTo>
                    <a:pt x="264" y="94"/>
                  </a:lnTo>
                  <a:lnTo>
                    <a:pt x="367" y="91"/>
                  </a:lnTo>
                  <a:lnTo>
                    <a:pt x="389" y="131"/>
                  </a:lnTo>
                  <a:lnTo>
                    <a:pt x="385" y="148"/>
                  </a:lnTo>
                  <a:lnTo>
                    <a:pt x="317" y="166"/>
                  </a:lnTo>
                  <a:lnTo>
                    <a:pt x="327" y="188"/>
                  </a:lnTo>
                  <a:lnTo>
                    <a:pt x="261" y="250"/>
                  </a:lnTo>
                  <a:lnTo>
                    <a:pt x="258" y="326"/>
                  </a:lnTo>
                  <a:lnTo>
                    <a:pt x="128" y="324"/>
                  </a:lnTo>
                  <a:lnTo>
                    <a:pt x="0" y="323"/>
                  </a:lnTo>
                  <a:lnTo>
                    <a:pt x="0" y="99"/>
                  </a:lnTo>
                  <a:lnTo>
                    <a:pt x="5" y="81"/>
                  </a:lnTo>
                  <a:lnTo>
                    <a:pt x="36" y="74"/>
                  </a:lnTo>
                  <a:lnTo>
                    <a:pt x="53" y="88"/>
                  </a:lnTo>
                  <a:lnTo>
                    <a:pt x="89" y="57"/>
                  </a:lnTo>
                  <a:lnTo>
                    <a:pt x="114"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4" name="Freeform 7921">
              <a:extLst>
                <a:ext uri="{FF2B5EF4-FFF2-40B4-BE49-F238E27FC236}">
                  <a16:creationId xmlns:a16="http://schemas.microsoft.com/office/drawing/2014/main" id="{05211772-C5A4-4037-AA1C-965798AB79CE}"/>
                </a:ext>
              </a:extLst>
            </p:cNvPr>
            <p:cNvSpPr>
              <a:spLocks/>
            </p:cNvSpPr>
            <p:nvPr/>
          </p:nvSpPr>
          <p:spPr bwMode="auto">
            <a:xfrm>
              <a:off x="3087187" y="4384616"/>
              <a:ext cx="361695" cy="392658"/>
            </a:xfrm>
            <a:custGeom>
              <a:avLst/>
              <a:gdLst>
                <a:gd name="T0" fmla="*/ 257 w 257"/>
                <a:gd name="T1" fmla="*/ 3 h 279"/>
                <a:gd name="T2" fmla="*/ 257 w 257"/>
                <a:gd name="T3" fmla="*/ 87 h 279"/>
                <a:gd name="T4" fmla="*/ 257 w 257"/>
                <a:gd name="T5" fmla="*/ 215 h 279"/>
                <a:gd name="T6" fmla="*/ 148 w 257"/>
                <a:gd name="T7" fmla="*/ 213 h 279"/>
                <a:gd name="T8" fmla="*/ 148 w 257"/>
                <a:gd name="T9" fmla="*/ 279 h 279"/>
                <a:gd name="T10" fmla="*/ 119 w 257"/>
                <a:gd name="T11" fmla="*/ 279 h 279"/>
                <a:gd name="T12" fmla="*/ 107 w 257"/>
                <a:gd name="T13" fmla="*/ 201 h 279"/>
                <a:gd name="T14" fmla="*/ 0 w 257"/>
                <a:gd name="T15" fmla="*/ 124 h 279"/>
                <a:gd name="T16" fmla="*/ 2 w 257"/>
                <a:gd name="T17" fmla="*/ 0 h 279"/>
                <a:gd name="T18" fmla="*/ 257 w 257"/>
                <a:gd name="T19" fmla="*/ 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7" h="279">
                  <a:moveTo>
                    <a:pt x="257" y="3"/>
                  </a:moveTo>
                  <a:lnTo>
                    <a:pt x="257" y="87"/>
                  </a:lnTo>
                  <a:lnTo>
                    <a:pt x="257" y="215"/>
                  </a:lnTo>
                  <a:lnTo>
                    <a:pt x="148" y="213"/>
                  </a:lnTo>
                  <a:lnTo>
                    <a:pt x="148" y="279"/>
                  </a:lnTo>
                  <a:lnTo>
                    <a:pt x="119" y="279"/>
                  </a:lnTo>
                  <a:lnTo>
                    <a:pt x="107" y="201"/>
                  </a:lnTo>
                  <a:lnTo>
                    <a:pt x="0" y="124"/>
                  </a:lnTo>
                  <a:lnTo>
                    <a:pt x="2" y="0"/>
                  </a:lnTo>
                  <a:lnTo>
                    <a:pt x="257" y="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5" name="Freeform 7922">
              <a:extLst>
                <a:ext uri="{FF2B5EF4-FFF2-40B4-BE49-F238E27FC236}">
                  <a16:creationId xmlns:a16="http://schemas.microsoft.com/office/drawing/2014/main" id="{A506F86A-47F2-42C8-AFFD-7C196A3E713C}"/>
                </a:ext>
              </a:extLst>
            </p:cNvPr>
            <p:cNvSpPr>
              <a:spLocks/>
            </p:cNvSpPr>
            <p:nvPr/>
          </p:nvSpPr>
          <p:spPr bwMode="auto">
            <a:xfrm>
              <a:off x="2158319" y="4464836"/>
              <a:ext cx="374362" cy="448953"/>
            </a:xfrm>
            <a:custGeom>
              <a:avLst/>
              <a:gdLst>
                <a:gd name="T0" fmla="*/ 266 w 266"/>
                <a:gd name="T1" fmla="*/ 35 h 319"/>
                <a:gd name="T2" fmla="*/ 266 w 266"/>
                <a:gd name="T3" fmla="*/ 259 h 319"/>
                <a:gd name="T4" fmla="*/ 136 w 266"/>
                <a:gd name="T5" fmla="*/ 255 h 319"/>
                <a:gd name="T6" fmla="*/ 135 w 266"/>
                <a:gd name="T7" fmla="*/ 319 h 319"/>
                <a:gd name="T8" fmla="*/ 0 w 266"/>
                <a:gd name="T9" fmla="*/ 317 h 319"/>
                <a:gd name="T10" fmla="*/ 3 w 266"/>
                <a:gd name="T11" fmla="*/ 0 h 319"/>
                <a:gd name="T12" fmla="*/ 203 w 266"/>
                <a:gd name="T13" fmla="*/ 3 h 319"/>
                <a:gd name="T14" fmla="*/ 203 w 266"/>
                <a:gd name="T15" fmla="*/ 35 h 319"/>
                <a:gd name="T16" fmla="*/ 266 w 266"/>
                <a:gd name="T17" fmla="*/ 35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319">
                  <a:moveTo>
                    <a:pt x="266" y="35"/>
                  </a:moveTo>
                  <a:lnTo>
                    <a:pt x="266" y="259"/>
                  </a:lnTo>
                  <a:lnTo>
                    <a:pt x="136" y="255"/>
                  </a:lnTo>
                  <a:lnTo>
                    <a:pt x="135" y="319"/>
                  </a:lnTo>
                  <a:lnTo>
                    <a:pt x="0" y="317"/>
                  </a:lnTo>
                  <a:lnTo>
                    <a:pt x="3" y="0"/>
                  </a:lnTo>
                  <a:lnTo>
                    <a:pt x="203" y="3"/>
                  </a:lnTo>
                  <a:lnTo>
                    <a:pt x="203" y="35"/>
                  </a:lnTo>
                  <a:lnTo>
                    <a:pt x="266" y="3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6" name="Freeform 7923">
              <a:extLst>
                <a:ext uri="{FF2B5EF4-FFF2-40B4-BE49-F238E27FC236}">
                  <a16:creationId xmlns:a16="http://schemas.microsoft.com/office/drawing/2014/main" id="{98FE67F1-86C1-40EE-AF7D-6D78D38DD94E}"/>
                </a:ext>
              </a:extLst>
            </p:cNvPr>
            <p:cNvSpPr>
              <a:spLocks/>
            </p:cNvSpPr>
            <p:nvPr/>
          </p:nvSpPr>
          <p:spPr bwMode="auto">
            <a:xfrm>
              <a:off x="895902" y="4483132"/>
              <a:ext cx="534803" cy="493989"/>
            </a:xfrm>
            <a:custGeom>
              <a:avLst/>
              <a:gdLst>
                <a:gd name="T0" fmla="*/ 109 w 380"/>
                <a:gd name="T1" fmla="*/ 37 h 351"/>
                <a:gd name="T2" fmla="*/ 195 w 380"/>
                <a:gd name="T3" fmla="*/ 74 h 351"/>
                <a:gd name="T4" fmla="*/ 229 w 380"/>
                <a:gd name="T5" fmla="*/ 94 h 351"/>
                <a:gd name="T6" fmla="*/ 336 w 380"/>
                <a:gd name="T7" fmla="*/ 215 h 351"/>
                <a:gd name="T8" fmla="*/ 343 w 380"/>
                <a:gd name="T9" fmla="*/ 244 h 351"/>
                <a:gd name="T10" fmla="*/ 380 w 380"/>
                <a:gd name="T11" fmla="*/ 257 h 351"/>
                <a:gd name="T12" fmla="*/ 379 w 380"/>
                <a:gd name="T13" fmla="*/ 289 h 351"/>
                <a:gd name="T14" fmla="*/ 321 w 380"/>
                <a:gd name="T15" fmla="*/ 287 h 351"/>
                <a:gd name="T16" fmla="*/ 319 w 380"/>
                <a:gd name="T17" fmla="*/ 351 h 351"/>
                <a:gd name="T18" fmla="*/ 0 w 380"/>
                <a:gd name="T19" fmla="*/ 340 h 351"/>
                <a:gd name="T20" fmla="*/ 14 w 380"/>
                <a:gd name="T21" fmla="*/ 0 h 351"/>
                <a:gd name="T22" fmla="*/ 97 w 380"/>
                <a:gd name="T23" fmla="*/ 17 h 351"/>
                <a:gd name="T24" fmla="*/ 109 w 380"/>
                <a:gd name="T25" fmla="*/ 37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351">
                  <a:moveTo>
                    <a:pt x="109" y="37"/>
                  </a:moveTo>
                  <a:lnTo>
                    <a:pt x="195" y="74"/>
                  </a:lnTo>
                  <a:lnTo>
                    <a:pt x="229" y="94"/>
                  </a:lnTo>
                  <a:lnTo>
                    <a:pt x="336" y="215"/>
                  </a:lnTo>
                  <a:lnTo>
                    <a:pt x="343" y="244"/>
                  </a:lnTo>
                  <a:lnTo>
                    <a:pt x="380" y="257"/>
                  </a:lnTo>
                  <a:lnTo>
                    <a:pt x="379" y="289"/>
                  </a:lnTo>
                  <a:lnTo>
                    <a:pt x="321" y="287"/>
                  </a:lnTo>
                  <a:lnTo>
                    <a:pt x="319" y="351"/>
                  </a:lnTo>
                  <a:lnTo>
                    <a:pt x="0" y="340"/>
                  </a:lnTo>
                  <a:lnTo>
                    <a:pt x="14" y="0"/>
                  </a:lnTo>
                  <a:lnTo>
                    <a:pt x="97" y="17"/>
                  </a:lnTo>
                  <a:lnTo>
                    <a:pt x="109" y="37"/>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7" name="Freeform 7924">
              <a:extLst>
                <a:ext uri="{FF2B5EF4-FFF2-40B4-BE49-F238E27FC236}">
                  <a16:creationId xmlns:a16="http://schemas.microsoft.com/office/drawing/2014/main" id="{5CC3799E-BECE-44B3-98E0-6837D797BBB8}"/>
                </a:ext>
              </a:extLst>
            </p:cNvPr>
            <p:cNvSpPr>
              <a:spLocks/>
            </p:cNvSpPr>
            <p:nvPr/>
          </p:nvSpPr>
          <p:spPr bwMode="auto">
            <a:xfrm>
              <a:off x="3448882" y="4507057"/>
              <a:ext cx="206884" cy="567173"/>
            </a:xfrm>
            <a:custGeom>
              <a:avLst/>
              <a:gdLst>
                <a:gd name="T0" fmla="*/ 145 w 147"/>
                <a:gd name="T1" fmla="*/ 0 h 403"/>
                <a:gd name="T2" fmla="*/ 133 w 147"/>
                <a:gd name="T3" fmla="*/ 77 h 403"/>
                <a:gd name="T4" fmla="*/ 147 w 147"/>
                <a:gd name="T5" fmla="*/ 135 h 403"/>
                <a:gd name="T6" fmla="*/ 115 w 147"/>
                <a:gd name="T7" fmla="*/ 170 h 403"/>
                <a:gd name="T8" fmla="*/ 137 w 147"/>
                <a:gd name="T9" fmla="*/ 200 h 403"/>
                <a:gd name="T10" fmla="*/ 144 w 147"/>
                <a:gd name="T11" fmla="*/ 264 h 403"/>
                <a:gd name="T12" fmla="*/ 116 w 147"/>
                <a:gd name="T13" fmla="*/ 403 h 403"/>
                <a:gd name="T14" fmla="*/ 89 w 147"/>
                <a:gd name="T15" fmla="*/ 403 h 403"/>
                <a:gd name="T16" fmla="*/ 72 w 147"/>
                <a:gd name="T17" fmla="*/ 381 h 403"/>
                <a:gd name="T18" fmla="*/ 4 w 147"/>
                <a:gd name="T19" fmla="*/ 383 h 403"/>
                <a:gd name="T20" fmla="*/ 0 w 147"/>
                <a:gd name="T21" fmla="*/ 297 h 403"/>
                <a:gd name="T22" fmla="*/ 19 w 147"/>
                <a:gd name="T23" fmla="*/ 297 h 403"/>
                <a:gd name="T24" fmla="*/ 19 w 147"/>
                <a:gd name="T25" fmla="*/ 128 h 403"/>
                <a:gd name="T26" fmla="*/ 0 w 147"/>
                <a:gd name="T27" fmla="*/ 128 h 403"/>
                <a:gd name="T28" fmla="*/ 0 w 147"/>
                <a:gd name="T29" fmla="*/ 0 h 403"/>
                <a:gd name="T30" fmla="*/ 145 w 147"/>
                <a:gd name="T3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403">
                  <a:moveTo>
                    <a:pt x="145" y="0"/>
                  </a:moveTo>
                  <a:lnTo>
                    <a:pt x="133" y="77"/>
                  </a:lnTo>
                  <a:lnTo>
                    <a:pt x="147" y="135"/>
                  </a:lnTo>
                  <a:lnTo>
                    <a:pt x="115" y="170"/>
                  </a:lnTo>
                  <a:lnTo>
                    <a:pt x="137" y="200"/>
                  </a:lnTo>
                  <a:lnTo>
                    <a:pt x="144" y="264"/>
                  </a:lnTo>
                  <a:lnTo>
                    <a:pt x="116" y="403"/>
                  </a:lnTo>
                  <a:lnTo>
                    <a:pt x="89" y="403"/>
                  </a:lnTo>
                  <a:lnTo>
                    <a:pt x="72" y="381"/>
                  </a:lnTo>
                  <a:lnTo>
                    <a:pt x="4" y="383"/>
                  </a:lnTo>
                  <a:lnTo>
                    <a:pt x="0" y="297"/>
                  </a:lnTo>
                  <a:lnTo>
                    <a:pt x="19" y="297"/>
                  </a:lnTo>
                  <a:lnTo>
                    <a:pt x="19" y="128"/>
                  </a:lnTo>
                  <a:lnTo>
                    <a:pt x="0" y="128"/>
                  </a:lnTo>
                  <a:lnTo>
                    <a:pt x="0" y="0"/>
                  </a:lnTo>
                  <a:lnTo>
                    <a:pt x="145"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8" name="Freeform 7925">
              <a:extLst>
                <a:ext uri="{FF2B5EF4-FFF2-40B4-BE49-F238E27FC236}">
                  <a16:creationId xmlns:a16="http://schemas.microsoft.com/office/drawing/2014/main" id="{66CEA199-305B-426B-B05F-481ABD8E5196}"/>
                </a:ext>
              </a:extLst>
            </p:cNvPr>
            <p:cNvSpPr>
              <a:spLocks/>
            </p:cNvSpPr>
            <p:nvPr/>
          </p:nvSpPr>
          <p:spPr bwMode="auto">
            <a:xfrm>
              <a:off x="2892969" y="4559130"/>
              <a:ext cx="439101" cy="475693"/>
            </a:xfrm>
            <a:custGeom>
              <a:avLst/>
              <a:gdLst>
                <a:gd name="T0" fmla="*/ 133 w 312"/>
                <a:gd name="T1" fmla="*/ 0 h 338"/>
                <a:gd name="T2" fmla="*/ 138 w 312"/>
                <a:gd name="T3" fmla="*/ 0 h 338"/>
                <a:gd name="T4" fmla="*/ 245 w 312"/>
                <a:gd name="T5" fmla="*/ 77 h 338"/>
                <a:gd name="T6" fmla="*/ 257 w 312"/>
                <a:gd name="T7" fmla="*/ 155 h 338"/>
                <a:gd name="T8" fmla="*/ 286 w 312"/>
                <a:gd name="T9" fmla="*/ 155 h 338"/>
                <a:gd name="T10" fmla="*/ 312 w 312"/>
                <a:gd name="T11" fmla="*/ 262 h 338"/>
                <a:gd name="T12" fmla="*/ 290 w 312"/>
                <a:gd name="T13" fmla="*/ 304 h 338"/>
                <a:gd name="T14" fmla="*/ 232 w 312"/>
                <a:gd name="T15" fmla="*/ 333 h 338"/>
                <a:gd name="T16" fmla="*/ 206 w 312"/>
                <a:gd name="T17" fmla="*/ 338 h 338"/>
                <a:gd name="T18" fmla="*/ 174 w 312"/>
                <a:gd name="T19" fmla="*/ 317 h 338"/>
                <a:gd name="T20" fmla="*/ 131 w 312"/>
                <a:gd name="T21" fmla="*/ 322 h 338"/>
                <a:gd name="T22" fmla="*/ 131 w 312"/>
                <a:gd name="T23" fmla="*/ 259 h 338"/>
                <a:gd name="T24" fmla="*/ 0 w 312"/>
                <a:gd name="T25" fmla="*/ 259 h 338"/>
                <a:gd name="T26" fmla="*/ 2 w 312"/>
                <a:gd name="T27" fmla="*/ 195 h 338"/>
                <a:gd name="T28" fmla="*/ 5 w 312"/>
                <a:gd name="T29" fmla="*/ 119 h 338"/>
                <a:gd name="T30" fmla="*/ 71 w 312"/>
                <a:gd name="T31" fmla="*/ 57 h 338"/>
                <a:gd name="T32" fmla="*/ 61 w 312"/>
                <a:gd name="T33" fmla="*/ 35 h 338"/>
                <a:gd name="T34" fmla="*/ 129 w 312"/>
                <a:gd name="T35" fmla="*/ 17 h 338"/>
                <a:gd name="T36" fmla="*/ 133 w 312"/>
                <a:gd name="T37"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338">
                  <a:moveTo>
                    <a:pt x="133" y="0"/>
                  </a:moveTo>
                  <a:lnTo>
                    <a:pt x="138" y="0"/>
                  </a:lnTo>
                  <a:lnTo>
                    <a:pt x="245" y="77"/>
                  </a:lnTo>
                  <a:lnTo>
                    <a:pt x="257" y="155"/>
                  </a:lnTo>
                  <a:lnTo>
                    <a:pt x="286" y="155"/>
                  </a:lnTo>
                  <a:lnTo>
                    <a:pt x="312" y="262"/>
                  </a:lnTo>
                  <a:lnTo>
                    <a:pt x="290" y="304"/>
                  </a:lnTo>
                  <a:lnTo>
                    <a:pt x="232" y="333"/>
                  </a:lnTo>
                  <a:lnTo>
                    <a:pt x="206" y="338"/>
                  </a:lnTo>
                  <a:lnTo>
                    <a:pt x="174" y="317"/>
                  </a:lnTo>
                  <a:lnTo>
                    <a:pt x="131" y="322"/>
                  </a:lnTo>
                  <a:lnTo>
                    <a:pt x="131" y="259"/>
                  </a:lnTo>
                  <a:lnTo>
                    <a:pt x="0" y="259"/>
                  </a:lnTo>
                  <a:lnTo>
                    <a:pt x="2" y="195"/>
                  </a:lnTo>
                  <a:lnTo>
                    <a:pt x="5" y="119"/>
                  </a:lnTo>
                  <a:lnTo>
                    <a:pt x="71" y="57"/>
                  </a:lnTo>
                  <a:lnTo>
                    <a:pt x="61" y="35"/>
                  </a:lnTo>
                  <a:lnTo>
                    <a:pt x="129" y="17"/>
                  </a:lnTo>
                  <a:lnTo>
                    <a:pt x="13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39" name="Freeform 7926">
              <a:extLst>
                <a:ext uri="{FF2B5EF4-FFF2-40B4-BE49-F238E27FC236}">
                  <a16:creationId xmlns:a16="http://schemas.microsoft.com/office/drawing/2014/main" id="{2771FDC3-12DB-4437-8DBB-F4BFADFAC635}"/>
                </a:ext>
              </a:extLst>
            </p:cNvPr>
            <p:cNvSpPr>
              <a:spLocks/>
            </p:cNvSpPr>
            <p:nvPr/>
          </p:nvSpPr>
          <p:spPr bwMode="auto">
            <a:xfrm>
              <a:off x="1218192" y="4615425"/>
              <a:ext cx="585468" cy="423621"/>
            </a:xfrm>
            <a:custGeom>
              <a:avLst/>
              <a:gdLst>
                <a:gd name="T0" fmla="*/ 416 w 416"/>
                <a:gd name="T1" fmla="*/ 14 h 301"/>
                <a:gd name="T2" fmla="*/ 409 w 416"/>
                <a:gd name="T3" fmla="*/ 204 h 301"/>
                <a:gd name="T4" fmla="*/ 284 w 416"/>
                <a:gd name="T5" fmla="*/ 200 h 301"/>
                <a:gd name="T6" fmla="*/ 283 w 416"/>
                <a:gd name="T7" fmla="*/ 301 h 301"/>
                <a:gd name="T8" fmla="*/ 257 w 416"/>
                <a:gd name="T9" fmla="*/ 287 h 301"/>
                <a:gd name="T10" fmla="*/ 272 w 416"/>
                <a:gd name="T11" fmla="*/ 271 h 301"/>
                <a:gd name="T12" fmla="*/ 182 w 416"/>
                <a:gd name="T13" fmla="*/ 185 h 301"/>
                <a:gd name="T14" fmla="*/ 160 w 416"/>
                <a:gd name="T15" fmla="*/ 185 h 301"/>
                <a:gd name="T16" fmla="*/ 151 w 416"/>
                <a:gd name="T17" fmla="*/ 163 h 301"/>
                <a:gd name="T18" fmla="*/ 114 w 416"/>
                <a:gd name="T19" fmla="*/ 150 h 301"/>
                <a:gd name="T20" fmla="*/ 107 w 416"/>
                <a:gd name="T21" fmla="*/ 121 h 301"/>
                <a:gd name="T22" fmla="*/ 0 w 416"/>
                <a:gd name="T23" fmla="*/ 0 h 301"/>
                <a:gd name="T24" fmla="*/ 416 w 416"/>
                <a:gd name="T25" fmla="*/ 1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6" h="301">
                  <a:moveTo>
                    <a:pt x="416" y="14"/>
                  </a:moveTo>
                  <a:lnTo>
                    <a:pt x="409" y="204"/>
                  </a:lnTo>
                  <a:lnTo>
                    <a:pt x="284" y="200"/>
                  </a:lnTo>
                  <a:lnTo>
                    <a:pt x="283" y="301"/>
                  </a:lnTo>
                  <a:lnTo>
                    <a:pt x="257" y="287"/>
                  </a:lnTo>
                  <a:lnTo>
                    <a:pt x="272" y="271"/>
                  </a:lnTo>
                  <a:lnTo>
                    <a:pt x="182" y="185"/>
                  </a:lnTo>
                  <a:lnTo>
                    <a:pt x="160" y="185"/>
                  </a:lnTo>
                  <a:lnTo>
                    <a:pt x="151" y="163"/>
                  </a:lnTo>
                  <a:lnTo>
                    <a:pt x="114" y="150"/>
                  </a:lnTo>
                  <a:lnTo>
                    <a:pt x="107" y="121"/>
                  </a:lnTo>
                  <a:lnTo>
                    <a:pt x="0" y="0"/>
                  </a:lnTo>
                  <a:lnTo>
                    <a:pt x="416" y="14"/>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0" name="Freeform 7927">
              <a:extLst>
                <a:ext uri="{FF2B5EF4-FFF2-40B4-BE49-F238E27FC236}">
                  <a16:creationId xmlns:a16="http://schemas.microsoft.com/office/drawing/2014/main" id="{584AB2E8-CD5C-4949-B7D4-79DEFDB934FB}"/>
                </a:ext>
              </a:extLst>
            </p:cNvPr>
            <p:cNvSpPr>
              <a:spLocks/>
            </p:cNvSpPr>
            <p:nvPr/>
          </p:nvSpPr>
          <p:spPr bwMode="auto">
            <a:xfrm>
              <a:off x="3295479" y="4684386"/>
              <a:ext cx="180144" cy="243477"/>
            </a:xfrm>
            <a:custGeom>
              <a:avLst/>
              <a:gdLst>
                <a:gd name="T0" fmla="*/ 109 w 128"/>
                <a:gd name="T1" fmla="*/ 2 h 173"/>
                <a:gd name="T2" fmla="*/ 128 w 128"/>
                <a:gd name="T3" fmla="*/ 2 h 173"/>
                <a:gd name="T4" fmla="*/ 128 w 128"/>
                <a:gd name="T5" fmla="*/ 171 h 173"/>
                <a:gd name="T6" fmla="*/ 109 w 128"/>
                <a:gd name="T7" fmla="*/ 171 h 173"/>
                <a:gd name="T8" fmla="*/ 72 w 128"/>
                <a:gd name="T9" fmla="*/ 148 h 173"/>
                <a:gd name="T10" fmla="*/ 26 w 128"/>
                <a:gd name="T11" fmla="*/ 173 h 173"/>
                <a:gd name="T12" fmla="*/ 0 w 128"/>
                <a:gd name="T13" fmla="*/ 66 h 173"/>
                <a:gd name="T14" fmla="*/ 0 w 128"/>
                <a:gd name="T15" fmla="*/ 0 h 173"/>
                <a:gd name="T16" fmla="*/ 109 w 128"/>
                <a:gd name="T17" fmla="*/ 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3">
                  <a:moveTo>
                    <a:pt x="109" y="2"/>
                  </a:moveTo>
                  <a:lnTo>
                    <a:pt x="128" y="2"/>
                  </a:lnTo>
                  <a:lnTo>
                    <a:pt x="128" y="171"/>
                  </a:lnTo>
                  <a:lnTo>
                    <a:pt x="109" y="171"/>
                  </a:lnTo>
                  <a:lnTo>
                    <a:pt x="72" y="148"/>
                  </a:lnTo>
                  <a:lnTo>
                    <a:pt x="26" y="173"/>
                  </a:lnTo>
                  <a:lnTo>
                    <a:pt x="0" y="66"/>
                  </a:lnTo>
                  <a:lnTo>
                    <a:pt x="0" y="0"/>
                  </a:lnTo>
                  <a:lnTo>
                    <a:pt x="109" y="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1" name="Freeform 7928">
              <a:extLst>
                <a:ext uri="{FF2B5EF4-FFF2-40B4-BE49-F238E27FC236}">
                  <a16:creationId xmlns:a16="http://schemas.microsoft.com/office/drawing/2014/main" id="{F6F17366-EA44-4168-AF22-C8711474AFB6}"/>
                </a:ext>
              </a:extLst>
            </p:cNvPr>
            <p:cNvSpPr>
              <a:spLocks/>
            </p:cNvSpPr>
            <p:nvPr/>
          </p:nvSpPr>
          <p:spPr bwMode="auto">
            <a:xfrm>
              <a:off x="2345500" y="4823717"/>
              <a:ext cx="367325" cy="364511"/>
            </a:xfrm>
            <a:custGeom>
              <a:avLst/>
              <a:gdLst>
                <a:gd name="T0" fmla="*/ 133 w 261"/>
                <a:gd name="T1" fmla="*/ 4 h 259"/>
                <a:gd name="T2" fmla="*/ 261 w 261"/>
                <a:gd name="T3" fmla="*/ 5 h 259"/>
                <a:gd name="T4" fmla="*/ 259 w 261"/>
                <a:gd name="T5" fmla="*/ 197 h 259"/>
                <a:gd name="T6" fmla="*/ 131 w 261"/>
                <a:gd name="T7" fmla="*/ 195 h 259"/>
                <a:gd name="T8" fmla="*/ 130 w 261"/>
                <a:gd name="T9" fmla="*/ 259 h 259"/>
                <a:gd name="T10" fmla="*/ 22 w 261"/>
                <a:gd name="T11" fmla="*/ 257 h 259"/>
                <a:gd name="T12" fmla="*/ 0 w 261"/>
                <a:gd name="T13" fmla="*/ 255 h 259"/>
                <a:gd name="T14" fmla="*/ 2 w 261"/>
                <a:gd name="T15" fmla="*/ 191 h 259"/>
                <a:gd name="T16" fmla="*/ 2 w 261"/>
                <a:gd name="T17" fmla="*/ 64 h 259"/>
                <a:gd name="T18" fmla="*/ 3 w 261"/>
                <a:gd name="T19" fmla="*/ 0 h 259"/>
                <a:gd name="T20" fmla="*/ 133 w 261"/>
                <a:gd name="T21" fmla="*/ 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259">
                  <a:moveTo>
                    <a:pt x="133" y="4"/>
                  </a:moveTo>
                  <a:lnTo>
                    <a:pt x="261" y="5"/>
                  </a:lnTo>
                  <a:lnTo>
                    <a:pt x="259" y="197"/>
                  </a:lnTo>
                  <a:lnTo>
                    <a:pt x="131" y="195"/>
                  </a:lnTo>
                  <a:lnTo>
                    <a:pt x="130" y="259"/>
                  </a:lnTo>
                  <a:lnTo>
                    <a:pt x="22" y="257"/>
                  </a:lnTo>
                  <a:lnTo>
                    <a:pt x="0" y="255"/>
                  </a:lnTo>
                  <a:lnTo>
                    <a:pt x="2" y="191"/>
                  </a:lnTo>
                  <a:lnTo>
                    <a:pt x="2" y="64"/>
                  </a:lnTo>
                  <a:lnTo>
                    <a:pt x="3" y="0"/>
                  </a:lnTo>
                  <a:lnTo>
                    <a:pt x="133" y="4"/>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2" name="Freeform 7929">
              <a:extLst>
                <a:ext uri="{FF2B5EF4-FFF2-40B4-BE49-F238E27FC236}">
                  <a16:creationId xmlns:a16="http://schemas.microsoft.com/office/drawing/2014/main" id="{4AF8D24A-50BC-4C37-AAC1-744286D1C0CF}"/>
                </a:ext>
              </a:extLst>
            </p:cNvPr>
            <p:cNvSpPr>
              <a:spLocks/>
            </p:cNvSpPr>
            <p:nvPr/>
          </p:nvSpPr>
          <p:spPr bwMode="auto">
            <a:xfrm>
              <a:off x="2710010" y="4830753"/>
              <a:ext cx="367325" cy="350437"/>
            </a:xfrm>
            <a:custGeom>
              <a:avLst/>
              <a:gdLst>
                <a:gd name="T0" fmla="*/ 132 w 261"/>
                <a:gd name="T1" fmla="*/ 2 h 249"/>
                <a:gd name="T2" fmla="*/ 130 w 261"/>
                <a:gd name="T3" fmla="*/ 66 h 249"/>
                <a:gd name="T4" fmla="*/ 261 w 261"/>
                <a:gd name="T5" fmla="*/ 66 h 249"/>
                <a:gd name="T6" fmla="*/ 261 w 261"/>
                <a:gd name="T7" fmla="*/ 129 h 249"/>
                <a:gd name="T8" fmla="*/ 208 w 261"/>
                <a:gd name="T9" fmla="*/ 160 h 249"/>
                <a:gd name="T10" fmla="*/ 201 w 261"/>
                <a:gd name="T11" fmla="*/ 208 h 249"/>
                <a:gd name="T12" fmla="*/ 128 w 261"/>
                <a:gd name="T13" fmla="*/ 249 h 249"/>
                <a:gd name="T14" fmla="*/ 130 w 261"/>
                <a:gd name="T15" fmla="*/ 225 h 249"/>
                <a:gd name="T16" fmla="*/ 65 w 261"/>
                <a:gd name="T17" fmla="*/ 223 h 249"/>
                <a:gd name="T18" fmla="*/ 65 w 261"/>
                <a:gd name="T19" fmla="*/ 192 h 249"/>
                <a:gd name="T20" fmla="*/ 0 w 261"/>
                <a:gd name="T21" fmla="*/ 192 h 249"/>
                <a:gd name="T22" fmla="*/ 2 w 261"/>
                <a:gd name="T23" fmla="*/ 0 h 249"/>
                <a:gd name="T24" fmla="*/ 132 w 261"/>
                <a:gd name="T25" fmla="*/ 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9">
                  <a:moveTo>
                    <a:pt x="132" y="2"/>
                  </a:moveTo>
                  <a:lnTo>
                    <a:pt x="130" y="66"/>
                  </a:lnTo>
                  <a:lnTo>
                    <a:pt x="261" y="66"/>
                  </a:lnTo>
                  <a:lnTo>
                    <a:pt x="261" y="129"/>
                  </a:lnTo>
                  <a:lnTo>
                    <a:pt x="208" y="160"/>
                  </a:lnTo>
                  <a:lnTo>
                    <a:pt x="201" y="208"/>
                  </a:lnTo>
                  <a:lnTo>
                    <a:pt x="128" y="249"/>
                  </a:lnTo>
                  <a:lnTo>
                    <a:pt x="130" y="225"/>
                  </a:lnTo>
                  <a:lnTo>
                    <a:pt x="65" y="223"/>
                  </a:lnTo>
                  <a:lnTo>
                    <a:pt x="65" y="192"/>
                  </a:lnTo>
                  <a:lnTo>
                    <a:pt x="0" y="192"/>
                  </a:lnTo>
                  <a:lnTo>
                    <a:pt x="2" y="0"/>
                  </a:lnTo>
                  <a:lnTo>
                    <a:pt x="132" y="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3" name="Freeform 7930">
              <a:extLst>
                <a:ext uri="{FF2B5EF4-FFF2-40B4-BE49-F238E27FC236}">
                  <a16:creationId xmlns:a16="http://schemas.microsoft.com/office/drawing/2014/main" id="{B1BD851C-D3DD-419F-B8C1-6F3751DF2B28}"/>
                </a:ext>
              </a:extLst>
            </p:cNvPr>
            <p:cNvSpPr>
              <a:spLocks/>
            </p:cNvSpPr>
            <p:nvPr/>
          </p:nvSpPr>
          <p:spPr bwMode="auto">
            <a:xfrm>
              <a:off x="886051" y="4844827"/>
              <a:ext cx="819093" cy="413769"/>
            </a:xfrm>
            <a:custGeom>
              <a:avLst/>
              <a:gdLst>
                <a:gd name="T0" fmla="*/ 387 w 582"/>
                <a:gd name="T1" fmla="*/ 0 h 294"/>
                <a:gd name="T2" fmla="*/ 396 w 582"/>
                <a:gd name="T3" fmla="*/ 22 h 294"/>
                <a:gd name="T4" fmla="*/ 418 w 582"/>
                <a:gd name="T5" fmla="*/ 22 h 294"/>
                <a:gd name="T6" fmla="*/ 508 w 582"/>
                <a:gd name="T7" fmla="*/ 108 h 294"/>
                <a:gd name="T8" fmla="*/ 493 w 582"/>
                <a:gd name="T9" fmla="*/ 124 h 294"/>
                <a:gd name="T10" fmla="*/ 519 w 582"/>
                <a:gd name="T11" fmla="*/ 138 h 294"/>
                <a:gd name="T12" fmla="*/ 582 w 582"/>
                <a:gd name="T13" fmla="*/ 180 h 294"/>
                <a:gd name="T14" fmla="*/ 578 w 582"/>
                <a:gd name="T15" fmla="*/ 294 h 294"/>
                <a:gd name="T16" fmla="*/ 454 w 582"/>
                <a:gd name="T17" fmla="*/ 291 h 294"/>
                <a:gd name="T18" fmla="*/ 451 w 582"/>
                <a:gd name="T19" fmla="*/ 227 h 294"/>
                <a:gd name="T20" fmla="*/ 191 w 582"/>
                <a:gd name="T21" fmla="*/ 217 h 294"/>
                <a:gd name="T22" fmla="*/ 0 w 582"/>
                <a:gd name="T23" fmla="*/ 210 h 294"/>
                <a:gd name="T24" fmla="*/ 7 w 582"/>
                <a:gd name="T25" fmla="*/ 83 h 294"/>
                <a:gd name="T26" fmla="*/ 326 w 582"/>
                <a:gd name="T27" fmla="*/ 94 h 294"/>
                <a:gd name="T28" fmla="*/ 328 w 582"/>
                <a:gd name="T29" fmla="*/ 30 h 294"/>
                <a:gd name="T30" fmla="*/ 386 w 582"/>
                <a:gd name="T31" fmla="*/ 32 h 294"/>
                <a:gd name="T32" fmla="*/ 387 w 582"/>
                <a:gd name="T3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2" h="294">
                  <a:moveTo>
                    <a:pt x="387" y="0"/>
                  </a:moveTo>
                  <a:lnTo>
                    <a:pt x="396" y="22"/>
                  </a:lnTo>
                  <a:lnTo>
                    <a:pt x="418" y="22"/>
                  </a:lnTo>
                  <a:lnTo>
                    <a:pt x="508" y="108"/>
                  </a:lnTo>
                  <a:lnTo>
                    <a:pt x="493" y="124"/>
                  </a:lnTo>
                  <a:lnTo>
                    <a:pt x="519" y="138"/>
                  </a:lnTo>
                  <a:lnTo>
                    <a:pt x="582" y="180"/>
                  </a:lnTo>
                  <a:lnTo>
                    <a:pt x="578" y="294"/>
                  </a:lnTo>
                  <a:lnTo>
                    <a:pt x="454" y="291"/>
                  </a:lnTo>
                  <a:lnTo>
                    <a:pt x="451" y="227"/>
                  </a:lnTo>
                  <a:lnTo>
                    <a:pt x="191" y="217"/>
                  </a:lnTo>
                  <a:lnTo>
                    <a:pt x="0" y="210"/>
                  </a:lnTo>
                  <a:lnTo>
                    <a:pt x="7" y="83"/>
                  </a:lnTo>
                  <a:lnTo>
                    <a:pt x="326" y="94"/>
                  </a:lnTo>
                  <a:lnTo>
                    <a:pt x="328" y="30"/>
                  </a:lnTo>
                  <a:lnTo>
                    <a:pt x="386" y="32"/>
                  </a:lnTo>
                  <a:lnTo>
                    <a:pt x="387"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4" name="Freeform 7931">
              <a:extLst>
                <a:ext uri="{FF2B5EF4-FFF2-40B4-BE49-F238E27FC236}">
                  <a16:creationId xmlns:a16="http://schemas.microsoft.com/office/drawing/2014/main" id="{3B5A805F-F7D7-4428-918B-25FD9A051E43}"/>
                </a:ext>
              </a:extLst>
            </p:cNvPr>
            <p:cNvSpPr>
              <a:spLocks/>
            </p:cNvSpPr>
            <p:nvPr/>
          </p:nvSpPr>
          <p:spPr bwMode="auto">
            <a:xfrm>
              <a:off x="3219481" y="4892678"/>
              <a:ext cx="446138" cy="464434"/>
            </a:xfrm>
            <a:custGeom>
              <a:avLst/>
              <a:gdLst>
                <a:gd name="T0" fmla="*/ 163 w 317"/>
                <a:gd name="T1" fmla="*/ 23 h 330"/>
                <a:gd name="T2" fmla="*/ 167 w 317"/>
                <a:gd name="T3" fmla="*/ 109 h 330"/>
                <a:gd name="T4" fmla="*/ 235 w 317"/>
                <a:gd name="T5" fmla="*/ 107 h 330"/>
                <a:gd name="T6" fmla="*/ 252 w 317"/>
                <a:gd name="T7" fmla="*/ 129 h 330"/>
                <a:gd name="T8" fmla="*/ 279 w 317"/>
                <a:gd name="T9" fmla="*/ 129 h 330"/>
                <a:gd name="T10" fmla="*/ 317 w 317"/>
                <a:gd name="T11" fmla="*/ 153 h 330"/>
                <a:gd name="T12" fmla="*/ 317 w 317"/>
                <a:gd name="T13" fmla="*/ 215 h 330"/>
                <a:gd name="T14" fmla="*/ 284 w 317"/>
                <a:gd name="T15" fmla="*/ 215 h 330"/>
                <a:gd name="T16" fmla="*/ 284 w 317"/>
                <a:gd name="T17" fmla="*/ 277 h 330"/>
                <a:gd name="T18" fmla="*/ 218 w 317"/>
                <a:gd name="T19" fmla="*/ 277 h 330"/>
                <a:gd name="T20" fmla="*/ 218 w 317"/>
                <a:gd name="T21" fmla="*/ 295 h 330"/>
                <a:gd name="T22" fmla="*/ 199 w 317"/>
                <a:gd name="T23" fmla="*/ 304 h 330"/>
                <a:gd name="T24" fmla="*/ 153 w 317"/>
                <a:gd name="T25" fmla="*/ 297 h 330"/>
                <a:gd name="T26" fmla="*/ 153 w 317"/>
                <a:gd name="T27" fmla="*/ 330 h 330"/>
                <a:gd name="T28" fmla="*/ 24 w 317"/>
                <a:gd name="T29" fmla="*/ 330 h 330"/>
                <a:gd name="T30" fmla="*/ 25 w 317"/>
                <a:gd name="T31" fmla="*/ 277 h 330"/>
                <a:gd name="T32" fmla="*/ 27 w 317"/>
                <a:gd name="T33" fmla="*/ 213 h 330"/>
                <a:gd name="T34" fmla="*/ 5 w 317"/>
                <a:gd name="T35" fmla="*/ 213 h 330"/>
                <a:gd name="T36" fmla="*/ 0 w 317"/>
                <a:gd name="T37" fmla="*/ 96 h 330"/>
                <a:gd name="T38" fmla="*/ 58 w 317"/>
                <a:gd name="T39" fmla="*/ 67 h 330"/>
                <a:gd name="T40" fmla="*/ 80 w 317"/>
                <a:gd name="T41" fmla="*/ 25 h 330"/>
                <a:gd name="T42" fmla="*/ 126 w 317"/>
                <a:gd name="T43" fmla="*/ 0 h 330"/>
                <a:gd name="T44" fmla="*/ 163 w 317"/>
                <a:gd name="T45" fmla="*/ 23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7" h="330">
                  <a:moveTo>
                    <a:pt x="163" y="23"/>
                  </a:moveTo>
                  <a:lnTo>
                    <a:pt x="167" y="109"/>
                  </a:lnTo>
                  <a:lnTo>
                    <a:pt x="235" y="107"/>
                  </a:lnTo>
                  <a:lnTo>
                    <a:pt x="252" y="129"/>
                  </a:lnTo>
                  <a:lnTo>
                    <a:pt x="279" y="129"/>
                  </a:lnTo>
                  <a:lnTo>
                    <a:pt x="317" y="153"/>
                  </a:lnTo>
                  <a:lnTo>
                    <a:pt x="317" y="215"/>
                  </a:lnTo>
                  <a:lnTo>
                    <a:pt x="284" y="215"/>
                  </a:lnTo>
                  <a:lnTo>
                    <a:pt x="284" y="277"/>
                  </a:lnTo>
                  <a:lnTo>
                    <a:pt x="218" y="277"/>
                  </a:lnTo>
                  <a:lnTo>
                    <a:pt x="218" y="295"/>
                  </a:lnTo>
                  <a:lnTo>
                    <a:pt x="199" y="304"/>
                  </a:lnTo>
                  <a:lnTo>
                    <a:pt x="153" y="297"/>
                  </a:lnTo>
                  <a:lnTo>
                    <a:pt x="153" y="330"/>
                  </a:lnTo>
                  <a:lnTo>
                    <a:pt x="24" y="330"/>
                  </a:lnTo>
                  <a:lnTo>
                    <a:pt x="25" y="277"/>
                  </a:lnTo>
                  <a:lnTo>
                    <a:pt x="27" y="213"/>
                  </a:lnTo>
                  <a:lnTo>
                    <a:pt x="5" y="213"/>
                  </a:lnTo>
                  <a:lnTo>
                    <a:pt x="0" y="96"/>
                  </a:lnTo>
                  <a:lnTo>
                    <a:pt x="58" y="67"/>
                  </a:lnTo>
                  <a:lnTo>
                    <a:pt x="80" y="25"/>
                  </a:lnTo>
                  <a:lnTo>
                    <a:pt x="126" y="0"/>
                  </a:lnTo>
                  <a:lnTo>
                    <a:pt x="163" y="2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5" name="Freeform 7932">
              <a:extLst>
                <a:ext uri="{FF2B5EF4-FFF2-40B4-BE49-F238E27FC236}">
                  <a16:creationId xmlns:a16="http://schemas.microsoft.com/office/drawing/2014/main" id="{4101AF6B-5C30-4294-A6EA-9674C6A60C22}"/>
                </a:ext>
              </a:extLst>
            </p:cNvPr>
            <p:cNvSpPr>
              <a:spLocks/>
            </p:cNvSpPr>
            <p:nvPr/>
          </p:nvSpPr>
          <p:spPr bwMode="auto">
            <a:xfrm>
              <a:off x="1616479" y="4896901"/>
              <a:ext cx="731836" cy="465842"/>
            </a:xfrm>
            <a:custGeom>
              <a:avLst/>
              <a:gdLst>
                <a:gd name="T0" fmla="*/ 126 w 520"/>
                <a:gd name="T1" fmla="*/ 4 h 331"/>
                <a:gd name="T2" fmla="*/ 385 w 520"/>
                <a:gd name="T3" fmla="*/ 10 h 331"/>
                <a:gd name="T4" fmla="*/ 520 w 520"/>
                <a:gd name="T5" fmla="*/ 12 h 331"/>
                <a:gd name="T6" fmla="*/ 520 w 520"/>
                <a:gd name="T7" fmla="*/ 139 h 331"/>
                <a:gd name="T8" fmla="*/ 450 w 520"/>
                <a:gd name="T9" fmla="*/ 139 h 331"/>
                <a:gd name="T10" fmla="*/ 450 w 520"/>
                <a:gd name="T11" fmla="*/ 331 h 331"/>
                <a:gd name="T12" fmla="*/ 366 w 520"/>
                <a:gd name="T13" fmla="*/ 327 h 331"/>
                <a:gd name="T14" fmla="*/ 320 w 520"/>
                <a:gd name="T15" fmla="*/ 297 h 331"/>
                <a:gd name="T16" fmla="*/ 201 w 520"/>
                <a:gd name="T17" fmla="*/ 237 h 331"/>
                <a:gd name="T18" fmla="*/ 122 w 520"/>
                <a:gd name="T19" fmla="*/ 168 h 331"/>
                <a:gd name="T20" fmla="*/ 97 w 520"/>
                <a:gd name="T21" fmla="*/ 171 h 331"/>
                <a:gd name="T22" fmla="*/ 87 w 520"/>
                <a:gd name="T23" fmla="*/ 148 h 331"/>
                <a:gd name="T24" fmla="*/ 63 w 520"/>
                <a:gd name="T25" fmla="*/ 143 h 331"/>
                <a:gd name="T26" fmla="*/ 0 w 520"/>
                <a:gd name="T27" fmla="*/ 101 h 331"/>
                <a:gd name="T28" fmla="*/ 1 w 520"/>
                <a:gd name="T29" fmla="*/ 0 h 331"/>
                <a:gd name="T30" fmla="*/ 126 w 520"/>
                <a:gd name="T31" fmla="*/ 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0" h="331">
                  <a:moveTo>
                    <a:pt x="126" y="4"/>
                  </a:moveTo>
                  <a:lnTo>
                    <a:pt x="385" y="10"/>
                  </a:lnTo>
                  <a:lnTo>
                    <a:pt x="520" y="12"/>
                  </a:lnTo>
                  <a:lnTo>
                    <a:pt x="520" y="139"/>
                  </a:lnTo>
                  <a:lnTo>
                    <a:pt x="450" y="139"/>
                  </a:lnTo>
                  <a:lnTo>
                    <a:pt x="450" y="331"/>
                  </a:lnTo>
                  <a:lnTo>
                    <a:pt x="366" y="327"/>
                  </a:lnTo>
                  <a:lnTo>
                    <a:pt x="320" y="297"/>
                  </a:lnTo>
                  <a:lnTo>
                    <a:pt x="201" y="237"/>
                  </a:lnTo>
                  <a:lnTo>
                    <a:pt x="122" y="168"/>
                  </a:lnTo>
                  <a:lnTo>
                    <a:pt x="97" y="171"/>
                  </a:lnTo>
                  <a:lnTo>
                    <a:pt x="87" y="148"/>
                  </a:lnTo>
                  <a:lnTo>
                    <a:pt x="63" y="143"/>
                  </a:lnTo>
                  <a:lnTo>
                    <a:pt x="0" y="101"/>
                  </a:lnTo>
                  <a:lnTo>
                    <a:pt x="1" y="0"/>
                  </a:lnTo>
                  <a:lnTo>
                    <a:pt x="126" y="4"/>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6" name="Freeform 7933">
              <a:extLst>
                <a:ext uri="{FF2B5EF4-FFF2-40B4-BE49-F238E27FC236}">
                  <a16:creationId xmlns:a16="http://schemas.microsoft.com/office/drawing/2014/main" id="{17E903AC-BDA0-43CA-B5F0-01F2901909B7}"/>
                </a:ext>
              </a:extLst>
            </p:cNvPr>
            <p:cNvSpPr>
              <a:spLocks/>
            </p:cNvSpPr>
            <p:nvPr/>
          </p:nvSpPr>
          <p:spPr bwMode="auto">
            <a:xfrm>
              <a:off x="2781786" y="5005268"/>
              <a:ext cx="475693" cy="277254"/>
            </a:xfrm>
            <a:custGeom>
              <a:avLst/>
              <a:gdLst>
                <a:gd name="T0" fmla="*/ 311 w 338"/>
                <a:gd name="T1" fmla="*/ 16 h 197"/>
                <a:gd name="T2" fmla="*/ 316 w 338"/>
                <a:gd name="T3" fmla="*/ 133 h 197"/>
                <a:gd name="T4" fmla="*/ 338 w 338"/>
                <a:gd name="T5" fmla="*/ 133 h 197"/>
                <a:gd name="T6" fmla="*/ 336 w 338"/>
                <a:gd name="T7" fmla="*/ 197 h 197"/>
                <a:gd name="T8" fmla="*/ 207 w 338"/>
                <a:gd name="T9" fmla="*/ 197 h 197"/>
                <a:gd name="T10" fmla="*/ 0 w 338"/>
                <a:gd name="T11" fmla="*/ 195 h 197"/>
                <a:gd name="T12" fmla="*/ 7 w 338"/>
                <a:gd name="T13" fmla="*/ 163 h 197"/>
                <a:gd name="T14" fmla="*/ 29 w 338"/>
                <a:gd name="T15" fmla="*/ 138 h 197"/>
                <a:gd name="T16" fmla="*/ 77 w 338"/>
                <a:gd name="T17" fmla="*/ 125 h 197"/>
                <a:gd name="T18" fmla="*/ 150 w 338"/>
                <a:gd name="T19" fmla="*/ 84 h 197"/>
                <a:gd name="T20" fmla="*/ 157 w 338"/>
                <a:gd name="T21" fmla="*/ 36 h 197"/>
                <a:gd name="T22" fmla="*/ 210 w 338"/>
                <a:gd name="T23" fmla="*/ 5 h 197"/>
                <a:gd name="T24" fmla="*/ 253 w 338"/>
                <a:gd name="T25" fmla="*/ 0 h 197"/>
                <a:gd name="T26" fmla="*/ 285 w 338"/>
                <a:gd name="T27" fmla="*/ 21 h 197"/>
                <a:gd name="T28" fmla="*/ 311 w 338"/>
                <a:gd name="T29" fmla="*/ 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8" h="197">
                  <a:moveTo>
                    <a:pt x="311" y="16"/>
                  </a:moveTo>
                  <a:lnTo>
                    <a:pt x="316" y="133"/>
                  </a:lnTo>
                  <a:lnTo>
                    <a:pt x="338" y="133"/>
                  </a:lnTo>
                  <a:lnTo>
                    <a:pt x="336" y="197"/>
                  </a:lnTo>
                  <a:lnTo>
                    <a:pt x="207" y="197"/>
                  </a:lnTo>
                  <a:lnTo>
                    <a:pt x="0" y="195"/>
                  </a:lnTo>
                  <a:lnTo>
                    <a:pt x="7" y="163"/>
                  </a:lnTo>
                  <a:lnTo>
                    <a:pt x="29" y="138"/>
                  </a:lnTo>
                  <a:lnTo>
                    <a:pt x="77" y="125"/>
                  </a:lnTo>
                  <a:lnTo>
                    <a:pt x="150" y="84"/>
                  </a:lnTo>
                  <a:lnTo>
                    <a:pt x="157" y="36"/>
                  </a:lnTo>
                  <a:lnTo>
                    <a:pt x="210" y="5"/>
                  </a:lnTo>
                  <a:lnTo>
                    <a:pt x="253" y="0"/>
                  </a:lnTo>
                  <a:lnTo>
                    <a:pt x="285" y="21"/>
                  </a:lnTo>
                  <a:lnTo>
                    <a:pt x="311" y="16"/>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7" name="Freeform 7934">
              <a:extLst>
                <a:ext uri="{FF2B5EF4-FFF2-40B4-BE49-F238E27FC236}">
                  <a16:creationId xmlns:a16="http://schemas.microsoft.com/office/drawing/2014/main" id="{3F0EA0FE-FE4B-440F-A37F-94D2751A0008}"/>
                </a:ext>
              </a:extLst>
            </p:cNvPr>
            <p:cNvSpPr>
              <a:spLocks/>
            </p:cNvSpPr>
            <p:nvPr/>
          </p:nvSpPr>
          <p:spPr bwMode="auto">
            <a:xfrm>
              <a:off x="2249798" y="5092525"/>
              <a:ext cx="643170" cy="274439"/>
            </a:xfrm>
            <a:custGeom>
              <a:avLst/>
              <a:gdLst>
                <a:gd name="T0" fmla="*/ 70 w 457"/>
                <a:gd name="T1" fmla="*/ 0 h 195"/>
                <a:gd name="T2" fmla="*/ 68 w 457"/>
                <a:gd name="T3" fmla="*/ 64 h 195"/>
                <a:gd name="T4" fmla="*/ 90 w 457"/>
                <a:gd name="T5" fmla="*/ 66 h 195"/>
                <a:gd name="T6" fmla="*/ 198 w 457"/>
                <a:gd name="T7" fmla="*/ 68 h 195"/>
                <a:gd name="T8" fmla="*/ 199 w 457"/>
                <a:gd name="T9" fmla="*/ 4 h 195"/>
                <a:gd name="T10" fmla="*/ 327 w 457"/>
                <a:gd name="T11" fmla="*/ 6 h 195"/>
                <a:gd name="T12" fmla="*/ 392 w 457"/>
                <a:gd name="T13" fmla="*/ 6 h 195"/>
                <a:gd name="T14" fmla="*/ 392 w 457"/>
                <a:gd name="T15" fmla="*/ 37 h 195"/>
                <a:gd name="T16" fmla="*/ 457 w 457"/>
                <a:gd name="T17" fmla="*/ 39 h 195"/>
                <a:gd name="T18" fmla="*/ 455 w 457"/>
                <a:gd name="T19" fmla="*/ 63 h 195"/>
                <a:gd name="T20" fmla="*/ 407 w 457"/>
                <a:gd name="T21" fmla="*/ 76 h 195"/>
                <a:gd name="T22" fmla="*/ 385 w 457"/>
                <a:gd name="T23" fmla="*/ 101 h 195"/>
                <a:gd name="T24" fmla="*/ 378 w 457"/>
                <a:gd name="T25" fmla="*/ 133 h 195"/>
                <a:gd name="T26" fmla="*/ 392 w 457"/>
                <a:gd name="T27" fmla="*/ 162 h 195"/>
                <a:gd name="T28" fmla="*/ 368 w 457"/>
                <a:gd name="T29" fmla="*/ 195 h 195"/>
                <a:gd name="T30" fmla="*/ 0 w 457"/>
                <a:gd name="T31" fmla="*/ 192 h 195"/>
                <a:gd name="T32" fmla="*/ 0 w 457"/>
                <a:gd name="T33" fmla="*/ 0 h 195"/>
                <a:gd name="T34" fmla="*/ 70 w 457"/>
                <a:gd name="T3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7" h="195">
                  <a:moveTo>
                    <a:pt x="70" y="0"/>
                  </a:moveTo>
                  <a:lnTo>
                    <a:pt x="68" y="64"/>
                  </a:lnTo>
                  <a:lnTo>
                    <a:pt x="90" y="66"/>
                  </a:lnTo>
                  <a:lnTo>
                    <a:pt x="198" y="68"/>
                  </a:lnTo>
                  <a:lnTo>
                    <a:pt x="199" y="4"/>
                  </a:lnTo>
                  <a:lnTo>
                    <a:pt x="327" y="6"/>
                  </a:lnTo>
                  <a:lnTo>
                    <a:pt x="392" y="6"/>
                  </a:lnTo>
                  <a:lnTo>
                    <a:pt x="392" y="37"/>
                  </a:lnTo>
                  <a:lnTo>
                    <a:pt x="457" y="39"/>
                  </a:lnTo>
                  <a:lnTo>
                    <a:pt x="455" y="63"/>
                  </a:lnTo>
                  <a:lnTo>
                    <a:pt x="407" y="76"/>
                  </a:lnTo>
                  <a:lnTo>
                    <a:pt x="385" y="101"/>
                  </a:lnTo>
                  <a:lnTo>
                    <a:pt x="378" y="133"/>
                  </a:lnTo>
                  <a:lnTo>
                    <a:pt x="392" y="162"/>
                  </a:lnTo>
                  <a:lnTo>
                    <a:pt x="368" y="195"/>
                  </a:lnTo>
                  <a:lnTo>
                    <a:pt x="0" y="192"/>
                  </a:lnTo>
                  <a:lnTo>
                    <a:pt x="0" y="0"/>
                  </a:lnTo>
                  <a:lnTo>
                    <a:pt x="7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8" name="Freeform 7935">
              <a:extLst>
                <a:ext uri="{FF2B5EF4-FFF2-40B4-BE49-F238E27FC236}">
                  <a16:creationId xmlns:a16="http://schemas.microsoft.com/office/drawing/2014/main" id="{9A83376F-28DF-40F5-A9FE-491B62DF833A}"/>
                </a:ext>
              </a:extLst>
            </p:cNvPr>
            <p:cNvSpPr>
              <a:spLocks/>
            </p:cNvSpPr>
            <p:nvPr/>
          </p:nvSpPr>
          <p:spPr bwMode="auto">
            <a:xfrm>
              <a:off x="1515148" y="5098155"/>
              <a:ext cx="551691" cy="523544"/>
            </a:xfrm>
            <a:custGeom>
              <a:avLst/>
              <a:gdLst>
                <a:gd name="T0" fmla="*/ 273 w 392"/>
                <a:gd name="T1" fmla="*/ 94 h 372"/>
                <a:gd name="T2" fmla="*/ 392 w 392"/>
                <a:gd name="T3" fmla="*/ 154 h 372"/>
                <a:gd name="T4" fmla="*/ 389 w 392"/>
                <a:gd name="T5" fmla="*/ 312 h 372"/>
                <a:gd name="T6" fmla="*/ 261 w 392"/>
                <a:gd name="T7" fmla="*/ 309 h 372"/>
                <a:gd name="T8" fmla="*/ 258 w 392"/>
                <a:gd name="T9" fmla="*/ 372 h 372"/>
                <a:gd name="T10" fmla="*/ 68 w 392"/>
                <a:gd name="T11" fmla="*/ 366 h 372"/>
                <a:gd name="T12" fmla="*/ 0 w 392"/>
                <a:gd name="T13" fmla="*/ 364 h 372"/>
                <a:gd name="T14" fmla="*/ 7 w 392"/>
                <a:gd name="T15" fmla="*/ 111 h 372"/>
                <a:gd name="T16" fmla="*/ 131 w 392"/>
                <a:gd name="T17" fmla="*/ 114 h 372"/>
                <a:gd name="T18" fmla="*/ 135 w 392"/>
                <a:gd name="T19" fmla="*/ 0 h 372"/>
                <a:gd name="T20" fmla="*/ 159 w 392"/>
                <a:gd name="T21" fmla="*/ 5 h 372"/>
                <a:gd name="T22" fmla="*/ 169 w 392"/>
                <a:gd name="T23" fmla="*/ 28 h 372"/>
                <a:gd name="T24" fmla="*/ 194 w 392"/>
                <a:gd name="T25" fmla="*/ 25 h 372"/>
                <a:gd name="T26" fmla="*/ 273 w 392"/>
                <a:gd name="T27" fmla="*/ 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2" h="372">
                  <a:moveTo>
                    <a:pt x="273" y="94"/>
                  </a:moveTo>
                  <a:lnTo>
                    <a:pt x="392" y="154"/>
                  </a:lnTo>
                  <a:lnTo>
                    <a:pt x="389" y="312"/>
                  </a:lnTo>
                  <a:lnTo>
                    <a:pt x="261" y="309"/>
                  </a:lnTo>
                  <a:lnTo>
                    <a:pt x="258" y="372"/>
                  </a:lnTo>
                  <a:lnTo>
                    <a:pt x="68" y="366"/>
                  </a:lnTo>
                  <a:lnTo>
                    <a:pt x="0" y="364"/>
                  </a:lnTo>
                  <a:lnTo>
                    <a:pt x="7" y="111"/>
                  </a:lnTo>
                  <a:lnTo>
                    <a:pt x="131" y="114"/>
                  </a:lnTo>
                  <a:lnTo>
                    <a:pt x="135" y="0"/>
                  </a:lnTo>
                  <a:lnTo>
                    <a:pt x="159" y="5"/>
                  </a:lnTo>
                  <a:lnTo>
                    <a:pt x="169" y="28"/>
                  </a:lnTo>
                  <a:lnTo>
                    <a:pt x="194" y="25"/>
                  </a:lnTo>
                  <a:lnTo>
                    <a:pt x="273" y="94"/>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49" name="Freeform 7936">
              <a:extLst>
                <a:ext uri="{FF2B5EF4-FFF2-40B4-BE49-F238E27FC236}">
                  <a16:creationId xmlns:a16="http://schemas.microsoft.com/office/drawing/2014/main" id="{1EBCDFD7-ED9D-4580-889B-0782026A6CF3}"/>
                </a:ext>
              </a:extLst>
            </p:cNvPr>
            <p:cNvSpPr>
              <a:spLocks/>
            </p:cNvSpPr>
            <p:nvPr/>
          </p:nvSpPr>
          <p:spPr bwMode="auto">
            <a:xfrm>
              <a:off x="3434809" y="5108007"/>
              <a:ext cx="598134" cy="533396"/>
            </a:xfrm>
            <a:custGeom>
              <a:avLst/>
              <a:gdLst>
                <a:gd name="T0" fmla="*/ 0 w 425"/>
                <a:gd name="T1" fmla="*/ 177 h 379"/>
                <a:gd name="T2" fmla="*/ 0 w 425"/>
                <a:gd name="T3" fmla="*/ 144 h 379"/>
                <a:gd name="T4" fmla="*/ 46 w 425"/>
                <a:gd name="T5" fmla="*/ 151 h 379"/>
                <a:gd name="T6" fmla="*/ 65 w 425"/>
                <a:gd name="T7" fmla="*/ 142 h 379"/>
                <a:gd name="T8" fmla="*/ 65 w 425"/>
                <a:gd name="T9" fmla="*/ 124 h 379"/>
                <a:gd name="T10" fmla="*/ 131 w 425"/>
                <a:gd name="T11" fmla="*/ 124 h 379"/>
                <a:gd name="T12" fmla="*/ 131 w 425"/>
                <a:gd name="T13" fmla="*/ 62 h 379"/>
                <a:gd name="T14" fmla="*/ 164 w 425"/>
                <a:gd name="T15" fmla="*/ 62 h 379"/>
                <a:gd name="T16" fmla="*/ 164 w 425"/>
                <a:gd name="T17" fmla="*/ 0 h 379"/>
                <a:gd name="T18" fmla="*/ 261 w 425"/>
                <a:gd name="T19" fmla="*/ 107 h 379"/>
                <a:gd name="T20" fmla="*/ 379 w 425"/>
                <a:gd name="T21" fmla="*/ 117 h 379"/>
                <a:gd name="T22" fmla="*/ 425 w 425"/>
                <a:gd name="T23" fmla="*/ 188 h 379"/>
                <a:gd name="T24" fmla="*/ 324 w 425"/>
                <a:gd name="T25" fmla="*/ 188 h 379"/>
                <a:gd name="T26" fmla="*/ 324 w 425"/>
                <a:gd name="T27" fmla="*/ 251 h 379"/>
                <a:gd name="T28" fmla="*/ 261 w 425"/>
                <a:gd name="T29" fmla="*/ 251 h 379"/>
                <a:gd name="T30" fmla="*/ 261 w 425"/>
                <a:gd name="T31" fmla="*/ 379 h 379"/>
                <a:gd name="T32" fmla="*/ 193 w 425"/>
                <a:gd name="T33" fmla="*/ 379 h 379"/>
                <a:gd name="T34" fmla="*/ 0 w 425"/>
                <a:gd name="T35" fmla="*/ 379 h 379"/>
                <a:gd name="T36" fmla="*/ 0 w 425"/>
                <a:gd name="T37" fmla="*/ 177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5" h="379">
                  <a:moveTo>
                    <a:pt x="0" y="177"/>
                  </a:moveTo>
                  <a:lnTo>
                    <a:pt x="0" y="144"/>
                  </a:lnTo>
                  <a:lnTo>
                    <a:pt x="46" y="151"/>
                  </a:lnTo>
                  <a:lnTo>
                    <a:pt x="65" y="142"/>
                  </a:lnTo>
                  <a:lnTo>
                    <a:pt x="65" y="124"/>
                  </a:lnTo>
                  <a:lnTo>
                    <a:pt x="131" y="124"/>
                  </a:lnTo>
                  <a:lnTo>
                    <a:pt x="131" y="62"/>
                  </a:lnTo>
                  <a:lnTo>
                    <a:pt x="164" y="62"/>
                  </a:lnTo>
                  <a:lnTo>
                    <a:pt x="164" y="0"/>
                  </a:lnTo>
                  <a:lnTo>
                    <a:pt x="261" y="107"/>
                  </a:lnTo>
                  <a:lnTo>
                    <a:pt x="379" y="117"/>
                  </a:lnTo>
                  <a:lnTo>
                    <a:pt x="425" y="188"/>
                  </a:lnTo>
                  <a:lnTo>
                    <a:pt x="324" y="188"/>
                  </a:lnTo>
                  <a:lnTo>
                    <a:pt x="324" y="251"/>
                  </a:lnTo>
                  <a:lnTo>
                    <a:pt x="261" y="251"/>
                  </a:lnTo>
                  <a:lnTo>
                    <a:pt x="261" y="379"/>
                  </a:lnTo>
                  <a:lnTo>
                    <a:pt x="193" y="379"/>
                  </a:lnTo>
                  <a:lnTo>
                    <a:pt x="0" y="379"/>
                  </a:lnTo>
                  <a:lnTo>
                    <a:pt x="0" y="177"/>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0" name="Freeform 7937">
              <a:extLst>
                <a:ext uri="{FF2B5EF4-FFF2-40B4-BE49-F238E27FC236}">
                  <a16:creationId xmlns:a16="http://schemas.microsoft.com/office/drawing/2014/main" id="{622DE59E-F0CC-4E1A-8660-C5C183285AC2}"/>
                </a:ext>
              </a:extLst>
            </p:cNvPr>
            <p:cNvSpPr>
              <a:spLocks/>
            </p:cNvSpPr>
            <p:nvPr/>
          </p:nvSpPr>
          <p:spPr bwMode="auto">
            <a:xfrm>
              <a:off x="867755" y="5140376"/>
              <a:ext cx="287105" cy="458805"/>
            </a:xfrm>
            <a:custGeom>
              <a:avLst/>
              <a:gdLst>
                <a:gd name="T0" fmla="*/ 13 w 204"/>
                <a:gd name="T1" fmla="*/ 0 h 326"/>
                <a:gd name="T2" fmla="*/ 204 w 204"/>
                <a:gd name="T3" fmla="*/ 7 h 326"/>
                <a:gd name="T4" fmla="*/ 199 w 204"/>
                <a:gd name="T5" fmla="*/ 326 h 326"/>
                <a:gd name="T6" fmla="*/ 0 w 204"/>
                <a:gd name="T7" fmla="*/ 317 h 326"/>
                <a:gd name="T8" fmla="*/ 13 w 204"/>
                <a:gd name="T9" fmla="*/ 0 h 326"/>
              </a:gdLst>
              <a:ahLst/>
              <a:cxnLst>
                <a:cxn ang="0">
                  <a:pos x="T0" y="T1"/>
                </a:cxn>
                <a:cxn ang="0">
                  <a:pos x="T2" y="T3"/>
                </a:cxn>
                <a:cxn ang="0">
                  <a:pos x="T4" y="T5"/>
                </a:cxn>
                <a:cxn ang="0">
                  <a:pos x="T6" y="T7"/>
                </a:cxn>
                <a:cxn ang="0">
                  <a:pos x="T8" y="T9"/>
                </a:cxn>
              </a:cxnLst>
              <a:rect l="0" t="0" r="r" b="b"/>
              <a:pathLst>
                <a:path w="204" h="326">
                  <a:moveTo>
                    <a:pt x="13" y="0"/>
                  </a:moveTo>
                  <a:lnTo>
                    <a:pt x="204" y="7"/>
                  </a:lnTo>
                  <a:lnTo>
                    <a:pt x="199" y="326"/>
                  </a:lnTo>
                  <a:lnTo>
                    <a:pt x="0" y="317"/>
                  </a:lnTo>
                  <a:lnTo>
                    <a:pt x="1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1" name="Freeform 7938">
              <a:extLst>
                <a:ext uri="{FF2B5EF4-FFF2-40B4-BE49-F238E27FC236}">
                  <a16:creationId xmlns:a16="http://schemas.microsoft.com/office/drawing/2014/main" id="{48728608-F8B0-427D-ABDA-103FE008ADFB}"/>
                </a:ext>
              </a:extLst>
            </p:cNvPr>
            <p:cNvSpPr>
              <a:spLocks/>
            </p:cNvSpPr>
            <p:nvPr/>
          </p:nvSpPr>
          <p:spPr bwMode="auto">
            <a:xfrm>
              <a:off x="1147823" y="5150228"/>
              <a:ext cx="377177" cy="460212"/>
            </a:xfrm>
            <a:custGeom>
              <a:avLst/>
              <a:gdLst>
                <a:gd name="T0" fmla="*/ 5 w 268"/>
                <a:gd name="T1" fmla="*/ 0 h 327"/>
                <a:gd name="T2" fmla="*/ 265 w 268"/>
                <a:gd name="T3" fmla="*/ 10 h 327"/>
                <a:gd name="T4" fmla="*/ 268 w 268"/>
                <a:gd name="T5" fmla="*/ 74 h 327"/>
                <a:gd name="T6" fmla="*/ 261 w 268"/>
                <a:gd name="T7" fmla="*/ 327 h 327"/>
                <a:gd name="T8" fmla="*/ 9 w 268"/>
                <a:gd name="T9" fmla="*/ 319 h 327"/>
                <a:gd name="T10" fmla="*/ 0 w 268"/>
                <a:gd name="T11" fmla="*/ 319 h 327"/>
                <a:gd name="T12" fmla="*/ 5 w 268"/>
                <a:gd name="T13" fmla="*/ 0 h 327"/>
              </a:gdLst>
              <a:ahLst/>
              <a:cxnLst>
                <a:cxn ang="0">
                  <a:pos x="T0" y="T1"/>
                </a:cxn>
                <a:cxn ang="0">
                  <a:pos x="T2" y="T3"/>
                </a:cxn>
                <a:cxn ang="0">
                  <a:pos x="T4" y="T5"/>
                </a:cxn>
                <a:cxn ang="0">
                  <a:pos x="T6" y="T7"/>
                </a:cxn>
                <a:cxn ang="0">
                  <a:pos x="T8" y="T9"/>
                </a:cxn>
                <a:cxn ang="0">
                  <a:pos x="T10" y="T11"/>
                </a:cxn>
                <a:cxn ang="0">
                  <a:pos x="T12" y="T13"/>
                </a:cxn>
              </a:cxnLst>
              <a:rect l="0" t="0" r="r" b="b"/>
              <a:pathLst>
                <a:path w="268" h="327">
                  <a:moveTo>
                    <a:pt x="5" y="0"/>
                  </a:moveTo>
                  <a:lnTo>
                    <a:pt x="265" y="10"/>
                  </a:lnTo>
                  <a:lnTo>
                    <a:pt x="268" y="74"/>
                  </a:lnTo>
                  <a:lnTo>
                    <a:pt x="261" y="327"/>
                  </a:lnTo>
                  <a:lnTo>
                    <a:pt x="9" y="319"/>
                  </a:lnTo>
                  <a:lnTo>
                    <a:pt x="0" y="319"/>
                  </a:lnTo>
                  <a:lnTo>
                    <a:pt x="5"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2" name="Freeform 7939">
              <a:extLst>
                <a:ext uri="{FF2B5EF4-FFF2-40B4-BE49-F238E27FC236}">
                  <a16:creationId xmlns:a16="http://schemas.microsoft.com/office/drawing/2014/main" id="{2EC68CBF-4A4E-4322-8C6A-FA040E405724}"/>
                </a:ext>
              </a:extLst>
            </p:cNvPr>
            <p:cNvSpPr>
              <a:spLocks/>
            </p:cNvSpPr>
            <p:nvPr/>
          </p:nvSpPr>
          <p:spPr bwMode="auto">
            <a:xfrm>
              <a:off x="2702973" y="5279707"/>
              <a:ext cx="370139" cy="358881"/>
            </a:xfrm>
            <a:custGeom>
              <a:avLst/>
              <a:gdLst>
                <a:gd name="T0" fmla="*/ 263 w 263"/>
                <a:gd name="T1" fmla="*/ 2 h 255"/>
                <a:gd name="T2" fmla="*/ 261 w 263"/>
                <a:gd name="T3" fmla="*/ 255 h 255"/>
                <a:gd name="T4" fmla="*/ 131 w 263"/>
                <a:gd name="T5" fmla="*/ 255 h 255"/>
                <a:gd name="T6" fmla="*/ 131 w 263"/>
                <a:gd name="T7" fmla="*/ 223 h 255"/>
                <a:gd name="T8" fmla="*/ 0 w 263"/>
                <a:gd name="T9" fmla="*/ 222 h 255"/>
                <a:gd name="T10" fmla="*/ 0 w 263"/>
                <a:gd name="T11" fmla="*/ 196 h 255"/>
                <a:gd name="T12" fmla="*/ 44 w 263"/>
                <a:gd name="T13" fmla="*/ 146 h 255"/>
                <a:gd name="T14" fmla="*/ 27 w 263"/>
                <a:gd name="T15" fmla="*/ 113 h 255"/>
                <a:gd name="T16" fmla="*/ 46 w 263"/>
                <a:gd name="T17" fmla="*/ 62 h 255"/>
                <a:gd name="T18" fmla="*/ 70 w 263"/>
                <a:gd name="T19" fmla="*/ 29 h 255"/>
                <a:gd name="T20" fmla="*/ 56 w 263"/>
                <a:gd name="T21" fmla="*/ 0 h 255"/>
                <a:gd name="T22" fmla="*/ 263 w 263"/>
                <a:gd name="T23" fmla="*/ 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3" h="255">
                  <a:moveTo>
                    <a:pt x="263" y="2"/>
                  </a:moveTo>
                  <a:lnTo>
                    <a:pt x="261" y="255"/>
                  </a:lnTo>
                  <a:lnTo>
                    <a:pt x="131" y="255"/>
                  </a:lnTo>
                  <a:lnTo>
                    <a:pt x="131" y="223"/>
                  </a:lnTo>
                  <a:lnTo>
                    <a:pt x="0" y="222"/>
                  </a:lnTo>
                  <a:lnTo>
                    <a:pt x="0" y="196"/>
                  </a:lnTo>
                  <a:lnTo>
                    <a:pt x="44" y="146"/>
                  </a:lnTo>
                  <a:lnTo>
                    <a:pt x="27" y="113"/>
                  </a:lnTo>
                  <a:lnTo>
                    <a:pt x="46" y="62"/>
                  </a:lnTo>
                  <a:lnTo>
                    <a:pt x="70" y="29"/>
                  </a:lnTo>
                  <a:lnTo>
                    <a:pt x="56" y="0"/>
                  </a:lnTo>
                  <a:lnTo>
                    <a:pt x="263" y="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3" name="Freeform 7940">
              <a:extLst>
                <a:ext uri="{FF2B5EF4-FFF2-40B4-BE49-F238E27FC236}">
                  <a16:creationId xmlns:a16="http://schemas.microsoft.com/office/drawing/2014/main" id="{ECAEA9DE-FAE5-451B-BF38-9ABD4CD9B8F5}"/>
                </a:ext>
              </a:extLst>
            </p:cNvPr>
            <p:cNvSpPr>
              <a:spLocks/>
            </p:cNvSpPr>
            <p:nvPr/>
          </p:nvSpPr>
          <p:spPr bwMode="auto">
            <a:xfrm>
              <a:off x="3070299" y="5282522"/>
              <a:ext cx="364510" cy="358881"/>
            </a:xfrm>
            <a:custGeom>
              <a:avLst/>
              <a:gdLst>
                <a:gd name="T0" fmla="*/ 2 w 259"/>
                <a:gd name="T1" fmla="*/ 0 h 255"/>
                <a:gd name="T2" fmla="*/ 131 w 259"/>
                <a:gd name="T3" fmla="*/ 0 h 255"/>
                <a:gd name="T4" fmla="*/ 130 w 259"/>
                <a:gd name="T5" fmla="*/ 53 h 255"/>
                <a:gd name="T6" fmla="*/ 259 w 259"/>
                <a:gd name="T7" fmla="*/ 53 h 255"/>
                <a:gd name="T8" fmla="*/ 259 w 259"/>
                <a:gd name="T9" fmla="*/ 255 h 255"/>
                <a:gd name="T10" fmla="*/ 256 w 259"/>
                <a:gd name="T11" fmla="*/ 255 h 255"/>
                <a:gd name="T12" fmla="*/ 63 w 259"/>
                <a:gd name="T13" fmla="*/ 253 h 255"/>
                <a:gd name="T14" fmla="*/ 0 w 259"/>
                <a:gd name="T15" fmla="*/ 253 h 255"/>
                <a:gd name="T16" fmla="*/ 2 w 259"/>
                <a:gd name="T17"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255">
                  <a:moveTo>
                    <a:pt x="2" y="0"/>
                  </a:moveTo>
                  <a:lnTo>
                    <a:pt x="131" y="0"/>
                  </a:lnTo>
                  <a:lnTo>
                    <a:pt x="130" y="53"/>
                  </a:lnTo>
                  <a:lnTo>
                    <a:pt x="259" y="53"/>
                  </a:lnTo>
                  <a:lnTo>
                    <a:pt x="259" y="255"/>
                  </a:lnTo>
                  <a:lnTo>
                    <a:pt x="256" y="255"/>
                  </a:lnTo>
                  <a:lnTo>
                    <a:pt x="63" y="253"/>
                  </a:lnTo>
                  <a:lnTo>
                    <a:pt x="0" y="253"/>
                  </a:lnTo>
                  <a:lnTo>
                    <a:pt x="2"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4" name="Freeform 7941">
              <a:extLst>
                <a:ext uri="{FF2B5EF4-FFF2-40B4-BE49-F238E27FC236}">
                  <a16:creationId xmlns:a16="http://schemas.microsoft.com/office/drawing/2014/main" id="{995ADD38-52F6-44DE-B533-979990D3BFEE}"/>
                </a:ext>
              </a:extLst>
            </p:cNvPr>
            <p:cNvSpPr>
              <a:spLocks/>
            </p:cNvSpPr>
            <p:nvPr/>
          </p:nvSpPr>
          <p:spPr bwMode="auto">
            <a:xfrm>
              <a:off x="1878251" y="5314891"/>
              <a:ext cx="555913" cy="406732"/>
            </a:xfrm>
            <a:custGeom>
              <a:avLst/>
              <a:gdLst>
                <a:gd name="T0" fmla="*/ 180 w 395"/>
                <a:gd name="T1" fmla="*/ 30 h 289"/>
                <a:gd name="T2" fmla="*/ 225 w 395"/>
                <a:gd name="T3" fmla="*/ 52 h 289"/>
                <a:gd name="T4" fmla="*/ 233 w 395"/>
                <a:gd name="T5" fmla="*/ 76 h 289"/>
                <a:gd name="T6" fmla="*/ 332 w 395"/>
                <a:gd name="T7" fmla="*/ 104 h 289"/>
                <a:gd name="T8" fmla="*/ 373 w 395"/>
                <a:gd name="T9" fmla="*/ 168 h 289"/>
                <a:gd name="T10" fmla="*/ 395 w 395"/>
                <a:gd name="T11" fmla="*/ 175 h 289"/>
                <a:gd name="T12" fmla="*/ 395 w 395"/>
                <a:gd name="T13" fmla="*/ 289 h 289"/>
                <a:gd name="T14" fmla="*/ 131 w 395"/>
                <a:gd name="T15" fmla="*/ 286 h 289"/>
                <a:gd name="T16" fmla="*/ 3 w 395"/>
                <a:gd name="T17" fmla="*/ 282 h 289"/>
                <a:gd name="T18" fmla="*/ 0 w 395"/>
                <a:gd name="T19" fmla="*/ 218 h 289"/>
                <a:gd name="T20" fmla="*/ 3 w 395"/>
                <a:gd name="T21" fmla="*/ 155 h 289"/>
                <a:gd name="T22" fmla="*/ 131 w 395"/>
                <a:gd name="T23" fmla="*/ 158 h 289"/>
                <a:gd name="T24" fmla="*/ 134 w 395"/>
                <a:gd name="T25" fmla="*/ 0 h 289"/>
                <a:gd name="T26" fmla="*/ 180 w 395"/>
                <a:gd name="T27" fmla="*/ 3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5" h="289">
                  <a:moveTo>
                    <a:pt x="180" y="30"/>
                  </a:moveTo>
                  <a:lnTo>
                    <a:pt x="225" y="52"/>
                  </a:lnTo>
                  <a:lnTo>
                    <a:pt x="233" y="76"/>
                  </a:lnTo>
                  <a:lnTo>
                    <a:pt x="332" y="104"/>
                  </a:lnTo>
                  <a:lnTo>
                    <a:pt x="373" y="168"/>
                  </a:lnTo>
                  <a:lnTo>
                    <a:pt x="395" y="175"/>
                  </a:lnTo>
                  <a:lnTo>
                    <a:pt x="395" y="289"/>
                  </a:lnTo>
                  <a:lnTo>
                    <a:pt x="131" y="286"/>
                  </a:lnTo>
                  <a:lnTo>
                    <a:pt x="3" y="282"/>
                  </a:lnTo>
                  <a:lnTo>
                    <a:pt x="0" y="218"/>
                  </a:lnTo>
                  <a:lnTo>
                    <a:pt x="3" y="155"/>
                  </a:lnTo>
                  <a:lnTo>
                    <a:pt x="131" y="158"/>
                  </a:lnTo>
                  <a:lnTo>
                    <a:pt x="134" y="0"/>
                  </a:lnTo>
                  <a:lnTo>
                    <a:pt x="180" y="3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5" name="Freeform 7942">
              <a:extLst>
                <a:ext uri="{FF2B5EF4-FFF2-40B4-BE49-F238E27FC236}">
                  <a16:creationId xmlns:a16="http://schemas.microsoft.com/office/drawing/2014/main" id="{A8E87C57-7213-4F0C-A7AD-9CC15AAE5F8E}"/>
                </a:ext>
              </a:extLst>
            </p:cNvPr>
            <p:cNvSpPr>
              <a:spLocks/>
            </p:cNvSpPr>
            <p:nvPr/>
          </p:nvSpPr>
          <p:spPr bwMode="auto">
            <a:xfrm>
              <a:off x="2131578" y="5357112"/>
              <a:ext cx="636134" cy="322290"/>
            </a:xfrm>
            <a:custGeom>
              <a:avLst/>
              <a:gdLst>
                <a:gd name="T0" fmla="*/ 0 w 452"/>
                <a:gd name="T1" fmla="*/ 0 h 229"/>
                <a:gd name="T2" fmla="*/ 84 w 452"/>
                <a:gd name="T3" fmla="*/ 4 h 229"/>
                <a:gd name="T4" fmla="*/ 452 w 452"/>
                <a:gd name="T5" fmla="*/ 7 h 229"/>
                <a:gd name="T6" fmla="*/ 433 w 452"/>
                <a:gd name="T7" fmla="*/ 58 h 229"/>
                <a:gd name="T8" fmla="*/ 450 w 452"/>
                <a:gd name="T9" fmla="*/ 91 h 229"/>
                <a:gd name="T10" fmla="*/ 406 w 452"/>
                <a:gd name="T11" fmla="*/ 141 h 229"/>
                <a:gd name="T12" fmla="*/ 406 w 452"/>
                <a:gd name="T13" fmla="*/ 167 h 229"/>
                <a:gd name="T14" fmla="*/ 411 w 452"/>
                <a:gd name="T15" fmla="*/ 217 h 229"/>
                <a:gd name="T16" fmla="*/ 384 w 452"/>
                <a:gd name="T17" fmla="*/ 229 h 229"/>
                <a:gd name="T18" fmla="*/ 215 w 452"/>
                <a:gd name="T19" fmla="*/ 145 h 229"/>
                <a:gd name="T20" fmla="*/ 193 w 452"/>
                <a:gd name="T21" fmla="*/ 138 h 229"/>
                <a:gd name="T22" fmla="*/ 152 w 452"/>
                <a:gd name="T23" fmla="*/ 74 h 229"/>
                <a:gd name="T24" fmla="*/ 53 w 452"/>
                <a:gd name="T25" fmla="*/ 46 h 229"/>
                <a:gd name="T26" fmla="*/ 45 w 452"/>
                <a:gd name="T27" fmla="*/ 22 h 229"/>
                <a:gd name="T28" fmla="*/ 0 w 452"/>
                <a:gd name="T29"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2" h="229">
                  <a:moveTo>
                    <a:pt x="0" y="0"/>
                  </a:moveTo>
                  <a:lnTo>
                    <a:pt x="84" y="4"/>
                  </a:lnTo>
                  <a:lnTo>
                    <a:pt x="452" y="7"/>
                  </a:lnTo>
                  <a:lnTo>
                    <a:pt x="433" y="58"/>
                  </a:lnTo>
                  <a:lnTo>
                    <a:pt x="450" y="91"/>
                  </a:lnTo>
                  <a:lnTo>
                    <a:pt x="406" y="141"/>
                  </a:lnTo>
                  <a:lnTo>
                    <a:pt x="406" y="167"/>
                  </a:lnTo>
                  <a:lnTo>
                    <a:pt x="411" y="217"/>
                  </a:lnTo>
                  <a:lnTo>
                    <a:pt x="384" y="229"/>
                  </a:lnTo>
                  <a:lnTo>
                    <a:pt x="215" y="145"/>
                  </a:lnTo>
                  <a:lnTo>
                    <a:pt x="193" y="138"/>
                  </a:lnTo>
                  <a:lnTo>
                    <a:pt x="152" y="74"/>
                  </a:lnTo>
                  <a:lnTo>
                    <a:pt x="53" y="46"/>
                  </a:lnTo>
                  <a:lnTo>
                    <a:pt x="45" y="22"/>
                  </a:lnTo>
                  <a:lnTo>
                    <a:pt x="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6" name="Freeform 7943">
              <a:extLst>
                <a:ext uri="{FF2B5EF4-FFF2-40B4-BE49-F238E27FC236}">
                  <a16:creationId xmlns:a16="http://schemas.microsoft.com/office/drawing/2014/main" id="{168F8CF1-F965-4BB4-A950-D35E135D2524}"/>
                </a:ext>
              </a:extLst>
            </p:cNvPr>
            <p:cNvSpPr>
              <a:spLocks/>
            </p:cNvSpPr>
            <p:nvPr/>
          </p:nvSpPr>
          <p:spPr bwMode="auto">
            <a:xfrm>
              <a:off x="3802134" y="5372594"/>
              <a:ext cx="520729" cy="358881"/>
            </a:xfrm>
            <a:custGeom>
              <a:avLst/>
              <a:gdLst>
                <a:gd name="T0" fmla="*/ 164 w 370"/>
                <a:gd name="T1" fmla="*/ 0 h 255"/>
                <a:gd name="T2" fmla="*/ 315 w 370"/>
                <a:gd name="T3" fmla="*/ 67 h 255"/>
                <a:gd name="T4" fmla="*/ 370 w 370"/>
                <a:gd name="T5" fmla="*/ 188 h 255"/>
                <a:gd name="T6" fmla="*/ 252 w 370"/>
                <a:gd name="T7" fmla="*/ 191 h 255"/>
                <a:gd name="T8" fmla="*/ 254 w 370"/>
                <a:gd name="T9" fmla="*/ 253 h 255"/>
                <a:gd name="T10" fmla="*/ 124 w 370"/>
                <a:gd name="T11" fmla="*/ 255 h 255"/>
                <a:gd name="T12" fmla="*/ 124 w 370"/>
                <a:gd name="T13" fmla="*/ 191 h 255"/>
                <a:gd name="T14" fmla="*/ 0 w 370"/>
                <a:gd name="T15" fmla="*/ 191 h 255"/>
                <a:gd name="T16" fmla="*/ 0 w 370"/>
                <a:gd name="T17" fmla="*/ 63 h 255"/>
                <a:gd name="T18" fmla="*/ 63 w 370"/>
                <a:gd name="T19" fmla="*/ 63 h 255"/>
                <a:gd name="T20" fmla="*/ 63 w 370"/>
                <a:gd name="T21" fmla="*/ 0 h 255"/>
                <a:gd name="T22" fmla="*/ 164 w 370"/>
                <a:gd name="T2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 h="255">
                  <a:moveTo>
                    <a:pt x="164" y="0"/>
                  </a:moveTo>
                  <a:lnTo>
                    <a:pt x="315" y="67"/>
                  </a:lnTo>
                  <a:lnTo>
                    <a:pt x="370" y="188"/>
                  </a:lnTo>
                  <a:lnTo>
                    <a:pt x="252" y="191"/>
                  </a:lnTo>
                  <a:lnTo>
                    <a:pt x="254" y="253"/>
                  </a:lnTo>
                  <a:lnTo>
                    <a:pt x="124" y="255"/>
                  </a:lnTo>
                  <a:lnTo>
                    <a:pt x="124" y="191"/>
                  </a:lnTo>
                  <a:lnTo>
                    <a:pt x="0" y="191"/>
                  </a:lnTo>
                  <a:lnTo>
                    <a:pt x="0" y="63"/>
                  </a:lnTo>
                  <a:lnTo>
                    <a:pt x="63" y="63"/>
                  </a:lnTo>
                  <a:lnTo>
                    <a:pt x="63" y="0"/>
                  </a:lnTo>
                  <a:lnTo>
                    <a:pt x="164"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7" name="Freeform 7944">
              <a:extLst>
                <a:ext uri="{FF2B5EF4-FFF2-40B4-BE49-F238E27FC236}">
                  <a16:creationId xmlns:a16="http://schemas.microsoft.com/office/drawing/2014/main" id="{33B667A5-64B7-48C4-B1DC-79462FB734DC}"/>
                </a:ext>
              </a:extLst>
            </p:cNvPr>
            <p:cNvSpPr>
              <a:spLocks/>
            </p:cNvSpPr>
            <p:nvPr/>
          </p:nvSpPr>
          <p:spPr bwMode="auto">
            <a:xfrm>
              <a:off x="2429942" y="5561182"/>
              <a:ext cx="457397" cy="434880"/>
            </a:xfrm>
            <a:custGeom>
              <a:avLst/>
              <a:gdLst>
                <a:gd name="T0" fmla="*/ 3 w 325"/>
                <a:gd name="T1" fmla="*/ 0 h 309"/>
                <a:gd name="T2" fmla="*/ 172 w 325"/>
                <a:gd name="T3" fmla="*/ 84 h 309"/>
                <a:gd name="T4" fmla="*/ 199 w 325"/>
                <a:gd name="T5" fmla="*/ 72 h 309"/>
                <a:gd name="T6" fmla="*/ 194 w 325"/>
                <a:gd name="T7" fmla="*/ 22 h 309"/>
                <a:gd name="T8" fmla="*/ 325 w 325"/>
                <a:gd name="T9" fmla="*/ 23 h 309"/>
                <a:gd name="T10" fmla="*/ 325 w 325"/>
                <a:gd name="T11" fmla="*/ 55 h 309"/>
                <a:gd name="T12" fmla="*/ 322 w 325"/>
                <a:gd name="T13" fmla="*/ 309 h 309"/>
                <a:gd name="T14" fmla="*/ 65 w 325"/>
                <a:gd name="T15" fmla="*/ 305 h 309"/>
                <a:gd name="T16" fmla="*/ 0 w 325"/>
                <a:gd name="T17" fmla="*/ 305 h 309"/>
                <a:gd name="T18" fmla="*/ 3 w 325"/>
                <a:gd name="T19" fmla="*/ 114 h 309"/>
                <a:gd name="T20" fmla="*/ 3 w 325"/>
                <a:gd name="T2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5" h="309">
                  <a:moveTo>
                    <a:pt x="3" y="0"/>
                  </a:moveTo>
                  <a:lnTo>
                    <a:pt x="172" y="84"/>
                  </a:lnTo>
                  <a:lnTo>
                    <a:pt x="199" y="72"/>
                  </a:lnTo>
                  <a:lnTo>
                    <a:pt x="194" y="22"/>
                  </a:lnTo>
                  <a:lnTo>
                    <a:pt x="325" y="23"/>
                  </a:lnTo>
                  <a:lnTo>
                    <a:pt x="325" y="55"/>
                  </a:lnTo>
                  <a:lnTo>
                    <a:pt x="322" y="309"/>
                  </a:lnTo>
                  <a:lnTo>
                    <a:pt x="65" y="305"/>
                  </a:lnTo>
                  <a:lnTo>
                    <a:pt x="0" y="305"/>
                  </a:lnTo>
                  <a:lnTo>
                    <a:pt x="3" y="114"/>
                  </a:lnTo>
                  <a:lnTo>
                    <a:pt x="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8" name="Freeform 7945">
              <a:extLst>
                <a:ext uri="{FF2B5EF4-FFF2-40B4-BE49-F238E27FC236}">
                  <a16:creationId xmlns:a16="http://schemas.microsoft.com/office/drawing/2014/main" id="{263631B9-0A2F-4B50-B97C-71CE28698202}"/>
                </a:ext>
              </a:extLst>
            </p:cNvPr>
            <p:cNvSpPr>
              <a:spLocks/>
            </p:cNvSpPr>
            <p:nvPr/>
          </p:nvSpPr>
          <p:spPr bwMode="auto">
            <a:xfrm>
              <a:off x="853681" y="5586515"/>
              <a:ext cx="306808" cy="368733"/>
            </a:xfrm>
            <a:custGeom>
              <a:avLst/>
              <a:gdLst>
                <a:gd name="T0" fmla="*/ 10 w 218"/>
                <a:gd name="T1" fmla="*/ 0 h 262"/>
                <a:gd name="T2" fmla="*/ 209 w 218"/>
                <a:gd name="T3" fmla="*/ 9 h 262"/>
                <a:gd name="T4" fmla="*/ 218 w 218"/>
                <a:gd name="T5" fmla="*/ 9 h 262"/>
                <a:gd name="T6" fmla="*/ 208 w 218"/>
                <a:gd name="T7" fmla="*/ 262 h 262"/>
                <a:gd name="T8" fmla="*/ 0 w 218"/>
                <a:gd name="T9" fmla="*/ 254 h 262"/>
                <a:gd name="T10" fmla="*/ 10 w 218"/>
                <a:gd name="T11" fmla="*/ 0 h 262"/>
              </a:gdLst>
              <a:ahLst/>
              <a:cxnLst>
                <a:cxn ang="0">
                  <a:pos x="T0" y="T1"/>
                </a:cxn>
                <a:cxn ang="0">
                  <a:pos x="T2" y="T3"/>
                </a:cxn>
                <a:cxn ang="0">
                  <a:pos x="T4" y="T5"/>
                </a:cxn>
                <a:cxn ang="0">
                  <a:pos x="T6" y="T7"/>
                </a:cxn>
                <a:cxn ang="0">
                  <a:pos x="T8" y="T9"/>
                </a:cxn>
                <a:cxn ang="0">
                  <a:pos x="T10" y="T11"/>
                </a:cxn>
              </a:cxnLst>
              <a:rect l="0" t="0" r="r" b="b"/>
              <a:pathLst>
                <a:path w="218" h="262">
                  <a:moveTo>
                    <a:pt x="10" y="0"/>
                  </a:moveTo>
                  <a:lnTo>
                    <a:pt x="209" y="9"/>
                  </a:lnTo>
                  <a:lnTo>
                    <a:pt x="218" y="9"/>
                  </a:lnTo>
                  <a:lnTo>
                    <a:pt x="208" y="262"/>
                  </a:lnTo>
                  <a:lnTo>
                    <a:pt x="0" y="254"/>
                  </a:lnTo>
                  <a:lnTo>
                    <a:pt x="1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59" name="Freeform 7946">
              <a:extLst>
                <a:ext uri="{FF2B5EF4-FFF2-40B4-BE49-F238E27FC236}">
                  <a16:creationId xmlns:a16="http://schemas.microsoft.com/office/drawing/2014/main" id="{06A0CFA4-859B-418B-A529-131AFCF6DF11}"/>
                </a:ext>
              </a:extLst>
            </p:cNvPr>
            <p:cNvSpPr>
              <a:spLocks/>
            </p:cNvSpPr>
            <p:nvPr/>
          </p:nvSpPr>
          <p:spPr bwMode="auto">
            <a:xfrm>
              <a:off x="1146415" y="5599181"/>
              <a:ext cx="464434" cy="372955"/>
            </a:xfrm>
            <a:custGeom>
              <a:avLst/>
              <a:gdLst>
                <a:gd name="T0" fmla="*/ 10 w 330"/>
                <a:gd name="T1" fmla="*/ 0 h 265"/>
                <a:gd name="T2" fmla="*/ 262 w 330"/>
                <a:gd name="T3" fmla="*/ 8 h 265"/>
                <a:gd name="T4" fmla="*/ 330 w 330"/>
                <a:gd name="T5" fmla="*/ 10 h 265"/>
                <a:gd name="T6" fmla="*/ 323 w 330"/>
                <a:gd name="T7" fmla="*/ 265 h 265"/>
                <a:gd name="T8" fmla="*/ 6 w 330"/>
                <a:gd name="T9" fmla="*/ 253 h 265"/>
                <a:gd name="T10" fmla="*/ 0 w 330"/>
                <a:gd name="T11" fmla="*/ 253 h 265"/>
                <a:gd name="T12" fmla="*/ 10 w 330"/>
                <a:gd name="T13" fmla="*/ 0 h 265"/>
              </a:gdLst>
              <a:ahLst/>
              <a:cxnLst>
                <a:cxn ang="0">
                  <a:pos x="T0" y="T1"/>
                </a:cxn>
                <a:cxn ang="0">
                  <a:pos x="T2" y="T3"/>
                </a:cxn>
                <a:cxn ang="0">
                  <a:pos x="T4" y="T5"/>
                </a:cxn>
                <a:cxn ang="0">
                  <a:pos x="T6" y="T7"/>
                </a:cxn>
                <a:cxn ang="0">
                  <a:pos x="T8" y="T9"/>
                </a:cxn>
                <a:cxn ang="0">
                  <a:pos x="T10" y="T11"/>
                </a:cxn>
                <a:cxn ang="0">
                  <a:pos x="T12" y="T13"/>
                </a:cxn>
              </a:cxnLst>
              <a:rect l="0" t="0" r="r" b="b"/>
              <a:pathLst>
                <a:path w="330" h="265">
                  <a:moveTo>
                    <a:pt x="10" y="0"/>
                  </a:moveTo>
                  <a:lnTo>
                    <a:pt x="262" y="8"/>
                  </a:lnTo>
                  <a:lnTo>
                    <a:pt x="330" y="10"/>
                  </a:lnTo>
                  <a:lnTo>
                    <a:pt x="323" y="265"/>
                  </a:lnTo>
                  <a:lnTo>
                    <a:pt x="6" y="253"/>
                  </a:lnTo>
                  <a:lnTo>
                    <a:pt x="0" y="253"/>
                  </a:lnTo>
                  <a:lnTo>
                    <a:pt x="10"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0" name="Freeform 7947">
              <a:extLst>
                <a:ext uri="{FF2B5EF4-FFF2-40B4-BE49-F238E27FC236}">
                  <a16:creationId xmlns:a16="http://schemas.microsoft.com/office/drawing/2014/main" id="{E0542F87-5750-47B3-BCE8-998180D554C6}"/>
                </a:ext>
              </a:extLst>
            </p:cNvPr>
            <p:cNvSpPr>
              <a:spLocks/>
            </p:cNvSpPr>
            <p:nvPr/>
          </p:nvSpPr>
          <p:spPr bwMode="auto">
            <a:xfrm>
              <a:off x="1600998" y="5613255"/>
              <a:ext cx="461619" cy="370140"/>
            </a:xfrm>
            <a:custGeom>
              <a:avLst/>
              <a:gdLst>
                <a:gd name="T0" fmla="*/ 7 w 328"/>
                <a:gd name="T1" fmla="*/ 0 h 263"/>
                <a:gd name="T2" fmla="*/ 197 w 328"/>
                <a:gd name="T3" fmla="*/ 6 h 263"/>
                <a:gd name="T4" fmla="*/ 200 w 328"/>
                <a:gd name="T5" fmla="*/ 70 h 263"/>
                <a:gd name="T6" fmla="*/ 328 w 328"/>
                <a:gd name="T7" fmla="*/ 74 h 263"/>
                <a:gd name="T8" fmla="*/ 324 w 328"/>
                <a:gd name="T9" fmla="*/ 263 h 263"/>
                <a:gd name="T10" fmla="*/ 6 w 328"/>
                <a:gd name="T11" fmla="*/ 255 h 263"/>
                <a:gd name="T12" fmla="*/ 0 w 328"/>
                <a:gd name="T13" fmla="*/ 255 h 263"/>
                <a:gd name="T14" fmla="*/ 7 w 328"/>
                <a:gd name="T15" fmla="*/ 0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263">
                  <a:moveTo>
                    <a:pt x="7" y="0"/>
                  </a:moveTo>
                  <a:lnTo>
                    <a:pt x="197" y="6"/>
                  </a:lnTo>
                  <a:lnTo>
                    <a:pt x="200" y="70"/>
                  </a:lnTo>
                  <a:lnTo>
                    <a:pt x="328" y="74"/>
                  </a:lnTo>
                  <a:lnTo>
                    <a:pt x="324" y="263"/>
                  </a:lnTo>
                  <a:lnTo>
                    <a:pt x="6" y="255"/>
                  </a:lnTo>
                  <a:lnTo>
                    <a:pt x="0" y="255"/>
                  </a:lnTo>
                  <a:lnTo>
                    <a:pt x="7"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1" name="Freeform 7948">
              <a:extLst>
                <a:ext uri="{FF2B5EF4-FFF2-40B4-BE49-F238E27FC236}">
                  <a16:creationId xmlns:a16="http://schemas.microsoft.com/office/drawing/2014/main" id="{EFAB4BB0-3FF7-464D-9047-430FF7D6D936}"/>
                </a:ext>
              </a:extLst>
            </p:cNvPr>
            <p:cNvSpPr>
              <a:spLocks/>
            </p:cNvSpPr>
            <p:nvPr/>
          </p:nvSpPr>
          <p:spPr bwMode="auto">
            <a:xfrm>
              <a:off x="4156793" y="5637180"/>
              <a:ext cx="605172" cy="358881"/>
            </a:xfrm>
            <a:custGeom>
              <a:avLst/>
              <a:gdLst>
                <a:gd name="T0" fmla="*/ 2 w 430"/>
                <a:gd name="T1" fmla="*/ 65 h 255"/>
                <a:gd name="T2" fmla="*/ 0 w 430"/>
                <a:gd name="T3" fmla="*/ 3 h 255"/>
                <a:gd name="T4" fmla="*/ 118 w 430"/>
                <a:gd name="T5" fmla="*/ 0 h 255"/>
                <a:gd name="T6" fmla="*/ 193 w 430"/>
                <a:gd name="T7" fmla="*/ 46 h 255"/>
                <a:gd name="T8" fmla="*/ 263 w 430"/>
                <a:gd name="T9" fmla="*/ 117 h 255"/>
                <a:gd name="T10" fmla="*/ 346 w 430"/>
                <a:gd name="T11" fmla="*/ 139 h 255"/>
                <a:gd name="T12" fmla="*/ 430 w 430"/>
                <a:gd name="T13" fmla="*/ 248 h 255"/>
                <a:gd name="T14" fmla="*/ 191 w 430"/>
                <a:gd name="T15" fmla="*/ 253 h 255"/>
                <a:gd name="T16" fmla="*/ 4 w 430"/>
                <a:gd name="T17" fmla="*/ 255 h 255"/>
                <a:gd name="T18" fmla="*/ 2 w 430"/>
                <a:gd name="T19" fmla="*/ 6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0" h="255">
                  <a:moveTo>
                    <a:pt x="2" y="65"/>
                  </a:moveTo>
                  <a:lnTo>
                    <a:pt x="0" y="3"/>
                  </a:lnTo>
                  <a:lnTo>
                    <a:pt x="118" y="0"/>
                  </a:lnTo>
                  <a:lnTo>
                    <a:pt x="193" y="46"/>
                  </a:lnTo>
                  <a:lnTo>
                    <a:pt x="263" y="117"/>
                  </a:lnTo>
                  <a:lnTo>
                    <a:pt x="346" y="139"/>
                  </a:lnTo>
                  <a:lnTo>
                    <a:pt x="430" y="248"/>
                  </a:lnTo>
                  <a:lnTo>
                    <a:pt x="191" y="253"/>
                  </a:lnTo>
                  <a:lnTo>
                    <a:pt x="4" y="255"/>
                  </a:lnTo>
                  <a:lnTo>
                    <a:pt x="2" y="6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2" name="Freeform 7949">
              <a:extLst>
                <a:ext uri="{FF2B5EF4-FFF2-40B4-BE49-F238E27FC236}">
                  <a16:creationId xmlns:a16="http://schemas.microsoft.com/office/drawing/2014/main" id="{9FB443BD-5952-404C-92F0-8C629DA592DC}"/>
                </a:ext>
              </a:extLst>
            </p:cNvPr>
            <p:cNvSpPr>
              <a:spLocks/>
            </p:cNvSpPr>
            <p:nvPr/>
          </p:nvSpPr>
          <p:spPr bwMode="auto">
            <a:xfrm>
              <a:off x="2883117" y="5638587"/>
              <a:ext cx="275846" cy="358881"/>
            </a:xfrm>
            <a:custGeom>
              <a:avLst/>
              <a:gdLst>
                <a:gd name="T0" fmla="*/ 133 w 196"/>
                <a:gd name="T1" fmla="*/ 0 h 255"/>
                <a:gd name="T2" fmla="*/ 196 w 196"/>
                <a:gd name="T3" fmla="*/ 0 h 255"/>
                <a:gd name="T4" fmla="*/ 194 w 196"/>
                <a:gd name="T5" fmla="*/ 255 h 255"/>
                <a:gd name="T6" fmla="*/ 65 w 196"/>
                <a:gd name="T7" fmla="*/ 255 h 255"/>
                <a:gd name="T8" fmla="*/ 0 w 196"/>
                <a:gd name="T9" fmla="*/ 254 h 255"/>
                <a:gd name="T10" fmla="*/ 3 w 196"/>
                <a:gd name="T11" fmla="*/ 0 h 255"/>
                <a:gd name="T12" fmla="*/ 133 w 196"/>
                <a:gd name="T13" fmla="*/ 0 h 255"/>
              </a:gdLst>
              <a:ahLst/>
              <a:cxnLst>
                <a:cxn ang="0">
                  <a:pos x="T0" y="T1"/>
                </a:cxn>
                <a:cxn ang="0">
                  <a:pos x="T2" y="T3"/>
                </a:cxn>
                <a:cxn ang="0">
                  <a:pos x="T4" y="T5"/>
                </a:cxn>
                <a:cxn ang="0">
                  <a:pos x="T6" y="T7"/>
                </a:cxn>
                <a:cxn ang="0">
                  <a:pos x="T8" y="T9"/>
                </a:cxn>
                <a:cxn ang="0">
                  <a:pos x="T10" y="T11"/>
                </a:cxn>
                <a:cxn ang="0">
                  <a:pos x="T12" y="T13"/>
                </a:cxn>
              </a:cxnLst>
              <a:rect l="0" t="0" r="r" b="b"/>
              <a:pathLst>
                <a:path w="196" h="255">
                  <a:moveTo>
                    <a:pt x="133" y="0"/>
                  </a:moveTo>
                  <a:lnTo>
                    <a:pt x="196" y="0"/>
                  </a:lnTo>
                  <a:lnTo>
                    <a:pt x="194" y="255"/>
                  </a:lnTo>
                  <a:lnTo>
                    <a:pt x="65" y="255"/>
                  </a:lnTo>
                  <a:lnTo>
                    <a:pt x="0" y="254"/>
                  </a:lnTo>
                  <a:lnTo>
                    <a:pt x="3" y="0"/>
                  </a:lnTo>
                  <a:lnTo>
                    <a:pt x="13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3" name="Freeform 7950">
              <a:extLst>
                <a:ext uri="{FF2B5EF4-FFF2-40B4-BE49-F238E27FC236}">
                  <a16:creationId xmlns:a16="http://schemas.microsoft.com/office/drawing/2014/main" id="{4F6913D4-84C3-4104-970A-36CB6B7664A9}"/>
                </a:ext>
              </a:extLst>
            </p:cNvPr>
            <p:cNvSpPr>
              <a:spLocks/>
            </p:cNvSpPr>
            <p:nvPr/>
          </p:nvSpPr>
          <p:spPr bwMode="auto">
            <a:xfrm>
              <a:off x="3156148" y="5638587"/>
              <a:ext cx="274438" cy="358881"/>
            </a:xfrm>
            <a:custGeom>
              <a:avLst/>
              <a:gdLst>
                <a:gd name="T0" fmla="*/ 195 w 195"/>
                <a:gd name="T1" fmla="*/ 2 h 255"/>
                <a:gd name="T2" fmla="*/ 195 w 195"/>
                <a:gd name="T3" fmla="*/ 255 h 255"/>
                <a:gd name="T4" fmla="*/ 193 w 195"/>
                <a:gd name="T5" fmla="*/ 255 h 255"/>
                <a:gd name="T6" fmla="*/ 0 w 195"/>
                <a:gd name="T7" fmla="*/ 255 h 255"/>
                <a:gd name="T8" fmla="*/ 2 w 195"/>
                <a:gd name="T9" fmla="*/ 0 h 255"/>
                <a:gd name="T10" fmla="*/ 195 w 195"/>
                <a:gd name="T11" fmla="*/ 2 h 255"/>
              </a:gdLst>
              <a:ahLst/>
              <a:cxnLst>
                <a:cxn ang="0">
                  <a:pos x="T0" y="T1"/>
                </a:cxn>
                <a:cxn ang="0">
                  <a:pos x="T2" y="T3"/>
                </a:cxn>
                <a:cxn ang="0">
                  <a:pos x="T4" y="T5"/>
                </a:cxn>
                <a:cxn ang="0">
                  <a:pos x="T6" y="T7"/>
                </a:cxn>
                <a:cxn ang="0">
                  <a:pos x="T8" y="T9"/>
                </a:cxn>
                <a:cxn ang="0">
                  <a:pos x="T10" y="T11"/>
                </a:cxn>
              </a:cxnLst>
              <a:rect l="0" t="0" r="r" b="b"/>
              <a:pathLst>
                <a:path w="195" h="255">
                  <a:moveTo>
                    <a:pt x="195" y="2"/>
                  </a:moveTo>
                  <a:lnTo>
                    <a:pt x="195" y="255"/>
                  </a:lnTo>
                  <a:lnTo>
                    <a:pt x="193" y="255"/>
                  </a:lnTo>
                  <a:lnTo>
                    <a:pt x="0" y="255"/>
                  </a:lnTo>
                  <a:lnTo>
                    <a:pt x="2" y="0"/>
                  </a:lnTo>
                  <a:lnTo>
                    <a:pt x="195" y="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4" name="Freeform 7951">
              <a:extLst>
                <a:ext uri="{FF2B5EF4-FFF2-40B4-BE49-F238E27FC236}">
                  <a16:creationId xmlns:a16="http://schemas.microsoft.com/office/drawing/2014/main" id="{51D97C25-0788-4EDE-8822-A577378E46AD}"/>
                </a:ext>
              </a:extLst>
            </p:cNvPr>
            <p:cNvSpPr>
              <a:spLocks/>
            </p:cNvSpPr>
            <p:nvPr/>
          </p:nvSpPr>
          <p:spPr bwMode="auto">
            <a:xfrm>
              <a:off x="3430587" y="5641402"/>
              <a:ext cx="275846" cy="356067"/>
            </a:xfrm>
            <a:custGeom>
              <a:avLst/>
              <a:gdLst>
                <a:gd name="T0" fmla="*/ 3 w 196"/>
                <a:gd name="T1" fmla="*/ 0 h 253"/>
                <a:gd name="T2" fmla="*/ 196 w 196"/>
                <a:gd name="T3" fmla="*/ 0 h 253"/>
                <a:gd name="T4" fmla="*/ 191 w 196"/>
                <a:gd name="T5" fmla="*/ 253 h 253"/>
                <a:gd name="T6" fmla="*/ 0 w 196"/>
                <a:gd name="T7" fmla="*/ 253 h 253"/>
                <a:gd name="T8" fmla="*/ 0 w 196"/>
                <a:gd name="T9" fmla="*/ 0 h 253"/>
                <a:gd name="T10" fmla="*/ 3 w 196"/>
                <a:gd name="T11" fmla="*/ 0 h 253"/>
              </a:gdLst>
              <a:ahLst/>
              <a:cxnLst>
                <a:cxn ang="0">
                  <a:pos x="T0" y="T1"/>
                </a:cxn>
                <a:cxn ang="0">
                  <a:pos x="T2" y="T3"/>
                </a:cxn>
                <a:cxn ang="0">
                  <a:pos x="T4" y="T5"/>
                </a:cxn>
                <a:cxn ang="0">
                  <a:pos x="T6" y="T7"/>
                </a:cxn>
                <a:cxn ang="0">
                  <a:pos x="T8" y="T9"/>
                </a:cxn>
                <a:cxn ang="0">
                  <a:pos x="T10" y="T11"/>
                </a:cxn>
              </a:cxnLst>
              <a:rect l="0" t="0" r="r" b="b"/>
              <a:pathLst>
                <a:path w="196" h="253">
                  <a:moveTo>
                    <a:pt x="3" y="0"/>
                  </a:moveTo>
                  <a:lnTo>
                    <a:pt x="196" y="0"/>
                  </a:lnTo>
                  <a:lnTo>
                    <a:pt x="191" y="253"/>
                  </a:lnTo>
                  <a:lnTo>
                    <a:pt x="0" y="253"/>
                  </a:lnTo>
                  <a:lnTo>
                    <a:pt x="0" y="0"/>
                  </a:lnTo>
                  <a:lnTo>
                    <a:pt x="3"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5" name="Freeform 7952">
              <a:extLst>
                <a:ext uri="{FF2B5EF4-FFF2-40B4-BE49-F238E27FC236}">
                  <a16:creationId xmlns:a16="http://schemas.microsoft.com/office/drawing/2014/main" id="{724D64BD-8441-4BC7-BED5-477CA9262C6E}"/>
                </a:ext>
              </a:extLst>
            </p:cNvPr>
            <p:cNvSpPr>
              <a:spLocks/>
            </p:cNvSpPr>
            <p:nvPr/>
          </p:nvSpPr>
          <p:spPr bwMode="auto">
            <a:xfrm>
              <a:off x="3699395" y="5641402"/>
              <a:ext cx="463026" cy="372955"/>
            </a:xfrm>
            <a:custGeom>
              <a:avLst/>
              <a:gdLst>
                <a:gd name="T0" fmla="*/ 327 w 329"/>
                <a:gd name="T1" fmla="*/ 62 h 265"/>
                <a:gd name="T2" fmla="*/ 329 w 329"/>
                <a:gd name="T3" fmla="*/ 252 h 265"/>
                <a:gd name="T4" fmla="*/ 129 w 329"/>
                <a:gd name="T5" fmla="*/ 253 h 265"/>
                <a:gd name="T6" fmla="*/ 129 w 329"/>
                <a:gd name="T7" fmla="*/ 263 h 265"/>
                <a:gd name="T8" fmla="*/ 0 w 329"/>
                <a:gd name="T9" fmla="*/ 265 h 265"/>
                <a:gd name="T10" fmla="*/ 0 w 329"/>
                <a:gd name="T11" fmla="*/ 253 h 265"/>
                <a:gd name="T12" fmla="*/ 5 w 329"/>
                <a:gd name="T13" fmla="*/ 0 h 265"/>
                <a:gd name="T14" fmla="*/ 73 w 329"/>
                <a:gd name="T15" fmla="*/ 0 h 265"/>
                <a:gd name="T16" fmla="*/ 197 w 329"/>
                <a:gd name="T17" fmla="*/ 0 h 265"/>
                <a:gd name="T18" fmla="*/ 197 w 329"/>
                <a:gd name="T19" fmla="*/ 64 h 265"/>
                <a:gd name="T20" fmla="*/ 327 w 329"/>
                <a:gd name="T21" fmla="*/ 6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265">
                  <a:moveTo>
                    <a:pt x="327" y="62"/>
                  </a:moveTo>
                  <a:lnTo>
                    <a:pt x="329" y="252"/>
                  </a:lnTo>
                  <a:lnTo>
                    <a:pt x="129" y="253"/>
                  </a:lnTo>
                  <a:lnTo>
                    <a:pt x="129" y="263"/>
                  </a:lnTo>
                  <a:lnTo>
                    <a:pt x="0" y="265"/>
                  </a:lnTo>
                  <a:lnTo>
                    <a:pt x="0" y="253"/>
                  </a:lnTo>
                  <a:lnTo>
                    <a:pt x="5" y="0"/>
                  </a:lnTo>
                  <a:lnTo>
                    <a:pt x="73" y="0"/>
                  </a:lnTo>
                  <a:lnTo>
                    <a:pt x="197" y="0"/>
                  </a:lnTo>
                  <a:lnTo>
                    <a:pt x="197" y="64"/>
                  </a:lnTo>
                  <a:lnTo>
                    <a:pt x="327" y="6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6" name="Freeform 7953">
              <a:extLst>
                <a:ext uri="{FF2B5EF4-FFF2-40B4-BE49-F238E27FC236}">
                  <a16:creationId xmlns:a16="http://schemas.microsoft.com/office/drawing/2014/main" id="{C967FA8E-99AF-4503-BAE5-6C643BB6AB9C}"/>
                </a:ext>
              </a:extLst>
            </p:cNvPr>
            <p:cNvSpPr>
              <a:spLocks/>
            </p:cNvSpPr>
            <p:nvPr/>
          </p:nvSpPr>
          <p:spPr bwMode="auto">
            <a:xfrm>
              <a:off x="2056988" y="5717400"/>
              <a:ext cx="377177" cy="273031"/>
            </a:xfrm>
            <a:custGeom>
              <a:avLst/>
              <a:gdLst>
                <a:gd name="T0" fmla="*/ 268 w 268"/>
                <a:gd name="T1" fmla="*/ 3 h 194"/>
                <a:gd name="T2" fmla="*/ 265 w 268"/>
                <a:gd name="T3" fmla="*/ 194 h 194"/>
                <a:gd name="T4" fmla="*/ 4 w 268"/>
                <a:gd name="T5" fmla="*/ 189 h 194"/>
                <a:gd name="T6" fmla="*/ 0 w 268"/>
                <a:gd name="T7" fmla="*/ 189 h 194"/>
                <a:gd name="T8" fmla="*/ 4 w 268"/>
                <a:gd name="T9" fmla="*/ 0 h 194"/>
                <a:gd name="T10" fmla="*/ 268 w 268"/>
                <a:gd name="T11" fmla="*/ 3 h 194"/>
              </a:gdLst>
              <a:ahLst/>
              <a:cxnLst>
                <a:cxn ang="0">
                  <a:pos x="T0" y="T1"/>
                </a:cxn>
                <a:cxn ang="0">
                  <a:pos x="T2" y="T3"/>
                </a:cxn>
                <a:cxn ang="0">
                  <a:pos x="T4" y="T5"/>
                </a:cxn>
                <a:cxn ang="0">
                  <a:pos x="T6" y="T7"/>
                </a:cxn>
                <a:cxn ang="0">
                  <a:pos x="T8" y="T9"/>
                </a:cxn>
                <a:cxn ang="0">
                  <a:pos x="T10" y="T11"/>
                </a:cxn>
              </a:cxnLst>
              <a:rect l="0" t="0" r="r" b="b"/>
              <a:pathLst>
                <a:path w="268" h="194">
                  <a:moveTo>
                    <a:pt x="268" y="3"/>
                  </a:moveTo>
                  <a:lnTo>
                    <a:pt x="265" y="194"/>
                  </a:lnTo>
                  <a:lnTo>
                    <a:pt x="4" y="189"/>
                  </a:lnTo>
                  <a:lnTo>
                    <a:pt x="0" y="189"/>
                  </a:lnTo>
                  <a:lnTo>
                    <a:pt x="4" y="0"/>
                  </a:lnTo>
                  <a:lnTo>
                    <a:pt x="268" y="3"/>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7" name="Freeform 7954">
              <a:extLst>
                <a:ext uri="{FF2B5EF4-FFF2-40B4-BE49-F238E27FC236}">
                  <a16:creationId xmlns:a16="http://schemas.microsoft.com/office/drawing/2014/main" id="{3734BA85-89D8-4C65-BFFE-35CF6ABF6606}"/>
                </a:ext>
              </a:extLst>
            </p:cNvPr>
            <p:cNvSpPr>
              <a:spLocks/>
            </p:cNvSpPr>
            <p:nvPr/>
          </p:nvSpPr>
          <p:spPr bwMode="auto">
            <a:xfrm>
              <a:off x="836792" y="5943988"/>
              <a:ext cx="318067" cy="370140"/>
            </a:xfrm>
            <a:custGeom>
              <a:avLst/>
              <a:gdLst>
                <a:gd name="T0" fmla="*/ 12 w 226"/>
                <a:gd name="T1" fmla="*/ 0 h 263"/>
                <a:gd name="T2" fmla="*/ 220 w 226"/>
                <a:gd name="T3" fmla="*/ 8 h 263"/>
                <a:gd name="T4" fmla="*/ 226 w 226"/>
                <a:gd name="T5" fmla="*/ 8 h 263"/>
                <a:gd name="T6" fmla="*/ 216 w 226"/>
                <a:gd name="T7" fmla="*/ 263 h 263"/>
                <a:gd name="T8" fmla="*/ 0 w 226"/>
                <a:gd name="T9" fmla="*/ 255 h 263"/>
                <a:gd name="T10" fmla="*/ 12 w 226"/>
                <a:gd name="T11" fmla="*/ 0 h 263"/>
              </a:gdLst>
              <a:ahLst/>
              <a:cxnLst>
                <a:cxn ang="0">
                  <a:pos x="T0" y="T1"/>
                </a:cxn>
                <a:cxn ang="0">
                  <a:pos x="T2" y="T3"/>
                </a:cxn>
                <a:cxn ang="0">
                  <a:pos x="T4" y="T5"/>
                </a:cxn>
                <a:cxn ang="0">
                  <a:pos x="T6" y="T7"/>
                </a:cxn>
                <a:cxn ang="0">
                  <a:pos x="T8" y="T9"/>
                </a:cxn>
                <a:cxn ang="0">
                  <a:pos x="T10" y="T11"/>
                </a:cxn>
              </a:cxnLst>
              <a:rect l="0" t="0" r="r" b="b"/>
              <a:pathLst>
                <a:path w="226" h="263">
                  <a:moveTo>
                    <a:pt x="12" y="0"/>
                  </a:moveTo>
                  <a:lnTo>
                    <a:pt x="220" y="8"/>
                  </a:lnTo>
                  <a:lnTo>
                    <a:pt x="226" y="8"/>
                  </a:lnTo>
                  <a:lnTo>
                    <a:pt x="216" y="263"/>
                  </a:lnTo>
                  <a:lnTo>
                    <a:pt x="0" y="255"/>
                  </a:lnTo>
                  <a:lnTo>
                    <a:pt x="12"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8" name="Freeform 7955">
              <a:extLst>
                <a:ext uri="{FF2B5EF4-FFF2-40B4-BE49-F238E27FC236}">
                  <a16:creationId xmlns:a16="http://schemas.microsoft.com/office/drawing/2014/main" id="{94E8E0BD-FAA6-4172-B006-4BD0EFAEA815}"/>
                </a:ext>
              </a:extLst>
            </p:cNvPr>
            <p:cNvSpPr>
              <a:spLocks/>
            </p:cNvSpPr>
            <p:nvPr/>
          </p:nvSpPr>
          <p:spPr bwMode="auto">
            <a:xfrm>
              <a:off x="1140786" y="5955247"/>
              <a:ext cx="468656" cy="372955"/>
            </a:xfrm>
            <a:custGeom>
              <a:avLst/>
              <a:gdLst>
                <a:gd name="T0" fmla="*/ 327 w 333"/>
                <a:gd name="T1" fmla="*/ 12 h 265"/>
                <a:gd name="T2" fmla="*/ 333 w 333"/>
                <a:gd name="T3" fmla="*/ 12 h 265"/>
                <a:gd name="T4" fmla="*/ 324 w 333"/>
                <a:gd name="T5" fmla="*/ 265 h 265"/>
                <a:gd name="T6" fmla="*/ 0 w 333"/>
                <a:gd name="T7" fmla="*/ 255 h 265"/>
                <a:gd name="T8" fmla="*/ 10 w 333"/>
                <a:gd name="T9" fmla="*/ 0 h 265"/>
                <a:gd name="T10" fmla="*/ 327 w 333"/>
                <a:gd name="T11" fmla="*/ 12 h 265"/>
              </a:gdLst>
              <a:ahLst/>
              <a:cxnLst>
                <a:cxn ang="0">
                  <a:pos x="T0" y="T1"/>
                </a:cxn>
                <a:cxn ang="0">
                  <a:pos x="T2" y="T3"/>
                </a:cxn>
                <a:cxn ang="0">
                  <a:pos x="T4" y="T5"/>
                </a:cxn>
                <a:cxn ang="0">
                  <a:pos x="T6" y="T7"/>
                </a:cxn>
                <a:cxn ang="0">
                  <a:pos x="T8" y="T9"/>
                </a:cxn>
                <a:cxn ang="0">
                  <a:pos x="T10" y="T11"/>
                </a:cxn>
              </a:cxnLst>
              <a:rect l="0" t="0" r="r" b="b"/>
              <a:pathLst>
                <a:path w="333" h="265">
                  <a:moveTo>
                    <a:pt x="327" y="12"/>
                  </a:moveTo>
                  <a:lnTo>
                    <a:pt x="333" y="12"/>
                  </a:lnTo>
                  <a:lnTo>
                    <a:pt x="324" y="265"/>
                  </a:lnTo>
                  <a:lnTo>
                    <a:pt x="0" y="255"/>
                  </a:lnTo>
                  <a:lnTo>
                    <a:pt x="10" y="0"/>
                  </a:lnTo>
                  <a:lnTo>
                    <a:pt x="327" y="12"/>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69" name="Freeform 7956">
              <a:extLst>
                <a:ext uri="{FF2B5EF4-FFF2-40B4-BE49-F238E27FC236}">
                  <a16:creationId xmlns:a16="http://schemas.microsoft.com/office/drawing/2014/main" id="{B42A445A-F4AA-4ACF-8DFB-7F9D4054BE94}"/>
                </a:ext>
              </a:extLst>
            </p:cNvPr>
            <p:cNvSpPr>
              <a:spLocks/>
            </p:cNvSpPr>
            <p:nvPr/>
          </p:nvSpPr>
          <p:spPr bwMode="auto">
            <a:xfrm>
              <a:off x="1596775" y="5972136"/>
              <a:ext cx="465841" cy="368733"/>
            </a:xfrm>
            <a:custGeom>
              <a:avLst/>
              <a:gdLst>
                <a:gd name="T0" fmla="*/ 9 w 331"/>
                <a:gd name="T1" fmla="*/ 0 h 262"/>
                <a:gd name="T2" fmla="*/ 327 w 331"/>
                <a:gd name="T3" fmla="*/ 8 h 262"/>
                <a:gd name="T4" fmla="*/ 331 w 331"/>
                <a:gd name="T5" fmla="*/ 8 h 262"/>
                <a:gd name="T6" fmla="*/ 324 w 331"/>
                <a:gd name="T7" fmla="*/ 262 h 262"/>
                <a:gd name="T8" fmla="*/ 0 w 331"/>
                <a:gd name="T9" fmla="*/ 253 h 262"/>
                <a:gd name="T10" fmla="*/ 9 w 331"/>
                <a:gd name="T11" fmla="*/ 0 h 262"/>
              </a:gdLst>
              <a:ahLst/>
              <a:cxnLst>
                <a:cxn ang="0">
                  <a:pos x="T0" y="T1"/>
                </a:cxn>
                <a:cxn ang="0">
                  <a:pos x="T2" y="T3"/>
                </a:cxn>
                <a:cxn ang="0">
                  <a:pos x="T4" y="T5"/>
                </a:cxn>
                <a:cxn ang="0">
                  <a:pos x="T6" y="T7"/>
                </a:cxn>
                <a:cxn ang="0">
                  <a:pos x="T8" y="T9"/>
                </a:cxn>
                <a:cxn ang="0">
                  <a:pos x="T10" y="T11"/>
                </a:cxn>
              </a:cxnLst>
              <a:rect l="0" t="0" r="r" b="b"/>
              <a:pathLst>
                <a:path w="331" h="262">
                  <a:moveTo>
                    <a:pt x="9" y="0"/>
                  </a:moveTo>
                  <a:lnTo>
                    <a:pt x="327" y="8"/>
                  </a:lnTo>
                  <a:lnTo>
                    <a:pt x="331" y="8"/>
                  </a:lnTo>
                  <a:lnTo>
                    <a:pt x="324" y="262"/>
                  </a:lnTo>
                  <a:lnTo>
                    <a:pt x="0" y="253"/>
                  </a:lnTo>
                  <a:lnTo>
                    <a:pt x="9"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0" name="Freeform 7957">
              <a:extLst>
                <a:ext uri="{FF2B5EF4-FFF2-40B4-BE49-F238E27FC236}">
                  <a16:creationId xmlns:a16="http://schemas.microsoft.com/office/drawing/2014/main" id="{0D709CEA-E250-40E1-845F-FDE32F6BB912}"/>
                </a:ext>
              </a:extLst>
            </p:cNvPr>
            <p:cNvSpPr>
              <a:spLocks/>
            </p:cNvSpPr>
            <p:nvPr/>
          </p:nvSpPr>
          <p:spPr bwMode="auto">
            <a:xfrm>
              <a:off x="2052765" y="5983395"/>
              <a:ext cx="468656" cy="365918"/>
            </a:xfrm>
            <a:custGeom>
              <a:avLst/>
              <a:gdLst>
                <a:gd name="T0" fmla="*/ 268 w 333"/>
                <a:gd name="T1" fmla="*/ 5 h 260"/>
                <a:gd name="T2" fmla="*/ 333 w 333"/>
                <a:gd name="T3" fmla="*/ 5 h 260"/>
                <a:gd name="T4" fmla="*/ 327 w 333"/>
                <a:gd name="T5" fmla="*/ 260 h 260"/>
                <a:gd name="T6" fmla="*/ 0 w 333"/>
                <a:gd name="T7" fmla="*/ 254 h 260"/>
                <a:gd name="T8" fmla="*/ 7 w 333"/>
                <a:gd name="T9" fmla="*/ 0 h 260"/>
                <a:gd name="T10" fmla="*/ 268 w 333"/>
                <a:gd name="T11" fmla="*/ 5 h 260"/>
              </a:gdLst>
              <a:ahLst/>
              <a:cxnLst>
                <a:cxn ang="0">
                  <a:pos x="T0" y="T1"/>
                </a:cxn>
                <a:cxn ang="0">
                  <a:pos x="T2" y="T3"/>
                </a:cxn>
                <a:cxn ang="0">
                  <a:pos x="T4" y="T5"/>
                </a:cxn>
                <a:cxn ang="0">
                  <a:pos x="T6" y="T7"/>
                </a:cxn>
                <a:cxn ang="0">
                  <a:pos x="T8" y="T9"/>
                </a:cxn>
                <a:cxn ang="0">
                  <a:pos x="T10" y="T11"/>
                </a:cxn>
              </a:cxnLst>
              <a:rect l="0" t="0" r="r" b="b"/>
              <a:pathLst>
                <a:path w="333" h="260">
                  <a:moveTo>
                    <a:pt x="268" y="5"/>
                  </a:moveTo>
                  <a:lnTo>
                    <a:pt x="333" y="5"/>
                  </a:lnTo>
                  <a:lnTo>
                    <a:pt x="327" y="260"/>
                  </a:lnTo>
                  <a:lnTo>
                    <a:pt x="0" y="254"/>
                  </a:lnTo>
                  <a:lnTo>
                    <a:pt x="7" y="0"/>
                  </a:lnTo>
                  <a:lnTo>
                    <a:pt x="268" y="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1" name="Freeform 7958">
              <a:extLst>
                <a:ext uri="{FF2B5EF4-FFF2-40B4-BE49-F238E27FC236}">
                  <a16:creationId xmlns:a16="http://schemas.microsoft.com/office/drawing/2014/main" id="{01946806-FDDD-4FE0-A923-6E744F55DDD7}"/>
                </a:ext>
              </a:extLst>
            </p:cNvPr>
            <p:cNvSpPr>
              <a:spLocks/>
            </p:cNvSpPr>
            <p:nvPr/>
          </p:nvSpPr>
          <p:spPr bwMode="auto">
            <a:xfrm>
              <a:off x="4425601" y="5986210"/>
              <a:ext cx="396880" cy="363103"/>
            </a:xfrm>
            <a:custGeom>
              <a:avLst/>
              <a:gdLst>
                <a:gd name="T0" fmla="*/ 0 w 282"/>
                <a:gd name="T1" fmla="*/ 5 h 258"/>
                <a:gd name="T2" fmla="*/ 239 w 282"/>
                <a:gd name="T3" fmla="*/ 0 h 258"/>
                <a:gd name="T4" fmla="*/ 263 w 282"/>
                <a:gd name="T5" fmla="*/ 54 h 258"/>
                <a:gd name="T6" fmla="*/ 251 w 282"/>
                <a:gd name="T7" fmla="*/ 169 h 258"/>
                <a:gd name="T8" fmla="*/ 271 w 282"/>
                <a:gd name="T9" fmla="*/ 195 h 258"/>
                <a:gd name="T10" fmla="*/ 282 w 282"/>
                <a:gd name="T11" fmla="*/ 253 h 258"/>
                <a:gd name="T12" fmla="*/ 4 w 282"/>
                <a:gd name="T13" fmla="*/ 258 h 258"/>
                <a:gd name="T14" fmla="*/ 0 w 282"/>
                <a:gd name="T15" fmla="*/ 5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2" h="258">
                  <a:moveTo>
                    <a:pt x="0" y="5"/>
                  </a:moveTo>
                  <a:lnTo>
                    <a:pt x="239" y="0"/>
                  </a:lnTo>
                  <a:lnTo>
                    <a:pt x="263" y="54"/>
                  </a:lnTo>
                  <a:lnTo>
                    <a:pt x="251" y="169"/>
                  </a:lnTo>
                  <a:lnTo>
                    <a:pt x="271" y="195"/>
                  </a:lnTo>
                  <a:lnTo>
                    <a:pt x="282" y="253"/>
                  </a:lnTo>
                  <a:lnTo>
                    <a:pt x="4" y="258"/>
                  </a:lnTo>
                  <a:lnTo>
                    <a:pt x="0" y="5"/>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2" name="Freeform 7959">
              <a:extLst>
                <a:ext uri="{FF2B5EF4-FFF2-40B4-BE49-F238E27FC236}">
                  <a16:creationId xmlns:a16="http://schemas.microsoft.com/office/drawing/2014/main" id="{B5C832F3-92FA-4EC2-AD1B-3057A5F95DE8}"/>
                </a:ext>
              </a:extLst>
            </p:cNvPr>
            <p:cNvSpPr>
              <a:spLocks/>
            </p:cNvSpPr>
            <p:nvPr/>
          </p:nvSpPr>
          <p:spPr bwMode="auto">
            <a:xfrm>
              <a:off x="2512978" y="5990431"/>
              <a:ext cx="461619" cy="364511"/>
            </a:xfrm>
            <a:custGeom>
              <a:avLst/>
              <a:gdLst>
                <a:gd name="T0" fmla="*/ 6 w 328"/>
                <a:gd name="T1" fmla="*/ 0 h 259"/>
                <a:gd name="T2" fmla="*/ 263 w 328"/>
                <a:gd name="T3" fmla="*/ 4 h 259"/>
                <a:gd name="T4" fmla="*/ 328 w 328"/>
                <a:gd name="T5" fmla="*/ 5 h 259"/>
                <a:gd name="T6" fmla="*/ 326 w 328"/>
                <a:gd name="T7" fmla="*/ 259 h 259"/>
                <a:gd name="T8" fmla="*/ 0 w 328"/>
                <a:gd name="T9" fmla="*/ 255 h 259"/>
                <a:gd name="T10" fmla="*/ 6 w 328"/>
                <a:gd name="T11" fmla="*/ 0 h 259"/>
              </a:gdLst>
              <a:ahLst/>
              <a:cxnLst>
                <a:cxn ang="0">
                  <a:pos x="T0" y="T1"/>
                </a:cxn>
                <a:cxn ang="0">
                  <a:pos x="T2" y="T3"/>
                </a:cxn>
                <a:cxn ang="0">
                  <a:pos x="T4" y="T5"/>
                </a:cxn>
                <a:cxn ang="0">
                  <a:pos x="T6" y="T7"/>
                </a:cxn>
                <a:cxn ang="0">
                  <a:pos x="T8" y="T9"/>
                </a:cxn>
                <a:cxn ang="0">
                  <a:pos x="T10" y="T11"/>
                </a:cxn>
              </a:cxnLst>
              <a:rect l="0" t="0" r="r" b="b"/>
              <a:pathLst>
                <a:path w="328" h="259">
                  <a:moveTo>
                    <a:pt x="6" y="0"/>
                  </a:moveTo>
                  <a:lnTo>
                    <a:pt x="263" y="4"/>
                  </a:lnTo>
                  <a:lnTo>
                    <a:pt x="328" y="5"/>
                  </a:lnTo>
                  <a:lnTo>
                    <a:pt x="326" y="259"/>
                  </a:lnTo>
                  <a:lnTo>
                    <a:pt x="0" y="255"/>
                  </a:lnTo>
                  <a:lnTo>
                    <a:pt x="6"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3" name="Freeform 7960">
              <a:extLst>
                <a:ext uri="{FF2B5EF4-FFF2-40B4-BE49-F238E27FC236}">
                  <a16:creationId xmlns:a16="http://schemas.microsoft.com/office/drawing/2014/main" id="{A3DF8A47-55C4-4C11-8B53-DE85BB9EB401}"/>
                </a:ext>
              </a:extLst>
            </p:cNvPr>
            <p:cNvSpPr>
              <a:spLocks/>
            </p:cNvSpPr>
            <p:nvPr/>
          </p:nvSpPr>
          <p:spPr bwMode="auto">
            <a:xfrm>
              <a:off x="3880947" y="5993246"/>
              <a:ext cx="550284" cy="361696"/>
            </a:xfrm>
            <a:custGeom>
              <a:avLst/>
              <a:gdLst>
                <a:gd name="T0" fmla="*/ 387 w 391"/>
                <a:gd name="T1" fmla="*/ 0 h 257"/>
                <a:gd name="T2" fmla="*/ 391 w 391"/>
                <a:gd name="T3" fmla="*/ 253 h 257"/>
                <a:gd name="T4" fmla="*/ 2 w 391"/>
                <a:gd name="T5" fmla="*/ 257 h 257"/>
                <a:gd name="T6" fmla="*/ 0 w 391"/>
                <a:gd name="T7" fmla="*/ 13 h 257"/>
                <a:gd name="T8" fmla="*/ 0 w 391"/>
                <a:gd name="T9" fmla="*/ 3 h 257"/>
                <a:gd name="T10" fmla="*/ 200 w 391"/>
                <a:gd name="T11" fmla="*/ 2 h 257"/>
                <a:gd name="T12" fmla="*/ 387 w 391"/>
                <a:gd name="T13" fmla="*/ 0 h 257"/>
              </a:gdLst>
              <a:ahLst/>
              <a:cxnLst>
                <a:cxn ang="0">
                  <a:pos x="T0" y="T1"/>
                </a:cxn>
                <a:cxn ang="0">
                  <a:pos x="T2" y="T3"/>
                </a:cxn>
                <a:cxn ang="0">
                  <a:pos x="T4" y="T5"/>
                </a:cxn>
                <a:cxn ang="0">
                  <a:pos x="T6" y="T7"/>
                </a:cxn>
                <a:cxn ang="0">
                  <a:pos x="T8" y="T9"/>
                </a:cxn>
                <a:cxn ang="0">
                  <a:pos x="T10" y="T11"/>
                </a:cxn>
                <a:cxn ang="0">
                  <a:pos x="T12" y="T13"/>
                </a:cxn>
              </a:cxnLst>
              <a:rect l="0" t="0" r="r" b="b"/>
              <a:pathLst>
                <a:path w="391" h="257">
                  <a:moveTo>
                    <a:pt x="387" y="0"/>
                  </a:moveTo>
                  <a:lnTo>
                    <a:pt x="391" y="253"/>
                  </a:lnTo>
                  <a:lnTo>
                    <a:pt x="2" y="257"/>
                  </a:lnTo>
                  <a:lnTo>
                    <a:pt x="0" y="13"/>
                  </a:lnTo>
                  <a:lnTo>
                    <a:pt x="0" y="3"/>
                  </a:lnTo>
                  <a:lnTo>
                    <a:pt x="200" y="2"/>
                  </a:lnTo>
                  <a:lnTo>
                    <a:pt x="387"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4" name="Freeform 7961">
              <a:extLst>
                <a:ext uri="{FF2B5EF4-FFF2-40B4-BE49-F238E27FC236}">
                  <a16:creationId xmlns:a16="http://schemas.microsoft.com/office/drawing/2014/main" id="{3A049F1A-6237-4462-82E6-189F8797BA25}"/>
                </a:ext>
              </a:extLst>
            </p:cNvPr>
            <p:cNvSpPr>
              <a:spLocks/>
            </p:cNvSpPr>
            <p:nvPr/>
          </p:nvSpPr>
          <p:spPr bwMode="auto">
            <a:xfrm>
              <a:off x="2971782" y="5997469"/>
              <a:ext cx="455990" cy="358881"/>
            </a:xfrm>
            <a:custGeom>
              <a:avLst/>
              <a:gdLst>
                <a:gd name="T0" fmla="*/ 131 w 324"/>
                <a:gd name="T1" fmla="*/ 0 h 255"/>
                <a:gd name="T2" fmla="*/ 324 w 324"/>
                <a:gd name="T3" fmla="*/ 0 h 255"/>
                <a:gd name="T4" fmla="*/ 324 w 324"/>
                <a:gd name="T5" fmla="*/ 255 h 255"/>
                <a:gd name="T6" fmla="*/ 0 w 324"/>
                <a:gd name="T7" fmla="*/ 254 h 255"/>
                <a:gd name="T8" fmla="*/ 2 w 324"/>
                <a:gd name="T9" fmla="*/ 0 h 255"/>
                <a:gd name="T10" fmla="*/ 131 w 324"/>
                <a:gd name="T11" fmla="*/ 0 h 255"/>
              </a:gdLst>
              <a:ahLst/>
              <a:cxnLst>
                <a:cxn ang="0">
                  <a:pos x="T0" y="T1"/>
                </a:cxn>
                <a:cxn ang="0">
                  <a:pos x="T2" y="T3"/>
                </a:cxn>
                <a:cxn ang="0">
                  <a:pos x="T4" y="T5"/>
                </a:cxn>
                <a:cxn ang="0">
                  <a:pos x="T6" y="T7"/>
                </a:cxn>
                <a:cxn ang="0">
                  <a:pos x="T8" y="T9"/>
                </a:cxn>
                <a:cxn ang="0">
                  <a:pos x="T10" y="T11"/>
                </a:cxn>
              </a:cxnLst>
              <a:rect l="0" t="0" r="r" b="b"/>
              <a:pathLst>
                <a:path w="324" h="255">
                  <a:moveTo>
                    <a:pt x="131" y="0"/>
                  </a:moveTo>
                  <a:lnTo>
                    <a:pt x="324" y="0"/>
                  </a:lnTo>
                  <a:lnTo>
                    <a:pt x="324" y="255"/>
                  </a:lnTo>
                  <a:lnTo>
                    <a:pt x="0" y="254"/>
                  </a:lnTo>
                  <a:lnTo>
                    <a:pt x="2" y="0"/>
                  </a:lnTo>
                  <a:lnTo>
                    <a:pt x="131"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75" name="Freeform 7962">
              <a:extLst>
                <a:ext uri="{FF2B5EF4-FFF2-40B4-BE49-F238E27FC236}">
                  <a16:creationId xmlns:a16="http://schemas.microsoft.com/office/drawing/2014/main" id="{CBEADBC7-F4B0-43D2-8E70-A1026EF93B9E}"/>
                </a:ext>
              </a:extLst>
            </p:cNvPr>
            <p:cNvSpPr>
              <a:spLocks/>
            </p:cNvSpPr>
            <p:nvPr/>
          </p:nvSpPr>
          <p:spPr bwMode="auto">
            <a:xfrm>
              <a:off x="3427772" y="5997469"/>
              <a:ext cx="455990" cy="358881"/>
            </a:xfrm>
            <a:custGeom>
              <a:avLst/>
              <a:gdLst>
                <a:gd name="T0" fmla="*/ 2 w 324"/>
                <a:gd name="T1" fmla="*/ 0 h 255"/>
                <a:gd name="T2" fmla="*/ 193 w 324"/>
                <a:gd name="T3" fmla="*/ 0 h 255"/>
                <a:gd name="T4" fmla="*/ 193 w 324"/>
                <a:gd name="T5" fmla="*/ 12 h 255"/>
                <a:gd name="T6" fmla="*/ 322 w 324"/>
                <a:gd name="T7" fmla="*/ 10 h 255"/>
                <a:gd name="T8" fmla="*/ 324 w 324"/>
                <a:gd name="T9" fmla="*/ 254 h 255"/>
                <a:gd name="T10" fmla="*/ 0 w 324"/>
                <a:gd name="T11" fmla="*/ 255 h 255"/>
                <a:gd name="T12" fmla="*/ 0 w 324"/>
                <a:gd name="T13" fmla="*/ 0 h 255"/>
                <a:gd name="T14" fmla="*/ 2 w 324"/>
                <a:gd name="T15" fmla="*/ 0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55">
                  <a:moveTo>
                    <a:pt x="2" y="0"/>
                  </a:moveTo>
                  <a:lnTo>
                    <a:pt x="193" y="0"/>
                  </a:lnTo>
                  <a:lnTo>
                    <a:pt x="193" y="12"/>
                  </a:lnTo>
                  <a:lnTo>
                    <a:pt x="322" y="10"/>
                  </a:lnTo>
                  <a:lnTo>
                    <a:pt x="324" y="254"/>
                  </a:lnTo>
                  <a:lnTo>
                    <a:pt x="0" y="255"/>
                  </a:lnTo>
                  <a:lnTo>
                    <a:pt x="0" y="0"/>
                  </a:lnTo>
                  <a:lnTo>
                    <a:pt x="2" y="0"/>
                  </a:lnTo>
                  <a:close/>
                </a:path>
              </a:pathLst>
            </a:custGeom>
            <a:solidFill>
              <a:srgbClr val="F2F9E9"/>
            </a:solidFill>
            <a:ln w="12700">
              <a:solidFill>
                <a:schemeClr val="tx2">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560" name="Group 9559">
              <a:extLst>
                <a:ext uri="{FF2B5EF4-FFF2-40B4-BE49-F238E27FC236}">
                  <a16:creationId xmlns:a16="http://schemas.microsoft.com/office/drawing/2014/main" id="{B4E922E7-EA1A-458F-9911-938DE85DA19B}"/>
                </a:ext>
              </a:extLst>
            </p:cNvPr>
            <p:cNvGrpSpPr/>
            <p:nvPr/>
          </p:nvGrpSpPr>
          <p:grpSpPr>
            <a:xfrm>
              <a:off x="1957831" y="1034434"/>
              <a:ext cx="443323" cy="185774"/>
              <a:chOff x="-1747838" y="152518"/>
              <a:chExt cx="500062" cy="209550"/>
            </a:xfrm>
          </p:grpSpPr>
          <p:sp>
            <p:nvSpPr>
              <p:cNvPr id="9358" name="Freeform 7966">
                <a:extLst>
                  <a:ext uri="{FF2B5EF4-FFF2-40B4-BE49-F238E27FC236}">
                    <a16:creationId xmlns:a16="http://schemas.microsoft.com/office/drawing/2014/main" id="{316295CD-7D97-457B-9C66-2C1CE0DA571B}"/>
                  </a:ext>
                </a:extLst>
              </p:cNvPr>
              <p:cNvSpPr>
                <a:spLocks/>
              </p:cNvSpPr>
              <p:nvPr/>
            </p:nvSpPr>
            <p:spPr bwMode="auto">
              <a:xfrm>
                <a:off x="-1654176" y="157280"/>
                <a:ext cx="39688" cy="68263"/>
              </a:xfrm>
              <a:custGeom>
                <a:avLst/>
                <a:gdLst>
                  <a:gd name="T0" fmla="*/ 15 w 15"/>
                  <a:gd name="T1" fmla="*/ 24 h 26"/>
                  <a:gd name="T2" fmla="*/ 15 w 15"/>
                  <a:gd name="T3" fmla="*/ 25 h 26"/>
                  <a:gd name="T4" fmla="*/ 15 w 15"/>
                  <a:gd name="T5" fmla="*/ 26 h 26"/>
                  <a:gd name="T6" fmla="*/ 14 w 15"/>
                  <a:gd name="T7" fmla="*/ 26 h 26"/>
                  <a:gd name="T8" fmla="*/ 14 w 15"/>
                  <a:gd name="T9" fmla="*/ 26 h 26"/>
                  <a:gd name="T10" fmla="*/ 2 w 15"/>
                  <a:gd name="T11" fmla="*/ 26 h 26"/>
                  <a:gd name="T12" fmla="*/ 1 w 15"/>
                  <a:gd name="T13" fmla="*/ 26 h 26"/>
                  <a:gd name="T14" fmla="*/ 0 w 15"/>
                  <a:gd name="T15" fmla="*/ 25 h 26"/>
                  <a:gd name="T16" fmla="*/ 0 w 15"/>
                  <a:gd name="T17" fmla="*/ 0 h 26"/>
                  <a:gd name="T18" fmla="*/ 0 w 15"/>
                  <a:gd name="T19" fmla="*/ 0 h 26"/>
                  <a:gd name="T20" fmla="*/ 1 w 15"/>
                  <a:gd name="T21" fmla="*/ 0 h 26"/>
                  <a:gd name="T22" fmla="*/ 1 w 15"/>
                  <a:gd name="T23" fmla="*/ 0 h 26"/>
                  <a:gd name="T24" fmla="*/ 3 w 15"/>
                  <a:gd name="T25" fmla="*/ 0 h 26"/>
                  <a:gd name="T26" fmla="*/ 4 w 15"/>
                  <a:gd name="T27" fmla="*/ 0 h 26"/>
                  <a:gd name="T28" fmla="*/ 5 w 15"/>
                  <a:gd name="T29" fmla="*/ 0 h 26"/>
                  <a:gd name="T30" fmla="*/ 5 w 15"/>
                  <a:gd name="T31" fmla="*/ 0 h 26"/>
                  <a:gd name="T32" fmla="*/ 6 w 15"/>
                  <a:gd name="T33" fmla="*/ 0 h 26"/>
                  <a:gd name="T34" fmla="*/ 5 w 15"/>
                  <a:gd name="T35" fmla="*/ 23 h 26"/>
                  <a:gd name="T36" fmla="*/ 14 w 15"/>
                  <a:gd name="T37" fmla="*/ 23 h 26"/>
                  <a:gd name="T38" fmla="*/ 14 w 15"/>
                  <a:gd name="T39" fmla="*/ 23 h 26"/>
                  <a:gd name="T40" fmla="*/ 15 w 15"/>
                  <a:gd name="T41" fmla="*/ 23 h 26"/>
                  <a:gd name="T42" fmla="*/ 15 w 15"/>
                  <a:gd name="T43" fmla="*/ 24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5"/>
                      <a:pt x="15" y="25"/>
                      <a:pt x="15" y="25"/>
                    </a:cubicBezTo>
                    <a:cubicBezTo>
                      <a:pt x="15" y="26"/>
                      <a:pt x="15" y="26"/>
                      <a:pt x="15" y="26"/>
                    </a:cubicBezTo>
                    <a:cubicBezTo>
                      <a:pt x="14" y="26"/>
                      <a:pt x="14" y="26"/>
                      <a:pt x="14" y="26"/>
                    </a:cubicBezTo>
                    <a:cubicBezTo>
                      <a:pt x="14" y="26"/>
                      <a:pt x="14" y="26"/>
                      <a:pt x="14" y="26"/>
                    </a:cubicBezTo>
                    <a:cubicBezTo>
                      <a:pt x="2" y="26"/>
                      <a:pt x="2" y="26"/>
                      <a:pt x="2" y="26"/>
                    </a:cubicBezTo>
                    <a:cubicBezTo>
                      <a:pt x="1" y="26"/>
                      <a:pt x="1" y="26"/>
                      <a:pt x="1" y="26"/>
                    </a:cubicBezTo>
                    <a:cubicBezTo>
                      <a:pt x="0" y="26"/>
                      <a:pt x="0" y="25"/>
                      <a:pt x="0" y="25"/>
                    </a:cubicBezTo>
                    <a:cubicBezTo>
                      <a:pt x="0" y="0"/>
                      <a:pt x="0" y="0"/>
                      <a:pt x="0" y="0"/>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6" y="0"/>
                      <a:pt x="6" y="0"/>
                    </a:cubicBezTo>
                    <a:cubicBezTo>
                      <a:pt x="5" y="23"/>
                      <a:pt x="5" y="23"/>
                      <a:pt x="5" y="23"/>
                    </a:cubicBezTo>
                    <a:cubicBezTo>
                      <a:pt x="14" y="23"/>
                      <a:pt x="14" y="23"/>
                      <a:pt x="14" y="23"/>
                    </a:cubicBezTo>
                    <a:cubicBezTo>
                      <a:pt x="14" y="23"/>
                      <a:pt x="14" y="23"/>
                      <a:pt x="14" y="23"/>
                    </a:cubicBezTo>
                    <a:cubicBezTo>
                      <a:pt x="14" y="23"/>
                      <a:pt x="14" y="23"/>
                      <a:pt x="15" y="23"/>
                    </a:cubicBezTo>
                    <a:cubicBezTo>
                      <a:pt x="15" y="23"/>
                      <a:pt x="15" y="23"/>
                      <a:pt x="15" y="24"/>
                    </a:cubicBezTo>
                    <a:cubicBezTo>
                      <a:pt x="15" y="24"/>
                      <a:pt x="15" y="24"/>
                      <a:pt x="15"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9" name="Freeform 7967">
                <a:extLst>
                  <a:ext uri="{FF2B5EF4-FFF2-40B4-BE49-F238E27FC236}">
                    <a16:creationId xmlns:a16="http://schemas.microsoft.com/office/drawing/2014/main" id="{E2178901-6EAF-469C-95AA-90EA0CEB5D61}"/>
                  </a:ext>
                </a:extLst>
              </p:cNvPr>
              <p:cNvSpPr>
                <a:spLocks/>
              </p:cNvSpPr>
              <p:nvPr/>
            </p:nvSpPr>
            <p:spPr bwMode="auto">
              <a:xfrm>
                <a:off x="-1598613" y="208080"/>
                <a:ext cx="19050" cy="9525"/>
              </a:xfrm>
              <a:custGeom>
                <a:avLst/>
                <a:gdLst>
                  <a:gd name="T0" fmla="*/ 7 w 7"/>
                  <a:gd name="T1" fmla="*/ 0 h 4"/>
                  <a:gd name="T2" fmla="*/ 5 w 7"/>
                  <a:gd name="T3" fmla="*/ 0 h 4"/>
                  <a:gd name="T4" fmla="*/ 3 w 7"/>
                  <a:gd name="T5" fmla="*/ 0 h 4"/>
                  <a:gd name="T6" fmla="*/ 1 w 7"/>
                  <a:gd name="T7" fmla="*/ 0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4" y="0"/>
                      <a:pt x="3" y="0"/>
                    </a:cubicBezTo>
                    <a:cubicBezTo>
                      <a:pt x="2" y="0"/>
                      <a:pt x="2" y="0"/>
                      <a:pt x="1" y="0"/>
                    </a:cubicBezTo>
                    <a:cubicBezTo>
                      <a:pt x="1" y="0"/>
                      <a:pt x="1" y="1"/>
                      <a:pt x="1" y="1"/>
                    </a:cubicBezTo>
                    <a:cubicBezTo>
                      <a:pt x="1" y="1"/>
                      <a:pt x="0" y="1"/>
                      <a:pt x="0" y="2"/>
                    </a:cubicBezTo>
                    <a:cubicBezTo>
                      <a:pt x="0" y="2"/>
                      <a:pt x="1" y="3"/>
                      <a:pt x="1" y="3"/>
                    </a:cubicBezTo>
                    <a:cubicBezTo>
                      <a:pt x="2" y="3"/>
                      <a:pt x="2" y="4"/>
                      <a:pt x="3" y="4"/>
                    </a:cubicBezTo>
                    <a:cubicBezTo>
                      <a:pt x="4" y="4"/>
                      <a:pt x="5"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0" name="Freeform 7968">
                <a:extLst>
                  <a:ext uri="{FF2B5EF4-FFF2-40B4-BE49-F238E27FC236}">
                    <a16:creationId xmlns:a16="http://schemas.microsoft.com/office/drawing/2014/main" id="{7971ACA4-FD0E-4A40-AE34-18ACB7201986}"/>
                  </a:ext>
                </a:extLst>
              </p:cNvPr>
              <p:cNvSpPr>
                <a:spLocks/>
              </p:cNvSpPr>
              <p:nvPr/>
            </p:nvSpPr>
            <p:spPr bwMode="auto">
              <a:xfrm>
                <a:off x="-1611313" y="176330"/>
                <a:ext cx="44450" cy="49213"/>
              </a:xfrm>
              <a:custGeom>
                <a:avLst/>
                <a:gdLst>
                  <a:gd name="T0" fmla="*/ 17 w 17"/>
                  <a:gd name="T1" fmla="*/ 19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9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2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5 w 17"/>
                  <a:gd name="T71" fmla="*/ 1 h 19"/>
                  <a:gd name="T72" fmla="*/ 7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8 h 19"/>
                  <a:gd name="T86" fmla="*/ 17 w 17"/>
                  <a:gd name="T8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9"/>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4" y="19"/>
                      <a:pt x="3" y="18"/>
                      <a:pt x="2" y="18"/>
                    </a:cubicBezTo>
                    <a:cubicBezTo>
                      <a:pt x="2" y="18"/>
                      <a:pt x="1" y="17"/>
                      <a:pt x="1" y="16"/>
                    </a:cubicBezTo>
                    <a:cubicBezTo>
                      <a:pt x="1" y="16"/>
                      <a:pt x="0" y="15"/>
                      <a:pt x="0" y="14"/>
                    </a:cubicBezTo>
                    <a:cubicBezTo>
                      <a:pt x="0" y="13"/>
                      <a:pt x="1"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6"/>
                    </a:cubicBezTo>
                    <a:cubicBezTo>
                      <a:pt x="12" y="5"/>
                      <a:pt x="12" y="5"/>
                      <a:pt x="11" y="5"/>
                    </a:cubicBezTo>
                    <a:cubicBezTo>
                      <a:pt x="11" y="5"/>
                      <a:pt x="11" y="4"/>
                      <a:pt x="10" y="4"/>
                    </a:cubicBezTo>
                    <a:cubicBezTo>
                      <a:pt x="10" y="4"/>
                      <a:pt x="9" y="4"/>
                      <a:pt x="9" y="4"/>
                    </a:cubicBezTo>
                    <a:cubicBezTo>
                      <a:pt x="8" y="4"/>
                      <a:pt x="7" y="4"/>
                      <a:pt x="6" y="4"/>
                    </a:cubicBezTo>
                    <a:cubicBezTo>
                      <a:pt x="6" y="5"/>
                      <a:pt x="5" y="5"/>
                      <a:pt x="4" y="5"/>
                    </a:cubicBezTo>
                    <a:cubicBezTo>
                      <a:pt x="4" y="5"/>
                      <a:pt x="4" y="5"/>
                      <a:pt x="3" y="6"/>
                    </a:cubicBezTo>
                    <a:cubicBezTo>
                      <a:pt x="3" y="6"/>
                      <a:pt x="3" y="6"/>
                      <a:pt x="2" y="6"/>
                    </a:cubicBezTo>
                    <a:cubicBezTo>
                      <a:pt x="2" y="6"/>
                      <a:pt x="2" y="6"/>
                      <a:pt x="2" y="6"/>
                    </a:cubicBezTo>
                    <a:cubicBezTo>
                      <a:pt x="2" y="6"/>
                      <a:pt x="2" y="6"/>
                      <a:pt x="2" y="5"/>
                    </a:cubicBezTo>
                    <a:cubicBezTo>
                      <a:pt x="2" y="5"/>
                      <a:pt x="1" y="5"/>
                      <a:pt x="1" y="5"/>
                    </a:cubicBezTo>
                    <a:cubicBezTo>
                      <a:pt x="1" y="5"/>
                      <a:pt x="1" y="4"/>
                      <a:pt x="1" y="4"/>
                    </a:cubicBezTo>
                    <a:cubicBezTo>
                      <a:pt x="1" y="4"/>
                      <a:pt x="1" y="3"/>
                      <a:pt x="1" y="3"/>
                    </a:cubicBezTo>
                    <a:cubicBezTo>
                      <a:pt x="2" y="3"/>
                      <a:pt x="2" y="3"/>
                      <a:pt x="2" y="2"/>
                    </a:cubicBezTo>
                    <a:cubicBezTo>
                      <a:pt x="2" y="2"/>
                      <a:pt x="2" y="2"/>
                      <a:pt x="3" y="2"/>
                    </a:cubicBezTo>
                    <a:cubicBezTo>
                      <a:pt x="3" y="1"/>
                      <a:pt x="4" y="1"/>
                      <a:pt x="5" y="1"/>
                    </a:cubicBezTo>
                    <a:cubicBezTo>
                      <a:pt x="5" y="1"/>
                      <a:pt x="6" y="1"/>
                      <a:pt x="7" y="0"/>
                    </a:cubicBezTo>
                    <a:cubicBezTo>
                      <a:pt x="7" y="0"/>
                      <a:pt x="8" y="0"/>
                      <a:pt x="9" y="0"/>
                    </a:cubicBezTo>
                    <a:cubicBezTo>
                      <a:pt x="11" y="0"/>
                      <a:pt x="12" y="0"/>
                      <a:pt x="13" y="1"/>
                    </a:cubicBezTo>
                    <a:cubicBezTo>
                      <a:pt x="14" y="1"/>
                      <a:pt x="15" y="1"/>
                      <a:pt x="15" y="2"/>
                    </a:cubicBezTo>
                    <a:cubicBezTo>
                      <a:pt x="16" y="2"/>
                      <a:pt x="16" y="3"/>
                      <a:pt x="17" y="4"/>
                    </a:cubicBezTo>
                    <a:cubicBezTo>
                      <a:pt x="17" y="5"/>
                      <a:pt x="17" y="6"/>
                      <a:pt x="17" y="7"/>
                    </a:cubicBezTo>
                    <a:cubicBezTo>
                      <a:pt x="17" y="18"/>
                      <a:pt x="17" y="18"/>
                      <a:pt x="17" y="18"/>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1" name="Freeform 7969">
                <a:extLst>
                  <a:ext uri="{FF2B5EF4-FFF2-40B4-BE49-F238E27FC236}">
                    <a16:creationId xmlns:a16="http://schemas.microsoft.com/office/drawing/2014/main" id="{B4D27E25-D687-4974-BFE6-7F2313EF1169}"/>
                  </a:ext>
                </a:extLst>
              </p:cNvPr>
              <p:cNvSpPr>
                <a:spLocks/>
              </p:cNvSpPr>
              <p:nvPr/>
            </p:nvSpPr>
            <p:spPr bwMode="auto">
              <a:xfrm>
                <a:off x="-1552576" y="152518"/>
                <a:ext cx="44450" cy="73025"/>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2 w 17"/>
                  <a:gd name="T13" fmla="*/ 28 h 28"/>
                  <a:gd name="T14" fmla="*/ 12 w 17"/>
                  <a:gd name="T15" fmla="*/ 28 h 28"/>
                  <a:gd name="T16" fmla="*/ 12 w 17"/>
                  <a:gd name="T17" fmla="*/ 28 h 28"/>
                  <a:gd name="T18" fmla="*/ 5 w 17"/>
                  <a:gd name="T19" fmla="*/ 18 h 28"/>
                  <a:gd name="T20" fmla="*/ 5 w 17"/>
                  <a:gd name="T21" fmla="*/ 28 h 28"/>
                  <a:gd name="T22" fmla="*/ 5 w 17"/>
                  <a:gd name="T23" fmla="*/ 28 h 28"/>
                  <a:gd name="T24" fmla="*/ 5 w 17"/>
                  <a:gd name="T25" fmla="*/ 28 h 28"/>
                  <a:gd name="T26" fmla="*/ 4 w 17"/>
                  <a:gd name="T27" fmla="*/ 28 h 28"/>
                  <a:gd name="T28" fmla="*/ 3 w 17"/>
                  <a:gd name="T29" fmla="*/ 28 h 28"/>
                  <a:gd name="T30" fmla="*/ 2 w 17"/>
                  <a:gd name="T31" fmla="*/ 28 h 28"/>
                  <a:gd name="T32" fmla="*/ 1 w 17"/>
                  <a:gd name="T33" fmla="*/ 28 h 28"/>
                  <a:gd name="T34" fmla="*/ 0 w 17"/>
                  <a:gd name="T35" fmla="*/ 28 h 28"/>
                  <a:gd name="T36" fmla="*/ 0 w 17"/>
                  <a:gd name="T37" fmla="*/ 28 h 28"/>
                  <a:gd name="T38" fmla="*/ 0 w 17"/>
                  <a:gd name="T39" fmla="*/ 0 h 28"/>
                  <a:gd name="T40" fmla="*/ 0 w 17"/>
                  <a:gd name="T41" fmla="*/ 0 h 28"/>
                  <a:gd name="T42" fmla="*/ 1 w 17"/>
                  <a:gd name="T43" fmla="*/ 0 h 28"/>
                  <a:gd name="T44" fmla="*/ 2 w 17"/>
                  <a:gd name="T45" fmla="*/ 0 h 28"/>
                  <a:gd name="T46" fmla="*/ 3 w 17"/>
                  <a:gd name="T47" fmla="*/ 0 h 28"/>
                  <a:gd name="T48" fmla="*/ 4 w 17"/>
                  <a:gd name="T49" fmla="*/ 0 h 28"/>
                  <a:gd name="T50" fmla="*/ 5 w 17"/>
                  <a:gd name="T51" fmla="*/ 0 h 28"/>
                  <a:gd name="T52" fmla="*/ 5 w 17"/>
                  <a:gd name="T53" fmla="*/ 0 h 28"/>
                  <a:gd name="T54" fmla="*/ 5 w 17"/>
                  <a:gd name="T55" fmla="*/ 0 h 28"/>
                  <a:gd name="T56" fmla="*/ 5 w 17"/>
                  <a:gd name="T57" fmla="*/ 17 h 28"/>
                  <a:gd name="T58" fmla="*/ 11 w 17"/>
                  <a:gd name="T59" fmla="*/ 10 h 28"/>
                  <a:gd name="T60" fmla="*/ 11 w 17"/>
                  <a:gd name="T61" fmla="*/ 10 h 28"/>
                  <a:gd name="T62" fmla="*/ 12 w 17"/>
                  <a:gd name="T63" fmla="*/ 9 h 28"/>
                  <a:gd name="T64" fmla="*/ 13 w 17"/>
                  <a:gd name="T65" fmla="*/ 9 h 28"/>
                  <a:gd name="T66" fmla="*/ 14 w 17"/>
                  <a:gd name="T67" fmla="*/ 9 h 28"/>
                  <a:gd name="T68" fmla="*/ 15 w 17"/>
                  <a:gd name="T69" fmla="*/ 9 h 28"/>
                  <a:gd name="T70" fmla="*/ 16 w 17"/>
                  <a:gd name="T71" fmla="*/ 9 h 28"/>
                  <a:gd name="T72" fmla="*/ 16 w 17"/>
                  <a:gd name="T73" fmla="*/ 10 h 28"/>
                  <a:gd name="T74" fmla="*/ 17 w 17"/>
                  <a:gd name="T75" fmla="*/ 10 h 28"/>
                  <a:gd name="T76" fmla="*/ 16 w 17"/>
                  <a:gd name="T77" fmla="*/ 11 h 28"/>
                  <a:gd name="T78" fmla="*/ 16 w 17"/>
                  <a:gd name="T79" fmla="*/ 11 h 28"/>
                  <a:gd name="T80" fmla="*/ 11 w 17"/>
                  <a:gd name="T81" fmla="*/ 17 h 28"/>
                  <a:gd name="T82" fmla="*/ 17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2" y="28"/>
                    </a:cubicBezTo>
                    <a:cubicBezTo>
                      <a:pt x="12" y="28"/>
                      <a:pt x="12" y="28"/>
                      <a:pt x="12" y="28"/>
                    </a:cubicBezTo>
                    <a:cubicBezTo>
                      <a:pt x="12" y="28"/>
                      <a:pt x="12" y="28"/>
                      <a:pt x="12" y="28"/>
                    </a:cubicBezTo>
                    <a:cubicBezTo>
                      <a:pt x="5" y="18"/>
                      <a:pt x="5" y="18"/>
                      <a:pt x="5" y="18"/>
                    </a:cubicBezTo>
                    <a:cubicBezTo>
                      <a:pt x="5" y="28"/>
                      <a:pt x="5" y="28"/>
                      <a:pt x="5" y="28"/>
                    </a:cubicBezTo>
                    <a:cubicBezTo>
                      <a:pt x="5" y="28"/>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8"/>
                      <a:pt x="0" y="28"/>
                      <a:pt x="0" y="28"/>
                    </a:cubicBezTo>
                    <a:cubicBezTo>
                      <a:pt x="0" y="0"/>
                      <a:pt x="0" y="0"/>
                      <a:pt x="0" y="0"/>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17"/>
                      <a:pt x="5" y="17"/>
                      <a:pt x="5" y="17"/>
                    </a:cubicBezTo>
                    <a:cubicBezTo>
                      <a:pt x="11" y="10"/>
                      <a:pt x="11" y="10"/>
                      <a:pt x="11" y="10"/>
                    </a:cubicBezTo>
                    <a:cubicBezTo>
                      <a:pt x="11" y="10"/>
                      <a:pt x="11" y="10"/>
                      <a:pt x="11" y="10"/>
                    </a:cubicBezTo>
                    <a:cubicBezTo>
                      <a:pt x="11" y="10"/>
                      <a:pt x="11" y="9"/>
                      <a:pt x="12" y="9"/>
                    </a:cubicBezTo>
                    <a:cubicBezTo>
                      <a:pt x="12" y="9"/>
                      <a:pt x="12" y="9"/>
                      <a:pt x="13" y="9"/>
                    </a:cubicBezTo>
                    <a:cubicBezTo>
                      <a:pt x="13" y="9"/>
                      <a:pt x="13" y="9"/>
                      <a:pt x="14" y="9"/>
                    </a:cubicBezTo>
                    <a:cubicBezTo>
                      <a:pt x="14" y="9"/>
                      <a:pt x="15" y="9"/>
                      <a:pt x="15" y="9"/>
                    </a:cubicBezTo>
                    <a:cubicBezTo>
                      <a:pt x="15" y="9"/>
                      <a:pt x="16" y="9"/>
                      <a:pt x="16" y="9"/>
                    </a:cubicBezTo>
                    <a:cubicBezTo>
                      <a:pt x="16" y="9"/>
                      <a:pt x="16" y="10"/>
                      <a:pt x="16" y="10"/>
                    </a:cubicBezTo>
                    <a:cubicBezTo>
                      <a:pt x="17" y="10"/>
                      <a:pt x="17" y="10"/>
                      <a:pt x="17" y="10"/>
                    </a:cubicBezTo>
                    <a:cubicBezTo>
                      <a:pt x="17" y="10"/>
                      <a:pt x="17" y="10"/>
                      <a:pt x="16" y="11"/>
                    </a:cubicBezTo>
                    <a:cubicBezTo>
                      <a:pt x="16" y="11"/>
                      <a:pt x="16" y="11"/>
                      <a:pt x="16" y="11"/>
                    </a:cubicBezTo>
                    <a:cubicBezTo>
                      <a:pt x="11" y="17"/>
                      <a:pt x="11" y="17"/>
                      <a:pt x="11" y="17"/>
                    </a:cubicBezTo>
                    <a:cubicBezTo>
                      <a:pt x="17" y="26"/>
                      <a:pt x="17" y="26"/>
                      <a:pt x="17" y="26"/>
                    </a:cubicBezTo>
                    <a:cubicBezTo>
                      <a:pt x="17" y="27"/>
                      <a:pt x="17" y="27"/>
                      <a:pt x="17" y="27"/>
                    </a:cubicBezTo>
                    <a:cubicBezTo>
                      <a:pt x="17" y="27"/>
                      <a:pt x="17" y="27"/>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2" name="Freeform 7970">
                <a:extLst>
                  <a:ext uri="{FF2B5EF4-FFF2-40B4-BE49-F238E27FC236}">
                    <a16:creationId xmlns:a16="http://schemas.microsoft.com/office/drawing/2014/main" id="{ED13C771-6AD8-4EC9-81AC-5B521394CB44}"/>
                  </a:ext>
                </a:extLst>
              </p:cNvPr>
              <p:cNvSpPr>
                <a:spLocks/>
              </p:cNvSpPr>
              <p:nvPr/>
            </p:nvSpPr>
            <p:spPr bwMode="auto">
              <a:xfrm>
                <a:off x="-1492251" y="185855"/>
                <a:ext cx="22225" cy="11113"/>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1"/>
                      <a:pt x="2" y="1"/>
                      <a:pt x="1" y="1"/>
                    </a:cubicBezTo>
                    <a:cubicBezTo>
                      <a:pt x="1" y="2"/>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3" name="Freeform 7971">
                <a:extLst>
                  <a:ext uri="{FF2B5EF4-FFF2-40B4-BE49-F238E27FC236}">
                    <a16:creationId xmlns:a16="http://schemas.microsoft.com/office/drawing/2014/main" id="{48F09C4E-D0D1-40AB-84E1-1E441AA5309D}"/>
                  </a:ext>
                </a:extLst>
              </p:cNvPr>
              <p:cNvSpPr>
                <a:spLocks/>
              </p:cNvSpPr>
              <p:nvPr/>
            </p:nvSpPr>
            <p:spPr bwMode="auto">
              <a:xfrm>
                <a:off x="-1504951" y="176330"/>
                <a:ext cx="47625" cy="49213"/>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5 h 19"/>
                  <a:gd name="T12" fmla="*/ 8 w 18"/>
                  <a:gd name="T13" fmla="*/ 15 h 19"/>
                  <a:gd name="T14" fmla="*/ 10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2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9 w 18"/>
                  <a:gd name="T63" fmla="*/ 0 h 19"/>
                  <a:gd name="T64" fmla="*/ 13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7" y="12"/>
                      <a:pt x="17" y="12"/>
                      <a:pt x="17" y="12"/>
                    </a:cubicBezTo>
                    <a:cubicBezTo>
                      <a:pt x="5" y="12"/>
                      <a:pt x="5" y="12"/>
                      <a:pt x="5" y="12"/>
                    </a:cubicBezTo>
                    <a:cubicBezTo>
                      <a:pt x="5" y="12"/>
                      <a:pt x="5" y="13"/>
                      <a:pt x="6" y="13"/>
                    </a:cubicBezTo>
                    <a:cubicBezTo>
                      <a:pt x="6" y="14"/>
                      <a:pt x="6" y="14"/>
                      <a:pt x="7" y="15"/>
                    </a:cubicBezTo>
                    <a:cubicBezTo>
                      <a:pt x="7" y="15"/>
                      <a:pt x="7" y="15"/>
                      <a:pt x="8" y="15"/>
                    </a:cubicBezTo>
                    <a:cubicBezTo>
                      <a:pt x="9" y="15"/>
                      <a:pt x="10" y="16"/>
                      <a:pt x="10" y="16"/>
                    </a:cubicBezTo>
                    <a:cubicBezTo>
                      <a:pt x="11" y="16"/>
                      <a:pt x="12" y="15"/>
                      <a:pt x="13" y="15"/>
                    </a:cubicBezTo>
                    <a:cubicBezTo>
                      <a:pt x="13" y="15"/>
                      <a:pt x="14" y="15"/>
                      <a:pt x="15" y="15"/>
                    </a:cubicBezTo>
                    <a:cubicBezTo>
                      <a:pt x="15" y="14"/>
                      <a:pt x="15" y="14"/>
                      <a:pt x="16" y="14"/>
                    </a:cubicBezTo>
                    <a:cubicBezTo>
                      <a:pt x="16" y="14"/>
                      <a:pt x="16" y="14"/>
                      <a:pt x="17"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7"/>
                      <a:pt x="17" y="18"/>
                      <a:pt x="16" y="18"/>
                    </a:cubicBezTo>
                    <a:cubicBezTo>
                      <a:pt x="16" y="18"/>
                      <a:pt x="15" y="18"/>
                      <a:pt x="15" y="19"/>
                    </a:cubicBezTo>
                    <a:cubicBezTo>
                      <a:pt x="14" y="19"/>
                      <a:pt x="13" y="19"/>
                      <a:pt x="12"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2"/>
                      <a:pt x="0" y="10"/>
                    </a:cubicBezTo>
                    <a:cubicBezTo>
                      <a:pt x="0" y="8"/>
                      <a:pt x="0" y="7"/>
                      <a:pt x="1" y="6"/>
                    </a:cubicBezTo>
                    <a:cubicBezTo>
                      <a:pt x="1" y="5"/>
                      <a:pt x="2" y="4"/>
                      <a:pt x="3" y="3"/>
                    </a:cubicBezTo>
                    <a:cubicBezTo>
                      <a:pt x="3" y="2"/>
                      <a:pt x="4" y="1"/>
                      <a:pt x="6" y="1"/>
                    </a:cubicBezTo>
                    <a:cubicBezTo>
                      <a:pt x="7" y="0"/>
                      <a:pt x="8" y="0"/>
                      <a:pt x="9" y="0"/>
                    </a:cubicBezTo>
                    <a:cubicBezTo>
                      <a:pt x="11" y="0"/>
                      <a:pt x="12" y="0"/>
                      <a:pt x="13" y="1"/>
                    </a:cubicBezTo>
                    <a:cubicBezTo>
                      <a:pt x="15" y="1"/>
                      <a:pt x="15"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4" name="Freeform 7972">
                <a:extLst>
                  <a:ext uri="{FF2B5EF4-FFF2-40B4-BE49-F238E27FC236}">
                    <a16:creationId xmlns:a16="http://schemas.microsoft.com/office/drawing/2014/main" id="{C3140DFA-25F9-4AAA-A78E-2C5740CDE10E}"/>
                  </a:ext>
                </a:extLst>
              </p:cNvPr>
              <p:cNvSpPr>
                <a:spLocks/>
              </p:cNvSpPr>
              <p:nvPr/>
            </p:nvSpPr>
            <p:spPr bwMode="auto">
              <a:xfrm>
                <a:off x="-1408113" y="185855"/>
                <a:ext cx="23813" cy="31750"/>
              </a:xfrm>
              <a:custGeom>
                <a:avLst/>
                <a:gdLst>
                  <a:gd name="T0" fmla="*/ 9 w 9"/>
                  <a:gd name="T1" fmla="*/ 6 h 12"/>
                  <a:gd name="T2" fmla="*/ 9 w 9"/>
                  <a:gd name="T3" fmla="*/ 4 h 12"/>
                  <a:gd name="T4" fmla="*/ 8 w 9"/>
                  <a:gd name="T5" fmla="*/ 2 h 12"/>
                  <a:gd name="T6" fmla="*/ 7 w 9"/>
                  <a:gd name="T7" fmla="*/ 0 h 12"/>
                  <a:gd name="T8" fmla="*/ 5 w 9"/>
                  <a:gd name="T9" fmla="*/ 0 h 12"/>
                  <a:gd name="T10" fmla="*/ 2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8" y="2"/>
                      <a:pt x="8" y="2"/>
                    </a:cubicBezTo>
                    <a:cubicBezTo>
                      <a:pt x="8" y="1"/>
                      <a:pt x="7" y="1"/>
                      <a:pt x="7" y="0"/>
                    </a:cubicBezTo>
                    <a:cubicBezTo>
                      <a:pt x="6" y="0"/>
                      <a:pt x="5" y="0"/>
                      <a:pt x="5" y="0"/>
                    </a:cubicBezTo>
                    <a:cubicBezTo>
                      <a:pt x="4" y="0"/>
                      <a:pt x="3" y="0"/>
                      <a:pt x="2" y="0"/>
                    </a:cubicBezTo>
                    <a:cubicBezTo>
                      <a:pt x="2" y="1"/>
                      <a:pt x="1" y="1"/>
                      <a:pt x="1" y="2"/>
                    </a:cubicBezTo>
                    <a:cubicBezTo>
                      <a:pt x="1" y="2"/>
                      <a:pt x="0" y="3"/>
                      <a:pt x="0" y="3"/>
                    </a:cubicBezTo>
                    <a:cubicBezTo>
                      <a:pt x="0" y="4"/>
                      <a:pt x="0" y="5"/>
                      <a:pt x="0" y="6"/>
                    </a:cubicBezTo>
                    <a:cubicBezTo>
                      <a:pt x="0" y="7"/>
                      <a:pt x="0" y="7"/>
                      <a:pt x="0" y="8"/>
                    </a:cubicBezTo>
                    <a:cubicBezTo>
                      <a:pt x="0" y="9"/>
                      <a:pt x="1" y="9"/>
                      <a:pt x="1" y="10"/>
                    </a:cubicBezTo>
                    <a:cubicBezTo>
                      <a:pt x="1" y="10"/>
                      <a:pt x="2" y="11"/>
                      <a:pt x="2" y="11"/>
                    </a:cubicBezTo>
                    <a:cubicBezTo>
                      <a:pt x="3" y="11"/>
                      <a:pt x="4" y="12"/>
                      <a:pt x="4" y="12"/>
                    </a:cubicBezTo>
                    <a:cubicBezTo>
                      <a:pt x="5" y="12"/>
                      <a:pt x="6" y="11"/>
                      <a:pt x="6" y="11"/>
                    </a:cubicBezTo>
                    <a:cubicBezTo>
                      <a:pt x="7" y="11"/>
                      <a:pt x="8" y="11"/>
                      <a:pt x="8" y="10"/>
                    </a:cubicBezTo>
                    <a:cubicBezTo>
                      <a:pt x="8"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5" name="Freeform 7973">
                <a:extLst>
                  <a:ext uri="{FF2B5EF4-FFF2-40B4-BE49-F238E27FC236}">
                    <a16:creationId xmlns:a16="http://schemas.microsoft.com/office/drawing/2014/main" id="{42D7D329-B466-4480-8424-B1E2E536132B}"/>
                  </a:ext>
                </a:extLst>
              </p:cNvPr>
              <p:cNvSpPr>
                <a:spLocks/>
              </p:cNvSpPr>
              <p:nvPr/>
            </p:nvSpPr>
            <p:spPr bwMode="auto">
              <a:xfrm>
                <a:off x="-1422401" y="176330"/>
                <a:ext cx="50800" cy="49213"/>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8"/>
                      <a:pt x="15" y="18"/>
                      <a:pt x="14" y="19"/>
                    </a:cubicBezTo>
                    <a:cubicBezTo>
                      <a:pt x="12"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9"/>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6" name="Freeform 7974">
                <a:extLst>
                  <a:ext uri="{FF2B5EF4-FFF2-40B4-BE49-F238E27FC236}">
                    <a16:creationId xmlns:a16="http://schemas.microsoft.com/office/drawing/2014/main" id="{DB72F21C-9AB2-465E-B8BF-F9B5FD50D642}"/>
                  </a:ext>
                </a:extLst>
              </p:cNvPr>
              <p:cNvSpPr>
                <a:spLocks/>
              </p:cNvSpPr>
              <p:nvPr/>
            </p:nvSpPr>
            <p:spPr bwMode="auto">
              <a:xfrm>
                <a:off x="-1365251" y="152518"/>
                <a:ext cx="33338" cy="73025"/>
              </a:xfrm>
              <a:custGeom>
                <a:avLst/>
                <a:gdLst>
                  <a:gd name="T0" fmla="*/ 13 w 13"/>
                  <a:gd name="T1" fmla="*/ 2 h 28"/>
                  <a:gd name="T2" fmla="*/ 13 w 13"/>
                  <a:gd name="T3" fmla="*/ 3 h 28"/>
                  <a:gd name="T4" fmla="*/ 13 w 13"/>
                  <a:gd name="T5" fmla="*/ 4 h 28"/>
                  <a:gd name="T6" fmla="*/ 13 w 13"/>
                  <a:gd name="T7" fmla="*/ 4 h 28"/>
                  <a:gd name="T8" fmla="*/ 13 w 13"/>
                  <a:gd name="T9" fmla="*/ 4 h 28"/>
                  <a:gd name="T10" fmla="*/ 12 w 13"/>
                  <a:gd name="T11" fmla="*/ 4 h 28"/>
                  <a:gd name="T12" fmla="*/ 12 w 13"/>
                  <a:gd name="T13" fmla="*/ 4 h 28"/>
                  <a:gd name="T14" fmla="*/ 11 w 13"/>
                  <a:gd name="T15" fmla="*/ 4 h 28"/>
                  <a:gd name="T16" fmla="*/ 11 w 13"/>
                  <a:gd name="T17" fmla="*/ 3 h 28"/>
                  <a:gd name="T18" fmla="*/ 10 w 13"/>
                  <a:gd name="T19" fmla="*/ 4 h 28"/>
                  <a:gd name="T20" fmla="*/ 9 w 13"/>
                  <a:gd name="T21" fmla="*/ 4 h 28"/>
                  <a:gd name="T22" fmla="*/ 9 w 13"/>
                  <a:gd name="T23" fmla="*/ 5 h 28"/>
                  <a:gd name="T24" fmla="*/ 8 w 13"/>
                  <a:gd name="T25" fmla="*/ 7 h 28"/>
                  <a:gd name="T26" fmla="*/ 9 w 13"/>
                  <a:gd name="T27" fmla="*/ 9 h 28"/>
                  <a:gd name="T28" fmla="*/ 12 w 13"/>
                  <a:gd name="T29" fmla="*/ 9 h 28"/>
                  <a:gd name="T30" fmla="*/ 12 w 13"/>
                  <a:gd name="T31" fmla="*/ 9 h 28"/>
                  <a:gd name="T32" fmla="*/ 12 w 13"/>
                  <a:gd name="T33" fmla="*/ 10 h 28"/>
                  <a:gd name="T34" fmla="*/ 13 w 13"/>
                  <a:gd name="T35" fmla="*/ 10 h 28"/>
                  <a:gd name="T36" fmla="*/ 13 w 13"/>
                  <a:gd name="T37" fmla="*/ 11 h 28"/>
                  <a:gd name="T38" fmla="*/ 12 w 13"/>
                  <a:gd name="T39" fmla="*/ 13 h 28"/>
                  <a:gd name="T40" fmla="*/ 12 w 13"/>
                  <a:gd name="T41" fmla="*/ 13 h 28"/>
                  <a:gd name="T42" fmla="*/ 9 w 13"/>
                  <a:gd name="T43" fmla="*/ 13 h 28"/>
                  <a:gd name="T44" fmla="*/ 8 w 13"/>
                  <a:gd name="T45" fmla="*/ 28 h 28"/>
                  <a:gd name="T46" fmla="*/ 8 w 13"/>
                  <a:gd name="T47" fmla="*/ 28 h 28"/>
                  <a:gd name="T48" fmla="*/ 8 w 13"/>
                  <a:gd name="T49" fmla="*/ 28 h 28"/>
                  <a:gd name="T50" fmla="*/ 7 w 13"/>
                  <a:gd name="T51" fmla="*/ 28 h 28"/>
                  <a:gd name="T52" fmla="*/ 6 w 13"/>
                  <a:gd name="T53" fmla="*/ 28 h 28"/>
                  <a:gd name="T54" fmla="*/ 5 w 13"/>
                  <a:gd name="T55" fmla="*/ 28 h 28"/>
                  <a:gd name="T56" fmla="*/ 4 w 13"/>
                  <a:gd name="T57" fmla="*/ 28 h 28"/>
                  <a:gd name="T58" fmla="*/ 3 w 13"/>
                  <a:gd name="T59" fmla="*/ 28 h 28"/>
                  <a:gd name="T60" fmla="*/ 3 w 13"/>
                  <a:gd name="T61" fmla="*/ 28 h 28"/>
                  <a:gd name="T62" fmla="*/ 3 w 13"/>
                  <a:gd name="T63" fmla="*/ 13 h 28"/>
                  <a:gd name="T64" fmla="*/ 1 w 13"/>
                  <a:gd name="T65" fmla="*/ 13 h 28"/>
                  <a:gd name="T66" fmla="*/ 0 w 13"/>
                  <a:gd name="T67" fmla="*/ 13 h 28"/>
                  <a:gd name="T68" fmla="*/ 0 w 13"/>
                  <a:gd name="T69" fmla="*/ 11 h 28"/>
                  <a:gd name="T70" fmla="*/ 0 w 13"/>
                  <a:gd name="T71" fmla="*/ 10 h 28"/>
                  <a:gd name="T72" fmla="*/ 0 w 13"/>
                  <a:gd name="T73" fmla="*/ 10 h 28"/>
                  <a:gd name="T74" fmla="*/ 1 w 13"/>
                  <a:gd name="T75" fmla="*/ 9 h 28"/>
                  <a:gd name="T76" fmla="*/ 1 w 13"/>
                  <a:gd name="T77" fmla="*/ 9 h 28"/>
                  <a:gd name="T78" fmla="*/ 3 w 13"/>
                  <a:gd name="T79" fmla="*/ 9 h 28"/>
                  <a:gd name="T80" fmla="*/ 3 w 13"/>
                  <a:gd name="T81" fmla="*/ 8 h 28"/>
                  <a:gd name="T82" fmla="*/ 4 w 13"/>
                  <a:gd name="T83" fmla="*/ 4 h 28"/>
                  <a:gd name="T84" fmla="*/ 5 w 13"/>
                  <a:gd name="T85" fmla="*/ 2 h 28"/>
                  <a:gd name="T86" fmla="*/ 7 w 13"/>
                  <a:gd name="T87" fmla="*/ 0 h 28"/>
                  <a:gd name="T88" fmla="*/ 10 w 13"/>
                  <a:gd name="T89" fmla="*/ 0 h 28"/>
                  <a:gd name="T90" fmla="*/ 11 w 13"/>
                  <a:gd name="T91" fmla="*/ 0 h 28"/>
                  <a:gd name="T92" fmla="*/ 12 w 13"/>
                  <a:gd name="T93" fmla="*/ 0 h 28"/>
                  <a:gd name="T94" fmla="*/ 13 w 13"/>
                  <a:gd name="T95" fmla="*/ 0 h 28"/>
                  <a:gd name="T96" fmla="*/ 13 w 13"/>
                  <a:gd name="T97" fmla="*/ 1 h 28"/>
                  <a:gd name="T98" fmla="*/ 13 w 13"/>
                  <a:gd name="T99" fmla="*/ 1 h 28"/>
                  <a:gd name="T100" fmla="*/ 13 w 13"/>
                  <a:gd name="T10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 h="28">
                    <a:moveTo>
                      <a:pt x="13" y="2"/>
                    </a:moveTo>
                    <a:cubicBezTo>
                      <a:pt x="13" y="3"/>
                      <a:pt x="13" y="3"/>
                      <a:pt x="13" y="3"/>
                    </a:cubicBezTo>
                    <a:cubicBezTo>
                      <a:pt x="13" y="3"/>
                      <a:pt x="13" y="3"/>
                      <a:pt x="13" y="4"/>
                    </a:cubicBezTo>
                    <a:cubicBezTo>
                      <a:pt x="13" y="4"/>
                      <a:pt x="13" y="4"/>
                      <a:pt x="13" y="4"/>
                    </a:cubicBezTo>
                    <a:cubicBezTo>
                      <a:pt x="13" y="4"/>
                      <a:pt x="13" y="4"/>
                      <a:pt x="13" y="4"/>
                    </a:cubicBezTo>
                    <a:cubicBezTo>
                      <a:pt x="13" y="4"/>
                      <a:pt x="13" y="4"/>
                      <a:pt x="12" y="4"/>
                    </a:cubicBezTo>
                    <a:cubicBezTo>
                      <a:pt x="12" y="4"/>
                      <a:pt x="12" y="4"/>
                      <a:pt x="12" y="4"/>
                    </a:cubicBezTo>
                    <a:cubicBezTo>
                      <a:pt x="12" y="4"/>
                      <a:pt x="12" y="4"/>
                      <a:pt x="11" y="4"/>
                    </a:cubicBezTo>
                    <a:cubicBezTo>
                      <a:pt x="11" y="3"/>
                      <a:pt x="11" y="3"/>
                      <a:pt x="11" y="3"/>
                    </a:cubicBezTo>
                    <a:cubicBezTo>
                      <a:pt x="10" y="3"/>
                      <a:pt x="10" y="4"/>
                      <a:pt x="10" y="4"/>
                    </a:cubicBezTo>
                    <a:cubicBezTo>
                      <a:pt x="9" y="4"/>
                      <a:pt x="9" y="4"/>
                      <a:pt x="9" y="4"/>
                    </a:cubicBezTo>
                    <a:cubicBezTo>
                      <a:pt x="9" y="5"/>
                      <a:pt x="9" y="5"/>
                      <a:pt x="9" y="5"/>
                    </a:cubicBezTo>
                    <a:cubicBezTo>
                      <a:pt x="8" y="6"/>
                      <a:pt x="8" y="7"/>
                      <a:pt x="8" y="7"/>
                    </a:cubicBezTo>
                    <a:cubicBezTo>
                      <a:pt x="9" y="9"/>
                      <a:pt x="9" y="9"/>
                      <a:pt x="9" y="9"/>
                    </a:cubicBezTo>
                    <a:cubicBezTo>
                      <a:pt x="12" y="9"/>
                      <a:pt x="12" y="9"/>
                      <a:pt x="12" y="9"/>
                    </a:cubicBezTo>
                    <a:cubicBezTo>
                      <a:pt x="12" y="9"/>
                      <a:pt x="12" y="9"/>
                      <a:pt x="12" y="9"/>
                    </a:cubicBezTo>
                    <a:cubicBezTo>
                      <a:pt x="12" y="9"/>
                      <a:pt x="12" y="9"/>
                      <a:pt x="12" y="10"/>
                    </a:cubicBezTo>
                    <a:cubicBezTo>
                      <a:pt x="12" y="10"/>
                      <a:pt x="13" y="10"/>
                      <a:pt x="13" y="10"/>
                    </a:cubicBezTo>
                    <a:cubicBezTo>
                      <a:pt x="13" y="10"/>
                      <a:pt x="13" y="11"/>
                      <a:pt x="13" y="11"/>
                    </a:cubicBezTo>
                    <a:cubicBezTo>
                      <a:pt x="13" y="12"/>
                      <a:pt x="13" y="12"/>
                      <a:pt x="12" y="13"/>
                    </a:cubicBezTo>
                    <a:cubicBezTo>
                      <a:pt x="12" y="13"/>
                      <a:pt x="12" y="13"/>
                      <a:pt x="12" y="13"/>
                    </a:cubicBezTo>
                    <a:cubicBezTo>
                      <a:pt x="9" y="13"/>
                      <a:pt x="9" y="13"/>
                      <a:pt x="9" y="13"/>
                    </a:cubicBezTo>
                    <a:cubicBezTo>
                      <a:pt x="8" y="28"/>
                      <a:pt x="8" y="28"/>
                      <a:pt x="8" y="28"/>
                    </a:cubicBezTo>
                    <a:cubicBezTo>
                      <a:pt x="8" y="28"/>
                      <a:pt x="8" y="28"/>
                      <a:pt x="8" y="28"/>
                    </a:cubicBezTo>
                    <a:cubicBezTo>
                      <a:pt x="8" y="28"/>
                      <a:pt x="8" y="28"/>
                      <a:pt x="8" y="28"/>
                    </a:cubicBezTo>
                    <a:cubicBezTo>
                      <a:pt x="8" y="28"/>
                      <a:pt x="7" y="28"/>
                      <a:pt x="7" y="28"/>
                    </a:cubicBezTo>
                    <a:cubicBezTo>
                      <a:pt x="7" y="28"/>
                      <a:pt x="6" y="28"/>
                      <a:pt x="6" y="28"/>
                    </a:cubicBezTo>
                    <a:cubicBezTo>
                      <a:pt x="5" y="28"/>
                      <a:pt x="5" y="28"/>
                      <a:pt x="5" y="28"/>
                    </a:cubicBezTo>
                    <a:cubicBezTo>
                      <a:pt x="4" y="28"/>
                      <a:pt x="4" y="28"/>
                      <a:pt x="4" y="28"/>
                    </a:cubicBezTo>
                    <a:cubicBezTo>
                      <a:pt x="4" y="28"/>
                      <a:pt x="3" y="28"/>
                      <a:pt x="3" y="28"/>
                    </a:cubicBezTo>
                    <a:cubicBezTo>
                      <a:pt x="3" y="28"/>
                      <a:pt x="3" y="28"/>
                      <a:pt x="3" y="28"/>
                    </a:cubicBezTo>
                    <a:cubicBezTo>
                      <a:pt x="3" y="13"/>
                      <a:pt x="3" y="13"/>
                      <a:pt x="3" y="13"/>
                    </a:cubicBezTo>
                    <a:cubicBezTo>
                      <a:pt x="1" y="13"/>
                      <a:pt x="1" y="13"/>
                      <a:pt x="1" y="13"/>
                    </a:cubicBezTo>
                    <a:cubicBezTo>
                      <a:pt x="1" y="13"/>
                      <a:pt x="0" y="13"/>
                      <a:pt x="0" y="13"/>
                    </a:cubicBezTo>
                    <a:cubicBezTo>
                      <a:pt x="0" y="12"/>
                      <a:pt x="0" y="12"/>
                      <a:pt x="0" y="11"/>
                    </a:cubicBezTo>
                    <a:cubicBezTo>
                      <a:pt x="0" y="11"/>
                      <a:pt x="0" y="10"/>
                      <a:pt x="0" y="10"/>
                    </a:cubicBezTo>
                    <a:cubicBezTo>
                      <a:pt x="0" y="10"/>
                      <a:pt x="0" y="10"/>
                      <a:pt x="0" y="10"/>
                    </a:cubicBezTo>
                    <a:cubicBezTo>
                      <a:pt x="0" y="9"/>
                      <a:pt x="0" y="9"/>
                      <a:pt x="1" y="9"/>
                    </a:cubicBezTo>
                    <a:cubicBezTo>
                      <a:pt x="1" y="9"/>
                      <a:pt x="1" y="9"/>
                      <a:pt x="1" y="9"/>
                    </a:cubicBezTo>
                    <a:cubicBezTo>
                      <a:pt x="3" y="9"/>
                      <a:pt x="3" y="9"/>
                      <a:pt x="3" y="9"/>
                    </a:cubicBezTo>
                    <a:cubicBezTo>
                      <a:pt x="3" y="8"/>
                      <a:pt x="3" y="8"/>
                      <a:pt x="3" y="8"/>
                    </a:cubicBezTo>
                    <a:cubicBezTo>
                      <a:pt x="3" y="6"/>
                      <a:pt x="3" y="5"/>
                      <a:pt x="4" y="4"/>
                    </a:cubicBezTo>
                    <a:cubicBezTo>
                      <a:pt x="4" y="3"/>
                      <a:pt x="4" y="2"/>
                      <a:pt x="5" y="2"/>
                    </a:cubicBezTo>
                    <a:cubicBezTo>
                      <a:pt x="5" y="1"/>
                      <a:pt x="6" y="0"/>
                      <a:pt x="7" y="0"/>
                    </a:cubicBezTo>
                    <a:cubicBezTo>
                      <a:pt x="8" y="0"/>
                      <a:pt x="9" y="0"/>
                      <a:pt x="10" y="0"/>
                    </a:cubicBezTo>
                    <a:cubicBezTo>
                      <a:pt x="10" y="0"/>
                      <a:pt x="11" y="0"/>
                      <a:pt x="11" y="0"/>
                    </a:cubicBezTo>
                    <a:cubicBezTo>
                      <a:pt x="12" y="0"/>
                      <a:pt x="12" y="0"/>
                      <a:pt x="12" y="0"/>
                    </a:cubicBezTo>
                    <a:cubicBezTo>
                      <a:pt x="13" y="0"/>
                      <a:pt x="13" y="0"/>
                      <a:pt x="13" y="0"/>
                    </a:cubicBezTo>
                    <a:cubicBezTo>
                      <a:pt x="13" y="0"/>
                      <a:pt x="13" y="0"/>
                      <a:pt x="13" y="1"/>
                    </a:cubicBezTo>
                    <a:cubicBezTo>
                      <a:pt x="13" y="1"/>
                      <a:pt x="13" y="1"/>
                      <a:pt x="13" y="1"/>
                    </a:cubicBezTo>
                    <a:cubicBezTo>
                      <a:pt x="13" y="1"/>
                      <a:pt x="13" y="2"/>
                      <a:pt x="13"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7" name="Freeform 7975">
                <a:extLst>
                  <a:ext uri="{FF2B5EF4-FFF2-40B4-BE49-F238E27FC236}">
                    <a16:creationId xmlns:a16="http://schemas.microsoft.com/office/drawing/2014/main" id="{B35643A3-0B38-4ACE-92CF-6318F9B50FA5}"/>
                  </a:ext>
                </a:extLst>
              </p:cNvPr>
              <p:cNvSpPr>
                <a:spLocks/>
              </p:cNvSpPr>
              <p:nvPr/>
            </p:nvSpPr>
            <p:spPr bwMode="auto">
              <a:xfrm>
                <a:off x="-1747838" y="296980"/>
                <a:ext cx="34925" cy="65088"/>
              </a:xfrm>
              <a:custGeom>
                <a:avLst/>
                <a:gdLst>
                  <a:gd name="T0" fmla="*/ 13 w 13"/>
                  <a:gd name="T1" fmla="*/ 22 h 25"/>
                  <a:gd name="T2" fmla="*/ 13 w 13"/>
                  <a:gd name="T3" fmla="*/ 23 h 25"/>
                  <a:gd name="T4" fmla="*/ 13 w 13"/>
                  <a:gd name="T5" fmla="*/ 24 h 25"/>
                  <a:gd name="T6" fmla="*/ 13 w 13"/>
                  <a:gd name="T7" fmla="*/ 24 h 25"/>
                  <a:gd name="T8" fmla="*/ 12 w 13"/>
                  <a:gd name="T9" fmla="*/ 24 h 25"/>
                  <a:gd name="T10" fmla="*/ 11 w 13"/>
                  <a:gd name="T11" fmla="*/ 24 h 25"/>
                  <a:gd name="T12" fmla="*/ 9 w 13"/>
                  <a:gd name="T13" fmla="*/ 25 h 25"/>
                  <a:gd name="T14" fmla="*/ 7 w 13"/>
                  <a:gd name="T15" fmla="*/ 24 h 25"/>
                  <a:gd name="T16" fmla="*/ 5 w 13"/>
                  <a:gd name="T17" fmla="*/ 23 h 25"/>
                  <a:gd name="T18" fmla="*/ 4 w 13"/>
                  <a:gd name="T19" fmla="*/ 21 h 25"/>
                  <a:gd name="T20" fmla="*/ 3 w 13"/>
                  <a:gd name="T21" fmla="*/ 18 h 25"/>
                  <a:gd name="T22" fmla="*/ 4 w 13"/>
                  <a:gd name="T23" fmla="*/ 9 h 25"/>
                  <a:gd name="T24" fmla="*/ 1 w 13"/>
                  <a:gd name="T25" fmla="*/ 9 h 25"/>
                  <a:gd name="T26" fmla="*/ 1 w 13"/>
                  <a:gd name="T27" fmla="*/ 9 h 25"/>
                  <a:gd name="T28" fmla="*/ 0 w 13"/>
                  <a:gd name="T29" fmla="*/ 7 h 25"/>
                  <a:gd name="T30" fmla="*/ 0 w 13"/>
                  <a:gd name="T31" fmla="*/ 6 h 25"/>
                  <a:gd name="T32" fmla="*/ 1 w 13"/>
                  <a:gd name="T33" fmla="*/ 6 h 25"/>
                  <a:gd name="T34" fmla="*/ 1 w 13"/>
                  <a:gd name="T35" fmla="*/ 5 h 25"/>
                  <a:gd name="T36" fmla="*/ 1 w 13"/>
                  <a:gd name="T37" fmla="*/ 5 h 25"/>
                  <a:gd name="T38" fmla="*/ 4 w 13"/>
                  <a:gd name="T39" fmla="*/ 5 h 25"/>
                  <a:gd name="T40" fmla="*/ 3 w 13"/>
                  <a:gd name="T41" fmla="*/ 1 h 25"/>
                  <a:gd name="T42" fmla="*/ 4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9 w 13"/>
                  <a:gd name="T55" fmla="*/ 0 h 25"/>
                  <a:gd name="T56" fmla="*/ 9 w 13"/>
                  <a:gd name="T57" fmla="*/ 1 h 25"/>
                  <a:gd name="T58" fmla="*/ 9 w 13"/>
                  <a:gd name="T59" fmla="*/ 5 h 25"/>
                  <a:gd name="T60" fmla="*/ 13 w 13"/>
                  <a:gd name="T61" fmla="*/ 5 h 25"/>
                  <a:gd name="T62" fmla="*/ 13 w 13"/>
                  <a:gd name="T63" fmla="*/ 5 h 25"/>
                  <a:gd name="T64" fmla="*/ 13 w 13"/>
                  <a:gd name="T65" fmla="*/ 6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2 w 13"/>
                  <a:gd name="T83" fmla="*/ 21 h 25"/>
                  <a:gd name="T84" fmla="*/ 12 w 13"/>
                  <a:gd name="T85" fmla="*/ 20 h 25"/>
                  <a:gd name="T86" fmla="*/ 13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3" y="24"/>
                    </a:cubicBezTo>
                    <a:cubicBezTo>
                      <a:pt x="13" y="24"/>
                      <a:pt x="13" y="24"/>
                      <a:pt x="13" y="24"/>
                    </a:cubicBezTo>
                    <a:cubicBezTo>
                      <a:pt x="12" y="24"/>
                      <a:pt x="12" y="24"/>
                      <a:pt x="12" y="24"/>
                    </a:cubicBezTo>
                    <a:cubicBezTo>
                      <a:pt x="11" y="24"/>
                      <a:pt x="11" y="24"/>
                      <a:pt x="11" y="24"/>
                    </a:cubicBezTo>
                    <a:cubicBezTo>
                      <a:pt x="10" y="25"/>
                      <a:pt x="10" y="25"/>
                      <a:pt x="9" y="25"/>
                    </a:cubicBezTo>
                    <a:cubicBezTo>
                      <a:pt x="8" y="25"/>
                      <a:pt x="8" y="24"/>
                      <a:pt x="7" y="24"/>
                    </a:cubicBezTo>
                    <a:cubicBezTo>
                      <a:pt x="6" y="24"/>
                      <a:pt x="5" y="24"/>
                      <a:pt x="5" y="23"/>
                    </a:cubicBezTo>
                    <a:cubicBezTo>
                      <a:pt x="4" y="22"/>
                      <a:pt x="4" y="22"/>
                      <a:pt x="4" y="21"/>
                    </a:cubicBezTo>
                    <a:cubicBezTo>
                      <a:pt x="4" y="20"/>
                      <a:pt x="3" y="19"/>
                      <a:pt x="3" y="18"/>
                    </a:cubicBezTo>
                    <a:cubicBezTo>
                      <a:pt x="4" y="9"/>
                      <a:pt x="4" y="9"/>
                      <a:pt x="4" y="9"/>
                    </a:cubicBezTo>
                    <a:cubicBezTo>
                      <a:pt x="1" y="9"/>
                      <a:pt x="1" y="9"/>
                      <a:pt x="1" y="9"/>
                    </a:cubicBezTo>
                    <a:cubicBezTo>
                      <a:pt x="1" y="9"/>
                      <a:pt x="1" y="9"/>
                      <a:pt x="1" y="9"/>
                    </a:cubicBezTo>
                    <a:cubicBezTo>
                      <a:pt x="1" y="8"/>
                      <a:pt x="0" y="8"/>
                      <a:pt x="0" y="7"/>
                    </a:cubicBezTo>
                    <a:cubicBezTo>
                      <a:pt x="0" y="7"/>
                      <a:pt x="0" y="7"/>
                      <a:pt x="0" y="6"/>
                    </a:cubicBezTo>
                    <a:cubicBezTo>
                      <a:pt x="1" y="6"/>
                      <a:pt x="1" y="6"/>
                      <a:pt x="1" y="6"/>
                    </a:cubicBezTo>
                    <a:cubicBezTo>
                      <a:pt x="1" y="6"/>
                      <a:pt x="1" y="5"/>
                      <a:pt x="1" y="5"/>
                    </a:cubicBezTo>
                    <a:cubicBezTo>
                      <a:pt x="1" y="5"/>
                      <a:pt x="1" y="5"/>
                      <a:pt x="1" y="5"/>
                    </a:cubicBezTo>
                    <a:cubicBezTo>
                      <a:pt x="4" y="5"/>
                      <a:pt x="4" y="5"/>
                      <a:pt x="4" y="5"/>
                    </a:cubicBezTo>
                    <a:cubicBezTo>
                      <a:pt x="3" y="1"/>
                      <a:pt x="3" y="1"/>
                      <a:pt x="3" y="1"/>
                    </a:cubicBezTo>
                    <a:cubicBezTo>
                      <a:pt x="3" y="0"/>
                      <a:pt x="3" y="0"/>
                      <a:pt x="4" y="0"/>
                    </a:cubicBezTo>
                    <a:cubicBezTo>
                      <a:pt x="4" y="0"/>
                      <a:pt x="4" y="0"/>
                      <a:pt x="4" y="0"/>
                    </a:cubicBezTo>
                    <a:cubicBezTo>
                      <a:pt x="4" y="0"/>
                      <a:pt x="4" y="0"/>
                      <a:pt x="5" y="0"/>
                    </a:cubicBezTo>
                    <a:cubicBezTo>
                      <a:pt x="5" y="0"/>
                      <a:pt x="6" y="0"/>
                      <a:pt x="6" y="0"/>
                    </a:cubicBezTo>
                    <a:cubicBezTo>
                      <a:pt x="7" y="0"/>
                      <a:pt x="7" y="0"/>
                      <a:pt x="7" y="0"/>
                    </a:cubicBezTo>
                    <a:cubicBezTo>
                      <a:pt x="8" y="0"/>
                      <a:pt x="8" y="0"/>
                      <a:pt x="8" y="0"/>
                    </a:cubicBezTo>
                    <a:cubicBezTo>
                      <a:pt x="8" y="0"/>
                      <a:pt x="8" y="0"/>
                      <a:pt x="9" y="0"/>
                    </a:cubicBezTo>
                    <a:cubicBezTo>
                      <a:pt x="9" y="0"/>
                      <a:pt x="9" y="0"/>
                      <a:pt x="9" y="1"/>
                    </a:cubicBezTo>
                    <a:cubicBezTo>
                      <a:pt x="9" y="5"/>
                      <a:pt x="9" y="5"/>
                      <a:pt x="9" y="5"/>
                    </a:cubicBezTo>
                    <a:cubicBezTo>
                      <a:pt x="13" y="5"/>
                      <a:pt x="13" y="5"/>
                      <a:pt x="13" y="5"/>
                    </a:cubicBezTo>
                    <a:cubicBezTo>
                      <a:pt x="13" y="5"/>
                      <a:pt x="13" y="5"/>
                      <a:pt x="13" y="5"/>
                    </a:cubicBezTo>
                    <a:cubicBezTo>
                      <a:pt x="13" y="5"/>
                      <a:pt x="13" y="6"/>
                      <a:pt x="13" y="6"/>
                    </a:cubicBezTo>
                    <a:cubicBezTo>
                      <a:pt x="13" y="6"/>
                      <a:pt x="13" y="6"/>
                      <a:pt x="13" y="6"/>
                    </a:cubicBezTo>
                    <a:cubicBezTo>
                      <a:pt x="13" y="7"/>
                      <a:pt x="13" y="7"/>
                      <a:pt x="13" y="7"/>
                    </a:cubicBezTo>
                    <a:cubicBezTo>
                      <a:pt x="13" y="8"/>
                      <a:pt x="13" y="8"/>
                      <a:pt x="13" y="9"/>
                    </a:cubicBezTo>
                    <a:cubicBezTo>
                      <a:pt x="13" y="9"/>
                      <a:pt x="13" y="9"/>
                      <a:pt x="13" y="9"/>
                    </a:cubicBezTo>
                    <a:cubicBezTo>
                      <a:pt x="9" y="9"/>
                      <a:pt x="9" y="9"/>
                      <a:pt x="9" y="9"/>
                    </a:cubicBezTo>
                    <a:cubicBezTo>
                      <a:pt x="9" y="18"/>
                      <a:pt x="9" y="18"/>
                      <a:pt x="9" y="18"/>
                    </a:cubicBezTo>
                    <a:cubicBezTo>
                      <a:pt x="9" y="19"/>
                      <a:pt x="9" y="19"/>
                      <a:pt x="9" y="20"/>
                    </a:cubicBezTo>
                    <a:cubicBezTo>
                      <a:pt x="9" y="20"/>
                      <a:pt x="10" y="21"/>
                      <a:pt x="11" y="21"/>
                    </a:cubicBezTo>
                    <a:cubicBezTo>
                      <a:pt x="11" y="21"/>
                      <a:pt x="11" y="21"/>
                      <a:pt x="12" y="21"/>
                    </a:cubicBezTo>
                    <a:cubicBezTo>
                      <a:pt x="12" y="21"/>
                      <a:pt x="12" y="21"/>
                      <a:pt x="12" y="20"/>
                    </a:cubicBezTo>
                    <a:cubicBezTo>
                      <a:pt x="12" y="20"/>
                      <a:pt x="12" y="20"/>
                      <a:pt x="13" y="20"/>
                    </a:cubicBezTo>
                    <a:cubicBezTo>
                      <a:pt x="13" y="20"/>
                      <a:pt x="13" y="20"/>
                      <a:pt x="13" y="20"/>
                    </a:cubicBezTo>
                    <a:cubicBezTo>
                      <a:pt x="13" y="20"/>
                      <a:pt x="13" y="20"/>
                      <a:pt x="13" y="20"/>
                    </a:cubicBezTo>
                    <a:cubicBezTo>
                      <a:pt x="13" y="20"/>
                      <a:pt x="13" y="20"/>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8" name="Freeform 7976">
                <a:extLst>
                  <a:ext uri="{FF2B5EF4-FFF2-40B4-BE49-F238E27FC236}">
                    <a16:creationId xmlns:a16="http://schemas.microsoft.com/office/drawing/2014/main" id="{73F7ECC5-9164-449F-BEE2-7535BC19F701}"/>
                  </a:ext>
                </a:extLst>
              </p:cNvPr>
              <p:cNvSpPr>
                <a:spLocks/>
              </p:cNvSpPr>
              <p:nvPr/>
            </p:nvSpPr>
            <p:spPr bwMode="auto">
              <a:xfrm>
                <a:off x="-1701801" y="285868"/>
                <a:ext cx="47625" cy="76200"/>
              </a:xfrm>
              <a:custGeom>
                <a:avLst/>
                <a:gdLst>
                  <a:gd name="T0" fmla="*/ 18 w 18"/>
                  <a:gd name="T1" fmla="*/ 28 h 29"/>
                  <a:gd name="T2" fmla="*/ 18 w 18"/>
                  <a:gd name="T3" fmla="*/ 28 h 29"/>
                  <a:gd name="T4" fmla="*/ 17 w 18"/>
                  <a:gd name="T5" fmla="*/ 28 h 29"/>
                  <a:gd name="T6" fmla="*/ 16 w 18"/>
                  <a:gd name="T7" fmla="*/ 29 h 29"/>
                  <a:gd name="T8" fmla="*/ 15 w 18"/>
                  <a:gd name="T9" fmla="*/ 29 h 29"/>
                  <a:gd name="T10" fmla="*/ 14 w 18"/>
                  <a:gd name="T11" fmla="*/ 29 h 29"/>
                  <a:gd name="T12" fmla="*/ 13 w 18"/>
                  <a:gd name="T13" fmla="*/ 28 h 29"/>
                  <a:gd name="T14" fmla="*/ 13 w 18"/>
                  <a:gd name="T15" fmla="*/ 28 h 29"/>
                  <a:gd name="T16" fmla="*/ 12 w 18"/>
                  <a:gd name="T17" fmla="*/ 28 h 29"/>
                  <a:gd name="T18" fmla="*/ 12 w 18"/>
                  <a:gd name="T19" fmla="*/ 18 h 29"/>
                  <a:gd name="T20" fmla="*/ 12 w 18"/>
                  <a:gd name="T21" fmla="*/ 16 h 29"/>
                  <a:gd name="T22" fmla="*/ 12 w 18"/>
                  <a:gd name="T23" fmla="*/ 14 h 29"/>
                  <a:gd name="T24" fmla="*/ 11 w 18"/>
                  <a:gd name="T25" fmla="*/ 13 h 29"/>
                  <a:gd name="T26" fmla="*/ 9 w 18"/>
                  <a:gd name="T27" fmla="*/ 13 h 29"/>
                  <a:gd name="T28" fmla="*/ 7 w 18"/>
                  <a:gd name="T29" fmla="*/ 14 h 29"/>
                  <a:gd name="T30" fmla="*/ 5 w 18"/>
                  <a:gd name="T31" fmla="*/ 16 h 29"/>
                  <a:gd name="T32" fmla="*/ 5 w 18"/>
                  <a:gd name="T33" fmla="*/ 28 h 29"/>
                  <a:gd name="T34" fmla="*/ 5 w 18"/>
                  <a:gd name="T35" fmla="*/ 28 h 29"/>
                  <a:gd name="T36" fmla="*/ 5 w 18"/>
                  <a:gd name="T37" fmla="*/ 28 h 29"/>
                  <a:gd name="T38" fmla="*/ 4 w 18"/>
                  <a:gd name="T39" fmla="*/ 29 h 29"/>
                  <a:gd name="T40" fmla="*/ 3 w 18"/>
                  <a:gd name="T41" fmla="*/ 29 h 29"/>
                  <a:gd name="T42" fmla="*/ 1 w 18"/>
                  <a:gd name="T43" fmla="*/ 29 h 29"/>
                  <a:gd name="T44" fmla="*/ 1 w 18"/>
                  <a:gd name="T45" fmla="*/ 28 h 29"/>
                  <a:gd name="T46" fmla="*/ 0 w 18"/>
                  <a:gd name="T47" fmla="*/ 28 h 29"/>
                  <a:gd name="T48" fmla="*/ 0 w 18"/>
                  <a:gd name="T49" fmla="*/ 28 h 29"/>
                  <a:gd name="T50" fmla="*/ 0 w 18"/>
                  <a:gd name="T51" fmla="*/ 1 h 29"/>
                  <a:gd name="T52" fmla="*/ 0 w 18"/>
                  <a:gd name="T53" fmla="*/ 0 h 29"/>
                  <a:gd name="T54" fmla="*/ 1 w 18"/>
                  <a:gd name="T55" fmla="*/ 0 h 29"/>
                  <a:gd name="T56" fmla="*/ 1 w 18"/>
                  <a:gd name="T57" fmla="*/ 0 h 29"/>
                  <a:gd name="T58" fmla="*/ 3 w 18"/>
                  <a:gd name="T59" fmla="*/ 0 h 29"/>
                  <a:gd name="T60" fmla="*/ 4 w 18"/>
                  <a:gd name="T61" fmla="*/ 0 h 29"/>
                  <a:gd name="T62" fmla="*/ 5 w 18"/>
                  <a:gd name="T63" fmla="*/ 0 h 29"/>
                  <a:gd name="T64" fmla="*/ 5 w 18"/>
                  <a:gd name="T65" fmla="*/ 0 h 29"/>
                  <a:gd name="T66" fmla="*/ 5 w 18"/>
                  <a:gd name="T67" fmla="*/ 1 h 29"/>
                  <a:gd name="T68" fmla="*/ 5 w 18"/>
                  <a:gd name="T69" fmla="*/ 12 h 29"/>
                  <a:gd name="T70" fmla="*/ 8 w 18"/>
                  <a:gd name="T71" fmla="*/ 10 h 29"/>
                  <a:gd name="T72" fmla="*/ 11 w 18"/>
                  <a:gd name="T73" fmla="*/ 9 h 29"/>
                  <a:gd name="T74" fmla="*/ 14 w 18"/>
                  <a:gd name="T75" fmla="*/ 10 h 29"/>
                  <a:gd name="T76" fmla="*/ 16 w 18"/>
                  <a:gd name="T77" fmla="*/ 12 h 29"/>
                  <a:gd name="T78" fmla="*/ 17 w 18"/>
                  <a:gd name="T79" fmla="*/ 14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8"/>
                    </a:cubicBezTo>
                    <a:cubicBezTo>
                      <a:pt x="17" y="28"/>
                      <a:pt x="17" y="28"/>
                      <a:pt x="17" y="28"/>
                    </a:cubicBezTo>
                    <a:cubicBezTo>
                      <a:pt x="17" y="28"/>
                      <a:pt x="17" y="28"/>
                      <a:pt x="16" y="29"/>
                    </a:cubicBezTo>
                    <a:cubicBezTo>
                      <a:pt x="16" y="29"/>
                      <a:pt x="16" y="29"/>
                      <a:pt x="15" y="29"/>
                    </a:cubicBezTo>
                    <a:cubicBezTo>
                      <a:pt x="15" y="29"/>
                      <a:pt x="14" y="29"/>
                      <a:pt x="14" y="29"/>
                    </a:cubicBezTo>
                    <a:cubicBezTo>
                      <a:pt x="13" y="28"/>
                      <a:pt x="13" y="28"/>
                      <a:pt x="13" y="28"/>
                    </a:cubicBezTo>
                    <a:cubicBezTo>
                      <a:pt x="13" y="28"/>
                      <a:pt x="13" y="28"/>
                      <a:pt x="13" y="28"/>
                    </a:cubicBezTo>
                    <a:cubicBezTo>
                      <a:pt x="13" y="28"/>
                      <a:pt x="12" y="28"/>
                      <a:pt x="12" y="28"/>
                    </a:cubicBezTo>
                    <a:cubicBezTo>
                      <a:pt x="12" y="18"/>
                      <a:pt x="12" y="18"/>
                      <a:pt x="12" y="18"/>
                    </a:cubicBezTo>
                    <a:cubicBezTo>
                      <a:pt x="12" y="17"/>
                      <a:pt x="12" y="16"/>
                      <a:pt x="12" y="16"/>
                    </a:cubicBezTo>
                    <a:cubicBezTo>
                      <a:pt x="12" y="15"/>
                      <a:pt x="12" y="15"/>
                      <a:pt x="12" y="14"/>
                    </a:cubicBezTo>
                    <a:cubicBezTo>
                      <a:pt x="11" y="14"/>
                      <a:pt x="11" y="14"/>
                      <a:pt x="11" y="13"/>
                    </a:cubicBezTo>
                    <a:cubicBezTo>
                      <a:pt x="10" y="13"/>
                      <a:pt x="10" y="13"/>
                      <a:pt x="9" y="13"/>
                    </a:cubicBezTo>
                    <a:cubicBezTo>
                      <a:pt x="9" y="13"/>
                      <a:pt x="8" y="13"/>
                      <a:pt x="7" y="14"/>
                    </a:cubicBezTo>
                    <a:cubicBezTo>
                      <a:pt x="7" y="14"/>
                      <a:pt x="6" y="15"/>
                      <a:pt x="5" y="16"/>
                    </a:cubicBezTo>
                    <a:cubicBezTo>
                      <a:pt x="5" y="28"/>
                      <a:pt x="5" y="28"/>
                      <a:pt x="5" y="28"/>
                    </a:cubicBezTo>
                    <a:cubicBezTo>
                      <a:pt x="5" y="28"/>
                      <a:pt x="5" y="28"/>
                      <a:pt x="5" y="28"/>
                    </a:cubicBezTo>
                    <a:cubicBezTo>
                      <a:pt x="5" y="28"/>
                      <a:pt x="5" y="28"/>
                      <a:pt x="5" y="28"/>
                    </a:cubicBezTo>
                    <a:cubicBezTo>
                      <a:pt x="5" y="28"/>
                      <a:pt x="4" y="28"/>
                      <a:pt x="4" y="29"/>
                    </a:cubicBezTo>
                    <a:cubicBezTo>
                      <a:pt x="4" y="29"/>
                      <a:pt x="3" y="29"/>
                      <a:pt x="3" y="29"/>
                    </a:cubicBezTo>
                    <a:cubicBezTo>
                      <a:pt x="2" y="29"/>
                      <a:pt x="2" y="29"/>
                      <a:pt x="1" y="29"/>
                    </a:cubicBezTo>
                    <a:cubicBezTo>
                      <a:pt x="1" y="28"/>
                      <a:pt x="1" y="28"/>
                      <a:pt x="1" y="28"/>
                    </a:cubicBezTo>
                    <a:cubicBezTo>
                      <a:pt x="0" y="28"/>
                      <a:pt x="0" y="28"/>
                      <a:pt x="0" y="28"/>
                    </a:cubicBezTo>
                    <a:cubicBezTo>
                      <a:pt x="0" y="28"/>
                      <a:pt x="0" y="28"/>
                      <a:pt x="0" y="28"/>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12"/>
                      <a:pt x="5" y="12"/>
                      <a:pt x="5" y="12"/>
                    </a:cubicBezTo>
                    <a:cubicBezTo>
                      <a:pt x="6" y="11"/>
                      <a:pt x="7" y="10"/>
                      <a:pt x="8" y="10"/>
                    </a:cubicBezTo>
                    <a:cubicBezTo>
                      <a:pt x="9" y="10"/>
                      <a:pt x="10" y="9"/>
                      <a:pt x="11" y="9"/>
                    </a:cubicBezTo>
                    <a:cubicBezTo>
                      <a:pt x="12" y="9"/>
                      <a:pt x="13" y="10"/>
                      <a:pt x="14" y="10"/>
                    </a:cubicBezTo>
                    <a:cubicBezTo>
                      <a:pt x="15" y="10"/>
                      <a:pt x="16" y="11"/>
                      <a:pt x="16" y="12"/>
                    </a:cubicBezTo>
                    <a:cubicBezTo>
                      <a:pt x="17" y="12"/>
                      <a:pt x="17" y="13"/>
                      <a:pt x="17" y="14"/>
                    </a:cubicBezTo>
                    <a:cubicBezTo>
                      <a:pt x="18" y="15"/>
                      <a:pt x="18" y="16"/>
                      <a:pt x="18" y="17"/>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9" name="Freeform 7977">
                <a:extLst>
                  <a:ext uri="{FF2B5EF4-FFF2-40B4-BE49-F238E27FC236}">
                    <a16:creationId xmlns:a16="http://schemas.microsoft.com/office/drawing/2014/main" id="{329DF03B-D1CB-46EF-B3DD-4E6E4BB54579}"/>
                  </a:ext>
                </a:extLst>
              </p:cNvPr>
              <p:cNvSpPr>
                <a:spLocks/>
              </p:cNvSpPr>
              <p:nvPr/>
            </p:nvSpPr>
            <p:spPr bwMode="auto">
              <a:xfrm>
                <a:off x="-1630363" y="320793"/>
                <a:ext cx="22225" cy="9525"/>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3 h 4"/>
                  <a:gd name="T12" fmla="*/ 0 w 8"/>
                  <a:gd name="T13" fmla="*/ 4 h 4"/>
                  <a:gd name="T14" fmla="*/ 7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3"/>
                      <a:pt x="7" y="2"/>
                      <a:pt x="7" y="1"/>
                    </a:cubicBezTo>
                    <a:cubicBezTo>
                      <a:pt x="6" y="1"/>
                      <a:pt x="5" y="0"/>
                      <a:pt x="4" y="0"/>
                    </a:cubicBezTo>
                    <a:cubicBezTo>
                      <a:pt x="3" y="0"/>
                      <a:pt x="3" y="0"/>
                      <a:pt x="2" y="0"/>
                    </a:cubicBezTo>
                    <a:cubicBezTo>
                      <a:pt x="2" y="1"/>
                      <a:pt x="1" y="1"/>
                      <a:pt x="1" y="1"/>
                    </a:cubicBezTo>
                    <a:cubicBezTo>
                      <a:pt x="1" y="2"/>
                      <a:pt x="0" y="2"/>
                      <a:pt x="0" y="3"/>
                    </a:cubicBezTo>
                    <a:cubicBezTo>
                      <a:pt x="0" y="3"/>
                      <a:pt x="0" y="3"/>
                      <a:pt x="0" y="4"/>
                    </a:cubicBezTo>
                    <a:cubicBezTo>
                      <a:pt x="7" y="4"/>
                      <a:pt x="7" y="4"/>
                      <a:pt x="7" y="4"/>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0" name="Freeform 7978">
                <a:extLst>
                  <a:ext uri="{FF2B5EF4-FFF2-40B4-BE49-F238E27FC236}">
                    <a16:creationId xmlns:a16="http://schemas.microsoft.com/office/drawing/2014/main" id="{9183BCD0-AEF5-4586-B0BF-83E1606C6A16}"/>
                  </a:ext>
                </a:extLst>
              </p:cNvPr>
              <p:cNvSpPr>
                <a:spLocks/>
              </p:cNvSpPr>
              <p:nvPr/>
            </p:nvSpPr>
            <p:spPr bwMode="auto">
              <a:xfrm>
                <a:off x="-1643063" y="309680"/>
                <a:ext cx="47625" cy="52388"/>
              </a:xfrm>
              <a:custGeom>
                <a:avLst/>
                <a:gdLst>
                  <a:gd name="T0" fmla="*/ 18 w 18"/>
                  <a:gd name="T1" fmla="*/ 10 h 20"/>
                  <a:gd name="T2" fmla="*/ 17 w 18"/>
                  <a:gd name="T3" fmla="*/ 11 h 20"/>
                  <a:gd name="T4" fmla="*/ 16 w 18"/>
                  <a:gd name="T5" fmla="*/ 12 h 20"/>
                  <a:gd name="T6" fmla="*/ 5 w 18"/>
                  <a:gd name="T7" fmla="*/ 12 h 20"/>
                  <a:gd name="T8" fmla="*/ 5 w 18"/>
                  <a:gd name="T9" fmla="*/ 13 h 20"/>
                  <a:gd name="T10" fmla="*/ 6 w 18"/>
                  <a:gd name="T11" fmla="*/ 15 h 20"/>
                  <a:gd name="T12" fmla="*/ 8 w 18"/>
                  <a:gd name="T13" fmla="*/ 15 h 20"/>
                  <a:gd name="T14" fmla="*/ 10 w 18"/>
                  <a:gd name="T15" fmla="*/ 16 h 20"/>
                  <a:gd name="T16" fmla="*/ 12 w 18"/>
                  <a:gd name="T17" fmla="*/ 15 h 20"/>
                  <a:gd name="T18" fmla="*/ 14 w 18"/>
                  <a:gd name="T19" fmla="*/ 15 h 20"/>
                  <a:gd name="T20" fmla="*/ 15 w 18"/>
                  <a:gd name="T21" fmla="*/ 14 h 20"/>
                  <a:gd name="T22" fmla="*/ 16 w 18"/>
                  <a:gd name="T23" fmla="*/ 14 h 20"/>
                  <a:gd name="T24" fmla="*/ 16 w 18"/>
                  <a:gd name="T25" fmla="*/ 14 h 20"/>
                  <a:gd name="T26" fmla="*/ 17 w 18"/>
                  <a:gd name="T27" fmla="*/ 14 h 20"/>
                  <a:gd name="T28" fmla="*/ 17 w 18"/>
                  <a:gd name="T29" fmla="*/ 15 h 20"/>
                  <a:gd name="T30" fmla="*/ 17 w 18"/>
                  <a:gd name="T31" fmla="*/ 15 h 20"/>
                  <a:gd name="T32" fmla="*/ 17 w 18"/>
                  <a:gd name="T33" fmla="*/ 16 h 20"/>
                  <a:gd name="T34" fmla="*/ 17 w 18"/>
                  <a:gd name="T35" fmla="*/ 17 h 20"/>
                  <a:gd name="T36" fmla="*/ 16 w 18"/>
                  <a:gd name="T37" fmla="*/ 17 h 20"/>
                  <a:gd name="T38" fmla="*/ 16 w 18"/>
                  <a:gd name="T39" fmla="*/ 17 h 20"/>
                  <a:gd name="T40" fmla="*/ 16 w 18"/>
                  <a:gd name="T41" fmla="*/ 18 h 20"/>
                  <a:gd name="T42" fmla="*/ 14 w 18"/>
                  <a:gd name="T43" fmla="*/ 19 h 20"/>
                  <a:gd name="T44" fmla="*/ 12 w 18"/>
                  <a:gd name="T45" fmla="*/ 19 h 20"/>
                  <a:gd name="T46" fmla="*/ 9 w 18"/>
                  <a:gd name="T47" fmla="*/ 20 h 20"/>
                  <a:gd name="T48" fmla="*/ 5 w 18"/>
                  <a:gd name="T49" fmla="*/ 19 h 20"/>
                  <a:gd name="T50" fmla="*/ 2 w 18"/>
                  <a:gd name="T51" fmla="*/ 17 h 20"/>
                  <a:gd name="T52" fmla="*/ 0 w 18"/>
                  <a:gd name="T53" fmla="*/ 14 h 20"/>
                  <a:gd name="T54" fmla="*/ 0 w 18"/>
                  <a:gd name="T55" fmla="*/ 10 h 20"/>
                  <a:gd name="T56" fmla="*/ 0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7 w 18"/>
                  <a:gd name="T73" fmla="*/ 10 h 20"/>
                  <a:gd name="T74" fmla="*/ 18 w 18"/>
                  <a:gd name="T7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0">
                    <a:moveTo>
                      <a:pt x="18" y="10"/>
                    </a:moveTo>
                    <a:cubicBezTo>
                      <a:pt x="18" y="11"/>
                      <a:pt x="17" y="11"/>
                      <a:pt x="17" y="11"/>
                    </a:cubicBezTo>
                    <a:cubicBezTo>
                      <a:pt x="17" y="12"/>
                      <a:pt x="16" y="12"/>
                      <a:pt x="16" y="12"/>
                    </a:cubicBezTo>
                    <a:cubicBezTo>
                      <a:pt x="5" y="12"/>
                      <a:pt x="5" y="12"/>
                      <a:pt x="5" y="12"/>
                    </a:cubicBezTo>
                    <a:cubicBezTo>
                      <a:pt x="5" y="12"/>
                      <a:pt x="5" y="13"/>
                      <a:pt x="5" y="13"/>
                    </a:cubicBezTo>
                    <a:cubicBezTo>
                      <a:pt x="5" y="14"/>
                      <a:pt x="6" y="14"/>
                      <a:pt x="6" y="15"/>
                    </a:cubicBezTo>
                    <a:cubicBezTo>
                      <a:pt x="6" y="15"/>
                      <a:pt x="7" y="15"/>
                      <a:pt x="8" y="15"/>
                    </a:cubicBezTo>
                    <a:cubicBezTo>
                      <a:pt x="8" y="16"/>
                      <a:pt x="9" y="16"/>
                      <a:pt x="10" y="16"/>
                    </a:cubicBezTo>
                    <a:cubicBezTo>
                      <a:pt x="11" y="16"/>
                      <a:pt x="12" y="16"/>
                      <a:pt x="12" y="15"/>
                    </a:cubicBezTo>
                    <a:cubicBezTo>
                      <a:pt x="13" y="15"/>
                      <a:pt x="13" y="15"/>
                      <a:pt x="14" y="15"/>
                    </a:cubicBezTo>
                    <a:cubicBezTo>
                      <a:pt x="14" y="14"/>
                      <a:pt x="15" y="14"/>
                      <a:pt x="15" y="14"/>
                    </a:cubicBezTo>
                    <a:cubicBezTo>
                      <a:pt x="16" y="14"/>
                      <a:pt x="16" y="14"/>
                      <a:pt x="16" y="14"/>
                    </a:cubicBezTo>
                    <a:cubicBezTo>
                      <a:pt x="16" y="14"/>
                      <a:pt x="16" y="14"/>
                      <a:pt x="16" y="14"/>
                    </a:cubicBezTo>
                    <a:cubicBezTo>
                      <a:pt x="16" y="14"/>
                      <a:pt x="16"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6" y="17"/>
                    </a:cubicBezTo>
                    <a:cubicBezTo>
                      <a:pt x="16" y="17"/>
                      <a:pt x="16" y="17"/>
                      <a:pt x="16" y="17"/>
                    </a:cubicBezTo>
                    <a:cubicBezTo>
                      <a:pt x="16" y="18"/>
                      <a:pt x="16" y="18"/>
                      <a:pt x="16" y="18"/>
                    </a:cubicBezTo>
                    <a:cubicBezTo>
                      <a:pt x="15" y="18"/>
                      <a:pt x="15" y="18"/>
                      <a:pt x="14" y="19"/>
                    </a:cubicBezTo>
                    <a:cubicBezTo>
                      <a:pt x="13" y="19"/>
                      <a:pt x="13" y="19"/>
                      <a:pt x="12" y="19"/>
                    </a:cubicBezTo>
                    <a:cubicBezTo>
                      <a:pt x="11" y="19"/>
                      <a:pt x="10" y="20"/>
                      <a:pt x="9" y="20"/>
                    </a:cubicBezTo>
                    <a:cubicBezTo>
                      <a:pt x="8" y="20"/>
                      <a:pt x="6" y="19"/>
                      <a:pt x="5" y="19"/>
                    </a:cubicBezTo>
                    <a:cubicBezTo>
                      <a:pt x="4" y="19"/>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1"/>
                      <a:pt x="5" y="1"/>
                    </a:cubicBezTo>
                    <a:cubicBezTo>
                      <a:pt x="6" y="1"/>
                      <a:pt x="7" y="0"/>
                      <a:pt x="9" y="0"/>
                    </a:cubicBezTo>
                    <a:cubicBezTo>
                      <a:pt x="10" y="0"/>
                      <a:pt x="12" y="1"/>
                      <a:pt x="13" y="1"/>
                    </a:cubicBezTo>
                    <a:cubicBezTo>
                      <a:pt x="14" y="1"/>
                      <a:pt x="15" y="2"/>
                      <a:pt x="16" y="3"/>
                    </a:cubicBezTo>
                    <a:cubicBezTo>
                      <a:pt x="16" y="4"/>
                      <a:pt x="17" y="5"/>
                      <a:pt x="17" y="6"/>
                    </a:cubicBezTo>
                    <a:cubicBezTo>
                      <a:pt x="17" y="7"/>
                      <a:pt x="18" y="8"/>
                      <a:pt x="18" y="9"/>
                    </a:cubicBezTo>
                    <a:cubicBezTo>
                      <a:pt x="17" y="10"/>
                      <a:pt x="17" y="10"/>
                      <a:pt x="17" y="10"/>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1" name="Freeform 7979">
                <a:extLst>
                  <a:ext uri="{FF2B5EF4-FFF2-40B4-BE49-F238E27FC236}">
                    <a16:creationId xmlns:a16="http://schemas.microsoft.com/office/drawing/2014/main" id="{50517F25-3F0A-4917-ACF9-9F0B7B85242B}"/>
                  </a:ext>
                </a:extLst>
              </p:cNvPr>
              <p:cNvSpPr>
                <a:spLocks/>
              </p:cNvSpPr>
              <p:nvPr/>
            </p:nvSpPr>
            <p:spPr bwMode="auto">
              <a:xfrm>
                <a:off x="-1566863" y="292218"/>
                <a:ext cx="100013" cy="69850"/>
              </a:xfrm>
              <a:custGeom>
                <a:avLst/>
                <a:gdLst>
                  <a:gd name="T0" fmla="*/ 31 w 37"/>
                  <a:gd name="T1" fmla="*/ 25 h 27"/>
                  <a:gd name="T2" fmla="*/ 30 w 37"/>
                  <a:gd name="T3" fmla="*/ 26 h 27"/>
                  <a:gd name="T4" fmla="*/ 30 w 37"/>
                  <a:gd name="T5" fmla="*/ 26 h 27"/>
                  <a:gd name="T6" fmla="*/ 28 w 37"/>
                  <a:gd name="T7" fmla="*/ 27 h 27"/>
                  <a:gd name="T8" fmla="*/ 27 w 37"/>
                  <a:gd name="T9" fmla="*/ 27 h 27"/>
                  <a:gd name="T10" fmla="*/ 25 w 37"/>
                  <a:gd name="T11" fmla="*/ 27 h 27"/>
                  <a:gd name="T12" fmla="*/ 24 w 37"/>
                  <a:gd name="T13" fmla="*/ 26 h 27"/>
                  <a:gd name="T14" fmla="*/ 23 w 37"/>
                  <a:gd name="T15" fmla="*/ 26 h 27"/>
                  <a:gd name="T16" fmla="*/ 23 w 37"/>
                  <a:gd name="T17" fmla="*/ 25 h 27"/>
                  <a:gd name="T18" fmla="*/ 19 w 37"/>
                  <a:gd name="T19" fmla="*/ 8 h 27"/>
                  <a:gd name="T20" fmla="*/ 14 w 37"/>
                  <a:gd name="T21" fmla="*/ 25 h 27"/>
                  <a:gd name="T22" fmla="*/ 14 w 37"/>
                  <a:gd name="T23" fmla="*/ 26 h 27"/>
                  <a:gd name="T24" fmla="*/ 14 w 37"/>
                  <a:gd name="T25" fmla="*/ 26 h 27"/>
                  <a:gd name="T26" fmla="*/ 12 w 37"/>
                  <a:gd name="T27" fmla="*/ 27 h 27"/>
                  <a:gd name="T28" fmla="*/ 11 w 37"/>
                  <a:gd name="T29" fmla="*/ 27 h 27"/>
                  <a:gd name="T30" fmla="*/ 9 w 37"/>
                  <a:gd name="T31" fmla="*/ 27 h 27"/>
                  <a:gd name="T32" fmla="*/ 8 w 37"/>
                  <a:gd name="T33" fmla="*/ 26 h 27"/>
                  <a:gd name="T34" fmla="*/ 7 w 37"/>
                  <a:gd name="T35" fmla="*/ 26 h 27"/>
                  <a:gd name="T36" fmla="*/ 7 w 37"/>
                  <a:gd name="T37" fmla="*/ 25 h 27"/>
                  <a:gd name="T38" fmla="*/ 1 w 37"/>
                  <a:gd name="T39" fmla="*/ 2 h 27"/>
                  <a:gd name="T40" fmla="*/ 0 w 37"/>
                  <a:gd name="T41" fmla="*/ 1 h 27"/>
                  <a:gd name="T42" fmla="*/ 1 w 37"/>
                  <a:gd name="T43" fmla="*/ 0 h 27"/>
                  <a:gd name="T44" fmla="*/ 2 w 37"/>
                  <a:gd name="T45" fmla="*/ 0 h 27"/>
                  <a:gd name="T46" fmla="*/ 3 w 37"/>
                  <a:gd name="T47" fmla="*/ 0 h 27"/>
                  <a:gd name="T48" fmla="*/ 5 w 37"/>
                  <a:gd name="T49" fmla="*/ 0 h 27"/>
                  <a:gd name="T50" fmla="*/ 6 w 37"/>
                  <a:gd name="T51" fmla="*/ 0 h 27"/>
                  <a:gd name="T52" fmla="*/ 6 w 37"/>
                  <a:gd name="T53" fmla="*/ 0 h 27"/>
                  <a:gd name="T54" fmla="*/ 6 w 37"/>
                  <a:gd name="T55" fmla="*/ 1 h 27"/>
                  <a:gd name="T56" fmla="*/ 11 w 37"/>
                  <a:gd name="T57" fmla="*/ 21 h 27"/>
                  <a:gd name="T58" fmla="*/ 16 w 37"/>
                  <a:gd name="T59" fmla="*/ 1 h 27"/>
                  <a:gd name="T60" fmla="*/ 16 w 37"/>
                  <a:gd name="T61" fmla="*/ 0 h 27"/>
                  <a:gd name="T62" fmla="*/ 16 w 37"/>
                  <a:gd name="T63" fmla="*/ 0 h 27"/>
                  <a:gd name="T64" fmla="*/ 17 w 37"/>
                  <a:gd name="T65" fmla="*/ 0 h 27"/>
                  <a:gd name="T66" fmla="*/ 19 w 37"/>
                  <a:gd name="T67" fmla="*/ 0 h 27"/>
                  <a:gd name="T68" fmla="*/ 20 w 37"/>
                  <a:gd name="T69" fmla="*/ 0 h 27"/>
                  <a:gd name="T70" fmla="*/ 21 w 37"/>
                  <a:gd name="T71" fmla="*/ 0 h 27"/>
                  <a:gd name="T72" fmla="*/ 22 w 37"/>
                  <a:gd name="T73" fmla="*/ 0 h 27"/>
                  <a:gd name="T74" fmla="*/ 22 w 37"/>
                  <a:gd name="T75" fmla="*/ 1 h 27"/>
                  <a:gd name="T76" fmla="*/ 27 w 37"/>
                  <a:gd name="T77" fmla="*/ 21 h 27"/>
                  <a:gd name="T78" fmla="*/ 32 w 37"/>
                  <a:gd name="T79" fmla="*/ 1 h 27"/>
                  <a:gd name="T80" fmla="*/ 32 w 37"/>
                  <a:gd name="T81" fmla="*/ 0 h 27"/>
                  <a:gd name="T82" fmla="*/ 32 w 37"/>
                  <a:gd name="T83" fmla="*/ 0 h 27"/>
                  <a:gd name="T84" fmla="*/ 33 w 37"/>
                  <a:gd name="T85" fmla="*/ 0 h 27"/>
                  <a:gd name="T86" fmla="*/ 35 w 37"/>
                  <a:gd name="T87" fmla="*/ 0 h 27"/>
                  <a:gd name="T88" fmla="*/ 36 w 37"/>
                  <a:gd name="T89" fmla="*/ 0 h 27"/>
                  <a:gd name="T90" fmla="*/ 37 w 37"/>
                  <a:gd name="T91" fmla="*/ 0 h 27"/>
                  <a:gd name="T92" fmla="*/ 37 w 37"/>
                  <a:gd name="T93" fmla="*/ 1 h 27"/>
                  <a:gd name="T94" fmla="*/ 37 w 37"/>
                  <a:gd name="T95" fmla="*/ 2 h 27"/>
                  <a:gd name="T96" fmla="*/ 31 w 37"/>
                  <a:gd name="T9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 h="27">
                    <a:moveTo>
                      <a:pt x="31" y="25"/>
                    </a:moveTo>
                    <a:cubicBezTo>
                      <a:pt x="30" y="25"/>
                      <a:pt x="30" y="26"/>
                      <a:pt x="30" y="26"/>
                    </a:cubicBezTo>
                    <a:cubicBezTo>
                      <a:pt x="30" y="26"/>
                      <a:pt x="30" y="26"/>
                      <a:pt x="30" y="26"/>
                    </a:cubicBezTo>
                    <a:cubicBezTo>
                      <a:pt x="29" y="26"/>
                      <a:pt x="29" y="26"/>
                      <a:pt x="28" y="27"/>
                    </a:cubicBezTo>
                    <a:cubicBezTo>
                      <a:pt x="28" y="27"/>
                      <a:pt x="27" y="27"/>
                      <a:pt x="27" y="27"/>
                    </a:cubicBezTo>
                    <a:cubicBezTo>
                      <a:pt x="26" y="27"/>
                      <a:pt x="25" y="27"/>
                      <a:pt x="25" y="27"/>
                    </a:cubicBezTo>
                    <a:cubicBezTo>
                      <a:pt x="24" y="26"/>
                      <a:pt x="24" y="26"/>
                      <a:pt x="24" y="26"/>
                    </a:cubicBezTo>
                    <a:cubicBezTo>
                      <a:pt x="23" y="26"/>
                      <a:pt x="23" y="26"/>
                      <a:pt x="23" y="26"/>
                    </a:cubicBezTo>
                    <a:cubicBezTo>
                      <a:pt x="23" y="26"/>
                      <a:pt x="23" y="25"/>
                      <a:pt x="23" y="25"/>
                    </a:cubicBezTo>
                    <a:cubicBezTo>
                      <a:pt x="19" y="8"/>
                      <a:pt x="19" y="8"/>
                      <a:pt x="19" y="8"/>
                    </a:cubicBezTo>
                    <a:cubicBezTo>
                      <a:pt x="14" y="25"/>
                      <a:pt x="14" y="25"/>
                      <a:pt x="14" y="25"/>
                    </a:cubicBezTo>
                    <a:cubicBezTo>
                      <a:pt x="14" y="25"/>
                      <a:pt x="14" y="26"/>
                      <a:pt x="14" y="26"/>
                    </a:cubicBezTo>
                    <a:cubicBezTo>
                      <a:pt x="14" y="26"/>
                      <a:pt x="14" y="26"/>
                      <a:pt x="14" y="26"/>
                    </a:cubicBezTo>
                    <a:cubicBezTo>
                      <a:pt x="13" y="26"/>
                      <a:pt x="13" y="26"/>
                      <a:pt x="12" y="27"/>
                    </a:cubicBezTo>
                    <a:cubicBezTo>
                      <a:pt x="12" y="27"/>
                      <a:pt x="11" y="27"/>
                      <a:pt x="11" y="27"/>
                    </a:cubicBezTo>
                    <a:cubicBezTo>
                      <a:pt x="10" y="27"/>
                      <a:pt x="9" y="27"/>
                      <a:pt x="9" y="27"/>
                    </a:cubicBezTo>
                    <a:cubicBezTo>
                      <a:pt x="8" y="26"/>
                      <a:pt x="8" y="26"/>
                      <a:pt x="8" y="26"/>
                    </a:cubicBezTo>
                    <a:cubicBezTo>
                      <a:pt x="7" y="26"/>
                      <a:pt x="7" y="26"/>
                      <a:pt x="7" y="26"/>
                    </a:cubicBezTo>
                    <a:cubicBezTo>
                      <a:pt x="7" y="26"/>
                      <a:pt x="7" y="25"/>
                      <a:pt x="7" y="25"/>
                    </a:cubicBezTo>
                    <a:cubicBezTo>
                      <a:pt x="1" y="2"/>
                      <a:pt x="1" y="2"/>
                      <a:pt x="1" y="2"/>
                    </a:cubicBezTo>
                    <a:cubicBezTo>
                      <a:pt x="1" y="1"/>
                      <a:pt x="0" y="1"/>
                      <a:pt x="0" y="1"/>
                    </a:cubicBezTo>
                    <a:cubicBezTo>
                      <a:pt x="0" y="0"/>
                      <a:pt x="1" y="0"/>
                      <a:pt x="1" y="0"/>
                    </a:cubicBezTo>
                    <a:cubicBezTo>
                      <a:pt x="1" y="0"/>
                      <a:pt x="1" y="0"/>
                      <a:pt x="2" y="0"/>
                    </a:cubicBezTo>
                    <a:cubicBezTo>
                      <a:pt x="2" y="0"/>
                      <a:pt x="2" y="0"/>
                      <a:pt x="3" y="0"/>
                    </a:cubicBezTo>
                    <a:cubicBezTo>
                      <a:pt x="4" y="0"/>
                      <a:pt x="4" y="0"/>
                      <a:pt x="5" y="0"/>
                    </a:cubicBezTo>
                    <a:cubicBezTo>
                      <a:pt x="5" y="0"/>
                      <a:pt x="5" y="0"/>
                      <a:pt x="6" y="0"/>
                    </a:cubicBezTo>
                    <a:cubicBezTo>
                      <a:pt x="6" y="0"/>
                      <a:pt x="6" y="0"/>
                      <a:pt x="6" y="0"/>
                    </a:cubicBezTo>
                    <a:cubicBezTo>
                      <a:pt x="6" y="0"/>
                      <a:pt x="6" y="1"/>
                      <a:pt x="6" y="1"/>
                    </a:cubicBezTo>
                    <a:cubicBezTo>
                      <a:pt x="11" y="21"/>
                      <a:pt x="11" y="21"/>
                      <a:pt x="11" y="21"/>
                    </a:cubicBezTo>
                    <a:cubicBezTo>
                      <a:pt x="16" y="1"/>
                      <a:pt x="16" y="1"/>
                      <a:pt x="16" y="1"/>
                    </a:cubicBezTo>
                    <a:cubicBezTo>
                      <a:pt x="16" y="1"/>
                      <a:pt x="16" y="0"/>
                      <a:pt x="16" y="0"/>
                    </a:cubicBezTo>
                    <a:cubicBezTo>
                      <a:pt x="16" y="0"/>
                      <a:pt x="16" y="0"/>
                      <a:pt x="16" y="0"/>
                    </a:cubicBezTo>
                    <a:cubicBezTo>
                      <a:pt x="17" y="0"/>
                      <a:pt x="17" y="0"/>
                      <a:pt x="17" y="0"/>
                    </a:cubicBezTo>
                    <a:cubicBezTo>
                      <a:pt x="18" y="0"/>
                      <a:pt x="18" y="0"/>
                      <a:pt x="19" y="0"/>
                    </a:cubicBezTo>
                    <a:cubicBezTo>
                      <a:pt x="19" y="0"/>
                      <a:pt x="20" y="0"/>
                      <a:pt x="20" y="0"/>
                    </a:cubicBezTo>
                    <a:cubicBezTo>
                      <a:pt x="21" y="0"/>
                      <a:pt x="21" y="0"/>
                      <a:pt x="21" y="0"/>
                    </a:cubicBezTo>
                    <a:cubicBezTo>
                      <a:pt x="21" y="0"/>
                      <a:pt x="22" y="0"/>
                      <a:pt x="22" y="0"/>
                    </a:cubicBezTo>
                    <a:cubicBezTo>
                      <a:pt x="22" y="0"/>
                      <a:pt x="22" y="1"/>
                      <a:pt x="22" y="1"/>
                    </a:cubicBezTo>
                    <a:cubicBezTo>
                      <a:pt x="27" y="21"/>
                      <a:pt x="27" y="21"/>
                      <a:pt x="27" y="21"/>
                    </a:cubicBezTo>
                    <a:cubicBezTo>
                      <a:pt x="32" y="1"/>
                      <a:pt x="32" y="1"/>
                      <a:pt x="32" y="1"/>
                    </a:cubicBezTo>
                    <a:cubicBezTo>
                      <a:pt x="32" y="1"/>
                      <a:pt x="32" y="0"/>
                      <a:pt x="32" y="0"/>
                    </a:cubicBezTo>
                    <a:cubicBezTo>
                      <a:pt x="32" y="0"/>
                      <a:pt x="32" y="0"/>
                      <a:pt x="32" y="0"/>
                    </a:cubicBezTo>
                    <a:cubicBezTo>
                      <a:pt x="32" y="0"/>
                      <a:pt x="33" y="0"/>
                      <a:pt x="33" y="0"/>
                    </a:cubicBezTo>
                    <a:cubicBezTo>
                      <a:pt x="33" y="0"/>
                      <a:pt x="34" y="0"/>
                      <a:pt x="35" y="0"/>
                    </a:cubicBezTo>
                    <a:cubicBezTo>
                      <a:pt x="35" y="0"/>
                      <a:pt x="36" y="0"/>
                      <a:pt x="36" y="0"/>
                    </a:cubicBezTo>
                    <a:cubicBezTo>
                      <a:pt x="36" y="0"/>
                      <a:pt x="37" y="0"/>
                      <a:pt x="37" y="0"/>
                    </a:cubicBezTo>
                    <a:cubicBezTo>
                      <a:pt x="37" y="0"/>
                      <a:pt x="37" y="0"/>
                      <a:pt x="37" y="1"/>
                    </a:cubicBezTo>
                    <a:cubicBezTo>
                      <a:pt x="37" y="1"/>
                      <a:pt x="37" y="1"/>
                      <a:pt x="37" y="2"/>
                    </a:cubicBezTo>
                    <a:cubicBezTo>
                      <a:pt x="31" y="25"/>
                      <a:pt x="31" y="25"/>
                      <a:pt x="31"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2" name="Freeform 7980">
                <a:extLst>
                  <a:ext uri="{FF2B5EF4-FFF2-40B4-BE49-F238E27FC236}">
                    <a16:creationId xmlns:a16="http://schemas.microsoft.com/office/drawing/2014/main" id="{E8894805-7722-4B8D-A151-1803F3E05BBC}"/>
                  </a:ext>
                </a:extLst>
              </p:cNvPr>
              <p:cNvSpPr>
                <a:spLocks/>
              </p:cNvSpPr>
              <p:nvPr/>
            </p:nvSpPr>
            <p:spPr bwMode="auto">
              <a:xfrm>
                <a:off x="-1450976" y="320793"/>
                <a:ext cx="23813" cy="31750"/>
              </a:xfrm>
              <a:custGeom>
                <a:avLst/>
                <a:gdLst>
                  <a:gd name="T0" fmla="*/ 9 w 9"/>
                  <a:gd name="T1" fmla="*/ 6 h 12"/>
                  <a:gd name="T2" fmla="*/ 9 w 9"/>
                  <a:gd name="T3" fmla="*/ 4 h 12"/>
                  <a:gd name="T4" fmla="*/ 8 w 9"/>
                  <a:gd name="T5" fmla="*/ 2 h 12"/>
                  <a:gd name="T6" fmla="*/ 6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8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8" y="3"/>
                      <a:pt x="8" y="2"/>
                      <a:pt x="8" y="2"/>
                    </a:cubicBezTo>
                    <a:cubicBezTo>
                      <a:pt x="7" y="1"/>
                      <a:pt x="7" y="1"/>
                      <a:pt x="6" y="1"/>
                    </a:cubicBezTo>
                    <a:cubicBezTo>
                      <a:pt x="6" y="0"/>
                      <a:pt x="5" y="0"/>
                      <a:pt x="4" y="0"/>
                    </a:cubicBezTo>
                    <a:cubicBezTo>
                      <a:pt x="3" y="0"/>
                      <a:pt x="3" y="0"/>
                      <a:pt x="2" y="1"/>
                    </a:cubicBezTo>
                    <a:cubicBezTo>
                      <a:pt x="2" y="1"/>
                      <a:pt x="1" y="1"/>
                      <a:pt x="1" y="2"/>
                    </a:cubicBezTo>
                    <a:cubicBezTo>
                      <a:pt x="0" y="2"/>
                      <a:pt x="0" y="3"/>
                      <a:pt x="0" y="4"/>
                    </a:cubicBezTo>
                    <a:cubicBezTo>
                      <a:pt x="0" y="4"/>
                      <a:pt x="0" y="5"/>
                      <a:pt x="0" y="6"/>
                    </a:cubicBezTo>
                    <a:cubicBezTo>
                      <a:pt x="0" y="7"/>
                      <a:pt x="0" y="8"/>
                      <a:pt x="0" y="8"/>
                    </a:cubicBezTo>
                    <a:cubicBezTo>
                      <a:pt x="0" y="9"/>
                      <a:pt x="0" y="10"/>
                      <a:pt x="1" y="10"/>
                    </a:cubicBezTo>
                    <a:cubicBezTo>
                      <a:pt x="1" y="11"/>
                      <a:pt x="1" y="11"/>
                      <a:pt x="2" y="11"/>
                    </a:cubicBezTo>
                    <a:cubicBezTo>
                      <a:pt x="3" y="12"/>
                      <a:pt x="3" y="12"/>
                      <a:pt x="4" y="12"/>
                    </a:cubicBezTo>
                    <a:cubicBezTo>
                      <a:pt x="5" y="12"/>
                      <a:pt x="6" y="12"/>
                      <a:pt x="6" y="11"/>
                    </a:cubicBezTo>
                    <a:cubicBezTo>
                      <a:pt x="7" y="11"/>
                      <a:pt x="7" y="11"/>
                      <a:pt x="8" y="10"/>
                    </a:cubicBezTo>
                    <a:cubicBezTo>
                      <a:pt x="8" y="10"/>
                      <a:pt x="8" y="9"/>
                      <a:pt x="8"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3" name="Freeform 7981">
                <a:extLst>
                  <a:ext uri="{FF2B5EF4-FFF2-40B4-BE49-F238E27FC236}">
                    <a16:creationId xmlns:a16="http://schemas.microsoft.com/office/drawing/2014/main" id="{0869FF15-4C61-4907-95D6-A61C0D200CD8}"/>
                  </a:ext>
                </a:extLst>
              </p:cNvPr>
              <p:cNvSpPr>
                <a:spLocks/>
              </p:cNvSpPr>
              <p:nvPr/>
            </p:nvSpPr>
            <p:spPr bwMode="auto">
              <a:xfrm>
                <a:off x="-1466851" y="309680"/>
                <a:ext cx="52388" cy="52388"/>
              </a:xfrm>
              <a:custGeom>
                <a:avLst/>
                <a:gdLst>
                  <a:gd name="T0" fmla="*/ 20 w 20"/>
                  <a:gd name="T1" fmla="*/ 10 h 20"/>
                  <a:gd name="T2" fmla="*/ 19 w 20"/>
                  <a:gd name="T3" fmla="*/ 14 h 20"/>
                  <a:gd name="T4" fmla="*/ 18 w 20"/>
                  <a:gd name="T5" fmla="*/ 17 h 20"/>
                  <a:gd name="T6" fmla="*/ 14 w 20"/>
                  <a:gd name="T7" fmla="*/ 19 h 20"/>
                  <a:gd name="T8" fmla="*/ 10 w 20"/>
                  <a:gd name="T9" fmla="*/ 20 h 20"/>
                  <a:gd name="T10" fmla="*/ 6 w 20"/>
                  <a:gd name="T11" fmla="*/ 19 h 20"/>
                  <a:gd name="T12" fmla="*/ 3 w 20"/>
                  <a:gd name="T13" fmla="*/ 17 h 20"/>
                  <a:gd name="T14" fmla="*/ 1 w 20"/>
                  <a:gd name="T15" fmla="*/ 14 h 20"/>
                  <a:gd name="T16" fmla="*/ 0 w 20"/>
                  <a:gd name="T17" fmla="*/ 10 h 20"/>
                  <a:gd name="T18" fmla="*/ 1 w 20"/>
                  <a:gd name="T19" fmla="*/ 6 h 20"/>
                  <a:gd name="T20" fmla="*/ 3 w 20"/>
                  <a:gd name="T21" fmla="*/ 3 h 20"/>
                  <a:gd name="T22" fmla="*/ 6 w 20"/>
                  <a:gd name="T23" fmla="*/ 1 h 20"/>
                  <a:gd name="T24" fmla="*/ 10 w 20"/>
                  <a:gd name="T25" fmla="*/ 0 h 20"/>
                  <a:gd name="T26" fmla="*/ 15 w 20"/>
                  <a:gd name="T27" fmla="*/ 1 h 20"/>
                  <a:gd name="T28" fmla="*/ 18 w 20"/>
                  <a:gd name="T29" fmla="*/ 3 h 20"/>
                  <a:gd name="T30" fmla="*/ 20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20" y="13"/>
                      <a:pt x="19" y="14"/>
                    </a:cubicBezTo>
                    <a:cubicBezTo>
                      <a:pt x="19" y="15"/>
                      <a:pt x="18" y="16"/>
                      <a:pt x="18" y="17"/>
                    </a:cubicBezTo>
                    <a:cubicBezTo>
                      <a:pt x="17" y="18"/>
                      <a:pt x="16" y="18"/>
                      <a:pt x="14" y="19"/>
                    </a:cubicBezTo>
                    <a:cubicBezTo>
                      <a:pt x="13" y="19"/>
                      <a:pt x="12" y="20"/>
                      <a:pt x="10" y="20"/>
                    </a:cubicBezTo>
                    <a:cubicBezTo>
                      <a:pt x="8" y="20"/>
                      <a:pt x="7" y="19"/>
                      <a:pt x="6" y="19"/>
                    </a:cubicBezTo>
                    <a:cubicBezTo>
                      <a:pt x="5" y="18"/>
                      <a:pt x="4" y="18"/>
                      <a:pt x="3" y="17"/>
                    </a:cubicBezTo>
                    <a:cubicBezTo>
                      <a:pt x="2" y="16"/>
                      <a:pt x="1" y="15"/>
                      <a:pt x="1" y="14"/>
                    </a:cubicBezTo>
                    <a:cubicBezTo>
                      <a:pt x="1" y="13"/>
                      <a:pt x="0" y="12"/>
                      <a:pt x="0" y="10"/>
                    </a:cubicBezTo>
                    <a:cubicBezTo>
                      <a:pt x="0" y="9"/>
                      <a:pt x="1" y="7"/>
                      <a:pt x="1" y="6"/>
                    </a:cubicBezTo>
                    <a:cubicBezTo>
                      <a:pt x="1" y="5"/>
                      <a:pt x="2" y="4"/>
                      <a:pt x="3" y="3"/>
                    </a:cubicBezTo>
                    <a:cubicBezTo>
                      <a:pt x="4" y="2"/>
                      <a:pt x="5" y="2"/>
                      <a:pt x="6" y="1"/>
                    </a:cubicBezTo>
                    <a:cubicBezTo>
                      <a:pt x="7" y="1"/>
                      <a:pt x="9" y="0"/>
                      <a:pt x="10" y="0"/>
                    </a:cubicBezTo>
                    <a:cubicBezTo>
                      <a:pt x="12" y="0"/>
                      <a:pt x="14" y="1"/>
                      <a:pt x="15" y="1"/>
                    </a:cubicBezTo>
                    <a:cubicBezTo>
                      <a:pt x="16" y="1"/>
                      <a:pt x="17" y="2"/>
                      <a:pt x="18" y="3"/>
                    </a:cubicBezTo>
                    <a:cubicBezTo>
                      <a:pt x="19" y="4"/>
                      <a:pt x="19" y="5"/>
                      <a:pt x="20"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4" name="Freeform 7982">
                <a:extLst>
                  <a:ext uri="{FF2B5EF4-FFF2-40B4-BE49-F238E27FC236}">
                    <a16:creationId xmlns:a16="http://schemas.microsoft.com/office/drawing/2014/main" id="{00C338B6-A284-49D2-BE26-89B25A659D1C}"/>
                  </a:ext>
                </a:extLst>
              </p:cNvPr>
              <p:cNvSpPr>
                <a:spLocks/>
              </p:cNvSpPr>
              <p:nvPr/>
            </p:nvSpPr>
            <p:spPr bwMode="auto">
              <a:xfrm>
                <a:off x="-1392238" y="320793"/>
                <a:ext cx="23813" cy="31750"/>
              </a:xfrm>
              <a:custGeom>
                <a:avLst/>
                <a:gdLst>
                  <a:gd name="T0" fmla="*/ 9 w 9"/>
                  <a:gd name="T1" fmla="*/ 6 h 12"/>
                  <a:gd name="T2" fmla="*/ 9 w 9"/>
                  <a:gd name="T3" fmla="*/ 4 h 12"/>
                  <a:gd name="T4" fmla="*/ 8 w 9"/>
                  <a:gd name="T5" fmla="*/ 2 h 12"/>
                  <a:gd name="T6" fmla="*/ 7 w 9"/>
                  <a:gd name="T7" fmla="*/ 1 h 12"/>
                  <a:gd name="T8" fmla="*/ 5 w 9"/>
                  <a:gd name="T9" fmla="*/ 0 h 12"/>
                  <a:gd name="T10" fmla="*/ 3 w 9"/>
                  <a:gd name="T11" fmla="*/ 1 h 12"/>
                  <a:gd name="T12" fmla="*/ 1 w 9"/>
                  <a:gd name="T13" fmla="*/ 2 h 12"/>
                  <a:gd name="T14" fmla="*/ 1 w 9"/>
                  <a:gd name="T15" fmla="*/ 4 h 12"/>
                  <a:gd name="T16" fmla="*/ 0 w 9"/>
                  <a:gd name="T17" fmla="*/ 6 h 12"/>
                  <a:gd name="T18" fmla="*/ 0 w 9"/>
                  <a:gd name="T19" fmla="*/ 8 h 12"/>
                  <a:gd name="T20" fmla="*/ 1 w 9"/>
                  <a:gd name="T21" fmla="*/ 10 h 12"/>
                  <a:gd name="T22" fmla="*/ 3 w 9"/>
                  <a:gd name="T23" fmla="*/ 11 h 12"/>
                  <a:gd name="T24" fmla="*/ 5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9" y="2"/>
                      <a:pt x="8" y="2"/>
                    </a:cubicBezTo>
                    <a:cubicBezTo>
                      <a:pt x="8" y="1"/>
                      <a:pt x="8" y="1"/>
                      <a:pt x="7" y="1"/>
                    </a:cubicBezTo>
                    <a:cubicBezTo>
                      <a:pt x="6" y="0"/>
                      <a:pt x="6" y="0"/>
                      <a:pt x="5" y="0"/>
                    </a:cubicBezTo>
                    <a:cubicBezTo>
                      <a:pt x="4" y="0"/>
                      <a:pt x="3" y="0"/>
                      <a:pt x="3" y="1"/>
                    </a:cubicBezTo>
                    <a:cubicBezTo>
                      <a:pt x="2" y="1"/>
                      <a:pt x="2" y="1"/>
                      <a:pt x="1" y="2"/>
                    </a:cubicBezTo>
                    <a:cubicBezTo>
                      <a:pt x="1" y="2"/>
                      <a:pt x="1" y="3"/>
                      <a:pt x="1" y="4"/>
                    </a:cubicBezTo>
                    <a:cubicBezTo>
                      <a:pt x="0" y="4"/>
                      <a:pt x="0" y="5"/>
                      <a:pt x="0" y="6"/>
                    </a:cubicBezTo>
                    <a:cubicBezTo>
                      <a:pt x="0" y="7"/>
                      <a:pt x="0" y="8"/>
                      <a:pt x="0" y="8"/>
                    </a:cubicBezTo>
                    <a:cubicBezTo>
                      <a:pt x="1" y="9"/>
                      <a:pt x="1" y="10"/>
                      <a:pt x="1" y="10"/>
                    </a:cubicBezTo>
                    <a:cubicBezTo>
                      <a:pt x="2" y="11"/>
                      <a:pt x="2" y="11"/>
                      <a:pt x="3" y="11"/>
                    </a:cubicBezTo>
                    <a:cubicBezTo>
                      <a:pt x="3" y="12"/>
                      <a:pt x="4" y="12"/>
                      <a:pt x="5" y="12"/>
                    </a:cubicBezTo>
                    <a:cubicBezTo>
                      <a:pt x="5" y="12"/>
                      <a:pt x="6" y="12"/>
                      <a:pt x="7" y="11"/>
                    </a:cubicBezTo>
                    <a:cubicBezTo>
                      <a:pt x="7" y="11"/>
                      <a:pt x="8" y="11"/>
                      <a:pt x="8" y="10"/>
                    </a:cubicBezTo>
                    <a:cubicBezTo>
                      <a:pt x="9"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5" name="Freeform 7983">
                <a:extLst>
                  <a:ext uri="{FF2B5EF4-FFF2-40B4-BE49-F238E27FC236}">
                    <a16:creationId xmlns:a16="http://schemas.microsoft.com/office/drawing/2014/main" id="{C50D6839-3E21-488D-94EE-896CE528B5D6}"/>
                  </a:ext>
                </a:extLst>
              </p:cNvPr>
              <p:cNvSpPr>
                <a:spLocks/>
              </p:cNvSpPr>
              <p:nvPr/>
            </p:nvSpPr>
            <p:spPr bwMode="auto">
              <a:xfrm>
                <a:off x="-1406526" y="309680"/>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5 w 20"/>
                  <a:gd name="T11" fmla="*/ 19 h 20"/>
                  <a:gd name="T12" fmla="*/ 2 w 20"/>
                  <a:gd name="T13" fmla="*/ 17 h 20"/>
                  <a:gd name="T14" fmla="*/ 0 w 20"/>
                  <a:gd name="T15" fmla="*/ 14 h 20"/>
                  <a:gd name="T16" fmla="*/ 0 w 20"/>
                  <a:gd name="T17" fmla="*/ 10 h 20"/>
                  <a:gd name="T18" fmla="*/ 1 w 20"/>
                  <a:gd name="T19" fmla="*/ 6 h 20"/>
                  <a:gd name="T20" fmla="*/ 2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19" y="13"/>
                      <a:pt x="19" y="14"/>
                    </a:cubicBezTo>
                    <a:cubicBezTo>
                      <a:pt x="19" y="15"/>
                      <a:pt x="18" y="16"/>
                      <a:pt x="17" y="17"/>
                    </a:cubicBezTo>
                    <a:cubicBezTo>
                      <a:pt x="16" y="18"/>
                      <a:pt x="15" y="18"/>
                      <a:pt x="14" y="19"/>
                    </a:cubicBezTo>
                    <a:cubicBezTo>
                      <a:pt x="13" y="19"/>
                      <a:pt x="11" y="20"/>
                      <a:pt x="10" y="20"/>
                    </a:cubicBezTo>
                    <a:cubicBezTo>
                      <a:pt x="8" y="20"/>
                      <a:pt x="6" y="19"/>
                      <a:pt x="5" y="19"/>
                    </a:cubicBezTo>
                    <a:cubicBezTo>
                      <a:pt x="4" y="18"/>
                      <a:pt x="3" y="18"/>
                      <a:pt x="2" y="17"/>
                    </a:cubicBezTo>
                    <a:cubicBezTo>
                      <a:pt x="1" y="16"/>
                      <a:pt x="1" y="15"/>
                      <a:pt x="0" y="14"/>
                    </a:cubicBezTo>
                    <a:cubicBezTo>
                      <a:pt x="0" y="13"/>
                      <a:pt x="0" y="12"/>
                      <a:pt x="0" y="10"/>
                    </a:cubicBezTo>
                    <a:cubicBezTo>
                      <a:pt x="0" y="9"/>
                      <a:pt x="0" y="7"/>
                      <a:pt x="1" y="6"/>
                    </a:cubicBezTo>
                    <a:cubicBezTo>
                      <a:pt x="1" y="5"/>
                      <a:pt x="2" y="4"/>
                      <a:pt x="2" y="3"/>
                    </a:cubicBezTo>
                    <a:cubicBezTo>
                      <a:pt x="3" y="2"/>
                      <a:pt x="4" y="2"/>
                      <a:pt x="6" y="1"/>
                    </a:cubicBezTo>
                    <a:cubicBezTo>
                      <a:pt x="7" y="1"/>
                      <a:pt x="8" y="0"/>
                      <a:pt x="10" y="0"/>
                    </a:cubicBezTo>
                    <a:cubicBezTo>
                      <a:pt x="12" y="0"/>
                      <a:pt x="13" y="1"/>
                      <a:pt x="14" y="1"/>
                    </a:cubicBezTo>
                    <a:cubicBezTo>
                      <a:pt x="15" y="1"/>
                      <a:pt x="16" y="2"/>
                      <a:pt x="17" y="3"/>
                    </a:cubicBezTo>
                    <a:cubicBezTo>
                      <a:pt x="18" y="4"/>
                      <a:pt x="19" y="5"/>
                      <a:pt x="19" y="6"/>
                    </a:cubicBezTo>
                    <a:cubicBezTo>
                      <a:pt x="19"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6" name="Freeform 7984">
                <a:extLst>
                  <a:ext uri="{FF2B5EF4-FFF2-40B4-BE49-F238E27FC236}">
                    <a16:creationId xmlns:a16="http://schemas.microsoft.com/office/drawing/2014/main" id="{D4A6F239-0AE4-442F-B4ED-3F38E9ABE5E1}"/>
                  </a:ext>
                </a:extLst>
              </p:cNvPr>
              <p:cNvSpPr>
                <a:spLocks/>
              </p:cNvSpPr>
              <p:nvPr/>
            </p:nvSpPr>
            <p:spPr bwMode="auto">
              <a:xfrm>
                <a:off x="-1331913" y="320793"/>
                <a:ext cx="22225" cy="31750"/>
              </a:xfrm>
              <a:custGeom>
                <a:avLst/>
                <a:gdLst>
                  <a:gd name="T0" fmla="*/ 8 w 8"/>
                  <a:gd name="T1" fmla="*/ 3 h 12"/>
                  <a:gd name="T2" fmla="*/ 6 w 8"/>
                  <a:gd name="T3" fmla="*/ 1 h 12"/>
                  <a:gd name="T4" fmla="*/ 4 w 8"/>
                  <a:gd name="T5" fmla="*/ 0 h 12"/>
                  <a:gd name="T6" fmla="*/ 2 w 8"/>
                  <a:gd name="T7" fmla="*/ 1 h 12"/>
                  <a:gd name="T8" fmla="*/ 1 w 8"/>
                  <a:gd name="T9" fmla="*/ 2 h 12"/>
                  <a:gd name="T10" fmla="*/ 0 w 8"/>
                  <a:gd name="T11" fmla="*/ 4 h 12"/>
                  <a:gd name="T12" fmla="*/ 0 w 8"/>
                  <a:gd name="T13" fmla="*/ 6 h 12"/>
                  <a:gd name="T14" fmla="*/ 0 w 8"/>
                  <a:gd name="T15" fmla="*/ 8 h 12"/>
                  <a:gd name="T16" fmla="*/ 1 w 8"/>
                  <a:gd name="T17" fmla="*/ 10 h 12"/>
                  <a:gd name="T18" fmla="*/ 2 w 8"/>
                  <a:gd name="T19" fmla="*/ 11 h 12"/>
                  <a:gd name="T20" fmla="*/ 3 w 8"/>
                  <a:gd name="T21" fmla="*/ 12 h 12"/>
                  <a:gd name="T22" fmla="*/ 4 w 8"/>
                  <a:gd name="T23" fmla="*/ 12 h 12"/>
                  <a:gd name="T24" fmla="*/ 5 w 8"/>
                  <a:gd name="T25" fmla="*/ 11 h 12"/>
                  <a:gd name="T26" fmla="*/ 7 w 8"/>
                  <a:gd name="T27" fmla="*/ 10 h 12"/>
                  <a:gd name="T28" fmla="*/ 8 w 8"/>
                  <a:gd name="T29" fmla="*/ 9 h 12"/>
                  <a:gd name="T30" fmla="*/ 8 w 8"/>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3"/>
                    </a:moveTo>
                    <a:cubicBezTo>
                      <a:pt x="7" y="2"/>
                      <a:pt x="6" y="1"/>
                      <a:pt x="6" y="1"/>
                    </a:cubicBezTo>
                    <a:cubicBezTo>
                      <a:pt x="5" y="0"/>
                      <a:pt x="4" y="0"/>
                      <a:pt x="4" y="0"/>
                    </a:cubicBezTo>
                    <a:cubicBezTo>
                      <a:pt x="3" y="0"/>
                      <a:pt x="2" y="0"/>
                      <a:pt x="2" y="1"/>
                    </a:cubicBezTo>
                    <a:cubicBezTo>
                      <a:pt x="1" y="1"/>
                      <a:pt x="1" y="1"/>
                      <a:pt x="1" y="2"/>
                    </a:cubicBezTo>
                    <a:cubicBezTo>
                      <a:pt x="0" y="3"/>
                      <a:pt x="0" y="3"/>
                      <a:pt x="0" y="4"/>
                    </a:cubicBezTo>
                    <a:cubicBezTo>
                      <a:pt x="0" y="4"/>
                      <a:pt x="0" y="5"/>
                      <a:pt x="0" y="6"/>
                    </a:cubicBezTo>
                    <a:cubicBezTo>
                      <a:pt x="0" y="7"/>
                      <a:pt x="0" y="7"/>
                      <a:pt x="0" y="8"/>
                    </a:cubicBezTo>
                    <a:cubicBezTo>
                      <a:pt x="0" y="9"/>
                      <a:pt x="0" y="9"/>
                      <a:pt x="1" y="10"/>
                    </a:cubicBezTo>
                    <a:cubicBezTo>
                      <a:pt x="1" y="10"/>
                      <a:pt x="1" y="11"/>
                      <a:pt x="2" y="11"/>
                    </a:cubicBezTo>
                    <a:cubicBezTo>
                      <a:pt x="2" y="12"/>
                      <a:pt x="3" y="12"/>
                      <a:pt x="3" y="12"/>
                    </a:cubicBezTo>
                    <a:cubicBezTo>
                      <a:pt x="4" y="12"/>
                      <a:pt x="4" y="12"/>
                      <a:pt x="4" y="12"/>
                    </a:cubicBezTo>
                    <a:cubicBezTo>
                      <a:pt x="5" y="11"/>
                      <a:pt x="5" y="11"/>
                      <a:pt x="5" y="11"/>
                    </a:cubicBezTo>
                    <a:cubicBezTo>
                      <a:pt x="6" y="11"/>
                      <a:pt x="6" y="10"/>
                      <a:pt x="7" y="10"/>
                    </a:cubicBezTo>
                    <a:cubicBezTo>
                      <a:pt x="7" y="10"/>
                      <a:pt x="7" y="9"/>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7" name="Freeform 7985">
                <a:extLst>
                  <a:ext uri="{FF2B5EF4-FFF2-40B4-BE49-F238E27FC236}">
                    <a16:creationId xmlns:a16="http://schemas.microsoft.com/office/drawing/2014/main" id="{F089A16D-80A8-496B-9210-3BBD06B06DDD}"/>
                  </a:ext>
                </a:extLst>
              </p:cNvPr>
              <p:cNvSpPr>
                <a:spLocks/>
              </p:cNvSpPr>
              <p:nvPr/>
            </p:nvSpPr>
            <p:spPr bwMode="auto">
              <a:xfrm>
                <a:off x="-1347788" y="285868"/>
                <a:ext cx="50800" cy="76200"/>
              </a:xfrm>
              <a:custGeom>
                <a:avLst/>
                <a:gdLst>
                  <a:gd name="T0" fmla="*/ 19 w 19"/>
                  <a:gd name="T1" fmla="*/ 28 h 29"/>
                  <a:gd name="T2" fmla="*/ 19 w 19"/>
                  <a:gd name="T3" fmla="*/ 28 h 29"/>
                  <a:gd name="T4" fmla="*/ 19 w 19"/>
                  <a:gd name="T5" fmla="*/ 28 h 29"/>
                  <a:gd name="T6" fmla="*/ 18 w 19"/>
                  <a:gd name="T7" fmla="*/ 29 h 29"/>
                  <a:gd name="T8" fmla="*/ 17 w 19"/>
                  <a:gd name="T9" fmla="*/ 29 h 29"/>
                  <a:gd name="T10" fmla="*/ 16 w 19"/>
                  <a:gd name="T11" fmla="*/ 29 h 29"/>
                  <a:gd name="T12" fmla="*/ 15 w 19"/>
                  <a:gd name="T13" fmla="*/ 28 h 29"/>
                  <a:gd name="T14" fmla="*/ 15 w 19"/>
                  <a:gd name="T15" fmla="*/ 28 h 29"/>
                  <a:gd name="T16" fmla="*/ 15 w 19"/>
                  <a:gd name="T17" fmla="*/ 28 h 29"/>
                  <a:gd name="T18" fmla="*/ 15 w 19"/>
                  <a:gd name="T19" fmla="*/ 26 h 29"/>
                  <a:gd name="T20" fmla="*/ 12 w 19"/>
                  <a:gd name="T21" fmla="*/ 28 h 29"/>
                  <a:gd name="T22" fmla="*/ 8 w 19"/>
                  <a:gd name="T23" fmla="*/ 29 h 29"/>
                  <a:gd name="T24" fmla="*/ 5 w 19"/>
                  <a:gd name="T25" fmla="*/ 28 h 29"/>
                  <a:gd name="T26" fmla="*/ 2 w 19"/>
                  <a:gd name="T27" fmla="*/ 26 h 29"/>
                  <a:gd name="T28" fmla="*/ 1 w 19"/>
                  <a:gd name="T29" fmla="*/ 23 h 29"/>
                  <a:gd name="T30" fmla="*/ 0 w 19"/>
                  <a:gd name="T31" fmla="*/ 19 h 29"/>
                  <a:gd name="T32" fmla="*/ 1 w 19"/>
                  <a:gd name="T33" fmla="*/ 15 h 29"/>
                  <a:gd name="T34" fmla="*/ 3 w 19"/>
                  <a:gd name="T35" fmla="*/ 12 h 29"/>
                  <a:gd name="T36" fmla="*/ 5 w 19"/>
                  <a:gd name="T37" fmla="*/ 10 h 29"/>
                  <a:gd name="T38" fmla="*/ 9 w 19"/>
                  <a:gd name="T39" fmla="*/ 9 h 29"/>
                  <a:gd name="T40" fmla="*/ 11 w 19"/>
                  <a:gd name="T41" fmla="*/ 10 h 29"/>
                  <a:gd name="T42" fmla="*/ 14 w 19"/>
                  <a:gd name="T43" fmla="*/ 12 h 29"/>
                  <a:gd name="T44" fmla="*/ 14 w 19"/>
                  <a:gd name="T45" fmla="*/ 1 h 29"/>
                  <a:gd name="T46" fmla="*/ 14 w 19"/>
                  <a:gd name="T47" fmla="*/ 0 h 29"/>
                  <a:gd name="T48" fmla="*/ 14 w 19"/>
                  <a:gd name="T49" fmla="*/ 0 h 29"/>
                  <a:gd name="T50" fmla="*/ 15 w 19"/>
                  <a:gd name="T51" fmla="*/ 0 h 29"/>
                  <a:gd name="T52" fmla="*/ 16 w 19"/>
                  <a:gd name="T53" fmla="*/ 0 h 29"/>
                  <a:gd name="T54" fmla="*/ 18 w 19"/>
                  <a:gd name="T55" fmla="*/ 0 h 29"/>
                  <a:gd name="T56" fmla="*/ 18 w 19"/>
                  <a:gd name="T57" fmla="*/ 0 h 29"/>
                  <a:gd name="T58" fmla="*/ 19 w 19"/>
                  <a:gd name="T59" fmla="*/ 0 h 29"/>
                  <a:gd name="T60" fmla="*/ 19 w 19"/>
                  <a:gd name="T61" fmla="*/ 1 h 29"/>
                  <a:gd name="T62" fmla="*/ 19 w 19"/>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9">
                    <a:moveTo>
                      <a:pt x="19" y="28"/>
                    </a:moveTo>
                    <a:cubicBezTo>
                      <a:pt x="19" y="28"/>
                      <a:pt x="19" y="28"/>
                      <a:pt x="19" y="28"/>
                    </a:cubicBezTo>
                    <a:cubicBezTo>
                      <a:pt x="19" y="28"/>
                      <a:pt x="19" y="28"/>
                      <a:pt x="19" y="28"/>
                    </a:cubicBezTo>
                    <a:cubicBezTo>
                      <a:pt x="18" y="28"/>
                      <a:pt x="18" y="28"/>
                      <a:pt x="18" y="29"/>
                    </a:cubicBezTo>
                    <a:cubicBezTo>
                      <a:pt x="18" y="29"/>
                      <a:pt x="17" y="29"/>
                      <a:pt x="17" y="29"/>
                    </a:cubicBezTo>
                    <a:cubicBezTo>
                      <a:pt x="16" y="29"/>
                      <a:pt x="16" y="29"/>
                      <a:pt x="16" y="29"/>
                    </a:cubicBezTo>
                    <a:cubicBezTo>
                      <a:pt x="15" y="28"/>
                      <a:pt x="15" y="28"/>
                      <a:pt x="15" y="28"/>
                    </a:cubicBezTo>
                    <a:cubicBezTo>
                      <a:pt x="15" y="28"/>
                      <a:pt x="15" y="28"/>
                      <a:pt x="15" y="28"/>
                    </a:cubicBezTo>
                    <a:cubicBezTo>
                      <a:pt x="15" y="28"/>
                      <a:pt x="15" y="28"/>
                      <a:pt x="15" y="28"/>
                    </a:cubicBezTo>
                    <a:cubicBezTo>
                      <a:pt x="15" y="26"/>
                      <a:pt x="15" y="26"/>
                      <a:pt x="15" y="26"/>
                    </a:cubicBezTo>
                    <a:cubicBezTo>
                      <a:pt x="14" y="27"/>
                      <a:pt x="13" y="27"/>
                      <a:pt x="12" y="28"/>
                    </a:cubicBezTo>
                    <a:cubicBezTo>
                      <a:pt x="11" y="28"/>
                      <a:pt x="9" y="29"/>
                      <a:pt x="8" y="29"/>
                    </a:cubicBezTo>
                    <a:cubicBezTo>
                      <a:pt x="7" y="29"/>
                      <a:pt x="6" y="28"/>
                      <a:pt x="5" y="28"/>
                    </a:cubicBezTo>
                    <a:cubicBezTo>
                      <a:pt x="4" y="27"/>
                      <a:pt x="3" y="27"/>
                      <a:pt x="2" y="26"/>
                    </a:cubicBezTo>
                    <a:cubicBezTo>
                      <a:pt x="2" y="25"/>
                      <a:pt x="1" y="24"/>
                      <a:pt x="1" y="23"/>
                    </a:cubicBezTo>
                    <a:cubicBezTo>
                      <a:pt x="1" y="22"/>
                      <a:pt x="0" y="20"/>
                      <a:pt x="0" y="19"/>
                    </a:cubicBezTo>
                    <a:cubicBezTo>
                      <a:pt x="0" y="18"/>
                      <a:pt x="1" y="16"/>
                      <a:pt x="1" y="15"/>
                    </a:cubicBezTo>
                    <a:cubicBezTo>
                      <a:pt x="1" y="14"/>
                      <a:pt x="2" y="13"/>
                      <a:pt x="3" y="12"/>
                    </a:cubicBezTo>
                    <a:cubicBezTo>
                      <a:pt x="3" y="11"/>
                      <a:pt x="4" y="10"/>
                      <a:pt x="5" y="10"/>
                    </a:cubicBezTo>
                    <a:cubicBezTo>
                      <a:pt x="6" y="10"/>
                      <a:pt x="7" y="9"/>
                      <a:pt x="9" y="9"/>
                    </a:cubicBezTo>
                    <a:cubicBezTo>
                      <a:pt x="10" y="9"/>
                      <a:pt x="10" y="10"/>
                      <a:pt x="11" y="10"/>
                    </a:cubicBezTo>
                    <a:cubicBezTo>
                      <a:pt x="12" y="10"/>
                      <a:pt x="13" y="11"/>
                      <a:pt x="14" y="12"/>
                    </a:cubicBezTo>
                    <a:cubicBezTo>
                      <a:pt x="14" y="1"/>
                      <a:pt x="14" y="1"/>
                      <a:pt x="14" y="1"/>
                    </a:cubicBezTo>
                    <a:cubicBezTo>
                      <a:pt x="14" y="1"/>
                      <a:pt x="14" y="0"/>
                      <a:pt x="14" y="0"/>
                    </a:cubicBezTo>
                    <a:cubicBezTo>
                      <a:pt x="14" y="0"/>
                      <a:pt x="14" y="0"/>
                      <a:pt x="14" y="0"/>
                    </a:cubicBezTo>
                    <a:cubicBezTo>
                      <a:pt x="15"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0"/>
                      <a:pt x="19" y="0"/>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8" name="Freeform 7986">
                <a:extLst>
                  <a:ext uri="{FF2B5EF4-FFF2-40B4-BE49-F238E27FC236}">
                    <a16:creationId xmlns:a16="http://schemas.microsoft.com/office/drawing/2014/main" id="{D46CB5FC-A6AC-473F-A82F-940CE9AA3A3C}"/>
                  </a:ext>
                </a:extLst>
              </p:cNvPr>
              <p:cNvSpPr>
                <a:spLocks/>
              </p:cNvSpPr>
              <p:nvPr/>
            </p:nvSpPr>
            <p:spPr bwMode="auto">
              <a:xfrm>
                <a:off x="-1285876" y="309680"/>
                <a:ext cx="38100" cy="52388"/>
              </a:xfrm>
              <a:custGeom>
                <a:avLst/>
                <a:gdLst>
                  <a:gd name="T0" fmla="*/ 14 w 14"/>
                  <a:gd name="T1" fmla="*/ 14 h 20"/>
                  <a:gd name="T2" fmla="*/ 13 w 14"/>
                  <a:gd name="T3" fmla="*/ 16 h 20"/>
                  <a:gd name="T4" fmla="*/ 12 w 14"/>
                  <a:gd name="T5" fmla="*/ 18 h 20"/>
                  <a:gd name="T6" fmla="*/ 9 w 14"/>
                  <a:gd name="T7" fmla="*/ 19 h 20"/>
                  <a:gd name="T8" fmla="*/ 6 w 14"/>
                  <a:gd name="T9" fmla="*/ 20 h 20"/>
                  <a:gd name="T10" fmla="*/ 4 w 14"/>
                  <a:gd name="T11" fmla="*/ 19 h 20"/>
                  <a:gd name="T12" fmla="*/ 2 w 14"/>
                  <a:gd name="T13" fmla="*/ 19 h 20"/>
                  <a:gd name="T14" fmla="*/ 1 w 14"/>
                  <a:gd name="T15" fmla="*/ 18 h 20"/>
                  <a:gd name="T16" fmla="*/ 0 w 14"/>
                  <a:gd name="T17" fmla="*/ 18 h 20"/>
                  <a:gd name="T18" fmla="*/ 0 w 14"/>
                  <a:gd name="T19" fmla="*/ 17 h 20"/>
                  <a:gd name="T20" fmla="*/ 0 w 14"/>
                  <a:gd name="T21" fmla="*/ 16 h 20"/>
                  <a:gd name="T22" fmla="*/ 0 w 14"/>
                  <a:gd name="T23" fmla="*/ 15 h 20"/>
                  <a:gd name="T24" fmla="*/ 0 w 14"/>
                  <a:gd name="T25" fmla="*/ 14 h 20"/>
                  <a:gd name="T26" fmla="*/ 0 w 14"/>
                  <a:gd name="T27" fmla="*/ 14 h 20"/>
                  <a:gd name="T28" fmla="*/ 1 w 14"/>
                  <a:gd name="T29" fmla="*/ 14 h 20"/>
                  <a:gd name="T30" fmla="*/ 1 w 14"/>
                  <a:gd name="T31" fmla="*/ 14 h 20"/>
                  <a:gd name="T32" fmla="*/ 2 w 14"/>
                  <a:gd name="T33" fmla="*/ 15 h 20"/>
                  <a:gd name="T34" fmla="*/ 4 w 14"/>
                  <a:gd name="T35" fmla="*/ 15 h 20"/>
                  <a:gd name="T36" fmla="*/ 6 w 14"/>
                  <a:gd name="T37" fmla="*/ 16 h 20"/>
                  <a:gd name="T38" fmla="*/ 7 w 14"/>
                  <a:gd name="T39" fmla="*/ 16 h 20"/>
                  <a:gd name="T40" fmla="*/ 8 w 14"/>
                  <a:gd name="T41" fmla="*/ 15 h 20"/>
                  <a:gd name="T42" fmla="*/ 9 w 14"/>
                  <a:gd name="T43" fmla="*/ 15 h 20"/>
                  <a:gd name="T44" fmla="*/ 9 w 14"/>
                  <a:gd name="T45" fmla="*/ 14 h 20"/>
                  <a:gd name="T46" fmla="*/ 9 w 14"/>
                  <a:gd name="T47" fmla="*/ 13 h 20"/>
                  <a:gd name="T48" fmla="*/ 8 w 14"/>
                  <a:gd name="T49" fmla="*/ 12 h 20"/>
                  <a:gd name="T50" fmla="*/ 6 w 14"/>
                  <a:gd name="T51" fmla="*/ 12 h 20"/>
                  <a:gd name="T52" fmla="*/ 4 w 14"/>
                  <a:gd name="T53" fmla="*/ 11 h 20"/>
                  <a:gd name="T54" fmla="*/ 3 w 14"/>
                  <a:gd name="T55" fmla="*/ 10 h 20"/>
                  <a:gd name="T56" fmla="*/ 1 w 14"/>
                  <a:gd name="T57" fmla="*/ 9 h 20"/>
                  <a:gd name="T58" fmla="*/ 0 w 14"/>
                  <a:gd name="T59" fmla="*/ 8 h 20"/>
                  <a:gd name="T60" fmla="*/ 0 w 14"/>
                  <a:gd name="T61" fmla="*/ 6 h 20"/>
                  <a:gd name="T62" fmla="*/ 1 w 14"/>
                  <a:gd name="T63" fmla="*/ 4 h 20"/>
                  <a:gd name="T64" fmla="*/ 2 w 14"/>
                  <a:gd name="T65" fmla="*/ 2 h 20"/>
                  <a:gd name="T66" fmla="*/ 4 w 14"/>
                  <a:gd name="T67" fmla="*/ 1 h 20"/>
                  <a:gd name="T68" fmla="*/ 7 w 14"/>
                  <a:gd name="T69" fmla="*/ 0 h 20"/>
                  <a:gd name="T70" fmla="*/ 9 w 14"/>
                  <a:gd name="T71" fmla="*/ 1 h 20"/>
                  <a:gd name="T72" fmla="*/ 11 w 14"/>
                  <a:gd name="T73" fmla="*/ 1 h 20"/>
                  <a:gd name="T74" fmla="*/ 12 w 14"/>
                  <a:gd name="T75" fmla="*/ 2 h 20"/>
                  <a:gd name="T76" fmla="*/ 12 w 14"/>
                  <a:gd name="T77" fmla="*/ 2 h 20"/>
                  <a:gd name="T78" fmla="*/ 13 w 14"/>
                  <a:gd name="T79" fmla="*/ 2 h 20"/>
                  <a:gd name="T80" fmla="*/ 13 w 14"/>
                  <a:gd name="T81" fmla="*/ 3 h 20"/>
                  <a:gd name="T82" fmla="*/ 13 w 14"/>
                  <a:gd name="T83" fmla="*/ 3 h 20"/>
                  <a:gd name="T84" fmla="*/ 13 w 14"/>
                  <a:gd name="T85" fmla="*/ 4 h 20"/>
                  <a:gd name="T86" fmla="*/ 13 w 14"/>
                  <a:gd name="T87" fmla="*/ 5 h 20"/>
                  <a:gd name="T88" fmla="*/ 13 w 14"/>
                  <a:gd name="T89" fmla="*/ 6 h 20"/>
                  <a:gd name="T90" fmla="*/ 13 w 14"/>
                  <a:gd name="T91" fmla="*/ 6 h 20"/>
                  <a:gd name="T92" fmla="*/ 12 w 14"/>
                  <a:gd name="T93" fmla="*/ 6 h 20"/>
                  <a:gd name="T94" fmla="*/ 12 w 14"/>
                  <a:gd name="T95" fmla="*/ 6 h 20"/>
                  <a:gd name="T96" fmla="*/ 11 w 14"/>
                  <a:gd name="T97" fmla="*/ 5 h 20"/>
                  <a:gd name="T98" fmla="*/ 9 w 14"/>
                  <a:gd name="T99" fmla="*/ 4 h 20"/>
                  <a:gd name="T100" fmla="*/ 8 w 14"/>
                  <a:gd name="T101" fmla="*/ 4 h 20"/>
                  <a:gd name="T102" fmla="*/ 6 w 14"/>
                  <a:gd name="T103" fmla="*/ 4 h 20"/>
                  <a:gd name="T104" fmla="*/ 6 w 14"/>
                  <a:gd name="T105" fmla="*/ 5 h 20"/>
                  <a:gd name="T106" fmla="*/ 5 w 14"/>
                  <a:gd name="T107" fmla="*/ 5 h 20"/>
                  <a:gd name="T108" fmla="*/ 5 w 14"/>
                  <a:gd name="T109" fmla="*/ 6 h 20"/>
                  <a:gd name="T110" fmla="*/ 5 w 14"/>
                  <a:gd name="T111" fmla="*/ 7 h 20"/>
                  <a:gd name="T112" fmla="*/ 6 w 14"/>
                  <a:gd name="T113" fmla="*/ 7 h 20"/>
                  <a:gd name="T114" fmla="*/ 8 w 14"/>
                  <a:gd name="T115" fmla="*/ 8 h 20"/>
                  <a:gd name="T116" fmla="*/ 9 w 14"/>
                  <a:gd name="T117" fmla="*/ 8 h 20"/>
                  <a:gd name="T118" fmla="*/ 11 w 14"/>
                  <a:gd name="T119" fmla="*/ 9 h 20"/>
                  <a:gd name="T120" fmla="*/ 12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5"/>
                      <a:pt x="13" y="16"/>
                    </a:cubicBezTo>
                    <a:cubicBezTo>
                      <a:pt x="13" y="17"/>
                      <a:pt x="12" y="18"/>
                      <a:pt x="12" y="18"/>
                    </a:cubicBezTo>
                    <a:cubicBezTo>
                      <a:pt x="11" y="19"/>
                      <a:pt x="10" y="19"/>
                      <a:pt x="9" y="19"/>
                    </a:cubicBezTo>
                    <a:cubicBezTo>
                      <a:pt x="8" y="19"/>
                      <a:pt x="7" y="20"/>
                      <a:pt x="6" y="20"/>
                    </a:cubicBezTo>
                    <a:cubicBezTo>
                      <a:pt x="5" y="20"/>
                      <a:pt x="5" y="19"/>
                      <a:pt x="4" y="19"/>
                    </a:cubicBezTo>
                    <a:cubicBezTo>
                      <a:pt x="3" y="19"/>
                      <a:pt x="3" y="19"/>
                      <a:pt x="2" y="19"/>
                    </a:cubicBezTo>
                    <a:cubicBezTo>
                      <a:pt x="2" y="19"/>
                      <a:pt x="1" y="19"/>
                      <a:pt x="1" y="18"/>
                    </a:cubicBezTo>
                    <a:cubicBezTo>
                      <a:pt x="1" y="18"/>
                      <a:pt x="1" y="18"/>
                      <a:pt x="0" y="18"/>
                    </a:cubicBezTo>
                    <a:cubicBezTo>
                      <a:pt x="0" y="18"/>
                      <a:pt x="0" y="17"/>
                      <a:pt x="0" y="17"/>
                    </a:cubicBezTo>
                    <a:cubicBezTo>
                      <a:pt x="0" y="17"/>
                      <a:pt x="0" y="16"/>
                      <a:pt x="0" y="16"/>
                    </a:cubicBezTo>
                    <a:cubicBezTo>
                      <a:pt x="0" y="15"/>
                      <a:pt x="0" y="15"/>
                      <a:pt x="0" y="15"/>
                    </a:cubicBezTo>
                    <a:cubicBezTo>
                      <a:pt x="0" y="15"/>
                      <a:pt x="0" y="14"/>
                      <a:pt x="0" y="14"/>
                    </a:cubicBezTo>
                    <a:cubicBezTo>
                      <a:pt x="0" y="14"/>
                      <a:pt x="0" y="14"/>
                      <a:pt x="0" y="14"/>
                    </a:cubicBezTo>
                    <a:cubicBezTo>
                      <a:pt x="0" y="14"/>
                      <a:pt x="0" y="14"/>
                      <a:pt x="1" y="14"/>
                    </a:cubicBezTo>
                    <a:cubicBezTo>
                      <a:pt x="1" y="14"/>
                      <a:pt x="1" y="14"/>
                      <a:pt x="1" y="14"/>
                    </a:cubicBezTo>
                    <a:cubicBezTo>
                      <a:pt x="2" y="14"/>
                      <a:pt x="2" y="14"/>
                      <a:pt x="2" y="15"/>
                    </a:cubicBezTo>
                    <a:cubicBezTo>
                      <a:pt x="3" y="15"/>
                      <a:pt x="3" y="15"/>
                      <a:pt x="4" y="15"/>
                    </a:cubicBezTo>
                    <a:cubicBezTo>
                      <a:pt x="4" y="16"/>
                      <a:pt x="5" y="16"/>
                      <a:pt x="6" y="16"/>
                    </a:cubicBezTo>
                    <a:cubicBezTo>
                      <a:pt x="6" y="16"/>
                      <a:pt x="7" y="16"/>
                      <a:pt x="7" y="16"/>
                    </a:cubicBezTo>
                    <a:cubicBezTo>
                      <a:pt x="7" y="16"/>
                      <a:pt x="8" y="15"/>
                      <a:pt x="8" y="15"/>
                    </a:cubicBezTo>
                    <a:cubicBezTo>
                      <a:pt x="8" y="15"/>
                      <a:pt x="9" y="15"/>
                      <a:pt x="9" y="15"/>
                    </a:cubicBezTo>
                    <a:cubicBezTo>
                      <a:pt x="9" y="15"/>
                      <a:pt x="9" y="14"/>
                      <a:pt x="9" y="14"/>
                    </a:cubicBezTo>
                    <a:cubicBezTo>
                      <a:pt x="9" y="14"/>
                      <a:pt x="9" y="13"/>
                      <a:pt x="9" y="13"/>
                    </a:cubicBezTo>
                    <a:cubicBezTo>
                      <a:pt x="8" y="13"/>
                      <a:pt x="8" y="13"/>
                      <a:pt x="8" y="12"/>
                    </a:cubicBezTo>
                    <a:cubicBezTo>
                      <a:pt x="7" y="12"/>
                      <a:pt x="7" y="12"/>
                      <a:pt x="6" y="12"/>
                    </a:cubicBezTo>
                    <a:cubicBezTo>
                      <a:pt x="6" y="12"/>
                      <a:pt x="5" y="11"/>
                      <a:pt x="4" y="11"/>
                    </a:cubicBezTo>
                    <a:cubicBezTo>
                      <a:pt x="4" y="11"/>
                      <a:pt x="3" y="11"/>
                      <a:pt x="3" y="10"/>
                    </a:cubicBezTo>
                    <a:cubicBezTo>
                      <a:pt x="2" y="10"/>
                      <a:pt x="2" y="10"/>
                      <a:pt x="1" y="9"/>
                    </a:cubicBezTo>
                    <a:cubicBezTo>
                      <a:pt x="1" y="9"/>
                      <a:pt x="1" y="8"/>
                      <a:pt x="0" y="8"/>
                    </a:cubicBezTo>
                    <a:cubicBezTo>
                      <a:pt x="0" y="7"/>
                      <a:pt x="0" y="7"/>
                      <a:pt x="0" y="6"/>
                    </a:cubicBezTo>
                    <a:cubicBezTo>
                      <a:pt x="0" y="5"/>
                      <a:pt x="0" y="4"/>
                      <a:pt x="1" y="4"/>
                    </a:cubicBezTo>
                    <a:cubicBezTo>
                      <a:pt x="1" y="3"/>
                      <a:pt x="1" y="2"/>
                      <a:pt x="2" y="2"/>
                    </a:cubicBezTo>
                    <a:cubicBezTo>
                      <a:pt x="3" y="1"/>
                      <a:pt x="3" y="1"/>
                      <a:pt x="4" y="1"/>
                    </a:cubicBezTo>
                    <a:cubicBezTo>
                      <a:pt x="5" y="0"/>
                      <a:pt x="6" y="0"/>
                      <a:pt x="7" y="0"/>
                    </a:cubicBezTo>
                    <a:cubicBezTo>
                      <a:pt x="8" y="0"/>
                      <a:pt x="9" y="0"/>
                      <a:pt x="9" y="1"/>
                    </a:cubicBezTo>
                    <a:cubicBezTo>
                      <a:pt x="10" y="1"/>
                      <a:pt x="10" y="1"/>
                      <a:pt x="11" y="1"/>
                    </a:cubicBezTo>
                    <a:cubicBezTo>
                      <a:pt x="11" y="1"/>
                      <a:pt x="11" y="1"/>
                      <a:pt x="12" y="2"/>
                    </a:cubicBezTo>
                    <a:cubicBezTo>
                      <a:pt x="12" y="2"/>
                      <a:pt x="12" y="2"/>
                      <a:pt x="12" y="2"/>
                    </a:cubicBezTo>
                    <a:cubicBezTo>
                      <a:pt x="13" y="2"/>
                      <a:pt x="13" y="2"/>
                      <a:pt x="13" y="2"/>
                    </a:cubicBezTo>
                    <a:cubicBezTo>
                      <a:pt x="13" y="3"/>
                      <a:pt x="13" y="3"/>
                      <a:pt x="13" y="3"/>
                    </a:cubicBezTo>
                    <a:cubicBezTo>
                      <a:pt x="13" y="3"/>
                      <a:pt x="13" y="3"/>
                      <a:pt x="13" y="3"/>
                    </a:cubicBezTo>
                    <a:cubicBezTo>
                      <a:pt x="13" y="4"/>
                      <a:pt x="13" y="4"/>
                      <a:pt x="13" y="4"/>
                    </a:cubicBezTo>
                    <a:cubicBezTo>
                      <a:pt x="13" y="5"/>
                      <a:pt x="13" y="5"/>
                      <a:pt x="13" y="5"/>
                    </a:cubicBezTo>
                    <a:cubicBezTo>
                      <a:pt x="13" y="5"/>
                      <a:pt x="13" y="6"/>
                      <a:pt x="13" y="6"/>
                    </a:cubicBezTo>
                    <a:cubicBezTo>
                      <a:pt x="13" y="6"/>
                      <a:pt x="13" y="6"/>
                      <a:pt x="13" y="6"/>
                    </a:cubicBezTo>
                    <a:cubicBezTo>
                      <a:pt x="13" y="6"/>
                      <a:pt x="12" y="6"/>
                      <a:pt x="12" y="6"/>
                    </a:cubicBezTo>
                    <a:cubicBezTo>
                      <a:pt x="12" y="6"/>
                      <a:pt x="12" y="6"/>
                      <a:pt x="12" y="6"/>
                    </a:cubicBezTo>
                    <a:cubicBezTo>
                      <a:pt x="11" y="6"/>
                      <a:pt x="11" y="5"/>
                      <a:pt x="11" y="5"/>
                    </a:cubicBezTo>
                    <a:cubicBezTo>
                      <a:pt x="10" y="5"/>
                      <a:pt x="10" y="5"/>
                      <a:pt x="9" y="4"/>
                    </a:cubicBezTo>
                    <a:cubicBezTo>
                      <a:pt x="9" y="4"/>
                      <a:pt x="8" y="4"/>
                      <a:pt x="8" y="4"/>
                    </a:cubicBezTo>
                    <a:cubicBezTo>
                      <a:pt x="7" y="4"/>
                      <a:pt x="7" y="4"/>
                      <a:pt x="6" y="4"/>
                    </a:cubicBezTo>
                    <a:cubicBezTo>
                      <a:pt x="6" y="4"/>
                      <a:pt x="6" y="4"/>
                      <a:pt x="6" y="5"/>
                    </a:cubicBezTo>
                    <a:cubicBezTo>
                      <a:pt x="5" y="5"/>
                      <a:pt x="5" y="5"/>
                      <a:pt x="5" y="5"/>
                    </a:cubicBezTo>
                    <a:cubicBezTo>
                      <a:pt x="5" y="5"/>
                      <a:pt x="5" y="5"/>
                      <a:pt x="5" y="6"/>
                    </a:cubicBezTo>
                    <a:cubicBezTo>
                      <a:pt x="5" y="6"/>
                      <a:pt x="5" y="6"/>
                      <a:pt x="5" y="7"/>
                    </a:cubicBezTo>
                    <a:cubicBezTo>
                      <a:pt x="6" y="7"/>
                      <a:pt x="6" y="7"/>
                      <a:pt x="6" y="7"/>
                    </a:cubicBezTo>
                    <a:cubicBezTo>
                      <a:pt x="7" y="7"/>
                      <a:pt x="7" y="8"/>
                      <a:pt x="8" y="8"/>
                    </a:cubicBezTo>
                    <a:cubicBezTo>
                      <a:pt x="8" y="8"/>
                      <a:pt x="9" y="8"/>
                      <a:pt x="9" y="8"/>
                    </a:cubicBezTo>
                    <a:cubicBezTo>
                      <a:pt x="10" y="9"/>
                      <a:pt x="11" y="9"/>
                      <a:pt x="11" y="9"/>
                    </a:cubicBezTo>
                    <a:cubicBezTo>
                      <a:pt x="12" y="9"/>
                      <a:pt x="12" y="10"/>
                      <a:pt x="12" y="10"/>
                    </a:cubicBezTo>
                    <a:cubicBezTo>
                      <a:pt x="13" y="11"/>
                      <a:pt x="13" y="11"/>
                      <a:pt x="14" y="12"/>
                    </a:cubicBezTo>
                    <a:cubicBezTo>
                      <a:pt x="14" y="12"/>
                      <a:pt x="14" y="13"/>
                      <a:pt x="14"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9" name="Freeform 7987">
                <a:extLst>
                  <a:ext uri="{FF2B5EF4-FFF2-40B4-BE49-F238E27FC236}">
                    <a16:creationId xmlns:a16="http://schemas.microsoft.com/office/drawing/2014/main" id="{912110FA-0C55-4226-A444-EB02399690A2}"/>
                  </a:ext>
                </a:extLst>
              </p:cNvPr>
              <p:cNvSpPr>
                <a:spLocks/>
              </p:cNvSpPr>
              <p:nvPr/>
            </p:nvSpPr>
            <p:spPr bwMode="auto">
              <a:xfrm>
                <a:off x="-1654176" y="157280"/>
                <a:ext cx="39688" cy="68263"/>
              </a:xfrm>
              <a:custGeom>
                <a:avLst/>
                <a:gdLst>
                  <a:gd name="T0" fmla="*/ 15 w 15"/>
                  <a:gd name="T1" fmla="*/ 24 h 26"/>
                  <a:gd name="T2" fmla="*/ 15 w 15"/>
                  <a:gd name="T3" fmla="*/ 25 h 26"/>
                  <a:gd name="T4" fmla="*/ 14 w 15"/>
                  <a:gd name="T5" fmla="*/ 26 h 26"/>
                  <a:gd name="T6" fmla="*/ 14 w 15"/>
                  <a:gd name="T7" fmla="*/ 26 h 26"/>
                  <a:gd name="T8" fmla="*/ 14 w 15"/>
                  <a:gd name="T9" fmla="*/ 26 h 26"/>
                  <a:gd name="T10" fmla="*/ 2 w 15"/>
                  <a:gd name="T11" fmla="*/ 26 h 26"/>
                  <a:gd name="T12" fmla="*/ 1 w 15"/>
                  <a:gd name="T13" fmla="*/ 26 h 26"/>
                  <a:gd name="T14" fmla="*/ 0 w 15"/>
                  <a:gd name="T15" fmla="*/ 25 h 26"/>
                  <a:gd name="T16" fmla="*/ 0 w 15"/>
                  <a:gd name="T17" fmla="*/ 1 h 26"/>
                  <a:gd name="T18" fmla="*/ 0 w 15"/>
                  <a:gd name="T19" fmla="*/ 0 h 26"/>
                  <a:gd name="T20" fmla="*/ 1 w 15"/>
                  <a:gd name="T21" fmla="*/ 0 h 26"/>
                  <a:gd name="T22" fmla="*/ 1 w 15"/>
                  <a:gd name="T23" fmla="*/ 0 h 26"/>
                  <a:gd name="T24" fmla="*/ 3 w 15"/>
                  <a:gd name="T25" fmla="*/ 0 h 26"/>
                  <a:gd name="T26" fmla="*/ 4 w 15"/>
                  <a:gd name="T27" fmla="*/ 0 h 26"/>
                  <a:gd name="T28" fmla="*/ 5 w 15"/>
                  <a:gd name="T29" fmla="*/ 0 h 26"/>
                  <a:gd name="T30" fmla="*/ 5 w 15"/>
                  <a:gd name="T31" fmla="*/ 0 h 26"/>
                  <a:gd name="T32" fmla="*/ 5 w 15"/>
                  <a:gd name="T33" fmla="*/ 1 h 26"/>
                  <a:gd name="T34" fmla="*/ 5 w 15"/>
                  <a:gd name="T35" fmla="*/ 22 h 26"/>
                  <a:gd name="T36" fmla="*/ 14 w 15"/>
                  <a:gd name="T37" fmla="*/ 22 h 26"/>
                  <a:gd name="T38" fmla="*/ 14 w 15"/>
                  <a:gd name="T39" fmla="*/ 22 h 26"/>
                  <a:gd name="T40" fmla="*/ 14 w 15"/>
                  <a:gd name="T41" fmla="*/ 22 h 26"/>
                  <a:gd name="T42" fmla="*/ 15 w 15"/>
                  <a:gd name="T43" fmla="*/ 23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5"/>
                      <a:pt x="15" y="25"/>
                      <a:pt x="15" y="25"/>
                    </a:cubicBezTo>
                    <a:cubicBezTo>
                      <a:pt x="15" y="25"/>
                      <a:pt x="14" y="26"/>
                      <a:pt x="14" y="26"/>
                    </a:cubicBezTo>
                    <a:cubicBezTo>
                      <a:pt x="14" y="26"/>
                      <a:pt x="14" y="26"/>
                      <a:pt x="14" y="26"/>
                    </a:cubicBezTo>
                    <a:cubicBezTo>
                      <a:pt x="14" y="26"/>
                      <a:pt x="14" y="26"/>
                      <a:pt x="14" y="26"/>
                    </a:cubicBezTo>
                    <a:cubicBezTo>
                      <a:pt x="2" y="26"/>
                      <a:pt x="2" y="26"/>
                      <a:pt x="2" y="26"/>
                    </a:cubicBezTo>
                    <a:cubicBezTo>
                      <a:pt x="1" y="26"/>
                      <a:pt x="1" y="26"/>
                      <a:pt x="1" y="26"/>
                    </a:cubicBezTo>
                    <a:cubicBezTo>
                      <a:pt x="0" y="26"/>
                      <a:pt x="0" y="25"/>
                      <a:pt x="0" y="25"/>
                    </a:cubicBezTo>
                    <a:cubicBezTo>
                      <a:pt x="0" y="1"/>
                      <a:pt x="0" y="1"/>
                      <a:pt x="0" y="1"/>
                    </a:cubicBezTo>
                    <a:cubicBezTo>
                      <a:pt x="0" y="1"/>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22"/>
                      <a:pt x="5" y="22"/>
                      <a:pt x="5" y="22"/>
                    </a:cubicBezTo>
                    <a:cubicBezTo>
                      <a:pt x="14" y="22"/>
                      <a:pt x="14" y="22"/>
                      <a:pt x="14" y="22"/>
                    </a:cubicBezTo>
                    <a:cubicBezTo>
                      <a:pt x="14" y="22"/>
                      <a:pt x="14" y="22"/>
                      <a:pt x="14" y="22"/>
                    </a:cubicBezTo>
                    <a:cubicBezTo>
                      <a:pt x="14" y="22"/>
                      <a:pt x="14" y="22"/>
                      <a:pt x="14" y="22"/>
                    </a:cubicBezTo>
                    <a:cubicBezTo>
                      <a:pt x="14" y="23"/>
                      <a:pt x="15" y="23"/>
                      <a:pt x="15" y="23"/>
                    </a:cubicBezTo>
                    <a:cubicBezTo>
                      <a:pt x="15" y="23"/>
                      <a:pt x="15" y="24"/>
                      <a:pt x="15"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0" name="Freeform 7988">
                <a:extLst>
                  <a:ext uri="{FF2B5EF4-FFF2-40B4-BE49-F238E27FC236}">
                    <a16:creationId xmlns:a16="http://schemas.microsoft.com/office/drawing/2014/main" id="{0A952484-2FEA-4C49-BE57-E8FF555CF9D1}"/>
                  </a:ext>
                </a:extLst>
              </p:cNvPr>
              <p:cNvSpPr>
                <a:spLocks noEditPoints="1"/>
              </p:cNvSpPr>
              <p:nvPr/>
            </p:nvSpPr>
            <p:spPr bwMode="auto">
              <a:xfrm>
                <a:off x="-1611313" y="173155"/>
                <a:ext cx="44450" cy="55563"/>
              </a:xfrm>
              <a:custGeom>
                <a:avLst/>
                <a:gdLst>
                  <a:gd name="T0" fmla="*/ 17 w 17"/>
                  <a:gd name="T1" fmla="*/ 20 h 21"/>
                  <a:gd name="T2" fmla="*/ 17 w 17"/>
                  <a:gd name="T3" fmla="*/ 20 h 21"/>
                  <a:gd name="T4" fmla="*/ 16 w 17"/>
                  <a:gd name="T5" fmla="*/ 20 h 21"/>
                  <a:gd name="T6" fmla="*/ 15 w 17"/>
                  <a:gd name="T7" fmla="*/ 21 h 21"/>
                  <a:gd name="T8" fmla="*/ 14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8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9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2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5 w 17"/>
                  <a:gd name="T71" fmla="*/ 1 h 21"/>
                  <a:gd name="T72" fmla="*/ 7 w 17"/>
                  <a:gd name="T73" fmla="*/ 0 h 21"/>
                  <a:gd name="T74" fmla="*/ 9 w 17"/>
                  <a:gd name="T75" fmla="*/ 0 h 21"/>
                  <a:gd name="T76" fmla="*/ 13 w 17"/>
                  <a:gd name="T77" fmla="*/ 1 h 21"/>
                  <a:gd name="T78" fmla="*/ 15 w 17"/>
                  <a:gd name="T79" fmla="*/ 2 h 21"/>
                  <a:gd name="T80" fmla="*/ 17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1"/>
                      <a:pt x="15" y="21"/>
                    </a:cubicBezTo>
                    <a:cubicBezTo>
                      <a:pt x="14" y="21"/>
                      <a:pt x="14" y="20"/>
                      <a:pt x="14"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4" y="20"/>
                      <a:pt x="3" y="20"/>
                      <a:pt x="2" y="19"/>
                    </a:cubicBezTo>
                    <a:cubicBezTo>
                      <a:pt x="2" y="19"/>
                      <a:pt x="1" y="18"/>
                      <a:pt x="1" y="18"/>
                    </a:cubicBezTo>
                    <a:cubicBezTo>
                      <a:pt x="1" y="17"/>
                      <a:pt x="0" y="16"/>
                      <a:pt x="0" y="15"/>
                    </a:cubicBezTo>
                    <a:cubicBezTo>
                      <a:pt x="0" y="14"/>
                      <a:pt x="1" y="13"/>
                      <a:pt x="1" y="12"/>
                    </a:cubicBezTo>
                    <a:cubicBezTo>
                      <a:pt x="1" y="11"/>
                      <a:pt x="2" y="11"/>
                      <a:pt x="3" y="10"/>
                    </a:cubicBezTo>
                    <a:cubicBezTo>
                      <a:pt x="4" y="10"/>
                      <a:pt x="5" y="9"/>
                      <a:pt x="6" y="9"/>
                    </a:cubicBezTo>
                    <a:cubicBezTo>
                      <a:pt x="7" y="9"/>
                      <a:pt x="9" y="9"/>
                      <a:pt x="10" y="9"/>
                    </a:cubicBezTo>
                    <a:cubicBezTo>
                      <a:pt x="12" y="9"/>
                      <a:pt x="12" y="9"/>
                      <a:pt x="12" y="9"/>
                    </a:cubicBezTo>
                    <a:cubicBezTo>
                      <a:pt x="12" y="8"/>
                      <a:pt x="12" y="8"/>
                      <a:pt x="12" y="8"/>
                    </a:cubicBezTo>
                    <a:cubicBezTo>
                      <a:pt x="12" y="7"/>
                      <a:pt x="12" y="7"/>
                      <a:pt x="12" y="6"/>
                    </a:cubicBezTo>
                    <a:cubicBezTo>
                      <a:pt x="12" y="6"/>
                      <a:pt x="11" y="5"/>
                      <a:pt x="11" y="5"/>
                    </a:cubicBezTo>
                    <a:cubicBezTo>
                      <a:pt x="11" y="5"/>
                      <a:pt x="11" y="5"/>
                      <a:pt x="10" y="4"/>
                    </a:cubicBezTo>
                    <a:cubicBezTo>
                      <a:pt x="10" y="4"/>
                      <a:pt x="9" y="4"/>
                      <a:pt x="9" y="4"/>
                    </a:cubicBezTo>
                    <a:cubicBezTo>
                      <a:pt x="8" y="4"/>
                      <a:pt x="7" y="4"/>
                      <a:pt x="6" y="4"/>
                    </a:cubicBezTo>
                    <a:cubicBezTo>
                      <a:pt x="6" y="5"/>
                      <a:pt x="5" y="5"/>
                      <a:pt x="4" y="5"/>
                    </a:cubicBezTo>
                    <a:cubicBezTo>
                      <a:pt x="4" y="5"/>
                      <a:pt x="3" y="6"/>
                      <a:pt x="3" y="6"/>
                    </a:cubicBezTo>
                    <a:cubicBezTo>
                      <a:pt x="3" y="6"/>
                      <a:pt x="3" y="6"/>
                      <a:pt x="2" y="6"/>
                    </a:cubicBezTo>
                    <a:cubicBezTo>
                      <a:pt x="2" y="6"/>
                      <a:pt x="2" y="6"/>
                      <a:pt x="2" y="6"/>
                    </a:cubicBezTo>
                    <a:cubicBezTo>
                      <a:pt x="2" y="6"/>
                      <a:pt x="2" y="6"/>
                      <a:pt x="2" y="5"/>
                    </a:cubicBezTo>
                    <a:cubicBezTo>
                      <a:pt x="2" y="5"/>
                      <a:pt x="1" y="5"/>
                      <a:pt x="1" y="5"/>
                    </a:cubicBezTo>
                    <a:cubicBezTo>
                      <a:pt x="1" y="5"/>
                      <a:pt x="1" y="4"/>
                      <a:pt x="1" y="4"/>
                    </a:cubicBezTo>
                    <a:cubicBezTo>
                      <a:pt x="1" y="4"/>
                      <a:pt x="1" y="3"/>
                      <a:pt x="1" y="3"/>
                    </a:cubicBezTo>
                    <a:cubicBezTo>
                      <a:pt x="2" y="3"/>
                      <a:pt x="2" y="2"/>
                      <a:pt x="2" y="2"/>
                    </a:cubicBezTo>
                    <a:cubicBezTo>
                      <a:pt x="2" y="2"/>
                      <a:pt x="2" y="2"/>
                      <a:pt x="3" y="2"/>
                    </a:cubicBezTo>
                    <a:cubicBezTo>
                      <a:pt x="3" y="1"/>
                      <a:pt x="4" y="1"/>
                      <a:pt x="5" y="1"/>
                    </a:cubicBezTo>
                    <a:cubicBezTo>
                      <a:pt x="5" y="1"/>
                      <a:pt x="6" y="1"/>
                      <a:pt x="7" y="0"/>
                    </a:cubicBezTo>
                    <a:cubicBezTo>
                      <a:pt x="7" y="0"/>
                      <a:pt x="8" y="0"/>
                      <a:pt x="9" y="0"/>
                    </a:cubicBezTo>
                    <a:cubicBezTo>
                      <a:pt x="10" y="0"/>
                      <a:pt x="12" y="0"/>
                      <a:pt x="13" y="1"/>
                    </a:cubicBezTo>
                    <a:cubicBezTo>
                      <a:pt x="14" y="1"/>
                      <a:pt x="14" y="1"/>
                      <a:pt x="15" y="2"/>
                    </a:cubicBezTo>
                    <a:cubicBezTo>
                      <a:pt x="16" y="3"/>
                      <a:pt x="16" y="3"/>
                      <a:pt x="17"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6" y="14"/>
                    </a:cubicBezTo>
                    <a:cubicBezTo>
                      <a:pt x="5" y="14"/>
                      <a:pt x="5" y="14"/>
                      <a:pt x="5" y="15"/>
                    </a:cubicBezTo>
                    <a:cubicBezTo>
                      <a:pt x="5" y="16"/>
                      <a:pt x="6" y="16"/>
                      <a:pt x="6" y="17"/>
                    </a:cubicBezTo>
                    <a:cubicBezTo>
                      <a:pt x="7" y="17"/>
                      <a:pt x="7" y="17"/>
                      <a:pt x="8" y="17"/>
                    </a:cubicBezTo>
                    <a:cubicBezTo>
                      <a:pt x="9" y="17"/>
                      <a:pt x="10"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1" name="Freeform 7989">
                <a:extLst>
                  <a:ext uri="{FF2B5EF4-FFF2-40B4-BE49-F238E27FC236}">
                    <a16:creationId xmlns:a16="http://schemas.microsoft.com/office/drawing/2014/main" id="{C0E5D801-3E34-48EF-8607-4B3D20D2DFEF}"/>
                  </a:ext>
                </a:extLst>
              </p:cNvPr>
              <p:cNvSpPr>
                <a:spLocks/>
              </p:cNvSpPr>
              <p:nvPr/>
            </p:nvSpPr>
            <p:spPr bwMode="auto">
              <a:xfrm>
                <a:off x="-1552576" y="152518"/>
                <a:ext cx="44450" cy="76200"/>
              </a:xfrm>
              <a:custGeom>
                <a:avLst/>
                <a:gdLst>
                  <a:gd name="T0" fmla="*/ 17 w 17"/>
                  <a:gd name="T1" fmla="*/ 28 h 29"/>
                  <a:gd name="T2" fmla="*/ 17 w 17"/>
                  <a:gd name="T3" fmla="*/ 28 h 29"/>
                  <a:gd name="T4" fmla="*/ 17 w 17"/>
                  <a:gd name="T5" fmla="*/ 28 h 29"/>
                  <a:gd name="T6" fmla="*/ 16 w 17"/>
                  <a:gd name="T7" fmla="*/ 28 h 29"/>
                  <a:gd name="T8" fmla="*/ 14 w 17"/>
                  <a:gd name="T9" fmla="*/ 29 h 29"/>
                  <a:gd name="T10" fmla="*/ 13 w 17"/>
                  <a:gd name="T11" fmla="*/ 28 h 29"/>
                  <a:gd name="T12" fmla="*/ 12 w 17"/>
                  <a:gd name="T13" fmla="*/ 28 h 29"/>
                  <a:gd name="T14" fmla="*/ 12 w 17"/>
                  <a:gd name="T15" fmla="*/ 28 h 29"/>
                  <a:gd name="T16" fmla="*/ 11 w 17"/>
                  <a:gd name="T17" fmla="*/ 28 h 29"/>
                  <a:gd name="T18" fmla="*/ 5 w 17"/>
                  <a:gd name="T19" fmla="*/ 18 h 29"/>
                  <a:gd name="T20" fmla="*/ 5 w 17"/>
                  <a:gd name="T21" fmla="*/ 28 h 29"/>
                  <a:gd name="T22" fmla="*/ 5 w 17"/>
                  <a:gd name="T23" fmla="*/ 28 h 29"/>
                  <a:gd name="T24" fmla="*/ 5 w 17"/>
                  <a:gd name="T25" fmla="*/ 28 h 29"/>
                  <a:gd name="T26" fmla="*/ 4 w 17"/>
                  <a:gd name="T27" fmla="*/ 28 h 29"/>
                  <a:gd name="T28" fmla="*/ 3 w 17"/>
                  <a:gd name="T29" fmla="*/ 29 h 29"/>
                  <a:gd name="T30" fmla="*/ 1 w 17"/>
                  <a:gd name="T31" fmla="*/ 28 h 29"/>
                  <a:gd name="T32" fmla="*/ 1 w 17"/>
                  <a:gd name="T33" fmla="*/ 28 h 29"/>
                  <a:gd name="T34" fmla="*/ 0 w 17"/>
                  <a:gd name="T35" fmla="*/ 28 h 29"/>
                  <a:gd name="T36" fmla="*/ 0 w 17"/>
                  <a:gd name="T37" fmla="*/ 28 h 29"/>
                  <a:gd name="T38" fmla="*/ 0 w 17"/>
                  <a:gd name="T39" fmla="*/ 1 h 29"/>
                  <a:gd name="T40" fmla="*/ 0 w 17"/>
                  <a:gd name="T41" fmla="*/ 0 h 29"/>
                  <a:gd name="T42" fmla="*/ 1 w 17"/>
                  <a:gd name="T43" fmla="*/ 0 h 29"/>
                  <a:gd name="T44" fmla="*/ 1 w 17"/>
                  <a:gd name="T45" fmla="*/ 0 h 29"/>
                  <a:gd name="T46" fmla="*/ 3 w 17"/>
                  <a:gd name="T47" fmla="*/ 0 h 29"/>
                  <a:gd name="T48" fmla="*/ 4 w 17"/>
                  <a:gd name="T49" fmla="*/ 0 h 29"/>
                  <a:gd name="T50" fmla="*/ 5 w 17"/>
                  <a:gd name="T51" fmla="*/ 0 h 29"/>
                  <a:gd name="T52" fmla="*/ 5 w 17"/>
                  <a:gd name="T53" fmla="*/ 0 h 29"/>
                  <a:gd name="T54" fmla="*/ 5 w 17"/>
                  <a:gd name="T55" fmla="*/ 1 h 29"/>
                  <a:gd name="T56" fmla="*/ 5 w 17"/>
                  <a:gd name="T57" fmla="*/ 17 h 29"/>
                  <a:gd name="T58" fmla="*/ 11 w 17"/>
                  <a:gd name="T59" fmla="*/ 10 h 29"/>
                  <a:gd name="T60" fmla="*/ 11 w 17"/>
                  <a:gd name="T61" fmla="*/ 9 h 29"/>
                  <a:gd name="T62" fmla="*/ 12 w 17"/>
                  <a:gd name="T63" fmla="*/ 9 h 29"/>
                  <a:gd name="T64" fmla="*/ 12 w 17"/>
                  <a:gd name="T65" fmla="*/ 9 h 29"/>
                  <a:gd name="T66" fmla="*/ 14 w 17"/>
                  <a:gd name="T67" fmla="*/ 9 h 29"/>
                  <a:gd name="T68" fmla="*/ 15 w 17"/>
                  <a:gd name="T69" fmla="*/ 9 h 29"/>
                  <a:gd name="T70" fmla="*/ 16 w 17"/>
                  <a:gd name="T71" fmla="*/ 9 h 29"/>
                  <a:gd name="T72" fmla="*/ 16 w 17"/>
                  <a:gd name="T73" fmla="*/ 9 h 29"/>
                  <a:gd name="T74" fmla="*/ 16 w 17"/>
                  <a:gd name="T75" fmla="*/ 9 h 29"/>
                  <a:gd name="T76" fmla="*/ 16 w 17"/>
                  <a:gd name="T77" fmla="*/ 10 h 29"/>
                  <a:gd name="T78" fmla="*/ 16 w 17"/>
                  <a:gd name="T79" fmla="*/ 11 h 29"/>
                  <a:gd name="T80" fmla="*/ 10 w 17"/>
                  <a:gd name="T81" fmla="*/ 17 h 29"/>
                  <a:gd name="T82" fmla="*/ 17 w 17"/>
                  <a:gd name="T83" fmla="*/ 26 h 29"/>
                  <a:gd name="T84" fmla="*/ 17 w 17"/>
                  <a:gd name="T85" fmla="*/ 27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8"/>
                      <a:pt x="17" y="28"/>
                      <a:pt x="17" y="28"/>
                    </a:cubicBezTo>
                    <a:cubicBezTo>
                      <a:pt x="16" y="28"/>
                      <a:pt x="16" y="28"/>
                      <a:pt x="16" y="28"/>
                    </a:cubicBezTo>
                    <a:cubicBezTo>
                      <a:pt x="15" y="28"/>
                      <a:pt x="15" y="29"/>
                      <a:pt x="14" y="29"/>
                    </a:cubicBezTo>
                    <a:cubicBezTo>
                      <a:pt x="14" y="29"/>
                      <a:pt x="13" y="29"/>
                      <a:pt x="13" y="28"/>
                    </a:cubicBezTo>
                    <a:cubicBezTo>
                      <a:pt x="13" y="28"/>
                      <a:pt x="12" y="28"/>
                      <a:pt x="12" y="28"/>
                    </a:cubicBezTo>
                    <a:cubicBezTo>
                      <a:pt x="12" y="28"/>
                      <a:pt x="12" y="28"/>
                      <a:pt x="12" y="28"/>
                    </a:cubicBezTo>
                    <a:cubicBezTo>
                      <a:pt x="12" y="28"/>
                      <a:pt x="11" y="28"/>
                      <a:pt x="11" y="28"/>
                    </a:cubicBezTo>
                    <a:cubicBezTo>
                      <a:pt x="5" y="18"/>
                      <a:pt x="5" y="18"/>
                      <a:pt x="5" y="18"/>
                    </a:cubicBezTo>
                    <a:cubicBezTo>
                      <a:pt x="5" y="28"/>
                      <a:pt x="5" y="28"/>
                      <a:pt x="5" y="28"/>
                    </a:cubicBezTo>
                    <a:cubicBezTo>
                      <a:pt x="5" y="28"/>
                      <a:pt x="5" y="28"/>
                      <a:pt x="5" y="28"/>
                    </a:cubicBezTo>
                    <a:cubicBezTo>
                      <a:pt x="5" y="28"/>
                      <a:pt x="5" y="28"/>
                      <a:pt x="5" y="28"/>
                    </a:cubicBezTo>
                    <a:cubicBezTo>
                      <a:pt x="5" y="28"/>
                      <a:pt x="4" y="28"/>
                      <a:pt x="4" y="28"/>
                    </a:cubicBezTo>
                    <a:cubicBezTo>
                      <a:pt x="4" y="28"/>
                      <a:pt x="3" y="29"/>
                      <a:pt x="3" y="29"/>
                    </a:cubicBezTo>
                    <a:cubicBezTo>
                      <a:pt x="2" y="29"/>
                      <a:pt x="2" y="28"/>
                      <a:pt x="1" y="28"/>
                    </a:cubicBezTo>
                    <a:cubicBezTo>
                      <a:pt x="1" y="28"/>
                      <a:pt x="1" y="28"/>
                      <a:pt x="1" y="28"/>
                    </a:cubicBezTo>
                    <a:cubicBezTo>
                      <a:pt x="1" y="28"/>
                      <a:pt x="0" y="28"/>
                      <a:pt x="0" y="28"/>
                    </a:cubicBezTo>
                    <a:cubicBezTo>
                      <a:pt x="0" y="28"/>
                      <a:pt x="0" y="28"/>
                      <a:pt x="0" y="28"/>
                    </a:cubicBezTo>
                    <a:cubicBezTo>
                      <a:pt x="0" y="1"/>
                      <a:pt x="0" y="1"/>
                      <a:pt x="0" y="1"/>
                    </a:cubicBezTo>
                    <a:cubicBezTo>
                      <a:pt x="0" y="1"/>
                      <a:pt x="0" y="1"/>
                      <a:pt x="0" y="0"/>
                    </a:cubicBezTo>
                    <a:cubicBezTo>
                      <a:pt x="0" y="0"/>
                      <a:pt x="1"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17"/>
                      <a:pt x="5" y="17"/>
                      <a:pt x="5" y="17"/>
                    </a:cubicBezTo>
                    <a:cubicBezTo>
                      <a:pt x="11" y="10"/>
                      <a:pt x="11" y="10"/>
                      <a:pt x="11" y="10"/>
                    </a:cubicBezTo>
                    <a:cubicBezTo>
                      <a:pt x="11" y="9"/>
                      <a:pt x="11" y="9"/>
                      <a:pt x="11" y="9"/>
                    </a:cubicBezTo>
                    <a:cubicBezTo>
                      <a:pt x="11" y="9"/>
                      <a:pt x="11" y="9"/>
                      <a:pt x="12" y="9"/>
                    </a:cubicBezTo>
                    <a:cubicBezTo>
                      <a:pt x="12" y="9"/>
                      <a:pt x="12" y="9"/>
                      <a:pt x="12" y="9"/>
                    </a:cubicBezTo>
                    <a:cubicBezTo>
                      <a:pt x="13" y="9"/>
                      <a:pt x="13" y="9"/>
                      <a:pt x="14" y="9"/>
                    </a:cubicBezTo>
                    <a:cubicBezTo>
                      <a:pt x="14" y="9"/>
                      <a:pt x="15" y="9"/>
                      <a:pt x="15" y="9"/>
                    </a:cubicBezTo>
                    <a:cubicBezTo>
                      <a:pt x="15" y="9"/>
                      <a:pt x="16" y="9"/>
                      <a:pt x="16" y="9"/>
                    </a:cubicBezTo>
                    <a:cubicBezTo>
                      <a:pt x="16" y="9"/>
                      <a:pt x="16" y="9"/>
                      <a:pt x="16" y="9"/>
                    </a:cubicBezTo>
                    <a:cubicBezTo>
                      <a:pt x="16" y="9"/>
                      <a:pt x="16" y="9"/>
                      <a:pt x="16" y="9"/>
                    </a:cubicBezTo>
                    <a:cubicBezTo>
                      <a:pt x="16" y="10"/>
                      <a:pt x="16" y="10"/>
                      <a:pt x="16" y="10"/>
                    </a:cubicBezTo>
                    <a:cubicBezTo>
                      <a:pt x="16" y="10"/>
                      <a:pt x="16" y="11"/>
                      <a:pt x="16" y="11"/>
                    </a:cubicBezTo>
                    <a:cubicBezTo>
                      <a:pt x="10" y="17"/>
                      <a:pt x="10" y="17"/>
                      <a:pt x="10" y="17"/>
                    </a:cubicBezTo>
                    <a:cubicBezTo>
                      <a:pt x="17" y="26"/>
                      <a:pt x="17" y="26"/>
                      <a:pt x="17" y="26"/>
                    </a:cubicBezTo>
                    <a:cubicBezTo>
                      <a:pt x="17" y="27"/>
                      <a:pt x="17" y="27"/>
                      <a:pt x="17" y="27"/>
                    </a:cubicBezTo>
                    <a:cubicBezTo>
                      <a:pt x="17" y="27"/>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2" name="Freeform 7990">
                <a:extLst>
                  <a:ext uri="{FF2B5EF4-FFF2-40B4-BE49-F238E27FC236}">
                    <a16:creationId xmlns:a16="http://schemas.microsoft.com/office/drawing/2014/main" id="{FFA7912C-6437-40F5-91EC-2BB8CFE939EC}"/>
                  </a:ext>
                </a:extLst>
              </p:cNvPr>
              <p:cNvSpPr>
                <a:spLocks noEditPoints="1"/>
              </p:cNvSpPr>
              <p:nvPr/>
            </p:nvSpPr>
            <p:spPr bwMode="auto">
              <a:xfrm>
                <a:off x="-1504951" y="173155"/>
                <a:ext cx="47625" cy="55563"/>
              </a:xfrm>
              <a:custGeom>
                <a:avLst/>
                <a:gdLst>
                  <a:gd name="T0" fmla="*/ 18 w 18"/>
                  <a:gd name="T1" fmla="*/ 10 h 21"/>
                  <a:gd name="T2" fmla="*/ 18 w 18"/>
                  <a:gd name="T3" fmla="*/ 11 h 21"/>
                  <a:gd name="T4" fmla="*/ 16 w 18"/>
                  <a:gd name="T5" fmla="*/ 12 h 21"/>
                  <a:gd name="T6" fmla="*/ 5 w 18"/>
                  <a:gd name="T7" fmla="*/ 12 h 21"/>
                  <a:gd name="T8" fmla="*/ 6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6 w 18"/>
                  <a:gd name="T49" fmla="*/ 20 h 21"/>
                  <a:gd name="T50" fmla="*/ 2 w 18"/>
                  <a:gd name="T51" fmla="*/ 18 h 21"/>
                  <a:gd name="T52" fmla="*/ 1 w 18"/>
                  <a:gd name="T53" fmla="*/ 15 h 21"/>
                  <a:gd name="T54" fmla="*/ 0 w 18"/>
                  <a:gd name="T55" fmla="*/ 11 h 21"/>
                  <a:gd name="T56" fmla="*/ 1 w 18"/>
                  <a:gd name="T57" fmla="*/ 6 h 21"/>
                  <a:gd name="T58" fmla="*/ 3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6" y="12"/>
                    </a:cubicBezTo>
                    <a:cubicBezTo>
                      <a:pt x="5" y="12"/>
                      <a:pt x="5" y="12"/>
                      <a:pt x="5" y="12"/>
                    </a:cubicBezTo>
                    <a:cubicBezTo>
                      <a:pt x="5" y="13"/>
                      <a:pt x="5" y="13"/>
                      <a:pt x="6" y="14"/>
                    </a:cubicBezTo>
                    <a:cubicBezTo>
                      <a:pt x="6" y="15"/>
                      <a:pt x="6" y="15"/>
                      <a:pt x="6" y="16"/>
                    </a:cubicBezTo>
                    <a:cubicBezTo>
                      <a:pt x="7" y="16"/>
                      <a:pt x="7" y="16"/>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6" y="20"/>
                      <a:pt x="16" y="20"/>
                    </a:cubicBezTo>
                    <a:cubicBezTo>
                      <a:pt x="16" y="20"/>
                      <a:pt x="15" y="20"/>
                      <a:pt x="14" y="20"/>
                    </a:cubicBezTo>
                    <a:cubicBezTo>
                      <a:pt x="14" y="20"/>
                      <a:pt x="13" y="21"/>
                      <a:pt x="12" y="21"/>
                    </a:cubicBezTo>
                    <a:cubicBezTo>
                      <a:pt x="12" y="21"/>
                      <a:pt x="11" y="21"/>
                      <a:pt x="10" y="21"/>
                    </a:cubicBezTo>
                    <a:cubicBezTo>
                      <a:pt x="8" y="21"/>
                      <a:pt x="7" y="21"/>
                      <a:pt x="6" y="20"/>
                    </a:cubicBezTo>
                    <a:cubicBezTo>
                      <a:pt x="4" y="20"/>
                      <a:pt x="3" y="19"/>
                      <a:pt x="2" y="18"/>
                    </a:cubicBezTo>
                    <a:cubicBezTo>
                      <a:pt x="2" y="18"/>
                      <a:pt x="1" y="17"/>
                      <a:pt x="1" y="15"/>
                    </a:cubicBezTo>
                    <a:cubicBezTo>
                      <a:pt x="0" y="14"/>
                      <a:pt x="0" y="12"/>
                      <a:pt x="0" y="11"/>
                    </a:cubicBezTo>
                    <a:cubicBezTo>
                      <a:pt x="0" y="9"/>
                      <a:pt x="0" y="8"/>
                      <a:pt x="1" y="6"/>
                    </a:cubicBezTo>
                    <a:cubicBezTo>
                      <a:pt x="1" y="5"/>
                      <a:pt x="2" y="4"/>
                      <a:pt x="3" y="3"/>
                    </a:cubicBezTo>
                    <a:cubicBezTo>
                      <a:pt x="3" y="2"/>
                      <a:pt x="4" y="1"/>
                      <a:pt x="5" y="1"/>
                    </a:cubicBezTo>
                    <a:cubicBezTo>
                      <a:pt x="7" y="1"/>
                      <a:pt x="8" y="0"/>
                      <a:pt x="9" y="0"/>
                    </a:cubicBezTo>
                    <a:cubicBezTo>
                      <a:pt x="11" y="0"/>
                      <a:pt x="12" y="1"/>
                      <a:pt x="13" y="1"/>
                    </a:cubicBezTo>
                    <a:cubicBezTo>
                      <a:pt x="14" y="1"/>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5"/>
                      <a:pt x="7" y="5"/>
                      <a:pt x="6" y="5"/>
                    </a:cubicBezTo>
                    <a:cubicBezTo>
                      <a:pt x="6" y="6"/>
                      <a:pt x="6" y="6"/>
                      <a:pt x="6"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3" name="Freeform 7991">
                <a:extLst>
                  <a:ext uri="{FF2B5EF4-FFF2-40B4-BE49-F238E27FC236}">
                    <a16:creationId xmlns:a16="http://schemas.microsoft.com/office/drawing/2014/main" id="{111ECD09-4BA8-48E3-9A54-BD5591099F7B}"/>
                  </a:ext>
                </a:extLst>
              </p:cNvPr>
              <p:cNvSpPr>
                <a:spLocks noEditPoints="1"/>
              </p:cNvSpPr>
              <p:nvPr/>
            </p:nvSpPr>
            <p:spPr bwMode="auto">
              <a:xfrm>
                <a:off x="-1422401" y="173155"/>
                <a:ext cx="50800" cy="55563"/>
              </a:xfrm>
              <a:custGeom>
                <a:avLst/>
                <a:gdLst>
                  <a:gd name="T0" fmla="*/ 19 w 19"/>
                  <a:gd name="T1" fmla="*/ 10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1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5"/>
                    </a:cubicBezTo>
                    <a:cubicBezTo>
                      <a:pt x="18" y="16"/>
                      <a:pt x="18" y="17"/>
                      <a:pt x="17" y="18"/>
                    </a:cubicBezTo>
                    <a:cubicBezTo>
                      <a:pt x="16" y="19"/>
                      <a:pt x="15" y="20"/>
                      <a:pt x="14" y="20"/>
                    </a:cubicBezTo>
                    <a:cubicBezTo>
                      <a:pt x="12" y="21"/>
                      <a:pt x="11"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2"/>
                      <a:pt x="5" y="1"/>
                    </a:cubicBezTo>
                    <a:cubicBezTo>
                      <a:pt x="6" y="1"/>
                      <a:pt x="8" y="0"/>
                      <a:pt x="10" y="0"/>
                    </a:cubicBezTo>
                    <a:cubicBezTo>
                      <a:pt x="11" y="0"/>
                      <a:pt x="13" y="1"/>
                      <a:pt x="14" y="1"/>
                    </a:cubicBezTo>
                    <a:cubicBezTo>
                      <a:pt x="15" y="1"/>
                      <a:pt x="16" y="2"/>
                      <a:pt x="17" y="3"/>
                    </a:cubicBezTo>
                    <a:cubicBezTo>
                      <a:pt x="18" y="4"/>
                      <a:pt x="18" y="5"/>
                      <a:pt x="19" y="6"/>
                    </a:cubicBezTo>
                    <a:cubicBezTo>
                      <a:pt x="19" y="7"/>
                      <a:pt x="19" y="9"/>
                      <a:pt x="19" y="10"/>
                    </a:cubicBezTo>
                    <a:close/>
                    <a:moveTo>
                      <a:pt x="14" y="11"/>
                    </a:moveTo>
                    <a:cubicBezTo>
                      <a:pt x="14" y="10"/>
                      <a:pt x="14" y="9"/>
                      <a:pt x="14" y="8"/>
                    </a:cubicBezTo>
                    <a:cubicBezTo>
                      <a:pt x="13" y="7"/>
                      <a:pt x="13" y="7"/>
                      <a:pt x="13" y="6"/>
                    </a:cubicBezTo>
                    <a:cubicBezTo>
                      <a:pt x="13" y="6"/>
                      <a:pt x="12" y="5"/>
                      <a:pt x="12" y="5"/>
                    </a:cubicBezTo>
                    <a:cubicBezTo>
                      <a:pt x="11" y="5"/>
                      <a:pt x="10" y="4"/>
                      <a:pt x="9" y="4"/>
                    </a:cubicBezTo>
                    <a:cubicBezTo>
                      <a:pt x="9" y="4"/>
                      <a:pt x="8" y="4"/>
                      <a:pt x="7" y="5"/>
                    </a:cubicBezTo>
                    <a:cubicBezTo>
                      <a:pt x="7" y="5"/>
                      <a:pt x="6" y="5"/>
                      <a:pt x="6" y="6"/>
                    </a:cubicBezTo>
                    <a:cubicBezTo>
                      <a:pt x="6" y="7"/>
                      <a:pt x="5" y="7"/>
                      <a:pt x="5" y="8"/>
                    </a:cubicBezTo>
                    <a:cubicBezTo>
                      <a:pt x="5" y="9"/>
                      <a:pt x="5" y="10"/>
                      <a:pt x="5" y="11"/>
                    </a:cubicBezTo>
                    <a:cubicBezTo>
                      <a:pt x="5" y="11"/>
                      <a:pt x="5" y="12"/>
                      <a:pt x="5" y="13"/>
                    </a:cubicBezTo>
                    <a:cubicBezTo>
                      <a:pt x="5" y="14"/>
                      <a:pt x="6" y="14"/>
                      <a:pt x="6" y="15"/>
                    </a:cubicBezTo>
                    <a:cubicBezTo>
                      <a:pt x="6" y="16"/>
                      <a:pt x="7" y="16"/>
                      <a:pt x="7" y="16"/>
                    </a:cubicBezTo>
                    <a:cubicBezTo>
                      <a:pt x="8" y="17"/>
                      <a:pt x="8" y="17"/>
                      <a:pt x="9" y="17"/>
                    </a:cubicBezTo>
                    <a:cubicBezTo>
                      <a:pt x="10" y="17"/>
                      <a:pt x="11" y="17"/>
                      <a:pt x="11" y="16"/>
                    </a:cubicBezTo>
                    <a:cubicBezTo>
                      <a:pt x="12" y="16"/>
                      <a:pt x="12" y="16"/>
                      <a:pt x="13" y="15"/>
                    </a:cubicBezTo>
                    <a:cubicBezTo>
                      <a:pt x="13" y="15"/>
                      <a:pt x="13" y="14"/>
                      <a:pt x="14" y="13"/>
                    </a:cubicBezTo>
                    <a:cubicBezTo>
                      <a:pt x="14" y="12"/>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4" name="Freeform 7992">
                <a:extLst>
                  <a:ext uri="{FF2B5EF4-FFF2-40B4-BE49-F238E27FC236}">
                    <a16:creationId xmlns:a16="http://schemas.microsoft.com/office/drawing/2014/main" id="{7774DBD2-9C1F-46C5-AE50-376E0A8E1A17}"/>
                  </a:ext>
                </a:extLst>
              </p:cNvPr>
              <p:cNvSpPr>
                <a:spLocks/>
              </p:cNvSpPr>
              <p:nvPr/>
            </p:nvSpPr>
            <p:spPr bwMode="auto">
              <a:xfrm>
                <a:off x="-1365251" y="152518"/>
                <a:ext cx="33338" cy="76200"/>
              </a:xfrm>
              <a:custGeom>
                <a:avLst/>
                <a:gdLst>
                  <a:gd name="T0" fmla="*/ 13 w 13"/>
                  <a:gd name="T1" fmla="*/ 2 h 29"/>
                  <a:gd name="T2" fmla="*/ 13 w 13"/>
                  <a:gd name="T3" fmla="*/ 3 h 29"/>
                  <a:gd name="T4" fmla="*/ 13 w 13"/>
                  <a:gd name="T5" fmla="*/ 4 h 29"/>
                  <a:gd name="T6" fmla="*/ 13 w 13"/>
                  <a:gd name="T7" fmla="*/ 4 h 29"/>
                  <a:gd name="T8" fmla="*/ 13 w 13"/>
                  <a:gd name="T9" fmla="*/ 4 h 29"/>
                  <a:gd name="T10" fmla="*/ 12 w 13"/>
                  <a:gd name="T11" fmla="*/ 4 h 29"/>
                  <a:gd name="T12" fmla="*/ 12 w 13"/>
                  <a:gd name="T13" fmla="*/ 4 h 29"/>
                  <a:gd name="T14" fmla="*/ 11 w 13"/>
                  <a:gd name="T15" fmla="*/ 4 h 29"/>
                  <a:gd name="T16" fmla="*/ 10 w 13"/>
                  <a:gd name="T17" fmla="*/ 4 h 29"/>
                  <a:gd name="T18" fmla="*/ 10 w 13"/>
                  <a:gd name="T19" fmla="*/ 4 h 29"/>
                  <a:gd name="T20" fmla="*/ 9 w 13"/>
                  <a:gd name="T21" fmla="*/ 5 h 29"/>
                  <a:gd name="T22" fmla="*/ 8 w 13"/>
                  <a:gd name="T23" fmla="*/ 6 h 29"/>
                  <a:gd name="T24" fmla="*/ 8 w 13"/>
                  <a:gd name="T25" fmla="*/ 7 h 29"/>
                  <a:gd name="T26" fmla="*/ 8 w 13"/>
                  <a:gd name="T27" fmla="*/ 9 h 29"/>
                  <a:gd name="T28" fmla="*/ 12 w 13"/>
                  <a:gd name="T29" fmla="*/ 9 h 29"/>
                  <a:gd name="T30" fmla="*/ 12 w 13"/>
                  <a:gd name="T31" fmla="*/ 9 h 29"/>
                  <a:gd name="T32" fmla="*/ 12 w 13"/>
                  <a:gd name="T33" fmla="*/ 9 h 29"/>
                  <a:gd name="T34" fmla="*/ 12 w 13"/>
                  <a:gd name="T35" fmla="*/ 10 h 29"/>
                  <a:gd name="T36" fmla="*/ 12 w 13"/>
                  <a:gd name="T37" fmla="*/ 11 h 29"/>
                  <a:gd name="T38" fmla="*/ 12 w 13"/>
                  <a:gd name="T39" fmla="*/ 12 h 29"/>
                  <a:gd name="T40" fmla="*/ 12 w 13"/>
                  <a:gd name="T41" fmla="*/ 13 h 29"/>
                  <a:gd name="T42" fmla="*/ 8 w 13"/>
                  <a:gd name="T43" fmla="*/ 13 h 29"/>
                  <a:gd name="T44" fmla="*/ 8 w 13"/>
                  <a:gd name="T45" fmla="*/ 28 h 29"/>
                  <a:gd name="T46" fmla="*/ 8 w 13"/>
                  <a:gd name="T47" fmla="*/ 28 h 29"/>
                  <a:gd name="T48" fmla="*/ 8 w 13"/>
                  <a:gd name="T49" fmla="*/ 28 h 29"/>
                  <a:gd name="T50" fmla="*/ 7 w 13"/>
                  <a:gd name="T51" fmla="*/ 28 h 29"/>
                  <a:gd name="T52" fmla="*/ 6 w 13"/>
                  <a:gd name="T53" fmla="*/ 29 h 29"/>
                  <a:gd name="T54" fmla="*/ 5 w 13"/>
                  <a:gd name="T55" fmla="*/ 28 h 29"/>
                  <a:gd name="T56" fmla="*/ 4 w 13"/>
                  <a:gd name="T57" fmla="*/ 28 h 29"/>
                  <a:gd name="T58" fmla="*/ 3 w 13"/>
                  <a:gd name="T59" fmla="*/ 28 h 29"/>
                  <a:gd name="T60" fmla="*/ 3 w 13"/>
                  <a:gd name="T61" fmla="*/ 28 h 29"/>
                  <a:gd name="T62" fmla="*/ 3 w 13"/>
                  <a:gd name="T63" fmla="*/ 13 h 29"/>
                  <a:gd name="T64" fmla="*/ 1 w 13"/>
                  <a:gd name="T65" fmla="*/ 13 h 29"/>
                  <a:gd name="T66" fmla="*/ 0 w 13"/>
                  <a:gd name="T67" fmla="*/ 12 h 29"/>
                  <a:gd name="T68" fmla="*/ 0 w 13"/>
                  <a:gd name="T69" fmla="*/ 11 h 29"/>
                  <a:gd name="T70" fmla="*/ 0 w 13"/>
                  <a:gd name="T71" fmla="*/ 10 h 29"/>
                  <a:gd name="T72" fmla="*/ 0 w 13"/>
                  <a:gd name="T73" fmla="*/ 9 h 29"/>
                  <a:gd name="T74" fmla="*/ 1 w 13"/>
                  <a:gd name="T75" fmla="*/ 9 h 29"/>
                  <a:gd name="T76" fmla="*/ 1 w 13"/>
                  <a:gd name="T77" fmla="*/ 9 h 29"/>
                  <a:gd name="T78" fmla="*/ 3 w 13"/>
                  <a:gd name="T79" fmla="*/ 9 h 29"/>
                  <a:gd name="T80" fmla="*/ 3 w 13"/>
                  <a:gd name="T81" fmla="*/ 7 h 29"/>
                  <a:gd name="T82" fmla="*/ 4 w 13"/>
                  <a:gd name="T83" fmla="*/ 4 h 29"/>
                  <a:gd name="T84" fmla="*/ 5 w 13"/>
                  <a:gd name="T85" fmla="*/ 2 h 29"/>
                  <a:gd name="T86" fmla="*/ 7 w 13"/>
                  <a:gd name="T87" fmla="*/ 0 h 29"/>
                  <a:gd name="T88" fmla="*/ 10 w 13"/>
                  <a:gd name="T89" fmla="*/ 0 h 29"/>
                  <a:gd name="T90" fmla="*/ 11 w 13"/>
                  <a:gd name="T91" fmla="*/ 0 h 29"/>
                  <a:gd name="T92" fmla="*/ 12 w 13"/>
                  <a:gd name="T93" fmla="*/ 0 h 29"/>
                  <a:gd name="T94" fmla="*/ 13 w 13"/>
                  <a:gd name="T95" fmla="*/ 0 h 29"/>
                  <a:gd name="T96" fmla="*/ 13 w 13"/>
                  <a:gd name="T97" fmla="*/ 1 h 29"/>
                  <a:gd name="T98" fmla="*/ 13 w 13"/>
                  <a:gd name="T99" fmla="*/ 2 h 29"/>
                  <a:gd name="T100" fmla="*/ 13 w 13"/>
                  <a:gd name="T101"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 h="29">
                    <a:moveTo>
                      <a:pt x="13" y="2"/>
                    </a:moveTo>
                    <a:cubicBezTo>
                      <a:pt x="13" y="3"/>
                      <a:pt x="13" y="3"/>
                      <a:pt x="13" y="3"/>
                    </a:cubicBezTo>
                    <a:cubicBezTo>
                      <a:pt x="13" y="4"/>
                      <a:pt x="13" y="4"/>
                      <a:pt x="13" y="4"/>
                    </a:cubicBezTo>
                    <a:cubicBezTo>
                      <a:pt x="13" y="4"/>
                      <a:pt x="13" y="4"/>
                      <a:pt x="13" y="4"/>
                    </a:cubicBezTo>
                    <a:cubicBezTo>
                      <a:pt x="13" y="4"/>
                      <a:pt x="13" y="4"/>
                      <a:pt x="13" y="4"/>
                    </a:cubicBezTo>
                    <a:cubicBezTo>
                      <a:pt x="13" y="4"/>
                      <a:pt x="12" y="4"/>
                      <a:pt x="12" y="4"/>
                    </a:cubicBezTo>
                    <a:cubicBezTo>
                      <a:pt x="12" y="4"/>
                      <a:pt x="12" y="4"/>
                      <a:pt x="12" y="4"/>
                    </a:cubicBezTo>
                    <a:cubicBezTo>
                      <a:pt x="12" y="4"/>
                      <a:pt x="12" y="4"/>
                      <a:pt x="11" y="4"/>
                    </a:cubicBezTo>
                    <a:cubicBezTo>
                      <a:pt x="11" y="4"/>
                      <a:pt x="11" y="4"/>
                      <a:pt x="10" y="4"/>
                    </a:cubicBezTo>
                    <a:cubicBezTo>
                      <a:pt x="10" y="4"/>
                      <a:pt x="10" y="4"/>
                      <a:pt x="10" y="4"/>
                    </a:cubicBezTo>
                    <a:cubicBezTo>
                      <a:pt x="9" y="4"/>
                      <a:pt x="9" y="4"/>
                      <a:pt x="9" y="5"/>
                    </a:cubicBezTo>
                    <a:cubicBezTo>
                      <a:pt x="9" y="5"/>
                      <a:pt x="9" y="5"/>
                      <a:pt x="8" y="6"/>
                    </a:cubicBezTo>
                    <a:cubicBezTo>
                      <a:pt x="8" y="6"/>
                      <a:pt x="8" y="6"/>
                      <a:pt x="8" y="7"/>
                    </a:cubicBezTo>
                    <a:cubicBezTo>
                      <a:pt x="8" y="9"/>
                      <a:pt x="8" y="9"/>
                      <a:pt x="8" y="9"/>
                    </a:cubicBezTo>
                    <a:cubicBezTo>
                      <a:pt x="12" y="9"/>
                      <a:pt x="12" y="9"/>
                      <a:pt x="12" y="9"/>
                    </a:cubicBezTo>
                    <a:cubicBezTo>
                      <a:pt x="12" y="9"/>
                      <a:pt x="12" y="9"/>
                      <a:pt x="12" y="9"/>
                    </a:cubicBezTo>
                    <a:cubicBezTo>
                      <a:pt x="12" y="9"/>
                      <a:pt x="12" y="9"/>
                      <a:pt x="12" y="9"/>
                    </a:cubicBezTo>
                    <a:cubicBezTo>
                      <a:pt x="12" y="9"/>
                      <a:pt x="12" y="10"/>
                      <a:pt x="12" y="10"/>
                    </a:cubicBezTo>
                    <a:cubicBezTo>
                      <a:pt x="12" y="10"/>
                      <a:pt x="12" y="10"/>
                      <a:pt x="12" y="11"/>
                    </a:cubicBezTo>
                    <a:cubicBezTo>
                      <a:pt x="12" y="12"/>
                      <a:pt x="12" y="12"/>
                      <a:pt x="12" y="12"/>
                    </a:cubicBezTo>
                    <a:cubicBezTo>
                      <a:pt x="12" y="13"/>
                      <a:pt x="12" y="13"/>
                      <a:pt x="12" y="13"/>
                    </a:cubicBezTo>
                    <a:cubicBezTo>
                      <a:pt x="8" y="13"/>
                      <a:pt x="8" y="13"/>
                      <a:pt x="8" y="13"/>
                    </a:cubicBezTo>
                    <a:cubicBezTo>
                      <a:pt x="8" y="28"/>
                      <a:pt x="8" y="28"/>
                      <a:pt x="8" y="28"/>
                    </a:cubicBezTo>
                    <a:cubicBezTo>
                      <a:pt x="8" y="28"/>
                      <a:pt x="8" y="28"/>
                      <a:pt x="8" y="28"/>
                    </a:cubicBezTo>
                    <a:cubicBezTo>
                      <a:pt x="8" y="28"/>
                      <a:pt x="8" y="28"/>
                      <a:pt x="8" y="28"/>
                    </a:cubicBezTo>
                    <a:cubicBezTo>
                      <a:pt x="8" y="28"/>
                      <a:pt x="7" y="28"/>
                      <a:pt x="7" y="28"/>
                    </a:cubicBezTo>
                    <a:cubicBezTo>
                      <a:pt x="7" y="28"/>
                      <a:pt x="6" y="29"/>
                      <a:pt x="6" y="29"/>
                    </a:cubicBezTo>
                    <a:cubicBezTo>
                      <a:pt x="5" y="29"/>
                      <a:pt x="5" y="28"/>
                      <a:pt x="5" y="28"/>
                    </a:cubicBezTo>
                    <a:cubicBezTo>
                      <a:pt x="4" y="28"/>
                      <a:pt x="4" y="28"/>
                      <a:pt x="4" y="28"/>
                    </a:cubicBezTo>
                    <a:cubicBezTo>
                      <a:pt x="4" y="28"/>
                      <a:pt x="3" y="28"/>
                      <a:pt x="3" y="28"/>
                    </a:cubicBezTo>
                    <a:cubicBezTo>
                      <a:pt x="3" y="28"/>
                      <a:pt x="3" y="28"/>
                      <a:pt x="3" y="28"/>
                    </a:cubicBezTo>
                    <a:cubicBezTo>
                      <a:pt x="3" y="13"/>
                      <a:pt x="3" y="13"/>
                      <a:pt x="3" y="13"/>
                    </a:cubicBezTo>
                    <a:cubicBezTo>
                      <a:pt x="1" y="13"/>
                      <a:pt x="1" y="13"/>
                      <a:pt x="1" y="13"/>
                    </a:cubicBezTo>
                    <a:cubicBezTo>
                      <a:pt x="1" y="13"/>
                      <a:pt x="0" y="13"/>
                      <a:pt x="0" y="12"/>
                    </a:cubicBezTo>
                    <a:cubicBezTo>
                      <a:pt x="0" y="12"/>
                      <a:pt x="0" y="12"/>
                      <a:pt x="0" y="11"/>
                    </a:cubicBezTo>
                    <a:cubicBezTo>
                      <a:pt x="0" y="10"/>
                      <a:pt x="0" y="10"/>
                      <a:pt x="0" y="10"/>
                    </a:cubicBezTo>
                    <a:cubicBezTo>
                      <a:pt x="0" y="10"/>
                      <a:pt x="0" y="9"/>
                      <a:pt x="0" y="9"/>
                    </a:cubicBezTo>
                    <a:cubicBezTo>
                      <a:pt x="0" y="9"/>
                      <a:pt x="0" y="9"/>
                      <a:pt x="1" y="9"/>
                    </a:cubicBezTo>
                    <a:cubicBezTo>
                      <a:pt x="1" y="9"/>
                      <a:pt x="1" y="9"/>
                      <a:pt x="1" y="9"/>
                    </a:cubicBezTo>
                    <a:cubicBezTo>
                      <a:pt x="3" y="9"/>
                      <a:pt x="3" y="9"/>
                      <a:pt x="3" y="9"/>
                    </a:cubicBezTo>
                    <a:cubicBezTo>
                      <a:pt x="3" y="7"/>
                      <a:pt x="3" y="7"/>
                      <a:pt x="3" y="7"/>
                    </a:cubicBezTo>
                    <a:cubicBezTo>
                      <a:pt x="3" y="6"/>
                      <a:pt x="3" y="5"/>
                      <a:pt x="4" y="4"/>
                    </a:cubicBezTo>
                    <a:cubicBezTo>
                      <a:pt x="4" y="3"/>
                      <a:pt x="4" y="2"/>
                      <a:pt x="5" y="2"/>
                    </a:cubicBezTo>
                    <a:cubicBezTo>
                      <a:pt x="5" y="1"/>
                      <a:pt x="6" y="1"/>
                      <a:pt x="7" y="0"/>
                    </a:cubicBezTo>
                    <a:cubicBezTo>
                      <a:pt x="8" y="0"/>
                      <a:pt x="9" y="0"/>
                      <a:pt x="10" y="0"/>
                    </a:cubicBezTo>
                    <a:cubicBezTo>
                      <a:pt x="10" y="0"/>
                      <a:pt x="11" y="0"/>
                      <a:pt x="11" y="0"/>
                    </a:cubicBezTo>
                    <a:cubicBezTo>
                      <a:pt x="12" y="0"/>
                      <a:pt x="12" y="0"/>
                      <a:pt x="12" y="0"/>
                    </a:cubicBezTo>
                    <a:cubicBezTo>
                      <a:pt x="13" y="0"/>
                      <a:pt x="13" y="0"/>
                      <a:pt x="13" y="0"/>
                    </a:cubicBezTo>
                    <a:cubicBezTo>
                      <a:pt x="13" y="1"/>
                      <a:pt x="13" y="1"/>
                      <a:pt x="13" y="1"/>
                    </a:cubicBezTo>
                    <a:cubicBezTo>
                      <a:pt x="13" y="1"/>
                      <a:pt x="13" y="1"/>
                      <a:pt x="13" y="2"/>
                    </a:cubicBezTo>
                    <a:cubicBezTo>
                      <a:pt x="13" y="2"/>
                      <a:pt x="13" y="2"/>
                      <a:pt x="1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5" name="Freeform 7993">
                <a:extLst>
                  <a:ext uri="{FF2B5EF4-FFF2-40B4-BE49-F238E27FC236}">
                    <a16:creationId xmlns:a16="http://schemas.microsoft.com/office/drawing/2014/main" id="{F68EDB28-6AF6-4EEE-BF62-2DFDF1CA5C84}"/>
                  </a:ext>
                </a:extLst>
              </p:cNvPr>
              <p:cNvSpPr>
                <a:spLocks/>
              </p:cNvSpPr>
              <p:nvPr/>
            </p:nvSpPr>
            <p:spPr bwMode="auto">
              <a:xfrm>
                <a:off x="-1747838" y="296980"/>
                <a:ext cx="34925" cy="65088"/>
              </a:xfrm>
              <a:custGeom>
                <a:avLst/>
                <a:gdLst>
                  <a:gd name="T0" fmla="*/ 13 w 13"/>
                  <a:gd name="T1" fmla="*/ 22 h 25"/>
                  <a:gd name="T2" fmla="*/ 13 w 13"/>
                  <a:gd name="T3" fmla="*/ 23 h 25"/>
                  <a:gd name="T4" fmla="*/ 13 w 13"/>
                  <a:gd name="T5" fmla="*/ 24 h 25"/>
                  <a:gd name="T6" fmla="*/ 12 w 13"/>
                  <a:gd name="T7" fmla="*/ 24 h 25"/>
                  <a:gd name="T8" fmla="*/ 12 w 13"/>
                  <a:gd name="T9" fmla="*/ 25 h 25"/>
                  <a:gd name="T10" fmla="*/ 11 w 13"/>
                  <a:gd name="T11" fmla="*/ 25 h 25"/>
                  <a:gd name="T12" fmla="*/ 9 w 13"/>
                  <a:gd name="T13" fmla="*/ 25 h 25"/>
                  <a:gd name="T14" fmla="*/ 7 w 13"/>
                  <a:gd name="T15" fmla="*/ 25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9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1 h 25"/>
                  <a:gd name="T42" fmla="*/ 4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0 h 25"/>
                  <a:gd name="T56" fmla="*/ 9 w 13"/>
                  <a:gd name="T57" fmla="*/ 1 h 25"/>
                  <a:gd name="T58" fmla="*/ 9 w 13"/>
                  <a:gd name="T59" fmla="*/ 5 h 25"/>
                  <a:gd name="T60" fmla="*/ 13 w 13"/>
                  <a:gd name="T61" fmla="*/ 5 h 25"/>
                  <a:gd name="T62" fmla="*/ 13 w 13"/>
                  <a:gd name="T63" fmla="*/ 5 h 25"/>
                  <a:gd name="T64" fmla="*/ 13 w 13"/>
                  <a:gd name="T65" fmla="*/ 5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1 w 13"/>
                  <a:gd name="T83" fmla="*/ 21 h 25"/>
                  <a:gd name="T84" fmla="*/ 12 w 13"/>
                  <a:gd name="T85" fmla="*/ 20 h 25"/>
                  <a:gd name="T86" fmla="*/ 12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3" y="24"/>
                    </a:cubicBezTo>
                    <a:cubicBezTo>
                      <a:pt x="13" y="24"/>
                      <a:pt x="13" y="24"/>
                      <a:pt x="12" y="24"/>
                    </a:cubicBezTo>
                    <a:cubicBezTo>
                      <a:pt x="12" y="25"/>
                      <a:pt x="12" y="25"/>
                      <a:pt x="12" y="25"/>
                    </a:cubicBezTo>
                    <a:cubicBezTo>
                      <a:pt x="11" y="25"/>
                      <a:pt x="11" y="25"/>
                      <a:pt x="11" y="25"/>
                    </a:cubicBezTo>
                    <a:cubicBezTo>
                      <a:pt x="10" y="25"/>
                      <a:pt x="10" y="25"/>
                      <a:pt x="9" y="25"/>
                    </a:cubicBezTo>
                    <a:cubicBezTo>
                      <a:pt x="8" y="25"/>
                      <a:pt x="7" y="25"/>
                      <a:pt x="7" y="25"/>
                    </a:cubicBezTo>
                    <a:cubicBezTo>
                      <a:pt x="6" y="24"/>
                      <a:pt x="5" y="24"/>
                      <a:pt x="5" y="23"/>
                    </a:cubicBezTo>
                    <a:cubicBezTo>
                      <a:pt x="4" y="23"/>
                      <a:pt x="4" y="22"/>
                      <a:pt x="4" y="21"/>
                    </a:cubicBezTo>
                    <a:cubicBezTo>
                      <a:pt x="4" y="21"/>
                      <a:pt x="3" y="20"/>
                      <a:pt x="3" y="18"/>
                    </a:cubicBezTo>
                    <a:cubicBezTo>
                      <a:pt x="3" y="9"/>
                      <a:pt x="3" y="9"/>
                      <a:pt x="3" y="9"/>
                    </a:cubicBezTo>
                    <a:cubicBezTo>
                      <a:pt x="1" y="9"/>
                      <a:pt x="1" y="9"/>
                      <a:pt x="1" y="9"/>
                    </a:cubicBezTo>
                    <a:cubicBezTo>
                      <a:pt x="1" y="9"/>
                      <a:pt x="1" y="9"/>
                      <a:pt x="1" y="9"/>
                    </a:cubicBezTo>
                    <a:cubicBezTo>
                      <a:pt x="1" y="8"/>
                      <a:pt x="0" y="8"/>
                      <a:pt x="0" y="7"/>
                    </a:cubicBezTo>
                    <a:cubicBezTo>
                      <a:pt x="0" y="7"/>
                      <a:pt x="0" y="6"/>
                      <a:pt x="0" y="6"/>
                    </a:cubicBezTo>
                    <a:cubicBezTo>
                      <a:pt x="1" y="6"/>
                      <a:pt x="1" y="5"/>
                      <a:pt x="1" y="5"/>
                    </a:cubicBezTo>
                    <a:cubicBezTo>
                      <a:pt x="1" y="5"/>
                      <a:pt x="1" y="5"/>
                      <a:pt x="1" y="5"/>
                    </a:cubicBezTo>
                    <a:cubicBezTo>
                      <a:pt x="1" y="5"/>
                      <a:pt x="1" y="5"/>
                      <a:pt x="1" y="5"/>
                    </a:cubicBezTo>
                    <a:cubicBezTo>
                      <a:pt x="3" y="5"/>
                      <a:pt x="3" y="5"/>
                      <a:pt x="3" y="5"/>
                    </a:cubicBezTo>
                    <a:cubicBezTo>
                      <a:pt x="3" y="1"/>
                      <a:pt x="3" y="1"/>
                      <a:pt x="3" y="1"/>
                    </a:cubicBezTo>
                    <a:cubicBezTo>
                      <a:pt x="3" y="1"/>
                      <a:pt x="3" y="1"/>
                      <a:pt x="4" y="0"/>
                    </a:cubicBezTo>
                    <a:cubicBezTo>
                      <a:pt x="4" y="0"/>
                      <a:pt x="4" y="0"/>
                      <a:pt x="4" y="0"/>
                    </a:cubicBezTo>
                    <a:cubicBezTo>
                      <a:pt x="4" y="0"/>
                      <a:pt x="4" y="0"/>
                      <a:pt x="5" y="0"/>
                    </a:cubicBezTo>
                    <a:cubicBezTo>
                      <a:pt x="5" y="0"/>
                      <a:pt x="5" y="0"/>
                      <a:pt x="6" y="0"/>
                    </a:cubicBezTo>
                    <a:cubicBezTo>
                      <a:pt x="6" y="0"/>
                      <a:pt x="7" y="0"/>
                      <a:pt x="7" y="0"/>
                    </a:cubicBezTo>
                    <a:cubicBezTo>
                      <a:pt x="8" y="0"/>
                      <a:pt x="8" y="0"/>
                      <a:pt x="8" y="0"/>
                    </a:cubicBezTo>
                    <a:cubicBezTo>
                      <a:pt x="8" y="0"/>
                      <a:pt x="8" y="0"/>
                      <a:pt x="8" y="0"/>
                    </a:cubicBezTo>
                    <a:cubicBezTo>
                      <a:pt x="9" y="1"/>
                      <a:pt x="9" y="1"/>
                      <a:pt x="9" y="1"/>
                    </a:cubicBezTo>
                    <a:cubicBezTo>
                      <a:pt x="9" y="5"/>
                      <a:pt x="9" y="5"/>
                      <a:pt x="9" y="5"/>
                    </a:cubicBezTo>
                    <a:cubicBezTo>
                      <a:pt x="13" y="5"/>
                      <a:pt x="13" y="5"/>
                      <a:pt x="13" y="5"/>
                    </a:cubicBezTo>
                    <a:cubicBezTo>
                      <a:pt x="13" y="5"/>
                      <a:pt x="13" y="5"/>
                      <a:pt x="13" y="5"/>
                    </a:cubicBezTo>
                    <a:cubicBezTo>
                      <a:pt x="13" y="5"/>
                      <a:pt x="13" y="5"/>
                      <a:pt x="13" y="5"/>
                    </a:cubicBezTo>
                    <a:cubicBezTo>
                      <a:pt x="13" y="5"/>
                      <a:pt x="13" y="6"/>
                      <a:pt x="13" y="6"/>
                    </a:cubicBezTo>
                    <a:cubicBezTo>
                      <a:pt x="13" y="6"/>
                      <a:pt x="13" y="7"/>
                      <a:pt x="13" y="7"/>
                    </a:cubicBezTo>
                    <a:cubicBezTo>
                      <a:pt x="13" y="8"/>
                      <a:pt x="13" y="8"/>
                      <a:pt x="13" y="9"/>
                    </a:cubicBezTo>
                    <a:cubicBezTo>
                      <a:pt x="13" y="9"/>
                      <a:pt x="13" y="9"/>
                      <a:pt x="13" y="9"/>
                    </a:cubicBezTo>
                    <a:cubicBezTo>
                      <a:pt x="9" y="9"/>
                      <a:pt x="9" y="9"/>
                      <a:pt x="9" y="9"/>
                    </a:cubicBezTo>
                    <a:cubicBezTo>
                      <a:pt x="9" y="18"/>
                      <a:pt x="9" y="18"/>
                      <a:pt x="9" y="18"/>
                    </a:cubicBezTo>
                    <a:cubicBezTo>
                      <a:pt x="9" y="19"/>
                      <a:pt x="9" y="19"/>
                      <a:pt x="9" y="20"/>
                    </a:cubicBezTo>
                    <a:cubicBezTo>
                      <a:pt x="9" y="20"/>
                      <a:pt x="10" y="21"/>
                      <a:pt x="11" y="21"/>
                    </a:cubicBezTo>
                    <a:cubicBezTo>
                      <a:pt x="11" y="21"/>
                      <a:pt x="11" y="21"/>
                      <a:pt x="11" y="21"/>
                    </a:cubicBezTo>
                    <a:cubicBezTo>
                      <a:pt x="12" y="21"/>
                      <a:pt x="12" y="20"/>
                      <a:pt x="12" y="20"/>
                    </a:cubicBezTo>
                    <a:cubicBezTo>
                      <a:pt x="12" y="20"/>
                      <a:pt x="12" y="20"/>
                      <a:pt x="12" y="20"/>
                    </a:cubicBezTo>
                    <a:cubicBezTo>
                      <a:pt x="13" y="20"/>
                      <a:pt x="13" y="20"/>
                      <a:pt x="13" y="20"/>
                    </a:cubicBezTo>
                    <a:cubicBezTo>
                      <a:pt x="13" y="20"/>
                      <a:pt x="13" y="20"/>
                      <a:pt x="13" y="20"/>
                    </a:cubicBezTo>
                    <a:cubicBezTo>
                      <a:pt x="13" y="20"/>
                      <a:pt x="13"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6" name="Freeform 7994">
                <a:extLst>
                  <a:ext uri="{FF2B5EF4-FFF2-40B4-BE49-F238E27FC236}">
                    <a16:creationId xmlns:a16="http://schemas.microsoft.com/office/drawing/2014/main" id="{9F5E6241-D11A-46E1-A840-3779369E1528}"/>
                  </a:ext>
                </a:extLst>
              </p:cNvPr>
              <p:cNvSpPr>
                <a:spLocks/>
              </p:cNvSpPr>
              <p:nvPr/>
            </p:nvSpPr>
            <p:spPr bwMode="auto">
              <a:xfrm>
                <a:off x="-1701801" y="285868"/>
                <a:ext cx="47625" cy="76200"/>
              </a:xfrm>
              <a:custGeom>
                <a:avLst/>
                <a:gdLst>
                  <a:gd name="T0" fmla="*/ 18 w 18"/>
                  <a:gd name="T1" fmla="*/ 28 h 29"/>
                  <a:gd name="T2" fmla="*/ 17 w 18"/>
                  <a:gd name="T3" fmla="*/ 28 h 29"/>
                  <a:gd name="T4" fmla="*/ 17 w 18"/>
                  <a:gd name="T5" fmla="*/ 28 h 29"/>
                  <a:gd name="T6" fmla="*/ 16 w 18"/>
                  <a:gd name="T7" fmla="*/ 29 h 29"/>
                  <a:gd name="T8" fmla="*/ 15 w 18"/>
                  <a:gd name="T9" fmla="*/ 29 h 29"/>
                  <a:gd name="T10" fmla="*/ 14 w 18"/>
                  <a:gd name="T11" fmla="*/ 29 h 29"/>
                  <a:gd name="T12" fmla="*/ 13 w 18"/>
                  <a:gd name="T13" fmla="*/ 28 h 29"/>
                  <a:gd name="T14" fmla="*/ 12 w 18"/>
                  <a:gd name="T15" fmla="*/ 28 h 29"/>
                  <a:gd name="T16" fmla="*/ 12 w 18"/>
                  <a:gd name="T17" fmla="*/ 28 h 29"/>
                  <a:gd name="T18" fmla="*/ 12 w 18"/>
                  <a:gd name="T19" fmla="*/ 17 h 29"/>
                  <a:gd name="T20" fmla="*/ 12 w 18"/>
                  <a:gd name="T21" fmla="*/ 15 h 29"/>
                  <a:gd name="T22" fmla="*/ 12 w 18"/>
                  <a:gd name="T23" fmla="*/ 14 h 29"/>
                  <a:gd name="T24" fmla="*/ 11 w 18"/>
                  <a:gd name="T25" fmla="*/ 13 h 29"/>
                  <a:gd name="T26" fmla="*/ 9 w 18"/>
                  <a:gd name="T27" fmla="*/ 13 h 29"/>
                  <a:gd name="T28" fmla="*/ 7 w 18"/>
                  <a:gd name="T29" fmla="*/ 14 h 29"/>
                  <a:gd name="T30" fmla="*/ 5 w 18"/>
                  <a:gd name="T31" fmla="*/ 16 h 29"/>
                  <a:gd name="T32" fmla="*/ 5 w 18"/>
                  <a:gd name="T33" fmla="*/ 28 h 29"/>
                  <a:gd name="T34" fmla="*/ 5 w 18"/>
                  <a:gd name="T35" fmla="*/ 28 h 29"/>
                  <a:gd name="T36" fmla="*/ 5 w 18"/>
                  <a:gd name="T37" fmla="*/ 28 h 29"/>
                  <a:gd name="T38" fmla="*/ 4 w 18"/>
                  <a:gd name="T39" fmla="*/ 29 h 29"/>
                  <a:gd name="T40" fmla="*/ 3 w 18"/>
                  <a:gd name="T41" fmla="*/ 29 h 29"/>
                  <a:gd name="T42" fmla="*/ 1 w 18"/>
                  <a:gd name="T43" fmla="*/ 29 h 29"/>
                  <a:gd name="T44" fmla="*/ 1 w 18"/>
                  <a:gd name="T45" fmla="*/ 28 h 29"/>
                  <a:gd name="T46" fmla="*/ 0 w 18"/>
                  <a:gd name="T47" fmla="*/ 28 h 29"/>
                  <a:gd name="T48" fmla="*/ 0 w 18"/>
                  <a:gd name="T49" fmla="*/ 28 h 29"/>
                  <a:gd name="T50" fmla="*/ 0 w 18"/>
                  <a:gd name="T51" fmla="*/ 1 h 29"/>
                  <a:gd name="T52" fmla="*/ 0 w 18"/>
                  <a:gd name="T53" fmla="*/ 1 h 29"/>
                  <a:gd name="T54" fmla="*/ 1 w 18"/>
                  <a:gd name="T55" fmla="*/ 0 h 29"/>
                  <a:gd name="T56" fmla="*/ 1 w 18"/>
                  <a:gd name="T57" fmla="*/ 0 h 29"/>
                  <a:gd name="T58" fmla="*/ 3 w 18"/>
                  <a:gd name="T59" fmla="*/ 0 h 29"/>
                  <a:gd name="T60" fmla="*/ 4 w 18"/>
                  <a:gd name="T61" fmla="*/ 0 h 29"/>
                  <a:gd name="T62" fmla="*/ 5 w 18"/>
                  <a:gd name="T63" fmla="*/ 0 h 29"/>
                  <a:gd name="T64" fmla="*/ 5 w 18"/>
                  <a:gd name="T65" fmla="*/ 1 h 29"/>
                  <a:gd name="T66" fmla="*/ 5 w 18"/>
                  <a:gd name="T67" fmla="*/ 1 h 29"/>
                  <a:gd name="T68" fmla="*/ 5 w 18"/>
                  <a:gd name="T69" fmla="*/ 11 h 29"/>
                  <a:gd name="T70" fmla="*/ 8 w 18"/>
                  <a:gd name="T71" fmla="*/ 9 h 29"/>
                  <a:gd name="T72" fmla="*/ 11 w 18"/>
                  <a:gd name="T73" fmla="*/ 8 h 29"/>
                  <a:gd name="T74" fmla="*/ 14 w 18"/>
                  <a:gd name="T75" fmla="*/ 9 h 29"/>
                  <a:gd name="T76" fmla="*/ 16 w 18"/>
                  <a:gd name="T77" fmla="*/ 11 h 29"/>
                  <a:gd name="T78" fmla="*/ 17 w 18"/>
                  <a:gd name="T79" fmla="*/ 13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7" y="28"/>
                      <a:pt x="17" y="28"/>
                    </a:cubicBezTo>
                    <a:cubicBezTo>
                      <a:pt x="17" y="28"/>
                      <a:pt x="17" y="28"/>
                      <a:pt x="17" y="28"/>
                    </a:cubicBezTo>
                    <a:cubicBezTo>
                      <a:pt x="17" y="29"/>
                      <a:pt x="17" y="29"/>
                      <a:pt x="16" y="29"/>
                    </a:cubicBezTo>
                    <a:cubicBezTo>
                      <a:pt x="16" y="29"/>
                      <a:pt x="15" y="29"/>
                      <a:pt x="15" y="29"/>
                    </a:cubicBezTo>
                    <a:cubicBezTo>
                      <a:pt x="14" y="29"/>
                      <a:pt x="14" y="29"/>
                      <a:pt x="14" y="29"/>
                    </a:cubicBezTo>
                    <a:cubicBezTo>
                      <a:pt x="13" y="29"/>
                      <a:pt x="13" y="29"/>
                      <a:pt x="13" y="28"/>
                    </a:cubicBezTo>
                    <a:cubicBezTo>
                      <a:pt x="13" y="28"/>
                      <a:pt x="13" y="28"/>
                      <a:pt x="12" y="28"/>
                    </a:cubicBezTo>
                    <a:cubicBezTo>
                      <a:pt x="12" y="28"/>
                      <a:pt x="12" y="28"/>
                      <a:pt x="12" y="28"/>
                    </a:cubicBezTo>
                    <a:cubicBezTo>
                      <a:pt x="12" y="17"/>
                      <a:pt x="12" y="17"/>
                      <a:pt x="12" y="17"/>
                    </a:cubicBezTo>
                    <a:cubicBezTo>
                      <a:pt x="12" y="17"/>
                      <a:pt x="12" y="16"/>
                      <a:pt x="12" y="15"/>
                    </a:cubicBezTo>
                    <a:cubicBezTo>
                      <a:pt x="12" y="15"/>
                      <a:pt x="12" y="14"/>
                      <a:pt x="12" y="14"/>
                    </a:cubicBezTo>
                    <a:cubicBezTo>
                      <a:pt x="11" y="14"/>
                      <a:pt x="11" y="13"/>
                      <a:pt x="11" y="13"/>
                    </a:cubicBezTo>
                    <a:cubicBezTo>
                      <a:pt x="10" y="13"/>
                      <a:pt x="10" y="13"/>
                      <a:pt x="9" y="13"/>
                    </a:cubicBezTo>
                    <a:cubicBezTo>
                      <a:pt x="9" y="13"/>
                      <a:pt x="8" y="13"/>
                      <a:pt x="7" y="14"/>
                    </a:cubicBezTo>
                    <a:cubicBezTo>
                      <a:pt x="7" y="14"/>
                      <a:pt x="6" y="15"/>
                      <a:pt x="5" y="16"/>
                    </a:cubicBezTo>
                    <a:cubicBezTo>
                      <a:pt x="5" y="28"/>
                      <a:pt x="5" y="28"/>
                      <a:pt x="5" y="28"/>
                    </a:cubicBezTo>
                    <a:cubicBezTo>
                      <a:pt x="5" y="28"/>
                      <a:pt x="5" y="28"/>
                      <a:pt x="5" y="28"/>
                    </a:cubicBezTo>
                    <a:cubicBezTo>
                      <a:pt x="5" y="28"/>
                      <a:pt x="5" y="28"/>
                      <a:pt x="5" y="28"/>
                    </a:cubicBezTo>
                    <a:cubicBezTo>
                      <a:pt x="4" y="29"/>
                      <a:pt x="4" y="29"/>
                      <a:pt x="4" y="29"/>
                    </a:cubicBezTo>
                    <a:cubicBezTo>
                      <a:pt x="4" y="29"/>
                      <a:pt x="3" y="29"/>
                      <a:pt x="3" y="29"/>
                    </a:cubicBezTo>
                    <a:cubicBezTo>
                      <a:pt x="2" y="29"/>
                      <a:pt x="2" y="29"/>
                      <a:pt x="1" y="29"/>
                    </a:cubicBezTo>
                    <a:cubicBezTo>
                      <a:pt x="1" y="29"/>
                      <a:pt x="1" y="29"/>
                      <a:pt x="1" y="28"/>
                    </a:cubicBezTo>
                    <a:cubicBezTo>
                      <a:pt x="0" y="28"/>
                      <a:pt x="0" y="28"/>
                      <a:pt x="0" y="28"/>
                    </a:cubicBezTo>
                    <a:cubicBezTo>
                      <a:pt x="0" y="28"/>
                      <a:pt x="0" y="28"/>
                      <a:pt x="0" y="2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1"/>
                    </a:cubicBezTo>
                    <a:cubicBezTo>
                      <a:pt x="5" y="1"/>
                      <a:pt x="5" y="1"/>
                      <a:pt x="5" y="1"/>
                    </a:cubicBezTo>
                    <a:cubicBezTo>
                      <a:pt x="5" y="11"/>
                      <a:pt x="5" y="11"/>
                      <a:pt x="5" y="11"/>
                    </a:cubicBezTo>
                    <a:cubicBezTo>
                      <a:pt x="6" y="10"/>
                      <a:pt x="7" y="9"/>
                      <a:pt x="8" y="9"/>
                    </a:cubicBezTo>
                    <a:cubicBezTo>
                      <a:pt x="9" y="9"/>
                      <a:pt x="10" y="8"/>
                      <a:pt x="11" y="8"/>
                    </a:cubicBezTo>
                    <a:cubicBezTo>
                      <a:pt x="12" y="8"/>
                      <a:pt x="13" y="9"/>
                      <a:pt x="14" y="9"/>
                    </a:cubicBezTo>
                    <a:cubicBezTo>
                      <a:pt x="15" y="9"/>
                      <a:pt x="15" y="10"/>
                      <a:pt x="16" y="11"/>
                    </a:cubicBezTo>
                    <a:cubicBezTo>
                      <a:pt x="17" y="11"/>
                      <a:pt x="17" y="12"/>
                      <a:pt x="17" y="13"/>
                    </a:cubicBezTo>
                    <a:cubicBezTo>
                      <a:pt x="17" y="14"/>
                      <a:pt x="18" y="15"/>
                      <a:pt x="18" y="17"/>
                    </a:cubicBezTo>
                    <a:lnTo>
                      <a:pt x="18"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7" name="Freeform 7995">
                <a:extLst>
                  <a:ext uri="{FF2B5EF4-FFF2-40B4-BE49-F238E27FC236}">
                    <a16:creationId xmlns:a16="http://schemas.microsoft.com/office/drawing/2014/main" id="{68F29105-78A0-4CE7-B930-E469C32DEFC2}"/>
                  </a:ext>
                </a:extLst>
              </p:cNvPr>
              <p:cNvSpPr>
                <a:spLocks noEditPoints="1"/>
              </p:cNvSpPr>
              <p:nvPr/>
            </p:nvSpPr>
            <p:spPr bwMode="auto">
              <a:xfrm>
                <a:off x="-1646238" y="306505"/>
                <a:ext cx="47625"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8 w 18"/>
                  <a:gd name="T29" fmla="*/ 17 h 21"/>
                  <a:gd name="T30" fmla="*/ 18 w 18"/>
                  <a:gd name="T31" fmla="*/ 18 h 21"/>
                  <a:gd name="T32" fmla="*/ 18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4"/>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8" y="16"/>
                      <a:pt x="18" y="17"/>
                    </a:cubicBezTo>
                    <a:cubicBezTo>
                      <a:pt x="18" y="17"/>
                      <a:pt x="18" y="17"/>
                      <a:pt x="18" y="18"/>
                    </a:cubicBezTo>
                    <a:cubicBezTo>
                      <a:pt x="18" y="18"/>
                      <a:pt x="18" y="18"/>
                      <a:pt x="18" y="18"/>
                    </a:cubicBezTo>
                    <a:cubicBezTo>
                      <a:pt x="18" y="19"/>
                      <a:pt x="17" y="19"/>
                      <a:pt x="17" y="19"/>
                    </a:cubicBezTo>
                    <a:cubicBezTo>
                      <a:pt x="17" y="19"/>
                      <a:pt x="17" y="19"/>
                      <a:pt x="17" y="19"/>
                    </a:cubicBezTo>
                    <a:cubicBezTo>
                      <a:pt x="17" y="19"/>
                      <a:pt x="17" y="19"/>
                      <a:pt x="17" y="20"/>
                    </a:cubicBezTo>
                    <a:cubicBezTo>
                      <a:pt x="17" y="20"/>
                      <a:pt x="17" y="20"/>
                      <a:pt x="16" y="20"/>
                    </a:cubicBezTo>
                    <a:cubicBezTo>
                      <a:pt x="16" y="20"/>
                      <a:pt x="16" y="20"/>
                      <a:pt x="15" y="20"/>
                    </a:cubicBezTo>
                    <a:cubicBezTo>
                      <a:pt x="14" y="21"/>
                      <a:pt x="14"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2"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lnTo>
                      <a:pt x="18" y="10"/>
                    </a:lnTo>
                    <a:close/>
                    <a:moveTo>
                      <a:pt x="13" y="9"/>
                    </a:moveTo>
                    <a:cubicBezTo>
                      <a:pt x="13" y="7"/>
                      <a:pt x="13" y="6"/>
                      <a:pt x="13"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8" name="Freeform 7996">
                <a:extLst>
                  <a:ext uri="{FF2B5EF4-FFF2-40B4-BE49-F238E27FC236}">
                    <a16:creationId xmlns:a16="http://schemas.microsoft.com/office/drawing/2014/main" id="{800C10C8-30F6-4144-B526-138D2DEE3466}"/>
                  </a:ext>
                </a:extLst>
              </p:cNvPr>
              <p:cNvSpPr>
                <a:spLocks/>
              </p:cNvSpPr>
              <p:nvPr/>
            </p:nvSpPr>
            <p:spPr bwMode="auto">
              <a:xfrm>
                <a:off x="-1566863" y="292218"/>
                <a:ext cx="100013" cy="69850"/>
              </a:xfrm>
              <a:custGeom>
                <a:avLst/>
                <a:gdLst>
                  <a:gd name="T0" fmla="*/ 30 w 37"/>
                  <a:gd name="T1" fmla="*/ 25 h 27"/>
                  <a:gd name="T2" fmla="*/ 30 w 37"/>
                  <a:gd name="T3" fmla="*/ 26 h 27"/>
                  <a:gd name="T4" fmla="*/ 29 w 37"/>
                  <a:gd name="T5" fmla="*/ 26 h 27"/>
                  <a:gd name="T6" fmla="*/ 28 w 37"/>
                  <a:gd name="T7" fmla="*/ 27 h 27"/>
                  <a:gd name="T8" fmla="*/ 26 w 37"/>
                  <a:gd name="T9" fmla="*/ 27 h 27"/>
                  <a:gd name="T10" fmla="*/ 25 w 37"/>
                  <a:gd name="T11" fmla="*/ 27 h 27"/>
                  <a:gd name="T12" fmla="*/ 23 w 37"/>
                  <a:gd name="T13" fmla="*/ 26 h 27"/>
                  <a:gd name="T14" fmla="*/ 23 w 37"/>
                  <a:gd name="T15" fmla="*/ 26 h 27"/>
                  <a:gd name="T16" fmla="*/ 23 w 37"/>
                  <a:gd name="T17" fmla="*/ 25 h 27"/>
                  <a:gd name="T18" fmla="*/ 18 w 37"/>
                  <a:gd name="T19" fmla="*/ 8 h 27"/>
                  <a:gd name="T20" fmla="*/ 18 w 37"/>
                  <a:gd name="T21" fmla="*/ 8 h 27"/>
                  <a:gd name="T22" fmla="*/ 14 w 37"/>
                  <a:gd name="T23" fmla="*/ 25 h 27"/>
                  <a:gd name="T24" fmla="*/ 14 w 37"/>
                  <a:gd name="T25" fmla="*/ 26 h 27"/>
                  <a:gd name="T26" fmla="*/ 13 w 37"/>
                  <a:gd name="T27" fmla="*/ 26 h 27"/>
                  <a:gd name="T28" fmla="*/ 12 w 37"/>
                  <a:gd name="T29" fmla="*/ 27 h 27"/>
                  <a:gd name="T30" fmla="*/ 11 w 37"/>
                  <a:gd name="T31" fmla="*/ 27 h 27"/>
                  <a:gd name="T32" fmla="*/ 9 w 37"/>
                  <a:gd name="T33" fmla="*/ 27 h 27"/>
                  <a:gd name="T34" fmla="*/ 8 w 37"/>
                  <a:gd name="T35" fmla="*/ 26 h 27"/>
                  <a:gd name="T36" fmla="*/ 7 w 37"/>
                  <a:gd name="T37" fmla="*/ 26 h 27"/>
                  <a:gd name="T38" fmla="*/ 7 w 37"/>
                  <a:gd name="T39" fmla="*/ 25 h 27"/>
                  <a:gd name="T40" fmla="*/ 1 w 37"/>
                  <a:gd name="T41" fmla="*/ 2 h 27"/>
                  <a:gd name="T42" fmla="*/ 0 w 37"/>
                  <a:gd name="T43" fmla="*/ 1 h 27"/>
                  <a:gd name="T44" fmla="*/ 1 w 37"/>
                  <a:gd name="T45" fmla="*/ 0 h 27"/>
                  <a:gd name="T46" fmla="*/ 2 w 37"/>
                  <a:gd name="T47" fmla="*/ 0 h 27"/>
                  <a:gd name="T48" fmla="*/ 3 w 37"/>
                  <a:gd name="T49" fmla="*/ 0 h 27"/>
                  <a:gd name="T50" fmla="*/ 5 w 37"/>
                  <a:gd name="T51" fmla="*/ 0 h 27"/>
                  <a:gd name="T52" fmla="*/ 6 w 37"/>
                  <a:gd name="T53" fmla="*/ 0 h 27"/>
                  <a:gd name="T54" fmla="*/ 6 w 37"/>
                  <a:gd name="T55" fmla="*/ 0 h 27"/>
                  <a:gd name="T56" fmla="*/ 6 w 37"/>
                  <a:gd name="T57" fmla="*/ 1 h 27"/>
                  <a:gd name="T58" fmla="*/ 11 w 37"/>
                  <a:gd name="T59" fmla="*/ 21 h 27"/>
                  <a:gd name="T60" fmla="*/ 11 w 37"/>
                  <a:gd name="T61" fmla="*/ 21 h 27"/>
                  <a:gd name="T62" fmla="*/ 16 w 37"/>
                  <a:gd name="T63" fmla="*/ 1 h 27"/>
                  <a:gd name="T64" fmla="*/ 16 w 37"/>
                  <a:gd name="T65" fmla="*/ 1 h 27"/>
                  <a:gd name="T66" fmla="*/ 16 w 37"/>
                  <a:gd name="T67" fmla="*/ 0 h 27"/>
                  <a:gd name="T68" fmla="*/ 17 w 37"/>
                  <a:gd name="T69" fmla="*/ 0 h 27"/>
                  <a:gd name="T70" fmla="*/ 19 w 37"/>
                  <a:gd name="T71" fmla="*/ 0 h 27"/>
                  <a:gd name="T72" fmla="*/ 20 w 37"/>
                  <a:gd name="T73" fmla="*/ 0 h 27"/>
                  <a:gd name="T74" fmla="*/ 21 w 37"/>
                  <a:gd name="T75" fmla="*/ 0 h 27"/>
                  <a:gd name="T76" fmla="*/ 21 w 37"/>
                  <a:gd name="T77" fmla="*/ 1 h 27"/>
                  <a:gd name="T78" fmla="*/ 22 w 37"/>
                  <a:gd name="T79" fmla="*/ 1 h 27"/>
                  <a:gd name="T80" fmla="*/ 27 w 37"/>
                  <a:gd name="T81" fmla="*/ 21 h 27"/>
                  <a:gd name="T82" fmla="*/ 27 w 37"/>
                  <a:gd name="T83" fmla="*/ 21 h 27"/>
                  <a:gd name="T84" fmla="*/ 31 w 37"/>
                  <a:gd name="T85" fmla="*/ 1 h 27"/>
                  <a:gd name="T86" fmla="*/ 32 w 37"/>
                  <a:gd name="T87" fmla="*/ 1 h 27"/>
                  <a:gd name="T88" fmla="*/ 32 w 37"/>
                  <a:gd name="T89" fmla="*/ 0 h 27"/>
                  <a:gd name="T90" fmla="*/ 33 w 37"/>
                  <a:gd name="T91" fmla="*/ 0 h 27"/>
                  <a:gd name="T92" fmla="*/ 34 w 37"/>
                  <a:gd name="T93" fmla="*/ 0 h 27"/>
                  <a:gd name="T94" fmla="*/ 36 w 37"/>
                  <a:gd name="T95" fmla="*/ 0 h 27"/>
                  <a:gd name="T96" fmla="*/ 36 w 37"/>
                  <a:gd name="T97" fmla="*/ 0 h 27"/>
                  <a:gd name="T98" fmla="*/ 37 w 37"/>
                  <a:gd name="T99" fmla="*/ 1 h 27"/>
                  <a:gd name="T100" fmla="*/ 36 w 37"/>
                  <a:gd name="T101" fmla="*/ 2 h 27"/>
                  <a:gd name="T102" fmla="*/ 30 w 37"/>
                  <a:gd name="T10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 h="27">
                    <a:moveTo>
                      <a:pt x="30" y="25"/>
                    </a:moveTo>
                    <a:cubicBezTo>
                      <a:pt x="30" y="25"/>
                      <a:pt x="30" y="26"/>
                      <a:pt x="30" y="26"/>
                    </a:cubicBezTo>
                    <a:cubicBezTo>
                      <a:pt x="30" y="26"/>
                      <a:pt x="30" y="26"/>
                      <a:pt x="29" y="26"/>
                    </a:cubicBezTo>
                    <a:cubicBezTo>
                      <a:pt x="29" y="27"/>
                      <a:pt x="29" y="27"/>
                      <a:pt x="28" y="27"/>
                    </a:cubicBezTo>
                    <a:cubicBezTo>
                      <a:pt x="28" y="27"/>
                      <a:pt x="27" y="27"/>
                      <a:pt x="26" y="27"/>
                    </a:cubicBezTo>
                    <a:cubicBezTo>
                      <a:pt x="26" y="27"/>
                      <a:pt x="25" y="27"/>
                      <a:pt x="25" y="27"/>
                    </a:cubicBezTo>
                    <a:cubicBezTo>
                      <a:pt x="24" y="27"/>
                      <a:pt x="24" y="27"/>
                      <a:pt x="23" y="26"/>
                    </a:cubicBezTo>
                    <a:cubicBezTo>
                      <a:pt x="23" y="26"/>
                      <a:pt x="23" y="26"/>
                      <a:pt x="23" y="26"/>
                    </a:cubicBezTo>
                    <a:cubicBezTo>
                      <a:pt x="23" y="26"/>
                      <a:pt x="23" y="25"/>
                      <a:pt x="23" y="25"/>
                    </a:cubicBezTo>
                    <a:cubicBezTo>
                      <a:pt x="18" y="8"/>
                      <a:pt x="18" y="8"/>
                      <a:pt x="18" y="8"/>
                    </a:cubicBezTo>
                    <a:cubicBezTo>
                      <a:pt x="18" y="8"/>
                      <a:pt x="18" y="8"/>
                      <a:pt x="18" y="8"/>
                    </a:cubicBezTo>
                    <a:cubicBezTo>
                      <a:pt x="14" y="25"/>
                      <a:pt x="14" y="25"/>
                      <a:pt x="14" y="25"/>
                    </a:cubicBezTo>
                    <a:cubicBezTo>
                      <a:pt x="14" y="25"/>
                      <a:pt x="14" y="26"/>
                      <a:pt x="14" y="26"/>
                    </a:cubicBezTo>
                    <a:cubicBezTo>
                      <a:pt x="14" y="26"/>
                      <a:pt x="14" y="26"/>
                      <a:pt x="13" y="26"/>
                    </a:cubicBezTo>
                    <a:cubicBezTo>
                      <a:pt x="13" y="27"/>
                      <a:pt x="13" y="27"/>
                      <a:pt x="12" y="27"/>
                    </a:cubicBezTo>
                    <a:cubicBezTo>
                      <a:pt x="12" y="27"/>
                      <a:pt x="11" y="27"/>
                      <a:pt x="11" y="27"/>
                    </a:cubicBezTo>
                    <a:cubicBezTo>
                      <a:pt x="10" y="27"/>
                      <a:pt x="9" y="27"/>
                      <a:pt x="9" y="27"/>
                    </a:cubicBezTo>
                    <a:cubicBezTo>
                      <a:pt x="8" y="27"/>
                      <a:pt x="8" y="27"/>
                      <a:pt x="8" y="26"/>
                    </a:cubicBezTo>
                    <a:cubicBezTo>
                      <a:pt x="7" y="26"/>
                      <a:pt x="7" y="26"/>
                      <a:pt x="7" y="26"/>
                    </a:cubicBezTo>
                    <a:cubicBezTo>
                      <a:pt x="7" y="26"/>
                      <a:pt x="7" y="25"/>
                      <a:pt x="7" y="25"/>
                    </a:cubicBezTo>
                    <a:cubicBezTo>
                      <a:pt x="1" y="2"/>
                      <a:pt x="1" y="2"/>
                      <a:pt x="1" y="2"/>
                    </a:cubicBezTo>
                    <a:cubicBezTo>
                      <a:pt x="1" y="2"/>
                      <a:pt x="0" y="1"/>
                      <a:pt x="0" y="1"/>
                    </a:cubicBezTo>
                    <a:cubicBezTo>
                      <a:pt x="0" y="1"/>
                      <a:pt x="1" y="0"/>
                      <a:pt x="1" y="0"/>
                    </a:cubicBezTo>
                    <a:cubicBezTo>
                      <a:pt x="1" y="0"/>
                      <a:pt x="1" y="0"/>
                      <a:pt x="2" y="0"/>
                    </a:cubicBezTo>
                    <a:cubicBezTo>
                      <a:pt x="2" y="0"/>
                      <a:pt x="2" y="0"/>
                      <a:pt x="3" y="0"/>
                    </a:cubicBezTo>
                    <a:cubicBezTo>
                      <a:pt x="4" y="0"/>
                      <a:pt x="4" y="0"/>
                      <a:pt x="5" y="0"/>
                    </a:cubicBezTo>
                    <a:cubicBezTo>
                      <a:pt x="5" y="0"/>
                      <a:pt x="5" y="0"/>
                      <a:pt x="6" y="0"/>
                    </a:cubicBezTo>
                    <a:cubicBezTo>
                      <a:pt x="6" y="0"/>
                      <a:pt x="6" y="0"/>
                      <a:pt x="6" y="0"/>
                    </a:cubicBezTo>
                    <a:cubicBezTo>
                      <a:pt x="6" y="1"/>
                      <a:pt x="6" y="1"/>
                      <a:pt x="6" y="1"/>
                    </a:cubicBezTo>
                    <a:cubicBezTo>
                      <a:pt x="11" y="21"/>
                      <a:pt x="11" y="21"/>
                      <a:pt x="11" y="21"/>
                    </a:cubicBezTo>
                    <a:cubicBezTo>
                      <a:pt x="11" y="21"/>
                      <a:pt x="11" y="21"/>
                      <a:pt x="11" y="21"/>
                    </a:cubicBezTo>
                    <a:cubicBezTo>
                      <a:pt x="16" y="1"/>
                      <a:pt x="16" y="1"/>
                      <a:pt x="16" y="1"/>
                    </a:cubicBezTo>
                    <a:cubicBezTo>
                      <a:pt x="16" y="1"/>
                      <a:pt x="16" y="1"/>
                      <a:pt x="16" y="1"/>
                    </a:cubicBezTo>
                    <a:cubicBezTo>
                      <a:pt x="16" y="0"/>
                      <a:pt x="16" y="0"/>
                      <a:pt x="16" y="0"/>
                    </a:cubicBezTo>
                    <a:cubicBezTo>
                      <a:pt x="16" y="0"/>
                      <a:pt x="17" y="0"/>
                      <a:pt x="17" y="0"/>
                    </a:cubicBezTo>
                    <a:cubicBezTo>
                      <a:pt x="17" y="0"/>
                      <a:pt x="18" y="0"/>
                      <a:pt x="19" y="0"/>
                    </a:cubicBezTo>
                    <a:cubicBezTo>
                      <a:pt x="19" y="0"/>
                      <a:pt x="20" y="0"/>
                      <a:pt x="20" y="0"/>
                    </a:cubicBezTo>
                    <a:cubicBezTo>
                      <a:pt x="21" y="0"/>
                      <a:pt x="21" y="0"/>
                      <a:pt x="21" y="0"/>
                    </a:cubicBezTo>
                    <a:cubicBezTo>
                      <a:pt x="21" y="0"/>
                      <a:pt x="21" y="0"/>
                      <a:pt x="21" y="1"/>
                    </a:cubicBezTo>
                    <a:cubicBezTo>
                      <a:pt x="22" y="1"/>
                      <a:pt x="22" y="1"/>
                      <a:pt x="22" y="1"/>
                    </a:cubicBezTo>
                    <a:cubicBezTo>
                      <a:pt x="27" y="21"/>
                      <a:pt x="27" y="21"/>
                      <a:pt x="27" y="21"/>
                    </a:cubicBezTo>
                    <a:cubicBezTo>
                      <a:pt x="27" y="21"/>
                      <a:pt x="27" y="21"/>
                      <a:pt x="27" y="21"/>
                    </a:cubicBezTo>
                    <a:cubicBezTo>
                      <a:pt x="31" y="1"/>
                      <a:pt x="31" y="1"/>
                      <a:pt x="31" y="1"/>
                    </a:cubicBezTo>
                    <a:cubicBezTo>
                      <a:pt x="31" y="1"/>
                      <a:pt x="31" y="1"/>
                      <a:pt x="32" y="1"/>
                    </a:cubicBezTo>
                    <a:cubicBezTo>
                      <a:pt x="32" y="0"/>
                      <a:pt x="32" y="0"/>
                      <a:pt x="32" y="0"/>
                    </a:cubicBezTo>
                    <a:cubicBezTo>
                      <a:pt x="32" y="0"/>
                      <a:pt x="32" y="0"/>
                      <a:pt x="33" y="0"/>
                    </a:cubicBezTo>
                    <a:cubicBezTo>
                      <a:pt x="33" y="0"/>
                      <a:pt x="34" y="0"/>
                      <a:pt x="34" y="0"/>
                    </a:cubicBezTo>
                    <a:cubicBezTo>
                      <a:pt x="35" y="0"/>
                      <a:pt x="35" y="0"/>
                      <a:pt x="36" y="0"/>
                    </a:cubicBezTo>
                    <a:cubicBezTo>
                      <a:pt x="36" y="0"/>
                      <a:pt x="36" y="0"/>
                      <a:pt x="36" y="0"/>
                    </a:cubicBezTo>
                    <a:cubicBezTo>
                      <a:pt x="37" y="0"/>
                      <a:pt x="37" y="1"/>
                      <a:pt x="37" y="1"/>
                    </a:cubicBezTo>
                    <a:cubicBezTo>
                      <a:pt x="37" y="1"/>
                      <a:pt x="36" y="2"/>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89" name="Freeform 7997">
                <a:extLst>
                  <a:ext uri="{FF2B5EF4-FFF2-40B4-BE49-F238E27FC236}">
                    <a16:creationId xmlns:a16="http://schemas.microsoft.com/office/drawing/2014/main" id="{1CE070BC-AE29-48C1-B2ED-185E3C149065}"/>
                  </a:ext>
                </a:extLst>
              </p:cNvPr>
              <p:cNvSpPr>
                <a:spLocks noEditPoints="1"/>
              </p:cNvSpPr>
              <p:nvPr/>
            </p:nvSpPr>
            <p:spPr bwMode="auto">
              <a:xfrm>
                <a:off x="-1466851" y="306505"/>
                <a:ext cx="52388" cy="55563"/>
              </a:xfrm>
              <a:custGeom>
                <a:avLst/>
                <a:gdLst>
                  <a:gd name="T0" fmla="*/ 20 w 20"/>
                  <a:gd name="T1" fmla="*/ 11 h 21"/>
                  <a:gd name="T2" fmla="*/ 19 w 20"/>
                  <a:gd name="T3" fmla="*/ 15 h 21"/>
                  <a:gd name="T4" fmla="*/ 17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7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1 h 21"/>
                  <a:gd name="T34" fmla="*/ 15 w 20"/>
                  <a:gd name="T35" fmla="*/ 11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1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1"/>
                    </a:moveTo>
                    <a:cubicBezTo>
                      <a:pt x="20" y="12"/>
                      <a:pt x="20" y="14"/>
                      <a:pt x="19" y="15"/>
                    </a:cubicBezTo>
                    <a:cubicBezTo>
                      <a:pt x="19" y="16"/>
                      <a:pt x="18" y="17"/>
                      <a:pt x="17" y="18"/>
                    </a:cubicBezTo>
                    <a:cubicBezTo>
                      <a:pt x="17" y="19"/>
                      <a:pt x="16" y="20"/>
                      <a:pt x="14" y="20"/>
                    </a:cubicBezTo>
                    <a:cubicBezTo>
                      <a:pt x="13" y="21"/>
                      <a:pt x="12" y="21"/>
                      <a:pt x="10" y="21"/>
                    </a:cubicBezTo>
                    <a:cubicBezTo>
                      <a:pt x="8" y="21"/>
                      <a:pt x="7" y="21"/>
                      <a:pt x="6" y="20"/>
                    </a:cubicBezTo>
                    <a:cubicBezTo>
                      <a:pt x="4" y="20"/>
                      <a:pt x="3" y="19"/>
                      <a:pt x="3" y="18"/>
                    </a:cubicBezTo>
                    <a:cubicBezTo>
                      <a:pt x="2" y="18"/>
                      <a:pt x="1" y="16"/>
                      <a:pt x="1" y="15"/>
                    </a:cubicBezTo>
                    <a:cubicBezTo>
                      <a:pt x="1" y="14"/>
                      <a:pt x="0" y="13"/>
                      <a:pt x="0" y="11"/>
                    </a:cubicBezTo>
                    <a:cubicBezTo>
                      <a:pt x="0" y="9"/>
                      <a:pt x="1" y="8"/>
                      <a:pt x="1" y="7"/>
                    </a:cubicBezTo>
                    <a:cubicBezTo>
                      <a:pt x="1" y="5"/>
                      <a:pt x="2" y="4"/>
                      <a:pt x="3" y="3"/>
                    </a:cubicBezTo>
                    <a:cubicBezTo>
                      <a:pt x="4" y="2"/>
                      <a:pt x="5" y="2"/>
                      <a:pt x="6" y="1"/>
                    </a:cubicBezTo>
                    <a:cubicBezTo>
                      <a:pt x="7" y="1"/>
                      <a:pt x="9" y="0"/>
                      <a:pt x="10" y="0"/>
                    </a:cubicBezTo>
                    <a:cubicBezTo>
                      <a:pt x="12" y="0"/>
                      <a:pt x="13" y="1"/>
                      <a:pt x="15" y="1"/>
                    </a:cubicBezTo>
                    <a:cubicBezTo>
                      <a:pt x="16" y="2"/>
                      <a:pt x="17" y="2"/>
                      <a:pt x="18" y="3"/>
                    </a:cubicBezTo>
                    <a:cubicBezTo>
                      <a:pt x="18" y="4"/>
                      <a:pt x="19" y="5"/>
                      <a:pt x="19" y="6"/>
                    </a:cubicBezTo>
                    <a:cubicBezTo>
                      <a:pt x="20" y="7"/>
                      <a:pt x="20" y="9"/>
                      <a:pt x="20" y="11"/>
                    </a:cubicBezTo>
                    <a:close/>
                    <a:moveTo>
                      <a:pt x="15" y="11"/>
                    </a:moveTo>
                    <a:cubicBezTo>
                      <a:pt x="15" y="10"/>
                      <a:pt x="15" y="9"/>
                      <a:pt x="14" y="8"/>
                    </a:cubicBezTo>
                    <a:cubicBezTo>
                      <a:pt x="14" y="7"/>
                      <a:pt x="14" y="7"/>
                      <a:pt x="14" y="6"/>
                    </a:cubicBezTo>
                    <a:cubicBezTo>
                      <a:pt x="13" y="6"/>
                      <a:pt x="13" y="5"/>
                      <a:pt x="12" y="5"/>
                    </a:cubicBezTo>
                    <a:cubicBezTo>
                      <a:pt x="12" y="5"/>
                      <a:pt x="11" y="4"/>
                      <a:pt x="10" y="4"/>
                    </a:cubicBezTo>
                    <a:cubicBezTo>
                      <a:pt x="9" y="4"/>
                      <a:pt x="9" y="5"/>
                      <a:pt x="8" y="5"/>
                    </a:cubicBezTo>
                    <a:cubicBezTo>
                      <a:pt x="8" y="5"/>
                      <a:pt x="7" y="6"/>
                      <a:pt x="7" y="6"/>
                    </a:cubicBezTo>
                    <a:cubicBezTo>
                      <a:pt x="6" y="7"/>
                      <a:pt x="6" y="7"/>
                      <a:pt x="6" y="8"/>
                    </a:cubicBezTo>
                    <a:cubicBezTo>
                      <a:pt x="6" y="9"/>
                      <a:pt x="6" y="10"/>
                      <a:pt x="6" y="11"/>
                    </a:cubicBezTo>
                    <a:cubicBezTo>
                      <a:pt x="6" y="12"/>
                      <a:pt x="6" y="12"/>
                      <a:pt x="6" y="13"/>
                    </a:cubicBezTo>
                    <a:cubicBezTo>
                      <a:pt x="6" y="14"/>
                      <a:pt x="6" y="15"/>
                      <a:pt x="7" y="15"/>
                    </a:cubicBezTo>
                    <a:cubicBezTo>
                      <a:pt x="7" y="16"/>
                      <a:pt x="7" y="16"/>
                      <a:pt x="8" y="16"/>
                    </a:cubicBezTo>
                    <a:cubicBezTo>
                      <a:pt x="9" y="17"/>
                      <a:pt x="9" y="17"/>
                      <a:pt x="10" y="17"/>
                    </a:cubicBezTo>
                    <a:cubicBezTo>
                      <a:pt x="11" y="17"/>
                      <a:pt x="12" y="17"/>
                      <a:pt x="12" y="16"/>
                    </a:cubicBezTo>
                    <a:cubicBezTo>
                      <a:pt x="13" y="16"/>
                      <a:pt x="13" y="16"/>
                      <a:pt x="14" y="15"/>
                    </a:cubicBezTo>
                    <a:cubicBezTo>
                      <a:pt x="14" y="15"/>
                      <a:pt x="14" y="14"/>
                      <a:pt x="14" y="13"/>
                    </a:cubicBezTo>
                    <a:cubicBezTo>
                      <a:pt x="15" y="13"/>
                      <a:pt x="15" y="12"/>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90" name="Freeform 7998">
                <a:extLst>
                  <a:ext uri="{FF2B5EF4-FFF2-40B4-BE49-F238E27FC236}">
                    <a16:creationId xmlns:a16="http://schemas.microsoft.com/office/drawing/2014/main" id="{78985A47-5B0A-436C-B414-B3926113A02E}"/>
                  </a:ext>
                </a:extLst>
              </p:cNvPr>
              <p:cNvSpPr>
                <a:spLocks noEditPoints="1"/>
              </p:cNvSpPr>
              <p:nvPr/>
            </p:nvSpPr>
            <p:spPr bwMode="auto">
              <a:xfrm>
                <a:off x="-1406526" y="306505"/>
                <a:ext cx="50800" cy="55563"/>
              </a:xfrm>
              <a:custGeom>
                <a:avLst/>
                <a:gdLst>
                  <a:gd name="T0" fmla="*/ 19 w 19"/>
                  <a:gd name="T1" fmla="*/ 11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7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1 h 21"/>
                  <a:gd name="T34" fmla="*/ 14 w 19"/>
                  <a:gd name="T35" fmla="*/ 11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7 w 19"/>
                  <a:gd name="T57" fmla="*/ 16 h 21"/>
                  <a:gd name="T58" fmla="*/ 10 w 19"/>
                  <a:gd name="T59" fmla="*/ 17 h 21"/>
                  <a:gd name="T60" fmla="*/ 12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1"/>
                    </a:moveTo>
                    <a:cubicBezTo>
                      <a:pt x="19" y="12"/>
                      <a:pt x="19" y="14"/>
                      <a:pt x="19" y="15"/>
                    </a:cubicBezTo>
                    <a:cubicBezTo>
                      <a:pt x="18" y="16"/>
                      <a:pt x="18" y="17"/>
                      <a:pt x="17" y="18"/>
                    </a:cubicBezTo>
                    <a:cubicBezTo>
                      <a:pt x="16" y="19"/>
                      <a:pt x="15" y="20"/>
                      <a:pt x="14" y="20"/>
                    </a:cubicBezTo>
                    <a:cubicBezTo>
                      <a:pt x="13" y="21"/>
                      <a:pt x="11" y="21"/>
                      <a:pt x="9" y="21"/>
                    </a:cubicBezTo>
                    <a:cubicBezTo>
                      <a:pt x="8" y="21"/>
                      <a:pt x="6" y="21"/>
                      <a:pt x="5" y="20"/>
                    </a:cubicBezTo>
                    <a:cubicBezTo>
                      <a:pt x="4" y="20"/>
                      <a:pt x="3" y="19"/>
                      <a:pt x="2" y="18"/>
                    </a:cubicBezTo>
                    <a:cubicBezTo>
                      <a:pt x="1" y="18"/>
                      <a:pt x="1" y="16"/>
                      <a:pt x="0" y="15"/>
                    </a:cubicBezTo>
                    <a:cubicBezTo>
                      <a:pt x="0" y="14"/>
                      <a:pt x="0" y="13"/>
                      <a:pt x="0" y="11"/>
                    </a:cubicBezTo>
                    <a:cubicBezTo>
                      <a:pt x="0" y="9"/>
                      <a:pt x="0" y="8"/>
                      <a:pt x="0" y="7"/>
                    </a:cubicBezTo>
                    <a:cubicBezTo>
                      <a:pt x="1" y="5"/>
                      <a:pt x="2" y="4"/>
                      <a:pt x="2" y="3"/>
                    </a:cubicBezTo>
                    <a:cubicBezTo>
                      <a:pt x="3" y="2"/>
                      <a:pt x="4" y="2"/>
                      <a:pt x="5" y="1"/>
                    </a:cubicBezTo>
                    <a:cubicBezTo>
                      <a:pt x="7" y="1"/>
                      <a:pt x="8" y="0"/>
                      <a:pt x="10" y="0"/>
                    </a:cubicBezTo>
                    <a:cubicBezTo>
                      <a:pt x="12" y="0"/>
                      <a:pt x="13" y="1"/>
                      <a:pt x="14" y="1"/>
                    </a:cubicBezTo>
                    <a:cubicBezTo>
                      <a:pt x="15" y="2"/>
                      <a:pt x="16" y="2"/>
                      <a:pt x="17" y="3"/>
                    </a:cubicBezTo>
                    <a:cubicBezTo>
                      <a:pt x="18" y="4"/>
                      <a:pt x="18" y="5"/>
                      <a:pt x="19" y="6"/>
                    </a:cubicBezTo>
                    <a:cubicBezTo>
                      <a:pt x="19" y="7"/>
                      <a:pt x="19" y="9"/>
                      <a:pt x="19" y="11"/>
                    </a:cubicBezTo>
                    <a:close/>
                    <a:moveTo>
                      <a:pt x="14" y="11"/>
                    </a:moveTo>
                    <a:cubicBezTo>
                      <a:pt x="14" y="10"/>
                      <a:pt x="14" y="9"/>
                      <a:pt x="14" y="8"/>
                    </a:cubicBezTo>
                    <a:cubicBezTo>
                      <a:pt x="14" y="7"/>
                      <a:pt x="14" y="7"/>
                      <a:pt x="13" y="6"/>
                    </a:cubicBezTo>
                    <a:cubicBezTo>
                      <a:pt x="13" y="6"/>
                      <a:pt x="12" y="5"/>
                      <a:pt x="12" y="5"/>
                    </a:cubicBezTo>
                    <a:cubicBezTo>
                      <a:pt x="11" y="5"/>
                      <a:pt x="11" y="4"/>
                      <a:pt x="10" y="4"/>
                    </a:cubicBezTo>
                    <a:cubicBezTo>
                      <a:pt x="9" y="4"/>
                      <a:pt x="8" y="5"/>
                      <a:pt x="8" y="5"/>
                    </a:cubicBezTo>
                    <a:cubicBezTo>
                      <a:pt x="7" y="5"/>
                      <a:pt x="7" y="6"/>
                      <a:pt x="6" y="6"/>
                    </a:cubicBezTo>
                    <a:cubicBezTo>
                      <a:pt x="6" y="7"/>
                      <a:pt x="6" y="7"/>
                      <a:pt x="5" y="8"/>
                    </a:cubicBezTo>
                    <a:cubicBezTo>
                      <a:pt x="5" y="9"/>
                      <a:pt x="5" y="10"/>
                      <a:pt x="5" y="11"/>
                    </a:cubicBezTo>
                    <a:cubicBezTo>
                      <a:pt x="5" y="12"/>
                      <a:pt x="5" y="12"/>
                      <a:pt x="5" y="13"/>
                    </a:cubicBezTo>
                    <a:cubicBezTo>
                      <a:pt x="6" y="14"/>
                      <a:pt x="6" y="15"/>
                      <a:pt x="6" y="15"/>
                    </a:cubicBezTo>
                    <a:cubicBezTo>
                      <a:pt x="6" y="16"/>
                      <a:pt x="7" y="16"/>
                      <a:pt x="7" y="16"/>
                    </a:cubicBezTo>
                    <a:cubicBezTo>
                      <a:pt x="8" y="17"/>
                      <a:pt x="9" y="17"/>
                      <a:pt x="10" y="17"/>
                    </a:cubicBezTo>
                    <a:cubicBezTo>
                      <a:pt x="10" y="17"/>
                      <a:pt x="11" y="17"/>
                      <a:pt x="12" y="16"/>
                    </a:cubicBezTo>
                    <a:cubicBezTo>
                      <a:pt x="12" y="16"/>
                      <a:pt x="13" y="16"/>
                      <a:pt x="13" y="15"/>
                    </a:cubicBezTo>
                    <a:cubicBezTo>
                      <a:pt x="13" y="15"/>
                      <a:pt x="14"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91" name="Freeform 7999">
                <a:extLst>
                  <a:ext uri="{FF2B5EF4-FFF2-40B4-BE49-F238E27FC236}">
                    <a16:creationId xmlns:a16="http://schemas.microsoft.com/office/drawing/2014/main" id="{8ADCCEC4-A90F-4050-A9CA-9BA8DC0F00C2}"/>
                  </a:ext>
                </a:extLst>
              </p:cNvPr>
              <p:cNvSpPr>
                <a:spLocks noEditPoints="1"/>
              </p:cNvSpPr>
              <p:nvPr/>
            </p:nvSpPr>
            <p:spPr bwMode="auto">
              <a:xfrm>
                <a:off x="-1347788" y="285868"/>
                <a:ext cx="50800" cy="76200"/>
              </a:xfrm>
              <a:custGeom>
                <a:avLst/>
                <a:gdLst>
                  <a:gd name="T0" fmla="*/ 19 w 19"/>
                  <a:gd name="T1" fmla="*/ 28 h 29"/>
                  <a:gd name="T2" fmla="*/ 19 w 19"/>
                  <a:gd name="T3" fmla="*/ 28 h 29"/>
                  <a:gd name="T4" fmla="*/ 18 w 19"/>
                  <a:gd name="T5" fmla="*/ 28 h 29"/>
                  <a:gd name="T6" fmla="*/ 18 w 19"/>
                  <a:gd name="T7" fmla="*/ 29 h 29"/>
                  <a:gd name="T8" fmla="*/ 17 w 19"/>
                  <a:gd name="T9" fmla="*/ 29 h 29"/>
                  <a:gd name="T10" fmla="*/ 16 w 19"/>
                  <a:gd name="T11" fmla="*/ 29 h 29"/>
                  <a:gd name="T12" fmla="*/ 15 w 19"/>
                  <a:gd name="T13" fmla="*/ 28 h 29"/>
                  <a:gd name="T14" fmla="*/ 15 w 19"/>
                  <a:gd name="T15" fmla="*/ 28 h 29"/>
                  <a:gd name="T16" fmla="*/ 14 w 19"/>
                  <a:gd name="T17" fmla="*/ 28 h 29"/>
                  <a:gd name="T18" fmla="*/ 14 w 19"/>
                  <a:gd name="T19" fmla="*/ 26 h 29"/>
                  <a:gd name="T20" fmla="*/ 11 w 19"/>
                  <a:gd name="T21" fmla="*/ 28 h 29"/>
                  <a:gd name="T22" fmla="*/ 8 w 19"/>
                  <a:gd name="T23" fmla="*/ 29 h 29"/>
                  <a:gd name="T24" fmla="*/ 5 w 19"/>
                  <a:gd name="T25" fmla="*/ 28 h 29"/>
                  <a:gd name="T26" fmla="*/ 2 w 19"/>
                  <a:gd name="T27" fmla="*/ 26 h 29"/>
                  <a:gd name="T28" fmla="*/ 1 w 19"/>
                  <a:gd name="T29" fmla="*/ 23 h 29"/>
                  <a:gd name="T30" fmla="*/ 0 w 19"/>
                  <a:gd name="T31" fmla="*/ 19 h 29"/>
                  <a:gd name="T32" fmla="*/ 1 w 19"/>
                  <a:gd name="T33" fmla="*/ 15 h 29"/>
                  <a:gd name="T34" fmla="*/ 2 w 19"/>
                  <a:gd name="T35" fmla="*/ 11 h 29"/>
                  <a:gd name="T36" fmla="*/ 5 w 19"/>
                  <a:gd name="T37" fmla="*/ 9 h 29"/>
                  <a:gd name="T38" fmla="*/ 8 w 19"/>
                  <a:gd name="T39" fmla="*/ 8 h 29"/>
                  <a:gd name="T40" fmla="*/ 11 w 19"/>
                  <a:gd name="T41" fmla="*/ 9 h 29"/>
                  <a:gd name="T42" fmla="*/ 14 w 19"/>
                  <a:gd name="T43" fmla="*/ 11 h 29"/>
                  <a:gd name="T44" fmla="*/ 14 w 19"/>
                  <a:gd name="T45" fmla="*/ 1 h 29"/>
                  <a:gd name="T46" fmla="*/ 14 w 19"/>
                  <a:gd name="T47" fmla="*/ 1 h 29"/>
                  <a:gd name="T48" fmla="*/ 14 w 19"/>
                  <a:gd name="T49" fmla="*/ 0 h 29"/>
                  <a:gd name="T50" fmla="*/ 15 w 19"/>
                  <a:gd name="T51" fmla="*/ 0 h 29"/>
                  <a:gd name="T52" fmla="*/ 16 w 19"/>
                  <a:gd name="T53" fmla="*/ 0 h 29"/>
                  <a:gd name="T54" fmla="*/ 17 w 19"/>
                  <a:gd name="T55" fmla="*/ 0 h 29"/>
                  <a:gd name="T56" fmla="*/ 18 w 19"/>
                  <a:gd name="T57" fmla="*/ 0 h 29"/>
                  <a:gd name="T58" fmla="*/ 19 w 19"/>
                  <a:gd name="T59" fmla="*/ 1 h 29"/>
                  <a:gd name="T60" fmla="*/ 19 w 19"/>
                  <a:gd name="T61" fmla="*/ 1 h 29"/>
                  <a:gd name="T62" fmla="*/ 19 w 19"/>
                  <a:gd name="T63" fmla="*/ 28 h 29"/>
                  <a:gd name="T64" fmla="*/ 14 w 19"/>
                  <a:gd name="T65" fmla="*/ 16 h 29"/>
                  <a:gd name="T66" fmla="*/ 12 w 19"/>
                  <a:gd name="T67" fmla="*/ 14 h 29"/>
                  <a:gd name="T68" fmla="*/ 9 w 19"/>
                  <a:gd name="T69" fmla="*/ 13 h 29"/>
                  <a:gd name="T70" fmla="*/ 8 w 19"/>
                  <a:gd name="T71" fmla="*/ 13 h 29"/>
                  <a:gd name="T72" fmla="*/ 7 w 19"/>
                  <a:gd name="T73" fmla="*/ 15 h 29"/>
                  <a:gd name="T74" fmla="*/ 6 w 19"/>
                  <a:gd name="T75" fmla="*/ 16 h 29"/>
                  <a:gd name="T76" fmla="*/ 6 w 19"/>
                  <a:gd name="T77" fmla="*/ 19 h 29"/>
                  <a:gd name="T78" fmla="*/ 6 w 19"/>
                  <a:gd name="T79" fmla="*/ 21 h 29"/>
                  <a:gd name="T80" fmla="*/ 6 w 19"/>
                  <a:gd name="T81" fmla="*/ 23 h 29"/>
                  <a:gd name="T82" fmla="*/ 8 w 19"/>
                  <a:gd name="T83" fmla="*/ 24 h 29"/>
                  <a:gd name="T84" fmla="*/ 9 w 19"/>
                  <a:gd name="T85" fmla="*/ 25 h 29"/>
                  <a:gd name="T86" fmla="*/ 10 w 19"/>
                  <a:gd name="T87" fmla="*/ 24 h 29"/>
                  <a:gd name="T88" fmla="*/ 11 w 19"/>
                  <a:gd name="T89" fmla="*/ 24 h 29"/>
                  <a:gd name="T90" fmla="*/ 12 w 19"/>
                  <a:gd name="T91" fmla="*/ 23 h 29"/>
                  <a:gd name="T92" fmla="*/ 14 w 19"/>
                  <a:gd name="T93" fmla="*/ 22 h 29"/>
                  <a:gd name="T94" fmla="*/ 14 w 19"/>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9">
                    <a:moveTo>
                      <a:pt x="19" y="28"/>
                    </a:moveTo>
                    <a:cubicBezTo>
                      <a:pt x="19" y="28"/>
                      <a:pt x="19" y="28"/>
                      <a:pt x="19" y="28"/>
                    </a:cubicBezTo>
                    <a:cubicBezTo>
                      <a:pt x="19" y="28"/>
                      <a:pt x="19" y="28"/>
                      <a:pt x="18" y="28"/>
                    </a:cubicBezTo>
                    <a:cubicBezTo>
                      <a:pt x="18" y="29"/>
                      <a:pt x="18" y="29"/>
                      <a:pt x="18" y="29"/>
                    </a:cubicBezTo>
                    <a:cubicBezTo>
                      <a:pt x="17" y="29"/>
                      <a:pt x="17" y="29"/>
                      <a:pt x="17" y="29"/>
                    </a:cubicBezTo>
                    <a:cubicBezTo>
                      <a:pt x="16" y="29"/>
                      <a:pt x="16" y="29"/>
                      <a:pt x="16" y="29"/>
                    </a:cubicBezTo>
                    <a:cubicBezTo>
                      <a:pt x="15" y="29"/>
                      <a:pt x="15" y="29"/>
                      <a:pt x="15" y="28"/>
                    </a:cubicBezTo>
                    <a:cubicBezTo>
                      <a:pt x="15" y="28"/>
                      <a:pt x="15" y="28"/>
                      <a:pt x="15" y="28"/>
                    </a:cubicBezTo>
                    <a:cubicBezTo>
                      <a:pt x="14" y="28"/>
                      <a:pt x="14" y="28"/>
                      <a:pt x="14" y="28"/>
                    </a:cubicBezTo>
                    <a:cubicBezTo>
                      <a:pt x="14" y="26"/>
                      <a:pt x="14" y="26"/>
                      <a:pt x="14" y="26"/>
                    </a:cubicBezTo>
                    <a:cubicBezTo>
                      <a:pt x="14" y="27"/>
                      <a:pt x="13" y="28"/>
                      <a:pt x="11" y="28"/>
                    </a:cubicBezTo>
                    <a:cubicBezTo>
                      <a:pt x="10" y="29"/>
                      <a:pt x="9" y="29"/>
                      <a:pt x="8" y="29"/>
                    </a:cubicBezTo>
                    <a:cubicBezTo>
                      <a:pt x="7" y="29"/>
                      <a:pt x="5" y="29"/>
                      <a:pt x="5" y="28"/>
                    </a:cubicBezTo>
                    <a:cubicBezTo>
                      <a:pt x="4" y="28"/>
                      <a:pt x="3" y="27"/>
                      <a:pt x="2" y="26"/>
                    </a:cubicBezTo>
                    <a:cubicBezTo>
                      <a:pt x="2" y="25"/>
                      <a:pt x="1" y="24"/>
                      <a:pt x="1" y="23"/>
                    </a:cubicBezTo>
                    <a:cubicBezTo>
                      <a:pt x="1" y="22"/>
                      <a:pt x="0" y="20"/>
                      <a:pt x="0" y="19"/>
                    </a:cubicBezTo>
                    <a:cubicBezTo>
                      <a:pt x="0" y="17"/>
                      <a:pt x="1" y="16"/>
                      <a:pt x="1" y="15"/>
                    </a:cubicBezTo>
                    <a:cubicBezTo>
                      <a:pt x="1" y="13"/>
                      <a:pt x="2" y="12"/>
                      <a:pt x="2" y="11"/>
                    </a:cubicBezTo>
                    <a:cubicBezTo>
                      <a:pt x="3" y="10"/>
                      <a:pt x="4" y="10"/>
                      <a:pt x="5" y="9"/>
                    </a:cubicBezTo>
                    <a:cubicBezTo>
                      <a:pt x="6" y="9"/>
                      <a:pt x="7" y="8"/>
                      <a:pt x="8" y="8"/>
                    </a:cubicBezTo>
                    <a:cubicBezTo>
                      <a:pt x="9" y="8"/>
                      <a:pt x="10" y="9"/>
                      <a:pt x="11" y="9"/>
                    </a:cubicBezTo>
                    <a:cubicBezTo>
                      <a:pt x="12" y="9"/>
                      <a:pt x="13" y="10"/>
                      <a:pt x="14" y="11"/>
                    </a:cubicBezTo>
                    <a:cubicBezTo>
                      <a:pt x="14" y="1"/>
                      <a:pt x="14" y="1"/>
                      <a:pt x="14" y="1"/>
                    </a:cubicBezTo>
                    <a:cubicBezTo>
                      <a:pt x="14" y="1"/>
                      <a:pt x="14" y="1"/>
                      <a:pt x="14" y="1"/>
                    </a:cubicBezTo>
                    <a:cubicBezTo>
                      <a:pt x="14" y="1"/>
                      <a:pt x="14" y="0"/>
                      <a:pt x="14" y="0"/>
                    </a:cubicBezTo>
                    <a:cubicBezTo>
                      <a:pt x="14" y="0"/>
                      <a:pt x="15" y="0"/>
                      <a:pt x="15" y="0"/>
                    </a:cubicBezTo>
                    <a:cubicBezTo>
                      <a:pt x="15" y="0"/>
                      <a:pt x="16" y="0"/>
                      <a:pt x="16" y="0"/>
                    </a:cubicBezTo>
                    <a:cubicBezTo>
                      <a:pt x="17" y="0"/>
                      <a:pt x="17" y="0"/>
                      <a:pt x="17" y="0"/>
                    </a:cubicBezTo>
                    <a:cubicBezTo>
                      <a:pt x="18" y="0"/>
                      <a:pt x="18" y="0"/>
                      <a:pt x="18" y="0"/>
                    </a:cubicBezTo>
                    <a:cubicBezTo>
                      <a:pt x="18" y="0"/>
                      <a:pt x="19" y="1"/>
                      <a:pt x="19" y="1"/>
                    </a:cubicBezTo>
                    <a:cubicBezTo>
                      <a:pt x="19" y="1"/>
                      <a:pt x="19" y="1"/>
                      <a:pt x="19" y="1"/>
                    </a:cubicBezTo>
                    <a:lnTo>
                      <a:pt x="19" y="28"/>
                    </a:lnTo>
                    <a:close/>
                    <a:moveTo>
                      <a:pt x="14" y="16"/>
                    </a:moveTo>
                    <a:cubicBezTo>
                      <a:pt x="13" y="15"/>
                      <a:pt x="12" y="14"/>
                      <a:pt x="12" y="14"/>
                    </a:cubicBezTo>
                    <a:cubicBezTo>
                      <a:pt x="11" y="13"/>
                      <a:pt x="10" y="13"/>
                      <a:pt x="9" y="13"/>
                    </a:cubicBezTo>
                    <a:cubicBezTo>
                      <a:pt x="9" y="13"/>
                      <a:pt x="8" y="13"/>
                      <a:pt x="8" y="13"/>
                    </a:cubicBezTo>
                    <a:cubicBezTo>
                      <a:pt x="7" y="14"/>
                      <a:pt x="7" y="14"/>
                      <a:pt x="7" y="15"/>
                    </a:cubicBezTo>
                    <a:cubicBezTo>
                      <a:pt x="6" y="15"/>
                      <a:pt x="6" y="16"/>
                      <a:pt x="6" y="16"/>
                    </a:cubicBezTo>
                    <a:cubicBezTo>
                      <a:pt x="6" y="17"/>
                      <a:pt x="6" y="18"/>
                      <a:pt x="6" y="19"/>
                    </a:cubicBezTo>
                    <a:cubicBezTo>
                      <a:pt x="6" y="19"/>
                      <a:pt x="6" y="20"/>
                      <a:pt x="6" y="21"/>
                    </a:cubicBezTo>
                    <a:cubicBezTo>
                      <a:pt x="6" y="22"/>
                      <a:pt x="6" y="22"/>
                      <a:pt x="6" y="23"/>
                    </a:cubicBezTo>
                    <a:cubicBezTo>
                      <a:pt x="7" y="23"/>
                      <a:pt x="7" y="24"/>
                      <a:pt x="8" y="24"/>
                    </a:cubicBezTo>
                    <a:cubicBezTo>
                      <a:pt x="8" y="24"/>
                      <a:pt x="9" y="25"/>
                      <a:pt x="9" y="25"/>
                    </a:cubicBezTo>
                    <a:cubicBezTo>
                      <a:pt x="10" y="25"/>
                      <a:pt x="10" y="25"/>
                      <a:pt x="10" y="24"/>
                    </a:cubicBezTo>
                    <a:cubicBezTo>
                      <a:pt x="11" y="24"/>
                      <a:pt x="11" y="24"/>
                      <a:pt x="11" y="24"/>
                    </a:cubicBezTo>
                    <a:cubicBezTo>
                      <a:pt x="12" y="24"/>
                      <a:pt x="12" y="23"/>
                      <a:pt x="12" y="23"/>
                    </a:cubicBezTo>
                    <a:cubicBezTo>
                      <a:pt x="13" y="23"/>
                      <a:pt x="13" y="22"/>
                      <a:pt x="14" y="22"/>
                    </a:cubicBezTo>
                    <a:lnTo>
                      <a:pt x="14"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92" name="Freeform 8000">
                <a:extLst>
                  <a:ext uri="{FF2B5EF4-FFF2-40B4-BE49-F238E27FC236}">
                    <a16:creationId xmlns:a16="http://schemas.microsoft.com/office/drawing/2014/main" id="{6ECCA201-9694-4520-B926-BC07A4EF08BB}"/>
                  </a:ext>
                </a:extLst>
              </p:cNvPr>
              <p:cNvSpPr>
                <a:spLocks/>
              </p:cNvSpPr>
              <p:nvPr/>
            </p:nvSpPr>
            <p:spPr bwMode="auto">
              <a:xfrm>
                <a:off x="-1285876" y="306505"/>
                <a:ext cx="38100" cy="55563"/>
              </a:xfrm>
              <a:custGeom>
                <a:avLst/>
                <a:gdLst>
                  <a:gd name="T0" fmla="*/ 14 w 14"/>
                  <a:gd name="T1" fmla="*/ 15 h 21"/>
                  <a:gd name="T2" fmla="*/ 13 w 14"/>
                  <a:gd name="T3" fmla="*/ 17 h 21"/>
                  <a:gd name="T4" fmla="*/ 12 w 14"/>
                  <a:gd name="T5" fmla="*/ 19 h 21"/>
                  <a:gd name="T6" fmla="*/ 9 w 14"/>
                  <a:gd name="T7" fmla="*/ 21 h 21"/>
                  <a:gd name="T8" fmla="*/ 6 w 14"/>
                  <a:gd name="T9" fmla="*/ 21 h 21"/>
                  <a:gd name="T10" fmla="*/ 4 w 14"/>
                  <a:gd name="T11" fmla="*/ 21 h 21"/>
                  <a:gd name="T12" fmla="*/ 2 w 14"/>
                  <a:gd name="T13" fmla="*/ 20 h 21"/>
                  <a:gd name="T14" fmla="*/ 1 w 14"/>
                  <a:gd name="T15" fmla="*/ 20 h 21"/>
                  <a:gd name="T16" fmla="*/ 0 w 14"/>
                  <a:gd name="T17" fmla="*/ 20 h 21"/>
                  <a:gd name="T18" fmla="*/ 0 w 14"/>
                  <a:gd name="T19" fmla="*/ 19 h 21"/>
                  <a:gd name="T20" fmla="*/ 0 w 14"/>
                  <a:gd name="T21" fmla="*/ 17 h 21"/>
                  <a:gd name="T22" fmla="*/ 0 w 14"/>
                  <a:gd name="T23" fmla="*/ 17 h 21"/>
                  <a:gd name="T24" fmla="*/ 0 w 14"/>
                  <a:gd name="T25" fmla="*/ 16 h 21"/>
                  <a:gd name="T26" fmla="*/ 0 w 14"/>
                  <a:gd name="T27" fmla="*/ 16 h 21"/>
                  <a:gd name="T28" fmla="*/ 1 w 14"/>
                  <a:gd name="T29" fmla="*/ 16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8 w 14"/>
                  <a:gd name="T47" fmla="*/ 14 h 21"/>
                  <a:gd name="T48" fmla="*/ 7 w 14"/>
                  <a:gd name="T49" fmla="*/ 13 h 21"/>
                  <a:gd name="T50" fmla="*/ 6 w 14"/>
                  <a:gd name="T51" fmla="*/ 13 h 21"/>
                  <a:gd name="T52" fmla="*/ 4 w 14"/>
                  <a:gd name="T53" fmla="*/ 12 h 21"/>
                  <a:gd name="T54" fmla="*/ 3 w 14"/>
                  <a:gd name="T55" fmla="*/ 11 h 21"/>
                  <a:gd name="T56" fmla="*/ 1 w 14"/>
                  <a:gd name="T57" fmla="*/ 10 h 21"/>
                  <a:gd name="T58" fmla="*/ 0 w 14"/>
                  <a:gd name="T59" fmla="*/ 9 h 21"/>
                  <a:gd name="T60" fmla="*/ 0 w 14"/>
                  <a:gd name="T61" fmla="*/ 6 h 21"/>
                  <a:gd name="T62" fmla="*/ 1 w 14"/>
                  <a:gd name="T63" fmla="*/ 4 h 21"/>
                  <a:gd name="T64" fmla="*/ 2 w 14"/>
                  <a:gd name="T65" fmla="*/ 2 h 21"/>
                  <a:gd name="T66" fmla="*/ 4 w 14"/>
                  <a:gd name="T67" fmla="*/ 1 h 21"/>
                  <a:gd name="T68" fmla="*/ 7 w 14"/>
                  <a:gd name="T69" fmla="*/ 0 h 21"/>
                  <a:gd name="T70" fmla="*/ 9 w 14"/>
                  <a:gd name="T71" fmla="*/ 1 h 21"/>
                  <a:gd name="T72" fmla="*/ 11 w 14"/>
                  <a:gd name="T73" fmla="*/ 1 h 21"/>
                  <a:gd name="T74" fmla="*/ 12 w 14"/>
                  <a:gd name="T75" fmla="*/ 1 h 21"/>
                  <a:gd name="T76" fmla="*/ 12 w 14"/>
                  <a:gd name="T77" fmla="*/ 2 h 21"/>
                  <a:gd name="T78" fmla="*/ 13 w 14"/>
                  <a:gd name="T79" fmla="*/ 2 h 21"/>
                  <a:gd name="T80" fmla="*/ 13 w 14"/>
                  <a:gd name="T81" fmla="*/ 2 h 21"/>
                  <a:gd name="T82" fmla="*/ 13 w 14"/>
                  <a:gd name="T83" fmla="*/ 3 h 21"/>
                  <a:gd name="T84" fmla="*/ 13 w 14"/>
                  <a:gd name="T85" fmla="*/ 4 h 21"/>
                  <a:gd name="T86" fmla="*/ 13 w 14"/>
                  <a:gd name="T87" fmla="*/ 5 h 21"/>
                  <a:gd name="T88" fmla="*/ 13 w 14"/>
                  <a:gd name="T89" fmla="*/ 5 h 21"/>
                  <a:gd name="T90" fmla="*/ 12 w 14"/>
                  <a:gd name="T91" fmla="*/ 5 h 21"/>
                  <a:gd name="T92" fmla="*/ 12 w 14"/>
                  <a:gd name="T93" fmla="*/ 5 h 21"/>
                  <a:gd name="T94" fmla="*/ 12 w 14"/>
                  <a:gd name="T95" fmla="*/ 5 h 21"/>
                  <a:gd name="T96" fmla="*/ 11 w 14"/>
                  <a:gd name="T97" fmla="*/ 5 h 21"/>
                  <a:gd name="T98" fmla="*/ 9 w 14"/>
                  <a:gd name="T99" fmla="*/ 4 h 21"/>
                  <a:gd name="T100" fmla="*/ 8 w 14"/>
                  <a:gd name="T101" fmla="*/ 4 h 21"/>
                  <a:gd name="T102" fmla="*/ 6 w 14"/>
                  <a:gd name="T103" fmla="*/ 4 h 21"/>
                  <a:gd name="T104" fmla="*/ 5 w 14"/>
                  <a:gd name="T105" fmla="*/ 5 h 21"/>
                  <a:gd name="T106" fmla="*/ 5 w 14"/>
                  <a:gd name="T107" fmla="*/ 5 h 21"/>
                  <a:gd name="T108" fmla="*/ 5 w 14"/>
                  <a:gd name="T109" fmla="*/ 6 h 21"/>
                  <a:gd name="T110" fmla="*/ 5 w 14"/>
                  <a:gd name="T111" fmla="*/ 7 h 21"/>
                  <a:gd name="T112" fmla="*/ 6 w 14"/>
                  <a:gd name="T113" fmla="*/ 8 h 21"/>
                  <a:gd name="T114" fmla="*/ 8 w 14"/>
                  <a:gd name="T115" fmla="*/ 8 h 21"/>
                  <a:gd name="T116" fmla="*/ 9 w 14"/>
                  <a:gd name="T117" fmla="*/ 9 h 21"/>
                  <a:gd name="T118" fmla="*/ 11 w 14"/>
                  <a:gd name="T119" fmla="*/ 10 h 21"/>
                  <a:gd name="T120" fmla="*/ 12 w 14"/>
                  <a:gd name="T121" fmla="*/ 11 h 21"/>
                  <a:gd name="T122" fmla="*/ 13 w 14"/>
                  <a:gd name="T123" fmla="*/ 13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7"/>
                      <a:pt x="13" y="17"/>
                    </a:cubicBezTo>
                    <a:cubicBezTo>
                      <a:pt x="13" y="18"/>
                      <a:pt x="12" y="19"/>
                      <a:pt x="12" y="19"/>
                    </a:cubicBezTo>
                    <a:cubicBezTo>
                      <a:pt x="11" y="20"/>
                      <a:pt x="10" y="20"/>
                      <a:pt x="9" y="21"/>
                    </a:cubicBezTo>
                    <a:cubicBezTo>
                      <a:pt x="8" y="21"/>
                      <a:pt x="7" y="21"/>
                      <a:pt x="6" y="21"/>
                    </a:cubicBezTo>
                    <a:cubicBezTo>
                      <a:pt x="5" y="21"/>
                      <a:pt x="5" y="21"/>
                      <a:pt x="4" y="21"/>
                    </a:cubicBezTo>
                    <a:cubicBezTo>
                      <a:pt x="3" y="21"/>
                      <a:pt x="3" y="21"/>
                      <a:pt x="2" y="20"/>
                    </a:cubicBezTo>
                    <a:cubicBezTo>
                      <a:pt x="2" y="20"/>
                      <a:pt x="1" y="20"/>
                      <a:pt x="1" y="20"/>
                    </a:cubicBezTo>
                    <a:cubicBezTo>
                      <a:pt x="1" y="20"/>
                      <a:pt x="1" y="20"/>
                      <a:pt x="0" y="20"/>
                    </a:cubicBezTo>
                    <a:cubicBezTo>
                      <a:pt x="0" y="19"/>
                      <a:pt x="0" y="19"/>
                      <a:pt x="0" y="19"/>
                    </a:cubicBezTo>
                    <a:cubicBezTo>
                      <a:pt x="0" y="19"/>
                      <a:pt x="0" y="18"/>
                      <a:pt x="0" y="17"/>
                    </a:cubicBezTo>
                    <a:cubicBezTo>
                      <a:pt x="0" y="17"/>
                      <a:pt x="0" y="17"/>
                      <a:pt x="0" y="17"/>
                    </a:cubicBezTo>
                    <a:cubicBezTo>
                      <a:pt x="0" y="16"/>
                      <a:pt x="0" y="16"/>
                      <a:pt x="0" y="16"/>
                    </a:cubicBezTo>
                    <a:cubicBezTo>
                      <a:pt x="0" y="16"/>
                      <a:pt x="0" y="16"/>
                      <a:pt x="0" y="16"/>
                    </a:cubicBezTo>
                    <a:cubicBezTo>
                      <a:pt x="0" y="16"/>
                      <a:pt x="0" y="16"/>
                      <a:pt x="1" y="16"/>
                    </a:cubicBezTo>
                    <a:cubicBezTo>
                      <a:pt x="1" y="16"/>
                      <a:pt x="1" y="16"/>
                      <a:pt x="1" y="16"/>
                    </a:cubicBezTo>
                    <a:cubicBezTo>
                      <a:pt x="2" y="16"/>
                      <a:pt x="2" y="16"/>
                      <a:pt x="2" y="16"/>
                    </a:cubicBezTo>
                    <a:cubicBezTo>
                      <a:pt x="3" y="17"/>
                      <a:pt x="3" y="17"/>
                      <a:pt x="4" y="17"/>
                    </a:cubicBezTo>
                    <a:cubicBezTo>
                      <a:pt x="4" y="17"/>
                      <a:pt x="5" y="17"/>
                      <a:pt x="6" y="17"/>
                    </a:cubicBezTo>
                    <a:cubicBezTo>
                      <a:pt x="6" y="17"/>
                      <a:pt x="7" y="17"/>
                      <a:pt x="7" y="17"/>
                    </a:cubicBezTo>
                    <a:cubicBezTo>
                      <a:pt x="7" y="17"/>
                      <a:pt x="8" y="17"/>
                      <a:pt x="8" y="17"/>
                    </a:cubicBezTo>
                    <a:cubicBezTo>
                      <a:pt x="8" y="17"/>
                      <a:pt x="8" y="16"/>
                      <a:pt x="9" y="16"/>
                    </a:cubicBezTo>
                    <a:cubicBezTo>
                      <a:pt x="9" y="16"/>
                      <a:pt x="9" y="15"/>
                      <a:pt x="9" y="15"/>
                    </a:cubicBezTo>
                    <a:cubicBezTo>
                      <a:pt x="9" y="15"/>
                      <a:pt x="9" y="14"/>
                      <a:pt x="8" y="14"/>
                    </a:cubicBezTo>
                    <a:cubicBezTo>
                      <a:pt x="8" y="14"/>
                      <a:pt x="8" y="13"/>
                      <a:pt x="7" y="13"/>
                    </a:cubicBezTo>
                    <a:cubicBezTo>
                      <a:pt x="7" y="13"/>
                      <a:pt x="7" y="13"/>
                      <a:pt x="6" y="13"/>
                    </a:cubicBezTo>
                    <a:cubicBezTo>
                      <a:pt x="5" y="12"/>
                      <a:pt x="5" y="12"/>
                      <a:pt x="4" y="12"/>
                    </a:cubicBezTo>
                    <a:cubicBezTo>
                      <a:pt x="4" y="12"/>
                      <a:pt x="3" y="12"/>
                      <a:pt x="3" y="11"/>
                    </a:cubicBezTo>
                    <a:cubicBezTo>
                      <a:pt x="2" y="11"/>
                      <a:pt x="2" y="11"/>
                      <a:pt x="1" y="10"/>
                    </a:cubicBezTo>
                    <a:cubicBezTo>
                      <a:pt x="1" y="10"/>
                      <a:pt x="1" y="9"/>
                      <a:pt x="0" y="9"/>
                    </a:cubicBezTo>
                    <a:cubicBezTo>
                      <a:pt x="0" y="8"/>
                      <a:pt x="0" y="7"/>
                      <a:pt x="0" y="6"/>
                    </a:cubicBezTo>
                    <a:cubicBezTo>
                      <a:pt x="0" y="5"/>
                      <a:pt x="0" y="5"/>
                      <a:pt x="1" y="4"/>
                    </a:cubicBezTo>
                    <a:cubicBezTo>
                      <a:pt x="1" y="3"/>
                      <a:pt x="1" y="3"/>
                      <a:pt x="2" y="2"/>
                    </a:cubicBezTo>
                    <a:cubicBezTo>
                      <a:pt x="3" y="2"/>
                      <a:pt x="3" y="1"/>
                      <a:pt x="4" y="1"/>
                    </a:cubicBezTo>
                    <a:cubicBezTo>
                      <a:pt x="5" y="1"/>
                      <a:pt x="6" y="0"/>
                      <a:pt x="7" y="0"/>
                    </a:cubicBezTo>
                    <a:cubicBezTo>
                      <a:pt x="8" y="0"/>
                      <a:pt x="9" y="0"/>
                      <a:pt x="9" y="1"/>
                    </a:cubicBezTo>
                    <a:cubicBezTo>
                      <a:pt x="10" y="1"/>
                      <a:pt x="10" y="1"/>
                      <a:pt x="11" y="1"/>
                    </a:cubicBezTo>
                    <a:cubicBezTo>
                      <a:pt x="11" y="1"/>
                      <a:pt x="11" y="1"/>
                      <a:pt x="12" y="1"/>
                    </a:cubicBezTo>
                    <a:cubicBezTo>
                      <a:pt x="12" y="1"/>
                      <a:pt x="12" y="2"/>
                      <a:pt x="12" y="2"/>
                    </a:cubicBezTo>
                    <a:cubicBezTo>
                      <a:pt x="12"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2" y="5"/>
                    </a:cubicBezTo>
                    <a:cubicBezTo>
                      <a:pt x="12" y="5"/>
                      <a:pt x="12" y="5"/>
                      <a:pt x="12" y="5"/>
                    </a:cubicBezTo>
                    <a:cubicBezTo>
                      <a:pt x="12" y="5"/>
                      <a:pt x="12" y="5"/>
                      <a:pt x="12" y="5"/>
                    </a:cubicBezTo>
                    <a:cubicBezTo>
                      <a:pt x="11" y="5"/>
                      <a:pt x="11" y="5"/>
                      <a:pt x="11" y="5"/>
                    </a:cubicBezTo>
                    <a:cubicBezTo>
                      <a:pt x="10" y="5"/>
                      <a:pt x="10" y="4"/>
                      <a:pt x="9" y="4"/>
                    </a:cubicBezTo>
                    <a:cubicBezTo>
                      <a:pt x="9" y="4"/>
                      <a:pt x="8" y="4"/>
                      <a:pt x="8" y="4"/>
                    </a:cubicBezTo>
                    <a:cubicBezTo>
                      <a:pt x="7" y="4"/>
                      <a:pt x="7" y="4"/>
                      <a:pt x="6" y="4"/>
                    </a:cubicBezTo>
                    <a:cubicBezTo>
                      <a:pt x="6" y="4"/>
                      <a:pt x="6" y="4"/>
                      <a:pt x="5" y="5"/>
                    </a:cubicBezTo>
                    <a:cubicBezTo>
                      <a:pt x="5" y="5"/>
                      <a:pt x="5" y="5"/>
                      <a:pt x="5" y="5"/>
                    </a:cubicBezTo>
                    <a:cubicBezTo>
                      <a:pt x="5" y="5"/>
                      <a:pt x="5" y="6"/>
                      <a:pt x="5" y="6"/>
                    </a:cubicBezTo>
                    <a:cubicBezTo>
                      <a:pt x="5" y="6"/>
                      <a:pt x="5" y="7"/>
                      <a:pt x="5" y="7"/>
                    </a:cubicBezTo>
                    <a:cubicBezTo>
                      <a:pt x="5" y="7"/>
                      <a:pt x="6" y="8"/>
                      <a:pt x="6" y="8"/>
                    </a:cubicBezTo>
                    <a:cubicBezTo>
                      <a:pt x="7" y="8"/>
                      <a:pt x="7" y="8"/>
                      <a:pt x="8" y="8"/>
                    </a:cubicBezTo>
                    <a:cubicBezTo>
                      <a:pt x="8" y="9"/>
                      <a:pt x="9" y="9"/>
                      <a:pt x="9" y="9"/>
                    </a:cubicBezTo>
                    <a:cubicBezTo>
                      <a:pt x="10" y="9"/>
                      <a:pt x="10" y="10"/>
                      <a:pt x="11" y="10"/>
                    </a:cubicBezTo>
                    <a:cubicBezTo>
                      <a:pt x="12" y="10"/>
                      <a:pt x="12" y="11"/>
                      <a:pt x="12" y="11"/>
                    </a:cubicBezTo>
                    <a:cubicBezTo>
                      <a:pt x="13" y="11"/>
                      <a:pt x="13" y="12"/>
                      <a:pt x="13" y="13"/>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58" name="Group 9557">
              <a:extLst>
                <a:ext uri="{FF2B5EF4-FFF2-40B4-BE49-F238E27FC236}">
                  <a16:creationId xmlns:a16="http://schemas.microsoft.com/office/drawing/2014/main" id="{70F0E0CB-4D05-4659-97F3-0FFDC8E310F7}"/>
                </a:ext>
              </a:extLst>
            </p:cNvPr>
            <p:cNvGrpSpPr/>
            <p:nvPr/>
          </p:nvGrpSpPr>
          <p:grpSpPr>
            <a:xfrm>
              <a:off x="717870" y="836620"/>
              <a:ext cx="275846" cy="67554"/>
              <a:chOff x="-3143251" y="-42745"/>
              <a:chExt cx="311150" cy="76200"/>
            </a:xfrm>
          </p:grpSpPr>
          <p:sp>
            <p:nvSpPr>
              <p:cNvPr id="9393" name="Freeform 8001">
                <a:extLst>
                  <a:ext uri="{FF2B5EF4-FFF2-40B4-BE49-F238E27FC236}">
                    <a16:creationId xmlns:a16="http://schemas.microsoft.com/office/drawing/2014/main" id="{A932DD54-3767-4216-BDAF-20AC29F05DB6}"/>
                  </a:ext>
                </a:extLst>
              </p:cNvPr>
              <p:cNvSpPr>
                <a:spLocks/>
              </p:cNvSpPr>
              <p:nvPr/>
            </p:nvSpPr>
            <p:spPr bwMode="auto">
              <a:xfrm>
                <a:off x="-3143251" y="-39570"/>
                <a:ext cx="50800" cy="71438"/>
              </a:xfrm>
              <a:custGeom>
                <a:avLst/>
                <a:gdLst>
                  <a:gd name="T0" fmla="*/ 19 w 19"/>
                  <a:gd name="T1" fmla="*/ 26 h 27"/>
                  <a:gd name="T2" fmla="*/ 19 w 19"/>
                  <a:gd name="T3" fmla="*/ 27 h 27"/>
                  <a:gd name="T4" fmla="*/ 19 w 19"/>
                  <a:gd name="T5" fmla="*/ 27 h 27"/>
                  <a:gd name="T6" fmla="*/ 18 w 19"/>
                  <a:gd name="T7" fmla="*/ 27 h 27"/>
                  <a:gd name="T8" fmla="*/ 16 w 19"/>
                  <a:gd name="T9" fmla="*/ 27 h 27"/>
                  <a:gd name="T10" fmla="*/ 14 w 19"/>
                  <a:gd name="T11" fmla="*/ 27 h 27"/>
                  <a:gd name="T12" fmla="*/ 14 w 19"/>
                  <a:gd name="T13" fmla="*/ 27 h 27"/>
                  <a:gd name="T14" fmla="*/ 13 w 19"/>
                  <a:gd name="T15" fmla="*/ 26 h 27"/>
                  <a:gd name="T16" fmla="*/ 5 w 19"/>
                  <a:gd name="T17" fmla="*/ 13 h 27"/>
                  <a:gd name="T18" fmla="*/ 5 w 19"/>
                  <a:gd name="T19" fmla="*/ 26 h 27"/>
                  <a:gd name="T20" fmla="*/ 5 w 19"/>
                  <a:gd name="T21" fmla="*/ 27 h 27"/>
                  <a:gd name="T22" fmla="*/ 5 w 19"/>
                  <a:gd name="T23" fmla="*/ 27 h 27"/>
                  <a:gd name="T24" fmla="*/ 4 w 19"/>
                  <a:gd name="T25" fmla="*/ 27 h 27"/>
                  <a:gd name="T26" fmla="*/ 2 w 19"/>
                  <a:gd name="T27" fmla="*/ 27 h 27"/>
                  <a:gd name="T28" fmla="*/ 1 w 19"/>
                  <a:gd name="T29" fmla="*/ 27 h 27"/>
                  <a:gd name="T30" fmla="*/ 0 w 19"/>
                  <a:gd name="T31" fmla="*/ 27 h 27"/>
                  <a:gd name="T32" fmla="*/ 0 w 19"/>
                  <a:gd name="T33" fmla="*/ 27 h 27"/>
                  <a:gd name="T34" fmla="*/ 0 w 19"/>
                  <a:gd name="T35" fmla="*/ 26 h 27"/>
                  <a:gd name="T36" fmla="*/ 0 w 19"/>
                  <a:gd name="T37" fmla="*/ 1 h 27"/>
                  <a:gd name="T38" fmla="*/ 0 w 19"/>
                  <a:gd name="T39" fmla="*/ 1 h 27"/>
                  <a:gd name="T40" fmla="*/ 0 w 19"/>
                  <a:gd name="T41" fmla="*/ 0 h 27"/>
                  <a:gd name="T42" fmla="*/ 1 w 19"/>
                  <a:gd name="T43" fmla="*/ 0 h 27"/>
                  <a:gd name="T44" fmla="*/ 2 w 19"/>
                  <a:gd name="T45" fmla="*/ 0 h 27"/>
                  <a:gd name="T46" fmla="*/ 4 w 19"/>
                  <a:gd name="T47" fmla="*/ 0 h 27"/>
                  <a:gd name="T48" fmla="*/ 5 w 19"/>
                  <a:gd name="T49" fmla="*/ 0 h 27"/>
                  <a:gd name="T50" fmla="*/ 5 w 19"/>
                  <a:gd name="T51" fmla="*/ 1 h 27"/>
                  <a:gd name="T52" fmla="*/ 5 w 19"/>
                  <a:gd name="T53" fmla="*/ 1 h 27"/>
                  <a:gd name="T54" fmla="*/ 5 w 19"/>
                  <a:gd name="T55" fmla="*/ 12 h 27"/>
                  <a:gd name="T56" fmla="*/ 13 w 19"/>
                  <a:gd name="T57" fmla="*/ 1 h 27"/>
                  <a:gd name="T58" fmla="*/ 13 w 19"/>
                  <a:gd name="T59" fmla="*/ 1 h 27"/>
                  <a:gd name="T60" fmla="*/ 14 w 19"/>
                  <a:gd name="T61" fmla="*/ 0 h 27"/>
                  <a:gd name="T62" fmla="*/ 15 w 19"/>
                  <a:gd name="T63" fmla="*/ 0 h 27"/>
                  <a:gd name="T64" fmla="*/ 16 w 19"/>
                  <a:gd name="T65" fmla="*/ 0 h 27"/>
                  <a:gd name="T66" fmla="*/ 17 w 19"/>
                  <a:gd name="T67" fmla="*/ 0 h 27"/>
                  <a:gd name="T68" fmla="*/ 18 w 19"/>
                  <a:gd name="T69" fmla="*/ 0 h 27"/>
                  <a:gd name="T70" fmla="*/ 19 w 19"/>
                  <a:gd name="T71" fmla="*/ 1 h 27"/>
                  <a:gd name="T72" fmla="*/ 19 w 19"/>
                  <a:gd name="T73" fmla="*/ 1 h 27"/>
                  <a:gd name="T74" fmla="*/ 19 w 19"/>
                  <a:gd name="T75" fmla="*/ 2 h 27"/>
                  <a:gd name="T76" fmla="*/ 18 w 19"/>
                  <a:gd name="T77" fmla="*/ 3 h 27"/>
                  <a:gd name="T78" fmla="*/ 10 w 19"/>
                  <a:gd name="T79" fmla="*/ 12 h 27"/>
                  <a:gd name="T80" fmla="*/ 19 w 19"/>
                  <a:gd name="T81" fmla="*/ 25 h 27"/>
                  <a:gd name="T82" fmla="*/ 19 w 19"/>
                  <a:gd name="T83" fmla="*/ 26 h 27"/>
                  <a:gd name="T84" fmla="*/ 19 w 19"/>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7">
                    <a:moveTo>
                      <a:pt x="19" y="26"/>
                    </a:moveTo>
                    <a:cubicBezTo>
                      <a:pt x="19" y="26"/>
                      <a:pt x="19" y="26"/>
                      <a:pt x="19" y="27"/>
                    </a:cubicBezTo>
                    <a:cubicBezTo>
                      <a:pt x="19" y="27"/>
                      <a:pt x="19" y="27"/>
                      <a:pt x="19" y="27"/>
                    </a:cubicBezTo>
                    <a:cubicBezTo>
                      <a:pt x="18" y="27"/>
                      <a:pt x="18" y="27"/>
                      <a:pt x="18" y="27"/>
                    </a:cubicBezTo>
                    <a:cubicBezTo>
                      <a:pt x="17" y="27"/>
                      <a:pt x="17" y="27"/>
                      <a:pt x="16" y="27"/>
                    </a:cubicBezTo>
                    <a:cubicBezTo>
                      <a:pt x="16" y="27"/>
                      <a:pt x="15" y="27"/>
                      <a:pt x="14" y="27"/>
                    </a:cubicBezTo>
                    <a:cubicBezTo>
                      <a:pt x="14" y="27"/>
                      <a:pt x="14" y="27"/>
                      <a:pt x="14" y="27"/>
                    </a:cubicBezTo>
                    <a:cubicBezTo>
                      <a:pt x="13" y="26"/>
                      <a:pt x="13" y="26"/>
                      <a:pt x="13" y="26"/>
                    </a:cubicBezTo>
                    <a:cubicBezTo>
                      <a:pt x="5" y="13"/>
                      <a:pt x="5" y="13"/>
                      <a:pt x="5" y="13"/>
                    </a:cubicBezTo>
                    <a:cubicBezTo>
                      <a:pt x="5" y="26"/>
                      <a:pt x="5" y="26"/>
                      <a:pt x="5" y="26"/>
                    </a:cubicBezTo>
                    <a:cubicBezTo>
                      <a:pt x="5" y="26"/>
                      <a:pt x="5" y="26"/>
                      <a:pt x="5" y="27"/>
                    </a:cubicBezTo>
                    <a:cubicBezTo>
                      <a:pt x="5" y="27"/>
                      <a:pt x="5" y="27"/>
                      <a:pt x="5" y="27"/>
                    </a:cubicBezTo>
                    <a:cubicBezTo>
                      <a:pt x="4" y="27"/>
                      <a:pt x="4" y="27"/>
                      <a:pt x="4" y="27"/>
                    </a:cubicBezTo>
                    <a:cubicBezTo>
                      <a:pt x="3" y="27"/>
                      <a:pt x="3" y="27"/>
                      <a:pt x="2" y="27"/>
                    </a:cubicBezTo>
                    <a:cubicBezTo>
                      <a:pt x="2" y="27"/>
                      <a:pt x="2" y="27"/>
                      <a:pt x="1" y="27"/>
                    </a:cubicBezTo>
                    <a:cubicBezTo>
                      <a:pt x="1" y="27"/>
                      <a:pt x="1" y="27"/>
                      <a:pt x="0" y="27"/>
                    </a:cubicBezTo>
                    <a:cubicBezTo>
                      <a:pt x="0" y="27"/>
                      <a:pt x="0" y="27"/>
                      <a:pt x="0" y="27"/>
                    </a:cubicBezTo>
                    <a:cubicBezTo>
                      <a:pt x="0" y="26"/>
                      <a:pt x="0" y="26"/>
                      <a:pt x="0" y="26"/>
                    </a:cubicBezTo>
                    <a:cubicBezTo>
                      <a:pt x="0" y="1"/>
                      <a:pt x="0" y="1"/>
                      <a:pt x="0" y="1"/>
                    </a:cubicBezTo>
                    <a:cubicBezTo>
                      <a:pt x="0" y="1"/>
                      <a:pt x="0" y="1"/>
                      <a:pt x="0" y="1"/>
                    </a:cubicBezTo>
                    <a:cubicBezTo>
                      <a:pt x="0" y="1"/>
                      <a:pt x="0" y="0"/>
                      <a:pt x="0" y="0"/>
                    </a:cubicBezTo>
                    <a:cubicBezTo>
                      <a:pt x="1" y="0"/>
                      <a:pt x="1" y="0"/>
                      <a:pt x="1" y="0"/>
                    </a:cubicBezTo>
                    <a:cubicBezTo>
                      <a:pt x="2" y="0"/>
                      <a:pt x="2" y="0"/>
                      <a:pt x="2" y="0"/>
                    </a:cubicBezTo>
                    <a:cubicBezTo>
                      <a:pt x="3" y="0"/>
                      <a:pt x="3" y="0"/>
                      <a:pt x="4" y="0"/>
                    </a:cubicBezTo>
                    <a:cubicBezTo>
                      <a:pt x="4" y="0"/>
                      <a:pt x="4" y="0"/>
                      <a:pt x="5" y="0"/>
                    </a:cubicBezTo>
                    <a:cubicBezTo>
                      <a:pt x="5" y="0"/>
                      <a:pt x="5" y="1"/>
                      <a:pt x="5" y="1"/>
                    </a:cubicBezTo>
                    <a:cubicBezTo>
                      <a:pt x="5" y="1"/>
                      <a:pt x="5" y="1"/>
                      <a:pt x="5" y="1"/>
                    </a:cubicBezTo>
                    <a:cubicBezTo>
                      <a:pt x="5" y="12"/>
                      <a:pt x="5" y="12"/>
                      <a:pt x="5" y="12"/>
                    </a:cubicBezTo>
                    <a:cubicBezTo>
                      <a:pt x="13" y="1"/>
                      <a:pt x="13" y="1"/>
                      <a:pt x="13" y="1"/>
                    </a:cubicBezTo>
                    <a:cubicBezTo>
                      <a:pt x="13" y="1"/>
                      <a:pt x="13" y="1"/>
                      <a:pt x="13" y="1"/>
                    </a:cubicBezTo>
                    <a:cubicBezTo>
                      <a:pt x="13" y="1"/>
                      <a:pt x="14" y="0"/>
                      <a:pt x="14" y="0"/>
                    </a:cubicBezTo>
                    <a:cubicBezTo>
                      <a:pt x="14" y="0"/>
                      <a:pt x="14" y="0"/>
                      <a:pt x="15" y="0"/>
                    </a:cubicBezTo>
                    <a:cubicBezTo>
                      <a:pt x="15" y="0"/>
                      <a:pt x="15" y="0"/>
                      <a:pt x="16" y="0"/>
                    </a:cubicBezTo>
                    <a:cubicBezTo>
                      <a:pt x="17" y="0"/>
                      <a:pt x="17" y="0"/>
                      <a:pt x="17" y="0"/>
                    </a:cubicBezTo>
                    <a:cubicBezTo>
                      <a:pt x="18" y="0"/>
                      <a:pt x="18" y="0"/>
                      <a:pt x="18" y="0"/>
                    </a:cubicBezTo>
                    <a:cubicBezTo>
                      <a:pt x="18" y="0"/>
                      <a:pt x="19" y="1"/>
                      <a:pt x="19" y="1"/>
                    </a:cubicBezTo>
                    <a:cubicBezTo>
                      <a:pt x="19" y="1"/>
                      <a:pt x="19" y="1"/>
                      <a:pt x="19" y="1"/>
                    </a:cubicBezTo>
                    <a:cubicBezTo>
                      <a:pt x="19" y="1"/>
                      <a:pt x="19" y="2"/>
                      <a:pt x="19" y="2"/>
                    </a:cubicBezTo>
                    <a:cubicBezTo>
                      <a:pt x="19" y="2"/>
                      <a:pt x="18" y="2"/>
                      <a:pt x="18" y="3"/>
                    </a:cubicBezTo>
                    <a:cubicBezTo>
                      <a:pt x="10" y="12"/>
                      <a:pt x="10" y="12"/>
                      <a:pt x="10" y="12"/>
                    </a:cubicBezTo>
                    <a:cubicBezTo>
                      <a:pt x="19" y="25"/>
                      <a:pt x="19" y="25"/>
                      <a:pt x="19" y="25"/>
                    </a:cubicBezTo>
                    <a:cubicBezTo>
                      <a:pt x="19" y="25"/>
                      <a:pt x="19" y="25"/>
                      <a:pt x="19" y="26"/>
                    </a:cubicBezTo>
                    <a:cubicBezTo>
                      <a:pt x="19" y="26"/>
                      <a:pt x="19" y="26"/>
                      <a:pt x="19"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4" name="Freeform 8002">
                <a:extLst>
                  <a:ext uri="{FF2B5EF4-FFF2-40B4-BE49-F238E27FC236}">
                    <a16:creationId xmlns:a16="http://schemas.microsoft.com/office/drawing/2014/main" id="{E409C61F-2891-41B7-8F1C-54282FBCAE67}"/>
                  </a:ext>
                </a:extLst>
              </p:cNvPr>
              <p:cNvSpPr>
                <a:spLocks/>
              </p:cNvSpPr>
              <p:nvPr/>
            </p:nvSpPr>
            <p:spPr bwMode="auto">
              <a:xfrm>
                <a:off x="-3084513" y="-39570"/>
                <a:ext cx="15875" cy="15875"/>
              </a:xfrm>
              <a:custGeom>
                <a:avLst/>
                <a:gdLst>
                  <a:gd name="T0" fmla="*/ 6 w 6"/>
                  <a:gd name="T1" fmla="*/ 3 h 6"/>
                  <a:gd name="T2" fmla="*/ 5 w 6"/>
                  <a:gd name="T3" fmla="*/ 5 h 6"/>
                  <a:gd name="T4" fmla="*/ 3 w 6"/>
                  <a:gd name="T5" fmla="*/ 6 h 6"/>
                  <a:gd name="T6" fmla="*/ 1 w 6"/>
                  <a:gd name="T7" fmla="*/ 5 h 6"/>
                  <a:gd name="T8" fmla="*/ 0 w 6"/>
                  <a:gd name="T9" fmla="*/ 3 h 6"/>
                  <a:gd name="T10" fmla="*/ 1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1" y="5"/>
                    </a:cubicBezTo>
                    <a:cubicBezTo>
                      <a:pt x="0" y="5"/>
                      <a:pt x="0" y="4"/>
                      <a:pt x="0" y="3"/>
                    </a:cubicBezTo>
                    <a:cubicBezTo>
                      <a:pt x="0" y="2"/>
                      <a:pt x="0" y="1"/>
                      <a:pt x="1"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5" name="Freeform 8003">
                <a:extLst>
                  <a:ext uri="{FF2B5EF4-FFF2-40B4-BE49-F238E27FC236}">
                    <a16:creationId xmlns:a16="http://schemas.microsoft.com/office/drawing/2014/main" id="{A3B31357-C67A-4637-AA63-4DCF824D65A0}"/>
                  </a:ext>
                </a:extLst>
              </p:cNvPr>
              <p:cNvSpPr>
                <a:spLocks/>
              </p:cNvSpPr>
              <p:nvPr/>
            </p:nvSpPr>
            <p:spPr bwMode="auto">
              <a:xfrm>
                <a:off x="-3084513" y="-18933"/>
                <a:ext cx="15875" cy="50800"/>
              </a:xfrm>
              <a:custGeom>
                <a:avLst/>
                <a:gdLst>
                  <a:gd name="T0" fmla="*/ 6 w 6"/>
                  <a:gd name="T1" fmla="*/ 18 h 19"/>
                  <a:gd name="T2" fmla="*/ 5 w 6"/>
                  <a:gd name="T3" fmla="*/ 19 h 19"/>
                  <a:gd name="T4" fmla="*/ 5 w 6"/>
                  <a:gd name="T5" fmla="*/ 19 h 19"/>
                  <a:gd name="T6" fmla="*/ 4 w 6"/>
                  <a:gd name="T7" fmla="*/ 19 h 19"/>
                  <a:gd name="T8" fmla="*/ 3 w 6"/>
                  <a:gd name="T9" fmla="*/ 19 h 19"/>
                  <a:gd name="T10" fmla="*/ 2 w 6"/>
                  <a:gd name="T11" fmla="*/ 19 h 19"/>
                  <a:gd name="T12" fmla="*/ 1 w 6"/>
                  <a:gd name="T13" fmla="*/ 19 h 19"/>
                  <a:gd name="T14" fmla="*/ 0 w 6"/>
                  <a:gd name="T15" fmla="*/ 19 h 19"/>
                  <a:gd name="T16" fmla="*/ 0 w 6"/>
                  <a:gd name="T17" fmla="*/ 18 h 19"/>
                  <a:gd name="T18" fmla="*/ 0 w 6"/>
                  <a:gd name="T19" fmla="*/ 1 h 19"/>
                  <a:gd name="T20" fmla="*/ 0 w 6"/>
                  <a:gd name="T21" fmla="*/ 0 h 19"/>
                  <a:gd name="T22" fmla="*/ 1 w 6"/>
                  <a:gd name="T23" fmla="*/ 0 h 19"/>
                  <a:gd name="T24" fmla="*/ 2 w 6"/>
                  <a:gd name="T25" fmla="*/ 0 h 19"/>
                  <a:gd name="T26" fmla="*/ 3 w 6"/>
                  <a:gd name="T27" fmla="*/ 0 h 19"/>
                  <a:gd name="T28" fmla="*/ 4 w 6"/>
                  <a:gd name="T29" fmla="*/ 0 h 19"/>
                  <a:gd name="T30" fmla="*/ 5 w 6"/>
                  <a:gd name="T31" fmla="*/ 0 h 19"/>
                  <a:gd name="T32" fmla="*/ 5 w 6"/>
                  <a:gd name="T33" fmla="*/ 0 h 19"/>
                  <a:gd name="T34" fmla="*/ 6 w 6"/>
                  <a:gd name="T35" fmla="*/ 1 h 19"/>
                  <a:gd name="T36" fmla="*/ 6 w 6"/>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9">
                    <a:moveTo>
                      <a:pt x="6" y="18"/>
                    </a:moveTo>
                    <a:cubicBezTo>
                      <a:pt x="6" y="18"/>
                      <a:pt x="5" y="18"/>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8"/>
                      <a:pt x="0" y="18"/>
                      <a:pt x="0" y="18"/>
                    </a:cubicBezTo>
                    <a:cubicBezTo>
                      <a:pt x="0" y="1"/>
                      <a:pt x="0" y="1"/>
                      <a:pt x="0" y="1"/>
                    </a:cubicBezTo>
                    <a:cubicBezTo>
                      <a:pt x="0" y="1"/>
                      <a:pt x="0" y="0"/>
                      <a:pt x="0"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0"/>
                      <a:pt x="6" y="1"/>
                      <a:pt x="6" y="1"/>
                    </a:cubicBezTo>
                    <a:cubicBezTo>
                      <a:pt x="6" y="18"/>
                      <a:pt x="6" y="18"/>
                      <a:pt x="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6" name="Freeform 8004">
                <a:extLst>
                  <a:ext uri="{FF2B5EF4-FFF2-40B4-BE49-F238E27FC236}">
                    <a16:creationId xmlns:a16="http://schemas.microsoft.com/office/drawing/2014/main" id="{2588C2A2-56E5-4FA6-B030-DBB37DE1F2BE}"/>
                  </a:ext>
                </a:extLst>
              </p:cNvPr>
              <p:cNvSpPr>
                <a:spLocks/>
              </p:cNvSpPr>
              <p:nvPr/>
            </p:nvSpPr>
            <p:spPr bwMode="auto">
              <a:xfrm>
                <a:off x="-3060701" y="-39570"/>
                <a:ext cx="68263" cy="71438"/>
              </a:xfrm>
              <a:custGeom>
                <a:avLst/>
                <a:gdLst>
                  <a:gd name="T0" fmla="*/ 25 w 26"/>
                  <a:gd name="T1" fmla="*/ 26 h 27"/>
                  <a:gd name="T2" fmla="*/ 25 w 26"/>
                  <a:gd name="T3" fmla="*/ 27 h 27"/>
                  <a:gd name="T4" fmla="*/ 23 w 26"/>
                  <a:gd name="T5" fmla="*/ 27 h 27"/>
                  <a:gd name="T6" fmla="*/ 19 w 26"/>
                  <a:gd name="T7" fmla="*/ 27 h 27"/>
                  <a:gd name="T8" fmla="*/ 16 w 26"/>
                  <a:gd name="T9" fmla="*/ 24 h 27"/>
                  <a:gd name="T10" fmla="*/ 15 w 26"/>
                  <a:gd name="T11" fmla="*/ 12 h 27"/>
                  <a:gd name="T12" fmla="*/ 8 w 26"/>
                  <a:gd name="T13" fmla="*/ 20 h 27"/>
                  <a:gd name="T14" fmla="*/ 10 w 26"/>
                  <a:gd name="T15" fmla="*/ 23 h 27"/>
                  <a:gd name="T16" fmla="*/ 11 w 26"/>
                  <a:gd name="T17" fmla="*/ 23 h 27"/>
                  <a:gd name="T18" fmla="*/ 12 w 26"/>
                  <a:gd name="T19" fmla="*/ 23 h 27"/>
                  <a:gd name="T20" fmla="*/ 12 w 26"/>
                  <a:gd name="T21" fmla="*/ 23 h 27"/>
                  <a:gd name="T22" fmla="*/ 13 w 26"/>
                  <a:gd name="T23" fmla="*/ 24 h 27"/>
                  <a:gd name="T24" fmla="*/ 12 w 26"/>
                  <a:gd name="T25" fmla="*/ 26 h 27"/>
                  <a:gd name="T26" fmla="*/ 12 w 26"/>
                  <a:gd name="T27" fmla="*/ 26 h 27"/>
                  <a:gd name="T28" fmla="*/ 11 w 26"/>
                  <a:gd name="T29" fmla="*/ 27 h 27"/>
                  <a:gd name="T30" fmla="*/ 9 w 26"/>
                  <a:gd name="T31" fmla="*/ 27 h 27"/>
                  <a:gd name="T32" fmla="*/ 4 w 26"/>
                  <a:gd name="T33" fmla="*/ 26 h 27"/>
                  <a:gd name="T34" fmla="*/ 3 w 26"/>
                  <a:gd name="T35" fmla="*/ 21 h 27"/>
                  <a:gd name="T36" fmla="*/ 0 w 26"/>
                  <a:gd name="T37" fmla="*/ 12 h 27"/>
                  <a:gd name="T38" fmla="*/ 0 w 26"/>
                  <a:gd name="T39" fmla="*/ 10 h 27"/>
                  <a:gd name="T40" fmla="*/ 0 w 26"/>
                  <a:gd name="T41" fmla="*/ 8 h 27"/>
                  <a:gd name="T42" fmla="*/ 0 w 26"/>
                  <a:gd name="T43" fmla="*/ 8 h 27"/>
                  <a:gd name="T44" fmla="*/ 3 w 26"/>
                  <a:gd name="T45" fmla="*/ 3 h 27"/>
                  <a:gd name="T46" fmla="*/ 3 w 26"/>
                  <a:gd name="T47" fmla="*/ 2 h 27"/>
                  <a:gd name="T48" fmla="*/ 5 w 26"/>
                  <a:gd name="T49" fmla="*/ 2 h 27"/>
                  <a:gd name="T50" fmla="*/ 7 w 26"/>
                  <a:gd name="T51" fmla="*/ 2 h 27"/>
                  <a:gd name="T52" fmla="*/ 8 w 26"/>
                  <a:gd name="T53" fmla="*/ 3 h 27"/>
                  <a:gd name="T54" fmla="*/ 15 w 26"/>
                  <a:gd name="T55" fmla="*/ 8 h 27"/>
                  <a:gd name="T56" fmla="*/ 16 w 26"/>
                  <a:gd name="T57" fmla="*/ 1 h 27"/>
                  <a:gd name="T58" fmla="*/ 17 w 26"/>
                  <a:gd name="T59" fmla="*/ 0 h 27"/>
                  <a:gd name="T60" fmla="*/ 19 w 26"/>
                  <a:gd name="T61" fmla="*/ 0 h 27"/>
                  <a:gd name="T62" fmla="*/ 21 w 26"/>
                  <a:gd name="T63" fmla="*/ 1 h 27"/>
                  <a:gd name="T64" fmla="*/ 21 w 26"/>
                  <a:gd name="T65" fmla="*/ 8 h 27"/>
                  <a:gd name="T66" fmla="*/ 25 w 26"/>
                  <a:gd name="T67" fmla="*/ 8 h 27"/>
                  <a:gd name="T68" fmla="*/ 26 w 26"/>
                  <a:gd name="T69" fmla="*/ 9 h 27"/>
                  <a:gd name="T70" fmla="*/ 25 w 26"/>
                  <a:gd name="T71" fmla="*/ 11 h 27"/>
                  <a:gd name="T72" fmla="*/ 21 w 26"/>
                  <a:gd name="T73" fmla="*/ 12 h 27"/>
                  <a:gd name="T74" fmla="*/ 21 w 26"/>
                  <a:gd name="T75" fmla="*/ 22 h 27"/>
                  <a:gd name="T76" fmla="*/ 24 w 26"/>
                  <a:gd name="T77" fmla="*/ 23 h 27"/>
                  <a:gd name="T78" fmla="*/ 25 w 26"/>
                  <a:gd name="T79" fmla="*/ 23 h 27"/>
                  <a:gd name="T80" fmla="*/ 25 w 26"/>
                  <a:gd name="T81" fmla="*/ 23 h 27"/>
                  <a:gd name="T82" fmla="*/ 26 w 26"/>
                  <a:gd name="T83"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7">
                    <a:moveTo>
                      <a:pt x="26" y="24"/>
                    </a:moveTo>
                    <a:cubicBezTo>
                      <a:pt x="26" y="25"/>
                      <a:pt x="26" y="25"/>
                      <a:pt x="25" y="26"/>
                    </a:cubicBezTo>
                    <a:cubicBezTo>
                      <a:pt x="25" y="26"/>
                      <a:pt x="25" y="26"/>
                      <a:pt x="25" y="26"/>
                    </a:cubicBezTo>
                    <a:cubicBezTo>
                      <a:pt x="25" y="26"/>
                      <a:pt x="25" y="27"/>
                      <a:pt x="25" y="27"/>
                    </a:cubicBezTo>
                    <a:cubicBezTo>
                      <a:pt x="24" y="27"/>
                      <a:pt x="24" y="27"/>
                      <a:pt x="24" y="27"/>
                    </a:cubicBezTo>
                    <a:cubicBezTo>
                      <a:pt x="23" y="27"/>
                      <a:pt x="23" y="27"/>
                      <a:pt x="23" y="27"/>
                    </a:cubicBezTo>
                    <a:cubicBezTo>
                      <a:pt x="22" y="27"/>
                      <a:pt x="22" y="27"/>
                      <a:pt x="22" y="27"/>
                    </a:cubicBezTo>
                    <a:cubicBezTo>
                      <a:pt x="21" y="27"/>
                      <a:pt x="20" y="27"/>
                      <a:pt x="19" y="27"/>
                    </a:cubicBezTo>
                    <a:cubicBezTo>
                      <a:pt x="18" y="26"/>
                      <a:pt x="18" y="26"/>
                      <a:pt x="17" y="26"/>
                    </a:cubicBezTo>
                    <a:cubicBezTo>
                      <a:pt x="17" y="25"/>
                      <a:pt x="16" y="24"/>
                      <a:pt x="16" y="24"/>
                    </a:cubicBezTo>
                    <a:cubicBezTo>
                      <a:pt x="16" y="23"/>
                      <a:pt x="16" y="22"/>
                      <a:pt x="16" y="21"/>
                    </a:cubicBezTo>
                    <a:cubicBezTo>
                      <a:pt x="15" y="12"/>
                      <a:pt x="15" y="12"/>
                      <a:pt x="15" y="12"/>
                    </a:cubicBezTo>
                    <a:cubicBezTo>
                      <a:pt x="8" y="12"/>
                      <a:pt x="8" y="12"/>
                      <a:pt x="8" y="12"/>
                    </a:cubicBezTo>
                    <a:cubicBezTo>
                      <a:pt x="8" y="20"/>
                      <a:pt x="8" y="20"/>
                      <a:pt x="8" y="20"/>
                    </a:cubicBezTo>
                    <a:cubicBezTo>
                      <a:pt x="8" y="21"/>
                      <a:pt x="8" y="22"/>
                      <a:pt x="8" y="22"/>
                    </a:cubicBezTo>
                    <a:cubicBezTo>
                      <a:pt x="8" y="23"/>
                      <a:pt x="9" y="23"/>
                      <a:pt x="10" y="23"/>
                    </a:cubicBezTo>
                    <a:cubicBezTo>
                      <a:pt x="10" y="23"/>
                      <a:pt x="10" y="23"/>
                      <a:pt x="11" y="23"/>
                    </a:cubicBezTo>
                    <a:cubicBezTo>
                      <a:pt x="11" y="23"/>
                      <a:pt x="11" y="23"/>
                      <a:pt x="11" y="23"/>
                    </a:cubicBezTo>
                    <a:cubicBezTo>
                      <a:pt x="11" y="23"/>
                      <a:pt x="12" y="23"/>
                      <a:pt x="12" y="23"/>
                    </a:cubicBezTo>
                    <a:cubicBezTo>
                      <a:pt x="12" y="23"/>
                      <a:pt x="12" y="23"/>
                      <a:pt x="12" y="23"/>
                    </a:cubicBezTo>
                    <a:cubicBezTo>
                      <a:pt x="12" y="23"/>
                      <a:pt x="12" y="23"/>
                      <a:pt x="12" y="23"/>
                    </a:cubicBezTo>
                    <a:cubicBezTo>
                      <a:pt x="12" y="23"/>
                      <a:pt x="12" y="23"/>
                      <a:pt x="12" y="23"/>
                    </a:cubicBezTo>
                    <a:cubicBezTo>
                      <a:pt x="12" y="23"/>
                      <a:pt x="12" y="23"/>
                      <a:pt x="12" y="24"/>
                    </a:cubicBezTo>
                    <a:cubicBezTo>
                      <a:pt x="13" y="24"/>
                      <a:pt x="13" y="24"/>
                      <a:pt x="13" y="24"/>
                    </a:cubicBezTo>
                    <a:cubicBezTo>
                      <a:pt x="13" y="25"/>
                      <a:pt x="13" y="25"/>
                      <a:pt x="12" y="25"/>
                    </a:cubicBezTo>
                    <a:cubicBezTo>
                      <a:pt x="12" y="25"/>
                      <a:pt x="12" y="26"/>
                      <a:pt x="12" y="26"/>
                    </a:cubicBezTo>
                    <a:cubicBezTo>
                      <a:pt x="12" y="26"/>
                      <a:pt x="12" y="26"/>
                      <a:pt x="12" y="26"/>
                    </a:cubicBezTo>
                    <a:cubicBezTo>
                      <a:pt x="12" y="26"/>
                      <a:pt x="12" y="26"/>
                      <a:pt x="12" y="26"/>
                    </a:cubicBezTo>
                    <a:cubicBezTo>
                      <a:pt x="12" y="26"/>
                      <a:pt x="12" y="27"/>
                      <a:pt x="12" y="27"/>
                    </a:cubicBezTo>
                    <a:cubicBezTo>
                      <a:pt x="11" y="27"/>
                      <a:pt x="11" y="27"/>
                      <a:pt x="11" y="27"/>
                    </a:cubicBezTo>
                    <a:cubicBezTo>
                      <a:pt x="10" y="27"/>
                      <a:pt x="10" y="27"/>
                      <a:pt x="10" y="27"/>
                    </a:cubicBezTo>
                    <a:cubicBezTo>
                      <a:pt x="9" y="27"/>
                      <a:pt x="9" y="27"/>
                      <a:pt x="9" y="27"/>
                    </a:cubicBezTo>
                    <a:cubicBezTo>
                      <a:pt x="7" y="27"/>
                      <a:pt x="7" y="27"/>
                      <a:pt x="6" y="27"/>
                    </a:cubicBezTo>
                    <a:cubicBezTo>
                      <a:pt x="5" y="26"/>
                      <a:pt x="4" y="26"/>
                      <a:pt x="4" y="26"/>
                    </a:cubicBezTo>
                    <a:cubicBezTo>
                      <a:pt x="3" y="25"/>
                      <a:pt x="3" y="24"/>
                      <a:pt x="3" y="24"/>
                    </a:cubicBezTo>
                    <a:cubicBezTo>
                      <a:pt x="3" y="23"/>
                      <a:pt x="3" y="22"/>
                      <a:pt x="3" y="21"/>
                    </a:cubicBezTo>
                    <a:cubicBezTo>
                      <a:pt x="3" y="12"/>
                      <a:pt x="3" y="12"/>
                      <a:pt x="3" y="12"/>
                    </a:cubicBezTo>
                    <a:cubicBezTo>
                      <a:pt x="0" y="12"/>
                      <a:pt x="0" y="12"/>
                      <a:pt x="0" y="12"/>
                    </a:cubicBezTo>
                    <a:cubicBezTo>
                      <a:pt x="0" y="12"/>
                      <a:pt x="0" y="12"/>
                      <a:pt x="0" y="11"/>
                    </a:cubicBezTo>
                    <a:cubicBezTo>
                      <a:pt x="0" y="11"/>
                      <a:pt x="0" y="10"/>
                      <a:pt x="0" y="10"/>
                    </a:cubicBezTo>
                    <a:cubicBezTo>
                      <a:pt x="0" y="9"/>
                      <a:pt x="0" y="9"/>
                      <a:pt x="0" y="9"/>
                    </a:cubicBezTo>
                    <a:cubicBezTo>
                      <a:pt x="0" y="9"/>
                      <a:pt x="0" y="8"/>
                      <a:pt x="0" y="8"/>
                    </a:cubicBezTo>
                    <a:cubicBezTo>
                      <a:pt x="0" y="8"/>
                      <a:pt x="0" y="8"/>
                      <a:pt x="0" y="8"/>
                    </a:cubicBezTo>
                    <a:cubicBezTo>
                      <a:pt x="0" y="8"/>
                      <a:pt x="0" y="8"/>
                      <a:pt x="0" y="8"/>
                    </a:cubicBezTo>
                    <a:cubicBezTo>
                      <a:pt x="3" y="8"/>
                      <a:pt x="3" y="8"/>
                      <a:pt x="3" y="8"/>
                    </a:cubicBezTo>
                    <a:cubicBezTo>
                      <a:pt x="3" y="3"/>
                      <a:pt x="3" y="3"/>
                      <a:pt x="3" y="3"/>
                    </a:cubicBezTo>
                    <a:cubicBezTo>
                      <a:pt x="3" y="3"/>
                      <a:pt x="3" y="3"/>
                      <a:pt x="3" y="3"/>
                    </a:cubicBezTo>
                    <a:cubicBezTo>
                      <a:pt x="3" y="3"/>
                      <a:pt x="3" y="2"/>
                      <a:pt x="3" y="2"/>
                    </a:cubicBezTo>
                    <a:cubicBezTo>
                      <a:pt x="3" y="2"/>
                      <a:pt x="4" y="2"/>
                      <a:pt x="4" y="2"/>
                    </a:cubicBezTo>
                    <a:cubicBezTo>
                      <a:pt x="4" y="2"/>
                      <a:pt x="5" y="2"/>
                      <a:pt x="5" y="2"/>
                    </a:cubicBezTo>
                    <a:cubicBezTo>
                      <a:pt x="6" y="2"/>
                      <a:pt x="6" y="2"/>
                      <a:pt x="6" y="2"/>
                    </a:cubicBezTo>
                    <a:cubicBezTo>
                      <a:pt x="7" y="2"/>
                      <a:pt x="7" y="2"/>
                      <a:pt x="7" y="2"/>
                    </a:cubicBezTo>
                    <a:cubicBezTo>
                      <a:pt x="7" y="2"/>
                      <a:pt x="7" y="3"/>
                      <a:pt x="8" y="3"/>
                    </a:cubicBezTo>
                    <a:cubicBezTo>
                      <a:pt x="8" y="3"/>
                      <a:pt x="8" y="3"/>
                      <a:pt x="8" y="3"/>
                    </a:cubicBezTo>
                    <a:cubicBezTo>
                      <a:pt x="8" y="8"/>
                      <a:pt x="8" y="8"/>
                      <a:pt x="8" y="8"/>
                    </a:cubicBezTo>
                    <a:cubicBezTo>
                      <a:pt x="15" y="8"/>
                      <a:pt x="15" y="8"/>
                      <a:pt x="15" y="8"/>
                    </a:cubicBezTo>
                    <a:cubicBezTo>
                      <a:pt x="16" y="1"/>
                      <a:pt x="16" y="1"/>
                      <a:pt x="16" y="1"/>
                    </a:cubicBezTo>
                    <a:cubicBezTo>
                      <a:pt x="16" y="1"/>
                      <a:pt x="16" y="1"/>
                      <a:pt x="16" y="1"/>
                    </a:cubicBezTo>
                    <a:cubicBezTo>
                      <a:pt x="16" y="1"/>
                      <a:pt x="16" y="1"/>
                      <a:pt x="16" y="0"/>
                    </a:cubicBezTo>
                    <a:cubicBezTo>
                      <a:pt x="16" y="0"/>
                      <a:pt x="17" y="0"/>
                      <a:pt x="17" y="0"/>
                    </a:cubicBezTo>
                    <a:cubicBezTo>
                      <a:pt x="17" y="0"/>
                      <a:pt x="18" y="0"/>
                      <a:pt x="18" y="0"/>
                    </a:cubicBezTo>
                    <a:cubicBezTo>
                      <a:pt x="19" y="0"/>
                      <a:pt x="19" y="0"/>
                      <a:pt x="19" y="0"/>
                    </a:cubicBezTo>
                    <a:cubicBezTo>
                      <a:pt x="20" y="0"/>
                      <a:pt x="20" y="0"/>
                      <a:pt x="20" y="0"/>
                    </a:cubicBezTo>
                    <a:cubicBezTo>
                      <a:pt x="20" y="1"/>
                      <a:pt x="21" y="1"/>
                      <a:pt x="21" y="1"/>
                    </a:cubicBezTo>
                    <a:cubicBezTo>
                      <a:pt x="21" y="1"/>
                      <a:pt x="21" y="1"/>
                      <a:pt x="21" y="1"/>
                    </a:cubicBezTo>
                    <a:cubicBezTo>
                      <a:pt x="21" y="8"/>
                      <a:pt x="21" y="8"/>
                      <a:pt x="21" y="8"/>
                    </a:cubicBezTo>
                    <a:cubicBezTo>
                      <a:pt x="25" y="8"/>
                      <a:pt x="25" y="8"/>
                      <a:pt x="25" y="8"/>
                    </a:cubicBezTo>
                    <a:cubicBezTo>
                      <a:pt x="25" y="8"/>
                      <a:pt x="25" y="8"/>
                      <a:pt x="25" y="8"/>
                    </a:cubicBezTo>
                    <a:cubicBezTo>
                      <a:pt x="25" y="8"/>
                      <a:pt x="25" y="8"/>
                      <a:pt x="25" y="8"/>
                    </a:cubicBezTo>
                    <a:cubicBezTo>
                      <a:pt x="25" y="8"/>
                      <a:pt x="26" y="9"/>
                      <a:pt x="26" y="9"/>
                    </a:cubicBezTo>
                    <a:cubicBezTo>
                      <a:pt x="26" y="9"/>
                      <a:pt x="26" y="9"/>
                      <a:pt x="26" y="10"/>
                    </a:cubicBezTo>
                    <a:cubicBezTo>
                      <a:pt x="26" y="10"/>
                      <a:pt x="26" y="11"/>
                      <a:pt x="25" y="11"/>
                    </a:cubicBezTo>
                    <a:cubicBezTo>
                      <a:pt x="25" y="12"/>
                      <a:pt x="25" y="12"/>
                      <a:pt x="25" y="12"/>
                    </a:cubicBezTo>
                    <a:cubicBezTo>
                      <a:pt x="21" y="12"/>
                      <a:pt x="21" y="12"/>
                      <a:pt x="21" y="12"/>
                    </a:cubicBezTo>
                    <a:cubicBezTo>
                      <a:pt x="21" y="20"/>
                      <a:pt x="21" y="20"/>
                      <a:pt x="21" y="20"/>
                    </a:cubicBezTo>
                    <a:cubicBezTo>
                      <a:pt x="21" y="21"/>
                      <a:pt x="21" y="22"/>
                      <a:pt x="21" y="22"/>
                    </a:cubicBezTo>
                    <a:cubicBezTo>
                      <a:pt x="22" y="23"/>
                      <a:pt x="22" y="23"/>
                      <a:pt x="23" y="23"/>
                    </a:cubicBezTo>
                    <a:cubicBezTo>
                      <a:pt x="23" y="23"/>
                      <a:pt x="23" y="23"/>
                      <a:pt x="24" y="23"/>
                    </a:cubicBezTo>
                    <a:cubicBezTo>
                      <a:pt x="24" y="23"/>
                      <a:pt x="24" y="23"/>
                      <a:pt x="24" y="23"/>
                    </a:cubicBezTo>
                    <a:cubicBezTo>
                      <a:pt x="24" y="23"/>
                      <a:pt x="25" y="23"/>
                      <a:pt x="25" y="23"/>
                    </a:cubicBezTo>
                    <a:cubicBezTo>
                      <a:pt x="25" y="23"/>
                      <a:pt x="25" y="23"/>
                      <a:pt x="25" y="23"/>
                    </a:cubicBezTo>
                    <a:cubicBezTo>
                      <a:pt x="25" y="23"/>
                      <a:pt x="25" y="23"/>
                      <a:pt x="25" y="23"/>
                    </a:cubicBezTo>
                    <a:cubicBezTo>
                      <a:pt x="25" y="23"/>
                      <a:pt x="25" y="23"/>
                      <a:pt x="25" y="23"/>
                    </a:cubicBezTo>
                    <a:cubicBezTo>
                      <a:pt x="25" y="23"/>
                      <a:pt x="26" y="23"/>
                      <a:pt x="26" y="24"/>
                    </a:cubicBezTo>
                    <a:cubicBezTo>
                      <a:pt x="26" y="24"/>
                      <a:pt x="26" y="24"/>
                      <a:pt x="26"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7" name="Freeform 8005">
                <a:extLst>
                  <a:ext uri="{FF2B5EF4-FFF2-40B4-BE49-F238E27FC236}">
                    <a16:creationId xmlns:a16="http://schemas.microsoft.com/office/drawing/2014/main" id="{69425948-F1F6-49FD-8B05-B85DFA588F3F}"/>
                  </a:ext>
                </a:extLst>
              </p:cNvPr>
              <p:cNvSpPr>
                <a:spLocks/>
              </p:cNvSpPr>
              <p:nvPr/>
            </p:nvSpPr>
            <p:spPr bwMode="auto">
              <a:xfrm>
                <a:off x="-2986088" y="-18933"/>
                <a:ext cx="36513" cy="50800"/>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8 h 19"/>
                  <a:gd name="T14" fmla="*/ 1 w 14"/>
                  <a:gd name="T15" fmla="*/ 18 h 19"/>
                  <a:gd name="T16" fmla="*/ 0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1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2 w 14"/>
                  <a:gd name="T57" fmla="*/ 9 h 19"/>
                  <a:gd name="T58" fmla="*/ 0 w 14"/>
                  <a:gd name="T59" fmla="*/ 7 h 19"/>
                  <a:gd name="T60" fmla="*/ 0 w 14"/>
                  <a:gd name="T61" fmla="*/ 5 h 19"/>
                  <a:gd name="T62" fmla="*/ 1 w 14"/>
                  <a:gd name="T63" fmla="*/ 3 h 19"/>
                  <a:gd name="T64" fmla="*/ 2 w 14"/>
                  <a:gd name="T65" fmla="*/ 1 h 19"/>
                  <a:gd name="T66" fmla="*/ 4 w 14"/>
                  <a:gd name="T67" fmla="*/ 0 h 19"/>
                  <a:gd name="T68" fmla="*/ 8 w 14"/>
                  <a:gd name="T69" fmla="*/ 0 h 19"/>
                  <a:gd name="T70" fmla="*/ 9 w 14"/>
                  <a:gd name="T71" fmla="*/ 0 h 19"/>
                  <a:gd name="T72" fmla="*/ 11 w 14"/>
                  <a:gd name="T73" fmla="*/ 0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2 w 14"/>
                  <a:gd name="T93" fmla="*/ 6 h 19"/>
                  <a:gd name="T94" fmla="*/ 12 w 14"/>
                  <a:gd name="T95" fmla="*/ 5 h 19"/>
                  <a:gd name="T96" fmla="*/ 11 w 14"/>
                  <a:gd name="T97" fmla="*/ 5 h 19"/>
                  <a:gd name="T98" fmla="*/ 9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6"/>
                      <a:pt x="13" y="17"/>
                      <a:pt x="12" y="18"/>
                    </a:cubicBezTo>
                    <a:cubicBezTo>
                      <a:pt x="11" y="18"/>
                      <a:pt x="10" y="18"/>
                      <a:pt x="9" y="19"/>
                    </a:cubicBezTo>
                    <a:cubicBezTo>
                      <a:pt x="8" y="19"/>
                      <a:pt x="7" y="19"/>
                      <a:pt x="6" y="19"/>
                    </a:cubicBezTo>
                    <a:cubicBezTo>
                      <a:pt x="5" y="19"/>
                      <a:pt x="5" y="19"/>
                      <a:pt x="4" y="19"/>
                    </a:cubicBezTo>
                    <a:cubicBezTo>
                      <a:pt x="4" y="19"/>
                      <a:pt x="3" y="19"/>
                      <a:pt x="2" y="18"/>
                    </a:cubicBezTo>
                    <a:cubicBezTo>
                      <a:pt x="2" y="18"/>
                      <a:pt x="2" y="18"/>
                      <a:pt x="1" y="18"/>
                    </a:cubicBezTo>
                    <a:cubicBezTo>
                      <a:pt x="1" y="18"/>
                      <a:pt x="1" y="18"/>
                      <a:pt x="0"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0" y="13"/>
                      <a:pt x="1" y="13"/>
                      <a:pt x="1" y="13"/>
                    </a:cubicBezTo>
                    <a:cubicBezTo>
                      <a:pt x="1" y="13"/>
                      <a:pt x="1" y="13"/>
                      <a:pt x="1" y="14"/>
                    </a:cubicBezTo>
                    <a:cubicBezTo>
                      <a:pt x="2" y="14"/>
                      <a:pt x="2" y="14"/>
                      <a:pt x="2" y="14"/>
                    </a:cubicBezTo>
                    <a:cubicBezTo>
                      <a:pt x="3" y="14"/>
                      <a:pt x="3" y="15"/>
                      <a:pt x="4" y="15"/>
                    </a:cubicBezTo>
                    <a:cubicBezTo>
                      <a:pt x="5" y="15"/>
                      <a:pt x="5" y="15"/>
                      <a:pt x="6" y="15"/>
                    </a:cubicBezTo>
                    <a:cubicBezTo>
                      <a:pt x="6" y="15"/>
                      <a:pt x="7" y="15"/>
                      <a:pt x="7" y="15"/>
                    </a:cubicBezTo>
                    <a:cubicBezTo>
                      <a:pt x="8" y="15"/>
                      <a:pt x="8" y="15"/>
                      <a:pt x="8" y="15"/>
                    </a:cubicBezTo>
                    <a:cubicBezTo>
                      <a:pt x="8" y="15"/>
                      <a:pt x="9" y="14"/>
                      <a:pt x="9" y="14"/>
                    </a:cubicBezTo>
                    <a:cubicBezTo>
                      <a:pt x="9" y="14"/>
                      <a:pt x="9" y="14"/>
                      <a:pt x="9" y="14"/>
                    </a:cubicBezTo>
                    <a:cubicBezTo>
                      <a:pt x="9" y="13"/>
                      <a:pt x="9" y="13"/>
                      <a:pt x="9" y="13"/>
                    </a:cubicBezTo>
                    <a:cubicBezTo>
                      <a:pt x="8" y="12"/>
                      <a:pt x="8" y="12"/>
                      <a:pt x="8" y="12"/>
                    </a:cubicBezTo>
                    <a:cubicBezTo>
                      <a:pt x="7" y="12"/>
                      <a:pt x="7" y="11"/>
                      <a:pt x="6" y="11"/>
                    </a:cubicBezTo>
                    <a:cubicBezTo>
                      <a:pt x="6" y="11"/>
                      <a:pt x="5" y="11"/>
                      <a:pt x="5" y="11"/>
                    </a:cubicBezTo>
                    <a:cubicBezTo>
                      <a:pt x="4" y="10"/>
                      <a:pt x="3" y="10"/>
                      <a:pt x="3" y="10"/>
                    </a:cubicBezTo>
                    <a:cubicBezTo>
                      <a:pt x="2" y="10"/>
                      <a:pt x="2" y="9"/>
                      <a:pt x="2" y="9"/>
                    </a:cubicBezTo>
                    <a:cubicBezTo>
                      <a:pt x="1" y="8"/>
                      <a:pt x="1" y="8"/>
                      <a:pt x="0" y="7"/>
                    </a:cubicBezTo>
                    <a:cubicBezTo>
                      <a:pt x="0" y="7"/>
                      <a:pt x="0" y="6"/>
                      <a:pt x="0" y="5"/>
                    </a:cubicBezTo>
                    <a:cubicBezTo>
                      <a:pt x="0" y="5"/>
                      <a:pt x="0" y="4"/>
                      <a:pt x="1" y="3"/>
                    </a:cubicBezTo>
                    <a:cubicBezTo>
                      <a:pt x="1" y="2"/>
                      <a:pt x="1" y="2"/>
                      <a:pt x="2" y="1"/>
                    </a:cubicBezTo>
                    <a:cubicBezTo>
                      <a:pt x="3" y="1"/>
                      <a:pt x="4" y="1"/>
                      <a:pt x="4" y="0"/>
                    </a:cubicBezTo>
                    <a:cubicBezTo>
                      <a:pt x="5" y="0"/>
                      <a:pt x="6" y="0"/>
                      <a:pt x="8" y="0"/>
                    </a:cubicBezTo>
                    <a:cubicBezTo>
                      <a:pt x="8" y="0"/>
                      <a:pt x="9" y="0"/>
                      <a:pt x="9" y="0"/>
                    </a:cubicBezTo>
                    <a:cubicBezTo>
                      <a:pt x="10" y="0"/>
                      <a:pt x="10" y="0"/>
                      <a:pt x="11" y="0"/>
                    </a:cubicBezTo>
                    <a:cubicBezTo>
                      <a:pt x="11" y="1"/>
                      <a:pt x="12" y="1"/>
                      <a:pt x="12" y="1"/>
                    </a:cubicBezTo>
                    <a:cubicBezTo>
                      <a:pt x="12" y="1"/>
                      <a:pt x="12" y="1"/>
                      <a:pt x="13" y="2"/>
                    </a:cubicBezTo>
                    <a:cubicBezTo>
                      <a:pt x="13"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3" y="6"/>
                    </a:cubicBezTo>
                    <a:cubicBezTo>
                      <a:pt x="13" y="6"/>
                      <a:pt x="13" y="6"/>
                      <a:pt x="12" y="6"/>
                    </a:cubicBezTo>
                    <a:cubicBezTo>
                      <a:pt x="12" y="6"/>
                      <a:pt x="12" y="5"/>
                      <a:pt x="12" y="5"/>
                    </a:cubicBezTo>
                    <a:cubicBezTo>
                      <a:pt x="12" y="5"/>
                      <a:pt x="11" y="5"/>
                      <a:pt x="11" y="5"/>
                    </a:cubicBezTo>
                    <a:cubicBezTo>
                      <a:pt x="10" y="4"/>
                      <a:pt x="10" y="4"/>
                      <a:pt x="9" y="4"/>
                    </a:cubicBezTo>
                    <a:cubicBezTo>
                      <a:pt x="9" y="4"/>
                      <a:pt x="8" y="4"/>
                      <a:pt x="8" y="4"/>
                    </a:cubicBezTo>
                    <a:cubicBezTo>
                      <a:pt x="7" y="4"/>
                      <a:pt x="7" y="4"/>
                      <a:pt x="7" y="4"/>
                    </a:cubicBezTo>
                    <a:cubicBezTo>
                      <a:pt x="6" y="4"/>
                      <a:pt x="6" y="4"/>
                      <a:pt x="6" y="4"/>
                    </a:cubicBezTo>
                    <a:cubicBezTo>
                      <a:pt x="5" y="4"/>
                      <a:pt x="5" y="4"/>
                      <a:pt x="5" y="5"/>
                    </a:cubicBezTo>
                    <a:cubicBezTo>
                      <a:pt x="5" y="5"/>
                      <a:pt x="5" y="5"/>
                      <a:pt x="5" y="5"/>
                    </a:cubicBezTo>
                    <a:cubicBezTo>
                      <a:pt x="5" y="5"/>
                      <a:pt x="5" y="6"/>
                      <a:pt x="5" y="6"/>
                    </a:cubicBezTo>
                    <a:cubicBezTo>
                      <a:pt x="6" y="6"/>
                      <a:pt x="6" y="7"/>
                      <a:pt x="6" y="7"/>
                    </a:cubicBezTo>
                    <a:cubicBezTo>
                      <a:pt x="7" y="7"/>
                      <a:pt x="7" y="7"/>
                      <a:pt x="8" y="7"/>
                    </a:cubicBezTo>
                    <a:cubicBezTo>
                      <a:pt x="8" y="8"/>
                      <a:pt x="9" y="8"/>
                      <a:pt x="10" y="8"/>
                    </a:cubicBezTo>
                    <a:cubicBezTo>
                      <a:pt x="10" y="8"/>
                      <a:pt x="11" y="8"/>
                      <a:pt x="11" y="9"/>
                    </a:cubicBezTo>
                    <a:cubicBezTo>
                      <a:pt x="12" y="9"/>
                      <a:pt x="12" y="9"/>
                      <a:pt x="13" y="10"/>
                    </a:cubicBezTo>
                    <a:cubicBezTo>
                      <a:pt x="13" y="10"/>
                      <a:pt x="13"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8" name="Freeform 8006">
                <a:extLst>
                  <a:ext uri="{FF2B5EF4-FFF2-40B4-BE49-F238E27FC236}">
                    <a16:creationId xmlns:a16="http://schemas.microsoft.com/office/drawing/2014/main" id="{F7F35375-AB54-4DAC-8150-7CA9F249B638}"/>
                  </a:ext>
                </a:extLst>
              </p:cNvPr>
              <p:cNvSpPr>
                <a:spLocks/>
              </p:cNvSpPr>
              <p:nvPr/>
            </p:nvSpPr>
            <p:spPr bwMode="auto">
              <a:xfrm>
                <a:off x="-2927351" y="-7820"/>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8" y="2"/>
                      <a:pt x="8" y="1"/>
                    </a:cubicBezTo>
                    <a:cubicBezTo>
                      <a:pt x="8" y="1"/>
                      <a:pt x="7" y="0"/>
                      <a:pt x="7" y="0"/>
                    </a:cubicBezTo>
                    <a:cubicBezTo>
                      <a:pt x="6" y="0"/>
                      <a:pt x="5" y="0"/>
                      <a:pt x="5" y="0"/>
                    </a:cubicBezTo>
                    <a:cubicBezTo>
                      <a:pt x="4" y="0"/>
                      <a:pt x="3" y="0"/>
                      <a:pt x="3" y="0"/>
                    </a:cubicBezTo>
                    <a:cubicBezTo>
                      <a:pt x="2" y="0"/>
                      <a:pt x="2" y="1"/>
                      <a:pt x="1" y="1"/>
                    </a:cubicBezTo>
                    <a:cubicBezTo>
                      <a:pt x="1" y="2"/>
                      <a:pt x="1" y="2"/>
                      <a:pt x="0" y="3"/>
                    </a:cubicBezTo>
                    <a:cubicBezTo>
                      <a:pt x="0" y="4"/>
                      <a:pt x="0" y="5"/>
                      <a:pt x="0" y="5"/>
                    </a:cubicBezTo>
                    <a:cubicBezTo>
                      <a:pt x="0" y="6"/>
                      <a:pt x="0" y="7"/>
                      <a:pt x="0" y="8"/>
                    </a:cubicBezTo>
                    <a:cubicBezTo>
                      <a:pt x="0" y="8"/>
                      <a:pt x="1" y="9"/>
                      <a:pt x="1" y="10"/>
                    </a:cubicBezTo>
                    <a:cubicBezTo>
                      <a:pt x="1" y="10"/>
                      <a:pt x="2" y="10"/>
                      <a:pt x="2" y="11"/>
                    </a:cubicBezTo>
                    <a:cubicBezTo>
                      <a:pt x="3" y="11"/>
                      <a:pt x="4" y="11"/>
                      <a:pt x="5" y="11"/>
                    </a:cubicBezTo>
                    <a:cubicBezTo>
                      <a:pt x="5" y="11"/>
                      <a:pt x="6" y="11"/>
                      <a:pt x="7" y="11"/>
                    </a:cubicBezTo>
                    <a:cubicBezTo>
                      <a:pt x="7" y="11"/>
                      <a:pt x="8" y="10"/>
                      <a:pt x="8" y="10"/>
                    </a:cubicBezTo>
                    <a:cubicBezTo>
                      <a:pt x="8"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9" name="Freeform 8007">
                <a:extLst>
                  <a:ext uri="{FF2B5EF4-FFF2-40B4-BE49-F238E27FC236}">
                    <a16:creationId xmlns:a16="http://schemas.microsoft.com/office/drawing/2014/main" id="{8FFAF2B5-E094-43B5-9D25-5E07A4FE035F}"/>
                  </a:ext>
                </a:extLst>
              </p:cNvPr>
              <p:cNvSpPr>
                <a:spLocks/>
              </p:cNvSpPr>
              <p:nvPr/>
            </p:nvSpPr>
            <p:spPr bwMode="auto">
              <a:xfrm>
                <a:off x="-2941638" y="-18933"/>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3" y="19"/>
                      <a:pt x="11" y="19"/>
                      <a:pt x="9" y="19"/>
                    </a:cubicBezTo>
                    <a:cubicBezTo>
                      <a:pt x="8" y="19"/>
                      <a:pt x="6" y="19"/>
                      <a:pt x="5" y="18"/>
                    </a:cubicBezTo>
                    <a:cubicBezTo>
                      <a:pt x="4" y="18"/>
                      <a:pt x="3" y="17"/>
                      <a:pt x="2" y="17"/>
                    </a:cubicBezTo>
                    <a:cubicBezTo>
                      <a:pt x="1" y="16"/>
                      <a:pt x="1" y="15"/>
                      <a:pt x="0" y="14"/>
                    </a:cubicBezTo>
                    <a:cubicBezTo>
                      <a:pt x="0" y="12"/>
                      <a:pt x="0" y="11"/>
                      <a:pt x="0" y="10"/>
                    </a:cubicBezTo>
                    <a:cubicBezTo>
                      <a:pt x="0" y="8"/>
                      <a:pt x="0" y="7"/>
                      <a:pt x="0" y="6"/>
                    </a:cubicBezTo>
                    <a:cubicBezTo>
                      <a:pt x="1" y="4"/>
                      <a:pt x="1" y="3"/>
                      <a:pt x="2" y="3"/>
                    </a:cubicBezTo>
                    <a:cubicBezTo>
                      <a:pt x="3" y="2"/>
                      <a:pt x="4" y="1"/>
                      <a:pt x="5" y="1"/>
                    </a:cubicBezTo>
                    <a:cubicBezTo>
                      <a:pt x="7"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0" name="Freeform 8008">
                <a:extLst>
                  <a:ext uri="{FF2B5EF4-FFF2-40B4-BE49-F238E27FC236}">
                    <a16:creationId xmlns:a16="http://schemas.microsoft.com/office/drawing/2014/main" id="{FDD4BD7F-9039-4F73-B70B-DD74C3AABAAE}"/>
                  </a:ext>
                </a:extLst>
              </p:cNvPr>
              <p:cNvSpPr>
                <a:spLocks/>
              </p:cNvSpPr>
              <p:nvPr/>
            </p:nvSpPr>
            <p:spPr bwMode="auto">
              <a:xfrm>
                <a:off x="-2879726" y="-18933"/>
                <a:ext cx="47625" cy="50800"/>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4 h 19"/>
                  <a:gd name="T30" fmla="*/ 6 w 18"/>
                  <a:gd name="T31" fmla="*/ 6 h 19"/>
                  <a:gd name="T32" fmla="*/ 6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0 h 19"/>
                  <a:gd name="T76" fmla="*/ 16 w 18"/>
                  <a:gd name="T77" fmla="*/ 2 h 19"/>
                  <a:gd name="T78" fmla="*/ 18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8"/>
                      <a:pt x="13" y="18"/>
                      <a:pt x="13" y="18"/>
                    </a:cubicBezTo>
                    <a:cubicBezTo>
                      <a:pt x="13" y="8"/>
                      <a:pt x="13" y="8"/>
                      <a:pt x="13" y="8"/>
                    </a:cubicBezTo>
                    <a:cubicBezTo>
                      <a:pt x="13" y="7"/>
                      <a:pt x="13" y="7"/>
                      <a:pt x="13" y="6"/>
                    </a:cubicBezTo>
                    <a:cubicBezTo>
                      <a:pt x="12" y="6"/>
                      <a:pt x="12" y="5"/>
                      <a:pt x="12" y="5"/>
                    </a:cubicBezTo>
                    <a:cubicBezTo>
                      <a:pt x="12" y="4"/>
                      <a:pt x="11" y="4"/>
                      <a:pt x="11" y="4"/>
                    </a:cubicBezTo>
                    <a:cubicBezTo>
                      <a:pt x="11" y="4"/>
                      <a:pt x="10" y="4"/>
                      <a:pt x="10" y="4"/>
                    </a:cubicBezTo>
                    <a:cubicBezTo>
                      <a:pt x="9" y="4"/>
                      <a:pt x="8" y="4"/>
                      <a:pt x="8" y="4"/>
                    </a:cubicBezTo>
                    <a:cubicBezTo>
                      <a:pt x="7" y="5"/>
                      <a:pt x="6" y="6"/>
                      <a:pt x="6" y="6"/>
                    </a:cubicBezTo>
                    <a:cubicBezTo>
                      <a:pt x="6" y="18"/>
                      <a:pt x="6" y="18"/>
                      <a:pt x="6" y="18"/>
                    </a:cubicBezTo>
                    <a:cubicBezTo>
                      <a:pt x="6" y="18"/>
                      <a:pt x="6" y="18"/>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8"/>
                      <a:pt x="0" y="18"/>
                      <a:pt x="0" y="18"/>
                    </a:cubicBezTo>
                    <a:cubicBezTo>
                      <a:pt x="0" y="1"/>
                      <a:pt x="0" y="1"/>
                      <a:pt x="0" y="1"/>
                    </a:cubicBezTo>
                    <a:cubicBezTo>
                      <a:pt x="0" y="0"/>
                      <a:pt x="0" y="0"/>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4" y="0"/>
                      <a:pt x="5" y="0"/>
                      <a:pt x="5" y="0"/>
                    </a:cubicBezTo>
                    <a:cubicBezTo>
                      <a:pt x="5" y="0"/>
                      <a:pt x="5" y="0"/>
                      <a:pt x="5" y="1"/>
                    </a:cubicBezTo>
                    <a:cubicBezTo>
                      <a:pt x="5" y="3"/>
                      <a:pt x="5" y="3"/>
                      <a:pt x="5" y="3"/>
                    </a:cubicBezTo>
                    <a:cubicBezTo>
                      <a:pt x="6" y="2"/>
                      <a:pt x="7" y="1"/>
                      <a:pt x="8" y="1"/>
                    </a:cubicBezTo>
                    <a:cubicBezTo>
                      <a:pt x="9" y="0"/>
                      <a:pt x="10" y="0"/>
                      <a:pt x="11" y="0"/>
                    </a:cubicBezTo>
                    <a:cubicBezTo>
                      <a:pt x="12" y="0"/>
                      <a:pt x="13" y="0"/>
                      <a:pt x="14" y="0"/>
                    </a:cubicBezTo>
                    <a:cubicBezTo>
                      <a:pt x="15" y="1"/>
                      <a:pt x="16" y="1"/>
                      <a:pt x="16" y="2"/>
                    </a:cubicBezTo>
                    <a:cubicBezTo>
                      <a:pt x="17" y="3"/>
                      <a:pt x="17" y="3"/>
                      <a:pt x="18"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1" name="Freeform 8009">
                <a:extLst>
                  <a:ext uri="{FF2B5EF4-FFF2-40B4-BE49-F238E27FC236}">
                    <a16:creationId xmlns:a16="http://schemas.microsoft.com/office/drawing/2014/main" id="{B187F3F0-C2F1-4CD3-83D7-FB459A4FF741}"/>
                  </a:ext>
                </a:extLst>
              </p:cNvPr>
              <p:cNvSpPr>
                <a:spLocks/>
              </p:cNvSpPr>
              <p:nvPr/>
            </p:nvSpPr>
            <p:spPr bwMode="auto">
              <a:xfrm>
                <a:off x="-3143251" y="-39570"/>
                <a:ext cx="50800" cy="71438"/>
              </a:xfrm>
              <a:custGeom>
                <a:avLst/>
                <a:gdLst>
                  <a:gd name="T0" fmla="*/ 19 w 19"/>
                  <a:gd name="T1" fmla="*/ 26 h 27"/>
                  <a:gd name="T2" fmla="*/ 19 w 19"/>
                  <a:gd name="T3" fmla="*/ 27 h 27"/>
                  <a:gd name="T4" fmla="*/ 18 w 19"/>
                  <a:gd name="T5" fmla="*/ 27 h 27"/>
                  <a:gd name="T6" fmla="*/ 18 w 19"/>
                  <a:gd name="T7" fmla="*/ 27 h 27"/>
                  <a:gd name="T8" fmla="*/ 16 w 19"/>
                  <a:gd name="T9" fmla="*/ 27 h 27"/>
                  <a:gd name="T10" fmla="*/ 14 w 19"/>
                  <a:gd name="T11" fmla="*/ 27 h 27"/>
                  <a:gd name="T12" fmla="*/ 13 w 19"/>
                  <a:gd name="T13" fmla="*/ 27 h 27"/>
                  <a:gd name="T14" fmla="*/ 13 w 19"/>
                  <a:gd name="T15" fmla="*/ 26 h 27"/>
                  <a:gd name="T16" fmla="*/ 5 w 19"/>
                  <a:gd name="T17" fmla="*/ 14 h 27"/>
                  <a:gd name="T18" fmla="*/ 5 w 19"/>
                  <a:gd name="T19" fmla="*/ 26 h 27"/>
                  <a:gd name="T20" fmla="*/ 5 w 19"/>
                  <a:gd name="T21" fmla="*/ 27 h 27"/>
                  <a:gd name="T22" fmla="*/ 5 w 19"/>
                  <a:gd name="T23" fmla="*/ 27 h 27"/>
                  <a:gd name="T24" fmla="*/ 4 w 19"/>
                  <a:gd name="T25" fmla="*/ 27 h 27"/>
                  <a:gd name="T26" fmla="*/ 2 w 19"/>
                  <a:gd name="T27" fmla="*/ 27 h 27"/>
                  <a:gd name="T28" fmla="*/ 1 w 19"/>
                  <a:gd name="T29" fmla="*/ 27 h 27"/>
                  <a:gd name="T30" fmla="*/ 0 w 19"/>
                  <a:gd name="T31" fmla="*/ 27 h 27"/>
                  <a:gd name="T32" fmla="*/ 0 w 19"/>
                  <a:gd name="T33" fmla="*/ 27 h 27"/>
                  <a:gd name="T34" fmla="*/ 0 w 19"/>
                  <a:gd name="T35" fmla="*/ 26 h 27"/>
                  <a:gd name="T36" fmla="*/ 0 w 19"/>
                  <a:gd name="T37" fmla="*/ 1 h 27"/>
                  <a:gd name="T38" fmla="*/ 0 w 19"/>
                  <a:gd name="T39" fmla="*/ 1 h 27"/>
                  <a:gd name="T40" fmla="*/ 0 w 19"/>
                  <a:gd name="T41" fmla="*/ 1 h 27"/>
                  <a:gd name="T42" fmla="*/ 1 w 19"/>
                  <a:gd name="T43" fmla="*/ 1 h 27"/>
                  <a:gd name="T44" fmla="*/ 2 w 19"/>
                  <a:gd name="T45" fmla="*/ 0 h 27"/>
                  <a:gd name="T46" fmla="*/ 4 w 19"/>
                  <a:gd name="T47" fmla="*/ 1 h 27"/>
                  <a:gd name="T48" fmla="*/ 5 w 19"/>
                  <a:gd name="T49" fmla="*/ 1 h 27"/>
                  <a:gd name="T50" fmla="*/ 5 w 19"/>
                  <a:gd name="T51" fmla="*/ 1 h 27"/>
                  <a:gd name="T52" fmla="*/ 5 w 19"/>
                  <a:gd name="T53" fmla="*/ 1 h 27"/>
                  <a:gd name="T54" fmla="*/ 5 w 19"/>
                  <a:gd name="T55" fmla="*/ 13 h 27"/>
                  <a:gd name="T56" fmla="*/ 13 w 19"/>
                  <a:gd name="T57" fmla="*/ 1 h 27"/>
                  <a:gd name="T58" fmla="*/ 13 w 19"/>
                  <a:gd name="T59" fmla="*/ 1 h 27"/>
                  <a:gd name="T60" fmla="*/ 14 w 19"/>
                  <a:gd name="T61" fmla="*/ 1 h 27"/>
                  <a:gd name="T62" fmla="*/ 15 w 19"/>
                  <a:gd name="T63" fmla="*/ 0 h 27"/>
                  <a:gd name="T64" fmla="*/ 16 w 19"/>
                  <a:gd name="T65" fmla="*/ 0 h 27"/>
                  <a:gd name="T66" fmla="*/ 17 w 19"/>
                  <a:gd name="T67" fmla="*/ 1 h 27"/>
                  <a:gd name="T68" fmla="*/ 18 w 19"/>
                  <a:gd name="T69" fmla="*/ 1 h 27"/>
                  <a:gd name="T70" fmla="*/ 19 w 19"/>
                  <a:gd name="T71" fmla="*/ 1 h 27"/>
                  <a:gd name="T72" fmla="*/ 19 w 19"/>
                  <a:gd name="T73" fmla="*/ 1 h 27"/>
                  <a:gd name="T74" fmla="*/ 18 w 19"/>
                  <a:gd name="T75" fmla="*/ 2 h 27"/>
                  <a:gd name="T76" fmla="*/ 18 w 19"/>
                  <a:gd name="T77" fmla="*/ 3 h 27"/>
                  <a:gd name="T78" fmla="*/ 10 w 19"/>
                  <a:gd name="T79" fmla="*/ 13 h 27"/>
                  <a:gd name="T80" fmla="*/ 18 w 19"/>
                  <a:gd name="T81" fmla="*/ 25 h 27"/>
                  <a:gd name="T82" fmla="*/ 19 w 19"/>
                  <a:gd name="T83" fmla="*/ 26 h 27"/>
                  <a:gd name="T84" fmla="*/ 19 w 19"/>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7">
                    <a:moveTo>
                      <a:pt x="19" y="26"/>
                    </a:moveTo>
                    <a:cubicBezTo>
                      <a:pt x="19" y="26"/>
                      <a:pt x="19" y="27"/>
                      <a:pt x="19" y="27"/>
                    </a:cubicBezTo>
                    <a:cubicBezTo>
                      <a:pt x="19" y="27"/>
                      <a:pt x="19" y="27"/>
                      <a:pt x="18" y="27"/>
                    </a:cubicBezTo>
                    <a:cubicBezTo>
                      <a:pt x="18" y="27"/>
                      <a:pt x="18" y="27"/>
                      <a:pt x="18" y="27"/>
                    </a:cubicBezTo>
                    <a:cubicBezTo>
                      <a:pt x="17" y="27"/>
                      <a:pt x="17" y="27"/>
                      <a:pt x="16" y="27"/>
                    </a:cubicBezTo>
                    <a:cubicBezTo>
                      <a:pt x="15" y="27"/>
                      <a:pt x="15" y="27"/>
                      <a:pt x="14" y="27"/>
                    </a:cubicBezTo>
                    <a:cubicBezTo>
                      <a:pt x="14" y="27"/>
                      <a:pt x="14" y="27"/>
                      <a:pt x="13" y="27"/>
                    </a:cubicBezTo>
                    <a:cubicBezTo>
                      <a:pt x="13" y="27"/>
                      <a:pt x="13" y="26"/>
                      <a:pt x="13" y="26"/>
                    </a:cubicBezTo>
                    <a:cubicBezTo>
                      <a:pt x="5" y="14"/>
                      <a:pt x="5" y="14"/>
                      <a:pt x="5" y="14"/>
                    </a:cubicBezTo>
                    <a:cubicBezTo>
                      <a:pt x="5" y="26"/>
                      <a:pt x="5" y="26"/>
                      <a:pt x="5" y="26"/>
                    </a:cubicBezTo>
                    <a:cubicBezTo>
                      <a:pt x="5" y="26"/>
                      <a:pt x="5" y="27"/>
                      <a:pt x="5" y="27"/>
                    </a:cubicBezTo>
                    <a:cubicBezTo>
                      <a:pt x="5" y="27"/>
                      <a:pt x="5" y="27"/>
                      <a:pt x="5"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7"/>
                      <a:pt x="0" y="26"/>
                      <a:pt x="0" y="26"/>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3" y="0"/>
                      <a:pt x="3" y="0"/>
                      <a:pt x="4" y="1"/>
                    </a:cubicBezTo>
                    <a:cubicBezTo>
                      <a:pt x="4" y="1"/>
                      <a:pt x="4" y="1"/>
                      <a:pt x="5" y="1"/>
                    </a:cubicBezTo>
                    <a:cubicBezTo>
                      <a:pt x="5" y="1"/>
                      <a:pt x="5" y="1"/>
                      <a:pt x="5" y="1"/>
                    </a:cubicBezTo>
                    <a:cubicBezTo>
                      <a:pt x="5" y="1"/>
                      <a:pt x="5" y="1"/>
                      <a:pt x="5" y="1"/>
                    </a:cubicBezTo>
                    <a:cubicBezTo>
                      <a:pt x="5" y="13"/>
                      <a:pt x="5" y="13"/>
                      <a:pt x="5" y="13"/>
                    </a:cubicBezTo>
                    <a:cubicBezTo>
                      <a:pt x="13" y="1"/>
                      <a:pt x="13" y="1"/>
                      <a:pt x="13" y="1"/>
                    </a:cubicBezTo>
                    <a:cubicBezTo>
                      <a:pt x="13" y="1"/>
                      <a:pt x="13" y="1"/>
                      <a:pt x="13" y="1"/>
                    </a:cubicBezTo>
                    <a:cubicBezTo>
                      <a:pt x="13" y="1"/>
                      <a:pt x="14" y="1"/>
                      <a:pt x="14" y="1"/>
                    </a:cubicBezTo>
                    <a:cubicBezTo>
                      <a:pt x="14" y="1"/>
                      <a:pt x="14" y="1"/>
                      <a:pt x="15" y="0"/>
                    </a:cubicBezTo>
                    <a:cubicBezTo>
                      <a:pt x="15" y="0"/>
                      <a:pt x="15" y="0"/>
                      <a:pt x="16" y="0"/>
                    </a:cubicBezTo>
                    <a:cubicBezTo>
                      <a:pt x="16" y="0"/>
                      <a:pt x="17" y="0"/>
                      <a:pt x="17" y="1"/>
                    </a:cubicBezTo>
                    <a:cubicBezTo>
                      <a:pt x="18" y="1"/>
                      <a:pt x="18" y="1"/>
                      <a:pt x="18" y="1"/>
                    </a:cubicBezTo>
                    <a:cubicBezTo>
                      <a:pt x="18" y="1"/>
                      <a:pt x="18" y="1"/>
                      <a:pt x="19" y="1"/>
                    </a:cubicBezTo>
                    <a:cubicBezTo>
                      <a:pt x="19" y="1"/>
                      <a:pt x="19" y="1"/>
                      <a:pt x="19" y="1"/>
                    </a:cubicBezTo>
                    <a:cubicBezTo>
                      <a:pt x="19" y="2"/>
                      <a:pt x="19" y="2"/>
                      <a:pt x="18" y="2"/>
                    </a:cubicBezTo>
                    <a:cubicBezTo>
                      <a:pt x="18" y="2"/>
                      <a:pt x="18" y="3"/>
                      <a:pt x="18" y="3"/>
                    </a:cubicBezTo>
                    <a:cubicBezTo>
                      <a:pt x="10" y="13"/>
                      <a:pt x="10" y="13"/>
                      <a:pt x="10" y="13"/>
                    </a:cubicBezTo>
                    <a:cubicBezTo>
                      <a:pt x="18" y="25"/>
                      <a:pt x="18" y="25"/>
                      <a:pt x="18" y="25"/>
                    </a:cubicBezTo>
                    <a:cubicBezTo>
                      <a:pt x="19" y="25"/>
                      <a:pt x="19" y="26"/>
                      <a:pt x="19" y="26"/>
                    </a:cubicBezTo>
                    <a:cubicBezTo>
                      <a:pt x="19" y="26"/>
                      <a:pt x="19" y="26"/>
                      <a:pt x="19"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2" name="Freeform 8010">
                <a:extLst>
                  <a:ext uri="{FF2B5EF4-FFF2-40B4-BE49-F238E27FC236}">
                    <a16:creationId xmlns:a16="http://schemas.microsoft.com/office/drawing/2014/main" id="{D6FCFA02-F7A9-4E48-8315-91048B3FEC59}"/>
                  </a:ext>
                </a:extLst>
              </p:cNvPr>
              <p:cNvSpPr>
                <a:spLocks noEditPoints="1"/>
              </p:cNvSpPr>
              <p:nvPr/>
            </p:nvSpPr>
            <p:spPr bwMode="auto">
              <a:xfrm>
                <a:off x="-3084513" y="-42745"/>
                <a:ext cx="15875" cy="74613"/>
              </a:xfrm>
              <a:custGeom>
                <a:avLst/>
                <a:gdLst>
                  <a:gd name="T0" fmla="*/ 6 w 6"/>
                  <a:gd name="T1" fmla="*/ 3 h 28"/>
                  <a:gd name="T2" fmla="*/ 5 w 6"/>
                  <a:gd name="T3" fmla="*/ 5 h 28"/>
                  <a:gd name="T4" fmla="*/ 3 w 6"/>
                  <a:gd name="T5" fmla="*/ 6 h 28"/>
                  <a:gd name="T6" fmla="*/ 1 w 6"/>
                  <a:gd name="T7" fmla="*/ 5 h 28"/>
                  <a:gd name="T8" fmla="*/ 0 w 6"/>
                  <a:gd name="T9" fmla="*/ 3 h 28"/>
                  <a:gd name="T10" fmla="*/ 1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9 h 28"/>
                  <a:gd name="T42" fmla="*/ 2 w 6"/>
                  <a:gd name="T43" fmla="*/ 8 h 28"/>
                  <a:gd name="T44" fmla="*/ 3 w 6"/>
                  <a:gd name="T45" fmla="*/ 8 h 28"/>
                  <a:gd name="T46" fmla="*/ 4 w 6"/>
                  <a:gd name="T47" fmla="*/ 8 h 28"/>
                  <a:gd name="T48" fmla="*/ 5 w 6"/>
                  <a:gd name="T49" fmla="*/ 9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5" y="5"/>
                    </a:cubicBezTo>
                    <a:cubicBezTo>
                      <a:pt x="5" y="5"/>
                      <a:pt x="4" y="6"/>
                      <a:pt x="3" y="6"/>
                    </a:cubicBezTo>
                    <a:cubicBezTo>
                      <a:pt x="2" y="6"/>
                      <a:pt x="1" y="5"/>
                      <a:pt x="1" y="5"/>
                    </a:cubicBezTo>
                    <a:cubicBezTo>
                      <a:pt x="0" y="5"/>
                      <a:pt x="0" y="4"/>
                      <a:pt x="0" y="3"/>
                    </a:cubicBezTo>
                    <a:cubicBezTo>
                      <a:pt x="0" y="2"/>
                      <a:pt x="0" y="1"/>
                      <a:pt x="1" y="1"/>
                    </a:cubicBezTo>
                    <a:cubicBezTo>
                      <a:pt x="1" y="0"/>
                      <a:pt x="2" y="0"/>
                      <a:pt x="3" y="0"/>
                    </a:cubicBezTo>
                    <a:cubicBezTo>
                      <a:pt x="4" y="0"/>
                      <a:pt x="5" y="0"/>
                      <a:pt x="5" y="1"/>
                    </a:cubicBezTo>
                    <a:cubicBezTo>
                      <a:pt x="6" y="1"/>
                      <a:pt x="6" y="2"/>
                      <a:pt x="6" y="3"/>
                    </a:cubicBezTo>
                    <a:close/>
                    <a:moveTo>
                      <a:pt x="5" y="27"/>
                    </a:moveTo>
                    <a:cubicBezTo>
                      <a:pt x="5" y="27"/>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1" y="28"/>
                      <a:pt x="0" y="28"/>
                    </a:cubicBezTo>
                    <a:cubicBezTo>
                      <a:pt x="0" y="28"/>
                      <a:pt x="0" y="27"/>
                      <a:pt x="0" y="27"/>
                    </a:cubicBezTo>
                    <a:cubicBezTo>
                      <a:pt x="0" y="9"/>
                      <a:pt x="0" y="9"/>
                      <a:pt x="0" y="9"/>
                    </a:cubicBezTo>
                    <a:cubicBezTo>
                      <a:pt x="0" y="9"/>
                      <a:pt x="0" y="9"/>
                      <a:pt x="0" y="9"/>
                    </a:cubicBezTo>
                    <a:cubicBezTo>
                      <a:pt x="1" y="9"/>
                      <a:pt x="1" y="9"/>
                      <a:pt x="1" y="9"/>
                    </a:cubicBezTo>
                    <a:cubicBezTo>
                      <a:pt x="1" y="8"/>
                      <a:pt x="1" y="8"/>
                      <a:pt x="2" y="8"/>
                    </a:cubicBezTo>
                    <a:cubicBezTo>
                      <a:pt x="2" y="8"/>
                      <a:pt x="2" y="8"/>
                      <a:pt x="3" y="8"/>
                    </a:cubicBezTo>
                    <a:cubicBezTo>
                      <a:pt x="3" y="8"/>
                      <a:pt x="4" y="8"/>
                      <a:pt x="4" y="8"/>
                    </a:cubicBezTo>
                    <a:cubicBezTo>
                      <a:pt x="4" y="8"/>
                      <a:pt x="5" y="8"/>
                      <a:pt x="5" y="9"/>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3" name="Freeform 8011">
                <a:extLst>
                  <a:ext uri="{FF2B5EF4-FFF2-40B4-BE49-F238E27FC236}">
                    <a16:creationId xmlns:a16="http://schemas.microsoft.com/office/drawing/2014/main" id="{6DB14845-219D-41F5-96FE-537938656A68}"/>
                  </a:ext>
                </a:extLst>
              </p:cNvPr>
              <p:cNvSpPr>
                <a:spLocks/>
              </p:cNvSpPr>
              <p:nvPr/>
            </p:nvSpPr>
            <p:spPr bwMode="auto">
              <a:xfrm>
                <a:off x="-3063876" y="-36395"/>
                <a:ext cx="69850" cy="68263"/>
              </a:xfrm>
              <a:custGeom>
                <a:avLst/>
                <a:gdLst>
                  <a:gd name="T0" fmla="*/ 26 w 26"/>
                  <a:gd name="T1" fmla="*/ 25 h 26"/>
                  <a:gd name="T2" fmla="*/ 25 w 26"/>
                  <a:gd name="T3" fmla="*/ 26 h 26"/>
                  <a:gd name="T4" fmla="*/ 24 w 26"/>
                  <a:gd name="T5" fmla="*/ 26 h 26"/>
                  <a:gd name="T6" fmla="*/ 20 w 26"/>
                  <a:gd name="T7" fmla="*/ 26 h 26"/>
                  <a:gd name="T8" fmla="*/ 17 w 26"/>
                  <a:gd name="T9" fmla="*/ 23 h 26"/>
                  <a:gd name="T10" fmla="*/ 16 w 26"/>
                  <a:gd name="T11" fmla="*/ 11 h 26"/>
                  <a:gd name="T12" fmla="*/ 9 w 26"/>
                  <a:gd name="T13" fmla="*/ 19 h 26"/>
                  <a:gd name="T14" fmla="*/ 11 w 26"/>
                  <a:gd name="T15" fmla="*/ 22 h 26"/>
                  <a:gd name="T16" fmla="*/ 12 w 26"/>
                  <a:gd name="T17" fmla="*/ 22 h 26"/>
                  <a:gd name="T18" fmla="*/ 13 w 26"/>
                  <a:gd name="T19" fmla="*/ 22 h 26"/>
                  <a:gd name="T20" fmla="*/ 13 w 26"/>
                  <a:gd name="T21" fmla="*/ 22 h 26"/>
                  <a:gd name="T22" fmla="*/ 13 w 26"/>
                  <a:gd name="T23" fmla="*/ 24 h 26"/>
                  <a:gd name="T24" fmla="*/ 13 w 26"/>
                  <a:gd name="T25" fmla="*/ 25 h 26"/>
                  <a:gd name="T26" fmla="*/ 13 w 26"/>
                  <a:gd name="T27" fmla="*/ 26 h 26"/>
                  <a:gd name="T28" fmla="*/ 12 w 26"/>
                  <a:gd name="T29" fmla="*/ 26 h 26"/>
                  <a:gd name="T30" fmla="*/ 9 w 26"/>
                  <a:gd name="T31" fmla="*/ 26 h 26"/>
                  <a:gd name="T32" fmla="*/ 5 w 26"/>
                  <a:gd name="T33" fmla="*/ 25 h 26"/>
                  <a:gd name="T34" fmla="*/ 3 w 26"/>
                  <a:gd name="T35" fmla="*/ 20 h 26"/>
                  <a:gd name="T36" fmla="*/ 1 w 26"/>
                  <a:gd name="T37" fmla="*/ 11 h 26"/>
                  <a:gd name="T38" fmla="*/ 0 w 26"/>
                  <a:gd name="T39" fmla="*/ 8 h 26"/>
                  <a:gd name="T40" fmla="*/ 1 w 26"/>
                  <a:gd name="T41" fmla="*/ 7 h 26"/>
                  <a:gd name="T42" fmla="*/ 1 w 26"/>
                  <a:gd name="T43" fmla="*/ 6 h 26"/>
                  <a:gd name="T44" fmla="*/ 3 w 26"/>
                  <a:gd name="T45" fmla="*/ 2 h 26"/>
                  <a:gd name="T46" fmla="*/ 4 w 26"/>
                  <a:gd name="T47" fmla="*/ 2 h 26"/>
                  <a:gd name="T48" fmla="*/ 6 w 26"/>
                  <a:gd name="T49" fmla="*/ 1 h 26"/>
                  <a:gd name="T50" fmla="*/ 8 w 26"/>
                  <a:gd name="T51" fmla="*/ 2 h 26"/>
                  <a:gd name="T52" fmla="*/ 9 w 26"/>
                  <a:gd name="T53" fmla="*/ 2 h 26"/>
                  <a:gd name="T54" fmla="*/ 16 w 26"/>
                  <a:gd name="T55" fmla="*/ 6 h 26"/>
                  <a:gd name="T56" fmla="*/ 17 w 26"/>
                  <a:gd name="T57" fmla="*/ 1 h 26"/>
                  <a:gd name="T58" fmla="*/ 18 w 26"/>
                  <a:gd name="T59" fmla="*/ 1 h 26"/>
                  <a:gd name="T60" fmla="*/ 20 w 26"/>
                  <a:gd name="T61" fmla="*/ 1 h 26"/>
                  <a:gd name="T62" fmla="*/ 21 w 26"/>
                  <a:gd name="T63" fmla="*/ 1 h 26"/>
                  <a:gd name="T64" fmla="*/ 22 w 26"/>
                  <a:gd name="T65" fmla="*/ 6 h 26"/>
                  <a:gd name="T66" fmla="*/ 26 w 26"/>
                  <a:gd name="T67" fmla="*/ 7 h 26"/>
                  <a:gd name="T68" fmla="*/ 26 w 26"/>
                  <a:gd name="T69" fmla="*/ 7 h 26"/>
                  <a:gd name="T70" fmla="*/ 26 w 26"/>
                  <a:gd name="T71" fmla="*/ 10 h 26"/>
                  <a:gd name="T72" fmla="*/ 22 w 26"/>
                  <a:gd name="T73" fmla="*/ 11 h 26"/>
                  <a:gd name="T74" fmla="*/ 22 w 26"/>
                  <a:gd name="T75" fmla="*/ 21 h 26"/>
                  <a:gd name="T76" fmla="*/ 24 w 26"/>
                  <a:gd name="T77" fmla="*/ 22 h 26"/>
                  <a:gd name="T78" fmla="*/ 25 w 26"/>
                  <a:gd name="T79" fmla="*/ 22 h 26"/>
                  <a:gd name="T80" fmla="*/ 26 w 26"/>
                  <a:gd name="T81" fmla="*/ 22 h 26"/>
                  <a:gd name="T82" fmla="*/ 26 w 26"/>
                  <a:gd name="T83"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6">
                    <a:moveTo>
                      <a:pt x="26" y="24"/>
                    </a:moveTo>
                    <a:cubicBezTo>
                      <a:pt x="26" y="24"/>
                      <a:pt x="26" y="25"/>
                      <a:pt x="26" y="25"/>
                    </a:cubicBezTo>
                    <a:cubicBezTo>
                      <a:pt x="26" y="25"/>
                      <a:pt x="26" y="25"/>
                      <a:pt x="26" y="26"/>
                    </a:cubicBezTo>
                    <a:cubicBezTo>
                      <a:pt x="26" y="26"/>
                      <a:pt x="26" y="26"/>
                      <a:pt x="25" y="26"/>
                    </a:cubicBezTo>
                    <a:cubicBezTo>
                      <a:pt x="25" y="26"/>
                      <a:pt x="25" y="26"/>
                      <a:pt x="25" y="26"/>
                    </a:cubicBezTo>
                    <a:cubicBezTo>
                      <a:pt x="24" y="26"/>
                      <a:pt x="24" y="26"/>
                      <a:pt x="24" y="26"/>
                    </a:cubicBezTo>
                    <a:cubicBezTo>
                      <a:pt x="23" y="26"/>
                      <a:pt x="23" y="26"/>
                      <a:pt x="22" y="26"/>
                    </a:cubicBezTo>
                    <a:cubicBezTo>
                      <a:pt x="21" y="26"/>
                      <a:pt x="20" y="26"/>
                      <a:pt x="20" y="26"/>
                    </a:cubicBezTo>
                    <a:cubicBezTo>
                      <a:pt x="19" y="26"/>
                      <a:pt x="18" y="25"/>
                      <a:pt x="18" y="25"/>
                    </a:cubicBezTo>
                    <a:cubicBezTo>
                      <a:pt x="17" y="24"/>
                      <a:pt x="17" y="24"/>
                      <a:pt x="17" y="23"/>
                    </a:cubicBezTo>
                    <a:cubicBezTo>
                      <a:pt x="17" y="22"/>
                      <a:pt x="16" y="21"/>
                      <a:pt x="16" y="20"/>
                    </a:cubicBezTo>
                    <a:cubicBezTo>
                      <a:pt x="16" y="11"/>
                      <a:pt x="16" y="11"/>
                      <a:pt x="16" y="11"/>
                    </a:cubicBezTo>
                    <a:cubicBezTo>
                      <a:pt x="9" y="11"/>
                      <a:pt x="9" y="11"/>
                      <a:pt x="9" y="11"/>
                    </a:cubicBezTo>
                    <a:cubicBezTo>
                      <a:pt x="9" y="19"/>
                      <a:pt x="9" y="19"/>
                      <a:pt x="9" y="19"/>
                    </a:cubicBezTo>
                    <a:cubicBezTo>
                      <a:pt x="9" y="20"/>
                      <a:pt x="9" y="21"/>
                      <a:pt x="9" y="21"/>
                    </a:cubicBezTo>
                    <a:cubicBezTo>
                      <a:pt x="9" y="22"/>
                      <a:pt x="10" y="22"/>
                      <a:pt x="11" y="22"/>
                    </a:cubicBezTo>
                    <a:cubicBezTo>
                      <a:pt x="11" y="22"/>
                      <a:pt x="11" y="22"/>
                      <a:pt x="11" y="22"/>
                    </a:cubicBezTo>
                    <a:cubicBezTo>
                      <a:pt x="12" y="22"/>
                      <a:pt x="12" y="22"/>
                      <a:pt x="12" y="22"/>
                    </a:cubicBezTo>
                    <a:cubicBezTo>
                      <a:pt x="12" y="22"/>
                      <a:pt x="12" y="22"/>
                      <a:pt x="13" y="22"/>
                    </a:cubicBezTo>
                    <a:cubicBezTo>
                      <a:pt x="13" y="22"/>
                      <a:pt x="13" y="22"/>
                      <a:pt x="13" y="22"/>
                    </a:cubicBezTo>
                    <a:cubicBezTo>
                      <a:pt x="13" y="22"/>
                      <a:pt x="13" y="22"/>
                      <a:pt x="13" y="22"/>
                    </a:cubicBezTo>
                    <a:cubicBezTo>
                      <a:pt x="13" y="22"/>
                      <a:pt x="13" y="22"/>
                      <a:pt x="13" y="22"/>
                    </a:cubicBezTo>
                    <a:cubicBezTo>
                      <a:pt x="13" y="22"/>
                      <a:pt x="13" y="22"/>
                      <a:pt x="13" y="23"/>
                    </a:cubicBezTo>
                    <a:cubicBezTo>
                      <a:pt x="13" y="23"/>
                      <a:pt x="13" y="23"/>
                      <a:pt x="13" y="24"/>
                    </a:cubicBezTo>
                    <a:cubicBezTo>
                      <a:pt x="13" y="24"/>
                      <a:pt x="13" y="24"/>
                      <a:pt x="13" y="24"/>
                    </a:cubicBezTo>
                    <a:cubicBezTo>
                      <a:pt x="13" y="25"/>
                      <a:pt x="13" y="25"/>
                      <a:pt x="13" y="25"/>
                    </a:cubicBezTo>
                    <a:cubicBezTo>
                      <a:pt x="13" y="25"/>
                      <a:pt x="13" y="25"/>
                      <a:pt x="13" y="25"/>
                    </a:cubicBezTo>
                    <a:cubicBezTo>
                      <a:pt x="13" y="25"/>
                      <a:pt x="13" y="26"/>
                      <a:pt x="13" y="26"/>
                    </a:cubicBezTo>
                    <a:cubicBezTo>
                      <a:pt x="13" y="26"/>
                      <a:pt x="13" y="26"/>
                      <a:pt x="12" y="26"/>
                    </a:cubicBezTo>
                    <a:cubicBezTo>
                      <a:pt x="12" y="26"/>
                      <a:pt x="12" y="26"/>
                      <a:pt x="12" y="26"/>
                    </a:cubicBezTo>
                    <a:cubicBezTo>
                      <a:pt x="11" y="26"/>
                      <a:pt x="11" y="26"/>
                      <a:pt x="11" y="26"/>
                    </a:cubicBezTo>
                    <a:cubicBezTo>
                      <a:pt x="10" y="26"/>
                      <a:pt x="10" y="26"/>
                      <a:pt x="9" y="26"/>
                    </a:cubicBezTo>
                    <a:cubicBezTo>
                      <a:pt x="8" y="26"/>
                      <a:pt x="8" y="26"/>
                      <a:pt x="7" y="26"/>
                    </a:cubicBezTo>
                    <a:cubicBezTo>
                      <a:pt x="6" y="26"/>
                      <a:pt x="5" y="25"/>
                      <a:pt x="5" y="25"/>
                    </a:cubicBezTo>
                    <a:cubicBezTo>
                      <a:pt x="4" y="24"/>
                      <a:pt x="4" y="24"/>
                      <a:pt x="4" y="23"/>
                    </a:cubicBezTo>
                    <a:cubicBezTo>
                      <a:pt x="4" y="22"/>
                      <a:pt x="3" y="21"/>
                      <a:pt x="3" y="20"/>
                    </a:cubicBezTo>
                    <a:cubicBezTo>
                      <a:pt x="3" y="11"/>
                      <a:pt x="3" y="11"/>
                      <a:pt x="3" y="11"/>
                    </a:cubicBezTo>
                    <a:cubicBezTo>
                      <a:pt x="1" y="11"/>
                      <a:pt x="1" y="11"/>
                      <a:pt x="1" y="11"/>
                    </a:cubicBezTo>
                    <a:cubicBezTo>
                      <a:pt x="1" y="11"/>
                      <a:pt x="1" y="10"/>
                      <a:pt x="1" y="10"/>
                    </a:cubicBezTo>
                    <a:cubicBezTo>
                      <a:pt x="1" y="10"/>
                      <a:pt x="0" y="9"/>
                      <a:pt x="0" y="8"/>
                    </a:cubicBezTo>
                    <a:cubicBezTo>
                      <a:pt x="0" y="8"/>
                      <a:pt x="1" y="8"/>
                      <a:pt x="1" y="7"/>
                    </a:cubicBezTo>
                    <a:cubicBezTo>
                      <a:pt x="1" y="7"/>
                      <a:pt x="1" y="7"/>
                      <a:pt x="1" y="7"/>
                    </a:cubicBezTo>
                    <a:cubicBezTo>
                      <a:pt x="1" y="7"/>
                      <a:pt x="1" y="7"/>
                      <a:pt x="1" y="7"/>
                    </a:cubicBezTo>
                    <a:cubicBezTo>
                      <a:pt x="1" y="6"/>
                      <a:pt x="1" y="6"/>
                      <a:pt x="1" y="6"/>
                    </a:cubicBezTo>
                    <a:cubicBezTo>
                      <a:pt x="3" y="6"/>
                      <a:pt x="3" y="6"/>
                      <a:pt x="3" y="6"/>
                    </a:cubicBezTo>
                    <a:cubicBezTo>
                      <a:pt x="3" y="2"/>
                      <a:pt x="3" y="2"/>
                      <a:pt x="3" y="2"/>
                    </a:cubicBezTo>
                    <a:cubicBezTo>
                      <a:pt x="3" y="2"/>
                      <a:pt x="4" y="2"/>
                      <a:pt x="4" y="2"/>
                    </a:cubicBezTo>
                    <a:cubicBezTo>
                      <a:pt x="4" y="2"/>
                      <a:pt x="4" y="2"/>
                      <a:pt x="4" y="2"/>
                    </a:cubicBezTo>
                    <a:cubicBezTo>
                      <a:pt x="4" y="2"/>
                      <a:pt x="4" y="2"/>
                      <a:pt x="5" y="2"/>
                    </a:cubicBezTo>
                    <a:cubicBezTo>
                      <a:pt x="5" y="1"/>
                      <a:pt x="6" y="1"/>
                      <a:pt x="6" y="1"/>
                    </a:cubicBezTo>
                    <a:cubicBezTo>
                      <a:pt x="7" y="1"/>
                      <a:pt x="7" y="1"/>
                      <a:pt x="7" y="2"/>
                    </a:cubicBezTo>
                    <a:cubicBezTo>
                      <a:pt x="8" y="2"/>
                      <a:pt x="8" y="2"/>
                      <a:pt x="8" y="2"/>
                    </a:cubicBezTo>
                    <a:cubicBezTo>
                      <a:pt x="8" y="2"/>
                      <a:pt x="8" y="2"/>
                      <a:pt x="8" y="2"/>
                    </a:cubicBezTo>
                    <a:cubicBezTo>
                      <a:pt x="9" y="2"/>
                      <a:pt x="9" y="2"/>
                      <a:pt x="9" y="2"/>
                    </a:cubicBezTo>
                    <a:cubicBezTo>
                      <a:pt x="9" y="6"/>
                      <a:pt x="9" y="6"/>
                      <a:pt x="9" y="6"/>
                    </a:cubicBezTo>
                    <a:cubicBezTo>
                      <a:pt x="16" y="6"/>
                      <a:pt x="16" y="6"/>
                      <a:pt x="16" y="6"/>
                    </a:cubicBezTo>
                    <a:cubicBezTo>
                      <a:pt x="16" y="1"/>
                      <a:pt x="16" y="1"/>
                      <a:pt x="16" y="1"/>
                    </a:cubicBezTo>
                    <a:cubicBezTo>
                      <a:pt x="16" y="1"/>
                      <a:pt x="16" y="1"/>
                      <a:pt x="17" y="1"/>
                    </a:cubicBezTo>
                    <a:cubicBezTo>
                      <a:pt x="17" y="1"/>
                      <a:pt x="17" y="1"/>
                      <a:pt x="17" y="1"/>
                    </a:cubicBezTo>
                    <a:cubicBezTo>
                      <a:pt x="17" y="1"/>
                      <a:pt x="17" y="1"/>
                      <a:pt x="18" y="1"/>
                    </a:cubicBezTo>
                    <a:cubicBezTo>
                      <a:pt x="18" y="1"/>
                      <a:pt x="19" y="0"/>
                      <a:pt x="19" y="0"/>
                    </a:cubicBezTo>
                    <a:cubicBezTo>
                      <a:pt x="20" y="0"/>
                      <a:pt x="20" y="1"/>
                      <a:pt x="20" y="1"/>
                    </a:cubicBezTo>
                    <a:cubicBezTo>
                      <a:pt x="21" y="1"/>
                      <a:pt x="21" y="1"/>
                      <a:pt x="21" y="1"/>
                    </a:cubicBezTo>
                    <a:cubicBezTo>
                      <a:pt x="21" y="1"/>
                      <a:pt x="21" y="1"/>
                      <a:pt x="21" y="1"/>
                    </a:cubicBezTo>
                    <a:cubicBezTo>
                      <a:pt x="22" y="1"/>
                      <a:pt x="22" y="1"/>
                      <a:pt x="22" y="1"/>
                    </a:cubicBezTo>
                    <a:cubicBezTo>
                      <a:pt x="22" y="6"/>
                      <a:pt x="22" y="6"/>
                      <a:pt x="22" y="6"/>
                    </a:cubicBezTo>
                    <a:cubicBezTo>
                      <a:pt x="26" y="6"/>
                      <a:pt x="26" y="6"/>
                      <a:pt x="26" y="6"/>
                    </a:cubicBezTo>
                    <a:cubicBezTo>
                      <a:pt x="26" y="6"/>
                      <a:pt x="26" y="6"/>
                      <a:pt x="26" y="7"/>
                    </a:cubicBezTo>
                    <a:cubicBezTo>
                      <a:pt x="26" y="7"/>
                      <a:pt x="26" y="7"/>
                      <a:pt x="26" y="7"/>
                    </a:cubicBezTo>
                    <a:cubicBezTo>
                      <a:pt x="26" y="7"/>
                      <a:pt x="26" y="7"/>
                      <a:pt x="26" y="7"/>
                    </a:cubicBezTo>
                    <a:cubicBezTo>
                      <a:pt x="26" y="8"/>
                      <a:pt x="26" y="8"/>
                      <a:pt x="26" y="8"/>
                    </a:cubicBezTo>
                    <a:cubicBezTo>
                      <a:pt x="26" y="9"/>
                      <a:pt x="26" y="10"/>
                      <a:pt x="26" y="10"/>
                    </a:cubicBezTo>
                    <a:cubicBezTo>
                      <a:pt x="26" y="10"/>
                      <a:pt x="26" y="11"/>
                      <a:pt x="26" y="11"/>
                    </a:cubicBezTo>
                    <a:cubicBezTo>
                      <a:pt x="22" y="11"/>
                      <a:pt x="22" y="11"/>
                      <a:pt x="22" y="11"/>
                    </a:cubicBezTo>
                    <a:cubicBezTo>
                      <a:pt x="22" y="19"/>
                      <a:pt x="22" y="19"/>
                      <a:pt x="22" y="19"/>
                    </a:cubicBezTo>
                    <a:cubicBezTo>
                      <a:pt x="22" y="20"/>
                      <a:pt x="22" y="21"/>
                      <a:pt x="22" y="21"/>
                    </a:cubicBezTo>
                    <a:cubicBezTo>
                      <a:pt x="22" y="22"/>
                      <a:pt x="23" y="22"/>
                      <a:pt x="24" y="22"/>
                    </a:cubicBezTo>
                    <a:cubicBezTo>
                      <a:pt x="24" y="22"/>
                      <a:pt x="24" y="22"/>
                      <a:pt x="24" y="22"/>
                    </a:cubicBezTo>
                    <a:cubicBezTo>
                      <a:pt x="25" y="22"/>
                      <a:pt x="25" y="22"/>
                      <a:pt x="25" y="22"/>
                    </a:cubicBezTo>
                    <a:cubicBezTo>
                      <a:pt x="25" y="22"/>
                      <a:pt x="25" y="22"/>
                      <a:pt x="25" y="22"/>
                    </a:cubicBezTo>
                    <a:cubicBezTo>
                      <a:pt x="26" y="22"/>
                      <a:pt x="26" y="22"/>
                      <a:pt x="26" y="22"/>
                    </a:cubicBezTo>
                    <a:cubicBezTo>
                      <a:pt x="26" y="22"/>
                      <a:pt x="26" y="22"/>
                      <a:pt x="26" y="22"/>
                    </a:cubicBezTo>
                    <a:cubicBezTo>
                      <a:pt x="26" y="22"/>
                      <a:pt x="26" y="22"/>
                      <a:pt x="26" y="22"/>
                    </a:cubicBezTo>
                    <a:cubicBezTo>
                      <a:pt x="26" y="22"/>
                      <a:pt x="26" y="22"/>
                      <a:pt x="26" y="23"/>
                    </a:cubicBezTo>
                    <a:cubicBezTo>
                      <a:pt x="26" y="23"/>
                      <a:pt x="26" y="23"/>
                      <a:pt x="26"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4" name="Freeform 8012">
                <a:extLst>
                  <a:ext uri="{FF2B5EF4-FFF2-40B4-BE49-F238E27FC236}">
                    <a16:creationId xmlns:a16="http://schemas.microsoft.com/office/drawing/2014/main" id="{7B6C6643-F17E-4B98-BCD9-B53008033AE1}"/>
                  </a:ext>
                </a:extLst>
              </p:cNvPr>
              <p:cNvSpPr>
                <a:spLocks/>
              </p:cNvSpPr>
              <p:nvPr/>
            </p:nvSpPr>
            <p:spPr bwMode="auto">
              <a:xfrm>
                <a:off x="-2986088" y="-20520"/>
                <a:ext cx="36513" cy="53975"/>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0 h 21"/>
                  <a:gd name="T12" fmla="*/ 2 w 14"/>
                  <a:gd name="T13" fmla="*/ 20 h 21"/>
                  <a:gd name="T14" fmla="*/ 1 w 14"/>
                  <a:gd name="T15" fmla="*/ 19 h 21"/>
                  <a:gd name="T16" fmla="*/ 0 w 14"/>
                  <a:gd name="T17" fmla="*/ 19 h 21"/>
                  <a:gd name="T18" fmla="*/ 0 w 14"/>
                  <a:gd name="T19" fmla="*/ 18 h 21"/>
                  <a:gd name="T20" fmla="*/ 0 w 14"/>
                  <a:gd name="T21" fmla="*/ 17 h 21"/>
                  <a:gd name="T22" fmla="*/ 0 w 14"/>
                  <a:gd name="T23" fmla="*/ 16 h 21"/>
                  <a:gd name="T24" fmla="*/ 0 w 14"/>
                  <a:gd name="T25" fmla="*/ 15 h 21"/>
                  <a:gd name="T26" fmla="*/ 0 w 14"/>
                  <a:gd name="T27" fmla="*/ 15 h 21"/>
                  <a:gd name="T28" fmla="*/ 1 w 14"/>
                  <a:gd name="T29" fmla="*/ 15 h 21"/>
                  <a:gd name="T30" fmla="*/ 1 w 14"/>
                  <a:gd name="T31" fmla="*/ 15 h 21"/>
                  <a:gd name="T32" fmla="*/ 2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1 w 14"/>
                  <a:gd name="T57" fmla="*/ 10 h 21"/>
                  <a:gd name="T58" fmla="*/ 0 w 14"/>
                  <a:gd name="T59" fmla="*/ 8 h 21"/>
                  <a:gd name="T60" fmla="*/ 0 w 14"/>
                  <a:gd name="T61" fmla="*/ 6 h 21"/>
                  <a:gd name="T62" fmla="*/ 1 w 14"/>
                  <a:gd name="T63" fmla="*/ 3 h 21"/>
                  <a:gd name="T64" fmla="*/ 2 w 14"/>
                  <a:gd name="T65" fmla="*/ 2 h 21"/>
                  <a:gd name="T66" fmla="*/ 4 w 14"/>
                  <a:gd name="T67" fmla="*/ 0 h 21"/>
                  <a:gd name="T68" fmla="*/ 8 w 14"/>
                  <a:gd name="T69" fmla="*/ 0 h 21"/>
                  <a:gd name="T70" fmla="*/ 9 w 14"/>
                  <a:gd name="T71" fmla="*/ 0 h 21"/>
                  <a:gd name="T72" fmla="*/ 11 w 14"/>
                  <a:gd name="T73" fmla="*/ 0 h 21"/>
                  <a:gd name="T74" fmla="*/ 12 w 14"/>
                  <a:gd name="T75" fmla="*/ 1 h 21"/>
                  <a:gd name="T76" fmla="*/ 12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2 w 14"/>
                  <a:gd name="T93" fmla="*/ 5 h 21"/>
                  <a:gd name="T94" fmla="*/ 12 w 14"/>
                  <a:gd name="T95" fmla="*/ 5 h 21"/>
                  <a:gd name="T96" fmla="*/ 11 w 14"/>
                  <a:gd name="T97" fmla="*/ 4 h 21"/>
                  <a:gd name="T98" fmla="*/ 9 w 14"/>
                  <a:gd name="T99" fmla="*/ 4 h 21"/>
                  <a:gd name="T100" fmla="*/ 8 w 14"/>
                  <a:gd name="T101" fmla="*/ 4 h 21"/>
                  <a:gd name="T102" fmla="*/ 6 w 14"/>
                  <a:gd name="T103" fmla="*/ 4 h 21"/>
                  <a:gd name="T104" fmla="*/ 6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9 w 14"/>
                  <a:gd name="T117" fmla="*/ 9 h 21"/>
                  <a:gd name="T118" fmla="*/ 11 w 14"/>
                  <a:gd name="T119" fmla="*/ 9 h 21"/>
                  <a:gd name="T120" fmla="*/ 13 w 14"/>
                  <a:gd name="T121" fmla="*/ 10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8"/>
                      <a:pt x="12" y="19"/>
                    </a:cubicBezTo>
                    <a:cubicBezTo>
                      <a:pt x="11" y="19"/>
                      <a:pt x="10" y="20"/>
                      <a:pt x="9" y="20"/>
                    </a:cubicBezTo>
                    <a:cubicBezTo>
                      <a:pt x="8" y="20"/>
                      <a:pt x="7" y="21"/>
                      <a:pt x="6" y="21"/>
                    </a:cubicBezTo>
                    <a:cubicBezTo>
                      <a:pt x="5" y="21"/>
                      <a:pt x="5" y="20"/>
                      <a:pt x="4" y="20"/>
                    </a:cubicBezTo>
                    <a:cubicBezTo>
                      <a:pt x="3" y="20"/>
                      <a:pt x="3" y="20"/>
                      <a:pt x="2" y="20"/>
                    </a:cubicBezTo>
                    <a:cubicBezTo>
                      <a:pt x="2" y="20"/>
                      <a:pt x="2" y="20"/>
                      <a:pt x="1" y="19"/>
                    </a:cubicBezTo>
                    <a:cubicBezTo>
                      <a:pt x="1" y="19"/>
                      <a:pt x="1" y="19"/>
                      <a:pt x="0" y="19"/>
                    </a:cubicBezTo>
                    <a:cubicBezTo>
                      <a:pt x="0" y="19"/>
                      <a:pt x="0" y="19"/>
                      <a:pt x="0" y="18"/>
                    </a:cubicBezTo>
                    <a:cubicBezTo>
                      <a:pt x="0" y="18"/>
                      <a:pt x="0" y="18"/>
                      <a:pt x="0" y="17"/>
                    </a:cubicBezTo>
                    <a:cubicBezTo>
                      <a:pt x="0" y="17"/>
                      <a:pt x="0" y="16"/>
                      <a:pt x="0" y="16"/>
                    </a:cubicBezTo>
                    <a:cubicBezTo>
                      <a:pt x="0" y="16"/>
                      <a:pt x="0" y="16"/>
                      <a:pt x="0" y="15"/>
                    </a:cubicBezTo>
                    <a:cubicBezTo>
                      <a:pt x="0" y="15"/>
                      <a:pt x="0" y="15"/>
                      <a:pt x="0" y="15"/>
                    </a:cubicBezTo>
                    <a:cubicBezTo>
                      <a:pt x="0" y="15"/>
                      <a:pt x="1" y="15"/>
                      <a:pt x="1" y="15"/>
                    </a:cubicBezTo>
                    <a:cubicBezTo>
                      <a:pt x="1" y="15"/>
                      <a:pt x="1" y="15"/>
                      <a:pt x="1" y="15"/>
                    </a:cubicBezTo>
                    <a:cubicBezTo>
                      <a:pt x="2" y="16"/>
                      <a:pt x="2" y="16"/>
                      <a:pt x="2" y="16"/>
                    </a:cubicBezTo>
                    <a:cubicBezTo>
                      <a:pt x="3" y="16"/>
                      <a:pt x="3" y="16"/>
                      <a:pt x="4" y="17"/>
                    </a:cubicBezTo>
                    <a:cubicBezTo>
                      <a:pt x="5" y="17"/>
                      <a:pt x="5" y="17"/>
                      <a:pt x="6" y="17"/>
                    </a:cubicBezTo>
                    <a:cubicBezTo>
                      <a:pt x="6" y="17"/>
                      <a:pt x="7" y="17"/>
                      <a:pt x="7" y="17"/>
                    </a:cubicBezTo>
                    <a:cubicBezTo>
                      <a:pt x="8" y="17"/>
                      <a:pt x="8" y="16"/>
                      <a:pt x="8" y="16"/>
                    </a:cubicBezTo>
                    <a:cubicBezTo>
                      <a:pt x="8" y="16"/>
                      <a:pt x="9" y="16"/>
                      <a:pt x="9" y="16"/>
                    </a:cubicBezTo>
                    <a:cubicBezTo>
                      <a:pt x="9" y="15"/>
                      <a:pt x="9" y="15"/>
                      <a:pt x="9" y="15"/>
                    </a:cubicBezTo>
                    <a:cubicBezTo>
                      <a:pt x="9" y="14"/>
                      <a:pt x="9" y="14"/>
                      <a:pt x="9" y="14"/>
                    </a:cubicBezTo>
                    <a:cubicBezTo>
                      <a:pt x="8" y="13"/>
                      <a:pt x="8" y="13"/>
                      <a:pt x="8" y="13"/>
                    </a:cubicBezTo>
                    <a:cubicBezTo>
                      <a:pt x="7" y="13"/>
                      <a:pt x="7" y="12"/>
                      <a:pt x="6" y="12"/>
                    </a:cubicBezTo>
                    <a:cubicBezTo>
                      <a:pt x="6" y="12"/>
                      <a:pt x="5" y="12"/>
                      <a:pt x="5" y="12"/>
                    </a:cubicBezTo>
                    <a:cubicBezTo>
                      <a:pt x="4" y="11"/>
                      <a:pt x="3" y="11"/>
                      <a:pt x="3" y="11"/>
                    </a:cubicBezTo>
                    <a:cubicBezTo>
                      <a:pt x="2" y="10"/>
                      <a:pt x="2" y="10"/>
                      <a:pt x="1" y="10"/>
                    </a:cubicBezTo>
                    <a:cubicBezTo>
                      <a:pt x="1" y="9"/>
                      <a:pt x="1" y="9"/>
                      <a:pt x="0" y="8"/>
                    </a:cubicBezTo>
                    <a:cubicBezTo>
                      <a:pt x="0" y="7"/>
                      <a:pt x="0" y="7"/>
                      <a:pt x="0" y="6"/>
                    </a:cubicBezTo>
                    <a:cubicBezTo>
                      <a:pt x="0" y="5"/>
                      <a:pt x="0" y="4"/>
                      <a:pt x="1" y="3"/>
                    </a:cubicBezTo>
                    <a:cubicBezTo>
                      <a:pt x="1" y="3"/>
                      <a:pt x="1" y="2"/>
                      <a:pt x="2" y="2"/>
                    </a:cubicBezTo>
                    <a:cubicBezTo>
                      <a:pt x="3" y="1"/>
                      <a:pt x="4" y="1"/>
                      <a:pt x="4" y="0"/>
                    </a:cubicBezTo>
                    <a:cubicBezTo>
                      <a:pt x="5" y="0"/>
                      <a:pt x="6" y="0"/>
                      <a:pt x="8" y="0"/>
                    </a:cubicBezTo>
                    <a:cubicBezTo>
                      <a:pt x="8" y="0"/>
                      <a:pt x="9" y="0"/>
                      <a:pt x="9" y="0"/>
                    </a:cubicBezTo>
                    <a:cubicBezTo>
                      <a:pt x="10" y="0"/>
                      <a:pt x="10" y="0"/>
                      <a:pt x="11" y="0"/>
                    </a:cubicBezTo>
                    <a:cubicBezTo>
                      <a:pt x="11" y="0"/>
                      <a:pt x="11" y="1"/>
                      <a:pt x="12" y="1"/>
                    </a:cubicBezTo>
                    <a:cubicBezTo>
                      <a:pt x="12" y="1"/>
                      <a:pt x="12" y="1"/>
                      <a:pt x="12" y="1"/>
                    </a:cubicBezTo>
                    <a:cubicBezTo>
                      <a:pt x="13" y="1"/>
                      <a:pt x="13" y="1"/>
                      <a:pt x="13" y="1"/>
                    </a:cubicBezTo>
                    <a:cubicBezTo>
                      <a:pt x="13" y="2"/>
                      <a:pt x="13" y="2"/>
                      <a:pt x="13" y="2"/>
                    </a:cubicBezTo>
                    <a:cubicBezTo>
                      <a:pt x="13" y="2"/>
                      <a:pt x="13" y="2"/>
                      <a:pt x="13" y="2"/>
                    </a:cubicBezTo>
                    <a:cubicBezTo>
                      <a:pt x="13" y="3"/>
                      <a:pt x="13" y="3"/>
                      <a:pt x="13" y="3"/>
                    </a:cubicBezTo>
                    <a:cubicBezTo>
                      <a:pt x="13" y="3"/>
                      <a:pt x="13" y="4"/>
                      <a:pt x="13" y="4"/>
                    </a:cubicBezTo>
                    <a:cubicBezTo>
                      <a:pt x="13" y="4"/>
                      <a:pt x="13" y="4"/>
                      <a:pt x="13" y="5"/>
                    </a:cubicBezTo>
                    <a:cubicBezTo>
                      <a:pt x="13" y="5"/>
                      <a:pt x="13" y="5"/>
                      <a:pt x="13" y="5"/>
                    </a:cubicBezTo>
                    <a:cubicBezTo>
                      <a:pt x="13" y="5"/>
                      <a:pt x="12" y="5"/>
                      <a:pt x="12" y="5"/>
                    </a:cubicBezTo>
                    <a:cubicBezTo>
                      <a:pt x="12" y="5"/>
                      <a:pt x="12" y="5"/>
                      <a:pt x="12" y="5"/>
                    </a:cubicBezTo>
                    <a:cubicBezTo>
                      <a:pt x="11" y="5"/>
                      <a:pt x="11" y="4"/>
                      <a:pt x="11" y="4"/>
                    </a:cubicBezTo>
                    <a:cubicBezTo>
                      <a:pt x="10" y="4"/>
                      <a:pt x="10" y="4"/>
                      <a:pt x="9" y="4"/>
                    </a:cubicBezTo>
                    <a:cubicBezTo>
                      <a:pt x="9" y="4"/>
                      <a:pt x="8" y="4"/>
                      <a:pt x="8" y="4"/>
                    </a:cubicBezTo>
                    <a:cubicBezTo>
                      <a:pt x="7" y="4"/>
                      <a:pt x="7" y="4"/>
                      <a:pt x="6" y="4"/>
                    </a:cubicBezTo>
                    <a:cubicBezTo>
                      <a:pt x="6" y="4"/>
                      <a:pt x="6" y="4"/>
                      <a:pt x="6" y="4"/>
                    </a:cubicBezTo>
                    <a:cubicBezTo>
                      <a:pt x="5" y="4"/>
                      <a:pt x="5" y="5"/>
                      <a:pt x="5" y="5"/>
                    </a:cubicBezTo>
                    <a:cubicBezTo>
                      <a:pt x="5" y="5"/>
                      <a:pt x="5" y="5"/>
                      <a:pt x="5" y="6"/>
                    </a:cubicBezTo>
                    <a:cubicBezTo>
                      <a:pt x="5" y="6"/>
                      <a:pt x="5" y="6"/>
                      <a:pt x="5" y="7"/>
                    </a:cubicBezTo>
                    <a:cubicBezTo>
                      <a:pt x="6" y="7"/>
                      <a:pt x="6" y="7"/>
                      <a:pt x="6" y="7"/>
                    </a:cubicBezTo>
                    <a:cubicBezTo>
                      <a:pt x="7" y="8"/>
                      <a:pt x="7" y="8"/>
                      <a:pt x="8" y="8"/>
                    </a:cubicBezTo>
                    <a:cubicBezTo>
                      <a:pt x="8" y="8"/>
                      <a:pt x="9" y="8"/>
                      <a:pt x="9" y="9"/>
                    </a:cubicBezTo>
                    <a:cubicBezTo>
                      <a:pt x="10" y="9"/>
                      <a:pt x="11" y="9"/>
                      <a:pt x="11" y="9"/>
                    </a:cubicBezTo>
                    <a:cubicBezTo>
                      <a:pt x="12" y="10"/>
                      <a:pt x="12" y="10"/>
                      <a:pt x="13" y="10"/>
                    </a:cubicBezTo>
                    <a:cubicBezTo>
                      <a:pt x="13" y="11"/>
                      <a:pt x="13" y="11"/>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5" name="Freeform 8013">
                <a:extLst>
                  <a:ext uri="{FF2B5EF4-FFF2-40B4-BE49-F238E27FC236}">
                    <a16:creationId xmlns:a16="http://schemas.microsoft.com/office/drawing/2014/main" id="{B922A22D-88BB-46DB-8D4D-762D409F2EAA}"/>
                  </a:ext>
                </a:extLst>
              </p:cNvPr>
              <p:cNvSpPr>
                <a:spLocks noEditPoints="1"/>
              </p:cNvSpPr>
              <p:nvPr/>
            </p:nvSpPr>
            <p:spPr bwMode="auto">
              <a:xfrm>
                <a:off x="-2941638" y="-20520"/>
                <a:ext cx="50800" cy="53975"/>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0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4 h 21"/>
                  <a:gd name="T42" fmla="*/ 10 w 19"/>
                  <a:gd name="T43" fmla="*/ 4 h 21"/>
                  <a:gd name="T44" fmla="*/ 8 w 19"/>
                  <a:gd name="T45" fmla="*/ 4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6 h 21"/>
                  <a:gd name="T60" fmla="*/ 11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2" y="20"/>
                      <a:pt x="11" y="21"/>
                      <a:pt x="9" y="21"/>
                    </a:cubicBezTo>
                    <a:cubicBezTo>
                      <a:pt x="8" y="21"/>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moveTo>
                      <a:pt x="14" y="10"/>
                    </a:moveTo>
                    <a:cubicBezTo>
                      <a:pt x="14" y="9"/>
                      <a:pt x="14" y="9"/>
                      <a:pt x="14" y="8"/>
                    </a:cubicBezTo>
                    <a:cubicBezTo>
                      <a:pt x="14" y="7"/>
                      <a:pt x="13" y="6"/>
                      <a:pt x="13" y="6"/>
                    </a:cubicBezTo>
                    <a:cubicBezTo>
                      <a:pt x="13" y="5"/>
                      <a:pt x="12" y="5"/>
                      <a:pt x="12" y="4"/>
                    </a:cubicBezTo>
                    <a:cubicBezTo>
                      <a:pt x="11" y="4"/>
                      <a:pt x="10" y="4"/>
                      <a:pt x="10" y="4"/>
                    </a:cubicBezTo>
                    <a:cubicBezTo>
                      <a:pt x="9" y="4"/>
                      <a:pt x="8" y="4"/>
                      <a:pt x="8" y="4"/>
                    </a:cubicBezTo>
                    <a:cubicBezTo>
                      <a:pt x="7" y="5"/>
                      <a:pt x="6" y="5"/>
                      <a:pt x="6" y="6"/>
                    </a:cubicBezTo>
                    <a:cubicBezTo>
                      <a:pt x="6" y="6"/>
                      <a:pt x="5" y="7"/>
                      <a:pt x="5" y="8"/>
                    </a:cubicBezTo>
                    <a:cubicBezTo>
                      <a:pt x="5" y="8"/>
                      <a:pt x="5" y="9"/>
                      <a:pt x="5" y="10"/>
                    </a:cubicBezTo>
                    <a:cubicBezTo>
                      <a:pt x="5" y="11"/>
                      <a:pt x="5" y="12"/>
                      <a:pt x="5" y="13"/>
                    </a:cubicBezTo>
                    <a:cubicBezTo>
                      <a:pt x="5" y="13"/>
                      <a:pt x="6" y="14"/>
                      <a:pt x="6" y="15"/>
                    </a:cubicBezTo>
                    <a:cubicBezTo>
                      <a:pt x="6" y="15"/>
                      <a:pt x="7" y="16"/>
                      <a:pt x="7" y="16"/>
                    </a:cubicBezTo>
                    <a:cubicBezTo>
                      <a:pt x="8" y="16"/>
                      <a:pt x="9" y="16"/>
                      <a:pt x="9" y="16"/>
                    </a:cubicBezTo>
                    <a:cubicBezTo>
                      <a:pt x="10" y="16"/>
                      <a:pt x="11" y="16"/>
                      <a:pt x="11"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06" name="Freeform 8014">
                <a:extLst>
                  <a:ext uri="{FF2B5EF4-FFF2-40B4-BE49-F238E27FC236}">
                    <a16:creationId xmlns:a16="http://schemas.microsoft.com/office/drawing/2014/main" id="{10439266-2445-45B3-B69B-A06C19B3474A}"/>
                  </a:ext>
                </a:extLst>
              </p:cNvPr>
              <p:cNvSpPr>
                <a:spLocks/>
              </p:cNvSpPr>
              <p:nvPr/>
            </p:nvSpPr>
            <p:spPr bwMode="auto">
              <a:xfrm>
                <a:off x="-2879726" y="-20520"/>
                <a:ext cx="47625" cy="52388"/>
              </a:xfrm>
              <a:custGeom>
                <a:avLst/>
                <a:gdLst>
                  <a:gd name="T0" fmla="*/ 18 w 18"/>
                  <a:gd name="T1" fmla="*/ 19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19 h 20"/>
                  <a:gd name="T18" fmla="*/ 13 w 18"/>
                  <a:gd name="T19" fmla="*/ 9 h 20"/>
                  <a:gd name="T20" fmla="*/ 12 w 18"/>
                  <a:gd name="T21" fmla="*/ 7 h 20"/>
                  <a:gd name="T22" fmla="*/ 12 w 18"/>
                  <a:gd name="T23" fmla="*/ 6 h 20"/>
                  <a:gd name="T24" fmla="*/ 11 w 18"/>
                  <a:gd name="T25" fmla="*/ 5 h 20"/>
                  <a:gd name="T26" fmla="*/ 10 w 18"/>
                  <a:gd name="T27" fmla="*/ 4 h 20"/>
                  <a:gd name="T28" fmla="*/ 8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0 h 20"/>
                  <a:gd name="T56" fmla="*/ 1 w 18"/>
                  <a:gd name="T57" fmla="*/ 0 h 20"/>
                  <a:gd name="T58" fmla="*/ 3 w 18"/>
                  <a:gd name="T59" fmla="*/ 0 h 20"/>
                  <a:gd name="T60" fmla="*/ 4 w 18"/>
                  <a:gd name="T61" fmla="*/ 0 h 20"/>
                  <a:gd name="T62" fmla="*/ 4 w 18"/>
                  <a:gd name="T63" fmla="*/ 0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20"/>
                      <a:pt x="18" y="20"/>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19"/>
                      <a:pt x="13" y="19"/>
                    </a:cubicBezTo>
                    <a:cubicBezTo>
                      <a:pt x="13" y="9"/>
                      <a:pt x="13" y="9"/>
                      <a:pt x="13" y="9"/>
                    </a:cubicBezTo>
                    <a:cubicBezTo>
                      <a:pt x="13" y="8"/>
                      <a:pt x="13" y="7"/>
                      <a:pt x="12" y="7"/>
                    </a:cubicBezTo>
                    <a:cubicBezTo>
                      <a:pt x="12" y="6"/>
                      <a:pt x="12" y="6"/>
                      <a:pt x="12" y="6"/>
                    </a:cubicBezTo>
                    <a:cubicBezTo>
                      <a:pt x="12" y="5"/>
                      <a:pt x="11" y="5"/>
                      <a:pt x="11" y="5"/>
                    </a:cubicBezTo>
                    <a:cubicBezTo>
                      <a:pt x="11" y="5"/>
                      <a:pt x="10" y="4"/>
                      <a:pt x="10" y="4"/>
                    </a:cubicBezTo>
                    <a:cubicBezTo>
                      <a:pt x="9" y="4"/>
                      <a:pt x="8" y="5"/>
                      <a:pt x="8" y="5"/>
                    </a:cubicBezTo>
                    <a:cubicBezTo>
                      <a:pt x="7" y="6"/>
                      <a:pt x="6" y="6"/>
                      <a:pt x="5" y="7"/>
                    </a:cubicBezTo>
                    <a:cubicBezTo>
                      <a:pt x="5" y="19"/>
                      <a:pt x="5" y="19"/>
                      <a:pt x="5" y="19"/>
                    </a:cubicBezTo>
                    <a:cubicBezTo>
                      <a:pt x="5" y="19"/>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19"/>
                      <a:pt x="0" y="19"/>
                    </a:cubicBezTo>
                    <a:cubicBezTo>
                      <a:pt x="0" y="1"/>
                      <a:pt x="0" y="1"/>
                      <a:pt x="0" y="1"/>
                    </a:cubicBezTo>
                    <a:cubicBezTo>
                      <a:pt x="0" y="1"/>
                      <a:pt x="0" y="1"/>
                      <a:pt x="0" y="1"/>
                    </a:cubicBezTo>
                    <a:cubicBezTo>
                      <a:pt x="1" y="1"/>
                      <a:pt x="1" y="1"/>
                      <a:pt x="1" y="0"/>
                    </a:cubicBezTo>
                    <a:cubicBezTo>
                      <a:pt x="1" y="0"/>
                      <a:pt x="1" y="0"/>
                      <a:pt x="1" y="0"/>
                    </a:cubicBezTo>
                    <a:cubicBezTo>
                      <a:pt x="2" y="0"/>
                      <a:pt x="2" y="0"/>
                      <a:pt x="3" y="0"/>
                    </a:cubicBezTo>
                    <a:cubicBezTo>
                      <a:pt x="3" y="0"/>
                      <a:pt x="3" y="0"/>
                      <a:pt x="4" y="0"/>
                    </a:cubicBezTo>
                    <a:cubicBezTo>
                      <a:pt x="4" y="0"/>
                      <a:pt x="4" y="0"/>
                      <a:pt x="4" y="0"/>
                    </a:cubicBezTo>
                    <a:cubicBezTo>
                      <a:pt x="4"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59" name="Group 9558">
              <a:extLst>
                <a:ext uri="{FF2B5EF4-FFF2-40B4-BE49-F238E27FC236}">
                  <a16:creationId xmlns:a16="http://schemas.microsoft.com/office/drawing/2014/main" id="{D4468ED1-5F87-49CB-9D35-7F117B798007}"/>
                </a:ext>
              </a:extLst>
            </p:cNvPr>
            <p:cNvGrpSpPr/>
            <p:nvPr/>
          </p:nvGrpSpPr>
          <p:grpSpPr>
            <a:xfrm>
              <a:off x="1376915" y="873315"/>
              <a:ext cx="285698" cy="64739"/>
              <a:chOff x="-2422526" y="12818"/>
              <a:chExt cx="322263" cy="73025"/>
            </a:xfrm>
          </p:grpSpPr>
          <p:sp>
            <p:nvSpPr>
              <p:cNvPr id="9407" name="Freeform 8015">
                <a:extLst>
                  <a:ext uri="{FF2B5EF4-FFF2-40B4-BE49-F238E27FC236}">
                    <a16:creationId xmlns:a16="http://schemas.microsoft.com/office/drawing/2014/main" id="{EDB577E4-F681-4394-B649-3EDEFE88FAA8}"/>
                  </a:ext>
                </a:extLst>
              </p:cNvPr>
              <p:cNvSpPr>
                <a:spLocks/>
              </p:cNvSpPr>
              <p:nvPr/>
            </p:nvSpPr>
            <p:spPr bwMode="auto">
              <a:xfrm>
                <a:off x="-2409826" y="23930"/>
                <a:ext cx="19050" cy="20638"/>
              </a:xfrm>
              <a:custGeom>
                <a:avLst/>
                <a:gdLst>
                  <a:gd name="T0" fmla="*/ 7 w 7"/>
                  <a:gd name="T1" fmla="*/ 4 h 8"/>
                  <a:gd name="T2" fmla="*/ 7 w 7"/>
                  <a:gd name="T3" fmla="*/ 2 h 8"/>
                  <a:gd name="T4" fmla="*/ 5 w 7"/>
                  <a:gd name="T5" fmla="*/ 0 h 8"/>
                  <a:gd name="T6" fmla="*/ 4 w 7"/>
                  <a:gd name="T7" fmla="*/ 0 h 8"/>
                  <a:gd name="T8" fmla="*/ 2 w 7"/>
                  <a:gd name="T9" fmla="*/ 0 h 8"/>
                  <a:gd name="T10" fmla="*/ 0 w 7"/>
                  <a:gd name="T11" fmla="*/ 0 h 8"/>
                  <a:gd name="T12" fmla="*/ 0 w 7"/>
                  <a:gd name="T13" fmla="*/ 8 h 8"/>
                  <a:gd name="T14" fmla="*/ 3 w 7"/>
                  <a:gd name="T15" fmla="*/ 8 h 8"/>
                  <a:gd name="T16" fmla="*/ 5 w 7"/>
                  <a:gd name="T17" fmla="*/ 7 h 8"/>
                  <a:gd name="T18" fmla="*/ 6 w 7"/>
                  <a:gd name="T19" fmla="*/ 7 h 8"/>
                  <a:gd name="T20" fmla="*/ 7 w 7"/>
                  <a:gd name="T21" fmla="*/ 5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2"/>
                      <a:pt x="7" y="2"/>
                    </a:cubicBezTo>
                    <a:cubicBezTo>
                      <a:pt x="6" y="1"/>
                      <a:pt x="6" y="1"/>
                      <a:pt x="5" y="0"/>
                    </a:cubicBezTo>
                    <a:cubicBezTo>
                      <a:pt x="5" y="0"/>
                      <a:pt x="4" y="0"/>
                      <a:pt x="4" y="0"/>
                    </a:cubicBezTo>
                    <a:cubicBezTo>
                      <a:pt x="4" y="0"/>
                      <a:pt x="3" y="0"/>
                      <a:pt x="2" y="0"/>
                    </a:cubicBezTo>
                    <a:cubicBezTo>
                      <a:pt x="0" y="0"/>
                      <a:pt x="0" y="0"/>
                      <a:pt x="0" y="0"/>
                    </a:cubicBezTo>
                    <a:cubicBezTo>
                      <a:pt x="0" y="8"/>
                      <a:pt x="0" y="8"/>
                      <a:pt x="0" y="8"/>
                    </a:cubicBezTo>
                    <a:cubicBezTo>
                      <a:pt x="3" y="8"/>
                      <a:pt x="3" y="8"/>
                      <a:pt x="3" y="8"/>
                    </a:cubicBezTo>
                    <a:cubicBezTo>
                      <a:pt x="4" y="8"/>
                      <a:pt x="4" y="8"/>
                      <a:pt x="5" y="7"/>
                    </a:cubicBezTo>
                    <a:cubicBezTo>
                      <a:pt x="5" y="7"/>
                      <a:pt x="6" y="7"/>
                      <a:pt x="6" y="7"/>
                    </a:cubicBezTo>
                    <a:cubicBezTo>
                      <a:pt x="7" y="6"/>
                      <a:pt x="7"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8" name="Freeform 8016">
                <a:extLst>
                  <a:ext uri="{FF2B5EF4-FFF2-40B4-BE49-F238E27FC236}">
                    <a16:creationId xmlns:a16="http://schemas.microsoft.com/office/drawing/2014/main" id="{13A6352D-0F51-484D-A87A-76B709AC7B27}"/>
                  </a:ext>
                </a:extLst>
              </p:cNvPr>
              <p:cNvSpPr>
                <a:spLocks/>
              </p:cNvSpPr>
              <p:nvPr/>
            </p:nvSpPr>
            <p:spPr bwMode="auto">
              <a:xfrm>
                <a:off x="-2422526" y="12818"/>
                <a:ext cx="50800" cy="71438"/>
              </a:xfrm>
              <a:custGeom>
                <a:avLst/>
                <a:gdLst>
                  <a:gd name="T0" fmla="*/ 19 w 19"/>
                  <a:gd name="T1" fmla="*/ 26 h 27"/>
                  <a:gd name="T2" fmla="*/ 19 w 19"/>
                  <a:gd name="T3" fmla="*/ 27 h 27"/>
                  <a:gd name="T4" fmla="*/ 19 w 19"/>
                  <a:gd name="T5" fmla="*/ 27 h 27"/>
                  <a:gd name="T6" fmla="*/ 18 w 19"/>
                  <a:gd name="T7" fmla="*/ 27 h 27"/>
                  <a:gd name="T8" fmla="*/ 16 w 19"/>
                  <a:gd name="T9" fmla="*/ 27 h 27"/>
                  <a:gd name="T10" fmla="*/ 15 w 19"/>
                  <a:gd name="T11" fmla="*/ 27 h 27"/>
                  <a:gd name="T12" fmla="*/ 14 w 19"/>
                  <a:gd name="T13" fmla="*/ 27 h 27"/>
                  <a:gd name="T14" fmla="*/ 14 w 19"/>
                  <a:gd name="T15" fmla="*/ 27 h 27"/>
                  <a:gd name="T16" fmla="*/ 13 w 19"/>
                  <a:gd name="T17" fmla="*/ 26 h 27"/>
                  <a:gd name="T18" fmla="*/ 11 w 19"/>
                  <a:gd name="T19" fmla="*/ 20 h 27"/>
                  <a:gd name="T20" fmla="*/ 10 w 19"/>
                  <a:gd name="T21" fmla="*/ 18 h 27"/>
                  <a:gd name="T22" fmla="*/ 9 w 19"/>
                  <a:gd name="T23" fmla="*/ 17 h 27"/>
                  <a:gd name="T24" fmla="*/ 8 w 19"/>
                  <a:gd name="T25" fmla="*/ 16 h 27"/>
                  <a:gd name="T26" fmla="*/ 7 w 19"/>
                  <a:gd name="T27" fmla="*/ 16 h 27"/>
                  <a:gd name="T28" fmla="*/ 5 w 19"/>
                  <a:gd name="T29" fmla="*/ 16 h 27"/>
                  <a:gd name="T30" fmla="*/ 5 w 19"/>
                  <a:gd name="T31" fmla="*/ 26 h 27"/>
                  <a:gd name="T32" fmla="*/ 5 w 19"/>
                  <a:gd name="T33" fmla="*/ 27 h 27"/>
                  <a:gd name="T34" fmla="*/ 4 w 19"/>
                  <a:gd name="T35" fmla="*/ 27 h 27"/>
                  <a:gd name="T36" fmla="*/ 4 w 19"/>
                  <a:gd name="T37" fmla="*/ 27 h 27"/>
                  <a:gd name="T38" fmla="*/ 2 w 19"/>
                  <a:gd name="T39" fmla="*/ 27 h 27"/>
                  <a:gd name="T40" fmla="*/ 1 w 19"/>
                  <a:gd name="T41" fmla="*/ 27 h 27"/>
                  <a:gd name="T42" fmla="*/ 0 w 19"/>
                  <a:gd name="T43" fmla="*/ 27 h 27"/>
                  <a:gd name="T44" fmla="*/ 0 w 19"/>
                  <a:gd name="T45" fmla="*/ 27 h 27"/>
                  <a:gd name="T46" fmla="*/ 0 w 19"/>
                  <a:gd name="T47" fmla="*/ 26 h 27"/>
                  <a:gd name="T48" fmla="*/ 0 w 19"/>
                  <a:gd name="T49" fmla="*/ 2 h 27"/>
                  <a:gd name="T50" fmla="*/ 0 w 19"/>
                  <a:gd name="T51" fmla="*/ 1 h 27"/>
                  <a:gd name="T52" fmla="*/ 1 w 19"/>
                  <a:gd name="T53" fmla="*/ 0 h 27"/>
                  <a:gd name="T54" fmla="*/ 8 w 19"/>
                  <a:gd name="T55" fmla="*/ 0 h 27"/>
                  <a:gd name="T56" fmla="*/ 10 w 19"/>
                  <a:gd name="T57" fmla="*/ 0 h 27"/>
                  <a:gd name="T58" fmla="*/ 11 w 19"/>
                  <a:gd name="T59" fmla="*/ 0 h 27"/>
                  <a:gd name="T60" fmla="*/ 14 w 19"/>
                  <a:gd name="T61" fmla="*/ 1 h 27"/>
                  <a:gd name="T62" fmla="*/ 16 w 19"/>
                  <a:gd name="T63" fmla="*/ 3 h 27"/>
                  <a:gd name="T64" fmla="*/ 17 w 19"/>
                  <a:gd name="T65" fmla="*/ 5 h 27"/>
                  <a:gd name="T66" fmla="*/ 18 w 19"/>
                  <a:gd name="T67" fmla="*/ 7 h 27"/>
                  <a:gd name="T68" fmla="*/ 18 w 19"/>
                  <a:gd name="T69" fmla="*/ 10 h 27"/>
                  <a:gd name="T70" fmla="*/ 17 w 19"/>
                  <a:gd name="T71" fmla="*/ 12 h 27"/>
                  <a:gd name="T72" fmla="*/ 15 w 19"/>
                  <a:gd name="T73" fmla="*/ 13 h 27"/>
                  <a:gd name="T74" fmla="*/ 13 w 19"/>
                  <a:gd name="T75" fmla="*/ 14 h 27"/>
                  <a:gd name="T76" fmla="*/ 14 w 19"/>
                  <a:gd name="T77" fmla="*/ 15 h 27"/>
                  <a:gd name="T78" fmla="*/ 15 w 19"/>
                  <a:gd name="T79" fmla="*/ 16 h 27"/>
                  <a:gd name="T80" fmla="*/ 16 w 19"/>
                  <a:gd name="T81" fmla="*/ 17 h 27"/>
                  <a:gd name="T82" fmla="*/ 17 w 19"/>
                  <a:gd name="T83" fmla="*/ 19 h 27"/>
                  <a:gd name="T84" fmla="*/ 19 w 19"/>
                  <a:gd name="T85" fmla="*/ 24 h 27"/>
                  <a:gd name="T86" fmla="*/ 19 w 19"/>
                  <a:gd name="T87" fmla="*/ 26 h 27"/>
                  <a:gd name="T88" fmla="*/ 19 w 19"/>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27">
                    <a:moveTo>
                      <a:pt x="19" y="26"/>
                    </a:moveTo>
                    <a:cubicBezTo>
                      <a:pt x="19" y="26"/>
                      <a:pt x="19" y="26"/>
                      <a:pt x="19" y="27"/>
                    </a:cubicBezTo>
                    <a:cubicBezTo>
                      <a:pt x="19" y="27"/>
                      <a:pt x="19" y="27"/>
                      <a:pt x="19" y="27"/>
                    </a:cubicBezTo>
                    <a:cubicBezTo>
                      <a:pt x="19" y="27"/>
                      <a:pt x="18" y="27"/>
                      <a:pt x="18" y="27"/>
                    </a:cubicBezTo>
                    <a:cubicBezTo>
                      <a:pt x="18" y="27"/>
                      <a:pt x="17" y="27"/>
                      <a:pt x="16" y="27"/>
                    </a:cubicBezTo>
                    <a:cubicBezTo>
                      <a:pt x="16" y="27"/>
                      <a:pt x="15" y="27"/>
                      <a:pt x="15" y="27"/>
                    </a:cubicBezTo>
                    <a:cubicBezTo>
                      <a:pt x="15" y="27"/>
                      <a:pt x="14" y="27"/>
                      <a:pt x="14" y="27"/>
                    </a:cubicBezTo>
                    <a:cubicBezTo>
                      <a:pt x="14" y="27"/>
                      <a:pt x="14" y="27"/>
                      <a:pt x="14" y="27"/>
                    </a:cubicBezTo>
                    <a:cubicBezTo>
                      <a:pt x="14" y="26"/>
                      <a:pt x="14" y="26"/>
                      <a:pt x="13" y="26"/>
                    </a:cubicBezTo>
                    <a:cubicBezTo>
                      <a:pt x="11" y="20"/>
                      <a:pt x="11" y="20"/>
                      <a:pt x="11" y="20"/>
                    </a:cubicBezTo>
                    <a:cubicBezTo>
                      <a:pt x="11" y="19"/>
                      <a:pt x="11" y="19"/>
                      <a:pt x="10" y="18"/>
                    </a:cubicBezTo>
                    <a:cubicBezTo>
                      <a:pt x="10" y="17"/>
                      <a:pt x="10" y="17"/>
                      <a:pt x="9" y="17"/>
                    </a:cubicBezTo>
                    <a:cubicBezTo>
                      <a:pt x="9" y="16"/>
                      <a:pt x="9" y="16"/>
                      <a:pt x="8" y="16"/>
                    </a:cubicBezTo>
                    <a:cubicBezTo>
                      <a:pt x="8" y="16"/>
                      <a:pt x="7" y="16"/>
                      <a:pt x="7" y="16"/>
                    </a:cubicBezTo>
                    <a:cubicBezTo>
                      <a:pt x="5" y="16"/>
                      <a:pt x="5" y="16"/>
                      <a:pt x="5" y="16"/>
                    </a:cubicBezTo>
                    <a:cubicBezTo>
                      <a:pt x="5" y="26"/>
                      <a:pt x="5" y="26"/>
                      <a:pt x="5" y="26"/>
                    </a:cubicBezTo>
                    <a:cubicBezTo>
                      <a:pt x="5" y="26"/>
                      <a:pt x="5" y="26"/>
                      <a:pt x="5" y="27"/>
                    </a:cubicBezTo>
                    <a:cubicBezTo>
                      <a:pt x="5" y="27"/>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6"/>
                      <a:pt x="0" y="26"/>
                      <a:pt x="0" y="26"/>
                    </a:cubicBezTo>
                    <a:cubicBezTo>
                      <a:pt x="0" y="2"/>
                      <a:pt x="0" y="2"/>
                      <a:pt x="0" y="2"/>
                    </a:cubicBezTo>
                    <a:cubicBezTo>
                      <a:pt x="0" y="1"/>
                      <a:pt x="0" y="1"/>
                      <a:pt x="0" y="1"/>
                    </a:cubicBezTo>
                    <a:cubicBezTo>
                      <a:pt x="0" y="0"/>
                      <a:pt x="1" y="0"/>
                      <a:pt x="1" y="0"/>
                    </a:cubicBezTo>
                    <a:cubicBezTo>
                      <a:pt x="8" y="0"/>
                      <a:pt x="8" y="0"/>
                      <a:pt x="8" y="0"/>
                    </a:cubicBezTo>
                    <a:cubicBezTo>
                      <a:pt x="9" y="0"/>
                      <a:pt x="9" y="0"/>
                      <a:pt x="10" y="0"/>
                    </a:cubicBezTo>
                    <a:cubicBezTo>
                      <a:pt x="10" y="0"/>
                      <a:pt x="11" y="0"/>
                      <a:pt x="11" y="0"/>
                    </a:cubicBezTo>
                    <a:cubicBezTo>
                      <a:pt x="12" y="0"/>
                      <a:pt x="13" y="1"/>
                      <a:pt x="14" y="1"/>
                    </a:cubicBezTo>
                    <a:cubicBezTo>
                      <a:pt x="15" y="1"/>
                      <a:pt x="16" y="2"/>
                      <a:pt x="16" y="3"/>
                    </a:cubicBezTo>
                    <a:cubicBezTo>
                      <a:pt x="17" y="3"/>
                      <a:pt x="17" y="4"/>
                      <a:pt x="17" y="5"/>
                    </a:cubicBezTo>
                    <a:cubicBezTo>
                      <a:pt x="18" y="5"/>
                      <a:pt x="18" y="6"/>
                      <a:pt x="18" y="7"/>
                    </a:cubicBezTo>
                    <a:cubicBezTo>
                      <a:pt x="18" y="8"/>
                      <a:pt x="18" y="9"/>
                      <a:pt x="18" y="10"/>
                    </a:cubicBezTo>
                    <a:cubicBezTo>
                      <a:pt x="17" y="10"/>
                      <a:pt x="17" y="11"/>
                      <a:pt x="17" y="12"/>
                    </a:cubicBezTo>
                    <a:cubicBezTo>
                      <a:pt x="16" y="12"/>
                      <a:pt x="16" y="13"/>
                      <a:pt x="15" y="13"/>
                    </a:cubicBezTo>
                    <a:cubicBezTo>
                      <a:pt x="14" y="14"/>
                      <a:pt x="14" y="14"/>
                      <a:pt x="13" y="14"/>
                    </a:cubicBezTo>
                    <a:cubicBezTo>
                      <a:pt x="13" y="14"/>
                      <a:pt x="14" y="15"/>
                      <a:pt x="14" y="15"/>
                    </a:cubicBezTo>
                    <a:cubicBezTo>
                      <a:pt x="14" y="15"/>
                      <a:pt x="15" y="15"/>
                      <a:pt x="15" y="16"/>
                    </a:cubicBezTo>
                    <a:cubicBezTo>
                      <a:pt x="15" y="16"/>
                      <a:pt x="15" y="17"/>
                      <a:pt x="16" y="17"/>
                    </a:cubicBezTo>
                    <a:cubicBezTo>
                      <a:pt x="16" y="18"/>
                      <a:pt x="16" y="18"/>
                      <a:pt x="17" y="19"/>
                    </a:cubicBezTo>
                    <a:cubicBezTo>
                      <a:pt x="19" y="24"/>
                      <a:pt x="19" y="24"/>
                      <a:pt x="19" y="24"/>
                    </a:cubicBezTo>
                    <a:cubicBezTo>
                      <a:pt x="19" y="25"/>
                      <a:pt x="19" y="25"/>
                      <a:pt x="19" y="26"/>
                    </a:cubicBezTo>
                    <a:cubicBezTo>
                      <a:pt x="19" y="26"/>
                      <a:pt x="19" y="26"/>
                      <a:pt x="19"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9" name="Freeform 8017">
                <a:extLst>
                  <a:ext uri="{FF2B5EF4-FFF2-40B4-BE49-F238E27FC236}">
                    <a16:creationId xmlns:a16="http://schemas.microsoft.com/office/drawing/2014/main" id="{F571BF3B-F5A0-41A9-A1FA-321FC4FAFAEB}"/>
                  </a:ext>
                </a:extLst>
              </p:cNvPr>
              <p:cNvSpPr>
                <a:spLocks/>
              </p:cNvSpPr>
              <p:nvPr/>
            </p:nvSpPr>
            <p:spPr bwMode="auto">
              <a:xfrm>
                <a:off x="-2354263" y="44568"/>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1 w 9"/>
                  <a:gd name="T15" fmla="*/ 3 h 11"/>
                  <a:gd name="T16" fmla="*/ 0 w 9"/>
                  <a:gd name="T17" fmla="*/ 5 h 11"/>
                  <a:gd name="T18" fmla="*/ 1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8" y="1"/>
                    </a:cubicBezTo>
                    <a:cubicBezTo>
                      <a:pt x="8" y="1"/>
                      <a:pt x="8" y="0"/>
                      <a:pt x="7" y="0"/>
                    </a:cubicBezTo>
                    <a:cubicBezTo>
                      <a:pt x="6" y="0"/>
                      <a:pt x="6" y="0"/>
                      <a:pt x="5" y="0"/>
                    </a:cubicBezTo>
                    <a:cubicBezTo>
                      <a:pt x="4" y="0"/>
                      <a:pt x="3" y="0"/>
                      <a:pt x="3" y="0"/>
                    </a:cubicBezTo>
                    <a:cubicBezTo>
                      <a:pt x="2" y="0"/>
                      <a:pt x="2" y="1"/>
                      <a:pt x="1" y="1"/>
                    </a:cubicBezTo>
                    <a:cubicBezTo>
                      <a:pt x="1" y="2"/>
                      <a:pt x="1" y="2"/>
                      <a:pt x="1" y="3"/>
                    </a:cubicBezTo>
                    <a:cubicBezTo>
                      <a:pt x="0" y="4"/>
                      <a:pt x="0" y="5"/>
                      <a:pt x="0" y="5"/>
                    </a:cubicBezTo>
                    <a:cubicBezTo>
                      <a:pt x="0" y="6"/>
                      <a:pt x="0" y="7"/>
                      <a:pt x="1" y="8"/>
                    </a:cubicBezTo>
                    <a:cubicBezTo>
                      <a:pt x="1" y="8"/>
                      <a:pt x="1" y="9"/>
                      <a:pt x="1" y="10"/>
                    </a:cubicBezTo>
                    <a:cubicBezTo>
                      <a:pt x="2" y="10"/>
                      <a:pt x="2" y="11"/>
                      <a:pt x="3" y="11"/>
                    </a:cubicBezTo>
                    <a:cubicBezTo>
                      <a:pt x="3" y="11"/>
                      <a:pt x="4" y="11"/>
                      <a:pt x="5" y="11"/>
                    </a:cubicBezTo>
                    <a:cubicBezTo>
                      <a:pt x="6" y="11"/>
                      <a:pt x="6" y="11"/>
                      <a:pt x="7" y="11"/>
                    </a:cubicBezTo>
                    <a:cubicBezTo>
                      <a:pt x="7"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0" name="Freeform 8018">
                <a:extLst>
                  <a:ext uri="{FF2B5EF4-FFF2-40B4-BE49-F238E27FC236}">
                    <a16:creationId xmlns:a16="http://schemas.microsoft.com/office/drawing/2014/main" id="{4969AD99-920C-4D47-9013-5E5EEA4B2AE8}"/>
                  </a:ext>
                </a:extLst>
              </p:cNvPr>
              <p:cNvSpPr>
                <a:spLocks/>
              </p:cNvSpPr>
              <p:nvPr/>
            </p:nvSpPr>
            <p:spPr bwMode="auto">
              <a:xfrm>
                <a:off x="-2366963" y="33455"/>
                <a:ext cx="53975"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7"/>
                    </a:cubicBezTo>
                    <a:cubicBezTo>
                      <a:pt x="2" y="16"/>
                      <a:pt x="1" y="15"/>
                      <a:pt x="1" y="14"/>
                    </a:cubicBezTo>
                    <a:cubicBezTo>
                      <a:pt x="0" y="12"/>
                      <a:pt x="0" y="11"/>
                      <a:pt x="0" y="10"/>
                    </a:cubicBezTo>
                    <a:cubicBezTo>
                      <a:pt x="0" y="8"/>
                      <a:pt x="0" y="7"/>
                      <a:pt x="1" y="6"/>
                    </a:cubicBezTo>
                    <a:cubicBezTo>
                      <a:pt x="1" y="4"/>
                      <a:pt x="2" y="3"/>
                      <a:pt x="3" y="3"/>
                    </a:cubicBezTo>
                    <a:cubicBezTo>
                      <a:pt x="3" y="2"/>
                      <a:pt x="4" y="1"/>
                      <a:pt x="6" y="1"/>
                    </a:cubicBezTo>
                    <a:cubicBezTo>
                      <a:pt x="7" y="0"/>
                      <a:pt x="8" y="0"/>
                      <a:pt x="10" y="0"/>
                    </a:cubicBezTo>
                    <a:cubicBezTo>
                      <a:pt x="12" y="0"/>
                      <a:pt x="13" y="0"/>
                      <a:pt x="14" y="0"/>
                    </a:cubicBezTo>
                    <a:cubicBezTo>
                      <a:pt x="16" y="1"/>
                      <a:pt x="17" y="2"/>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1" name="Freeform 8019">
                <a:extLst>
                  <a:ext uri="{FF2B5EF4-FFF2-40B4-BE49-F238E27FC236}">
                    <a16:creationId xmlns:a16="http://schemas.microsoft.com/office/drawing/2014/main" id="{12FBE966-6C38-4BA1-9EBA-654631EE2A62}"/>
                  </a:ext>
                </a:extLst>
              </p:cNvPr>
              <p:cNvSpPr>
                <a:spLocks/>
              </p:cNvSpPr>
              <p:nvPr/>
            </p:nvSpPr>
            <p:spPr bwMode="auto">
              <a:xfrm>
                <a:off x="-2305051" y="33455"/>
                <a:ext cx="36513" cy="50800"/>
              </a:xfrm>
              <a:custGeom>
                <a:avLst/>
                <a:gdLst>
                  <a:gd name="T0" fmla="*/ 14 w 14"/>
                  <a:gd name="T1" fmla="*/ 13 h 19"/>
                  <a:gd name="T2" fmla="*/ 13 w 14"/>
                  <a:gd name="T3" fmla="*/ 16 h 19"/>
                  <a:gd name="T4" fmla="*/ 11 w 14"/>
                  <a:gd name="T5" fmla="*/ 18 h 19"/>
                  <a:gd name="T6" fmla="*/ 9 w 14"/>
                  <a:gd name="T7" fmla="*/ 19 h 19"/>
                  <a:gd name="T8" fmla="*/ 6 w 14"/>
                  <a:gd name="T9" fmla="*/ 19 h 19"/>
                  <a:gd name="T10" fmla="*/ 4 w 14"/>
                  <a:gd name="T11" fmla="*/ 19 h 19"/>
                  <a:gd name="T12" fmla="*/ 2 w 14"/>
                  <a:gd name="T13" fmla="*/ 18 h 19"/>
                  <a:gd name="T14" fmla="*/ 1 w 14"/>
                  <a:gd name="T15" fmla="*/ 18 h 19"/>
                  <a:gd name="T16" fmla="*/ 0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0 w 14"/>
                  <a:gd name="T29" fmla="*/ 13 h 19"/>
                  <a:gd name="T30" fmla="*/ 1 w 14"/>
                  <a:gd name="T31" fmla="*/ 14 h 19"/>
                  <a:gd name="T32" fmla="*/ 2 w 14"/>
                  <a:gd name="T33" fmla="*/ 14 h 19"/>
                  <a:gd name="T34" fmla="*/ 3 w 14"/>
                  <a:gd name="T35" fmla="*/ 15 h 19"/>
                  <a:gd name="T36" fmla="*/ 6 w 14"/>
                  <a:gd name="T37" fmla="*/ 15 h 19"/>
                  <a:gd name="T38" fmla="*/ 7 w 14"/>
                  <a:gd name="T39" fmla="*/ 15 h 19"/>
                  <a:gd name="T40" fmla="*/ 8 w 14"/>
                  <a:gd name="T41" fmla="*/ 15 h 19"/>
                  <a:gd name="T42" fmla="*/ 8 w 14"/>
                  <a:gd name="T43" fmla="*/ 14 h 19"/>
                  <a:gd name="T44" fmla="*/ 9 w 14"/>
                  <a:gd name="T45" fmla="*/ 14 h 19"/>
                  <a:gd name="T46" fmla="*/ 8 w 14"/>
                  <a:gd name="T47" fmla="*/ 13 h 19"/>
                  <a:gd name="T48" fmla="*/ 7 w 14"/>
                  <a:gd name="T49" fmla="*/ 12 h 19"/>
                  <a:gd name="T50" fmla="*/ 6 w 14"/>
                  <a:gd name="T51" fmla="*/ 11 h 19"/>
                  <a:gd name="T52" fmla="*/ 4 w 14"/>
                  <a:gd name="T53" fmla="*/ 11 h 19"/>
                  <a:gd name="T54" fmla="*/ 2 w 14"/>
                  <a:gd name="T55" fmla="*/ 10 h 19"/>
                  <a:gd name="T56" fmla="*/ 1 w 14"/>
                  <a:gd name="T57" fmla="*/ 9 h 19"/>
                  <a:gd name="T58" fmla="*/ 0 w 14"/>
                  <a:gd name="T59" fmla="*/ 7 h 19"/>
                  <a:gd name="T60" fmla="*/ 0 w 14"/>
                  <a:gd name="T61" fmla="*/ 5 h 19"/>
                  <a:gd name="T62" fmla="*/ 0 w 14"/>
                  <a:gd name="T63" fmla="*/ 3 h 19"/>
                  <a:gd name="T64" fmla="*/ 2 w 14"/>
                  <a:gd name="T65" fmla="*/ 1 h 19"/>
                  <a:gd name="T66" fmla="*/ 4 w 14"/>
                  <a:gd name="T67" fmla="*/ 0 h 19"/>
                  <a:gd name="T68" fmla="*/ 7 w 14"/>
                  <a:gd name="T69" fmla="*/ 0 h 19"/>
                  <a:gd name="T70" fmla="*/ 9 w 14"/>
                  <a:gd name="T71" fmla="*/ 0 h 19"/>
                  <a:gd name="T72" fmla="*/ 10 w 14"/>
                  <a:gd name="T73" fmla="*/ 0 h 19"/>
                  <a:gd name="T74" fmla="*/ 11 w 14"/>
                  <a:gd name="T75" fmla="*/ 1 h 19"/>
                  <a:gd name="T76" fmla="*/ 12 w 14"/>
                  <a:gd name="T77" fmla="*/ 2 h 19"/>
                  <a:gd name="T78" fmla="*/ 12 w 14"/>
                  <a:gd name="T79" fmla="*/ 2 h 19"/>
                  <a:gd name="T80" fmla="*/ 12 w 14"/>
                  <a:gd name="T81" fmla="*/ 2 h 19"/>
                  <a:gd name="T82" fmla="*/ 12 w 14"/>
                  <a:gd name="T83" fmla="*/ 3 h 19"/>
                  <a:gd name="T84" fmla="*/ 13 w 14"/>
                  <a:gd name="T85" fmla="*/ 4 h 19"/>
                  <a:gd name="T86" fmla="*/ 12 w 14"/>
                  <a:gd name="T87" fmla="*/ 5 h 19"/>
                  <a:gd name="T88" fmla="*/ 12 w 14"/>
                  <a:gd name="T89" fmla="*/ 5 h 19"/>
                  <a:gd name="T90" fmla="*/ 12 w 14"/>
                  <a:gd name="T91" fmla="*/ 6 h 19"/>
                  <a:gd name="T92" fmla="*/ 12 w 14"/>
                  <a:gd name="T93" fmla="*/ 6 h 19"/>
                  <a:gd name="T94" fmla="*/ 11 w 14"/>
                  <a:gd name="T95" fmla="*/ 5 h 19"/>
                  <a:gd name="T96" fmla="*/ 10 w 14"/>
                  <a:gd name="T97" fmla="*/ 5 h 19"/>
                  <a:gd name="T98" fmla="*/ 9 w 14"/>
                  <a:gd name="T99" fmla="*/ 4 h 19"/>
                  <a:gd name="T100" fmla="*/ 7 w 14"/>
                  <a:gd name="T101" fmla="*/ 4 h 19"/>
                  <a:gd name="T102" fmla="*/ 6 w 14"/>
                  <a:gd name="T103" fmla="*/ 4 h 19"/>
                  <a:gd name="T104" fmla="*/ 5 w 14"/>
                  <a:gd name="T105" fmla="*/ 4 h 19"/>
                  <a:gd name="T106" fmla="*/ 5 w 14"/>
                  <a:gd name="T107" fmla="*/ 5 h 19"/>
                  <a:gd name="T108" fmla="*/ 5 w 14"/>
                  <a:gd name="T109" fmla="*/ 5 h 19"/>
                  <a:gd name="T110" fmla="*/ 5 w 14"/>
                  <a:gd name="T111" fmla="*/ 6 h 19"/>
                  <a:gd name="T112" fmla="*/ 6 w 14"/>
                  <a:gd name="T113" fmla="*/ 7 h 19"/>
                  <a:gd name="T114" fmla="*/ 7 w 14"/>
                  <a:gd name="T115" fmla="*/ 7 h 19"/>
                  <a:gd name="T116" fmla="*/ 9 w 14"/>
                  <a:gd name="T117" fmla="*/ 8 h 19"/>
                  <a:gd name="T118" fmla="*/ 11 w 14"/>
                  <a:gd name="T119" fmla="*/ 9 h 19"/>
                  <a:gd name="T120" fmla="*/ 12 w 14"/>
                  <a:gd name="T121" fmla="*/ 10 h 19"/>
                  <a:gd name="T122" fmla="*/ 13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3" y="15"/>
                      <a:pt x="13" y="16"/>
                    </a:cubicBezTo>
                    <a:cubicBezTo>
                      <a:pt x="13" y="16"/>
                      <a:pt x="12" y="17"/>
                      <a:pt x="11" y="18"/>
                    </a:cubicBezTo>
                    <a:cubicBezTo>
                      <a:pt x="11" y="18"/>
                      <a:pt x="10" y="18"/>
                      <a:pt x="9" y="19"/>
                    </a:cubicBezTo>
                    <a:cubicBezTo>
                      <a:pt x="8" y="19"/>
                      <a:pt x="7" y="19"/>
                      <a:pt x="6" y="19"/>
                    </a:cubicBezTo>
                    <a:cubicBezTo>
                      <a:pt x="5" y="19"/>
                      <a:pt x="4" y="19"/>
                      <a:pt x="4" y="19"/>
                    </a:cubicBezTo>
                    <a:cubicBezTo>
                      <a:pt x="3" y="19"/>
                      <a:pt x="2" y="19"/>
                      <a:pt x="2" y="18"/>
                    </a:cubicBezTo>
                    <a:cubicBezTo>
                      <a:pt x="1" y="18"/>
                      <a:pt x="1" y="18"/>
                      <a:pt x="1" y="18"/>
                    </a:cubicBezTo>
                    <a:cubicBezTo>
                      <a:pt x="0" y="18"/>
                      <a:pt x="0" y="18"/>
                      <a:pt x="0"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0" y="13"/>
                      <a:pt x="0" y="13"/>
                      <a:pt x="0" y="13"/>
                    </a:cubicBezTo>
                    <a:cubicBezTo>
                      <a:pt x="0" y="13"/>
                      <a:pt x="1" y="13"/>
                      <a:pt x="1" y="14"/>
                    </a:cubicBezTo>
                    <a:cubicBezTo>
                      <a:pt x="1" y="14"/>
                      <a:pt x="2" y="14"/>
                      <a:pt x="2" y="14"/>
                    </a:cubicBezTo>
                    <a:cubicBezTo>
                      <a:pt x="2" y="14"/>
                      <a:pt x="3" y="15"/>
                      <a:pt x="3" y="15"/>
                    </a:cubicBezTo>
                    <a:cubicBezTo>
                      <a:pt x="4" y="15"/>
                      <a:pt x="5" y="15"/>
                      <a:pt x="6" y="15"/>
                    </a:cubicBezTo>
                    <a:cubicBezTo>
                      <a:pt x="6" y="15"/>
                      <a:pt x="6" y="15"/>
                      <a:pt x="7" y="15"/>
                    </a:cubicBezTo>
                    <a:cubicBezTo>
                      <a:pt x="7" y="15"/>
                      <a:pt x="7" y="15"/>
                      <a:pt x="8" y="15"/>
                    </a:cubicBezTo>
                    <a:cubicBezTo>
                      <a:pt x="8" y="15"/>
                      <a:pt x="8" y="14"/>
                      <a:pt x="8" y="14"/>
                    </a:cubicBezTo>
                    <a:cubicBezTo>
                      <a:pt x="8" y="14"/>
                      <a:pt x="9" y="14"/>
                      <a:pt x="9" y="14"/>
                    </a:cubicBezTo>
                    <a:cubicBezTo>
                      <a:pt x="9" y="13"/>
                      <a:pt x="8" y="13"/>
                      <a:pt x="8" y="13"/>
                    </a:cubicBezTo>
                    <a:cubicBezTo>
                      <a:pt x="8" y="12"/>
                      <a:pt x="8" y="12"/>
                      <a:pt x="7" y="12"/>
                    </a:cubicBezTo>
                    <a:cubicBezTo>
                      <a:pt x="7" y="12"/>
                      <a:pt x="6" y="11"/>
                      <a:pt x="6" y="11"/>
                    </a:cubicBezTo>
                    <a:cubicBezTo>
                      <a:pt x="5" y="11"/>
                      <a:pt x="5" y="11"/>
                      <a:pt x="4" y="11"/>
                    </a:cubicBezTo>
                    <a:cubicBezTo>
                      <a:pt x="4" y="10"/>
                      <a:pt x="3" y="10"/>
                      <a:pt x="2" y="10"/>
                    </a:cubicBezTo>
                    <a:cubicBezTo>
                      <a:pt x="2" y="10"/>
                      <a:pt x="1" y="9"/>
                      <a:pt x="1" y="9"/>
                    </a:cubicBezTo>
                    <a:cubicBezTo>
                      <a:pt x="1" y="9"/>
                      <a:pt x="0" y="8"/>
                      <a:pt x="0" y="7"/>
                    </a:cubicBezTo>
                    <a:cubicBezTo>
                      <a:pt x="0" y="7"/>
                      <a:pt x="0" y="6"/>
                      <a:pt x="0" y="5"/>
                    </a:cubicBezTo>
                    <a:cubicBezTo>
                      <a:pt x="0" y="5"/>
                      <a:pt x="0" y="4"/>
                      <a:pt x="0" y="3"/>
                    </a:cubicBezTo>
                    <a:cubicBezTo>
                      <a:pt x="0" y="2"/>
                      <a:pt x="1" y="2"/>
                      <a:pt x="2" y="1"/>
                    </a:cubicBezTo>
                    <a:cubicBezTo>
                      <a:pt x="2" y="1"/>
                      <a:pt x="3" y="1"/>
                      <a:pt x="4" y="0"/>
                    </a:cubicBezTo>
                    <a:cubicBezTo>
                      <a:pt x="5" y="0"/>
                      <a:pt x="6" y="0"/>
                      <a:pt x="7" y="0"/>
                    </a:cubicBezTo>
                    <a:cubicBezTo>
                      <a:pt x="8" y="0"/>
                      <a:pt x="8" y="0"/>
                      <a:pt x="9" y="0"/>
                    </a:cubicBezTo>
                    <a:cubicBezTo>
                      <a:pt x="9" y="0"/>
                      <a:pt x="10" y="0"/>
                      <a:pt x="10" y="0"/>
                    </a:cubicBezTo>
                    <a:cubicBezTo>
                      <a:pt x="11" y="1"/>
                      <a:pt x="11" y="1"/>
                      <a:pt x="11" y="1"/>
                    </a:cubicBezTo>
                    <a:cubicBezTo>
                      <a:pt x="12" y="1"/>
                      <a:pt x="12" y="1"/>
                      <a:pt x="12" y="2"/>
                    </a:cubicBezTo>
                    <a:cubicBezTo>
                      <a:pt x="12" y="2"/>
                      <a:pt x="12" y="2"/>
                      <a:pt x="12" y="2"/>
                    </a:cubicBezTo>
                    <a:cubicBezTo>
                      <a:pt x="12" y="2"/>
                      <a:pt x="12" y="2"/>
                      <a:pt x="12" y="2"/>
                    </a:cubicBezTo>
                    <a:cubicBezTo>
                      <a:pt x="12" y="2"/>
                      <a:pt x="12" y="3"/>
                      <a:pt x="12" y="3"/>
                    </a:cubicBezTo>
                    <a:cubicBezTo>
                      <a:pt x="13" y="3"/>
                      <a:pt x="13" y="3"/>
                      <a:pt x="13" y="4"/>
                    </a:cubicBezTo>
                    <a:cubicBezTo>
                      <a:pt x="13" y="4"/>
                      <a:pt x="13" y="4"/>
                      <a:pt x="12" y="5"/>
                    </a:cubicBezTo>
                    <a:cubicBezTo>
                      <a:pt x="12" y="5"/>
                      <a:pt x="12" y="5"/>
                      <a:pt x="12" y="5"/>
                    </a:cubicBezTo>
                    <a:cubicBezTo>
                      <a:pt x="12" y="5"/>
                      <a:pt x="12" y="6"/>
                      <a:pt x="12" y="6"/>
                    </a:cubicBezTo>
                    <a:cubicBezTo>
                      <a:pt x="12" y="6"/>
                      <a:pt x="12" y="6"/>
                      <a:pt x="12" y="6"/>
                    </a:cubicBezTo>
                    <a:cubicBezTo>
                      <a:pt x="12" y="6"/>
                      <a:pt x="12" y="6"/>
                      <a:pt x="11" y="5"/>
                    </a:cubicBezTo>
                    <a:cubicBezTo>
                      <a:pt x="11" y="5"/>
                      <a:pt x="11" y="5"/>
                      <a:pt x="10" y="5"/>
                    </a:cubicBezTo>
                    <a:cubicBezTo>
                      <a:pt x="10" y="4"/>
                      <a:pt x="10" y="4"/>
                      <a:pt x="9" y="4"/>
                    </a:cubicBezTo>
                    <a:cubicBezTo>
                      <a:pt x="8" y="4"/>
                      <a:pt x="8" y="4"/>
                      <a:pt x="7" y="4"/>
                    </a:cubicBezTo>
                    <a:cubicBezTo>
                      <a:pt x="7" y="4"/>
                      <a:pt x="6" y="4"/>
                      <a:pt x="6" y="4"/>
                    </a:cubicBezTo>
                    <a:cubicBezTo>
                      <a:pt x="6" y="4"/>
                      <a:pt x="5" y="4"/>
                      <a:pt x="5" y="4"/>
                    </a:cubicBezTo>
                    <a:cubicBezTo>
                      <a:pt x="5" y="4"/>
                      <a:pt x="5" y="4"/>
                      <a:pt x="5" y="5"/>
                    </a:cubicBezTo>
                    <a:cubicBezTo>
                      <a:pt x="5" y="5"/>
                      <a:pt x="5" y="5"/>
                      <a:pt x="5" y="5"/>
                    </a:cubicBezTo>
                    <a:cubicBezTo>
                      <a:pt x="5" y="5"/>
                      <a:pt x="5" y="6"/>
                      <a:pt x="5" y="6"/>
                    </a:cubicBezTo>
                    <a:cubicBezTo>
                      <a:pt x="5" y="6"/>
                      <a:pt x="6" y="7"/>
                      <a:pt x="6" y="7"/>
                    </a:cubicBezTo>
                    <a:cubicBezTo>
                      <a:pt x="6" y="7"/>
                      <a:pt x="7" y="7"/>
                      <a:pt x="7" y="7"/>
                    </a:cubicBezTo>
                    <a:cubicBezTo>
                      <a:pt x="8" y="8"/>
                      <a:pt x="8" y="8"/>
                      <a:pt x="9" y="8"/>
                    </a:cubicBezTo>
                    <a:cubicBezTo>
                      <a:pt x="10" y="8"/>
                      <a:pt x="10" y="8"/>
                      <a:pt x="11" y="9"/>
                    </a:cubicBezTo>
                    <a:cubicBezTo>
                      <a:pt x="11" y="9"/>
                      <a:pt x="12" y="9"/>
                      <a:pt x="12" y="10"/>
                    </a:cubicBezTo>
                    <a:cubicBezTo>
                      <a:pt x="13" y="10"/>
                      <a:pt x="13" y="11"/>
                      <a:pt x="13" y="11"/>
                    </a:cubicBezTo>
                    <a:cubicBezTo>
                      <a:pt x="13"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2" name="Freeform 8020">
                <a:extLst>
                  <a:ext uri="{FF2B5EF4-FFF2-40B4-BE49-F238E27FC236}">
                    <a16:creationId xmlns:a16="http://schemas.microsoft.com/office/drawing/2014/main" id="{8E03E1A9-B057-4166-88F9-562331518010}"/>
                  </a:ext>
                </a:extLst>
              </p:cNvPr>
              <p:cNvSpPr>
                <a:spLocks/>
              </p:cNvSpPr>
              <p:nvPr/>
            </p:nvSpPr>
            <p:spPr bwMode="auto">
              <a:xfrm>
                <a:off x="-2246313" y="44568"/>
                <a:ext cx="17463" cy="11113"/>
              </a:xfrm>
              <a:custGeom>
                <a:avLst/>
                <a:gdLst>
                  <a:gd name="T0" fmla="*/ 7 w 7"/>
                  <a:gd name="T1" fmla="*/ 4 h 4"/>
                  <a:gd name="T2" fmla="*/ 6 w 7"/>
                  <a:gd name="T3" fmla="*/ 1 h 4"/>
                  <a:gd name="T4" fmla="*/ 3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2"/>
                      <a:pt x="7" y="1"/>
                      <a:pt x="6" y="1"/>
                    </a:cubicBezTo>
                    <a:cubicBezTo>
                      <a:pt x="6" y="0"/>
                      <a:pt x="5" y="0"/>
                      <a:pt x="3" y="0"/>
                    </a:cubicBezTo>
                    <a:cubicBezTo>
                      <a:pt x="3" y="0"/>
                      <a:pt x="2" y="0"/>
                      <a:pt x="2" y="0"/>
                    </a:cubicBezTo>
                    <a:cubicBezTo>
                      <a:pt x="1" y="0"/>
                      <a:pt x="1" y="0"/>
                      <a:pt x="1" y="1"/>
                    </a:cubicBezTo>
                    <a:cubicBezTo>
                      <a:pt x="0" y="1"/>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3" name="Freeform 8021">
                <a:extLst>
                  <a:ext uri="{FF2B5EF4-FFF2-40B4-BE49-F238E27FC236}">
                    <a16:creationId xmlns:a16="http://schemas.microsoft.com/office/drawing/2014/main" id="{B9C3D704-1E2B-4707-AF0D-A3F0324FC6CA}"/>
                  </a:ext>
                </a:extLst>
              </p:cNvPr>
              <p:cNvSpPr>
                <a:spLocks/>
              </p:cNvSpPr>
              <p:nvPr/>
            </p:nvSpPr>
            <p:spPr bwMode="auto">
              <a:xfrm>
                <a:off x="-2262188" y="33455"/>
                <a:ext cx="47625" cy="50800"/>
              </a:xfrm>
              <a:custGeom>
                <a:avLst/>
                <a:gdLst>
                  <a:gd name="T0" fmla="*/ 18 w 18"/>
                  <a:gd name="T1" fmla="*/ 10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10 h 19"/>
                  <a:gd name="T56" fmla="*/ 1 w 18"/>
                  <a:gd name="T57" fmla="*/ 6 h 19"/>
                  <a:gd name="T58" fmla="*/ 3 w 18"/>
                  <a:gd name="T59" fmla="*/ 2 h 19"/>
                  <a:gd name="T60" fmla="*/ 6 w 18"/>
                  <a:gd name="T61" fmla="*/ 1 h 19"/>
                  <a:gd name="T62" fmla="*/ 10 w 18"/>
                  <a:gd name="T63" fmla="*/ 0 h 19"/>
                  <a:gd name="T64" fmla="*/ 14 w 18"/>
                  <a:gd name="T65" fmla="*/ 1 h 19"/>
                  <a:gd name="T66" fmla="*/ 16 w 18"/>
                  <a:gd name="T67" fmla="*/ 2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1"/>
                      <a:pt x="17" y="11"/>
                    </a:cubicBezTo>
                    <a:cubicBezTo>
                      <a:pt x="6" y="11"/>
                      <a:pt x="6" y="11"/>
                      <a:pt x="6" y="11"/>
                    </a:cubicBezTo>
                    <a:cubicBezTo>
                      <a:pt x="6" y="12"/>
                      <a:pt x="6" y="12"/>
                      <a:pt x="6" y="13"/>
                    </a:cubicBezTo>
                    <a:cubicBezTo>
                      <a:pt x="6" y="13"/>
                      <a:pt x="6" y="14"/>
                      <a:pt x="7" y="14"/>
                    </a:cubicBezTo>
                    <a:cubicBezTo>
                      <a:pt x="7" y="15"/>
                      <a:pt x="8" y="15"/>
                      <a:pt x="8" y="15"/>
                    </a:cubicBezTo>
                    <a:cubicBezTo>
                      <a:pt x="9" y="15"/>
                      <a:pt x="10" y="15"/>
                      <a:pt x="11" y="15"/>
                    </a:cubicBezTo>
                    <a:cubicBezTo>
                      <a:pt x="11" y="15"/>
                      <a:pt x="12" y="15"/>
                      <a:pt x="13" y="15"/>
                    </a:cubicBezTo>
                    <a:cubicBezTo>
                      <a:pt x="14" y="15"/>
                      <a:pt x="14" y="15"/>
                      <a:pt x="15" y="14"/>
                    </a:cubicBezTo>
                    <a:cubicBezTo>
                      <a:pt x="15" y="14"/>
                      <a:pt x="16" y="14"/>
                      <a:pt x="16" y="14"/>
                    </a:cubicBezTo>
                    <a:cubicBezTo>
                      <a:pt x="16" y="13"/>
                      <a:pt x="17" y="13"/>
                      <a:pt x="17" y="13"/>
                    </a:cubicBezTo>
                    <a:cubicBezTo>
                      <a:pt x="17"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6"/>
                      <a:pt x="17" y="17"/>
                      <a:pt x="17" y="17"/>
                    </a:cubicBezTo>
                    <a:cubicBezTo>
                      <a:pt x="17" y="17"/>
                      <a:pt x="17" y="17"/>
                      <a:pt x="17" y="17"/>
                    </a:cubicBezTo>
                    <a:cubicBezTo>
                      <a:pt x="17" y="17"/>
                      <a:pt x="17" y="17"/>
                      <a:pt x="16" y="18"/>
                    </a:cubicBezTo>
                    <a:cubicBezTo>
                      <a:pt x="16" y="18"/>
                      <a:pt x="15" y="18"/>
                      <a:pt x="15" y="18"/>
                    </a:cubicBezTo>
                    <a:cubicBezTo>
                      <a:pt x="14" y="18"/>
                      <a:pt x="13" y="19"/>
                      <a:pt x="13" y="19"/>
                    </a:cubicBezTo>
                    <a:cubicBezTo>
                      <a:pt x="12" y="19"/>
                      <a:pt x="11" y="19"/>
                      <a:pt x="10" y="19"/>
                    </a:cubicBezTo>
                    <a:cubicBezTo>
                      <a:pt x="8" y="19"/>
                      <a:pt x="7" y="19"/>
                      <a:pt x="6" y="18"/>
                    </a:cubicBezTo>
                    <a:cubicBezTo>
                      <a:pt x="5" y="18"/>
                      <a:pt x="4" y="18"/>
                      <a:pt x="3" y="17"/>
                    </a:cubicBezTo>
                    <a:cubicBezTo>
                      <a:pt x="2" y="16"/>
                      <a:pt x="1" y="15"/>
                      <a:pt x="1" y="14"/>
                    </a:cubicBezTo>
                    <a:cubicBezTo>
                      <a:pt x="0" y="13"/>
                      <a:pt x="0" y="11"/>
                      <a:pt x="0" y="10"/>
                    </a:cubicBezTo>
                    <a:cubicBezTo>
                      <a:pt x="0" y="8"/>
                      <a:pt x="0" y="7"/>
                      <a:pt x="1" y="6"/>
                    </a:cubicBezTo>
                    <a:cubicBezTo>
                      <a:pt x="1" y="4"/>
                      <a:pt x="2" y="3"/>
                      <a:pt x="3" y="2"/>
                    </a:cubicBezTo>
                    <a:cubicBezTo>
                      <a:pt x="4" y="2"/>
                      <a:pt x="5" y="1"/>
                      <a:pt x="6" y="1"/>
                    </a:cubicBezTo>
                    <a:cubicBezTo>
                      <a:pt x="7" y="0"/>
                      <a:pt x="8" y="0"/>
                      <a:pt x="10" y="0"/>
                    </a:cubicBezTo>
                    <a:cubicBezTo>
                      <a:pt x="11" y="0"/>
                      <a:pt x="12" y="0"/>
                      <a:pt x="14" y="1"/>
                    </a:cubicBezTo>
                    <a:cubicBezTo>
                      <a:pt x="15" y="1"/>
                      <a:pt x="16" y="2"/>
                      <a:pt x="16" y="2"/>
                    </a:cubicBezTo>
                    <a:cubicBezTo>
                      <a:pt x="17" y="3"/>
                      <a:pt x="17" y="4"/>
                      <a:pt x="18" y="5"/>
                    </a:cubicBezTo>
                    <a:cubicBezTo>
                      <a:pt x="18" y="6"/>
                      <a:pt x="18" y="7"/>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4" name="Freeform 8022">
                <a:extLst>
                  <a:ext uri="{FF2B5EF4-FFF2-40B4-BE49-F238E27FC236}">
                    <a16:creationId xmlns:a16="http://schemas.microsoft.com/office/drawing/2014/main" id="{934D9FE9-BC0F-4A39-BF08-FC3A24FA4880}"/>
                  </a:ext>
                </a:extLst>
              </p:cNvPr>
              <p:cNvSpPr>
                <a:spLocks/>
              </p:cNvSpPr>
              <p:nvPr/>
            </p:nvSpPr>
            <p:spPr bwMode="auto">
              <a:xfrm>
                <a:off x="-2193926" y="63618"/>
                <a:ext cx="19050" cy="9525"/>
              </a:xfrm>
              <a:custGeom>
                <a:avLst/>
                <a:gdLst>
                  <a:gd name="T0" fmla="*/ 7 w 7"/>
                  <a:gd name="T1" fmla="*/ 0 h 4"/>
                  <a:gd name="T2" fmla="*/ 5 w 7"/>
                  <a:gd name="T3" fmla="*/ 0 h 4"/>
                  <a:gd name="T4" fmla="*/ 3 w 7"/>
                  <a:gd name="T5" fmla="*/ 1 h 4"/>
                  <a:gd name="T6" fmla="*/ 1 w 7"/>
                  <a:gd name="T7" fmla="*/ 1 h 4"/>
                  <a:gd name="T8" fmla="*/ 1 w 7"/>
                  <a:gd name="T9" fmla="*/ 2 h 4"/>
                  <a:gd name="T10" fmla="*/ 0 w 7"/>
                  <a:gd name="T11" fmla="*/ 2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1"/>
                    </a:cubicBezTo>
                    <a:cubicBezTo>
                      <a:pt x="2" y="1"/>
                      <a:pt x="2" y="1"/>
                      <a:pt x="1" y="1"/>
                    </a:cubicBezTo>
                    <a:cubicBezTo>
                      <a:pt x="1" y="1"/>
                      <a:pt x="1" y="1"/>
                      <a:pt x="1" y="2"/>
                    </a:cubicBezTo>
                    <a:cubicBezTo>
                      <a:pt x="0" y="2"/>
                      <a:pt x="0" y="2"/>
                      <a:pt x="0" y="2"/>
                    </a:cubicBezTo>
                    <a:cubicBezTo>
                      <a:pt x="0" y="3"/>
                      <a:pt x="1" y="3"/>
                      <a:pt x="1" y="4"/>
                    </a:cubicBezTo>
                    <a:cubicBezTo>
                      <a:pt x="2" y="4"/>
                      <a:pt x="2" y="4"/>
                      <a:pt x="3" y="4"/>
                    </a:cubicBezTo>
                    <a:cubicBezTo>
                      <a:pt x="4" y="4"/>
                      <a:pt x="4" y="4"/>
                      <a:pt x="5" y="4"/>
                    </a:cubicBezTo>
                    <a:cubicBezTo>
                      <a:pt x="6"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5" name="Freeform 8023">
                <a:extLst>
                  <a:ext uri="{FF2B5EF4-FFF2-40B4-BE49-F238E27FC236}">
                    <a16:creationId xmlns:a16="http://schemas.microsoft.com/office/drawing/2014/main" id="{F11FD81E-204E-4442-94A9-C13C396DFF3F}"/>
                  </a:ext>
                </a:extLst>
              </p:cNvPr>
              <p:cNvSpPr>
                <a:spLocks/>
              </p:cNvSpPr>
              <p:nvPr/>
            </p:nvSpPr>
            <p:spPr bwMode="auto">
              <a:xfrm>
                <a:off x="-2206626" y="33455"/>
                <a:ext cx="44450" cy="50800"/>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3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4 h 19"/>
                  <a:gd name="T44" fmla="*/ 10 w 17"/>
                  <a:gd name="T45" fmla="*/ 4 h 19"/>
                  <a:gd name="T46" fmla="*/ 9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2 w 17"/>
                  <a:gd name="T59" fmla="*/ 5 h 19"/>
                  <a:gd name="T60" fmla="*/ 1 w 17"/>
                  <a:gd name="T61" fmla="*/ 4 h 19"/>
                  <a:gd name="T62" fmla="*/ 1 w 17"/>
                  <a:gd name="T63" fmla="*/ 4 h 19"/>
                  <a:gd name="T64" fmla="*/ 1 w 17"/>
                  <a:gd name="T65" fmla="*/ 3 h 19"/>
                  <a:gd name="T66" fmla="*/ 2 w 17"/>
                  <a:gd name="T67" fmla="*/ 2 h 19"/>
                  <a:gd name="T68" fmla="*/ 3 w 17"/>
                  <a:gd name="T69" fmla="*/ 1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8"/>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8"/>
                      <a:pt x="3" y="18"/>
                      <a:pt x="2" y="18"/>
                    </a:cubicBezTo>
                    <a:cubicBezTo>
                      <a:pt x="2" y="17"/>
                      <a:pt x="1" y="17"/>
                      <a:pt x="1" y="16"/>
                    </a:cubicBezTo>
                    <a:cubicBezTo>
                      <a:pt x="0" y="15"/>
                      <a:pt x="0" y="14"/>
                      <a:pt x="0" y="13"/>
                    </a:cubicBezTo>
                    <a:cubicBezTo>
                      <a:pt x="0" y="12"/>
                      <a:pt x="0" y="12"/>
                      <a:pt x="1" y="11"/>
                    </a:cubicBezTo>
                    <a:cubicBezTo>
                      <a:pt x="1" y="10"/>
                      <a:pt x="2" y="9"/>
                      <a:pt x="3" y="9"/>
                    </a:cubicBezTo>
                    <a:cubicBezTo>
                      <a:pt x="4" y="8"/>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1" y="5"/>
                      <a:pt x="11" y="4"/>
                    </a:cubicBezTo>
                    <a:cubicBezTo>
                      <a:pt x="11" y="4"/>
                      <a:pt x="11" y="4"/>
                      <a:pt x="10" y="4"/>
                    </a:cubicBezTo>
                    <a:cubicBezTo>
                      <a:pt x="10" y="4"/>
                      <a:pt x="9" y="4"/>
                      <a:pt x="9" y="4"/>
                    </a:cubicBezTo>
                    <a:cubicBezTo>
                      <a:pt x="8" y="4"/>
                      <a:pt x="7" y="4"/>
                      <a:pt x="6" y="4"/>
                    </a:cubicBezTo>
                    <a:cubicBezTo>
                      <a:pt x="6" y="4"/>
                      <a:pt x="5" y="4"/>
                      <a:pt x="4" y="5"/>
                    </a:cubicBezTo>
                    <a:cubicBezTo>
                      <a:pt x="4" y="5"/>
                      <a:pt x="3" y="5"/>
                      <a:pt x="3" y="5"/>
                    </a:cubicBezTo>
                    <a:cubicBezTo>
                      <a:pt x="3" y="6"/>
                      <a:pt x="2" y="6"/>
                      <a:pt x="2" y="6"/>
                    </a:cubicBezTo>
                    <a:cubicBezTo>
                      <a:pt x="2" y="6"/>
                      <a:pt x="2" y="6"/>
                      <a:pt x="2" y="6"/>
                    </a:cubicBezTo>
                    <a:cubicBezTo>
                      <a:pt x="2" y="5"/>
                      <a:pt x="2" y="5"/>
                      <a:pt x="2" y="5"/>
                    </a:cubicBezTo>
                    <a:cubicBezTo>
                      <a:pt x="1" y="5"/>
                      <a:pt x="1" y="5"/>
                      <a:pt x="1" y="4"/>
                    </a:cubicBezTo>
                    <a:cubicBezTo>
                      <a:pt x="1" y="4"/>
                      <a:pt x="1" y="4"/>
                      <a:pt x="1" y="4"/>
                    </a:cubicBezTo>
                    <a:cubicBezTo>
                      <a:pt x="1" y="3"/>
                      <a:pt x="1" y="3"/>
                      <a:pt x="1" y="3"/>
                    </a:cubicBezTo>
                    <a:cubicBezTo>
                      <a:pt x="1" y="2"/>
                      <a:pt x="2" y="2"/>
                      <a:pt x="2" y="2"/>
                    </a:cubicBezTo>
                    <a:cubicBezTo>
                      <a:pt x="2" y="2"/>
                      <a:pt x="2" y="2"/>
                      <a:pt x="3" y="1"/>
                    </a:cubicBezTo>
                    <a:cubicBezTo>
                      <a:pt x="3" y="1"/>
                      <a:pt x="4" y="1"/>
                      <a:pt x="4" y="1"/>
                    </a:cubicBezTo>
                    <a:cubicBezTo>
                      <a:pt x="5" y="0"/>
                      <a:pt x="6" y="0"/>
                      <a:pt x="7" y="0"/>
                    </a:cubicBezTo>
                    <a:cubicBezTo>
                      <a:pt x="7" y="0"/>
                      <a:pt x="8" y="0"/>
                      <a:pt x="9" y="0"/>
                    </a:cubicBezTo>
                    <a:cubicBezTo>
                      <a:pt x="10" y="0"/>
                      <a:pt x="12" y="0"/>
                      <a:pt x="13" y="0"/>
                    </a:cubicBezTo>
                    <a:cubicBezTo>
                      <a:pt x="14" y="1"/>
                      <a:pt x="15" y="1"/>
                      <a:pt x="15" y="2"/>
                    </a:cubicBezTo>
                    <a:cubicBezTo>
                      <a:pt x="16" y="2"/>
                      <a:pt x="16" y="3"/>
                      <a:pt x="17" y="4"/>
                    </a:cubicBezTo>
                    <a:cubicBezTo>
                      <a:pt x="17" y="4"/>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6" name="Freeform 8024">
                <a:extLst>
                  <a:ext uri="{FF2B5EF4-FFF2-40B4-BE49-F238E27FC236}">
                    <a16:creationId xmlns:a16="http://schemas.microsoft.com/office/drawing/2014/main" id="{DF7F014A-BE83-407D-ABB4-608A894F7C0B}"/>
                  </a:ext>
                </a:extLst>
              </p:cNvPr>
              <p:cNvSpPr>
                <a:spLocks/>
              </p:cNvSpPr>
              <p:nvPr/>
            </p:nvSpPr>
            <p:spPr bwMode="auto">
              <a:xfrm>
                <a:off x="-2147888" y="33455"/>
                <a:ext cx="47625" cy="50800"/>
              </a:xfrm>
              <a:custGeom>
                <a:avLst/>
                <a:gdLst>
                  <a:gd name="T0" fmla="*/ 18 w 18"/>
                  <a:gd name="T1" fmla="*/ 18 h 19"/>
                  <a:gd name="T2" fmla="*/ 17 w 18"/>
                  <a:gd name="T3" fmla="*/ 19 h 19"/>
                  <a:gd name="T4" fmla="*/ 17 w 18"/>
                  <a:gd name="T5" fmla="*/ 19 h 19"/>
                  <a:gd name="T6" fmla="*/ 16 w 18"/>
                  <a:gd name="T7" fmla="*/ 19 h 19"/>
                  <a:gd name="T8" fmla="*/ 15 w 18"/>
                  <a:gd name="T9" fmla="*/ 19 h 19"/>
                  <a:gd name="T10" fmla="*/ 14 w 18"/>
                  <a:gd name="T11" fmla="*/ 19 h 19"/>
                  <a:gd name="T12" fmla="*/ 14 w 18"/>
                  <a:gd name="T13" fmla="*/ 19 h 19"/>
                  <a:gd name="T14" fmla="*/ 13 w 18"/>
                  <a:gd name="T15" fmla="*/ 19 h 19"/>
                  <a:gd name="T16" fmla="*/ 13 w 18"/>
                  <a:gd name="T17" fmla="*/ 18 h 19"/>
                  <a:gd name="T18" fmla="*/ 13 w 18"/>
                  <a:gd name="T19" fmla="*/ 16 h 19"/>
                  <a:gd name="T20" fmla="*/ 10 w 18"/>
                  <a:gd name="T21" fmla="*/ 18 h 19"/>
                  <a:gd name="T22" fmla="*/ 7 w 18"/>
                  <a:gd name="T23" fmla="*/ 19 h 19"/>
                  <a:gd name="T24" fmla="*/ 4 w 18"/>
                  <a:gd name="T25" fmla="*/ 18 h 19"/>
                  <a:gd name="T26" fmla="*/ 1 w 18"/>
                  <a:gd name="T27" fmla="*/ 17 h 19"/>
                  <a:gd name="T28" fmla="*/ 0 w 18"/>
                  <a:gd name="T29" fmla="*/ 15 h 19"/>
                  <a:gd name="T30" fmla="*/ 0 w 18"/>
                  <a:gd name="T31" fmla="*/ 11 h 19"/>
                  <a:gd name="T32" fmla="*/ 0 w 18"/>
                  <a:gd name="T33" fmla="*/ 1 h 19"/>
                  <a:gd name="T34" fmla="*/ 0 w 18"/>
                  <a:gd name="T35" fmla="*/ 0 h 19"/>
                  <a:gd name="T36" fmla="*/ 1 w 18"/>
                  <a:gd name="T37" fmla="*/ 0 h 19"/>
                  <a:gd name="T38" fmla="*/ 1 w 18"/>
                  <a:gd name="T39" fmla="*/ 0 h 19"/>
                  <a:gd name="T40" fmla="*/ 3 w 18"/>
                  <a:gd name="T41" fmla="*/ 0 h 19"/>
                  <a:gd name="T42" fmla="*/ 4 w 18"/>
                  <a:gd name="T43" fmla="*/ 0 h 19"/>
                  <a:gd name="T44" fmla="*/ 5 w 18"/>
                  <a:gd name="T45" fmla="*/ 0 h 19"/>
                  <a:gd name="T46" fmla="*/ 5 w 18"/>
                  <a:gd name="T47" fmla="*/ 0 h 19"/>
                  <a:gd name="T48" fmla="*/ 5 w 18"/>
                  <a:gd name="T49" fmla="*/ 1 h 19"/>
                  <a:gd name="T50" fmla="*/ 5 w 18"/>
                  <a:gd name="T51" fmla="*/ 11 h 19"/>
                  <a:gd name="T52" fmla="*/ 5 w 18"/>
                  <a:gd name="T53" fmla="*/ 13 h 19"/>
                  <a:gd name="T54" fmla="*/ 6 w 18"/>
                  <a:gd name="T55" fmla="*/ 14 h 19"/>
                  <a:gd name="T56" fmla="*/ 7 w 18"/>
                  <a:gd name="T57" fmla="*/ 15 h 19"/>
                  <a:gd name="T58" fmla="*/ 8 w 18"/>
                  <a:gd name="T59" fmla="*/ 15 h 19"/>
                  <a:gd name="T60" fmla="*/ 10 w 18"/>
                  <a:gd name="T61" fmla="*/ 15 h 19"/>
                  <a:gd name="T62" fmla="*/ 12 w 18"/>
                  <a:gd name="T63" fmla="*/ 12 h 19"/>
                  <a:gd name="T64" fmla="*/ 12 w 18"/>
                  <a:gd name="T65" fmla="*/ 1 h 19"/>
                  <a:gd name="T66" fmla="*/ 12 w 18"/>
                  <a:gd name="T67" fmla="*/ 0 h 19"/>
                  <a:gd name="T68" fmla="*/ 13 w 18"/>
                  <a:gd name="T69" fmla="*/ 0 h 19"/>
                  <a:gd name="T70" fmla="*/ 14 w 18"/>
                  <a:gd name="T71" fmla="*/ 0 h 19"/>
                  <a:gd name="T72" fmla="*/ 15 w 18"/>
                  <a:gd name="T73" fmla="*/ 0 h 19"/>
                  <a:gd name="T74" fmla="*/ 16 w 18"/>
                  <a:gd name="T75" fmla="*/ 0 h 19"/>
                  <a:gd name="T76" fmla="*/ 17 w 18"/>
                  <a:gd name="T77" fmla="*/ 0 h 19"/>
                  <a:gd name="T78" fmla="*/ 17 w 18"/>
                  <a:gd name="T79" fmla="*/ 0 h 19"/>
                  <a:gd name="T80" fmla="*/ 18 w 18"/>
                  <a:gd name="T81" fmla="*/ 1 h 19"/>
                  <a:gd name="T82" fmla="*/ 17 w 18"/>
                  <a:gd name="T83" fmla="*/ 18 h 19"/>
                  <a:gd name="T84" fmla="*/ 18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8"/>
                    </a:moveTo>
                    <a:cubicBezTo>
                      <a:pt x="18" y="18"/>
                      <a:pt x="17" y="19"/>
                      <a:pt x="17" y="19"/>
                    </a:cubicBezTo>
                    <a:cubicBezTo>
                      <a:pt x="17" y="19"/>
                      <a:pt x="17" y="19"/>
                      <a:pt x="17" y="19"/>
                    </a:cubicBezTo>
                    <a:cubicBezTo>
                      <a:pt x="17" y="19"/>
                      <a:pt x="17" y="19"/>
                      <a:pt x="16" y="19"/>
                    </a:cubicBezTo>
                    <a:cubicBezTo>
                      <a:pt x="16" y="19"/>
                      <a:pt x="16" y="19"/>
                      <a:pt x="15" y="19"/>
                    </a:cubicBezTo>
                    <a:cubicBezTo>
                      <a:pt x="15" y="19"/>
                      <a:pt x="15" y="19"/>
                      <a:pt x="14" y="19"/>
                    </a:cubicBezTo>
                    <a:cubicBezTo>
                      <a:pt x="14" y="19"/>
                      <a:pt x="14" y="19"/>
                      <a:pt x="14" y="19"/>
                    </a:cubicBezTo>
                    <a:cubicBezTo>
                      <a:pt x="13" y="19"/>
                      <a:pt x="13" y="19"/>
                      <a:pt x="13" y="19"/>
                    </a:cubicBezTo>
                    <a:cubicBezTo>
                      <a:pt x="13" y="19"/>
                      <a:pt x="13" y="18"/>
                      <a:pt x="13" y="18"/>
                    </a:cubicBezTo>
                    <a:cubicBezTo>
                      <a:pt x="13" y="16"/>
                      <a:pt x="13" y="16"/>
                      <a:pt x="13" y="16"/>
                    </a:cubicBezTo>
                    <a:cubicBezTo>
                      <a:pt x="12" y="17"/>
                      <a:pt x="11" y="18"/>
                      <a:pt x="10" y="18"/>
                    </a:cubicBezTo>
                    <a:cubicBezTo>
                      <a:pt x="9" y="19"/>
                      <a:pt x="8" y="19"/>
                      <a:pt x="7" y="19"/>
                    </a:cubicBezTo>
                    <a:cubicBezTo>
                      <a:pt x="5" y="19"/>
                      <a:pt x="4" y="19"/>
                      <a:pt x="4" y="18"/>
                    </a:cubicBezTo>
                    <a:cubicBezTo>
                      <a:pt x="3" y="18"/>
                      <a:pt x="2" y="18"/>
                      <a:pt x="1" y="17"/>
                    </a:cubicBezTo>
                    <a:cubicBezTo>
                      <a:pt x="1" y="16"/>
                      <a:pt x="1" y="15"/>
                      <a:pt x="0" y="15"/>
                    </a:cubicBezTo>
                    <a:cubicBezTo>
                      <a:pt x="0" y="14"/>
                      <a:pt x="0" y="13"/>
                      <a:pt x="0" y="11"/>
                    </a:cubicBezTo>
                    <a:cubicBezTo>
                      <a:pt x="0" y="1"/>
                      <a:pt x="0" y="1"/>
                      <a:pt x="0" y="1"/>
                    </a:cubicBezTo>
                    <a:cubicBezTo>
                      <a:pt x="0" y="1"/>
                      <a:pt x="0" y="0"/>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0"/>
                      <a:pt x="5" y="1"/>
                      <a:pt x="5" y="1"/>
                    </a:cubicBezTo>
                    <a:cubicBezTo>
                      <a:pt x="5" y="11"/>
                      <a:pt x="5" y="11"/>
                      <a:pt x="5" y="11"/>
                    </a:cubicBezTo>
                    <a:cubicBezTo>
                      <a:pt x="5" y="12"/>
                      <a:pt x="5" y="12"/>
                      <a:pt x="5" y="13"/>
                    </a:cubicBezTo>
                    <a:cubicBezTo>
                      <a:pt x="5" y="13"/>
                      <a:pt x="6" y="14"/>
                      <a:pt x="6" y="14"/>
                    </a:cubicBezTo>
                    <a:cubicBezTo>
                      <a:pt x="6" y="14"/>
                      <a:pt x="7" y="15"/>
                      <a:pt x="7" y="15"/>
                    </a:cubicBezTo>
                    <a:cubicBezTo>
                      <a:pt x="7" y="15"/>
                      <a:pt x="8" y="15"/>
                      <a:pt x="8" y="15"/>
                    </a:cubicBezTo>
                    <a:cubicBezTo>
                      <a:pt x="9" y="15"/>
                      <a:pt x="10" y="15"/>
                      <a:pt x="10" y="15"/>
                    </a:cubicBezTo>
                    <a:cubicBezTo>
                      <a:pt x="11" y="14"/>
                      <a:pt x="12" y="13"/>
                      <a:pt x="12" y="12"/>
                    </a:cubicBezTo>
                    <a:cubicBezTo>
                      <a:pt x="12" y="1"/>
                      <a:pt x="12" y="1"/>
                      <a:pt x="12" y="1"/>
                    </a:cubicBezTo>
                    <a:cubicBezTo>
                      <a:pt x="12" y="1"/>
                      <a:pt x="12" y="0"/>
                      <a:pt x="12" y="0"/>
                    </a:cubicBezTo>
                    <a:cubicBezTo>
                      <a:pt x="13" y="0"/>
                      <a:pt x="13" y="0"/>
                      <a:pt x="13" y="0"/>
                    </a:cubicBezTo>
                    <a:cubicBezTo>
                      <a:pt x="13" y="0"/>
                      <a:pt x="13" y="0"/>
                      <a:pt x="14" y="0"/>
                    </a:cubicBezTo>
                    <a:cubicBezTo>
                      <a:pt x="14" y="0"/>
                      <a:pt x="14" y="0"/>
                      <a:pt x="15" y="0"/>
                    </a:cubicBezTo>
                    <a:cubicBezTo>
                      <a:pt x="15" y="0"/>
                      <a:pt x="16" y="0"/>
                      <a:pt x="16" y="0"/>
                    </a:cubicBezTo>
                    <a:cubicBezTo>
                      <a:pt x="17" y="0"/>
                      <a:pt x="17" y="0"/>
                      <a:pt x="17" y="0"/>
                    </a:cubicBezTo>
                    <a:cubicBezTo>
                      <a:pt x="17" y="0"/>
                      <a:pt x="17" y="0"/>
                      <a:pt x="17" y="0"/>
                    </a:cubicBezTo>
                    <a:cubicBezTo>
                      <a:pt x="17" y="0"/>
                      <a:pt x="18" y="1"/>
                      <a:pt x="18" y="1"/>
                    </a:cubicBezTo>
                    <a:cubicBezTo>
                      <a:pt x="17" y="18"/>
                      <a:pt x="17" y="18"/>
                      <a:pt x="17" y="18"/>
                    </a:cubicBezTo>
                    <a:lnTo>
                      <a:pt x="18"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7" name="Freeform 8025">
                <a:extLst>
                  <a:ext uri="{FF2B5EF4-FFF2-40B4-BE49-F238E27FC236}">
                    <a16:creationId xmlns:a16="http://schemas.microsoft.com/office/drawing/2014/main" id="{443302E0-7523-4ECA-B9B6-BA33D18EFA70}"/>
                  </a:ext>
                </a:extLst>
              </p:cNvPr>
              <p:cNvSpPr>
                <a:spLocks noEditPoints="1"/>
              </p:cNvSpPr>
              <p:nvPr/>
            </p:nvSpPr>
            <p:spPr bwMode="auto">
              <a:xfrm>
                <a:off x="-2422526" y="15993"/>
                <a:ext cx="50800" cy="68263"/>
              </a:xfrm>
              <a:custGeom>
                <a:avLst/>
                <a:gdLst>
                  <a:gd name="T0" fmla="*/ 19 w 19"/>
                  <a:gd name="T1" fmla="*/ 25 h 26"/>
                  <a:gd name="T2" fmla="*/ 19 w 19"/>
                  <a:gd name="T3" fmla="*/ 26 h 26"/>
                  <a:gd name="T4" fmla="*/ 19 w 19"/>
                  <a:gd name="T5" fmla="*/ 26 h 26"/>
                  <a:gd name="T6" fmla="*/ 18 w 19"/>
                  <a:gd name="T7" fmla="*/ 26 h 26"/>
                  <a:gd name="T8" fmla="*/ 16 w 19"/>
                  <a:gd name="T9" fmla="*/ 26 h 26"/>
                  <a:gd name="T10" fmla="*/ 15 w 19"/>
                  <a:gd name="T11" fmla="*/ 26 h 26"/>
                  <a:gd name="T12" fmla="*/ 14 w 19"/>
                  <a:gd name="T13" fmla="*/ 26 h 26"/>
                  <a:gd name="T14" fmla="*/ 14 w 19"/>
                  <a:gd name="T15" fmla="*/ 26 h 26"/>
                  <a:gd name="T16" fmla="*/ 13 w 19"/>
                  <a:gd name="T17" fmla="*/ 25 h 26"/>
                  <a:gd name="T18" fmla="*/ 11 w 19"/>
                  <a:gd name="T19" fmla="*/ 19 h 26"/>
                  <a:gd name="T20" fmla="*/ 10 w 19"/>
                  <a:gd name="T21" fmla="*/ 18 h 26"/>
                  <a:gd name="T22" fmla="*/ 9 w 19"/>
                  <a:gd name="T23" fmla="*/ 16 h 26"/>
                  <a:gd name="T24" fmla="*/ 8 w 19"/>
                  <a:gd name="T25" fmla="*/ 16 h 26"/>
                  <a:gd name="T26" fmla="*/ 7 w 19"/>
                  <a:gd name="T27" fmla="*/ 15 h 26"/>
                  <a:gd name="T28" fmla="*/ 5 w 19"/>
                  <a:gd name="T29" fmla="*/ 15 h 26"/>
                  <a:gd name="T30" fmla="*/ 5 w 19"/>
                  <a:gd name="T31" fmla="*/ 25 h 26"/>
                  <a:gd name="T32" fmla="*/ 5 w 19"/>
                  <a:gd name="T33" fmla="*/ 26 h 26"/>
                  <a:gd name="T34" fmla="*/ 4 w 19"/>
                  <a:gd name="T35" fmla="*/ 26 h 26"/>
                  <a:gd name="T36" fmla="*/ 4 w 19"/>
                  <a:gd name="T37" fmla="*/ 26 h 26"/>
                  <a:gd name="T38" fmla="*/ 2 w 19"/>
                  <a:gd name="T39" fmla="*/ 26 h 26"/>
                  <a:gd name="T40" fmla="*/ 1 w 19"/>
                  <a:gd name="T41" fmla="*/ 26 h 26"/>
                  <a:gd name="T42" fmla="*/ 0 w 19"/>
                  <a:gd name="T43" fmla="*/ 26 h 26"/>
                  <a:gd name="T44" fmla="*/ 0 w 19"/>
                  <a:gd name="T45" fmla="*/ 26 h 26"/>
                  <a:gd name="T46" fmla="*/ 0 w 19"/>
                  <a:gd name="T47" fmla="*/ 25 h 26"/>
                  <a:gd name="T48" fmla="*/ 0 w 19"/>
                  <a:gd name="T49" fmla="*/ 1 h 26"/>
                  <a:gd name="T50" fmla="*/ 0 w 19"/>
                  <a:gd name="T51" fmla="*/ 0 h 26"/>
                  <a:gd name="T52" fmla="*/ 1 w 19"/>
                  <a:gd name="T53" fmla="*/ 0 h 26"/>
                  <a:gd name="T54" fmla="*/ 8 w 19"/>
                  <a:gd name="T55" fmla="*/ 0 h 26"/>
                  <a:gd name="T56" fmla="*/ 10 w 19"/>
                  <a:gd name="T57" fmla="*/ 0 h 26"/>
                  <a:gd name="T58" fmla="*/ 11 w 19"/>
                  <a:gd name="T59" fmla="*/ 0 h 26"/>
                  <a:gd name="T60" fmla="*/ 14 w 19"/>
                  <a:gd name="T61" fmla="*/ 1 h 26"/>
                  <a:gd name="T62" fmla="*/ 16 w 19"/>
                  <a:gd name="T63" fmla="*/ 2 h 26"/>
                  <a:gd name="T64" fmla="*/ 17 w 19"/>
                  <a:gd name="T65" fmla="*/ 4 h 26"/>
                  <a:gd name="T66" fmla="*/ 18 w 19"/>
                  <a:gd name="T67" fmla="*/ 7 h 26"/>
                  <a:gd name="T68" fmla="*/ 17 w 19"/>
                  <a:gd name="T69" fmla="*/ 9 h 26"/>
                  <a:gd name="T70" fmla="*/ 16 w 19"/>
                  <a:gd name="T71" fmla="*/ 11 h 26"/>
                  <a:gd name="T72" fmla="*/ 15 w 19"/>
                  <a:gd name="T73" fmla="*/ 13 h 26"/>
                  <a:gd name="T74" fmla="*/ 13 w 19"/>
                  <a:gd name="T75" fmla="*/ 14 h 26"/>
                  <a:gd name="T76" fmla="*/ 14 w 19"/>
                  <a:gd name="T77" fmla="*/ 14 h 26"/>
                  <a:gd name="T78" fmla="*/ 15 w 19"/>
                  <a:gd name="T79" fmla="*/ 15 h 26"/>
                  <a:gd name="T80" fmla="*/ 16 w 19"/>
                  <a:gd name="T81" fmla="*/ 17 h 26"/>
                  <a:gd name="T82" fmla="*/ 16 w 19"/>
                  <a:gd name="T83" fmla="*/ 18 h 26"/>
                  <a:gd name="T84" fmla="*/ 19 w 19"/>
                  <a:gd name="T85" fmla="*/ 24 h 26"/>
                  <a:gd name="T86" fmla="*/ 19 w 19"/>
                  <a:gd name="T87" fmla="*/ 25 h 26"/>
                  <a:gd name="T88" fmla="*/ 19 w 19"/>
                  <a:gd name="T89" fmla="*/ 25 h 26"/>
                  <a:gd name="T90" fmla="*/ 12 w 19"/>
                  <a:gd name="T91" fmla="*/ 7 h 26"/>
                  <a:gd name="T92" fmla="*/ 12 w 19"/>
                  <a:gd name="T93" fmla="*/ 5 h 26"/>
                  <a:gd name="T94" fmla="*/ 10 w 19"/>
                  <a:gd name="T95" fmla="*/ 4 h 26"/>
                  <a:gd name="T96" fmla="*/ 9 w 19"/>
                  <a:gd name="T97" fmla="*/ 4 h 26"/>
                  <a:gd name="T98" fmla="*/ 7 w 19"/>
                  <a:gd name="T99" fmla="*/ 4 h 26"/>
                  <a:gd name="T100" fmla="*/ 5 w 19"/>
                  <a:gd name="T101" fmla="*/ 4 h 26"/>
                  <a:gd name="T102" fmla="*/ 5 w 19"/>
                  <a:gd name="T103" fmla="*/ 11 h 26"/>
                  <a:gd name="T104" fmla="*/ 8 w 19"/>
                  <a:gd name="T105" fmla="*/ 11 h 26"/>
                  <a:gd name="T106" fmla="*/ 10 w 19"/>
                  <a:gd name="T107" fmla="*/ 11 h 26"/>
                  <a:gd name="T108" fmla="*/ 11 w 19"/>
                  <a:gd name="T109" fmla="*/ 10 h 26"/>
                  <a:gd name="T110" fmla="*/ 12 w 19"/>
                  <a:gd name="T111" fmla="*/ 9 h 26"/>
                  <a:gd name="T112" fmla="*/ 12 w 19"/>
                  <a:gd name="T113"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 h="26">
                    <a:moveTo>
                      <a:pt x="19" y="25"/>
                    </a:moveTo>
                    <a:cubicBezTo>
                      <a:pt x="19" y="26"/>
                      <a:pt x="19" y="26"/>
                      <a:pt x="19" y="26"/>
                    </a:cubicBezTo>
                    <a:cubicBezTo>
                      <a:pt x="19" y="26"/>
                      <a:pt x="19" y="26"/>
                      <a:pt x="19" y="26"/>
                    </a:cubicBezTo>
                    <a:cubicBezTo>
                      <a:pt x="18" y="26"/>
                      <a:pt x="18" y="26"/>
                      <a:pt x="18" y="26"/>
                    </a:cubicBezTo>
                    <a:cubicBezTo>
                      <a:pt x="17" y="26"/>
                      <a:pt x="17" y="26"/>
                      <a:pt x="16" y="26"/>
                    </a:cubicBezTo>
                    <a:cubicBezTo>
                      <a:pt x="16" y="26"/>
                      <a:pt x="15" y="26"/>
                      <a:pt x="15" y="26"/>
                    </a:cubicBezTo>
                    <a:cubicBezTo>
                      <a:pt x="14" y="26"/>
                      <a:pt x="14" y="26"/>
                      <a:pt x="14" y="26"/>
                    </a:cubicBezTo>
                    <a:cubicBezTo>
                      <a:pt x="14" y="26"/>
                      <a:pt x="14" y="26"/>
                      <a:pt x="14" y="26"/>
                    </a:cubicBezTo>
                    <a:cubicBezTo>
                      <a:pt x="13" y="26"/>
                      <a:pt x="13" y="25"/>
                      <a:pt x="13" y="25"/>
                    </a:cubicBezTo>
                    <a:cubicBezTo>
                      <a:pt x="11" y="19"/>
                      <a:pt x="11" y="19"/>
                      <a:pt x="11" y="19"/>
                    </a:cubicBezTo>
                    <a:cubicBezTo>
                      <a:pt x="11" y="19"/>
                      <a:pt x="10" y="18"/>
                      <a:pt x="10" y="18"/>
                    </a:cubicBezTo>
                    <a:cubicBezTo>
                      <a:pt x="10" y="17"/>
                      <a:pt x="10" y="17"/>
                      <a:pt x="9" y="16"/>
                    </a:cubicBezTo>
                    <a:cubicBezTo>
                      <a:pt x="9" y="16"/>
                      <a:pt x="9" y="16"/>
                      <a:pt x="8" y="16"/>
                    </a:cubicBezTo>
                    <a:cubicBezTo>
                      <a:pt x="8" y="15"/>
                      <a:pt x="7" y="15"/>
                      <a:pt x="7" y="15"/>
                    </a:cubicBezTo>
                    <a:cubicBezTo>
                      <a:pt x="5" y="15"/>
                      <a:pt x="5" y="15"/>
                      <a:pt x="5" y="15"/>
                    </a:cubicBezTo>
                    <a:cubicBezTo>
                      <a:pt x="5" y="25"/>
                      <a:pt x="5" y="25"/>
                      <a:pt x="5" y="25"/>
                    </a:cubicBezTo>
                    <a:cubicBezTo>
                      <a:pt x="5" y="25"/>
                      <a:pt x="5" y="26"/>
                      <a:pt x="5" y="26"/>
                    </a:cubicBezTo>
                    <a:cubicBezTo>
                      <a:pt x="5" y="26"/>
                      <a:pt x="5" y="26"/>
                      <a:pt x="4"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5"/>
                      <a:pt x="0" y="25"/>
                    </a:cubicBezTo>
                    <a:cubicBezTo>
                      <a:pt x="0" y="1"/>
                      <a:pt x="0" y="1"/>
                      <a:pt x="0" y="1"/>
                    </a:cubicBezTo>
                    <a:cubicBezTo>
                      <a:pt x="0" y="1"/>
                      <a:pt x="0" y="0"/>
                      <a:pt x="0" y="0"/>
                    </a:cubicBezTo>
                    <a:cubicBezTo>
                      <a:pt x="0" y="0"/>
                      <a:pt x="1" y="0"/>
                      <a:pt x="1" y="0"/>
                    </a:cubicBezTo>
                    <a:cubicBezTo>
                      <a:pt x="8" y="0"/>
                      <a:pt x="8" y="0"/>
                      <a:pt x="8" y="0"/>
                    </a:cubicBezTo>
                    <a:cubicBezTo>
                      <a:pt x="9" y="0"/>
                      <a:pt x="9" y="0"/>
                      <a:pt x="10" y="0"/>
                    </a:cubicBezTo>
                    <a:cubicBezTo>
                      <a:pt x="10" y="0"/>
                      <a:pt x="11" y="0"/>
                      <a:pt x="11" y="0"/>
                    </a:cubicBezTo>
                    <a:cubicBezTo>
                      <a:pt x="12" y="0"/>
                      <a:pt x="13" y="0"/>
                      <a:pt x="14" y="1"/>
                    </a:cubicBezTo>
                    <a:cubicBezTo>
                      <a:pt x="15" y="1"/>
                      <a:pt x="15" y="1"/>
                      <a:pt x="16" y="2"/>
                    </a:cubicBezTo>
                    <a:cubicBezTo>
                      <a:pt x="17" y="3"/>
                      <a:pt x="17" y="3"/>
                      <a:pt x="17" y="4"/>
                    </a:cubicBezTo>
                    <a:cubicBezTo>
                      <a:pt x="18" y="5"/>
                      <a:pt x="18" y="6"/>
                      <a:pt x="18" y="7"/>
                    </a:cubicBezTo>
                    <a:cubicBezTo>
                      <a:pt x="18" y="8"/>
                      <a:pt x="18" y="9"/>
                      <a:pt x="17" y="9"/>
                    </a:cubicBezTo>
                    <a:cubicBezTo>
                      <a:pt x="17" y="10"/>
                      <a:pt x="17" y="11"/>
                      <a:pt x="16" y="11"/>
                    </a:cubicBezTo>
                    <a:cubicBezTo>
                      <a:pt x="16" y="12"/>
                      <a:pt x="15" y="12"/>
                      <a:pt x="15" y="13"/>
                    </a:cubicBezTo>
                    <a:cubicBezTo>
                      <a:pt x="14" y="13"/>
                      <a:pt x="13" y="13"/>
                      <a:pt x="13" y="14"/>
                    </a:cubicBezTo>
                    <a:cubicBezTo>
                      <a:pt x="13" y="14"/>
                      <a:pt x="13" y="14"/>
                      <a:pt x="14" y="14"/>
                    </a:cubicBezTo>
                    <a:cubicBezTo>
                      <a:pt x="14" y="15"/>
                      <a:pt x="14" y="15"/>
                      <a:pt x="15" y="15"/>
                    </a:cubicBezTo>
                    <a:cubicBezTo>
                      <a:pt x="15" y="16"/>
                      <a:pt x="15" y="16"/>
                      <a:pt x="16" y="17"/>
                    </a:cubicBezTo>
                    <a:cubicBezTo>
                      <a:pt x="16" y="17"/>
                      <a:pt x="16" y="18"/>
                      <a:pt x="16" y="18"/>
                    </a:cubicBezTo>
                    <a:cubicBezTo>
                      <a:pt x="19" y="24"/>
                      <a:pt x="19" y="24"/>
                      <a:pt x="19" y="24"/>
                    </a:cubicBezTo>
                    <a:cubicBezTo>
                      <a:pt x="19" y="24"/>
                      <a:pt x="19" y="25"/>
                      <a:pt x="19" y="25"/>
                    </a:cubicBezTo>
                    <a:cubicBezTo>
                      <a:pt x="19" y="25"/>
                      <a:pt x="19" y="25"/>
                      <a:pt x="19" y="25"/>
                    </a:cubicBezTo>
                    <a:close/>
                    <a:moveTo>
                      <a:pt x="12" y="7"/>
                    </a:moveTo>
                    <a:cubicBezTo>
                      <a:pt x="12" y="7"/>
                      <a:pt x="12" y="6"/>
                      <a:pt x="12" y="5"/>
                    </a:cubicBezTo>
                    <a:cubicBezTo>
                      <a:pt x="11" y="5"/>
                      <a:pt x="11" y="4"/>
                      <a:pt x="10" y="4"/>
                    </a:cubicBezTo>
                    <a:cubicBezTo>
                      <a:pt x="9" y="4"/>
                      <a:pt x="9" y="4"/>
                      <a:pt x="9" y="4"/>
                    </a:cubicBezTo>
                    <a:cubicBezTo>
                      <a:pt x="8" y="4"/>
                      <a:pt x="8" y="4"/>
                      <a:pt x="7" y="4"/>
                    </a:cubicBezTo>
                    <a:cubicBezTo>
                      <a:pt x="5" y="4"/>
                      <a:pt x="5" y="4"/>
                      <a:pt x="5" y="4"/>
                    </a:cubicBezTo>
                    <a:cubicBezTo>
                      <a:pt x="5" y="11"/>
                      <a:pt x="5" y="11"/>
                      <a:pt x="5" y="11"/>
                    </a:cubicBezTo>
                    <a:cubicBezTo>
                      <a:pt x="8" y="11"/>
                      <a:pt x="8" y="11"/>
                      <a:pt x="8" y="11"/>
                    </a:cubicBezTo>
                    <a:cubicBezTo>
                      <a:pt x="8" y="11"/>
                      <a:pt x="9" y="11"/>
                      <a:pt x="10" y="11"/>
                    </a:cubicBezTo>
                    <a:cubicBezTo>
                      <a:pt x="10" y="11"/>
                      <a:pt x="11" y="10"/>
                      <a:pt x="11" y="10"/>
                    </a:cubicBezTo>
                    <a:cubicBezTo>
                      <a:pt x="11" y="10"/>
                      <a:pt x="12" y="9"/>
                      <a:pt x="12" y="9"/>
                    </a:cubicBezTo>
                    <a:cubicBezTo>
                      <a:pt x="12" y="9"/>
                      <a:pt x="12" y="8"/>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18" name="Freeform 8026">
                <a:extLst>
                  <a:ext uri="{FF2B5EF4-FFF2-40B4-BE49-F238E27FC236}">
                    <a16:creationId xmlns:a16="http://schemas.microsoft.com/office/drawing/2014/main" id="{F61611BC-5212-48ED-9546-B6943608F4A4}"/>
                  </a:ext>
                </a:extLst>
              </p:cNvPr>
              <p:cNvSpPr>
                <a:spLocks noEditPoints="1"/>
              </p:cNvSpPr>
              <p:nvPr/>
            </p:nvSpPr>
            <p:spPr bwMode="auto">
              <a:xfrm>
                <a:off x="-2366963" y="31868"/>
                <a:ext cx="53975" cy="53975"/>
              </a:xfrm>
              <a:custGeom>
                <a:avLst/>
                <a:gdLst>
                  <a:gd name="T0" fmla="*/ 20 w 20"/>
                  <a:gd name="T1" fmla="*/ 10 h 21"/>
                  <a:gd name="T2" fmla="*/ 19 w 20"/>
                  <a:gd name="T3" fmla="*/ 14 h 21"/>
                  <a:gd name="T4" fmla="*/ 17 w 20"/>
                  <a:gd name="T5" fmla="*/ 18 h 21"/>
                  <a:gd name="T6" fmla="*/ 14 w 20"/>
                  <a:gd name="T7" fmla="*/ 20 h 21"/>
                  <a:gd name="T8" fmla="*/ 10 w 20"/>
                  <a:gd name="T9" fmla="*/ 21 h 21"/>
                  <a:gd name="T10" fmla="*/ 5 w 20"/>
                  <a:gd name="T11" fmla="*/ 20 h 21"/>
                  <a:gd name="T12" fmla="*/ 2 w 20"/>
                  <a:gd name="T13" fmla="*/ 18 h 21"/>
                  <a:gd name="T14" fmla="*/ 1 w 20"/>
                  <a:gd name="T15" fmla="*/ 15 h 21"/>
                  <a:gd name="T16" fmla="*/ 0 w 20"/>
                  <a:gd name="T17" fmla="*/ 10 h 21"/>
                  <a:gd name="T18" fmla="*/ 1 w 20"/>
                  <a:gd name="T19" fmla="*/ 6 h 21"/>
                  <a:gd name="T20" fmla="*/ 2 w 20"/>
                  <a:gd name="T21" fmla="*/ 3 h 21"/>
                  <a:gd name="T22" fmla="*/ 6 w 20"/>
                  <a:gd name="T23" fmla="*/ 1 h 21"/>
                  <a:gd name="T24" fmla="*/ 10 w 20"/>
                  <a:gd name="T25" fmla="*/ 0 h 21"/>
                  <a:gd name="T26" fmla="*/ 14 w 20"/>
                  <a:gd name="T27" fmla="*/ 1 h 21"/>
                  <a:gd name="T28" fmla="*/ 17 w 20"/>
                  <a:gd name="T29" fmla="*/ 3 h 21"/>
                  <a:gd name="T30" fmla="*/ 19 w 20"/>
                  <a:gd name="T31" fmla="*/ 6 h 21"/>
                  <a:gd name="T32" fmla="*/ 20 w 20"/>
                  <a:gd name="T33" fmla="*/ 10 h 21"/>
                  <a:gd name="T34" fmla="*/ 14 w 20"/>
                  <a:gd name="T35" fmla="*/ 10 h 21"/>
                  <a:gd name="T36" fmla="*/ 14 w 20"/>
                  <a:gd name="T37" fmla="*/ 8 h 21"/>
                  <a:gd name="T38" fmla="*/ 13 w 20"/>
                  <a:gd name="T39" fmla="*/ 6 h 21"/>
                  <a:gd name="T40" fmla="*/ 12 w 20"/>
                  <a:gd name="T41" fmla="*/ 4 h 21"/>
                  <a:gd name="T42" fmla="*/ 10 w 20"/>
                  <a:gd name="T43" fmla="*/ 4 h 21"/>
                  <a:gd name="T44" fmla="*/ 8 w 20"/>
                  <a:gd name="T45" fmla="*/ 4 h 21"/>
                  <a:gd name="T46" fmla="*/ 6 w 20"/>
                  <a:gd name="T47" fmla="*/ 6 h 21"/>
                  <a:gd name="T48" fmla="*/ 6 w 20"/>
                  <a:gd name="T49" fmla="*/ 8 h 21"/>
                  <a:gd name="T50" fmla="*/ 5 w 20"/>
                  <a:gd name="T51" fmla="*/ 10 h 21"/>
                  <a:gd name="T52" fmla="*/ 5 w 20"/>
                  <a:gd name="T53" fmla="*/ 13 h 21"/>
                  <a:gd name="T54" fmla="*/ 6 w 20"/>
                  <a:gd name="T55" fmla="*/ 15 h 21"/>
                  <a:gd name="T56" fmla="*/ 8 w 20"/>
                  <a:gd name="T57" fmla="*/ 16 h 21"/>
                  <a:gd name="T58" fmla="*/ 10 w 20"/>
                  <a:gd name="T59" fmla="*/ 16 h 21"/>
                  <a:gd name="T60" fmla="*/ 12 w 20"/>
                  <a:gd name="T61" fmla="*/ 16 h 21"/>
                  <a:gd name="T62" fmla="*/ 13 w 20"/>
                  <a:gd name="T63" fmla="*/ 15 h 21"/>
                  <a:gd name="T64" fmla="*/ 14 w 20"/>
                  <a:gd name="T65" fmla="*/ 13 h 21"/>
                  <a:gd name="T66" fmla="*/ 14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19" y="13"/>
                      <a:pt x="19" y="14"/>
                    </a:cubicBezTo>
                    <a:cubicBezTo>
                      <a:pt x="18" y="16"/>
                      <a:pt x="18" y="17"/>
                      <a:pt x="17" y="18"/>
                    </a:cubicBezTo>
                    <a:cubicBezTo>
                      <a:pt x="16" y="19"/>
                      <a:pt x="15" y="19"/>
                      <a:pt x="14" y="20"/>
                    </a:cubicBezTo>
                    <a:cubicBezTo>
                      <a:pt x="13" y="20"/>
                      <a:pt x="11" y="21"/>
                      <a:pt x="10" y="21"/>
                    </a:cubicBezTo>
                    <a:cubicBezTo>
                      <a:pt x="8" y="21"/>
                      <a:pt x="6"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2" y="3"/>
                    </a:cubicBezTo>
                    <a:cubicBezTo>
                      <a:pt x="3" y="2"/>
                      <a:pt x="4" y="1"/>
                      <a:pt x="6" y="1"/>
                    </a:cubicBezTo>
                    <a:cubicBezTo>
                      <a:pt x="7" y="0"/>
                      <a:pt x="8" y="0"/>
                      <a:pt x="10" y="0"/>
                    </a:cubicBezTo>
                    <a:cubicBezTo>
                      <a:pt x="12" y="0"/>
                      <a:pt x="13" y="0"/>
                      <a:pt x="14" y="1"/>
                    </a:cubicBezTo>
                    <a:cubicBezTo>
                      <a:pt x="15" y="1"/>
                      <a:pt x="16" y="2"/>
                      <a:pt x="17" y="3"/>
                    </a:cubicBezTo>
                    <a:cubicBezTo>
                      <a:pt x="18" y="3"/>
                      <a:pt x="19" y="4"/>
                      <a:pt x="19" y="6"/>
                    </a:cubicBezTo>
                    <a:cubicBezTo>
                      <a:pt x="19" y="7"/>
                      <a:pt x="20" y="8"/>
                      <a:pt x="20" y="10"/>
                    </a:cubicBezTo>
                    <a:close/>
                    <a:moveTo>
                      <a:pt x="14" y="10"/>
                    </a:moveTo>
                    <a:cubicBezTo>
                      <a:pt x="14" y="9"/>
                      <a:pt x="14" y="9"/>
                      <a:pt x="14" y="8"/>
                    </a:cubicBezTo>
                    <a:cubicBezTo>
                      <a:pt x="14" y="7"/>
                      <a:pt x="14" y="6"/>
                      <a:pt x="13" y="6"/>
                    </a:cubicBezTo>
                    <a:cubicBezTo>
                      <a:pt x="13" y="5"/>
                      <a:pt x="12" y="5"/>
                      <a:pt x="12" y="4"/>
                    </a:cubicBezTo>
                    <a:cubicBezTo>
                      <a:pt x="11" y="4"/>
                      <a:pt x="11" y="4"/>
                      <a:pt x="10" y="4"/>
                    </a:cubicBezTo>
                    <a:cubicBezTo>
                      <a:pt x="9" y="4"/>
                      <a:pt x="8" y="4"/>
                      <a:pt x="8" y="4"/>
                    </a:cubicBezTo>
                    <a:cubicBezTo>
                      <a:pt x="7" y="5"/>
                      <a:pt x="7" y="5"/>
                      <a:pt x="6" y="6"/>
                    </a:cubicBezTo>
                    <a:cubicBezTo>
                      <a:pt x="6" y="6"/>
                      <a:pt x="6" y="7"/>
                      <a:pt x="6" y="8"/>
                    </a:cubicBezTo>
                    <a:cubicBezTo>
                      <a:pt x="5" y="8"/>
                      <a:pt x="5" y="9"/>
                      <a:pt x="5" y="10"/>
                    </a:cubicBezTo>
                    <a:cubicBezTo>
                      <a:pt x="5" y="11"/>
                      <a:pt x="5" y="12"/>
                      <a:pt x="5" y="13"/>
                    </a:cubicBezTo>
                    <a:cubicBezTo>
                      <a:pt x="6" y="13"/>
                      <a:pt x="6" y="14"/>
                      <a:pt x="6" y="15"/>
                    </a:cubicBezTo>
                    <a:cubicBezTo>
                      <a:pt x="7" y="15"/>
                      <a:pt x="7" y="16"/>
                      <a:pt x="8" y="16"/>
                    </a:cubicBezTo>
                    <a:cubicBezTo>
                      <a:pt x="8" y="16"/>
                      <a:pt x="9" y="16"/>
                      <a:pt x="10" y="16"/>
                    </a:cubicBezTo>
                    <a:cubicBezTo>
                      <a:pt x="10" y="16"/>
                      <a:pt x="11" y="16"/>
                      <a:pt x="12" y="16"/>
                    </a:cubicBezTo>
                    <a:cubicBezTo>
                      <a:pt x="12" y="16"/>
                      <a:pt x="13" y="15"/>
                      <a:pt x="13" y="15"/>
                    </a:cubicBezTo>
                    <a:cubicBezTo>
                      <a:pt x="14"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19" name="Freeform 8027">
                <a:extLst>
                  <a:ext uri="{FF2B5EF4-FFF2-40B4-BE49-F238E27FC236}">
                    <a16:creationId xmlns:a16="http://schemas.microsoft.com/office/drawing/2014/main" id="{4437CAEA-30D8-4901-BB2D-A5FCF56886D9}"/>
                  </a:ext>
                </a:extLst>
              </p:cNvPr>
              <p:cNvSpPr>
                <a:spLocks/>
              </p:cNvSpPr>
              <p:nvPr/>
            </p:nvSpPr>
            <p:spPr bwMode="auto">
              <a:xfrm>
                <a:off x="-2305051" y="31868"/>
                <a:ext cx="33338" cy="53975"/>
              </a:xfrm>
              <a:custGeom>
                <a:avLst/>
                <a:gdLst>
                  <a:gd name="T0" fmla="*/ 13 w 13"/>
                  <a:gd name="T1" fmla="*/ 14 h 21"/>
                  <a:gd name="T2" fmla="*/ 13 w 13"/>
                  <a:gd name="T3" fmla="*/ 17 h 21"/>
                  <a:gd name="T4" fmla="*/ 11 w 13"/>
                  <a:gd name="T5" fmla="*/ 19 h 21"/>
                  <a:gd name="T6" fmla="*/ 9 w 13"/>
                  <a:gd name="T7" fmla="*/ 20 h 21"/>
                  <a:gd name="T8" fmla="*/ 6 w 13"/>
                  <a:gd name="T9" fmla="*/ 21 h 21"/>
                  <a:gd name="T10" fmla="*/ 4 w 13"/>
                  <a:gd name="T11" fmla="*/ 20 h 21"/>
                  <a:gd name="T12" fmla="*/ 2 w 13"/>
                  <a:gd name="T13" fmla="*/ 20 h 21"/>
                  <a:gd name="T14" fmla="*/ 1 w 13"/>
                  <a:gd name="T15" fmla="*/ 20 h 21"/>
                  <a:gd name="T16" fmla="*/ 0 w 13"/>
                  <a:gd name="T17" fmla="*/ 19 h 21"/>
                  <a:gd name="T18" fmla="*/ 0 w 13"/>
                  <a:gd name="T19" fmla="*/ 18 h 21"/>
                  <a:gd name="T20" fmla="*/ 0 w 13"/>
                  <a:gd name="T21" fmla="*/ 17 h 21"/>
                  <a:gd name="T22" fmla="*/ 0 w 13"/>
                  <a:gd name="T23" fmla="*/ 16 h 21"/>
                  <a:gd name="T24" fmla="*/ 0 w 13"/>
                  <a:gd name="T25" fmla="*/ 15 h 21"/>
                  <a:gd name="T26" fmla="*/ 0 w 13"/>
                  <a:gd name="T27" fmla="*/ 15 h 21"/>
                  <a:gd name="T28" fmla="*/ 0 w 13"/>
                  <a:gd name="T29" fmla="*/ 15 h 21"/>
                  <a:gd name="T30" fmla="*/ 1 w 13"/>
                  <a:gd name="T31" fmla="*/ 15 h 21"/>
                  <a:gd name="T32" fmla="*/ 2 w 13"/>
                  <a:gd name="T33" fmla="*/ 16 h 21"/>
                  <a:gd name="T34" fmla="*/ 3 w 13"/>
                  <a:gd name="T35" fmla="*/ 17 h 21"/>
                  <a:gd name="T36" fmla="*/ 5 w 13"/>
                  <a:gd name="T37" fmla="*/ 17 h 21"/>
                  <a:gd name="T38" fmla="*/ 7 w 13"/>
                  <a:gd name="T39" fmla="*/ 17 h 21"/>
                  <a:gd name="T40" fmla="*/ 8 w 13"/>
                  <a:gd name="T41" fmla="*/ 16 h 21"/>
                  <a:gd name="T42" fmla="*/ 8 w 13"/>
                  <a:gd name="T43" fmla="*/ 16 h 21"/>
                  <a:gd name="T44" fmla="*/ 8 w 13"/>
                  <a:gd name="T45" fmla="*/ 15 h 21"/>
                  <a:gd name="T46" fmla="*/ 8 w 13"/>
                  <a:gd name="T47" fmla="*/ 14 h 21"/>
                  <a:gd name="T48" fmla="*/ 7 w 13"/>
                  <a:gd name="T49" fmla="*/ 13 h 21"/>
                  <a:gd name="T50" fmla="*/ 6 w 13"/>
                  <a:gd name="T51" fmla="*/ 12 h 21"/>
                  <a:gd name="T52" fmla="*/ 4 w 13"/>
                  <a:gd name="T53" fmla="*/ 12 h 21"/>
                  <a:gd name="T54" fmla="*/ 2 w 13"/>
                  <a:gd name="T55" fmla="*/ 11 h 21"/>
                  <a:gd name="T56" fmla="*/ 1 w 13"/>
                  <a:gd name="T57" fmla="*/ 10 h 21"/>
                  <a:gd name="T58" fmla="*/ 0 w 13"/>
                  <a:gd name="T59" fmla="*/ 8 h 21"/>
                  <a:gd name="T60" fmla="*/ 0 w 13"/>
                  <a:gd name="T61" fmla="*/ 6 h 21"/>
                  <a:gd name="T62" fmla="*/ 0 w 13"/>
                  <a:gd name="T63" fmla="*/ 3 h 21"/>
                  <a:gd name="T64" fmla="*/ 2 w 13"/>
                  <a:gd name="T65" fmla="*/ 2 h 21"/>
                  <a:gd name="T66" fmla="*/ 4 w 13"/>
                  <a:gd name="T67" fmla="*/ 0 h 21"/>
                  <a:gd name="T68" fmla="*/ 7 w 13"/>
                  <a:gd name="T69" fmla="*/ 0 h 21"/>
                  <a:gd name="T70" fmla="*/ 9 w 13"/>
                  <a:gd name="T71" fmla="*/ 0 h 21"/>
                  <a:gd name="T72" fmla="*/ 10 w 13"/>
                  <a:gd name="T73" fmla="*/ 0 h 21"/>
                  <a:gd name="T74" fmla="*/ 11 w 13"/>
                  <a:gd name="T75" fmla="*/ 1 h 21"/>
                  <a:gd name="T76" fmla="*/ 12 w 13"/>
                  <a:gd name="T77" fmla="*/ 1 h 21"/>
                  <a:gd name="T78" fmla="*/ 12 w 13"/>
                  <a:gd name="T79" fmla="*/ 1 h 21"/>
                  <a:gd name="T80" fmla="*/ 12 w 13"/>
                  <a:gd name="T81" fmla="*/ 2 h 21"/>
                  <a:gd name="T82" fmla="*/ 12 w 13"/>
                  <a:gd name="T83" fmla="*/ 2 h 21"/>
                  <a:gd name="T84" fmla="*/ 12 w 13"/>
                  <a:gd name="T85" fmla="*/ 3 h 21"/>
                  <a:gd name="T86" fmla="*/ 12 w 13"/>
                  <a:gd name="T87" fmla="*/ 4 h 21"/>
                  <a:gd name="T88" fmla="*/ 12 w 13"/>
                  <a:gd name="T89" fmla="*/ 5 h 21"/>
                  <a:gd name="T90" fmla="*/ 12 w 13"/>
                  <a:gd name="T91" fmla="*/ 5 h 21"/>
                  <a:gd name="T92" fmla="*/ 12 w 13"/>
                  <a:gd name="T93" fmla="*/ 5 h 21"/>
                  <a:gd name="T94" fmla="*/ 11 w 13"/>
                  <a:gd name="T95" fmla="*/ 5 h 21"/>
                  <a:gd name="T96" fmla="*/ 10 w 13"/>
                  <a:gd name="T97" fmla="*/ 4 h 21"/>
                  <a:gd name="T98" fmla="*/ 9 w 13"/>
                  <a:gd name="T99" fmla="*/ 4 h 21"/>
                  <a:gd name="T100" fmla="*/ 7 w 13"/>
                  <a:gd name="T101" fmla="*/ 4 h 21"/>
                  <a:gd name="T102" fmla="*/ 6 w 13"/>
                  <a:gd name="T103" fmla="*/ 4 h 21"/>
                  <a:gd name="T104" fmla="*/ 5 w 13"/>
                  <a:gd name="T105" fmla="*/ 4 h 21"/>
                  <a:gd name="T106" fmla="*/ 5 w 13"/>
                  <a:gd name="T107" fmla="*/ 5 h 21"/>
                  <a:gd name="T108" fmla="*/ 4 w 13"/>
                  <a:gd name="T109" fmla="*/ 6 h 21"/>
                  <a:gd name="T110" fmla="*/ 5 w 13"/>
                  <a:gd name="T111" fmla="*/ 7 h 21"/>
                  <a:gd name="T112" fmla="*/ 6 w 13"/>
                  <a:gd name="T113" fmla="*/ 7 h 21"/>
                  <a:gd name="T114" fmla="*/ 7 w 13"/>
                  <a:gd name="T115" fmla="*/ 8 h 21"/>
                  <a:gd name="T116" fmla="*/ 9 w 13"/>
                  <a:gd name="T117" fmla="*/ 9 h 21"/>
                  <a:gd name="T118" fmla="*/ 11 w 13"/>
                  <a:gd name="T119" fmla="*/ 9 h 21"/>
                  <a:gd name="T120" fmla="*/ 12 w 13"/>
                  <a:gd name="T121" fmla="*/ 10 h 21"/>
                  <a:gd name="T122" fmla="*/ 13 w 13"/>
                  <a:gd name="T123" fmla="*/ 12 h 21"/>
                  <a:gd name="T124" fmla="*/ 13 w 13"/>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21">
                    <a:moveTo>
                      <a:pt x="13" y="14"/>
                    </a:moveTo>
                    <a:cubicBezTo>
                      <a:pt x="13" y="15"/>
                      <a:pt x="13" y="16"/>
                      <a:pt x="13" y="17"/>
                    </a:cubicBezTo>
                    <a:cubicBezTo>
                      <a:pt x="12" y="18"/>
                      <a:pt x="12" y="18"/>
                      <a:pt x="11" y="19"/>
                    </a:cubicBezTo>
                    <a:cubicBezTo>
                      <a:pt x="10" y="19"/>
                      <a:pt x="10" y="20"/>
                      <a:pt x="9" y="20"/>
                    </a:cubicBezTo>
                    <a:cubicBezTo>
                      <a:pt x="8" y="20"/>
                      <a:pt x="7" y="21"/>
                      <a:pt x="6" y="21"/>
                    </a:cubicBezTo>
                    <a:cubicBezTo>
                      <a:pt x="5" y="21"/>
                      <a:pt x="4" y="20"/>
                      <a:pt x="4" y="20"/>
                    </a:cubicBezTo>
                    <a:cubicBezTo>
                      <a:pt x="3" y="20"/>
                      <a:pt x="2" y="20"/>
                      <a:pt x="2" y="20"/>
                    </a:cubicBezTo>
                    <a:cubicBezTo>
                      <a:pt x="1" y="20"/>
                      <a:pt x="1" y="20"/>
                      <a:pt x="1" y="20"/>
                    </a:cubicBezTo>
                    <a:cubicBezTo>
                      <a:pt x="0" y="19"/>
                      <a:pt x="0" y="19"/>
                      <a:pt x="0" y="19"/>
                    </a:cubicBezTo>
                    <a:cubicBezTo>
                      <a:pt x="0" y="19"/>
                      <a:pt x="0" y="19"/>
                      <a:pt x="0" y="18"/>
                    </a:cubicBezTo>
                    <a:cubicBezTo>
                      <a:pt x="0" y="18"/>
                      <a:pt x="0" y="18"/>
                      <a:pt x="0" y="17"/>
                    </a:cubicBezTo>
                    <a:cubicBezTo>
                      <a:pt x="0" y="17"/>
                      <a:pt x="0" y="16"/>
                      <a:pt x="0" y="16"/>
                    </a:cubicBezTo>
                    <a:cubicBezTo>
                      <a:pt x="0" y="16"/>
                      <a:pt x="0" y="16"/>
                      <a:pt x="0" y="15"/>
                    </a:cubicBezTo>
                    <a:cubicBezTo>
                      <a:pt x="0" y="15"/>
                      <a:pt x="0" y="15"/>
                      <a:pt x="0" y="15"/>
                    </a:cubicBezTo>
                    <a:cubicBezTo>
                      <a:pt x="0" y="15"/>
                      <a:pt x="0" y="15"/>
                      <a:pt x="0" y="15"/>
                    </a:cubicBezTo>
                    <a:cubicBezTo>
                      <a:pt x="0" y="15"/>
                      <a:pt x="1" y="15"/>
                      <a:pt x="1" y="15"/>
                    </a:cubicBezTo>
                    <a:cubicBezTo>
                      <a:pt x="1" y="16"/>
                      <a:pt x="2" y="16"/>
                      <a:pt x="2" y="16"/>
                    </a:cubicBezTo>
                    <a:cubicBezTo>
                      <a:pt x="2" y="16"/>
                      <a:pt x="3" y="16"/>
                      <a:pt x="3" y="17"/>
                    </a:cubicBezTo>
                    <a:cubicBezTo>
                      <a:pt x="4" y="17"/>
                      <a:pt x="5" y="17"/>
                      <a:pt x="5" y="17"/>
                    </a:cubicBezTo>
                    <a:cubicBezTo>
                      <a:pt x="6" y="17"/>
                      <a:pt x="6" y="17"/>
                      <a:pt x="7" y="17"/>
                    </a:cubicBezTo>
                    <a:cubicBezTo>
                      <a:pt x="7" y="17"/>
                      <a:pt x="7" y="16"/>
                      <a:pt x="8" y="16"/>
                    </a:cubicBezTo>
                    <a:cubicBezTo>
                      <a:pt x="8" y="16"/>
                      <a:pt x="8" y="16"/>
                      <a:pt x="8" y="16"/>
                    </a:cubicBezTo>
                    <a:cubicBezTo>
                      <a:pt x="8" y="15"/>
                      <a:pt x="8" y="15"/>
                      <a:pt x="8" y="15"/>
                    </a:cubicBezTo>
                    <a:cubicBezTo>
                      <a:pt x="8" y="14"/>
                      <a:pt x="8" y="14"/>
                      <a:pt x="8" y="14"/>
                    </a:cubicBezTo>
                    <a:cubicBezTo>
                      <a:pt x="8" y="13"/>
                      <a:pt x="7" y="13"/>
                      <a:pt x="7" y="13"/>
                    </a:cubicBezTo>
                    <a:cubicBezTo>
                      <a:pt x="7" y="13"/>
                      <a:pt x="6" y="12"/>
                      <a:pt x="6" y="12"/>
                    </a:cubicBezTo>
                    <a:cubicBezTo>
                      <a:pt x="5" y="12"/>
                      <a:pt x="5" y="12"/>
                      <a:pt x="4" y="12"/>
                    </a:cubicBezTo>
                    <a:cubicBezTo>
                      <a:pt x="3" y="11"/>
                      <a:pt x="3" y="11"/>
                      <a:pt x="2" y="11"/>
                    </a:cubicBezTo>
                    <a:cubicBezTo>
                      <a:pt x="2" y="10"/>
                      <a:pt x="1" y="10"/>
                      <a:pt x="1" y="10"/>
                    </a:cubicBezTo>
                    <a:cubicBezTo>
                      <a:pt x="1" y="9"/>
                      <a:pt x="0" y="9"/>
                      <a:pt x="0" y="8"/>
                    </a:cubicBezTo>
                    <a:cubicBezTo>
                      <a:pt x="0" y="7"/>
                      <a:pt x="0" y="7"/>
                      <a:pt x="0" y="6"/>
                    </a:cubicBezTo>
                    <a:cubicBezTo>
                      <a:pt x="0" y="5"/>
                      <a:pt x="0" y="4"/>
                      <a:pt x="0" y="3"/>
                    </a:cubicBezTo>
                    <a:cubicBezTo>
                      <a:pt x="0" y="3"/>
                      <a:pt x="1" y="2"/>
                      <a:pt x="2" y="2"/>
                    </a:cubicBezTo>
                    <a:cubicBezTo>
                      <a:pt x="2" y="1"/>
                      <a:pt x="3" y="1"/>
                      <a:pt x="4" y="0"/>
                    </a:cubicBezTo>
                    <a:cubicBezTo>
                      <a:pt x="5" y="0"/>
                      <a:pt x="6" y="0"/>
                      <a:pt x="7" y="0"/>
                    </a:cubicBezTo>
                    <a:cubicBezTo>
                      <a:pt x="8" y="0"/>
                      <a:pt x="8" y="0"/>
                      <a:pt x="9" y="0"/>
                    </a:cubicBezTo>
                    <a:cubicBezTo>
                      <a:pt x="9" y="0"/>
                      <a:pt x="10" y="0"/>
                      <a:pt x="10" y="0"/>
                    </a:cubicBezTo>
                    <a:cubicBezTo>
                      <a:pt x="11" y="1"/>
                      <a:pt x="11" y="1"/>
                      <a:pt x="11" y="1"/>
                    </a:cubicBezTo>
                    <a:cubicBezTo>
                      <a:pt x="12" y="1"/>
                      <a:pt x="12" y="1"/>
                      <a:pt x="12" y="1"/>
                    </a:cubicBezTo>
                    <a:cubicBezTo>
                      <a:pt x="12" y="1"/>
                      <a:pt x="12" y="1"/>
                      <a:pt x="12" y="1"/>
                    </a:cubicBezTo>
                    <a:cubicBezTo>
                      <a:pt x="12" y="2"/>
                      <a:pt x="12" y="2"/>
                      <a:pt x="12" y="2"/>
                    </a:cubicBezTo>
                    <a:cubicBezTo>
                      <a:pt x="12" y="2"/>
                      <a:pt x="12" y="2"/>
                      <a:pt x="12" y="2"/>
                    </a:cubicBezTo>
                    <a:cubicBezTo>
                      <a:pt x="12" y="3"/>
                      <a:pt x="12" y="3"/>
                      <a:pt x="12" y="3"/>
                    </a:cubicBezTo>
                    <a:cubicBezTo>
                      <a:pt x="12" y="4"/>
                      <a:pt x="12" y="4"/>
                      <a:pt x="12" y="4"/>
                    </a:cubicBezTo>
                    <a:cubicBezTo>
                      <a:pt x="12" y="4"/>
                      <a:pt x="12" y="4"/>
                      <a:pt x="12" y="5"/>
                    </a:cubicBezTo>
                    <a:cubicBezTo>
                      <a:pt x="12" y="5"/>
                      <a:pt x="12" y="5"/>
                      <a:pt x="12" y="5"/>
                    </a:cubicBezTo>
                    <a:cubicBezTo>
                      <a:pt x="12" y="5"/>
                      <a:pt x="12" y="5"/>
                      <a:pt x="12" y="5"/>
                    </a:cubicBezTo>
                    <a:cubicBezTo>
                      <a:pt x="12" y="5"/>
                      <a:pt x="11" y="5"/>
                      <a:pt x="11" y="5"/>
                    </a:cubicBezTo>
                    <a:cubicBezTo>
                      <a:pt x="11" y="5"/>
                      <a:pt x="11" y="4"/>
                      <a:pt x="10" y="4"/>
                    </a:cubicBezTo>
                    <a:cubicBezTo>
                      <a:pt x="10" y="4"/>
                      <a:pt x="9" y="4"/>
                      <a:pt x="9" y="4"/>
                    </a:cubicBezTo>
                    <a:cubicBezTo>
                      <a:pt x="8" y="4"/>
                      <a:pt x="8" y="4"/>
                      <a:pt x="7" y="4"/>
                    </a:cubicBezTo>
                    <a:cubicBezTo>
                      <a:pt x="7" y="4"/>
                      <a:pt x="6" y="4"/>
                      <a:pt x="6" y="4"/>
                    </a:cubicBezTo>
                    <a:cubicBezTo>
                      <a:pt x="6" y="4"/>
                      <a:pt x="5" y="4"/>
                      <a:pt x="5" y="4"/>
                    </a:cubicBezTo>
                    <a:cubicBezTo>
                      <a:pt x="5" y="4"/>
                      <a:pt x="5" y="5"/>
                      <a:pt x="5" y="5"/>
                    </a:cubicBezTo>
                    <a:cubicBezTo>
                      <a:pt x="5" y="5"/>
                      <a:pt x="4" y="5"/>
                      <a:pt x="4" y="6"/>
                    </a:cubicBezTo>
                    <a:cubicBezTo>
                      <a:pt x="4" y="6"/>
                      <a:pt x="5" y="6"/>
                      <a:pt x="5" y="7"/>
                    </a:cubicBezTo>
                    <a:cubicBezTo>
                      <a:pt x="5" y="7"/>
                      <a:pt x="5" y="7"/>
                      <a:pt x="6" y="7"/>
                    </a:cubicBezTo>
                    <a:cubicBezTo>
                      <a:pt x="6" y="8"/>
                      <a:pt x="7" y="8"/>
                      <a:pt x="7" y="8"/>
                    </a:cubicBezTo>
                    <a:cubicBezTo>
                      <a:pt x="8" y="8"/>
                      <a:pt x="8" y="8"/>
                      <a:pt x="9" y="9"/>
                    </a:cubicBezTo>
                    <a:cubicBezTo>
                      <a:pt x="9" y="9"/>
                      <a:pt x="10" y="9"/>
                      <a:pt x="11" y="9"/>
                    </a:cubicBezTo>
                    <a:cubicBezTo>
                      <a:pt x="11" y="10"/>
                      <a:pt x="12" y="10"/>
                      <a:pt x="12" y="10"/>
                    </a:cubicBezTo>
                    <a:cubicBezTo>
                      <a:pt x="12" y="11"/>
                      <a:pt x="13" y="11"/>
                      <a:pt x="13" y="12"/>
                    </a:cubicBezTo>
                    <a:cubicBezTo>
                      <a:pt x="13" y="13"/>
                      <a:pt x="13" y="13"/>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20" name="Freeform 8028">
                <a:extLst>
                  <a:ext uri="{FF2B5EF4-FFF2-40B4-BE49-F238E27FC236}">
                    <a16:creationId xmlns:a16="http://schemas.microsoft.com/office/drawing/2014/main" id="{076A5A06-0EEB-4913-9C61-E1D7F13F4225}"/>
                  </a:ext>
                </a:extLst>
              </p:cNvPr>
              <p:cNvSpPr>
                <a:spLocks noEditPoints="1"/>
              </p:cNvSpPr>
              <p:nvPr/>
            </p:nvSpPr>
            <p:spPr bwMode="auto">
              <a:xfrm>
                <a:off x="-2262188" y="31868"/>
                <a:ext cx="47625" cy="53975"/>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5 h 21"/>
                  <a:gd name="T12" fmla="*/ 8 w 18"/>
                  <a:gd name="T13" fmla="*/ 16 h 21"/>
                  <a:gd name="T14" fmla="*/ 10 w 18"/>
                  <a:gd name="T15" fmla="*/ 17 h 21"/>
                  <a:gd name="T16" fmla="*/ 13 w 18"/>
                  <a:gd name="T17" fmla="*/ 16 h 21"/>
                  <a:gd name="T18" fmla="*/ 15 w 18"/>
                  <a:gd name="T19" fmla="*/ 16 h 21"/>
                  <a:gd name="T20" fmla="*/ 16 w 18"/>
                  <a:gd name="T21" fmla="*/ 16 h 21"/>
                  <a:gd name="T22" fmla="*/ 17 w 18"/>
                  <a:gd name="T23" fmla="*/ 15 h 21"/>
                  <a:gd name="T24" fmla="*/ 17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7 w 18"/>
                  <a:gd name="T39" fmla="*/ 19 h 21"/>
                  <a:gd name="T40" fmla="*/ 16 w 18"/>
                  <a:gd name="T41" fmla="*/ 19 h 21"/>
                  <a:gd name="T42" fmla="*/ 15 w 18"/>
                  <a:gd name="T43" fmla="*/ 20 h 21"/>
                  <a:gd name="T44" fmla="*/ 13 w 18"/>
                  <a:gd name="T45" fmla="*/ 20 h 21"/>
                  <a:gd name="T46" fmla="*/ 10 w 18"/>
                  <a:gd name="T47" fmla="*/ 21 h 21"/>
                  <a:gd name="T48" fmla="*/ 6 w 18"/>
                  <a:gd name="T49" fmla="*/ 20 h 21"/>
                  <a:gd name="T50" fmla="*/ 3 w 18"/>
                  <a:gd name="T51" fmla="*/ 18 h 21"/>
                  <a:gd name="T52" fmla="*/ 1 w 18"/>
                  <a:gd name="T53" fmla="*/ 15 h 21"/>
                  <a:gd name="T54" fmla="*/ 0 w 18"/>
                  <a:gd name="T55" fmla="*/ 10 h 21"/>
                  <a:gd name="T56" fmla="*/ 1 w 18"/>
                  <a:gd name="T57" fmla="*/ 6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7 w 18"/>
                  <a:gd name="T83" fmla="*/ 5 h 21"/>
                  <a:gd name="T84" fmla="*/ 6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7" y="11"/>
                      <a:pt x="17" y="12"/>
                      <a:pt x="17" y="12"/>
                    </a:cubicBezTo>
                    <a:cubicBezTo>
                      <a:pt x="5" y="12"/>
                      <a:pt x="5" y="12"/>
                      <a:pt x="5" y="12"/>
                    </a:cubicBezTo>
                    <a:cubicBezTo>
                      <a:pt x="5" y="12"/>
                      <a:pt x="6" y="13"/>
                      <a:pt x="6" y="14"/>
                    </a:cubicBezTo>
                    <a:cubicBezTo>
                      <a:pt x="6" y="14"/>
                      <a:pt x="6" y="15"/>
                      <a:pt x="7" y="15"/>
                    </a:cubicBezTo>
                    <a:cubicBezTo>
                      <a:pt x="7" y="16"/>
                      <a:pt x="8" y="16"/>
                      <a:pt x="8" y="16"/>
                    </a:cubicBezTo>
                    <a:cubicBezTo>
                      <a:pt x="9" y="17"/>
                      <a:pt x="10" y="17"/>
                      <a:pt x="10" y="17"/>
                    </a:cubicBezTo>
                    <a:cubicBezTo>
                      <a:pt x="11" y="17"/>
                      <a:pt x="12" y="17"/>
                      <a:pt x="13" y="16"/>
                    </a:cubicBezTo>
                    <a:cubicBezTo>
                      <a:pt x="14" y="16"/>
                      <a:pt x="14" y="16"/>
                      <a:pt x="15" y="16"/>
                    </a:cubicBezTo>
                    <a:cubicBezTo>
                      <a:pt x="15" y="16"/>
                      <a:pt x="16" y="16"/>
                      <a:pt x="16" y="16"/>
                    </a:cubicBezTo>
                    <a:cubicBezTo>
                      <a:pt x="16" y="15"/>
                      <a:pt x="16" y="15"/>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7" y="19"/>
                      <a:pt x="17" y="19"/>
                    </a:cubicBezTo>
                    <a:cubicBezTo>
                      <a:pt x="17" y="19"/>
                      <a:pt x="17" y="19"/>
                      <a:pt x="16" y="19"/>
                    </a:cubicBezTo>
                    <a:cubicBezTo>
                      <a:pt x="16" y="20"/>
                      <a:pt x="15" y="20"/>
                      <a:pt x="15" y="20"/>
                    </a:cubicBezTo>
                    <a:cubicBezTo>
                      <a:pt x="14" y="20"/>
                      <a:pt x="13" y="20"/>
                      <a:pt x="13" y="20"/>
                    </a:cubicBezTo>
                    <a:cubicBezTo>
                      <a:pt x="12" y="20"/>
                      <a:pt x="11" y="21"/>
                      <a:pt x="10" y="21"/>
                    </a:cubicBezTo>
                    <a:cubicBezTo>
                      <a:pt x="8" y="21"/>
                      <a:pt x="7" y="20"/>
                      <a:pt x="6" y="20"/>
                    </a:cubicBezTo>
                    <a:cubicBezTo>
                      <a:pt x="5" y="20"/>
                      <a:pt x="3" y="19"/>
                      <a:pt x="3" y="18"/>
                    </a:cubicBezTo>
                    <a:cubicBezTo>
                      <a:pt x="2" y="17"/>
                      <a:pt x="1" y="16"/>
                      <a:pt x="1" y="15"/>
                    </a:cubicBezTo>
                    <a:cubicBezTo>
                      <a:pt x="0" y="14"/>
                      <a:pt x="0" y="12"/>
                      <a:pt x="0" y="10"/>
                    </a:cubicBezTo>
                    <a:cubicBezTo>
                      <a:pt x="0" y="9"/>
                      <a:pt x="0" y="7"/>
                      <a:pt x="1" y="6"/>
                    </a:cubicBezTo>
                    <a:cubicBezTo>
                      <a:pt x="1" y="5"/>
                      <a:pt x="2" y="4"/>
                      <a:pt x="3" y="3"/>
                    </a:cubicBezTo>
                    <a:cubicBezTo>
                      <a:pt x="4" y="2"/>
                      <a:pt x="4" y="1"/>
                      <a:pt x="6" y="1"/>
                    </a:cubicBezTo>
                    <a:cubicBezTo>
                      <a:pt x="7" y="0"/>
                      <a:pt x="8" y="0"/>
                      <a:pt x="10" y="0"/>
                    </a:cubicBezTo>
                    <a:cubicBezTo>
                      <a:pt x="11" y="0"/>
                      <a:pt x="12" y="0"/>
                      <a:pt x="13" y="1"/>
                    </a:cubicBezTo>
                    <a:cubicBezTo>
                      <a:pt x="15" y="1"/>
                      <a:pt x="15" y="2"/>
                      <a:pt x="16" y="3"/>
                    </a:cubicBezTo>
                    <a:cubicBezTo>
                      <a:pt x="17" y="3"/>
                      <a:pt x="17" y="4"/>
                      <a:pt x="18" y="5"/>
                    </a:cubicBezTo>
                    <a:cubicBezTo>
                      <a:pt x="18" y="6"/>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7" y="5"/>
                    </a:cubicBezTo>
                    <a:cubicBezTo>
                      <a:pt x="6" y="5"/>
                      <a:pt x="6" y="6"/>
                      <a:pt x="6" y="6"/>
                    </a:cubicBezTo>
                    <a:cubicBezTo>
                      <a:pt x="6" y="7"/>
                      <a:pt x="6"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21" name="Freeform 8029">
                <a:extLst>
                  <a:ext uri="{FF2B5EF4-FFF2-40B4-BE49-F238E27FC236}">
                    <a16:creationId xmlns:a16="http://schemas.microsoft.com/office/drawing/2014/main" id="{01F93073-729D-469A-B458-5CAFFBB9FE79}"/>
                  </a:ext>
                </a:extLst>
              </p:cNvPr>
              <p:cNvSpPr>
                <a:spLocks noEditPoints="1"/>
              </p:cNvSpPr>
              <p:nvPr/>
            </p:nvSpPr>
            <p:spPr bwMode="auto">
              <a:xfrm>
                <a:off x="-2206626" y="31868"/>
                <a:ext cx="44450" cy="53975"/>
              </a:xfrm>
              <a:custGeom>
                <a:avLst/>
                <a:gdLst>
                  <a:gd name="T0" fmla="*/ 17 w 17"/>
                  <a:gd name="T1" fmla="*/ 19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19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5 h 21"/>
                  <a:gd name="T54" fmla="*/ 2 w 17"/>
                  <a:gd name="T55" fmla="*/ 6 h 21"/>
                  <a:gd name="T56" fmla="*/ 2 w 17"/>
                  <a:gd name="T57" fmla="*/ 6 h 21"/>
                  <a:gd name="T58" fmla="*/ 2 w 17"/>
                  <a:gd name="T59" fmla="*/ 5 h 21"/>
                  <a:gd name="T60" fmla="*/ 1 w 17"/>
                  <a:gd name="T61" fmla="*/ 4 h 21"/>
                  <a:gd name="T62" fmla="*/ 1 w 17"/>
                  <a:gd name="T63" fmla="*/ 4 h 21"/>
                  <a:gd name="T64" fmla="*/ 1 w 17"/>
                  <a:gd name="T65" fmla="*/ 3 h 21"/>
                  <a:gd name="T66" fmla="*/ 2 w 17"/>
                  <a:gd name="T67" fmla="*/ 2 h 21"/>
                  <a:gd name="T68" fmla="*/ 3 w 17"/>
                  <a:gd name="T69" fmla="*/ 1 h 21"/>
                  <a:gd name="T70" fmla="*/ 4 w 17"/>
                  <a:gd name="T71" fmla="*/ 1 h 21"/>
                  <a:gd name="T72" fmla="*/ 7 w 17"/>
                  <a:gd name="T73" fmla="*/ 0 h 21"/>
                  <a:gd name="T74" fmla="*/ 9 w 17"/>
                  <a:gd name="T75" fmla="*/ 0 h 21"/>
                  <a:gd name="T76" fmla="*/ 13 w 17"/>
                  <a:gd name="T77" fmla="*/ 0 h 21"/>
                  <a:gd name="T78" fmla="*/ 15 w 17"/>
                  <a:gd name="T79" fmla="*/ 2 h 21"/>
                  <a:gd name="T80" fmla="*/ 16 w 17"/>
                  <a:gd name="T81" fmla="*/ 4 h 21"/>
                  <a:gd name="T82" fmla="*/ 17 w 17"/>
                  <a:gd name="T83" fmla="*/ 7 h 21"/>
                  <a:gd name="T84" fmla="*/ 17 w 17"/>
                  <a:gd name="T85" fmla="*/ 19 h 21"/>
                  <a:gd name="T86" fmla="*/ 12 w 17"/>
                  <a:gd name="T87" fmla="*/ 12 h 21"/>
                  <a:gd name="T88" fmla="*/ 10 w 17"/>
                  <a:gd name="T89" fmla="*/ 12 h 21"/>
                  <a:gd name="T90" fmla="*/ 8 w 17"/>
                  <a:gd name="T91" fmla="*/ 12 h 21"/>
                  <a:gd name="T92" fmla="*/ 6 w 17"/>
                  <a:gd name="T93" fmla="*/ 12 h 21"/>
                  <a:gd name="T94" fmla="*/ 6 w 17"/>
                  <a:gd name="T95" fmla="*/ 13 h 21"/>
                  <a:gd name="T96" fmla="*/ 5 w 17"/>
                  <a:gd name="T97" fmla="*/ 14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19"/>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19"/>
                    </a:cubicBezTo>
                    <a:cubicBezTo>
                      <a:pt x="13" y="18"/>
                      <a:pt x="13" y="18"/>
                      <a:pt x="13" y="18"/>
                    </a:cubicBezTo>
                    <a:cubicBezTo>
                      <a:pt x="12" y="19"/>
                      <a:pt x="11" y="19"/>
                      <a:pt x="10" y="20"/>
                    </a:cubicBezTo>
                    <a:cubicBezTo>
                      <a:pt x="9" y="20"/>
                      <a:pt x="8" y="21"/>
                      <a:pt x="7" y="21"/>
                    </a:cubicBezTo>
                    <a:cubicBezTo>
                      <a:pt x="6" y="21"/>
                      <a:pt x="5" y="20"/>
                      <a:pt x="4" y="20"/>
                    </a:cubicBezTo>
                    <a:cubicBezTo>
                      <a:pt x="3" y="20"/>
                      <a:pt x="3" y="20"/>
                      <a:pt x="2" y="19"/>
                    </a:cubicBezTo>
                    <a:cubicBezTo>
                      <a:pt x="2" y="19"/>
                      <a:pt x="1" y="18"/>
                      <a:pt x="1" y="17"/>
                    </a:cubicBezTo>
                    <a:cubicBezTo>
                      <a:pt x="0" y="16"/>
                      <a:pt x="0" y="16"/>
                      <a:pt x="0" y="15"/>
                    </a:cubicBezTo>
                    <a:cubicBezTo>
                      <a:pt x="0" y="14"/>
                      <a:pt x="0" y="13"/>
                      <a:pt x="1" y="12"/>
                    </a:cubicBezTo>
                    <a:cubicBezTo>
                      <a:pt x="1" y="11"/>
                      <a:pt x="2" y="10"/>
                      <a:pt x="3" y="10"/>
                    </a:cubicBezTo>
                    <a:cubicBezTo>
                      <a:pt x="4" y="9"/>
                      <a:pt x="5" y="9"/>
                      <a:pt x="6" y="9"/>
                    </a:cubicBezTo>
                    <a:cubicBezTo>
                      <a:pt x="7" y="9"/>
                      <a:pt x="8" y="8"/>
                      <a:pt x="10" y="8"/>
                    </a:cubicBezTo>
                    <a:cubicBezTo>
                      <a:pt x="12" y="8"/>
                      <a:pt x="12" y="8"/>
                      <a:pt x="12" y="8"/>
                    </a:cubicBezTo>
                    <a:cubicBezTo>
                      <a:pt x="12" y="7"/>
                      <a:pt x="12" y="7"/>
                      <a:pt x="12" y="7"/>
                    </a:cubicBezTo>
                    <a:cubicBezTo>
                      <a:pt x="12" y="7"/>
                      <a:pt x="12" y="6"/>
                      <a:pt x="12" y="6"/>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5"/>
                      <a:pt x="2" y="5"/>
                      <a:pt x="2" y="5"/>
                    </a:cubicBezTo>
                    <a:cubicBezTo>
                      <a:pt x="1" y="5"/>
                      <a:pt x="1" y="5"/>
                      <a:pt x="1" y="4"/>
                    </a:cubicBezTo>
                    <a:cubicBezTo>
                      <a:pt x="1" y="4"/>
                      <a:pt x="1" y="4"/>
                      <a:pt x="1" y="4"/>
                    </a:cubicBezTo>
                    <a:cubicBezTo>
                      <a:pt x="1" y="3"/>
                      <a:pt x="1" y="3"/>
                      <a:pt x="1" y="3"/>
                    </a:cubicBezTo>
                    <a:cubicBezTo>
                      <a:pt x="1" y="2"/>
                      <a:pt x="2" y="2"/>
                      <a:pt x="2" y="2"/>
                    </a:cubicBezTo>
                    <a:cubicBezTo>
                      <a:pt x="2" y="2"/>
                      <a:pt x="2" y="2"/>
                      <a:pt x="3" y="1"/>
                    </a:cubicBezTo>
                    <a:cubicBezTo>
                      <a:pt x="3" y="1"/>
                      <a:pt x="4" y="1"/>
                      <a:pt x="4" y="1"/>
                    </a:cubicBezTo>
                    <a:cubicBezTo>
                      <a:pt x="5" y="0"/>
                      <a:pt x="6" y="0"/>
                      <a:pt x="7" y="0"/>
                    </a:cubicBezTo>
                    <a:cubicBezTo>
                      <a:pt x="7" y="0"/>
                      <a:pt x="8" y="0"/>
                      <a:pt x="9" y="0"/>
                    </a:cubicBezTo>
                    <a:cubicBezTo>
                      <a:pt x="10" y="0"/>
                      <a:pt x="12" y="0"/>
                      <a:pt x="13" y="0"/>
                    </a:cubicBezTo>
                    <a:cubicBezTo>
                      <a:pt x="14" y="1"/>
                      <a:pt x="14" y="1"/>
                      <a:pt x="15" y="2"/>
                    </a:cubicBezTo>
                    <a:cubicBezTo>
                      <a:pt x="16" y="2"/>
                      <a:pt x="16" y="3"/>
                      <a:pt x="16" y="4"/>
                    </a:cubicBezTo>
                    <a:cubicBezTo>
                      <a:pt x="17" y="5"/>
                      <a:pt x="17" y="6"/>
                      <a:pt x="17" y="7"/>
                    </a:cubicBezTo>
                    <a:lnTo>
                      <a:pt x="17" y="19"/>
                    </a:lnTo>
                    <a:close/>
                    <a:moveTo>
                      <a:pt x="12" y="12"/>
                    </a:moveTo>
                    <a:cubicBezTo>
                      <a:pt x="10" y="12"/>
                      <a:pt x="10" y="12"/>
                      <a:pt x="10" y="12"/>
                    </a:cubicBezTo>
                    <a:cubicBezTo>
                      <a:pt x="9" y="12"/>
                      <a:pt x="8" y="12"/>
                      <a:pt x="8" y="12"/>
                    </a:cubicBezTo>
                    <a:cubicBezTo>
                      <a:pt x="7" y="12"/>
                      <a:pt x="7" y="12"/>
                      <a:pt x="6" y="12"/>
                    </a:cubicBezTo>
                    <a:cubicBezTo>
                      <a:pt x="6" y="13"/>
                      <a:pt x="6" y="13"/>
                      <a:pt x="6" y="13"/>
                    </a:cubicBezTo>
                    <a:cubicBezTo>
                      <a:pt x="5" y="14"/>
                      <a:pt x="5" y="14"/>
                      <a:pt x="5" y="14"/>
                    </a:cubicBezTo>
                    <a:cubicBezTo>
                      <a:pt x="5" y="15"/>
                      <a:pt x="6" y="16"/>
                      <a:pt x="6" y="16"/>
                    </a:cubicBezTo>
                    <a:cubicBezTo>
                      <a:pt x="7" y="17"/>
                      <a:pt x="7" y="17"/>
                      <a:pt x="8" y="17"/>
                    </a:cubicBezTo>
                    <a:cubicBezTo>
                      <a:pt x="9" y="17"/>
                      <a:pt x="9" y="17"/>
                      <a:pt x="10" y="16"/>
                    </a:cubicBezTo>
                    <a:cubicBezTo>
                      <a:pt x="11" y="16"/>
                      <a:pt x="11" y="15"/>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22" name="Freeform 8030">
                <a:extLst>
                  <a:ext uri="{FF2B5EF4-FFF2-40B4-BE49-F238E27FC236}">
                    <a16:creationId xmlns:a16="http://schemas.microsoft.com/office/drawing/2014/main" id="{064FF37C-C797-4A9B-B0AB-A1D1654EF2E9}"/>
                  </a:ext>
                </a:extLst>
              </p:cNvPr>
              <p:cNvSpPr>
                <a:spLocks/>
              </p:cNvSpPr>
              <p:nvPr/>
            </p:nvSpPr>
            <p:spPr bwMode="auto">
              <a:xfrm>
                <a:off x="-2147888" y="31868"/>
                <a:ext cx="44450" cy="53975"/>
              </a:xfrm>
              <a:custGeom>
                <a:avLst/>
                <a:gdLst>
                  <a:gd name="T0" fmla="*/ 17 w 17"/>
                  <a:gd name="T1" fmla="*/ 19 h 21"/>
                  <a:gd name="T2" fmla="*/ 17 w 17"/>
                  <a:gd name="T3" fmla="*/ 20 h 21"/>
                  <a:gd name="T4" fmla="*/ 17 w 17"/>
                  <a:gd name="T5" fmla="*/ 20 h 21"/>
                  <a:gd name="T6" fmla="*/ 16 w 17"/>
                  <a:gd name="T7" fmla="*/ 20 h 21"/>
                  <a:gd name="T8" fmla="*/ 15 w 17"/>
                  <a:gd name="T9" fmla="*/ 20 h 21"/>
                  <a:gd name="T10" fmla="*/ 14 w 17"/>
                  <a:gd name="T11" fmla="*/ 20 h 21"/>
                  <a:gd name="T12" fmla="*/ 13 w 17"/>
                  <a:gd name="T13" fmla="*/ 20 h 21"/>
                  <a:gd name="T14" fmla="*/ 13 w 17"/>
                  <a:gd name="T15" fmla="*/ 20 h 21"/>
                  <a:gd name="T16" fmla="*/ 13 w 17"/>
                  <a:gd name="T17" fmla="*/ 19 h 21"/>
                  <a:gd name="T18" fmla="*/ 13 w 17"/>
                  <a:gd name="T19" fmla="*/ 17 h 21"/>
                  <a:gd name="T20" fmla="*/ 10 w 17"/>
                  <a:gd name="T21" fmla="*/ 20 h 21"/>
                  <a:gd name="T22" fmla="*/ 7 w 17"/>
                  <a:gd name="T23" fmla="*/ 21 h 21"/>
                  <a:gd name="T24" fmla="*/ 4 w 17"/>
                  <a:gd name="T25" fmla="*/ 20 h 21"/>
                  <a:gd name="T26" fmla="*/ 1 w 17"/>
                  <a:gd name="T27" fmla="*/ 18 h 21"/>
                  <a:gd name="T28" fmla="*/ 0 w 17"/>
                  <a:gd name="T29" fmla="*/ 16 h 21"/>
                  <a:gd name="T30" fmla="*/ 0 w 17"/>
                  <a:gd name="T31" fmla="*/ 12 h 21"/>
                  <a:gd name="T32" fmla="*/ 0 w 17"/>
                  <a:gd name="T33" fmla="*/ 1 h 21"/>
                  <a:gd name="T34" fmla="*/ 0 w 17"/>
                  <a:gd name="T35" fmla="*/ 1 h 21"/>
                  <a:gd name="T36" fmla="*/ 0 w 17"/>
                  <a:gd name="T37" fmla="*/ 1 h 21"/>
                  <a:gd name="T38" fmla="*/ 1 w 17"/>
                  <a:gd name="T39" fmla="*/ 0 h 21"/>
                  <a:gd name="T40" fmla="*/ 3 w 17"/>
                  <a:gd name="T41" fmla="*/ 0 h 21"/>
                  <a:gd name="T42" fmla="*/ 4 w 17"/>
                  <a:gd name="T43" fmla="*/ 0 h 21"/>
                  <a:gd name="T44" fmla="*/ 5 w 17"/>
                  <a:gd name="T45" fmla="*/ 1 h 21"/>
                  <a:gd name="T46" fmla="*/ 5 w 17"/>
                  <a:gd name="T47" fmla="*/ 1 h 21"/>
                  <a:gd name="T48" fmla="*/ 5 w 17"/>
                  <a:gd name="T49" fmla="*/ 1 h 21"/>
                  <a:gd name="T50" fmla="*/ 5 w 17"/>
                  <a:gd name="T51" fmla="*/ 11 h 21"/>
                  <a:gd name="T52" fmla="*/ 5 w 17"/>
                  <a:gd name="T53" fmla="*/ 14 h 21"/>
                  <a:gd name="T54" fmla="*/ 6 w 17"/>
                  <a:gd name="T55" fmla="*/ 15 h 21"/>
                  <a:gd name="T56" fmla="*/ 7 w 17"/>
                  <a:gd name="T57" fmla="*/ 16 h 21"/>
                  <a:gd name="T58" fmla="*/ 8 w 17"/>
                  <a:gd name="T59" fmla="*/ 16 h 21"/>
                  <a:gd name="T60" fmla="*/ 10 w 17"/>
                  <a:gd name="T61" fmla="*/ 15 h 21"/>
                  <a:gd name="T62" fmla="*/ 12 w 17"/>
                  <a:gd name="T63" fmla="*/ 13 h 21"/>
                  <a:gd name="T64" fmla="*/ 12 w 17"/>
                  <a:gd name="T65" fmla="*/ 1 h 21"/>
                  <a:gd name="T66" fmla="*/ 12 w 17"/>
                  <a:gd name="T67" fmla="*/ 1 h 21"/>
                  <a:gd name="T68" fmla="*/ 13 w 17"/>
                  <a:gd name="T69" fmla="*/ 1 h 21"/>
                  <a:gd name="T70" fmla="*/ 14 w 17"/>
                  <a:gd name="T71" fmla="*/ 0 h 21"/>
                  <a:gd name="T72" fmla="*/ 15 w 17"/>
                  <a:gd name="T73" fmla="*/ 0 h 21"/>
                  <a:gd name="T74" fmla="*/ 16 w 17"/>
                  <a:gd name="T75" fmla="*/ 0 h 21"/>
                  <a:gd name="T76" fmla="*/ 17 w 17"/>
                  <a:gd name="T77" fmla="*/ 1 h 21"/>
                  <a:gd name="T78" fmla="*/ 17 w 17"/>
                  <a:gd name="T79" fmla="*/ 1 h 21"/>
                  <a:gd name="T80" fmla="*/ 17 w 17"/>
                  <a:gd name="T81" fmla="*/ 1 h 21"/>
                  <a:gd name="T82" fmla="*/ 17 w 17"/>
                  <a:gd name="T8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19"/>
                    </a:moveTo>
                    <a:cubicBezTo>
                      <a:pt x="17" y="20"/>
                      <a:pt x="17" y="20"/>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4" y="20"/>
                      <a:pt x="14" y="20"/>
                      <a:pt x="13" y="20"/>
                    </a:cubicBezTo>
                    <a:cubicBezTo>
                      <a:pt x="13" y="20"/>
                      <a:pt x="13" y="20"/>
                      <a:pt x="13" y="20"/>
                    </a:cubicBezTo>
                    <a:cubicBezTo>
                      <a:pt x="13" y="20"/>
                      <a:pt x="13" y="20"/>
                      <a:pt x="13" y="19"/>
                    </a:cubicBezTo>
                    <a:cubicBezTo>
                      <a:pt x="13" y="17"/>
                      <a:pt x="13" y="17"/>
                      <a:pt x="13" y="17"/>
                    </a:cubicBezTo>
                    <a:cubicBezTo>
                      <a:pt x="12" y="18"/>
                      <a:pt x="11" y="19"/>
                      <a:pt x="10" y="20"/>
                    </a:cubicBezTo>
                    <a:cubicBezTo>
                      <a:pt x="9" y="20"/>
                      <a:pt x="8" y="21"/>
                      <a:pt x="7" y="21"/>
                    </a:cubicBezTo>
                    <a:cubicBezTo>
                      <a:pt x="5" y="21"/>
                      <a:pt x="4" y="20"/>
                      <a:pt x="4" y="20"/>
                    </a:cubicBezTo>
                    <a:cubicBezTo>
                      <a:pt x="3" y="20"/>
                      <a:pt x="2" y="19"/>
                      <a:pt x="1" y="18"/>
                    </a:cubicBezTo>
                    <a:cubicBezTo>
                      <a:pt x="1" y="18"/>
                      <a:pt x="1" y="17"/>
                      <a:pt x="0" y="16"/>
                    </a:cubicBezTo>
                    <a:cubicBezTo>
                      <a:pt x="0" y="15"/>
                      <a:pt x="0" y="14"/>
                      <a:pt x="0" y="12"/>
                    </a:cubicBezTo>
                    <a:cubicBezTo>
                      <a:pt x="0" y="1"/>
                      <a:pt x="0" y="1"/>
                      <a:pt x="0" y="1"/>
                    </a:cubicBezTo>
                    <a:cubicBezTo>
                      <a:pt x="0" y="1"/>
                      <a:pt x="0" y="1"/>
                      <a:pt x="0" y="1"/>
                    </a:cubicBezTo>
                    <a:cubicBezTo>
                      <a:pt x="0" y="1"/>
                      <a:pt x="0" y="1"/>
                      <a:pt x="0" y="1"/>
                    </a:cubicBezTo>
                    <a:cubicBezTo>
                      <a:pt x="1" y="0"/>
                      <a:pt x="1" y="0"/>
                      <a:pt x="1" y="0"/>
                    </a:cubicBezTo>
                    <a:cubicBezTo>
                      <a:pt x="2" y="0"/>
                      <a:pt x="2" y="0"/>
                      <a:pt x="3" y="0"/>
                    </a:cubicBezTo>
                    <a:cubicBezTo>
                      <a:pt x="3" y="0"/>
                      <a:pt x="3" y="0"/>
                      <a:pt x="4" y="0"/>
                    </a:cubicBezTo>
                    <a:cubicBezTo>
                      <a:pt x="4" y="0"/>
                      <a:pt x="4" y="0"/>
                      <a:pt x="5" y="1"/>
                    </a:cubicBezTo>
                    <a:cubicBezTo>
                      <a:pt x="5" y="1"/>
                      <a:pt x="5" y="1"/>
                      <a:pt x="5" y="1"/>
                    </a:cubicBezTo>
                    <a:cubicBezTo>
                      <a:pt x="5" y="1"/>
                      <a:pt x="5" y="1"/>
                      <a:pt x="5" y="1"/>
                    </a:cubicBezTo>
                    <a:cubicBezTo>
                      <a:pt x="5" y="11"/>
                      <a:pt x="5" y="11"/>
                      <a:pt x="5" y="11"/>
                    </a:cubicBezTo>
                    <a:cubicBezTo>
                      <a:pt x="5" y="12"/>
                      <a:pt x="5" y="13"/>
                      <a:pt x="5" y="14"/>
                    </a:cubicBezTo>
                    <a:cubicBezTo>
                      <a:pt x="5" y="14"/>
                      <a:pt x="6" y="15"/>
                      <a:pt x="6" y="15"/>
                    </a:cubicBezTo>
                    <a:cubicBezTo>
                      <a:pt x="6" y="15"/>
                      <a:pt x="6" y="16"/>
                      <a:pt x="7" y="16"/>
                    </a:cubicBezTo>
                    <a:cubicBezTo>
                      <a:pt x="7" y="16"/>
                      <a:pt x="8" y="16"/>
                      <a:pt x="8" y="16"/>
                    </a:cubicBezTo>
                    <a:cubicBezTo>
                      <a:pt x="9" y="16"/>
                      <a:pt x="9" y="16"/>
                      <a:pt x="10" y="15"/>
                    </a:cubicBezTo>
                    <a:cubicBezTo>
                      <a:pt x="11" y="15"/>
                      <a:pt x="12" y="14"/>
                      <a:pt x="12" y="13"/>
                    </a:cubicBezTo>
                    <a:cubicBezTo>
                      <a:pt x="12" y="1"/>
                      <a:pt x="12" y="1"/>
                      <a:pt x="12" y="1"/>
                    </a:cubicBezTo>
                    <a:cubicBezTo>
                      <a:pt x="12" y="1"/>
                      <a:pt x="12" y="1"/>
                      <a:pt x="12" y="1"/>
                    </a:cubicBezTo>
                    <a:cubicBezTo>
                      <a:pt x="12" y="1"/>
                      <a:pt x="13" y="1"/>
                      <a:pt x="13" y="1"/>
                    </a:cubicBezTo>
                    <a:cubicBezTo>
                      <a:pt x="13" y="0"/>
                      <a:pt x="13" y="0"/>
                      <a:pt x="14" y="0"/>
                    </a:cubicBezTo>
                    <a:cubicBezTo>
                      <a:pt x="14" y="0"/>
                      <a:pt x="14" y="0"/>
                      <a:pt x="15" y="0"/>
                    </a:cubicBezTo>
                    <a:cubicBezTo>
                      <a:pt x="15" y="0"/>
                      <a:pt x="16" y="0"/>
                      <a:pt x="16" y="0"/>
                    </a:cubicBezTo>
                    <a:cubicBezTo>
                      <a:pt x="16" y="0"/>
                      <a:pt x="17" y="0"/>
                      <a:pt x="17" y="1"/>
                    </a:cubicBezTo>
                    <a:cubicBezTo>
                      <a:pt x="17" y="1"/>
                      <a:pt x="17" y="1"/>
                      <a:pt x="17" y="1"/>
                    </a:cubicBezTo>
                    <a:cubicBezTo>
                      <a:pt x="17" y="1"/>
                      <a:pt x="17" y="1"/>
                      <a:pt x="17" y="1"/>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2" name="Group 9561">
              <a:extLst>
                <a:ext uri="{FF2B5EF4-FFF2-40B4-BE49-F238E27FC236}">
                  <a16:creationId xmlns:a16="http://schemas.microsoft.com/office/drawing/2014/main" id="{2E2163A1-DCAF-4786-9706-A421C9D0C244}"/>
                </a:ext>
              </a:extLst>
            </p:cNvPr>
            <p:cNvGrpSpPr/>
            <p:nvPr/>
          </p:nvGrpSpPr>
          <p:grpSpPr>
            <a:xfrm>
              <a:off x="2651003" y="1447422"/>
              <a:ext cx="489768" cy="85850"/>
              <a:chOff x="-930276" y="693855"/>
              <a:chExt cx="552451" cy="96838"/>
            </a:xfrm>
          </p:grpSpPr>
          <p:sp>
            <p:nvSpPr>
              <p:cNvPr id="9423" name="Freeform 8031">
                <a:extLst>
                  <a:ext uri="{FF2B5EF4-FFF2-40B4-BE49-F238E27FC236}">
                    <a16:creationId xmlns:a16="http://schemas.microsoft.com/office/drawing/2014/main" id="{310559F6-FDA5-40F5-AEDE-5982D341EFBE}"/>
                  </a:ext>
                </a:extLst>
              </p:cNvPr>
              <p:cNvSpPr>
                <a:spLocks/>
              </p:cNvSpPr>
              <p:nvPr/>
            </p:nvSpPr>
            <p:spPr bwMode="auto">
              <a:xfrm>
                <a:off x="-930276" y="698618"/>
                <a:ext cx="52388" cy="71438"/>
              </a:xfrm>
              <a:custGeom>
                <a:avLst/>
                <a:gdLst>
                  <a:gd name="T0" fmla="*/ 20 w 20"/>
                  <a:gd name="T1" fmla="*/ 26 h 27"/>
                  <a:gd name="T2" fmla="*/ 19 w 20"/>
                  <a:gd name="T3" fmla="*/ 26 h 27"/>
                  <a:gd name="T4" fmla="*/ 19 w 20"/>
                  <a:gd name="T5" fmla="*/ 27 h 27"/>
                  <a:gd name="T6" fmla="*/ 18 w 20"/>
                  <a:gd name="T7" fmla="*/ 27 h 27"/>
                  <a:gd name="T8" fmla="*/ 17 w 20"/>
                  <a:gd name="T9" fmla="*/ 27 h 27"/>
                  <a:gd name="T10" fmla="*/ 15 w 20"/>
                  <a:gd name="T11" fmla="*/ 27 h 27"/>
                  <a:gd name="T12" fmla="*/ 14 w 20"/>
                  <a:gd name="T13" fmla="*/ 27 h 27"/>
                  <a:gd name="T14" fmla="*/ 14 w 20"/>
                  <a:gd name="T15" fmla="*/ 26 h 27"/>
                  <a:gd name="T16" fmla="*/ 6 w 20"/>
                  <a:gd name="T17" fmla="*/ 13 h 27"/>
                  <a:gd name="T18" fmla="*/ 5 w 20"/>
                  <a:gd name="T19" fmla="*/ 26 h 27"/>
                  <a:gd name="T20" fmla="*/ 5 w 20"/>
                  <a:gd name="T21" fmla="*/ 26 h 27"/>
                  <a:gd name="T22" fmla="*/ 5 w 20"/>
                  <a:gd name="T23" fmla="*/ 27 h 27"/>
                  <a:gd name="T24" fmla="*/ 4 w 20"/>
                  <a:gd name="T25" fmla="*/ 27 h 27"/>
                  <a:gd name="T26" fmla="*/ 3 w 20"/>
                  <a:gd name="T27" fmla="*/ 27 h 27"/>
                  <a:gd name="T28" fmla="*/ 1 w 20"/>
                  <a:gd name="T29" fmla="*/ 27 h 27"/>
                  <a:gd name="T30" fmla="*/ 1 w 20"/>
                  <a:gd name="T31" fmla="*/ 27 h 27"/>
                  <a:gd name="T32" fmla="*/ 0 w 20"/>
                  <a:gd name="T33" fmla="*/ 26 h 27"/>
                  <a:gd name="T34" fmla="*/ 0 w 20"/>
                  <a:gd name="T35" fmla="*/ 26 h 27"/>
                  <a:gd name="T36" fmla="*/ 0 w 20"/>
                  <a:gd name="T37" fmla="*/ 1 h 27"/>
                  <a:gd name="T38" fmla="*/ 0 w 20"/>
                  <a:gd name="T39" fmla="*/ 1 h 27"/>
                  <a:gd name="T40" fmla="*/ 1 w 20"/>
                  <a:gd name="T41" fmla="*/ 0 h 27"/>
                  <a:gd name="T42" fmla="*/ 1 w 20"/>
                  <a:gd name="T43" fmla="*/ 0 h 27"/>
                  <a:gd name="T44" fmla="*/ 3 w 20"/>
                  <a:gd name="T45" fmla="*/ 0 h 27"/>
                  <a:gd name="T46" fmla="*/ 4 w 20"/>
                  <a:gd name="T47" fmla="*/ 0 h 27"/>
                  <a:gd name="T48" fmla="*/ 5 w 20"/>
                  <a:gd name="T49" fmla="*/ 0 h 27"/>
                  <a:gd name="T50" fmla="*/ 5 w 20"/>
                  <a:gd name="T51" fmla="*/ 1 h 27"/>
                  <a:gd name="T52" fmla="*/ 5 w 20"/>
                  <a:gd name="T53" fmla="*/ 1 h 27"/>
                  <a:gd name="T54" fmla="*/ 6 w 20"/>
                  <a:gd name="T55" fmla="*/ 12 h 27"/>
                  <a:gd name="T56" fmla="*/ 13 w 20"/>
                  <a:gd name="T57" fmla="*/ 1 h 27"/>
                  <a:gd name="T58" fmla="*/ 14 w 20"/>
                  <a:gd name="T59" fmla="*/ 1 h 27"/>
                  <a:gd name="T60" fmla="*/ 14 w 20"/>
                  <a:gd name="T61" fmla="*/ 0 h 27"/>
                  <a:gd name="T62" fmla="*/ 15 w 20"/>
                  <a:gd name="T63" fmla="*/ 0 h 27"/>
                  <a:gd name="T64" fmla="*/ 16 w 20"/>
                  <a:gd name="T65" fmla="*/ 0 h 27"/>
                  <a:gd name="T66" fmla="*/ 18 w 20"/>
                  <a:gd name="T67" fmla="*/ 0 h 27"/>
                  <a:gd name="T68" fmla="*/ 19 w 20"/>
                  <a:gd name="T69" fmla="*/ 0 h 27"/>
                  <a:gd name="T70" fmla="*/ 19 w 20"/>
                  <a:gd name="T71" fmla="*/ 1 h 27"/>
                  <a:gd name="T72" fmla="*/ 19 w 20"/>
                  <a:gd name="T73" fmla="*/ 1 h 27"/>
                  <a:gd name="T74" fmla="*/ 19 w 20"/>
                  <a:gd name="T75" fmla="*/ 2 h 27"/>
                  <a:gd name="T76" fmla="*/ 18 w 20"/>
                  <a:gd name="T77" fmla="*/ 3 h 27"/>
                  <a:gd name="T78" fmla="*/ 11 w 20"/>
                  <a:gd name="T79" fmla="*/ 13 h 27"/>
                  <a:gd name="T80" fmla="*/ 19 w 20"/>
                  <a:gd name="T81" fmla="*/ 25 h 27"/>
                  <a:gd name="T82" fmla="*/ 19 w 20"/>
                  <a:gd name="T83" fmla="*/ 26 h 27"/>
                  <a:gd name="T84" fmla="*/ 20 w 20"/>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 h="27">
                    <a:moveTo>
                      <a:pt x="20" y="26"/>
                    </a:moveTo>
                    <a:cubicBezTo>
                      <a:pt x="20" y="26"/>
                      <a:pt x="20" y="26"/>
                      <a:pt x="19" y="26"/>
                    </a:cubicBezTo>
                    <a:cubicBezTo>
                      <a:pt x="19" y="27"/>
                      <a:pt x="19" y="27"/>
                      <a:pt x="19" y="27"/>
                    </a:cubicBezTo>
                    <a:cubicBezTo>
                      <a:pt x="19" y="27"/>
                      <a:pt x="18" y="27"/>
                      <a:pt x="18" y="27"/>
                    </a:cubicBezTo>
                    <a:cubicBezTo>
                      <a:pt x="18" y="27"/>
                      <a:pt x="17" y="27"/>
                      <a:pt x="17" y="27"/>
                    </a:cubicBezTo>
                    <a:cubicBezTo>
                      <a:pt x="16" y="27"/>
                      <a:pt x="15" y="27"/>
                      <a:pt x="15" y="27"/>
                    </a:cubicBezTo>
                    <a:cubicBezTo>
                      <a:pt x="14" y="27"/>
                      <a:pt x="14" y="27"/>
                      <a:pt x="14" y="27"/>
                    </a:cubicBezTo>
                    <a:cubicBezTo>
                      <a:pt x="14" y="26"/>
                      <a:pt x="14" y="26"/>
                      <a:pt x="14" y="26"/>
                    </a:cubicBezTo>
                    <a:cubicBezTo>
                      <a:pt x="6" y="13"/>
                      <a:pt x="6" y="13"/>
                      <a:pt x="6" y="13"/>
                    </a:cubicBezTo>
                    <a:cubicBezTo>
                      <a:pt x="5" y="26"/>
                      <a:pt x="5" y="26"/>
                      <a:pt x="5" y="26"/>
                    </a:cubicBezTo>
                    <a:cubicBezTo>
                      <a:pt x="5" y="26"/>
                      <a:pt x="5" y="26"/>
                      <a:pt x="5" y="26"/>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6"/>
                    </a:cubicBezTo>
                    <a:cubicBezTo>
                      <a:pt x="0" y="26"/>
                      <a:pt x="0" y="26"/>
                      <a:pt x="0" y="26"/>
                    </a:cubicBezTo>
                    <a:cubicBezTo>
                      <a:pt x="0" y="1"/>
                      <a:pt x="0" y="1"/>
                      <a:pt x="0" y="1"/>
                    </a:cubicBezTo>
                    <a:cubicBezTo>
                      <a:pt x="0" y="1"/>
                      <a:pt x="0" y="1"/>
                      <a:pt x="0" y="1"/>
                    </a:cubicBezTo>
                    <a:cubicBezTo>
                      <a:pt x="0" y="1"/>
                      <a:pt x="0" y="0"/>
                      <a:pt x="1" y="0"/>
                    </a:cubicBezTo>
                    <a:cubicBezTo>
                      <a:pt x="1" y="0"/>
                      <a:pt x="1" y="0"/>
                      <a:pt x="1" y="0"/>
                    </a:cubicBezTo>
                    <a:cubicBezTo>
                      <a:pt x="2" y="0"/>
                      <a:pt x="2" y="0"/>
                      <a:pt x="3" y="0"/>
                    </a:cubicBezTo>
                    <a:cubicBezTo>
                      <a:pt x="3" y="0"/>
                      <a:pt x="4" y="0"/>
                      <a:pt x="4" y="0"/>
                    </a:cubicBezTo>
                    <a:cubicBezTo>
                      <a:pt x="4" y="0"/>
                      <a:pt x="5" y="0"/>
                      <a:pt x="5" y="0"/>
                    </a:cubicBezTo>
                    <a:cubicBezTo>
                      <a:pt x="5" y="0"/>
                      <a:pt x="5" y="1"/>
                      <a:pt x="5" y="1"/>
                    </a:cubicBezTo>
                    <a:cubicBezTo>
                      <a:pt x="5" y="1"/>
                      <a:pt x="5" y="1"/>
                      <a:pt x="5" y="1"/>
                    </a:cubicBezTo>
                    <a:cubicBezTo>
                      <a:pt x="6" y="12"/>
                      <a:pt x="6" y="12"/>
                      <a:pt x="6" y="12"/>
                    </a:cubicBezTo>
                    <a:cubicBezTo>
                      <a:pt x="13" y="1"/>
                      <a:pt x="13" y="1"/>
                      <a:pt x="13" y="1"/>
                    </a:cubicBezTo>
                    <a:cubicBezTo>
                      <a:pt x="13" y="1"/>
                      <a:pt x="13" y="1"/>
                      <a:pt x="14" y="1"/>
                    </a:cubicBezTo>
                    <a:cubicBezTo>
                      <a:pt x="14" y="0"/>
                      <a:pt x="14" y="0"/>
                      <a:pt x="14" y="0"/>
                    </a:cubicBezTo>
                    <a:cubicBezTo>
                      <a:pt x="14" y="0"/>
                      <a:pt x="15" y="0"/>
                      <a:pt x="15" y="0"/>
                    </a:cubicBezTo>
                    <a:cubicBezTo>
                      <a:pt x="15" y="0"/>
                      <a:pt x="16" y="0"/>
                      <a:pt x="16" y="0"/>
                    </a:cubicBezTo>
                    <a:cubicBezTo>
                      <a:pt x="17" y="0"/>
                      <a:pt x="17" y="0"/>
                      <a:pt x="18" y="0"/>
                    </a:cubicBezTo>
                    <a:cubicBezTo>
                      <a:pt x="18" y="0"/>
                      <a:pt x="18" y="0"/>
                      <a:pt x="19" y="0"/>
                    </a:cubicBezTo>
                    <a:cubicBezTo>
                      <a:pt x="19" y="0"/>
                      <a:pt x="19" y="1"/>
                      <a:pt x="19" y="1"/>
                    </a:cubicBezTo>
                    <a:cubicBezTo>
                      <a:pt x="19" y="1"/>
                      <a:pt x="19" y="1"/>
                      <a:pt x="19" y="1"/>
                    </a:cubicBezTo>
                    <a:cubicBezTo>
                      <a:pt x="19" y="1"/>
                      <a:pt x="19" y="1"/>
                      <a:pt x="19" y="2"/>
                    </a:cubicBezTo>
                    <a:cubicBezTo>
                      <a:pt x="19" y="2"/>
                      <a:pt x="19" y="2"/>
                      <a:pt x="18" y="3"/>
                    </a:cubicBezTo>
                    <a:cubicBezTo>
                      <a:pt x="11" y="13"/>
                      <a:pt x="11" y="13"/>
                      <a:pt x="11" y="13"/>
                    </a:cubicBezTo>
                    <a:cubicBezTo>
                      <a:pt x="19" y="25"/>
                      <a:pt x="19" y="25"/>
                      <a:pt x="19" y="25"/>
                    </a:cubicBezTo>
                    <a:cubicBezTo>
                      <a:pt x="19" y="25"/>
                      <a:pt x="19" y="25"/>
                      <a:pt x="19" y="26"/>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4" name="Freeform 8032">
                <a:extLst>
                  <a:ext uri="{FF2B5EF4-FFF2-40B4-BE49-F238E27FC236}">
                    <a16:creationId xmlns:a16="http://schemas.microsoft.com/office/drawing/2014/main" id="{B6B9DD77-7FAA-4175-980D-C1290E5E8D44}"/>
                  </a:ext>
                </a:extLst>
              </p:cNvPr>
              <p:cNvSpPr>
                <a:spLocks/>
              </p:cNvSpPr>
              <p:nvPr/>
            </p:nvSpPr>
            <p:spPr bwMode="auto">
              <a:xfrm>
                <a:off x="-862013" y="730368"/>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8" y="1"/>
                    </a:cubicBezTo>
                    <a:cubicBezTo>
                      <a:pt x="8" y="1"/>
                      <a:pt x="7" y="0"/>
                      <a:pt x="7" y="0"/>
                    </a:cubicBezTo>
                    <a:cubicBezTo>
                      <a:pt x="6" y="0"/>
                      <a:pt x="6" y="0"/>
                      <a:pt x="5" y="0"/>
                    </a:cubicBezTo>
                    <a:cubicBezTo>
                      <a:pt x="4" y="0"/>
                      <a:pt x="3" y="0"/>
                      <a:pt x="3" y="0"/>
                    </a:cubicBezTo>
                    <a:cubicBezTo>
                      <a:pt x="2" y="0"/>
                      <a:pt x="2" y="1"/>
                      <a:pt x="1" y="1"/>
                    </a:cubicBezTo>
                    <a:cubicBezTo>
                      <a:pt x="1" y="2"/>
                      <a:pt x="1" y="2"/>
                      <a:pt x="0" y="3"/>
                    </a:cubicBezTo>
                    <a:cubicBezTo>
                      <a:pt x="0" y="4"/>
                      <a:pt x="0" y="4"/>
                      <a:pt x="0" y="5"/>
                    </a:cubicBezTo>
                    <a:cubicBezTo>
                      <a:pt x="0" y="6"/>
                      <a:pt x="0" y="7"/>
                      <a:pt x="0" y="8"/>
                    </a:cubicBezTo>
                    <a:cubicBezTo>
                      <a:pt x="1" y="8"/>
                      <a:pt x="1" y="9"/>
                      <a:pt x="1" y="10"/>
                    </a:cubicBezTo>
                    <a:cubicBezTo>
                      <a:pt x="2" y="10"/>
                      <a:pt x="2" y="10"/>
                      <a:pt x="3" y="11"/>
                    </a:cubicBezTo>
                    <a:cubicBezTo>
                      <a:pt x="3" y="11"/>
                      <a:pt x="4" y="11"/>
                      <a:pt x="5" y="11"/>
                    </a:cubicBezTo>
                    <a:cubicBezTo>
                      <a:pt x="5" y="11"/>
                      <a:pt x="6" y="11"/>
                      <a:pt x="7" y="11"/>
                    </a:cubicBezTo>
                    <a:cubicBezTo>
                      <a:pt x="7"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5" name="Freeform 8033">
                <a:extLst>
                  <a:ext uri="{FF2B5EF4-FFF2-40B4-BE49-F238E27FC236}">
                    <a16:creationId xmlns:a16="http://schemas.microsoft.com/office/drawing/2014/main" id="{745BE239-6961-45AF-BC87-8DD9075D510F}"/>
                  </a:ext>
                </a:extLst>
              </p:cNvPr>
              <p:cNvSpPr>
                <a:spLocks/>
              </p:cNvSpPr>
              <p:nvPr/>
            </p:nvSpPr>
            <p:spPr bwMode="auto">
              <a:xfrm>
                <a:off x="-874713" y="719255"/>
                <a:ext cx="53975"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0 w 20"/>
                  <a:gd name="T15" fmla="*/ 14 h 19"/>
                  <a:gd name="T16" fmla="*/ 0 w 20"/>
                  <a:gd name="T17" fmla="*/ 10 h 19"/>
                  <a:gd name="T18" fmla="*/ 1 w 20"/>
                  <a:gd name="T19" fmla="*/ 6 h 19"/>
                  <a:gd name="T20" fmla="*/ 2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10" y="19"/>
                    </a:cubicBezTo>
                    <a:cubicBezTo>
                      <a:pt x="8" y="19"/>
                      <a:pt x="6" y="19"/>
                      <a:pt x="5" y="18"/>
                    </a:cubicBezTo>
                    <a:cubicBezTo>
                      <a:pt x="4" y="18"/>
                      <a:pt x="3" y="17"/>
                      <a:pt x="2" y="17"/>
                    </a:cubicBezTo>
                    <a:cubicBezTo>
                      <a:pt x="1" y="16"/>
                      <a:pt x="1" y="15"/>
                      <a:pt x="0" y="14"/>
                    </a:cubicBezTo>
                    <a:cubicBezTo>
                      <a:pt x="0" y="12"/>
                      <a:pt x="0" y="11"/>
                      <a:pt x="0" y="10"/>
                    </a:cubicBezTo>
                    <a:cubicBezTo>
                      <a:pt x="0" y="8"/>
                      <a:pt x="0" y="7"/>
                      <a:pt x="1" y="6"/>
                    </a:cubicBezTo>
                    <a:cubicBezTo>
                      <a:pt x="1" y="4"/>
                      <a:pt x="2" y="3"/>
                      <a:pt x="2" y="3"/>
                    </a:cubicBezTo>
                    <a:cubicBezTo>
                      <a:pt x="3" y="2"/>
                      <a:pt x="4" y="1"/>
                      <a:pt x="6" y="1"/>
                    </a:cubicBezTo>
                    <a:cubicBezTo>
                      <a:pt x="7" y="0"/>
                      <a:pt x="8" y="0"/>
                      <a:pt x="10" y="0"/>
                    </a:cubicBezTo>
                    <a:cubicBezTo>
                      <a:pt x="12" y="0"/>
                      <a:pt x="13" y="0"/>
                      <a:pt x="14" y="0"/>
                    </a:cubicBezTo>
                    <a:cubicBezTo>
                      <a:pt x="15" y="1"/>
                      <a:pt x="16" y="1"/>
                      <a:pt x="17" y="2"/>
                    </a:cubicBezTo>
                    <a:cubicBezTo>
                      <a:pt x="18" y="3"/>
                      <a:pt x="19" y="4"/>
                      <a:pt x="19" y="5"/>
                    </a:cubicBezTo>
                    <a:cubicBezTo>
                      <a:pt x="19"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6" name="Freeform 8034">
                <a:extLst>
                  <a:ext uri="{FF2B5EF4-FFF2-40B4-BE49-F238E27FC236}">
                    <a16:creationId xmlns:a16="http://schemas.microsoft.com/office/drawing/2014/main" id="{39B014B5-D030-4B02-B40A-59D1DAC0BF12}"/>
                  </a:ext>
                </a:extLst>
              </p:cNvPr>
              <p:cNvSpPr>
                <a:spLocks/>
              </p:cNvSpPr>
              <p:nvPr/>
            </p:nvSpPr>
            <p:spPr bwMode="auto">
              <a:xfrm>
                <a:off x="-800101" y="730368"/>
                <a:ext cx="23813" cy="28575"/>
              </a:xfrm>
              <a:custGeom>
                <a:avLst/>
                <a:gdLst>
                  <a:gd name="T0" fmla="*/ 9 w 9"/>
                  <a:gd name="T1" fmla="*/ 5 h 11"/>
                  <a:gd name="T2" fmla="*/ 9 w 9"/>
                  <a:gd name="T3" fmla="*/ 3 h 11"/>
                  <a:gd name="T4" fmla="*/ 8 w 9"/>
                  <a:gd name="T5" fmla="*/ 1 h 11"/>
                  <a:gd name="T6" fmla="*/ 6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8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8" y="2"/>
                      <a:pt x="8" y="2"/>
                      <a:pt x="8" y="1"/>
                    </a:cubicBezTo>
                    <a:cubicBezTo>
                      <a:pt x="7" y="1"/>
                      <a:pt x="7" y="0"/>
                      <a:pt x="6" y="0"/>
                    </a:cubicBezTo>
                    <a:cubicBezTo>
                      <a:pt x="6" y="0"/>
                      <a:pt x="5" y="0"/>
                      <a:pt x="4" y="0"/>
                    </a:cubicBezTo>
                    <a:cubicBezTo>
                      <a:pt x="4" y="0"/>
                      <a:pt x="3" y="0"/>
                      <a:pt x="2" y="0"/>
                    </a:cubicBezTo>
                    <a:cubicBezTo>
                      <a:pt x="2" y="0"/>
                      <a:pt x="1" y="1"/>
                      <a:pt x="1" y="1"/>
                    </a:cubicBezTo>
                    <a:cubicBezTo>
                      <a:pt x="0" y="2"/>
                      <a:pt x="0" y="2"/>
                      <a:pt x="0" y="3"/>
                    </a:cubicBezTo>
                    <a:cubicBezTo>
                      <a:pt x="0" y="4"/>
                      <a:pt x="0" y="4"/>
                      <a:pt x="0" y="5"/>
                    </a:cubicBezTo>
                    <a:cubicBezTo>
                      <a:pt x="0" y="6"/>
                      <a:pt x="0" y="7"/>
                      <a:pt x="0" y="8"/>
                    </a:cubicBezTo>
                    <a:cubicBezTo>
                      <a:pt x="0" y="8"/>
                      <a:pt x="0" y="9"/>
                      <a:pt x="1" y="10"/>
                    </a:cubicBezTo>
                    <a:cubicBezTo>
                      <a:pt x="1" y="10"/>
                      <a:pt x="1" y="10"/>
                      <a:pt x="2" y="11"/>
                    </a:cubicBezTo>
                    <a:cubicBezTo>
                      <a:pt x="3" y="11"/>
                      <a:pt x="3" y="11"/>
                      <a:pt x="4" y="11"/>
                    </a:cubicBezTo>
                    <a:cubicBezTo>
                      <a:pt x="5" y="11"/>
                      <a:pt x="6" y="11"/>
                      <a:pt x="6" y="11"/>
                    </a:cubicBezTo>
                    <a:cubicBezTo>
                      <a:pt x="7" y="11"/>
                      <a:pt x="7" y="10"/>
                      <a:pt x="8" y="10"/>
                    </a:cubicBezTo>
                    <a:cubicBezTo>
                      <a:pt x="8" y="9"/>
                      <a:pt x="8" y="9"/>
                      <a:pt x="8"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7" name="Freeform 8035">
                <a:extLst>
                  <a:ext uri="{FF2B5EF4-FFF2-40B4-BE49-F238E27FC236}">
                    <a16:creationId xmlns:a16="http://schemas.microsoft.com/office/drawing/2014/main" id="{BD19CB5A-DDB8-4145-86C2-6A6A1508FEE0}"/>
                  </a:ext>
                </a:extLst>
              </p:cNvPr>
              <p:cNvSpPr>
                <a:spLocks/>
              </p:cNvSpPr>
              <p:nvPr/>
            </p:nvSpPr>
            <p:spPr bwMode="auto">
              <a:xfrm>
                <a:off x="-815976" y="719255"/>
                <a:ext cx="53975" cy="50800"/>
              </a:xfrm>
              <a:custGeom>
                <a:avLst/>
                <a:gdLst>
                  <a:gd name="T0" fmla="*/ 20 w 20"/>
                  <a:gd name="T1" fmla="*/ 9 h 19"/>
                  <a:gd name="T2" fmla="*/ 19 w 20"/>
                  <a:gd name="T3" fmla="*/ 13 h 19"/>
                  <a:gd name="T4" fmla="*/ 18 w 20"/>
                  <a:gd name="T5" fmla="*/ 16 h 19"/>
                  <a:gd name="T6" fmla="*/ 14 w 20"/>
                  <a:gd name="T7" fmla="*/ 18 h 19"/>
                  <a:gd name="T8" fmla="*/ 10 w 20"/>
                  <a:gd name="T9" fmla="*/ 19 h 19"/>
                  <a:gd name="T10" fmla="*/ 6 w 20"/>
                  <a:gd name="T11" fmla="*/ 18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5 w 20"/>
                  <a:gd name="T27" fmla="*/ 0 h 19"/>
                  <a:gd name="T28" fmla="*/ 18 w 20"/>
                  <a:gd name="T29" fmla="*/ 2 h 19"/>
                  <a:gd name="T30" fmla="*/ 20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8" y="16"/>
                    </a:cubicBezTo>
                    <a:cubicBezTo>
                      <a:pt x="17" y="17"/>
                      <a:pt x="16" y="18"/>
                      <a:pt x="14" y="18"/>
                    </a:cubicBezTo>
                    <a:cubicBezTo>
                      <a:pt x="13" y="19"/>
                      <a:pt x="12" y="19"/>
                      <a:pt x="10" y="19"/>
                    </a:cubicBezTo>
                    <a:cubicBezTo>
                      <a:pt x="8" y="19"/>
                      <a:pt x="7" y="19"/>
                      <a:pt x="6" y="18"/>
                    </a:cubicBezTo>
                    <a:cubicBezTo>
                      <a:pt x="5" y="18"/>
                      <a:pt x="4" y="17"/>
                      <a:pt x="3" y="17"/>
                    </a:cubicBezTo>
                    <a:cubicBezTo>
                      <a:pt x="2" y="16"/>
                      <a:pt x="1" y="15"/>
                      <a:pt x="1" y="14"/>
                    </a:cubicBezTo>
                    <a:cubicBezTo>
                      <a:pt x="1" y="12"/>
                      <a:pt x="0" y="11"/>
                      <a:pt x="0" y="10"/>
                    </a:cubicBezTo>
                    <a:cubicBezTo>
                      <a:pt x="0" y="8"/>
                      <a:pt x="1" y="7"/>
                      <a:pt x="1" y="6"/>
                    </a:cubicBezTo>
                    <a:cubicBezTo>
                      <a:pt x="1" y="4"/>
                      <a:pt x="2" y="3"/>
                      <a:pt x="3" y="3"/>
                    </a:cubicBezTo>
                    <a:cubicBezTo>
                      <a:pt x="4" y="2"/>
                      <a:pt x="5" y="1"/>
                      <a:pt x="6" y="1"/>
                    </a:cubicBezTo>
                    <a:cubicBezTo>
                      <a:pt x="7" y="0"/>
                      <a:pt x="9" y="0"/>
                      <a:pt x="10" y="0"/>
                    </a:cubicBezTo>
                    <a:cubicBezTo>
                      <a:pt x="12" y="0"/>
                      <a:pt x="14" y="0"/>
                      <a:pt x="15" y="0"/>
                    </a:cubicBezTo>
                    <a:cubicBezTo>
                      <a:pt x="16" y="1"/>
                      <a:pt x="17" y="1"/>
                      <a:pt x="18" y="2"/>
                    </a:cubicBezTo>
                    <a:cubicBezTo>
                      <a:pt x="19" y="3"/>
                      <a:pt x="19" y="4"/>
                      <a:pt x="20"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8" name="Freeform 8036">
                <a:extLst>
                  <a:ext uri="{FF2B5EF4-FFF2-40B4-BE49-F238E27FC236}">
                    <a16:creationId xmlns:a16="http://schemas.microsoft.com/office/drawing/2014/main" id="{5E97861D-85EB-457B-9616-EC5736319977}"/>
                  </a:ext>
                </a:extLst>
              </p:cNvPr>
              <p:cNvSpPr>
                <a:spLocks/>
              </p:cNvSpPr>
              <p:nvPr/>
            </p:nvSpPr>
            <p:spPr bwMode="auto">
              <a:xfrm>
                <a:off x="-754063" y="719255"/>
                <a:ext cx="39688" cy="50800"/>
              </a:xfrm>
              <a:custGeom>
                <a:avLst/>
                <a:gdLst>
                  <a:gd name="T0" fmla="*/ 15 w 15"/>
                  <a:gd name="T1" fmla="*/ 15 h 19"/>
                  <a:gd name="T2" fmla="*/ 15 w 15"/>
                  <a:gd name="T3" fmla="*/ 16 h 19"/>
                  <a:gd name="T4" fmla="*/ 15 w 15"/>
                  <a:gd name="T5" fmla="*/ 17 h 19"/>
                  <a:gd name="T6" fmla="*/ 15 w 15"/>
                  <a:gd name="T7" fmla="*/ 17 h 19"/>
                  <a:gd name="T8" fmla="*/ 14 w 15"/>
                  <a:gd name="T9" fmla="*/ 17 h 19"/>
                  <a:gd name="T10" fmla="*/ 14 w 15"/>
                  <a:gd name="T11" fmla="*/ 18 h 19"/>
                  <a:gd name="T12" fmla="*/ 12 w 15"/>
                  <a:gd name="T13" fmla="*/ 18 h 19"/>
                  <a:gd name="T14" fmla="*/ 11 w 15"/>
                  <a:gd name="T15" fmla="*/ 19 h 19"/>
                  <a:gd name="T16" fmla="*/ 9 w 15"/>
                  <a:gd name="T17" fmla="*/ 19 h 19"/>
                  <a:gd name="T18" fmla="*/ 5 w 15"/>
                  <a:gd name="T19" fmla="*/ 18 h 19"/>
                  <a:gd name="T20" fmla="*/ 2 w 15"/>
                  <a:gd name="T21" fmla="*/ 17 h 19"/>
                  <a:gd name="T22" fmla="*/ 0 w 15"/>
                  <a:gd name="T23" fmla="*/ 14 h 19"/>
                  <a:gd name="T24" fmla="*/ 0 w 15"/>
                  <a:gd name="T25" fmla="*/ 10 h 19"/>
                  <a:gd name="T26" fmla="*/ 1 w 15"/>
                  <a:gd name="T27" fmla="*/ 5 h 19"/>
                  <a:gd name="T28" fmla="*/ 3 w 15"/>
                  <a:gd name="T29" fmla="*/ 2 h 19"/>
                  <a:gd name="T30" fmla="*/ 5 w 15"/>
                  <a:gd name="T31" fmla="*/ 0 h 19"/>
                  <a:gd name="T32" fmla="*/ 9 w 15"/>
                  <a:gd name="T33" fmla="*/ 0 h 19"/>
                  <a:gd name="T34" fmla="*/ 11 w 15"/>
                  <a:gd name="T35" fmla="*/ 0 h 19"/>
                  <a:gd name="T36" fmla="*/ 12 w 15"/>
                  <a:gd name="T37" fmla="*/ 0 h 19"/>
                  <a:gd name="T38" fmla="*/ 14 w 15"/>
                  <a:gd name="T39" fmla="*/ 1 h 19"/>
                  <a:gd name="T40" fmla="*/ 14 w 15"/>
                  <a:gd name="T41" fmla="*/ 1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6 h 19"/>
                  <a:gd name="T54" fmla="*/ 13 w 15"/>
                  <a:gd name="T55" fmla="*/ 5 h 19"/>
                  <a:gd name="T56" fmla="*/ 12 w 15"/>
                  <a:gd name="T57" fmla="*/ 5 h 19"/>
                  <a:gd name="T58" fmla="*/ 11 w 15"/>
                  <a:gd name="T59" fmla="*/ 4 h 19"/>
                  <a:gd name="T60" fmla="*/ 9 w 15"/>
                  <a:gd name="T61" fmla="*/ 4 h 19"/>
                  <a:gd name="T62" fmla="*/ 6 w 15"/>
                  <a:gd name="T63" fmla="*/ 5 h 19"/>
                  <a:gd name="T64" fmla="*/ 5 w 15"/>
                  <a:gd name="T65" fmla="*/ 9 h 19"/>
                  <a:gd name="T66" fmla="*/ 5 w 15"/>
                  <a:gd name="T67" fmla="*/ 12 h 19"/>
                  <a:gd name="T68" fmla="*/ 6 w 15"/>
                  <a:gd name="T69" fmla="*/ 14 h 19"/>
                  <a:gd name="T70" fmla="*/ 8 w 15"/>
                  <a:gd name="T71" fmla="*/ 15 h 19"/>
                  <a:gd name="T72" fmla="*/ 9 w 15"/>
                  <a:gd name="T73" fmla="*/ 15 h 19"/>
                  <a:gd name="T74" fmla="*/ 11 w 15"/>
                  <a:gd name="T75" fmla="*/ 15 h 19"/>
                  <a:gd name="T76" fmla="*/ 13 w 15"/>
                  <a:gd name="T77" fmla="*/ 14 h 19"/>
                  <a:gd name="T78" fmla="*/ 14 w 15"/>
                  <a:gd name="T79" fmla="*/ 14 h 19"/>
                  <a:gd name="T80" fmla="*/ 14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6"/>
                      <a:pt x="15" y="17"/>
                    </a:cubicBezTo>
                    <a:cubicBezTo>
                      <a:pt x="15" y="17"/>
                      <a:pt x="15" y="17"/>
                      <a:pt x="15" y="17"/>
                    </a:cubicBezTo>
                    <a:cubicBezTo>
                      <a:pt x="15" y="17"/>
                      <a:pt x="15" y="17"/>
                      <a:pt x="14" y="17"/>
                    </a:cubicBezTo>
                    <a:cubicBezTo>
                      <a:pt x="14" y="17"/>
                      <a:pt x="14" y="18"/>
                      <a:pt x="14" y="18"/>
                    </a:cubicBezTo>
                    <a:cubicBezTo>
                      <a:pt x="13" y="18"/>
                      <a:pt x="13" y="18"/>
                      <a:pt x="12" y="18"/>
                    </a:cubicBezTo>
                    <a:cubicBezTo>
                      <a:pt x="12" y="19"/>
                      <a:pt x="11" y="19"/>
                      <a:pt x="11" y="19"/>
                    </a:cubicBezTo>
                    <a:cubicBezTo>
                      <a:pt x="10" y="19"/>
                      <a:pt x="9" y="19"/>
                      <a:pt x="9" y="19"/>
                    </a:cubicBezTo>
                    <a:cubicBezTo>
                      <a:pt x="7" y="19"/>
                      <a:pt x="6" y="19"/>
                      <a:pt x="5" y="18"/>
                    </a:cubicBezTo>
                    <a:cubicBezTo>
                      <a:pt x="4" y="18"/>
                      <a:pt x="3" y="17"/>
                      <a:pt x="2" y="17"/>
                    </a:cubicBezTo>
                    <a:cubicBezTo>
                      <a:pt x="1" y="16"/>
                      <a:pt x="1" y="15"/>
                      <a:pt x="0" y="14"/>
                    </a:cubicBezTo>
                    <a:cubicBezTo>
                      <a:pt x="0" y="13"/>
                      <a:pt x="0" y="11"/>
                      <a:pt x="0" y="10"/>
                    </a:cubicBezTo>
                    <a:cubicBezTo>
                      <a:pt x="0" y="8"/>
                      <a:pt x="0" y="7"/>
                      <a:pt x="1" y="5"/>
                    </a:cubicBezTo>
                    <a:cubicBezTo>
                      <a:pt x="1" y="4"/>
                      <a:pt x="2" y="3"/>
                      <a:pt x="3" y="2"/>
                    </a:cubicBezTo>
                    <a:cubicBezTo>
                      <a:pt x="3" y="1"/>
                      <a:pt x="4" y="1"/>
                      <a:pt x="5" y="0"/>
                    </a:cubicBezTo>
                    <a:cubicBezTo>
                      <a:pt x="7" y="0"/>
                      <a:pt x="8" y="0"/>
                      <a:pt x="9" y="0"/>
                    </a:cubicBezTo>
                    <a:cubicBezTo>
                      <a:pt x="10" y="0"/>
                      <a:pt x="10" y="0"/>
                      <a:pt x="11" y="0"/>
                    </a:cubicBezTo>
                    <a:cubicBezTo>
                      <a:pt x="11" y="0"/>
                      <a:pt x="12" y="0"/>
                      <a:pt x="12" y="0"/>
                    </a:cubicBezTo>
                    <a:cubicBezTo>
                      <a:pt x="13" y="1"/>
                      <a:pt x="13" y="1"/>
                      <a:pt x="14" y="1"/>
                    </a:cubicBezTo>
                    <a:cubicBezTo>
                      <a:pt x="14" y="1"/>
                      <a:pt x="14" y="1"/>
                      <a:pt x="14" y="1"/>
                    </a:cubicBezTo>
                    <a:cubicBezTo>
                      <a:pt x="14"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5"/>
                      <a:pt x="14" y="6"/>
                      <a:pt x="14" y="6"/>
                    </a:cubicBezTo>
                    <a:cubicBezTo>
                      <a:pt x="14" y="6"/>
                      <a:pt x="14" y="5"/>
                      <a:pt x="13" y="5"/>
                    </a:cubicBezTo>
                    <a:cubicBezTo>
                      <a:pt x="13" y="5"/>
                      <a:pt x="13" y="5"/>
                      <a:pt x="12" y="5"/>
                    </a:cubicBezTo>
                    <a:cubicBezTo>
                      <a:pt x="12" y="4"/>
                      <a:pt x="12" y="4"/>
                      <a:pt x="11" y="4"/>
                    </a:cubicBezTo>
                    <a:cubicBezTo>
                      <a:pt x="11" y="4"/>
                      <a:pt x="10" y="4"/>
                      <a:pt x="9" y="4"/>
                    </a:cubicBezTo>
                    <a:cubicBezTo>
                      <a:pt x="8" y="4"/>
                      <a:pt x="7" y="4"/>
                      <a:pt x="6" y="5"/>
                    </a:cubicBezTo>
                    <a:cubicBezTo>
                      <a:pt x="6" y="6"/>
                      <a:pt x="5" y="8"/>
                      <a:pt x="5" y="9"/>
                    </a:cubicBezTo>
                    <a:cubicBezTo>
                      <a:pt x="5" y="10"/>
                      <a:pt x="5" y="11"/>
                      <a:pt x="5" y="12"/>
                    </a:cubicBezTo>
                    <a:cubicBezTo>
                      <a:pt x="6" y="13"/>
                      <a:pt x="6" y="13"/>
                      <a:pt x="6" y="14"/>
                    </a:cubicBezTo>
                    <a:cubicBezTo>
                      <a:pt x="7" y="14"/>
                      <a:pt x="7" y="15"/>
                      <a:pt x="8" y="15"/>
                    </a:cubicBezTo>
                    <a:cubicBezTo>
                      <a:pt x="8" y="15"/>
                      <a:pt x="9" y="15"/>
                      <a:pt x="9" y="15"/>
                    </a:cubicBezTo>
                    <a:cubicBezTo>
                      <a:pt x="10" y="15"/>
                      <a:pt x="11" y="15"/>
                      <a:pt x="11" y="15"/>
                    </a:cubicBezTo>
                    <a:cubicBezTo>
                      <a:pt x="12" y="15"/>
                      <a:pt x="12" y="14"/>
                      <a:pt x="13" y="14"/>
                    </a:cubicBezTo>
                    <a:cubicBezTo>
                      <a:pt x="13" y="14"/>
                      <a:pt x="13" y="14"/>
                      <a:pt x="14" y="14"/>
                    </a:cubicBezTo>
                    <a:cubicBezTo>
                      <a:pt x="14" y="13"/>
                      <a:pt x="14" y="13"/>
                      <a:pt x="14" y="13"/>
                    </a:cubicBezTo>
                    <a:cubicBezTo>
                      <a:pt x="14" y="13"/>
                      <a:pt x="15" y="13"/>
                      <a:pt x="15" y="13"/>
                    </a:cubicBezTo>
                    <a:cubicBezTo>
                      <a:pt x="15" y="13"/>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9" name="Freeform 8037">
                <a:extLst>
                  <a:ext uri="{FF2B5EF4-FFF2-40B4-BE49-F238E27FC236}">
                    <a16:creationId xmlns:a16="http://schemas.microsoft.com/office/drawing/2014/main" id="{F48685F4-6C1D-4000-A297-F814C317BBD6}"/>
                  </a:ext>
                </a:extLst>
              </p:cNvPr>
              <p:cNvSpPr>
                <a:spLocks/>
              </p:cNvSpPr>
              <p:nvPr/>
            </p:nvSpPr>
            <p:spPr bwMode="auto">
              <a:xfrm>
                <a:off x="-703263" y="693855"/>
                <a:ext cx="44450"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3 w 17"/>
                  <a:gd name="T11" fmla="*/ 29 h 29"/>
                  <a:gd name="T12" fmla="*/ 12 w 17"/>
                  <a:gd name="T13" fmla="*/ 29 h 29"/>
                  <a:gd name="T14" fmla="*/ 12 w 17"/>
                  <a:gd name="T15" fmla="*/ 29 h 29"/>
                  <a:gd name="T16" fmla="*/ 12 w 17"/>
                  <a:gd name="T17" fmla="*/ 28 h 29"/>
                  <a:gd name="T18" fmla="*/ 12 w 17"/>
                  <a:gd name="T19" fmla="*/ 18 h 29"/>
                  <a:gd name="T20" fmla="*/ 12 w 17"/>
                  <a:gd name="T21" fmla="*/ 16 h 29"/>
                  <a:gd name="T22" fmla="*/ 11 w 17"/>
                  <a:gd name="T23" fmla="*/ 15 h 29"/>
                  <a:gd name="T24" fmla="*/ 10 w 17"/>
                  <a:gd name="T25" fmla="*/ 14 h 29"/>
                  <a:gd name="T26" fmla="*/ 9 w 17"/>
                  <a:gd name="T27" fmla="*/ 14 h 29"/>
                  <a:gd name="T28" fmla="*/ 7 w 17"/>
                  <a:gd name="T29" fmla="*/ 14 h 29"/>
                  <a:gd name="T30" fmla="*/ 5 w 17"/>
                  <a:gd name="T31" fmla="*/ 16 h 29"/>
                  <a:gd name="T32" fmla="*/ 5 w 17"/>
                  <a:gd name="T33" fmla="*/ 28 h 29"/>
                  <a:gd name="T34" fmla="*/ 5 w 17"/>
                  <a:gd name="T35" fmla="*/ 29 h 29"/>
                  <a:gd name="T36" fmla="*/ 4 w 17"/>
                  <a:gd name="T37" fmla="*/ 29 h 29"/>
                  <a:gd name="T38" fmla="*/ 3 w 17"/>
                  <a:gd name="T39" fmla="*/ 29 h 29"/>
                  <a:gd name="T40" fmla="*/ 2 w 17"/>
                  <a:gd name="T41" fmla="*/ 29 h 29"/>
                  <a:gd name="T42" fmla="*/ 1 w 17"/>
                  <a:gd name="T43" fmla="*/ 29 h 29"/>
                  <a:gd name="T44" fmla="*/ 0 w 17"/>
                  <a:gd name="T45" fmla="*/ 29 h 29"/>
                  <a:gd name="T46" fmla="*/ 0 w 17"/>
                  <a:gd name="T47" fmla="*/ 29 h 29"/>
                  <a:gd name="T48" fmla="*/ 0 w 17"/>
                  <a:gd name="T49" fmla="*/ 28 h 29"/>
                  <a:gd name="T50" fmla="*/ 0 w 17"/>
                  <a:gd name="T51" fmla="*/ 1 h 29"/>
                  <a:gd name="T52" fmla="*/ 0 w 17"/>
                  <a:gd name="T53" fmla="*/ 1 h 29"/>
                  <a:gd name="T54" fmla="*/ 0 w 17"/>
                  <a:gd name="T55" fmla="*/ 0 h 29"/>
                  <a:gd name="T56" fmla="*/ 1 w 17"/>
                  <a:gd name="T57" fmla="*/ 0 h 29"/>
                  <a:gd name="T58" fmla="*/ 2 w 17"/>
                  <a:gd name="T59" fmla="*/ 0 h 29"/>
                  <a:gd name="T60" fmla="*/ 3 w 17"/>
                  <a:gd name="T61" fmla="*/ 0 h 29"/>
                  <a:gd name="T62" fmla="*/ 4 w 17"/>
                  <a:gd name="T63" fmla="*/ 0 h 29"/>
                  <a:gd name="T64" fmla="*/ 5 w 17"/>
                  <a:gd name="T65" fmla="*/ 1 h 29"/>
                  <a:gd name="T66" fmla="*/ 5 w 17"/>
                  <a:gd name="T67" fmla="*/ 1 h 29"/>
                  <a:gd name="T68" fmla="*/ 5 w 17"/>
                  <a:gd name="T69" fmla="*/ 12 h 29"/>
                  <a:gd name="T70" fmla="*/ 7 w 17"/>
                  <a:gd name="T71" fmla="*/ 10 h 29"/>
                  <a:gd name="T72" fmla="*/ 10 w 17"/>
                  <a:gd name="T73" fmla="*/ 10 h 29"/>
                  <a:gd name="T74" fmla="*/ 14 w 17"/>
                  <a:gd name="T75" fmla="*/ 10 h 29"/>
                  <a:gd name="T76" fmla="*/ 16 w 17"/>
                  <a:gd name="T77" fmla="*/ 12 h 29"/>
                  <a:gd name="T78" fmla="*/ 17 w 17"/>
                  <a:gd name="T79" fmla="*/ 14 h 29"/>
                  <a:gd name="T80" fmla="*/ 17 w 17"/>
                  <a:gd name="T81" fmla="*/ 18 h 29"/>
                  <a:gd name="T82" fmla="*/ 17 w 17"/>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9">
                    <a:moveTo>
                      <a:pt x="17" y="28"/>
                    </a:moveTo>
                    <a:cubicBezTo>
                      <a:pt x="17" y="28"/>
                      <a:pt x="17" y="28"/>
                      <a:pt x="17" y="29"/>
                    </a:cubicBezTo>
                    <a:cubicBezTo>
                      <a:pt x="17" y="29"/>
                      <a:pt x="17" y="29"/>
                      <a:pt x="17" y="29"/>
                    </a:cubicBezTo>
                    <a:cubicBezTo>
                      <a:pt x="16" y="29"/>
                      <a:pt x="16" y="29"/>
                      <a:pt x="16" y="29"/>
                    </a:cubicBezTo>
                    <a:cubicBezTo>
                      <a:pt x="15" y="29"/>
                      <a:pt x="15" y="29"/>
                      <a:pt x="15" y="29"/>
                    </a:cubicBezTo>
                    <a:cubicBezTo>
                      <a:pt x="14" y="29"/>
                      <a:pt x="14" y="29"/>
                      <a:pt x="13" y="29"/>
                    </a:cubicBezTo>
                    <a:cubicBezTo>
                      <a:pt x="13" y="29"/>
                      <a:pt x="13" y="29"/>
                      <a:pt x="12" y="29"/>
                    </a:cubicBezTo>
                    <a:cubicBezTo>
                      <a:pt x="12" y="29"/>
                      <a:pt x="12" y="29"/>
                      <a:pt x="12" y="29"/>
                    </a:cubicBezTo>
                    <a:cubicBezTo>
                      <a:pt x="12" y="28"/>
                      <a:pt x="12" y="28"/>
                      <a:pt x="12" y="28"/>
                    </a:cubicBezTo>
                    <a:cubicBezTo>
                      <a:pt x="12" y="18"/>
                      <a:pt x="12" y="18"/>
                      <a:pt x="12" y="18"/>
                    </a:cubicBezTo>
                    <a:cubicBezTo>
                      <a:pt x="12" y="17"/>
                      <a:pt x="12" y="17"/>
                      <a:pt x="12" y="16"/>
                    </a:cubicBezTo>
                    <a:cubicBezTo>
                      <a:pt x="12" y="16"/>
                      <a:pt x="11" y="15"/>
                      <a:pt x="11" y="15"/>
                    </a:cubicBezTo>
                    <a:cubicBezTo>
                      <a:pt x="11" y="14"/>
                      <a:pt x="11" y="14"/>
                      <a:pt x="10" y="14"/>
                    </a:cubicBezTo>
                    <a:cubicBezTo>
                      <a:pt x="10" y="14"/>
                      <a:pt x="9" y="14"/>
                      <a:pt x="9" y="14"/>
                    </a:cubicBezTo>
                    <a:cubicBezTo>
                      <a:pt x="8" y="14"/>
                      <a:pt x="8" y="14"/>
                      <a:pt x="7" y="14"/>
                    </a:cubicBezTo>
                    <a:cubicBezTo>
                      <a:pt x="6" y="15"/>
                      <a:pt x="5" y="15"/>
                      <a:pt x="5" y="16"/>
                    </a:cubicBezTo>
                    <a:cubicBezTo>
                      <a:pt x="5" y="28"/>
                      <a:pt x="5" y="28"/>
                      <a:pt x="5" y="28"/>
                    </a:cubicBezTo>
                    <a:cubicBezTo>
                      <a:pt x="5" y="28"/>
                      <a:pt x="5" y="28"/>
                      <a:pt x="5" y="29"/>
                    </a:cubicBezTo>
                    <a:cubicBezTo>
                      <a:pt x="5" y="29"/>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3" y="0"/>
                    </a:cubicBezTo>
                    <a:cubicBezTo>
                      <a:pt x="4" y="0"/>
                      <a:pt x="4" y="0"/>
                      <a:pt x="4" y="0"/>
                    </a:cubicBezTo>
                    <a:cubicBezTo>
                      <a:pt x="4" y="1"/>
                      <a:pt x="5" y="1"/>
                      <a:pt x="5" y="1"/>
                    </a:cubicBezTo>
                    <a:cubicBezTo>
                      <a:pt x="5" y="1"/>
                      <a:pt x="5" y="1"/>
                      <a:pt x="5" y="1"/>
                    </a:cubicBezTo>
                    <a:cubicBezTo>
                      <a:pt x="5" y="12"/>
                      <a:pt x="5" y="12"/>
                      <a:pt x="5" y="12"/>
                    </a:cubicBezTo>
                    <a:cubicBezTo>
                      <a:pt x="6" y="11"/>
                      <a:pt x="7" y="11"/>
                      <a:pt x="7" y="10"/>
                    </a:cubicBezTo>
                    <a:cubicBezTo>
                      <a:pt x="8" y="10"/>
                      <a:pt x="9" y="10"/>
                      <a:pt x="10" y="10"/>
                    </a:cubicBezTo>
                    <a:cubicBezTo>
                      <a:pt x="12" y="10"/>
                      <a:pt x="13" y="10"/>
                      <a:pt x="14" y="10"/>
                    </a:cubicBezTo>
                    <a:cubicBezTo>
                      <a:pt x="14" y="11"/>
                      <a:pt x="15" y="11"/>
                      <a:pt x="16" y="12"/>
                    </a:cubicBezTo>
                    <a:cubicBezTo>
                      <a:pt x="16" y="13"/>
                      <a:pt x="17" y="13"/>
                      <a:pt x="17" y="14"/>
                    </a:cubicBezTo>
                    <a:cubicBezTo>
                      <a:pt x="17" y="15"/>
                      <a:pt x="17" y="16"/>
                      <a:pt x="17" y="1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0" name="Freeform 8038">
                <a:extLst>
                  <a:ext uri="{FF2B5EF4-FFF2-40B4-BE49-F238E27FC236}">
                    <a16:creationId xmlns:a16="http://schemas.microsoft.com/office/drawing/2014/main" id="{635C1C61-2A63-4B01-AF01-DB137FD6D708}"/>
                  </a:ext>
                </a:extLst>
              </p:cNvPr>
              <p:cNvSpPr>
                <a:spLocks/>
              </p:cNvSpPr>
              <p:nvPr/>
            </p:nvSpPr>
            <p:spPr bwMode="auto">
              <a:xfrm>
                <a:off x="-644526" y="698618"/>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1" y="6"/>
                      <a:pt x="1" y="6"/>
                      <a:pt x="0" y="5"/>
                    </a:cubicBezTo>
                    <a:cubicBezTo>
                      <a:pt x="0" y="5"/>
                      <a:pt x="0" y="4"/>
                      <a:pt x="0" y="3"/>
                    </a:cubicBezTo>
                    <a:cubicBezTo>
                      <a:pt x="0" y="2"/>
                      <a:pt x="0" y="1"/>
                      <a:pt x="0" y="1"/>
                    </a:cubicBezTo>
                    <a:cubicBezTo>
                      <a:pt x="1" y="0"/>
                      <a:pt x="1" y="0"/>
                      <a:pt x="3" y="0"/>
                    </a:cubicBezTo>
                    <a:cubicBezTo>
                      <a:pt x="4" y="0"/>
                      <a:pt x="5" y="0"/>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1" name="Freeform 8039">
                <a:extLst>
                  <a:ext uri="{FF2B5EF4-FFF2-40B4-BE49-F238E27FC236}">
                    <a16:creationId xmlns:a16="http://schemas.microsoft.com/office/drawing/2014/main" id="{550368A2-AE7D-4F40-8CC8-E19A5EDF881E}"/>
                  </a:ext>
                </a:extLst>
              </p:cNvPr>
              <p:cNvSpPr>
                <a:spLocks/>
              </p:cNvSpPr>
              <p:nvPr/>
            </p:nvSpPr>
            <p:spPr bwMode="auto">
              <a:xfrm>
                <a:off x="-644526" y="719255"/>
                <a:ext cx="12700"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8"/>
                      <a:pt x="0" y="18"/>
                      <a:pt x="0" y="18"/>
                    </a:cubicBezTo>
                    <a:cubicBezTo>
                      <a:pt x="0" y="1"/>
                      <a:pt x="0" y="1"/>
                      <a:pt x="0" y="1"/>
                    </a:cubicBezTo>
                    <a:cubicBezTo>
                      <a:pt x="0" y="1"/>
                      <a:pt x="0" y="0"/>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0"/>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2" name="Freeform 8040">
                <a:extLst>
                  <a:ext uri="{FF2B5EF4-FFF2-40B4-BE49-F238E27FC236}">
                    <a16:creationId xmlns:a16="http://schemas.microsoft.com/office/drawing/2014/main" id="{D1339782-CB8C-47EA-8B8E-2DAB946210CD}"/>
                  </a:ext>
                </a:extLst>
              </p:cNvPr>
              <p:cNvSpPr>
                <a:spLocks/>
              </p:cNvSpPr>
              <p:nvPr/>
            </p:nvSpPr>
            <p:spPr bwMode="auto">
              <a:xfrm>
                <a:off x="-620713" y="719255"/>
                <a:ext cx="39688" cy="50800"/>
              </a:xfrm>
              <a:custGeom>
                <a:avLst/>
                <a:gdLst>
                  <a:gd name="T0" fmla="*/ 15 w 15"/>
                  <a:gd name="T1" fmla="*/ 15 h 19"/>
                  <a:gd name="T2" fmla="*/ 15 w 15"/>
                  <a:gd name="T3" fmla="*/ 16 h 19"/>
                  <a:gd name="T4" fmla="*/ 15 w 15"/>
                  <a:gd name="T5" fmla="*/ 17 h 19"/>
                  <a:gd name="T6" fmla="*/ 15 w 15"/>
                  <a:gd name="T7" fmla="*/ 17 h 19"/>
                  <a:gd name="T8" fmla="*/ 15 w 15"/>
                  <a:gd name="T9" fmla="*/ 17 h 19"/>
                  <a:gd name="T10" fmla="*/ 14 w 15"/>
                  <a:gd name="T11" fmla="*/ 18 h 19"/>
                  <a:gd name="T12" fmla="*/ 12 w 15"/>
                  <a:gd name="T13" fmla="*/ 18 h 19"/>
                  <a:gd name="T14" fmla="*/ 11 w 15"/>
                  <a:gd name="T15" fmla="*/ 19 h 19"/>
                  <a:gd name="T16" fmla="*/ 9 w 15"/>
                  <a:gd name="T17" fmla="*/ 19 h 19"/>
                  <a:gd name="T18" fmla="*/ 5 w 15"/>
                  <a:gd name="T19" fmla="*/ 18 h 19"/>
                  <a:gd name="T20" fmla="*/ 2 w 15"/>
                  <a:gd name="T21" fmla="*/ 17 h 19"/>
                  <a:gd name="T22" fmla="*/ 1 w 15"/>
                  <a:gd name="T23" fmla="*/ 14 h 19"/>
                  <a:gd name="T24" fmla="*/ 0 w 15"/>
                  <a:gd name="T25" fmla="*/ 10 h 19"/>
                  <a:gd name="T26" fmla="*/ 1 w 15"/>
                  <a:gd name="T27" fmla="*/ 5 h 19"/>
                  <a:gd name="T28" fmla="*/ 3 w 15"/>
                  <a:gd name="T29" fmla="*/ 2 h 19"/>
                  <a:gd name="T30" fmla="*/ 6 w 15"/>
                  <a:gd name="T31" fmla="*/ 0 h 19"/>
                  <a:gd name="T32" fmla="*/ 9 w 15"/>
                  <a:gd name="T33" fmla="*/ 0 h 19"/>
                  <a:gd name="T34" fmla="*/ 11 w 15"/>
                  <a:gd name="T35" fmla="*/ 0 h 19"/>
                  <a:gd name="T36" fmla="*/ 13 w 15"/>
                  <a:gd name="T37" fmla="*/ 0 h 19"/>
                  <a:gd name="T38" fmla="*/ 14 w 15"/>
                  <a:gd name="T39" fmla="*/ 1 h 19"/>
                  <a:gd name="T40" fmla="*/ 15 w 15"/>
                  <a:gd name="T41" fmla="*/ 1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6 h 19"/>
                  <a:gd name="T54" fmla="*/ 14 w 15"/>
                  <a:gd name="T55" fmla="*/ 5 h 19"/>
                  <a:gd name="T56" fmla="*/ 13 w 15"/>
                  <a:gd name="T57" fmla="*/ 5 h 19"/>
                  <a:gd name="T58" fmla="*/ 11 w 15"/>
                  <a:gd name="T59" fmla="*/ 4 h 19"/>
                  <a:gd name="T60" fmla="*/ 10 w 15"/>
                  <a:gd name="T61" fmla="*/ 4 h 19"/>
                  <a:gd name="T62" fmla="*/ 7 w 15"/>
                  <a:gd name="T63" fmla="*/ 5 h 19"/>
                  <a:gd name="T64" fmla="*/ 6 w 15"/>
                  <a:gd name="T65" fmla="*/ 9 h 19"/>
                  <a:gd name="T66" fmla="*/ 6 w 15"/>
                  <a:gd name="T67" fmla="*/ 12 h 19"/>
                  <a:gd name="T68" fmla="*/ 7 w 15"/>
                  <a:gd name="T69" fmla="*/ 14 h 19"/>
                  <a:gd name="T70" fmla="*/ 8 w 15"/>
                  <a:gd name="T71" fmla="*/ 15 h 19"/>
                  <a:gd name="T72" fmla="*/ 10 w 15"/>
                  <a:gd name="T73" fmla="*/ 15 h 19"/>
                  <a:gd name="T74" fmla="*/ 12 w 15"/>
                  <a:gd name="T75" fmla="*/ 15 h 19"/>
                  <a:gd name="T76" fmla="*/ 13 w 15"/>
                  <a:gd name="T77" fmla="*/ 14 h 19"/>
                  <a:gd name="T78" fmla="*/ 14 w 15"/>
                  <a:gd name="T79" fmla="*/ 14 h 19"/>
                  <a:gd name="T80" fmla="*/ 15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6"/>
                      <a:pt x="15" y="17"/>
                    </a:cubicBezTo>
                    <a:cubicBezTo>
                      <a:pt x="15" y="17"/>
                      <a:pt x="15" y="17"/>
                      <a:pt x="15" y="17"/>
                    </a:cubicBezTo>
                    <a:cubicBezTo>
                      <a:pt x="15" y="17"/>
                      <a:pt x="15" y="17"/>
                      <a:pt x="15" y="17"/>
                    </a:cubicBezTo>
                    <a:cubicBezTo>
                      <a:pt x="15" y="17"/>
                      <a:pt x="14" y="18"/>
                      <a:pt x="14" y="18"/>
                    </a:cubicBezTo>
                    <a:cubicBezTo>
                      <a:pt x="13" y="18"/>
                      <a:pt x="13" y="18"/>
                      <a:pt x="12" y="18"/>
                    </a:cubicBezTo>
                    <a:cubicBezTo>
                      <a:pt x="12" y="19"/>
                      <a:pt x="11" y="19"/>
                      <a:pt x="11" y="19"/>
                    </a:cubicBezTo>
                    <a:cubicBezTo>
                      <a:pt x="10" y="19"/>
                      <a:pt x="10" y="19"/>
                      <a:pt x="9" y="19"/>
                    </a:cubicBezTo>
                    <a:cubicBezTo>
                      <a:pt x="8" y="19"/>
                      <a:pt x="6" y="19"/>
                      <a:pt x="5" y="18"/>
                    </a:cubicBezTo>
                    <a:cubicBezTo>
                      <a:pt x="4" y="18"/>
                      <a:pt x="3" y="17"/>
                      <a:pt x="2" y="17"/>
                    </a:cubicBezTo>
                    <a:cubicBezTo>
                      <a:pt x="2" y="16"/>
                      <a:pt x="1" y="15"/>
                      <a:pt x="1" y="14"/>
                    </a:cubicBezTo>
                    <a:cubicBezTo>
                      <a:pt x="0" y="13"/>
                      <a:pt x="0" y="11"/>
                      <a:pt x="0" y="10"/>
                    </a:cubicBezTo>
                    <a:cubicBezTo>
                      <a:pt x="0" y="8"/>
                      <a:pt x="0" y="7"/>
                      <a:pt x="1" y="5"/>
                    </a:cubicBezTo>
                    <a:cubicBezTo>
                      <a:pt x="1" y="4"/>
                      <a:pt x="2" y="3"/>
                      <a:pt x="3" y="2"/>
                    </a:cubicBezTo>
                    <a:cubicBezTo>
                      <a:pt x="4" y="1"/>
                      <a:pt x="5" y="1"/>
                      <a:pt x="6" y="0"/>
                    </a:cubicBezTo>
                    <a:cubicBezTo>
                      <a:pt x="7" y="0"/>
                      <a:pt x="8" y="0"/>
                      <a:pt x="9" y="0"/>
                    </a:cubicBezTo>
                    <a:cubicBezTo>
                      <a:pt x="10" y="0"/>
                      <a:pt x="11" y="0"/>
                      <a:pt x="11" y="0"/>
                    </a:cubicBezTo>
                    <a:cubicBezTo>
                      <a:pt x="12" y="0"/>
                      <a:pt x="12" y="0"/>
                      <a:pt x="13" y="0"/>
                    </a:cubicBezTo>
                    <a:cubicBezTo>
                      <a:pt x="13" y="1"/>
                      <a:pt x="13" y="1"/>
                      <a:pt x="14" y="1"/>
                    </a:cubicBezTo>
                    <a:cubicBezTo>
                      <a:pt x="14" y="1"/>
                      <a:pt x="14" y="1"/>
                      <a:pt x="15" y="1"/>
                    </a:cubicBezTo>
                    <a:cubicBezTo>
                      <a:pt x="15"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5"/>
                      <a:pt x="15" y="6"/>
                      <a:pt x="14" y="6"/>
                    </a:cubicBezTo>
                    <a:cubicBezTo>
                      <a:pt x="14" y="6"/>
                      <a:pt x="14" y="5"/>
                      <a:pt x="14" y="5"/>
                    </a:cubicBezTo>
                    <a:cubicBezTo>
                      <a:pt x="13" y="5"/>
                      <a:pt x="13" y="5"/>
                      <a:pt x="13" y="5"/>
                    </a:cubicBezTo>
                    <a:cubicBezTo>
                      <a:pt x="12" y="4"/>
                      <a:pt x="12" y="4"/>
                      <a:pt x="11" y="4"/>
                    </a:cubicBezTo>
                    <a:cubicBezTo>
                      <a:pt x="11" y="4"/>
                      <a:pt x="10" y="4"/>
                      <a:pt x="10" y="4"/>
                    </a:cubicBezTo>
                    <a:cubicBezTo>
                      <a:pt x="8" y="4"/>
                      <a:pt x="7" y="4"/>
                      <a:pt x="7" y="5"/>
                    </a:cubicBezTo>
                    <a:cubicBezTo>
                      <a:pt x="6" y="6"/>
                      <a:pt x="6" y="8"/>
                      <a:pt x="6" y="9"/>
                    </a:cubicBezTo>
                    <a:cubicBezTo>
                      <a:pt x="6" y="10"/>
                      <a:pt x="6" y="11"/>
                      <a:pt x="6" y="12"/>
                    </a:cubicBezTo>
                    <a:cubicBezTo>
                      <a:pt x="6" y="13"/>
                      <a:pt x="6" y="13"/>
                      <a:pt x="7" y="14"/>
                    </a:cubicBezTo>
                    <a:cubicBezTo>
                      <a:pt x="7" y="14"/>
                      <a:pt x="7" y="15"/>
                      <a:pt x="8" y="15"/>
                    </a:cubicBezTo>
                    <a:cubicBezTo>
                      <a:pt x="8" y="15"/>
                      <a:pt x="9" y="15"/>
                      <a:pt x="10" y="15"/>
                    </a:cubicBezTo>
                    <a:cubicBezTo>
                      <a:pt x="10" y="15"/>
                      <a:pt x="11" y="15"/>
                      <a:pt x="12" y="15"/>
                    </a:cubicBezTo>
                    <a:cubicBezTo>
                      <a:pt x="12" y="15"/>
                      <a:pt x="13" y="14"/>
                      <a:pt x="13" y="14"/>
                    </a:cubicBezTo>
                    <a:cubicBezTo>
                      <a:pt x="13" y="14"/>
                      <a:pt x="14" y="14"/>
                      <a:pt x="14" y="14"/>
                    </a:cubicBezTo>
                    <a:cubicBezTo>
                      <a:pt x="14" y="13"/>
                      <a:pt x="14" y="13"/>
                      <a:pt x="15" y="13"/>
                    </a:cubicBezTo>
                    <a:cubicBezTo>
                      <a:pt x="15" y="13"/>
                      <a:pt x="15" y="13"/>
                      <a:pt x="15" y="13"/>
                    </a:cubicBezTo>
                    <a:cubicBezTo>
                      <a:pt x="15" y="13"/>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3" name="Freeform 8041">
                <a:extLst>
                  <a:ext uri="{FF2B5EF4-FFF2-40B4-BE49-F238E27FC236}">
                    <a16:creationId xmlns:a16="http://schemas.microsoft.com/office/drawing/2014/main" id="{9FFE657E-87A4-40FC-B168-308DF941FD6F}"/>
                  </a:ext>
                </a:extLst>
              </p:cNvPr>
              <p:cNvSpPr>
                <a:spLocks/>
              </p:cNvSpPr>
              <p:nvPr/>
            </p:nvSpPr>
            <p:spPr bwMode="auto">
              <a:xfrm>
                <a:off x="-569913" y="693855"/>
                <a:ext cx="47625" cy="76200"/>
              </a:xfrm>
              <a:custGeom>
                <a:avLst/>
                <a:gdLst>
                  <a:gd name="T0" fmla="*/ 17 w 18"/>
                  <a:gd name="T1" fmla="*/ 28 h 29"/>
                  <a:gd name="T2" fmla="*/ 17 w 18"/>
                  <a:gd name="T3" fmla="*/ 29 h 29"/>
                  <a:gd name="T4" fmla="*/ 17 w 18"/>
                  <a:gd name="T5" fmla="*/ 29 h 29"/>
                  <a:gd name="T6" fmla="*/ 16 w 18"/>
                  <a:gd name="T7" fmla="*/ 29 h 29"/>
                  <a:gd name="T8" fmla="*/ 15 w 18"/>
                  <a:gd name="T9" fmla="*/ 29 h 29"/>
                  <a:gd name="T10" fmla="*/ 14 w 18"/>
                  <a:gd name="T11" fmla="*/ 29 h 29"/>
                  <a:gd name="T12" fmla="*/ 13 w 18"/>
                  <a:gd name="T13" fmla="*/ 29 h 29"/>
                  <a:gd name="T14" fmla="*/ 12 w 18"/>
                  <a:gd name="T15" fmla="*/ 29 h 29"/>
                  <a:gd name="T16" fmla="*/ 12 w 18"/>
                  <a:gd name="T17" fmla="*/ 28 h 29"/>
                  <a:gd name="T18" fmla="*/ 12 w 18"/>
                  <a:gd name="T19" fmla="*/ 18 h 29"/>
                  <a:gd name="T20" fmla="*/ 12 w 18"/>
                  <a:gd name="T21" fmla="*/ 16 h 29"/>
                  <a:gd name="T22" fmla="*/ 11 w 18"/>
                  <a:gd name="T23" fmla="*/ 15 h 29"/>
                  <a:gd name="T24" fmla="*/ 11 w 18"/>
                  <a:gd name="T25" fmla="*/ 14 h 29"/>
                  <a:gd name="T26" fmla="*/ 9 w 18"/>
                  <a:gd name="T27" fmla="*/ 14 h 29"/>
                  <a:gd name="T28" fmla="*/ 7 w 18"/>
                  <a:gd name="T29" fmla="*/ 14 h 29"/>
                  <a:gd name="T30" fmla="*/ 5 w 18"/>
                  <a:gd name="T31" fmla="*/ 16 h 29"/>
                  <a:gd name="T32" fmla="*/ 5 w 18"/>
                  <a:gd name="T33" fmla="*/ 28 h 29"/>
                  <a:gd name="T34" fmla="*/ 5 w 18"/>
                  <a:gd name="T35" fmla="*/ 29 h 29"/>
                  <a:gd name="T36" fmla="*/ 5 w 18"/>
                  <a:gd name="T37" fmla="*/ 29 h 29"/>
                  <a:gd name="T38" fmla="*/ 4 w 18"/>
                  <a:gd name="T39" fmla="*/ 29 h 29"/>
                  <a:gd name="T40" fmla="*/ 2 w 18"/>
                  <a:gd name="T41" fmla="*/ 29 h 29"/>
                  <a:gd name="T42" fmla="*/ 1 w 18"/>
                  <a:gd name="T43" fmla="*/ 29 h 29"/>
                  <a:gd name="T44" fmla="*/ 0 w 18"/>
                  <a:gd name="T45" fmla="*/ 29 h 29"/>
                  <a:gd name="T46" fmla="*/ 0 w 18"/>
                  <a:gd name="T47" fmla="*/ 29 h 29"/>
                  <a:gd name="T48" fmla="*/ 0 w 18"/>
                  <a:gd name="T49" fmla="*/ 28 h 29"/>
                  <a:gd name="T50" fmla="*/ 0 w 18"/>
                  <a:gd name="T51" fmla="*/ 1 h 29"/>
                  <a:gd name="T52" fmla="*/ 0 w 18"/>
                  <a:gd name="T53" fmla="*/ 1 h 29"/>
                  <a:gd name="T54" fmla="*/ 0 w 18"/>
                  <a:gd name="T55" fmla="*/ 0 h 29"/>
                  <a:gd name="T56" fmla="*/ 1 w 18"/>
                  <a:gd name="T57" fmla="*/ 0 h 29"/>
                  <a:gd name="T58" fmla="*/ 2 w 18"/>
                  <a:gd name="T59" fmla="*/ 0 h 29"/>
                  <a:gd name="T60" fmla="*/ 4 w 18"/>
                  <a:gd name="T61" fmla="*/ 0 h 29"/>
                  <a:gd name="T62" fmla="*/ 5 w 18"/>
                  <a:gd name="T63" fmla="*/ 0 h 29"/>
                  <a:gd name="T64" fmla="*/ 5 w 18"/>
                  <a:gd name="T65" fmla="*/ 1 h 29"/>
                  <a:gd name="T66" fmla="*/ 5 w 18"/>
                  <a:gd name="T67" fmla="*/ 1 h 29"/>
                  <a:gd name="T68" fmla="*/ 5 w 18"/>
                  <a:gd name="T69" fmla="*/ 12 h 29"/>
                  <a:gd name="T70" fmla="*/ 8 w 18"/>
                  <a:gd name="T71" fmla="*/ 10 h 29"/>
                  <a:gd name="T72" fmla="*/ 11 w 18"/>
                  <a:gd name="T73" fmla="*/ 10 h 29"/>
                  <a:gd name="T74" fmla="*/ 14 w 18"/>
                  <a:gd name="T75" fmla="*/ 10 h 29"/>
                  <a:gd name="T76" fmla="*/ 16 w 18"/>
                  <a:gd name="T77" fmla="*/ 12 h 29"/>
                  <a:gd name="T78" fmla="*/ 17 w 18"/>
                  <a:gd name="T79" fmla="*/ 14 h 29"/>
                  <a:gd name="T80" fmla="*/ 17 w 18"/>
                  <a:gd name="T81" fmla="*/ 18 h 29"/>
                  <a:gd name="T82" fmla="*/ 18 w 18"/>
                  <a:gd name="T83" fmla="*/ 28 h 29"/>
                  <a:gd name="T84" fmla="*/ 17 w 18"/>
                  <a:gd name="T8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29">
                    <a:moveTo>
                      <a:pt x="17" y="28"/>
                    </a:moveTo>
                    <a:cubicBezTo>
                      <a:pt x="17" y="28"/>
                      <a:pt x="17" y="28"/>
                      <a:pt x="17" y="29"/>
                    </a:cubicBezTo>
                    <a:cubicBezTo>
                      <a:pt x="17" y="29"/>
                      <a:pt x="17" y="29"/>
                      <a:pt x="17" y="29"/>
                    </a:cubicBezTo>
                    <a:cubicBezTo>
                      <a:pt x="17" y="29"/>
                      <a:pt x="16" y="29"/>
                      <a:pt x="16" y="29"/>
                    </a:cubicBezTo>
                    <a:cubicBezTo>
                      <a:pt x="16" y="29"/>
                      <a:pt x="15" y="29"/>
                      <a:pt x="15" y="29"/>
                    </a:cubicBezTo>
                    <a:cubicBezTo>
                      <a:pt x="14" y="29"/>
                      <a:pt x="14" y="29"/>
                      <a:pt x="14" y="29"/>
                    </a:cubicBezTo>
                    <a:cubicBezTo>
                      <a:pt x="13" y="29"/>
                      <a:pt x="13" y="29"/>
                      <a:pt x="13" y="29"/>
                    </a:cubicBezTo>
                    <a:cubicBezTo>
                      <a:pt x="13" y="29"/>
                      <a:pt x="12" y="29"/>
                      <a:pt x="12" y="29"/>
                    </a:cubicBezTo>
                    <a:cubicBezTo>
                      <a:pt x="12" y="28"/>
                      <a:pt x="12" y="28"/>
                      <a:pt x="12" y="28"/>
                    </a:cubicBezTo>
                    <a:cubicBezTo>
                      <a:pt x="12" y="18"/>
                      <a:pt x="12" y="18"/>
                      <a:pt x="12" y="18"/>
                    </a:cubicBezTo>
                    <a:cubicBezTo>
                      <a:pt x="12" y="17"/>
                      <a:pt x="12" y="17"/>
                      <a:pt x="12" y="16"/>
                    </a:cubicBezTo>
                    <a:cubicBezTo>
                      <a:pt x="12" y="16"/>
                      <a:pt x="12" y="15"/>
                      <a:pt x="11" y="15"/>
                    </a:cubicBezTo>
                    <a:cubicBezTo>
                      <a:pt x="11" y="14"/>
                      <a:pt x="11" y="14"/>
                      <a:pt x="11" y="14"/>
                    </a:cubicBezTo>
                    <a:cubicBezTo>
                      <a:pt x="10" y="14"/>
                      <a:pt x="10" y="14"/>
                      <a:pt x="9" y="14"/>
                    </a:cubicBezTo>
                    <a:cubicBezTo>
                      <a:pt x="9" y="14"/>
                      <a:pt x="8" y="14"/>
                      <a:pt x="7" y="14"/>
                    </a:cubicBezTo>
                    <a:cubicBezTo>
                      <a:pt x="6" y="15"/>
                      <a:pt x="6" y="15"/>
                      <a:pt x="5" y="16"/>
                    </a:cubicBezTo>
                    <a:cubicBezTo>
                      <a:pt x="5" y="28"/>
                      <a:pt x="5" y="28"/>
                      <a:pt x="5" y="28"/>
                    </a:cubicBezTo>
                    <a:cubicBezTo>
                      <a:pt x="5" y="28"/>
                      <a:pt x="5" y="28"/>
                      <a:pt x="5" y="29"/>
                    </a:cubicBezTo>
                    <a:cubicBezTo>
                      <a:pt x="5" y="29"/>
                      <a:pt x="5" y="29"/>
                      <a:pt x="5" y="29"/>
                    </a:cubicBezTo>
                    <a:cubicBezTo>
                      <a:pt x="4" y="29"/>
                      <a:pt x="4" y="29"/>
                      <a:pt x="4" y="29"/>
                    </a:cubicBezTo>
                    <a:cubicBezTo>
                      <a:pt x="3" y="29"/>
                      <a:pt x="3" y="29"/>
                      <a:pt x="2" y="29"/>
                    </a:cubicBezTo>
                    <a:cubicBezTo>
                      <a:pt x="2" y="29"/>
                      <a:pt x="2" y="29"/>
                      <a:pt x="1" y="29"/>
                    </a:cubicBezTo>
                    <a:cubicBezTo>
                      <a:pt x="1" y="29"/>
                      <a:pt x="1"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0"/>
                    </a:cubicBezTo>
                    <a:cubicBezTo>
                      <a:pt x="1" y="0"/>
                      <a:pt x="1" y="0"/>
                      <a:pt x="1" y="0"/>
                    </a:cubicBezTo>
                    <a:cubicBezTo>
                      <a:pt x="2" y="0"/>
                      <a:pt x="2" y="0"/>
                      <a:pt x="2" y="0"/>
                    </a:cubicBezTo>
                    <a:cubicBezTo>
                      <a:pt x="3" y="0"/>
                      <a:pt x="3" y="0"/>
                      <a:pt x="4" y="0"/>
                    </a:cubicBezTo>
                    <a:cubicBezTo>
                      <a:pt x="4" y="0"/>
                      <a:pt x="4" y="0"/>
                      <a:pt x="5" y="0"/>
                    </a:cubicBezTo>
                    <a:cubicBezTo>
                      <a:pt x="5" y="1"/>
                      <a:pt x="5" y="1"/>
                      <a:pt x="5" y="1"/>
                    </a:cubicBezTo>
                    <a:cubicBezTo>
                      <a:pt x="5" y="1"/>
                      <a:pt x="5" y="1"/>
                      <a:pt x="5" y="1"/>
                    </a:cubicBezTo>
                    <a:cubicBezTo>
                      <a:pt x="5" y="12"/>
                      <a:pt x="5" y="12"/>
                      <a:pt x="5" y="12"/>
                    </a:cubicBezTo>
                    <a:cubicBezTo>
                      <a:pt x="6" y="11"/>
                      <a:pt x="7" y="11"/>
                      <a:pt x="8" y="10"/>
                    </a:cubicBezTo>
                    <a:cubicBezTo>
                      <a:pt x="9" y="10"/>
                      <a:pt x="10" y="10"/>
                      <a:pt x="11" y="10"/>
                    </a:cubicBezTo>
                    <a:cubicBezTo>
                      <a:pt x="12" y="10"/>
                      <a:pt x="13" y="10"/>
                      <a:pt x="14" y="10"/>
                    </a:cubicBezTo>
                    <a:cubicBezTo>
                      <a:pt x="15" y="11"/>
                      <a:pt x="15" y="11"/>
                      <a:pt x="16" y="12"/>
                    </a:cubicBezTo>
                    <a:cubicBezTo>
                      <a:pt x="16" y="13"/>
                      <a:pt x="17" y="13"/>
                      <a:pt x="17" y="14"/>
                    </a:cubicBezTo>
                    <a:cubicBezTo>
                      <a:pt x="17" y="15"/>
                      <a:pt x="17" y="16"/>
                      <a:pt x="17" y="18"/>
                    </a:cubicBezTo>
                    <a:cubicBezTo>
                      <a:pt x="18" y="28"/>
                      <a:pt x="18" y="28"/>
                      <a:pt x="18" y="28"/>
                    </a:cubicBezTo>
                    <a:lnTo>
                      <a:pt x="17"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4" name="Freeform 8042">
                <a:extLst>
                  <a:ext uri="{FF2B5EF4-FFF2-40B4-BE49-F238E27FC236}">
                    <a16:creationId xmlns:a16="http://schemas.microsoft.com/office/drawing/2014/main" id="{396B73C5-CECD-4A4C-B8F4-E0ABF798452E}"/>
                  </a:ext>
                </a:extLst>
              </p:cNvPr>
              <p:cNvSpPr>
                <a:spLocks/>
              </p:cNvSpPr>
              <p:nvPr/>
            </p:nvSpPr>
            <p:spPr bwMode="auto">
              <a:xfrm>
                <a:off x="-511175" y="698618"/>
                <a:ext cx="15875" cy="15875"/>
              </a:xfrm>
              <a:custGeom>
                <a:avLst/>
                <a:gdLst>
                  <a:gd name="T0" fmla="*/ 6 w 6"/>
                  <a:gd name="T1" fmla="*/ 3 h 6"/>
                  <a:gd name="T2" fmla="*/ 5 w 6"/>
                  <a:gd name="T3" fmla="*/ 5 h 6"/>
                  <a:gd name="T4" fmla="*/ 3 w 6"/>
                  <a:gd name="T5" fmla="*/ 6 h 6"/>
                  <a:gd name="T6" fmla="*/ 1 w 6"/>
                  <a:gd name="T7" fmla="*/ 5 h 6"/>
                  <a:gd name="T8" fmla="*/ 0 w 6"/>
                  <a:gd name="T9" fmla="*/ 3 h 6"/>
                  <a:gd name="T10" fmla="*/ 1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1" y="5"/>
                    </a:cubicBezTo>
                    <a:cubicBezTo>
                      <a:pt x="0" y="5"/>
                      <a:pt x="0" y="4"/>
                      <a:pt x="0" y="3"/>
                    </a:cubicBezTo>
                    <a:cubicBezTo>
                      <a:pt x="0" y="2"/>
                      <a:pt x="0" y="1"/>
                      <a:pt x="1"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5" name="Freeform 8043">
                <a:extLst>
                  <a:ext uri="{FF2B5EF4-FFF2-40B4-BE49-F238E27FC236}">
                    <a16:creationId xmlns:a16="http://schemas.microsoft.com/office/drawing/2014/main" id="{CAE754FD-EE52-491A-BEDB-79DE1BC44D2F}"/>
                  </a:ext>
                </a:extLst>
              </p:cNvPr>
              <p:cNvSpPr>
                <a:spLocks/>
              </p:cNvSpPr>
              <p:nvPr/>
            </p:nvSpPr>
            <p:spPr bwMode="auto">
              <a:xfrm>
                <a:off x="-511175" y="719255"/>
                <a:ext cx="15875" cy="50800"/>
              </a:xfrm>
              <a:custGeom>
                <a:avLst/>
                <a:gdLst>
                  <a:gd name="T0" fmla="*/ 6 w 6"/>
                  <a:gd name="T1" fmla="*/ 18 h 19"/>
                  <a:gd name="T2" fmla="*/ 5 w 6"/>
                  <a:gd name="T3" fmla="*/ 19 h 19"/>
                  <a:gd name="T4" fmla="*/ 5 w 6"/>
                  <a:gd name="T5" fmla="*/ 19 h 19"/>
                  <a:gd name="T6" fmla="*/ 4 w 6"/>
                  <a:gd name="T7" fmla="*/ 19 h 19"/>
                  <a:gd name="T8" fmla="*/ 3 w 6"/>
                  <a:gd name="T9" fmla="*/ 19 h 19"/>
                  <a:gd name="T10" fmla="*/ 2 w 6"/>
                  <a:gd name="T11" fmla="*/ 19 h 19"/>
                  <a:gd name="T12" fmla="*/ 1 w 6"/>
                  <a:gd name="T13" fmla="*/ 19 h 19"/>
                  <a:gd name="T14" fmla="*/ 0 w 6"/>
                  <a:gd name="T15" fmla="*/ 19 h 19"/>
                  <a:gd name="T16" fmla="*/ 0 w 6"/>
                  <a:gd name="T17" fmla="*/ 18 h 19"/>
                  <a:gd name="T18" fmla="*/ 0 w 6"/>
                  <a:gd name="T19" fmla="*/ 1 h 19"/>
                  <a:gd name="T20" fmla="*/ 0 w 6"/>
                  <a:gd name="T21" fmla="*/ 0 h 19"/>
                  <a:gd name="T22" fmla="*/ 1 w 6"/>
                  <a:gd name="T23" fmla="*/ 0 h 19"/>
                  <a:gd name="T24" fmla="*/ 2 w 6"/>
                  <a:gd name="T25" fmla="*/ 0 h 19"/>
                  <a:gd name="T26" fmla="*/ 3 w 6"/>
                  <a:gd name="T27" fmla="*/ 0 h 19"/>
                  <a:gd name="T28" fmla="*/ 4 w 6"/>
                  <a:gd name="T29" fmla="*/ 0 h 19"/>
                  <a:gd name="T30" fmla="*/ 5 w 6"/>
                  <a:gd name="T31" fmla="*/ 0 h 19"/>
                  <a:gd name="T32" fmla="*/ 5 w 6"/>
                  <a:gd name="T33" fmla="*/ 0 h 19"/>
                  <a:gd name="T34" fmla="*/ 6 w 6"/>
                  <a:gd name="T35" fmla="*/ 1 h 19"/>
                  <a:gd name="T36" fmla="*/ 6 w 6"/>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9">
                    <a:moveTo>
                      <a:pt x="6" y="18"/>
                    </a:moveTo>
                    <a:cubicBezTo>
                      <a:pt x="6" y="18"/>
                      <a:pt x="5" y="18"/>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8"/>
                      <a:pt x="0" y="18"/>
                      <a:pt x="0" y="18"/>
                    </a:cubicBezTo>
                    <a:cubicBezTo>
                      <a:pt x="0" y="1"/>
                      <a:pt x="0" y="1"/>
                      <a:pt x="0" y="1"/>
                    </a:cubicBezTo>
                    <a:cubicBezTo>
                      <a:pt x="0" y="1"/>
                      <a:pt x="0" y="0"/>
                      <a:pt x="0"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0"/>
                      <a:pt x="6" y="1"/>
                      <a:pt x="6" y="1"/>
                    </a:cubicBezTo>
                    <a:cubicBezTo>
                      <a:pt x="6" y="18"/>
                      <a:pt x="6" y="18"/>
                      <a:pt x="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6" name="Freeform 8044">
                <a:extLst>
                  <a:ext uri="{FF2B5EF4-FFF2-40B4-BE49-F238E27FC236}">
                    <a16:creationId xmlns:a16="http://schemas.microsoft.com/office/drawing/2014/main" id="{90F9325D-0B49-41B2-BE93-57D3F27DA182}"/>
                  </a:ext>
                </a:extLst>
              </p:cNvPr>
              <p:cNvSpPr>
                <a:spLocks/>
              </p:cNvSpPr>
              <p:nvPr/>
            </p:nvSpPr>
            <p:spPr bwMode="auto">
              <a:xfrm>
                <a:off x="-482600" y="719255"/>
                <a:ext cx="46038" cy="50800"/>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3 w 17"/>
                  <a:gd name="T11" fmla="*/ 19 h 19"/>
                  <a:gd name="T12" fmla="*/ 13 w 17"/>
                  <a:gd name="T13" fmla="*/ 19 h 19"/>
                  <a:gd name="T14" fmla="*/ 12 w 17"/>
                  <a:gd name="T15" fmla="*/ 19 h 19"/>
                  <a:gd name="T16" fmla="*/ 12 w 17"/>
                  <a:gd name="T17" fmla="*/ 18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4 h 19"/>
                  <a:gd name="T30" fmla="*/ 5 w 17"/>
                  <a:gd name="T31" fmla="*/ 6 h 19"/>
                  <a:gd name="T32" fmla="*/ 5 w 17"/>
                  <a:gd name="T33" fmla="*/ 18 h 19"/>
                  <a:gd name="T34" fmla="*/ 5 w 17"/>
                  <a:gd name="T35" fmla="*/ 19 h 19"/>
                  <a:gd name="T36" fmla="*/ 4 w 17"/>
                  <a:gd name="T37" fmla="*/ 19 h 19"/>
                  <a:gd name="T38" fmla="*/ 3 w 17"/>
                  <a:gd name="T39" fmla="*/ 19 h 19"/>
                  <a:gd name="T40" fmla="*/ 2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0 h 19"/>
                  <a:gd name="T66" fmla="*/ 4 w 17"/>
                  <a:gd name="T67" fmla="*/ 1 h 19"/>
                  <a:gd name="T68" fmla="*/ 4 w 17"/>
                  <a:gd name="T69" fmla="*/ 3 h 19"/>
                  <a:gd name="T70" fmla="*/ 7 w 17"/>
                  <a:gd name="T71" fmla="*/ 1 h 19"/>
                  <a:gd name="T72" fmla="*/ 10 w 17"/>
                  <a:gd name="T73" fmla="*/ 0 h 19"/>
                  <a:gd name="T74" fmla="*/ 14 w 17"/>
                  <a:gd name="T75" fmla="*/ 0 h 19"/>
                  <a:gd name="T76" fmla="*/ 16 w 17"/>
                  <a:gd name="T77" fmla="*/ 2 h 19"/>
                  <a:gd name="T78" fmla="*/ 17 w 17"/>
                  <a:gd name="T79" fmla="*/ 4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8"/>
                      <a:pt x="17" y="18"/>
                      <a:pt x="17" y="19"/>
                    </a:cubicBez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2" y="19"/>
                      <a:pt x="12" y="19"/>
                      <a:pt x="12" y="19"/>
                    </a:cubicBezTo>
                    <a:cubicBezTo>
                      <a:pt x="12" y="18"/>
                      <a:pt x="12" y="18"/>
                      <a:pt x="12" y="18"/>
                    </a:cubicBezTo>
                    <a:cubicBezTo>
                      <a:pt x="12" y="8"/>
                      <a:pt x="12" y="8"/>
                      <a:pt x="12" y="8"/>
                    </a:cubicBezTo>
                    <a:cubicBezTo>
                      <a:pt x="12" y="7"/>
                      <a:pt x="12" y="7"/>
                      <a:pt x="12" y="6"/>
                    </a:cubicBezTo>
                    <a:cubicBezTo>
                      <a:pt x="12" y="6"/>
                      <a:pt x="12" y="5"/>
                      <a:pt x="11" y="5"/>
                    </a:cubicBezTo>
                    <a:cubicBezTo>
                      <a:pt x="11" y="4"/>
                      <a:pt x="11" y="4"/>
                      <a:pt x="10" y="4"/>
                    </a:cubicBezTo>
                    <a:cubicBezTo>
                      <a:pt x="10" y="4"/>
                      <a:pt x="9" y="4"/>
                      <a:pt x="9" y="4"/>
                    </a:cubicBezTo>
                    <a:cubicBezTo>
                      <a:pt x="8" y="4"/>
                      <a:pt x="8" y="4"/>
                      <a:pt x="7" y="4"/>
                    </a:cubicBezTo>
                    <a:cubicBezTo>
                      <a:pt x="6" y="5"/>
                      <a:pt x="6" y="5"/>
                      <a:pt x="5" y="6"/>
                    </a:cubicBezTo>
                    <a:cubicBezTo>
                      <a:pt x="5" y="18"/>
                      <a:pt x="5" y="18"/>
                      <a:pt x="5" y="18"/>
                    </a:cubicBezTo>
                    <a:cubicBezTo>
                      <a:pt x="5" y="18"/>
                      <a:pt x="5" y="18"/>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8"/>
                      <a:pt x="0" y="18"/>
                      <a:pt x="0" y="18"/>
                    </a:cubicBezTo>
                    <a:cubicBezTo>
                      <a:pt x="0" y="1"/>
                      <a:pt x="0" y="1"/>
                      <a:pt x="0" y="1"/>
                    </a:cubicBezTo>
                    <a:cubicBezTo>
                      <a:pt x="0" y="0"/>
                      <a:pt x="0" y="0"/>
                      <a:pt x="0" y="0"/>
                    </a:cubicBezTo>
                    <a:cubicBezTo>
                      <a:pt x="0" y="0"/>
                      <a:pt x="0" y="0"/>
                      <a:pt x="0" y="0"/>
                    </a:cubicBezTo>
                    <a:cubicBezTo>
                      <a:pt x="0" y="0"/>
                      <a:pt x="1" y="0"/>
                      <a:pt x="1" y="0"/>
                    </a:cubicBezTo>
                    <a:cubicBezTo>
                      <a:pt x="1" y="0"/>
                      <a:pt x="1" y="0"/>
                      <a:pt x="2" y="0"/>
                    </a:cubicBezTo>
                    <a:cubicBezTo>
                      <a:pt x="2" y="0"/>
                      <a:pt x="3" y="0"/>
                      <a:pt x="3" y="0"/>
                    </a:cubicBezTo>
                    <a:cubicBezTo>
                      <a:pt x="3" y="0"/>
                      <a:pt x="3" y="0"/>
                      <a:pt x="4" y="0"/>
                    </a:cubicBezTo>
                    <a:cubicBezTo>
                      <a:pt x="4" y="0"/>
                      <a:pt x="4" y="0"/>
                      <a:pt x="4" y="0"/>
                    </a:cubicBezTo>
                    <a:cubicBezTo>
                      <a:pt x="4" y="0"/>
                      <a:pt x="4" y="0"/>
                      <a:pt x="4" y="1"/>
                    </a:cubicBezTo>
                    <a:cubicBezTo>
                      <a:pt x="4" y="3"/>
                      <a:pt x="4" y="3"/>
                      <a:pt x="4" y="3"/>
                    </a:cubicBezTo>
                    <a:cubicBezTo>
                      <a:pt x="5" y="2"/>
                      <a:pt x="6" y="1"/>
                      <a:pt x="7" y="1"/>
                    </a:cubicBezTo>
                    <a:cubicBezTo>
                      <a:pt x="8" y="0"/>
                      <a:pt x="9" y="0"/>
                      <a:pt x="10" y="0"/>
                    </a:cubicBezTo>
                    <a:cubicBezTo>
                      <a:pt x="12" y="0"/>
                      <a:pt x="13" y="0"/>
                      <a:pt x="14" y="0"/>
                    </a:cubicBezTo>
                    <a:cubicBezTo>
                      <a:pt x="14" y="1"/>
                      <a:pt x="15" y="1"/>
                      <a:pt x="16" y="2"/>
                    </a:cubicBezTo>
                    <a:cubicBezTo>
                      <a:pt x="16" y="3"/>
                      <a:pt x="17" y="3"/>
                      <a:pt x="17" y="4"/>
                    </a:cubicBezTo>
                    <a:cubicBezTo>
                      <a:pt x="17" y="5"/>
                      <a:pt x="17" y="6"/>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7" name="Freeform 8045">
                <a:extLst>
                  <a:ext uri="{FF2B5EF4-FFF2-40B4-BE49-F238E27FC236}">
                    <a16:creationId xmlns:a16="http://schemas.microsoft.com/office/drawing/2014/main" id="{2D3FA12D-F84E-434E-8D30-500B45979CEC}"/>
                  </a:ext>
                </a:extLst>
              </p:cNvPr>
              <p:cNvSpPr>
                <a:spLocks/>
              </p:cNvSpPr>
              <p:nvPr/>
            </p:nvSpPr>
            <p:spPr bwMode="auto">
              <a:xfrm>
                <a:off x="-415925" y="770055"/>
                <a:ext cx="22225" cy="9525"/>
              </a:xfrm>
              <a:custGeom>
                <a:avLst/>
                <a:gdLst>
                  <a:gd name="T0" fmla="*/ 8 w 8"/>
                  <a:gd name="T1" fmla="*/ 2 h 4"/>
                  <a:gd name="T2" fmla="*/ 7 w 8"/>
                  <a:gd name="T3" fmla="*/ 1 h 4"/>
                  <a:gd name="T4" fmla="*/ 5 w 8"/>
                  <a:gd name="T5" fmla="*/ 0 h 4"/>
                  <a:gd name="T6" fmla="*/ 2 w 8"/>
                  <a:gd name="T7" fmla="*/ 0 h 4"/>
                  <a:gd name="T8" fmla="*/ 1 w 8"/>
                  <a:gd name="T9" fmla="*/ 1 h 4"/>
                  <a:gd name="T10" fmla="*/ 0 w 8"/>
                  <a:gd name="T11" fmla="*/ 1 h 4"/>
                  <a:gd name="T12" fmla="*/ 0 w 8"/>
                  <a:gd name="T13" fmla="*/ 2 h 4"/>
                  <a:gd name="T14" fmla="*/ 0 w 8"/>
                  <a:gd name="T15" fmla="*/ 2 h 4"/>
                  <a:gd name="T16" fmla="*/ 1 w 8"/>
                  <a:gd name="T17" fmla="*/ 3 h 4"/>
                  <a:gd name="T18" fmla="*/ 4 w 8"/>
                  <a:gd name="T19" fmla="*/ 4 h 4"/>
                  <a:gd name="T20" fmla="*/ 6 w 8"/>
                  <a:gd name="T21" fmla="*/ 4 h 4"/>
                  <a:gd name="T22" fmla="*/ 7 w 8"/>
                  <a:gd name="T23" fmla="*/ 3 h 4"/>
                  <a:gd name="T24" fmla="*/ 8 w 8"/>
                  <a:gd name="T25" fmla="*/ 2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0"/>
                      <a:pt x="6" y="0"/>
                      <a:pt x="5" y="0"/>
                    </a:cubicBezTo>
                    <a:cubicBezTo>
                      <a:pt x="2" y="0"/>
                      <a:pt x="2" y="0"/>
                      <a:pt x="2" y="0"/>
                    </a:cubicBezTo>
                    <a:cubicBezTo>
                      <a:pt x="1" y="0"/>
                      <a:pt x="1" y="0"/>
                      <a:pt x="1" y="1"/>
                    </a:cubicBezTo>
                    <a:cubicBezTo>
                      <a:pt x="1" y="1"/>
                      <a:pt x="1" y="1"/>
                      <a:pt x="0" y="1"/>
                    </a:cubicBezTo>
                    <a:cubicBezTo>
                      <a:pt x="0" y="1"/>
                      <a:pt x="0" y="1"/>
                      <a:pt x="0" y="2"/>
                    </a:cubicBezTo>
                    <a:cubicBezTo>
                      <a:pt x="0" y="2"/>
                      <a:pt x="0" y="2"/>
                      <a:pt x="0" y="2"/>
                    </a:cubicBezTo>
                    <a:cubicBezTo>
                      <a:pt x="0" y="3"/>
                      <a:pt x="0" y="3"/>
                      <a:pt x="1" y="3"/>
                    </a:cubicBezTo>
                    <a:cubicBezTo>
                      <a:pt x="2" y="4"/>
                      <a:pt x="3" y="4"/>
                      <a:pt x="4" y="4"/>
                    </a:cubicBezTo>
                    <a:cubicBezTo>
                      <a:pt x="5" y="4"/>
                      <a:pt x="6" y="4"/>
                      <a:pt x="6" y="4"/>
                    </a:cubicBezTo>
                    <a:cubicBezTo>
                      <a:pt x="7" y="4"/>
                      <a:pt x="7" y="3"/>
                      <a:pt x="7" y="3"/>
                    </a:cubicBezTo>
                    <a:cubicBezTo>
                      <a:pt x="8" y="3"/>
                      <a:pt x="8" y="3"/>
                      <a:pt x="8" y="2"/>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8" name="Freeform 8046">
                <a:extLst>
                  <a:ext uri="{FF2B5EF4-FFF2-40B4-BE49-F238E27FC236}">
                    <a16:creationId xmlns:a16="http://schemas.microsoft.com/office/drawing/2014/main" id="{3D945A1A-35AA-4762-9377-30C81D8D5F2F}"/>
                  </a:ext>
                </a:extLst>
              </p:cNvPr>
              <p:cNvSpPr>
                <a:spLocks/>
              </p:cNvSpPr>
              <p:nvPr/>
            </p:nvSpPr>
            <p:spPr bwMode="auto">
              <a:xfrm>
                <a:off x="-412750" y="730368"/>
                <a:ext cx="15875" cy="12700"/>
              </a:xfrm>
              <a:custGeom>
                <a:avLst/>
                <a:gdLst>
                  <a:gd name="T0" fmla="*/ 6 w 6"/>
                  <a:gd name="T1" fmla="*/ 3 h 5"/>
                  <a:gd name="T2" fmla="*/ 5 w 6"/>
                  <a:gd name="T3" fmla="*/ 0 h 5"/>
                  <a:gd name="T4" fmla="*/ 3 w 6"/>
                  <a:gd name="T5" fmla="*/ 0 h 5"/>
                  <a:gd name="T6" fmla="*/ 2 w 6"/>
                  <a:gd name="T7" fmla="*/ 0 h 5"/>
                  <a:gd name="T8" fmla="*/ 1 w 6"/>
                  <a:gd name="T9" fmla="*/ 1 h 5"/>
                  <a:gd name="T10" fmla="*/ 0 w 6"/>
                  <a:gd name="T11" fmla="*/ 1 h 5"/>
                  <a:gd name="T12" fmla="*/ 0 w 6"/>
                  <a:gd name="T13" fmla="*/ 3 h 5"/>
                  <a:gd name="T14" fmla="*/ 1 w 6"/>
                  <a:gd name="T15" fmla="*/ 5 h 5"/>
                  <a:gd name="T16" fmla="*/ 3 w 6"/>
                  <a:gd name="T17" fmla="*/ 5 h 5"/>
                  <a:gd name="T18" fmla="*/ 4 w 6"/>
                  <a:gd name="T19" fmla="*/ 5 h 5"/>
                  <a:gd name="T20" fmla="*/ 5 w 6"/>
                  <a:gd name="T21" fmla="*/ 5 h 5"/>
                  <a:gd name="T22" fmla="*/ 6 w 6"/>
                  <a:gd name="T23" fmla="*/ 4 h 5"/>
                  <a:gd name="T24" fmla="*/ 6 w 6"/>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3"/>
                    </a:moveTo>
                    <a:cubicBezTo>
                      <a:pt x="6" y="2"/>
                      <a:pt x="6" y="1"/>
                      <a:pt x="5" y="0"/>
                    </a:cubicBezTo>
                    <a:cubicBezTo>
                      <a:pt x="5" y="0"/>
                      <a:pt x="4" y="0"/>
                      <a:pt x="3" y="0"/>
                    </a:cubicBezTo>
                    <a:cubicBezTo>
                      <a:pt x="2" y="0"/>
                      <a:pt x="2" y="0"/>
                      <a:pt x="2" y="0"/>
                    </a:cubicBezTo>
                    <a:cubicBezTo>
                      <a:pt x="1" y="0"/>
                      <a:pt x="1" y="0"/>
                      <a:pt x="1" y="1"/>
                    </a:cubicBezTo>
                    <a:cubicBezTo>
                      <a:pt x="0" y="1"/>
                      <a:pt x="0" y="1"/>
                      <a:pt x="0" y="1"/>
                    </a:cubicBezTo>
                    <a:cubicBezTo>
                      <a:pt x="0" y="2"/>
                      <a:pt x="0" y="2"/>
                      <a:pt x="0" y="3"/>
                    </a:cubicBezTo>
                    <a:cubicBezTo>
                      <a:pt x="0" y="3"/>
                      <a:pt x="0" y="4"/>
                      <a:pt x="1" y="5"/>
                    </a:cubicBezTo>
                    <a:cubicBezTo>
                      <a:pt x="1" y="5"/>
                      <a:pt x="2" y="5"/>
                      <a:pt x="3" y="5"/>
                    </a:cubicBezTo>
                    <a:cubicBezTo>
                      <a:pt x="3" y="5"/>
                      <a:pt x="4" y="5"/>
                      <a:pt x="4" y="5"/>
                    </a:cubicBezTo>
                    <a:cubicBezTo>
                      <a:pt x="5" y="5"/>
                      <a:pt x="5" y="5"/>
                      <a:pt x="5" y="5"/>
                    </a:cubicBezTo>
                    <a:cubicBezTo>
                      <a:pt x="5" y="4"/>
                      <a:pt x="6" y="4"/>
                      <a:pt x="6" y="4"/>
                    </a:cubicBezTo>
                    <a:cubicBezTo>
                      <a:pt x="6" y="3"/>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9" name="Freeform 8047">
                <a:extLst>
                  <a:ext uri="{FF2B5EF4-FFF2-40B4-BE49-F238E27FC236}">
                    <a16:creationId xmlns:a16="http://schemas.microsoft.com/office/drawing/2014/main" id="{74EDD20E-C5CE-4E06-AA5F-37FD146FE0F4}"/>
                  </a:ext>
                </a:extLst>
              </p:cNvPr>
              <p:cNvSpPr>
                <a:spLocks/>
              </p:cNvSpPr>
              <p:nvPr/>
            </p:nvSpPr>
            <p:spPr bwMode="auto">
              <a:xfrm>
                <a:off x="-428625" y="719255"/>
                <a:ext cx="50800" cy="71438"/>
              </a:xfrm>
              <a:custGeom>
                <a:avLst/>
                <a:gdLst>
                  <a:gd name="T0" fmla="*/ 19 w 19"/>
                  <a:gd name="T1" fmla="*/ 2 h 27"/>
                  <a:gd name="T2" fmla="*/ 18 w 19"/>
                  <a:gd name="T3" fmla="*/ 3 h 27"/>
                  <a:gd name="T4" fmla="*/ 18 w 19"/>
                  <a:gd name="T5" fmla="*/ 4 h 27"/>
                  <a:gd name="T6" fmla="*/ 16 w 19"/>
                  <a:gd name="T7" fmla="*/ 4 h 27"/>
                  <a:gd name="T8" fmla="*/ 16 w 19"/>
                  <a:gd name="T9" fmla="*/ 5 h 27"/>
                  <a:gd name="T10" fmla="*/ 17 w 19"/>
                  <a:gd name="T11" fmla="*/ 7 h 27"/>
                  <a:gd name="T12" fmla="*/ 16 w 19"/>
                  <a:gd name="T13" fmla="*/ 9 h 27"/>
                  <a:gd name="T14" fmla="*/ 15 w 19"/>
                  <a:gd name="T15" fmla="*/ 12 h 27"/>
                  <a:gd name="T16" fmla="*/ 12 w 19"/>
                  <a:gd name="T17" fmla="*/ 13 h 27"/>
                  <a:gd name="T18" fmla="*/ 9 w 19"/>
                  <a:gd name="T19" fmla="*/ 13 h 27"/>
                  <a:gd name="T20" fmla="*/ 7 w 19"/>
                  <a:gd name="T21" fmla="*/ 13 h 27"/>
                  <a:gd name="T22" fmla="*/ 6 w 19"/>
                  <a:gd name="T23" fmla="*/ 13 h 27"/>
                  <a:gd name="T24" fmla="*/ 6 w 19"/>
                  <a:gd name="T25" fmla="*/ 13 h 27"/>
                  <a:gd name="T26" fmla="*/ 5 w 19"/>
                  <a:gd name="T27" fmla="*/ 14 h 27"/>
                  <a:gd name="T28" fmla="*/ 6 w 19"/>
                  <a:gd name="T29" fmla="*/ 15 h 27"/>
                  <a:gd name="T30" fmla="*/ 7 w 19"/>
                  <a:gd name="T31" fmla="*/ 15 h 27"/>
                  <a:gd name="T32" fmla="*/ 12 w 19"/>
                  <a:gd name="T33" fmla="*/ 15 h 27"/>
                  <a:gd name="T34" fmla="*/ 15 w 19"/>
                  <a:gd name="T35" fmla="*/ 16 h 27"/>
                  <a:gd name="T36" fmla="*/ 17 w 19"/>
                  <a:gd name="T37" fmla="*/ 17 h 27"/>
                  <a:gd name="T38" fmla="*/ 18 w 19"/>
                  <a:gd name="T39" fmla="*/ 18 h 27"/>
                  <a:gd name="T40" fmla="*/ 18 w 19"/>
                  <a:gd name="T41" fmla="*/ 20 h 27"/>
                  <a:gd name="T42" fmla="*/ 18 w 19"/>
                  <a:gd name="T43" fmla="*/ 23 h 27"/>
                  <a:gd name="T44" fmla="*/ 16 w 19"/>
                  <a:gd name="T45" fmla="*/ 25 h 27"/>
                  <a:gd name="T46" fmla="*/ 13 w 19"/>
                  <a:gd name="T47" fmla="*/ 26 h 27"/>
                  <a:gd name="T48" fmla="*/ 9 w 19"/>
                  <a:gd name="T49" fmla="*/ 27 h 27"/>
                  <a:gd name="T50" fmla="*/ 5 w 19"/>
                  <a:gd name="T51" fmla="*/ 26 h 27"/>
                  <a:gd name="T52" fmla="*/ 2 w 19"/>
                  <a:gd name="T53" fmla="*/ 25 h 27"/>
                  <a:gd name="T54" fmla="*/ 1 w 19"/>
                  <a:gd name="T55" fmla="*/ 24 h 27"/>
                  <a:gd name="T56" fmla="*/ 0 w 19"/>
                  <a:gd name="T57" fmla="*/ 22 h 27"/>
                  <a:gd name="T58" fmla="*/ 0 w 19"/>
                  <a:gd name="T59" fmla="*/ 21 h 27"/>
                  <a:gd name="T60" fmla="*/ 1 w 19"/>
                  <a:gd name="T61" fmla="*/ 19 h 27"/>
                  <a:gd name="T62" fmla="*/ 2 w 19"/>
                  <a:gd name="T63" fmla="*/ 18 h 27"/>
                  <a:gd name="T64" fmla="*/ 3 w 19"/>
                  <a:gd name="T65" fmla="*/ 17 h 27"/>
                  <a:gd name="T66" fmla="*/ 1 w 19"/>
                  <a:gd name="T67" fmla="*/ 16 h 27"/>
                  <a:gd name="T68" fmla="*/ 1 w 19"/>
                  <a:gd name="T69" fmla="*/ 15 h 27"/>
                  <a:gd name="T70" fmla="*/ 1 w 19"/>
                  <a:gd name="T71" fmla="*/ 13 h 27"/>
                  <a:gd name="T72" fmla="*/ 3 w 19"/>
                  <a:gd name="T73" fmla="*/ 11 h 27"/>
                  <a:gd name="T74" fmla="*/ 2 w 19"/>
                  <a:gd name="T75" fmla="*/ 9 h 27"/>
                  <a:gd name="T76" fmla="*/ 1 w 19"/>
                  <a:gd name="T77" fmla="*/ 7 h 27"/>
                  <a:gd name="T78" fmla="*/ 2 w 19"/>
                  <a:gd name="T79" fmla="*/ 4 h 27"/>
                  <a:gd name="T80" fmla="*/ 3 w 19"/>
                  <a:gd name="T81" fmla="*/ 2 h 27"/>
                  <a:gd name="T82" fmla="*/ 6 w 19"/>
                  <a:gd name="T83" fmla="*/ 0 h 27"/>
                  <a:gd name="T84" fmla="*/ 9 w 19"/>
                  <a:gd name="T85" fmla="*/ 0 h 27"/>
                  <a:gd name="T86" fmla="*/ 11 w 19"/>
                  <a:gd name="T87" fmla="*/ 0 h 27"/>
                  <a:gd name="T88" fmla="*/ 12 w 19"/>
                  <a:gd name="T89" fmla="*/ 0 h 27"/>
                  <a:gd name="T90" fmla="*/ 18 w 19"/>
                  <a:gd name="T91" fmla="*/ 0 h 27"/>
                  <a:gd name="T92" fmla="*/ 18 w 19"/>
                  <a:gd name="T93" fmla="*/ 0 h 27"/>
                  <a:gd name="T94" fmla="*/ 19 w 19"/>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7">
                    <a:moveTo>
                      <a:pt x="19" y="2"/>
                    </a:moveTo>
                    <a:cubicBezTo>
                      <a:pt x="19" y="2"/>
                      <a:pt x="19" y="3"/>
                      <a:pt x="18" y="3"/>
                    </a:cubicBezTo>
                    <a:cubicBezTo>
                      <a:pt x="18" y="3"/>
                      <a:pt x="18" y="4"/>
                      <a:pt x="18" y="4"/>
                    </a:cubicBezTo>
                    <a:cubicBezTo>
                      <a:pt x="16" y="4"/>
                      <a:pt x="16" y="4"/>
                      <a:pt x="16" y="4"/>
                    </a:cubicBezTo>
                    <a:cubicBezTo>
                      <a:pt x="16" y="4"/>
                      <a:pt x="16" y="4"/>
                      <a:pt x="16" y="5"/>
                    </a:cubicBezTo>
                    <a:cubicBezTo>
                      <a:pt x="17" y="5"/>
                      <a:pt x="17" y="6"/>
                      <a:pt x="17" y="7"/>
                    </a:cubicBezTo>
                    <a:cubicBezTo>
                      <a:pt x="17" y="8"/>
                      <a:pt x="16" y="9"/>
                      <a:pt x="16" y="9"/>
                    </a:cubicBezTo>
                    <a:cubicBezTo>
                      <a:pt x="16" y="10"/>
                      <a:pt x="15" y="11"/>
                      <a:pt x="15" y="12"/>
                    </a:cubicBezTo>
                    <a:cubicBezTo>
                      <a:pt x="14" y="12"/>
                      <a:pt x="13" y="12"/>
                      <a:pt x="12" y="13"/>
                    </a:cubicBezTo>
                    <a:cubicBezTo>
                      <a:pt x="11" y="13"/>
                      <a:pt x="10" y="13"/>
                      <a:pt x="9" y="13"/>
                    </a:cubicBezTo>
                    <a:cubicBezTo>
                      <a:pt x="8" y="13"/>
                      <a:pt x="8" y="13"/>
                      <a:pt x="7" y="13"/>
                    </a:cubicBezTo>
                    <a:cubicBezTo>
                      <a:pt x="7" y="13"/>
                      <a:pt x="6" y="13"/>
                      <a:pt x="6" y="13"/>
                    </a:cubicBezTo>
                    <a:cubicBezTo>
                      <a:pt x="6" y="13"/>
                      <a:pt x="6" y="13"/>
                      <a:pt x="6" y="13"/>
                    </a:cubicBezTo>
                    <a:cubicBezTo>
                      <a:pt x="5" y="13"/>
                      <a:pt x="5" y="14"/>
                      <a:pt x="5" y="14"/>
                    </a:cubicBezTo>
                    <a:cubicBezTo>
                      <a:pt x="5" y="14"/>
                      <a:pt x="6" y="15"/>
                      <a:pt x="6" y="15"/>
                    </a:cubicBezTo>
                    <a:cubicBezTo>
                      <a:pt x="6" y="15"/>
                      <a:pt x="7" y="15"/>
                      <a:pt x="7" y="15"/>
                    </a:cubicBezTo>
                    <a:cubicBezTo>
                      <a:pt x="12" y="15"/>
                      <a:pt x="12" y="15"/>
                      <a:pt x="12" y="15"/>
                    </a:cubicBezTo>
                    <a:cubicBezTo>
                      <a:pt x="13" y="15"/>
                      <a:pt x="14" y="15"/>
                      <a:pt x="15" y="16"/>
                    </a:cubicBezTo>
                    <a:cubicBezTo>
                      <a:pt x="15" y="16"/>
                      <a:pt x="16" y="16"/>
                      <a:pt x="17" y="17"/>
                    </a:cubicBezTo>
                    <a:cubicBezTo>
                      <a:pt x="17" y="17"/>
                      <a:pt x="18" y="18"/>
                      <a:pt x="18" y="18"/>
                    </a:cubicBezTo>
                    <a:cubicBezTo>
                      <a:pt x="18" y="19"/>
                      <a:pt x="18" y="20"/>
                      <a:pt x="18" y="20"/>
                    </a:cubicBezTo>
                    <a:cubicBezTo>
                      <a:pt x="18" y="21"/>
                      <a:pt x="18" y="22"/>
                      <a:pt x="18" y="23"/>
                    </a:cubicBezTo>
                    <a:cubicBezTo>
                      <a:pt x="17" y="24"/>
                      <a:pt x="17" y="24"/>
                      <a:pt x="16" y="25"/>
                    </a:cubicBezTo>
                    <a:cubicBezTo>
                      <a:pt x="15" y="25"/>
                      <a:pt x="14" y="26"/>
                      <a:pt x="13" y="26"/>
                    </a:cubicBezTo>
                    <a:cubicBezTo>
                      <a:pt x="12" y="27"/>
                      <a:pt x="10" y="27"/>
                      <a:pt x="9" y="27"/>
                    </a:cubicBezTo>
                    <a:cubicBezTo>
                      <a:pt x="7" y="27"/>
                      <a:pt x="6" y="27"/>
                      <a:pt x="5" y="26"/>
                    </a:cubicBezTo>
                    <a:cubicBezTo>
                      <a:pt x="4" y="26"/>
                      <a:pt x="3" y="26"/>
                      <a:pt x="2" y="25"/>
                    </a:cubicBezTo>
                    <a:cubicBezTo>
                      <a:pt x="1" y="25"/>
                      <a:pt x="1" y="24"/>
                      <a:pt x="1" y="24"/>
                    </a:cubicBezTo>
                    <a:cubicBezTo>
                      <a:pt x="0" y="23"/>
                      <a:pt x="0" y="23"/>
                      <a:pt x="0" y="22"/>
                    </a:cubicBezTo>
                    <a:cubicBezTo>
                      <a:pt x="0" y="21"/>
                      <a:pt x="0" y="21"/>
                      <a:pt x="0" y="21"/>
                    </a:cubicBezTo>
                    <a:cubicBezTo>
                      <a:pt x="0" y="20"/>
                      <a:pt x="1" y="20"/>
                      <a:pt x="1" y="19"/>
                    </a:cubicBezTo>
                    <a:cubicBezTo>
                      <a:pt x="1" y="19"/>
                      <a:pt x="1" y="19"/>
                      <a:pt x="2" y="18"/>
                    </a:cubicBezTo>
                    <a:cubicBezTo>
                      <a:pt x="2" y="18"/>
                      <a:pt x="2" y="18"/>
                      <a:pt x="3" y="17"/>
                    </a:cubicBezTo>
                    <a:cubicBezTo>
                      <a:pt x="2" y="17"/>
                      <a:pt x="2" y="17"/>
                      <a:pt x="1" y="16"/>
                    </a:cubicBezTo>
                    <a:cubicBezTo>
                      <a:pt x="1" y="16"/>
                      <a:pt x="1" y="15"/>
                      <a:pt x="1" y="15"/>
                    </a:cubicBezTo>
                    <a:cubicBezTo>
                      <a:pt x="1" y="14"/>
                      <a:pt x="1" y="13"/>
                      <a:pt x="1" y="13"/>
                    </a:cubicBezTo>
                    <a:cubicBezTo>
                      <a:pt x="2" y="12"/>
                      <a:pt x="2" y="11"/>
                      <a:pt x="3" y="11"/>
                    </a:cubicBezTo>
                    <a:cubicBezTo>
                      <a:pt x="2" y="10"/>
                      <a:pt x="2" y="10"/>
                      <a:pt x="2" y="9"/>
                    </a:cubicBezTo>
                    <a:cubicBezTo>
                      <a:pt x="1" y="8"/>
                      <a:pt x="1" y="8"/>
                      <a:pt x="1" y="7"/>
                    </a:cubicBezTo>
                    <a:cubicBezTo>
                      <a:pt x="1" y="6"/>
                      <a:pt x="1" y="5"/>
                      <a:pt x="2" y="4"/>
                    </a:cubicBezTo>
                    <a:cubicBezTo>
                      <a:pt x="2" y="3"/>
                      <a:pt x="3" y="2"/>
                      <a:pt x="3" y="2"/>
                    </a:cubicBezTo>
                    <a:cubicBezTo>
                      <a:pt x="4" y="1"/>
                      <a:pt x="5" y="1"/>
                      <a:pt x="6" y="0"/>
                    </a:cubicBezTo>
                    <a:cubicBezTo>
                      <a:pt x="7" y="0"/>
                      <a:pt x="8" y="0"/>
                      <a:pt x="9" y="0"/>
                    </a:cubicBezTo>
                    <a:cubicBezTo>
                      <a:pt x="10" y="0"/>
                      <a:pt x="10" y="0"/>
                      <a:pt x="11" y="0"/>
                    </a:cubicBezTo>
                    <a:cubicBezTo>
                      <a:pt x="11" y="0"/>
                      <a:pt x="12" y="0"/>
                      <a:pt x="12" y="0"/>
                    </a:cubicBezTo>
                    <a:cubicBezTo>
                      <a:pt x="18" y="0"/>
                      <a:pt x="18" y="0"/>
                      <a:pt x="18" y="0"/>
                    </a:cubicBezTo>
                    <a:cubicBezTo>
                      <a:pt x="18" y="0"/>
                      <a:pt x="18" y="0"/>
                      <a:pt x="18" y="0"/>
                    </a:cubicBezTo>
                    <a:cubicBezTo>
                      <a:pt x="19" y="1"/>
                      <a:pt x="19" y="1"/>
                      <a:pt x="1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40" name="Freeform 8048">
                <a:extLst>
                  <a:ext uri="{FF2B5EF4-FFF2-40B4-BE49-F238E27FC236}">
                    <a16:creationId xmlns:a16="http://schemas.microsoft.com/office/drawing/2014/main" id="{CA2EC7A9-BEA7-44E2-B296-F57873886152}"/>
                  </a:ext>
                </a:extLst>
              </p:cNvPr>
              <p:cNvSpPr>
                <a:spLocks/>
              </p:cNvSpPr>
              <p:nvPr/>
            </p:nvSpPr>
            <p:spPr bwMode="auto">
              <a:xfrm>
                <a:off x="-930276" y="698618"/>
                <a:ext cx="50800" cy="71438"/>
              </a:xfrm>
              <a:custGeom>
                <a:avLst/>
                <a:gdLst>
                  <a:gd name="T0" fmla="*/ 19 w 19"/>
                  <a:gd name="T1" fmla="*/ 26 h 27"/>
                  <a:gd name="T2" fmla="*/ 19 w 19"/>
                  <a:gd name="T3" fmla="*/ 27 h 27"/>
                  <a:gd name="T4" fmla="*/ 19 w 19"/>
                  <a:gd name="T5" fmla="*/ 27 h 27"/>
                  <a:gd name="T6" fmla="*/ 18 w 19"/>
                  <a:gd name="T7" fmla="*/ 27 h 27"/>
                  <a:gd name="T8" fmla="*/ 17 w 19"/>
                  <a:gd name="T9" fmla="*/ 27 h 27"/>
                  <a:gd name="T10" fmla="*/ 15 w 19"/>
                  <a:gd name="T11" fmla="*/ 27 h 27"/>
                  <a:gd name="T12" fmla="*/ 14 w 19"/>
                  <a:gd name="T13" fmla="*/ 27 h 27"/>
                  <a:gd name="T14" fmla="*/ 13 w 19"/>
                  <a:gd name="T15" fmla="*/ 26 h 27"/>
                  <a:gd name="T16" fmla="*/ 5 w 19"/>
                  <a:gd name="T17" fmla="*/ 14 h 27"/>
                  <a:gd name="T18" fmla="*/ 5 w 19"/>
                  <a:gd name="T19" fmla="*/ 26 h 27"/>
                  <a:gd name="T20" fmla="*/ 5 w 19"/>
                  <a:gd name="T21" fmla="*/ 27 h 27"/>
                  <a:gd name="T22" fmla="*/ 5 w 19"/>
                  <a:gd name="T23" fmla="*/ 27 h 27"/>
                  <a:gd name="T24" fmla="*/ 4 w 19"/>
                  <a:gd name="T25" fmla="*/ 27 h 27"/>
                  <a:gd name="T26" fmla="*/ 3 w 19"/>
                  <a:gd name="T27" fmla="*/ 27 h 27"/>
                  <a:gd name="T28" fmla="*/ 1 w 19"/>
                  <a:gd name="T29" fmla="*/ 27 h 27"/>
                  <a:gd name="T30" fmla="*/ 1 w 19"/>
                  <a:gd name="T31" fmla="*/ 27 h 27"/>
                  <a:gd name="T32" fmla="*/ 0 w 19"/>
                  <a:gd name="T33" fmla="*/ 27 h 27"/>
                  <a:gd name="T34" fmla="*/ 0 w 19"/>
                  <a:gd name="T35" fmla="*/ 26 h 27"/>
                  <a:gd name="T36" fmla="*/ 0 w 19"/>
                  <a:gd name="T37" fmla="*/ 1 h 27"/>
                  <a:gd name="T38" fmla="*/ 0 w 19"/>
                  <a:gd name="T39" fmla="*/ 1 h 27"/>
                  <a:gd name="T40" fmla="*/ 1 w 19"/>
                  <a:gd name="T41" fmla="*/ 1 h 27"/>
                  <a:gd name="T42" fmla="*/ 1 w 19"/>
                  <a:gd name="T43" fmla="*/ 0 h 27"/>
                  <a:gd name="T44" fmla="*/ 3 w 19"/>
                  <a:gd name="T45" fmla="*/ 0 h 27"/>
                  <a:gd name="T46" fmla="*/ 4 w 19"/>
                  <a:gd name="T47" fmla="*/ 0 h 27"/>
                  <a:gd name="T48" fmla="*/ 5 w 19"/>
                  <a:gd name="T49" fmla="*/ 1 h 27"/>
                  <a:gd name="T50" fmla="*/ 5 w 19"/>
                  <a:gd name="T51" fmla="*/ 1 h 27"/>
                  <a:gd name="T52" fmla="*/ 5 w 19"/>
                  <a:gd name="T53" fmla="*/ 1 h 27"/>
                  <a:gd name="T54" fmla="*/ 5 w 19"/>
                  <a:gd name="T55" fmla="*/ 13 h 27"/>
                  <a:gd name="T56" fmla="*/ 13 w 19"/>
                  <a:gd name="T57" fmla="*/ 1 h 27"/>
                  <a:gd name="T58" fmla="*/ 14 w 19"/>
                  <a:gd name="T59" fmla="*/ 1 h 27"/>
                  <a:gd name="T60" fmla="*/ 14 w 19"/>
                  <a:gd name="T61" fmla="*/ 1 h 27"/>
                  <a:gd name="T62" fmla="*/ 15 w 19"/>
                  <a:gd name="T63" fmla="*/ 0 h 27"/>
                  <a:gd name="T64" fmla="*/ 16 w 19"/>
                  <a:gd name="T65" fmla="*/ 0 h 27"/>
                  <a:gd name="T66" fmla="*/ 18 w 19"/>
                  <a:gd name="T67" fmla="*/ 0 h 27"/>
                  <a:gd name="T68" fmla="*/ 18 w 19"/>
                  <a:gd name="T69" fmla="*/ 1 h 27"/>
                  <a:gd name="T70" fmla="*/ 19 w 19"/>
                  <a:gd name="T71" fmla="*/ 1 h 27"/>
                  <a:gd name="T72" fmla="*/ 19 w 19"/>
                  <a:gd name="T73" fmla="*/ 1 h 27"/>
                  <a:gd name="T74" fmla="*/ 19 w 19"/>
                  <a:gd name="T75" fmla="*/ 2 h 27"/>
                  <a:gd name="T76" fmla="*/ 18 w 19"/>
                  <a:gd name="T77" fmla="*/ 3 h 27"/>
                  <a:gd name="T78" fmla="*/ 11 w 19"/>
                  <a:gd name="T79" fmla="*/ 13 h 27"/>
                  <a:gd name="T80" fmla="*/ 19 w 19"/>
                  <a:gd name="T81" fmla="*/ 25 h 27"/>
                  <a:gd name="T82" fmla="*/ 19 w 19"/>
                  <a:gd name="T83" fmla="*/ 26 h 27"/>
                  <a:gd name="T84" fmla="*/ 19 w 19"/>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7">
                    <a:moveTo>
                      <a:pt x="19" y="26"/>
                    </a:moveTo>
                    <a:cubicBezTo>
                      <a:pt x="19" y="26"/>
                      <a:pt x="19" y="26"/>
                      <a:pt x="19" y="27"/>
                    </a:cubicBezTo>
                    <a:cubicBezTo>
                      <a:pt x="19" y="27"/>
                      <a:pt x="19" y="27"/>
                      <a:pt x="19" y="27"/>
                    </a:cubicBezTo>
                    <a:cubicBezTo>
                      <a:pt x="19" y="27"/>
                      <a:pt x="18" y="27"/>
                      <a:pt x="18" y="27"/>
                    </a:cubicBezTo>
                    <a:cubicBezTo>
                      <a:pt x="18" y="27"/>
                      <a:pt x="17" y="27"/>
                      <a:pt x="17" y="27"/>
                    </a:cubicBezTo>
                    <a:cubicBezTo>
                      <a:pt x="16" y="27"/>
                      <a:pt x="15" y="27"/>
                      <a:pt x="15" y="27"/>
                    </a:cubicBezTo>
                    <a:cubicBezTo>
                      <a:pt x="14" y="27"/>
                      <a:pt x="14" y="27"/>
                      <a:pt x="14" y="27"/>
                    </a:cubicBezTo>
                    <a:cubicBezTo>
                      <a:pt x="14" y="27"/>
                      <a:pt x="13" y="26"/>
                      <a:pt x="13" y="26"/>
                    </a:cubicBezTo>
                    <a:cubicBezTo>
                      <a:pt x="5" y="14"/>
                      <a:pt x="5" y="14"/>
                      <a:pt x="5" y="14"/>
                    </a:cubicBezTo>
                    <a:cubicBezTo>
                      <a:pt x="5" y="26"/>
                      <a:pt x="5" y="26"/>
                      <a:pt x="5" y="26"/>
                    </a:cubicBezTo>
                    <a:cubicBezTo>
                      <a:pt x="5" y="26"/>
                      <a:pt x="5" y="27"/>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7"/>
                      <a:pt x="0" y="26"/>
                      <a:pt x="0" y="26"/>
                    </a:cubicBezTo>
                    <a:cubicBezTo>
                      <a:pt x="0" y="1"/>
                      <a:pt x="0" y="1"/>
                      <a:pt x="0" y="1"/>
                    </a:cubicBezTo>
                    <a:cubicBezTo>
                      <a:pt x="0" y="1"/>
                      <a:pt x="0" y="1"/>
                      <a:pt x="0" y="1"/>
                    </a:cubicBezTo>
                    <a:cubicBezTo>
                      <a:pt x="0" y="1"/>
                      <a:pt x="0" y="1"/>
                      <a:pt x="1" y="1"/>
                    </a:cubicBezTo>
                    <a:cubicBezTo>
                      <a:pt x="1" y="1"/>
                      <a:pt x="1" y="1"/>
                      <a:pt x="1" y="0"/>
                    </a:cubicBezTo>
                    <a:cubicBezTo>
                      <a:pt x="2" y="0"/>
                      <a:pt x="2" y="0"/>
                      <a:pt x="3" y="0"/>
                    </a:cubicBezTo>
                    <a:cubicBezTo>
                      <a:pt x="3" y="0"/>
                      <a:pt x="4" y="0"/>
                      <a:pt x="4" y="0"/>
                    </a:cubicBezTo>
                    <a:cubicBezTo>
                      <a:pt x="4" y="1"/>
                      <a:pt x="5" y="1"/>
                      <a:pt x="5" y="1"/>
                    </a:cubicBezTo>
                    <a:cubicBezTo>
                      <a:pt x="5" y="1"/>
                      <a:pt x="5" y="1"/>
                      <a:pt x="5" y="1"/>
                    </a:cubicBezTo>
                    <a:cubicBezTo>
                      <a:pt x="5" y="1"/>
                      <a:pt x="5" y="1"/>
                      <a:pt x="5" y="1"/>
                    </a:cubicBezTo>
                    <a:cubicBezTo>
                      <a:pt x="5" y="13"/>
                      <a:pt x="5" y="13"/>
                      <a:pt x="5" y="13"/>
                    </a:cubicBezTo>
                    <a:cubicBezTo>
                      <a:pt x="13" y="1"/>
                      <a:pt x="13" y="1"/>
                      <a:pt x="13" y="1"/>
                    </a:cubicBezTo>
                    <a:cubicBezTo>
                      <a:pt x="13" y="1"/>
                      <a:pt x="13" y="1"/>
                      <a:pt x="14" y="1"/>
                    </a:cubicBezTo>
                    <a:cubicBezTo>
                      <a:pt x="14" y="1"/>
                      <a:pt x="14" y="1"/>
                      <a:pt x="14" y="1"/>
                    </a:cubicBezTo>
                    <a:cubicBezTo>
                      <a:pt x="14" y="1"/>
                      <a:pt x="15" y="0"/>
                      <a:pt x="15" y="0"/>
                    </a:cubicBezTo>
                    <a:cubicBezTo>
                      <a:pt x="15" y="0"/>
                      <a:pt x="16" y="0"/>
                      <a:pt x="16" y="0"/>
                    </a:cubicBezTo>
                    <a:cubicBezTo>
                      <a:pt x="17" y="0"/>
                      <a:pt x="17" y="0"/>
                      <a:pt x="18" y="0"/>
                    </a:cubicBezTo>
                    <a:cubicBezTo>
                      <a:pt x="18" y="1"/>
                      <a:pt x="18" y="1"/>
                      <a:pt x="18" y="1"/>
                    </a:cubicBezTo>
                    <a:cubicBezTo>
                      <a:pt x="19" y="1"/>
                      <a:pt x="19" y="1"/>
                      <a:pt x="19" y="1"/>
                    </a:cubicBezTo>
                    <a:cubicBezTo>
                      <a:pt x="19" y="1"/>
                      <a:pt x="19" y="1"/>
                      <a:pt x="19" y="1"/>
                    </a:cubicBezTo>
                    <a:cubicBezTo>
                      <a:pt x="19" y="2"/>
                      <a:pt x="19" y="2"/>
                      <a:pt x="19" y="2"/>
                    </a:cubicBezTo>
                    <a:cubicBezTo>
                      <a:pt x="19" y="2"/>
                      <a:pt x="18" y="3"/>
                      <a:pt x="18" y="3"/>
                    </a:cubicBezTo>
                    <a:cubicBezTo>
                      <a:pt x="11" y="13"/>
                      <a:pt x="11" y="13"/>
                      <a:pt x="11" y="13"/>
                    </a:cubicBezTo>
                    <a:cubicBezTo>
                      <a:pt x="19" y="25"/>
                      <a:pt x="19" y="25"/>
                      <a:pt x="19" y="25"/>
                    </a:cubicBezTo>
                    <a:cubicBezTo>
                      <a:pt x="19" y="25"/>
                      <a:pt x="19" y="26"/>
                      <a:pt x="19" y="26"/>
                    </a:cubicBezTo>
                    <a:cubicBezTo>
                      <a:pt x="19" y="26"/>
                      <a:pt x="19" y="26"/>
                      <a:pt x="19"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1" name="Freeform 8049">
                <a:extLst>
                  <a:ext uri="{FF2B5EF4-FFF2-40B4-BE49-F238E27FC236}">
                    <a16:creationId xmlns:a16="http://schemas.microsoft.com/office/drawing/2014/main" id="{A8ECC223-5D97-4762-B965-2178B4172F29}"/>
                  </a:ext>
                </a:extLst>
              </p:cNvPr>
              <p:cNvSpPr>
                <a:spLocks noEditPoints="1"/>
              </p:cNvSpPr>
              <p:nvPr/>
            </p:nvSpPr>
            <p:spPr bwMode="auto">
              <a:xfrm>
                <a:off x="-874713" y="717668"/>
                <a:ext cx="50800" cy="52388"/>
              </a:xfrm>
              <a:custGeom>
                <a:avLst/>
                <a:gdLst>
                  <a:gd name="T0" fmla="*/ 19 w 19"/>
                  <a:gd name="T1" fmla="*/ 10 h 20"/>
                  <a:gd name="T2" fmla="*/ 19 w 19"/>
                  <a:gd name="T3" fmla="*/ 14 h 20"/>
                  <a:gd name="T4" fmla="*/ 17 w 19"/>
                  <a:gd name="T5" fmla="*/ 18 h 20"/>
                  <a:gd name="T6" fmla="*/ 14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10 w 19"/>
                  <a:gd name="T43" fmla="*/ 4 h 20"/>
                  <a:gd name="T44" fmla="*/ 8 w 19"/>
                  <a:gd name="T45" fmla="*/ 4 h 20"/>
                  <a:gd name="T46" fmla="*/ 6 w 19"/>
                  <a:gd name="T47" fmla="*/ 6 h 20"/>
                  <a:gd name="T48" fmla="*/ 5 w 19"/>
                  <a:gd name="T49" fmla="*/ 8 h 20"/>
                  <a:gd name="T50" fmla="*/ 5 w 19"/>
                  <a:gd name="T51" fmla="*/ 10 h 20"/>
                  <a:gd name="T52" fmla="*/ 5 w 19"/>
                  <a:gd name="T53" fmla="*/ 13 h 20"/>
                  <a:gd name="T54" fmla="*/ 6 w 19"/>
                  <a:gd name="T55" fmla="*/ 15 h 20"/>
                  <a:gd name="T56" fmla="*/ 7 w 19"/>
                  <a:gd name="T57" fmla="*/ 16 h 20"/>
                  <a:gd name="T58" fmla="*/ 10 w 19"/>
                  <a:gd name="T59" fmla="*/ 16 h 20"/>
                  <a:gd name="T60" fmla="*/ 12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2"/>
                      <a:pt x="19" y="13"/>
                      <a:pt x="19" y="14"/>
                    </a:cubicBezTo>
                    <a:cubicBezTo>
                      <a:pt x="18" y="16"/>
                      <a:pt x="18" y="17"/>
                      <a:pt x="17" y="18"/>
                    </a:cubicBezTo>
                    <a:cubicBezTo>
                      <a:pt x="16" y="18"/>
                      <a:pt x="15" y="19"/>
                      <a:pt x="14" y="20"/>
                    </a:cubicBezTo>
                    <a:cubicBezTo>
                      <a:pt x="13" y="20"/>
                      <a:pt x="11"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2"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moveTo>
                      <a:pt x="14" y="10"/>
                    </a:moveTo>
                    <a:cubicBezTo>
                      <a:pt x="14" y="9"/>
                      <a:pt x="14" y="8"/>
                      <a:pt x="14" y="8"/>
                    </a:cubicBezTo>
                    <a:cubicBezTo>
                      <a:pt x="14" y="7"/>
                      <a:pt x="14" y="6"/>
                      <a:pt x="13" y="6"/>
                    </a:cubicBezTo>
                    <a:cubicBezTo>
                      <a:pt x="13" y="5"/>
                      <a:pt x="12" y="5"/>
                      <a:pt x="12" y="4"/>
                    </a:cubicBezTo>
                    <a:cubicBezTo>
                      <a:pt x="11" y="4"/>
                      <a:pt x="11" y="4"/>
                      <a:pt x="10" y="4"/>
                    </a:cubicBezTo>
                    <a:cubicBezTo>
                      <a:pt x="9" y="4"/>
                      <a:pt x="8" y="4"/>
                      <a:pt x="8" y="4"/>
                    </a:cubicBezTo>
                    <a:cubicBezTo>
                      <a:pt x="7" y="5"/>
                      <a:pt x="7" y="5"/>
                      <a:pt x="6" y="6"/>
                    </a:cubicBezTo>
                    <a:cubicBezTo>
                      <a:pt x="6" y="6"/>
                      <a:pt x="6" y="7"/>
                      <a:pt x="5" y="8"/>
                    </a:cubicBezTo>
                    <a:cubicBezTo>
                      <a:pt x="5" y="8"/>
                      <a:pt x="5" y="9"/>
                      <a:pt x="5" y="10"/>
                    </a:cubicBezTo>
                    <a:cubicBezTo>
                      <a:pt x="5" y="11"/>
                      <a:pt x="5" y="12"/>
                      <a:pt x="5" y="13"/>
                    </a:cubicBezTo>
                    <a:cubicBezTo>
                      <a:pt x="6" y="13"/>
                      <a:pt x="6" y="14"/>
                      <a:pt x="6" y="15"/>
                    </a:cubicBezTo>
                    <a:cubicBezTo>
                      <a:pt x="6" y="15"/>
                      <a:pt x="7" y="16"/>
                      <a:pt x="7" y="16"/>
                    </a:cubicBezTo>
                    <a:cubicBezTo>
                      <a:pt x="8" y="16"/>
                      <a:pt x="9" y="16"/>
                      <a:pt x="10" y="16"/>
                    </a:cubicBezTo>
                    <a:cubicBezTo>
                      <a:pt x="10" y="16"/>
                      <a:pt x="11" y="16"/>
                      <a:pt x="12"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2" name="Freeform 8050">
                <a:extLst>
                  <a:ext uri="{FF2B5EF4-FFF2-40B4-BE49-F238E27FC236}">
                    <a16:creationId xmlns:a16="http://schemas.microsoft.com/office/drawing/2014/main" id="{B732317D-7AAF-4ECC-A136-DB0DA810A797}"/>
                  </a:ext>
                </a:extLst>
              </p:cNvPr>
              <p:cNvSpPr>
                <a:spLocks noEditPoints="1"/>
              </p:cNvSpPr>
              <p:nvPr/>
            </p:nvSpPr>
            <p:spPr bwMode="auto">
              <a:xfrm>
                <a:off x="-815976" y="717668"/>
                <a:ext cx="53975" cy="52388"/>
              </a:xfrm>
              <a:custGeom>
                <a:avLst/>
                <a:gdLst>
                  <a:gd name="T0" fmla="*/ 20 w 20"/>
                  <a:gd name="T1" fmla="*/ 10 h 20"/>
                  <a:gd name="T2" fmla="*/ 19 w 20"/>
                  <a:gd name="T3" fmla="*/ 14 h 20"/>
                  <a:gd name="T4" fmla="*/ 17 w 20"/>
                  <a:gd name="T5" fmla="*/ 18 h 20"/>
                  <a:gd name="T6" fmla="*/ 14 w 20"/>
                  <a:gd name="T7" fmla="*/ 20 h 20"/>
                  <a:gd name="T8" fmla="*/ 10 w 20"/>
                  <a:gd name="T9" fmla="*/ 20 h 20"/>
                  <a:gd name="T10" fmla="*/ 6 w 20"/>
                  <a:gd name="T11" fmla="*/ 20 h 20"/>
                  <a:gd name="T12" fmla="*/ 3 w 20"/>
                  <a:gd name="T13" fmla="*/ 18 h 20"/>
                  <a:gd name="T14" fmla="*/ 1 w 20"/>
                  <a:gd name="T15" fmla="*/ 15 h 20"/>
                  <a:gd name="T16" fmla="*/ 0 w 20"/>
                  <a:gd name="T17" fmla="*/ 10 h 20"/>
                  <a:gd name="T18" fmla="*/ 1 w 20"/>
                  <a:gd name="T19" fmla="*/ 6 h 20"/>
                  <a:gd name="T20" fmla="*/ 3 w 20"/>
                  <a:gd name="T21" fmla="*/ 3 h 20"/>
                  <a:gd name="T22" fmla="*/ 6 w 20"/>
                  <a:gd name="T23" fmla="*/ 1 h 20"/>
                  <a:gd name="T24" fmla="*/ 10 w 20"/>
                  <a:gd name="T25" fmla="*/ 0 h 20"/>
                  <a:gd name="T26" fmla="*/ 15 w 20"/>
                  <a:gd name="T27" fmla="*/ 1 h 20"/>
                  <a:gd name="T28" fmla="*/ 18 w 20"/>
                  <a:gd name="T29" fmla="*/ 3 h 20"/>
                  <a:gd name="T30" fmla="*/ 19 w 20"/>
                  <a:gd name="T31" fmla="*/ 6 h 20"/>
                  <a:gd name="T32" fmla="*/ 20 w 20"/>
                  <a:gd name="T33" fmla="*/ 10 h 20"/>
                  <a:gd name="T34" fmla="*/ 15 w 20"/>
                  <a:gd name="T35" fmla="*/ 10 h 20"/>
                  <a:gd name="T36" fmla="*/ 14 w 20"/>
                  <a:gd name="T37" fmla="*/ 8 h 20"/>
                  <a:gd name="T38" fmla="*/ 14 w 20"/>
                  <a:gd name="T39" fmla="*/ 6 h 20"/>
                  <a:gd name="T40" fmla="*/ 12 w 20"/>
                  <a:gd name="T41" fmla="*/ 4 h 20"/>
                  <a:gd name="T42" fmla="*/ 10 w 20"/>
                  <a:gd name="T43" fmla="*/ 4 h 20"/>
                  <a:gd name="T44" fmla="*/ 8 w 20"/>
                  <a:gd name="T45" fmla="*/ 4 h 20"/>
                  <a:gd name="T46" fmla="*/ 7 w 20"/>
                  <a:gd name="T47" fmla="*/ 6 h 20"/>
                  <a:gd name="T48" fmla="*/ 6 w 20"/>
                  <a:gd name="T49" fmla="*/ 8 h 20"/>
                  <a:gd name="T50" fmla="*/ 6 w 20"/>
                  <a:gd name="T51" fmla="*/ 10 h 20"/>
                  <a:gd name="T52" fmla="*/ 6 w 20"/>
                  <a:gd name="T53" fmla="*/ 13 h 20"/>
                  <a:gd name="T54" fmla="*/ 7 w 20"/>
                  <a:gd name="T55" fmla="*/ 15 h 20"/>
                  <a:gd name="T56" fmla="*/ 8 w 20"/>
                  <a:gd name="T57" fmla="*/ 16 h 20"/>
                  <a:gd name="T58" fmla="*/ 10 w 20"/>
                  <a:gd name="T59" fmla="*/ 16 h 20"/>
                  <a:gd name="T60" fmla="*/ 12 w 20"/>
                  <a:gd name="T61" fmla="*/ 16 h 20"/>
                  <a:gd name="T62" fmla="*/ 14 w 20"/>
                  <a:gd name="T63" fmla="*/ 15 h 20"/>
                  <a:gd name="T64" fmla="*/ 14 w 20"/>
                  <a:gd name="T65" fmla="*/ 13 h 20"/>
                  <a:gd name="T66" fmla="*/ 15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2"/>
                      <a:pt x="20" y="13"/>
                      <a:pt x="19" y="14"/>
                    </a:cubicBezTo>
                    <a:cubicBezTo>
                      <a:pt x="19" y="16"/>
                      <a:pt x="18" y="17"/>
                      <a:pt x="17" y="18"/>
                    </a:cubicBezTo>
                    <a:cubicBezTo>
                      <a:pt x="17" y="18"/>
                      <a:pt x="16" y="19"/>
                      <a:pt x="14" y="20"/>
                    </a:cubicBezTo>
                    <a:cubicBezTo>
                      <a:pt x="13" y="20"/>
                      <a:pt x="12" y="20"/>
                      <a:pt x="10" y="20"/>
                    </a:cubicBezTo>
                    <a:cubicBezTo>
                      <a:pt x="8" y="20"/>
                      <a:pt x="7" y="20"/>
                      <a:pt x="6" y="20"/>
                    </a:cubicBezTo>
                    <a:cubicBezTo>
                      <a:pt x="4" y="19"/>
                      <a:pt x="3" y="19"/>
                      <a:pt x="3" y="18"/>
                    </a:cubicBezTo>
                    <a:cubicBezTo>
                      <a:pt x="2" y="17"/>
                      <a:pt x="1" y="16"/>
                      <a:pt x="1" y="15"/>
                    </a:cubicBezTo>
                    <a:cubicBezTo>
                      <a:pt x="1" y="13"/>
                      <a:pt x="0" y="12"/>
                      <a:pt x="0" y="10"/>
                    </a:cubicBezTo>
                    <a:cubicBezTo>
                      <a:pt x="0" y="9"/>
                      <a:pt x="1" y="7"/>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3"/>
                      <a:pt x="19" y="4"/>
                      <a:pt x="19" y="6"/>
                    </a:cubicBezTo>
                    <a:cubicBezTo>
                      <a:pt x="20" y="7"/>
                      <a:pt x="20" y="8"/>
                      <a:pt x="20" y="10"/>
                    </a:cubicBezTo>
                    <a:close/>
                    <a:moveTo>
                      <a:pt x="15" y="10"/>
                    </a:moveTo>
                    <a:cubicBezTo>
                      <a:pt x="15" y="9"/>
                      <a:pt x="15" y="8"/>
                      <a:pt x="14" y="8"/>
                    </a:cubicBezTo>
                    <a:cubicBezTo>
                      <a:pt x="14" y="7"/>
                      <a:pt x="14" y="6"/>
                      <a:pt x="14" y="6"/>
                    </a:cubicBezTo>
                    <a:cubicBezTo>
                      <a:pt x="13" y="5"/>
                      <a:pt x="13" y="5"/>
                      <a:pt x="12" y="4"/>
                    </a:cubicBezTo>
                    <a:cubicBezTo>
                      <a:pt x="12" y="4"/>
                      <a:pt x="11" y="4"/>
                      <a:pt x="10" y="4"/>
                    </a:cubicBezTo>
                    <a:cubicBezTo>
                      <a:pt x="9" y="4"/>
                      <a:pt x="9" y="4"/>
                      <a:pt x="8" y="4"/>
                    </a:cubicBezTo>
                    <a:cubicBezTo>
                      <a:pt x="8" y="5"/>
                      <a:pt x="7" y="5"/>
                      <a:pt x="7" y="6"/>
                    </a:cubicBezTo>
                    <a:cubicBezTo>
                      <a:pt x="6" y="6"/>
                      <a:pt x="6" y="7"/>
                      <a:pt x="6" y="8"/>
                    </a:cubicBezTo>
                    <a:cubicBezTo>
                      <a:pt x="6" y="8"/>
                      <a:pt x="6" y="9"/>
                      <a:pt x="6" y="10"/>
                    </a:cubicBezTo>
                    <a:cubicBezTo>
                      <a:pt x="6" y="11"/>
                      <a:pt x="6" y="12"/>
                      <a:pt x="6" y="13"/>
                    </a:cubicBezTo>
                    <a:cubicBezTo>
                      <a:pt x="6" y="13"/>
                      <a:pt x="6" y="14"/>
                      <a:pt x="7" y="15"/>
                    </a:cubicBezTo>
                    <a:cubicBezTo>
                      <a:pt x="7" y="15"/>
                      <a:pt x="7" y="16"/>
                      <a:pt x="8" y="16"/>
                    </a:cubicBezTo>
                    <a:cubicBezTo>
                      <a:pt x="9" y="16"/>
                      <a:pt x="9" y="16"/>
                      <a:pt x="10" y="16"/>
                    </a:cubicBezTo>
                    <a:cubicBezTo>
                      <a:pt x="11" y="16"/>
                      <a:pt x="12" y="16"/>
                      <a:pt x="12" y="16"/>
                    </a:cubicBezTo>
                    <a:cubicBezTo>
                      <a:pt x="13" y="16"/>
                      <a:pt x="13" y="15"/>
                      <a:pt x="14" y="15"/>
                    </a:cubicBezTo>
                    <a:cubicBezTo>
                      <a:pt x="14" y="14"/>
                      <a:pt x="14" y="14"/>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3" name="Freeform 8051">
                <a:extLst>
                  <a:ext uri="{FF2B5EF4-FFF2-40B4-BE49-F238E27FC236}">
                    <a16:creationId xmlns:a16="http://schemas.microsoft.com/office/drawing/2014/main" id="{69D09906-777A-47C7-8026-B9982249B483}"/>
                  </a:ext>
                </a:extLst>
              </p:cNvPr>
              <p:cNvSpPr>
                <a:spLocks/>
              </p:cNvSpPr>
              <p:nvPr/>
            </p:nvSpPr>
            <p:spPr bwMode="auto">
              <a:xfrm>
                <a:off x="-754063" y="717668"/>
                <a:ext cx="39688" cy="52388"/>
              </a:xfrm>
              <a:custGeom>
                <a:avLst/>
                <a:gdLst>
                  <a:gd name="T0" fmla="*/ 15 w 15"/>
                  <a:gd name="T1" fmla="*/ 16 h 20"/>
                  <a:gd name="T2" fmla="*/ 15 w 15"/>
                  <a:gd name="T3" fmla="*/ 17 h 20"/>
                  <a:gd name="T4" fmla="*/ 15 w 15"/>
                  <a:gd name="T5" fmla="*/ 18 h 20"/>
                  <a:gd name="T6" fmla="*/ 15 w 15"/>
                  <a:gd name="T7" fmla="*/ 18 h 20"/>
                  <a:gd name="T8" fmla="*/ 14 w 15"/>
                  <a:gd name="T9" fmla="*/ 19 h 20"/>
                  <a:gd name="T10" fmla="*/ 13 w 15"/>
                  <a:gd name="T11" fmla="*/ 19 h 20"/>
                  <a:gd name="T12" fmla="*/ 12 w 15"/>
                  <a:gd name="T13" fmla="*/ 20 h 20"/>
                  <a:gd name="T14" fmla="*/ 10 w 15"/>
                  <a:gd name="T15" fmla="*/ 20 h 20"/>
                  <a:gd name="T16" fmla="*/ 9 w 15"/>
                  <a:gd name="T17" fmla="*/ 20 h 20"/>
                  <a:gd name="T18" fmla="*/ 5 w 15"/>
                  <a:gd name="T19" fmla="*/ 20 h 20"/>
                  <a:gd name="T20" fmla="*/ 2 w 15"/>
                  <a:gd name="T21" fmla="*/ 18 h 20"/>
                  <a:gd name="T22" fmla="*/ 0 w 15"/>
                  <a:gd name="T23" fmla="*/ 15 h 20"/>
                  <a:gd name="T24" fmla="*/ 0 w 15"/>
                  <a:gd name="T25" fmla="*/ 11 h 20"/>
                  <a:gd name="T26" fmla="*/ 1 w 15"/>
                  <a:gd name="T27" fmla="*/ 6 h 20"/>
                  <a:gd name="T28" fmla="*/ 2 w 15"/>
                  <a:gd name="T29" fmla="*/ 2 h 20"/>
                  <a:gd name="T30" fmla="*/ 5 w 15"/>
                  <a:gd name="T31" fmla="*/ 1 h 20"/>
                  <a:gd name="T32" fmla="*/ 9 w 15"/>
                  <a:gd name="T33" fmla="*/ 0 h 20"/>
                  <a:gd name="T34" fmla="*/ 11 w 15"/>
                  <a:gd name="T35" fmla="*/ 0 h 20"/>
                  <a:gd name="T36" fmla="*/ 12 w 15"/>
                  <a:gd name="T37" fmla="*/ 0 h 20"/>
                  <a:gd name="T38" fmla="*/ 13 w 15"/>
                  <a:gd name="T39" fmla="*/ 1 h 20"/>
                  <a:gd name="T40" fmla="*/ 14 w 15"/>
                  <a:gd name="T41" fmla="*/ 2 h 20"/>
                  <a:gd name="T42" fmla="*/ 14 w 15"/>
                  <a:gd name="T43" fmla="*/ 2 h 20"/>
                  <a:gd name="T44" fmla="*/ 15 w 15"/>
                  <a:gd name="T45" fmla="*/ 2 h 20"/>
                  <a:gd name="T46" fmla="*/ 15 w 15"/>
                  <a:gd name="T47" fmla="*/ 3 h 20"/>
                  <a:gd name="T48" fmla="*/ 15 w 15"/>
                  <a:gd name="T49" fmla="*/ 4 h 20"/>
                  <a:gd name="T50" fmla="*/ 15 w 15"/>
                  <a:gd name="T51" fmla="*/ 5 h 20"/>
                  <a:gd name="T52" fmla="*/ 14 w 15"/>
                  <a:gd name="T53" fmla="*/ 6 h 20"/>
                  <a:gd name="T54" fmla="*/ 13 w 15"/>
                  <a:gd name="T55" fmla="*/ 6 h 20"/>
                  <a:gd name="T56" fmla="*/ 12 w 15"/>
                  <a:gd name="T57" fmla="*/ 5 h 20"/>
                  <a:gd name="T58" fmla="*/ 11 w 15"/>
                  <a:gd name="T59" fmla="*/ 4 h 20"/>
                  <a:gd name="T60" fmla="*/ 9 w 15"/>
                  <a:gd name="T61" fmla="*/ 4 h 20"/>
                  <a:gd name="T62" fmla="*/ 6 w 15"/>
                  <a:gd name="T63" fmla="*/ 6 h 20"/>
                  <a:gd name="T64" fmla="*/ 5 w 15"/>
                  <a:gd name="T65" fmla="*/ 10 h 20"/>
                  <a:gd name="T66" fmla="*/ 5 w 15"/>
                  <a:gd name="T67" fmla="*/ 13 h 20"/>
                  <a:gd name="T68" fmla="*/ 6 w 15"/>
                  <a:gd name="T69" fmla="*/ 15 h 20"/>
                  <a:gd name="T70" fmla="*/ 8 w 15"/>
                  <a:gd name="T71" fmla="*/ 16 h 20"/>
                  <a:gd name="T72" fmla="*/ 9 w 15"/>
                  <a:gd name="T73" fmla="*/ 16 h 20"/>
                  <a:gd name="T74" fmla="*/ 11 w 15"/>
                  <a:gd name="T75" fmla="*/ 16 h 20"/>
                  <a:gd name="T76" fmla="*/ 13 w 15"/>
                  <a:gd name="T77" fmla="*/ 15 h 20"/>
                  <a:gd name="T78" fmla="*/ 13 w 15"/>
                  <a:gd name="T79" fmla="*/ 14 h 20"/>
                  <a:gd name="T80" fmla="*/ 14 w 15"/>
                  <a:gd name="T81" fmla="*/ 14 h 20"/>
                  <a:gd name="T82" fmla="*/ 14 w 15"/>
                  <a:gd name="T83" fmla="*/ 14 h 20"/>
                  <a:gd name="T84" fmla="*/ 15 w 15"/>
                  <a:gd name="T85" fmla="*/ 15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7"/>
                      <a:pt x="15" y="17"/>
                      <a:pt x="15" y="17"/>
                    </a:cubicBezTo>
                    <a:cubicBezTo>
                      <a:pt x="15" y="18"/>
                      <a:pt x="15" y="18"/>
                      <a:pt x="15" y="18"/>
                    </a:cubicBezTo>
                    <a:cubicBezTo>
                      <a:pt x="15" y="18"/>
                      <a:pt x="15" y="18"/>
                      <a:pt x="15" y="18"/>
                    </a:cubicBezTo>
                    <a:cubicBezTo>
                      <a:pt x="15" y="18"/>
                      <a:pt x="14" y="19"/>
                      <a:pt x="14" y="19"/>
                    </a:cubicBezTo>
                    <a:cubicBezTo>
                      <a:pt x="14" y="19"/>
                      <a:pt x="14" y="19"/>
                      <a:pt x="13" y="19"/>
                    </a:cubicBezTo>
                    <a:cubicBezTo>
                      <a:pt x="13" y="19"/>
                      <a:pt x="13" y="20"/>
                      <a:pt x="12" y="20"/>
                    </a:cubicBezTo>
                    <a:cubicBezTo>
                      <a:pt x="12" y="20"/>
                      <a:pt x="11" y="20"/>
                      <a:pt x="10" y="20"/>
                    </a:cubicBezTo>
                    <a:cubicBezTo>
                      <a:pt x="10" y="20"/>
                      <a:pt x="9" y="20"/>
                      <a:pt x="9" y="20"/>
                    </a:cubicBezTo>
                    <a:cubicBezTo>
                      <a:pt x="7" y="20"/>
                      <a:pt x="6" y="20"/>
                      <a:pt x="5" y="20"/>
                    </a:cubicBezTo>
                    <a:cubicBezTo>
                      <a:pt x="4" y="19"/>
                      <a:pt x="3" y="19"/>
                      <a:pt x="2" y="18"/>
                    </a:cubicBezTo>
                    <a:cubicBezTo>
                      <a:pt x="1" y="17"/>
                      <a:pt x="1" y="16"/>
                      <a:pt x="0" y="15"/>
                    </a:cubicBezTo>
                    <a:cubicBezTo>
                      <a:pt x="0" y="14"/>
                      <a:pt x="0" y="12"/>
                      <a:pt x="0" y="11"/>
                    </a:cubicBezTo>
                    <a:cubicBezTo>
                      <a:pt x="0" y="9"/>
                      <a:pt x="0" y="7"/>
                      <a:pt x="1" y="6"/>
                    </a:cubicBezTo>
                    <a:cubicBezTo>
                      <a:pt x="1" y="4"/>
                      <a:pt x="2" y="3"/>
                      <a:pt x="2" y="2"/>
                    </a:cubicBezTo>
                    <a:cubicBezTo>
                      <a:pt x="3" y="2"/>
                      <a:pt x="4" y="1"/>
                      <a:pt x="5" y="1"/>
                    </a:cubicBezTo>
                    <a:cubicBezTo>
                      <a:pt x="7" y="0"/>
                      <a:pt x="8" y="0"/>
                      <a:pt x="9" y="0"/>
                    </a:cubicBezTo>
                    <a:cubicBezTo>
                      <a:pt x="10" y="0"/>
                      <a:pt x="10" y="0"/>
                      <a:pt x="11" y="0"/>
                    </a:cubicBezTo>
                    <a:cubicBezTo>
                      <a:pt x="11" y="0"/>
                      <a:pt x="12" y="0"/>
                      <a:pt x="12" y="0"/>
                    </a:cubicBezTo>
                    <a:cubicBezTo>
                      <a:pt x="13" y="1"/>
                      <a:pt x="13" y="1"/>
                      <a:pt x="13" y="1"/>
                    </a:cubicBezTo>
                    <a:cubicBezTo>
                      <a:pt x="14" y="1"/>
                      <a:pt x="14" y="1"/>
                      <a:pt x="14" y="2"/>
                    </a:cubicBezTo>
                    <a:cubicBezTo>
                      <a:pt x="14" y="2"/>
                      <a:pt x="14" y="2"/>
                      <a:pt x="14" y="2"/>
                    </a:cubicBezTo>
                    <a:cubicBezTo>
                      <a:pt x="15" y="2"/>
                      <a:pt x="15" y="2"/>
                      <a:pt x="15" y="2"/>
                    </a:cubicBezTo>
                    <a:cubicBezTo>
                      <a:pt x="15" y="2"/>
                      <a:pt x="15" y="3"/>
                      <a:pt x="15" y="3"/>
                    </a:cubicBezTo>
                    <a:cubicBezTo>
                      <a:pt x="15" y="3"/>
                      <a:pt x="15" y="3"/>
                      <a:pt x="15" y="4"/>
                    </a:cubicBezTo>
                    <a:cubicBezTo>
                      <a:pt x="15" y="5"/>
                      <a:pt x="15" y="5"/>
                      <a:pt x="15" y="5"/>
                    </a:cubicBezTo>
                    <a:cubicBezTo>
                      <a:pt x="14" y="6"/>
                      <a:pt x="14" y="6"/>
                      <a:pt x="14" y="6"/>
                    </a:cubicBezTo>
                    <a:cubicBezTo>
                      <a:pt x="14" y="6"/>
                      <a:pt x="14" y="6"/>
                      <a:pt x="13" y="6"/>
                    </a:cubicBezTo>
                    <a:cubicBezTo>
                      <a:pt x="13" y="5"/>
                      <a:pt x="13" y="5"/>
                      <a:pt x="12" y="5"/>
                    </a:cubicBezTo>
                    <a:cubicBezTo>
                      <a:pt x="12" y="5"/>
                      <a:pt x="12" y="5"/>
                      <a:pt x="11" y="4"/>
                    </a:cubicBezTo>
                    <a:cubicBezTo>
                      <a:pt x="11" y="4"/>
                      <a:pt x="10" y="4"/>
                      <a:pt x="9" y="4"/>
                    </a:cubicBezTo>
                    <a:cubicBezTo>
                      <a:pt x="8" y="4"/>
                      <a:pt x="7" y="5"/>
                      <a:pt x="6" y="6"/>
                    </a:cubicBezTo>
                    <a:cubicBezTo>
                      <a:pt x="6" y="7"/>
                      <a:pt x="5" y="8"/>
                      <a:pt x="5" y="10"/>
                    </a:cubicBezTo>
                    <a:cubicBezTo>
                      <a:pt x="5" y="11"/>
                      <a:pt x="5" y="12"/>
                      <a:pt x="5" y="13"/>
                    </a:cubicBezTo>
                    <a:cubicBezTo>
                      <a:pt x="6" y="14"/>
                      <a:pt x="6" y="14"/>
                      <a:pt x="6" y="15"/>
                    </a:cubicBezTo>
                    <a:cubicBezTo>
                      <a:pt x="7" y="15"/>
                      <a:pt x="7" y="16"/>
                      <a:pt x="8" y="16"/>
                    </a:cubicBezTo>
                    <a:cubicBezTo>
                      <a:pt x="8" y="16"/>
                      <a:pt x="9" y="16"/>
                      <a:pt x="9" y="16"/>
                    </a:cubicBezTo>
                    <a:cubicBezTo>
                      <a:pt x="10" y="16"/>
                      <a:pt x="11" y="16"/>
                      <a:pt x="11" y="16"/>
                    </a:cubicBezTo>
                    <a:cubicBezTo>
                      <a:pt x="12" y="16"/>
                      <a:pt x="12" y="15"/>
                      <a:pt x="13" y="15"/>
                    </a:cubicBezTo>
                    <a:cubicBezTo>
                      <a:pt x="13" y="15"/>
                      <a:pt x="13" y="15"/>
                      <a:pt x="13" y="14"/>
                    </a:cubicBezTo>
                    <a:cubicBezTo>
                      <a:pt x="14" y="14"/>
                      <a:pt x="14" y="14"/>
                      <a:pt x="14" y="14"/>
                    </a:cubicBezTo>
                    <a:cubicBezTo>
                      <a:pt x="14" y="14"/>
                      <a:pt x="14" y="14"/>
                      <a:pt x="14"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4" name="Freeform 8052">
                <a:extLst>
                  <a:ext uri="{FF2B5EF4-FFF2-40B4-BE49-F238E27FC236}">
                    <a16:creationId xmlns:a16="http://schemas.microsoft.com/office/drawing/2014/main" id="{297CD121-9E6C-46CA-96DD-44AD61985B0D}"/>
                  </a:ext>
                </a:extLst>
              </p:cNvPr>
              <p:cNvSpPr>
                <a:spLocks/>
              </p:cNvSpPr>
              <p:nvPr/>
            </p:nvSpPr>
            <p:spPr bwMode="auto">
              <a:xfrm>
                <a:off x="-703263" y="695443"/>
                <a:ext cx="44450" cy="74613"/>
              </a:xfrm>
              <a:custGeom>
                <a:avLst/>
                <a:gdLst>
                  <a:gd name="T0" fmla="*/ 17 w 17"/>
                  <a:gd name="T1" fmla="*/ 27 h 28"/>
                  <a:gd name="T2" fmla="*/ 17 w 17"/>
                  <a:gd name="T3" fmla="*/ 28 h 28"/>
                  <a:gd name="T4" fmla="*/ 16 w 17"/>
                  <a:gd name="T5" fmla="*/ 28 h 28"/>
                  <a:gd name="T6" fmla="*/ 16 w 17"/>
                  <a:gd name="T7" fmla="*/ 28 h 28"/>
                  <a:gd name="T8" fmla="*/ 14 w 17"/>
                  <a:gd name="T9" fmla="*/ 28 h 28"/>
                  <a:gd name="T10" fmla="*/ 13 w 17"/>
                  <a:gd name="T11" fmla="*/ 28 h 28"/>
                  <a:gd name="T12" fmla="*/ 12 w 17"/>
                  <a:gd name="T13" fmla="*/ 28 h 28"/>
                  <a:gd name="T14" fmla="*/ 12 w 17"/>
                  <a:gd name="T15" fmla="*/ 28 h 28"/>
                  <a:gd name="T16" fmla="*/ 12 w 17"/>
                  <a:gd name="T17" fmla="*/ 27 h 28"/>
                  <a:gd name="T18" fmla="*/ 12 w 17"/>
                  <a:gd name="T19" fmla="*/ 17 h 28"/>
                  <a:gd name="T20" fmla="*/ 12 w 17"/>
                  <a:gd name="T21" fmla="*/ 15 h 28"/>
                  <a:gd name="T22" fmla="*/ 11 w 17"/>
                  <a:gd name="T23" fmla="*/ 14 h 28"/>
                  <a:gd name="T24" fmla="*/ 10 w 17"/>
                  <a:gd name="T25" fmla="*/ 13 h 28"/>
                  <a:gd name="T26" fmla="*/ 9 w 17"/>
                  <a:gd name="T27" fmla="*/ 12 h 28"/>
                  <a:gd name="T28" fmla="*/ 7 w 17"/>
                  <a:gd name="T29" fmla="*/ 13 h 28"/>
                  <a:gd name="T30" fmla="*/ 5 w 17"/>
                  <a:gd name="T31" fmla="*/ 15 h 28"/>
                  <a:gd name="T32" fmla="*/ 5 w 17"/>
                  <a:gd name="T33" fmla="*/ 27 h 28"/>
                  <a:gd name="T34" fmla="*/ 5 w 17"/>
                  <a:gd name="T35" fmla="*/ 28 h 28"/>
                  <a:gd name="T36" fmla="*/ 4 w 17"/>
                  <a:gd name="T37" fmla="*/ 28 h 28"/>
                  <a:gd name="T38" fmla="*/ 3 w 17"/>
                  <a:gd name="T39" fmla="*/ 28 h 28"/>
                  <a:gd name="T40" fmla="*/ 2 w 17"/>
                  <a:gd name="T41" fmla="*/ 28 h 28"/>
                  <a:gd name="T42" fmla="*/ 1 w 17"/>
                  <a:gd name="T43" fmla="*/ 28 h 28"/>
                  <a:gd name="T44" fmla="*/ 0 w 17"/>
                  <a:gd name="T45" fmla="*/ 28 h 28"/>
                  <a:gd name="T46" fmla="*/ 0 w 17"/>
                  <a:gd name="T47" fmla="*/ 28 h 28"/>
                  <a:gd name="T48" fmla="*/ 0 w 17"/>
                  <a:gd name="T49" fmla="*/ 27 h 28"/>
                  <a:gd name="T50" fmla="*/ 0 w 17"/>
                  <a:gd name="T51" fmla="*/ 0 h 28"/>
                  <a:gd name="T52" fmla="*/ 0 w 17"/>
                  <a:gd name="T53" fmla="*/ 0 h 28"/>
                  <a:gd name="T54" fmla="*/ 0 w 17"/>
                  <a:gd name="T55" fmla="*/ 0 h 28"/>
                  <a:gd name="T56" fmla="*/ 1 w 17"/>
                  <a:gd name="T57" fmla="*/ 0 h 28"/>
                  <a:gd name="T58" fmla="*/ 2 w 17"/>
                  <a:gd name="T59" fmla="*/ 0 h 28"/>
                  <a:gd name="T60" fmla="*/ 3 w 17"/>
                  <a:gd name="T61" fmla="*/ 0 h 28"/>
                  <a:gd name="T62" fmla="*/ 4 w 17"/>
                  <a:gd name="T63" fmla="*/ 0 h 28"/>
                  <a:gd name="T64" fmla="*/ 5 w 17"/>
                  <a:gd name="T65" fmla="*/ 0 h 28"/>
                  <a:gd name="T66" fmla="*/ 5 w 17"/>
                  <a:gd name="T67" fmla="*/ 0 h 28"/>
                  <a:gd name="T68" fmla="*/ 5 w 17"/>
                  <a:gd name="T69" fmla="*/ 10 h 28"/>
                  <a:gd name="T70" fmla="*/ 7 w 17"/>
                  <a:gd name="T71" fmla="*/ 9 h 28"/>
                  <a:gd name="T72" fmla="*/ 10 w 17"/>
                  <a:gd name="T73" fmla="*/ 8 h 28"/>
                  <a:gd name="T74" fmla="*/ 13 w 17"/>
                  <a:gd name="T75" fmla="*/ 9 h 28"/>
                  <a:gd name="T76" fmla="*/ 15 w 17"/>
                  <a:gd name="T77" fmla="*/ 10 h 28"/>
                  <a:gd name="T78" fmla="*/ 17 w 17"/>
                  <a:gd name="T79" fmla="*/ 13 h 28"/>
                  <a:gd name="T80" fmla="*/ 17 w 17"/>
                  <a:gd name="T81" fmla="*/ 16 h 28"/>
                  <a:gd name="T82" fmla="*/ 17 w 17"/>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7"/>
                    </a:moveTo>
                    <a:cubicBezTo>
                      <a:pt x="17" y="27"/>
                      <a:pt x="17" y="28"/>
                      <a:pt x="17" y="28"/>
                    </a:cubicBezTo>
                    <a:cubicBezTo>
                      <a:pt x="17" y="28"/>
                      <a:pt x="17" y="28"/>
                      <a:pt x="16" y="28"/>
                    </a:cubicBezTo>
                    <a:cubicBezTo>
                      <a:pt x="16" y="28"/>
                      <a:pt x="16" y="28"/>
                      <a:pt x="16" y="28"/>
                    </a:cubicBezTo>
                    <a:cubicBezTo>
                      <a:pt x="15" y="28"/>
                      <a:pt x="15" y="28"/>
                      <a:pt x="14" y="28"/>
                    </a:cubicBezTo>
                    <a:cubicBezTo>
                      <a:pt x="14" y="28"/>
                      <a:pt x="13" y="28"/>
                      <a:pt x="13" y="28"/>
                    </a:cubicBezTo>
                    <a:cubicBezTo>
                      <a:pt x="13" y="28"/>
                      <a:pt x="13" y="28"/>
                      <a:pt x="12" y="28"/>
                    </a:cubicBezTo>
                    <a:cubicBezTo>
                      <a:pt x="12" y="28"/>
                      <a:pt x="12" y="28"/>
                      <a:pt x="12" y="28"/>
                    </a:cubicBezTo>
                    <a:cubicBezTo>
                      <a:pt x="12" y="28"/>
                      <a:pt x="12" y="27"/>
                      <a:pt x="12" y="27"/>
                    </a:cubicBezTo>
                    <a:cubicBezTo>
                      <a:pt x="12" y="17"/>
                      <a:pt x="12" y="17"/>
                      <a:pt x="12" y="17"/>
                    </a:cubicBezTo>
                    <a:cubicBezTo>
                      <a:pt x="12" y="16"/>
                      <a:pt x="12" y="15"/>
                      <a:pt x="12" y="15"/>
                    </a:cubicBezTo>
                    <a:cubicBezTo>
                      <a:pt x="11" y="14"/>
                      <a:pt x="11" y="14"/>
                      <a:pt x="11" y="14"/>
                    </a:cubicBezTo>
                    <a:cubicBezTo>
                      <a:pt x="11" y="13"/>
                      <a:pt x="11" y="13"/>
                      <a:pt x="10" y="13"/>
                    </a:cubicBezTo>
                    <a:cubicBezTo>
                      <a:pt x="10" y="12"/>
                      <a:pt x="9" y="12"/>
                      <a:pt x="9" y="12"/>
                    </a:cubicBezTo>
                    <a:cubicBezTo>
                      <a:pt x="8" y="12"/>
                      <a:pt x="7" y="13"/>
                      <a:pt x="7" y="13"/>
                    </a:cubicBezTo>
                    <a:cubicBezTo>
                      <a:pt x="6" y="14"/>
                      <a:pt x="5" y="14"/>
                      <a:pt x="5" y="15"/>
                    </a:cubicBezTo>
                    <a:cubicBezTo>
                      <a:pt x="5" y="27"/>
                      <a:pt x="5" y="27"/>
                      <a:pt x="5" y="27"/>
                    </a:cubicBezTo>
                    <a:cubicBezTo>
                      <a:pt x="5" y="27"/>
                      <a:pt x="5" y="28"/>
                      <a:pt x="5" y="28"/>
                    </a:cubicBezTo>
                    <a:cubicBezTo>
                      <a:pt x="4" y="28"/>
                      <a:pt x="4" y="28"/>
                      <a:pt x="4" y="28"/>
                    </a:cubicBezTo>
                    <a:cubicBezTo>
                      <a:pt x="4" y="28"/>
                      <a:pt x="4" y="28"/>
                      <a:pt x="3" y="28"/>
                    </a:cubicBezTo>
                    <a:cubicBezTo>
                      <a:pt x="3" y="28"/>
                      <a:pt x="3" y="28"/>
                      <a:pt x="2" y="28"/>
                    </a:cubicBezTo>
                    <a:cubicBezTo>
                      <a:pt x="2" y="28"/>
                      <a:pt x="1" y="28"/>
                      <a:pt x="1" y="28"/>
                    </a:cubicBezTo>
                    <a:cubicBezTo>
                      <a:pt x="1" y="28"/>
                      <a:pt x="0" y="28"/>
                      <a:pt x="0" y="28"/>
                    </a:cubicBezTo>
                    <a:cubicBezTo>
                      <a:pt x="0" y="28"/>
                      <a:pt x="0" y="28"/>
                      <a:pt x="0" y="28"/>
                    </a:cubicBezTo>
                    <a:cubicBezTo>
                      <a:pt x="0" y="28"/>
                      <a:pt x="0" y="27"/>
                      <a:pt x="0" y="27"/>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4" y="0"/>
                      <a:pt x="5" y="0"/>
                    </a:cubicBezTo>
                    <a:cubicBezTo>
                      <a:pt x="5" y="0"/>
                      <a:pt x="5" y="0"/>
                      <a:pt x="5" y="0"/>
                    </a:cubicBezTo>
                    <a:cubicBezTo>
                      <a:pt x="5" y="10"/>
                      <a:pt x="5" y="10"/>
                      <a:pt x="5" y="10"/>
                    </a:cubicBezTo>
                    <a:cubicBezTo>
                      <a:pt x="6" y="10"/>
                      <a:pt x="6" y="9"/>
                      <a:pt x="7" y="9"/>
                    </a:cubicBezTo>
                    <a:cubicBezTo>
                      <a:pt x="8" y="8"/>
                      <a:pt x="9" y="8"/>
                      <a:pt x="10" y="8"/>
                    </a:cubicBezTo>
                    <a:cubicBezTo>
                      <a:pt x="12" y="8"/>
                      <a:pt x="13" y="8"/>
                      <a:pt x="13" y="9"/>
                    </a:cubicBezTo>
                    <a:cubicBezTo>
                      <a:pt x="14" y="9"/>
                      <a:pt x="15" y="9"/>
                      <a:pt x="15" y="10"/>
                    </a:cubicBezTo>
                    <a:cubicBezTo>
                      <a:pt x="16" y="11"/>
                      <a:pt x="16" y="12"/>
                      <a:pt x="17" y="13"/>
                    </a:cubicBezTo>
                    <a:cubicBezTo>
                      <a:pt x="17" y="14"/>
                      <a:pt x="17" y="15"/>
                      <a:pt x="17" y="16"/>
                    </a:cubicBezTo>
                    <a:lnTo>
                      <a:pt x="1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5" name="Freeform 8053">
                <a:extLst>
                  <a:ext uri="{FF2B5EF4-FFF2-40B4-BE49-F238E27FC236}">
                    <a16:creationId xmlns:a16="http://schemas.microsoft.com/office/drawing/2014/main" id="{E56A4557-0BA5-405C-A1A3-46D9F36E3F0C}"/>
                  </a:ext>
                </a:extLst>
              </p:cNvPr>
              <p:cNvSpPr>
                <a:spLocks noEditPoints="1"/>
              </p:cNvSpPr>
              <p:nvPr/>
            </p:nvSpPr>
            <p:spPr bwMode="auto">
              <a:xfrm>
                <a:off x="-644526" y="695443"/>
                <a:ext cx="15875" cy="74613"/>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4" y="5"/>
                      <a:pt x="4" y="6"/>
                      <a:pt x="3" y="6"/>
                    </a:cubicBezTo>
                    <a:cubicBezTo>
                      <a:pt x="1" y="6"/>
                      <a:pt x="1" y="5"/>
                      <a:pt x="0" y="5"/>
                    </a:cubicBezTo>
                    <a:cubicBezTo>
                      <a:pt x="0" y="5"/>
                      <a:pt x="0" y="4"/>
                      <a:pt x="0" y="3"/>
                    </a:cubicBezTo>
                    <a:cubicBezTo>
                      <a:pt x="0" y="2"/>
                      <a:pt x="0" y="1"/>
                      <a:pt x="0" y="1"/>
                    </a:cubicBezTo>
                    <a:cubicBezTo>
                      <a:pt x="1" y="0"/>
                      <a:pt x="1" y="0"/>
                      <a:pt x="3" y="0"/>
                    </a:cubicBezTo>
                    <a:cubicBezTo>
                      <a:pt x="4" y="0"/>
                      <a:pt x="5" y="0"/>
                      <a:pt x="5" y="1"/>
                    </a:cubicBezTo>
                    <a:cubicBezTo>
                      <a:pt x="5" y="1"/>
                      <a:pt x="6" y="2"/>
                      <a:pt x="6" y="3"/>
                    </a:cubicBezTo>
                    <a:close/>
                    <a:moveTo>
                      <a:pt x="5" y="27"/>
                    </a:moveTo>
                    <a:cubicBezTo>
                      <a:pt x="5" y="27"/>
                      <a:pt x="5" y="28"/>
                      <a:pt x="5" y="28"/>
                    </a:cubicBezTo>
                    <a:cubicBezTo>
                      <a:pt x="5" y="28"/>
                      <a:pt x="5" y="28"/>
                      <a:pt x="5" y="28"/>
                    </a:cubicBezTo>
                    <a:cubicBezTo>
                      <a:pt x="4"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7"/>
                      <a:pt x="0" y="27"/>
                    </a:cubicBezTo>
                    <a:cubicBezTo>
                      <a:pt x="0" y="9"/>
                      <a:pt x="0" y="9"/>
                      <a:pt x="0" y="9"/>
                    </a:cubicBezTo>
                    <a:cubicBezTo>
                      <a:pt x="0" y="9"/>
                      <a:pt x="0" y="9"/>
                      <a:pt x="0" y="9"/>
                    </a:cubicBezTo>
                    <a:cubicBezTo>
                      <a:pt x="0" y="9"/>
                      <a:pt x="0" y="9"/>
                      <a:pt x="1" y="8"/>
                    </a:cubicBezTo>
                    <a:cubicBezTo>
                      <a:pt x="1" y="8"/>
                      <a:pt x="1" y="8"/>
                      <a:pt x="1" y="8"/>
                    </a:cubicBezTo>
                    <a:cubicBezTo>
                      <a:pt x="2" y="8"/>
                      <a:pt x="2" y="8"/>
                      <a:pt x="3" y="8"/>
                    </a:cubicBezTo>
                    <a:cubicBezTo>
                      <a:pt x="3" y="8"/>
                      <a:pt x="4" y="8"/>
                      <a:pt x="4" y="8"/>
                    </a:cubicBezTo>
                    <a:cubicBezTo>
                      <a:pt x="4" y="8"/>
                      <a:pt x="4" y="8"/>
                      <a:pt x="5" y="8"/>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6" name="Freeform 8054">
                <a:extLst>
                  <a:ext uri="{FF2B5EF4-FFF2-40B4-BE49-F238E27FC236}">
                    <a16:creationId xmlns:a16="http://schemas.microsoft.com/office/drawing/2014/main" id="{41C2A555-BF14-4053-9074-F7BEE26E2BD6}"/>
                  </a:ext>
                </a:extLst>
              </p:cNvPr>
              <p:cNvSpPr>
                <a:spLocks/>
              </p:cNvSpPr>
              <p:nvPr/>
            </p:nvSpPr>
            <p:spPr bwMode="auto">
              <a:xfrm>
                <a:off x="-620713" y="717668"/>
                <a:ext cx="39688" cy="52388"/>
              </a:xfrm>
              <a:custGeom>
                <a:avLst/>
                <a:gdLst>
                  <a:gd name="T0" fmla="*/ 15 w 15"/>
                  <a:gd name="T1" fmla="*/ 16 h 20"/>
                  <a:gd name="T2" fmla="*/ 15 w 15"/>
                  <a:gd name="T3" fmla="*/ 17 h 20"/>
                  <a:gd name="T4" fmla="*/ 15 w 15"/>
                  <a:gd name="T5" fmla="*/ 18 h 20"/>
                  <a:gd name="T6" fmla="*/ 15 w 15"/>
                  <a:gd name="T7" fmla="*/ 18 h 20"/>
                  <a:gd name="T8" fmla="*/ 15 w 15"/>
                  <a:gd name="T9" fmla="*/ 19 h 20"/>
                  <a:gd name="T10" fmla="*/ 14 w 15"/>
                  <a:gd name="T11" fmla="*/ 19 h 20"/>
                  <a:gd name="T12" fmla="*/ 12 w 15"/>
                  <a:gd name="T13" fmla="*/ 20 h 20"/>
                  <a:gd name="T14" fmla="*/ 11 w 15"/>
                  <a:gd name="T15" fmla="*/ 20 h 20"/>
                  <a:gd name="T16" fmla="*/ 9 w 15"/>
                  <a:gd name="T17" fmla="*/ 20 h 20"/>
                  <a:gd name="T18" fmla="*/ 5 w 15"/>
                  <a:gd name="T19" fmla="*/ 20 h 20"/>
                  <a:gd name="T20" fmla="*/ 2 w 15"/>
                  <a:gd name="T21" fmla="*/ 18 h 20"/>
                  <a:gd name="T22" fmla="*/ 1 w 15"/>
                  <a:gd name="T23" fmla="*/ 15 h 20"/>
                  <a:gd name="T24" fmla="*/ 0 w 15"/>
                  <a:gd name="T25" fmla="*/ 11 h 20"/>
                  <a:gd name="T26" fmla="*/ 1 w 15"/>
                  <a:gd name="T27" fmla="*/ 6 h 20"/>
                  <a:gd name="T28" fmla="*/ 3 w 15"/>
                  <a:gd name="T29" fmla="*/ 2 h 20"/>
                  <a:gd name="T30" fmla="*/ 6 w 15"/>
                  <a:gd name="T31" fmla="*/ 1 h 20"/>
                  <a:gd name="T32" fmla="*/ 9 w 15"/>
                  <a:gd name="T33" fmla="*/ 0 h 20"/>
                  <a:gd name="T34" fmla="*/ 11 w 15"/>
                  <a:gd name="T35" fmla="*/ 0 h 20"/>
                  <a:gd name="T36" fmla="*/ 12 w 15"/>
                  <a:gd name="T37" fmla="*/ 0 h 20"/>
                  <a:gd name="T38" fmla="*/ 14 w 15"/>
                  <a:gd name="T39" fmla="*/ 1 h 20"/>
                  <a:gd name="T40" fmla="*/ 14 w 15"/>
                  <a:gd name="T41" fmla="*/ 2 h 20"/>
                  <a:gd name="T42" fmla="*/ 15 w 15"/>
                  <a:gd name="T43" fmla="*/ 2 h 20"/>
                  <a:gd name="T44" fmla="*/ 15 w 15"/>
                  <a:gd name="T45" fmla="*/ 2 h 20"/>
                  <a:gd name="T46" fmla="*/ 15 w 15"/>
                  <a:gd name="T47" fmla="*/ 3 h 20"/>
                  <a:gd name="T48" fmla="*/ 15 w 15"/>
                  <a:gd name="T49" fmla="*/ 4 h 20"/>
                  <a:gd name="T50" fmla="*/ 15 w 15"/>
                  <a:gd name="T51" fmla="*/ 5 h 20"/>
                  <a:gd name="T52" fmla="*/ 14 w 15"/>
                  <a:gd name="T53" fmla="*/ 6 h 20"/>
                  <a:gd name="T54" fmla="*/ 14 w 15"/>
                  <a:gd name="T55" fmla="*/ 6 h 20"/>
                  <a:gd name="T56" fmla="*/ 13 w 15"/>
                  <a:gd name="T57" fmla="*/ 5 h 20"/>
                  <a:gd name="T58" fmla="*/ 11 w 15"/>
                  <a:gd name="T59" fmla="*/ 4 h 20"/>
                  <a:gd name="T60" fmla="*/ 10 w 15"/>
                  <a:gd name="T61" fmla="*/ 4 h 20"/>
                  <a:gd name="T62" fmla="*/ 7 w 15"/>
                  <a:gd name="T63" fmla="*/ 6 h 20"/>
                  <a:gd name="T64" fmla="*/ 5 w 15"/>
                  <a:gd name="T65" fmla="*/ 10 h 20"/>
                  <a:gd name="T66" fmla="*/ 6 w 15"/>
                  <a:gd name="T67" fmla="*/ 13 h 20"/>
                  <a:gd name="T68" fmla="*/ 7 w 15"/>
                  <a:gd name="T69" fmla="*/ 15 h 20"/>
                  <a:gd name="T70" fmla="*/ 8 w 15"/>
                  <a:gd name="T71" fmla="*/ 16 h 20"/>
                  <a:gd name="T72" fmla="*/ 10 w 15"/>
                  <a:gd name="T73" fmla="*/ 16 h 20"/>
                  <a:gd name="T74" fmla="*/ 11 w 15"/>
                  <a:gd name="T75" fmla="*/ 16 h 20"/>
                  <a:gd name="T76" fmla="*/ 13 w 15"/>
                  <a:gd name="T77" fmla="*/ 15 h 20"/>
                  <a:gd name="T78" fmla="*/ 14 w 15"/>
                  <a:gd name="T79" fmla="*/ 14 h 20"/>
                  <a:gd name="T80" fmla="*/ 14 w 15"/>
                  <a:gd name="T81" fmla="*/ 14 h 20"/>
                  <a:gd name="T82" fmla="*/ 15 w 15"/>
                  <a:gd name="T83" fmla="*/ 14 h 20"/>
                  <a:gd name="T84" fmla="*/ 15 w 15"/>
                  <a:gd name="T85" fmla="*/ 15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7"/>
                      <a:pt x="15" y="17"/>
                      <a:pt x="15" y="17"/>
                    </a:cubicBezTo>
                    <a:cubicBezTo>
                      <a:pt x="15" y="18"/>
                      <a:pt x="15" y="18"/>
                      <a:pt x="15" y="18"/>
                    </a:cubicBezTo>
                    <a:cubicBezTo>
                      <a:pt x="15" y="18"/>
                      <a:pt x="15" y="18"/>
                      <a:pt x="15" y="18"/>
                    </a:cubicBezTo>
                    <a:cubicBezTo>
                      <a:pt x="15" y="18"/>
                      <a:pt x="15" y="19"/>
                      <a:pt x="15" y="19"/>
                    </a:cubicBezTo>
                    <a:cubicBezTo>
                      <a:pt x="14" y="19"/>
                      <a:pt x="14" y="19"/>
                      <a:pt x="14" y="19"/>
                    </a:cubicBezTo>
                    <a:cubicBezTo>
                      <a:pt x="13" y="19"/>
                      <a:pt x="13" y="20"/>
                      <a:pt x="12" y="20"/>
                    </a:cubicBezTo>
                    <a:cubicBezTo>
                      <a:pt x="12" y="20"/>
                      <a:pt x="11" y="20"/>
                      <a:pt x="11" y="20"/>
                    </a:cubicBezTo>
                    <a:cubicBezTo>
                      <a:pt x="10" y="20"/>
                      <a:pt x="10" y="20"/>
                      <a:pt x="9" y="20"/>
                    </a:cubicBezTo>
                    <a:cubicBezTo>
                      <a:pt x="7" y="20"/>
                      <a:pt x="6" y="20"/>
                      <a:pt x="5" y="20"/>
                    </a:cubicBezTo>
                    <a:cubicBezTo>
                      <a:pt x="4" y="19"/>
                      <a:pt x="3" y="19"/>
                      <a:pt x="2" y="18"/>
                    </a:cubicBezTo>
                    <a:cubicBezTo>
                      <a:pt x="2" y="17"/>
                      <a:pt x="1" y="16"/>
                      <a:pt x="1" y="15"/>
                    </a:cubicBezTo>
                    <a:cubicBezTo>
                      <a:pt x="0" y="14"/>
                      <a:pt x="0" y="12"/>
                      <a:pt x="0" y="11"/>
                    </a:cubicBezTo>
                    <a:cubicBezTo>
                      <a:pt x="0" y="9"/>
                      <a:pt x="0" y="7"/>
                      <a:pt x="1" y="6"/>
                    </a:cubicBezTo>
                    <a:cubicBezTo>
                      <a:pt x="1" y="4"/>
                      <a:pt x="2" y="3"/>
                      <a:pt x="3" y="2"/>
                    </a:cubicBezTo>
                    <a:cubicBezTo>
                      <a:pt x="4" y="2"/>
                      <a:pt x="5" y="1"/>
                      <a:pt x="6" y="1"/>
                    </a:cubicBezTo>
                    <a:cubicBezTo>
                      <a:pt x="7" y="0"/>
                      <a:pt x="8" y="0"/>
                      <a:pt x="9" y="0"/>
                    </a:cubicBezTo>
                    <a:cubicBezTo>
                      <a:pt x="10" y="0"/>
                      <a:pt x="10" y="0"/>
                      <a:pt x="11" y="0"/>
                    </a:cubicBezTo>
                    <a:cubicBezTo>
                      <a:pt x="12" y="0"/>
                      <a:pt x="12" y="0"/>
                      <a:pt x="12" y="0"/>
                    </a:cubicBezTo>
                    <a:cubicBezTo>
                      <a:pt x="13" y="1"/>
                      <a:pt x="13" y="1"/>
                      <a:pt x="14" y="1"/>
                    </a:cubicBezTo>
                    <a:cubicBezTo>
                      <a:pt x="14" y="1"/>
                      <a:pt x="14" y="1"/>
                      <a:pt x="14" y="2"/>
                    </a:cubicBezTo>
                    <a:cubicBezTo>
                      <a:pt x="15" y="2"/>
                      <a:pt x="15" y="2"/>
                      <a:pt x="15" y="2"/>
                    </a:cubicBezTo>
                    <a:cubicBezTo>
                      <a:pt x="15" y="2"/>
                      <a:pt x="15" y="2"/>
                      <a:pt x="15" y="2"/>
                    </a:cubicBezTo>
                    <a:cubicBezTo>
                      <a:pt x="15" y="2"/>
                      <a:pt x="15" y="3"/>
                      <a:pt x="15" y="3"/>
                    </a:cubicBezTo>
                    <a:cubicBezTo>
                      <a:pt x="15" y="3"/>
                      <a:pt x="15" y="3"/>
                      <a:pt x="15" y="4"/>
                    </a:cubicBezTo>
                    <a:cubicBezTo>
                      <a:pt x="15" y="5"/>
                      <a:pt x="15" y="5"/>
                      <a:pt x="15" y="5"/>
                    </a:cubicBezTo>
                    <a:cubicBezTo>
                      <a:pt x="15" y="6"/>
                      <a:pt x="15" y="6"/>
                      <a:pt x="14" y="6"/>
                    </a:cubicBezTo>
                    <a:cubicBezTo>
                      <a:pt x="14" y="6"/>
                      <a:pt x="14" y="6"/>
                      <a:pt x="14" y="6"/>
                    </a:cubicBezTo>
                    <a:cubicBezTo>
                      <a:pt x="13" y="5"/>
                      <a:pt x="13" y="5"/>
                      <a:pt x="13" y="5"/>
                    </a:cubicBezTo>
                    <a:cubicBezTo>
                      <a:pt x="12" y="5"/>
                      <a:pt x="12" y="5"/>
                      <a:pt x="11" y="4"/>
                    </a:cubicBezTo>
                    <a:cubicBezTo>
                      <a:pt x="11" y="4"/>
                      <a:pt x="10" y="4"/>
                      <a:pt x="10" y="4"/>
                    </a:cubicBezTo>
                    <a:cubicBezTo>
                      <a:pt x="8" y="4"/>
                      <a:pt x="7" y="5"/>
                      <a:pt x="7" y="6"/>
                    </a:cubicBezTo>
                    <a:cubicBezTo>
                      <a:pt x="6" y="7"/>
                      <a:pt x="5" y="8"/>
                      <a:pt x="5" y="10"/>
                    </a:cubicBezTo>
                    <a:cubicBezTo>
                      <a:pt x="5" y="11"/>
                      <a:pt x="6" y="12"/>
                      <a:pt x="6" y="13"/>
                    </a:cubicBezTo>
                    <a:cubicBezTo>
                      <a:pt x="6" y="14"/>
                      <a:pt x="6" y="14"/>
                      <a:pt x="7" y="15"/>
                    </a:cubicBezTo>
                    <a:cubicBezTo>
                      <a:pt x="7" y="15"/>
                      <a:pt x="7" y="16"/>
                      <a:pt x="8" y="16"/>
                    </a:cubicBezTo>
                    <a:cubicBezTo>
                      <a:pt x="8" y="16"/>
                      <a:pt x="9" y="16"/>
                      <a:pt x="10" y="16"/>
                    </a:cubicBezTo>
                    <a:cubicBezTo>
                      <a:pt x="10" y="16"/>
                      <a:pt x="11" y="16"/>
                      <a:pt x="11" y="16"/>
                    </a:cubicBezTo>
                    <a:cubicBezTo>
                      <a:pt x="12" y="16"/>
                      <a:pt x="12" y="15"/>
                      <a:pt x="13" y="15"/>
                    </a:cubicBezTo>
                    <a:cubicBezTo>
                      <a:pt x="13" y="15"/>
                      <a:pt x="14" y="15"/>
                      <a:pt x="14" y="14"/>
                    </a:cubicBezTo>
                    <a:cubicBezTo>
                      <a:pt x="14" y="14"/>
                      <a:pt x="14" y="14"/>
                      <a:pt x="14" y="14"/>
                    </a:cubicBezTo>
                    <a:cubicBezTo>
                      <a:pt x="15" y="14"/>
                      <a:pt x="15" y="14"/>
                      <a:pt x="15"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7" name="Freeform 8055">
                <a:extLst>
                  <a:ext uri="{FF2B5EF4-FFF2-40B4-BE49-F238E27FC236}">
                    <a16:creationId xmlns:a16="http://schemas.microsoft.com/office/drawing/2014/main" id="{02A4F3E8-E6E9-4DEB-BB6A-F0421BFC3056}"/>
                  </a:ext>
                </a:extLst>
              </p:cNvPr>
              <p:cNvSpPr>
                <a:spLocks/>
              </p:cNvSpPr>
              <p:nvPr/>
            </p:nvSpPr>
            <p:spPr bwMode="auto">
              <a:xfrm>
                <a:off x="-569913" y="695443"/>
                <a:ext cx="44450" cy="74613"/>
              </a:xfrm>
              <a:custGeom>
                <a:avLst/>
                <a:gdLst>
                  <a:gd name="T0" fmla="*/ 17 w 17"/>
                  <a:gd name="T1" fmla="*/ 27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7 h 28"/>
                  <a:gd name="T18" fmla="*/ 12 w 17"/>
                  <a:gd name="T19" fmla="*/ 17 h 28"/>
                  <a:gd name="T20" fmla="*/ 12 w 17"/>
                  <a:gd name="T21" fmla="*/ 15 h 28"/>
                  <a:gd name="T22" fmla="*/ 11 w 17"/>
                  <a:gd name="T23" fmla="*/ 14 h 28"/>
                  <a:gd name="T24" fmla="*/ 10 w 17"/>
                  <a:gd name="T25" fmla="*/ 13 h 28"/>
                  <a:gd name="T26" fmla="*/ 9 w 17"/>
                  <a:gd name="T27" fmla="*/ 12 h 28"/>
                  <a:gd name="T28" fmla="*/ 7 w 17"/>
                  <a:gd name="T29" fmla="*/ 13 h 28"/>
                  <a:gd name="T30" fmla="*/ 5 w 17"/>
                  <a:gd name="T31" fmla="*/ 15 h 28"/>
                  <a:gd name="T32" fmla="*/ 5 w 17"/>
                  <a:gd name="T33" fmla="*/ 27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7 h 28"/>
                  <a:gd name="T50" fmla="*/ 0 w 17"/>
                  <a:gd name="T51" fmla="*/ 0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0 h 28"/>
                  <a:gd name="T68" fmla="*/ 5 w 17"/>
                  <a:gd name="T69" fmla="*/ 10 h 28"/>
                  <a:gd name="T70" fmla="*/ 8 w 17"/>
                  <a:gd name="T71" fmla="*/ 9 h 28"/>
                  <a:gd name="T72" fmla="*/ 11 w 17"/>
                  <a:gd name="T73" fmla="*/ 8 h 28"/>
                  <a:gd name="T74" fmla="*/ 14 w 17"/>
                  <a:gd name="T75" fmla="*/ 9 h 28"/>
                  <a:gd name="T76" fmla="*/ 16 w 17"/>
                  <a:gd name="T77" fmla="*/ 10 h 28"/>
                  <a:gd name="T78" fmla="*/ 17 w 17"/>
                  <a:gd name="T79" fmla="*/ 13 h 28"/>
                  <a:gd name="T80" fmla="*/ 17 w 17"/>
                  <a:gd name="T81" fmla="*/ 16 h 28"/>
                  <a:gd name="T82" fmla="*/ 17 w 17"/>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7"/>
                    </a:moveTo>
                    <a:cubicBezTo>
                      <a:pt x="17" y="27"/>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3" y="28"/>
                    </a:cubicBezTo>
                    <a:cubicBezTo>
                      <a:pt x="12" y="28"/>
                      <a:pt x="12" y="28"/>
                      <a:pt x="12" y="28"/>
                    </a:cubicBezTo>
                    <a:cubicBezTo>
                      <a:pt x="12" y="28"/>
                      <a:pt x="12" y="27"/>
                      <a:pt x="12" y="27"/>
                    </a:cubicBezTo>
                    <a:cubicBezTo>
                      <a:pt x="12" y="17"/>
                      <a:pt x="12" y="17"/>
                      <a:pt x="12" y="17"/>
                    </a:cubicBezTo>
                    <a:cubicBezTo>
                      <a:pt x="12" y="16"/>
                      <a:pt x="12" y="15"/>
                      <a:pt x="12" y="15"/>
                    </a:cubicBezTo>
                    <a:cubicBezTo>
                      <a:pt x="12" y="14"/>
                      <a:pt x="12" y="14"/>
                      <a:pt x="11" y="14"/>
                    </a:cubicBezTo>
                    <a:cubicBezTo>
                      <a:pt x="11" y="13"/>
                      <a:pt x="11" y="13"/>
                      <a:pt x="10" y="13"/>
                    </a:cubicBezTo>
                    <a:cubicBezTo>
                      <a:pt x="10" y="12"/>
                      <a:pt x="10" y="12"/>
                      <a:pt x="9" y="12"/>
                    </a:cubicBezTo>
                    <a:cubicBezTo>
                      <a:pt x="8" y="12"/>
                      <a:pt x="8" y="13"/>
                      <a:pt x="7" y="13"/>
                    </a:cubicBezTo>
                    <a:cubicBezTo>
                      <a:pt x="6" y="14"/>
                      <a:pt x="6" y="14"/>
                      <a:pt x="5" y="15"/>
                    </a:cubicBezTo>
                    <a:cubicBezTo>
                      <a:pt x="5" y="27"/>
                      <a:pt x="5" y="27"/>
                      <a:pt x="5" y="27"/>
                    </a:cubicBezTo>
                    <a:cubicBezTo>
                      <a:pt x="5" y="27"/>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7"/>
                      <a:pt x="0" y="27"/>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10"/>
                      <a:pt x="5" y="10"/>
                      <a:pt x="5" y="10"/>
                    </a:cubicBezTo>
                    <a:cubicBezTo>
                      <a:pt x="6" y="10"/>
                      <a:pt x="7" y="9"/>
                      <a:pt x="8" y="9"/>
                    </a:cubicBezTo>
                    <a:cubicBezTo>
                      <a:pt x="9" y="8"/>
                      <a:pt x="10" y="8"/>
                      <a:pt x="11" y="8"/>
                    </a:cubicBezTo>
                    <a:cubicBezTo>
                      <a:pt x="12" y="8"/>
                      <a:pt x="13" y="8"/>
                      <a:pt x="14" y="9"/>
                    </a:cubicBezTo>
                    <a:cubicBezTo>
                      <a:pt x="15" y="9"/>
                      <a:pt x="15" y="9"/>
                      <a:pt x="16" y="10"/>
                    </a:cubicBezTo>
                    <a:cubicBezTo>
                      <a:pt x="16" y="11"/>
                      <a:pt x="17" y="12"/>
                      <a:pt x="17" y="13"/>
                    </a:cubicBezTo>
                    <a:cubicBezTo>
                      <a:pt x="17" y="14"/>
                      <a:pt x="17" y="15"/>
                      <a:pt x="17" y="16"/>
                    </a:cubicBezTo>
                    <a:lnTo>
                      <a:pt x="1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8" name="Freeform 8056">
                <a:extLst>
                  <a:ext uri="{FF2B5EF4-FFF2-40B4-BE49-F238E27FC236}">
                    <a16:creationId xmlns:a16="http://schemas.microsoft.com/office/drawing/2014/main" id="{FB346A3B-606E-4E22-A3F0-02B4497E01A3}"/>
                  </a:ext>
                </a:extLst>
              </p:cNvPr>
              <p:cNvSpPr>
                <a:spLocks noEditPoints="1"/>
              </p:cNvSpPr>
              <p:nvPr/>
            </p:nvSpPr>
            <p:spPr bwMode="auto">
              <a:xfrm>
                <a:off x="-511175" y="695443"/>
                <a:ext cx="15875" cy="74613"/>
              </a:xfrm>
              <a:custGeom>
                <a:avLst/>
                <a:gdLst>
                  <a:gd name="T0" fmla="*/ 6 w 6"/>
                  <a:gd name="T1" fmla="*/ 3 h 28"/>
                  <a:gd name="T2" fmla="*/ 5 w 6"/>
                  <a:gd name="T3" fmla="*/ 5 h 28"/>
                  <a:gd name="T4" fmla="*/ 3 w 6"/>
                  <a:gd name="T5" fmla="*/ 6 h 28"/>
                  <a:gd name="T6" fmla="*/ 1 w 6"/>
                  <a:gd name="T7" fmla="*/ 5 h 28"/>
                  <a:gd name="T8" fmla="*/ 0 w 6"/>
                  <a:gd name="T9" fmla="*/ 3 h 28"/>
                  <a:gd name="T10" fmla="*/ 1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2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5" y="5"/>
                    </a:cubicBezTo>
                    <a:cubicBezTo>
                      <a:pt x="5" y="5"/>
                      <a:pt x="4" y="6"/>
                      <a:pt x="3" y="6"/>
                    </a:cubicBezTo>
                    <a:cubicBezTo>
                      <a:pt x="2" y="6"/>
                      <a:pt x="1" y="5"/>
                      <a:pt x="1" y="5"/>
                    </a:cubicBezTo>
                    <a:cubicBezTo>
                      <a:pt x="0" y="5"/>
                      <a:pt x="0" y="4"/>
                      <a:pt x="0" y="3"/>
                    </a:cubicBezTo>
                    <a:cubicBezTo>
                      <a:pt x="0" y="2"/>
                      <a:pt x="0" y="1"/>
                      <a:pt x="1" y="1"/>
                    </a:cubicBezTo>
                    <a:cubicBezTo>
                      <a:pt x="1" y="0"/>
                      <a:pt x="2" y="0"/>
                      <a:pt x="3" y="0"/>
                    </a:cubicBezTo>
                    <a:cubicBezTo>
                      <a:pt x="4" y="0"/>
                      <a:pt x="5" y="0"/>
                      <a:pt x="5" y="1"/>
                    </a:cubicBezTo>
                    <a:cubicBezTo>
                      <a:pt x="6" y="1"/>
                      <a:pt x="6" y="2"/>
                      <a:pt x="6" y="3"/>
                    </a:cubicBezTo>
                    <a:close/>
                    <a:moveTo>
                      <a:pt x="5" y="27"/>
                    </a:moveTo>
                    <a:cubicBezTo>
                      <a:pt x="5" y="27"/>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1" y="28"/>
                      <a:pt x="0" y="28"/>
                    </a:cubicBezTo>
                    <a:cubicBezTo>
                      <a:pt x="0" y="28"/>
                      <a:pt x="0" y="27"/>
                      <a:pt x="0" y="27"/>
                    </a:cubicBezTo>
                    <a:cubicBezTo>
                      <a:pt x="0" y="9"/>
                      <a:pt x="0" y="9"/>
                      <a:pt x="0" y="9"/>
                    </a:cubicBezTo>
                    <a:cubicBezTo>
                      <a:pt x="0" y="9"/>
                      <a:pt x="0" y="9"/>
                      <a:pt x="0" y="9"/>
                    </a:cubicBezTo>
                    <a:cubicBezTo>
                      <a:pt x="1" y="9"/>
                      <a:pt x="1" y="9"/>
                      <a:pt x="1" y="8"/>
                    </a:cubicBezTo>
                    <a:cubicBezTo>
                      <a:pt x="1" y="8"/>
                      <a:pt x="1" y="8"/>
                      <a:pt x="2" y="8"/>
                    </a:cubicBezTo>
                    <a:cubicBezTo>
                      <a:pt x="2" y="8"/>
                      <a:pt x="2" y="8"/>
                      <a:pt x="3" y="8"/>
                    </a:cubicBezTo>
                    <a:cubicBezTo>
                      <a:pt x="3" y="8"/>
                      <a:pt x="4" y="8"/>
                      <a:pt x="4" y="8"/>
                    </a:cubicBezTo>
                    <a:cubicBezTo>
                      <a:pt x="4" y="8"/>
                      <a:pt x="5" y="8"/>
                      <a:pt x="5" y="8"/>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49" name="Freeform 8057">
                <a:extLst>
                  <a:ext uri="{FF2B5EF4-FFF2-40B4-BE49-F238E27FC236}">
                    <a16:creationId xmlns:a16="http://schemas.microsoft.com/office/drawing/2014/main" id="{FF83ECB1-B425-4F76-9C96-FE6C0E6E85B2}"/>
                  </a:ext>
                </a:extLst>
              </p:cNvPr>
              <p:cNvSpPr>
                <a:spLocks/>
              </p:cNvSpPr>
              <p:nvPr/>
            </p:nvSpPr>
            <p:spPr bwMode="auto">
              <a:xfrm>
                <a:off x="-482600" y="717668"/>
                <a:ext cx="46038" cy="52388"/>
              </a:xfrm>
              <a:custGeom>
                <a:avLst/>
                <a:gdLst>
                  <a:gd name="T0" fmla="*/ 17 w 17"/>
                  <a:gd name="T1" fmla="*/ 19 h 20"/>
                  <a:gd name="T2" fmla="*/ 17 w 17"/>
                  <a:gd name="T3" fmla="*/ 20 h 20"/>
                  <a:gd name="T4" fmla="*/ 17 w 17"/>
                  <a:gd name="T5" fmla="*/ 20 h 20"/>
                  <a:gd name="T6" fmla="*/ 16 w 17"/>
                  <a:gd name="T7" fmla="*/ 20 h 20"/>
                  <a:gd name="T8" fmla="*/ 14 w 17"/>
                  <a:gd name="T9" fmla="*/ 20 h 20"/>
                  <a:gd name="T10" fmla="*/ 13 w 17"/>
                  <a:gd name="T11" fmla="*/ 20 h 20"/>
                  <a:gd name="T12" fmla="*/ 12 w 17"/>
                  <a:gd name="T13" fmla="*/ 20 h 20"/>
                  <a:gd name="T14" fmla="*/ 12 w 17"/>
                  <a:gd name="T15" fmla="*/ 20 h 20"/>
                  <a:gd name="T16" fmla="*/ 12 w 17"/>
                  <a:gd name="T17" fmla="*/ 19 h 20"/>
                  <a:gd name="T18" fmla="*/ 12 w 17"/>
                  <a:gd name="T19" fmla="*/ 9 h 20"/>
                  <a:gd name="T20" fmla="*/ 12 w 17"/>
                  <a:gd name="T21" fmla="*/ 7 h 20"/>
                  <a:gd name="T22" fmla="*/ 11 w 17"/>
                  <a:gd name="T23" fmla="*/ 6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20 h 20"/>
                  <a:gd name="T36" fmla="*/ 4 w 17"/>
                  <a:gd name="T37" fmla="*/ 20 h 20"/>
                  <a:gd name="T38" fmla="*/ 3 w 17"/>
                  <a:gd name="T39" fmla="*/ 20 h 20"/>
                  <a:gd name="T40" fmla="*/ 2 w 17"/>
                  <a:gd name="T41" fmla="*/ 20 h 20"/>
                  <a:gd name="T42" fmla="*/ 1 w 17"/>
                  <a:gd name="T43" fmla="*/ 20 h 20"/>
                  <a:gd name="T44" fmla="*/ 0 w 17"/>
                  <a:gd name="T45" fmla="*/ 20 h 20"/>
                  <a:gd name="T46" fmla="*/ 0 w 17"/>
                  <a:gd name="T47" fmla="*/ 20 h 20"/>
                  <a:gd name="T48" fmla="*/ 0 w 17"/>
                  <a:gd name="T49" fmla="*/ 19 h 20"/>
                  <a:gd name="T50" fmla="*/ 0 w 17"/>
                  <a:gd name="T51" fmla="*/ 1 h 20"/>
                  <a:gd name="T52" fmla="*/ 0 w 17"/>
                  <a:gd name="T53" fmla="*/ 1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1 h 20"/>
                  <a:gd name="T66" fmla="*/ 4 w 17"/>
                  <a:gd name="T67" fmla="*/ 1 h 20"/>
                  <a:gd name="T68" fmla="*/ 4 w 17"/>
                  <a:gd name="T69" fmla="*/ 3 h 20"/>
                  <a:gd name="T70" fmla="*/ 7 w 17"/>
                  <a:gd name="T71" fmla="*/ 1 h 20"/>
                  <a:gd name="T72" fmla="*/ 10 w 17"/>
                  <a:gd name="T73" fmla="*/ 0 h 20"/>
                  <a:gd name="T74" fmla="*/ 13 w 17"/>
                  <a:gd name="T75" fmla="*/ 1 h 20"/>
                  <a:gd name="T76" fmla="*/ 16 w 17"/>
                  <a:gd name="T77" fmla="*/ 2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20"/>
                      <a:pt x="17" y="20"/>
                    </a:cubicBezTo>
                    <a:cubicBezTo>
                      <a:pt x="17" y="20"/>
                      <a:pt x="17" y="20"/>
                      <a:pt x="17" y="20"/>
                    </a:cubicBezTo>
                    <a:cubicBezTo>
                      <a:pt x="16" y="20"/>
                      <a:pt x="16" y="20"/>
                      <a:pt x="16" y="20"/>
                    </a:cubicBezTo>
                    <a:cubicBezTo>
                      <a:pt x="15" y="20"/>
                      <a:pt x="15" y="20"/>
                      <a:pt x="14" y="20"/>
                    </a:cubicBezTo>
                    <a:cubicBezTo>
                      <a:pt x="14" y="20"/>
                      <a:pt x="14" y="20"/>
                      <a:pt x="13" y="20"/>
                    </a:cubicBezTo>
                    <a:cubicBezTo>
                      <a:pt x="13" y="20"/>
                      <a:pt x="13" y="20"/>
                      <a:pt x="12" y="20"/>
                    </a:cubicBezTo>
                    <a:cubicBezTo>
                      <a:pt x="12" y="20"/>
                      <a:pt x="12" y="20"/>
                      <a:pt x="12" y="20"/>
                    </a:cubicBezTo>
                    <a:cubicBezTo>
                      <a:pt x="12" y="20"/>
                      <a:pt x="12" y="19"/>
                      <a:pt x="12" y="19"/>
                    </a:cubicBezTo>
                    <a:cubicBezTo>
                      <a:pt x="12" y="9"/>
                      <a:pt x="12" y="9"/>
                      <a:pt x="12" y="9"/>
                    </a:cubicBezTo>
                    <a:cubicBezTo>
                      <a:pt x="12" y="8"/>
                      <a:pt x="12" y="7"/>
                      <a:pt x="12" y="7"/>
                    </a:cubicBezTo>
                    <a:cubicBezTo>
                      <a:pt x="12" y="6"/>
                      <a:pt x="11" y="6"/>
                      <a:pt x="11" y="6"/>
                    </a:cubicBezTo>
                    <a:cubicBezTo>
                      <a:pt x="11" y="5"/>
                      <a:pt x="11" y="5"/>
                      <a:pt x="10" y="5"/>
                    </a:cubicBezTo>
                    <a:cubicBezTo>
                      <a:pt x="10" y="4"/>
                      <a:pt x="9" y="4"/>
                      <a:pt x="9" y="4"/>
                    </a:cubicBezTo>
                    <a:cubicBezTo>
                      <a:pt x="8" y="4"/>
                      <a:pt x="8" y="5"/>
                      <a:pt x="7" y="5"/>
                    </a:cubicBezTo>
                    <a:cubicBezTo>
                      <a:pt x="6" y="6"/>
                      <a:pt x="5" y="6"/>
                      <a:pt x="5" y="7"/>
                    </a:cubicBezTo>
                    <a:cubicBezTo>
                      <a:pt x="5" y="19"/>
                      <a:pt x="5" y="19"/>
                      <a:pt x="5" y="19"/>
                    </a:cubicBezTo>
                    <a:cubicBezTo>
                      <a:pt x="5" y="19"/>
                      <a:pt x="5" y="20"/>
                      <a:pt x="5" y="20"/>
                    </a:cubicBezTo>
                    <a:cubicBezTo>
                      <a:pt x="5" y="20"/>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20"/>
                      <a:pt x="0" y="20"/>
                    </a:cubicBezTo>
                    <a:cubicBezTo>
                      <a:pt x="0" y="20"/>
                      <a:pt x="0" y="19"/>
                      <a:pt x="0" y="19"/>
                    </a:cubicBezTo>
                    <a:cubicBezTo>
                      <a:pt x="0" y="1"/>
                      <a:pt x="0" y="1"/>
                      <a:pt x="0" y="1"/>
                    </a:cubicBezTo>
                    <a:cubicBezTo>
                      <a:pt x="0" y="1"/>
                      <a:pt x="0" y="1"/>
                      <a:pt x="0" y="1"/>
                    </a:cubicBezTo>
                    <a:cubicBezTo>
                      <a:pt x="0" y="1"/>
                      <a:pt x="0" y="1"/>
                      <a:pt x="0" y="0"/>
                    </a:cubicBezTo>
                    <a:cubicBezTo>
                      <a:pt x="0" y="0"/>
                      <a:pt x="0" y="0"/>
                      <a:pt x="1" y="0"/>
                    </a:cubicBezTo>
                    <a:cubicBezTo>
                      <a:pt x="1" y="0"/>
                      <a:pt x="1" y="0"/>
                      <a:pt x="2" y="0"/>
                    </a:cubicBezTo>
                    <a:cubicBezTo>
                      <a:pt x="2" y="0"/>
                      <a:pt x="3" y="0"/>
                      <a:pt x="3" y="0"/>
                    </a:cubicBezTo>
                    <a:cubicBezTo>
                      <a:pt x="3" y="0"/>
                      <a:pt x="3" y="0"/>
                      <a:pt x="4" y="0"/>
                    </a:cubicBezTo>
                    <a:cubicBezTo>
                      <a:pt x="4" y="1"/>
                      <a:pt x="4" y="1"/>
                      <a:pt x="4" y="1"/>
                    </a:cubicBezTo>
                    <a:cubicBezTo>
                      <a:pt x="4" y="1"/>
                      <a:pt x="4" y="1"/>
                      <a:pt x="4" y="1"/>
                    </a:cubicBezTo>
                    <a:cubicBezTo>
                      <a:pt x="4" y="3"/>
                      <a:pt x="4" y="3"/>
                      <a:pt x="4" y="3"/>
                    </a:cubicBezTo>
                    <a:cubicBezTo>
                      <a:pt x="5" y="2"/>
                      <a:pt x="6" y="1"/>
                      <a:pt x="7" y="1"/>
                    </a:cubicBezTo>
                    <a:cubicBezTo>
                      <a:pt x="8" y="0"/>
                      <a:pt x="9" y="0"/>
                      <a:pt x="10" y="0"/>
                    </a:cubicBezTo>
                    <a:cubicBezTo>
                      <a:pt x="12" y="0"/>
                      <a:pt x="13" y="0"/>
                      <a:pt x="13" y="1"/>
                    </a:cubicBezTo>
                    <a:cubicBezTo>
                      <a:pt x="14" y="1"/>
                      <a:pt x="15" y="1"/>
                      <a:pt x="16" y="2"/>
                    </a:cubicBezTo>
                    <a:cubicBezTo>
                      <a:pt x="16" y="3"/>
                      <a:pt x="16" y="4"/>
                      <a:pt x="17" y="5"/>
                    </a:cubicBezTo>
                    <a:cubicBezTo>
                      <a:pt x="17" y="6"/>
                      <a:pt x="17" y="7"/>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50" name="Freeform 8058">
                <a:extLst>
                  <a:ext uri="{FF2B5EF4-FFF2-40B4-BE49-F238E27FC236}">
                    <a16:creationId xmlns:a16="http://schemas.microsoft.com/office/drawing/2014/main" id="{B23F224E-D599-44BF-A52F-9E1344E26A20}"/>
                  </a:ext>
                </a:extLst>
              </p:cNvPr>
              <p:cNvSpPr>
                <a:spLocks noEditPoints="1"/>
              </p:cNvSpPr>
              <p:nvPr/>
            </p:nvSpPr>
            <p:spPr bwMode="auto">
              <a:xfrm>
                <a:off x="-428625" y="717668"/>
                <a:ext cx="50800" cy="69850"/>
              </a:xfrm>
              <a:custGeom>
                <a:avLst/>
                <a:gdLst>
                  <a:gd name="T0" fmla="*/ 18 w 19"/>
                  <a:gd name="T1" fmla="*/ 4 h 27"/>
                  <a:gd name="T2" fmla="*/ 16 w 19"/>
                  <a:gd name="T3" fmla="*/ 4 h 27"/>
                  <a:gd name="T4" fmla="*/ 16 w 19"/>
                  <a:gd name="T5" fmla="*/ 7 h 27"/>
                  <a:gd name="T6" fmla="*/ 14 w 19"/>
                  <a:gd name="T7" fmla="*/ 12 h 27"/>
                  <a:gd name="T8" fmla="*/ 9 w 19"/>
                  <a:gd name="T9" fmla="*/ 13 h 27"/>
                  <a:gd name="T10" fmla="*/ 6 w 19"/>
                  <a:gd name="T11" fmla="*/ 13 h 27"/>
                  <a:gd name="T12" fmla="*/ 5 w 19"/>
                  <a:gd name="T13" fmla="*/ 14 h 27"/>
                  <a:gd name="T14" fmla="*/ 7 w 19"/>
                  <a:gd name="T15" fmla="*/ 15 h 27"/>
                  <a:gd name="T16" fmla="*/ 15 w 19"/>
                  <a:gd name="T17" fmla="*/ 16 h 27"/>
                  <a:gd name="T18" fmla="*/ 18 w 19"/>
                  <a:gd name="T19" fmla="*/ 19 h 27"/>
                  <a:gd name="T20" fmla="*/ 18 w 19"/>
                  <a:gd name="T21" fmla="*/ 23 h 27"/>
                  <a:gd name="T22" fmla="*/ 13 w 19"/>
                  <a:gd name="T23" fmla="*/ 27 h 27"/>
                  <a:gd name="T24" fmla="*/ 5 w 19"/>
                  <a:gd name="T25" fmla="*/ 27 h 27"/>
                  <a:gd name="T26" fmla="*/ 1 w 19"/>
                  <a:gd name="T27" fmla="*/ 25 h 27"/>
                  <a:gd name="T28" fmla="*/ 0 w 19"/>
                  <a:gd name="T29" fmla="*/ 21 h 27"/>
                  <a:gd name="T30" fmla="*/ 2 w 19"/>
                  <a:gd name="T31" fmla="*/ 19 h 27"/>
                  <a:gd name="T32" fmla="*/ 1 w 19"/>
                  <a:gd name="T33" fmla="*/ 17 h 27"/>
                  <a:gd name="T34" fmla="*/ 1 w 19"/>
                  <a:gd name="T35" fmla="*/ 13 h 27"/>
                  <a:gd name="T36" fmla="*/ 2 w 19"/>
                  <a:gd name="T37" fmla="*/ 9 h 27"/>
                  <a:gd name="T38" fmla="*/ 2 w 19"/>
                  <a:gd name="T39" fmla="*/ 4 h 27"/>
                  <a:gd name="T40" fmla="*/ 6 w 19"/>
                  <a:gd name="T41" fmla="*/ 0 h 27"/>
                  <a:gd name="T42" fmla="*/ 11 w 19"/>
                  <a:gd name="T43" fmla="*/ 0 h 27"/>
                  <a:gd name="T44" fmla="*/ 18 w 19"/>
                  <a:gd name="T45" fmla="*/ 0 h 27"/>
                  <a:gd name="T46" fmla="*/ 19 w 19"/>
                  <a:gd name="T47" fmla="*/ 2 h 27"/>
                  <a:gd name="T48" fmla="*/ 12 w 19"/>
                  <a:gd name="T49" fmla="*/ 20 h 27"/>
                  <a:gd name="T50" fmla="*/ 7 w 19"/>
                  <a:gd name="T51" fmla="*/ 19 h 27"/>
                  <a:gd name="T52" fmla="*/ 5 w 19"/>
                  <a:gd name="T53" fmla="*/ 21 h 27"/>
                  <a:gd name="T54" fmla="*/ 5 w 19"/>
                  <a:gd name="T55" fmla="*/ 22 h 27"/>
                  <a:gd name="T56" fmla="*/ 9 w 19"/>
                  <a:gd name="T57" fmla="*/ 24 h 27"/>
                  <a:gd name="T58" fmla="*/ 12 w 19"/>
                  <a:gd name="T59" fmla="*/ 23 h 27"/>
                  <a:gd name="T60" fmla="*/ 13 w 19"/>
                  <a:gd name="T61" fmla="*/ 21 h 27"/>
                  <a:gd name="T62" fmla="*/ 11 w 19"/>
                  <a:gd name="T63" fmla="*/ 4 h 27"/>
                  <a:gd name="T64" fmla="*/ 7 w 19"/>
                  <a:gd name="T65" fmla="*/ 4 h 27"/>
                  <a:gd name="T66" fmla="*/ 6 w 19"/>
                  <a:gd name="T67" fmla="*/ 6 h 27"/>
                  <a:gd name="T68" fmla="*/ 7 w 19"/>
                  <a:gd name="T69" fmla="*/ 9 h 27"/>
                  <a:gd name="T70" fmla="*/ 10 w 19"/>
                  <a:gd name="T71" fmla="*/ 9 h 27"/>
                  <a:gd name="T72" fmla="*/ 12 w 19"/>
                  <a:gd name="T7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7">
                    <a:moveTo>
                      <a:pt x="19" y="2"/>
                    </a:moveTo>
                    <a:cubicBezTo>
                      <a:pt x="19" y="3"/>
                      <a:pt x="18" y="3"/>
                      <a:pt x="18" y="4"/>
                    </a:cubicBezTo>
                    <a:cubicBezTo>
                      <a:pt x="18" y="4"/>
                      <a:pt x="18" y="4"/>
                      <a:pt x="18" y="4"/>
                    </a:cubicBezTo>
                    <a:cubicBezTo>
                      <a:pt x="16" y="4"/>
                      <a:pt x="16" y="4"/>
                      <a:pt x="16" y="4"/>
                    </a:cubicBezTo>
                    <a:cubicBezTo>
                      <a:pt x="16" y="5"/>
                      <a:pt x="16" y="5"/>
                      <a:pt x="16" y="5"/>
                    </a:cubicBezTo>
                    <a:cubicBezTo>
                      <a:pt x="16" y="6"/>
                      <a:pt x="16" y="6"/>
                      <a:pt x="16" y="7"/>
                    </a:cubicBezTo>
                    <a:cubicBezTo>
                      <a:pt x="16" y="8"/>
                      <a:pt x="16" y="9"/>
                      <a:pt x="16" y="9"/>
                    </a:cubicBezTo>
                    <a:cubicBezTo>
                      <a:pt x="16" y="10"/>
                      <a:pt x="15" y="11"/>
                      <a:pt x="14" y="12"/>
                    </a:cubicBezTo>
                    <a:cubicBezTo>
                      <a:pt x="14" y="12"/>
                      <a:pt x="13" y="13"/>
                      <a:pt x="12" y="13"/>
                    </a:cubicBezTo>
                    <a:cubicBezTo>
                      <a:pt x="11" y="13"/>
                      <a:pt x="10" y="13"/>
                      <a:pt x="9" y="13"/>
                    </a:cubicBezTo>
                    <a:cubicBezTo>
                      <a:pt x="8" y="13"/>
                      <a:pt x="8" y="13"/>
                      <a:pt x="7" y="13"/>
                    </a:cubicBezTo>
                    <a:cubicBezTo>
                      <a:pt x="7" y="13"/>
                      <a:pt x="6" y="13"/>
                      <a:pt x="6" y="13"/>
                    </a:cubicBezTo>
                    <a:cubicBezTo>
                      <a:pt x="6" y="13"/>
                      <a:pt x="6" y="13"/>
                      <a:pt x="6" y="13"/>
                    </a:cubicBezTo>
                    <a:cubicBezTo>
                      <a:pt x="5" y="13"/>
                      <a:pt x="5" y="14"/>
                      <a:pt x="5" y="14"/>
                    </a:cubicBezTo>
                    <a:cubicBezTo>
                      <a:pt x="5" y="14"/>
                      <a:pt x="6" y="15"/>
                      <a:pt x="6" y="15"/>
                    </a:cubicBezTo>
                    <a:cubicBezTo>
                      <a:pt x="6" y="15"/>
                      <a:pt x="7" y="15"/>
                      <a:pt x="7" y="15"/>
                    </a:cubicBezTo>
                    <a:cubicBezTo>
                      <a:pt x="12" y="16"/>
                      <a:pt x="12" y="16"/>
                      <a:pt x="12" y="16"/>
                    </a:cubicBezTo>
                    <a:cubicBezTo>
                      <a:pt x="13" y="16"/>
                      <a:pt x="14" y="16"/>
                      <a:pt x="15" y="16"/>
                    </a:cubicBezTo>
                    <a:cubicBezTo>
                      <a:pt x="15" y="16"/>
                      <a:pt x="16" y="17"/>
                      <a:pt x="17" y="17"/>
                    </a:cubicBezTo>
                    <a:cubicBezTo>
                      <a:pt x="17" y="18"/>
                      <a:pt x="18" y="18"/>
                      <a:pt x="18" y="19"/>
                    </a:cubicBezTo>
                    <a:cubicBezTo>
                      <a:pt x="18" y="19"/>
                      <a:pt x="18" y="20"/>
                      <a:pt x="18" y="21"/>
                    </a:cubicBezTo>
                    <a:cubicBezTo>
                      <a:pt x="18" y="22"/>
                      <a:pt x="18" y="23"/>
                      <a:pt x="18" y="23"/>
                    </a:cubicBezTo>
                    <a:cubicBezTo>
                      <a:pt x="17" y="24"/>
                      <a:pt x="17" y="25"/>
                      <a:pt x="16" y="26"/>
                    </a:cubicBezTo>
                    <a:cubicBezTo>
                      <a:pt x="15" y="26"/>
                      <a:pt x="14" y="27"/>
                      <a:pt x="13" y="27"/>
                    </a:cubicBezTo>
                    <a:cubicBezTo>
                      <a:pt x="12" y="27"/>
                      <a:pt x="10" y="27"/>
                      <a:pt x="9" y="27"/>
                    </a:cubicBezTo>
                    <a:cubicBezTo>
                      <a:pt x="7" y="27"/>
                      <a:pt x="6" y="27"/>
                      <a:pt x="5" y="27"/>
                    </a:cubicBezTo>
                    <a:cubicBezTo>
                      <a:pt x="4" y="27"/>
                      <a:pt x="3" y="27"/>
                      <a:pt x="2" y="26"/>
                    </a:cubicBezTo>
                    <a:cubicBezTo>
                      <a:pt x="1" y="26"/>
                      <a:pt x="1" y="25"/>
                      <a:pt x="1" y="25"/>
                    </a:cubicBezTo>
                    <a:cubicBezTo>
                      <a:pt x="0" y="24"/>
                      <a:pt x="0" y="23"/>
                      <a:pt x="0" y="23"/>
                    </a:cubicBezTo>
                    <a:cubicBezTo>
                      <a:pt x="0" y="22"/>
                      <a:pt x="0" y="22"/>
                      <a:pt x="0" y="21"/>
                    </a:cubicBezTo>
                    <a:cubicBezTo>
                      <a:pt x="0" y="21"/>
                      <a:pt x="1" y="20"/>
                      <a:pt x="1" y="20"/>
                    </a:cubicBezTo>
                    <a:cubicBezTo>
                      <a:pt x="1" y="20"/>
                      <a:pt x="1" y="19"/>
                      <a:pt x="2" y="19"/>
                    </a:cubicBezTo>
                    <a:cubicBezTo>
                      <a:pt x="2" y="19"/>
                      <a:pt x="2" y="18"/>
                      <a:pt x="3" y="18"/>
                    </a:cubicBezTo>
                    <a:cubicBezTo>
                      <a:pt x="2" y="18"/>
                      <a:pt x="2" y="17"/>
                      <a:pt x="1" y="17"/>
                    </a:cubicBezTo>
                    <a:cubicBezTo>
                      <a:pt x="1" y="16"/>
                      <a:pt x="1" y="16"/>
                      <a:pt x="1" y="15"/>
                    </a:cubicBezTo>
                    <a:cubicBezTo>
                      <a:pt x="1" y="14"/>
                      <a:pt x="1" y="13"/>
                      <a:pt x="1" y="13"/>
                    </a:cubicBezTo>
                    <a:cubicBezTo>
                      <a:pt x="2" y="12"/>
                      <a:pt x="2" y="11"/>
                      <a:pt x="3" y="11"/>
                    </a:cubicBezTo>
                    <a:cubicBezTo>
                      <a:pt x="2" y="10"/>
                      <a:pt x="2" y="10"/>
                      <a:pt x="2" y="9"/>
                    </a:cubicBezTo>
                    <a:cubicBezTo>
                      <a:pt x="1" y="9"/>
                      <a:pt x="1" y="8"/>
                      <a:pt x="1" y="7"/>
                    </a:cubicBezTo>
                    <a:cubicBezTo>
                      <a:pt x="1" y="6"/>
                      <a:pt x="1" y="5"/>
                      <a:pt x="2" y="4"/>
                    </a:cubicBezTo>
                    <a:cubicBezTo>
                      <a:pt x="2" y="3"/>
                      <a:pt x="3" y="2"/>
                      <a:pt x="3" y="2"/>
                    </a:cubicBezTo>
                    <a:cubicBezTo>
                      <a:pt x="4" y="1"/>
                      <a:pt x="5" y="1"/>
                      <a:pt x="6" y="0"/>
                    </a:cubicBezTo>
                    <a:cubicBezTo>
                      <a:pt x="7" y="0"/>
                      <a:pt x="8" y="0"/>
                      <a:pt x="9" y="0"/>
                    </a:cubicBezTo>
                    <a:cubicBezTo>
                      <a:pt x="9" y="0"/>
                      <a:pt x="10" y="0"/>
                      <a:pt x="11" y="0"/>
                    </a:cubicBezTo>
                    <a:cubicBezTo>
                      <a:pt x="11" y="0"/>
                      <a:pt x="12" y="0"/>
                      <a:pt x="12" y="0"/>
                    </a:cubicBezTo>
                    <a:cubicBezTo>
                      <a:pt x="18" y="0"/>
                      <a:pt x="18" y="0"/>
                      <a:pt x="18" y="0"/>
                    </a:cubicBezTo>
                    <a:cubicBezTo>
                      <a:pt x="18" y="0"/>
                      <a:pt x="18" y="1"/>
                      <a:pt x="18" y="1"/>
                    </a:cubicBezTo>
                    <a:cubicBezTo>
                      <a:pt x="18" y="1"/>
                      <a:pt x="19" y="2"/>
                      <a:pt x="19" y="2"/>
                    </a:cubicBezTo>
                    <a:close/>
                    <a:moveTo>
                      <a:pt x="13" y="21"/>
                    </a:moveTo>
                    <a:cubicBezTo>
                      <a:pt x="13" y="21"/>
                      <a:pt x="13" y="20"/>
                      <a:pt x="12" y="20"/>
                    </a:cubicBezTo>
                    <a:cubicBezTo>
                      <a:pt x="12" y="19"/>
                      <a:pt x="11" y="19"/>
                      <a:pt x="10" y="19"/>
                    </a:cubicBezTo>
                    <a:cubicBezTo>
                      <a:pt x="7" y="19"/>
                      <a:pt x="7" y="19"/>
                      <a:pt x="7" y="19"/>
                    </a:cubicBezTo>
                    <a:cubicBezTo>
                      <a:pt x="6" y="19"/>
                      <a:pt x="6" y="20"/>
                      <a:pt x="6" y="20"/>
                    </a:cubicBezTo>
                    <a:cubicBezTo>
                      <a:pt x="6" y="20"/>
                      <a:pt x="5" y="20"/>
                      <a:pt x="5" y="21"/>
                    </a:cubicBezTo>
                    <a:cubicBezTo>
                      <a:pt x="5" y="21"/>
                      <a:pt x="5" y="21"/>
                      <a:pt x="5" y="21"/>
                    </a:cubicBezTo>
                    <a:cubicBezTo>
                      <a:pt x="5" y="21"/>
                      <a:pt x="5" y="22"/>
                      <a:pt x="5" y="22"/>
                    </a:cubicBezTo>
                    <a:cubicBezTo>
                      <a:pt x="5" y="23"/>
                      <a:pt x="5" y="23"/>
                      <a:pt x="6" y="23"/>
                    </a:cubicBezTo>
                    <a:cubicBezTo>
                      <a:pt x="7" y="24"/>
                      <a:pt x="8" y="24"/>
                      <a:pt x="9" y="24"/>
                    </a:cubicBezTo>
                    <a:cubicBezTo>
                      <a:pt x="10" y="24"/>
                      <a:pt x="10" y="24"/>
                      <a:pt x="11" y="24"/>
                    </a:cubicBezTo>
                    <a:cubicBezTo>
                      <a:pt x="11" y="24"/>
                      <a:pt x="12" y="23"/>
                      <a:pt x="12" y="23"/>
                    </a:cubicBezTo>
                    <a:cubicBezTo>
                      <a:pt x="13" y="23"/>
                      <a:pt x="13" y="23"/>
                      <a:pt x="13" y="22"/>
                    </a:cubicBezTo>
                    <a:cubicBezTo>
                      <a:pt x="13" y="22"/>
                      <a:pt x="13" y="22"/>
                      <a:pt x="13" y="21"/>
                    </a:cubicBezTo>
                    <a:close/>
                    <a:moveTo>
                      <a:pt x="12" y="7"/>
                    </a:moveTo>
                    <a:cubicBezTo>
                      <a:pt x="12" y="6"/>
                      <a:pt x="12" y="5"/>
                      <a:pt x="11" y="4"/>
                    </a:cubicBezTo>
                    <a:cubicBezTo>
                      <a:pt x="11" y="4"/>
                      <a:pt x="10" y="4"/>
                      <a:pt x="9" y="4"/>
                    </a:cubicBezTo>
                    <a:cubicBezTo>
                      <a:pt x="8" y="4"/>
                      <a:pt x="8" y="4"/>
                      <a:pt x="7" y="4"/>
                    </a:cubicBezTo>
                    <a:cubicBezTo>
                      <a:pt x="7" y="4"/>
                      <a:pt x="7" y="4"/>
                      <a:pt x="7" y="4"/>
                    </a:cubicBezTo>
                    <a:cubicBezTo>
                      <a:pt x="6" y="5"/>
                      <a:pt x="6" y="5"/>
                      <a:pt x="6" y="6"/>
                    </a:cubicBezTo>
                    <a:cubicBezTo>
                      <a:pt x="6" y="6"/>
                      <a:pt x="6" y="6"/>
                      <a:pt x="6" y="7"/>
                    </a:cubicBezTo>
                    <a:cubicBezTo>
                      <a:pt x="6" y="8"/>
                      <a:pt x="6" y="8"/>
                      <a:pt x="7" y="9"/>
                    </a:cubicBezTo>
                    <a:cubicBezTo>
                      <a:pt x="7" y="9"/>
                      <a:pt x="8" y="10"/>
                      <a:pt x="9" y="10"/>
                    </a:cubicBezTo>
                    <a:cubicBezTo>
                      <a:pt x="9" y="10"/>
                      <a:pt x="10" y="10"/>
                      <a:pt x="10" y="9"/>
                    </a:cubicBezTo>
                    <a:cubicBezTo>
                      <a:pt x="11" y="9"/>
                      <a:pt x="11" y="9"/>
                      <a:pt x="11" y="9"/>
                    </a:cubicBezTo>
                    <a:cubicBezTo>
                      <a:pt x="11" y="9"/>
                      <a:pt x="12" y="8"/>
                      <a:pt x="12" y="8"/>
                    </a:cubicBezTo>
                    <a:cubicBezTo>
                      <a:pt x="12" y="7"/>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1" name="Group 9560">
              <a:extLst>
                <a:ext uri="{FF2B5EF4-FFF2-40B4-BE49-F238E27FC236}">
                  <a16:creationId xmlns:a16="http://schemas.microsoft.com/office/drawing/2014/main" id="{EBBB7880-DACE-4707-B2BE-30273AF133DA}"/>
                </a:ext>
              </a:extLst>
            </p:cNvPr>
            <p:cNvGrpSpPr/>
            <p:nvPr/>
          </p:nvGrpSpPr>
          <p:grpSpPr>
            <a:xfrm>
              <a:off x="952197" y="1270091"/>
              <a:ext cx="347621" cy="70370"/>
              <a:chOff x="-2957513" y="458905"/>
              <a:chExt cx="392112" cy="79376"/>
            </a:xfrm>
          </p:grpSpPr>
          <p:sp>
            <p:nvSpPr>
              <p:cNvPr id="9451" name="Freeform 8059">
                <a:extLst>
                  <a:ext uri="{FF2B5EF4-FFF2-40B4-BE49-F238E27FC236}">
                    <a16:creationId xmlns:a16="http://schemas.microsoft.com/office/drawing/2014/main" id="{F6A30352-F63D-44A1-B6DB-C6CB2B386975}"/>
                  </a:ext>
                </a:extLst>
              </p:cNvPr>
              <p:cNvSpPr>
                <a:spLocks/>
              </p:cNvSpPr>
              <p:nvPr/>
            </p:nvSpPr>
            <p:spPr bwMode="auto">
              <a:xfrm>
                <a:off x="-2957513" y="465255"/>
                <a:ext cx="82550" cy="69850"/>
              </a:xfrm>
              <a:custGeom>
                <a:avLst/>
                <a:gdLst>
                  <a:gd name="T0" fmla="*/ 31 w 31"/>
                  <a:gd name="T1" fmla="*/ 26 h 27"/>
                  <a:gd name="T2" fmla="*/ 31 w 31"/>
                  <a:gd name="T3" fmla="*/ 27 h 27"/>
                  <a:gd name="T4" fmla="*/ 30 w 31"/>
                  <a:gd name="T5" fmla="*/ 27 h 27"/>
                  <a:gd name="T6" fmla="*/ 30 w 31"/>
                  <a:gd name="T7" fmla="*/ 27 h 27"/>
                  <a:gd name="T8" fmla="*/ 28 w 31"/>
                  <a:gd name="T9" fmla="*/ 27 h 27"/>
                  <a:gd name="T10" fmla="*/ 27 w 31"/>
                  <a:gd name="T11" fmla="*/ 27 h 27"/>
                  <a:gd name="T12" fmla="*/ 26 w 31"/>
                  <a:gd name="T13" fmla="*/ 27 h 27"/>
                  <a:gd name="T14" fmla="*/ 26 w 31"/>
                  <a:gd name="T15" fmla="*/ 27 h 27"/>
                  <a:gd name="T16" fmla="*/ 26 w 31"/>
                  <a:gd name="T17" fmla="*/ 26 h 27"/>
                  <a:gd name="T18" fmla="*/ 26 w 31"/>
                  <a:gd name="T19" fmla="*/ 4 h 27"/>
                  <a:gd name="T20" fmla="*/ 26 w 31"/>
                  <a:gd name="T21" fmla="*/ 4 h 27"/>
                  <a:gd name="T22" fmla="*/ 18 w 31"/>
                  <a:gd name="T23" fmla="*/ 26 h 27"/>
                  <a:gd name="T24" fmla="*/ 18 w 31"/>
                  <a:gd name="T25" fmla="*/ 27 h 27"/>
                  <a:gd name="T26" fmla="*/ 17 w 31"/>
                  <a:gd name="T27" fmla="*/ 27 h 27"/>
                  <a:gd name="T28" fmla="*/ 16 w 31"/>
                  <a:gd name="T29" fmla="*/ 27 h 27"/>
                  <a:gd name="T30" fmla="*/ 15 w 31"/>
                  <a:gd name="T31" fmla="*/ 27 h 27"/>
                  <a:gd name="T32" fmla="*/ 14 w 31"/>
                  <a:gd name="T33" fmla="*/ 27 h 27"/>
                  <a:gd name="T34" fmla="*/ 13 w 31"/>
                  <a:gd name="T35" fmla="*/ 27 h 27"/>
                  <a:gd name="T36" fmla="*/ 13 w 31"/>
                  <a:gd name="T37" fmla="*/ 27 h 27"/>
                  <a:gd name="T38" fmla="*/ 12 w 31"/>
                  <a:gd name="T39" fmla="*/ 26 h 27"/>
                  <a:gd name="T40" fmla="*/ 5 w 31"/>
                  <a:gd name="T41" fmla="*/ 4 h 27"/>
                  <a:gd name="T42" fmla="*/ 5 w 31"/>
                  <a:gd name="T43" fmla="*/ 26 h 27"/>
                  <a:gd name="T44" fmla="*/ 5 w 31"/>
                  <a:gd name="T45" fmla="*/ 27 h 27"/>
                  <a:gd name="T46" fmla="*/ 4 w 31"/>
                  <a:gd name="T47" fmla="*/ 27 h 27"/>
                  <a:gd name="T48" fmla="*/ 4 w 31"/>
                  <a:gd name="T49" fmla="*/ 27 h 27"/>
                  <a:gd name="T50" fmla="*/ 2 w 31"/>
                  <a:gd name="T51" fmla="*/ 27 h 27"/>
                  <a:gd name="T52" fmla="*/ 1 w 31"/>
                  <a:gd name="T53" fmla="*/ 27 h 27"/>
                  <a:gd name="T54" fmla="*/ 0 w 31"/>
                  <a:gd name="T55" fmla="*/ 27 h 27"/>
                  <a:gd name="T56" fmla="*/ 0 w 31"/>
                  <a:gd name="T57" fmla="*/ 27 h 27"/>
                  <a:gd name="T58" fmla="*/ 0 w 31"/>
                  <a:gd name="T59" fmla="*/ 26 h 27"/>
                  <a:gd name="T60" fmla="*/ 0 w 31"/>
                  <a:gd name="T61" fmla="*/ 2 h 27"/>
                  <a:gd name="T62" fmla="*/ 0 w 31"/>
                  <a:gd name="T63" fmla="*/ 1 h 27"/>
                  <a:gd name="T64" fmla="*/ 2 w 31"/>
                  <a:gd name="T65" fmla="*/ 0 h 27"/>
                  <a:gd name="T66" fmla="*/ 5 w 31"/>
                  <a:gd name="T67" fmla="*/ 0 h 27"/>
                  <a:gd name="T68" fmla="*/ 7 w 31"/>
                  <a:gd name="T69" fmla="*/ 0 h 27"/>
                  <a:gd name="T70" fmla="*/ 8 w 31"/>
                  <a:gd name="T71" fmla="*/ 1 h 27"/>
                  <a:gd name="T72" fmla="*/ 9 w 31"/>
                  <a:gd name="T73" fmla="*/ 2 h 27"/>
                  <a:gd name="T74" fmla="*/ 10 w 31"/>
                  <a:gd name="T75" fmla="*/ 3 h 27"/>
                  <a:gd name="T76" fmla="*/ 15 w 31"/>
                  <a:gd name="T77" fmla="*/ 20 h 27"/>
                  <a:gd name="T78" fmla="*/ 21 w 31"/>
                  <a:gd name="T79" fmla="*/ 3 h 27"/>
                  <a:gd name="T80" fmla="*/ 22 w 31"/>
                  <a:gd name="T81" fmla="*/ 2 h 27"/>
                  <a:gd name="T82" fmla="*/ 23 w 31"/>
                  <a:gd name="T83" fmla="*/ 1 h 27"/>
                  <a:gd name="T84" fmla="*/ 24 w 31"/>
                  <a:gd name="T85" fmla="*/ 0 h 27"/>
                  <a:gd name="T86" fmla="*/ 25 w 31"/>
                  <a:gd name="T87" fmla="*/ 0 h 27"/>
                  <a:gd name="T88" fmla="*/ 29 w 31"/>
                  <a:gd name="T89" fmla="*/ 0 h 27"/>
                  <a:gd name="T90" fmla="*/ 30 w 31"/>
                  <a:gd name="T91" fmla="*/ 0 h 27"/>
                  <a:gd name="T92" fmla="*/ 30 w 31"/>
                  <a:gd name="T93" fmla="*/ 1 h 27"/>
                  <a:gd name="T94" fmla="*/ 31 w 31"/>
                  <a:gd name="T95" fmla="*/ 2 h 27"/>
                  <a:gd name="T96" fmla="*/ 31 w 31"/>
                  <a:gd name="T97" fmla="*/ 2 h 27"/>
                  <a:gd name="T98" fmla="*/ 31 w 31"/>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27">
                    <a:moveTo>
                      <a:pt x="31" y="26"/>
                    </a:moveTo>
                    <a:cubicBezTo>
                      <a:pt x="31" y="26"/>
                      <a:pt x="31" y="27"/>
                      <a:pt x="31" y="27"/>
                    </a:cubicBezTo>
                    <a:cubicBezTo>
                      <a:pt x="31" y="27"/>
                      <a:pt x="31" y="27"/>
                      <a:pt x="30" y="27"/>
                    </a:cubicBezTo>
                    <a:cubicBezTo>
                      <a:pt x="30" y="27"/>
                      <a:pt x="30" y="27"/>
                      <a:pt x="30" y="27"/>
                    </a:cubicBezTo>
                    <a:cubicBezTo>
                      <a:pt x="29" y="27"/>
                      <a:pt x="29" y="27"/>
                      <a:pt x="28" y="27"/>
                    </a:cubicBezTo>
                    <a:cubicBezTo>
                      <a:pt x="28" y="27"/>
                      <a:pt x="27" y="27"/>
                      <a:pt x="27" y="27"/>
                    </a:cubicBezTo>
                    <a:cubicBezTo>
                      <a:pt x="27" y="27"/>
                      <a:pt x="26" y="27"/>
                      <a:pt x="26" y="27"/>
                    </a:cubicBezTo>
                    <a:cubicBezTo>
                      <a:pt x="26" y="27"/>
                      <a:pt x="26" y="27"/>
                      <a:pt x="26" y="27"/>
                    </a:cubicBezTo>
                    <a:cubicBezTo>
                      <a:pt x="26" y="27"/>
                      <a:pt x="26" y="26"/>
                      <a:pt x="26" y="26"/>
                    </a:cubicBezTo>
                    <a:cubicBezTo>
                      <a:pt x="26" y="4"/>
                      <a:pt x="26" y="4"/>
                      <a:pt x="26" y="4"/>
                    </a:cubicBezTo>
                    <a:cubicBezTo>
                      <a:pt x="26" y="4"/>
                      <a:pt x="26" y="4"/>
                      <a:pt x="26" y="4"/>
                    </a:cubicBezTo>
                    <a:cubicBezTo>
                      <a:pt x="18" y="26"/>
                      <a:pt x="18" y="26"/>
                      <a:pt x="18" y="26"/>
                    </a:cubicBezTo>
                    <a:cubicBezTo>
                      <a:pt x="18" y="26"/>
                      <a:pt x="18" y="27"/>
                      <a:pt x="18" y="27"/>
                    </a:cubicBezTo>
                    <a:cubicBezTo>
                      <a:pt x="18" y="27"/>
                      <a:pt x="17" y="27"/>
                      <a:pt x="17" y="27"/>
                    </a:cubicBezTo>
                    <a:cubicBezTo>
                      <a:pt x="17" y="27"/>
                      <a:pt x="17" y="27"/>
                      <a:pt x="16" y="27"/>
                    </a:cubicBezTo>
                    <a:cubicBezTo>
                      <a:pt x="16" y="27"/>
                      <a:pt x="16" y="27"/>
                      <a:pt x="15" y="27"/>
                    </a:cubicBezTo>
                    <a:cubicBezTo>
                      <a:pt x="15" y="27"/>
                      <a:pt x="14" y="27"/>
                      <a:pt x="14" y="27"/>
                    </a:cubicBezTo>
                    <a:cubicBezTo>
                      <a:pt x="14" y="27"/>
                      <a:pt x="13" y="27"/>
                      <a:pt x="13" y="27"/>
                    </a:cubicBezTo>
                    <a:cubicBezTo>
                      <a:pt x="13" y="27"/>
                      <a:pt x="13" y="27"/>
                      <a:pt x="13" y="27"/>
                    </a:cubicBezTo>
                    <a:cubicBezTo>
                      <a:pt x="13" y="27"/>
                      <a:pt x="12" y="26"/>
                      <a:pt x="12" y="26"/>
                    </a:cubicBezTo>
                    <a:cubicBezTo>
                      <a:pt x="5" y="4"/>
                      <a:pt x="5" y="4"/>
                      <a:pt x="5" y="4"/>
                    </a:cubicBezTo>
                    <a:cubicBezTo>
                      <a:pt x="5" y="26"/>
                      <a:pt x="5" y="26"/>
                      <a:pt x="5" y="26"/>
                    </a:cubicBezTo>
                    <a:cubicBezTo>
                      <a:pt x="5" y="26"/>
                      <a:pt x="5" y="27"/>
                      <a:pt x="5" y="27"/>
                    </a:cubicBezTo>
                    <a:cubicBezTo>
                      <a:pt x="5" y="27"/>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7"/>
                      <a:pt x="0" y="26"/>
                      <a:pt x="0" y="26"/>
                    </a:cubicBezTo>
                    <a:cubicBezTo>
                      <a:pt x="0" y="2"/>
                      <a:pt x="0" y="2"/>
                      <a:pt x="0" y="2"/>
                    </a:cubicBezTo>
                    <a:cubicBezTo>
                      <a:pt x="0" y="2"/>
                      <a:pt x="0" y="1"/>
                      <a:pt x="0" y="1"/>
                    </a:cubicBezTo>
                    <a:cubicBezTo>
                      <a:pt x="1" y="0"/>
                      <a:pt x="1" y="0"/>
                      <a:pt x="2" y="0"/>
                    </a:cubicBezTo>
                    <a:cubicBezTo>
                      <a:pt x="5" y="0"/>
                      <a:pt x="5" y="0"/>
                      <a:pt x="5" y="0"/>
                    </a:cubicBezTo>
                    <a:cubicBezTo>
                      <a:pt x="6" y="0"/>
                      <a:pt x="7" y="0"/>
                      <a:pt x="7" y="0"/>
                    </a:cubicBezTo>
                    <a:cubicBezTo>
                      <a:pt x="7" y="1"/>
                      <a:pt x="8" y="1"/>
                      <a:pt x="8" y="1"/>
                    </a:cubicBezTo>
                    <a:cubicBezTo>
                      <a:pt x="9" y="1"/>
                      <a:pt x="9" y="2"/>
                      <a:pt x="9" y="2"/>
                    </a:cubicBezTo>
                    <a:cubicBezTo>
                      <a:pt x="9" y="2"/>
                      <a:pt x="9" y="3"/>
                      <a:pt x="10" y="3"/>
                    </a:cubicBezTo>
                    <a:cubicBezTo>
                      <a:pt x="15" y="20"/>
                      <a:pt x="15" y="20"/>
                      <a:pt x="15" y="20"/>
                    </a:cubicBezTo>
                    <a:cubicBezTo>
                      <a:pt x="21" y="3"/>
                      <a:pt x="21" y="3"/>
                      <a:pt x="21" y="3"/>
                    </a:cubicBezTo>
                    <a:cubicBezTo>
                      <a:pt x="22" y="3"/>
                      <a:pt x="22" y="2"/>
                      <a:pt x="22" y="2"/>
                    </a:cubicBezTo>
                    <a:cubicBezTo>
                      <a:pt x="22" y="2"/>
                      <a:pt x="22" y="1"/>
                      <a:pt x="23" y="1"/>
                    </a:cubicBezTo>
                    <a:cubicBezTo>
                      <a:pt x="23" y="1"/>
                      <a:pt x="23" y="1"/>
                      <a:pt x="24" y="0"/>
                    </a:cubicBezTo>
                    <a:cubicBezTo>
                      <a:pt x="24" y="0"/>
                      <a:pt x="25" y="0"/>
                      <a:pt x="25" y="0"/>
                    </a:cubicBezTo>
                    <a:cubicBezTo>
                      <a:pt x="29" y="0"/>
                      <a:pt x="29" y="0"/>
                      <a:pt x="29" y="0"/>
                    </a:cubicBezTo>
                    <a:cubicBezTo>
                      <a:pt x="29" y="0"/>
                      <a:pt x="29" y="0"/>
                      <a:pt x="30" y="0"/>
                    </a:cubicBezTo>
                    <a:cubicBezTo>
                      <a:pt x="30" y="1"/>
                      <a:pt x="30" y="1"/>
                      <a:pt x="30" y="1"/>
                    </a:cubicBezTo>
                    <a:cubicBezTo>
                      <a:pt x="31" y="1"/>
                      <a:pt x="31" y="1"/>
                      <a:pt x="31" y="2"/>
                    </a:cubicBezTo>
                    <a:cubicBezTo>
                      <a:pt x="31" y="2"/>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2" name="Freeform 8060">
                <a:extLst>
                  <a:ext uri="{FF2B5EF4-FFF2-40B4-BE49-F238E27FC236}">
                    <a16:creationId xmlns:a16="http://schemas.microsoft.com/office/drawing/2014/main" id="{26DEB3D1-B0DB-408B-AE7E-9F3273321D21}"/>
                  </a:ext>
                </a:extLst>
              </p:cNvPr>
              <p:cNvSpPr>
                <a:spLocks/>
              </p:cNvSpPr>
              <p:nvPr/>
            </p:nvSpPr>
            <p:spPr bwMode="auto">
              <a:xfrm>
                <a:off x="-2849563" y="514468"/>
                <a:ext cx="17463" cy="11113"/>
              </a:xfrm>
              <a:custGeom>
                <a:avLst/>
                <a:gdLst>
                  <a:gd name="T0" fmla="*/ 6 w 7"/>
                  <a:gd name="T1" fmla="*/ 1 h 4"/>
                  <a:gd name="T2" fmla="*/ 5 w 7"/>
                  <a:gd name="T3" fmla="*/ 0 h 4"/>
                  <a:gd name="T4" fmla="*/ 3 w 7"/>
                  <a:gd name="T5" fmla="*/ 1 h 4"/>
                  <a:gd name="T6" fmla="*/ 1 w 7"/>
                  <a:gd name="T7" fmla="*/ 1 h 4"/>
                  <a:gd name="T8" fmla="*/ 0 w 7"/>
                  <a:gd name="T9" fmla="*/ 2 h 4"/>
                  <a:gd name="T10" fmla="*/ 0 w 7"/>
                  <a:gd name="T11" fmla="*/ 3 h 4"/>
                  <a:gd name="T12" fmla="*/ 1 w 7"/>
                  <a:gd name="T13" fmla="*/ 4 h 4"/>
                  <a:gd name="T14" fmla="*/ 3 w 7"/>
                  <a:gd name="T15" fmla="*/ 4 h 4"/>
                  <a:gd name="T16" fmla="*/ 5 w 7"/>
                  <a:gd name="T17" fmla="*/ 4 h 4"/>
                  <a:gd name="T18" fmla="*/ 7 w 7"/>
                  <a:gd name="T19" fmla="*/ 3 h 4"/>
                  <a:gd name="T20" fmla="*/ 6 w 7"/>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1"/>
                    </a:moveTo>
                    <a:cubicBezTo>
                      <a:pt x="5" y="0"/>
                      <a:pt x="5" y="0"/>
                      <a:pt x="5" y="0"/>
                    </a:cubicBezTo>
                    <a:cubicBezTo>
                      <a:pt x="4" y="0"/>
                      <a:pt x="3" y="1"/>
                      <a:pt x="3" y="1"/>
                    </a:cubicBezTo>
                    <a:cubicBezTo>
                      <a:pt x="2" y="1"/>
                      <a:pt x="1" y="1"/>
                      <a:pt x="1" y="1"/>
                    </a:cubicBezTo>
                    <a:cubicBezTo>
                      <a:pt x="1" y="1"/>
                      <a:pt x="0" y="1"/>
                      <a:pt x="0" y="2"/>
                    </a:cubicBezTo>
                    <a:cubicBezTo>
                      <a:pt x="0" y="2"/>
                      <a:pt x="0" y="2"/>
                      <a:pt x="0" y="3"/>
                    </a:cubicBezTo>
                    <a:cubicBezTo>
                      <a:pt x="0" y="3"/>
                      <a:pt x="0" y="4"/>
                      <a:pt x="1" y="4"/>
                    </a:cubicBezTo>
                    <a:cubicBezTo>
                      <a:pt x="1" y="4"/>
                      <a:pt x="2" y="4"/>
                      <a:pt x="3" y="4"/>
                    </a:cubicBezTo>
                    <a:cubicBezTo>
                      <a:pt x="4" y="4"/>
                      <a:pt x="4" y="4"/>
                      <a:pt x="5" y="4"/>
                    </a:cubicBezTo>
                    <a:cubicBezTo>
                      <a:pt x="5" y="4"/>
                      <a:pt x="6" y="3"/>
                      <a:pt x="7" y="3"/>
                    </a:cubicBezTo>
                    <a:lnTo>
                      <a:pt x="6" y="1"/>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3" name="Freeform 8061">
                <a:extLst>
                  <a:ext uri="{FF2B5EF4-FFF2-40B4-BE49-F238E27FC236}">
                    <a16:creationId xmlns:a16="http://schemas.microsoft.com/office/drawing/2014/main" id="{D8B324E6-26A0-4671-ACB8-CE7A7E1C87D8}"/>
                  </a:ext>
                </a:extLst>
              </p:cNvPr>
              <p:cNvSpPr>
                <a:spLocks/>
              </p:cNvSpPr>
              <p:nvPr/>
            </p:nvSpPr>
            <p:spPr bwMode="auto">
              <a:xfrm>
                <a:off x="-2863851" y="485893"/>
                <a:ext cx="46038" cy="49213"/>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2 w 17"/>
                  <a:gd name="T13" fmla="*/ 18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6 w 17"/>
                  <a:gd name="T33" fmla="*/ 8 h 19"/>
                  <a:gd name="T34" fmla="*/ 10 w 17"/>
                  <a:gd name="T35" fmla="*/ 8 h 19"/>
                  <a:gd name="T36" fmla="*/ 11 w 17"/>
                  <a:gd name="T37" fmla="*/ 8 h 19"/>
                  <a:gd name="T38" fmla="*/ 12 w 17"/>
                  <a:gd name="T39" fmla="*/ 7 h 19"/>
                  <a:gd name="T40" fmla="*/ 11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1 h 19"/>
                  <a:gd name="T70" fmla="*/ 4 w 17"/>
                  <a:gd name="T71" fmla="*/ 1 h 19"/>
                  <a:gd name="T72" fmla="*/ 6 w 17"/>
                  <a:gd name="T73" fmla="*/ 0 h 19"/>
                  <a:gd name="T74" fmla="*/ 9 w 17"/>
                  <a:gd name="T75" fmla="*/ 0 h 19"/>
                  <a:gd name="T76" fmla="*/ 12 w 17"/>
                  <a:gd name="T77" fmla="*/ 0 h 19"/>
                  <a:gd name="T78" fmla="*/ 15 w 17"/>
                  <a:gd name="T79" fmla="*/ 2 h 19"/>
                  <a:gd name="T80" fmla="*/ 16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2" y="19"/>
                      <a:pt x="12" y="18"/>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4"/>
                      <a:pt x="0" y="14"/>
                    </a:cubicBezTo>
                    <a:cubicBezTo>
                      <a:pt x="0" y="13"/>
                      <a:pt x="0" y="12"/>
                      <a:pt x="1" y="11"/>
                    </a:cubicBezTo>
                    <a:cubicBezTo>
                      <a:pt x="1" y="10"/>
                      <a:pt x="2" y="10"/>
                      <a:pt x="2" y="9"/>
                    </a:cubicBezTo>
                    <a:cubicBezTo>
                      <a:pt x="3" y="9"/>
                      <a:pt x="4" y="8"/>
                      <a:pt x="6" y="8"/>
                    </a:cubicBezTo>
                    <a:cubicBezTo>
                      <a:pt x="7" y="8"/>
                      <a:pt x="8" y="8"/>
                      <a:pt x="10" y="8"/>
                    </a:cubicBezTo>
                    <a:cubicBezTo>
                      <a:pt x="11" y="8"/>
                      <a:pt x="11" y="8"/>
                      <a:pt x="11" y="8"/>
                    </a:cubicBezTo>
                    <a:cubicBezTo>
                      <a:pt x="12" y="7"/>
                      <a:pt x="12" y="7"/>
                      <a:pt x="12" y="7"/>
                    </a:cubicBezTo>
                    <a:cubicBezTo>
                      <a:pt x="12" y="6"/>
                      <a:pt x="12" y="6"/>
                      <a:pt x="11" y="5"/>
                    </a:cubicBezTo>
                    <a:cubicBezTo>
                      <a:pt x="11" y="5"/>
                      <a:pt x="11" y="5"/>
                      <a:pt x="11" y="5"/>
                    </a:cubicBezTo>
                    <a:cubicBezTo>
                      <a:pt x="11" y="4"/>
                      <a:pt x="10" y="4"/>
                      <a:pt x="10" y="4"/>
                    </a:cubicBezTo>
                    <a:cubicBezTo>
                      <a:pt x="9" y="4"/>
                      <a:pt x="9" y="4"/>
                      <a:pt x="8" y="4"/>
                    </a:cubicBezTo>
                    <a:cubicBezTo>
                      <a:pt x="7" y="4"/>
                      <a:pt x="7" y="4"/>
                      <a:pt x="6" y="4"/>
                    </a:cubicBezTo>
                    <a:cubicBezTo>
                      <a:pt x="5" y="4"/>
                      <a:pt x="5" y="5"/>
                      <a:pt x="4" y="5"/>
                    </a:cubicBezTo>
                    <a:cubicBezTo>
                      <a:pt x="4" y="5"/>
                      <a:pt x="3" y="5"/>
                      <a:pt x="3" y="5"/>
                    </a:cubicBezTo>
                    <a:cubicBezTo>
                      <a:pt x="2" y="6"/>
                      <a:pt x="2" y="6"/>
                      <a:pt x="2" y="6"/>
                    </a:cubicBezTo>
                    <a:cubicBezTo>
                      <a:pt x="2" y="6"/>
                      <a:pt x="2" y="6"/>
                      <a:pt x="1" y="6"/>
                    </a:cubicBezTo>
                    <a:cubicBezTo>
                      <a:pt x="1" y="5"/>
                      <a:pt x="1" y="5"/>
                      <a:pt x="1" y="5"/>
                    </a:cubicBezTo>
                    <a:cubicBezTo>
                      <a:pt x="1" y="5"/>
                      <a:pt x="1" y="5"/>
                      <a:pt x="1" y="5"/>
                    </a:cubicBezTo>
                    <a:cubicBezTo>
                      <a:pt x="1" y="4"/>
                      <a:pt x="1" y="4"/>
                      <a:pt x="1" y="4"/>
                    </a:cubicBezTo>
                    <a:cubicBezTo>
                      <a:pt x="1" y="3"/>
                      <a:pt x="1" y="3"/>
                      <a:pt x="1" y="3"/>
                    </a:cubicBezTo>
                    <a:cubicBezTo>
                      <a:pt x="1" y="3"/>
                      <a:pt x="1" y="2"/>
                      <a:pt x="1" y="2"/>
                    </a:cubicBezTo>
                    <a:cubicBezTo>
                      <a:pt x="2" y="2"/>
                      <a:pt x="2" y="2"/>
                      <a:pt x="2" y="1"/>
                    </a:cubicBezTo>
                    <a:cubicBezTo>
                      <a:pt x="3" y="1"/>
                      <a:pt x="4" y="1"/>
                      <a:pt x="4" y="1"/>
                    </a:cubicBezTo>
                    <a:cubicBezTo>
                      <a:pt x="5" y="0"/>
                      <a:pt x="6" y="0"/>
                      <a:pt x="6" y="0"/>
                    </a:cubicBezTo>
                    <a:cubicBezTo>
                      <a:pt x="7" y="0"/>
                      <a:pt x="8" y="0"/>
                      <a:pt x="9" y="0"/>
                    </a:cubicBezTo>
                    <a:cubicBezTo>
                      <a:pt x="10" y="0"/>
                      <a:pt x="11" y="0"/>
                      <a:pt x="12" y="0"/>
                    </a:cubicBezTo>
                    <a:cubicBezTo>
                      <a:pt x="13" y="1"/>
                      <a:pt x="14" y="1"/>
                      <a:pt x="15" y="2"/>
                    </a:cubicBezTo>
                    <a:cubicBezTo>
                      <a:pt x="16" y="2"/>
                      <a:pt x="16" y="3"/>
                      <a:pt x="16"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4" name="Freeform 8062">
                <a:extLst>
                  <a:ext uri="{FF2B5EF4-FFF2-40B4-BE49-F238E27FC236}">
                    <a16:creationId xmlns:a16="http://schemas.microsoft.com/office/drawing/2014/main" id="{B4DB1BF8-E2F5-4747-84F8-20E05803273C}"/>
                  </a:ext>
                </a:extLst>
              </p:cNvPr>
              <p:cNvSpPr>
                <a:spLocks/>
              </p:cNvSpPr>
              <p:nvPr/>
            </p:nvSpPr>
            <p:spPr bwMode="auto">
              <a:xfrm>
                <a:off x="-2805113" y="485893"/>
                <a:ext cx="31750" cy="49213"/>
              </a:xfrm>
              <a:custGeom>
                <a:avLst/>
                <a:gdLst>
                  <a:gd name="T0" fmla="*/ 12 w 12"/>
                  <a:gd name="T1" fmla="*/ 2 h 19"/>
                  <a:gd name="T2" fmla="*/ 12 w 12"/>
                  <a:gd name="T3" fmla="*/ 3 h 19"/>
                  <a:gd name="T4" fmla="*/ 11 w 12"/>
                  <a:gd name="T5" fmla="*/ 4 h 19"/>
                  <a:gd name="T6" fmla="*/ 11 w 12"/>
                  <a:gd name="T7" fmla="*/ 4 h 19"/>
                  <a:gd name="T8" fmla="*/ 11 w 12"/>
                  <a:gd name="T9" fmla="*/ 4 h 19"/>
                  <a:gd name="T10" fmla="*/ 10 w 12"/>
                  <a:gd name="T11" fmla="*/ 4 h 19"/>
                  <a:gd name="T12" fmla="*/ 10 w 12"/>
                  <a:gd name="T13" fmla="*/ 4 h 19"/>
                  <a:gd name="T14" fmla="*/ 9 w 12"/>
                  <a:gd name="T15" fmla="*/ 4 h 19"/>
                  <a:gd name="T16" fmla="*/ 9 w 12"/>
                  <a:gd name="T17" fmla="*/ 4 h 19"/>
                  <a:gd name="T18" fmla="*/ 8 w 12"/>
                  <a:gd name="T19" fmla="*/ 4 h 19"/>
                  <a:gd name="T20" fmla="*/ 7 w 12"/>
                  <a:gd name="T21" fmla="*/ 5 h 19"/>
                  <a:gd name="T22" fmla="*/ 6 w 12"/>
                  <a:gd name="T23" fmla="*/ 6 h 19"/>
                  <a:gd name="T24" fmla="*/ 5 w 12"/>
                  <a:gd name="T25" fmla="*/ 7 h 19"/>
                  <a:gd name="T26" fmla="*/ 5 w 12"/>
                  <a:gd name="T27" fmla="*/ 18 h 19"/>
                  <a:gd name="T28" fmla="*/ 5 w 12"/>
                  <a:gd name="T29" fmla="*/ 19 h 19"/>
                  <a:gd name="T30" fmla="*/ 4 w 12"/>
                  <a:gd name="T31" fmla="*/ 19 h 19"/>
                  <a:gd name="T32" fmla="*/ 4 w 12"/>
                  <a:gd name="T33" fmla="*/ 19 h 19"/>
                  <a:gd name="T34" fmla="*/ 2 w 12"/>
                  <a:gd name="T35" fmla="*/ 19 h 19"/>
                  <a:gd name="T36" fmla="*/ 1 w 12"/>
                  <a:gd name="T37" fmla="*/ 19 h 19"/>
                  <a:gd name="T38" fmla="*/ 0 w 12"/>
                  <a:gd name="T39" fmla="*/ 19 h 19"/>
                  <a:gd name="T40" fmla="*/ 0 w 12"/>
                  <a:gd name="T41" fmla="*/ 19 h 19"/>
                  <a:gd name="T42" fmla="*/ 0 w 12"/>
                  <a:gd name="T43" fmla="*/ 18 h 19"/>
                  <a:gd name="T44" fmla="*/ 0 w 12"/>
                  <a:gd name="T45" fmla="*/ 1 h 19"/>
                  <a:gd name="T46" fmla="*/ 0 w 12"/>
                  <a:gd name="T47" fmla="*/ 0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1 h 19"/>
                  <a:gd name="T62" fmla="*/ 4 w 12"/>
                  <a:gd name="T63" fmla="*/ 3 h 19"/>
                  <a:gd name="T64" fmla="*/ 6 w 12"/>
                  <a:gd name="T65" fmla="*/ 1 h 19"/>
                  <a:gd name="T66" fmla="*/ 7 w 12"/>
                  <a:gd name="T67" fmla="*/ 1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1 w 12"/>
                  <a:gd name="T81" fmla="*/ 1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3"/>
                      <a:pt x="11" y="4"/>
                      <a:pt x="11" y="4"/>
                    </a:cubicBezTo>
                    <a:cubicBezTo>
                      <a:pt x="11" y="4"/>
                      <a:pt x="11" y="4"/>
                      <a:pt x="11" y="4"/>
                    </a:cubicBezTo>
                    <a:cubicBezTo>
                      <a:pt x="11" y="4"/>
                      <a:pt x="11" y="4"/>
                      <a:pt x="11" y="4"/>
                    </a:cubicBezTo>
                    <a:cubicBezTo>
                      <a:pt x="11" y="4"/>
                      <a:pt x="11" y="4"/>
                      <a:pt x="10" y="4"/>
                    </a:cubicBezTo>
                    <a:cubicBezTo>
                      <a:pt x="10" y="4"/>
                      <a:pt x="10" y="4"/>
                      <a:pt x="10" y="4"/>
                    </a:cubicBezTo>
                    <a:cubicBezTo>
                      <a:pt x="10" y="4"/>
                      <a:pt x="10" y="4"/>
                      <a:pt x="9" y="4"/>
                    </a:cubicBezTo>
                    <a:cubicBezTo>
                      <a:pt x="9" y="4"/>
                      <a:pt x="9" y="4"/>
                      <a:pt x="9" y="4"/>
                    </a:cubicBezTo>
                    <a:cubicBezTo>
                      <a:pt x="9" y="4"/>
                      <a:pt x="8" y="4"/>
                      <a:pt x="8" y="4"/>
                    </a:cubicBezTo>
                    <a:cubicBezTo>
                      <a:pt x="8" y="4"/>
                      <a:pt x="7" y="4"/>
                      <a:pt x="7" y="5"/>
                    </a:cubicBezTo>
                    <a:cubicBezTo>
                      <a:pt x="7" y="5"/>
                      <a:pt x="6" y="5"/>
                      <a:pt x="6" y="6"/>
                    </a:cubicBezTo>
                    <a:cubicBezTo>
                      <a:pt x="6" y="6"/>
                      <a:pt x="5" y="7"/>
                      <a:pt x="5" y="7"/>
                    </a:cubicBezTo>
                    <a:cubicBezTo>
                      <a:pt x="5" y="18"/>
                      <a:pt x="5" y="18"/>
                      <a:pt x="5" y="18"/>
                    </a:cubicBezTo>
                    <a:cubicBezTo>
                      <a:pt x="5" y="18"/>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8"/>
                      <a:pt x="0" y="1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1"/>
                      <a:pt x="4" y="1"/>
                      <a:pt x="4" y="1"/>
                    </a:cubicBezTo>
                    <a:cubicBezTo>
                      <a:pt x="4" y="3"/>
                      <a:pt x="4" y="3"/>
                      <a:pt x="4" y="3"/>
                    </a:cubicBezTo>
                    <a:cubicBezTo>
                      <a:pt x="5" y="2"/>
                      <a:pt x="5" y="2"/>
                      <a:pt x="6" y="1"/>
                    </a:cubicBezTo>
                    <a:cubicBezTo>
                      <a:pt x="6" y="1"/>
                      <a:pt x="6" y="1"/>
                      <a:pt x="7" y="1"/>
                    </a:cubicBezTo>
                    <a:cubicBezTo>
                      <a:pt x="7" y="0"/>
                      <a:pt x="8" y="0"/>
                      <a:pt x="8" y="0"/>
                    </a:cubicBezTo>
                    <a:cubicBezTo>
                      <a:pt x="8" y="0"/>
                      <a:pt x="9" y="0"/>
                      <a:pt x="9" y="0"/>
                    </a:cubicBezTo>
                    <a:cubicBezTo>
                      <a:pt x="9" y="0"/>
                      <a:pt x="9" y="0"/>
                      <a:pt x="10" y="0"/>
                    </a:cubicBezTo>
                    <a:cubicBezTo>
                      <a:pt x="10" y="0"/>
                      <a:pt x="10" y="0"/>
                      <a:pt x="10" y="0"/>
                    </a:cubicBezTo>
                    <a:cubicBezTo>
                      <a:pt x="11" y="0"/>
                      <a:pt x="11" y="0"/>
                      <a:pt x="11" y="0"/>
                    </a:cubicBezTo>
                    <a:cubicBezTo>
                      <a:pt x="11" y="0"/>
                      <a:pt x="11" y="0"/>
                      <a:pt x="11" y="0"/>
                    </a:cubicBezTo>
                    <a:cubicBezTo>
                      <a:pt x="11" y="0"/>
                      <a:pt x="11" y="0"/>
                      <a:pt x="11" y="1"/>
                    </a:cubicBezTo>
                    <a:cubicBezTo>
                      <a:pt x="11" y="1"/>
                      <a:pt x="11" y="1"/>
                      <a:pt x="12"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5" name="Freeform 8063">
                <a:extLst>
                  <a:ext uri="{FF2B5EF4-FFF2-40B4-BE49-F238E27FC236}">
                    <a16:creationId xmlns:a16="http://schemas.microsoft.com/office/drawing/2014/main" id="{5680CFD4-C27B-44B6-B1F2-A996385E435C}"/>
                  </a:ext>
                </a:extLst>
              </p:cNvPr>
              <p:cNvSpPr>
                <a:spLocks/>
              </p:cNvSpPr>
              <p:nvPr/>
            </p:nvSpPr>
            <p:spPr bwMode="auto">
              <a:xfrm>
                <a:off x="-2770188" y="485893"/>
                <a:ext cx="38100" cy="49213"/>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1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1 w 14"/>
                  <a:gd name="T29" fmla="*/ 13 h 19"/>
                  <a:gd name="T30" fmla="*/ 1 w 14"/>
                  <a:gd name="T31" fmla="*/ 14 h 19"/>
                  <a:gd name="T32" fmla="*/ 3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2 w 14"/>
                  <a:gd name="T57" fmla="*/ 9 h 19"/>
                  <a:gd name="T58" fmla="*/ 1 w 14"/>
                  <a:gd name="T59" fmla="*/ 8 h 19"/>
                  <a:gd name="T60" fmla="*/ 0 w 14"/>
                  <a:gd name="T61" fmla="*/ 5 h 19"/>
                  <a:gd name="T62" fmla="*/ 1 w 14"/>
                  <a:gd name="T63" fmla="*/ 3 h 19"/>
                  <a:gd name="T64" fmla="*/ 2 w 14"/>
                  <a:gd name="T65" fmla="*/ 1 h 19"/>
                  <a:gd name="T66" fmla="*/ 5 w 14"/>
                  <a:gd name="T67" fmla="*/ 0 h 19"/>
                  <a:gd name="T68" fmla="*/ 8 w 14"/>
                  <a:gd name="T69" fmla="*/ 0 h 19"/>
                  <a:gd name="T70" fmla="*/ 9 w 14"/>
                  <a:gd name="T71" fmla="*/ 0 h 19"/>
                  <a:gd name="T72" fmla="*/ 11 w 14"/>
                  <a:gd name="T73" fmla="*/ 1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2 w 14"/>
                  <a:gd name="T93" fmla="*/ 6 h 19"/>
                  <a:gd name="T94" fmla="*/ 12 w 14"/>
                  <a:gd name="T95" fmla="*/ 5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3" y="17"/>
                      <a:pt x="12" y="18"/>
                    </a:cubicBezTo>
                    <a:cubicBezTo>
                      <a:pt x="11" y="18"/>
                      <a:pt x="10" y="19"/>
                      <a:pt x="9" y="19"/>
                    </a:cubicBezTo>
                    <a:cubicBezTo>
                      <a:pt x="8" y="19"/>
                      <a:pt x="7" y="19"/>
                      <a:pt x="6" y="19"/>
                    </a:cubicBezTo>
                    <a:cubicBezTo>
                      <a:pt x="5" y="19"/>
                      <a:pt x="5" y="19"/>
                      <a:pt x="4" y="19"/>
                    </a:cubicBezTo>
                    <a:cubicBezTo>
                      <a:pt x="4" y="19"/>
                      <a:pt x="3" y="19"/>
                      <a:pt x="2" y="19"/>
                    </a:cubicBezTo>
                    <a:cubicBezTo>
                      <a:pt x="2" y="18"/>
                      <a:pt x="2" y="18"/>
                      <a:pt x="1" y="18"/>
                    </a:cubicBezTo>
                    <a:cubicBezTo>
                      <a:pt x="1" y="18"/>
                      <a:pt x="1" y="18"/>
                      <a:pt x="1" y="17"/>
                    </a:cubicBezTo>
                    <a:cubicBezTo>
                      <a:pt x="0" y="17"/>
                      <a:pt x="0" y="17"/>
                      <a:pt x="0" y="17"/>
                    </a:cubicBezTo>
                    <a:cubicBezTo>
                      <a:pt x="0" y="16"/>
                      <a:pt x="0" y="16"/>
                      <a:pt x="0" y="15"/>
                    </a:cubicBezTo>
                    <a:cubicBezTo>
                      <a:pt x="0" y="15"/>
                      <a:pt x="0" y="15"/>
                      <a:pt x="0" y="14"/>
                    </a:cubicBezTo>
                    <a:cubicBezTo>
                      <a:pt x="0" y="14"/>
                      <a:pt x="0" y="14"/>
                      <a:pt x="0" y="14"/>
                    </a:cubicBezTo>
                    <a:cubicBezTo>
                      <a:pt x="0" y="14"/>
                      <a:pt x="0" y="14"/>
                      <a:pt x="0" y="13"/>
                    </a:cubicBezTo>
                    <a:cubicBezTo>
                      <a:pt x="1" y="13"/>
                      <a:pt x="1" y="13"/>
                      <a:pt x="1" y="13"/>
                    </a:cubicBezTo>
                    <a:cubicBezTo>
                      <a:pt x="1" y="13"/>
                      <a:pt x="1" y="13"/>
                      <a:pt x="1" y="14"/>
                    </a:cubicBezTo>
                    <a:cubicBezTo>
                      <a:pt x="2" y="14"/>
                      <a:pt x="2" y="14"/>
                      <a:pt x="3" y="14"/>
                    </a:cubicBezTo>
                    <a:cubicBezTo>
                      <a:pt x="3" y="15"/>
                      <a:pt x="3" y="15"/>
                      <a:pt x="4" y="15"/>
                    </a:cubicBezTo>
                    <a:cubicBezTo>
                      <a:pt x="5" y="15"/>
                      <a:pt x="5" y="15"/>
                      <a:pt x="6" y="15"/>
                    </a:cubicBezTo>
                    <a:cubicBezTo>
                      <a:pt x="7" y="15"/>
                      <a:pt x="7" y="15"/>
                      <a:pt x="7" y="15"/>
                    </a:cubicBezTo>
                    <a:cubicBezTo>
                      <a:pt x="8" y="15"/>
                      <a:pt x="8" y="15"/>
                      <a:pt x="8" y="15"/>
                    </a:cubicBezTo>
                    <a:cubicBezTo>
                      <a:pt x="8" y="15"/>
                      <a:pt x="9" y="15"/>
                      <a:pt x="9" y="14"/>
                    </a:cubicBezTo>
                    <a:cubicBezTo>
                      <a:pt x="9" y="14"/>
                      <a:pt x="9" y="14"/>
                      <a:pt x="9" y="14"/>
                    </a:cubicBezTo>
                    <a:cubicBezTo>
                      <a:pt x="9" y="13"/>
                      <a:pt x="9" y="13"/>
                      <a:pt x="9" y="13"/>
                    </a:cubicBezTo>
                    <a:cubicBezTo>
                      <a:pt x="8" y="12"/>
                      <a:pt x="8" y="12"/>
                      <a:pt x="8" y="12"/>
                    </a:cubicBezTo>
                    <a:cubicBezTo>
                      <a:pt x="7" y="12"/>
                      <a:pt x="7" y="12"/>
                      <a:pt x="6" y="11"/>
                    </a:cubicBezTo>
                    <a:cubicBezTo>
                      <a:pt x="6" y="11"/>
                      <a:pt x="5" y="11"/>
                      <a:pt x="5" y="11"/>
                    </a:cubicBezTo>
                    <a:cubicBezTo>
                      <a:pt x="4" y="11"/>
                      <a:pt x="4" y="10"/>
                      <a:pt x="3" y="10"/>
                    </a:cubicBezTo>
                    <a:cubicBezTo>
                      <a:pt x="2" y="10"/>
                      <a:pt x="2" y="9"/>
                      <a:pt x="2" y="9"/>
                    </a:cubicBezTo>
                    <a:cubicBezTo>
                      <a:pt x="1" y="9"/>
                      <a:pt x="1" y="8"/>
                      <a:pt x="1" y="8"/>
                    </a:cubicBezTo>
                    <a:cubicBezTo>
                      <a:pt x="0" y="7"/>
                      <a:pt x="0" y="6"/>
                      <a:pt x="0" y="5"/>
                    </a:cubicBezTo>
                    <a:cubicBezTo>
                      <a:pt x="0" y="5"/>
                      <a:pt x="0" y="4"/>
                      <a:pt x="1" y="3"/>
                    </a:cubicBezTo>
                    <a:cubicBezTo>
                      <a:pt x="1" y="3"/>
                      <a:pt x="2" y="2"/>
                      <a:pt x="2" y="1"/>
                    </a:cubicBezTo>
                    <a:cubicBezTo>
                      <a:pt x="3" y="1"/>
                      <a:pt x="4" y="1"/>
                      <a:pt x="5" y="0"/>
                    </a:cubicBezTo>
                    <a:cubicBezTo>
                      <a:pt x="5" y="0"/>
                      <a:pt x="7" y="0"/>
                      <a:pt x="8" y="0"/>
                    </a:cubicBezTo>
                    <a:cubicBezTo>
                      <a:pt x="8" y="0"/>
                      <a:pt x="9" y="0"/>
                      <a:pt x="9" y="0"/>
                    </a:cubicBezTo>
                    <a:cubicBezTo>
                      <a:pt x="10" y="0"/>
                      <a:pt x="10" y="0"/>
                      <a:pt x="11" y="1"/>
                    </a:cubicBezTo>
                    <a:cubicBezTo>
                      <a:pt x="11" y="1"/>
                      <a:pt x="12" y="1"/>
                      <a:pt x="12" y="1"/>
                    </a:cubicBezTo>
                    <a:cubicBezTo>
                      <a:pt x="12" y="1"/>
                      <a:pt x="12" y="2"/>
                      <a:pt x="13" y="2"/>
                    </a:cubicBezTo>
                    <a:cubicBezTo>
                      <a:pt x="13" y="2"/>
                      <a:pt x="13" y="2"/>
                      <a:pt x="13" y="2"/>
                    </a:cubicBezTo>
                    <a:cubicBezTo>
                      <a:pt x="13" y="2"/>
                      <a:pt x="13" y="2"/>
                      <a:pt x="13" y="2"/>
                    </a:cubicBezTo>
                    <a:cubicBezTo>
                      <a:pt x="13" y="3"/>
                      <a:pt x="13" y="3"/>
                      <a:pt x="13" y="3"/>
                    </a:cubicBezTo>
                    <a:cubicBezTo>
                      <a:pt x="13" y="3"/>
                      <a:pt x="13" y="3"/>
                      <a:pt x="13" y="4"/>
                    </a:cubicBezTo>
                    <a:cubicBezTo>
                      <a:pt x="13" y="4"/>
                      <a:pt x="13" y="5"/>
                      <a:pt x="13" y="5"/>
                    </a:cubicBezTo>
                    <a:cubicBezTo>
                      <a:pt x="13" y="5"/>
                      <a:pt x="13" y="5"/>
                      <a:pt x="13" y="5"/>
                    </a:cubicBezTo>
                    <a:cubicBezTo>
                      <a:pt x="13" y="5"/>
                      <a:pt x="13" y="6"/>
                      <a:pt x="13" y="6"/>
                    </a:cubicBezTo>
                    <a:cubicBezTo>
                      <a:pt x="13" y="6"/>
                      <a:pt x="13" y="6"/>
                      <a:pt x="12" y="6"/>
                    </a:cubicBezTo>
                    <a:cubicBezTo>
                      <a:pt x="12" y="6"/>
                      <a:pt x="12" y="6"/>
                      <a:pt x="12" y="5"/>
                    </a:cubicBezTo>
                    <a:cubicBezTo>
                      <a:pt x="12" y="5"/>
                      <a:pt x="11" y="5"/>
                      <a:pt x="11" y="5"/>
                    </a:cubicBezTo>
                    <a:cubicBezTo>
                      <a:pt x="11" y="5"/>
                      <a:pt x="10" y="4"/>
                      <a:pt x="10" y="4"/>
                    </a:cubicBezTo>
                    <a:cubicBezTo>
                      <a:pt x="9" y="4"/>
                      <a:pt x="8" y="4"/>
                      <a:pt x="8" y="4"/>
                    </a:cubicBezTo>
                    <a:cubicBezTo>
                      <a:pt x="7" y="4"/>
                      <a:pt x="7" y="4"/>
                      <a:pt x="7" y="4"/>
                    </a:cubicBezTo>
                    <a:cubicBezTo>
                      <a:pt x="6" y="4"/>
                      <a:pt x="6" y="4"/>
                      <a:pt x="6" y="4"/>
                    </a:cubicBezTo>
                    <a:cubicBezTo>
                      <a:pt x="6" y="4"/>
                      <a:pt x="5" y="4"/>
                      <a:pt x="5" y="5"/>
                    </a:cubicBezTo>
                    <a:cubicBezTo>
                      <a:pt x="5" y="5"/>
                      <a:pt x="5" y="5"/>
                      <a:pt x="5" y="5"/>
                    </a:cubicBezTo>
                    <a:cubicBezTo>
                      <a:pt x="5" y="6"/>
                      <a:pt x="5" y="6"/>
                      <a:pt x="5" y="6"/>
                    </a:cubicBezTo>
                    <a:cubicBezTo>
                      <a:pt x="6" y="6"/>
                      <a:pt x="6" y="7"/>
                      <a:pt x="6" y="7"/>
                    </a:cubicBezTo>
                    <a:cubicBezTo>
                      <a:pt x="7" y="7"/>
                      <a:pt x="7" y="7"/>
                      <a:pt x="8" y="7"/>
                    </a:cubicBezTo>
                    <a:cubicBezTo>
                      <a:pt x="8" y="8"/>
                      <a:pt x="9" y="8"/>
                      <a:pt x="10" y="8"/>
                    </a:cubicBezTo>
                    <a:cubicBezTo>
                      <a:pt x="10" y="8"/>
                      <a:pt x="11" y="8"/>
                      <a:pt x="11" y="9"/>
                    </a:cubicBezTo>
                    <a:cubicBezTo>
                      <a:pt x="12" y="9"/>
                      <a:pt x="12" y="9"/>
                      <a:pt x="13" y="10"/>
                    </a:cubicBezTo>
                    <a:cubicBezTo>
                      <a:pt x="13" y="10"/>
                      <a:pt x="13"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6" name="Freeform 8064">
                <a:extLst>
                  <a:ext uri="{FF2B5EF4-FFF2-40B4-BE49-F238E27FC236}">
                    <a16:creationId xmlns:a16="http://schemas.microsoft.com/office/drawing/2014/main" id="{76C8F027-2C3E-4C7E-AE3D-0C9B944D4A0D}"/>
                  </a:ext>
                </a:extLst>
              </p:cNvPr>
              <p:cNvSpPr>
                <a:spLocks/>
              </p:cNvSpPr>
              <p:nvPr/>
            </p:nvSpPr>
            <p:spPr bwMode="auto">
              <a:xfrm>
                <a:off x="-2722563" y="458905"/>
                <a:ext cx="49213" cy="76200"/>
              </a:xfrm>
              <a:custGeom>
                <a:avLst/>
                <a:gdLst>
                  <a:gd name="T0" fmla="*/ 17 w 18"/>
                  <a:gd name="T1" fmla="*/ 28 h 29"/>
                  <a:gd name="T2" fmla="*/ 17 w 18"/>
                  <a:gd name="T3" fmla="*/ 29 h 29"/>
                  <a:gd name="T4" fmla="*/ 17 w 18"/>
                  <a:gd name="T5" fmla="*/ 29 h 29"/>
                  <a:gd name="T6" fmla="*/ 16 w 18"/>
                  <a:gd name="T7" fmla="*/ 29 h 29"/>
                  <a:gd name="T8" fmla="*/ 15 w 18"/>
                  <a:gd name="T9" fmla="*/ 29 h 29"/>
                  <a:gd name="T10" fmla="*/ 14 w 18"/>
                  <a:gd name="T11" fmla="*/ 29 h 29"/>
                  <a:gd name="T12" fmla="*/ 13 w 18"/>
                  <a:gd name="T13" fmla="*/ 29 h 29"/>
                  <a:gd name="T14" fmla="*/ 12 w 18"/>
                  <a:gd name="T15" fmla="*/ 29 h 29"/>
                  <a:gd name="T16" fmla="*/ 12 w 18"/>
                  <a:gd name="T17" fmla="*/ 28 h 29"/>
                  <a:gd name="T18" fmla="*/ 12 w 18"/>
                  <a:gd name="T19" fmla="*/ 18 h 29"/>
                  <a:gd name="T20" fmla="*/ 12 w 18"/>
                  <a:gd name="T21" fmla="*/ 16 h 29"/>
                  <a:gd name="T22" fmla="*/ 11 w 18"/>
                  <a:gd name="T23" fmla="*/ 15 h 29"/>
                  <a:gd name="T24" fmla="*/ 11 w 18"/>
                  <a:gd name="T25" fmla="*/ 14 h 29"/>
                  <a:gd name="T26" fmla="*/ 9 w 18"/>
                  <a:gd name="T27" fmla="*/ 14 h 29"/>
                  <a:gd name="T28" fmla="*/ 7 w 18"/>
                  <a:gd name="T29" fmla="*/ 15 h 29"/>
                  <a:gd name="T30" fmla="*/ 5 w 18"/>
                  <a:gd name="T31" fmla="*/ 17 h 29"/>
                  <a:gd name="T32" fmla="*/ 5 w 18"/>
                  <a:gd name="T33" fmla="*/ 28 h 29"/>
                  <a:gd name="T34" fmla="*/ 5 w 18"/>
                  <a:gd name="T35" fmla="*/ 29 h 29"/>
                  <a:gd name="T36" fmla="*/ 5 w 18"/>
                  <a:gd name="T37" fmla="*/ 29 h 29"/>
                  <a:gd name="T38" fmla="*/ 4 w 18"/>
                  <a:gd name="T39" fmla="*/ 29 h 29"/>
                  <a:gd name="T40" fmla="*/ 2 w 18"/>
                  <a:gd name="T41" fmla="*/ 29 h 29"/>
                  <a:gd name="T42" fmla="*/ 1 w 18"/>
                  <a:gd name="T43" fmla="*/ 29 h 29"/>
                  <a:gd name="T44" fmla="*/ 0 w 18"/>
                  <a:gd name="T45" fmla="*/ 29 h 29"/>
                  <a:gd name="T46" fmla="*/ 0 w 18"/>
                  <a:gd name="T47" fmla="*/ 29 h 29"/>
                  <a:gd name="T48" fmla="*/ 0 w 18"/>
                  <a:gd name="T49" fmla="*/ 28 h 29"/>
                  <a:gd name="T50" fmla="*/ 0 w 18"/>
                  <a:gd name="T51" fmla="*/ 1 h 29"/>
                  <a:gd name="T52" fmla="*/ 0 w 18"/>
                  <a:gd name="T53" fmla="*/ 1 h 29"/>
                  <a:gd name="T54" fmla="*/ 0 w 18"/>
                  <a:gd name="T55" fmla="*/ 1 h 29"/>
                  <a:gd name="T56" fmla="*/ 1 w 18"/>
                  <a:gd name="T57" fmla="*/ 0 h 29"/>
                  <a:gd name="T58" fmla="*/ 2 w 18"/>
                  <a:gd name="T59" fmla="*/ 0 h 29"/>
                  <a:gd name="T60" fmla="*/ 4 w 18"/>
                  <a:gd name="T61" fmla="*/ 0 h 29"/>
                  <a:gd name="T62" fmla="*/ 5 w 18"/>
                  <a:gd name="T63" fmla="*/ 1 h 29"/>
                  <a:gd name="T64" fmla="*/ 5 w 18"/>
                  <a:gd name="T65" fmla="*/ 1 h 29"/>
                  <a:gd name="T66" fmla="*/ 5 w 18"/>
                  <a:gd name="T67" fmla="*/ 1 h 29"/>
                  <a:gd name="T68" fmla="*/ 5 w 18"/>
                  <a:gd name="T69" fmla="*/ 12 h 29"/>
                  <a:gd name="T70" fmla="*/ 8 w 18"/>
                  <a:gd name="T71" fmla="*/ 11 h 29"/>
                  <a:gd name="T72" fmla="*/ 11 w 18"/>
                  <a:gd name="T73" fmla="*/ 10 h 29"/>
                  <a:gd name="T74" fmla="*/ 14 w 18"/>
                  <a:gd name="T75" fmla="*/ 11 h 29"/>
                  <a:gd name="T76" fmla="*/ 16 w 18"/>
                  <a:gd name="T77" fmla="*/ 12 h 29"/>
                  <a:gd name="T78" fmla="*/ 17 w 18"/>
                  <a:gd name="T79" fmla="*/ 14 h 29"/>
                  <a:gd name="T80" fmla="*/ 17 w 18"/>
                  <a:gd name="T81" fmla="*/ 18 h 29"/>
                  <a:gd name="T82" fmla="*/ 18 w 18"/>
                  <a:gd name="T83" fmla="*/ 28 h 29"/>
                  <a:gd name="T84" fmla="*/ 17 w 18"/>
                  <a:gd name="T8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29">
                    <a:moveTo>
                      <a:pt x="17" y="28"/>
                    </a:moveTo>
                    <a:cubicBezTo>
                      <a:pt x="17" y="29"/>
                      <a:pt x="17" y="29"/>
                      <a:pt x="17" y="29"/>
                    </a:cubicBezTo>
                    <a:cubicBezTo>
                      <a:pt x="17" y="29"/>
                      <a:pt x="17" y="29"/>
                      <a:pt x="17" y="29"/>
                    </a:cubicBezTo>
                    <a:cubicBezTo>
                      <a:pt x="17" y="29"/>
                      <a:pt x="16" y="29"/>
                      <a:pt x="16" y="29"/>
                    </a:cubicBezTo>
                    <a:cubicBezTo>
                      <a:pt x="16" y="29"/>
                      <a:pt x="15" y="29"/>
                      <a:pt x="15" y="29"/>
                    </a:cubicBezTo>
                    <a:cubicBezTo>
                      <a:pt x="14" y="29"/>
                      <a:pt x="14" y="29"/>
                      <a:pt x="14" y="29"/>
                    </a:cubicBezTo>
                    <a:cubicBezTo>
                      <a:pt x="13" y="29"/>
                      <a:pt x="13" y="29"/>
                      <a:pt x="13" y="29"/>
                    </a:cubicBezTo>
                    <a:cubicBezTo>
                      <a:pt x="13" y="29"/>
                      <a:pt x="12" y="29"/>
                      <a:pt x="12" y="29"/>
                    </a:cubicBezTo>
                    <a:cubicBezTo>
                      <a:pt x="12" y="29"/>
                      <a:pt x="12" y="28"/>
                      <a:pt x="12" y="28"/>
                    </a:cubicBezTo>
                    <a:cubicBezTo>
                      <a:pt x="12" y="18"/>
                      <a:pt x="12" y="18"/>
                      <a:pt x="12" y="18"/>
                    </a:cubicBezTo>
                    <a:cubicBezTo>
                      <a:pt x="12" y="17"/>
                      <a:pt x="12" y="17"/>
                      <a:pt x="12" y="16"/>
                    </a:cubicBezTo>
                    <a:cubicBezTo>
                      <a:pt x="12" y="16"/>
                      <a:pt x="12" y="15"/>
                      <a:pt x="11" y="15"/>
                    </a:cubicBezTo>
                    <a:cubicBezTo>
                      <a:pt x="11" y="15"/>
                      <a:pt x="11" y="14"/>
                      <a:pt x="11" y="14"/>
                    </a:cubicBezTo>
                    <a:cubicBezTo>
                      <a:pt x="10" y="14"/>
                      <a:pt x="10" y="14"/>
                      <a:pt x="9" y="14"/>
                    </a:cubicBezTo>
                    <a:cubicBezTo>
                      <a:pt x="9" y="14"/>
                      <a:pt x="8" y="14"/>
                      <a:pt x="7" y="15"/>
                    </a:cubicBezTo>
                    <a:cubicBezTo>
                      <a:pt x="6" y="15"/>
                      <a:pt x="6" y="16"/>
                      <a:pt x="5" y="17"/>
                    </a:cubicBezTo>
                    <a:cubicBezTo>
                      <a:pt x="5" y="28"/>
                      <a:pt x="5" y="28"/>
                      <a:pt x="5" y="28"/>
                    </a:cubicBezTo>
                    <a:cubicBezTo>
                      <a:pt x="5" y="28"/>
                      <a:pt x="5" y="29"/>
                      <a:pt x="5" y="29"/>
                    </a:cubicBezTo>
                    <a:cubicBezTo>
                      <a:pt x="5" y="29"/>
                      <a:pt x="5" y="29"/>
                      <a:pt x="5" y="29"/>
                    </a:cubicBezTo>
                    <a:cubicBezTo>
                      <a:pt x="4" y="29"/>
                      <a:pt x="4" y="29"/>
                      <a:pt x="4" y="29"/>
                    </a:cubicBezTo>
                    <a:cubicBezTo>
                      <a:pt x="3" y="29"/>
                      <a:pt x="3" y="29"/>
                      <a:pt x="2" y="29"/>
                    </a:cubicBezTo>
                    <a:cubicBezTo>
                      <a:pt x="2" y="29"/>
                      <a:pt x="2" y="29"/>
                      <a:pt x="1" y="29"/>
                    </a:cubicBezTo>
                    <a:cubicBezTo>
                      <a:pt x="1" y="29"/>
                      <a:pt x="1" y="29"/>
                      <a:pt x="0" y="29"/>
                    </a:cubicBezTo>
                    <a:cubicBezTo>
                      <a:pt x="0" y="29"/>
                      <a:pt x="0" y="29"/>
                      <a:pt x="0" y="29"/>
                    </a:cubicBezTo>
                    <a:cubicBezTo>
                      <a:pt x="0" y="29"/>
                      <a:pt x="0" y="28"/>
                      <a:pt x="0" y="28"/>
                    </a:cubicBezTo>
                    <a:cubicBezTo>
                      <a:pt x="0" y="1"/>
                      <a:pt x="0" y="1"/>
                      <a:pt x="0" y="1"/>
                    </a:cubicBezTo>
                    <a:cubicBezTo>
                      <a:pt x="0" y="1"/>
                      <a:pt x="0" y="1"/>
                      <a:pt x="0" y="1"/>
                    </a:cubicBezTo>
                    <a:cubicBezTo>
                      <a:pt x="0" y="1"/>
                      <a:pt x="0" y="1"/>
                      <a:pt x="0" y="1"/>
                    </a:cubicBezTo>
                    <a:cubicBezTo>
                      <a:pt x="1" y="1"/>
                      <a:pt x="1" y="0"/>
                      <a:pt x="1" y="0"/>
                    </a:cubicBezTo>
                    <a:cubicBezTo>
                      <a:pt x="2" y="0"/>
                      <a:pt x="2" y="0"/>
                      <a:pt x="2" y="0"/>
                    </a:cubicBezTo>
                    <a:cubicBezTo>
                      <a:pt x="3" y="0"/>
                      <a:pt x="3" y="0"/>
                      <a:pt x="4" y="0"/>
                    </a:cubicBezTo>
                    <a:cubicBezTo>
                      <a:pt x="4" y="0"/>
                      <a:pt x="4" y="1"/>
                      <a:pt x="5" y="1"/>
                    </a:cubicBezTo>
                    <a:cubicBezTo>
                      <a:pt x="5" y="1"/>
                      <a:pt x="5" y="1"/>
                      <a:pt x="5" y="1"/>
                    </a:cubicBezTo>
                    <a:cubicBezTo>
                      <a:pt x="5" y="1"/>
                      <a:pt x="5" y="1"/>
                      <a:pt x="5" y="1"/>
                    </a:cubicBezTo>
                    <a:cubicBezTo>
                      <a:pt x="5" y="12"/>
                      <a:pt x="5" y="12"/>
                      <a:pt x="5" y="12"/>
                    </a:cubicBezTo>
                    <a:cubicBezTo>
                      <a:pt x="6" y="12"/>
                      <a:pt x="7" y="11"/>
                      <a:pt x="8" y="11"/>
                    </a:cubicBezTo>
                    <a:cubicBezTo>
                      <a:pt x="9" y="10"/>
                      <a:pt x="10" y="10"/>
                      <a:pt x="11" y="10"/>
                    </a:cubicBezTo>
                    <a:cubicBezTo>
                      <a:pt x="12" y="10"/>
                      <a:pt x="13" y="10"/>
                      <a:pt x="14" y="11"/>
                    </a:cubicBezTo>
                    <a:cubicBezTo>
                      <a:pt x="15" y="11"/>
                      <a:pt x="15" y="11"/>
                      <a:pt x="16" y="12"/>
                    </a:cubicBezTo>
                    <a:cubicBezTo>
                      <a:pt x="16" y="13"/>
                      <a:pt x="17" y="14"/>
                      <a:pt x="17" y="14"/>
                    </a:cubicBezTo>
                    <a:cubicBezTo>
                      <a:pt x="17" y="15"/>
                      <a:pt x="17" y="16"/>
                      <a:pt x="17" y="18"/>
                    </a:cubicBezTo>
                    <a:cubicBezTo>
                      <a:pt x="18" y="28"/>
                      <a:pt x="18" y="28"/>
                      <a:pt x="18" y="28"/>
                    </a:cubicBezTo>
                    <a:lnTo>
                      <a:pt x="17"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7" name="Freeform 8065">
                <a:extLst>
                  <a:ext uri="{FF2B5EF4-FFF2-40B4-BE49-F238E27FC236}">
                    <a16:creationId xmlns:a16="http://schemas.microsoft.com/office/drawing/2014/main" id="{B234CA01-3502-4518-92FD-B9D010ED01FF}"/>
                  </a:ext>
                </a:extLst>
              </p:cNvPr>
              <p:cNvSpPr>
                <a:spLocks/>
              </p:cNvSpPr>
              <p:nvPr/>
            </p:nvSpPr>
            <p:spPr bwMode="auto">
              <a:xfrm>
                <a:off x="-2652713" y="514468"/>
                <a:ext cx="19050" cy="11113"/>
              </a:xfrm>
              <a:custGeom>
                <a:avLst/>
                <a:gdLst>
                  <a:gd name="T0" fmla="*/ 7 w 7"/>
                  <a:gd name="T1" fmla="*/ 1 h 4"/>
                  <a:gd name="T2" fmla="*/ 5 w 7"/>
                  <a:gd name="T3" fmla="*/ 0 h 4"/>
                  <a:gd name="T4" fmla="*/ 3 w 7"/>
                  <a:gd name="T5" fmla="*/ 1 h 4"/>
                  <a:gd name="T6" fmla="*/ 1 w 7"/>
                  <a:gd name="T7" fmla="*/ 1 h 4"/>
                  <a:gd name="T8" fmla="*/ 1 w 7"/>
                  <a:gd name="T9" fmla="*/ 2 h 4"/>
                  <a:gd name="T10" fmla="*/ 0 w 7"/>
                  <a:gd name="T11" fmla="*/ 3 h 4"/>
                  <a:gd name="T12" fmla="*/ 1 w 7"/>
                  <a:gd name="T13" fmla="*/ 4 h 4"/>
                  <a:gd name="T14" fmla="*/ 3 w 7"/>
                  <a:gd name="T15" fmla="*/ 4 h 4"/>
                  <a:gd name="T16" fmla="*/ 5 w 7"/>
                  <a:gd name="T17" fmla="*/ 4 h 4"/>
                  <a:gd name="T18" fmla="*/ 7 w 7"/>
                  <a:gd name="T19" fmla="*/ 3 h 4"/>
                  <a:gd name="T20" fmla="*/ 7 w 7"/>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1"/>
                    </a:moveTo>
                    <a:cubicBezTo>
                      <a:pt x="5" y="0"/>
                      <a:pt x="5" y="0"/>
                      <a:pt x="5" y="0"/>
                    </a:cubicBezTo>
                    <a:cubicBezTo>
                      <a:pt x="4" y="0"/>
                      <a:pt x="3" y="1"/>
                      <a:pt x="3" y="1"/>
                    </a:cubicBezTo>
                    <a:cubicBezTo>
                      <a:pt x="2" y="1"/>
                      <a:pt x="2" y="1"/>
                      <a:pt x="1" y="1"/>
                    </a:cubicBezTo>
                    <a:cubicBezTo>
                      <a:pt x="1" y="1"/>
                      <a:pt x="1" y="1"/>
                      <a:pt x="1" y="2"/>
                    </a:cubicBezTo>
                    <a:cubicBezTo>
                      <a:pt x="0" y="2"/>
                      <a:pt x="0" y="2"/>
                      <a:pt x="0" y="3"/>
                    </a:cubicBezTo>
                    <a:cubicBezTo>
                      <a:pt x="0" y="3"/>
                      <a:pt x="1" y="4"/>
                      <a:pt x="1" y="4"/>
                    </a:cubicBezTo>
                    <a:cubicBezTo>
                      <a:pt x="2" y="4"/>
                      <a:pt x="2" y="4"/>
                      <a:pt x="3" y="4"/>
                    </a:cubicBezTo>
                    <a:cubicBezTo>
                      <a:pt x="4" y="4"/>
                      <a:pt x="4" y="4"/>
                      <a:pt x="5" y="4"/>
                    </a:cubicBezTo>
                    <a:cubicBezTo>
                      <a:pt x="6" y="4"/>
                      <a:pt x="6" y="3"/>
                      <a:pt x="7" y="3"/>
                    </a:cubicBezTo>
                    <a:lnTo>
                      <a:pt x="7" y="1"/>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8" name="Freeform 8066">
                <a:extLst>
                  <a:ext uri="{FF2B5EF4-FFF2-40B4-BE49-F238E27FC236}">
                    <a16:creationId xmlns:a16="http://schemas.microsoft.com/office/drawing/2014/main" id="{EE572C08-29A2-4E0C-9C9E-8D85ACC73D4E}"/>
                  </a:ext>
                </a:extLst>
              </p:cNvPr>
              <p:cNvSpPr>
                <a:spLocks/>
              </p:cNvSpPr>
              <p:nvPr/>
            </p:nvSpPr>
            <p:spPr bwMode="auto">
              <a:xfrm>
                <a:off x="-2665413" y="485893"/>
                <a:ext cx="44450" cy="49213"/>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1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4"/>
                      <a:pt x="0" y="14"/>
                    </a:cubicBezTo>
                    <a:cubicBezTo>
                      <a:pt x="0" y="13"/>
                      <a:pt x="0" y="12"/>
                      <a:pt x="1" y="11"/>
                    </a:cubicBezTo>
                    <a:cubicBezTo>
                      <a:pt x="1" y="10"/>
                      <a:pt x="2" y="10"/>
                      <a:pt x="3" y="9"/>
                    </a:cubicBezTo>
                    <a:cubicBezTo>
                      <a:pt x="4" y="9"/>
                      <a:pt x="5" y="8"/>
                      <a:pt x="6" y="8"/>
                    </a:cubicBezTo>
                    <a:cubicBezTo>
                      <a:pt x="7" y="8"/>
                      <a:pt x="8" y="8"/>
                      <a:pt x="10" y="8"/>
                    </a:cubicBezTo>
                    <a:cubicBezTo>
                      <a:pt x="12" y="8"/>
                      <a:pt x="12" y="8"/>
                      <a:pt x="12" y="8"/>
                    </a:cubicBezTo>
                    <a:cubicBezTo>
                      <a:pt x="12" y="7"/>
                      <a:pt x="12" y="7"/>
                      <a:pt x="12" y="7"/>
                    </a:cubicBezTo>
                    <a:cubicBezTo>
                      <a:pt x="12" y="6"/>
                      <a:pt x="12" y="6"/>
                      <a:pt x="12" y="5"/>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5"/>
                      <a:pt x="2" y="5"/>
                      <a:pt x="1" y="5"/>
                    </a:cubicBezTo>
                    <a:cubicBezTo>
                      <a:pt x="1" y="5"/>
                      <a:pt x="1" y="5"/>
                      <a:pt x="1" y="5"/>
                    </a:cubicBezTo>
                    <a:cubicBezTo>
                      <a:pt x="1" y="4"/>
                      <a:pt x="1" y="4"/>
                      <a:pt x="1" y="4"/>
                    </a:cubicBezTo>
                    <a:cubicBezTo>
                      <a:pt x="1" y="3"/>
                      <a:pt x="1" y="3"/>
                      <a:pt x="1" y="3"/>
                    </a:cubicBezTo>
                    <a:cubicBezTo>
                      <a:pt x="1" y="3"/>
                      <a:pt x="2" y="2"/>
                      <a:pt x="2" y="2"/>
                    </a:cubicBezTo>
                    <a:cubicBezTo>
                      <a:pt x="2" y="2"/>
                      <a:pt x="2" y="2"/>
                      <a:pt x="3" y="1"/>
                    </a:cubicBezTo>
                    <a:cubicBezTo>
                      <a:pt x="3" y="1"/>
                      <a:pt x="4" y="1"/>
                      <a:pt x="4" y="1"/>
                    </a:cubicBezTo>
                    <a:cubicBezTo>
                      <a:pt x="5" y="0"/>
                      <a:pt x="6" y="0"/>
                      <a:pt x="7"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9" name="Freeform 8067">
                <a:extLst>
                  <a:ext uri="{FF2B5EF4-FFF2-40B4-BE49-F238E27FC236}">
                    <a16:creationId xmlns:a16="http://schemas.microsoft.com/office/drawing/2014/main" id="{6E9758E6-4CDA-4F0E-B440-81864F967118}"/>
                  </a:ext>
                </a:extLst>
              </p:cNvPr>
              <p:cNvSpPr>
                <a:spLocks/>
              </p:cNvSpPr>
              <p:nvPr/>
            </p:nvSpPr>
            <p:spPr bwMode="auto">
              <a:xfrm>
                <a:off x="-2606676" y="458905"/>
                <a:ext cx="12700" cy="76200"/>
              </a:xfrm>
              <a:custGeom>
                <a:avLst/>
                <a:gdLst>
                  <a:gd name="T0" fmla="*/ 5 w 5"/>
                  <a:gd name="T1" fmla="*/ 28 h 29"/>
                  <a:gd name="T2" fmla="*/ 5 w 5"/>
                  <a:gd name="T3" fmla="*/ 29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9 h 29"/>
                  <a:gd name="T16" fmla="*/ 0 w 5"/>
                  <a:gd name="T17" fmla="*/ 28 h 29"/>
                  <a:gd name="T18" fmla="*/ 0 w 5"/>
                  <a:gd name="T19" fmla="*/ 1 h 29"/>
                  <a:gd name="T20" fmla="*/ 0 w 5"/>
                  <a:gd name="T21" fmla="*/ 1 h 29"/>
                  <a:gd name="T22" fmla="*/ 1 w 5"/>
                  <a:gd name="T23" fmla="*/ 1 h 29"/>
                  <a:gd name="T24" fmla="*/ 1 w 5"/>
                  <a:gd name="T25" fmla="*/ 0 h 29"/>
                  <a:gd name="T26" fmla="*/ 3 w 5"/>
                  <a:gd name="T27" fmla="*/ 0 h 29"/>
                  <a:gd name="T28" fmla="*/ 4 w 5"/>
                  <a:gd name="T29" fmla="*/ 0 h 29"/>
                  <a:gd name="T30" fmla="*/ 5 w 5"/>
                  <a:gd name="T31" fmla="*/ 1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9"/>
                      <a:pt x="5" y="29"/>
                    </a:cubicBezTo>
                    <a:cubicBezTo>
                      <a:pt x="5" y="29"/>
                      <a:pt x="5" y="29"/>
                      <a:pt x="5" y="29"/>
                    </a:cubicBezTo>
                    <a:cubicBezTo>
                      <a:pt x="4" y="29"/>
                      <a:pt x="4" y="29"/>
                      <a:pt x="4" y="29"/>
                    </a:cubicBezTo>
                    <a:cubicBezTo>
                      <a:pt x="4" y="29"/>
                      <a:pt x="3" y="29"/>
                      <a:pt x="3" y="29"/>
                    </a:cubicBezTo>
                    <a:cubicBezTo>
                      <a:pt x="2" y="29"/>
                      <a:pt x="2" y="29"/>
                      <a:pt x="1" y="29"/>
                    </a:cubicBezTo>
                    <a:cubicBezTo>
                      <a:pt x="1" y="29"/>
                      <a:pt x="1" y="29"/>
                      <a:pt x="1" y="29"/>
                    </a:cubicBezTo>
                    <a:cubicBezTo>
                      <a:pt x="0" y="29"/>
                      <a:pt x="0" y="29"/>
                      <a:pt x="0" y="29"/>
                    </a:cubicBezTo>
                    <a:cubicBezTo>
                      <a:pt x="0" y="29"/>
                      <a:pt x="0" y="28"/>
                      <a:pt x="0" y="28"/>
                    </a:cubicBezTo>
                    <a:cubicBezTo>
                      <a:pt x="0" y="1"/>
                      <a:pt x="0" y="1"/>
                      <a:pt x="0" y="1"/>
                    </a:cubicBezTo>
                    <a:cubicBezTo>
                      <a:pt x="0" y="1"/>
                      <a:pt x="0" y="1"/>
                      <a:pt x="0" y="1"/>
                    </a:cubicBezTo>
                    <a:cubicBezTo>
                      <a:pt x="0" y="1"/>
                      <a:pt x="0" y="1"/>
                      <a:pt x="1" y="1"/>
                    </a:cubicBezTo>
                    <a:cubicBezTo>
                      <a:pt x="1" y="1"/>
                      <a:pt x="1" y="0"/>
                      <a:pt x="1" y="0"/>
                    </a:cubicBezTo>
                    <a:cubicBezTo>
                      <a:pt x="2" y="0"/>
                      <a:pt x="2" y="0"/>
                      <a:pt x="3" y="0"/>
                    </a:cubicBezTo>
                    <a:cubicBezTo>
                      <a:pt x="3" y="0"/>
                      <a:pt x="4" y="0"/>
                      <a:pt x="4" y="0"/>
                    </a:cubicBezTo>
                    <a:cubicBezTo>
                      <a:pt x="4" y="0"/>
                      <a:pt x="4" y="1"/>
                      <a:pt x="5" y="1"/>
                    </a:cubicBezTo>
                    <a:cubicBezTo>
                      <a:pt x="5" y="1"/>
                      <a:pt x="5" y="1"/>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60" name="Freeform 8068">
                <a:extLst>
                  <a:ext uri="{FF2B5EF4-FFF2-40B4-BE49-F238E27FC236}">
                    <a16:creationId xmlns:a16="http://schemas.microsoft.com/office/drawing/2014/main" id="{A8042A36-13A3-410A-A14B-9E886F583435}"/>
                  </a:ext>
                </a:extLst>
              </p:cNvPr>
              <p:cNvSpPr>
                <a:spLocks/>
              </p:cNvSpPr>
              <p:nvPr/>
            </p:nvSpPr>
            <p:spPr bwMode="auto">
              <a:xfrm>
                <a:off x="-2581276" y="458905"/>
                <a:ext cx="15875" cy="76200"/>
              </a:xfrm>
              <a:custGeom>
                <a:avLst/>
                <a:gdLst>
                  <a:gd name="T0" fmla="*/ 6 w 6"/>
                  <a:gd name="T1" fmla="*/ 28 h 29"/>
                  <a:gd name="T2" fmla="*/ 5 w 6"/>
                  <a:gd name="T3" fmla="*/ 29 h 29"/>
                  <a:gd name="T4" fmla="*/ 5 w 6"/>
                  <a:gd name="T5" fmla="*/ 29 h 29"/>
                  <a:gd name="T6" fmla="*/ 4 w 6"/>
                  <a:gd name="T7" fmla="*/ 29 h 29"/>
                  <a:gd name="T8" fmla="*/ 3 w 6"/>
                  <a:gd name="T9" fmla="*/ 29 h 29"/>
                  <a:gd name="T10" fmla="*/ 2 w 6"/>
                  <a:gd name="T11" fmla="*/ 29 h 29"/>
                  <a:gd name="T12" fmla="*/ 1 w 6"/>
                  <a:gd name="T13" fmla="*/ 29 h 29"/>
                  <a:gd name="T14" fmla="*/ 0 w 6"/>
                  <a:gd name="T15" fmla="*/ 29 h 29"/>
                  <a:gd name="T16" fmla="*/ 0 w 6"/>
                  <a:gd name="T17" fmla="*/ 28 h 29"/>
                  <a:gd name="T18" fmla="*/ 0 w 6"/>
                  <a:gd name="T19" fmla="*/ 1 h 29"/>
                  <a:gd name="T20" fmla="*/ 0 w 6"/>
                  <a:gd name="T21" fmla="*/ 1 h 29"/>
                  <a:gd name="T22" fmla="*/ 1 w 6"/>
                  <a:gd name="T23" fmla="*/ 1 h 29"/>
                  <a:gd name="T24" fmla="*/ 2 w 6"/>
                  <a:gd name="T25" fmla="*/ 0 h 29"/>
                  <a:gd name="T26" fmla="*/ 3 w 6"/>
                  <a:gd name="T27" fmla="*/ 0 h 29"/>
                  <a:gd name="T28" fmla="*/ 4 w 6"/>
                  <a:gd name="T29" fmla="*/ 0 h 29"/>
                  <a:gd name="T30" fmla="*/ 5 w 6"/>
                  <a:gd name="T31" fmla="*/ 1 h 29"/>
                  <a:gd name="T32" fmla="*/ 5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5" y="29"/>
                      <a:pt x="5" y="29"/>
                    </a:cubicBezTo>
                    <a:cubicBezTo>
                      <a:pt x="5" y="29"/>
                      <a:pt x="5" y="29"/>
                      <a:pt x="5" y="29"/>
                    </a:cubicBezTo>
                    <a:cubicBezTo>
                      <a:pt x="5" y="29"/>
                      <a:pt x="5" y="29"/>
                      <a:pt x="4" y="29"/>
                    </a:cubicBezTo>
                    <a:cubicBezTo>
                      <a:pt x="4" y="29"/>
                      <a:pt x="3" y="29"/>
                      <a:pt x="3" y="29"/>
                    </a:cubicBezTo>
                    <a:cubicBezTo>
                      <a:pt x="2" y="29"/>
                      <a:pt x="2" y="29"/>
                      <a:pt x="2" y="29"/>
                    </a:cubicBezTo>
                    <a:cubicBezTo>
                      <a:pt x="1" y="29"/>
                      <a:pt x="1" y="29"/>
                      <a:pt x="1" y="29"/>
                    </a:cubicBezTo>
                    <a:cubicBezTo>
                      <a:pt x="1" y="29"/>
                      <a:pt x="1" y="29"/>
                      <a:pt x="0" y="29"/>
                    </a:cubicBezTo>
                    <a:cubicBezTo>
                      <a:pt x="0" y="29"/>
                      <a:pt x="0" y="28"/>
                      <a:pt x="0" y="28"/>
                    </a:cubicBezTo>
                    <a:cubicBezTo>
                      <a:pt x="0" y="1"/>
                      <a:pt x="0" y="1"/>
                      <a:pt x="0" y="1"/>
                    </a:cubicBezTo>
                    <a:cubicBezTo>
                      <a:pt x="0" y="1"/>
                      <a:pt x="0" y="1"/>
                      <a:pt x="0" y="1"/>
                    </a:cubicBezTo>
                    <a:cubicBezTo>
                      <a:pt x="1" y="1"/>
                      <a:pt x="1" y="1"/>
                      <a:pt x="1" y="1"/>
                    </a:cubicBezTo>
                    <a:cubicBezTo>
                      <a:pt x="1" y="1"/>
                      <a:pt x="1" y="0"/>
                      <a:pt x="2" y="0"/>
                    </a:cubicBezTo>
                    <a:cubicBezTo>
                      <a:pt x="2" y="0"/>
                      <a:pt x="2" y="0"/>
                      <a:pt x="3" y="0"/>
                    </a:cubicBezTo>
                    <a:cubicBezTo>
                      <a:pt x="3" y="0"/>
                      <a:pt x="4" y="0"/>
                      <a:pt x="4" y="0"/>
                    </a:cubicBezTo>
                    <a:cubicBezTo>
                      <a:pt x="5" y="0"/>
                      <a:pt x="5" y="1"/>
                      <a:pt x="5" y="1"/>
                    </a:cubicBezTo>
                    <a:cubicBezTo>
                      <a:pt x="5" y="1"/>
                      <a:pt x="5" y="1"/>
                      <a:pt x="5" y="1"/>
                    </a:cubicBezTo>
                    <a:cubicBezTo>
                      <a:pt x="5" y="1"/>
                      <a:pt x="6" y="1"/>
                      <a:pt x="6" y="1"/>
                    </a:cubicBezTo>
                    <a:cubicBezTo>
                      <a:pt x="6" y="28"/>
                      <a:pt x="6" y="28"/>
                      <a:pt x="6"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61" name="Freeform 8069">
                <a:extLst>
                  <a:ext uri="{FF2B5EF4-FFF2-40B4-BE49-F238E27FC236}">
                    <a16:creationId xmlns:a16="http://schemas.microsoft.com/office/drawing/2014/main" id="{F88D6BAC-892B-40A7-9BA9-5209151912CA}"/>
                  </a:ext>
                </a:extLst>
              </p:cNvPr>
              <p:cNvSpPr>
                <a:spLocks/>
              </p:cNvSpPr>
              <p:nvPr/>
            </p:nvSpPr>
            <p:spPr bwMode="auto">
              <a:xfrm>
                <a:off x="-2957513" y="466843"/>
                <a:ext cx="82550" cy="68263"/>
              </a:xfrm>
              <a:custGeom>
                <a:avLst/>
                <a:gdLst>
                  <a:gd name="T0" fmla="*/ 31 w 31"/>
                  <a:gd name="T1" fmla="*/ 25 h 26"/>
                  <a:gd name="T2" fmla="*/ 30 w 31"/>
                  <a:gd name="T3" fmla="*/ 26 h 26"/>
                  <a:gd name="T4" fmla="*/ 30 w 31"/>
                  <a:gd name="T5" fmla="*/ 26 h 26"/>
                  <a:gd name="T6" fmla="*/ 29 w 31"/>
                  <a:gd name="T7" fmla="*/ 26 h 26"/>
                  <a:gd name="T8" fmla="*/ 28 w 31"/>
                  <a:gd name="T9" fmla="*/ 26 h 26"/>
                  <a:gd name="T10" fmla="*/ 27 w 31"/>
                  <a:gd name="T11" fmla="*/ 26 h 26"/>
                  <a:gd name="T12" fmla="*/ 26 w 31"/>
                  <a:gd name="T13" fmla="*/ 26 h 26"/>
                  <a:gd name="T14" fmla="*/ 26 w 31"/>
                  <a:gd name="T15" fmla="*/ 26 h 26"/>
                  <a:gd name="T16" fmla="*/ 26 w 31"/>
                  <a:gd name="T17" fmla="*/ 25 h 26"/>
                  <a:gd name="T18" fmla="*/ 26 w 31"/>
                  <a:gd name="T19" fmla="*/ 4 h 26"/>
                  <a:gd name="T20" fmla="*/ 25 w 31"/>
                  <a:gd name="T21" fmla="*/ 4 h 26"/>
                  <a:gd name="T22" fmla="*/ 18 w 31"/>
                  <a:gd name="T23" fmla="*/ 25 h 26"/>
                  <a:gd name="T24" fmla="*/ 18 w 31"/>
                  <a:gd name="T25" fmla="*/ 26 h 26"/>
                  <a:gd name="T26" fmla="*/ 17 w 31"/>
                  <a:gd name="T27" fmla="*/ 26 h 26"/>
                  <a:gd name="T28" fmla="*/ 16 w 31"/>
                  <a:gd name="T29" fmla="*/ 26 h 26"/>
                  <a:gd name="T30" fmla="*/ 15 w 31"/>
                  <a:gd name="T31" fmla="*/ 26 h 26"/>
                  <a:gd name="T32" fmla="*/ 14 w 31"/>
                  <a:gd name="T33" fmla="*/ 26 h 26"/>
                  <a:gd name="T34" fmla="*/ 13 w 31"/>
                  <a:gd name="T35" fmla="*/ 26 h 26"/>
                  <a:gd name="T36" fmla="*/ 13 w 31"/>
                  <a:gd name="T37" fmla="*/ 26 h 26"/>
                  <a:gd name="T38" fmla="*/ 12 w 31"/>
                  <a:gd name="T39" fmla="*/ 25 h 26"/>
                  <a:gd name="T40" fmla="*/ 5 w 31"/>
                  <a:gd name="T41" fmla="*/ 4 h 26"/>
                  <a:gd name="T42" fmla="*/ 5 w 31"/>
                  <a:gd name="T43" fmla="*/ 4 h 26"/>
                  <a:gd name="T44" fmla="*/ 5 w 31"/>
                  <a:gd name="T45" fmla="*/ 25 h 26"/>
                  <a:gd name="T46" fmla="*/ 5 w 31"/>
                  <a:gd name="T47" fmla="*/ 26 h 26"/>
                  <a:gd name="T48" fmla="*/ 4 w 31"/>
                  <a:gd name="T49" fmla="*/ 26 h 26"/>
                  <a:gd name="T50" fmla="*/ 4 w 31"/>
                  <a:gd name="T51" fmla="*/ 26 h 26"/>
                  <a:gd name="T52" fmla="*/ 2 w 31"/>
                  <a:gd name="T53" fmla="*/ 26 h 26"/>
                  <a:gd name="T54" fmla="*/ 1 w 31"/>
                  <a:gd name="T55" fmla="*/ 26 h 26"/>
                  <a:gd name="T56" fmla="*/ 0 w 31"/>
                  <a:gd name="T57" fmla="*/ 26 h 26"/>
                  <a:gd name="T58" fmla="*/ 0 w 31"/>
                  <a:gd name="T59" fmla="*/ 26 h 26"/>
                  <a:gd name="T60" fmla="*/ 0 w 31"/>
                  <a:gd name="T61" fmla="*/ 25 h 26"/>
                  <a:gd name="T62" fmla="*/ 0 w 31"/>
                  <a:gd name="T63" fmla="*/ 2 h 26"/>
                  <a:gd name="T64" fmla="*/ 0 w 31"/>
                  <a:gd name="T65" fmla="*/ 0 h 26"/>
                  <a:gd name="T66" fmla="*/ 2 w 31"/>
                  <a:gd name="T67" fmla="*/ 0 h 26"/>
                  <a:gd name="T68" fmla="*/ 5 w 31"/>
                  <a:gd name="T69" fmla="*/ 0 h 26"/>
                  <a:gd name="T70" fmla="*/ 7 w 31"/>
                  <a:gd name="T71" fmla="*/ 0 h 26"/>
                  <a:gd name="T72" fmla="*/ 8 w 31"/>
                  <a:gd name="T73" fmla="*/ 0 h 26"/>
                  <a:gd name="T74" fmla="*/ 9 w 31"/>
                  <a:gd name="T75" fmla="*/ 1 h 26"/>
                  <a:gd name="T76" fmla="*/ 9 w 31"/>
                  <a:gd name="T77" fmla="*/ 3 h 26"/>
                  <a:gd name="T78" fmla="*/ 15 w 31"/>
                  <a:gd name="T79" fmla="*/ 19 h 26"/>
                  <a:gd name="T80" fmla="*/ 15 w 31"/>
                  <a:gd name="T81" fmla="*/ 19 h 26"/>
                  <a:gd name="T82" fmla="*/ 21 w 31"/>
                  <a:gd name="T83" fmla="*/ 3 h 26"/>
                  <a:gd name="T84" fmla="*/ 22 w 31"/>
                  <a:gd name="T85" fmla="*/ 1 h 26"/>
                  <a:gd name="T86" fmla="*/ 23 w 31"/>
                  <a:gd name="T87" fmla="*/ 0 h 26"/>
                  <a:gd name="T88" fmla="*/ 24 w 31"/>
                  <a:gd name="T89" fmla="*/ 0 h 26"/>
                  <a:gd name="T90" fmla="*/ 25 w 31"/>
                  <a:gd name="T91" fmla="*/ 0 h 26"/>
                  <a:gd name="T92" fmla="*/ 28 w 31"/>
                  <a:gd name="T93" fmla="*/ 0 h 26"/>
                  <a:gd name="T94" fmla="*/ 29 w 31"/>
                  <a:gd name="T95" fmla="*/ 0 h 26"/>
                  <a:gd name="T96" fmla="*/ 30 w 31"/>
                  <a:gd name="T97" fmla="*/ 0 h 26"/>
                  <a:gd name="T98" fmla="*/ 30 w 31"/>
                  <a:gd name="T99" fmla="*/ 1 h 26"/>
                  <a:gd name="T100" fmla="*/ 31 w 31"/>
                  <a:gd name="T101" fmla="*/ 2 h 26"/>
                  <a:gd name="T102" fmla="*/ 31 w 31"/>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6">
                    <a:moveTo>
                      <a:pt x="31" y="25"/>
                    </a:moveTo>
                    <a:cubicBezTo>
                      <a:pt x="31" y="26"/>
                      <a:pt x="31" y="26"/>
                      <a:pt x="30" y="26"/>
                    </a:cubicBezTo>
                    <a:cubicBezTo>
                      <a:pt x="30" y="26"/>
                      <a:pt x="30" y="26"/>
                      <a:pt x="30" y="26"/>
                    </a:cubicBezTo>
                    <a:cubicBezTo>
                      <a:pt x="30" y="26"/>
                      <a:pt x="30" y="26"/>
                      <a:pt x="29" y="26"/>
                    </a:cubicBezTo>
                    <a:cubicBezTo>
                      <a:pt x="29" y="26"/>
                      <a:pt x="29" y="26"/>
                      <a:pt x="28" y="26"/>
                    </a:cubicBezTo>
                    <a:cubicBezTo>
                      <a:pt x="28" y="26"/>
                      <a:pt x="27" y="26"/>
                      <a:pt x="27" y="26"/>
                    </a:cubicBezTo>
                    <a:cubicBezTo>
                      <a:pt x="26" y="26"/>
                      <a:pt x="26" y="26"/>
                      <a:pt x="26" y="26"/>
                    </a:cubicBezTo>
                    <a:cubicBezTo>
                      <a:pt x="26" y="26"/>
                      <a:pt x="26" y="26"/>
                      <a:pt x="26" y="26"/>
                    </a:cubicBezTo>
                    <a:cubicBezTo>
                      <a:pt x="26" y="26"/>
                      <a:pt x="26" y="26"/>
                      <a:pt x="26" y="25"/>
                    </a:cubicBezTo>
                    <a:cubicBezTo>
                      <a:pt x="26" y="4"/>
                      <a:pt x="26" y="4"/>
                      <a:pt x="26" y="4"/>
                    </a:cubicBezTo>
                    <a:cubicBezTo>
                      <a:pt x="25" y="4"/>
                      <a:pt x="25" y="4"/>
                      <a:pt x="25" y="4"/>
                    </a:cubicBezTo>
                    <a:cubicBezTo>
                      <a:pt x="18" y="25"/>
                      <a:pt x="18" y="25"/>
                      <a:pt x="18" y="25"/>
                    </a:cubicBezTo>
                    <a:cubicBezTo>
                      <a:pt x="18" y="26"/>
                      <a:pt x="18" y="26"/>
                      <a:pt x="18" y="26"/>
                    </a:cubicBezTo>
                    <a:cubicBezTo>
                      <a:pt x="17" y="26"/>
                      <a:pt x="17" y="26"/>
                      <a:pt x="17" y="26"/>
                    </a:cubicBezTo>
                    <a:cubicBezTo>
                      <a:pt x="17" y="26"/>
                      <a:pt x="17" y="26"/>
                      <a:pt x="16" y="26"/>
                    </a:cubicBezTo>
                    <a:cubicBezTo>
                      <a:pt x="16" y="26"/>
                      <a:pt x="16" y="26"/>
                      <a:pt x="15" y="26"/>
                    </a:cubicBezTo>
                    <a:cubicBezTo>
                      <a:pt x="15" y="26"/>
                      <a:pt x="14" y="26"/>
                      <a:pt x="14" y="26"/>
                    </a:cubicBezTo>
                    <a:cubicBezTo>
                      <a:pt x="14" y="26"/>
                      <a:pt x="13" y="26"/>
                      <a:pt x="13" y="26"/>
                    </a:cubicBezTo>
                    <a:cubicBezTo>
                      <a:pt x="13" y="26"/>
                      <a:pt x="13" y="26"/>
                      <a:pt x="13" y="26"/>
                    </a:cubicBezTo>
                    <a:cubicBezTo>
                      <a:pt x="12" y="26"/>
                      <a:pt x="12" y="26"/>
                      <a:pt x="12" y="25"/>
                    </a:cubicBezTo>
                    <a:cubicBezTo>
                      <a:pt x="5" y="4"/>
                      <a:pt x="5" y="4"/>
                      <a:pt x="5" y="4"/>
                    </a:cubicBezTo>
                    <a:cubicBezTo>
                      <a:pt x="5" y="4"/>
                      <a:pt x="5" y="4"/>
                      <a:pt x="5" y="4"/>
                    </a:cubicBezTo>
                    <a:cubicBezTo>
                      <a:pt x="5" y="25"/>
                      <a:pt x="5" y="25"/>
                      <a:pt x="5" y="25"/>
                    </a:cubicBezTo>
                    <a:cubicBezTo>
                      <a:pt x="5" y="26"/>
                      <a:pt x="5" y="26"/>
                      <a:pt x="5" y="26"/>
                    </a:cubicBezTo>
                    <a:cubicBezTo>
                      <a:pt x="5" y="26"/>
                      <a:pt x="5" y="26"/>
                      <a:pt x="4"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5"/>
                    </a:cubicBezTo>
                    <a:cubicBezTo>
                      <a:pt x="0" y="2"/>
                      <a:pt x="0" y="2"/>
                      <a:pt x="0" y="2"/>
                    </a:cubicBezTo>
                    <a:cubicBezTo>
                      <a:pt x="0" y="1"/>
                      <a:pt x="0" y="1"/>
                      <a:pt x="0" y="0"/>
                    </a:cubicBezTo>
                    <a:cubicBezTo>
                      <a:pt x="1" y="0"/>
                      <a:pt x="1" y="0"/>
                      <a:pt x="2" y="0"/>
                    </a:cubicBezTo>
                    <a:cubicBezTo>
                      <a:pt x="5" y="0"/>
                      <a:pt x="5" y="0"/>
                      <a:pt x="5" y="0"/>
                    </a:cubicBezTo>
                    <a:cubicBezTo>
                      <a:pt x="6" y="0"/>
                      <a:pt x="6" y="0"/>
                      <a:pt x="7" y="0"/>
                    </a:cubicBezTo>
                    <a:cubicBezTo>
                      <a:pt x="7" y="0"/>
                      <a:pt x="8" y="0"/>
                      <a:pt x="8" y="0"/>
                    </a:cubicBezTo>
                    <a:cubicBezTo>
                      <a:pt x="8" y="1"/>
                      <a:pt x="9" y="1"/>
                      <a:pt x="9" y="1"/>
                    </a:cubicBezTo>
                    <a:cubicBezTo>
                      <a:pt x="9" y="2"/>
                      <a:pt x="9" y="2"/>
                      <a:pt x="9" y="3"/>
                    </a:cubicBezTo>
                    <a:cubicBezTo>
                      <a:pt x="15" y="19"/>
                      <a:pt x="15" y="19"/>
                      <a:pt x="15" y="19"/>
                    </a:cubicBezTo>
                    <a:cubicBezTo>
                      <a:pt x="15" y="19"/>
                      <a:pt x="15" y="19"/>
                      <a:pt x="15" y="19"/>
                    </a:cubicBezTo>
                    <a:cubicBezTo>
                      <a:pt x="21" y="3"/>
                      <a:pt x="21" y="3"/>
                      <a:pt x="21" y="3"/>
                    </a:cubicBezTo>
                    <a:cubicBezTo>
                      <a:pt x="21" y="2"/>
                      <a:pt x="22" y="2"/>
                      <a:pt x="22" y="1"/>
                    </a:cubicBezTo>
                    <a:cubicBezTo>
                      <a:pt x="22" y="1"/>
                      <a:pt x="22" y="1"/>
                      <a:pt x="23" y="0"/>
                    </a:cubicBezTo>
                    <a:cubicBezTo>
                      <a:pt x="23" y="0"/>
                      <a:pt x="23" y="0"/>
                      <a:pt x="24" y="0"/>
                    </a:cubicBezTo>
                    <a:cubicBezTo>
                      <a:pt x="24" y="0"/>
                      <a:pt x="24" y="0"/>
                      <a:pt x="25" y="0"/>
                    </a:cubicBezTo>
                    <a:cubicBezTo>
                      <a:pt x="28" y="0"/>
                      <a:pt x="28" y="0"/>
                      <a:pt x="28" y="0"/>
                    </a:cubicBezTo>
                    <a:cubicBezTo>
                      <a:pt x="29" y="0"/>
                      <a:pt x="29" y="0"/>
                      <a:pt x="29" y="0"/>
                    </a:cubicBezTo>
                    <a:cubicBezTo>
                      <a:pt x="30" y="0"/>
                      <a:pt x="30" y="0"/>
                      <a:pt x="30" y="0"/>
                    </a:cubicBezTo>
                    <a:cubicBezTo>
                      <a:pt x="30" y="0"/>
                      <a:pt x="30" y="1"/>
                      <a:pt x="30" y="1"/>
                    </a:cubicBezTo>
                    <a:cubicBezTo>
                      <a:pt x="31" y="1"/>
                      <a:pt x="31" y="1"/>
                      <a:pt x="31" y="2"/>
                    </a:cubicBezTo>
                    <a:lnTo>
                      <a:pt x="3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2" name="Freeform 8070">
                <a:extLst>
                  <a:ext uri="{FF2B5EF4-FFF2-40B4-BE49-F238E27FC236}">
                    <a16:creationId xmlns:a16="http://schemas.microsoft.com/office/drawing/2014/main" id="{CAE2CB49-845D-48A4-9687-8737F0CE61E8}"/>
                  </a:ext>
                </a:extLst>
              </p:cNvPr>
              <p:cNvSpPr>
                <a:spLocks noEditPoints="1"/>
              </p:cNvSpPr>
              <p:nvPr/>
            </p:nvSpPr>
            <p:spPr bwMode="auto">
              <a:xfrm>
                <a:off x="-2863851" y="482718"/>
                <a:ext cx="46038" cy="55563"/>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0 w 17"/>
                  <a:gd name="T25" fmla="*/ 17 h 21"/>
                  <a:gd name="T26" fmla="*/ 0 w 17"/>
                  <a:gd name="T27" fmla="*/ 15 h 21"/>
                  <a:gd name="T28" fmla="*/ 1 w 17"/>
                  <a:gd name="T29" fmla="*/ 12 h 21"/>
                  <a:gd name="T30" fmla="*/ 2 w 17"/>
                  <a:gd name="T31" fmla="*/ 10 h 21"/>
                  <a:gd name="T32" fmla="*/ 6 w 17"/>
                  <a:gd name="T33" fmla="*/ 9 h 21"/>
                  <a:gd name="T34" fmla="*/ 10 w 17"/>
                  <a:gd name="T35" fmla="*/ 8 h 21"/>
                  <a:gd name="T36" fmla="*/ 12 w 17"/>
                  <a:gd name="T37" fmla="*/ 8 h 21"/>
                  <a:gd name="T38" fmla="*/ 12 w 17"/>
                  <a:gd name="T39" fmla="*/ 7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1 h 21"/>
                  <a:gd name="T70" fmla="*/ 4 w 17"/>
                  <a:gd name="T71" fmla="*/ 1 h 21"/>
                  <a:gd name="T72" fmla="*/ 6 w 17"/>
                  <a:gd name="T73" fmla="*/ 0 h 21"/>
                  <a:gd name="T74" fmla="*/ 9 w 17"/>
                  <a:gd name="T75" fmla="*/ 0 h 21"/>
                  <a:gd name="T76" fmla="*/ 12 w 17"/>
                  <a:gd name="T77" fmla="*/ 0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7 w 17"/>
                  <a:gd name="T91" fmla="*/ 12 h 21"/>
                  <a:gd name="T92" fmla="*/ 6 w 17"/>
                  <a:gd name="T93" fmla="*/ 12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0"/>
                    </a:cubicBezTo>
                    <a:cubicBezTo>
                      <a:pt x="15" y="20"/>
                      <a:pt x="15" y="20"/>
                      <a:pt x="14" y="20"/>
                    </a:cubicBezTo>
                    <a:cubicBezTo>
                      <a:pt x="14" y="20"/>
                      <a:pt x="13" y="20"/>
                      <a:pt x="13" y="20"/>
                    </a:cubicBezTo>
                    <a:cubicBezTo>
                      <a:pt x="13" y="20"/>
                      <a:pt x="13" y="20"/>
                      <a:pt x="13" y="20"/>
                    </a:cubicBezTo>
                    <a:cubicBezTo>
                      <a:pt x="12" y="20"/>
                      <a:pt x="12" y="20"/>
                      <a:pt x="12" y="20"/>
                    </a:cubicBezTo>
                    <a:cubicBezTo>
                      <a:pt x="12" y="18"/>
                      <a:pt x="12" y="18"/>
                      <a:pt x="12" y="18"/>
                    </a:cubicBezTo>
                    <a:cubicBezTo>
                      <a:pt x="12" y="19"/>
                      <a:pt x="11" y="20"/>
                      <a:pt x="10" y="20"/>
                    </a:cubicBezTo>
                    <a:cubicBezTo>
                      <a:pt x="9" y="20"/>
                      <a:pt x="8" y="21"/>
                      <a:pt x="7"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1" y="12"/>
                    </a:cubicBezTo>
                    <a:cubicBezTo>
                      <a:pt x="1" y="11"/>
                      <a:pt x="2" y="10"/>
                      <a:pt x="2" y="10"/>
                    </a:cubicBezTo>
                    <a:cubicBezTo>
                      <a:pt x="3" y="9"/>
                      <a:pt x="4" y="9"/>
                      <a:pt x="6" y="9"/>
                    </a:cubicBezTo>
                    <a:cubicBezTo>
                      <a:pt x="7" y="9"/>
                      <a:pt x="8" y="8"/>
                      <a:pt x="10" y="8"/>
                    </a:cubicBezTo>
                    <a:cubicBezTo>
                      <a:pt x="12" y="8"/>
                      <a:pt x="12" y="8"/>
                      <a:pt x="12" y="8"/>
                    </a:cubicBezTo>
                    <a:cubicBezTo>
                      <a:pt x="12" y="7"/>
                      <a:pt x="12" y="7"/>
                      <a:pt x="12" y="7"/>
                    </a:cubicBezTo>
                    <a:cubicBezTo>
                      <a:pt x="12" y="7"/>
                      <a:pt x="12" y="6"/>
                      <a:pt x="11" y="6"/>
                    </a:cubicBezTo>
                    <a:cubicBezTo>
                      <a:pt x="11" y="5"/>
                      <a:pt x="11" y="5"/>
                      <a:pt x="11" y="5"/>
                    </a:cubicBezTo>
                    <a:cubicBezTo>
                      <a:pt x="11" y="5"/>
                      <a:pt x="10" y="4"/>
                      <a:pt x="10" y="4"/>
                    </a:cubicBezTo>
                    <a:cubicBezTo>
                      <a:pt x="9" y="4"/>
                      <a:pt x="9" y="4"/>
                      <a:pt x="8" y="4"/>
                    </a:cubicBezTo>
                    <a:cubicBezTo>
                      <a:pt x="7" y="4"/>
                      <a:pt x="6" y="4"/>
                      <a:pt x="6" y="4"/>
                    </a:cubicBezTo>
                    <a:cubicBezTo>
                      <a:pt x="5" y="4"/>
                      <a:pt x="5" y="5"/>
                      <a:pt x="4" y="5"/>
                    </a:cubicBezTo>
                    <a:cubicBezTo>
                      <a:pt x="3" y="5"/>
                      <a:pt x="3" y="5"/>
                      <a:pt x="3" y="6"/>
                    </a:cubicBezTo>
                    <a:cubicBezTo>
                      <a:pt x="2" y="6"/>
                      <a:pt x="2" y="6"/>
                      <a:pt x="2" y="6"/>
                    </a:cubicBezTo>
                    <a:cubicBezTo>
                      <a:pt x="2" y="6"/>
                      <a:pt x="2" y="6"/>
                      <a:pt x="1" y="6"/>
                    </a:cubicBezTo>
                    <a:cubicBezTo>
                      <a:pt x="1" y="6"/>
                      <a:pt x="1" y="5"/>
                      <a:pt x="1" y="5"/>
                    </a:cubicBezTo>
                    <a:cubicBezTo>
                      <a:pt x="1" y="5"/>
                      <a:pt x="1" y="5"/>
                      <a:pt x="1" y="5"/>
                    </a:cubicBezTo>
                    <a:cubicBezTo>
                      <a:pt x="1" y="4"/>
                      <a:pt x="1" y="4"/>
                      <a:pt x="1" y="4"/>
                    </a:cubicBezTo>
                    <a:cubicBezTo>
                      <a:pt x="1" y="3"/>
                      <a:pt x="1" y="3"/>
                      <a:pt x="1" y="3"/>
                    </a:cubicBezTo>
                    <a:cubicBezTo>
                      <a:pt x="1" y="2"/>
                      <a:pt x="1" y="2"/>
                      <a:pt x="1" y="2"/>
                    </a:cubicBezTo>
                    <a:cubicBezTo>
                      <a:pt x="2" y="2"/>
                      <a:pt x="2" y="2"/>
                      <a:pt x="2" y="1"/>
                    </a:cubicBezTo>
                    <a:cubicBezTo>
                      <a:pt x="3" y="1"/>
                      <a:pt x="3" y="1"/>
                      <a:pt x="4" y="1"/>
                    </a:cubicBezTo>
                    <a:cubicBezTo>
                      <a:pt x="5" y="1"/>
                      <a:pt x="5" y="0"/>
                      <a:pt x="6" y="0"/>
                    </a:cubicBezTo>
                    <a:cubicBezTo>
                      <a:pt x="7" y="0"/>
                      <a:pt x="8" y="0"/>
                      <a:pt x="9" y="0"/>
                    </a:cubicBezTo>
                    <a:cubicBezTo>
                      <a:pt x="10" y="0"/>
                      <a:pt x="11" y="0"/>
                      <a:pt x="12" y="0"/>
                    </a:cubicBezTo>
                    <a:cubicBezTo>
                      <a:pt x="13" y="1"/>
                      <a:pt x="14" y="1"/>
                      <a:pt x="15" y="2"/>
                    </a:cubicBezTo>
                    <a:cubicBezTo>
                      <a:pt x="15" y="2"/>
                      <a:pt x="16" y="3"/>
                      <a:pt x="16" y="4"/>
                    </a:cubicBezTo>
                    <a:cubicBezTo>
                      <a:pt x="16" y="5"/>
                      <a:pt x="17" y="6"/>
                      <a:pt x="17" y="7"/>
                    </a:cubicBezTo>
                    <a:lnTo>
                      <a:pt x="17" y="20"/>
                    </a:lnTo>
                    <a:close/>
                    <a:moveTo>
                      <a:pt x="12" y="12"/>
                    </a:moveTo>
                    <a:cubicBezTo>
                      <a:pt x="10" y="12"/>
                      <a:pt x="10" y="12"/>
                      <a:pt x="10" y="12"/>
                    </a:cubicBezTo>
                    <a:cubicBezTo>
                      <a:pt x="9" y="12"/>
                      <a:pt x="8" y="12"/>
                      <a:pt x="7" y="12"/>
                    </a:cubicBezTo>
                    <a:cubicBezTo>
                      <a:pt x="7" y="12"/>
                      <a:pt x="6" y="12"/>
                      <a:pt x="6" y="12"/>
                    </a:cubicBezTo>
                    <a:cubicBezTo>
                      <a:pt x="6" y="13"/>
                      <a:pt x="5" y="13"/>
                      <a:pt x="5" y="13"/>
                    </a:cubicBezTo>
                    <a:cubicBezTo>
                      <a:pt x="5" y="14"/>
                      <a:pt x="5" y="14"/>
                      <a:pt x="5" y="15"/>
                    </a:cubicBezTo>
                    <a:cubicBezTo>
                      <a:pt x="5" y="15"/>
                      <a:pt x="5" y="16"/>
                      <a:pt x="6" y="16"/>
                    </a:cubicBezTo>
                    <a:cubicBezTo>
                      <a:pt x="6" y="17"/>
                      <a:pt x="7" y="17"/>
                      <a:pt x="8" y="17"/>
                    </a:cubicBezTo>
                    <a:cubicBezTo>
                      <a:pt x="8" y="17"/>
                      <a:pt x="9" y="17"/>
                      <a:pt x="10" y="16"/>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3" name="Freeform 8071">
                <a:extLst>
                  <a:ext uri="{FF2B5EF4-FFF2-40B4-BE49-F238E27FC236}">
                    <a16:creationId xmlns:a16="http://schemas.microsoft.com/office/drawing/2014/main" id="{D291B0CB-2047-4A7B-8B43-8D9623D3A2E0}"/>
                  </a:ext>
                </a:extLst>
              </p:cNvPr>
              <p:cNvSpPr>
                <a:spLocks/>
              </p:cNvSpPr>
              <p:nvPr/>
            </p:nvSpPr>
            <p:spPr bwMode="auto">
              <a:xfrm>
                <a:off x="-2805113" y="482718"/>
                <a:ext cx="30163" cy="52388"/>
              </a:xfrm>
              <a:custGeom>
                <a:avLst/>
                <a:gdLst>
                  <a:gd name="T0" fmla="*/ 11 w 11"/>
                  <a:gd name="T1" fmla="*/ 3 h 20"/>
                  <a:gd name="T2" fmla="*/ 11 w 11"/>
                  <a:gd name="T3" fmla="*/ 4 h 20"/>
                  <a:gd name="T4" fmla="*/ 11 w 11"/>
                  <a:gd name="T5" fmla="*/ 5 h 20"/>
                  <a:gd name="T6" fmla="*/ 11 w 11"/>
                  <a:gd name="T7" fmla="*/ 5 h 20"/>
                  <a:gd name="T8" fmla="*/ 11 w 11"/>
                  <a:gd name="T9" fmla="*/ 5 h 20"/>
                  <a:gd name="T10" fmla="*/ 10 w 11"/>
                  <a:gd name="T11" fmla="*/ 5 h 20"/>
                  <a:gd name="T12" fmla="*/ 10 w 11"/>
                  <a:gd name="T13" fmla="*/ 5 h 20"/>
                  <a:gd name="T14" fmla="*/ 9 w 11"/>
                  <a:gd name="T15" fmla="*/ 5 h 20"/>
                  <a:gd name="T16" fmla="*/ 9 w 11"/>
                  <a:gd name="T17" fmla="*/ 5 h 20"/>
                  <a:gd name="T18" fmla="*/ 8 w 11"/>
                  <a:gd name="T19" fmla="*/ 5 h 20"/>
                  <a:gd name="T20" fmla="*/ 7 w 11"/>
                  <a:gd name="T21" fmla="*/ 6 h 20"/>
                  <a:gd name="T22" fmla="*/ 6 w 11"/>
                  <a:gd name="T23" fmla="*/ 7 h 20"/>
                  <a:gd name="T24" fmla="*/ 5 w 11"/>
                  <a:gd name="T25" fmla="*/ 8 h 20"/>
                  <a:gd name="T26" fmla="*/ 5 w 11"/>
                  <a:gd name="T27" fmla="*/ 19 h 20"/>
                  <a:gd name="T28" fmla="*/ 5 w 11"/>
                  <a:gd name="T29" fmla="*/ 20 h 20"/>
                  <a:gd name="T30" fmla="*/ 4 w 11"/>
                  <a:gd name="T31" fmla="*/ 20 h 20"/>
                  <a:gd name="T32" fmla="*/ 4 w 11"/>
                  <a:gd name="T33" fmla="*/ 20 h 20"/>
                  <a:gd name="T34" fmla="*/ 2 w 11"/>
                  <a:gd name="T35" fmla="*/ 20 h 20"/>
                  <a:gd name="T36" fmla="*/ 1 w 11"/>
                  <a:gd name="T37" fmla="*/ 20 h 20"/>
                  <a:gd name="T38" fmla="*/ 0 w 11"/>
                  <a:gd name="T39" fmla="*/ 20 h 20"/>
                  <a:gd name="T40" fmla="*/ 0 w 11"/>
                  <a:gd name="T41" fmla="*/ 20 h 20"/>
                  <a:gd name="T42" fmla="*/ 0 w 11"/>
                  <a:gd name="T43" fmla="*/ 19 h 20"/>
                  <a:gd name="T44" fmla="*/ 0 w 11"/>
                  <a:gd name="T45" fmla="*/ 1 h 20"/>
                  <a:gd name="T46" fmla="*/ 0 w 11"/>
                  <a:gd name="T47" fmla="*/ 1 h 20"/>
                  <a:gd name="T48" fmla="*/ 0 w 11"/>
                  <a:gd name="T49" fmla="*/ 1 h 20"/>
                  <a:gd name="T50" fmla="*/ 1 w 11"/>
                  <a:gd name="T51" fmla="*/ 0 h 20"/>
                  <a:gd name="T52" fmla="*/ 2 w 11"/>
                  <a:gd name="T53" fmla="*/ 0 h 20"/>
                  <a:gd name="T54" fmla="*/ 3 w 11"/>
                  <a:gd name="T55" fmla="*/ 0 h 20"/>
                  <a:gd name="T56" fmla="*/ 4 w 11"/>
                  <a:gd name="T57" fmla="*/ 1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0 h 20"/>
                  <a:gd name="T70" fmla="*/ 9 w 11"/>
                  <a:gd name="T71" fmla="*/ 0 h 20"/>
                  <a:gd name="T72" fmla="*/ 10 w 11"/>
                  <a:gd name="T73" fmla="*/ 0 h 20"/>
                  <a:gd name="T74" fmla="*/ 10 w 11"/>
                  <a:gd name="T75" fmla="*/ 0 h 20"/>
                  <a:gd name="T76" fmla="*/ 11 w 11"/>
                  <a:gd name="T77" fmla="*/ 0 h 20"/>
                  <a:gd name="T78" fmla="*/ 11 w 11"/>
                  <a:gd name="T79" fmla="*/ 1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4"/>
                      <a:pt x="11" y="4"/>
                    </a:cubicBezTo>
                    <a:cubicBezTo>
                      <a:pt x="11" y="4"/>
                      <a:pt x="11" y="5"/>
                      <a:pt x="11" y="5"/>
                    </a:cubicBezTo>
                    <a:cubicBezTo>
                      <a:pt x="11" y="5"/>
                      <a:pt x="11" y="5"/>
                      <a:pt x="11" y="5"/>
                    </a:cubicBezTo>
                    <a:cubicBezTo>
                      <a:pt x="11" y="5"/>
                      <a:pt x="11" y="5"/>
                      <a:pt x="11" y="5"/>
                    </a:cubicBezTo>
                    <a:cubicBezTo>
                      <a:pt x="11" y="5"/>
                      <a:pt x="11" y="5"/>
                      <a:pt x="10" y="5"/>
                    </a:cubicBezTo>
                    <a:cubicBezTo>
                      <a:pt x="10" y="5"/>
                      <a:pt x="10" y="5"/>
                      <a:pt x="10" y="5"/>
                    </a:cubicBezTo>
                    <a:cubicBezTo>
                      <a:pt x="10" y="5"/>
                      <a:pt x="10" y="5"/>
                      <a:pt x="9" y="5"/>
                    </a:cubicBezTo>
                    <a:cubicBezTo>
                      <a:pt x="9" y="5"/>
                      <a:pt x="9" y="5"/>
                      <a:pt x="9" y="5"/>
                    </a:cubicBezTo>
                    <a:cubicBezTo>
                      <a:pt x="8" y="5"/>
                      <a:pt x="8" y="5"/>
                      <a:pt x="8" y="5"/>
                    </a:cubicBezTo>
                    <a:cubicBezTo>
                      <a:pt x="8" y="5"/>
                      <a:pt x="7" y="5"/>
                      <a:pt x="7" y="6"/>
                    </a:cubicBezTo>
                    <a:cubicBezTo>
                      <a:pt x="7" y="6"/>
                      <a:pt x="6" y="6"/>
                      <a:pt x="6" y="7"/>
                    </a:cubicBezTo>
                    <a:cubicBezTo>
                      <a:pt x="6" y="7"/>
                      <a:pt x="5" y="7"/>
                      <a:pt x="5" y="8"/>
                    </a:cubicBezTo>
                    <a:cubicBezTo>
                      <a:pt x="5" y="19"/>
                      <a:pt x="5" y="19"/>
                      <a:pt x="5" y="19"/>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19"/>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2" y="0"/>
                      <a:pt x="3" y="0"/>
                      <a:pt x="3" y="0"/>
                    </a:cubicBezTo>
                    <a:cubicBezTo>
                      <a:pt x="3" y="0"/>
                      <a:pt x="4" y="1"/>
                      <a:pt x="4" y="1"/>
                    </a:cubicBezTo>
                    <a:cubicBezTo>
                      <a:pt x="4" y="1"/>
                      <a:pt x="4" y="1"/>
                      <a:pt x="4" y="1"/>
                    </a:cubicBezTo>
                    <a:cubicBezTo>
                      <a:pt x="4" y="1"/>
                      <a:pt x="4" y="1"/>
                      <a:pt x="4" y="1"/>
                    </a:cubicBezTo>
                    <a:cubicBezTo>
                      <a:pt x="4" y="3"/>
                      <a:pt x="4" y="3"/>
                      <a:pt x="4" y="3"/>
                    </a:cubicBezTo>
                    <a:cubicBezTo>
                      <a:pt x="5" y="3"/>
                      <a:pt x="5" y="2"/>
                      <a:pt x="5" y="2"/>
                    </a:cubicBezTo>
                    <a:cubicBezTo>
                      <a:pt x="6" y="1"/>
                      <a:pt x="6" y="1"/>
                      <a:pt x="7" y="1"/>
                    </a:cubicBezTo>
                    <a:cubicBezTo>
                      <a:pt x="7" y="0"/>
                      <a:pt x="7" y="0"/>
                      <a:pt x="8" y="0"/>
                    </a:cubicBezTo>
                    <a:cubicBezTo>
                      <a:pt x="8" y="0"/>
                      <a:pt x="9" y="0"/>
                      <a:pt x="9" y="0"/>
                    </a:cubicBezTo>
                    <a:cubicBezTo>
                      <a:pt x="9" y="0"/>
                      <a:pt x="9" y="0"/>
                      <a:pt x="10" y="0"/>
                    </a:cubicBezTo>
                    <a:cubicBezTo>
                      <a:pt x="10" y="0"/>
                      <a:pt x="10" y="0"/>
                      <a:pt x="10" y="0"/>
                    </a:cubicBezTo>
                    <a:cubicBezTo>
                      <a:pt x="10" y="0"/>
                      <a:pt x="11" y="0"/>
                      <a:pt x="11" y="0"/>
                    </a:cubicBezTo>
                    <a:cubicBezTo>
                      <a:pt x="11" y="0"/>
                      <a:pt x="11" y="0"/>
                      <a:pt x="11" y="1"/>
                    </a:cubicBezTo>
                    <a:cubicBezTo>
                      <a:pt x="11" y="1"/>
                      <a:pt x="11" y="1"/>
                      <a:pt x="11" y="1"/>
                    </a:cubicBezTo>
                    <a:cubicBezTo>
                      <a:pt x="11" y="1"/>
                      <a:pt x="11" y="1"/>
                      <a:pt x="11" y="1"/>
                    </a:cubicBezTo>
                    <a:cubicBezTo>
                      <a:pt x="11" y="1"/>
                      <a:pt x="11" y="1"/>
                      <a:pt x="11" y="2"/>
                    </a:cubicBezTo>
                    <a:cubicBezTo>
                      <a:pt x="11" y="2"/>
                      <a:pt x="11" y="2"/>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4" name="Freeform 8072">
                <a:extLst>
                  <a:ext uri="{FF2B5EF4-FFF2-40B4-BE49-F238E27FC236}">
                    <a16:creationId xmlns:a16="http://schemas.microsoft.com/office/drawing/2014/main" id="{92B1D81D-73E6-446B-B922-FEA8E2F1CB9B}"/>
                  </a:ext>
                </a:extLst>
              </p:cNvPr>
              <p:cNvSpPr>
                <a:spLocks/>
              </p:cNvSpPr>
              <p:nvPr/>
            </p:nvSpPr>
            <p:spPr bwMode="auto">
              <a:xfrm>
                <a:off x="-2770188" y="482718"/>
                <a:ext cx="38100"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0 h 21"/>
                  <a:gd name="T12" fmla="*/ 2 w 14"/>
                  <a:gd name="T13" fmla="*/ 20 h 21"/>
                  <a:gd name="T14" fmla="*/ 1 w 14"/>
                  <a:gd name="T15" fmla="*/ 20 h 21"/>
                  <a:gd name="T16" fmla="*/ 1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5 h 21"/>
                  <a:gd name="T32" fmla="*/ 2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4 h 21"/>
                  <a:gd name="T64" fmla="*/ 2 w 14"/>
                  <a:gd name="T65" fmla="*/ 2 h 21"/>
                  <a:gd name="T66" fmla="*/ 4 w 14"/>
                  <a:gd name="T67" fmla="*/ 0 h 21"/>
                  <a:gd name="T68" fmla="*/ 8 w 14"/>
                  <a:gd name="T69" fmla="*/ 0 h 21"/>
                  <a:gd name="T70" fmla="*/ 9 w 14"/>
                  <a:gd name="T71" fmla="*/ 0 h 21"/>
                  <a:gd name="T72" fmla="*/ 11 w 14"/>
                  <a:gd name="T73" fmla="*/ 0 h 21"/>
                  <a:gd name="T74" fmla="*/ 12 w 14"/>
                  <a:gd name="T75" fmla="*/ 1 h 21"/>
                  <a:gd name="T76" fmla="*/ 12 w 14"/>
                  <a:gd name="T77" fmla="*/ 1 h 21"/>
                  <a:gd name="T78" fmla="*/ 13 w 14"/>
                  <a:gd name="T79" fmla="*/ 2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2 w 14"/>
                  <a:gd name="T93" fmla="*/ 5 h 21"/>
                  <a:gd name="T94" fmla="*/ 12 w 14"/>
                  <a:gd name="T95" fmla="*/ 5 h 21"/>
                  <a:gd name="T96" fmla="*/ 11 w 14"/>
                  <a:gd name="T97" fmla="*/ 4 h 21"/>
                  <a:gd name="T98" fmla="*/ 9 w 14"/>
                  <a:gd name="T99" fmla="*/ 4 h 21"/>
                  <a:gd name="T100" fmla="*/ 8 w 14"/>
                  <a:gd name="T101" fmla="*/ 4 h 21"/>
                  <a:gd name="T102" fmla="*/ 6 w 14"/>
                  <a:gd name="T103" fmla="*/ 4 h 21"/>
                  <a:gd name="T104" fmla="*/ 6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9 w 14"/>
                  <a:gd name="T117" fmla="*/ 9 h 21"/>
                  <a:gd name="T118" fmla="*/ 11 w 14"/>
                  <a:gd name="T119" fmla="*/ 9 h 21"/>
                  <a:gd name="T120" fmla="*/ 13 w 14"/>
                  <a:gd name="T121" fmla="*/ 11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9"/>
                      <a:pt x="12" y="19"/>
                    </a:cubicBezTo>
                    <a:cubicBezTo>
                      <a:pt x="11" y="20"/>
                      <a:pt x="10" y="20"/>
                      <a:pt x="9" y="20"/>
                    </a:cubicBezTo>
                    <a:cubicBezTo>
                      <a:pt x="8" y="20"/>
                      <a:pt x="7" y="21"/>
                      <a:pt x="6" y="21"/>
                    </a:cubicBezTo>
                    <a:cubicBezTo>
                      <a:pt x="5" y="21"/>
                      <a:pt x="5" y="21"/>
                      <a:pt x="4" y="20"/>
                    </a:cubicBezTo>
                    <a:cubicBezTo>
                      <a:pt x="4" y="20"/>
                      <a:pt x="3" y="20"/>
                      <a:pt x="2" y="20"/>
                    </a:cubicBezTo>
                    <a:cubicBezTo>
                      <a:pt x="2" y="20"/>
                      <a:pt x="2" y="20"/>
                      <a:pt x="1" y="20"/>
                    </a:cubicBezTo>
                    <a:cubicBezTo>
                      <a:pt x="1" y="19"/>
                      <a:pt x="1" y="19"/>
                      <a:pt x="1"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0" y="15"/>
                      <a:pt x="1" y="15"/>
                      <a:pt x="1" y="15"/>
                    </a:cubicBezTo>
                    <a:cubicBezTo>
                      <a:pt x="1" y="15"/>
                      <a:pt x="1" y="15"/>
                      <a:pt x="1" y="15"/>
                    </a:cubicBezTo>
                    <a:cubicBezTo>
                      <a:pt x="2" y="16"/>
                      <a:pt x="2" y="16"/>
                      <a:pt x="2" y="16"/>
                    </a:cubicBezTo>
                    <a:cubicBezTo>
                      <a:pt x="3" y="16"/>
                      <a:pt x="3" y="16"/>
                      <a:pt x="4" y="17"/>
                    </a:cubicBezTo>
                    <a:cubicBezTo>
                      <a:pt x="5" y="17"/>
                      <a:pt x="5" y="17"/>
                      <a:pt x="6" y="17"/>
                    </a:cubicBezTo>
                    <a:cubicBezTo>
                      <a:pt x="6" y="17"/>
                      <a:pt x="7" y="17"/>
                      <a:pt x="7" y="17"/>
                    </a:cubicBezTo>
                    <a:cubicBezTo>
                      <a:pt x="8" y="17"/>
                      <a:pt x="8" y="17"/>
                      <a:pt x="8" y="16"/>
                    </a:cubicBezTo>
                    <a:cubicBezTo>
                      <a:pt x="8" y="16"/>
                      <a:pt x="9" y="16"/>
                      <a:pt x="9" y="16"/>
                    </a:cubicBezTo>
                    <a:cubicBezTo>
                      <a:pt x="9" y="15"/>
                      <a:pt x="9" y="15"/>
                      <a:pt x="9" y="15"/>
                    </a:cubicBezTo>
                    <a:cubicBezTo>
                      <a:pt x="9" y="14"/>
                      <a:pt x="9" y="14"/>
                      <a:pt x="9" y="14"/>
                    </a:cubicBezTo>
                    <a:cubicBezTo>
                      <a:pt x="8" y="13"/>
                      <a:pt x="8" y="13"/>
                      <a:pt x="8" y="13"/>
                    </a:cubicBezTo>
                    <a:cubicBezTo>
                      <a:pt x="7" y="13"/>
                      <a:pt x="7" y="12"/>
                      <a:pt x="6" y="12"/>
                    </a:cubicBezTo>
                    <a:cubicBezTo>
                      <a:pt x="6" y="12"/>
                      <a:pt x="5" y="12"/>
                      <a:pt x="5" y="12"/>
                    </a:cubicBezTo>
                    <a:cubicBezTo>
                      <a:pt x="4" y="11"/>
                      <a:pt x="3" y="11"/>
                      <a:pt x="3" y="11"/>
                    </a:cubicBezTo>
                    <a:cubicBezTo>
                      <a:pt x="2" y="11"/>
                      <a:pt x="2" y="10"/>
                      <a:pt x="2" y="10"/>
                    </a:cubicBezTo>
                    <a:cubicBezTo>
                      <a:pt x="1" y="9"/>
                      <a:pt x="1" y="9"/>
                      <a:pt x="1" y="8"/>
                    </a:cubicBezTo>
                    <a:cubicBezTo>
                      <a:pt x="0" y="8"/>
                      <a:pt x="0" y="7"/>
                      <a:pt x="0" y="6"/>
                    </a:cubicBezTo>
                    <a:cubicBezTo>
                      <a:pt x="0" y="5"/>
                      <a:pt x="0" y="4"/>
                      <a:pt x="1" y="4"/>
                    </a:cubicBezTo>
                    <a:cubicBezTo>
                      <a:pt x="1" y="3"/>
                      <a:pt x="1" y="2"/>
                      <a:pt x="2" y="2"/>
                    </a:cubicBezTo>
                    <a:cubicBezTo>
                      <a:pt x="3" y="1"/>
                      <a:pt x="4" y="1"/>
                      <a:pt x="4" y="0"/>
                    </a:cubicBezTo>
                    <a:cubicBezTo>
                      <a:pt x="5" y="0"/>
                      <a:pt x="6" y="0"/>
                      <a:pt x="8" y="0"/>
                    </a:cubicBezTo>
                    <a:cubicBezTo>
                      <a:pt x="8" y="0"/>
                      <a:pt x="9" y="0"/>
                      <a:pt x="9" y="0"/>
                    </a:cubicBezTo>
                    <a:cubicBezTo>
                      <a:pt x="10" y="0"/>
                      <a:pt x="10" y="0"/>
                      <a:pt x="11" y="0"/>
                    </a:cubicBezTo>
                    <a:cubicBezTo>
                      <a:pt x="11" y="1"/>
                      <a:pt x="12" y="1"/>
                      <a:pt x="12" y="1"/>
                    </a:cubicBezTo>
                    <a:cubicBezTo>
                      <a:pt x="12" y="1"/>
                      <a:pt x="12" y="1"/>
                      <a:pt x="12" y="1"/>
                    </a:cubicBezTo>
                    <a:cubicBezTo>
                      <a:pt x="13" y="1"/>
                      <a:pt x="13" y="1"/>
                      <a:pt x="13" y="2"/>
                    </a:cubicBezTo>
                    <a:cubicBezTo>
                      <a:pt x="13" y="2"/>
                      <a:pt x="13" y="2"/>
                      <a:pt x="13" y="2"/>
                    </a:cubicBezTo>
                    <a:cubicBezTo>
                      <a:pt x="13" y="2"/>
                      <a:pt x="13" y="2"/>
                      <a:pt x="13" y="2"/>
                    </a:cubicBezTo>
                    <a:cubicBezTo>
                      <a:pt x="13" y="3"/>
                      <a:pt x="13" y="3"/>
                      <a:pt x="13" y="3"/>
                    </a:cubicBezTo>
                    <a:cubicBezTo>
                      <a:pt x="13" y="4"/>
                      <a:pt x="13" y="4"/>
                      <a:pt x="13" y="4"/>
                    </a:cubicBezTo>
                    <a:cubicBezTo>
                      <a:pt x="13" y="4"/>
                      <a:pt x="13" y="5"/>
                      <a:pt x="13" y="5"/>
                    </a:cubicBezTo>
                    <a:cubicBezTo>
                      <a:pt x="13" y="5"/>
                      <a:pt x="13" y="5"/>
                      <a:pt x="13" y="5"/>
                    </a:cubicBezTo>
                    <a:cubicBezTo>
                      <a:pt x="13" y="5"/>
                      <a:pt x="12" y="5"/>
                      <a:pt x="12" y="5"/>
                    </a:cubicBezTo>
                    <a:cubicBezTo>
                      <a:pt x="12" y="5"/>
                      <a:pt x="12" y="5"/>
                      <a:pt x="12" y="5"/>
                    </a:cubicBezTo>
                    <a:cubicBezTo>
                      <a:pt x="12" y="5"/>
                      <a:pt x="11" y="5"/>
                      <a:pt x="11" y="4"/>
                    </a:cubicBezTo>
                    <a:cubicBezTo>
                      <a:pt x="10" y="4"/>
                      <a:pt x="10" y="4"/>
                      <a:pt x="9" y="4"/>
                    </a:cubicBezTo>
                    <a:cubicBezTo>
                      <a:pt x="9" y="4"/>
                      <a:pt x="8" y="4"/>
                      <a:pt x="8" y="4"/>
                    </a:cubicBezTo>
                    <a:cubicBezTo>
                      <a:pt x="7" y="4"/>
                      <a:pt x="7" y="4"/>
                      <a:pt x="6" y="4"/>
                    </a:cubicBezTo>
                    <a:cubicBezTo>
                      <a:pt x="6" y="4"/>
                      <a:pt x="6" y="4"/>
                      <a:pt x="6" y="4"/>
                    </a:cubicBezTo>
                    <a:cubicBezTo>
                      <a:pt x="5" y="4"/>
                      <a:pt x="5" y="5"/>
                      <a:pt x="5" y="5"/>
                    </a:cubicBezTo>
                    <a:cubicBezTo>
                      <a:pt x="5" y="5"/>
                      <a:pt x="5" y="5"/>
                      <a:pt x="5" y="6"/>
                    </a:cubicBezTo>
                    <a:cubicBezTo>
                      <a:pt x="5" y="6"/>
                      <a:pt x="5" y="6"/>
                      <a:pt x="5" y="7"/>
                    </a:cubicBezTo>
                    <a:cubicBezTo>
                      <a:pt x="6" y="7"/>
                      <a:pt x="6" y="7"/>
                      <a:pt x="6" y="7"/>
                    </a:cubicBezTo>
                    <a:cubicBezTo>
                      <a:pt x="7" y="8"/>
                      <a:pt x="7" y="8"/>
                      <a:pt x="8" y="8"/>
                    </a:cubicBezTo>
                    <a:cubicBezTo>
                      <a:pt x="8" y="8"/>
                      <a:pt x="9" y="8"/>
                      <a:pt x="9" y="9"/>
                    </a:cubicBezTo>
                    <a:cubicBezTo>
                      <a:pt x="10" y="9"/>
                      <a:pt x="11" y="9"/>
                      <a:pt x="11" y="9"/>
                    </a:cubicBezTo>
                    <a:cubicBezTo>
                      <a:pt x="12" y="10"/>
                      <a:pt x="12" y="10"/>
                      <a:pt x="13" y="11"/>
                    </a:cubicBezTo>
                    <a:cubicBezTo>
                      <a:pt x="13" y="11"/>
                      <a:pt x="13" y="12"/>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5" name="Freeform 8073">
                <a:extLst>
                  <a:ext uri="{FF2B5EF4-FFF2-40B4-BE49-F238E27FC236}">
                    <a16:creationId xmlns:a16="http://schemas.microsoft.com/office/drawing/2014/main" id="{AED5D8A4-2CD5-4A1C-A2E1-176F75D6D9AB}"/>
                  </a:ext>
                </a:extLst>
              </p:cNvPr>
              <p:cNvSpPr>
                <a:spLocks/>
              </p:cNvSpPr>
              <p:nvPr/>
            </p:nvSpPr>
            <p:spPr bwMode="auto">
              <a:xfrm>
                <a:off x="-2722563" y="462080"/>
                <a:ext cx="46038" cy="73025"/>
              </a:xfrm>
              <a:custGeom>
                <a:avLst/>
                <a:gdLst>
                  <a:gd name="T0" fmla="*/ 17 w 17"/>
                  <a:gd name="T1" fmla="*/ 27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7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7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7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1 w 17"/>
                  <a:gd name="T73" fmla="*/ 8 h 28"/>
                  <a:gd name="T74" fmla="*/ 14 w 17"/>
                  <a:gd name="T75" fmla="*/ 9 h 28"/>
                  <a:gd name="T76" fmla="*/ 16 w 17"/>
                  <a:gd name="T77" fmla="*/ 10 h 28"/>
                  <a:gd name="T78" fmla="*/ 17 w 17"/>
                  <a:gd name="T79" fmla="*/ 13 h 28"/>
                  <a:gd name="T80" fmla="*/ 17 w 17"/>
                  <a:gd name="T81" fmla="*/ 16 h 28"/>
                  <a:gd name="T82" fmla="*/ 17 w 17"/>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7"/>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3" y="28"/>
                    </a:cubicBezTo>
                    <a:cubicBezTo>
                      <a:pt x="12" y="28"/>
                      <a:pt x="12" y="28"/>
                      <a:pt x="12" y="28"/>
                    </a:cubicBezTo>
                    <a:cubicBezTo>
                      <a:pt x="12" y="28"/>
                      <a:pt x="12" y="28"/>
                      <a:pt x="12" y="27"/>
                    </a:cubicBezTo>
                    <a:cubicBezTo>
                      <a:pt x="12" y="17"/>
                      <a:pt x="12" y="17"/>
                      <a:pt x="12" y="17"/>
                    </a:cubicBezTo>
                    <a:cubicBezTo>
                      <a:pt x="12" y="16"/>
                      <a:pt x="12" y="15"/>
                      <a:pt x="12" y="15"/>
                    </a:cubicBezTo>
                    <a:cubicBezTo>
                      <a:pt x="12" y="14"/>
                      <a:pt x="12" y="14"/>
                      <a:pt x="11" y="14"/>
                    </a:cubicBezTo>
                    <a:cubicBezTo>
                      <a:pt x="11" y="13"/>
                      <a:pt x="11" y="13"/>
                      <a:pt x="10" y="13"/>
                    </a:cubicBezTo>
                    <a:cubicBezTo>
                      <a:pt x="10" y="13"/>
                      <a:pt x="10" y="13"/>
                      <a:pt x="9" y="13"/>
                    </a:cubicBezTo>
                    <a:cubicBezTo>
                      <a:pt x="8" y="13"/>
                      <a:pt x="8" y="13"/>
                      <a:pt x="7" y="13"/>
                    </a:cubicBezTo>
                    <a:cubicBezTo>
                      <a:pt x="6" y="14"/>
                      <a:pt x="6" y="14"/>
                      <a:pt x="5" y="15"/>
                    </a:cubicBezTo>
                    <a:cubicBezTo>
                      <a:pt x="5" y="27"/>
                      <a:pt x="5" y="27"/>
                      <a:pt x="5" y="27"/>
                    </a:cubicBezTo>
                    <a:cubicBezTo>
                      <a:pt x="5" y="28"/>
                      <a:pt x="5" y="28"/>
                      <a:pt x="5" y="28"/>
                    </a:cubicBezTo>
                    <a:cubicBezTo>
                      <a:pt x="5" y="28"/>
                      <a:pt x="5" y="28"/>
                      <a:pt x="4" y="28"/>
                    </a:cubicBezTo>
                    <a:cubicBezTo>
                      <a:pt x="4" y="28"/>
                      <a:pt x="4" y="28"/>
                      <a:pt x="4" y="28"/>
                    </a:cubicBezTo>
                    <a:cubicBezTo>
                      <a:pt x="3" y="28"/>
                      <a:pt x="3" y="28"/>
                      <a:pt x="2" y="28"/>
                    </a:cubicBezTo>
                    <a:cubicBezTo>
                      <a:pt x="2" y="28"/>
                      <a:pt x="2" y="28"/>
                      <a:pt x="1" y="28"/>
                    </a:cubicBezTo>
                    <a:cubicBezTo>
                      <a:pt x="1" y="28"/>
                      <a:pt x="1" y="28"/>
                      <a:pt x="0" y="28"/>
                    </a:cubicBezTo>
                    <a:cubicBezTo>
                      <a:pt x="0" y="28"/>
                      <a:pt x="0" y="28"/>
                      <a:pt x="0" y="28"/>
                    </a:cubicBezTo>
                    <a:cubicBezTo>
                      <a:pt x="0" y="28"/>
                      <a:pt x="0" y="28"/>
                      <a:pt x="0" y="27"/>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6" y="10"/>
                      <a:pt x="7" y="9"/>
                      <a:pt x="8" y="9"/>
                    </a:cubicBezTo>
                    <a:cubicBezTo>
                      <a:pt x="9" y="8"/>
                      <a:pt x="10" y="8"/>
                      <a:pt x="11" y="8"/>
                    </a:cubicBezTo>
                    <a:cubicBezTo>
                      <a:pt x="12" y="8"/>
                      <a:pt x="13" y="8"/>
                      <a:pt x="14" y="9"/>
                    </a:cubicBezTo>
                    <a:cubicBezTo>
                      <a:pt x="15" y="9"/>
                      <a:pt x="15" y="10"/>
                      <a:pt x="16" y="10"/>
                    </a:cubicBezTo>
                    <a:cubicBezTo>
                      <a:pt x="16" y="11"/>
                      <a:pt x="17" y="12"/>
                      <a:pt x="17" y="13"/>
                    </a:cubicBezTo>
                    <a:cubicBezTo>
                      <a:pt x="17" y="14"/>
                      <a:pt x="17" y="15"/>
                      <a:pt x="17" y="16"/>
                    </a:cubicBezTo>
                    <a:lnTo>
                      <a:pt x="1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6" name="Freeform 8074">
                <a:extLst>
                  <a:ext uri="{FF2B5EF4-FFF2-40B4-BE49-F238E27FC236}">
                    <a16:creationId xmlns:a16="http://schemas.microsoft.com/office/drawing/2014/main" id="{91D32F1F-1FCD-448A-B1D5-256332624494}"/>
                  </a:ext>
                </a:extLst>
              </p:cNvPr>
              <p:cNvSpPr>
                <a:spLocks noEditPoints="1"/>
              </p:cNvSpPr>
              <p:nvPr/>
            </p:nvSpPr>
            <p:spPr bwMode="auto">
              <a:xfrm>
                <a:off x="-2665413" y="482718"/>
                <a:ext cx="44450"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0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2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0"/>
                      <a:pt x="3" y="10"/>
                    </a:cubicBezTo>
                    <a:cubicBezTo>
                      <a:pt x="4" y="9"/>
                      <a:pt x="5" y="9"/>
                      <a:pt x="6" y="9"/>
                    </a:cubicBezTo>
                    <a:cubicBezTo>
                      <a:pt x="7" y="9"/>
                      <a:pt x="8" y="8"/>
                      <a:pt x="10" y="8"/>
                    </a:cubicBezTo>
                    <a:cubicBezTo>
                      <a:pt x="12" y="8"/>
                      <a:pt x="12" y="8"/>
                      <a:pt x="12" y="8"/>
                    </a:cubicBezTo>
                    <a:cubicBezTo>
                      <a:pt x="12" y="7"/>
                      <a:pt x="12" y="7"/>
                      <a:pt x="12" y="7"/>
                    </a:cubicBezTo>
                    <a:cubicBezTo>
                      <a:pt x="12" y="7"/>
                      <a:pt x="12" y="6"/>
                      <a:pt x="12" y="6"/>
                    </a:cubicBezTo>
                    <a:cubicBezTo>
                      <a:pt x="12" y="5"/>
                      <a:pt x="11" y="5"/>
                      <a:pt x="11" y="5"/>
                    </a:cubicBezTo>
                    <a:cubicBezTo>
                      <a:pt x="11" y="5"/>
                      <a:pt x="10"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2"/>
                      <a:pt x="2"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0"/>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2"/>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7" name="Freeform 8075">
                <a:extLst>
                  <a:ext uri="{FF2B5EF4-FFF2-40B4-BE49-F238E27FC236}">
                    <a16:creationId xmlns:a16="http://schemas.microsoft.com/office/drawing/2014/main" id="{EBDA82FB-F9C0-4592-940A-7F895BBBEDE2}"/>
                  </a:ext>
                </a:extLst>
              </p:cNvPr>
              <p:cNvSpPr>
                <a:spLocks/>
              </p:cNvSpPr>
              <p:nvPr/>
            </p:nvSpPr>
            <p:spPr bwMode="auto">
              <a:xfrm>
                <a:off x="-2606676" y="462080"/>
                <a:ext cx="12700" cy="73025"/>
              </a:xfrm>
              <a:custGeom>
                <a:avLst/>
                <a:gdLst>
                  <a:gd name="T0" fmla="*/ 5 w 5"/>
                  <a:gd name="T1" fmla="*/ 27 h 28"/>
                  <a:gd name="T2" fmla="*/ 5 w 5"/>
                  <a:gd name="T3" fmla="*/ 28 h 28"/>
                  <a:gd name="T4" fmla="*/ 5 w 5"/>
                  <a:gd name="T5" fmla="*/ 28 h 28"/>
                  <a:gd name="T6" fmla="*/ 4 w 5"/>
                  <a:gd name="T7" fmla="*/ 28 h 28"/>
                  <a:gd name="T8" fmla="*/ 3 w 5"/>
                  <a:gd name="T9" fmla="*/ 28 h 28"/>
                  <a:gd name="T10" fmla="*/ 1 w 5"/>
                  <a:gd name="T11" fmla="*/ 28 h 28"/>
                  <a:gd name="T12" fmla="*/ 1 w 5"/>
                  <a:gd name="T13" fmla="*/ 28 h 28"/>
                  <a:gd name="T14" fmla="*/ 0 w 5"/>
                  <a:gd name="T15" fmla="*/ 28 h 28"/>
                  <a:gd name="T16" fmla="*/ 0 w 5"/>
                  <a:gd name="T17" fmla="*/ 27 h 28"/>
                  <a:gd name="T18" fmla="*/ 0 w 5"/>
                  <a:gd name="T19" fmla="*/ 1 h 28"/>
                  <a:gd name="T20" fmla="*/ 0 w 5"/>
                  <a:gd name="T21" fmla="*/ 0 h 28"/>
                  <a:gd name="T22" fmla="*/ 1 w 5"/>
                  <a:gd name="T23" fmla="*/ 0 h 28"/>
                  <a:gd name="T24" fmla="*/ 1 w 5"/>
                  <a:gd name="T25" fmla="*/ 0 h 28"/>
                  <a:gd name="T26" fmla="*/ 3 w 5"/>
                  <a:gd name="T27" fmla="*/ 0 h 28"/>
                  <a:gd name="T28" fmla="*/ 4 w 5"/>
                  <a:gd name="T29" fmla="*/ 0 h 28"/>
                  <a:gd name="T30" fmla="*/ 5 w 5"/>
                  <a:gd name="T31" fmla="*/ 0 h 28"/>
                  <a:gd name="T32" fmla="*/ 5 w 5"/>
                  <a:gd name="T33" fmla="*/ 0 h 28"/>
                  <a:gd name="T34" fmla="*/ 5 w 5"/>
                  <a:gd name="T35" fmla="*/ 1 h 28"/>
                  <a:gd name="T36" fmla="*/ 5 w 5"/>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7"/>
                    </a:moveTo>
                    <a:cubicBezTo>
                      <a:pt x="5" y="28"/>
                      <a:pt x="5" y="28"/>
                      <a:pt x="5" y="28"/>
                    </a:cubicBezTo>
                    <a:cubicBezTo>
                      <a:pt x="5" y="28"/>
                      <a:pt x="5" y="28"/>
                      <a:pt x="5" y="28"/>
                    </a:cubicBezTo>
                    <a:cubicBezTo>
                      <a:pt x="4"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8"/>
                      <a:pt x="0" y="27"/>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0"/>
                      <a:pt x="5" y="0"/>
                      <a:pt x="5" y="1"/>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68" name="Freeform 8076">
                <a:extLst>
                  <a:ext uri="{FF2B5EF4-FFF2-40B4-BE49-F238E27FC236}">
                    <a16:creationId xmlns:a16="http://schemas.microsoft.com/office/drawing/2014/main" id="{07264467-2893-447E-9F40-383A1A3F1E9F}"/>
                  </a:ext>
                </a:extLst>
              </p:cNvPr>
              <p:cNvSpPr>
                <a:spLocks/>
              </p:cNvSpPr>
              <p:nvPr/>
            </p:nvSpPr>
            <p:spPr bwMode="auto">
              <a:xfrm>
                <a:off x="-2581276" y="462080"/>
                <a:ext cx="14288" cy="73025"/>
              </a:xfrm>
              <a:custGeom>
                <a:avLst/>
                <a:gdLst>
                  <a:gd name="T0" fmla="*/ 5 w 5"/>
                  <a:gd name="T1" fmla="*/ 27 h 28"/>
                  <a:gd name="T2" fmla="*/ 5 w 5"/>
                  <a:gd name="T3" fmla="*/ 28 h 28"/>
                  <a:gd name="T4" fmla="*/ 5 w 5"/>
                  <a:gd name="T5" fmla="*/ 28 h 28"/>
                  <a:gd name="T6" fmla="*/ 4 w 5"/>
                  <a:gd name="T7" fmla="*/ 28 h 28"/>
                  <a:gd name="T8" fmla="*/ 3 w 5"/>
                  <a:gd name="T9" fmla="*/ 28 h 28"/>
                  <a:gd name="T10" fmla="*/ 2 w 5"/>
                  <a:gd name="T11" fmla="*/ 28 h 28"/>
                  <a:gd name="T12" fmla="*/ 1 w 5"/>
                  <a:gd name="T13" fmla="*/ 28 h 28"/>
                  <a:gd name="T14" fmla="*/ 0 w 5"/>
                  <a:gd name="T15" fmla="*/ 28 h 28"/>
                  <a:gd name="T16" fmla="*/ 0 w 5"/>
                  <a:gd name="T17" fmla="*/ 27 h 28"/>
                  <a:gd name="T18" fmla="*/ 0 w 5"/>
                  <a:gd name="T19" fmla="*/ 1 h 28"/>
                  <a:gd name="T20" fmla="*/ 0 w 5"/>
                  <a:gd name="T21" fmla="*/ 0 h 28"/>
                  <a:gd name="T22" fmla="*/ 1 w 5"/>
                  <a:gd name="T23" fmla="*/ 0 h 28"/>
                  <a:gd name="T24" fmla="*/ 2 w 5"/>
                  <a:gd name="T25" fmla="*/ 0 h 28"/>
                  <a:gd name="T26" fmla="*/ 3 w 5"/>
                  <a:gd name="T27" fmla="*/ 0 h 28"/>
                  <a:gd name="T28" fmla="*/ 4 w 5"/>
                  <a:gd name="T29" fmla="*/ 0 h 28"/>
                  <a:gd name="T30" fmla="*/ 5 w 5"/>
                  <a:gd name="T31" fmla="*/ 0 h 28"/>
                  <a:gd name="T32" fmla="*/ 5 w 5"/>
                  <a:gd name="T33" fmla="*/ 0 h 28"/>
                  <a:gd name="T34" fmla="*/ 5 w 5"/>
                  <a:gd name="T35" fmla="*/ 1 h 28"/>
                  <a:gd name="T36" fmla="*/ 5 w 5"/>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7"/>
                    </a:moveTo>
                    <a:cubicBezTo>
                      <a:pt x="5" y="28"/>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1" y="28"/>
                      <a:pt x="0" y="28"/>
                    </a:cubicBezTo>
                    <a:cubicBezTo>
                      <a:pt x="0" y="28"/>
                      <a:pt x="0" y="28"/>
                      <a:pt x="0" y="27"/>
                    </a:cubicBezTo>
                    <a:cubicBezTo>
                      <a:pt x="0" y="1"/>
                      <a:pt x="0" y="1"/>
                      <a:pt x="0" y="1"/>
                    </a:cubicBezTo>
                    <a:cubicBezTo>
                      <a:pt x="0" y="0"/>
                      <a:pt x="0" y="0"/>
                      <a:pt x="0" y="0"/>
                    </a:cubicBezTo>
                    <a:cubicBezTo>
                      <a:pt x="1"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6" name="Group 9565">
              <a:extLst>
                <a:ext uri="{FF2B5EF4-FFF2-40B4-BE49-F238E27FC236}">
                  <a16:creationId xmlns:a16="http://schemas.microsoft.com/office/drawing/2014/main" id="{17A6258F-8711-40C8-958E-9822819FD805}"/>
                </a:ext>
              </a:extLst>
            </p:cNvPr>
            <p:cNvGrpSpPr/>
            <p:nvPr/>
          </p:nvGrpSpPr>
          <p:grpSpPr>
            <a:xfrm>
              <a:off x="3678285" y="2018919"/>
              <a:ext cx="336362" cy="67555"/>
              <a:chOff x="190500" y="1332030"/>
              <a:chExt cx="379412" cy="76201"/>
            </a:xfrm>
          </p:grpSpPr>
          <p:sp>
            <p:nvSpPr>
              <p:cNvPr id="9469" name="Freeform 8077">
                <a:extLst>
                  <a:ext uri="{FF2B5EF4-FFF2-40B4-BE49-F238E27FC236}">
                    <a16:creationId xmlns:a16="http://schemas.microsoft.com/office/drawing/2014/main" id="{6504784E-4FFB-4AB8-A635-95F83BAE8207}"/>
                  </a:ext>
                </a:extLst>
              </p:cNvPr>
              <p:cNvSpPr>
                <a:spLocks/>
              </p:cNvSpPr>
              <p:nvPr/>
            </p:nvSpPr>
            <p:spPr bwMode="auto">
              <a:xfrm>
                <a:off x="190500" y="1335205"/>
                <a:ext cx="44450" cy="69850"/>
              </a:xfrm>
              <a:custGeom>
                <a:avLst/>
                <a:gdLst>
                  <a:gd name="T0" fmla="*/ 17 w 17"/>
                  <a:gd name="T1" fmla="*/ 19 h 27"/>
                  <a:gd name="T2" fmla="*/ 17 w 17"/>
                  <a:gd name="T3" fmla="*/ 22 h 27"/>
                  <a:gd name="T4" fmla="*/ 14 w 17"/>
                  <a:gd name="T5" fmla="*/ 25 h 27"/>
                  <a:gd name="T6" fmla="*/ 11 w 17"/>
                  <a:gd name="T7" fmla="*/ 27 h 27"/>
                  <a:gd name="T8" fmla="*/ 7 w 17"/>
                  <a:gd name="T9" fmla="*/ 27 h 27"/>
                  <a:gd name="T10" fmla="*/ 5 w 17"/>
                  <a:gd name="T11" fmla="*/ 27 h 27"/>
                  <a:gd name="T12" fmla="*/ 3 w 17"/>
                  <a:gd name="T13" fmla="*/ 26 h 27"/>
                  <a:gd name="T14" fmla="*/ 1 w 17"/>
                  <a:gd name="T15" fmla="*/ 26 h 27"/>
                  <a:gd name="T16" fmla="*/ 0 w 17"/>
                  <a:gd name="T17" fmla="*/ 25 h 27"/>
                  <a:gd name="T18" fmla="*/ 0 w 17"/>
                  <a:gd name="T19" fmla="*/ 25 h 27"/>
                  <a:gd name="T20" fmla="*/ 0 w 17"/>
                  <a:gd name="T21" fmla="*/ 23 h 27"/>
                  <a:gd name="T22" fmla="*/ 0 w 17"/>
                  <a:gd name="T23" fmla="*/ 22 h 27"/>
                  <a:gd name="T24" fmla="*/ 0 w 17"/>
                  <a:gd name="T25" fmla="*/ 22 h 27"/>
                  <a:gd name="T26" fmla="*/ 0 w 17"/>
                  <a:gd name="T27" fmla="*/ 21 h 27"/>
                  <a:gd name="T28" fmla="*/ 1 w 17"/>
                  <a:gd name="T29" fmla="*/ 21 h 27"/>
                  <a:gd name="T30" fmla="*/ 2 w 17"/>
                  <a:gd name="T31" fmla="*/ 22 h 27"/>
                  <a:gd name="T32" fmla="*/ 3 w 17"/>
                  <a:gd name="T33" fmla="*/ 22 h 27"/>
                  <a:gd name="T34" fmla="*/ 5 w 17"/>
                  <a:gd name="T35" fmla="*/ 23 h 27"/>
                  <a:gd name="T36" fmla="*/ 8 w 17"/>
                  <a:gd name="T37" fmla="*/ 23 h 27"/>
                  <a:gd name="T38" fmla="*/ 9 w 17"/>
                  <a:gd name="T39" fmla="*/ 23 h 27"/>
                  <a:gd name="T40" fmla="*/ 11 w 17"/>
                  <a:gd name="T41" fmla="*/ 22 h 27"/>
                  <a:gd name="T42" fmla="*/ 11 w 17"/>
                  <a:gd name="T43" fmla="*/ 21 h 27"/>
                  <a:gd name="T44" fmla="*/ 12 w 17"/>
                  <a:gd name="T45" fmla="*/ 20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1 w 17"/>
                  <a:gd name="T59" fmla="*/ 10 h 27"/>
                  <a:gd name="T60" fmla="*/ 0 w 17"/>
                  <a:gd name="T61" fmla="*/ 8 h 27"/>
                  <a:gd name="T62" fmla="*/ 1 w 17"/>
                  <a:gd name="T63" fmla="*/ 4 h 27"/>
                  <a:gd name="T64" fmla="*/ 3 w 17"/>
                  <a:gd name="T65" fmla="*/ 2 h 27"/>
                  <a:gd name="T66" fmla="*/ 6 w 17"/>
                  <a:gd name="T67" fmla="*/ 1 h 27"/>
                  <a:gd name="T68" fmla="*/ 9 w 17"/>
                  <a:gd name="T69" fmla="*/ 0 h 27"/>
                  <a:gd name="T70" fmla="*/ 11 w 17"/>
                  <a:gd name="T71" fmla="*/ 0 h 27"/>
                  <a:gd name="T72" fmla="*/ 13 w 17"/>
                  <a:gd name="T73" fmla="*/ 1 h 27"/>
                  <a:gd name="T74" fmla="*/ 14 w 17"/>
                  <a:gd name="T75" fmla="*/ 1 h 27"/>
                  <a:gd name="T76" fmla="*/ 15 w 17"/>
                  <a:gd name="T77" fmla="*/ 2 h 27"/>
                  <a:gd name="T78" fmla="*/ 16 w 17"/>
                  <a:gd name="T79" fmla="*/ 2 h 27"/>
                  <a:gd name="T80" fmla="*/ 16 w 17"/>
                  <a:gd name="T81" fmla="*/ 3 h 27"/>
                  <a:gd name="T82" fmla="*/ 16 w 17"/>
                  <a:gd name="T83" fmla="*/ 3 h 27"/>
                  <a:gd name="T84" fmla="*/ 16 w 17"/>
                  <a:gd name="T85" fmla="*/ 4 h 27"/>
                  <a:gd name="T86" fmla="*/ 16 w 17"/>
                  <a:gd name="T87" fmla="*/ 5 h 27"/>
                  <a:gd name="T88" fmla="*/ 16 w 17"/>
                  <a:gd name="T89" fmla="*/ 6 h 27"/>
                  <a:gd name="T90" fmla="*/ 15 w 17"/>
                  <a:gd name="T91" fmla="*/ 6 h 27"/>
                  <a:gd name="T92" fmla="*/ 15 w 17"/>
                  <a:gd name="T93" fmla="*/ 6 h 27"/>
                  <a:gd name="T94" fmla="*/ 14 w 17"/>
                  <a:gd name="T95" fmla="*/ 6 h 27"/>
                  <a:gd name="T96" fmla="*/ 13 w 17"/>
                  <a:gd name="T97" fmla="*/ 5 h 27"/>
                  <a:gd name="T98" fmla="*/ 12 w 17"/>
                  <a:gd name="T99" fmla="*/ 4 h 27"/>
                  <a:gd name="T100" fmla="*/ 9 w 17"/>
                  <a:gd name="T101" fmla="*/ 4 h 27"/>
                  <a:gd name="T102" fmla="*/ 8 w 17"/>
                  <a:gd name="T103" fmla="*/ 4 h 27"/>
                  <a:gd name="T104" fmla="*/ 7 w 17"/>
                  <a:gd name="T105" fmla="*/ 5 h 27"/>
                  <a:gd name="T106" fmla="*/ 6 w 17"/>
                  <a:gd name="T107" fmla="*/ 6 h 27"/>
                  <a:gd name="T108" fmla="*/ 6 w 17"/>
                  <a:gd name="T109" fmla="*/ 7 h 27"/>
                  <a:gd name="T110" fmla="*/ 6 w 17"/>
                  <a:gd name="T111" fmla="*/ 9 h 27"/>
                  <a:gd name="T112" fmla="*/ 8 w 17"/>
                  <a:gd name="T113" fmla="*/ 10 h 27"/>
                  <a:gd name="T114" fmla="*/ 10 w 17"/>
                  <a:gd name="T115" fmla="*/ 11 h 27"/>
                  <a:gd name="T116" fmla="*/ 12 w 17"/>
                  <a:gd name="T117" fmla="*/ 12 h 27"/>
                  <a:gd name="T118" fmla="*/ 14 w 17"/>
                  <a:gd name="T119" fmla="*/ 13 h 27"/>
                  <a:gd name="T120" fmla="*/ 16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1"/>
                      <a:pt x="17" y="22"/>
                    </a:cubicBezTo>
                    <a:cubicBezTo>
                      <a:pt x="16" y="23"/>
                      <a:pt x="15" y="24"/>
                      <a:pt x="14" y="25"/>
                    </a:cubicBezTo>
                    <a:cubicBezTo>
                      <a:pt x="14" y="26"/>
                      <a:pt x="12" y="26"/>
                      <a:pt x="11" y="27"/>
                    </a:cubicBezTo>
                    <a:cubicBezTo>
                      <a:pt x="10" y="27"/>
                      <a:pt x="9" y="27"/>
                      <a:pt x="7" y="27"/>
                    </a:cubicBezTo>
                    <a:cubicBezTo>
                      <a:pt x="7" y="27"/>
                      <a:pt x="6" y="27"/>
                      <a:pt x="5" y="27"/>
                    </a:cubicBezTo>
                    <a:cubicBezTo>
                      <a:pt x="4" y="27"/>
                      <a:pt x="3" y="27"/>
                      <a:pt x="3" y="26"/>
                    </a:cubicBezTo>
                    <a:cubicBezTo>
                      <a:pt x="2" y="26"/>
                      <a:pt x="2" y="26"/>
                      <a:pt x="1" y="26"/>
                    </a:cubicBezTo>
                    <a:cubicBezTo>
                      <a:pt x="1" y="26"/>
                      <a:pt x="1" y="26"/>
                      <a:pt x="0" y="25"/>
                    </a:cubicBezTo>
                    <a:cubicBezTo>
                      <a:pt x="0" y="25"/>
                      <a:pt x="0" y="25"/>
                      <a:pt x="0" y="25"/>
                    </a:cubicBezTo>
                    <a:cubicBezTo>
                      <a:pt x="0" y="24"/>
                      <a:pt x="0" y="24"/>
                      <a:pt x="0" y="23"/>
                    </a:cubicBezTo>
                    <a:cubicBezTo>
                      <a:pt x="0" y="23"/>
                      <a:pt x="0" y="23"/>
                      <a:pt x="0" y="22"/>
                    </a:cubicBezTo>
                    <a:cubicBezTo>
                      <a:pt x="0" y="22"/>
                      <a:pt x="0" y="22"/>
                      <a:pt x="0" y="22"/>
                    </a:cubicBezTo>
                    <a:cubicBezTo>
                      <a:pt x="0" y="22"/>
                      <a:pt x="0" y="21"/>
                      <a:pt x="0" y="21"/>
                    </a:cubicBezTo>
                    <a:cubicBezTo>
                      <a:pt x="0" y="21"/>
                      <a:pt x="1" y="21"/>
                      <a:pt x="1" y="21"/>
                    </a:cubicBezTo>
                    <a:cubicBezTo>
                      <a:pt x="1" y="21"/>
                      <a:pt x="1" y="21"/>
                      <a:pt x="2" y="22"/>
                    </a:cubicBezTo>
                    <a:cubicBezTo>
                      <a:pt x="2" y="22"/>
                      <a:pt x="2" y="22"/>
                      <a:pt x="3" y="22"/>
                    </a:cubicBezTo>
                    <a:cubicBezTo>
                      <a:pt x="3" y="23"/>
                      <a:pt x="4" y="23"/>
                      <a:pt x="5" y="23"/>
                    </a:cubicBezTo>
                    <a:cubicBezTo>
                      <a:pt x="6" y="23"/>
                      <a:pt x="7" y="23"/>
                      <a:pt x="8" y="23"/>
                    </a:cubicBezTo>
                    <a:cubicBezTo>
                      <a:pt x="8" y="23"/>
                      <a:pt x="9" y="23"/>
                      <a:pt x="9" y="23"/>
                    </a:cubicBezTo>
                    <a:cubicBezTo>
                      <a:pt x="10" y="23"/>
                      <a:pt x="10" y="23"/>
                      <a:pt x="11" y="22"/>
                    </a:cubicBezTo>
                    <a:cubicBezTo>
                      <a:pt x="11" y="22"/>
                      <a:pt x="11" y="22"/>
                      <a:pt x="11" y="21"/>
                    </a:cubicBezTo>
                    <a:cubicBezTo>
                      <a:pt x="12" y="21"/>
                      <a:pt x="12" y="20"/>
                      <a:pt x="12" y="20"/>
                    </a:cubicBezTo>
                    <a:cubicBezTo>
                      <a:pt x="12" y="19"/>
                      <a:pt x="12" y="18"/>
                      <a:pt x="11" y="18"/>
                    </a:cubicBezTo>
                    <a:cubicBezTo>
                      <a:pt x="11" y="18"/>
                      <a:pt x="10" y="17"/>
                      <a:pt x="10" y="17"/>
                    </a:cubicBezTo>
                    <a:cubicBezTo>
                      <a:pt x="9" y="17"/>
                      <a:pt x="9" y="16"/>
                      <a:pt x="8" y="16"/>
                    </a:cubicBezTo>
                    <a:cubicBezTo>
                      <a:pt x="7" y="16"/>
                      <a:pt x="7" y="15"/>
                      <a:pt x="6" y="15"/>
                    </a:cubicBezTo>
                    <a:cubicBezTo>
                      <a:pt x="5" y="15"/>
                      <a:pt x="5" y="14"/>
                      <a:pt x="4" y="14"/>
                    </a:cubicBezTo>
                    <a:cubicBezTo>
                      <a:pt x="3" y="14"/>
                      <a:pt x="3" y="13"/>
                      <a:pt x="2" y="12"/>
                    </a:cubicBezTo>
                    <a:cubicBezTo>
                      <a:pt x="2" y="12"/>
                      <a:pt x="1" y="11"/>
                      <a:pt x="1" y="10"/>
                    </a:cubicBezTo>
                    <a:cubicBezTo>
                      <a:pt x="1" y="10"/>
                      <a:pt x="0" y="9"/>
                      <a:pt x="0" y="8"/>
                    </a:cubicBezTo>
                    <a:cubicBezTo>
                      <a:pt x="0" y="6"/>
                      <a:pt x="1" y="5"/>
                      <a:pt x="1" y="4"/>
                    </a:cubicBezTo>
                    <a:cubicBezTo>
                      <a:pt x="2" y="3"/>
                      <a:pt x="2" y="3"/>
                      <a:pt x="3" y="2"/>
                    </a:cubicBezTo>
                    <a:cubicBezTo>
                      <a:pt x="4" y="1"/>
                      <a:pt x="5" y="1"/>
                      <a:pt x="6" y="1"/>
                    </a:cubicBezTo>
                    <a:cubicBezTo>
                      <a:pt x="7" y="0"/>
                      <a:pt x="8" y="0"/>
                      <a:pt x="9" y="0"/>
                    </a:cubicBezTo>
                    <a:cubicBezTo>
                      <a:pt x="10" y="0"/>
                      <a:pt x="11" y="0"/>
                      <a:pt x="11" y="0"/>
                    </a:cubicBezTo>
                    <a:cubicBezTo>
                      <a:pt x="12" y="0"/>
                      <a:pt x="12" y="1"/>
                      <a:pt x="13" y="1"/>
                    </a:cubicBezTo>
                    <a:cubicBezTo>
                      <a:pt x="14" y="1"/>
                      <a:pt x="14" y="1"/>
                      <a:pt x="14" y="1"/>
                    </a:cubicBezTo>
                    <a:cubicBezTo>
                      <a:pt x="15" y="2"/>
                      <a:pt x="15" y="2"/>
                      <a:pt x="15" y="2"/>
                    </a:cubicBezTo>
                    <a:cubicBezTo>
                      <a:pt x="15" y="2"/>
                      <a:pt x="16" y="2"/>
                      <a:pt x="16" y="2"/>
                    </a:cubicBezTo>
                    <a:cubicBezTo>
                      <a:pt x="16" y="2"/>
                      <a:pt x="16" y="2"/>
                      <a:pt x="16" y="3"/>
                    </a:cubicBezTo>
                    <a:cubicBezTo>
                      <a:pt x="16" y="3"/>
                      <a:pt x="16" y="3"/>
                      <a:pt x="16" y="3"/>
                    </a:cubicBezTo>
                    <a:cubicBezTo>
                      <a:pt x="16" y="3"/>
                      <a:pt x="16" y="4"/>
                      <a:pt x="16" y="4"/>
                    </a:cubicBezTo>
                    <a:cubicBezTo>
                      <a:pt x="16" y="4"/>
                      <a:pt x="16" y="5"/>
                      <a:pt x="16" y="5"/>
                    </a:cubicBezTo>
                    <a:cubicBezTo>
                      <a:pt x="16" y="5"/>
                      <a:pt x="16" y="5"/>
                      <a:pt x="16" y="6"/>
                    </a:cubicBezTo>
                    <a:cubicBezTo>
                      <a:pt x="16" y="6"/>
                      <a:pt x="16" y="6"/>
                      <a:pt x="15" y="6"/>
                    </a:cubicBezTo>
                    <a:cubicBezTo>
                      <a:pt x="15" y="6"/>
                      <a:pt x="15" y="6"/>
                      <a:pt x="15" y="6"/>
                    </a:cubicBezTo>
                    <a:cubicBezTo>
                      <a:pt x="15" y="6"/>
                      <a:pt x="15" y="6"/>
                      <a:pt x="14" y="6"/>
                    </a:cubicBezTo>
                    <a:cubicBezTo>
                      <a:pt x="14" y="5"/>
                      <a:pt x="14" y="5"/>
                      <a:pt x="13" y="5"/>
                    </a:cubicBezTo>
                    <a:cubicBezTo>
                      <a:pt x="13" y="5"/>
                      <a:pt x="12" y="5"/>
                      <a:pt x="12" y="4"/>
                    </a:cubicBezTo>
                    <a:cubicBezTo>
                      <a:pt x="11" y="4"/>
                      <a:pt x="10" y="4"/>
                      <a:pt x="9" y="4"/>
                    </a:cubicBezTo>
                    <a:cubicBezTo>
                      <a:pt x="9" y="4"/>
                      <a:pt x="8" y="4"/>
                      <a:pt x="8" y="4"/>
                    </a:cubicBezTo>
                    <a:cubicBezTo>
                      <a:pt x="7" y="4"/>
                      <a:pt x="7" y="5"/>
                      <a:pt x="7" y="5"/>
                    </a:cubicBezTo>
                    <a:cubicBezTo>
                      <a:pt x="6" y="5"/>
                      <a:pt x="6" y="6"/>
                      <a:pt x="6" y="6"/>
                    </a:cubicBezTo>
                    <a:cubicBezTo>
                      <a:pt x="6" y="6"/>
                      <a:pt x="6" y="7"/>
                      <a:pt x="6" y="7"/>
                    </a:cubicBezTo>
                    <a:cubicBezTo>
                      <a:pt x="6" y="8"/>
                      <a:pt x="6" y="8"/>
                      <a:pt x="6" y="9"/>
                    </a:cubicBezTo>
                    <a:cubicBezTo>
                      <a:pt x="7" y="9"/>
                      <a:pt x="7" y="9"/>
                      <a:pt x="8" y="10"/>
                    </a:cubicBezTo>
                    <a:cubicBezTo>
                      <a:pt x="8" y="10"/>
                      <a:pt x="9" y="10"/>
                      <a:pt x="10" y="11"/>
                    </a:cubicBezTo>
                    <a:cubicBezTo>
                      <a:pt x="10" y="11"/>
                      <a:pt x="11" y="11"/>
                      <a:pt x="12" y="12"/>
                    </a:cubicBezTo>
                    <a:cubicBezTo>
                      <a:pt x="12" y="12"/>
                      <a:pt x="13" y="12"/>
                      <a:pt x="14" y="13"/>
                    </a:cubicBezTo>
                    <a:cubicBezTo>
                      <a:pt x="14" y="13"/>
                      <a:pt x="15" y="14"/>
                      <a:pt x="16" y="14"/>
                    </a:cubicBezTo>
                    <a:cubicBezTo>
                      <a:pt x="16" y="15"/>
                      <a:pt x="17" y="15"/>
                      <a:pt x="17" y="16"/>
                    </a:cubicBezTo>
                    <a:cubicBezTo>
                      <a:pt x="17" y="17"/>
                      <a:pt x="17" y="18"/>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0" name="Freeform 8078">
                <a:extLst>
                  <a:ext uri="{FF2B5EF4-FFF2-40B4-BE49-F238E27FC236}">
                    <a16:creationId xmlns:a16="http://schemas.microsoft.com/office/drawing/2014/main" id="{883F8213-72CC-480D-BBAA-4BF48674CEB5}"/>
                  </a:ext>
                </a:extLst>
              </p:cNvPr>
              <p:cNvSpPr>
                <a:spLocks/>
              </p:cNvSpPr>
              <p:nvPr/>
            </p:nvSpPr>
            <p:spPr bwMode="auto">
              <a:xfrm>
                <a:off x="241300" y="1339968"/>
                <a:ext cx="34925" cy="65088"/>
              </a:xfrm>
              <a:custGeom>
                <a:avLst/>
                <a:gdLst>
                  <a:gd name="T0" fmla="*/ 13 w 13"/>
                  <a:gd name="T1" fmla="*/ 22 h 25"/>
                  <a:gd name="T2" fmla="*/ 13 w 13"/>
                  <a:gd name="T3" fmla="*/ 24 h 25"/>
                  <a:gd name="T4" fmla="*/ 13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1 w 13"/>
                  <a:gd name="T25" fmla="*/ 10 h 25"/>
                  <a:gd name="T26" fmla="*/ 0 w 13"/>
                  <a:gd name="T27" fmla="*/ 9 h 25"/>
                  <a:gd name="T28" fmla="*/ 0 w 13"/>
                  <a:gd name="T29" fmla="*/ 8 h 25"/>
                  <a:gd name="T30" fmla="*/ 0 w 13"/>
                  <a:gd name="T31" fmla="*/ 7 h 25"/>
                  <a:gd name="T32" fmla="*/ 0 w 13"/>
                  <a:gd name="T33" fmla="*/ 6 h 25"/>
                  <a:gd name="T34" fmla="*/ 0 w 13"/>
                  <a:gd name="T35" fmla="*/ 6 h 25"/>
                  <a:gd name="T36" fmla="*/ 1 w 13"/>
                  <a:gd name="T37" fmla="*/ 6 h 25"/>
                  <a:gd name="T38" fmla="*/ 3 w 13"/>
                  <a:gd name="T39" fmla="*/ 6 h 25"/>
                  <a:gd name="T40" fmla="*/ 3 w 13"/>
                  <a:gd name="T41" fmla="*/ 1 h 25"/>
                  <a:gd name="T42" fmla="*/ 3 w 13"/>
                  <a:gd name="T43" fmla="*/ 1 h 25"/>
                  <a:gd name="T44" fmla="*/ 3 w 13"/>
                  <a:gd name="T45" fmla="*/ 0 h 25"/>
                  <a:gd name="T46" fmla="*/ 4 w 13"/>
                  <a:gd name="T47" fmla="*/ 0 h 25"/>
                  <a:gd name="T48" fmla="*/ 5 w 13"/>
                  <a:gd name="T49" fmla="*/ 0 h 25"/>
                  <a:gd name="T50" fmla="*/ 7 w 13"/>
                  <a:gd name="T51" fmla="*/ 0 h 25"/>
                  <a:gd name="T52" fmla="*/ 8 w 13"/>
                  <a:gd name="T53" fmla="*/ 0 h 25"/>
                  <a:gd name="T54" fmla="*/ 8 w 13"/>
                  <a:gd name="T55" fmla="*/ 1 h 25"/>
                  <a:gd name="T56" fmla="*/ 8 w 13"/>
                  <a:gd name="T57" fmla="*/ 1 h 25"/>
                  <a:gd name="T58" fmla="*/ 8 w 13"/>
                  <a:gd name="T59" fmla="*/ 6 h 25"/>
                  <a:gd name="T60" fmla="*/ 12 w 13"/>
                  <a:gd name="T61" fmla="*/ 6 h 25"/>
                  <a:gd name="T62" fmla="*/ 12 w 13"/>
                  <a:gd name="T63" fmla="*/ 6 h 25"/>
                  <a:gd name="T64" fmla="*/ 13 w 13"/>
                  <a:gd name="T65" fmla="*/ 6 h 25"/>
                  <a:gd name="T66" fmla="*/ 13 w 13"/>
                  <a:gd name="T67" fmla="*/ 7 h 25"/>
                  <a:gd name="T68" fmla="*/ 13 w 13"/>
                  <a:gd name="T69" fmla="*/ 8 h 25"/>
                  <a:gd name="T70" fmla="*/ 13 w 13"/>
                  <a:gd name="T71" fmla="*/ 9 h 25"/>
                  <a:gd name="T72" fmla="*/ 12 w 13"/>
                  <a:gd name="T73" fmla="*/ 10 h 25"/>
                  <a:gd name="T74" fmla="*/ 8 w 13"/>
                  <a:gd name="T75" fmla="*/ 10 h 25"/>
                  <a:gd name="T76" fmla="*/ 8 w 13"/>
                  <a:gd name="T77" fmla="*/ 18 h 25"/>
                  <a:gd name="T78" fmla="*/ 9 w 13"/>
                  <a:gd name="T79" fmla="*/ 20 h 25"/>
                  <a:gd name="T80" fmla="*/ 10 w 13"/>
                  <a:gd name="T81" fmla="*/ 21 h 25"/>
                  <a:gd name="T82" fmla="*/ 11 w 13"/>
                  <a:gd name="T83" fmla="*/ 21 h 25"/>
                  <a:gd name="T84" fmla="*/ 12 w 13"/>
                  <a:gd name="T85" fmla="*/ 21 h 25"/>
                  <a:gd name="T86" fmla="*/ 12 w 13"/>
                  <a:gd name="T87" fmla="*/ 21 h 25"/>
                  <a:gd name="T88" fmla="*/ 12 w 13"/>
                  <a:gd name="T89" fmla="*/ 21 h 25"/>
                  <a:gd name="T90" fmla="*/ 13 w 13"/>
                  <a:gd name="T91" fmla="*/ 21 h 25"/>
                  <a:gd name="T92" fmla="*/ 13 w 13"/>
                  <a:gd name="T93" fmla="*/ 21 h 25"/>
                  <a:gd name="T94" fmla="*/ 13 w 13"/>
                  <a:gd name="T95" fmla="*/ 22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2" y="24"/>
                      <a:pt x="12" y="25"/>
                      <a:pt x="12" y="25"/>
                    </a:cubicBezTo>
                    <a:cubicBezTo>
                      <a:pt x="12" y="25"/>
                      <a:pt x="11" y="25"/>
                      <a:pt x="11" y="25"/>
                    </a:cubicBezTo>
                    <a:cubicBezTo>
                      <a:pt x="11" y="25"/>
                      <a:pt x="10" y="25"/>
                      <a:pt x="10" y="25"/>
                    </a:cubicBezTo>
                    <a:cubicBezTo>
                      <a:pt x="10" y="25"/>
                      <a:pt x="9" y="25"/>
                      <a:pt x="9" y="25"/>
                    </a:cubicBezTo>
                    <a:cubicBezTo>
                      <a:pt x="8" y="25"/>
                      <a:pt x="7" y="25"/>
                      <a:pt x="6" y="25"/>
                    </a:cubicBezTo>
                    <a:cubicBezTo>
                      <a:pt x="5" y="24"/>
                      <a:pt x="5" y="24"/>
                      <a:pt x="4" y="24"/>
                    </a:cubicBezTo>
                    <a:cubicBezTo>
                      <a:pt x="4" y="23"/>
                      <a:pt x="3" y="22"/>
                      <a:pt x="3" y="22"/>
                    </a:cubicBezTo>
                    <a:cubicBezTo>
                      <a:pt x="3" y="21"/>
                      <a:pt x="3" y="20"/>
                      <a:pt x="3" y="19"/>
                    </a:cubicBezTo>
                    <a:cubicBezTo>
                      <a:pt x="3" y="10"/>
                      <a:pt x="3" y="10"/>
                      <a:pt x="3" y="10"/>
                    </a:cubicBezTo>
                    <a:cubicBezTo>
                      <a:pt x="1" y="10"/>
                      <a:pt x="1" y="10"/>
                      <a:pt x="1" y="10"/>
                    </a:cubicBezTo>
                    <a:cubicBezTo>
                      <a:pt x="0" y="10"/>
                      <a:pt x="0" y="10"/>
                      <a:pt x="0" y="9"/>
                    </a:cubicBezTo>
                    <a:cubicBezTo>
                      <a:pt x="0" y="9"/>
                      <a:pt x="0" y="8"/>
                      <a:pt x="0" y="8"/>
                    </a:cubicBezTo>
                    <a:cubicBezTo>
                      <a:pt x="0" y="7"/>
                      <a:pt x="0" y="7"/>
                      <a:pt x="0" y="7"/>
                    </a:cubicBezTo>
                    <a:cubicBezTo>
                      <a:pt x="0" y="7"/>
                      <a:pt x="0" y="6"/>
                      <a:pt x="0" y="6"/>
                    </a:cubicBezTo>
                    <a:cubicBezTo>
                      <a:pt x="0" y="6"/>
                      <a:pt x="0" y="6"/>
                      <a:pt x="0" y="6"/>
                    </a:cubicBezTo>
                    <a:cubicBezTo>
                      <a:pt x="0" y="6"/>
                      <a:pt x="1" y="6"/>
                      <a:pt x="1" y="6"/>
                    </a:cubicBezTo>
                    <a:cubicBezTo>
                      <a:pt x="3" y="6"/>
                      <a:pt x="3" y="6"/>
                      <a:pt x="3" y="6"/>
                    </a:cubicBezTo>
                    <a:cubicBezTo>
                      <a:pt x="3" y="1"/>
                      <a:pt x="3" y="1"/>
                      <a:pt x="3" y="1"/>
                    </a:cubicBezTo>
                    <a:cubicBezTo>
                      <a:pt x="3" y="1"/>
                      <a:pt x="3" y="1"/>
                      <a:pt x="3" y="1"/>
                    </a:cubicBezTo>
                    <a:cubicBezTo>
                      <a:pt x="3" y="1"/>
                      <a:pt x="3" y="0"/>
                      <a:pt x="3" y="0"/>
                    </a:cubicBezTo>
                    <a:cubicBezTo>
                      <a:pt x="4" y="0"/>
                      <a:pt x="4" y="0"/>
                      <a:pt x="4" y="0"/>
                    </a:cubicBezTo>
                    <a:cubicBezTo>
                      <a:pt x="5" y="0"/>
                      <a:pt x="5" y="0"/>
                      <a:pt x="5" y="0"/>
                    </a:cubicBezTo>
                    <a:cubicBezTo>
                      <a:pt x="6" y="0"/>
                      <a:pt x="6" y="0"/>
                      <a:pt x="7" y="0"/>
                    </a:cubicBezTo>
                    <a:cubicBezTo>
                      <a:pt x="7" y="0"/>
                      <a:pt x="7" y="0"/>
                      <a:pt x="8" y="0"/>
                    </a:cubicBezTo>
                    <a:cubicBezTo>
                      <a:pt x="8" y="0"/>
                      <a:pt x="8" y="1"/>
                      <a:pt x="8" y="1"/>
                    </a:cubicBezTo>
                    <a:cubicBezTo>
                      <a:pt x="8" y="1"/>
                      <a:pt x="8" y="1"/>
                      <a:pt x="8" y="1"/>
                    </a:cubicBezTo>
                    <a:cubicBezTo>
                      <a:pt x="8" y="6"/>
                      <a:pt x="8" y="6"/>
                      <a:pt x="8" y="6"/>
                    </a:cubicBezTo>
                    <a:cubicBezTo>
                      <a:pt x="12" y="6"/>
                      <a:pt x="12" y="6"/>
                      <a:pt x="12" y="6"/>
                    </a:cubicBezTo>
                    <a:cubicBezTo>
                      <a:pt x="12" y="6"/>
                      <a:pt x="12" y="6"/>
                      <a:pt x="12" y="6"/>
                    </a:cubicBezTo>
                    <a:cubicBezTo>
                      <a:pt x="13" y="6"/>
                      <a:pt x="13" y="6"/>
                      <a:pt x="13" y="6"/>
                    </a:cubicBezTo>
                    <a:cubicBezTo>
                      <a:pt x="13" y="6"/>
                      <a:pt x="13" y="7"/>
                      <a:pt x="13" y="7"/>
                    </a:cubicBezTo>
                    <a:cubicBezTo>
                      <a:pt x="13" y="7"/>
                      <a:pt x="13" y="7"/>
                      <a:pt x="13" y="8"/>
                    </a:cubicBezTo>
                    <a:cubicBezTo>
                      <a:pt x="13" y="8"/>
                      <a:pt x="13" y="9"/>
                      <a:pt x="13" y="9"/>
                    </a:cubicBezTo>
                    <a:cubicBezTo>
                      <a:pt x="13" y="10"/>
                      <a:pt x="12" y="10"/>
                      <a:pt x="12" y="10"/>
                    </a:cubicBezTo>
                    <a:cubicBezTo>
                      <a:pt x="8" y="10"/>
                      <a:pt x="8" y="10"/>
                      <a:pt x="8" y="10"/>
                    </a:cubicBezTo>
                    <a:cubicBezTo>
                      <a:pt x="8" y="18"/>
                      <a:pt x="8" y="18"/>
                      <a:pt x="8" y="18"/>
                    </a:cubicBezTo>
                    <a:cubicBezTo>
                      <a:pt x="8" y="19"/>
                      <a:pt x="8" y="20"/>
                      <a:pt x="9" y="20"/>
                    </a:cubicBezTo>
                    <a:cubicBezTo>
                      <a:pt x="9" y="21"/>
                      <a:pt x="9" y="21"/>
                      <a:pt x="10" y="21"/>
                    </a:cubicBezTo>
                    <a:cubicBezTo>
                      <a:pt x="11" y="21"/>
                      <a:pt x="11" y="21"/>
                      <a:pt x="11" y="21"/>
                    </a:cubicBezTo>
                    <a:cubicBezTo>
                      <a:pt x="11" y="21"/>
                      <a:pt x="11" y="21"/>
                      <a:pt x="12" y="21"/>
                    </a:cubicBezTo>
                    <a:cubicBezTo>
                      <a:pt x="12" y="21"/>
                      <a:pt x="12" y="21"/>
                      <a:pt x="12" y="21"/>
                    </a:cubicBezTo>
                    <a:cubicBezTo>
                      <a:pt x="12" y="21"/>
                      <a:pt x="12" y="21"/>
                      <a:pt x="12" y="21"/>
                    </a:cubicBezTo>
                    <a:cubicBezTo>
                      <a:pt x="12" y="21"/>
                      <a:pt x="13" y="21"/>
                      <a:pt x="13" y="21"/>
                    </a:cubicBezTo>
                    <a:cubicBezTo>
                      <a:pt x="13" y="21"/>
                      <a:pt x="13" y="21"/>
                      <a:pt x="13" y="21"/>
                    </a:cubicBezTo>
                    <a:cubicBezTo>
                      <a:pt x="13" y="21"/>
                      <a:pt x="13" y="21"/>
                      <a:pt x="13" y="22"/>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1" name="Freeform 8079">
                <a:extLst>
                  <a:ext uri="{FF2B5EF4-FFF2-40B4-BE49-F238E27FC236}">
                    <a16:creationId xmlns:a16="http://schemas.microsoft.com/office/drawing/2014/main" id="{25603511-ECCE-421A-A43D-0412E398622C}"/>
                  </a:ext>
                </a:extLst>
              </p:cNvPr>
              <p:cNvSpPr>
                <a:spLocks/>
              </p:cNvSpPr>
              <p:nvPr/>
            </p:nvSpPr>
            <p:spPr bwMode="auto">
              <a:xfrm>
                <a:off x="285750" y="1389180"/>
                <a:ext cx="17463" cy="15875"/>
              </a:xfrm>
              <a:custGeom>
                <a:avLst/>
                <a:gdLst>
                  <a:gd name="T0" fmla="*/ 6 w 6"/>
                  <a:gd name="T1" fmla="*/ 3 h 6"/>
                  <a:gd name="T2" fmla="*/ 5 w 6"/>
                  <a:gd name="T3" fmla="*/ 5 h 6"/>
                  <a:gd name="T4" fmla="*/ 3 w 6"/>
                  <a:gd name="T5" fmla="*/ 6 h 6"/>
                  <a:gd name="T6" fmla="*/ 0 w 6"/>
                  <a:gd name="T7" fmla="*/ 6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1" y="6"/>
                      <a:pt x="1" y="6"/>
                      <a:pt x="0" y="6"/>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2" name="Freeform 8080">
                <a:extLst>
                  <a:ext uri="{FF2B5EF4-FFF2-40B4-BE49-F238E27FC236}">
                    <a16:creationId xmlns:a16="http://schemas.microsoft.com/office/drawing/2014/main" id="{6046754D-2EA6-416B-B10F-40999454E60B}"/>
                  </a:ext>
                </a:extLst>
              </p:cNvPr>
              <p:cNvSpPr>
                <a:spLocks/>
              </p:cNvSpPr>
              <p:nvPr/>
            </p:nvSpPr>
            <p:spPr bwMode="auto">
              <a:xfrm>
                <a:off x="342900" y="1335205"/>
                <a:ext cx="36513" cy="69850"/>
              </a:xfrm>
              <a:custGeom>
                <a:avLst/>
                <a:gdLst>
                  <a:gd name="T0" fmla="*/ 14 w 14"/>
                  <a:gd name="T1" fmla="*/ 25 h 27"/>
                  <a:gd name="T2" fmla="*/ 14 w 14"/>
                  <a:gd name="T3" fmla="*/ 26 h 27"/>
                  <a:gd name="T4" fmla="*/ 14 w 14"/>
                  <a:gd name="T5" fmla="*/ 27 h 27"/>
                  <a:gd name="T6" fmla="*/ 14 w 14"/>
                  <a:gd name="T7" fmla="*/ 27 h 27"/>
                  <a:gd name="T8" fmla="*/ 13 w 14"/>
                  <a:gd name="T9" fmla="*/ 27 h 27"/>
                  <a:gd name="T10" fmla="*/ 1 w 14"/>
                  <a:gd name="T11" fmla="*/ 27 h 27"/>
                  <a:gd name="T12" fmla="*/ 0 w 14"/>
                  <a:gd name="T13" fmla="*/ 27 h 27"/>
                  <a:gd name="T14" fmla="*/ 0 w 14"/>
                  <a:gd name="T15" fmla="*/ 25 h 27"/>
                  <a:gd name="T16" fmla="*/ 0 w 14"/>
                  <a:gd name="T17" fmla="*/ 1 h 27"/>
                  <a:gd name="T18" fmla="*/ 0 w 14"/>
                  <a:gd name="T19" fmla="*/ 1 h 27"/>
                  <a:gd name="T20" fmla="*/ 0 w 14"/>
                  <a:gd name="T21" fmla="*/ 0 h 27"/>
                  <a:gd name="T22" fmla="*/ 1 w 14"/>
                  <a:gd name="T23" fmla="*/ 0 h 27"/>
                  <a:gd name="T24" fmla="*/ 2 w 14"/>
                  <a:gd name="T25" fmla="*/ 0 h 27"/>
                  <a:gd name="T26" fmla="*/ 4 w 14"/>
                  <a:gd name="T27" fmla="*/ 0 h 27"/>
                  <a:gd name="T28" fmla="*/ 4 w 14"/>
                  <a:gd name="T29" fmla="*/ 0 h 27"/>
                  <a:gd name="T30" fmla="*/ 5 w 14"/>
                  <a:gd name="T31" fmla="*/ 1 h 27"/>
                  <a:gd name="T32" fmla="*/ 5 w 14"/>
                  <a:gd name="T33" fmla="*/ 1 h 27"/>
                  <a:gd name="T34" fmla="*/ 5 w 14"/>
                  <a:gd name="T35" fmla="*/ 23 h 27"/>
                  <a:gd name="T36" fmla="*/ 13 w 14"/>
                  <a:gd name="T37" fmla="*/ 23 h 27"/>
                  <a:gd name="T38" fmla="*/ 14 w 14"/>
                  <a:gd name="T39" fmla="*/ 23 h 27"/>
                  <a:gd name="T40" fmla="*/ 14 w 14"/>
                  <a:gd name="T41" fmla="*/ 24 h 27"/>
                  <a:gd name="T42" fmla="*/ 14 w 14"/>
                  <a:gd name="T43" fmla="*/ 24 h 27"/>
                  <a:gd name="T44" fmla="*/ 14 w 14"/>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14" y="25"/>
                    </a:moveTo>
                    <a:cubicBezTo>
                      <a:pt x="14" y="25"/>
                      <a:pt x="14" y="26"/>
                      <a:pt x="14" y="26"/>
                    </a:cubicBezTo>
                    <a:cubicBezTo>
                      <a:pt x="14" y="26"/>
                      <a:pt x="14" y="26"/>
                      <a:pt x="14" y="27"/>
                    </a:cubicBezTo>
                    <a:cubicBezTo>
                      <a:pt x="14" y="27"/>
                      <a:pt x="14" y="27"/>
                      <a:pt x="14" y="27"/>
                    </a:cubicBezTo>
                    <a:cubicBezTo>
                      <a:pt x="14" y="27"/>
                      <a:pt x="13" y="27"/>
                      <a:pt x="13" y="27"/>
                    </a:cubicBezTo>
                    <a:cubicBezTo>
                      <a:pt x="1" y="27"/>
                      <a:pt x="1" y="27"/>
                      <a:pt x="1" y="27"/>
                    </a:cubicBezTo>
                    <a:cubicBezTo>
                      <a:pt x="1" y="27"/>
                      <a:pt x="0" y="27"/>
                      <a:pt x="0" y="27"/>
                    </a:cubicBezTo>
                    <a:cubicBezTo>
                      <a:pt x="0" y="26"/>
                      <a:pt x="0" y="26"/>
                      <a:pt x="0" y="25"/>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4" y="0"/>
                    </a:cubicBezTo>
                    <a:cubicBezTo>
                      <a:pt x="4" y="0"/>
                      <a:pt x="4" y="0"/>
                      <a:pt x="4" y="0"/>
                    </a:cubicBezTo>
                    <a:cubicBezTo>
                      <a:pt x="5" y="0"/>
                      <a:pt x="5" y="1"/>
                      <a:pt x="5" y="1"/>
                    </a:cubicBezTo>
                    <a:cubicBezTo>
                      <a:pt x="5" y="1"/>
                      <a:pt x="5" y="1"/>
                      <a:pt x="5" y="1"/>
                    </a:cubicBezTo>
                    <a:cubicBezTo>
                      <a:pt x="5" y="23"/>
                      <a:pt x="5" y="23"/>
                      <a:pt x="5" y="23"/>
                    </a:cubicBezTo>
                    <a:cubicBezTo>
                      <a:pt x="13" y="23"/>
                      <a:pt x="13" y="23"/>
                      <a:pt x="13" y="23"/>
                    </a:cubicBezTo>
                    <a:cubicBezTo>
                      <a:pt x="13" y="23"/>
                      <a:pt x="14" y="23"/>
                      <a:pt x="14" y="23"/>
                    </a:cubicBezTo>
                    <a:cubicBezTo>
                      <a:pt x="14" y="23"/>
                      <a:pt x="14" y="23"/>
                      <a:pt x="14" y="24"/>
                    </a:cubicBezTo>
                    <a:cubicBezTo>
                      <a:pt x="14" y="24"/>
                      <a:pt x="14" y="24"/>
                      <a:pt x="14" y="24"/>
                    </a:cubicBezTo>
                    <a:cubicBezTo>
                      <a:pt x="14" y="24"/>
                      <a:pt x="14" y="25"/>
                      <a:pt x="14"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3" name="Freeform 8081">
                <a:extLst>
                  <a:ext uri="{FF2B5EF4-FFF2-40B4-BE49-F238E27FC236}">
                    <a16:creationId xmlns:a16="http://schemas.microsoft.com/office/drawing/2014/main" id="{840538DA-951E-43E2-8AFC-383A80477E3E}"/>
                  </a:ext>
                </a:extLst>
              </p:cNvPr>
              <p:cNvSpPr>
                <a:spLocks/>
              </p:cNvSpPr>
              <p:nvPr/>
            </p:nvSpPr>
            <p:spPr bwMode="auto">
              <a:xfrm>
                <a:off x="398462" y="1365368"/>
                <a:ext cx="23813" cy="30163"/>
              </a:xfrm>
              <a:custGeom>
                <a:avLst/>
                <a:gdLst>
                  <a:gd name="T0" fmla="*/ 9 w 9"/>
                  <a:gd name="T1" fmla="*/ 6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2"/>
                      <a:pt x="9" y="2"/>
                      <a:pt x="8" y="1"/>
                    </a:cubicBezTo>
                    <a:cubicBezTo>
                      <a:pt x="8" y="1"/>
                      <a:pt x="7" y="0"/>
                      <a:pt x="7" y="0"/>
                    </a:cubicBezTo>
                    <a:cubicBezTo>
                      <a:pt x="6" y="0"/>
                      <a:pt x="6" y="0"/>
                      <a:pt x="5" y="0"/>
                    </a:cubicBezTo>
                    <a:cubicBezTo>
                      <a:pt x="4" y="0"/>
                      <a:pt x="3" y="0"/>
                      <a:pt x="3" y="0"/>
                    </a:cubicBezTo>
                    <a:cubicBezTo>
                      <a:pt x="2" y="0"/>
                      <a:pt x="2" y="1"/>
                      <a:pt x="1" y="1"/>
                    </a:cubicBezTo>
                    <a:cubicBezTo>
                      <a:pt x="1" y="2"/>
                      <a:pt x="1" y="2"/>
                      <a:pt x="0" y="3"/>
                    </a:cubicBezTo>
                    <a:cubicBezTo>
                      <a:pt x="0" y="4"/>
                      <a:pt x="0" y="5"/>
                      <a:pt x="0" y="5"/>
                    </a:cubicBezTo>
                    <a:cubicBezTo>
                      <a:pt x="0" y="6"/>
                      <a:pt x="0" y="7"/>
                      <a:pt x="0" y="8"/>
                    </a:cubicBezTo>
                    <a:cubicBezTo>
                      <a:pt x="1" y="8"/>
                      <a:pt x="1" y="9"/>
                      <a:pt x="1" y="10"/>
                    </a:cubicBezTo>
                    <a:cubicBezTo>
                      <a:pt x="1" y="10"/>
                      <a:pt x="2" y="11"/>
                      <a:pt x="3" y="11"/>
                    </a:cubicBezTo>
                    <a:cubicBezTo>
                      <a:pt x="3" y="11"/>
                      <a:pt x="4" y="11"/>
                      <a:pt x="5" y="11"/>
                    </a:cubicBezTo>
                    <a:cubicBezTo>
                      <a:pt x="5" y="11"/>
                      <a:pt x="6" y="11"/>
                      <a:pt x="7" y="11"/>
                    </a:cubicBezTo>
                    <a:cubicBezTo>
                      <a:pt x="7" y="11"/>
                      <a:pt x="8" y="10"/>
                      <a:pt x="8" y="10"/>
                    </a:cubicBezTo>
                    <a:cubicBezTo>
                      <a:pt x="8" y="9"/>
                      <a:pt x="9" y="9"/>
                      <a:pt x="9" y="8"/>
                    </a:cubicBezTo>
                    <a:cubicBezTo>
                      <a:pt x="9" y="7"/>
                      <a:pt x="9" y="6"/>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4" name="Freeform 8082">
                <a:extLst>
                  <a:ext uri="{FF2B5EF4-FFF2-40B4-BE49-F238E27FC236}">
                    <a16:creationId xmlns:a16="http://schemas.microsoft.com/office/drawing/2014/main" id="{9CD41132-713B-4276-8172-6AD4DC296624}"/>
                  </a:ext>
                </a:extLst>
              </p:cNvPr>
              <p:cNvSpPr>
                <a:spLocks/>
              </p:cNvSpPr>
              <p:nvPr/>
            </p:nvSpPr>
            <p:spPr bwMode="auto">
              <a:xfrm>
                <a:off x="385762" y="1355843"/>
                <a:ext cx="52388" cy="49213"/>
              </a:xfrm>
              <a:custGeom>
                <a:avLst/>
                <a:gdLst>
                  <a:gd name="T0" fmla="*/ 20 w 20"/>
                  <a:gd name="T1" fmla="*/ 9 h 19"/>
                  <a:gd name="T2" fmla="*/ 19 w 20"/>
                  <a:gd name="T3" fmla="*/ 13 h 19"/>
                  <a:gd name="T4" fmla="*/ 17 w 20"/>
                  <a:gd name="T5" fmla="*/ 16 h 19"/>
                  <a:gd name="T6" fmla="*/ 14 w 20"/>
                  <a:gd name="T7" fmla="*/ 18 h 19"/>
                  <a:gd name="T8" fmla="*/ 9 w 20"/>
                  <a:gd name="T9" fmla="*/ 19 h 19"/>
                  <a:gd name="T10" fmla="*/ 5 w 20"/>
                  <a:gd name="T11" fmla="*/ 18 h 19"/>
                  <a:gd name="T12" fmla="*/ 2 w 20"/>
                  <a:gd name="T13" fmla="*/ 17 h 19"/>
                  <a:gd name="T14" fmla="*/ 0 w 20"/>
                  <a:gd name="T15" fmla="*/ 14 h 19"/>
                  <a:gd name="T16" fmla="*/ 0 w 20"/>
                  <a:gd name="T17" fmla="*/ 10 h 19"/>
                  <a:gd name="T18" fmla="*/ 0 w 20"/>
                  <a:gd name="T19" fmla="*/ 6 h 19"/>
                  <a:gd name="T20" fmla="*/ 2 w 20"/>
                  <a:gd name="T21" fmla="*/ 3 h 19"/>
                  <a:gd name="T22" fmla="*/ 6 w 20"/>
                  <a:gd name="T23" fmla="*/ 1 h 19"/>
                  <a:gd name="T24" fmla="*/ 10 w 20"/>
                  <a:gd name="T25" fmla="*/ 0 h 19"/>
                  <a:gd name="T26" fmla="*/ 14 w 20"/>
                  <a:gd name="T27" fmla="*/ 1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9" y="19"/>
                    </a:cubicBezTo>
                    <a:cubicBezTo>
                      <a:pt x="8" y="19"/>
                      <a:pt x="6" y="19"/>
                      <a:pt x="5" y="18"/>
                    </a:cubicBezTo>
                    <a:cubicBezTo>
                      <a:pt x="4" y="18"/>
                      <a:pt x="3" y="17"/>
                      <a:pt x="2" y="17"/>
                    </a:cubicBezTo>
                    <a:cubicBezTo>
                      <a:pt x="1" y="16"/>
                      <a:pt x="1" y="15"/>
                      <a:pt x="0" y="14"/>
                    </a:cubicBezTo>
                    <a:cubicBezTo>
                      <a:pt x="0" y="12"/>
                      <a:pt x="0" y="11"/>
                      <a:pt x="0" y="10"/>
                    </a:cubicBezTo>
                    <a:cubicBezTo>
                      <a:pt x="0" y="8"/>
                      <a:pt x="0" y="7"/>
                      <a:pt x="0" y="6"/>
                    </a:cubicBezTo>
                    <a:cubicBezTo>
                      <a:pt x="1" y="4"/>
                      <a:pt x="2" y="3"/>
                      <a:pt x="2" y="3"/>
                    </a:cubicBezTo>
                    <a:cubicBezTo>
                      <a:pt x="3" y="2"/>
                      <a:pt x="4" y="1"/>
                      <a:pt x="6" y="1"/>
                    </a:cubicBezTo>
                    <a:cubicBezTo>
                      <a:pt x="7" y="0"/>
                      <a:pt x="8" y="0"/>
                      <a:pt x="10" y="0"/>
                    </a:cubicBezTo>
                    <a:cubicBezTo>
                      <a:pt x="12" y="0"/>
                      <a:pt x="13" y="0"/>
                      <a:pt x="14" y="1"/>
                    </a:cubicBezTo>
                    <a:cubicBezTo>
                      <a:pt x="15" y="1"/>
                      <a:pt x="16" y="2"/>
                      <a:pt x="17" y="2"/>
                    </a:cubicBezTo>
                    <a:cubicBezTo>
                      <a:pt x="18" y="3"/>
                      <a:pt x="19" y="4"/>
                      <a:pt x="19" y="5"/>
                    </a:cubicBezTo>
                    <a:cubicBezTo>
                      <a:pt x="19"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5" name="Freeform 8083">
                <a:extLst>
                  <a:ext uri="{FF2B5EF4-FFF2-40B4-BE49-F238E27FC236}">
                    <a16:creationId xmlns:a16="http://schemas.microsoft.com/office/drawing/2014/main" id="{2BBE925A-849D-4180-B2A9-B73B169F5A71}"/>
                  </a:ext>
                </a:extLst>
              </p:cNvPr>
              <p:cNvSpPr>
                <a:spLocks/>
              </p:cNvSpPr>
              <p:nvPr/>
            </p:nvSpPr>
            <p:spPr bwMode="auto">
              <a:xfrm>
                <a:off x="446087" y="1355843"/>
                <a:ext cx="49213" cy="49213"/>
              </a:xfrm>
              <a:custGeom>
                <a:avLst/>
                <a:gdLst>
                  <a:gd name="T0" fmla="*/ 18 w 18"/>
                  <a:gd name="T1" fmla="*/ 18 h 19"/>
                  <a:gd name="T2" fmla="*/ 18 w 18"/>
                  <a:gd name="T3" fmla="*/ 19 h 19"/>
                  <a:gd name="T4" fmla="*/ 17 w 18"/>
                  <a:gd name="T5" fmla="*/ 19 h 19"/>
                  <a:gd name="T6" fmla="*/ 17 w 18"/>
                  <a:gd name="T7" fmla="*/ 19 h 19"/>
                  <a:gd name="T8" fmla="*/ 16 w 18"/>
                  <a:gd name="T9" fmla="*/ 19 h 19"/>
                  <a:gd name="T10" fmla="*/ 15 w 18"/>
                  <a:gd name="T11" fmla="*/ 19 h 19"/>
                  <a:gd name="T12" fmla="*/ 14 w 18"/>
                  <a:gd name="T13" fmla="*/ 19 h 19"/>
                  <a:gd name="T14" fmla="*/ 14 w 18"/>
                  <a:gd name="T15" fmla="*/ 19 h 19"/>
                  <a:gd name="T16" fmla="*/ 13 w 18"/>
                  <a:gd name="T17" fmla="*/ 18 h 19"/>
                  <a:gd name="T18" fmla="*/ 13 w 18"/>
                  <a:gd name="T19" fmla="*/ 16 h 19"/>
                  <a:gd name="T20" fmla="*/ 10 w 18"/>
                  <a:gd name="T21" fmla="*/ 18 h 19"/>
                  <a:gd name="T22" fmla="*/ 7 w 18"/>
                  <a:gd name="T23" fmla="*/ 19 h 19"/>
                  <a:gd name="T24" fmla="*/ 4 w 18"/>
                  <a:gd name="T25" fmla="*/ 19 h 19"/>
                  <a:gd name="T26" fmla="*/ 2 w 18"/>
                  <a:gd name="T27" fmla="*/ 17 h 19"/>
                  <a:gd name="T28" fmla="*/ 1 w 18"/>
                  <a:gd name="T29" fmla="*/ 15 h 19"/>
                  <a:gd name="T30" fmla="*/ 0 w 18"/>
                  <a:gd name="T31" fmla="*/ 11 h 19"/>
                  <a:gd name="T32" fmla="*/ 0 w 18"/>
                  <a:gd name="T33" fmla="*/ 1 h 19"/>
                  <a:gd name="T34" fmla="*/ 0 w 18"/>
                  <a:gd name="T35" fmla="*/ 0 h 19"/>
                  <a:gd name="T36" fmla="*/ 1 w 18"/>
                  <a:gd name="T37" fmla="*/ 0 h 19"/>
                  <a:gd name="T38" fmla="*/ 2 w 18"/>
                  <a:gd name="T39" fmla="*/ 0 h 19"/>
                  <a:gd name="T40" fmla="*/ 3 w 18"/>
                  <a:gd name="T41" fmla="*/ 0 h 19"/>
                  <a:gd name="T42" fmla="*/ 4 w 18"/>
                  <a:gd name="T43" fmla="*/ 0 h 19"/>
                  <a:gd name="T44" fmla="*/ 5 w 18"/>
                  <a:gd name="T45" fmla="*/ 0 h 19"/>
                  <a:gd name="T46" fmla="*/ 5 w 18"/>
                  <a:gd name="T47" fmla="*/ 0 h 19"/>
                  <a:gd name="T48" fmla="*/ 6 w 18"/>
                  <a:gd name="T49" fmla="*/ 1 h 19"/>
                  <a:gd name="T50" fmla="*/ 6 w 18"/>
                  <a:gd name="T51" fmla="*/ 11 h 19"/>
                  <a:gd name="T52" fmla="*/ 6 w 18"/>
                  <a:gd name="T53" fmla="*/ 13 h 19"/>
                  <a:gd name="T54" fmla="*/ 6 w 18"/>
                  <a:gd name="T55" fmla="*/ 14 h 19"/>
                  <a:gd name="T56" fmla="*/ 7 w 18"/>
                  <a:gd name="T57" fmla="*/ 15 h 19"/>
                  <a:gd name="T58" fmla="*/ 9 w 18"/>
                  <a:gd name="T59" fmla="*/ 15 h 19"/>
                  <a:gd name="T60" fmla="*/ 11 w 18"/>
                  <a:gd name="T61" fmla="*/ 15 h 19"/>
                  <a:gd name="T62" fmla="*/ 13 w 18"/>
                  <a:gd name="T63" fmla="*/ 12 h 19"/>
                  <a:gd name="T64" fmla="*/ 13 w 18"/>
                  <a:gd name="T65" fmla="*/ 1 h 19"/>
                  <a:gd name="T66" fmla="*/ 13 w 18"/>
                  <a:gd name="T67" fmla="*/ 0 h 19"/>
                  <a:gd name="T68" fmla="*/ 13 w 18"/>
                  <a:gd name="T69" fmla="*/ 0 h 19"/>
                  <a:gd name="T70" fmla="*/ 14 w 18"/>
                  <a:gd name="T71" fmla="*/ 0 h 19"/>
                  <a:gd name="T72" fmla="*/ 15 w 18"/>
                  <a:gd name="T73" fmla="*/ 0 h 19"/>
                  <a:gd name="T74" fmla="*/ 17 w 18"/>
                  <a:gd name="T75" fmla="*/ 0 h 19"/>
                  <a:gd name="T76" fmla="*/ 17 w 18"/>
                  <a:gd name="T77" fmla="*/ 0 h 19"/>
                  <a:gd name="T78" fmla="*/ 18 w 18"/>
                  <a:gd name="T79" fmla="*/ 0 h 19"/>
                  <a:gd name="T80" fmla="*/ 18 w 18"/>
                  <a:gd name="T81" fmla="*/ 1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9"/>
                      <a:pt x="18" y="19"/>
                    </a:cubicBezTo>
                    <a:cubicBezTo>
                      <a:pt x="18" y="19"/>
                      <a:pt x="18" y="19"/>
                      <a:pt x="17" y="19"/>
                    </a:cubicBezTo>
                    <a:cubicBezTo>
                      <a:pt x="17" y="19"/>
                      <a:pt x="17" y="19"/>
                      <a:pt x="17" y="19"/>
                    </a:cubicBezTo>
                    <a:cubicBezTo>
                      <a:pt x="16" y="19"/>
                      <a:pt x="16" y="19"/>
                      <a:pt x="16" y="19"/>
                    </a:cubicBezTo>
                    <a:cubicBezTo>
                      <a:pt x="15" y="19"/>
                      <a:pt x="15" y="19"/>
                      <a:pt x="15" y="19"/>
                    </a:cubicBezTo>
                    <a:cubicBezTo>
                      <a:pt x="14" y="19"/>
                      <a:pt x="14" y="19"/>
                      <a:pt x="14" y="19"/>
                    </a:cubicBezTo>
                    <a:cubicBezTo>
                      <a:pt x="14" y="19"/>
                      <a:pt x="14" y="19"/>
                      <a:pt x="14" y="19"/>
                    </a:cubicBezTo>
                    <a:cubicBezTo>
                      <a:pt x="13" y="19"/>
                      <a:pt x="13" y="18"/>
                      <a:pt x="13" y="18"/>
                    </a:cubicBezTo>
                    <a:cubicBezTo>
                      <a:pt x="13" y="16"/>
                      <a:pt x="13" y="16"/>
                      <a:pt x="13" y="16"/>
                    </a:cubicBezTo>
                    <a:cubicBezTo>
                      <a:pt x="12" y="17"/>
                      <a:pt x="11" y="18"/>
                      <a:pt x="10" y="18"/>
                    </a:cubicBezTo>
                    <a:cubicBezTo>
                      <a:pt x="9" y="19"/>
                      <a:pt x="8" y="19"/>
                      <a:pt x="7" y="19"/>
                    </a:cubicBezTo>
                    <a:cubicBezTo>
                      <a:pt x="6" y="19"/>
                      <a:pt x="5" y="19"/>
                      <a:pt x="4" y="19"/>
                    </a:cubicBezTo>
                    <a:cubicBezTo>
                      <a:pt x="3" y="18"/>
                      <a:pt x="2" y="18"/>
                      <a:pt x="2" y="17"/>
                    </a:cubicBezTo>
                    <a:cubicBezTo>
                      <a:pt x="1" y="16"/>
                      <a:pt x="1" y="15"/>
                      <a:pt x="1" y="15"/>
                    </a:cubicBezTo>
                    <a:cubicBezTo>
                      <a:pt x="0" y="14"/>
                      <a:pt x="0" y="13"/>
                      <a:pt x="0" y="11"/>
                    </a:cubicBezTo>
                    <a:cubicBezTo>
                      <a:pt x="0" y="1"/>
                      <a:pt x="0" y="1"/>
                      <a:pt x="0" y="1"/>
                    </a:cubicBezTo>
                    <a:cubicBezTo>
                      <a:pt x="0" y="1"/>
                      <a:pt x="0" y="0"/>
                      <a:pt x="0"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0"/>
                      <a:pt x="6" y="1"/>
                      <a:pt x="6" y="1"/>
                    </a:cubicBezTo>
                    <a:cubicBezTo>
                      <a:pt x="6" y="11"/>
                      <a:pt x="6" y="11"/>
                      <a:pt x="6" y="11"/>
                    </a:cubicBezTo>
                    <a:cubicBezTo>
                      <a:pt x="6" y="12"/>
                      <a:pt x="6" y="12"/>
                      <a:pt x="6" y="13"/>
                    </a:cubicBezTo>
                    <a:cubicBezTo>
                      <a:pt x="6" y="13"/>
                      <a:pt x="6" y="14"/>
                      <a:pt x="6" y="14"/>
                    </a:cubicBezTo>
                    <a:cubicBezTo>
                      <a:pt x="7" y="14"/>
                      <a:pt x="7" y="15"/>
                      <a:pt x="7" y="15"/>
                    </a:cubicBezTo>
                    <a:cubicBezTo>
                      <a:pt x="8" y="15"/>
                      <a:pt x="8" y="15"/>
                      <a:pt x="9" y="15"/>
                    </a:cubicBezTo>
                    <a:cubicBezTo>
                      <a:pt x="9" y="15"/>
                      <a:pt x="10" y="15"/>
                      <a:pt x="11" y="15"/>
                    </a:cubicBezTo>
                    <a:cubicBezTo>
                      <a:pt x="11" y="14"/>
                      <a:pt x="12" y="13"/>
                      <a:pt x="13" y="12"/>
                    </a:cubicBezTo>
                    <a:cubicBezTo>
                      <a:pt x="13" y="1"/>
                      <a:pt x="13" y="1"/>
                      <a:pt x="13" y="1"/>
                    </a:cubicBezTo>
                    <a:cubicBezTo>
                      <a:pt x="13" y="1"/>
                      <a:pt x="13" y="0"/>
                      <a:pt x="13" y="0"/>
                    </a:cubicBezTo>
                    <a:cubicBezTo>
                      <a:pt x="13" y="0"/>
                      <a:pt x="13" y="0"/>
                      <a:pt x="13" y="0"/>
                    </a:cubicBezTo>
                    <a:cubicBezTo>
                      <a:pt x="13" y="0"/>
                      <a:pt x="14" y="0"/>
                      <a:pt x="14" y="0"/>
                    </a:cubicBezTo>
                    <a:cubicBezTo>
                      <a:pt x="14" y="0"/>
                      <a:pt x="15" y="0"/>
                      <a:pt x="15" y="0"/>
                    </a:cubicBezTo>
                    <a:cubicBezTo>
                      <a:pt x="16" y="0"/>
                      <a:pt x="16" y="0"/>
                      <a:pt x="17" y="0"/>
                    </a:cubicBezTo>
                    <a:cubicBezTo>
                      <a:pt x="17" y="0"/>
                      <a:pt x="17" y="0"/>
                      <a:pt x="17" y="0"/>
                    </a:cubicBezTo>
                    <a:cubicBezTo>
                      <a:pt x="18" y="0"/>
                      <a:pt x="18" y="0"/>
                      <a:pt x="18" y="0"/>
                    </a:cubicBezTo>
                    <a:cubicBezTo>
                      <a:pt x="18" y="0"/>
                      <a:pt x="18" y="1"/>
                      <a:pt x="18" y="1"/>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6" name="Freeform 8084">
                <a:extLst>
                  <a:ext uri="{FF2B5EF4-FFF2-40B4-BE49-F238E27FC236}">
                    <a16:creationId xmlns:a16="http://schemas.microsoft.com/office/drawing/2014/main" id="{E066407F-9E01-4B6F-9101-5A61A7B3F9B9}"/>
                  </a:ext>
                </a:extLst>
              </p:cNvPr>
              <p:cNvSpPr>
                <a:spLocks/>
              </p:cNvSpPr>
              <p:nvPr/>
            </p:nvSpPr>
            <p:spPr bwMode="auto">
              <a:xfrm>
                <a:off x="508000" y="1335205"/>
                <a:ext cx="15875" cy="14288"/>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4" y="6"/>
                      <a:pt x="4" y="6"/>
                      <a:pt x="3" y="6"/>
                    </a:cubicBezTo>
                    <a:cubicBezTo>
                      <a:pt x="1" y="6"/>
                      <a:pt x="1" y="6"/>
                      <a:pt x="0" y="5"/>
                    </a:cubicBezTo>
                    <a:cubicBezTo>
                      <a:pt x="0" y="5"/>
                      <a:pt x="0" y="4"/>
                      <a:pt x="0" y="3"/>
                    </a:cubicBezTo>
                    <a:cubicBezTo>
                      <a:pt x="0" y="2"/>
                      <a:pt x="0" y="1"/>
                      <a:pt x="0" y="1"/>
                    </a:cubicBezTo>
                    <a:cubicBezTo>
                      <a:pt x="1" y="0"/>
                      <a:pt x="1" y="0"/>
                      <a:pt x="3" y="0"/>
                    </a:cubicBezTo>
                    <a:cubicBezTo>
                      <a:pt x="4" y="0"/>
                      <a:pt x="4" y="0"/>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7" name="Freeform 8085">
                <a:extLst>
                  <a:ext uri="{FF2B5EF4-FFF2-40B4-BE49-F238E27FC236}">
                    <a16:creationId xmlns:a16="http://schemas.microsoft.com/office/drawing/2014/main" id="{A7F0E7D8-DF6E-4C76-8085-329E84D230D9}"/>
                  </a:ext>
                </a:extLst>
              </p:cNvPr>
              <p:cNvSpPr>
                <a:spLocks/>
              </p:cNvSpPr>
              <p:nvPr/>
            </p:nvSpPr>
            <p:spPr bwMode="auto">
              <a:xfrm>
                <a:off x="508000" y="1355843"/>
                <a:ext cx="12700" cy="49213"/>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0 w 5"/>
                  <a:gd name="T13" fmla="*/ 19 h 19"/>
                  <a:gd name="T14" fmla="*/ 0 w 5"/>
                  <a:gd name="T15" fmla="*/ 19 h 19"/>
                  <a:gd name="T16" fmla="*/ 0 w 5"/>
                  <a:gd name="T17" fmla="*/ 18 h 19"/>
                  <a:gd name="T18" fmla="*/ 0 w 5"/>
                  <a:gd name="T19" fmla="*/ 1 h 19"/>
                  <a:gd name="T20" fmla="*/ 0 w 5"/>
                  <a:gd name="T21" fmla="*/ 0 h 19"/>
                  <a:gd name="T22" fmla="*/ 0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9"/>
                      <a:pt x="0" y="18"/>
                      <a:pt x="0" y="18"/>
                    </a:cubicBezTo>
                    <a:cubicBezTo>
                      <a:pt x="0" y="1"/>
                      <a:pt x="0" y="1"/>
                      <a:pt x="0" y="1"/>
                    </a:cubicBezTo>
                    <a:cubicBezTo>
                      <a:pt x="0" y="1"/>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8" name="Freeform 8086">
                <a:extLst>
                  <a:ext uri="{FF2B5EF4-FFF2-40B4-BE49-F238E27FC236}">
                    <a16:creationId xmlns:a16="http://schemas.microsoft.com/office/drawing/2014/main" id="{58964245-6A66-443D-91D5-93C61B03A4D6}"/>
                  </a:ext>
                </a:extLst>
              </p:cNvPr>
              <p:cNvSpPr>
                <a:spLocks/>
              </p:cNvSpPr>
              <p:nvPr/>
            </p:nvSpPr>
            <p:spPr bwMode="auto">
              <a:xfrm>
                <a:off x="531812" y="1355843"/>
                <a:ext cx="38100" cy="49213"/>
              </a:xfrm>
              <a:custGeom>
                <a:avLst/>
                <a:gdLst>
                  <a:gd name="T0" fmla="*/ 14 w 14"/>
                  <a:gd name="T1" fmla="*/ 13 h 19"/>
                  <a:gd name="T2" fmla="*/ 14 w 14"/>
                  <a:gd name="T3" fmla="*/ 16 h 19"/>
                  <a:gd name="T4" fmla="*/ 12 w 14"/>
                  <a:gd name="T5" fmla="*/ 18 h 19"/>
                  <a:gd name="T6" fmla="*/ 9 w 14"/>
                  <a:gd name="T7" fmla="*/ 19 h 19"/>
                  <a:gd name="T8" fmla="*/ 6 w 14"/>
                  <a:gd name="T9" fmla="*/ 19 h 19"/>
                  <a:gd name="T10" fmla="*/ 4 w 14"/>
                  <a:gd name="T11" fmla="*/ 19 h 19"/>
                  <a:gd name="T12" fmla="*/ 3 w 14"/>
                  <a:gd name="T13" fmla="*/ 18 h 19"/>
                  <a:gd name="T14" fmla="*/ 1 w 14"/>
                  <a:gd name="T15" fmla="*/ 18 h 19"/>
                  <a:gd name="T16" fmla="*/ 1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1 w 14"/>
                  <a:gd name="T29" fmla="*/ 13 h 19"/>
                  <a:gd name="T30" fmla="*/ 1 w 14"/>
                  <a:gd name="T31" fmla="*/ 14 h 19"/>
                  <a:gd name="T32" fmla="*/ 3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2 w 14"/>
                  <a:gd name="T57" fmla="*/ 9 h 19"/>
                  <a:gd name="T58" fmla="*/ 1 w 14"/>
                  <a:gd name="T59" fmla="*/ 7 h 19"/>
                  <a:gd name="T60" fmla="*/ 0 w 14"/>
                  <a:gd name="T61" fmla="*/ 5 h 19"/>
                  <a:gd name="T62" fmla="*/ 1 w 14"/>
                  <a:gd name="T63" fmla="*/ 3 h 19"/>
                  <a:gd name="T64" fmla="*/ 2 w 14"/>
                  <a:gd name="T65" fmla="*/ 1 h 19"/>
                  <a:gd name="T66" fmla="*/ 5 w 14"/>
                  <a:gd name="T67" fmla="*/ 0 h 19"/>
                  <a:gd name="T68" fmla="*/ 8 w 14"/>
                  <a:gd name="T69" fmla="*/ 0 h 19"/>
                  <a:gd name="T70" fmla="*/ 9 w 14"/>
                  <a:gd name="T71" fmla="*/ 0 h 19"/>
                  <a:gd name="T72" fmla="*/ 11 w 14"/>
                  <a:gd name="T73" fmla="*/ 1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3 w 14"/>
                  <a:gd name="T93" fmla="*/ 6 h 19"/>
                  <a:gd name="T94" fmla="*/ 12 w 14"/>
                  <a:gd name="T95" fmla="*/ 5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6 w 14"/>
                  <a:gd name="T111" fmla="*/ 6 h 19"/>
                  <a:gd name="T112" fmla="*/ 7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6"/>
                      <a:pt x="13" y="17"/>
                      <a:pt x="12" y="18"/>
                    </a:cubicBezTo>
                    <a:cubicBezTo>
                      <a:pt x="11" y="18"/>
                      <a:pt x="10" y="18"/>
                      <a:pt x="9" y="19"/>
                    </a:cubicBezTo>
                    <a:cubicBezTo>
                      <a:pt x="8" y="19"/>
                      <a:pt x="7" y="19"/>
                      <a:pt x="6" y="19"/>
                    </a:cubicBezTo>
                    <a:cubicBezTo>
                      <a:pt x="6" y="19"/>
                      <a:pt x="5" y="19"/>
                      <a:pt x="4" y="19"/>
                    </a:cubicBezTo>
                    <a:cubicBezTo>
                      <a:pt x="4" y="19"/>
                      <a:pt x="3" y="19"/>
                      <a:pt x="3" y="18"/>
                    </a:cubicBezTo>
                    <a:cubicBezTo>
                      <a:pt x="2" y="18"/>
                      <a:pt x="2" y="18"/>
                      <a:pt x="1" y="18"/>
                    </a:cubicBezTo>
                    <a:cubicBezTo>
                      <a:pt x="1" y="18"/>
                      <a:pt x="1" y="18"/>
                      <a:pt x="1"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1" y="13"/>
                      <a:pt x="1" y="13"/>
                      <a:pt x="1" y="13"/>
                    </a:cubicBezTo>
                    <a:cubicBezTo>
                      <a:pt x="1" y="13"/>
                      <a:pt x="1" y="13"/>
                      <a:pt x="1" y="14"/>
                    </a:cubicBezTo>
                    <a:cubicBezTo>
                      <a:pt x="2" y="14"/>
                      <a:pt x="2" y="14"/>
                      <a:pt x="3" y="14"/>
                    </a:cubicBezTo>
                    <a:cubicBezTo>
                      <a:pt x="3" y="14"/>
                      <a:pt x="4" y="15"/>
                      <a:pt x="4" y="15"/>
                    </a:cubicBezTo>
                    <a:cubicBezTo>
                      <a:pt x="5" y="15"/>
                      <a:pt x="5" y="15"/>
                      <a:pt x="6" y="15"/>
                    </a:cubicBezTo>
                    <a:cubicBezTo>
                      <a:pt x="7" y="15"/>
                      <a:pt x="7" y="15"/>
                      <a:pt x="7" y="15"/>
                    </a:cubicBezTo>
                    <a:cubicBezTo>
                      <a:pt x="8" y="15"/>
                      <a:pt x="8" y="15"/>
                      <a:pt x="8" y="15"/>
                    </a:cubicBezTo>
                    <a:cubicBezTo>
                      <a:pt x="9" y="15"/>
                      <a:pt x="9" y="15"/>
                      <a:pt x="9" y="14"/>
                    </a:cubicBezTo>
                    <a:cubicBezTo>
                      <a:pt x="9" y="14"/>
                      <a:pt x="9" y="14"/>
                      <a:pt x="9" y="14"/>
                    </a:cubicBezTo>
                    <a:cubicBezTo>
                      <a:pt x="9" y="13"/>
                      <a:pt x="9" y="13"/>
                      <a:pt x="9" y="13"/>
                    </a:cubicBezTo>
                    <a:cubicBezTo>
                      <a:pt x="8" y="12"/>
                      <a:pt x="8" y="12"/>
                      <a:pt x="8" y="12"/>
                    </a:cubicBezTo>
                    <a:cubicBezTo>
                      <a:pt x="7" y="12"/>
                      <a:pt x="7" y="11"/>
                      <a:pt x="6" y="11"/>
                    </a:cubicBezTo>
                    <a:cubicBezTo>
                      <a:pt x="6" y="11"/>
                      <a:pt x="5" y="11"/>
                      <a:pt x="5" y="11"/>
                    </a:cubicBezTo>
                    <a:cubicBezTo>
                      <a:pt x="4" y="10"/>
                      <a:pt x="4" y="10"/>
                      <a:pt x="3" y="10"/>
                    </a:cubicBezTo>
                    <a:cubicBezTo>
                      <a:pt x="3" y="10"/>
                      <a:pt x="2" y="9"/>
                      <a:pt x="2" y="9"/>
                    </a:cubicBezTo>
                    <a:cubicBezTo>
                      <a:pt x="1" y="9"/>
                      <a:pt x="1" y="8"/>
                      <a:pt x="1" y="7"/>
                    </a:cubicBezTo>
                    <a:cubicBezTo>
                      <a:pt x="0" y="7"/>
                      <a:pt x="0" y="6"/>
                      <a:pt x="0" y="5"/>
                    </a:cubicBezTo>
                    <a:cubicBezTo>
                      <a:pt x="0" y="5"/>
                      <a:pt x="0" y="4"/>
                      <a:pt x="1" y="3"/>
                    </a:cubicBezTo>
                    <a:cubicBezTo>
                      <a:pt x="1" y="2"/>
                      <a:pt x="2" y="2"/>
                      <a:pt x="2" y="1"/>
                    </a:cubicBezTo>
                    <a:cubicBezTo>
                      <a:pt x="3" y="1"/>
                      <a:pt x="4" y="1"/>
                      <a:pt x="5" y="0"/>
                    </a:cubicBezTo>
                    <a:cubicBezTo>
                      <a:pt x="6" y="0"/>
                      <a:pt x="7" y="0"/>
                      <a:pt x="8" y="0"/>
                    </a:cubicBezTo>
                    <a:cubicBezTo>
                      <a:pt x="8" y="0"/>
                      <a:pt x="9" y="0"/>
                      <a:pt x="9" y="0"/>
                    </a:cubicBezTo>
                    <a:cubicBezTo>
                      <a:pt x="10" y="0"/>
                      <a:pt x="10" y="0"/>
                      <a:pt x="11" y="1"/>
                    </a:cubicBezTo>
                    <a:cubicBezTo>
                      <a:pt x="11" y="1"/>
                      <a:pt x="12" y="1"/>
                      <a:pt x="12" y="1"/>
                    </a:cubicBezTo>
                    <a:cubicBezTo>
                      <a:pt x="12" y="1"/>
                      <a:pt x="13" y="1"/>
                      <a:pt x="13" y="2"/>
                    </a:cubicBezTo>
                    <a:cubicBezTo>
                      <a:pt x="13" y="2"/>
                      <a:pt x="13" y="2"/>
                      <a:pt x="13" y="2"/>
                    </a:cubicBezTo>
                    <a:cubicBezTo>
                      <a:pt x="13" y="2"/>
                      <a:pt x="13" y="2"/>
                      <a:pt x="13" y="2"/>
                    </a:cubicBezTo>
                    <a:cubicBezTo>
                      <a:pt x="13" y="3"/>
                      <a:pt x="13" y="3"/>
                      <a:pt x="13" y="3"/>
                    </a:cubicBezTo>
                    <a:cubicBezTo>
                      <a:pt x="13" y="3"/>
                      <a:pt x="13" y="3"/>
                      <a:pt x="13" y="4"/>
                    </a:cubicBezTo>
                    <a:cubicBezTo>
                      <a:pt x="13" y="4"/>
                      <a:pt x="13" y="4"/>
                      <a:pt x="13" y="5"/>
                    </a:cubicBezTo>
                    <a:cubicBezTo>
                      <a:pt x="13" y="5"/>
                      <a:pt x="13" y="5"/>
                      <a:pt x="13" y="5"/>
                    </a:cubicBezTo>
                    <a:cubicBezTo>
                      <a:pt x="13" y="5"/>
                      <a:pt x="13" y="6"/>
                      <a:pt x="13" y="6"/>
                    </a:cubicBezTo>
                    <a:cubicBezTo>
                      <a:pt x="13" y="6"/>
                      <a:pt x="13" y="6"/>
                      <a:pt x="13" y="6"/>
                    </a:cubicBezTo>
                    <a:cubicBezTo>
                      <a:pt x="12" y="6"/>
                      <a:pt x="12" y="6"/>
                      <a:pt x="12" y="5"/>
                    </a:cubicBezTo>
                    <a:cubicBezTo>
                      <a:pt x="12" y="5"/>
                      <a:pt x="11" y="5"/>
                      <a:pt x="11" y="5"/>
                    </a:cubicBezTo>
                    <a:cubicBezTo>
                      <a:pt x="11" y="4"/>
                      <a:pt x="10" y="4"/>
                      <a:pt x="10" y="4"/>
                    </a:cubicBezTo>
                    <a:cubicBezTo>
                      <a:pt x="9" y="4"/>
                      <a:pt x="9" y="4"/>
                      <a:pt x="8" y="4"/>
                    </a:cubicBezTo>
                    <a:cubicBezTo>
                      <a:pt x="7" y="4"/>
                      <a:pt x="7" y="4"/>
                      <a:pt x="7" y="4"/>
                    </a:cubicBezTo>
                    <a:cubicBezTo>
                      <a:pt x="6" y="4"/>
                      <a:pt x="6" y="4"/>
                      <a:pt x="6" y="4"/>
                    </a:cubicBezTo>
                    <a:cubicBezTo>
                      <a:pt x="6" y="4"/>
                      <a:pt x="5" y="4"/>
                      <a:pt x="5" y="5"/>
                    </a:cubicBezTo>
                    <a:cubicBezTo>
                      <a:pt x="5" y="5"/>
                      <a:pt x="5" y="5"/>
                      <a:pt x="5" y="5"/>
                    </a:cubicBezTo>
                    <a:cubicBezTo>
                      <a:pt x="5" y="5"/>
                      <a:pt x="5" y="6"/>
                      <a:pt x="6" y="6"/>
                    </a:cubicBezTo>
                    <a:cubicBezTo>
                      <a:pt x="6" y="6"/>
                      <a:pt x="6" y="7"/>
                      <a:pt x="7" y="7"/>
                    </a:cubicBezTo>
                    <a:cubicBezTo>
                      <a:pt x="7" y="7"/>
                      <a:pt x="7" y="7"/>
                      <a:pt x="8" y="7"/>
                    </a:cubicBezTo>
                    <a:cubicBezTo>
                      <a:pt x="9" y="8"/>
                      <a:pt x="9" y="8"/>
                      <a:pt x="10" y="8"/>
                    </a:cubicBezTo>
                    <a:cubicBezTo>
                      <a:pt x="10" y="8"/>
                      <a:pt x="11" y="8"/>
                      <a:pt x="11" y="9"/>
                    </a:cubicBezTo>
                    <a:cubicBezTo>
                      <a:pt x="12" y="9"/>
                      <a:pt x="12" y="9"/>
                      <a:pt x="13" y="10"/>
                    </a:cubicBezTo>
                    <a:cubicBezTo>
                      <a:pt x="13" y="10"/>
                      <a:pt x="14"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9" name="Freeform 8087">
                <a:extLst>
                  <a:ext uri="{FF2B5EF4-FFF2-40B4-BE49-F238E27FC236}">
                    <a16:creationId xmlns:a16="http://schemas.microsoft.com/office/drawing/2014/main" id="{16C2073F-848E-4848-A463-1B315CBD7FF4}"/>
                  </a:ext>
                </a:extLst>
              </p:cNvPr>
              <p:cNvSpPr>
                <a:spLocks/>
              </p:cNvSpPr>
              <p:nvPr/>
            </p:nvSpPr>
            <p:spPr bwMode="auto">
              <a:xfrm>
                <a:off x="190500" y="1335205"/>
                <a:ext cx="44450" cy="73025"/>
              </a:xfrm>
              <a:custGeom>
                <a:avLst/>
                <a:gdLst>
                  <a:gd name="T0" fmla="*/ 17 w 17"/>
                  <a:gd name="T1" fmla="*/ 19 h 28"/>
                  <a:gd name="T2" fmla="*/ 16 w 17"/>
                  <a:gd name="T3" fmla="*/ 23 h 28"/>
                  <a:gd name="T4" fmla="*/ 14 w 17"/>
                  <a:gd name="T5" fmla="*/ 25 h 28"/>
                  <a:gd name="T6" fmla="*/ 11 w 17"/>
                  <a:gd name="T7" fmla="*/ 27 h 28"/>
                  <a:gd name="T8" fmla="*/ 7 w 17"/>
                  <a:gd name="T9" fmla="*/ 28 h 28"/>
                  <a:gd name="T10" fmla="*/ 5 w 17"/>
                  <a:gd name="T11" fmla="*/ 27 h 28"/>
                  <a:gd name="T12" fmla="*/ 3 w 17"/>
                  <a:gd name="T13" fmla="*/ 27 h 28"/>
                  <a:gd name="T14" fmla="*/ 1 w 17"/>
                  <a:gd name="T15" fmla="*/ 26 h 28"/>
                  <a:gd name="T16" fmla="*/ 0 w 17"/>
                  <a:gd name="T17" fmla="*/ 26 h 28"/>
                  <a:gd name="T18" fmla="*/ 0 w 17"/>
                  <a:gd name="T19" fmla="*/ 25 h 28"/>
                  <a:gd name="T20" fmla="*/ 0 w 17"/>
                  <a:gd name="T21" fmla="*/ 23 h 28"/>
                  <a:gd name="T22" fmla="*/ 0 w 17"/>
                  <a:gd name="T23" fmla="*/ 22 h 28"/>
                  <a:gd name="T24" fmla="*/ 0 w 17"/>
                  <a:gd name="T25" fmla="*/ 22 h 28"/>
                  <a:gd name="T26" fmla="*/ 0 w 17"/>
                  <a:gd name="T27" fmla="*/ 21 h 28"/>
                  <a:gd name="T28" fmla="*/ 1 w 17"/>
                  <a:gd name="T29" fmla="*/ 21 h 28"/>
                  <a:gd name="T30" fmla="*/ 2 w 17"/>
                  <a:gd name="T31" fmla="*/ 21 h 28"/>
                  <a:gd name="T32" fmla="*/ 3 w 17"/>
                  <a:gd name="T33" fmla="*/ 22 h 28"/>
                  <a:gd name="T34" fmla="*/ 5 w 17"/>
                  <a:gd name="T35" fmla="*/ 23 h 28"/>
                  <a:gd name="T36" fmla="*/ 7 w 17"/>
                  <a:gd name="T37" fmla="*/ 23 h 28"/>
                  <a:gd name="T38" fmla="*/ 9 w 17"/>
                  <a:gd name="T39" fmla="*/ 23 h 28"/>
                  <a:gd name="T40" fmla="*/ 11 w 17"/>
                  <a:gd name="T41" fmla="*/ 22 h 28"/>
                  <a:gd name="T42" fmla="*/ 11 w 17"/>
                  <a:gd name="T43" fmla="*/ 21 h 28"/>
                  <a:gd name="T44" fmla="*/ 12 w 17"/>
                  <a:gd name="T45" fmla="*/ 20 h 28"/>
                  <a:gd name="T46" fmla="*/ 11 w 17"/>
                  <a:gd name="T47" fmla="*/ 18 h 28"/>
                  <a:gd name="T48" fmla="*/ 10 w 17"/>
                  <a:gd name="T49" fmla="*/ 17 h 28"/>
                  <a:gd name="T50" fmla="*/ 8 w 17"/>
                  <a:gd name="T51" fmla="*/ 16 h 28"/>
                  <a:gd name="T52" fmla="*/ 6 w 17"/>
                  <a:gd name="T53" fmla="*/ 15 h 28"/>
                  <a:gd name="T54" fmla="*/ 4 w 17"/>
                  <a:gd name="T55" fmla="*/ 14 h 28"/>
                  <a:gd name="T56" fmla="*/ 2 w 17"/>
                  <a:gd name="T57" fmla="*/ 13 h 28"/>
                  <a:gd name="T58" fmla="*/ 1 w 17"/>
                  <a:gd name="T59" fmla="*/ 11 h 28"/>
                  <a:gd name="T60" fmla="*/ 0 w 17"/>
                  <a:gd name="T61" fmla="*/ 8 h 28"/>
                  <a:gd name="T62" fmla="*/ 1 w 17"/>
                  <a:gd name="T63" fmla="*/ 4 h 28"/>
                  <a:gd name="T64" fmla="*/ 3 w 17"/>
                  <a:gd name="T65" fmla="*/ 2 h 28"/>
                  <a:gd name="T66" fmla="*/ 6 w 17"/>
                  <a:gd name="T67" fmla="*/ 1 h 28"/>
                  <a:gd name="T68" fmla="*/ 9 w 17"/>
                  <a:gd name="T69" fmla="*/ 0 h 28"/>
                  <a:gd name="T70" fmla="*/ 11 w 17"/>
                  <a:gd name="T71" fmla="*/ 0 h 28"/>
                  <a:gd name="T72" fmla="*/ 13 w 17"/>
                  <a:gd name="T73" fmla="*/ 1 h 28"/>
                  <a:gd name="T74" fmla="*/ 14 w 17"/>
                  <a:gd name="T75" fmla="*/ 1 h 28"/>
                  <a:gd name="T76" fmla="*/ 15 w 17"/>
                  <a:gd name="T77" fmla="*/ 2 h 28"/>
                  <a:gd name="T78" fmla="*/ 15 w 17"/>
                  <a:gd name="T79" fmla="*/ 2 h 28"/>
                  <a:gd name="T80" fmla="*/ 16 w 17"/>
                  <a:gd name="T81" fmla="*/ 2 h 28"/>
                  <a:gd name="T82" fmla="*/ 16 w 17"/>
                  <a:gd name="T83" fmla="*/ 3 h 28"/>
                  <a:gd name="T84" fmla="*/ 16 w 17"/>
                  <a:gd name="T85" fmla="*/ 4 h 28"/>
                  <a:gd name="T86" fmla="*/ 16 w 17"/>
                  <a:gd name="T87" fmla="*/ 5 h 28"/>
                  <a:gd name="T88" fmla="*/ 16 w 17"/>
                  <a:gd name="T89" fmla="*/ 6 h 28"/>
                  <a:gd name="T90" fmla="*/ 15 w 17"/>
                  <a:gd name="T91" fmla="*/ 6 h 28"/>
                  <a:gd name="T92" fmla="*/ 15 w 17"/>
                  <a:gd name="T93" fmla="*/ 6 h 28"/>
                  <a:gd name="T94" fmla="*/ 14 w 17"/>
                  <a:gd name="T95" fmla="*/ 6 h 28"/>
                  <a:gd name="T96" fmla="*/ 13 w 17"/>
                  <a:gd name="T97" fmla="*/ 5 h 28"/>
                  <a:gd name="T98" fmla="*/ 11 w 17"/>
                  <a:gd name="T99" fmla="*/ 5 h 28"/>
                  <a:gd name="T100" fmla="*/ 9 w 17"/>
                  <a:gd name="T101" fmla="*/ 4 h 28"/>
                  <a:gd name="T102" fmla="*/ 8 w 17"/>
                  <a:gd name="T103" fmla="*/ 5 h 28"/>
                  <a:gd name="T104" fmla="*/ 7 w 17"/>
                  <a:gd name="T105" fmla="*/ 5 h 28"/>
                  <a:gd name="T106" fmla="*/ 6 w 17"/>
                  <a:gd name="T107" fmla="*/ 6 h 28"/>
                  <a:gd name="T108" fmla="*/ 6 w 17"/>
                  <a:gd name="T109" fmla="*/ 7 h 28"/>
                  <a:gd name="T110" fmla="*/ 6 w 17"/>
                  <a:gd name="T111" fmla="*/ 9 h 28"/>
                  <a:gd name="T112" fmla="*/ 8 w 17"/>
                  <a:gd name="T113" fmla="*/ 10 h 28"/>
                  <a:gd name="T114" fmla="*/ 9 w 17"/>
                  <a:gd name="T115" fmla="*/ 11 h 28"/>
                  <a:gd name="T116" fmla="*/ 12 w 17"/>
                  <a:gd name="T117" fmla="*/ 12 h 28"/>
                  <a:gd name="T118" fmla="*/ 14 w 17"/>
                  <a:gd name="T119" fmla="*/ 13 h 28"/>
                  <a:gd name="T120" fmla="*/ 15 w 17"/>
                  <a:gd name="T121" fmla="*/ 14 h 28"/>
                  <a:gd name="T122" fmla="*/ 17 w 17"/>
                  <a:gd name="T123" fmla="*/ 16 h 28"/>
                  <a:gd name="T124" fmla="*/ 17 w 17"/>
                  <a:gd name="T1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8">
                    <a:moveTo>
                      <a:pt x="17" y="19"/>
                    </a:moveTo>
                    <a:cubicBezTo>
                      <a:pt x="17" y="21"/>
                      <a:pt x="17" y="22"/>
                      <a:pt x="16" y="23"/>
                    </a:cubicBezTo>
                    <a:cubicBezTo>
                      <a:pt x="16" y="24"/>
                      <a:pt x="15" y="25"/>
                      <a:pt x="14" y="25"/>
                    </a:cubicBezTo>
                    <a:cubicBezTo>
                      <a:pt x="13" y="26"/>
                      <a:pt x="12" y="27"/>
                      <a:pt x="11" y="27"/>
                    </a:cubicBezTo>
                    <a:cubicBezTo>
                      <a:pt x="10" y="27"/>
                      <a:pt x="9" y="28"/>
                      <a:pt x="7" y="28"/>
                    </a:cubicBezTo>
                    <a:cubicBezTo>
                      <a:pt x="6" y="28"/>
                      <a:pt x="6" y="27"/>
                      <a:pt x="5" y="27"/>
                    </a:cubicBezTo>
                    <a:cubicBezTo>
                      <a:pt x="4" y="27"/>
                      <a:pt x="3" y="27"/>
                      <a:pt x="3" y="27"/>
                    </a:cubicBezTo>
                    <a:cubicBezTo>
                      <a:pt x="2" y="27"/>
                      <a:pt x="2" y="26"/>
                      <a:pt x="1" y="26"/>
                    </a:cubicBezTo>
                    <a:cubicBezTo>
                      <a:pt x="1" y="26"/>
                      <a:pt x="1" y="26"/>
                      <a:pt x="0" y="26"/>
                    </a:cubicBezTo>
                    <a:cubicBezTo>
                      <a:pt x="0" y="25"/>
                      <a:pt x="0" y="25"/>
                      <a:pt x="0" y="25"/>
                    </a:cubicBezTo>
                    <a:cubicBezTo>
                      <a:pt x="0" y="24"/>
                      <a:pt x="0" y="24"/>
                      <a:pt x="0" y="23"/>
                    </a:cubicBezTo>
                    <a:cubicBezTo>
                      <a:pt x="0" y="23"/>
                      <a:pt x="0" y="23"/>
                      <a:pt x="0" y="22"/>
                    </a:cubicBezTo>
                    <a:cubicBezTo>
                      <a:pt x="0" y="22"/>
                      <a:pt x="0" y="22"/>
                      <a:pt x="0" y="22"/>
                    </a:cubicBezTo>
                    <a:cubicBezTo>
                      <a:pt x="0" y="21"/>
                      <a:pt x="0" y="21"/>
                      <a:pt x="0" y="21"/>
                    </a:cubicBezTo>
                    <a:cubicBezTo>
                      <a:pt x="0" y="21"/>
                      <a:pt x="1" y="21"/>
                      <a:pt x="1" y="21"/>
                    </a:cubicBezTo>
                    <a:cubicBezTo>
                      <a:pt x="1" y="21"/>
                      <a:pt x="1" y="21"/>
                      <a:pt x="2" y="21"/>
                    </a:cubicBezTo>
                    <a:cubicBezTo>
                      <a:pt x="2" y="22"/>
                      <a:pt x="2" y="22"/>
                      <a:pt x="3" y="22"/>
                    </a:cubicBezTo>
                    <a:cubicBezTo>
                      <a:pt x="3" y="22"/>
                      <a:pt x="4" y="23"/>
                      <a:pt x="5" y="23"/>
                    </a:cubicBezTo>
                    <a:cubicBezTo>
                      <a:pt x="6" y="23"/>
                      <a:pt x="6" y="23"/>
                      <a:pt x="7" y="23"/>
                    </a:cubicBezTo>
                    <a:cubicBezTo>
                      <a:pt x="8" y="23"/>
                      <a:pt x="9" y="23"/>
                      <a:pt x="9" y="23"/>
                    </a:cubicBezTo>
                    <a:cubicBezTo>
                      <a:pt x="10" y="23"/>
                      <a:pt x="10" y="23"/>
                      <a:pt x="11" y="22"/>
                    </a:cubicBezTo>
                    <a:cubicBezTo>
                      <a:pt x="11" y="22"/>
                      <a:pt x="11" y="22"/>
                      <a:pt x="11" y="21"/>
                    </a:cubicBezTo>
                    <a:cubicBezTo>
                      <a:pt x="12" y="21"/>
                      <a:pt x="12" y="20"/>
                      <a:pt x="12" y="20"/>
                    </a:cubicBezTo>
                    <a:cubicBezTo>
                      <a:pt x="12" y="19"/>
                      <a:pt x="11" y="19"/>
                      <a:pt x="11" y="18"/>
                    </a:cubicBezTo>
                    <a:cubicBezTo>
                      <a:pt x="11" y="18"/>
                      <a:pt x="10" y="17"/>
                      <a:pt x="10" y="17"/>
                    </a:cubicBezTo>
                    <a:cubicBezTo>
                      <a:pt x="9" y="17"/>
                      <a:pt x="9" y="16"/>
                      <a:pt x="8" y="16"/>
                    </a:cubicBezTo>
                    <a:cubicBezTo>
                      <a:pt x="7" y="16"/>
                      <a:pt x="7" y="16"/>
                      <a:pt x="6" y="15"/>
                    </a:cubicBezTo>
                    <a:cubicBezTo>
                      <a:pt x="5" y="15"/>
                      <a:pt x="5" y="15"/>
                      <a:pt x="4" y="14"/>
                    </a:cubicBezTo>
                    <a:cubicBezTo>
                      <a:pt x="3" y="14"/>
                      <a:pt x="3" y="13"/>
                      <a:pt x="2" y="13"/>
                    </a:cubicBezTo>
                    <a:cubicBezTo>
                      <a:pt x="2" y="12"/>
                      <a:pt x="1" y="11"/>
                      <a:pt x="1" y="11"/>
                    </a:cubicBezTo>
                    <a:cubicBezTo>
                      <a:pt x="1" y="10"/>
                      <a:pt x="0" y="9"/>
                      <a:pt x="0" y="8"/>
                    </a:cubicBezTo>
                    <a:cubicBezTo>
                      <a:pt x="0" y="6"/>
                      <a:pt x="1" y="5"/>
                      <a:pt x="1" y="4"/>
                    </a:cubicBezTo>
                    <a:cubicBezTo>
                      <a:pt x="2" y="3"/>
                      <a:pt x="2" y="3"/>
                      <a:pt x="3" y="2"/>
                    </a:cubicBezTo>
                    <a:cubicBezTo>
                      <a:pt x="4" y="1"/>
                      <a:pt x="5" y="1"/>
                      <a:pt x="6" y="1"/>
                    </a:cubicBezTo>
                    <a:cubicBezTo>
                      <a:pt x="7" y="0"/>
                      <a:pt x="8" y="0"/>
                      <a:pt x="9" y="0"/>
                    </a:cubicBezTo>
                    <a:cubicBezTo>
                      <a:pt x="10" y="0"/>
                      <a:pt x="11" y="0"/>
                      <a:pt x="11" y="0"/>
                    </a:cubicBezTo>
                    <a:cubicBezTo>
                      <a:pt x="12" y="0"/>
                      <a:pt x="12" y="1"/>
                      <a:pt x="13" y="1"/>
                    </a:cubicBezTo>
                    <a:cubicBezTo>
                      <a:pt x="13" y="1"/>
                      <a:pt x="14" y="1"/>
                      <a:pt x="14" y="1"/>
                    </a:cubicBezTo>
                    <a:cubicBezTo>
                      <a:pt x="15" y="1"/>
                      <a:pt x="15" y="2"/>
                      <a:pt x="15" y="2"/>
                    </a:cubicBezTo>
                    <a:cubicBezTo>
                      <a:pt x="15" y="2"/>
                      <a:pt x="15" y="2"/>
                      <a:pt x="15" y="2"/>
                    </a:cubicBezTo>
                    <a:cubicBezTo>
                      <a:pt x="16" y="2"/>
                      <a:pt x="16" y="2"/>
                      <a:pt x="16" y="2"/>
                    </a:cubicBezTo>
                    <a:cubicBezTo>
                      <a:pt x="16" y="3"/>
                      <a:pt x="16" y="3"/>
                      <a:pt x="16" y="3"/>
                    </a:cubicBezTo>
                    <a:cubicBezTo>
                      <a:pt x="16" y="3"/>
                      <a:pt x="16" y="4"/>
                      <a:pt x="16" y="4"/>
                    </a:cubicBezTo>
                    <a:cubicBezTo>
                      <a:pt x="16" y="4"/>
                      <a:pt x="16" y="5"/>
                      <a:pt x="16" y="5"/>
                    </a:cubicBezTo>
                    <a:cubicBezTo>
                      <a:pt x="16" y="5"/>
                      <a:pt x="16" y="5"/>
                      <a:pt x="16" y="6"/>
                    </a:cubicBezTo>
                    <a:cubicBezTo>
                      <a:pt x="15" y="6"/>
                      <a:pt x="15" y="6"/>
                      <a:pt x="15" y="6"/>
                    </a:cubicBezTo>
                    <a:cubicBezTo>
                      <a:pt x="15" y="6"/>
                      <a:pt x="15" y="6"/>
                      <a:pt x="15" y="6"/>
                    </a:cubicBezTo>
                    <a:cubicBezTo>
                      <a:pt x="15" y="6"/>
                      <a:pt x="15" y="6"/>
                      <a:pt x="14" y="6"/>
                    </a:cubicBezTo>
                    <a:cubicBezTo>
                      <a:pt x="14" y="6"/>
                      <a:pt x="14" y="5"/>
                      <a:pt x="13" y="5"/>
                    </a:cubicBezTo>
                    <a:cubicBezTo>
                      <a:pt x="13" y="5"/>
                      <a:pt x="12" y="5"/>
                      <a:pt x="11" y="5"/>
                    </a:cubicBezTo>
                    <a:cubicBezTo>
                      <a:pt x="11" y="4"/>
                      <a:pt x="10" y="4"/>
                      <a:pt x="9" y="4"/>
                    </a:cubicBezTo>
                    <a:cubicBezTo>
                      <a:pt x="9" y="4"/>
                      <a:pt x="8" y="4"/>
                      <a:pt x="8" y="5"/>
                    </a:cubicBezTo>
                    <a:cubicBezTo>
                      <a:pt x="7" y="5"/>
                      <a:pt x="7" y="5"/>
                      <a:pt x="7" y="5"/>
                    </a:cubicBezTo>
                    <a:cubicBezTo>
                      <a:pt x="6" y="5"/>
                      <a:pt x="6" y="6"/>
                      <a:pt x="6" y="6"/>
                    </a:cubicBezTo>
                    <a:cubicBezTo>
                      <a:pt x="6" y="6"/>
                      <a:pt x="6" y="7"/>
                      <a:pt x="6" y="7"/>
                    </a:cubicBezTo>
                    <a:cubicBezTo>
                      <a:pt x="6" y="8"/>
                      <a:pt x="6" y="8"/>
                      <a:pt x="6" y="9"/>
                    </a:cubicBezTo>
                    <a:cubicBezTo>
                      <a:pt x="7" y="9"/>
                      <a:pt x="7" y="10"/>
                      <a:pt x="8" y="10"/>
                    </a:cubicBezTo>
                    <a:cubicBezTo>
                      <a:pt x="8" y="10"/>
                      <a:pt x="9" y="10"/>
                      <a:pt x="9" y="11"/>
                    </a:cubicBezTo>
                    <a:cubicBezTo>
                      <a:pt x="10" y="11"/>
                      <a:pt x="11" y="11"/>
                      <a:pt x="12" y="12"/>
                    </a:cubicBezTo>
                    <a:cubicBezTo>
                      <a:pt x="12" y="12"/>
                      <a:pt x="13" y="12"/>
                      <a:pt x="14" y="13"/>
                    </a:cubicBezTo>
                    <a:cubicBezTo>
                      <a:pt x="14" y="13"/>
                      <a:pt x="15" y="14"/>
                      <a:pt x="15" y="14"/>
                    </a:cubicBezTo>
                    <a:cubicBezTo>
                      <a:pt x="16" y="15"/>
                      <a:pt x="16" y="16"/>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0" name="Freeform 8088">
                <a:extLst>
                  <a:ext uri="{FF2B5EF4-FFF2-40B4-BE49-F238E27FC236}">
                    <a16:creationId xmlns:a16="http://schemas.microsoft.com/office/drawing/2014/main" id="{4AF7661A-7932-4D10-9653-26D2AB9FBE3F}"/>
                  </a:ext>
                </a:extLst>
              </p:cNvPr>
              <p:cNvSpPr>
                <a:spLocks/>
              </p:cNvSpPr>
              <p:nvPr/>
            </p:nvSpPr>
            <p:spPr bwMode="auto">
              <a:xfrm>
                <a:off x="241300" y="1341555"/>
                <a:ext cx="34925" cy="63500"/>
              </a:xfrm>
              <a:custGeom>
                <a:avLst/>
                <a:gdLst>
                  <a:gd name="T0" fmla="*/ 13 w 13"/>
                  <a:gd name="T1" fmla="*/ 22 h 24"/>
                  <a:gd name="T2" fmla="*/ 13 w 13"/>
                  <a:gd name="T3" fmla="*/ 23 h 24"/>
                  <a:gd name="T4" fmla="*/ 12 w 13"/>
                  <a:gd name="T5" fmla="*/ 24 h 24"/>
                  <a:gd name="T6" fmla="*/ 12 w 13"/>
                  <a:gd name="T7" fmla="*/ 24 h 24"/>
                  <a:gd name="T8" fmla="*/ 11 w 13"/>
                  <a:gd name="T9" fmla="*/ 24 h 24"/>
                  <a:gd name="T10" fmla="*/ 10 w 13"/>
                  <a:gd name="T11" fmla="*/ 24 h 24"/>
                  <a:gd name="T12" fmla="*/ 9 w 13"/>
                  <a:gd name="T13" fmla="*/ 24 h 24"/>
                  <a:gd name="T14" fmla="*/ 6 w 13"/>
                  <a:gd name="T15" fmla="*/ 24 h 24"/>
                  <a:gd name="T16" fmla="*/ 4 w 13"/>
                  <a:gd name="T17" fmla="*/ 23 h 24"/>
                  <a:gd name="T18" fmla="*/ 3 w 13"/>
                  <a:gd name="T19" fmla="*/ 21 h 24"/>
                  <a:gd name="T20" fmla="*/ 3 w 13"/>
                  <a:gd name="T21" fmla="*/ 18 h 24"/>
                  <a:gd name="T22" fmla="*/ 3 w 13"/>
                  <a:gd name="T23" fmla="*/ 9 h 24"/>
                  <a:gd name="T24" fmla="*/ 1 w 13"/>
                  <a:gd name="T25" fmla="*/ 9 h 24"/>
                  <a:gd name="T26" fmla="*/ 0 w 13"/>
                  <a:gd name="T27" fmla="*/ 8 h 24"/>
                  <a:gd name="T28" fmla="*/ 0 w 13"/>
                  <a:gd name="T29" fmla="*/ 7 h 24"/>
                  <a:gd name="T30" fmla="*/ 0 w 13"/>
                  <a:gd name="T31" fmla="*/ 6 h 24"/>
                  <a:gd name="T32" fmla="*/ 0 w 13"/>
                  <a:gd name="T33" fmla="*/ 5 h 24"/>
                  <a:gd name="T34" fmla="*/ 0 w 13"/>
                  <a:gd name="T35" fmla="*/ 5 h 24"/>
                  <a:gd name="T36" fmla="*/ 1 w 13"/>
                  <a:gd name="T37" fmla="*/ 4 h 24"/>
                  <a:gd name="T38" fmla="*/ 3 w 13"/>
                  <a:gd name="T39" fmla="*/ 4 h 24"/>
                  <a:gd name="T40" fmla="*/ 3 w 13"/>
                  <a:gd name="T41" fmla="*/ 0 h 24"/>
                  <a:gd name="T42" fmla="*/ 3 w 13"/>
                  <a:gd name="T43" fmla="*/ 0 h 24"/>
                  <a:gd name="T44" fmla="*/ 3 w 13"/>
                  <a:gd name="T45" fmla="*/ 0 h 24"/>
                  <a:gd name="T46" fmla="*/ 4 w 13"/>
                  <a:gd name="T47" fmla="*/ 0 h 24"/>
                  <a:gd name="T48" fmla="*/ 5 w 13"/>
                  <a:gd name="T49" fmla="*/ 0 h 24"/>
                  <a:gd name="T50" fmla="*/ 7 w 13"/>
                  <a:gd name="T51" fmla="*/ 0 h 24"/>
                  <a:gd name="T52" fmla="*/ 7 w 13"/>
                  <a:gd name="T53" fmla="*/ 0 h 24"/>
                  <a:gd name="T54" fmla="*/ 8 w 13"/>
                  <a:gd name="T55" fmla="*/ 0 h 24"/>
                  <a:gd name="T56" fmla="*/ 8 w 13"/>
                  <a:gd name="T57" fmla="*/ 0 h 24"/>
                  <a:gd name="T58" fmla="*/ 8 w 13"/>
                  <a:gd name="T59" fmla="*/ 4 h 24"/>
                  <a:gd name="T60" fmla="*/ 12 w 13"/>
                  <a:gd name="T61" fmla="*/ 4 h 24"/>
                  <a:gd name="T62" fmla="*/ 12 w 13"/>
                  <a:gd name="T63" fmla="*/ 5 h 24"/>
                  <a:gd name="T64" fmla="*/ 13 w 13"/>
                  <a:gd name="T65" fmla="*/ 5 h 24"/>
                  <a:gd name="T66" fmla="*/ 13 w 13"/>
                  <a:gd name="T67" fmla="*/ 6 h 24"/>
                  <a:gd name="T68" fmla="*/ 13 w 13"/>
                  <a:gd name="T69" fmla="*/ 7 h 24"/>
                  <a:gd name="T70" fmla="*/ 13 w 13"/>
                  <a:gd name="T71" fmla="*/ 8 h 24"/>
                  <a:gd name="T72" fmla="*/ 12 w 13"/>
                  <a:gd name="T73" fmla="*/ 9 h 24"/>
                  <a:gd name="T74" fmla="*/ 8 w 13"/>
                  <a:gd name="T75" fmla="*/ 9 h 24"/>
                  <a:gd name="T76" fmla="*/ 8 w 13"/>
                  <a:gd name="T77" fmla="*/ 17 h 24"/>
                  <a:gd name="T78" fmla="*/ 8 w 13"/>
                  <a:gd name="T79" fmla="*/ 19 h 24"/>
                  <a:gd name="T80" fmla="*/ 10 w 13"/>
                  <a:gd name="T81" fmla="*/ 20 h 24"/>
                  <a:gd name="T82" fmla="*/ 11 w 13"/>
                  <a:gd name="T83" fmla="*/ 20 h 24"/>
                  <a:gd name="T84" fmla="*/ 11 w 13"/>
                  <a:gd name="T85" fmla="*/ 20 h 24"/>
                  <a:gd name="T86" fmla="*/ 12 w 13"/>
                  <a:gd name="T87" fmla="*/ 20 h 24"/>
                  <a:gd name="T88" fmla="*/ 12 w 13"/>
                  <a:gd name="T89" fmla="*/ 20 h 24"/>
                  <a:gd name="T90" fmla="*/ 12 w 13"/>
                  <a:gd name="T91" fmla="*/ 20 h 24"/>
                  <a:gd name="T92" fmla="*/ 13 w 13"/>
                  <a:gd name="T93" fmla="*/ 20 h 24"/>
                  <a:gd name="T94" fmla="*/ 13 w 13"/>
                  <a:gd name="T95" fmla="*/ 21 h 24"/>
                  <a:gd name="T96" fmla="*/ 13 w 13"/>
                  <a:gd name="T9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4">
                    <a:moveTo>
                      <a:pt x="13" y="22"/>
                    </a:moveTo>
                    <a:cubicBezTo>
                      <a:pt x="13" y="22"/>
                      <a:pt x="13" y="23"/>
                      <a:pt x="13" y="23"/>
                    </a:cubicBezTo>
                    <a:cubicBezTo>
                      <a:pt x="13" y="23"/>
                      <a:pt x="13" y="24"/>
                      <a:pt x="12" y="24"/>
                    </a:cubicBezTo>
                    <a:cubicBezTo>
                      <a:pt x="12" y="24"/>
                      <a:pt x="12" y="24"/>
                      <a:pt x="12" y="24"/>
                    </a:cubicBezTo>
                    <a:cubicBezTo>
                      <a:pt x="12" y="24"/>
                      <a:pt x="11" y="24"/>
                      <a:pt x="11" y="24"/>
                    </a:cubicBezTo>
                    <a:cubicBezTo>
                      <a:pt x="11" y="24"/>
                      <a:pt x="10" y="24"/>
                      <a:pt x="10" y="24"/>
                    </a:cubicBezTo>
                    <a:cubicBezTo>
                      <a:pt x="10" y="24"/>
                      <a:pt x="9" y="24"/>
                      <a:pt x="9" y="24"/>
                    </a:cubicBezTo>
                    <a:cubicBezTo>
                      <a:pt x="8" y="24"/>
                      <a:pt x="7" y="24"/>
                      <a:pt x="6" y="24"/>
                    </a:cubicBezTo>
                    <a:cubicBezTo>
                      <a:pt x="5" y="24"/>
                      <a:pt x="5" y="23"/>
                      <a:pt x="4" y="23"/>
                    </a:cubicBezTo>
                    <a:cubicBezTo>
                      <a:pt x="4" y="22"/>
                      <a:pt x="3" y="22"/>
                      <a:pt x="3" y="21"/>
                    </a:cubicBezTo>
                    <a:cubicBezTo>
                      <a:pt x="3" y="20"/>
                      <a:pt x="3" y="19"/>
                      <a:pt x="3" y="18"/>
                    </a:cubicBezTo>
                    <a:cubicBezTo>
                      <a:pt x="3" y="9"/>
                      <a:pt x="3" y="9"/>
                      <a:pt x="3" y="9"/>
                    </a:cubicBezTo>
                    <a:cubicBezTo>
                      <a:pt x="1" y="9"/>
                      <a:pt x="1" y="9"/>
                      <a:pt x="1" y="9"/>
                    </a:cubicBezTo>
                    <a:cubicBezTo>
                      <a:pt x="0" y="9"/>
                      <a:pt x="0" y="8"/>
                      <a:pt x="0" y="8"/>
                    </a:cubicBezTo>
                    <a:cubicBezTo>
                      <a:pt x="0" y="8"/>
                      <a:pt x="0" y="7"/>
                      <a:pt x="0" y="7"/>
                    </a:cubicBezTo>
                    <a:cubicBezTo>
                      <a:pt x="0" y="6"/>
                      <a:pt x="0" y="6"/>
                      <a:pt x="0" y="6"/>
                    </a:cubicBezTo>
                    <a:cubicBezTo>
                      <a:pt x="0" y="5"/>
                      <a:pt x="0" y="5"/>
                      <a:pt x="0" y="5"/>
                    </a:cubicBezTo>
                    <a:cubicBezTo>
                      <a:pt x="0" y="5"/>
                      <a:pt x="0" y="5"/>
                      <a:pt x="0" y="5"/>
                    </a:cubicBezTo>
                    <a:cubicBezTo>
                      <a:pt x="0" y="4"/>
                      <a:pt x="1" y="4"/>
                      <a:pt x="1" y="4"/>
                    </a:cubicBezTo>
                    <a:cubicBezTo>
                      <a:pt x="3" y="4"/>
                      <a:pt x="3" y="4"/>
                      <a:pt x="3" y="4"/>
                    </a:cubicBezTo>
                    <a:cubicBezTo>
                      <a:pt x="3" y="0"/>
                      <a:pt x="3" y="0"/>
                      <a:pt x="3" y="0"/>
                    </a:cubicBezTo>
                    <a:cubicBezTo>
                      <a:pt x="3" y="0"/>
                      <a:pt x="3" y="0"/>
                      <a:pt x="3" y="0"/>
                    </a:cubicBezTo>
                    <a:cubicBezTo>
                      <a:pt x="3" y="0"/>
                      <a:pt x="3" y="0"/>
                      <a:pt x="3" y="0"/>
                    </a:cubicBezTo>
                    <a:cubicBezTo>
                      <a:pt x="4" y="0"/>
                      <a:pt x="4" y="0"/>
                      <a:pt x="4" y="0"/>
                    </a:cubicBezTo>
                    <a:cubicBezTo>
                      <a:pt x="5" y="0"/>
                      <a:pt x="5" y="0"/>
                      <a:pt x="5" y="0"/>
                    </a:cubicBezTo>
                    <a:cubicBezTo>
                      <a:pt x="6" y="0"/>
                      <a:pt x="6" y="0"/>
                      <a:pt x="7" y="0"/>
                    </a:cubicBezTo>
                    <a:cubicBezTo>
                      <a:pt x="7" y="0"/>
                      <a:pt x="7" y="0"/>
                      <a:pt x="7" y="0"/>
                    </a:cubicBezTo>
                    <a:cubicBezTo>
                      <a:pt x="8" y="0"/>
                      <a:pt x="8" y="0"/>
                      <a:pt x="8" y="0"/>
                    </a:cubicBezTo>
                    <a:cubicBezTo>
                      <a:pt x="8" y="0"/>
                      <a:pt x="8" y="0"/>
                      <a:pt x="8" y="0"/>
                    </a:cubicBezTo>
                    <a:cubicBezTo>
                      <a:pt x="8" y="4"/>
                      <a:pt x="8" y="4"/>
                      <a:pt x="8" y="4"/>
                    </a:cubicBezTo>
                    <a:cubicBezTo>
                      <a:pt x="12" y="4"/>
                      <a:pt x="12" y="4"/>
                      <a:pt x="12" y="4"/>
                    </a:cubicBezTo>
                    <a:cubicBezTo>
                      <a:pt x="12" y="4"/>
                      <a:pt x="12" y="4"/>
                      <a:pt x="12" y="5"/>
                    </a:cubicBezTo>
                    <a:cubicBezTo>
                      <a:pt x="12" y="5"/>
                      <a:pt x="13" y="5"/>
                      <a:pt x="13" y="5"/>
                    </a:cubicBezTo>
                    <a:cubicBezTo>
                      <a:pt x="13" y="5"/>
                      <a:pt x="13" y="5"/>
                      <a:pt x="13" y="6"/>
                    </a:cubicBezTo>
                    <a:cubicBezTo>
                      <a:pt x="13" y="6"/>
                      <a:pt x="13" y="6"/>
                      <a:pt x="13" y="7"/>
                    </a:cubicBezTo>
                    <a:cubicBezTo>
                      <a:pt x="13" y="7"/>
                      <a:pt x="13" y="8"/>
                      <a:pt x="13" y="8"/>
                    </a:cubicBezTo>
                    <a:cubicBezTo>
                      <a:pt x="12" y="8"/>
                      <a:pt x="12" y="9"/>
                      <a:pt x="12" y="9"/>
                    </a:cubicBezTo>
                    <a:cubicBezTo>
                      <a:pt x="8" y="9"/>
                      <a:pt x="8" y="9"/>
                      <a:pt x="8" y="9"/>
                    </a:cubicBezTo>
                    <a:cubicBezTo>
                      <a:pt x="8" y="17"/>
                      <a:pt x="8" y="17"/>
                      <a:pt x="8" y="17"/>
                    </a:cubicBezTo>
                    <a:cubicBezTo>
                      <a:pt x="8" y="18"/>
                      <a:pt x="8" y="19"/>
                      <a:pt x="8" y="19"/>
                    </a:cubicBezTo>
                    <a:cubicBezTo>
                      <a:pt x="9" y="20"/>
                      <a:pt x="9" y="20"/>
                      <a:pt x="10" y="20"/>
                    </a:cubicBezTo>
                    <a:cubicBezTo>
                      <a:pt x="10" y="20"/>
                      <a:pt x="11" y="20"/>
                      <a:pt x="11" y="20"/>
                    </a:cubicBezTo>
                    <a:cubicBezTo>
                      <a:pt x="11" y="20"/>
                      <a:pt x="11" y="20"/>
                      <a:pt x="11" y="20"/>
                    </a:cubicBezTo>
                    <a:cubicBezTo>
                      <a:pt x="12" y="20"/>
                      <a:pt x="12" y="20"/>
                      <a:pt x="12" y="20"/>
                    </a:cubicBezTo>
                    <a:cubicBezTo>
                      <a:pt x="12" y="20"/>
                      <a:pt x="12" y="20"/>
                      <a:pt x="12" y="20"/>
                    </a:cubicBezTo>
                    <a:cubicBezTo>
                      <a:pt x="12" y="20"/>
                      <a:pt x="12" y="20"/>
                      <a:pt x="12" y="20"/>
                    </a:cubicBezTo>
                    <a:cubicBezTo>
                      <a:pt x="13" y="20"/>
                      <a:pt x="13" y="20"/>
                      <a:pt x="13" y="20"/>
                    </a:cubicBezTo>
                    <a:cubicBezTo>
                      <a:pt x="13" y="20"/>
                      <a:pt x="13" y="20"/>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1" name="Freeform 8089">
                <a:extLst>
                  <a:ext uri="{FF2B5EF4-FFF2-40B4-BE49-F238E27FC236}">
                    <a16:creationId xmlns:a16="http://schemas.microsoft.com/office/drawing/2014/main" id="{B0BE531B-2D99-4715-8C29-0CD957C34997}"/>
                  </a:ext>
                </a:extLst>
              </p:cNvPr>
              <p:cNvSpPr>
                <a:spLocks/>
              </p:cNvSpPr>
              <p:nvPr/>
            </p:nvSpPr>
            <p:spPr bwMode="auto">
              <a:xfrm>
                <a:off x="285750" y="1389180"/>
                <a:ext cx="17463" cy="15875"/>
              </a:xfrm>
              <a:custGeom>
                <a:avLst/>
                <a:gdLst>
                  <a:gd name="T0" fmla="*/ 6 w 6"/>
                  <a:gd name="T1" fmla="*/ 3 h 6"/>
                  <a:gd name="T2" fmla="*/ 5 w 6"/>
                  <a:gd name="T3" fmla="*/ 6 h 6"/>
                  <a:gd name="T4" fmla="*/ 3 w 6"/>
                  <a:gd name="T5" fmla="*/ 6 h 6"/>
                  <a:gd name="T6" fmla="*/ 0 w 6"/>
                  <a:gd name="T7" fmla="*/ 6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6"/>
                    </a:cubicBezTo>
                    <a:cubicBezTo>
                      <a:pt x="4" y="6"/>
                      <a:pt x="4" y="6"/>
                      <a:pt x="3" y="6"/>
                    </a:cubicBezTo>
                    <a:cubicBezTo>
                      <a:pt x="1" y="6"/>
                      <a:pt x="1" y="6"/>
                      <a:pt x="0" y="6"/>
                    </a:cubicBezTo>
                    <a:cubicBezTo>
                      <a:pt x="0" y="5"/>
                      <a:pt x="0" y="4"/>
                      <a:pt x="0" y="3"/>
                    </a:cubicBezTo>
                    <a:cubicBezTo>
                      <a:pt x="0" y="2"/>
                      <a:pt x="0" y="1"/>
                      <a:pt x="0" y="1"/>
                    </a:cubicBezTo>
                    <a:cubicBezTo>
                      <a:pt x="1" y="0"/>
                      <a:pt x="1" y="0"/>
                      <a:pt x="3" y="0"/>
                    </a:cubicBezTo>
                    <a:cubicBezTo>
                      <a:pt x="4" y="0"/>
                      <a:pt x="5" y="0"/>
                      <a:pt x="5" y="1"/>
                    </a:cubicBezTo>
                    <a:cubicBezTo>
                      <a:pt x="5" y="1"/>
                      <a:pt x="6" y="2"/>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2" name="Freeform 8090">
                <a:extLst>
                  <a:ext uri="{FF2B5EF4-FFF2-40B4-BE49-F238E27FC236}">
                    <a16:creationId xmlns:a16="http://schemas.microsoft.com/office/drawing/2014/main" id="{F78FB94F-2C9A-4FD4-A55C-D18A9807FFC6}"/>
                  </a:ext>
                </a:extLst>
              </p:cNvPr>
              <p:cNvSpPr>
                <a:spLocks/>
              </p:cNvSpPr>
              <p:nvPr/>
            </p:nvSpPr>
            <p:spPr bwMode="auto">
              <a:xfrm>
                <a:off x="342900" y="1335205"/>
                <a:ext cx="36513" cy="69850"/>
              </a:xfrm>
              <a:custGeom>
                <a:avLst/>
                <a:gdLst>
                  <a:gd name="T0" fmla="*/ 14 w 14"/>
                  <a:gd name="T1" fmla="*/ 25 h 27"/>
                  <a:gd name="T2" fmla="*/ 14 w 14"/>
                  <a:gd name="T3" fmla="*/ 26 h 27"/>
                  <a:gd name="T4" fmla="*/ 14 w 14"/>
                  <a:gd name="T5" fmla="*/ 27 h 27"/>
                  <a:gd name="T6" fmla="*/ 14 w 14"/>
                  <a:gd name="T7" fmla="*/ 27 h 27"/>
                  <a:gd name="T8" fmla="*/ 13 w 14"/>
                  <a:gd name="T9" fmla="*/ 27 h 27"/>
                  <a:gd name="T10" fmla="*/ 1 w 14"/>
                  <a:gd name="T11" fmla="*/ 27 h 27"/>
                  <a:gd name="T12" fmla="*/ 0 w 14"/>
                  <a:gd name="T13" fmla="*/ 27 h 27"/>
                  <a:gd name="T14" fmla="*/ 0 w 14"/>
                  <a:gd name="T15" fmla="*/ 25 h 27"/>
                  <a:gd name="T16" fmla="*/ 0 w 14"/>
                  <a:gd name="T17" fmla="*/ 1 h 27"/>
                  <a:gd name="T18" fmla="*/ 0 w 14"/>
                  <a:gd name="T19" fmla="*/ 1 h 27"/>
                  <a:gd name="T20" fmla="*/ 0 w 14"/>
                  <a:gd name="T21" fmla="*/ 1 h 27"/>
                  <a:gd name="T22" fmla="*/ 1 w 14"/>
                  <a:gd name="T23" fmla="*/ 1 h 27"/>
                  <a:gd name="T24" fmla="*/ 2 w 14"/>
                  <a:gd name="T25" fmla="*/ 0 h 27"/>
                  <a:gd name="T26" fmla="*/ 4 w 14"/>
                  <a:gd name="T27" fmla="*/ 1 h 27"/>
                  <a:gd name="T28" fmla="*/ 4 w 14"/>
                  <a:gd name="T29" fmla="*/ 1 h 27"/>
                  <a:gd name="T30" fmla="*/ 5 w 14"/>
                  <a:gd name="T31" fmla="*/ 1 h 27"/>
                  <a:gd name="T32" fmla="*/ 5 w 14"/>
                  <a:gd name="T33" fmla="*/ 1 h 27"/>
                  <a:gd name="T34" fmla="*/ 5 w 14"/>
                  <a:gd name="T35" fmla="*/ 23 h 27"/>
                  <a:gd name="T36" fmla="*/ 13 w 14"/>
                  <a:gd name="T37" fmla="*/ 23 h 27"/>
                  <a:gd name="T38" fmla="*/ 14 w 14"/>
                  <a:gd name="T39" fmla="*/ 23 h 27"/>
                  <a:gd name="T40" fmla="*/ 14 w 14"/>
                  <a:gd name="T41" fmla="*/ 23 h 27"/>
                  <a:gd name="T42" fmla="*/ 14 w 14"/>
                  <a:gd name="T43" fmla="*/ 24 h 27"/>
                  <a:gd name="T44" fmla="*/ 14 w 14"/>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14" y="25"/>
                    </a:moveTo>
                    <a:cubicBezTo>
                      <a:pt x="14" y="25"/>
                      <a:pt x="14" y="26"/>
                      <a:pt x="14" y="26"/>
                    </a:cubicBezTo>
                    <a:cubicBezTo>
                      <a:pt x="14" y="26"/>
                      <a:pt x="14" y="26"/>
                      <a:pt x="14" y="27"/>
                    </a:cubicBezTo>
                    <a:cubicBezTo>
                      <a:pt x="14" y="27"/>
                      <a:pt x="14" y="27"/>
                      <a:pt x="14" y="27"/>
                    </a:cubicBezTo>
                    <a:cubicBezTo>
                      <a:pt x="13" y="27"/>
                      <a:pt x="13" y="27"/>
                      <a:pt x="13" y="27"/>
                    </a:cubicBezTo>
                    <a:cubicBezTo>
                      <a:pt x="1" y="27"/>
                      <a:pt x="1" y="27"/>
                      <a:pt x="1" y="27"/>
                    </a:cubicBezTo>
                    <a:cubicBezTo>
                      <a:pt x="1" y="27"/>
                      <a:pt x="0" y="27"/>
                      <a:pt x="0" y="27"/>
                    </a:cubicBezTo>
                    <a:cubicBezTo>
                      <a:pt x="0" y="26"/>
                      <a:pt x="0" y="26"/>
                      <a:pt x="0" y="25"/>
                    </a:cubicBezTo>
                    <a:cubicBezTo>
                      <a:pt x="0" y="1"/>
                      <a:pt x="0" y="1"/>
                      <a:pt x="0" y="1"/>
                    </a:cubicBezTo>
                    <a:cubicBezTo>
                      <a:pt x="0" y="1"/>
                      <a:pt x="0" y="1"/>
                      <a:pt x="0" y="1"/>
                    </a:cubicBezTo>
                    <a:cubicBezTo>
                      <a:pt x="0" y="1"/>
                      <a:pt x="0" y="1"/>
                      <a:pt x="0" y="1"/>
                    </a:cubicBezTo>
                    <a:cubicBezTo>
                      <a:pt x="0" y="1"/>
                      <a:pt x="1" y="1"/>
                      <a:pt x="1" y="1"/>
                    </a:cubicBezTo>
                    <a:cubicBezTo>
                      <a:pt x="1" y="1"/>
                      <a:pt x="2" y="0"/>
                      <a:pt x="2" y="0"/>
                    </a:cubicBezTo>
                    <a:cubicBezTo>
                      <a:pt x="3" y="0"/>
                      <a:pt x="3" y="1"/>
                      <a:pt x="4" y="1"/>
                    </a:cubicBezTo>
                    <a:cubicBezTo>
                      <a:pt x="4" y="1"/>
                      <a:pt x="4" y="1"/>
                      <a:pt x="4" y="1"/>
                    </a:cubicBezTo>
                    <a:cubicBezTo>
                      <a:pt x="5" y="1"/>
                      <a:pt x="5" y="1"/>
                      <a:pt x="5" y="1"/>
                    </a:cubicBezTo>
                    <a:cubicBezTo>
                      <a:pt x="5" y="1"/>
                      <a:pt x="5" y="1"/>
                      <a:pt x="5" y="1"/>
                    </a:cubicBezTo>
                    <a:cubicBezTo>
                      <a:pt x="5" y="23"/>
                      <a:pt x="5" y="23"/>
                      <a:pt x="5" y="23"/>
                    </a:cubicBezTo>
                    <a:cubicBezTo>
                      <a:pt x="13" y="23"/>
                      <a:pt x="13" y="23"/>
                      <a:pt x="13" y="23"/>
                    </a:cubicBezTo>
                    <a:cubicBezTo>
                      <a:pt x="13" y="23"/>
                      <a:pt x="13" y="23"/>
                      <a:pt x="14" y="23"/>
                    </a:cubicBezTo>
                    <a:cubicBezTo>
                      <a:pt x="14" y="23"/>
                      <a:pt x="14" y="23"/>
                      <a:pt x="14" y="23"/>
                    </a:cubicBezTo>
                    <a:cubicBezTo>
                      <a:pt x="14" y="23"/>
                      <a:pt x="14" y="24"/>
                      <a:pt x="14" y="24"/>
                    </a:cubicBezTo>
                    <a:cubicBezTo>
                      <a:pt x="14" y="24"/>
                      <a:pt x="14" y="24"/>
                      <a:pt x="14"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3" name="Freeform 8091">
                <a:extLst>
                  <a:ext uri="{FF2B5EF4-FFF2-40B4-BE49-F238E27FC236}">
                    <a16:creationId xmlns:a16="http://schemas.microsoft.com/office/drawing/2014/main" id="{7DCE6679-2845-4D44-9821-2B9CB0AD3E3F}"/>
                  </a:ext>
                </a:extLst>
              </p:cNvPr>
              <p:cNvSpPr>
                <a:spLocks noEditPoints="1"/>
              </p:cNvSpPr>
              <p:nvPr/>
            </p:nvSpPr>
            <p:spPr bwMode="auto">
              <a:xfrm>
                <a:off x="385762" y="1352668"/>
                <a:ext cx="50800" cy="55563"/>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0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10 w 19"/>
                  <a:gd name="T43" fmla="*/ 4 h 21"/>
                  <a:gd name="T44" fmla="*/ 8 w 19"/>
                  <a:gd name="T45" fmla="*/ 4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10 w 19"/>
                  <a:gd name="T59" fmla="*/ 16 h 21"/>
                  <a:gd name="T60" fmla="*/ 12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3" y="20"/>
                      <a:pt x="11" y="21"/>
                      <a:pt x="9" y="21"/>
                    </a:cubicBezTo>
                    <a:cubicBezTo>
                      <a:pt x="8" y="21"/>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5"/>
                      <a:pt x="19" y="6"/>
                    </a:cubicBezTo>
                    <a:cubicBezTo>
                      <a:pt x="19" y="7"/>
                      <a:pt x="19" y="8"/>
                      <a:pt x="19" y="10"/>
                    </a:cubicBezTo>
                    <a:close/>
                    <a:moveTo>
                      <a:pt x="14" y="10"/>
                    </a:moveTo>
                    <a:cubicBezTo>
                      <a:pt x="14" y="9"/>
                      <a:pt x="14" y="9"/>
                      <a:pt x="14" y="8"/>
                    </a:cubicBezTo>
                    <a:cubicBezTo>
                      <a:pt x="14" y="7"/>
                      <a:pt x="13" y="6"/>
                      <a:pt x="13" y="6"/>
                    </a:cubicBezTo>
                    <a:cubicBezTo>
                      <a:pt x="13" y="5"/>
                      <a:pt x="12" y="5"/>
                      <a:pt x="12" y="5"/>
                    </a:cubicBezTo>
                    <a:cubicBezTo>
                      <a:pt x="11" y="4"/>
                      <a:pt x="10" y="4"/>
                      <a:pt x="10" y="4"/>
                    </a:cubicBezTo>
                    <a:cubicBezTo>
                      <a:pt x="9" y="4"/>
                      <a:pt x="8" y="4"/>
                      <a:pt x="8" y="4"/>
                    </a:cubicBezTo>
                    <a:cubicBezTo>
                      <a:pt x="7" y="5"/>
                      <a:pt x="7" y="5"/>
                      <a:pt x="6" y="6"/>
                    </a:cubicBezTo>
                    <a:cubicBezTo>
                      <a:pt x="6" y="6"/>
                      <a:pt x="6" y="7"/>
                      <a:pt x="5" y="8"/>
                    </a:cubicBezTo>
                    <a:cubicBezTo>
                      <a:pt x="5" y="8"/>
                      <a:pt x="5" y="9"/>
                      <a:pt x="5" y="10"/>
                    </a:cubicBezTo>
                    <a:cubicBezTo>
                      <a:pt x="5" y="11"/>
                      <a:pt x="5" y="12"/>
                      <a:pt x="5" y="13"/>
                    </a:cubicBezTo>
                    <a:cubicBezTo>
                      <a:pt x="5" y="13"/>
                      <a:pt x="6" y="14"/>
                      <a:pt x="6" y="15"/>
                    </a:cubicBezTo>
                    <a:cubicBezTo>
                      <a:pt x="6" y="15"/>
                      <a:pt x="7" y="16"/>
                      <a:pt x="7" y="16"/>
                    </a:cubicBezTo>
                    <a:cubicBezTo>
                      <a:pt x="8" y="16"/>
                      <a:pt x="9" y="16"/>
                      <a:pt x="10" y="16"/>
                    </a:cubicBezTo>
                    <a:cubicBezTo>
                      <a:pt x="10" y="16"/>
                      <a:pt x="11" y="16"/>
                      <a:pt x="12"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4" name="Freeform 8092">
                <a:extLst>
                  <a:ext uri="{FF2B5EF4-FFF2-40B4-BE49-F238E27FC236}">
                    <a16:creationId xmlns:a16="http://schemas.microsoft.com/office/drawing/2014/main" id="{D5038F0C-C0C1-4A8C-93DC-2A198AD6E74E}"/>
                  </a:ext>
                </a:extLst>
              </p:cNvPr>
              <p:cNvSpPr>
                <a:spLocks/>
              </p:cNvSpPr>
              <p:nvPr/>
            </p:nvSpPr>
            <p:spPr bwMode="auto">
              <a:xfrm>
                <a:off x="446087" y="1352668"/>
                <a:ext cx="49213" cy="55563"/>
              </a:xfrm>
              <a:custGeom>
                <a:avLst/>
                <a:gdLst>
                  <a:gd name="T0" fmla="*/ 18 w 18"/>
                  <a:gd name="T1" fmla="*/ 19 h 21"/>
                  <a:gd name="T2" fmla="*/ 18 w 18"/>
                  <a:gd name="T3" fmla="*/ 20 h 21"/>
                  <a:gd name="T4" fmla="*/ 17 w 18"/>
                  <a:gd name="T5" fmla="*/ 20 h 21"/>
                  <a:gd name="T6" fmla="*/ 17 w 18"/>
                  <a:gd name="T7" fmla="*/ 20 h 21"/>
                  <a:gd name="T8" fmla="*/ 16 w 18"/>
                  <a:gd name="T9" fmla="*/ 20 h 21"/>
                  <a:gd name="T10" fmla="*/ 14 w 18"/>
                  <a:gd name="T11" fmla="*/ 20 h 21"/>
                  <a:gd name="T12" fmla="*/ 14 w 18"/>
                  <a:gd name="T13" fmla="*/ 20 h 21"/>
                  <a:gd name="T14" fmla="*/ 13 w 18"/>
                  <a:gd name="T15" fmla="*/ 20 h 21"/>
                  <a:gd name="T16" fmla="*/ 13 w 18"/>
                  <a:gd name="T17" fmla="*/ 19 h 21"/>
                  <a:gd name="T18" fmla="*/ 13 w 18"/>
                  <a:gd name="T19" fmla="*/ 17 h 21"/>
                  <a:gd name="T20" fmla="*/ 10 w 18"/>
                  <a:gd name="T21" fmla="*/ 20 h 21"/>
                  <a:gd name="T22" fmla="*/ 7 w 18"/>
                  <a:gd name="T23" fmla="*/ 21 h 21"/>
                  <a:gd name="T24" fmla="*/ 4 w 18"/>
                  <a:gd name="T25" fmla="*/ 20 h 21"/>
                  <a:gd name="T26" fmla="*/ 2 w 18"/>
                  <a:gd name="T27" fmla="*/ 18 h 21"/>
                  <a:gd name="T28" fmla="*/ 1 w 18"/>
                  <a:gd name="T29" fmla="*/ 16 h 21"/>
                  <a:gd name="T30" fmla="*/ 0 w 18"/>
                  <a:gd name="T31" fmla="*/ 12 h 21"/>
                  <a:gd name="T32" fmla="*/ 0 w 18"/>
                  <a:gd name="T33" fmla="*/ 1 h 21"/>
                  <a:gd name="T34" fmla="*/ 0 w 18"/>
                  <a:gd name="T35" fmla="*/ 1 h 21"/>
                  <a:gd name="T36" fmla="*/ 1 w 18"/>
                  <a:gd name="T37" fmla="*/ 1 h 21"/>
                  <a:gd name="T38" fmla="*/ 2 w 18"/>
                  <a:gd name="T39" fmla="*/ 0 h 21"/>
                  <a:gd name="T40" fmla="*/ 3 w 18"/>
                  <a:gd name="T41" fmla="*/ 0 h 21"/>
                  <a:gd name="T42" fmla="*/ 4 w 18"/>
                  <a:gd name="T43" fmla="*/ 0 h 21"/>
                  <a:gd name="T44" fmla="*/ 5 w 18"/>
                  <a:gd name="T45" fmla="*/ 1 h 21"/>
                  <a:gd name="T46" fmla="*/ 5 w 18"/>
                  <a:gd name="T47" fmla="*/ 1 h 21"/>
                  <a:gd name="T48" fmla="*/ 5 w 18"/>
                  <a:gd name="T49" fmla="*/ 1 h 21"/>
                  <a:gd name="T50" fmla="*/ 5 w 18"/>
                  <a:gd name="T51" fmla="*/ 11 h 21"/>
                  <a:gd name="T52" fmla="*/ 6 w 18"/>
                  <a:gd name="T53" fmla="*/ 14 h 21"/>
                  <a:gd name="T54" fmla="*/ 6 w 18"/>
                  <a:gd name="T55" fmla="*/ 15 h 21"/>
                  <a:gd name="T56" fmla="*/ 7 w 18"/>
                  <a:gd name="T57" fmla="*/ 16 h 21"/>
                  <a:gd name="T58" fmla="*/ 9 w 18"/>
                  <a:gd name="T59" fmla="*/ 16 h 21"/>
                  <a:gd name="T60" fmla="*/ 11 w 18"/>
                  <a:gd name="T61" fmla="*/ 15 h 21"/>
                  <a:gd name="T62" fmla="*/ 13 w 18"/>
                  <a:gd name="T63" fmla="*/ 13 h 21"/>
                  <a:gd name="T64" fmla="*/ 13 w 18"/>
                  <a:gd name="T65" fmla="*/ 1 h 21"/>
                  <a:gd name="T66" fmla="*/ 13 w 18"/>
                  <a:gd name="T67" fmla="*/ 1 h 21"/>
                  <a:gd name="T68" fmla="*/ 13 w 18"/>
                  <a:gd name="T69" fmla="*/ 1 h 21"/>
                  <a:gd name="T70" fmla="*/ 14 w 18"/>
                  <a:gd name="T71" fmla="*/ 0 h 21"/>
                  <a:gd name="T72" fmla="*/ 15 w 18"/>
                  <a:gd name="T73" fmla="*/ 0 h 21"/>
                  <a:gd name="T74" fmla="*/ 16 w 18"/>
                  <a:gd name="T75" fmla="*/ 0 h 21"/>
                  <a:gd name="T76" fmla="*/ 17 w 18"/>
                  <a:gd name="T77" fmla="*/ 1 h 21"/>
                  <a:gd name="T78" fmla="*/ 18 w 18"/>
                  <a:gd name="T79" fmla="*/ 1 h 21"/>
                  <a:gd name="T80" fmla="*/ 18 w 18"/>
                  <a:gd name="T81" fmla="*/ 1 h 21"/>
                  <a:gd name="T82" fmla="*/ 18 w 18"/>
                  <a:gd name="T8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19"/>
                    </a:moveTo>
                    <a:cubicBezTo>
                      <a:pt x="18" y="20"/>
                      <a:pt x="18" y="20"/>
                      <a:pt x="18" y="20"/>
                    </a:cubicBezTo>
                    <a:cubicBezTo>
                      <a:pt x="18" y="20"/>
                      <a:pt x="17" y="20"/>
                      <a:pt x="17" y="20"/>
                    </a:cubicBezTo>
                    <a:cubicBezTo>
                      <a:pt x="17" y="20"/>
                      <a:pt x="17" y="20"/>
                      <a:pt x="17" y="20"/>
                    </a:cubicBezTo>
                    <a:cubicBezTo>
                      <a:pt x="16" y="20"/>
                      <a:pt x="16" y="20"/>
                      <a:pt x="16" y="20"/>
                    </a:cubicBezTo>
                    <a:cubicBezTo>
                      <a:pt x="15" y="20"/>
                      <a:pt x="15" y="20"/>
                      <a:pt x="14" y="20"/>
                    </a:cubicBezTo>
                    <a:cubicBezTo>
                      <a:pt x="14" y="20"/>
                      <a:pt x="14" y="20"/>
                      <a:pt x="14" y="20"/>
                    </a:cubicBezTo>
                    <a:cubicBezTo>
                      <a:pt x="14" y="20"/>
                      <a:pt x="14" y="20"/>
                      <a:pt x="13" y="20"/>
                    </a:cubicBezTo>
                    <a:cubicBezTo>
                      <a:pt x="13" y="20"/>
                      <a:pt x="13" y="20"/>
                      <a:pt x="13" y="19"/>
                    </a:cubicBezTo>
                    <a:cubicBezTo>
                      <a:pt x="13" y="17"/>
                      <a:pt x="13" y="17"/>
                      <a:pt x="13" y="17"/>
                    </a:cubicBezTo>
                    <a:cubicBezTo>
                      <a:pt x="12" y="18"/>
                      <a:pt x="11" y="19"/>
                      <a:pt x="10" y="20"/>
                    </a:cubicBezTo>
                    <a:cubicBezTo>
                      <a:pt x="9" y="20"/>
                      <a:pt x="8" y="21"/>
                      <a:pt x="7" y="21"/>
                    </a:cubicBezTo>
                    <a:cubicBezTo>
                      <a:pt x="6" y="21"/>
                      <a:pt x="5" y="20"/>
                      <a:pt x="4" y="20"/>
                    </a:cubicBezTo>
                    <a:cubicBezTo>
                      <a:pt x="3" y="20"/>
                      <a:pt x="2" y="19"/>
                      <a:pt x="2" y="18"/>
                    </a:cubicBezTo>
                    <a:cubicBezTo>
                      <a:pt x="1" y="18"/>
                      <a:pt x="1" y="17"/>
                      <a:pt x="1" y="16"/>
                    </a:cubicBezTo>
                    <a:cubicBezTo>
                      <a:pt x="0" y="15"/>
                      <a:pt x="0" y="14"/>
                      <a:pt x="0" y="12"/>
                    </a:cubicBezTo>
                    <a:cubicBezTo>
                      <a:pt x="0" y="1"/>
                      <a:pt x="0" y="1"/>
                      <a:pt x="0" y="1"/>
                    </a:cubicBezTo>
                    <a:cubicBezTo>
                      <a:pt x="0" y="1"/>
                      <a:pt x="0" y="1"/>
                      <a:pt x="0" y="1"/>
                    </a:cubicBezTo>
                    <a:cubicBezTo>
                      <a:pt x="1" y="1"/>
                      <a:pt x="1" y="1"/>
                      <a:pt x="1" y="1"/>
                    </a:cubicBezTo>
                    <a:cubicBezTo>
                      <a:pt x="1" y="0"/>
                      <a:pt x="1" y="0"/>
                      <a:pt x="2" y="0"/>
                    </a:cubicBezTo>
                    <a:cubicBezTo>
                      <a:pt x="2" y="0"/>
                      <a:pt x="2" y="0"/>
                      <a:pt x="3" y="0"/>
                    </a:cubicBezTo>
                    <a:cubicBezTo>
                      <a:pt x="3" y="0"/>
                      <a:pt x="4" y="0"/>
                      <a:pt x="4" y="0"/>
                    </a:cubicBezTo>
                    <a:cubicBezTo>
                      <a:pt x="4" y="0"/>
                      <a:pt x="5" y="0"/>
                      <a:pt x="5" y="1"/>
                    </a:cubicBezTo>
                    <a:cubicBezTo>
                      <a:pt x="5" y="1"/>
                      <a:pt x="5" y="1"/>
                      <a:pt x="5" y="1"/>
                    </a:cubicBezTo>
                    <a:cubicBezTo>
                      <a:pt x="5" y="1"/>
                      <a:pt x="5" y="1"/>
                      <a:pt x="5" y="1"/>
                    </a:cubicBezTo>
                    <a:cubicBezTo>
                      <a:pt x="5" y="11"/>
                      <a:pt x="5" y="11"/>
                      <a:pt x="5" y="11"/>
                    </a:cubicBezTo>
                    <a:cubicBezTo>
                      <a:pt x="5" y="12"/>
                      <a:pt x="6" y="13"/>
                      <a:pt x="6" y="14"/>
                    </a:cubicBezTo>
                    <a:cubicBezTo>
                      <a:pt x="6" y="14"/>
                      <a:pt x="6" y="15"/>
                      <a:pt x="6" y="15"/>
                    </a:cubicBezTo>
                    <a:cubicBezTo>
                      <a:pt x="6" y="15"/>
                      <a:pt x="7" y="16"/>
                      <a:pt x="7" y="16"/>
                    </a:cubicBezTo>
                    <a:cubicBezTo>
                      <a:pt x="8" y="16"/>
                      <a:pt x="8" y="16"/>
                      <a:pt x="9" y="16"/>
                    </a:cubicBezTo>
                    <a:cubicBezTo>
                      <a:pt x="9" y="16"/>
                      <a:pt x="10" y="16"/>
                      <a:pt x="11" y="15"/>
                    </a:cubicBezTo>
                    <a:cubicBezTo>
                      <a:pt x="11" y="15"/>
                      <a:pt x="12" y="14"/>
                      <a:pt x="13" y="13"/>
                    </a:cubicBezTo>
                    <a:cubicBezTo>
                      <a:pt x="13" y="1"/>
                      <a:pt x="13" y="1"/>
                      <a:pt x="13" y="1"/>
                    </a:cubicBezTo>
                    <a:cubicBezTo>
                      <a:pt x="13" y="1"/>
                      <a:pt x="13" y="1"/>
                      <a:pt x="13" y="1"/>
                    </a:cubicBezTo>
                    <a:cubicBezTo>
                      <a:pt x="13" y="1"/>
                      <a:pt x="13" y="1"/>
                      <a:pt x="13" y="1"/>
                    </a:cubicBezTo>
                    <a:cubicBezTo>
                      <a:pt x="13" y="0"/>
                      <a:pt x="14" y="0"/>
                      <a:pt x="14" y="0"/>
                    </a:cubicBezTo>
                    <a:cubicBezTo>
                      <a:pt x="14" y="0"/>
                      <a:pt x="15" y="0"/>
                      <a:pt x="15" y="0"/>
                    </a:cubicBezTo>
                    <a:cubicBezTo>
                      <a:pt x="16" y="0"/>
                      <a:pt x="16" y="0"/>
                      <a:pt x="16" y="0"/>
                    </a:cubicBezTo>
                    <a:cubicBezTo>
                      <a:pt x="17" y="0"/>
                      <a:pt x="17" y="0"/>
                      <a:pt x="17" y="1"/>
                    </a:cubicBezTo>
                    <a:cubicBezTo>
                      <a:pt x="17" y="1"/>
                      <a:pt x="18" y="1"/>
                      <a:pt x="18" y="1"/>
                    </a:cubicBezTo>
                    <a:cubicBezTo>
                      <a:pt x="18" y="1"/>
                      <a:pt x="18" y="1"/>
                      <a:pt x="18" y="1"/>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5" name="Freeform 8093">
                <a:extLst>
                  <a:ext uri="{FF2B5EF4-FFF2-40B4-BE49-F238E27FC236}">
                    <a16:creationId xmlns:a16="http://schemas.microsoft.com/office/drawing/2014/main" id="{8C62AF0B-E498-468D-90A8-8B9AED2AC41D}"/>
                  </a:ext>
                </a:extLst>
              </p:cNvPr>
              <p:cNvSpPr>
                <a:spLocks noEditPoints="1"/>
              </p:cNvSpPr>
              <p:nvPr/>
            </p:nvSpPr>
            <p:spPr bwMode="auto">
              <a:xfrm>
                <a:off x="508000" y="1332030"/>
                <a:ext cx="12700" cy="73025"/>
              </a:xfrm>
              <a:custGeom>
                <a:avLst/>
                <a:gdLst>
                  <a:gd name="T0" fmla="*/ 5 w 5"/>
                  <a:gd name="T1" fmla="*/ 3 h 28"/>
                  <a:gd name="T2" fmla="*/ 5 w 5"/>
                  <a:gd name="T3" fmla="*/ 5 h 28"/>
                  <a:gd name="T4" fmla="*/ 2 w 5"/>
                  <a:gd name="T5" fmla="*/ 6 h 28"/>
                  <a:gd name="T6" fmla="*/ 0 w 5"/>
                  <a:gd name="T7" fmla="*/ 5 h 28"/>
                  <a:gd name="T8" fmla="*/ 0 w 5"/>
                  <a:gd name="T9" fmla="*/ 3 h 28"/>
                  <a:gd name="T10" fmla="*/ 0 w 5"/>
                  <a:gd name="T11" fmla="*/ 1 h 28"/>
                  <a:gd name="T12" fmla="*/ 3 w 5"/>
                  <a:gd name="T13" fmla="*/ 0 h 28"/>
                  <a:gd name="T14" fmla="*/ 5 w 5"/>
                  <a:gd name="T15" fmla="*/ 1 h 28"/>
                  <a:gd name="T16" fmla="*/ 5 w 5"/>
                  <a:gd name="T17" fmla="*/ 3 h 28"/>
                  <a:gd name="T18" fmla="*/ 5 w 5"/>
                  <a:gd name="T19" fmla="*/ 27 h 28"/>
                  <a:gd name="T20" fmla="*/ 5 w 5"/>
                  <a:gd name="T21" fmla="*/ 28 h 28"/>
                  <a:gd name="T22" fmla="*/ 5 w 5"/>
                  <a:gd name="T23" fmla="*/ 28 h 28"/>
                  <a:gd name="T24" fmla="*/ 4 w 5"/>
                  <a:gd name="T25" fmla="*/ 28 h 28"/>
                  <a:gd name="T26" fmla="*/ 2 w 5"/>
                  <a:gd name="T27" fmla="*/ 28 h 28"/>
                  <a:gd name="T28" fmla="*/ 1 w 5"/>
                  <a:gd name="T29" fmla="*/ 28 h 28"/>
                  <a:gd name="T30" fmla="*/ 0 w 5"/>
                  <a:gd name="T31" fmla="*/ 28 h 28"/>
                  <a:gd name="T32" fmla="*/ 0 w 5"/>
                  <a:gd name="T33" fmla="*/ 28 h 28"/>
                  <a:gd name="T34" fmla="*/ 0 w 5"/>
                  <a:gd name="T35" fmla="*/ 27 h 28"/>
                  <a:gd name="T36" fmla="*/ 0 w 5"/>
                  <a:gd name="T37" fmla="*/ 9 h 28"/>
                  <a:gd name="T38" fmla="*/ 0 w 5"/>
                  <a:gd name="T39" fmla="*/ 9 h 28"/>
                  <a:gd name="T40" fmla="*/ 0 w 5"/>
                  <a:gd name="T41" fmla="*/ 9 h 28"/>
                  <a:gd name="T42" fmla="*/ 1 w 5"/>
                  <a:gd name="T43" fmla="*/ 8 h 28"/>
                  <a:gd name="T44" fmla="*/ 2 w 5"/>
                  <a:gd name="T45" fmla="*/ 8 h 28"/>
                  <a:gd name="T46" fmla="*/ 4 w 5"/>
                  <a:gd name="T47" fmla="*/ 8 h 28"/>
                  <a:gd name="T48" fmla="*/ 5 w 5"/>
                  <a:gd name="T49" fmla="*/ 9 h 28"/>
                  <a:gd name="T50" fmla="*/ 5 w 5"/>
                  <a:gd name="T51" fmla="*/ 9 h 28"/>
                  <a:gd name="T52" fmla="*/ 5 w 5"/>
                  <a:gd name="T53" fmla="*/ 9 h 28"/>
                  <a:gd name="T54" fmla="*/ 5 w 5"/>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28">
                    <a:moveTo>
                      <a:pt x="5" y="3"/>
                    </a:moveTo>
                    <a:cubicBezTo>
                      <a:pt x="5" y="4"/>
                      <a:pt x="5" y="5"/>
                      <a:pt x="5" y="5"/>
                    </a:cubicBezTo>
                    <a:cubicBezTo>
                      <a:pt x="4" y="5"/>
                      <a:pt x="4" y="6"/>
                      <a:pt x="2" y="6"/>
                    </a:cubicBezTo>
                    <a:cubicBezTo>
                      <a:pt x="1" y="6"/>
                      <a:pt x="1" y="6"/>
                      <a:pt x="0" y="5"/>
                    </a:cubicBezTo>
                    <a:cubicBezTo>
                      <a:pt x="0" y="5"/>
                      <a:pt x="0" y="4"/>
                      <a:pt x="0" y="3"/>
                    </a:cubicBezTo>
                    <a:cubicBezTo>
                      <a:pt x="0" y="2"/>
                      <a:pt x="0" y="1"/>
                      <a:pt x="0" y="1"/>
                    </a:cubicBezTo>
                    <a:cubicBezTo>
                      <a:pt x="1" y="0"/>
                      <a:pt x="1" y="0"/>
                      <a:pt x="3" y="0"/>
                    </a:cubicBezTo>
                    <a:cubicBezTo>
                      <a:pt x="4" y="0"/>
                      <a:pt x="4" y="0"/>
                      <a:pt x="5" y="1"/>
                    </a:cubicBezTo>
                    <a:cubicBezTo>
                      <a:pt x="5" y="1"/>
                      <a:pt x="5" y="2"/>
                      <a:pt x="5" y="3"/>
                    </a:cubicBezTo>
                    <a:close/>
                    <a:moveTo>
                      <a:pt x="5" y="27"/>
                    </a:moveTo>
                    <a:cubicBezTo>
                      <a:pt x="5" y="28"/>
                      <a:pt x="5" y="28"/>
                      <a:pt x="5" y="28"/>
                    </a:cubicBezTo>
                    <a:cubicBezTo>
                      <a:pt x="5" y="28"/>
                      <a:pt x="5" y="28"/>
                      <a:pt x="5" y="28"/>
                    </a:cubicBezTo>
                    <a:cubicBezTo>
                      <a:pt x="4" y="28"/>
                      <a:pt x="4" y="28"/>
                      <a:pt x="4" y="28"/>
                    </a:cubicBezTo>
                    <a:cubicBezTo>
                      <a:pt x="3" y="28"/>
                      <a:pt x="3" y="28"/>
                      <a:pt x="2" y="28"/>
                    </a:cubicBezTo>
                    <a:cubicBezTo>
                      <a:pt x="2" y="28"/>
                      <a:pt x="2" y="28"/>
                      <a:pt x="1" y="28"/>
                    </a:cubicBezTo>
                    <a:cubicBezTo>
                      <a:pt x="1" y="28"/>
                      <a:pt x="1" y="28"/>
                      <a:pt x="0" y="28"/>
                    </a:cubicBezTo>
                    <a:cubicBezTo>
                      <a:pt x="0" y="28"/>
                      <a:pt x="0" y="28"/>
                      <a:pt x="0" y="28"/>
                    </a:cubicBezTo>
                    <a:cubicBezTo>
                      <a:pt x="0" y="28"/>
                      <a:pt x="0" y="28"/>
                      <a:pt x="0" y="27"/>
                    </a:cubicBezTo>
                    <a:cubicBezTo>
                      <a:pt x="0" y="9"/>
                      <a:pt x="0" y="9"/>
                      <a:pt x="0" y="9"/>
                    </a:cubicBezTo>
                    <a:cubicBezTo>
                      <a:pt x="0" y="9"/>
                      <a:pt x="0" y="9"/>
                      <a:pt x="0" y="9"/>
                    </a:cubicBezTo>
                    <a:cubicBezTo>
                      <a:pt x="0" y="9"/>
                      <a:pt x="0" y="9"/>
                      <a:pt x="0" y="9"/>
                    </a:cubicBezTo>
                    <a:cubicBezTo>
                      <a:pt x="1" y="8"/>
                      <a:pt x="1" y="8"/>
                      <a:pt x="1" y="8"/>
                    </a:cubicBezTo>
                    <a:cubicBezTo>
                      <a:pt x="2" y="8"/>
                      <a:pt x="2" y="8"/>
                      <a:pt x="2" y="8"/>
                    </a:cubicBezTo>
                    <a:cubicBezTo>
                      <a:pt x="3" y="8"/>
                      <a:pt x="3" y="8"/>
                      <a:pt x="4" y="8"/>
                    </a:cubicBezTo>
                    <a:cubicBezTo>
                      <a:pt x="4" y="8"/>
                      <a:pt x="4" y="8"/>
                      <a:pt x="5" y="9"/>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86" name="Freeform 8094">
                <a:extLst>
                  <a:ext uri="{FF2B5EF4-FFF2-40B4-BE49-F238E27FC236}">
                    <a16:creationId xmlns:a16="http://schemas.microsoft.com/office/drawing/2014/main" id="{E8142567-0280-48F7-A6B5-C44538653514}"/>
                  </a:ext>
                </a:extLst>
              </p:cNvPr>
              <p:cNvSpPr>
                <a:spLocks/>
              </p:cNvSpPr>
              <p:nvPr/>
            </p:nvSpPr>
            <p:spPr bwMode="auto">
              <a:xfrm>
                <a:off x="531812" y="1352668"/>
                <a:ext cx="38100"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0 h 21"/>
                  <a:gd name="T12" fmla="*/ 3 w 14"/>
                  <a:gd name="T13" fmla="*/ 20 h 21"/>
                  <a:gd name="T14" fmla="*/ 1 w 14"/>
                  <a:gd name="T15" fmla="*/ 20 h 21"/>
                  <a:gd name="T16" fmla="*/ 1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5 h 21"/>
                  <a:gd name="T32" fmla="*/ 3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3 h 21"/>
                  <a:gd name="T64" fmla="*/ 2 w 14"/>
                  <a:gd name="T65" fmla="*/ 2 h 21"/>
                  <a:gd name="T66" fmla="*/ 5 w 14"/>
                  <a:gd name="T67" fmla="*/ 0 h 21"/>
                  <a:gd name="T68" fmla="*/ 8 w 14"/>
                  <a:gd name="T69" fmla="*/ 0 h 21"/>
                  <a:gd name="T70" fmla="*/ 9 w 14"/>
                  <a:gd name="T71" fmla="*/ 0 h 21"/>
                  <a:gd name="T72" fmla="*/ 11 w 14"/>
                  <a:gd name="T73" fmla="*/ 0 h 21"/>
                  <a:gd name="T74" fmla="*/ 12 w 14"/>
                  <a:gd name="T75" fmla="*/ 1 h 21"/>
                  <a:gd name="T76" fmla="*/ 13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2 w 14"/>
                  <a:gd name="T93" fmla="*/ 5 h 21"/>
                  <a:gd name="T94" fmla="*/ 12 w 14"/>
                  <a:gd name="T95" fmla="*/ 5 h 21"/>
                  <a:gd name="T96" fmla="*/ 11 w 14"/>
                  <a:gd name="T97" fmla="*/ 4 h 21"/>
                  <a:gd name="T98" fmla="*/ 10 w 14"/>
                  <a:gd name="T99" fmla="*/ 4 h 21"/>
                  <a:gd name="T100" fmla="*/ 8 w 14"/>
                  <a:gd name="T101" fmla="*/ 4 h 21"/>
                  <a:gd name="T102" fmla="*/ 7 w 14"/>
                  <a:gd name="T103" fmla="*/ 4 h 21"/>
                  <a:gd name="T104" fmla="*/ 6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10 w 14"/>
                  <a:gd name="T117" fmla="*/ 9 h 21"/>
                  <a:gd name="T118" fmla="*/ 11 w 14"/>
                  <a:gd name="T119" fmla="*/ 9 h 21"/>
                  <a:gd name="T120" fmla="*/ 13 w 14"/>
                  <a:gd name="T121" fmla="*/ 11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3" y="18"/>
                      <a:pt x="12" y="19"/>
                    </a:cubicBezTo>
                    <a:cubicBezTo>
                      <a:pt x="11" y="19"/>
                      <a:pt x="10" y="20"/>
                      <a:pt x="9" y="20"/>
                    </a:cubicBezTo>
                    <a:cubicBezTo>
                      <a:pt x="8" y="20"/>
                      <a:pt x="7" y="21"/>
                      <a:pt x="6" y="21"/>
                    </a:cubicBezTo>
                    <a:cubicBezTo>
                      <a:pt x="5" y="21"/>
                      <a:pt x="5" y="20"/>
                      <a:pt x="4" y="20"/>
                    </a:cubicBezTo>
                    <a:cubicBezTo>
                      <a:pt x="4" y="20"/>
                      <a:pt x="3" y="20"/>
                      <a:pt x="3" y="20"/>
                    </a:cubicBezTo>
                    <a:cubicBezTo>
                      <a:pt x="2" y="20"/>
                      <a:pt x="2" y="20"/>
                      <a:pt x="1" y="20"/>
                    </a:cubicBezTo>
                    <a:cubicBezTo>
                      <a:pt x="1" y="19"/>
                      <a:pt x="1" y="19"/>
                      <a:pt x="1"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1" y="15"/>
                      <a:pt x="1" y="15"/>
                      <a:pt x="1" y="15"/>
                    </a:cubicBezTo>
                    <a:cubicBezTo>
                      <a:pt x="1" y="15"/>
                      <a:pt x="1" y="15"/>
                      <a:pt x="1" y="15"/>
                    </a:cubicBezTo>
                    <a:cubicBezTo>
                      <a:pt x="2" y="16"/>
                      <a:pt x="2" y="16"/>
                      <a:pt x="3" y="16"/>
                    </a:cubicBezTo>
                    <a:cubicBezTo>
                      <a:pt x="3" y="16"/>
                      <a:pt x="4" y="16"/>
                      <a:pt x="4" y="17"/>
                    </a:cubicBezTo>
                    <a:cubicBezTo>
                      <a:pt x="5" y="17"/>
                      <a:pt x="5" y="17"/>
                      <a:pt x="6" y="17"/>
                    </a:cubicBezTo>
                    <a:cubicBezTo>
                      <a:pt x="7" y="17"/>
                      <a:pt x="7" y="17"/>
                      <a:pt x="7" y="17"/>
                    </a:cubicBezTo>
                    <a:cubicBezTo>
                      <a:pt x="8" y="17"/>
                      <a:pt x="8" y="16"/>
                      <a:pt x="8" y="16"/>
                    </a:cubicBezTo>
                    <a:cubicBezTo>
                      <a:pt x="9" y="16"/>
                      <a:pt x="9" y="16"/>
                      <a:pt x="9" y="16"/>
                    </a:cubicBezTo>
                    <a:cubicBezTo>
                      <a:pt x="9" y="15"/>
                      <a:pt x="9" y="15"/>
                      <a:pt x="9" y="15"/>
                    </a:cubicBezTo>
                    <a:cubicBezTo>
                      <a:pt x="9" y="14"/>
                      <a:pt x="9" y="14"/>
                      <a:pt x="9" y="14"/>
                    </a:cubicBezTo>
                    <a:cubicBezTo>
                      <a:pt x="8" y="13"/>
                      <a:pt x="8" y="13"/>
                      <a:pt x="8" y="13"/>
                    </a:cubicBezTo>
                    <a:cubicBezTo>
                      <a:pt x="7" y="13"/>
                      <a:pt x="7" y="12"/>
                      <a:pt x="6" y="12"/>
                    </a:cubicBezTo>
                    <a:cubicBezTo>
                      <a:pt x="6" y="12"/>
                      <a:pt x="5" y="12"/>
                      <a:pt x="5" y="12"/>
                    </a:cubicBezTo>
                    <a:cubicBezTo>
                      <a:pt x="4" y="11"/>
                      <a:pt x="4" y="11"/>
                      <a:pt x="3" y="11"/>
                    </a:cubicBezTo>
                    <a:cubicBezTo>
                      <a:pt x="2" y="10"/>
                      <a:pt x="2" y="10"/>
                      <a:pt x="2" y="10"/>
                    </a:cubicBezTo>
                    <a:cubicBezTo>
                      <a:pt x="1" y="9"/>
                      <a:pt x="1" y="9"/>
                      <a:pt x="1" y="8"/>
                    </a:cubicBezTo>
                    <a:cubicBezTo>
                      <a:pt x="0" y="7"/>
                      <a:pt x="0" y="7"/>
                      <a:pt x="0" y="6"/>
                    </a:cubicBezTo>
                    <a:cubicBezTo>
                      <a:pt x="0" y="5"/>
                      <a:pt x="0" y="4"/>
                      <a:pt x="1" y="3"/>
                    </a:cubicBezTo>
                    <a:cubicBezTo>
                      <a:pt x="1" y="3"/>
                      <a:pt x="2" y="2"/>
                      <a:pt x="2" y="2"/>
                    </a:cubicBezTo>
                    <a:cubicBezTo>
                      <a:pt x="3" y="1"/>
                      <a:pt x="4" y="1"/>
                      <a:pt x="5" y="0"/>
                    </a:cubicBezTo>
                    <a:cubicBezTo>
                      <a:pt x="5" y="0"/>
                      <a:pt x="7" y="0"/>
                      <a:pt x="8" y="0"/>
                    </a:cubicBezTo>
                    <a:cubicBezTo>
                      <a:pt x="8" y="0"/>
                      <a:pt x="9" y="0"/>
                      <a:pt x="9" y="0"/>
                    </a:cubicBezTo>
                    <a:cubicBezTo>
                      <a:pt x="10" y="0"/>
                      <a:pt x="10" y="0"/>
                      <a:pt x="11" y="0"/>
                    </a:cubicBezTo>
                    <a:cubicBezTo>
                      <a:pt x="11" y="1"/>
                      <a:pt x="12" y="1"/>
                      <a:pt x="12" y="1"/>
                    </a:cubicBezTo>
                    <a:cubicBezTo>
                      <a:pt x="12" y="1"/>
                      <a:pt x="12" y="1"/>
                      <a:pt x="13" y="1"/>
                    </a:cubicBezTo>
                    <a:cubicBezTo>
                      <a:pt x="13" y="1"/>
                      <a:pt x="13" y="1"/>
                      <a:pt x="13" y="1"/>
                    </a:cubicBezTo>
                    <a:cubicBezTo>
                      <a:pt x="13" y="2"/>
                      <a:pt x="13" y="2"/>
                      <a:pt x="13" y="2"/>
                    </a:cubicBezTo>
                    <a:cubicBezTo>
                      <a:pt x="13" y="2"/>
                      <a:pt x="13" y="2"/>
                      <a:pt x="13" y="2"/>
                    </a:cubicBezTo>
                    <a:cubicBezTo>
                      <a:pt x="13" y="3"/>
                      <a:pt x="13" y="3"/>
                      <a:pt x="13" y="3"/>
                    </a:cubicBezTo>
                    <a:cubicBezTo>
                      <a:pt x="13" y="4"/>
                      <a:pt x="13" y="4"/>
                      <a:pt x="13" y="4"/>
                    </a:cubicBezTo>
                    <a:cubicBezTo>
                      <a:pt x="13" y="4"/>
                      <a:pt x="13" y="4"/>
                      <a:pt x="13" y="5"/>
                    </a:cubicBezTo>
                    <a:cubicBezTo>
                      <a:pt x="13" y="5"/>
                      <a:pt x="13" y="5"/>
                      <a:pt x="13" y="5"/>
                    </a:cubicBezTo>
                    <a:cubicBezTo>
                      <a:pt x="13" y="5"/>
                      <a:pt x="13" y="5"/>
                      <a:pt x="12" y="5"/>
                    </a:cubicBezTo>
                    <a:cubicBezTo>
                      <a:pt x="12" y="5"/>
                      <a:pt x="12" y="5"/>
                      <a:pt x="12" y="5"/>
                    </a:cubicBezTo>
                    <a:cubicBezTo>
                      <a:pt x="12" y="5"/>
                      <a:pt x="11" y="4"/>
                      <a:pt x="11" y="4"/>
                    </a:cubicBezTo>
                    <a:cubicBezTo>
                      <a:pt x="10" y="4"/>
                      <a:pt x="10" y="4"/>
                      <a:pt x="10" y="4"/>
                    </a:cubicBezTo>
                    <a:cubicBezTo>
                      <a:pt x="9" y="4"/>
                      <a:pt x="8" y="4"/>
                      <a:pt x="8" y="4"/>
                    </a:cubicBezTo>
                    <a:cubicBezTo>
                      <a:pt x="7" y="4"/>
                      <a:pt x="7" y="4"/>
                      <a:pt x="7" y="4"/>
                    </a:cubicBezTo>
                    <a:cubicBezTo>
                      <a:pt x="6" y="4"/>
                      <a:pt x="6" y="4"/>
                      <a:pt x="6" y="4"/>
                    </a:cubicBezTo>
                    <a:cubicBezTo>
                      <a:pt x="6" y="4"/>
                      <a:pt x="5" y="5"/>
                      <a:pt x="5" y="5"/>
                    </a:cubicBezTo>
                    <a:cubicBezTo>
                      <a:pt x="5" y="5"/>
                      <a:pt x="5" y="5"/>
                      <a:pt x="5" y="6"/>
                    </a:cubicBezTo>
                    <a:cubicBezTo>
                      <a:pt x="5" y="6"/>
                      <a:pt x="5" y="6"/>
                      <a:pt x="5" y="7"/>
                    </a:cubicBezTo>
                    <a:cubicBezTo>
                      <a:pt x="6" y="7"/>
                      <a:pt x="6" y="7"/>
                      <a:pt x="6" y="7"/>
                    </a:cubicBezTo>
                    <a:cubicBezTo>
                      <a:pt x="7" y="8"/>
                      <a:pt x="7" y="8"/>
                      <a:pt x="8" y="8"/>
                    </a:cubicBezTo>
                    <a:cubicBezTo>
                      <a:pt x="8" y="8"/>
                      <a:pt x="9" y="8"/>
                      <a:pt x="10" y="9"/>
                    </a:cubicBezTo>
                    <a:cubicBezTo>
                      <a:pt x="10" y="9"/>
                      <a:pt x="11" y="9"/>
                      <a:pt x="11" y="9"/>
                    </a:cubicBezTo>
                    <a:cubicBezTo>
                      <a:pt x="12" y="10"/>
                      <a:pt x="12" y="10"/>
                      <a:pt x="13" y="11"/>
                    </a:cubicBezTo>
                    <a:cubicBezTo>
                      <a:pt x="13" y="11"/>
                      <a:pt x="13" y="11"/>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9" name="Group 9568">
              <a:extLst>
                <a:ext uri="{FF2B5EF4-FFF2-40B4-BE49-F238E27FC236}">
                  <a16:creationId xmlns:a16="http://schemas.microsoft.com/office/drawing/2014/main" id="{26981C8C-9601-4ABE-BA31-1EC7EFD6A2C8}"/>
                </a:ext>
              </a:extLst>
            </p:cNvPr>
            <p:cNvGrpSpPr/>
            <p:nvPr/>
          </p:nvGrpSpPr>
          <p:grpSpPr>
            <a:xfrm>
              <a:off x="1965507" y="1584040"/>
              <a:ext cx="341993" cy="67555"/>
              <a:chOff x="-1743076" y="871655"/>
              <a:chExt cx="385763" cy="76201"/>
            </a:xfrm>
          </p:grpSpPr>
          <p:sp>
            <p:nvSpPr>
              <p:cNvPr id="9487" name="Freeform 8095">
                <a:extLst>
                  <a:ext uri="{FF2B5EF4-FFF2-40B4-BE49-F238E27FC236}">
                    <a16:creationId xmlns:a16="http://schemas.microsoft.com/office/drawing/2014/main" id="{8FED4CB6-FBB0-4E3B-B653-74D1536A8B6B}"/>
                  </a:ext>
                </a:extLst>
              </p:cNvPr>
              <p:cNvSpPr>
                <a:spLocks/>
              </p:cNvSpPr>
              <p:nvPr/>
            </p:nvSpPr>
            <p:spPr bwMode="auto">
              <a:xfrm>
                <a:off x="-1725613" y="916105"/>
                <a:ext cx="20638" cy="22225"/>
              </a:xfrm>
              <a:custGeom>
                <a:avLst/>
                <a:gdLst>
                  <a:gd name="T0" fmla="*/ 8 w 8"/>
                  <a:gd name="T1" fmla="*/ 4 h 8"/>
                  <a:gd name="T2" fmla="*/ 8 w 8"/>
                  <a:gd name="T3" fmla="*/ 2 h 8"/>
                  <a:gd name="T4" fmla="*/ 7 w 8"/>
                  <a:gd name="T5" fmla="*/ 1 h 8"/>
                  <a:gd name="T6" fmla="*/ 5 w 8"/>
                  <a:gd name="T7" fmla="*/ 0 h 8"/>
                  <a:gd name="T8" fmla="*/ 3 w 8"/>
                  <a:gd name="T9" fmla="*/ 0 h 8"/>
                  <a:gd name="T10" fmla="*/ 0 w 8"/>
                  <a:gd name="T11" fmla="*/ 0 h 8"/>
                  <a:gd name="T12" fmla="*/ 0 w 8"/>
                  <a:gd name="T13" fmla="*/ 8 h 8"/>
                  <a:gd name="T14" fmla="*/ 4 w 8"/>
                  <a:gd name="T15" fmla="*/ 8 h 8"/>
                  <a:gd name="T16" fmla="*/ 5 w 8"/>
                  <a:gd name="T17" fmla="*/ 8 h 8"/>
                  <a:gd name="T18" fmla="*/ 7 w 8"/>
                  <a:gd name="T19" fmla="*/ 7 h 8"/>
                  <a:gd name="T20" fmla="*/ 8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3"/>
                      <a:pt x="8" y="3"/>
                      <a:pt x="8" y="2"/>
                    </a:cubicBezTo>
                    <a:cubicBezTo>
                      <a:pt x="7" y="2"/>
                      <a:pt x="7" y="1"/>
                      <a:pt x="7" y="1"/>
                    </a:cubicBezTo>
                    <a:cubicBezTo>
                      <a:pt x="6" y="1"/>
                      <a:pt x="6" y="1"/>
                      <a:pt x="5" y="0"/>
                    </a:cubicBezTo>
                    <a:cubicBezTo>
                      <a:pt x="5" y="0"/>
                      <a:pt x="4" y="0"/>
                      <a:pt x="3" y="0"/>
                    </a:cubicBezTo>
                    <a:cubicBezTo>
                      <a:pt x="0" y="0"/>
                      <a:pt x="0" y="0"/>
                      <a:pt x="0" y="0"/>
                    </a:cubicBezTo>
                    <a:cubicBezTo>
                      <a:pt x="0" y="8"/>
                      <a:pt x="0" y="8"/>
                      <a:pt x="0" y="8"/>
                    </a:cubicBezTo>
                    <a:cubicBezTo>
                      <a:pt x="4" y="8"/>
                      <a:pt x="4" y="8"/>
                      <a:pt x="4" y="8"/>
                    </a:cubicBezTo>
                    <a:cubicBezTo>
                      <a:pt x="4" y="8"/>
                      <a:pt x="5" y="8"/>
                      <a:pt x="5" y="8"/>
                    </a:cubicBezTo>
                    <a:cubicBezTo>
                      <a:pt x="6" y="7"/>
                      <a:pt x="6" y="7"/>
                      <a:pt x="7" y="7"/>
                    </a:cubicBezTo>
                    <a:cubicBezTo>
                      <a:pt x="7" y="7"/>
                      <a:pt x="7" y="6"/>
                      <a:pt x="8" y="6"/>
                    </a:cubicBezTo>
                    <a:cubicBezTo>
                      <a:pt x="8" y="5"/>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88" name="Freeform 8096">
                <a:extLst>
                  <a:ext uri="{FF2B5EF4-FFF2-40B4-BE49-F238E27FC236}">
                    <a16:creationId xmlns:a16="http://schemas.microsoft.com/office/drawing/2014/main" id="{F4F657CF-D68C-4F3A-B583-240E1CB89328}"/>
                  </a:ext>
                </a:extLst>
              </p:cNvPr>
              <p:cNvSpPr>
                <a:spLocks/>
              </p:cNvSpPr>
              <p:nvPr/>
            </p:nvSpPr>
            <p:spPr bwMode="auto">
              <a:xfrm>
                <a:off x="-1725613" y="887530"/>
                <a:ext cx="17463" cy="19050"/>
              </a:xfrm>
              <a:custGeom>
                <a:avLst/>
                <a:gdLst>
                  <a:gd name="T0" fmla="*/ 7 w 7"/>
                  <a:gd name="T1" fmla="*/ 3 h 7"/>
                  <a:gd name="T2" fmla="*/ 6 w 7"/>
                  <a:gd name="T3" fmla="*/ 2 h 7"/>
                  <a:gd name="T4" fmla="*/ 6 w 7"/>
                  <a:gd name="T5" fmla="*/ 1 h 7"/>
                  <a:gd name="T6" fmla="*/ 4 w 7"/>
                  <a:gd name="T7" fmla="*/ 0 h 7"/>
                  <a:gd name="T8" fmla="*/ 2 w 7"/>
                  <a:gd name="T9" fmla="*/ 0 h 7"/>
                  <a:gd name="T10" fmla="*/ 0 w 7"/>
                  <a:gd name="T11" fmla="*/ 0 h 7"/>
                  <a:gd name="T12" fmla="*/ 0 w 7"/>
                  <a:gd name="T13" fmla="*/ 7 h 7"/>
                  <a:gd name="T14" fmla="*/ 3 w 7"/>
                  <a:gd name="T15" fmla="*/ 7 h 7"/>
                  <a:gd name="T16" fmla="*/ 5 w 7"/>
                  <a:gd name="T17" fmla="*/ 7 h 7"/>
                  <a:gd name="T18" fmla="*/ 6 w 7"/>
                  <a:gd name="T19" fmla="*/ 6 h 7"/>
                  <a:gd name="T20" fmla="*/ 6 w 7"/>
                  <a:gd name="T21" fmla="*/ 5 h 7"/>
                  <a:gd name="T22" fmla="*/ 7 w 7"/>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7" y="3"/>
                    </a:moveTo>
                    <a:cubicBezTo>
                      <a:pt x="7" y="3"/>
                      <a:pt x="7" y="2"/>
                      <a:pt x="6" y="2"/>
                    </a:cubicBezTo>
                    <a:cubicBezTo>
                      <a:pt x="6" y="1"/>
                      <a:pt x="6" y="1"/>
                      <a:pt x="6" y="1"/>
                    </a:cubicBezTo>
                    <a:cubicBezTo>
                      <a:pt x="5" y="0"/>
                      <a:pt x="5" y="0"/>
                      <a:pt x="4" y="0"/>
                    </a:cubicBezTo>
                    <a:cubicBezTo>
                      <a:pt x="4" y="0"/>
                      <a:pt x="3" y="0"/>
                      <a:pt x="2" y="0"/>
                    </a:cubicBezTo>
                    <a:cubicBezTo>
                      <a:pt x="0" y="0"/>
                      <a:pt x="0" y="0"/>
                      <a:pt x="0" y="0"/>
                    </a:cubicBezTo>
                    <a:cubicBezTo>
                      <a:pt x="0" y="7"/>
                      <a:pt x="0" y="7"/>
                      <a:pt x="0" y="7"/>
                    </a:cubicBezTo>
                    <a:cubicBezTo>
                      <a:pt x="3" y="7"/>
                      <a:pt x="3" y="7"/>
                      <a:pt x="3" y="7"/>
                    </a:cubicBezTo>
                    <a:cubicBezTo>
                      <a:pt x="3" y="7"/>
                      <a:pt x="4" y="7"/>
                      <a:pt x="5" y="7"/>
                    </a:cubicBezTo>
                    <a:cubicBezTo>
                      <a:pt x="5" y="7"/>
                      <a:pt x="5" y="6"/>
                      <a:pt x="6" y="6"/>
                    </a:cubicBezTo>
                    <a:cubicBezTo>
                      <a:pt x="6" y="6"/>
                      <a:pt x="6" y="5"/>
                      <a:pt x="6" y="5"/>
                    </a:cubicBezTo>
                    <a:cubicBezTo>
                      <a:pt x="7" y="4"/>
                      <a:pt x="7" y="4"/>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89" name="Freeform 8097">
                <a:extLst>
                  <a:ext uri="{FF2B5EF4-FFF2-40B4-BE49-F238E27FC236}">
                    <a16:creationId xmlns:a16="http://schemas.microsoft.com/office/drawing/2014/main" id="{68FC8718-953E-4797-B32F-428A31E998FD}"/>
                  </a:ext>
                </a:extLst>
              </p:cNvPr>
              <p:cNvSpPr>
                <a:spLocks/>
              </p:cNvSpPr>
              <p:nvPr/>
            </p:nvSpPr>
            <p:spPr bwMode="auto">
              <a:xfrm>
                <a:off x="-1743076" y="878005"/>
                <a:ext cx="53975" cy="69850"/>
              </a:xfrm>
              <a:custGeom>
                <a:avLst/>
                <a:gdLst>
                  <a:gd name="T0" fmla="*/ 20 w 20"/>
                  <a:gd name="T1" fmla="*/ 19 h 27"/>
                  <a:gd name="T2" fmla="*/ 19 w 20"/>
                  <a:gd name="T3" fmla="*/ 21 h 27"/>
                  <a:gd name="T4" fmla="*/ 18 w 20"/>
                  <a:gd name="T5" fmla="*/ 23 h 27"/>
                  <a:gd name="T6" fmla="*/ 17 w 20"/>
                  <a:gd name="T7" fmla="*/ 25 h 27"/>
                  <a:gd name="T8" fmla="*/ 14 w 20"/>
                  <a:gd name="T9" fmla="*/ 26 h 27"/>
                  <a:gd name="T10" fmla="*/ 12 w 20"/>
                  <a:gd name="T11" fmla="*/ 26 h 27"/>
                  <a:gd name="T12" fmla="*/ 9 w 20"/>
                  <a:gd name="T13" fmla="*/ 27 h 27"/>
                  <a:gd name="T14" fmla="*/ 2 w 20"/>
                  <a:gd name="T15" fmla="*/ 27 h 27"/>
                  <a:gd name="T16" fmla="*/ 1 w 20"/>
                  <a:gd name="T17" fmla="*/ 26 h 27"/>
                  <a:gd name="T18" fmla="*/ 0 w 20"/>
                  <a:gd name="T19" fmla="*/ 25 h 27"/>
                  <a:gd name="T20" fmla="*/ 0 w 20"/>
                  <a:gd name="T21" fmla="*/ 1 h 27"/>
                  <a:gd name="T22" fmla="*/ 1 w 20"/>
                  <a:gd name="T23" fmla="*/ 0 h 27"/>
                  <a:gd name="T24" fmla="*/ 2 w 20"/>
                  <a:gd name="T25" fmla="*/ 0 h 27"/>
                  <a:gd name="T26" fmla="*/ 9 w 20"/>
                  <a:gd name="T27" fmla="*/ 0 h 27"/>
                  <a:gd name="T28" fmla="*/ 13 w 20"/>
                  <a:gd name="T29" fmla="*/ 0 h 27"/>
                  <a:gd name="T30" fmla="*/ 16 w 20"/>
                  <a:gd name="T31" fmla="*/ 1 h 27"/>
                  <a:gd name="T32" fmla="*/ 17 w 20"/>
                  <a:gd name="T33" fmla="*/ 4 h 27"/>
                  <a:gd name="T34" fmla="*/ 18 w 20"/>
                  <a:gd name="T35" fmla="*/ 7 h 27"/>
                  <a:gd name="T36" fmla="*/ 18 w 20"/>
                  <a:gd name="T37" fmla="*/ 9 h 27"/>
                  <a:gd name="T38" fmla="*/ 17 w 20"/>
                  <a:gd name="T39" fmla="*/ 10 h 27"/>
                  <a:gd name="T40" fmla="*/ 16 w 20"/>
                  <a:gd name="T41" fmla="*/ 12 h 27"/>
                  <a:gd name="T42" fmla="*/ 14 w 20"/>
                  <a:gd name="T43" fmla="*/ 12 h 27"/>
                  <a:gd name="T44" fmla="*/ 16 w 20"/>
                  <a:gd name="T45" fmla="*/ 13 h 27"/>
                  <a:gd name="T46" fmla="*/ 18 w 20"/>
                  <a:gd name="T47" fmla="*/ 14 h 27"/>
                  <a:gd name="T48" fmla="*/ 19 w 20"/>
                  <a:gd name="T49" fmla="*/ 16 h 27"/>
                  <a:gd name="T50" fmla="*/ 20 w 20"/>
                  <a:gd name="T5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27">
                    <a:moveTo>
                      <a:pt x="20" y="19"/>
                    </a:moveTo>
                    <a:cubicBezTo>
                      <a:pt x="20" y="20"/>
                      <a:pt x="20" y="21"/>
                      <a:pt x="19" y="21"/>
                    </a:cubicBezTo>
                    <a:cubicBezTo>
                      <a:pt x="19" y="22"/>
                      <a:pt x="19" y="23"/>
                      <a:pt x="18" y="23"/>
                    </a:cubicBezTo>
                    <a:cubicBezTo>
                      <a:pt x="18" y="24"/>
                      <a:pt x="17" y="24"/>
                      <a:pt x="17" y="25"/>
                    </a:cubicBezTo>
                    <a:cubicBezTo>
                      <a:pt x="16" y="25"/>
                      <a:pt x="15" y="26"/>
                      <a:pt x="14" y="26"/>
                    </a:cubicBezTo>
                    <a:cubicBezTo>
                      <a:pt x="14" y="26"/>
                      <a:pt x="13" y="26"/>
                      <a:pt x="12" y="26"/>
                    </a:cubicBezTo>
                    <a:cubicBezTo>
                      <a:pt x="11" y="27"/>
                      <a:pt x="10" y="27"/>
                      <a:pt x="9" y="27"/>
                    </a:cubicBezTo>
                    <a:cubicBezTo>
                      <a:pt x="2" y="27"/>
                      <a:pt x="2" y="27"/>
                      <a:pt x="2" y="27"/>
                    </a:cubicBezTo>
                    <a:cubicBezTo>
                      <a:pt x="1" y="27"/>
                      <a:pt x="1" y="26"/>
                      <a:pt x="1" y="26"/>
                    </a:cubicBezTo>
                    <a:cubicBezTo>
                      <a:pt x="0" y="26"/>
                      <a:pt x="0" y="25"/>
                      <a:pt x="0" y="25"/>
                    </a:cubicBezTo>
                    <a:cubicBezTo>
                      <a:pt x="0" y="1"/>
                      <a:pt x="0" y="1"/>
                      <a:pt x="0" y="1"/>
                    </a:cubicBezTo>
                    <a:cubicBezTo>
                      <a:pt x="0" y="1"/>
                      <a:pt x="0" y="0"/>
                      <a:pt x="1" y="0"/>
                    </a:cubicBezTo>
                    <a:cubicBezTo>
                      <a:pt x="1" y="0"/>
                      <a:pt x="1" y="0"/>
                      <a:pt x="2" y="0"/>
                    </a:cubicBezTo>
                    <a:cubicBezTo>
                      <a:pt x="9" y="0"/>
                      <a:pt x="9" y="0"/>
                      <a:pt x="9" y="0"/>
                    </a:cubicBezTo>
                    <a:cubicBezTo>
                      <a:pt x="10" y="0"/>
                      <a:pt x="12" y="0"/>
                      <a:pt x="13" y="0"/>
                    </a:cubicBezTo>
                    <a:cubicBezTo>
                      <a:pt x="14" y="0"/>
                      <a:pt x="15" y="1"/>
                      <a:pt x="16" y="1"/>
                    </a:cubicBezTo>
                    <a:cubicBezTo>
                      <a:pt x="16" y="2"/>
                      <a:pt x="17" y="3"/>
                      <a:pt x="17" y="4"/>
                    </a:cubicBezTo>
                    <a:cubicBezTo>
                      <a:pt x="18" y="5"/>
                      <a:pt x="18" y="6"/>
                      <a:pt x="18" y="7"/>
                    </a:cubicBezTo>
                    <a:cubicBezTo>
                      <a:pt x="18" y="7"/>
                      <a:pt x="18" y="8"/>
                      <a:pt x="18" y="9"/>
                    </a:cubicBezTo>
                    <a:cubicBezTo>
                      <a:pt x="18" y="9"/>
                      <a:pt x="17" y="10"/>
                      <a:pt x="17" y="10"/>
                    </a:cubicBezTo>
                    <a:cubicBezTo>
                      <a:pt x="17" y="11"/>
                      <a:pt x="16" y="11"/>
                      <a:pt x="16" y="12"/>
                    </a:cubicBezTo>
                    <a:cubicBezTo>
                      <a:pt x="15" y="12"/>
                      <a:pt x="15" y="12"/>
                      <a:pt x="14" y="12"/>
                    </a:cubicBezTo>
                    <a:cubicBezTo>
                      <a:pt x="15" y="13"/>
                      <a:pt x="16" y="13"/>
                      <a:pt x="16" y="13"/>
                    </a:cubicBezTo>
                    <a:cubicBezTo>
                      <a:pt x="17" y="14"/>
                      <a:pt x="18" y="14"/>
                      <a:pt x="18" y="14"/>
                    </a:cubicBezTo>
                    <a:cubicBezTo>
                      <a:pt x="19" y="15"/>
                      <a:pt x="19" y="16"/>
                      <a:pt x="19" y="16"/>
                    </a:cubicBezTo>
                    <a:cubicBezTo>
                      <a:pt x="20" y="17"/>
                      <a:pt x="20" y="18"/>
                      <a:pt x="20"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0" name="Freeform 8098">
                <a:extLst>
                  <a:ext uri="{FF2B5EF4-FFF2-40B4-BE49-F238E27FC236}">
                    <a16:creationId xmlns:a16="http://schemas.microsoft.com/office/drawing/2014/main" id="{6CB60C36-9CAF-4E39-AED6-F4EC4E452EC6}"/>
                  </a:ext>
                </a:extLst>
              </p:cNvPr>
              <p:cNvSpPr>
                <a:spLocks/>
              </p:cNvSpPr>
              <p:nvPr/>
            </p:nvSpPr>
            <p:spPr bwMode="auto">
              <a:xfrm>
                <a:off x="-1666876" y="906580"/>
                <a:ext cx="20638" cy="9525"/>
              </a:xfrm>
              <a:custGeom>
                <a:avLst/>
                <a:gdLst>
                  <a:gd name="T0" fmla="*/ 7 w 8"/>
                  <a:gd name="T1" fmla="*/ 4 h 4"/>
                  <a:gd name="T2" fmla="*/ 7 w 8"/>
                  <a:gd name="T3" fmla="*/ 1 h 4"/>
                  <a:gd name="T4" fmla="*/ 4 w 8"/>
                  <a:gd name="T5" fmla="*/ 0 h 4"/>
                  <a:gd name="T6" fmla="*/ 2 w 8"/>
                  <a:gd name="T7" fmla="*/ 1 h 4"/>
                  <a:gd name="T8" fmla="*/ 1 w 8"/>
                  <a:gd name="T9" fmla="*/ 1 h 4"/>
                  <a:gd name="T10" fmla="*/ 0 w 8"/>
                  <a:gd name="T11" fmla="*/ 3 h 4"/>
                  <a:gd name="T12" fmla="*/ 0 w 8"/>
                  <a:gd name="T13" fmla="*/ 4 h 4"/>
                  <a:gd name="T14" fmla="*/ 8 w 8"/>
                  <a:gd name="T15" fmla="*/ 4 h 4"/>
                  <a:gd name="T16" fmla="*/ 7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7" y="4"/>
                    </a:moveTo>
                    <a:cubicBezTo>
                      <a:pt x="8" y="3"/>
                      <a:pt x="7" y="2"/>
                      <a:pt x="7" y="1"/>
                    </a:cubicBezTo>
                    <a:cubicBezTo>
                      <a:pt x="6" y="1"/>
                      <a:pt x="5" y="0"/>
                      <a:pt x="4" y="0"/>
                    </a:cubicBezTo>
                    <a:cubicBezTo>
                      <a:pt x="3" y="0"/>
                      <a:pt x="2" y="0"/>
                      <a:pt x="2" y="1"/>
                    </a:cubicBezTo>
                    <a:cubicBezTo>
                      <a:pt x="1" y="1"/>
                      <a:pt x="1" y="1"/>
                      <a:pt x="1" y="1"/>
                    </a:cubicBezTo>
                    <a:cubicBezTo>
                      <a:pt x="0" y="2"/>
                      <a:pt x="0" y="2"/>
                      <a:pt x="0" y="3"/>
                    </a:cubicBezTo>
                    <a:cubicBezTo>
                      <a:pt x="0" y="3"/>
                      <a:pt x="0" y="4"/>
                      <a:pt x="0" y="4"/>
                    </a:cubicBezTo>
                    <a:cubicBezTo>
                      <a:pt x="8" y="4"/>
                      <a:pt x="8" y="4"/>
                      <a:pt x="8" y="4"/>
                    </a:cubicBezTo>
                    <a:lnTo>
                      <a:pt x="7"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1" name="Freeform 8099">
                <a:extLst>
                  <a:ext uri="{FF2B5EF4-FFF2-40B4-BE49-F238E27FC236}">
                    <a16:creationId xmlns:a16="http://schemas.microsoft.com/office/drawing/2014/main" id="{A1E56759-B7CE-4A6B-9C92-DEBBC31023F5}"/>
                  </a:ext>
                </a:extLst>
              </p:cNvPr>
              <p:cNvSpPr>
                <a:spLocks/>
              </p:cNvSpPr>
              <p:nvPr/>
            </p:nvSpPr>
            <p:spPr bwMode="auto">
              <a:xfrm>
                <a:off x="-1684338" y="895468"/>
                <a:ext cx="50800" cy="52388"/>
              </a:xfrm>
              <a:custGeom>
                <a:avLst/>
                <a:gdLst>
                  <a:gd name="T0" fmla="*/ 19 w 19"/>
                  <a:gd name="T1" fmla="*/ 10 h 20"/>
                  <a:gd name="T2" fmla="*/ 18 w 19"/>
                  <a:gd name="T3" fmla="*/ 11 h 20"/>
                  <a:gd name="T4" fmla="*/ 17 w 19"/>
                  <a:gd name="T5" fmla="*/ 12 h 20"/>
                  <a:gd name="T6" fmla="*/ 6 w 19"/>
                  <a:gd name="T7" fmla="*/ 12 h 20"/>
                  <a:gd name="T8" fmla="*/ 6 w 19"/>
                  <a:gd name="T9" fmla="*/ 14 h 20"/>
                  <a:gd name="T10" fmla="*/ 7 w 19"/>
                  <a:gd name="T11" fmla="*/ 15 h 20"/>
                  <a:gd name="T12" fmla="*/ 8 w 19"/>
                  <a:gd name="T13" fmla="*/ 16 h 20"/>
                  <a:gd name="T14" fmla="*/ 11 w 19"/>
                  <a:gd name="T15" fmla="*/ 16 h 20"/>
                  <a:gd name="T16" fmla="*/ 13 w 19"/>
                  <a:gd name="T17" fmla="*/ 15 h 20"/>
                  <a:gd name="T18" fmla="*/ 15 w 19"/>
                  <a:gd name="T19" fmla="*/ 15 h 20"/>
                  <a:gd name="T20" fmla="*/ 16 w 19"/>
                  <a:gd name="T21" fmla="*/ 14 h 20"/>
                  <a:gd name="T22" fmla="*/ 17 w 19"/>
                  <a:gd name="T23" fmla="*/ 14 h 20"/>
                  <a:gd name="T24" fmla="*/ 17 w 19"/>
                  <a:gd name="T25" fmla="*/ 14 h 20"/>
                  <a:gd name="T26" fmla="*/ 17 w 19"/>
                  <a:gd name="T27" fmla="*/ 14 h 20"/>
                  <a:gd name="T28" fmla="*/ 18 w 19"/>
                  <a:gd name="T29" fmla="*/ 15 h 20"/>
                  <a:gd name="T30" fmla="*/ 18 w 19"/>
                  <a:gd name="T31" fmla="*/ 16 h 20"/>
                  <a:gd name="T32" fmla="*/ 18 w 19"/>
                  <a:gd name="T33" fmla="*/ 16 h 20"/>
                  <a:gd name="T34" fmla="*/ 18 w 19"/>
                  <a:gd name="T35" fmla="*/ 17 h 20"/>
                  <a:gd name="T36" fmla="*/ 17 w 19"/>
                  <a:gd name="T37" fmla="*/ 17 h 20"/>
                  <a:gd name="T38" fmla="*/ 17 w 19"/>
                  <a:gd name="T39" fmla="*/ 18 h 20"/>
                  <a:gd name="T40" fmla="*/ 16 w 19"/>
                  <a:gd name="T41" fmla="*/ 18 h 20"/>
                  <a:gd name="T42" fmla="*/ 15 w 19"/>
                  <a:gd name="T43" fmla="*/ 19 h 20"/>
                  <a:gd name="T44" fmla="*/ 13 w 19"/>
                  <a:gd name="T45" fmla="*/ 19 h 20"/>
                  <a:gd name="T46" fmla="*/ 10 w 19"/>
                  <a:gd name="T47" fmla="*/ 20 h 20"/>
                  <a:gd name="T48" fmla="*/ 6 w 19"/>
                  <a:gd name="T49" fmla="*/ 19 h 20"/>
                  <a:gd name="T50" fmla="*/ 3 w 19"/>
                  <a:gd name="T51" fmla="*/ 17 h 20"/>
                  <a:gd name="T52" fmla="*/ 1 w 19"/>
                  <a:gd name="T53" fmla="*/ 14 h 20"/>
                  <a:gd name="T54" fmla="*/ 0 w 19"/>
                  <a:gd name="T55" fmla="*/ 10 h 20"/>
                  <a:gd name="T56" fmla="*/ 1 w 19"/>
                  <a:gd name="T57" fmla="*/ 6 h 20"/>
                  <a:gd name="T58" fmla="*/ 3 w 19"/>
                  <a:gd name="T59" fmla="*/ 3 h 20"/>
                  <a:gd name="T60" fmla="*/ 6 w 19"/>
                  <a:gd name="T61" fmla="*/ 1 h 20"/>
                  <a:gd name="T62" fmla="*/ 10 w 19"/>
                  <a:gd name="T63" fmla="*/ 0 h 20"/>
                  <a:gd name="T64" fmla="*/ 14 w 19"/>
                  <a:gd name="T65" fmla="*/ 1 h 20"/>
                  <a:gd name="T66" fmla="*/ 16 w 19"/>
                  <a:gd name="T67" fmla="*/ 3 h 20"/>
                  <a:gd name="T68" fmla="*/ 18 w 19"/>
                  <a:gd name="T69" fmla="*/ 6 h 20"/>
                  <a:gd name="T70" fmla="*/ 19 w 19"/>
                  <a:gd name="T71" fmla="*/ 9 h 20"/>
                  <a:gd name="T72" fmla="*/ 19 w 19"/>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0">
                    <a:moveTo>
                      <a:pt x="19" y="10"/>
                    </a:moveTo>
                    <a:cubicBezTo>
                      <a:pt x="19" y="11"/>
                      <a:pt x="18" y="11"/>
                      <a:pt x="18" y="11"/>
                    </a:cubicBezTo>
                    <a:cubicBezTo>
                      <a:pt x="18" y="12"/>
                      <a:pt x="17" y="12"/>
                      <a:pt x="17" y="12"/>
                    </a:cubicBezTo>
                    <a:cubicBezTo>
                      <a:pt x="6" y="12"/>
                      <a:pt x="6" y="12"/>
                      <a:pt x="6" y="12"/>
                    </a:cubicBezTo>
                    <a:cubicBezTo>
                      <a:pt x="6" y="13"/>
                      <a:pt x="6" y="13"/>
                      <a:pt x="6" y="14"/>
                    </a:cubicBezTo>
                    <a:cubicBezTo>
                      <a:pt x="6" y="14"/>
                      <a:pt x="6" y="14"/>
                      <a:pt x="7" y="15"/>
                    </a:cubicBezTo>
                    <a:cubicBezTo>
                      <a:pt x="7" y="15"/>
                      <a:pt x="8" y="15"/>
                      <a:pt x="8" y="16"/>
                    </a:cubicBezTo>
                    <a:cubicBezTo>
                      <a:pt x="9" y="16"/>
                      <a:pt x="10" y="16"/>
                      <a:pt x="11" y="16"/>
                    </a:cubicBezTo>
                    <a:cubicBezTo>
                      <a:pt x="12" y="16"/>
                      <a:pt x="12" y="16"/>
                      <a:pt x="13" y="15"/>
                    </a:cubicBezTo>
                    <a:cubicBezTo>
                      <a:pt x="14" y="15"/>
                      <a:pt x="14" y="15"/>
                      <a:pt x="15" y="15"/>
                    </a:cubicBezTo>
                    <a:cubicBezTo>
                      <a:pt x="15" y="15"/>
                      <a:pt x="16" y="14"/>
                      <a:pt x="16" y="14"/>
                    </a:cubicBezTo>
                    <a:cubicBezTo>
                      <a:pt x="17" y="14"/>
                      <a:pt x="17" y="14"/>
                      <a:pt x="17" y="14"/>
                    </a:cubicBezTo>
                    <a:cubicBezTo>
                      <a:pt x="17" y="14"/>
                      <a:pt x="17" y="14"/>
                      <a:pt x="17" y="14"/>
                    </a:cubicBezTo>
                    <a:cubicBezTo>
                      <a:pt x="17" y="14"/>
                      <a:pt x="17" y="14"/>
                      <a:pt x="17" y="14"/>
                    </a:cubicBezTo>
                    <a:cubicBezTo>
                      <a:pt x="18" y="14"/>
                      <a:pt x="18" y="14"/>
                      <a:pt x="18" y="15"/>
                    </a:cubicBezTo>
                    <a:cubicBezTo>
                      <a:pt x="18" y="15"/>
                      <a:pt x="18" y="15"/>
                      <a:pt x="18" y="16"/>
                    </a:cubicBezTo>
                    <a:cubicBezTo>
                      <a:pt x="18" y="16"/>
                      <a:pt x="18" y="16"/>
                      <a:pt x="18" y="16"/>
                    </a:cubicBezTo>
                    <a:cubicBezTo>
                      <a:pt x="18" y="17"/>
                      <a:pt x="18" y="17"/>
                      <a:pt x="18" y="17"/>
                    </a:cubicBezTo>
                    <a:cubicBezTo>
                      <a:pt x="18" y="17"/>
                      <a:pt x="17" y="17"/>
                      <a:pt x="17" y="17"/>
                    </a:cubicBezTo>
                    <a:cubicBezTo>
                      <a:pt x="17" y="17"/>
                      <a:pt x="17" y="17"/>
                      <a:pt x="17" y="18"/>
                    </a:cubicBezTo>
                    <a:cubicBezTo>
                      <a:pt x="17" y="18"/>
                      <a:pt x="17" y="18"/>
                      <a:pt x="16" y="18"/>
                    </a:cubicBezTo>
                    <a:cubicBezTo>
                      <a:pt x="16" y="18"/>
                      <a:pt x="16" y="19"/>
                      <a:pt x="15" y="19"/>
                    </a:cubicBezTo>
                    <a:cubicBezTo>
                      <a:pt x="14" y="19"/>
                      <a:pt x="14" y="19"/>
                      <a:pt x="13" y="19"/>
                    </a:cubicBezTo>
                    <a:cubicBezTo>
                      <a:pt x="12" y="20"/>
                      <a:pt x="11" y="20"/>
                      <a:pt x="10" y="20"/>
                    </a:cubicBezTo>
                    <a:cubicBezTo>
                      <a:pt x="9" y="20"/>
                      <a:pt x="7" y="19"/>
                      <a:pt x="6" y="19"/>
                    </a:cubicBezTo>
                    <a:cubicBezTo>
                      <a:pt x="5" y="19"/>
                      <a:pt x="4" y="18"/>
                      <a:pt x="3" y="17"/>
                    </a:cubicBezTo>
                    <a:cubicBezTo>
                      <a:pt x="2" y="17"/>
                      <a:pt x="1" y="16"/>
                      <a:pt x="1" y="14"/>
                    </a:cubicBezTo>
                    <a:cubicBezTo>
                      <a:pt x="1" y="13"/>
                      <a:pt x="0" y="12"/>
                      <a:pt x="0" y="10"/>
                    </a:cubicBezTo>
                    <a:cubicBezTo>
                      <a:pt x="0" y="9"/>
                      <a:pt x="1" y="7"/>
                      <a:pt x="1" y="6"/>
                    </a:cubicBezTo>
                    <a:cubicBezTo>
                      <a:pt x="2"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9" y="8"/>
                      <a:pt x="19" y="9"/>
                    </a:cubicBezTo>
                    <a:cubicBezTo>
                      <a:pt x="19" y="10"/>
                      <a:pt x="19" y="10"/>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2" name="Freeform 8100">
                <a:extLst>
                  <a:ext uri="{FF2B5EF4-FFF2-40B4-BE49-F238E27FC236}">
                    <a16:creationId xmlns:a16="http://schemas.microsoft.com/office/drawing/2014/main" id="{0093CC00-2B98-4092-92BC-7FC3EB77E643}"/>
                  </a:ext>
                </a:extLst>
              </p:cNvPr>
              <p:cNvSpPr>
                <a:spLocks/>
              </p:cNvSpPr>
              <p:nvPr/>
            </p:nvSpPr>
            <p:spPr bwMode="auto">
              <a:xfrm>
                <a:off x="-1622426" y="871655"/>
                <a:ext cx="14288" cy="76200"/>
              </a:xfrm>
              <a:custGeom>
                <a:avLst/>
                <a:gdLst>
                  <a:gd name="T0" fmla="*/ 5 w 5"/>
                  <a:gd name="T1" fmla="*/ 28 h 29"/>
                  <a:gd name="T2" fmla="*/ 5 w 5"/>
                  <a:gd name="T3" fmla="*/ 28 h 29"/>
                  <a:gd name="T4" fmla="*/ 4 w 5"/>
                  <a:gd name="T5" fmla="*/ 28 h 29"/>
                  <a:gd name="T6" fmla="*/ 3 w 5"/>
                  <a:gd name="T7" fmla="*/ 29 h 29"/>
                  <a:gd name="T8" fmla="*/ 2 w 5"/>
                  <a:gd name="T9" fmla="*/ 29 h 29"/>
                  <a:gd name="T10" fmla="*/ 1 w 5"/>
                  <a:gd name="T11" fmla="*/ 29 h 29"/>
                  <a:gd name="T12" fmla="*/ 0 w 5"/>
                  <a:gd name="T13" fmla="*/ 28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4" y="28"/>
                      <a:pt x="4" y="28"/>
                    </a:cubicBezTo>
                    <a:cubicBezTo>
                      <a:pt x="4" y="28"/>
                      <a:pt x="4" y="29"/>
                      <a:pt x="3" y="29"/>
                    </a:cubicBezTo>
                    <a:cubicBezTo>
                      <a:pt x="3" y="29"/>
                      <a:pt x="3" y="29"/>
                      <a:pt x="2" y="29"/>
                    </a:cubicBezTo>
                    <a:cubicBezTo>
                      <a:pt x="2" y="29"/>
                      <a:pt x="1" y="29"/>
                      <a:pt x="1" y="29"/>
                    </a:cubicBezTo>
                    <a:cubicBezTo>
                      <a:pt x="1" y="29"/>
                      <a:pt x="0"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0"/>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3" name="Freeform 8101">
                <a:extLst>
                  <a:ext uri="{FF2B5EF4-FFF2-40B4-BE49-F238E27FC236}">
                    <a16:creationId xmlns:a16="http://schemas.microsoft.com/office/drawing/2014/main" id="{71B66663-2194-4BE9-A8EA-C96643178FBF}"/>
                  </a:ext>
                </a:extLst>
              </p:cNvPr>
              <p:cNvSpPr>
                <a:spLocks/>
              </p:cNvSpPr>
              <p:nvPr/>
            </p:nvSpPr>
            <p:spPr bwMode="auto">
              <a:xfrm>
                <a:off x="-1600201" y="882768"/>
                <a:ext cx="33338" cy="65088"/>
              </a:xfrm>
              <a:custGeom>
                <a:avLst/>
                <a:gdLst>
                  <a:gd name="T0" fmla="*/ 13 w 13"/>
                  <a:gd name="T1" fmla="*/ 22 h 25"/>
                  <a:gd name="T2" fmla="*/ 13 w 13"/>
                  <a:gd name="T3" fmla="*/ 23 h 25"/>
                  <a:gd name="T4" fmla="*/ 12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6 h 25"/>
                  <a:gd name="T34" fmla="*/ 0 w 13"/>
                  <a:gd name="T35" fmla="*/ 5 h 25"/>
                  <a:gd name="T36" fmla="*/ 1 w 13"/>
                  <a:gd name="T37" fmla="*/ 5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3 w 13"/>
                  <a:gd name="T65" fmla="*/ 6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2" y="24"/>
                      <a:pt x="12" y="24"/>
                    </a:cubicBezTo>
                    <a:cubicBezTo>
                      <a:pt x="12" y="24"/>
                      <a:pt x="12" y="24"/>
                      <a:pt x="12" y="24"/>
                    </a:cubicBezTo>
                    <a:cubicBezTo>
                      <a:pt x="12" y="24"/>
                      <a:pt x="11" y="24"/>
                      <a:pt x="11" y="24"/>
                    </a:cubicBezTo>
                    <a:cubicBezTo>
                      <a:pt x="11" y="24"/>
                      <a:pt x="10" y="25"/>
                      <a:pt x="10" y="25"/>
                    </a:cubicBezTo>
                    <a:cubicBezTo>
                      <a:pt x="10" y="25"/>
                      <a:pt x="9" y="25"/>
                      <a:pt x="9" y="25"/>
                    </a:cubicBezTo>
                    <a:cubicBezTo>
                      <a:pt x="8" y="25"/>
                      <a:pt x="7" y="24"/>
                      <a:pt x="6" y="24"/>
                    </a:cubicBezTo>
                    <a:cubicBezTo>
                      <a:pt x="5" y="24"/>
                      <a:pt x="5" y="24"/>
                      <a:pt x="4" y="23"/>
                    </a:cubicBezTo>
                    <a:cubicBezTo>
                      <a:pt x="4" y="23"/>
                      <a:pt x="3" y="22"/>
                      <a:pt x="3" y="21"/>
                    </a:cubicBezTo>
                    <a:cubicBezTo>
                      <a:pt x="3" y="20"/>
                      <a:pt x="3" y="19"/>
                      <a:pt x="3" y="18"/>
                    </a:cubicBezTo>
                    <a:cubicBezTo>
                      <a:pt x="3" y="9"/>
                      <a:pt x="3" y="9"/>
                      <a:pt x="3" y="9"/>
                    </a:cubicBezTo>
                    <a:cubicBezTo>
                      <a:pt x="1" y="9"/>
                      <a:pt x="1" y="9"/>
                      <a:pt x="1" y="9"/>
                    </a:cubicBezTo>
                    <a:cubicBezTo>
                      <a:pt x="0" y="9"/>
                      <a:pt x="0" y="9"/>
                      <a:pt x="0" y="9"/>
                    </a:cubicBezTo>
                    <a:cubicBezTo>
                      <a:pt x="0" y="9"/>
                      <a:pt x="0" y="8"/>
                      <a:pt x="0" y="7"/>
                    </a:cubicBezTo>
                    <a:cubicBezTo>
                      <a:pt x="0" y="7"/>
                      <a:pt x="0" y="7"/>
                      <a:pt x="0" y="6"/>
                    </a:cubicBezTo>
                    <a:cubicBezTo>
                      <a:pt x="0" y="6"/>
                      <a:pt x="0" y="6"/>
                      <a:pt x="0" y="6"/>
                    </a:cubicBezTo>
                    <a:cubicBezTo>
                      <a:pt x="0" y="6"/>
                      <a:pt x="0" y="6"/>
                      <a:pt x="0" y="5"/>
                    </a:cubicBezTo>
                    <a:cubicBezTo>
                      <a:pt x="0" y="5"/>
                      <a:pt x="0" y="5"/>
                      <a:pt x="1" y="5"/>
                    </a:cubicBezTo>
                    <a:cubicBezTo>
                      <a:pt x="3" y="5"/>
                      <a:pt x="3" y="5"/>
                      <a:pt x="3" y="5"/>
                    </a:cubicBezTo>
                    <a:cubicBezTo>
                      <a:pt x="3" y="1"/>
                      <a:pt x="3" y="1"/>
                      <a:pt x="3" y="1"/>
                    </a:cubicBezTo>
                    <a:cubicBezTo>
                      <a:pt x="3" y="0"/>
                      <a:pt x="3" y="0"/>
                      <a:pt x="3" y="0"/>
                    </a:cubicBezTo>
                    <a:cubicBezTo>
                      <a:pt x="3" y="0"/>
                      <a:pt x="3" y="0"/>
                      <a:pt x="3" y="0"/>
                    </a:cubicBezTo>
                    <a:cubicBezTo>
                      <a:pt x="4" y="0"/>
                      <a:pt x="4" y="0"/>
                      <a:pt x="4" y="0"/>
                    </a:cubicBezTo>
                    <a:cubicBezTo>
                      <a:pt x="4" y="0"/>
                      <a:pt x="5" y="0"/>
                      <a:pt x="5" y="0"/>
                    </a:cubicBezTo>
                    <a:cubicBezTo>
                      <a:pt x="6" y="0"/>
                      <a:pt x="6" y="0"/>
                      <a:pt x="7" y="0"/>
                    </a:cubicBezTo>
                    <a:cubicBezTo>
                      <a:pt x="7" y="0"/>
                      <a:pt x="7" y="0"/>
                      <a:pt x="7" y="0"/>
                    </a:cubicBezTo>
                    <a:cubicBezTo>
                      <a:pt x="8" y="0"/>
                      <a:pt x="8" y="0"/>
                      <a:pt x="8" y="0"/>
                    </a:cubicBezTo>
                    <a:cubicBezTo>
                      <a:pt x="8" y="0"/>
                      <a:pt x="8" y="0"/>
                      <a:pt x="8" y="1"/>
                    </a:cubicBezTo>
                    <a:cubicBezTo>
                      <a:pt x="8" y="5"/>
                      <a:pt x="8" y="5"/>
                      <a:pt x="8" y="5"/>
                    </a:cubicBezTo>
                    <a:cubicBezTo>
                      <a:pt x="12" y="5"/>
                      <a:pt x="12" y="5"/>
                      <a:pt x="12" y="5"/>
                    </a:cubicBezTo>
                    <a:cubicBezTo>
                      <a:pt x="12" y="5"/>
                      <a:pt x="12" y="5"/>
                      <a:pt x="12" y="5"/>
                    </a:cubicBezTo>
                    <a:cubicBezTo>
                      <a:pt x="12" y="6"/>
                      <a:pt x="13" y="6"/>
                      <a:pt x="13" y="6"/>
                    </a:cubicBezTo>
                    <a:cubicBezTo>
                      <a:pt x="13" y="6"/>
                      <a:pt x="13" y="6"/>
                      <a:pt x="13" y="6"/>
                    </a:cubicBezTo>
                    <a:cubicBezTo>
                      <a:pt x="13" y="7"/>
                      <a:pt x="13" y="7"/>
                      <a:pt x="13" y="7"/>
                    </a:cubicBezTo>
                    <a:cubicBezTo>
                      <a:pt x="13" y="8"/>
                      <a:pt x="13" y="9"/>
                      <a:pt x="13" y="9"/>
                    </a:cubicBezTo>
                    <a:cubicBezTo>
                      <a:pt x="12" y="9"/>
                      <a:pt x="12" y="9"/>
                      <a:pt x="12" y="9"/>
                    </a:cubicBezTo>
                    <a:cubicBezTo>
                      <a:pt x="8" y="9"/>
                      <a:pt x="8" y="9"/>
                      <a:pt x="8" y="9"/>
                    </a:cubicBezTo>
                    <a:cubicBezTo>
                      <a:pt x="8" y="18"/>
                      <a:pt x="8" y="18"/>
                      <a:pt x="8" y="18"/>
                    </a:cubicBezTo>
                    <a:cubicBezTo>
                      <a:pt x="8" y="19"/>
                      <a:pt x="8" y="20"/>
                      <a:pt x="8" y="20"/>
                    </a:cubicBezTo>
                    <a:cubicBezTo>
                      <a:pt x="9" y="21"/>
                      <a:pt x="9" y="21"/>
                      <a:pt x="10" y="21"/>
                    </a:cubicBezTo>
                    <a:cubicBezTo>
                      <a:pt x="10" y="21"/>
                      <a:pt x="11" y="21"/>
                      <a:pt x="11" y="21"/>
                    </a:cubicBezTo>
                    <a:cubicBezTo>
                      <a:pt x="11" y="21"/>
                      <a:pt x="11" y="21"/>
                      <a:pt x="11" y="21"/>
                    </a:cubicBezTo>
                    <a:cubicBezTo>
                      <a:pt x="12" y="20"/>
                      <a:pt x="12" y="20"/>
                      <a:pt x="12" y="20"/>
                    </a:cubicBezTo>
                    <a:cubicBezTo>
                      <a:pt x="12" y="20"/>
                      <a:pt x="12" y="20"/>
                      <a:pt x="12" y="20"/>
                    </a:cubicBezTo>
                    <a:cubicBezTo>
                      <a:pt x="12" y="20"/>
                      <a:pt x="12" y="20"/>
                      <a:pt x="12" y="20"/>
                    </a:cubicBezTo>
                    <a:cubicBezTo>
                      <a:pt x="13" y="20"/>
                      <a:pt x="13" y="21"/>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4" name="Freeform 8102">
                <a:extLst>
                  <a:ext uri="{FF2B5EF4-FFF2-40B4-BE49-F238E27FC236}">
                    <a16:creationId xmlns:a16="http://schemas.microsoft.com/office/drawing/2014/main" id="{EE56479B-DBE8-48AE-BEBB-28B710DE7FC3}"/>
                  </a:ext>
                </a:extLst>
              </p:cNvPr>
              <p:cNvSpPr>
                <a:spLocks/>
              </p:cNvSpPr>
              <p:nvPr/>
            </p:nvSpPr>
            <p:spPr bwMode="auto">
              <a:xfrm>
                <a:off x="-1558926" y="895468"/>
                <a:ext cx="33338" cy="52388"/>
              </a:xfrm>
              <a:custGeom>
                <a:avLst/>
                <a:gdLst>
                  <a:gd name="T0" fmla="*/ 12 w 12"/>
                  <a:gd name="T1" fmla="*/ 3 h 20"/>
                  <a:gd name="T2" fmla="*/ 12 w 12"/>
                  <a:gd name="T3" fmla="*/ 4 h 20"/>
                  <a:gd name="T4" fmla="*/ 12 w 12"/>
                  <a:gd name="T5" fmla="*/ 4 h 20"/>
                  <a:gd name="T6" fmla="*/ 12 w 12"/>
                  <a:gd name="T7" fmla="*/ 5 h 20"/>
                  <a:gd name="T8" fmla="*/ 12 w 12"/>
                  <a:gd name="T9" fmla="*/ 5 h 20"/>
                  <a:gd name="T10" fmla="*/ 11 w 12"/>
                  <a:gd name="T11" fmla="*/ 5 h 20"/>
                  <a:gd name="T12" fmla="*/ 11 w 12"/>
                  <a:gd name="T13" fmla="*/ 4 h 20"/>
                  <a:gd name="T14" fmla="*/ 10 w 12"/>
                  <a:gd name="T15" fmla="*/ 4 h 20"/>
                  <a:gd name="T16" fmla="*/ 9 w 12"/>
                  <a:gd name="T17" fmla="*/ 4 h 20"/>
                  <a:gd name="T18" fmla="*/ 9 w 12"/>
                  <a:gd name="T19" fmla="*/ 4 h 20"/>
                  <a:gd name="T20" fmla="*/ 8 w 12"/>
                  <a:gd name="T21" fmla="*/ 5 h 20"/>
                  <a:gd name="T22" fmla="*/ 7 w 12"/>
                  <a:gd name="T23" fmla="*/ 6 h 20"/>
                  <a:gd name="T24" fmla="*/ 6 w 12"/>
                  <a:gd name="T25" fmla="*/ 8 h 20"/>
                  <a:gd name="T26" fmla="*/ 6 w 12"/>
                  <a:gd name="T27" fmla="*/ 19 h 20"/>
                  <a:gd name="T28" fmla="*/ 5 w 12"/>
                  <a:gd name="T29" fmla="*/ 19 h 20"/>
                  <a:gd name="T30" fmla="*/ 5 w 12"/>
                  <a:gd name="T31" fmla="*/ 19 h 20"/>
                  <a:gd name="T32" fmla="*/ 4 w 12"/>
                  <a:gd name="T33" fmla="*/ 20 h 20"/>
                  <a:gd name="T34" fmla="*/ 3 w 12"/>
                  <a:gd name="T35" fmla="*/ 20 h 20"/>
                  <a:gd name="T36" fmla="*/ 2 w 12"/>
                  <a:gd name="T37" fmla="*/ 20 h 20"/>
                  <a:gd name="T38" fmla="*/ 1 w 12"/>
                  <a:gd name="T39" fmla="*/ 19 h 20"/>
                  <a:gd name="T40" fmla="*/ 1 w 12"/>
                  <a:gd name="T41" fmla="*/ 19 h 20"/>
                  <a:gd name="T42" fmla="*/ 0 w 12"/>
                  <a:gd name="T43" fmla="*/ 19 h 20"/>
                  <a:gd name="T44" fmla="*/ 0 w 12"/>
                  <a:gd name="T45" fmla="*/ 1 h 20"/>
                  <a:gd name="T46" fmla="*/ 1 w 12"/>
                  <a:gd name="T47" fmla="*/ 1 h 20"/>
                  <a:gd name="T48" fmla="*/ 1 w 12"/>
                  <a:gd name="T49" fmla="*/ 1 h 20"/>
                  <a:gd name="T50" fmla="*/ 2 w 12"/>
                  <a:gd name="T51" fmla="*/ 0 h 20"/>
                  <a:gd name="T52" fmla="*/ 3 w 12"/>
                  <a:gd name="T53" fmla="*/ 0 h 20"/>
                  <a:gd name="T54" fmla="*/ 4 w 12"/>
                  <a:gd name="T55" fmla="*/ 0 h 20"/>
                  <a:gd name="T56" fmla="*/ 4 w 12"/>
                  <a:gd name="T57" fmla="*/ 1 h 20"/>
                  <a:gd name="T58" fmla="*/ 5 w 12"/>
                  <a:gd name="T59" fmla="*/ 1 h 20"/>
                  <a:gd name="T60" fmla="*/ 5 w 12"/>
                  <a:gd name="T61" fmla="*/ 1 h 20"/>
                  <a:gd name="T62" fmla="*/ 5 w 12"/>
                  <a:gd name="T63" fmla="*/ 3 h 20"/>
                  <a:gd name="T64" fmla="*/ 6 w 12"/>
                  <a:gd name="T65" fmla="*/ 2 h 20"/>
                  <a:gd name="T66" fmla="*/ 7 w 12"/>
                  <a:gd name="T67" fmla="*/ 1 h 20"/>
                  <a:gd name="T68" fmla="*/ 9 w 12"/>
                  <a:gd name="T69" fmla="*/ 1 h 20"/>
                  <a:gd name="T70" fmla="*/ 10 w 12"/>
                  <a:gd name="T71" fmla="*/ 0 h 20"/>
                  <a:gd name="T72" fmla="*/ 10 w 12"/>
                  <a:gd name="T73" fmla="*/ 0 h 20"/>
                  <a:gd name="T74" fmla="*/ 11 w 12"/>
                  <a:gd name="T75" fmla="*/ 1 h 20"/>
                  <a:gd name="T76" fmla="*/ 12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5"/>
                      <a:pt x="12" y="5"/>
                    </a:cubicBezTo>
                    <a:cubicBezTo>
                      <a:pt x="12" y="5"/>
                      <a:pt x="12" y="5"/>
                      <a:pt x="12" y="5"/>
                    </a:cubicBezTo>
                    <a:cubicBezTo>
                      <a:pt x="11" y="5"/>
                      <a:pt x="11" y="5"/>
                      <a:pt x="11" y="5"/>
                    </a:cubicBezTo>
                    <a:cubicBezTo>
                      <a:pt x="11" y="5"/>
                      <a:pt x="11" y="5"/>
                      <a:pt x="11" y="4"/>
                    </a:cubicBezTo>
                    <a:cubicBezTo>
                      <a:pt x="11" y="4"/>
                      <a:pt x="10" y="4"/>
                      <a:pt x="10" y="4"/>
                    </a:cubicBezTo>
                    <a:cubicBezTo>
                      <a:pt x="10" y="4"/>
                      <a:pt x="10" y="4"/>
                      <a:pt x="9" y="4"/>
                    </a:cubicBezTo>
                    <a:cubicBezTo>
                      <a:pt x="9" y="4"/>
                      <a:pt x="9" y="4"/>
                      <a:pt x="9" y="4"/>
                    </a:cubicBezTo>
                    <a:cubicBezTo>
                      <a:pt x="8" y="5"/>
                      <a:pt x="8" y="5"/>
                      <a:pt x="8" y="5"/>
                    </a:cubicBezTo>
                    <a:cubicBezTo>
                      <a:pt x="7" y="5"/>
                      <a:pt x="7" y="6"/>
                      <a:pt x="7" y="6"/>
                    </a:cubicBezTo>
                    <a:cubicBezTo>
                      <a:pt x="6" y="7"/>
                      <a:pt x="6" y="7"/>
                      <a:pt x="6" y="8"/>
                    </a:cubicBezTo>
                    <a:cubicBezTo>
                      <a:pt x="6" y="19"/>
                      <a:pt x="6" y="19"/>
                      <a:pt x="6" y="19"/>
                    </a:cubicBezTo>
                    <a:cubicBezTo>
                      <a:pt x="6" y="19"/>
                      <a:pt x="6" y="19"/>
                      <a:pt x="5" y="19"/>
                    </a:cubicBezTo>
                    <a:cubicBezTo>
                      <a:pt x="5" y="19"/>
                      <a:pt x="5" y="19"/>
                      <a:pt x="5" y="19"/>
                    </a:cubicBezTo>
                    <a:cubicBezTo>
                      <a:pt x="5" y="19"/>
                      <a:pt x="5" y="20"/>
                      <a:pt x="4" y="20"/>
                    </a:cubicBezTo>
                    <a:cubicBezTo>
                      <a:pt x="4" y="20"/>
                      <a:pt x="4" y="20"/>
                      <a:pt x="3" y="20"/>
                    </a:cubicBezTo>
                    <a:cubicBezTo>
                      <a:pt x="3" y="20"/>
                      <a:pt x="2" y="20"/>
                      <a:pt x="2" y="20"/>
                    </a:cubicBezTo>
                    <a:cubicBezTo>
                      <a:pt x="1" y="20"/>
                      <a:pt x="1" y="19"/>
                      <a:pt x="1" y="19"/>
                    </a:cubicBezTo>
                    <a:cubicBezTo>
                      <a:pt x="1" y="19"/>
                      <a:pt x="1" y="19"/>
                      <a:pt x="1" y="19"/>
                    </a:cubicBezTo>
                    <a:cubicBezTo>
                      <a:pt x="0" y="19"/>
                      <a:pt x="0" y="19"/>
                      <a:pt x="0" y="19"/>
                    </a:cubicBezTo>
                    <a:cubicBezTo>
                      <a:pt x="0" y="1"/>
                      <a:pt x="0" y="1"/>
                      <a:pt x="0" y="1"/>
                    </a:cubicBezTo>
                    <a:cubicBezTo>
                      <a:pt x="0" y="1"/>
                      <a:pt x="0" y="1"/>
                      <a:pt x="1" y="1"/>
                    </a:cubicBezTo>
                    <a:cubicBezTo>
                      <a:pt x="1" y="1"/>
                      <a:pt x="1" y="1"/>
                      <a:pt x="1" y="1"/>
                    </a:cubicBezTo>
                    <a:cubicBezTo>
                      <a:pt x="1" y="1"/>
                      <a:pt x="1" y="0"/>
                      <a:pt x="2" y="0"/>
                    </a:cubicBezTo>
                    <a:cubicBezTo>
                      <a:pt x="2" y="0"/>
                      <a:pt x="2" y="0"/>
                      <a:pt x="3" y="0"/>
                    </a:cubicBezTo>
                    <a:cubicBezTo>
                      <a:pt x="3" y="0"/>
                      <a:pt x="3" y="0"/>
                      <a:pt x="4" y="0"/>
                    </a:cubicBezTo>
                    <a:cubicBezTo>
                      <a:pt x="4" y="0"/>
                      <a:pt x="4" y="1"/>
                      <a:pt x="4" y="1"/>
                    </a:cubicBezTo>
                    <a:cubicBezTo>
                      <a:pt x="5" y="1"/>
                      <a:pt x="5" y="1"/>
                      <a:pt x="5" y="1"/>
                    </a:cubicBezTo>
                    <a:cubicBezTo>
                      <a:pt x="5" y="1"/>
                      <a:pt x="5" y="1"/>
                      <a:pt x="5" y="1"/>
                    </a:cubicBezTo>
                    <a:cubicBezTo>
                      <a:pt x="5" y="3"/>
                      <a:pt x="5" y="3"/>
                      <a:pt x="5" y="3"/>
                    </a:cubicBezTo>
                    <a:cubicBezTo>
                      <a:pt x="5" y="3"/>
                      <a:pt x="6" y="2"/>
                      <a:pt x="6" y="2"/>
                    </a:cubicBezTo>
                    <a:cubicBezTo>
                      <a:pt x="7" y="2"/>
                      <a:pt x="7" y="1"/>
                      <a:pt x="7" y="1"/>
                    </a:cubicBezTo>
                    <a:cubicBezTo>
                      <a:pt x="8" y="1"/>
                      <a:pt x="8" y="1"/>
                      <a:pt x="9" y="1"/>
                    </a:cubicBezTo>
                    <a:cubicBezTo>
                      <a:pt x="9" y="0"/>
                      <a:pt x="9" y="0"/>
                      <a:pt x="10" y="0"/>
                    </a:cubicBezTo>
                    <a:cubicBezTo>
                      <a:pt x="10" y="0"/>
                      <a:pt x="10" y="0"/>
                      <a:pt x="10" y="0"/>
                    </a:cubicBezTo>
                    <a:cubicBezTo>
                      <a:pt x="11" y="0"/>
                      <a:pt x="11" y="0"/>
                      <a:pt x="11" y="1"/>
                    </a:cubicBezTo>
                    <a:cubicBezTo>
                      <a:pt x="11" y="1"/>
                      <a:pt x="11" y="1"/>
                      <a:pt x="12" y="1"/>
                    </a:cubicBezTo>
                    <a:cubicBezTo>
                      <a:pt x="12" y="1"/>
                      <a:pt x="12"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5" name="Freeform 8103">
                <a:extLst>
                  <a:ext uri="{FF2B5EF4-FFF2-40B4-BE49-F238E27FC236}">
                    <a16:creationId xmlns:a16="http://schemas.microsoft.com/office/drawing/2014/main" id="{6A042AF2-B4A6-4D47-BB2C-636C74F95DA6}"/>
                  </a:ext>
                </a:extLst>
              </p:cNvPr>
              <p:cNvSpPr>
                <a:spLocks/>
              </p:cNvSpPr>
              <p:nvPr/>
            </p:nvSpPr>
            <p:spPr bwMode="auto">
              <a:xfrm>
                <a:off x="-1509713" y="927218"/>
                <a:ext cx="17463" cy="11113"/>
              </a:xfrm>
              <a:custGeom>
                <a:avLst/>
                <a:gdLst>
                  <a:gd name="T0" fmla="*/ 7 w 7"/>
                  <a:gd name="T1" fmla="*/ 0 h 4"/>
                  <a:gd name="T2" fmla="*/ 5 w 7"/>
                  <a:gd name="T3" fmla="*/ 0 h 4"/>
                  <a:gd name="T4" fmla="*/ 3 w 7"/>
                  <a:gd name="T5" fmla="*/ 0 h 4"/>
                  <a:gd name="T6" fmla="*/ 1 w 7"/>
                  <a:gd name="T7" fmla="*/ 0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1"/>
                      <a:pt x="1" y="1"/>
                      <a:pt x="1" y="1"/>
                    </a:cubicBezTo>
                    <a:cubicBezTo>
                      <a:pt x="0" y="1"/>
                      <a:pt x="0" y="2"/>
                      <a:pt x="0" y="2"/>
                    </a:cubicBezTo>
                    <a:cubicBezTo>
                      <a:pt x="0" y="3"/>
                      <a:pt x="1" y="3"/>
                      <a:pt x="1" y="3"/>
                    </a:cubicBezTo>
                    <a:cubicBezTo>
                      <a:pt x="2" y="4"/>
                      <a:pt x="2" y="4"/>
                      <a:pt x="3" y="4"/>
                    </a:cubicBezTo>
                    <a:cubicBezTo>
                      <a:pt x="4" y="4"/>
                      <a:pt x="4" y="4"/>
                      <a:pt x="5" y="3"/>
                    </a:cubicBezTo>
                    <a:cubicBezTo>
                      <a:pt x="6"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6" name="Freeform 8104">
                <a:extLst>
                  <a:ext uri="{FF2B5EF4-FFF2-40B4-BE49-F238E27FC236}">
                    <a16:creationId xmlns:a16="http://schemas.microsoft.com/office/drawing/2014/main" id="{0F51087B-D266-4C7C-8581-15787D6E467A}"/>
                  </a:ext>
                </a:extLst>
              </p:cNvPr>
              <p:cNvSpPr>
                <a:spLocks/>
              </p:cNvSpPr>
              <p:nvPr/>
            </p:nvSpPr>
            <p:spPr bwMode="auto">
              <a:xfrm>
                <a:off x="-1524001" y="895468"/>
                <a:ext cx="46038" cy="52388"/>
              </a:xfrm>
              <a:custGeom>
                <a:avLst/>
                <a:gdLst>
                  <a:gd name="T0" fmla="*/ 17 w 17"/>
                  <a:gd name="T1" fmla="*/ 19 h 20"/>
                  <a:gd name="T2" fmla="*/ 17 w 17"/>
                  <a:gd name="T3" fmla="*/ 19 h 20"/>
                  <a:gd name="T4" fmla="*/ 16 w 17"/>
                  <a:gd name="T5" fmla="*/ 20 h 20"/>
                  <a:gd name="T6" fmla="*/ 15 w 17"/>
                  <a:gd name="T7" fmla="*/ 20 h 20"/>
                  <a:gd name="T8" fmla="*/ 14 w 17"/>
                  <a:gd name="T9" fmla="*/ 20 h 20"/>
                  <a:gd name="T10" fmla="*/ 13 w 17"/>
                  <a:gd name="T11" fmla="*/ 19 h 20"/>
                  <a:gd name="T12" fmla="*/ 13 w 17"/>
                  <a:gd name="T13" fmla="*/ 19 h 20"/>
                  <a:gd name="T14" fmla="*/ 13 w 17"/>
                  <a:gd name="T15" fmla="*/ 17 h 20"/>
                  <a:gd name="T16" fmla="*/ 10 w 17"/>
                  <a:gd name="T17" fmla="*/ 19 h 20"/>
                  <a:gd name="T18" fmla="*/ 7 w 17"/>
                  <a:gd name="T19" fmla="*/ 20 h 20"/>
                  <a:gd name="T20" fmla="*/ 4 w 17"/>
                  <a:gd name="T21" fmla="*/ 19 h 20"/>
                  <a:gd name="T22" fmla="*/ 2 w 17"/>
                  <a:gd name="T23" fmla="*/ 18 h 20"/>
                  <a:gd name="T24" fmla="*/ 1 w 17"/>
                  <a:gd name="T25" fmla="*/ 16 h 20"/>
                  <a:gd name="T26" fmla="*/ 0 w 17"/>
                  <a:gd name="T27" fmla="*/ 14 h 20"/>
                  <a:gd name="T28" fmla="*/ 1 w 17"/>
                  <a:gd name="T29" fmla="*/ 11 h 20"/>
                  <a:gd name="T30" fmla="*/ 3 w 17"/>
                  <a:gd name="T31" fmla="*/ 10 h 20"/>
                  <a:gd name="T32" fmla="*/ 6 w 17"/>
                  <a:gd name="T33" fmla="*/ 8 h 20"/>
                  <a:gd name="T34" fmla="*/ 10 w 17"/>
                  <a:gd name="T35" fmla="*/ 8 h 20"/>
                  <a:gd name="T36" fmla="*/ 12 w 17"/>
                  <a:gd name="T37" fmla="*/ 8 h 20"/>
                  <a:gd name="T38" fmla="*/ 12 w 17"/>
                  <a:gd name="T39" fmla="*/ 7 h 20"/>
                  <a:gd name="T40" fmla="*/ 12 w 17"/>
                  <a:gd name="T41" fmla="*/ 6 h 20"/>
                  <a:gd name="T42" fmla="*/ 11 w 17"/>
                  <a:gd name="T43" fmla="*/ 5 h 20"/>
                  <a:gd name="T44" fmla="*/ 10 w 17"/>
                  <a:gd name="T45" fmla="*/ 4 h 20"/>
                  <a:gd name="T46" fmla="*/ 8 w 17"/>
                  <a:gd name="T47" fmla="*/ 4 h 20"/>
                  <a:gd name="T48" fmla="*/ 6 w 17"/>
                  <a:gd name="T49" fmla="*/ 5 h 20"/>
                  <a:gd name="T50" fmla="*/ 4 w 17"/>
                  <a:gd name="T51" fmla="*/ 5 h 20"/>
                  <a:gd name="T52" fmla="*/ 3 w 17"/>
                  <a:gd name="T53" fmla="*/ 6 h 20"/>
                  <a:gd name="T54" fmla="*/ 2 w 17"/>
                  <a:gd name="T55" fmla="*/ 6 h 20"/>
                  <a:gd name="T56" fmla="*/ 2 w 17"/>
                  <a:gd name="T57" fmla="*/ 6 h 20"/>
                  <a:gd name="T58" fmla="*/ 2 w 17"/>
                  <a:gd name="T59" fmla="*/ 6 h 20"/>
                  <a:gd name="T60" fmla="*/ 1 w 17"/>
                  <a:gd name="T61" fmla="*/ 5 h 20"/>
                  <a:gd name="T62" fmla="*/ 1 w 17"/>
                  <a:gd name="T63" fmla="*/ 4 h 20"/>
                  <a:gd name="T64" fmla="*/ 1 w 17"/>
                  <a:gd name="T65" fmla="*/ 3 h 20"/>
                  <a:gd name="T66" fmla="*/ 2 w 17"/>
                  <a:gd name="T67" fmla="*/ 3 h 20"/>
                  <a:gd name="T68" fmla="*/ 3 w 17"/>
                  <a:gd name="T69" fmla="*/ 2 h 20"/>
                  <a:gd name="T70" fmla="*/ 4 w 17"/>
                  <a:gd name="T71" fmla="*/ 1 h 20"/>
                  <a:gd name="T72" fmla="*/ 7 w 17"/>
                  <a:gd name="T73" fmla="*/ 1 h 20"/>
                  <a:gd name="T74" fmla="*/ 9 w 17"/>
                  <a:gd name="T75" fmla="*/ 0 h 20"/>
                  <a:gd name="T76" fmla="*/ 13 w 17"/>
                  <a:gd name="T77" fmla="*/ 1 h 20"/>
                  <a:gd name="T78" fmla="*/ 15 w 17"/>
                  <a:gd name="T79" fmla="*/ 2 h 20"/>
                  <a:gd name="T80" fmla="*/ 17 w 17"/>
                  <a:gd name="T81" fmla="*/ 4 h 20"/>
                  <a:gd name="T82" fmla="*/ 17 w 17"/>
                  <a:gd name="T83" fmla="*/ 7 h 20"/>
                  <a:gd name="T84" fmla="*/ 17 w 17"/>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0">
                    <a:moveTo>
                      <a:pt x="17" y="19"/>
                    </a:moveTo>
                    <a:cubicBezTo>
                      <a:pt x="17" y="19"/>
                      <a:pt x="17" y="19"/>
                      <a:pt x="17" y="19"/>
                    </a:cubicBezTo>
                    <a:cubicBezTo>
                      <a:pt x="17" y="19"/>
                      <a:pt x="16" y="19"/>
                      <a:pt x="16" y="20"/>
                    </a:cubicBezTo>
                    <a:cubicBezTo>
                      <a:pt x="16" y="20"/>
                      <a:pt x="15" y="20"/>
                      <a:pt x="15" y="20"/>
                    </a:cubicBezTo>
                    <a:cubicBezTo>
                      <a:pt x="14" y="20"/>
                      <a:pt x="14" y="20"/>
                      <a:pt x="14" y="20"/>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20"/>
                      <a:pt x="7" y="20"/>
                    </a:cubicBezTo>
                    <a:cubicBezTo>
                      <a:pt x="6" y="20"/>
                      <a:pt x="5" y="19"/>
                      <a:pt x="4" y="19"/>
                    </a:cubicBezTo>
                    <a:cubicBezTo>
                      <a:pt x="3" y="19"/>
                      <a:pt x="3" y="19"/>
                      <a:pt x="2" y="18"/>
                    </a:cubicBezTo>
                    <a:cubicBezTo>
                      <a:pt x="2" y="18"/>
                      <a:pt x="1" y="17"/>
                      <a:pt x="1" y="16"/>
                    </a:cubicBezTo>
                    <a:cubicBezTo>
                      <a:pt x="0" y="16"/>
                      <a:pt x="0" y="15"/>
                      <a:pt x="0" y="14"/>
                    </a:cubicBezTo>
                    <a:cubicBezTo>
                      <a:pt x="0" y="13"/>
                      <a:pt x="0" y="12"/>
                      <a:pt x="1" y="11"/>
                    </a:cubicBezTo>
                    <a:cubicBezTo>
                      <a:pt x="1" y="11"/>
                      <a:pt x="2" y="10"/>
                      <a:pt x="3" y="10"/>
                    </a:cubicBezTo>
                    <a:cubicBezTo>
                      <a:pt x="4" y="9"/>
                      <a:pt x="5" y="9"/>
                      <a:pt x="6" y="8"/>
                    </a:cubicBezTo>
                    <a:cubicBezTo>
                      <a:pt x="7" y="8"/>
                      <a:pt x="9" y="8"/>
                      <a:pt x="10" y="8"/>
                    </a:cubicBezTo>
                    <a:cubicBezTo>
                      <a:pt x="12" y="8"/>
                      <a:pt x="12" y="8"/>
                      <a:pt x="12" y="8"/>
                    </a:cubicBezTo>
                    <a:cubicBezTo>
                      <a:pt x="12" y="7"/>
                      <a:pt x="12" y="7"/>
                      <a:pt x="12" y="7"/>
                    </a:cubicBezTo>
                    <a:cubicBezTo>
                      <a:pt x="12" y="7"/>
                      <a:pt x="12" y="6"/>
                      <a:pt x="12" y="6"/>
                    </a:cubicBezTo>
                    <a:cubicBezTo>
                      <a:pt x="12" y="6"/>
                      <a:pt x="11" y="5"/>
                      <a:pt x="11" y="5"/>
                    </a:cubicBezTo>
                    <a:cubicBezTo>
                      <a:pt x="11" y="5"/>
                      <a:pt x="11" y="5"/>
                      <a:pt x="10" y="4"/>
                    </a:cubicBezTo>
                    <a:cubicBezTo>
                      <a:pt x="10" y="4"/>
                      <a:pt x="9" y="4"/>
                      <a:pt x="8" y="4"/>
                    </a:cubicBezTo>
                    <a:cubicBezTo>
                      <a:pt x="8" y="4"/>
                      <a:pt x="7" y="4"/>
                      <a:pt x="6" y="5"/>
                    </a:cubicBezTo>
                    <a:cubicBezTo>
                      <a:pt x="5" y="5"/>
                      <a:pt x="5" y="5"/>
                      <a:pt x="4" y="5"/>
                    </a:cubicBezTo>
                    <a:cubicBezTo>
                      <a:pt x="4" y="5"/>
                      <a:pt x="3" y="6"/>
                      <a:pt x="3" y="6"/>
                    </a:cubicBezTo>
                    <a:cubicBezTo>
                      <a:pt x="3" y="6"/>
                      <a:pt x="2" y="6"/>
                      <a:pt x="2" y="6"/>
                    </a:cubicBezTo>
                    <a:cubicBezTo>
                      <a:pt x="2" y="6"/>
                      <a:pt x="2" y="6"/>
                      <a:pt x="2" y="6"/>
                    </a:cubicBezTo>
                    <a:cubicBezTo>
                      <a:pt x="2" y="6"/>
                      <a:pt x="2" y="6"/>
                      <a:pt x="2" y="6"/>
                    </a:cubicBezTo>
                    <a:cubicBezTo>
                      <a:pt x="1" y="5"/>
                      <a:pt x="1" y="5"/>
                      <a:pt x="1" y="5"/>
                    </a:cubicBezTo>
                    <a:cubicBezTo>
                      <a:pt x="1" y="5"/>
                      <a:pt x="1" y="4"/>
                      <a:pt x="1" y="4"/>
                    </a:cubicBezTo>
                    <a:cubicBezTo>
                      <a:pt x="1" y="4"/>
                      <a:pt x="1" y="3"/>
                      <a:pt x="1" y="3"/>
                    </a:cubicBezTo>
                    <a:cubicBezTo>
                      <a:pt x="1" y="3"/>
                      <a:pt x="2" y="3"/>
                      <a:pt x="2" y="3"/>
                    </a:cubicBezTo>
                    <a:cubicBezTo>
                      <a:pt x="2" y="2"/>
                      <a:pt x="2" y="2"/>
                      <a:pt x="3" y="2"/>
                    </a:cubicBezTo>
                    <a:cubicBezTo>
                      <a:pt x="3" y="2"/>
                      <a:pt x="4" y="1"/>
                      <a:pt x="4" y="1"/>
                    </a:cubicBezTo>
                    <a:cubicBezTo>
                      <a:pt x="5" y="1"/>
                      <a:pt x="6" y="1"/>
                      <a:pt x="7" y="1"/>
                    </a:cubicBezTo>
                    <a:cubicBezTo>
                      <a:pt x="7" y="0"/>
                      <a:pt x="8" y="0"/>
                      <a:pt x="9" y="0"/>
                    </a:cubicBezTo>
                    <a:cubicBezTo>
                      <a:pt x="10" y="0"/>
                      <a:pt x="12" y="1"/>
                      <a:pt x="13" y="1"/>
                    </a:cubicBezTo>
                    <a:cubicBezTo>
                      <a:pt x="14" y="1"/>
                      <a:pt x="15" y="1"/>
                      <a:pt x="15" y="2"/>
                    </a:cubicBezTo>
                    <a:cubicBezTo>
                      <a:pt x="16" y="3"/>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7" name="Freeform 8105">
                <a:extLst>
                  <a:ext uri="{FF2B5EF4-FFF2-40B4-BE49-F238E27FC236}">
                    <a16:creationId xmlns:a16="http://schemas.microsoft.com/office/drawing/2014/main" id="{72BBB0FB-FEAF-4983-8890-183E53C9E929}"/>
                  </a:ext>
                </a:extLst>
              </p:cNvPr>
              <p:cNvSpPr>
                <a:spLocks/>
              </p:cNvSpPr>
              <p:nvPr/>
            </p:nvSpPr>
            <p:spPr bwMode="auto">
              <a:xfrm>
                <a:off x="-1465263" y="895468"/>
                <a:ext cx="77788" cy="52388"/>
              </a:xfrm>
              <a:custGeom>
                <a:avLst/>
                <a:gdLst>
                  <a:gd name="T0" fmla="*/ 29 w 29"/>
                  <a:gd name="T1" fmla="*/ 19 h 20"/>
                  <a:gd name="T2" fmla="*/ 28 w 29"/>
                  <a:gd name="T3" fmla="*/ 20 h 20"/>
                  <a:gd name="T4" fmla="*/ 25 w 29"/>
                  <a:gd name="T5" fmla="*/ 20 h 20"/>
                  <a:gd name="T6" fmla="*/ 24 w 29"/>
                  <a:gd name="T7" fmla="*/ 19 h 20"/>
                  <a:gd name="T8" fmla="*/ 24 w 29"/>
                  <a:gd name="T9" fmla="*/ 8 h 20"/>
                  <a:gd name="T10" fmla="*/ 23 w 29"/>
                  <a:gd name="T11" fmla="*/ 5 h 20"/>
                  <a:gd name="T12" fmla="*/ 21 w 29"/>
                  <a:gd name="T13" fmla="*/ 4 h 20"/>
                  <a:gd name="T14" fmla="*/ 17 w 29"/>
                  <a:gd name="T15" fmla="*/ 7 h 20"/>
                  <a:gd name="T16" fmla="*/ 17 w 29"/>
                  <a:gd name="T17" fmla="*/ 19 h 20"/>
                  <a:gd name="T18" fmla="*/ 16 w 29"/>
                  <a:gd name="T19" fmla="*/ 20 h 20"/>
                  <a:gd name="T20" fmla="*/ 13 w 29"/>
                  <a:gd name="T21" fmla="*/ 20 h 20"/>
                  <a:gd name="T22" fmla="*/ 12 w 29"/>
                  <a:gd name="T23" fmla="*/ 19 h 20"/>
                  <a:gd name="T24" fmla="*/ 12 w 29"/>
                  <a:gd name="T25" fmla="*/ 8 h 20"/>
                  <a:gd name="T26" fmla="*/ 11 w 29"/>
                  <a:gd name="T27" fmla="*/ 5 h 20"/>
                  <a:gd name="T28" fmla="*/ 9 w 29"/>
                  <a:gd name="T29" fmla="*/ 4 h 20"/>
                  <a:gd name="T30" fmla="*/ 5 w 29"/>
                  <a:gd name="T31" fmla="*/ 7 h 20"/>
                  <a:gd name="T32" fmla="*/ 5 w 29"/>
                  <a:gd name="T33" fmla="*/ 19 h 20"/>
                  <a:gd name="T34" fmla="*/ 4 w 29"/>
                  <a:gd name="T35" fmla="*/ 20 h 20"/>
                  <a:gd name="T36" fmla="*/ 1 w 29"/>
                  <a:gd name="T37" fmla="*/ 20 h 20"/>
                  <a:gd name="T38" fmla="*/ 0 w 29"/>
                  <a:gd name="T39" fmla="*/ 19 h 20"/>
                  <a:gd name="T40" fmla="*/ 0 w 29"/>
                  <a:gd name="T41" fmla="*/ 1 h 20"/>
                  <a:gd name="T42" fmla="*/ 1 w 29"/>
                  <a:gd name="T43" fmla="*/ 1 h 20"/>
                  <a:gd name="T44" fmla="*/ 2 w 29"/>
                  <a:gd name="T45" fmla="*/ 0 h 20"/>
                  <a:gd name="T46" fmla="*/ 4 w 29"/>
                  <a:gd name="T47" fmla="*/ 1 h 20"/>
                  <a:gd name="T48" fmla="*/ 4 w 29"/>
                  <a:gd name="T49" fmla="*/ 1 h 20"/>
                  <a:gd name="T50" fmla="*/ 8 w 29"/>
                  <a:gd name="T51" fmla="*/ 1 h 20"/>
                  <a:gd name="T52" fmla="*/ 13 w 29"/>
                  <a:gd name="T53" fmla="*/ 1 h 20"/>
                  <a:gd name="T54" fmla="*/ 16 w 29"/>
                  <a:gd name="T55" fmla="*/ 2 h 20"/>
                  <a:gd name="T56" fmla="*/ 18 w 29"/>
                  <a:gd name="T57" fmla="*/ 2 h 20"/>
                  <a:gd name="T58" fmla="*/ 21 w 29"/>
                  <a:gd name="T59" fmla="*/ 1 h 20"/>
                  <a:gd name="T60" fmla="*/ 26 w 29"/>
                  <a:gd name="T61" fmla="*/ 1 h 20"/>
                  <a:gd name="T62" fmla="*/ 29 w 29"/>
                  <a:gd name="T63" fmla="*/ 5 h 20"/>
                  <a:gd name="T64" fmla="*/ 29 w 29"/>
                  <a:gd name="T6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0">
                    <a:moveTo>
                      <a:pt x="29" y="19"/>
                    </a:moveTo>
                    <a:cubicBezTo>
                      <a:pt x="29" y="19"/>
                      <a:pt x="29" y="19"/>
                      <a:pt x="29" y="19"/>
                    </a:cubicBezTo>
                    <a:cubicBezTo>
                      <a:pt x="29" y="19"/>
                      <a:pt x="29" y="19"/>
                      <a:pt x="29" y="19"/>
                    </a:cubicBezTo>
                    <a:cubicBezTo>
                      <a:pt x="29" y="19"/>
                      <a:pt x="28" y="20"/>
                      <a:pt x="28" y="20"/>
                    </a:cubicBezTo>
                    <a:cubicBezTo>
                      <a:pt x="28" y="20"/>
                      <a:pt x="27" y="20"/>
                      <a:pt x="27" y="20"/>
                    </a:cubicBezTo>
                    <a:cubicBezTo>
                      <a:pt x="26" y="20"/>
                      <a:pt x="26" y="20"/>
                      <a:pt x="25" y="20"/>
                    </a:cubicBezTo>
                    <a:cubicBezTo>
                      <a:pt x="25" y="20"/>
                      <a:pt x="25" y="19"/>
                      <a:pt x="25" y="19"/>
                    </a:cubicBezTo>
                    <a:cubicBezTo>
                      <a:pt x="25" y="19"/>
                      <a:pt x="24" y="19"/>
                      <a:pt x="24" y="19"/>
                    </a:cubicBezTo>
                    <a:cubicBezTo>
                      <a:pt x="24" y="19"/>
                      <a:pt x="24" y="19"/>
                      <a:pt x="24" y="19"/>
                    </a:cubicBezTo>
                    <a:cubicBezTo>
                      <a:pt x="24" y="8"/>
                      <a:pt x="24" y="8"/>
                      <a:pt x="24" y="8"/>
                    </a:cubicBezTo>
                    <a:cubicBezTo>
                      <a:pt x="24" y="8"/>
                      <a:pt x="24" y="7"/>
                      <a:pt x="24" y="7"/>
                    </a:cubicBezTo>
                    <a:cubicBezTo>
                      <a:pt x="24" y="6"/>
                      <a:pt x="24" y="6"/>
                      <a:pt x="23" y="5"/>
                    </a:cubicBezTo>
                    <a:cubicBezTo>
                      <a:pt x="23" y="5"/>
                      <a:pt x="23" y="5"/>
                      <a:pt x="23" y="5"/>
                    </a:cubicBezTo>
                    <a:cubicBezTo>
                      <a:pt x="22" y="4"/>
                      <a:pt x="22" y="4"/>
                      <a:pt x="21" y="4"/>
                    </a:cubicBezTo>
                    <a:cubicBezTo>
                      <a:pt x="21" y="4"/>
                      <a:pt x="20" y="4"/>
                      <a:pt x="19" y="5"/>
                    </a:cubicBezTo>
                    <a:cubicBezTo>
                      <a:pt x="19" y="5"/>
                      <a:pt x="18" y="6"/>
                      <a:pt x="17" y="7"/>
                    </a:cubicBezTo>
                    <a:cubicBezTo>
                      <a:pt x="17" y="19"/>
                      <a:pt x="17" y="19"/>
                      <a:pt x="17" y="19"/>
                    </a:cubicBezTo>
                    <a:cubicBezTo>
                      <a:pt x="17" y="19"/>
                      <a:pt x="17" y="19"/>
                      <a:pt x="17" y="19"/>
                    </a:cubicBezTo>
                    <a:cubicBezTo>
                      <a:pt x="17" y="19"/>
                      <a:pt x="17" y="19"/>
                      <a:pt x="17" y="19"/>
                    </a:cubicBezTo>
                    <a:cubicBezTo>
                      <a:pt x="17" y="19"/>
                      <a:pt x="16" y="20"/>
                      <a:pt x="16" y="20"/>
                    </a:cubicBezTo>
                    <a:cubicBezTo>
                      <a:pt x="16" y="20"/>
                      <a:pt x="15" y="20"/>
                      <a:pt x="15" y="20"/>
                    </a:cubicBezTo>
                    <a:cubicBezTo>
                      <a:pt x="14" y="20"/>
                      <a:pt x="14" y="20"/>
                      <a:pt x="13" y="20"/>
                    </a:cubicBezTo>
                    <a:cubicBezTo>
                      <a:pt x="13" y="20"/>
                      <a:pt x="13" y="19"/>
                      <a:pt x="13" y="19"/>
                    </a:cubicBezTo>
                    <a:cubicBezTo>
                      <a:pt x="12" y="19"/>
                      <a:pt x="12" y="19"/>
                      <a:pt x="12" y="19"/>
                    </a:cubicBezTo>
                    <a:cubicBezTo>
                      <a:pt x="12" y="19"/>
                      <a:pt x="12" y="19"/>
                      <a:pt x="12" y="19"/>
                    </a:cubicBezTo>
                    <a:cubicBezTo>
                      <a:pt x="12" y="8"/>
                      <a:pt x="12" y="8"/>
                      <a:pt x="12" y="8"/>
                    </a:cubicBezTo>
                    <a:cubicBezTo>
                      <a:pt x="12" y="8"/>
                      <a:pt x="12" y="7"/>
                      <a:pt x="12" y="7"/>
                    </a:cubicBezTo>
                    <a:cubicBezTo>
                      <a:pt x="12" y="6"/>
                      <a:pt x="12" y="6"/>
                      <a:pt x="11" y="5"/>
                    </a:cubicBezTo>
                    <a:cubicBezTo>
                      <a:pt x="11" y="5"/>
                      <a:pt x="11" y="5"/>
                      <a:pt x="10" y="5"/>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5" y="19"/>
                      <a:pt x="4" y="20"/>
                      <a:pt x="4" y="20"/>
                    </a:cubicBezTo>
                    <a:cubicBezTo>
                      <a:pt x="4" y="20"/>
                      <a:pt x="3" y="20"/>
                      <a:pt x="3" y="20"/>
                    </a:cubicBezTo>
                    <a:cubicBezTo>
                      <a:pt x="2" y="20"/>
                      <a:pt x="2" y="20"/>
                      <a:pt x="1" y="20"/>
                    </a:cubicBezTo>
                    <a:cubicBezTo>
                      <a:pt x="1" y="20"/>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0"/>
                      <a:pt x="1" y="0"/>
                    </a:cubicBezTo>
                    <a:cubicBezTo>
                      <a:pt x="2" y="0"/>
                      <a:pt x="2" y="0"/>
                      <a:pt x="2" y="0"/>
                    </a:cubicBezTo>
                    <a:cubicBezTo>
                      <a:pt x="3" y="0"/>
                      <a:pt x="3" y="0"/>
                      <a:pt x="3" y="0"/>
                    </a:cubicBezTo>
                    <a:cubicBezTo>
                      <a:pt x="4" y="0"/>
                      <a:pt x="4" y="1"/>
                      <a:pt x="4" y="1"/>
                    </a:cubicBezTo>
                    <a:cubicBezTo>
                      <a:pt x="4" y="1"/>
                      <a:pt x="4" y="1"/>
                      <a:pt x="4" y="1"/>
                    </a:cubicBezTo>
                    <a:cubicBezTo>
                      <a:pt x="4" y="1"/>
                      <a:pt x="4" y="1"/>
                      <a:pt x="4" y="1"/>
                    </a:cubicBezTo>
                    <a:cubicBezTo>
                      <a:pt x="4" y="3"/>
                      <a:pt x="4" y="3"/>
                      <a:pt x="4" y="3"/>
                    </a:cubicBezTo>
                    <a:cubicBezTo>
                      <a:pt x="6" y="2"/>
                      <a:pt x="7" y="2"/>
                      <a:pt x="8" y="1"/>
                    </a:cubicBezTo>
                    <a:cubicBezTo>
                      <a:pt x="9" y="1"/>
                      <a:pt x="10" y="0"/>
                      <a:pt x="11" y="0"/>
                    </a:cubicBezTo>
                    <a:cubicBezTo>
                      <a:pt x="11" y="0"/>
                      <a:pt x="12" y="0"/>
                      <a:pt x="13" y="1"/>
                    </a:cubicBezTo>
                    <a:cubicBezTo>
                      <a:pt x="13" y="1"/>
                      <a:pt x="14" y="1"/>
                      <a:pt x="14" y="1"/>
                    </a:cubicBezTo>
                    <a:cubicBezTo>
                      <a:pt x="15" y="1"/>
                      <a:pt x="15" y="2"/>
                      <a:pt x="16" y="2"/>
                    </a:cubicBezTo>
                    <a:cubicBezTo>
                      <a:pt x="16" y="2"/>
                      <a:pt x="16" y="3"/>
                      <a:pt x="16" y="3"/>
                    </a:cubicBezTo>
                    <a:cubicBezTo>
                      <a:pt x="17" y="3"/>
                      <a:pt x="18" y="2"/>
                      <a:pt x="18" y="2"/>
                    </a:cubicBezTo>
                    <a:cubicBezTo>
                      <a:pt x="19" y="2"/>
                      <a:pt x="19" y="1"/>
                      <a:pt x="20" y="1"/>
                    </a:cubicBezTo>
                    <a:cubicBezTo>
                      <a:pt x="20" y="1"/>
                      <a:pt x="21" y="1"/>
                      <a:pt x="21" y="1"/>
                    </a:cubicBezTo>
                    <a:cubicBezTo>
                      <a:pt x="22" y="0"/>
                      <a:pt x="22" y="0"/>
                      <a:pt x="23" y="0"/>
                    </a:cubicBezTo>
                    <a:cubicBezTo>
                      <a:pt x="24" y="0"/>
                      <a:pt x="25" y="1"/>
                      <a:pt x="26" y="1"/>
                    </a:cubicBezTo>
                    <a:cubicBezTo>
                      <a:pt x="27" y="1"/>
                      <a:pt x="27" y="2"/>
                      <a:pt x="28" y="3"/>
                    </a:cubicBezTo>
                    <a:cubicBezTo>
                      <a:pt x="28" y="3"/>
                      <a:pt x="29" y="4"/>
                      <a:pt x="29" y="5"/>
                    </a:cubicBezTo>
                    <a:cubicBezTo>
                      <a:pt x="29" y="6"/>
                      <a:pt x="29" y="7"/>
                      <a:pt x="29" y="8"/>
                    </a:cubicBezTo>
                    <a:cubicBezTo>
                      <a:pt x="29" y="19"/>
                      <a:pt x="29" y="19"/>
                      <a:pt x="2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8" name="Freeform 8106">
                <a:extLst>
                  <a:ext uri="{FF2B5EF4-FFF2-40B4-BE49-F238E27FC236}">
                    <a16:creationId xmlns:a16="http://schemas.microsoft.com/office/drawing/2014/main" id="{ADAF4374-3528-4E76-B94D-10804B5B876C}"/>
                  </a:ext>
                </a:extLst>
              </p:cNvPr>
              <p:cNvSpPr>
                <a:spLocks/>
              </p:cNvSpPr>
              <p:nvPr/>
            </p:nvSpPr>
            <p:spPr bwMode="auto">
              <a:xfrm>
                <a:off x="-1374776" y="878005"/>
                <a:ext cx="17463" cy="12700"/>
              </a:xfrm>
              <a:custGeom>
                <a:avLst/>
                <a:gdLst>
                  <a:gd name="T0" fmla="*/ 6 w 6"/>
                  <a:gd name="T1" fmla="*/ 3 h 5"/>
                  <a:gd name="T2" fmla="*/ 5 w 6"/>
                  <a:gd name="T3" fmla="*/ 5 h 5"/>
                  <a:gd name="T4" fmla="*/ 3 w 6"/>
                  <a:gd name="T5" fmla="*/ 5 h 5"/>
                  <a:gd name="T6" fmla="*/ 0 w 6"/>
                  <a:gd name="T7" fmla="*/ 5 h 5"/>
                  <a:gd name="T8" fmla="*/ 0 w 6"/>
                  <a:gd name="T9" fmla="*/ 3 h 5"/>
                  <a:gd name="T10" fmla="*/ 0 w 6"/>
                  <a:gd name="T11" fmla="*/ 0 h 5"/>
                  <a:gd name="T12" fmla="*/ 3 w 6"/>
                  <a:gd name="T13" fmla="*/ 0 h 5"/>
                  <a:gd name="T14" fmla="*/ 5 w 6"/>
                  <a:gd name="T15" fmla="*/ 0 h 5"/>
                  <a:gd name="T16" fmla="*/ 6 w 6"/>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3"/>
                    </a:moveTo>
                    <a:cubicBezTo>
                      <a:pt x="6" y="4"/>
                      <a:pt x="6" y="4"/>
                      <a:pt x="5" y="5"/>
                    </a:cubicBezTo>
                    <a:cubicBezTo>
                      <a:pt x="5" y="5"/>
                      <a:pt x="4" y="5"/>
                      <a:pt x="3" y="5"/>
                    </a:cubicBezTo>
                    <a:cubicBezTo>
                      <a:pt x="2" y="5"/>
                      <a:pt x="1" y="5"/>
                      <a:pt x="0" y="5"/>
                    </a:cubicBezTo>
                    <a:cubicBezTo>
                      <a:pt x="0" y="4"/>
                      <a:pt x="0" y="4"/>
                      <a:pt x="0" y="3"/>
                    </a:cubicBezTo>
                    <a:cubicBezTo>
                      <a:pt x="0" y="2"/>
                      <a:pt x="0" y="1"/>
                      <a:pt x="0" y="0"/>
                    </a:cubicBezTo>
                    <a:cubicBezTo>
                      <a:pt x="1" y="0"/>
                      <a:pt x="2" y="0"/>
                      <a:pt x="3" y="0"/>
                    </a:cubicBezTo>
                    <a:cubicBezTo>
                      <a:pt x="4" y="0"/>
                      <a:pt x="5" y="0"/>
                      <a:pt x="5" y="0"/>
                    </a:cubicBezTo>
                    <a:cubicBezTo>
                      <a:pt x="6" y="1"/>
                      <a:pt x="6" y="1"/>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9" name="Freeform 8107">
                <a:extLst>
                  <a:ext uri="{FF2B5EF4-FFF2-40B4-BE49-F238E27FC236}">
                    <a16:creationId xmlns:a16="http://schemas.microsoft.com/office/drawing/2014/main" id="{B9DE55DB-172C-4ADB-A284-9C4AD9B457E2}"/>
                  </a:ext>
                </a:extLst>
              </p:cNvPr>
              <p:cNvSpPr>
                <a:spLocks/>
              </p:cNvSpPr>
              <p:nvPr/>
            </p:nvSpPr>
            <p:spPr bwMode="auto">
              <a:xfrm>
                <a:off x="-1374776" y="895468"/>
                <a:ext cx="14288" cy="52388"/>
              </a:xfrm>
              <a:custGeom>
                <a:avLst/>
                <a:gdLst>
                  <a:gd name="T0" fmla="*/ 5 w 5"/>
                  <a:gd name="T1" fmla="*/ 19 h 20"/>
                  <a:gd name="T2" fmla="*/ 5 w 5"/>
                  <a:gd name="T3" fmla="*/ 19 h 20"/>
                  <a:gd name="T4" fmla="*/ 5 w 5"/>
                  <a:gd name="T5" fmla="*/ 19 h 20"/>
                  <a:gd name="T6" fmla="*/ 4 w 5"/>
                  <a:gd name="T7" fmla="*/ 20 h 20"/>
                  <a:gd name="T8" fmla="*/ 3 w 5"/>
                  <a:gd name="T9" fmla="*/ 20 h 20"/>
                  <a:gd name="T10" fmla="*/ 1 w 5"/>
                  <a:gd name="T11" fmla="*/ 20 h 20"/>
                  <a:gd name="T12" fmla="*/ 1 w 5"/>
                  <a:gd name="T13" fmla="*/ 19 h 20"/>
                  <a:gd name="T14" fmla="*/ 0 w 5"/>
                  <a:gd name="T15" fmla="*/ 19 h 20"/>
                  <a:gd name="T16" fmla="*/ 0 w 5"/>
                  <a:gd name="T17" fmla="*/ 19 h 20"/>
                  <a:gd name="T18" fmla="*/ 0 w 5"/>
                  <a:gd name="T19" fmla="*/ 1 h 20"/>
                  <a:gd name="T20" fmla="*/ 0 w 5"/>
                  <a:gd name="T21" fmla="*/ 1 h 20"/>
                  <a:gd name="T22" fmla="*/ 1 w 5"/>
                  <a:gd name="T23" fmla="*/ 1 h 20"/>
                  <a:gd name="T24" fmla="*/ 1 w 5"/>
                  <a:gd name="T25" fmla="*/ 0 h 20"/>
                  <a:gd name="T26" fmla="*/ 3 w 5"/>
                  <a:gd name="T27" fmla="*/ 0 h 20"/>
                  <a:gd name="T28" fmla="*/ 4 w 5"/>
                  <a:gd name="T29" fmla="*/ 0 h 20"/>
                  <a:gd name="T30" fmla="*/ 5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5" y="19"/>
                    </a:cubicBezTo>
                    <a:cubicBezTo>
                      <a:pt x="5" y="19"/>
                      <a:pt x="4" y="20"/>
                      <a:pt x="4" y="20"/>
                    </a:cubicBezTo>
                    <a:cubicBezTo>
                      <a:pt x="4" y="20"/>
                      <a:pt x="3" y="20"/>
                      <a:pt x="3" y="20"/>
                    </a:cubicBezTo>
                    <a:cubicBezTo>
                      <a:pt x="2" y="20"/>
                      <a:pt x="2" y="20"/>
                      <a:pt x="1" y="20"/>
                    </a:cubicBezTo>
                    <a:cubicBezTo>
                      <a:pt x="1" y="20"/>
                      <a:pt x="1" y="19"/>
                      <a:pt x="1" y="19"/>
                    </a:cubicBezTo>
                    <a:cubicBezTo>
                      <a:pt x="1" y="19"/>
                      <a:pt x="0" y="19"/>
                      <a:pt x="0" y="19"/>
                    </a:cubicBezTo>
                    <a:cubicBezTo>
                      <a:pt x="0" y="19"/>
                      <a:pt x="0" y="19"/>
                      <a:pt x="0" y="19"/>
                    </a:cubicBezTo>
                    <a:cubicBezTo>
                      <a:pt x="0" y="1"/>
                      <a:pt x="0" y="1"/>
                      <a:pt x="0" y="1"/>
                    </a:cubicBezTo>
                    <a:cubicBezTo>
                      <a:pt x="0" y="1"/>
                      <a:pt x="0" y="1"/>
                      <a:pt x="0" y="1"/>
                    </a:cubicBezTo>
                    <a:cubicBezTo>
                      <a:pt x="0" y="1"/>
                      <a:pt x="1" y="1"/>
                      <a:pt x="1" y="1"/>
                    </a:cubicBezTo>
                    <a:cubicBezTo>
                      <a:pt x="1" y="1"/>
                      <a:pt x="1" y="1"/>
                      <a:pt x="1" y="0"/>
                    </a:cubicBezTo>
                    <a:cubicBezTo>
                      <a:pt x="2" y="0"/>
                      <a:pt x="2" y="0"/>
                      <a:pt x="3" y="0"/>
                    </a:cubicBezTo>
                    <a:cubicBezTo>
                      <a:pt x="3" y="0"/>
                      <a:pt x="4" y="0"/>
                      <a:pt x="4" y="0"/>
                    </a:cubicBezTo>
                    <a:cubicBezTo>
                      <a:pt x="4" y="1"/>
                      <a:pt x="5" y="1"/>
                      <a:pt x="5"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00" name="Freeform 8108">
                <a:extLst>
                  <a:ext uri="{FF2B5EF4-FFF2-40B4-BE49-F238E27FC236}">
                    <a16:creationId xmlns:a16="http://schemas.microsoft.com/office/drawing/2014/main" id="{50147DFF-152A-43DF-9C48-80676C33894C}"/>
                  </a:ext>
                </a:extLst>
              </p:cNvPr>
              <p:cNvSpPr>
                <a:spLocks noEditPoints="1"/>
              </p:cNvSpPr>
              <p:nvPr/>
            </p:nvSpPr>
            <p:spPr bwMode="auto">
              <a:xfrm>
                <a:off x="-1743076" y="878005"/>
                <a:ext cx="50800" cy="69850"/>
              </a:xfrm>
              <a:custGeom>
                <a:avLst/>
                <a:gdLst>
                  <a:gd name="T0" fmla="*/ 19 w 19"/>
                  <a:gd name="T1" fmla="*/ 19 h 27"/>
                  <a:gd name="T2" fmla="*/ 19 w 19"/>
                  <a:gd name="T3" fmla="*/ 21 h 27"/>
                  <a:gd name="T4" fmla="*/ 18 w 19"/>
                  <a:gd name="T5" fmla="*/ 23 h 27"/>
                  <a:gd name="T6" fmla="*/ 16 w 19"/>
                  <a:gd name="T7" fmla="*/ 25 h 27"/>
                  <a:gd name="T8" fmla="*/ 14 w 19"/>
                  <a:gd name="T9" fmla="*/ 26 h 27"/>
                  <a:gd name="T10" fmla="*/ 12 w 19"/>
                  <a:gd name="T11" fmla="*/ 26 h 27"/>
                  <a:gd name="T12" fmla="*/ 9 w 19"/>
                  <a:gd name="T13" fmla="*/ 27 h 27"/>
                  <a:gd name="T14" fmla="*/ 2 w 19"/>
                  <a:gd name="T15" fmla="*/ 27 h 27"/>
                  <a:gd name="T16" fmla="*/ 1 w 19"/>
                  <a:gd name="T17" fmla="*/ 26 h 27"/>
                  <a:gd name="T18" fmla="*/ 0 w 19"/>
                  <a:gd name="T19" fmla="*/ 25 h 27"/>
                  <a:gd name="T20" fmla="*/ 0 w 19"/>
                  <a:gd name="T21" fmla="*/ 2 h 27"/>
                  <a:gd name="T22" fmla="*/ 1 w 19"/>
                  <a:gd name="T23" fmla="*/ 1 h 27"/>
                  <a:gd name="T24" fmla="*/ 2 w 19"/>
                  <a:gd name="T25" fmla="*/ 0 h 27"/>
                  <a:gd name="T26" fmla="*/ 9 w 19"/>
                  <a:gd name="T27" fmla="*/ 0 h 27"/>
                  <a:gd name="T28" fmla="*/ 13 w 19"/>
                  <a:gd name="T29" fmla="*/ 1 h 27"/>
                  <a:gd name="T30" fmla="*/ 16 w 19"/>
                  <a:gd name="T31" fmla="*/ 2 h 27"/>
                  <a:gd name="T32" fmla="*/ 17 w 19"/>
                  <a:gd name="T33" fmla="*/ 4 h 27"/>
                  <a:gd name="T34" fmla="*/ 18 w 19"/>
                  <a:gd name="T35" fmla="*/ 7 h 27"/>
                  <a:gd name="T36" fmla="*/ 18 w 19"/>
                  <a:gd name="T37" fmla="*/ 9 h 27"/>
                  <a:gd name="T38" fmla="*/ 17 w 19"/>
                  <a:gd name="T39" fmla="*/ 10 h 27"/>
                  <a:gd name="T40" fmla="*/ 16 w 19"/>
                  <a:gd name="T41" fmla="*/ 11 h 27"/>
                  <a:gd name="T42" fmla="*/ 14 w 19"/>
                  <a:gd name="T43" fmla="*/ 12 h 27"/>
                  <a:gd name="T44" fmla="*/ 16 w 19"/>
                  <a:gd name="T45" fmla="*/ 13 h 27"/>
                  <a:gd name="T46" fmla="*/ 18 w 19"/>
                  <a:gd name="T47" fmla="*/ 14 h 27"/>
                  <a:gd name="T48" fmla="*/ 19 w 19"/>
                  <a:gd name="T49" fmla="*/ 16 h 27"/>
                  <a:gd name="T50" fmla="*/ 19 w 19"/>
                  <a:gd name="T51" fmla="*/ 19 h 27"/>
                  <a:gd name="T52" fmla="*/ 13 w 19"/>
                  <a:gd name="T53" fmla="*/ 8 h 27"/>
                  <a:gd name="T54" fmla="*/ 12 w 19"/>
                  <a:gd name="T55" fmla="*/ 6 h 27"/>
                  <a:gd name="T56" fmla="*/ 12 w 19"/>
                  <a:gd name="T57" fmla="*/ 5 h 27"/>
                  <a:gd name="T58" fmla="*/ 10 w 19"/>
                  <a:gd name="T59" fmla="*/ 4 h 27"/>
                  <a:gd name="T60" fmla="*/ 8 w 19"/>
                  <a:gd name="T61" fmla="*/ 4 h 27"/>
                  <a:gd name="T62" fmla="*/ 6 w 19"/>
                  <a:gd name="T63" fmla="*/ 4 h 27"/>
                  <a:gd name="T64" fmla="*/ 6 w 19"/>
                  <a:gd name="T65" fmla="*/ 11 h 27"/>
                  <a:gd name="T66" fmla="*/ 9 w 19"/>
                  <a:gd name="T67" fmla="*/ 11 h 27"/>
                  <a:gd name="T68" fmla="*/ 10 w 19"/>
                  <a:gd name="T69" fmla="*/ 11 h 27"/>
                  <a:gd name="T70" fmla="*/ 12 w 19"/>
                  <a:gd name="T71" fmla="*/ 10 h 27"/>
                  <a:gd name="T72" fmla="*/ 12 w 19"/>
                  <a:gd name="T73" fmla="*/ 9 h 27"/>
                  <a:gd name="T74" fmla="*/ 13 w 19"/>
                  <a:gd name="T75" fmla="*/ 8 h 27"/>
                  <a:gd name="T76" fmla="*/ 14 w 19"/>
                  <a:gd name="T77" fmla="*/ 19 h 27"/>
                  <a:gd name="T78" fmla="*/ 14 w 19"/>
                  <a:gd name="T79" fmla="*/ 17 h 27"/>
                  <a:gd name="T80" fmla="*/ 13 w 19"/>
                  <a:gd name="T81" fmla="*/ 16 h 27"/>
                  <a:gd name="T82" fmla="*/ 11 w 19"/>
                  <a:gd name="T83" fmla="*/ 15 h 27"/>
                  <a:gd name="T84" fmla="*/ 9 w 19"/>
                  <a:gd name="T85" fmla="*/ 15 h 27"/>
                  <a:gd name="T86" fmla="*/ 6 w 19"/>
                  <a:gd name="T87" fmla="*/ 15 h 27"/>
                  <a:gd name="T88" fmla="*/ 6 w 19"/>
                  <a:gd name="T89" fmla="*/ 22 h 27"/>
                  <a:gd name="T90" fmla="*/ 9 w 19"/>
                  <a:gd name="T91" fmla="*/ 22 h 27"/>
                  <a:gd name="T92" fmla="*/ 11 w 19"/>
                  <a:gd name="T93" fmla="*/ 22 h 27"/>
                  <a:gd name="T94" fmla="*/ 13 w 19"/>
                  <a:gd name="T95" fmla="*/ 22 h 27"/>
                  <a:gd name="T96" fmla="*/ 14 w 19"/>
                  <a:gd name="T97" fmla="*/ 20 h 27"/>
                  <a:gd name="T98" fmla="*/ 14 w 19"/>
                  <a:gd name="T9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7">
                    <a:moveTo>
                      <a:pt x="19" y="19"/>
                    </a:moveTo>
                    <a:cubicBezTo>
                      <a:pt x="19" y="20"/>
                      <a:pt x="19" y="20"/>
                      <a:pt x="19" y="21"/>
                    </a:cubicBezTo>
                    <a:cubicBezTo>
                      <a:pt x="19" y="22"/>
                      <a:pt x="18" y="23"/>
                      <a:pt x="18" y="23"/>
                    </a:cubicBezTo>
                    <a:cubicBezTo>
                      <a:pt x="18" y="24"/>
                      <a:pt x="17" y="24"/>
                      <a:pt x="16" y="25"/>
                    </a:cubicBezTo>
                    <a:cubicBezTo>
                      <a:pt x="16" y="25"/>
                      <a:pt x="15" y="26"/>
                      <a:pt x="14" y="26"/>
                    </a:cubicBezTo>
                    <a:cubicBezTo>
                      <a:pt x="14" y="26"/>
                      <a:pt x="13" y="26"/>
                      <a:pt x="12" y="26"/>
                    </a:cubicBezTo>
                    <a:cubicBezTo>
                      <a:pt x="11" y="27"/>
                      <a:pt x="10" y="27"/>
                      <a:pt x="9" y="27"/>
                    </a:cubicBezTo>
                    <a:cubicBezTo>
                      <a:pt x="2" y="27"/>
                      <a:pt x="2" y="27"/>
                      <a:pt x="2" y="27"/>
                    </a:cubicBezTo>
                    <a:cubicBezTo>
                      <a:pt x="1" y="27"/>
                      <a:pt x="1" y="26"/>
                      <a:pt x="1" y="26"/>
                    </a:cubicBezTo>
                    <a:cubicBezTo>
                      <a:pt x="0" y="26"/>
                      <a:pt x="0" y="26"/>
                      <a:pt x="0" y="25"/>
                    </a:cubicBezTo>
                    <a:cubicBezTo>
                      <a:pt x="0" y="2"/>
                      <a:pt x="0" y="2"/>
                      <a:pt x="0" y="2"/>
                    </a:cubicBezTo>
                    <a:cubicBezTo>
                      <a:pt x="0" y="1"/>
                      <a:pt x="0" y="1"/>
                      <a:pt x="1" y="1"/>
                    </a:cubicBezTo>
                    <a:cubicBezTo>
                      <a:pt x="1" y="0"/>
                      <a:pt x="1" y="0"/>
                      <a:pt x="2" y="0"/>
                    </a:cubicBezTo>
                    <a:cubicBezTo>
                      <a:pt x="9" y="0"/>
                      <a:pt x="9" y="0"/>
                      <a:pt x="9" y="0"/>
                    </a:cubicBezTo>
                    <a:cubicBezTo>
                      <a:pt x="10" y="0"/>
                      <a:pt x="12" y="0"/>
                      <a:pt x="13" y="1"/>
                    </a:cubicBezTo>
                    <a:cubicBezTo>
                      <a:pt x="14" y="1"/>
                      <a:pt x="15" y="1"/>
                      <a:pt x="16" y="2"/>
                    </a:cubicBezTo>
                    <a:cubicBezTo>
                      <a:pt x="16" y="2"/>
                      <a:pt x="17" y="3"/>
                      <a:pt x="17" y="4"/>
                    </a:cubicBezTo>
                    <a:cubicBezTo>
                      <a:pt x="18" y="5"/>
                      <a:pt x="18" y="6"/>
                      <a:pt x="18" y="7"/>
                    </a:cubicBezTo>
                    <a:cubicBezTo>
                      <a:pt x="18" y="8"/>
                      <a:pt x="18" y="8"/>
                      <a:pt x="18" y="9"/>
                    </a:cubicBezTo>
                    <a:cubicBezTo>
                      <a:pt x="17" y="9"/>
                      <a:pt x="17" y="10"/>
                      <a:pt x="17" y="10"/>
                    </a:cubicBezTo>
                    <a:cubicBezTo>
                      <a:pt x="17" y="11"/>
                      <a:pt x="16" y="11"/>
                      <a:pt x="16" y="11"/>
                    </a:cubicBezTo>
                    <a:cubicBezTo>
                      <a:pt x="15" y="12"/>
                      <a:pt x="15" y="12"/>
                      <a:pt x="14" y="12"/>
                    </a:cubicBezTo>
                    <a:cubicBezTo>
                      <a:pt x="15" y="12"/>
                      <a:pt x="16" y="13"/>
                      <a:pt x="16" y="13"/>
                    </a:cubicBezTo>
                    <a:cubicBezTo>
                      <a:pt x="17" y="13"/>
                      <a:pt x="17" y="14"/>
                      <a:pt x="18" y="14"/>
                    </a:cubicBezTo>
                    <a:cubicBezTo>
                      <a:pt x="18" y="15"/>
                      <a:pt x="19" y="16"/>
                      <a:pt x="19" y="16"/>
                    </a:cubicBezTo>
                    <a:cubicBezTo>
                      <a:pt x="19" y="17"/>
                      <a:pt x="19" y="18"/>
                      <a:pt x="19" y="19"/>
                    </a:cubicBezTo>
                    <a:close/>
                    <a:moveTo>
                      <a:pt x="13" y="8"/>
                    </a:moveTo>
                    <a:cubicBezTo>
                      <a:pt x="13" y="7"/>
                      <a:pt x="12" y="7"/>
                      <a:pt x="12" y="6"/>
                    </a:cubicBezTo>
                    <a:cubicBezTo>
                      <a:pt x="12" y="6"/>
                      <a:pt x="12" y="5"/>
                      <a:pt x="12" y="5"/>
                    </a:cubicBezTo>
                    <a:cubicBezTo>
                      <a:pt x="11" y="5"/>
                      <a:pt x="11" y="5"/>
                      <a:pt x="10" y="4"/>
                    </a:cubicBezTo>
                    <a:cubicBezTo>
                      <a:pt x="10" y="4"/>
                      <a:pt x="9" y="4"/>
                      <a:pt x="8" y="4"/>
                    </a:cubicBezTo>
                    <a:cubicBezTo>
                      <a:pt x="6" y="4"/>
                      <a:pt x="6" y="4"/>
                      <a:pt x="6" y="4"/>
                    </a:cubicBezTo>
                    <a:cubicBezTo>
                      <a:pt x="6" y="11"/>
                      <a:pt x="6" y="11"/>
                      <a:pt x="6" y="11"/>
                    </a:cubicBezTo>
                    <a:cubicBezTo>
                      <a:pt x="9" y="11"/>
                      <a:pt x="9" y="11"/>
                      <a:pt x="9" y="11"/>
                    </a:cubicBezTo>
                    <a:cubicBezTo>
                      <a:pt x="9" y="11"/>
                      <a:pt x="10" y="11"/>
                      <a:pt x="10" y="11"/>
                    </a:cubicBezTo>
                    <a:cubicBezTo>
                      <a:pt x="11" y="11"/>
                      <a:pt x="11" y="10"/>
                      <a:pt x="12" y="10"/>
                    </a:cubicBezTo>
                    <a:cubicBezTo>
                      <a:pt x="12" y="10"/>
                      <a:pt x="12" y="9"/>
                      <a:pt x="12" y="9"/>
                    </a:cubicBezTo>
                    <a:cubicBezTo>
                      <a:pt x="12" y="8"/>
                      <a:pt x="13" y="8"/>
                      <a:pt x="13" y="8"/>
                    </a:cubicBezTo>
                    <a:close/>
                    <a:moveTo>
                      <a:pt x="14" y="19"/>
                    </a:moveTo>
                    <a:cubicBezTo>
                      <a:pt x="14" y="18"/>
                      <a:pt x="14" y="18"/>
                      <a:pt x="14" y="17"/>
                    </a:cubicBezTo>
                    <a:cubicBezTo>
                      <a:pt x="13" y="17"/>
                      <a:pt x="13" y="16"/>
                      <a:pt x="13" y="16"/>
                    </a:cubicBezTo>
                    <a:cubicBezTo>
                      <a:pt x="12" y="16"/>
                      <a:pt x="12" y="15"/>
                      <a:pt x="11" y="15"/>
                    </a:cubicBezTo>
                    <a:cubicBezTo>
                      <a:pt x="11" y="15"/>
                      <a:pt x="10" y="15"/>
                      <a:pt x="9" y="15"/>
                    </a:cubicBezTo>
                    <a:cubicBezTo>
                      <a:pt x="6" y="15"/>
                      <a:pt x="6" y="15"/>
                      <a:pt x="6" y="15"/>
                    </a:cubicBezTo>
                    <a:cubicBezTo>
                      <a:pt x="6" y="22"/>
                      <a:pt x="6" y="22"/>
                      <a:pt x="6" y="22"/>
                    </a:cubicBezTo>
                    <a:cubicBezTo>
                      <a:pt x="9" y="22"/>
                      <a:pt x="9" y="22"/>
                      <a:pt x="9" y="22"/>
                    </a:cubicBezTo>
                    <a:cubicBezTo>
                      <a:pt x="10" y="22"/>
                      <a:pt x="11" y="22"/>
                      <a:pt x="11" y="22"/>
                    </a:cubicBezTo>
                    <a:cubicBezTo>
                      <a:pt x="12" y="22"/>
                      <a:pt x="12" y="22"/>
                      <a:pt x="13" y="22"/>
                    </a:cubicBezTo>
                    <a:cubicBezTo>
                      <a:pt x="13" y="21"/>
                      <a:pt x="13" y="21"/>
                      <a:pt x="14" y="20"/>
                    </a:cubicBezTo>
                    <a:cubicBezTo>
                      <a:pt x="14" y="20"/>
                      <a:pt x="14" y="19"/>
                      <a:pt x="14"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1" name="Freeform 8109">
                <a:extLst>
                  <a:ext uri="{FF2B5EF4-FFF2-40B4-BE49-F238E27FC236}">
                    <a16:creationId xmlns:a16="http://schemas.microsoft.com/office/drawing/2014/main" id="{D1B811A3-09EB-47E7-AD81-F0988DCF2E79}"/>
                  </a:ext>
                </a:extLst>
              </p:cNvPr>
              <p:cNvSpPr>
                <a:spLocks noEditPoints="1"/>
              </p:cNvSpPr>
              <p:nvPr/>
            </p:nvSpPr>
            <p:spPr bwMode="auto">
              <a:xfrm>
                <a:off x="-1684338" y="892293"/>
                <a:ext cx="49213"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7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5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4"/>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7"/>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20"/>
                      <a:pt x="17" y="20"/>
                    </a:cubicBezTo>
                    <a:cubicBezTo>
                      <a:pt x="17" y="20"/>
                      <a:pt x="17" y="20"/>
                      <a:pt x="16" y="20"/>
                    </a:cubicBezTo>
                    <a:cubicBezTo>
                      <a:pt x="16" y="20"/>
                      <a:pt x="15" y="20"/>
                      <a:pt x="15" y="20"/>
                    </a:cubicBezTo>
                    <a:cubicBezTo>
                      <a:pt x="14" y="21"/>
                      <a:pt x="14"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lnTo>
                      <a:pt x="18" y="10"/>
                    </a:lnTo>
                    <a:close/>
                    <a:moveTo>
                      <a:pt x="13" y="9"/>
                    </a:moveTo>
                    <a:cubicBezTo>
                      <a:pt x="13" y="7"/>
                      <a:pt x="13" y="6"/>
                      <a:pt x="12" y="5"/>
                    </a:cubicBezTo>
                    <a:cubicBezTo>
                      <a:pt x="12" y="5"/>
                      <a:pt x="11" y="4"/>
                      <a:pt x="10" y="4"/>
                    </a:cubicBezTo>
                    <a:cubicBezTo>
                      <a:pt x="9" y="4"/>
                      <a:pt x="8" y="4"/>
                      <a:pt x="8" y="5"/>
                    </a:cubicBezTo>
                    <a:cubicBezTo>
                      <a:pt x="7" y="5"/>
                      <a:pt x="7" y="5"/>
                      <a:pt x="7" y="5"/>
                    </a:cubicBezTo>
                    <a:cubicBezTo>
                      <a:pt x="6" y="6"/>
                      <a:pt x="6" y="6"/>
                      <a:pt x="6" y="7"/>
                    </a:cubicBezTo>
                    <a:cubicBezTo>
                      <a:pt x="6" y="8"/>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2" name="Freeform 8110">
                <a:extLst>
                  <a:ext uri="{FF2B5EF4-FFF2-40B4-BE49-F238E27FC236}">
                    <a16:creationId xmlns:a16="http://schemas.microsoft.com/office/drawing/2014/main" id="{2A794BB3-DAF9-4264-A7BD-94456C1FDEB8}"/>
                  </a:ext>
                </a:extLst>
              </p:cNvPr>
              <p:cNvSpPr>
                <a:spLocks/>
              </p:cNvSpPr>
              <p:nvPr/>
            </p:nvSpPr>
            <p:spPr bwMode="auto">
              <a:xfrm>
                <a:off x="-1622426" y="871655"/>
                <a:ext cx="14288" cy="76200"/>
              </a:xfrm>
              <a:custGeom>
                <a:avLst/>
                <a:gdLst>
                  <a:gd name="T0" fmla="*/ 5 w 5"/>
                  <a:gd name="T1" fmla="*/ 28 h 29"/>
                  <a:gd name="T2" fmla="*/ 5 w 5"/>
                  <a:gd name="T3" fmla="*/ 28 h 29"/>
                  <a:gd name="T4" fmla="*/ 4 w 5"/>
                  <a:gd name="T5" fmla="*/ 29 h 29"/>
                  <a:gd name="T6" fmla="*/ 3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4" y="28"/>
                      <a:pt x="4" y="29"/>
                    </a:cubicBezTo>
                    <a:cubicBezTo>
                      <a:pt x="4" y="29"/>
                      <a:pt x="4" y="29"/>
                      <a:pt x="3" y="29"/>
                    </a:cubicBezTo>
                    <a:cubicBezTo>
                      <a:pt x="3" y="29"/>
                      <a:pt x="3" y="29"/>
                      <a:pt x="2" y="29"/>
                    </a:cubicBezTo>
                    <a:cubicBezTo>
                      <a:pt x="2" y="29"/>
                      <a:pt x="1" y="29"/>
                      <a:pt x="1" y="29"/>
                    </a:cubicBezTo>
                    <a:cubicBezTo>
                      <a:pt x="1" y="29"/>
                      <a:pt x="0" y="29"/>
                      <a:pt x="0" y="29"/>
                    </a:cubicBezTo>
                    <a:cubicBezTo>
                      <a:pt x="0" y="28"/>
                      <a:pt x="0" y="28"/>
                      <a:pt x="0" y="28"/>
                    </a:cubicBezTo>
                    <a:cubicBezTo>
                      <a:pt x="0" y="28"/>
                      <a:pt x="0" y="28"/>
                      <a:pt x="0" y="28"/>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3" y="0"/>
                    </a:cubicBezTo>
                    <a:cubicBezTo>
                      <a:pt x="4" y="0"/>
                      <a:pt x="4" y="0"/>
                      <a:pt x="4" y="0"/>
                    </a:cubicBezTo>
                    <a:cubicBezTo>
                      <a:pt x="4" y="0"/>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3" name="Freeform 8111">
                <a:extLst>
                  <a:ext uri="{FF2B5EF4-FFF2-40B4-BE49-F238E27FC236}">
                    <a16:creationId xmlns:a16="http://schemas.microsoft.com/office/drawing/2014/main" id="{AAD34E1C-DCBE-4940-A609-F432BADF579F}"/>
                  </a:ext>
                </a:extLst>
              </p:cNvPr>
              <p:cNvSpPr>
                <a:spLocks/>
              </p:cNvSpPr>
              <p:nvPr/>
            </p:nvSpPr>
            <p:spPr bwMode="auto">
              <a:xfrm>
                <a:off x="-1600201" y="882768"/>
                <a:ext cx="33338" cy="65088"/>
              </a:xfrm>
              <a:custGeom>
                <a:avLst/>
                <a:gdLst>
                  <a:gd name="T0" fmla="*/ 13 w 13"/>
                  <a:gd name="T1" fmla="*/ 22 h 25"/>
                  <a:gd name="T2" fmla="*/ 13 w 13"/>
                  <a:gd name="T3" fmla="*/ 23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1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1 h 25"/>
                  <a:gd name="T56" fmla="*/ 8 w 13"/>
                  <a:gd name="T57" fmla="*/ 1 h 25"/>
                  <a:gd name="T58" fmla="*/ 8 w 13"/>
                  <a:gd name="T59" fmla="*/ 5 h 25"/>
                  <a:gd name="T60" fmla="*/ 12 w 13"/>
                  <a:gd name="T61" fmla="*/ 5 h 25"/>
                  <a:gd name="T62" fmla="*/ 12 w 13"/>
                  <a:gd name="T63" fmla="*/ 5 h 25"/>
                  <a:gd name="T64" fmla="*/ 12 w 13"/>
                  <a:gd name="T65" fmla="*/ 5 h 25"/>
                  <a:gd name="T66" fmla="*/ 13 w 13"/>
                  <a:gd name="T67" fmla="*/ 6 h 25"/>
                  <a:gd name="T68" fmla="*/ 13 w 13"/>
                  <a:gd name="T69" fmla="*/ 7 h 25"/>
                  <a:gd name="T70" fmla="*/ 12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0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2" y="24"/>
                      <a:pt x="12" y="24"/>
                      <a:pt x="12" y="24"/>
                    </a:cubicBezTo>
                    <a:cubicBezTo>
                      <a:pt x="12" y="24"/>
                      <a:pt x="12" y="24"/>
                      <a:pt x="12" y="25"/>
                    </a:cubicBezTo>
                    <a:cubicBezTo>
                      <a:pt x="11" y="25"/>
                      <a:pt x="11" y="25"/>
                      <a:pt x="11" y="25"/>
                    </a:cubicBezTo>
                    <a:cubicBezTo>
                      <a:pt x="11" y="25"/>
                      <a:pt x="10" y="25"/>
                      <a:pt x="10" y="25"/>
                    </a:cubicBezTo>
                    <a:cubicBezTo>
                      <a:pt x="9" y="25"/>
                      <a:pt x="9" y="25"/>
                      <a:pt x="9" y="25"/>
                    </a:cubicBezTo>
                    <a:cubicBezTo>
                      <a:pt x="8" y="25"/>
                      <a:pt x="7" y="25"/>
                      <a:pt x="6" y="25"/>
                    </a:cubicBezTo>
                    <a:cubicBezTo>
                      <a:pt x="5" y="24"/>
                      <a:pt x="5" y="24"/>
                      <a:pt x="4" y="23"/>
                    </a:cubicBezTo>
                    <a:cubicBezTo>
                      <a:pt x="4" y="23"/>
                      <a:pt x="3" y="22"/>
                      <a:pt x="3" y="21"/>
                    </a:cubicBezTo>
                    <a:cubicBezTo>
                      <a:pt x="3" y="21"/>
                      <a:pt x="3" y="20"/>
                      <a:pt x="3" y="18"/>
                    </a:cubicBezTo>
                    <a:cubicBezTo>
                      <a:pt x="3" y="9"/>
                      <a:pt x="3" y="9"/>
                      <a:pt x="3" y="9"/>
                    </a:cubicBezTo>
                    <a:cubicBezTo>
                      <a:pt x="1" y="9"/>
                      <a:pt x="1" y="9"/>
                      <a:pt x="1" y="9"/>
                    </a:cubicBezTo>
                    <a:cubicBezTo>
                      <a:pt x="0" y="9"/>
                      <a:pt x="0" y="9"/>
                      <a:pt x="0" y="9"/>
                    </a:cubicBezTo>
                    <a:cubicBezTo>
                      <a:pt x="0" y="8"/>
                      <a:pt x="0" y="8"/>
                      <a:pt x="0" y="7"/>
                    </a:cubicBezTo>
                    <a:cubicBezTo>
                      <a:pt x="0" y="7"/>
                      <a:pt x="0" y="6"/>
                      <a:pt x="0" y="6"/>
                    </a:cubicBezTo>
                    <a:cubicBezTo>
                      <a:pt x="0" y="6"/>
                      <a:pt x="0" y="6"/>
                      <a:pt x="0" y="5"/>
                    </a:cubicBezTo>
                    <a:cubicBezTo>
                      <a:pt x="0" y="5"/>
                      <a:pt x="0" y="5"/>
                      <a:pt x="0" y="5"/>
                    </a:cubicBezTo>
                    <a:cubicBezTo>
                      <a:pt x="0" y="5"/>
                      <a:pt x="0" y="5"/>
                      <a:pt x="1" y="5"/>
                    </a:cubicBezTo>
                    <a:cubicBezTo>
                      <a:pt x="3" y="5"/>
                      <a:pt x="3" y="5"/>
                      <a:pt x="3" y="5"/>
                    </a:cubicBezTo>
                    <a:cubicBezTo>
                      <a:pt x="3" y="1"/>
                      <a:pt x="3" y="1"/>
                      <a:pt x="3" y="1"/>
                    </a:cubicBezTo>
                    <a:cubicBezTo>
                      <a:pt x="3" y="1"/>
                      <a:pt x="3" y="1"/>
                      <a:pt x="3" y="1"/>
                    </a:cubicBezTo>
                    <a:cubicBezTo>
                      <a:pt x="3" y="0"/>
                      <a:pt x="3" y="0"/>
                      <a:pt x="3" y="0"/>
                    </a:cubicBezTo>
                    <a:cubicBezTo>
                      <a:pt x="3" y="0"/>
                      <a:pt x="4" y="0"/>
                      <a:pt x="4" y="0"/>
                    </a:cubicBezTo>
                    <a:cubicBezTo>
                      <a:pt x="4" y="0"/>
                      <a:pt x="5" y="0"/>
                      <a:pt x="5" y="0"/>
                    </a:cubicBezTo>
                    <a:cubicBezTo>
                      <a:pt x="6" y="0"/>
                      <a:pt x="6" y="0"/>
                      <a:pt x="7" y="0"/>
                    </a:cubicBezTo>
                    <a:cubicBezTo>
                      <a:pt x="7" y="0"/>
                      <a:pt x="7" y="0"/>
                      <a:pt x="7" y="0"/>
                    </a:cubicBezTo>
                    <a:cubicBezTo>
                      <a:pt x="8" y="0"/>
                      <a:pt x="8" y="0"/>
                      <a:pt x="8" y="1"/>
                    </a:cubicBezTo>
                    <a:cubicBezTo>
                      <a:pt x="8" y="1"/>
                      <a:pt x="8" y="1"/>
                      <a:pt x="8" y="1"/>
                    </a:cubicBezTo>
                    <a:cubicBezTo>
                      <a:pt x="8" y="5"/>
                      <a:pt x="8" y="5"/>
                      <a:pt x="8" y="5"/>
                    </a:cubicBezTo>
                    <a:cubicBezTo>
                      <a:pt x="12" y="5"/>
                      <a:pt x="12" y="5"/>
                      <a:pt x="12" y="5"/>
                    </a:cubicBezTo>
                    <a:cubicBezTo>
                      <a:pt x="12" y="5"/>
                      <a:pt x="12" y="5"/>
                      <a:pt x="12" y="5"/>
                    </a:cubicBezTo>
                    <a:cubicBezTo>
                      <a:pt x="12" y="5"/>
                      <a:pt x="12" y="5"/>
                      <a:pt x="12" y="5"/>
                    </a:cubicBezTo>
                    <a:cubicBezTo>
                      <a:pt x="13" y="6"/>
                      <a:pt x="13" y="6"/>
                      <a:pt x="13" y="6"/>
                    </a:cubicBezTo>
                    <a:cubicBezTo>
                      <a:pt x="13" y="6"/>
                      <a:pt x="13" y="7"/>
                      <a:pt x="13" y="7"/>
                    </a:cubicBezTo>
                    <a:cubicBezTo>
                      <a:pt x="13" y="8"/>
                      <a:pt x="13" y="8"/>
                      <a:pt x="12" y="9"/>
                    </a:cubicBezTo>
                    <a:cubicBezTo>
                      <a:pt x="12" y="9"/>
                      <a:pt x="12" y="9"/>
                      <a:pt x="12" y="9"/>
                    </a:cubicBezTo>
                    <a:cubicBezTo>
                      <a:pt x="8" y="9"/>
                      <a:pt x="8" y="9"/>
                      <a:pt x="8" y="9"/>
                    </a:cubicBezTo>
                    <a:cubicBezTo>
                      <a:pt x="8" y="18"/>
                      <a:pt x="8" y="18"/>
                      <a:pt x="8" y="18"/>
                    </a:cubicBezTo>
                    <a:cubicBezTo>
                      <a:pt x="8" y="19"/>
                      <a:pt x="8" y="19"/>
                      <a:pt x="8" y="20"/>
                    </a:cubicBezTo>
                    <a:cubicBezTo>
                      <a:pt x="9" y="20"/>
                      <a:pt x="9" y="21"/>
                      <a:pt x="10" y="21"/>
                    </a:cubicBezTo>
                    <a:cubicBezTo>
                      <a:pt x="10" y="21"/>
                      <a:pt x="11" y="21"/>
                      <a:pt x="11" y="21"/>
                    </a:cubicBezTo>
                    <a:cubicBezTo>
                      <a:pt x="11" y="21"/>
                      <a:pt x="11" y="21"/>
                      <a:pt x="11" y="20"/>
                    </a:cubicBezTo>
                    <a:cubicBezTo>
                      <a:pt x="12" y="20"/>
                      <a:pt x="12" y="20"/>
                      <a:pt x="12" y="20"/>
                    </a:cubicBezTo>
                    <a:cubicBezTo>
                      <a:pt x="12" y="20"/>
                      <a:pt x="12" y="20"/>
                      <a:pt x="12" y="20"/>
                    </a:cubicBezTo>
                    <a:cubicBezTo>
                      <a:pt x="12" y="20"/>
                      <a:pt x="12" y="20"/>
                      <a:pt x="12" y="20"/>
                    </a:cubicBezTo>
                    <a:cubicBezTo>
                      <a:pt x="12" y="20"/>
                      <a:pt x="12"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4" name="Freeform 8112">
                <a:extLst>
                  <a:ext uri="{FF2B5EF4-FFF2-40B4-BE49-F238E27FC236}">
                    <a16:creationId xmlns:a16="http://schemas.microsoft.com/office/drawing/2014/main" id="{A00814F4-B6A3-4197-89FA-1BA321BB8CCE}"/>
                  </a:ext>
                </a:extLst>
              </p:cNvPr>
              <p:cNvSpPr>
                <a:spLocks/>
              </p:cNvSpPr>
              <p:nvPr/>
            </p:nvSpPr>
            <p:spPr bwMode="auto">
              <a:xfrm>
                <a:off x="-1558926" y="892293"/>
                <a:ext cx="33338" cy="55563"/>
              </a:xfrm>
              <a:custGeom>
                <a:avLst/>
                <a:gdLst>
                  <a:gd name="T0" fmla="*/ 12 w 12"/>
                  <a:gd name="T1" fmla="*/ 3 h 21"/>
                  <a:gd name="T2" fmla="*/ 12 w 12"/>
                  <a:gd name="T3" fmla="*/ 5 h 21"/>
                  <a:gd name="T4" fmla="*/ 12 w 12"/>
                  <a:gd name="T5" fmla="*/ 5 h 21"/>
                  <a:gd name="T6" fmla="*/ 12 w 12"/>
                  <a:gd name="T7" fmla="*/ 6 h 21"/>
                  <a:gd name="T8" fmla="*/ 11 w 12"/>
                  <a:gd name="T9" fmla="*/ 6 h 21"/>
                  <a:gd name="T10" fmla="*/ 11 w 12"/>
                  <a:gd name="T11" fmla="*/ 6 h 21"/>
                  <a:gd name="T12" fmla="*/ 11 w 12"/>
                  <a:gd name="T13" fmla="*/ 6 h 21"/>
                  <a:gd name="T14" fmla="*/ 10 w 12"/>
                  <a:gd name="T15" fmla="*/ 5 h 21"/>
                  <a:gd name="T16" fmla="*/ 9 w 12"/>
                  <a:gd name="T17" fmla="*/ 5 h 21"/>
                  <a:gd name="T18" fmla="*/ 8 w 12"/>
                  <a:gd name="T19" fmla="*/ 5 h 21"/>
                  <a:gd name="T20" fmla="*/ 8 w 12"/>
                  <a:gd name="T21" fmla="*/ 6 h 21"/>
                  <a:gd name="T22" fmla="*/ 7 w 12"/>
                  <a:gd name="T23" fmla="*/ 7 h 21"/>
                  <a:gd name="T24" fmla="*/ 6 w 12"/>
                  <a:gd name="T25" fmla="*/ 9 h 21"/>
                  <a:gd name="T26" fmla="*/ 6 w 12"/>
                  <a:gd name="T27" fmla="*/ 20 h 21"/>
                  <a:gd name="T28" fmla="*/ 5 w 12"/>
                  <a:gd name="T29" fmla="*/ 20 h 21"/>
                  <a:gd name="T30" fmla="*/ 5 w 12"/>
                  <a:gd name="T31" fmla="*/ 21 h 21"/>
                  <a:gd name="T32" fmla="*/ 4 w 12"/>
                  <a:gd name="T33" fmla="*/ 21 h 21"/>
                  <a:gd name="T34" fmla="*/ 3 w 12"/>
                  <a:gd name="T35" fmla="*/ 21 h 21"/>
                  <a:gd name="T36" fmla="*/ 2 w 12"/>
                  <a:gd name="T37" fmla="*/ 21 h 21"/>
                  <a:gd name="T38" fmla="*/ 1 w 12"/>
                  <a:gd name="T39" fmla="*/ 21 h 21"/>
                  <a:gd name="T40" fmla="*/ 1 w 12"/>
                  <a:gd name="T41" fmla="*/ 20 h 21"/>
                  <a:gd name="T42" fmla="*/ 0 w 12"/>
                  <a:gd name="T43" fmla="*/ 20 h 21"/>
                  <a:gd name="T44" fmla="*/ 0 w 12"/>
                  <a:gd name="T45" fmla="*/ 2 h 21"/>
                  <a:gd name="T46" fmla="*/ 0 w 12"/>
                  <a:gd name="T47" fmla="*/ 1 h 21"/>
                  <a:gd name="T48" fmla="*/ 1 w 12"/>
                  <a:gd name="T49" fmla="*/ 1 h 21"/>
                  <a:gd name="T50" fmla="*/ 2 w 12"/>
                  <a:gd name="T51" fmla="*/ 1 h 21"/>
                  <a:gd name="T52" fmla="*/ 3 w 12"/>
                  <a:gd name="T53" fmla="*/ 1 h 21"/>
                  <a:gd name="T54" fmla="*/ 4 w 12"/>
                  <a:gd name="T55" fmla="*/ 1 h 21"/>
                  <a:gd name="T56" fmla="*/ 4 w 12"/>
                  <a:gd name="T57" fmla="*/ 1 h 21"/>
                  <a:gd name="T58" fmla="*/ 5 w 12"/>
                  <a:gd name="T59" fmla="*/ 1 h 21"/>
                  <a:gd name="T60" fmla="*/ 5 w 12"/>
                  <a:gd name="T61" fmla="*/ 2 h 21"/>
                  <a:gd name="T62" fmla="*/ 5 w 12"/>
                  <a:gd name="T63" fmla="*/ 4 h 21"/>
                  <a:gd name="T64" fmla="*/ 6 w 12"/>
                  <a:gd name="T65" fmla="*/ 2 h 21"/>
                  <a:gd name="T66" fmla="*/ 7 w 12"/>
                  <a:gd name="T67" fmla="*/ 1 h 21"/>
                  <a:gd name="T68" fmla="*/ 8 w 12"/>
                  <a:gd name="T69" fmla="*/ 1 h 21"/>
                  <a:gd name="T70" fmla="*/ 10 w 12"/>
                  <a:gd name="T71" fmla="*/ 0 h 21"/>
                  <a:gd name="T72" fmla="*/ 10 w 12"/>
                  <a:gd name="T73" fmla="*/ 1 h 21"/>
                  <a:gd name="T74" fmla="*/ 11 w 12"/>
                  <a:gd name="T75" fmla="*/ 1 h 21"/>
                  <a:gd name="T76" fmla="*/ 11 w 12"/>
                  <a:gd name="T77" fmla="*/ 1 h 21"/>
                  <a:gd name="T78" fmla="*/ 12 w 12"/>
                  <a:gd name="T79" fmla="*/ 1 h 21"/>
                  <a:gd name="T80" fmla="*/ 12 w 12"/>
                  <a:gd name="T81" fmla="*/ 1 h 21"/>
                  <a:gd name="T82" fmla="*/ 12 w 12"/>
                  <a:gd name="T83" fmla="*/ 2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5"/>
                    </a:cubicBezTo>
                    <a:cubicBezTo>
                      <a:pt x="12" y="5"/>
                      <a:pt x="12" y="5"/>
                      <a:pt x="12" y="5"/>
                    </a:cubicBezTo>
                    <a:cubicBezTo>
                      <a:pt x="12" y="5"/>
                      <a:pt x="12" y="6"/>
                      <a:pt x="12" y="6"/>
                    </a:cubicBezTo>
                    <a:cubicBezTo>
                      <a:pt x="12" y="6"/>
                      <a:pt x="12" y="6"/>
                      <a:pt x="11" y="6"/>
                    </a:cubicBezTo>
                    <a:cubicBezTo>
                      <a:pt x="11" y="6"/>
                      <a:pt x="11" y="6"/>
                      <a:pt x="11" y="6"/>
                    </a:cubicBezTo>
                    <a:cubicBezTo>
                      <a:pt x="11" y="6"/>
                      <a:pt x="11" y="6"/>
                      <a:pt x="11" y="6"/>
                    </a:cubicBezTo>
                    <a:cubicBezTo>
                      <a:pt x="10" y="5"/>
                      <a:pt x="10" y="5"/>
                      <a:pt x="10" y="5"/>
                    </a:cubicBezTo>
                    <a:cubicBezTo>
                      <a:pt x="10" y="5"/>
                      <a:pt x="10" y="5"/>
                      <a:pt x="9" y="5"/>
                    </a:cubicBezTo>
                    <a:cubicBezTo>
                      <a:pt x="9" y="5"/>
                      <a:pt x="9" y="5"/>
                      <a:pt x="8" y="5"/>
                    </a:cubicBezTo>
                    <a:cubicBezTo>
                      <a:pt x="8" y="6"/>
                      <a:pt x="8" y="6"/>
                      <a:pt x="8" y="6"/>
                    </a:cubicBezTo>
                    <a:cubicBezTo>
                      <a:pt x="7" y="6"/>
                      <a:pt x="7" y="7"/>
                      <a:pt x="7" y="7"/>
                    </a:cubicBezTo>
                    <a:cubicBezTo>
                      <a:pt x="6" y="7"/>
                      <a:pt x="6" y="8"/>
                      <a:pt x="6" y="9"/>
                    </a:cubicBezTo>
                    <a:cubicBezTo>
                      <a:pt x="6" y="20"/>
                      <a:pt x="6" y="20"/>
                      <a:pt x="6" y="20"/>
                    </a:cubicBezTo>
                    <a:cubicBezTo>
                      <a:pt x="6" y="20"/>
                      <a:pt x="6" y="20"/>
                      <a:pt x="5" y="20"/>
                    </a:cubicBezTo>
                    <a:cubicBezTo>
                      <a:pt x="5" y="20"/>
                      <a:pt x="5" y="20"/>
                      <a:pt x="5" y="21"/>
                    </a:cubicBezTo>
                    <a:cubicBezTo>
                      <a:pt x="5" y="21"/>
                      <a:pt x="5" y="21"/>
                      <a:pt x="4" y="21"/>
                    </a:cubicBezTo>
                    <a:cubicBezTo>
                      <a:pt x="4" y="21"/>
                      <a:pt x="3" y="21"/>
                      <a:pt x="3" y="21"/>
                    </a:cubicBezTo>
                    <a:cubicBezTo>
                      <a:pt x="2" y="21"/>
                      <a:pt x="2" y="21"/>
                      <a:pt x="2" y="21"/>
                    </a:cubicBezTo>
                    <a:cubicBezTo>
                      <a:pt x="1" y="21"/>
                      <a:pt x="1" y="21"/>
                      <a:pt x="1" y="21"/>
                    </a:cubicBezTo>
                    <a:cubicBezTo>
                      <a:pt x="1" y="20"/>
                      <a:pt x="1" y="20"/>
                      <a:pt x="1" y="20"/>
                    </a:cubicBezTo>
                    <a:cubicBezTo>
                      <a:pt x="0" y="20"/>
                      <a:pt x="0" y="20"/>
                      <a:pt x="0" y="20"/>
                    </a:cubicBezTo>
                    <a:cubicBezTo>
                      <a:pt x="0" y="2"/>
                      <a:pt x="0" y="2"/>
                      <a:pt x="0" y="2"/>
                    </a:cubicBezTo>
                    <a:cubicBezTo>
                      <a:pt x="0" y="2"/>
                      <a:pt x="0" y="1"/>
                      <a:pt x="0" y="1"/>
                    </a:cubicBezTo>
                    <a:cubicBezTo>
                      <a:pt x="1" y="1"/>
                      <a:pt x="1" y="1"/>
                      <a:pt x="1" y="1"/>
                    </a:cubicBezTo>
                    <a:cubicBezTo>
                      <a:pt x="1" y="1"/>
                      <a:pt x="1" y="1"/>
                      <a:pt x="2" y="1"/>
                    </a:cubicBezTo>
                    <a:cubicBezTo>
                      <a:pt x="2" y="1"/>
                      <a:pt x="2" y="1"/>
                      <a:pt x="3" y="1"/>
                    </a:cubicBezTo>
                    <a:cubicBezTo>
                      <a:pt x="3" y="1"/>
                      <a:pt x="3" y="1"/>
                      <a:pt x="4" y="1"/>
                    </a:cubicBezTo>
                    <a:cubicBezTo>
                      <a:pt x="4" y="1"/>
                      <a:pt x="4" y="1"/>
                      <a:pt x="4" y="1"/>
                    </a:cubicBezTo>
                    <a:cubicBezTo>
                      <a:pt x="5" y="1"/>
                      <a:pt x="5" y="1"/>
                      <a:pt x="5" y="1"/>
                    </a:cubicBezTo>
                    <a:cubicBezTo>
                      <a:pt x="5" y="1"/>
                      <a:pt x="5" y="2"/>
                      <a:pt x="5" y="2"/>
                    </a:cubicBezTo>
                    <a:cubicBezTo>
                      <a:pt x="5" y="4"/>
                      <a:pt x="5" y="4"/>
                      <a:pt x="5" y="4"/>
                    </a:cubicBezTo>
                    <a:cubicBezTo>
                      <a:pt x="5" y="3"/>
                      <a:pt x="6" y="3"/>
                      <a:pt x="6" y="2"/>
                    </a:cubicBezTo>
                    <a:cubicBezTo>
                      <a:pt x="7" y="2"/>
                      <a:pt x="7" y="1"/>
                      <a:pt x="7" y="1"/>
                    </a:cubicBezTo>
                    <a:cubicBezTo>
                      <a:pt x="8" y="1"/>
                      <a:pt x="8" y="1"/>
                      <a:pt x="8" y="1"/>
                    </a:cubicBezTo>
                    <a:cubicBezTo>
                      <a:pt x="9" y="1"/>
                      <a:pt x="9" y="0"/>
                      <a:pt x="10" y="0"/>
                    </a:cubicBezTo>
                    <a:cubicBezTo>
                      <a:pt x="10" y="0"/>
                      <a:pt x="10" y="1"/>
                      <a:pt x="10" y="1"/>
                    </a:cubicBezTo>
                    <a:cubicBezTo>
                      <a:pt x="10" y="1"/>
                      <a:pt x="11" y="1"/>
                      <a:pt x="11" y="1"/>
                    </a:cubicBezTo>
                    <a:cubicBezTo>
                      <a:pt x="11" y="1"/>
                      <a:pt x="11" y="1"/>
                      <a:pt x="11" y="1"/>
                    </a:cubicBezTo>
                    <a:cubicBezTo>
                      <a:pt x="12" y="1"/>
                      <a:pt x="12" y="1"/>
                      <a:pt x="12" y="1"/>
                    </a:cubicBezTo>
                    <a:cubicBezTo>
                      <a:pt x="12" y="1"/>
                      <a:pt x="12" y="1"/>
                      <a:pt x="12" y="1"/>
                    </a:cubicBezTo>
                    <a:cubicBezTo>
                      <a:pt x="12" y="1"/>
                      <a:pt x="12" y="1"/>
                      <a:pt x="12" y="2"/>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5" name="Freeform 8113">
                <a:extLst>
                  <a:ext uri="{FF2B5EF4-FFF2-40B4-BE49-F238E27FC236}">
                    <a16:creationId xmlns:a16="http://schemas.microsoft.com/office/drawing/2014/main" id="{DD23882A-3DDB-450F-8E8C-FA95A550A86F}"/>
                  </a:ext>
                </a:extLst>
              </p:cNvPr>
              <p:cNvSpPr>
                <a:spLocks noEditPoints="1"/>
              </p:cNvSpPr>
              <p:nvPr/>
            </p:nvSpPr>
            <p:spPr bwMode="auto">
              <a:xfrm>
                <a:off x="-1524001" y="892293"/>
                <a:ext cx="46038" cy="55563"/>
              </a:xfrm>
              <a:custGeom>
                <a:avLst/>
                <a:gdLst>
                  <a:gd name="T0" fmla="*/ 17 w 17"/>
                  <a:gd name="T1" fmla="*/ 20 h 21"/>
                  <a:gd name="T2" fmla="*/ 17 w 17"/>
                  <a:gd name="T3" fmla="*/ 20 h 21"/>
                  <a:gd name="T4" fmla="*/ 16 w 17"/>
                  <a:gd name="T5" fmla="*/ 21 h 21"/>
                  <a:gd name="T6" fmla="*/ 15 w 17"/>
                  <a:gd name="T7" fmla="*/ 21 h 21"/>
                  <a:gd name="T8" fmla="*/ 13 w 17"/>
                  <a:gd name="T9" fmla="*/ 21 h 21"/>
                  <a:gd name="T10" fmla="*/ 13 w 17"/>
                  <a:gd name="T11" fmla="*/ 20 h 21"/>
                  <a:gd name="T12" fmla="*/ 13 w 17"/>
                  <a:gd name="T13" fmla="*/ 20 h 21"/>
                  <a:gd name="T14" fmla="*/ 13 w 17"/>
                  <a:gd name="T15" fmla="*/ 19 h 21"/>
                  <a:gd name="T16" fmla="*/ 10 w 17"/>
                  <a:gd name="T17" fmla="*/ 20 h 21"/>
                  <a:gd name="T18" fmla="*/ 7 w 17"/>
                  <a:gd name="T19" fmla="*/ 21 h 21"/>
                  <a:gd name="T20" fmla="*/ 4 w 17"/>
                  <a:gd name="T21" fmla="*/ 21 h 21"/>
                  <a:gd name="T22" fmla="*/ 2 w 17"/>
                  <a:gd name="T23" fmla="*/ 20 h 21"/>
                  <a:gd name="T24" fmla="*/ 1 w 17"/>
                  <a:gd name="T25" fmla="*/ 18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5 h 21"/>
                  <a:gd name="T46" fmla="*/ 8 w 17"/>
                  <a:gd name="T47" fmla="*/ 4 h 21"/>
                  <a:gd name="T48" fmla="*/ 6 w 17"/>
                  <a:gd name="T49" fmla="*/ 5 h 21"/>
                  <a:gd name="T50" fmla="*/ 4 w 17"/>
                  <a:gd name="T51" fmla="*/ 5 h 21"/>
                  <a:gd name="T52" fmla="*/ 3 w 17"/>
                  <a:gd name="T53" fmla="*/ 6 h 21"/>
                  <a:gd name="T54" fmla="*/ 2 w 17"/>
                  <a:gd name="T55" fmla="*/ 6 h 21"/>
                  <a:gd name="T56" fmla="*/ 2 w 17"/>
                  <a:gd name="T57" fmla="*/ 6 h 21"/>
                  <a:gd name="T58" fmla="*/ 1 w 17"/>
                  <a:gd name="T59" fmla="*/ 6 h 21"/>
                  <a:gd name="T60" fmla="*/ 1 w 17"/>
                  <a:gd name="T61" fmla="*/ 5 h 21"/>
                  <a:gd name="T62" fmla="*/ 1 w 17"/>
                  <a:gd name="T63" fmla="*/ 4 h 21"/>
                  <a:gd name="T64" fmla="*/ 1 w 17"/>
                  <a:gd name="T65" fmla="*/ 3 h 21"/>
                  <a:gd name="T66" fmla="*/ 2 w 17"/>
                  <a:gd name="T67" fmla="*/ 3 h 21"/>
                  <a:gd name="T68" fmla="*/ 3 w 17"/>
                  <a:gd name="T69" fmla="*/ 2 h 21"/>
                  <a:gd name="T70" fmla="*/ 4 w 17"/>
                  <a:gd name="T71" fmla="*/ 1 h 21"/>
                  <a:gd name="T72" fmla="*/ 7 w 17"/>
                  <a:gd name="T73" fmla="*/ 1 h 21"/>
                  <a:gd name="T74" fmla="*/ 9 w 17"/>
                  <a:gd name="T75" fmla="*/ 0 h 21"/>
                  <a:gd name="T76" fmla="*/ 13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1"/>
                      <a:pt x="16" y="21"/>
                      <a:pt x="16" y="21"/>
                    </a:cubicBezTo>
                    <a:cubicBezTo>
                      <a:pt x="16" y="21"/>
                      <a:pt x="15" y="21"/>
                      <a:pt x="15" y="21"/>
                    </a:cubicBezTo>
                    <a:cubicBezTo>
                      <a:pt x="14" y="21"/>
                      <a:pt x="14" y="21"/>
                      <a:pt x="13" y="21"/>
                    </a:cubicBezTo>
                    <a:cubicBezTo>
                      <a:pt x="13" y="21"/>
                      <a:pt x="13" y="21"/>
                      <a:pt x="13" y="20"/>
                    </a:cubicBezTo>
                    <a:cubicBezTo>
                      <a:pt x="13" y="20"/>
                      <a:pt x="13" y="20"/>
                      <a:pt x="13" y="20"/>
                    </a:cubicBezTo>
                    <a:cubicBezTo>
                      <a:pt x="13" y="19"/>
                      <a:pt x="13" y="19"/>
                      <a:pt x="13" y="19"/>
                    </a:cubicBezTo>
                    <a:cubicBezTo>
                      <a:pt x="12" y="19"/>
                      <a:pt x="11" y="20"/>
                      <a:pt x="10" y="20"/>
                    </a:cubicBezTo>
                    <a:cubicBezTo>
                      <a:pt x="9" y="21"/>
                      <a:pt x="8" y="21"/>
                      <a:pt x="7" y="21"/>
                    </a:cubicBezTo>
                    <a:cubicBezTo>
                      <a:pt x="6" y="21"/>
                      <a:pt x="5" y="21"/>
                      <a:pt x="4" y="21"/>
                    </a:cubicBezTo>
                    <a:cubicBezTo>
                      <a:pt x="3" y="20"/>
                      <a:pt x="3" y="20"/>
                      <a:pt x="2" y="20"/>
                    </a:cubicBezTo>
                    <a:cubicBezTo>
                      <a:pt x="2" y="19"/>
                      <a:pt x="1" y="18"/>
                      <a:pt x="1" y="18"/>
                    </a:cubicBezTo>
                    <a:cubicBezTo>
                      <a:pt x="0" y="17"/>
                      <a:pt x="0" y="16"/>
                      <a:pt x="0" y="15"/>
                    </a:cubicBezTo>
                    <a:cubicBezTo>
                      <a:pt x="0" y="14"/>
                      <a:pt x="0" y="13"/>
                      <a:pt x="1" y="12"/>
                    </a:cubicBezTo>
                    <a:cubicBezTo>
                      <a:pt x="1" y="12"/>
                      <a:pt x="2" y="11"/>
                      <a:pt x="3" y="10"/>
                    </a:cubicBezTo>
                    <a:cubicBezTo>
                      <a:pt x="4" y="10"/>
                      <a:pt x="5" y="10"/>
                      <a:pt x="6" y="9"/>
                    </a:cubicBezTo>
                    <a:cubicBezTo>
                      <a:pt x="7" y="9"/>
                      <a:pt x="8" y="9"/>
                      <a:pt x="10" y="9"/>
                    </a:cubicBezTo>
                    <a:cubicBezTo>
                      <a:pt x="12" y="9"/>
                      <a:pt x="12" y="9"/>
                      <a:pt x="12" y="9"/>
                    </a:cubicBezTo>
                    <a:cubicBezTo>
                      <a:pt x="12" y="8"/>
                      <a:pt x="12" y="8"/>
                      <a:pt x="12" y="8"/>
                    </a:cubicBezTo>
                    <a:cubicBezTo>
                      <a:pt x="12" y="7"/>
                      <a:pt x="12" y="7"/>
                      <a:pt x="12" y="6"/>
                    </a:cubicBezTo>
                    <a:cubicBezTo>
                      <a:pt x="12" y="6"/>
                      <a:pt x="11" y="6"/>
                      <a:pt x="11" y="5"/>
                    </a:cubicBezTo>
                    <a:cubicBezTo>
                      <a:pt x="11" y="5"/>
                      <a:pt x="10" y="5"/>
                      <a:pt x="10" y="5"/>
                    </a:cubicBezTo>
                    <a:cubicBezTo>
                      <a:pt x="10" y="4"/>
                      <a:pt x="9" y="4"/>
                      <a:pt x="8" y="4"/>
                    </a:cubicBezTo>
                    <a:cubicBezTo>
                      <a:pt x="8" y="4"/>
                      <a:pt x="7" y="4"/>
                      <a:pt x="6" y="5"/>
                    </a:cubicBezTo>
                    <a:cubicBezTo>
                      <a:pt x="5" y="5"/>
                      <a:pt x="5" y="5"/>
                      <a:pt x="4" y="5"/>
                    </a:cubicBezTo>
                    <a:cubicBezTo>
                      <a:pt x="4" y="6"/>
                      <a:pt x="3" y="6"/>
                      <a:pt x="3" y="6"/>
                    </a:cubicBezTo>
                    <a:cubicBezTo>
                      <a:pt x="3" y="6"/>
                      <a:pt x="2" y="6"/>
                      <a:pt x="2" y="6"/>
                    </a:cubicBezTo>
                    <a:cubicBezTo>
                      <a:pt x="2" y="6"/>
                      <a:pt x="2" y="6"/>
                      <a:pt x="2" y="6"/>
                    </a:cubicBezTo>
                    <a:cubicBezTo>
                      <a:pt x="2" y="6"/>
                      <a:pt x="2" y="6"/>
                      <a:pt x="1" y="6"/>
                    </a:cubicBezTo>
                    <a:cubicBezTo>
                      <a:pt x="1" y="6"/>
                      <a:pt x="1" y="5"/>
                      <a:pt x="1" y="5"/>
                    </a:cubicBezTo>
                    <a:cubicBezTo>
                      <a:pt x="1" y="5"/>
                      <a:pt x="1" y="4"/>
                      <a:pt x="1" y="4"/>
                    </a:cubicBezTo>
                    <a:cubicBezTo>
                      <a:pt x="1" y="4"/>
                      <a:pt x="1" y="3"/>
                      <a:pt x="1" y="3"/>
                    </a:cubicBezTo>
                    <a:cubicBezTo>
                      <a:pt x="1" y="3"/>
                      <a:pt x="2" y="3"/>
                      <a:pt x="2" y="3"/>
                    </a:cubicBezTo>
                    <a:cubicBezTo>
                      <a:pt x="2" y="2"/>
                      <a:pt x="2" y="2"/>
                      <a:pt x="3" y="2"/>
                    </a:cubicBezTo>
                    <a:cubicBezTo>
                      <a:pt x="3" y="2"/>
                      <a:pt x="4" y="1"/>
                      <a:pt x="4" y="1"/>
                    </a:cubicBezTo>
                    <a:cubicBezTo>
                      <a:pt x="5" y="1"/>
                      <a:pt x="6" y="1"/>
                      <a:pt x="7" y="1"/>
                    </a:cubicBezTo>
                    <a:cubicBezTo>
                      <a:pt x="7" y="1"/>
                      <a:pt x="8" y="0"/>
                      <a:pt x="9" y="0"/>
                    </a:cubicBezTo>
                    <a:cubicBezTo>
                      <a:pt x="10" y="0"/>
                      <a:pt x="12" y="1"/>
                      <a:pt x="13" y="1"/>
                    </a:cubicBezTo>
                    <a:cubicBezTo>
                      <a:pt x="14" y="1"/>
                      <a:pt x="14" y="2"/>
                      <a:pt x="15" y="2"/>
                    </a:cubicBezTo>
                    <a:cubicBezTo>
                      <a:pt x="16" y="3"/>
                      <a:pt x="16" y="4"/>
                      <a:pt x="16" y="4"/>
                    </a:cubicBezTo>
                    <a:cubicBezTo>
                      <a:pt x="17" y="5"/>
                      <a:pt x="17" y="6"/>
                      <a:pt x="17" y="8"/>
                    </a:cubicBezTo>
                    <a:lnTo>
                      <a:pt x="17" y="20"/>
                    </a:lnTo>
                    <a:close/>
                    <a:moveTo>
                      <a:pt x="12" y="12"/>
                    </a:moveTo>
                    <a:cubicBezTo>
                      <a:pt x="10" y="12"/>
                      <a:pt x="10" y="12"/>
                      <a:pt x="10" y="12"/>
                    </a:cubicBezTo>
                    <a:cubicBezTo>
                      <a:pt x="9" y="12"/>
                      <a:pt x="8" y="12"/>
                      <a:pt x="8" y="12"/>
                    </a:cubicBezTo>
                    <a:cubicBezTo>
                      <a:pt x="7" y="12"/>
                      <a:pt x="7" y="13"/>
                      <a:pt x="6" y="13"/>
                    </a:cubicBezTo>
                    <a:cubicBezTo>
                      <a:pt x="6" y="13"/>
                      <a:pt x="6" y="13"/>
                      <a:pt x="6" y="14"/>
                    </a:cubicBezTo>
                    <a:cubicBezTo>
                      <a:pt x="5" y="14"/>
                      <a:pt x="5" y="15"/>
                      <a:pt x="5" y="15"/>
                    </a:cubicBezTo>
                    <a:cubicBezTo>
                      <a:pt x="5" y="16"/>
                      <a:pt x="6" y="16"/>
                      <a:pt x="6" y="17"/>
                    </a:cubicBezTo>
                    <a:cubicBezTo>
                      <a:pt x="6" y="17"/>
                      <a:pt x="7" y="17"/>
                      <a:pt x="8" y="17"/>
                    </a:cubicBezTo>
                    <a:cubicBezTo>
                      <a:pt x="9" y="17"/>
                      <a:pt x="9" y="17"/>
                      <a:pt x="10" y="17"/>
                    </a:cubicBezTo>
                    <a:cubicBezTo>
                      <a:pt x="11" y="17"/>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6" name="Freeform 8114">
                <a:extLst>
                  <a:ext uri="{FF2B5EF4-FFF2-40B4-BE49-F238E27FC236}">
                    <a16:creationId xmlns:a16="http://schemas.microsoft.com/office/drawing/2014/main" id="{2FEA97BB-1E10-4FFD-B28A-3241CD92A169}"/>
                  </a:ext>
                </a:extLst>
              </p:cNvPr>
              <p:cNvSpPr>
                <a:spLocks/>
              </p:cNvSpPr>
              <p:nvPr/>
            </p:nvSpPr>
            <p:spPr bwMode="auto">
              <a:xfrm>
                <a:off x="-1465263" y="892293"/>
                <a:ext cx="77788" cy="55563"/>
              </a:xfrm>
              <a:custGeom>
                <a:avLst/>
                <a:gdLst>
                  <a:gd name="T0" fmla="*/ 29 w 29"/>
                  <a:gd name="T1" fmla="*/ 20 h 21"/>
                  <a:gd name="T2" fmla="*/ 28 w 29"/>
                  <a:gd name="T3" fmla="*/ 21 h 21"/>
                  <a:gd name="T4" fmla="*/ 25 w 29"/>
                  <a:gd name="T5" fmla="*/ 21 h 21"/>
                  <a:gd name="T6" fmla="*/ 24 w 29"/>
                  <a:gd name="T7" fmla="*/ 20 h 21"/>
                  <a:gd name="T8" fmla="*/ 24 w 29"/>
                  <a:gd name="T9" fmla="*/ 9 h 21"/>
                  <a:gd name="T10" fmla="*/ 23 w 29"/>
                  <a:gd name="T11" fmla="*/ 6 h 21"/>
                  <a:gd name="T12" fmla="*/ 21 w 29"/>
                  <a:gd name="T13" fmla="*/ 5 h 21"/>
                  <a:gd name="T14" fmla="*/ 17 w 29"/>
                  <a:gd name="T15" fmla="*/ 8 h 21"/>
                  <a:gd name="T16" fmla="*/ 17 w 29"/>
                  <a:gd name="T17" fmla="*/ 20 h 21"/>
                  <a:gd name="T18" fmla="*/ 16 w 29"/>
                  <a:gd name="T19" fmla="*/ 21 h 21"/>
                  <a:gd name="T20" fmla="*/ 13 w 29"/>
                  <a:gd name="T21" fmla="*/ 21 h 21"/>
                  <a:gd name="T22" fmla="*/ 12 w 29"/>
                  <a:gd name="T23" fmla="*/ 20 h 21"/>
                  <a:gd name="T24" fmla="*/ 12 w 29"/>
                  <a:gd name="T25" fmla="*/ 9 h 21"/>
                  <a:gd name="T26" fmla="*/ 11 w 29"/>
                  <a:gd name="T27" fmla="*/ 6 h 21"/>
                  <a:gd name="T28" fmla="*/ 9 w 29"/>
                  <a:gd name="T29" fmla="*/ 5 h 21"/>
                  <a:gd name="T30" fmla="*/ 5 w 29"/>
                  <a:gd name="T31" fmla="*/ 8 h 21"/>
                  <a:gd name="T32" fmla="*/ 5 w 29"/>
                  <a:gd name="T33" fmla="*/ 20 h 21"/>
                  <a:gd name="T34" fmla="*/ 4 w 29"/>
                  <a:gd name="T35" fmla="*/ 21 h 21"/>
                  <a:gd name="T36" fmla="*/ 1 w 29"/>
                  <a:gd name="T37" fmla="*/ 21 h 21"/>
                  <a:gd name="T38" fmla="*/ 0 w 29"/>
                  <a:gd name="T39" fmla="*/ 20 h 21"/>
                  <a:gd name="T40" fmla="*/ 0 w 29"/>
                  <a:gd name="T41" fmla="*/ 2 h 21"/>
                  <a:gd name="T42" fmla="*/ 1 w 29"/>
                  <a:gd name="T43" fmla="*/ 1 h 21"/>
                  <a:gd name="T44" fmla="*/ 2 w 29"/>
                  <a:gd name="T45" fmla="*/ 1 h 21"/>
                  <a:gd name="T46" fmla="*/ 4 w 29"/>
                  <a:gd name="T47" fmla="*/ 1 h 21"/>
                  <a:gd name="T48" fmla="*/ 4 w 29"/>
                  <a:gd name="T49" fmla="*/ 2 h 21"/>
                  <a:gd name="T50" fmla="*/ 7 w 29"/>
                  <a:gd name="T51" fmla="*/ 1 h 21"/>
                  <a:gd name="T52" fmla="*/ 13 w 29"/>
                  <a:gd name="T53" fmla="*/ 1 h 21"/>
                  <a:gd name="T54" fmla="*/ 15 w 29"/>
                  <a:gd name="T55" fmla="*/ 2 h 21"/>
                  <a:gd name="T56" fmla="*/ 18 w 29"/>
                  <a:gd name="T57" fmla="*/ 2 h 21"/>
                  <a:gd name="T58" fmla="*/ 21 w 29"/>
                  <a:gd name="T59" fmla="*/ 1 h 21"/>
                  <a:gd name="T60" fmla="*/ 26 w 29"/>
                  <a:gd name="T61" fmla="*/ 1 h 21"/>
                  <a:gd name="T62" fmla="*/ 29 w 29"/>
                  <a:gd name="T63" fmla="*/ 5 h 21"/>
                  <a:gd name="T64" fmla="*/ 29 w 29"/>
                  <a:gd name="T6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1">
                    <a:moveTo>
                      <a:pt x="29" y="20"/>
                    </a:moveTo>
                    <a:cubicBezTo>
                      <a:pt x="29" y="20"/>
                      <a:pt x="29" y="20"/>
                      <a:pt x="29" y="20"/>
                    </a:cubicBezTo>
                    <a:cubicBezTo>
                      <a:pt x="29" y="20"/>
                      <a:pt x="29" y="20"/>
                      <a:pt x="29" y="21"/>
                    </a:cubicBezTo>
                    <a:cubicBezTo>
                      <a:pt x="28" y="21"/>
                      <a:pt x="28" y="21"/>
                      <a:pt x="28" y="21"/>
                    </a:cubicBezTo>
                    <a:cubicBezTo>
                      <a:pt x="27" y="21"/>
                      <a:pt x="27" y="21"/>
                      <a:pt x="27" y="21"/>
                    </a:cubicBezTo>
                    <a:cubicBezTo>
                      <a:pt x="26" y="21"/>
                      <a:pt x="26" y="21"/>
                      <a:pt x="25" y="21"/>
                    </a:cubicBezTo>
                    <a:cubicBezTo>
                      <a:pt x="25" y="21"/>
                      <a:pt x="25" y="21"/>
                      <a:pt x="24" y="21"/>
                    </a:cubicBezTo>
                    <a:cubicBezTo>
                      <a:pt x="24" y="20"/>
                      <a:pt x="24" y="20"/>
                      <a:pt x="24" y="20"/>
                    </a:cubicBezTo>
                    <a:cubicBezTo>
                      <a:pt x="24" y="20"/>
                      <a:pt x="24" y="20"/>
                      <a:pt x="24" y="20"/>
                    </a:cubicBezTo>
                    <a:cubicBezTo>
                      <a:pt x="24" y="9"/>
                      <a:pt x="24" y="9"/>
                      <a:pt x="24" y="9"/>
                    </a:cubicBezTo>
                    <a:cubicBezTo>
                      <a:pt x="24" y="8"/>
                      <a:pt x="24" y="8"/>
                      <a:pt x="24" y="7"/>
                    </a:cubicBezTo>
                    <a:cubicBezTo>
                      <a:pt x="24" y="7"/>
                      <a:pt x="23" y="6"/>
                      <a:pt x="23" y="6"/>
                    </a:cubicBezTo>
                    <a:cubicBezTo>
                      <a:pt x="23" y="6"/>
                      <a:pt x="23" y="5"/>
                      <a:pt x="22" y="5"/>
                    </a:cubicBezTo>
                    <a:cubicBezTo>
                      <a:pt x="22" y="5"/>
                      <a:pt x="22" y="5"/>
                      <a:pt x="21" y="5"/>
                    </a:cubicBezTo>
                    <a:cubicBezTo>
                      <a:pt x="20" y="5"/>
                      <a:pt x="20" y="5"/>
                      <a:pt x="19" y="6"/>
                    </a:cubicBezTo>
                    <a:cubicBezTo>
                      <a:pt x="19" y="6"/>
                      <a:pt x="18" y="7"/>
                      <a:pt x="17" y="8"/>
                    </a:cubicBezTo>
                    <a:cubicBezTo>
                      <a:pt x="17" y="20"/>
                      <a:pt x="17" y="20"/>
                      <a:pt x="17" y="20"/>
                    </a:cubicBezTo>
                    <a:cubicBezTo>
                      <a:pt x="17" y="20"/>
                      <a:pt x="17" y="20"/>
                      <a:pt x="17" y="20"/>
                    </a:cubicBezTo>
                    <a:cubicBezTo>
                      <a:pt x="17" y="20"/>
                      <a:pt x="17" y="20"/>
                      <a:pt x="17" y="21"/>
                    </a:cubicBezTo>
                    <a:cubicBezTo>
                      <a:pt x="16" y="21"/>
                      <a:pt x="16" y="21"/>
                      <a:pt x="16" y="21"/>
                    </a:cubicBezTo>
                    <a:cubicBezTo>
                      <a:pt x="15" y="21"/>
                      <a:pt x="15" y="21"/>
                      <a:pt x="15" y="21"/>
                    </a:cubicBezTo>
                    <a:cubicBezTo>
                      <a:pt x="14" y="21"/>
                      <a:pt x="14" y="21"/>
                      <a:pt x="13" y="21"/>
                    </a:cubicBezTo>
                    <a:cubicBezTo>
                      <a:pt x="13" y="21"/>
                      <a:pt x="13" y="21"/>
                      <a:pt x="13" y="21"/>
                    </a:cubicBezTo>
                    <a:cubicBezTo>
                      <a:pt x="12"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6"/>
                      <a:pt x="11" y="5"/>
                      <a:pt x="10" y="5"/>
                    </a:cubicBezTo>
                    <a:cubicBezTo>
                      <a:pt x="10" y="5"/>
                      <a:pt x="10" y="5"/>
                      <a:pt x="9" y="5"/>
                    </a:cubicBezTo>
                    <a:cubicBezTo>
                      <a:pt x="8" y="5"/>
                      <a:pt x="8" y="5"/>
                      <a:pt x="7" y="6"/>
                    </a:cubicBezTo>
                    <a:cubicBezTo>
                      <a:pt x="7" y="6"/>
                      <a:pt x="6" y="7"/>
                      <a:pt x="5" y="8"/>
                    </a:cubicBezTo>
                    <a:cubicBezTo>
                      <a:pt x="5" y="20"/>
                      <a:pt x="5" y="20"/>
                      <a:pt x="5" y="20"/>
                    </a:cubicBezTo>
                    <a:cubicBezTo>
                      <a:pt x="5" y="20"/>
                      <a:pt x="5" y="20"/>
                      <a:pt x="5" y="20"/>
                    </a:cubicBezTo>
                    <a:cubicBezTo>
                      <a:pt x="5" y="20"/>
                      <a:pt x="5" y="20"/>
                      <a:pt x="5" y="21"/>
                    </a:cubicBezTo>
                    <a:cubicBezTo>
                      <a:pt x="4" y="21"/>
                      <a:pt x="4" y="21"/>
                      <a:pt x="4" y="21"/>
                    </a:cubicBezTo>
                    <a:cubicBezTo>
                      <a:pt x="4" y="21"/>
                      <a:pt x="3" y="21"/>
                      <a:pt x="3" y="21"/>
                    </a:cubicBezTo>
                    <a:cubicBezTo>
                      <a:pt x="2" y="21"/>
                      <a:pt x="2" y="21"/>
                      <a:pt x="1" y="21"/>
                    </a:cubicBezTo>
                    <a:cubicBezTo>
                      <a:pt x="1" y="21"/>
                      <a:pt x="1" y="21"/>
                      <a:pt x="1" y="21"/>
                    </a:cubicBezTo>
                    <a:cubicBezTo>
                      <a:pt x="0" y="20"/>
                      <a:pt x="0" y="20"/>
                      <a:pt x="0" y="20"/>
                    </a:cubicBezTo>
                    <a:cubicBezTo>
                      <a:pt x="0" y="20"/>
                      <a:pt x="0" y="20"/>
                      <a:pt x="0" y="20"/>
                    </a:cubicBezTo>
                    <a:cubicBezTo>
                      <a:pt x="0" y="2"/>
                      <a:pt x="0" y="2"/>
                      <a:pt x="0" y="2"/>
                    </a:cubicBezTo>
                    <a:cubicBezTo>
                      <a:pt x="0" y="2"/>
                      <a:pt x="0" y="1"/>
                      <a:pt x="0" y="1"/>
                    </a:cubicBezTo>
                    <a:cubicBezTo>
                      <a:pt x="0" y="1"/>
                      <a:pt x="0" y="1"/>
                      <a:pt x="1"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2"/>
                      <a:pt x="4" y="2"/>
                    </a:cubicBezTo>
                    <a:cubicBezTo>
                      <a:pt x="4" y="4"/>
                      <a:pt x="4" y="4"/>
                      <a:pt x="4" y="4"/>
                    </a:cubicBezTo>
                    <a:cubicBezTo>
                      <a:pt x="5" y="3"/>
                      <a:pt x="6" y="2"/>
                      <a:pt x="7" y="1"/>
                    </a:cubicBezTo>
                    <a:cubicBezTo>
                      <a:pt x="8" y="1"/>
                      <a:pt x="10" y="0"/>
                      <a:pt x="11" y="0"/>
                    </a:cubicBezTo>
                    <a:cubicBezTo>
                      <a:pt x="11" y="0"/>
                      <a:pt x="12" y="1"/>
                      <a:pt x="13" y="1"/>
                    </a:cubicBezTo>
                    <a:cubicBezTo>
                      <a:pt x="13" y="1"/>
                      <a:pt x="14" y="1"/>
                      <a:pt x="14" y="1"/>
                    </a:cubicBezTo>
                    <a:cubicBezTo>
                      <a:pt x="15" y="2"/>
                      <a:pt x="15" y="2"/>
                      <a:pt x="15" y="2"/>
                    </a:cubicBezTo>
                    <a:cubicBezTo>
                      <a:pt x="16" y="3"/>
                      <a:pt x="16" y="3"/>
                      <a:pt x="16" y="4"/>
                    </a:cubicBezTo>
                    <a:cubicBezTo>
                      <a:pt x="17" y="3"/>
                      <a:pt x="17" y="3"/>
                      <a:pt x="18" y="2"/>
                    </a:cubicBezTo>
                    <a:cubicBezTo>
                      <a:pt x="18" y="2"/>
                      <a:pt x="19" y="2"/>
                      <a:pt x="19" y="1"/>
                    </a:cubicBezTo>
                    <a:cubicBezTo>
                      <a:pt x="20" y="1"/>
                      <a:pt x="20" y="1"/>
                      <a:pt x="21" y="1"/>
                    </a:cubicBezTo>
                    <a:cubicBezTo>
                      <a:pt x="22" y="1"/>
                      <a:pt x="22" y="0"/>
                      <a:pt x="23" y="0"/>
                    </a:cubicBezTo>
                    <a:cubicBezTo>
                      <a:pt x="24" y="0"/>
                      <a:pt x="25" y="1"/>
                      <a:pt x="26" y="1"/>
                    </a:cubicBezTo>
                    <a:cubicBezTo>
                      <a:pt x="26" y="2"/>
                      <a:pt x="27" y="2"/>
                      <a:pt x="28" y="3"/>
                    </a:cubicBezTo>
                    <a:cubicBezTo>
                      <a:pt x="28" y="3"/>
                      <a:pt x="29" y="4"/>
                      <a:pt x="29" y="5"/>
                    </a:cubicBezTo>
                    <a:cubicBezTo>
                      <a:pt x="29" y="6"/>
                      <a:pt x="29" y="7"/>
                      <a:pt x="29" y="8"/>
                    </a:cubicBezTo>
                    <a:lnTo>
                      <a:pt x="29"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07" name="Freeform 8115">
                <a:extLst>
                  <a:ext uri="{FF2B5EF4-FFF2-40B4-BE49-F238E27FC236}">
                    <a16:creationId xmlns:a16="http://schemas.microsoft.com/office/drawing/2014/main" id="{3A689B24-A923-466E-916E-048D0C8ACEDF}"/>
                  </a:ext>
                </a:extLst>
              </p:cNvPr>
              <p:cNvSpPr>
                <a:spLocks noEditPoints="1"/>
              </p:cNvSpPr>
              <p:nvPr/>
            </p:nvSpPr>
            <p:spPr bwMode="auto">
              <a:xfrm>
                <a:off x="-1374776" y="874830"/>
                <a:ext cx="17463" cy="73025"/>
              </a:xfrm>
              <a:custGeom>
                <a:avLst/>
                <a:gdLst>
                  <a:gd name="T0" fmla="*/ 6 w 6"/>
                  <a:gd name="T1" fmla="*/ 2 h 28"/>
                  <a:gd name="T2" fmla="*/ 5 w 6"/>
                  <a:gd name="T3" fmla="*/ 5 h 28"/>
                  <a:gd name="T4" fmla="*/ 3 w 6"/>
                  <a:gd name="T5" fmla="*/ 5 h 28"/>
                  <a:gd name="T6" fmla="*/ 0 w 6"/>
                  <a:gd name="T7" fmla="*/ 5 h 28"/>
                  <a:gd name="T8" fmla="*/ 0 w 6"/>
                  <a:gd name="T9" fmla="*/ 3 h 28"/>
                  <a:gd name="T10" fmla="*/ 0 w 6"/>
                  <a:gd name="T11" fmla="*/ 0 h 28"/>
                  <a:gd name="T12" fmla="*/ 3 w 6"/>
                  <a:gd name="T13" fmla="*/ 0 h 28"/>
                  <a:gd name="T14" fmla="*/ 5 w 6"/>
                  <a:gd name="T15" fmla="*/ 0 h 28"/>
                  <a:gd name="T16" fmla="*/ 6 w 6"/>
                  <a:gd name="T17" fmla="*/ 2 h 28"/>
                  <a:gd name="T18" fmla="*/ 5 w 6"/>
                  <a:gd name="T19" fmla="*/ 27 h 28"/>
                  <a:gd name="T20" fmla="*/ 5 w 6"/>
                  <a:gd name="T21" fmla="*/ 27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7 h 28"/>
                  <a:gd name="T34" fmla="*/ 0 w 6"/>
                  <a:gd name="T35" fmla="*/ 27 h 28"/>
                  <a:gd name="T36" fmla="*/ 0 w 6"/>
                  <a:gd name="T37" fmla="*/ 9 h 28"/>
                  <a:gd name="T38" fmla="*/ 0 w 6"/>
                  <a:gd name="T39" fmla="*/ 8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8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4"/>
                      <a:pt x="5" y="4"/>
                      <a:pt x="5" y="5"/>
                    </a:cubicBezTo>
                    <a:cubicBezTo>
                      <a:pt x="5" y="5"/>
                      <a:pt x="4" y="5"/>
                      <a:pt x="3" y="5"/>
                    </a:cubicBezTo>
                    <a:cubicBezTo>
                      <a:pt x="2" y="5"/>
                      <a:pt x="1" y="5"/>
                      <a:pt x="0" y="5"/>
                    </a:cubicBezTo>
                    <a:cubicBezTo>
                      <a:pt x="0" y="4"/>
                      <a:pt x="0" y="4"/>
                      <a:pt x="0" y="3"/>
                    </a:cubicBezTo>
                    <a:cubicBezTo>
                      <a:pt x="0" y="2"/>
                      <a:pt x="0" y="1"/>
                      <a:pt x="0" y="0"/>
                    </a:cubicBezTo>
                    <a:cubicBezTo>
                      <a:pt x="1" y="0"/>
                      <a:pt x="2" y="0"/>
                      <a:pt x="3" y="0"/>
                    </a:cubicBezTo>
                    <a:cubicBezTo>
                      <a:pt x="4" y="0"/>
                      <a:pt x="5" y="0"/>
                      <a:pt x="5" y="0"/>
                    </a:cubicBezTo>
                    <a:cubicBezTo>
                      <a:pt x="5" y="1"/>
                      <a:pt x="6" y="1"/>
                      <a:pt x="6" y="2"/>
                    </a:cubicBezTo>
                    <a:close/>
                    <a:moveTo>
                      <a:pt x="5" y="27"/>
                    </a:moveTo>
                    <a:cubicBezTo>
                      <a:pt x="5" y="27"/>
                      <a:pt x="5" y="27"/>
                      <a:pt x="5" y="27"/>
                    </a:cubicBezTo>
                    <a:cubicBezTo>
                      <a:pt x="5" y="27"/>
                      <a:pt x="5" y="27"/>
                      <a:pt x="5" y="28"/>
                    </a:cubicBezTo>
                    <a:cubicBezTo>
                      <a:pt x="5" y="28"/>
                      <a:pt x="4" y="28"/>
                      <a:pt x="4" y="28"/>
                    </a:cubicBezTo>
                    <a:cubicBezTo>
                      <a:pt x="4" y="28"/>
                      <a:pt x="3" y="28"/>
                      <a:pt x="3" y="28"/>
                    </a:cubicBezTo>
                    <a:cubicBezTo>
                      <a:pt x="2" y="28"/>
                      <a:pt x="2" y="28"/>
                      <a:pt x="1" y="28"/>
                    </a:cubicBezTo>
                    <a:cubicBezTo>
                      <a:pt x="1" y="28"/>
                      <a:pt x="1" y="28"/>
                      <a:pt x="1" y="28"/>
                    </a:cubicBezTo>
                    <a:cubicBezTo>
                      <a:pt x="0" y="27"/>
                      <a:pt x="0" y="27"/>
                      <a:pt x="0" y="27"/>
                    </a:cubicBezTo>
                    <a:cubicBezTo>
                      <a:pt x="0" y="27"/>
                      <a:pt x="0" y="27"/>
                      <a:pt x="0" y="27"/>
                    </a:cubicBezTo>
                    <a:cubicBezTo>
                      <a:pt x="0" y="9"/>
                      <a:pt x="0" y="9"/>
                      <a:pt x="0" y="9"/>
                    </a:cubicBezTo>
                    <a:cubicBezTo>
                      <a:pt x="0" y="9"/>
                      <a:pt x="0" y="8"/>
                      <a:pt x="0" y="8"/>
                    </a:cubicBezTo>
                    <a:cubicBezTo>
                      <a:pt x="0" y="8"/>
                      <a:pt x="0" y="8"/>
                      <a:pt x="1" y="8"/>
                    </a:cubicBezTo>
                    <a:cubicBezTo>
                      <a:pt x="1" y="8"/>
                      <a:pt x="1" y="8"/>
                      <a:pt x="1" y="8"/>
                    </a:cubicBezTo>
                    <a:cubicBezTo>
                      <a:pt x="2" y="8"/>
                      <a:pt x="2" y="8"/>
                      <a:pt x="3" y="8"/>
                    </a:cubicBezTo>
                    <a:cubicBezTo>
                      <a:pt x="3" y="8"/>
                      <a:pt x="4" y="8"/>
                      <a:pt x="4" y="8"/>
                    </a:cubicBezTo>
                    <a:cubicBezTo>
                      <a:pt x="4" y="8"/>
                      <a:pt x="5" y="8"/>
                      <a:pt x="5" y="8"/>
                    </a:cubicBezTo>
                    <a:cubicBezTo>
                      <a:pt x="5" y="8"/>
                      <a:pt x="5" y="8"/>
                      <a:pt x="5" y="8"/>
                    </a:cubicBezTo>
                    <a:cubicBezTo>
                      <a:pt x="5" y="8"/>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0" name="Group 9569">
              <a:extLst>
                <a:ext uri="{FF2B5EF4-FFF2-40B4-BE49-F238E27FC236}">
                  <a16:creationId xmlns:a16="http://schemas.microsoft.com/office/drawing/2014/main" id="{AA4C86C9-EADD-4C94-A9B9-1AC3374491A2}"/>
                </a:ext>
              </a:extLst>
            </p:cNvPr>
            <p:cNvGrpSpPr/>
            <p:nvPr/>
          </p:nvGrpSpPr>
          <p:grpSpPr>
            <a:xfrm>
              <a:off x="754462" y="1727489"/>
              <a:ext cx="170293" cy="67554"/>
              <a:chOff x="-2927351" y="1184393"/>
              <a:chExt cx="192088" cy="76200"/>
            </a:xfrm>
          </p:grpSpPr>
          <p:sp>
            <p:nvSpPr>
              <p:cNvPr id="9508" name="Freeform 8116">
                <a:extLst>
                  <a:ext uri="{FF2B5EF4-FFF2-40B4-BE49-F238E27FC236}">
                    <a16:creationId xmlns:a16="http://schemas.microsoft.com/office/drawing/2014/main" id="{D17E30A9-3CC8-430D-98A0-5F793A8C837A}"/>
                  </a:ext>
                </a:extLst>
              </p:cNvPr>
              <p:cNvSpPr>
                <a:spLocks/>
              </p:cNvSpPr>
              <p:nvPr/>
            </p:nvSpPr>
            <p:spPr bwMode="auto">
              <a:xfrm>
                <a:off x="-2911476" y="1200268"/>
                <a:ext cx="19050" cy="23813"/>
              </a:xfrm>
              <a:custGeom>
                <a:avLst/>
                <a:gdLst>
                  <a:gd name="T0" fmla="*/ 7 w 7"/>
                  <a:gd name="T1" fmla="*/ 4 h 9"/>
                  <a:gd name="T2" fmla="*/ 7 w 7"/>
                  <a:gd name="T3" fmla="*/ 2 h 9"/>
                  <a:gd name="T4" fmla="*/ 5 w 7"/>
                  <a:gd name="T5" fmla="*/ 1 h 9"/>
                  <a:gd name="T6" fmla="*/ 4 w 7"/>
                  <a:gd name="T7" fmla="*/ 0 h 9"/>
                  <a:gd name="T8" fmla="*/ 2 w 7"/>
                  <a:gd name="T9" fmla="*/ 0 h 9"/>
                  <a:gd name="T10" fmla="*/ 0 w 7"/>
                  <a:gd name="T11" fmla="*/ 0 h 9"/>
                  <a:gd name="T12" fmla="*/ 0 w 7"/>
                  <a:gd name="T13" fmla="*/ 9 h 9"/>
                  <a:gd name="T14" fmla="*/ 2 w 7"/>
                  <a:gd name="T15" fmla="*/ 9 h 9"/>
                  <a:gd name="T16" fmla="*/ 4 w 7"/>
                  <a:gd name="T17" fmla="*/ 9 h 9"/>
                  <a:gd name="T18" fmla="*/ 6 w 7"/>
                  <a:gd name="T19" fmla="*/ 8 h 9"/>
                  <a:gd name="T20" fmla="*/ 7 w 7"/>
                  <a:gd name="T21" fmla="*/ 6 h 9"/>
                  <a:gd name="T22" fmla="*/ 7 w 7"/>
                  <a:gd name="T23"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7" y="4"/>
                    </a:moveTo>
                    <a:cubicBezTo>
                      <a:pt x="7" y="3"/>
                      <a:pt x="7" y="3"/>
                      <a:pt x="7" y="2"/>
                    </a:cubicBezTo>
                    <a:cubicBezTo>
                      <a:pt x="6" y="1"/>
                      <a:pt x="6" y="1"/>
                      <a:pt x="5" y="1"/>
                    </a:cubicBezTo>
                    <a:cubicBezTo>
                      <a:pt x="5" y="0"/>
                      <a:pt x="4" y="0"/>
                      <a:pt x="4" y="0"/>
                    </a:cubicBezTo>
                    <a:cubicBezTo>
                      <a:pt x="3" y="0"/>
                      <a:pt x="3" y="0"/>
                      <a:pt x="2" y="0"/>
                    </a:cubicBezTo>
                    <a:cubicBezTo>
                      <a:pt x="0" y="0"/>
                      <a:pt x="0" y="0"/>
                      <a:pt x="0" y="0"/>
                    </a:cubicBezTo>
                    <a:cubicBezTo>
                      <a:pt x="0" y="9"/>
                      <a:pt x="0" y="9"/>
                      <a:pt x="0" y="9"/>
                    </a:cubicBezTo>
                    <a:cubicBezTo>
                      <a:pt x="2" y="9"/>
                      <a:pt x="2" y="9"/>
                      <a:pt x="2" y="9"/>
                    </a:cubicBezTo>
                    <a:cubicBezTo>
                      <a:pt x="3" y="9"/>
                      <a:pt x="4" y="9"/>
                      <a:pt x="4" y="9"/>
                    </a:cubicBezTo>
                    <a:cubicBezTo>
                      <a:pt x="5" y="9"/>
                      <a:pt x="6" y="8"/>
                      <a:pt x="6" y="8"/>
                    </a:cubicBezTo>
                    <a:cubicBezTo>
                      <a:pt x="6" y="8"/>
                      <a:pt x="7" y="7"/>
                      <a:pt x="7" y="6"/>
                    </a:cubicBezTo>
                    <a:cubicBezTo>
                      <a:pt x="7" y="6"/>
                      <a:pt x="7" y="5"/>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09" name="Freeform 8117">
                <a:extLst>
                  <a:ext uri="{FF2B5EF4-FFF2-40B4-BE49-F238E27FC236}">
                    <a16:creationId xmlns:a16="http://schemas.microsoft.com/office/drawing/2014/main" id="{A82910FE-02CB-4CCF-A5A3-14D7ED573210}"/>
                  </a:ext>
                </a:extLst>
              </p:cNvPr>
              <p:cNvSpPr>
                <a:spLocks/>
              </p:cNvSpPr>
              <p:nvPr/>
            </p:nvSpPr>
            <p:spPr bwMode="auto">
              <a:xfrm>
                <a:off x="-2927351" y="1189155"/>
                <a:ext cx="50800" cy="71438"/>
              </a:xfrm>
              <a:custGeom>
                <a:avLst/>
                <a:gdLst>
                  <a:gd name="T0" fmla="*/ 19 w 19"/>
                  <a:gd name="T1" fmla="*/ 8 h 27"/>
                  <a:gd name="T2" fmla="*/ 18 w 19"/>
                  <a:gd name="T3" fmla="*/ 12 h 27"/>
                  <a:gd name="T4" fmla="*/ 16 w 19"/>
                  <a:gd name="T5" fmla="*/ 15 h 27"/>
                  <a:gd name="T6" fmla="*/ 13 w 19"/>
                  <a:gd name="T7" fmla="*/ 17 h 27"/>
                  <a:gd name="T8" fmla="*/ 8 w 19"/>
                  <a:gd name="T9" fmla="*/ 17 h 27"/>
                  <a:gd name="T10" fmla="*/ 6 w 19"/>
                  <a:gd name="T11" fmla="*/ 17 h 27"/>
                  <a:gd name="T12" fmla="*/ 6 w 19"/>
                  <a:gd name="T13" fmla="*/ 26 h 27"/>
                  <a:gd name="T14" fmla="*/ 6 w 19"/>
                  <a:gd name="T15" fmla="*/ 26 h 27"/>
                  <a:gd name="T16" fmla="*/ 5 w 19"/>
                  <a:gd name="T17" fmla="*/ 27 h 27"/>
                  <a:gd name="T18" fmla="*/ 4 w 19"/>
                  <a:gd name="T19" fmla="*/ 27 h 27"/>
                  <a:gd name="T20" fmla="*/ 3 w 19"/>
                  <a:gd name="T21" fmla="*/ 27 h 27"/>
                  <a:gd name="T22" fmla="*/ 2 w 19"/>
                  <a:gd name="T23" fmla="*/ 27 h 27"/>
                  <a:gd name="T24" fmla="*/ 1 w 19"/>
                  <a:gd name="T25" fmla="*/ 27 h 27"/>
                  <a:gd name="T26" fmla="*/ 1 w 19"/>
                  <a:gd name="T27" fmla="*/ 26 h 27"/>
                  <a:gd name="T28" fmla="*/ 0 w 19"/>
                  <a:gd name="T29" fmla="*/ 26 h 27"/>
                  <a:gd name="T30" fmla="*/ 0 w 19"/>
                  <a:gd name="T31" fmla="*/ 2 h 27"/>
                  <a:gd name="T32" fmla="*/ 1 w 19"/>
                  <a:gd name="T33" fmla="*/ 0 h 27"/>
                  <a:gd name="T34" fmla="*/ 2 w 19"/>
                  <a:gd name="T35" fmla="*/ 0 h 27"/>
                  <a:gd name="T36" fmla="*/ 9 w 19"/>
                  <a:gd name="T37" fmla="*/ 0 h 27"/>
                  <a:gd name="T38" fmla="*/ 10 w 19"/>
                  <a:gd name="T39" fmla="*/ 0 h 27"/>
                  <a:gd name="T40" fmla="*/ 12 w 19"/>
                  <a:gd name="T41" fmla="*/ 0 h 27"/>
                  <a:gd name="T42" fmla="*/ 15 w 19"/>
                  <a:gd name="T43" fmla="*/ 1 h 27"/>
                  <a:gd name="T44" fmla="*/ 17 w 19"/>
                  <a:gd name="T45" fmla="*/ 3 h 27"/>
                  <a:gd name="T46" fmla="*/ 18 w 19"/>
                  <a:gd name="T47" fmla="*/ 5 h 27"/>
                  <a:gd name="T48" fmla="*/ 19 w 19"/>
                  <a:gd name="T49"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7">
                    <a:moveTo>
                      <a:pt x="19" y="8"/>
                    </a:moveTo>
                    <a:cubicBezTo>
                      <a:pt x="19" y="9"/>
                      <a:pt x="18" y="11"/>
                      <a:pt x="18" y="12"/>
                    </a:cubicBezTo>
                    <a:cubicBezTo>
                      <a:pt x="18" y="13"/>
                      <a:pt x="17" y="14"/>
                      <a:pt x="16" y="15"/>
                    </a:cubicBezTo>
                    <a:cubicBezTo>
                      <a:pt x="15" y="16"/>
                      <a:pt x="14" y="16"/>
                      <a:pt x="13" y="17"/>
                    </a:cubicBezTo>
                    <a:cubicBezTo>
                      <a:pt x="11" y="17"/>
                      <a:pt x="10" y="17"/>
                      <a:pt x="8" y="17"/>
                    </a:cubicBezTo>
                    <a:cubicBezTo>
                      <a:pt x="6" y="17"/>
                      <a:pt x="6" y="17"/>
                      <a:pt x="6" y="17"/>
                    </a:cubicBezTo>
                    <a:cubicBezTo>
                      <a:pt x="6" y="26"/>
                      <a:pt x="6" y="26"/>
                      <a:pt x="6" y="26"/>
                    </a:cubicBezTo>
                    <a:cubicBezTo>
                      <a:pt x="6" y="26"/>
                      <a:pt x="6" y="26"/>
                      <a:pt x="6" y="26"/>
                    </a:cubicBezTo>
                    <a:cubicBezTo>
                      <a:pt x="6" y="26"/>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6"/>
                      <a:pt x="1" y="26"/>
                    </a:cubicBezTo>
                    <a:cubicBezTo>
                      <a:pt x="0" y="26"/>
                      <a:pt x="0" y="26"/>
                      <a:pt x="0" y="26"/>
                    </a:cubicBezTo>
                    <a:cubicBezTo>
                      <a:pt x="0" y="2"/>
                      <a:pt x="0" y="2"/>
                      <a:pt x="0" y="2"/>
                    </a:cubicBezTo>
                    <a:cubicBezTo>
                      <a:pt x="0" y="1"/>
                      <a:pt x="1" y="1"/>
                      <a:pt x="1" y="0"/>
                    </a:cubicBezTo>
                    <a:cubicBezTo>
                      <a:pt x="1" y="0"/>
                      <a:pt x="2" y="0"/>
                      <a:pt x="2" y="0"/>
                    </a:cubicBezTo>
                    <a:cubicBezTo>
                      <a:pt x="9" y="0"/>
                      <a:pt x="9" y="0"/>
                      <a:pt x="9" y="0"/>
                    </a:cubicBezTo>
                    <a:cubicBezTo>
                      <a:pt x="9" y="0"/>
                      <a:pt x="10" y="0"/>
                      <a:pt x="10" y="0"/>
                    </a:cubicBezTo>
                    <a:cubicBezTo>
                      <a:pt x="11" y="0"/>
                      <a:pt x="12" y="0"/>
                      <a:pt x="12" y="0"/>
                    </a:cubicBezTo>
                    <a:cubicBezTo>
                      <a:pt x="13" y="0"/>
                      <a:pt x="14" y="1"/>
                      <a:pt x="15" y="1"/>
                    </a:cubicBezTo>
                    <a:cubicBezTo>
                      <a:pt x="16" y="2"/>
                      <a:pt x="16" y="2"/>
                      <a:pt x="17" y="3"/>
                    </a:cubicBezTo>
                    <a:cubicBezTo>
                      <a:pt x="18" y="3"/>
                      <a:pt x="18" y="4"/>
                      <a:pt x="18" y="5"/>
                    </a:cubicBezTo>
                    <a:cubicBezTo>
                      <a:pt x="19" y="6"/>
                      <a:pt x="19" y="7"/>
                      <a:pt x="19" y="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0" name="Freeform 8118">
                <a:extLst>
                  <a:ext uri="{FF2B5EF4-FFF2-40B4-BE49-F238E27FC236}">
                    <a16:creationId xmlns:a16="http://schemas.microsoft.com/office/drawing/2014/main" id="{69945AB8-2D9B-45FD-B585-88AB9D9FBB3F}"/>
                  </a:ext>
                </a:extLst>
              </p:cNvPr>
              <p:cNvSpPr>
                <a:spLocks/>
              </p:cNvSpPr>
              <p:nvPr/>
            </p:nvSpPr>
            <p:spPr bwMode="auto">
              <a:xfrm>
                <a:off x="-2857501" y="1219318"/>
                <a:ext cx="23813" cy="31750"/>
              </a:xfrm>
              <a:custGeom>
                <a:avLst/>
                <a:gdLst>
                  <a:gd name="T0" fmla="*/ 9 w 9"/>
                  <a:gd name="T1" fmla="*/ 6 h 12"/>
                  <a:gd name="T2" fmla="*/ 9 w 9"/>
                  <a:gd name="T3" fmla="*/ 4 h 12"/>
                  <a:gd name="T4" fmla="*/ 8 w 9"/>
                  <a:gd name="T5" fmla="*/ 2 h 12"/>
                  <a:gd name="T6" fmla="*/ 7 w 9"/>
                  <a:gd name="T7" fmla="*/ 1 h 12"/>
                  <a:gd name="T8" fmla="*/ 5 w 9"/>
                  <a:gd name="T9" fmla="*/ 0 h 12"/>
                  <a:gd name="T10" fmla="*/ 2 w 9"/>
                  <a:gd name="T11" fmla="*/ 1 h 12"/>
                  <a:gd name="T12" fmla="*/ 1 w 9"/>
                  <a:gd name="T13" fmla="*/ 2 h 12"/>
                  <a:gd name="T14" fmla="*/ 0 w 9"/>
                  <a:gd name="T15" fmla="*/ 4 h 12"/>
                  <a:gd name="T16" fmla="*/ 0 w 9"/>
                  <a:gd name="T17" fmla="*/ 6 h 12"/>
                  <a:gd name="T18" fmla="*/ 0 w 9"/>
                  <a:gd name="T19" fmla="*/ 9 h 12"/>
                  <a:gd name="T20" fmla="*/ 1 w 9"/>
                  <a:gd name="T21" fmla="*/ 10 h 12"/>
                  <a:gd name="T22" fmla="*/ 2 w 9"/>
                  <a:gd name="T23" fmla="*/ 12 h 12"/>
                  <a:gd name="T24" fmla="*/ 4 w 9"/>
                  <a:gd name="T25" fmla="*/ 12 h 12"/>
                  <a:gd name="T26" fmla="*/ 6 w 9"/>
                  <a:gd name="T27" fmla="*/ 12 h 12"/>
                  <a:gd name="T28" fmla="*/ 8 w 9"/>
                  <a:gd name="T29" fmla="*/ 11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8" y="3"/>
                      <a:pt x="8" y="2"/>
                    </a:cubicBezTo>
                    <a:cubicBezTo>
                      <a:pt x="8" y="2"/>
                      <a:pt x="7" y="1"/>
                      <a:pt x="7" y="1"/>
                    </a:cubicBezTo>
                    <a:cubicBezTo>
                      <a:pt x="6" y="1"/>
                      <a:pt x="5" y="0"/>
                      <a:pt x="5" y="0"/>
                    </a:cubicBezTo>
                    <a:cubicBezTo>
                      <a:pt x="4" y="0"/>
                      <a:pt x="3" y="1"/>
                      <a:pt x="2" y="1"/>
                    </a:cubicBezTo>
                    <a:cubicBezTo>
                      <a:pt x="2" y="1"/>
                      <a:pt x="1" y="2"/>
                      <a:pt x="1" y="2"/>
                    </a:cubicBezTo>
                    <a:cubicBezTo>
                      <a:pt x="1" y="3"/>
                      <a:pt x="0" y="3"/>
                      <a:pt x="0" y="4"/>
                    </a:cubicBezTo>
                    <a:cubicBezTo>
                      <a:pt x="0" y="5"/>
                      <a:pt x="0" y="5"/>
                      <a:pt x="0" y="6"/>
                    </a:cubicBezTo>
                    <a:cubicBezTo>
                      <a:pt x="0" y="7"/>
                      <a:pt x="0" y="8"/>
                      <a:pt x="0" y="9"/>
                    </a:cubicBezTo>
                    <a:cubicBezTo>
                      <a:pt x="0" y="9"/>
                      <a:pt x="1" y="10"/>
                      <a:pt x="1" y="10"/>
                    </a:cubicBezTo>
                    <a:cubicBezTo>
                      <a:pt x="1" y="11"/>
                      <a:pt x="2" y="11"/>
                      <a:pt x="2" y="12"/>
                    </a:cubicBezTo>
                    <a:cubicBezTo>
                      <a:pt x="3" y="12"/>
                      <a:pt x="4" y="12"/>
                      <a:pt x="4" y="12"/>
                    </a:cubicBezTo>
                    <a:cubicBezTo>
                      <a:pt x="5" y="12"/>
                      <a:pt x="6" y="12"/>
                      <a:pt x="6" y="12"/>
                    </a:cubicBezTo>
                    <a:cubicBezTo>
                      <a:pt x="7" y="11"/>
                      <a:pt x="8" y="11"/>
                      <a:pt x="8" y="11"/>
                    </a:cubicBezTo>
                    <a:cubicBezTo>
                      <a:pt x="8" y="10"/>
                      <a:pt x="9"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1" name="Freeform 8119">
                <a:extLst>
                  <a:ext uri="{FF2B5EF4-FFF2-40B4-BE49-F238E27FC236}">
                    <a16:creationId xmlns:a16="http://schemas.microsoft.com/office/drawing/2014/main" id="{9C5ADF79-3695-4F27-BA07-F8B2BB55FEB9}"/>
                  </a:ext>
                </a:extLst>
              </p:cNvPr>
              <p:cNvSpPr>
                <a:spLocks/>
              </p:cNvSpPr>
              <p:nvPr/>
            </p:nvSpPr>
            <p:spPr bwMode="auto">
              <a:xfrm>
                <a:off x="-2871788" y="1211380"/>
                <a:ext cx="50800" cy="49213"/>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6"/>
                    </a:cubicBezTo>
                    <a:cubicBezTo>
                      <a:pt x="1" y="16"/>
                      <a:pt x="1" y="15"/>
                      <a:pt x="0" y="13"/>
                    </a:cubicBezTo>
                    <a:cubicBezTo>
                      <a:pt x="0" y="12"/>
                      <a:pt x="0" y="11"/>
                      <a:pt x="0" y="9"/>
                    </a:cubicBezTo>
                    <a:cubicBezTo>
                      <a:pt x="0" y="8"/>
                      <a:pt x="0" y="7"/>
                      <a:pt x="0" y="5"/>
                    </a:cubicBezTo>
                    <a:cubicBezTo>
                      <a:pt x="1" y="4"/>
                      <a:pt x="1" y="3"/>
                      <a:pt x="2" y="2"/>
                    </a:cubicBezTo>
                    <a:cubicBezTo>
                      <a:pt x="3" y="1"/>
                      <a:pt x="4" y="1"/>
                      <a:pt x="5" y="0"/>
                    </a:cubicBezTo>
                    <a:cubicBezTo>
                      <a:pt x="7"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2" name="Freeform 8120">
                <a:extLst>
                  <a:ext uri="{FF2B5EF4-FFF2-40B4-BE49-F238E27FC236}">
                    <a16:creationId xmlns:a16="http://schemas.microsoft.com/office/drawing/2014/main" id="{06376D1D-D118-4CC3-BD3F-5700AA3DCA68}"/>
                  </a:ext>
                </a:extLst>
              </p:cNvPr>
              <p:cNvSpPr>
                <a:spLocks/>
              </p:cNvSpPr>
              <p:nvPr/>
            </p:nvSpPr>
            <p:spPr bwMode="auto">
              <a:xfrm>
                <a:off x="-2809876" y="1184393"/>
                <a:ext cx="12700"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2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0 h 29"/>
                  <a:gd name="T24" fmla="*/ 2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0" y="28"/>
                      <a:pt x="0" y="28"/>
                    </a:cubicBezTo>
                    <a:cubicBezTo>
                      <a:pt x="0" y="28"/>
                      <a:pt x="0" y="28"/>
                      <a:pt x="0" y="28"/>
                    </a:cubicBezTo>
                    <a:cubicBezTo>
                      <a:pt x="0" y="1"/>
                      <a:pt x="0" y="1"/>
                      <a:pt x="0" y="1"/>
                    </a:cubicBezTo>
                    <a:cubicBezTo>
                      <a:pt x="0" y="1"/>
                      <a:pt x="0" y="1"/>
                      <a:pt x="0" y="1"/>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3" name="Freeform 8121">
                <a:extLst>
                  <a:ext uri="{FF2B5EF4-FFF2-40B4-BE49-F238E27FC236}">
                    <a16:creationId xmlns:a16="http://schemas.microsoft.com/office/drawing/2014/main" id="{BC3A84D5-2945-4310-801D-561A70ABC437}"/>
                  </a:ext>
                </a:extLst>
              </p:cNvPr>
              <p:cNvSpPr>
                <a:spLocks/>
              </p:cNvSpPr>
              <p:nvPr/>
            </p:nvSpPr>
            <p:spPr bwMode="auto">
              <a:xfrm>
                <a:off x="-2781301" y="1184393"/>
                <a:ext cx="46038" cy="76200"/>
              </a:xfrm>
              <a:custGeom>
                <a:avLst/>
                <a:gdLst>
                  <a:gd name="T0" fmla="*/ 17 w 17"/>
                  <a:gd name="T1" fmla="*/ 28 h 29"/>
                  <a:gd name="T2" fmla="*/ 17 w 17"/>
                  <a:gd name="T3" fmla="*/ 28 h 29"/>
                  <a:gd name="T4" fmla="*/ 16 w 17"/>
                  <a:gd name="T5" fmla="*/ 29 h 29"/>
                  <a:gd name="T6" fmla="*/ 15 w 17"/>
                  <a:gd name="T7" fmla="*/ 29 h 29"/>
                  <a:gd name="T8" fmla="*/ 14 w 17"/>
                  <a:gd name="T9" fmla="*/ 29 h 29"/>
                  <a:gd name="T10" fmla="*/ 13 w 17"/>
                  <a:gd name="T11" fmla="*/ 29 h 29"/>
                  <a:gd name="T12" fmla="*/ 12 w 17"/>
                  <a:gd name="T13" fmla="*/ 29 h 29"/>
                  <a:gd name="T14" fmla="*/ 11 w 17"/>
                  <a:gd name="T15" fmla="*/ 28 h 29"/>
                  <a:gd name="T16" fmla="*/ 11 w 17"/>
                  <a:gd name="T17" fmla="*/ 28 h 29"/>
                  <a:gd name="T18" fmla="*/ 5 w 17"/>
                  <a:gd name="T19" fmla="*/ 19 h 29"/>
                  <a:gd name="T20" fmla="*/ 5 w 17"/>
                  <a:gd name="T21" fmla="*/ 28 h 29"/>
                  <a:gd name="T22" fmla="*/ 5 w 17"/>
                  <a:gd name="T23" fmla="*/ 28 h 29"/>
                  <a:gd name="T24" fmla="*/ 4 w 17"/>
                  <a:gd name="T25" fmla="*/ 29 h 29"/>
                  <a:gd name="T26" fmla="*/ 3 w 17"/>
                  <a:gd name="T27" fmla="*/ 29 h 29"/>
                  <a:gd name="T28" fmla="*/ 2 w 17"/>
                  <a:gd name="T29" fmla="*/ 29 h 29"/>
                  <a:gd name="T30" fmla="*/ 1 w 17"/>
                  <a:gd name="T31" fmla="*/ 29 h 29"/>
                  <a:gd name="T32" fmla="*/ 0 w 17"/>
                  <a:gd name="T33" fmla="*/ 29 h 29"/>
                  <a:gd name="T34" fmla="*/ 0 w 17"/>
                  <a:gd name="T35" fmla="*/ 28 h 29"/>
                  <a:gd name="T36" fmla="*/ 0 w 17"/>
                  <a:gd name="T37" fmla="*/ 28 h 29"/>
                  <a:gd name="T38" fmla="*/ 0 w 17"/>
                  <a:gd name="T39" fmla="*/ 1 h 29"/>
                  <a:gd name="T40" fmla="*/ 0 w 17"/>
                  <a:gd name="T41" fmla="*/ 1 h 29"/>
                  <a:gd name="T42" fmla="*/ 0 w 17"/>
                  <a:gd name="T43" fmla="*/ 0 h 29"/>
                  <a:gd name="T44" fmla="*/ 1 w 17"/>
                  <a:gd name="T45" fmla="*/ 0 h 29"/>
                  <a:gd name="T46" fmla="*/ 2 w 17"/>
                  <a:gd name="T47" fmla="*/ 0 h 29"/>
                  <a:gd name="T48" fmla="*/ 3 w 17"/>
                  <a:gd name="T49" fmla="*/ 0 h 29"/>
                  <a:gd name="T50" fmla="*/ 4 w 17"/>
                  <a:gd name="T51" fmla="*/ 0 h 29"/>
                  <a:gd name="T52" fmla="*/ 5 w 17"/>
                  <a:gd name="T53" fmla="*/ 1 h 29"/>
                  <a:gd name="T54" fmla="*/ 5 w 17"/>
                  <a:gd name="T55" fmla="*/ 1 h 29"/>
                  <a:gd name="T56" fmla="*/ 5 w 17"/>
                  <a:gd name="T57" fmla="*/ 17 h 29"/>
                  <a:gd name="T58" fmla="*/ 10 w 17"/>
                  <a:gd name="T59" fmla="*/ 11 h 29"/>
                  <a:gd name="T60" fmla="*/ 11 w 17"/>
                  <a:gd name="T61" fmla="*/ 10 h 29"/>
                  <a:gd name="T62" fmla="*/ 11 w 17"/>
                  <a:gd name="T63" fmla="*/ 10 h 29"/>
                  <a:gd name="T64" fmla="*/ 12 w 17"/>
                  <a:gd name="T65" fmla="*/ 10 h 29"/>
                  <a:gd name="T66" fmla="*/ 13 w 17"/>
                  <a:gd name="T67" fmla="*/ 10 h 29"/>
                  <a:gd name="T68" fmla="*/ 14 w 17"/>
                  <a:gd name="T69" fmla="*/ 10 h 29"/>
                  <a:gd name="T70" fmla="*/ 15 w 17"/>
                  <a:gd name="T71" fmla="*/ 10 h 29"/>
                  <a:gd name="T72" fmla="*/ 16 w 17"/>
                  <a:gd name="T73" fmla="*/ 10 h 29"/>
                  <a:gd name="T74" fmla="*/ 16 w 17"/>
                  <a:gd name="T75" fmla="*/ 10 h 29"/>
                  <a:gd name="T76" fmla="*/ 16 w 17"/>
                  <a:gd name="T77" fmla="*/ 11 h 29"/>
                  <a:gd name="T78" fmla="*/ 15 w 17"/>
                  <a:gd name="T79" fmla="*/ 12 h 29"/>
                  <a:gd name="T80" fmla="*/ 10 w 17"/>
                  <a:gd name="T81" fmla="*/ 18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6" y="29"/>
                      <a:pt x="16" y="29"/>
                      <a:pt x="16" y="29"/>
                    </a:cubicBezTo>
                    <a:cubicBezTo>
                      <a:pt x="16" y="29"/>
                      <a:pt x="16" y="29"/>
                      <a:pt x="15" y="29"/>
                    </a:cubicBezTo>
                    <a:cubicBezTo>
                      <a:pt x="15" y="29"/>
                      <a:pt x="15" y="29"/>
                      <a:pt x="14" y="29"/>
                    </a:cubicBezTo>
                    <a:cubicBezTo>
                      <a:pt x="13" y="29"/>
                      <a:pt x="13" y="29"/>
                      <a:pt x="13" y="29"/>
                    </a:cubicBezTo>
                    <a:cubicBezTo>
                      <a:pt x="12" y="29"/>
                      <a:pt x="12" y="29"/>
                      <a:pt x="12" y="29"/>
                    </a:cubicBezTo>
                    <a:cubicBezTo>
                      <a:pt x="11" y="29"/>
                      <a:pt x="11" y="29"/>
                      <a:pt x="11" y="28"/>
                    </a:cubicBezTo>
                    <a:cubicBezTo>
                      <a:pt x="11" y="28"/>
                      <a:pt x="11" y="28"/>
                      <a:pt x="11" y="28"/>
                    </a:cubicBezTo>
                    <a:cubicBezTo>
                      <a:pt x="5" y="19"/>
                      <a:pt x="5" y="19"/>
                      <a:pt x="5" y="19"/>
                    </a:cubicBezTo>
                    <a:cubicBezTo>
                      <a:pt x="5" y="28"/>
                      <a:pt x="5" y="28"/>
                      <a:pt x="5" y="28"/>
                    </a:cubicBezTo>
                    <a:cubicBezTo>
                      <a:pt x="5" y="28"/>
                      <a:pt x="5" y="28"/>
                      <a:pt x="5" y="28"/>
                    </a:cubicBezTo>
                    <a:cubicBezTo>
                      <a:pt x="5" y="28"/>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8"/>
                      <a:pt x="0" y="28"/>
                    </a:cubicBezTo>
                    <a:cubicBezTo>
                      <a:pt x="0" y="28"/>
                      <a:pt x="0" y="28"/>
                      <a:pt x="0" y="28"/>
                    </a:cubicBezTo>
                    <a:cubicBezTo>
                      <a:pt x="0" y="1"/>
                      <a:pt x="0" y="1"/>
                      <a:pt x="0" y="1"/>
                    </a:cubicBezTo>
                    <a:cubicBezTo>
                      <a:pt x="0" y="1"/>
                      <a:pt x="0" y="1"/>
                      <a:pt x="0" y="1"/>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1"/>
                    </a:cubicBezTo>
                    <a:cubicBezTo>
                      <a:pt x="5" y="1"/>
                      <a:pt x="5" y="1"/>
                      <a:pt x="5" y="1"/>
                    </a:cubicBezTo>
                    <a:cubicBezTo>
                      <a:pt x="5" y="17"/>
                      <a:pt x="5" y="17"/>
                      <a:pt x="5" y="17"/>
                    </a:cubicBezTo>
                    <a:cubicBezTo>
                      <a:pt x="10" y="11"/>
                      <a:pt x="10" y="11"/>
                      <a:pt x="10" y="11"/>
                    </a:cubicBezTo>
                    <a:cubicBezTo>
                      <a:pt x="10" y="10"/>
                      <a:pt x="10" y="10"/>
                      <a:pt x="11" y="10"/>
                    </a:cubicBezTo>
                    <a:cubicBezTo>
                      <a:pt x="11" y="10"/>
                      <a:pt x="11" y="10"/>
                      <a:pt x="11" y="10"/>
                    </a:cubicBezTo>
                    <a:cubicBezTo>
                      <a:pt x="11" y="10"/>
                      <a:pt x="12" y="10"/>
                      <a:pt x="12" y="10"/>
                    </a:cubicBezTo>
                    <a:cubicBezTo>
                      <a:pt x="12" y="10"/>
                      <a:pt x="13" y="10"/>
                      <a:pt x="13" y="10"/>
                    </a:cubicBezTo>
                    <a:cubicBezTo>
                      <a:pt x="14" y="10"/>
                      <a:pt x="14" y="10"/>
                      <a:pt x="14" y="10"/>
                    </a:cubicBezTo>
                    <a:cubicBezTo>
                      <a:pt x="15" y="10"/>
                      <a:pt x="15" y="10"/>
                      <a:pt x="15" y="10"/>
                    </a:cubicBezTo>
                    <a:cubicBezTo>
                      <a:pt x="16" y="10"/>
                      <a:pt x="16" y="10"/>
                      <a:pt x="16" y="10"/>
                    </a:cubicBezTo>
                    <a:cubicBezTo>
                      <a:pt x="16" y="10"/>
                      <a:pt x="16" y="10"/>
                      <a:pt x="16" y="10"/>
                    </a:cubicBezTo>
                    <a:cubicBezTo>
                      <a:pt x="16" y="11"/>
                      <a:pt x="16" y="11"/>
                      <a:pt x="16" y="11"/>
                    </a:cubicBezTo>
                    <a:cubicBezTo>
                      <a:pt x="16" y="11"/>
                      <a:pt x="16" y="12"/>
                      <a:pt x="15" y="12"/>
                    </a:cubicBezTo>
                    <a:cubicBezTo>
                      <a:pt x="10" y="18"/>
                      <a:pt x="10" y="18"/>
                      <a:pt x="10" y="18"/>
                    </a:cubicBezTo>
                    <a:cubicBezTo>
                      <a:pt x="16" y="27"/>
                      <a:pt x="16" y="27"/>
                      <a:pt x="16" y="27"/>
                    </a:cubicBezTo>
                    <a:cubicBezTo>
                      <a:pt x="16" y="27"/>
                      <a:pt x="16" y="27"/>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4" name="Freeform 8122">
                <a:extLst>
                  <a:ext uri="{FF2B5EF4-FFF2-40B4-BE49-F238E27FC236}">
                    <a16:creationId xmlns:a16="http://schemas.microsoft.com/office/drawing/2014/main" id="{8A2C9065-8AE0-4D5D-B876-182D5B15218A}"/>
                  </a:ext>
                </a:extLst>
              </p:cNvPr>
              <p:cNvSpPr>
                <a:spLocks noEditPoints="1"/>
              </p:cNvSpPr>
              <p:nvPr/>
            </p:nvSpPr>
            <p:spPr bwMode="auto">
              <a:xfrm>
                <a:off x="-2927351" y="1189155"/>
                <a:ext cx="50800" cy="71438"/>
              </a:xfrm>
              <a:custGeom>
                <a:avLst/>
                <a:gdLst>
                  <a:gd name="T0" fmla="*/ 19 w 19"/>
                  <a:gd name="T1" fmla="*/ 8 h 27"/>
                  <a:gd name="T2" fmla="*/ 18 w 19"/>
                  <a:gd name="T3" fmla="*/ 12 h 27"/>
                  <a:gd name="T4" fmla="*/ 16 w 19"/>
                  <a:gd name="T5" fmla="*/ 15 h 27"/>
                  <a:gd name="T6" fmla="*/ 13 w 19"/>
                  <a:gd name="T7" fmla="*/ 17 h 27"/>
                  <a:gd name="T8" fmla="*/ 8 w 19"/>
                  <a:gd name="T9" fmla="*/ 18 h 27"/>
                  <a:gd name="T10" fmla="*/ 6 w 19"/>
                  <a:gd name="T11" fmla="*/ 18 h 27"/>
                  <a:gd name="T12" fmla="*/ 6 w 19"/>
                  <a:gd name="T13" fmla="*/ 26 h 27"/>
                  <a:gd name="T14" fmla="*/ 6 w 19"/>
                  <a:gd name="T15" fmla="*/ 26 h 27"/>
                  <a:gd name="T16" fmla="*/ 5 w 19"/>
                  <a:gd name="T17" fmla="*/ 27 h 27"/>
                  <a:gd name="T18" fmla="*/ 4 w 19"/>
                  <a:gd name="T19" fmla="*/ 27 h 27"/>
                  <a:gd name="T20" fmla="*/ 3 w 19"/>
                  <a:gd name="T21" fmla="*/ 27 h 27"/>
                  <a:gd name="T22" fmla="*/ 2 w 19"/>
                  <a:gd name="T23" fmla="*/ 27 h 27"/>
                  <a:gd name="T24" fmla="*/ 1 w 19"/>
                  <a:gd name="T25" fmla="*/ 27 h 27"/>
                  <a:gd name="T26" fmla="*/ 1 w 19"/>
                  <a:gd name="T27" fmla="*/ 26 h 27"/>
                  <a:gd name="T28" fmla="*/ 0 w 19"/>
                  <a:gd name="T29" fmla="*/ 26 h 27"/>
                  <a:gd name="T30" fmla="*/ 0 w 19"/>
                  <a:gd name="T31" fmla="*/ 2 h 27"/>
                  <a:gd name="T32" fmla="*/ 1 w 19"/>
                  <a:gd name="T33" fmla="*/ 1 h 27"/>
                  <a:gd name="T34" fmla="*/ 2 w 19"/>
                  <a:gd name="T35" fmla="*/ 0 h 27"/>
                  <a:gd name="T36" fmla="*/ 8 w 19"/>
                  <a:gd name="T37" fmla="*/ 0 h 27"/>
                  <a:gd name="T38" fmla="*/ 10 w 19"/>
                  <a:gd name="T39" fmla="*/ 0 h 27"/>
                  <a:gd name="T40" fmla="*/ 12 w 19"/>
                  <a:gd name="T41" fmla="*/ 1 h 27"/>
                  <a:gd name="T42" fmla="*/ 15 w 19"/>
                  <a:gd name="T43" fmla="*/ 2 h 27"/>
                  <a:gd name="T44" fmla="*/ 17 w 19"/>
                  <a:gd name="T45" fmla="*/ 3 h 27"/>
                  <a:gd name="T46" fmla="*/ 18 w 19"/>
                  <a:gd name="T47" fmla="*/ 5 h 27"/>
                  <a:gd name="T48" fmla="*/ 19 w 19"/>
                  <a:gd name="T49" fmla="*/ 8 h 27"/>
                  <a:gd name="T50" fmla="*/ 13 w 19"/>
                  <a:gd name="T51" fmla="*/ 9 h 27"/>
                  <a:gd name="T52" fmla="*/ 12 w 19"/>
                  <a:gd name="T53" fmla="*/ 7 h 27"/>
                  <a:gd name="T54" fmla="*/ 11 w 19"/>
                  <a:gd name="T55" fmla="*/ 5 h 27"/>
                  <a:gd name="T56" fmla="*/ 10 w 19"/>
                  <a:gd name="T57" fmla="*/ 5 h 27"/>
                  <a:gd name="T58" fmla="*/ 8 w 19"/>
                  <a:gd name="T59" fmla="*/ 5 h 27"/>
                  <a:gd name="T60" fmla="*/ 6 w 19"/>
                  <a:gd name="T61" fmla="*/ 5 h 27"/>
                  <a:gd name="T62" fmla="*/ 6 w 19"/>
                  <a:gd name="T63" fmla="*/ 14 h 27"/>
                  <a:gd name="T64" fmla="*/ 8 w 19"/>
                  <a:gd name="T65" fmla="*/ 14 h 27"/>
                  <a:gd name="T66" fmla="*/ 10 w 19"/>
                  <a:gd name="T67" fmla="*/ 13 h 27"/>
                  <a:gd name="T68" fmla="*/ 12 w 19"/>
                  <a:gd name="T69" fmla="*/ 12 h 27"/>
                  <a:gd name="T70" fmla="*/ 13 w 19"/>
                  <a:gd name="T71" fmla="*/ 11 h 27"/>
                  <a:gd name="T72" fmla="*/ 13 w 19"/>
                  <a:gd name="T73"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7">
                    <a:moveTo>
                      <a:pt x="19" y="8"/>
                    </a:moveTo>
                    <a:cubicBezTo>
                      <a:pt x="19" y="10"/>
                      <a:pt x="18" y="11"/>
                      <a:pt x="18" y="12"/>
                    </a:cubicBezTo>
                    <a:cubicBezTo>
                      <a:pt x="17" y="14"/>
                      <a:pt x="17" y="14"/>
                      <a:pt x="16" y="15"/>
                    </a:cubicBezTo>
                    <a:cubicBezTo>
                      <a:pt x="15" y="16"/>
                      <a:pt x="14" y="17"/>
                      <a:pt x="13" y="17"/>
                    </a:cubicBezTo>
                    <a:cubicBezTo>
                      <a:pt x="11" y="17"/>
                      <a:pt x="10" y="18"/>
                      <a:pt x="8" y="18"/>
                    </a:cubicBezTo>
                    <a:cubicBezTo>
                      <a:pt x="6" y="18"/>
                      <a:pt x="6" y="18"/>
                      <a:pt x="6" y="18"/>
                    </a:cubicBezTo>
                    <a:cubicBezTo>
                      <a:pt x="6" y="26"/>
                      <a:pt x="6" y="26"/>
                      <a:pt x="6" y="26"/>
                    </a:cubicBezTo>
                    <a:cubicBezTo>
                      <a:pt x="6" y="26"/>
                      <a:pt x="6" y="26"/>
                      <a:pt x="6" y="26"/>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6"/>
                    </a:cubicBezTo>
                    <a:cubicBezTo>
                      <a:pt x="0" y="26"/>
                      <a:pt x="0" y="26"/>
                      <a:pt x="0" y="26"/>
                    </a:cubicBezTo>
                    <a:cubicBezTo>
                      <a:pt x="0" y="2"/>
                      <a:pt x="0" y="2"/>
                      <a:pt x="0" y="2"/>
                    </a:cubicBezTo>
                    <a:cubicBezTo>
                      <a:pt x="0" y="2"/>
                      <a:pt x="1" y="1"/>
                      <a:pt x="1" y="1"/>
                    </a:cubicBezTo>
                    <a:cubicBezTo>
                      <a:pt x="1" y="1"/>
                      <a:pt x="2" y="0"/>
                      <a:pt x="2" y="0"/>
                    </a:cubicBezTo>
                    <a:cubicBezTo>
                      <a:pt x="8" y="0"/>
                      <a:pt x="8" y="0"/>
                      <a:pt x="8" y="0"/>
                    </a:cubicBezTo>
                    <a:cubicBezTo>
                      <a:pt x="9" y="0"/>
                      <a:pt x="10" y="0"/>
                      <a:pt x="10" y="0"/>
                    </a:cubicBezTo>
                    <a:cubicBezTo>
                      <a:pt x="11" y="0"/>
                      <a:pt x="11" y="1"/>
                      <a:pt x="12" y="1"/>
                    </a:cubicBezTo>
                    <a:cubicBezTo>
                      <a:pt x="13" y="1"/>
                      <a:pt x="14" y="1"/>
                      <a:pt x="15" y="2"/>
                    </a:cubicBezTo>
                    <a:cubicBezTo>
                      <a:pt x="15" y="2"/>
                      <a:pt x="16" y="3"/>
                      <a:pt x="17" y="3"/>
                    </a:cubicBezTo>
                    <a:cubicBezTo>
                      <a:pt x="17" y="4"/>
                      <a:pt x="18" y="5"/>
                      <a:pt x="18" y="5"/>
                    </a:cubicBezTo>
                    <a:cubicBezTo>
                      <a:pt x="18" y="6"/>
                      <a:pt x="19" y="7"/>
                      <a:pt x="19" y="8"/>
                    </a:cubicBezTo>
                    <a:close/>
                    <a:moveTo>
                      <a:pt x="13" y="9"/>
                    </a:moveTo>
                    <a:cubicBezTo>
                      <a:pt x="13" y="8"/>
                      <a:pt x="13" y="7"/>
                      <a:pt x="12" y="7"/>
                    </a:cubicBezTo>
                    <a:cubicBezTo>
                      <a:pt x="12" y="6"/>
                      <a:pt x="12" y="5"/>
                      <a:pt x="11" y="5"/>
                    </a:cubicBezTo>
                    <a:cubicBezTo>
                      <a:pt x="11" y="5"/>
                      <a:pt x="10" y="5"/>
                      <a:pt x="10" y="5"/>
                    </a:cubicBezTo>
                    <a:cubicBezTo>
                      <a:pt x="9" y="5"/>
                      <a:pt x="9" y="5"/>
                      <a:pt x="8" y="5"/>
                    </a:cubicBezTo>
                    <a:cubicBezTo>
                      <a:pt x="6" y="5"/>
                      <a:pt x="6" y="5"/>
                      <a:pt x="6" y="5"/>
                    </a:cubicBezTo>
                    <a:cubicBezTo>
                      <a:pt x="6" y="14"/>
                      <a:pt x="6" y="14"/>
                      <a:pt x="6" y="14"/>
                    </a:cubicBezTo>
                    <a:cubicBezTo>
                      <a:pt x="8" y="14"/>
                      <a:pt x="8" y="14"/>
                      <a:pt x="8" y="14"/>
                    </a:cubicBezTo>
                    <a:cubicBezTo>
                      <a:pt x="9" y="14"/>
                      <a:pt x="10" y="13"/>
                      <a:pt x="10" y="13"/>
                    </a:cubicBezTo>
                    <a:cubicBezTo>
                      <a:pt x="11" y="13"/>
                      <a:pt x="11" y="13"/>
                      <a:pt x="12" y="12"/>
                    </a:cubicBezTo>
                    <a:cubicBezTo>
                      <a:pt x="12" y="12"/>
                      <a:pt x="12" y="11"/>
                      <a:pt x="13" y="11"/>
                    </a:cubicBezTo>
                    <a:cubicBezTo>
                      <a:pt x="13" y="10"/>
                      <a:pt x="13" y="9"/>
                      <a:pt x="1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15" name="Freeform 8123">
                <a:extLst>
                  <a:ext uri="{FF2B5EF4-FFF2-40B4-BE49-F238E27FC236}">
                    <a16:creationId xmlns:a16="http://schemas.microsoft.com/office/drawing/2014/main" id="{C8AE424C-CABB-4C5C-973B-E4ED8F92B52F}"/>
                  </a:ext>
                </a:extLst>
              </p:cNvPr>
              <p:cNvSpPr>
                <a:spLocks noEditPoints="1"/>
              </p:cNvSpPr>
              <p:nvPr/>
            </p:nvSpPr>
            <p:spPr bwMode="auto">
              <a:xfrm>
                <a:off x="-2871788" y="1208205"/>
                <a:ext cx="50800" cy="52388"/>
              </a:xfrm>
              <a:custGeom>
                <a:avLst/>
                <a:gdLst>
                  <a:gd name="T0" fmla="*/ 19 w 19"/>
                  <a:gd name="T1" fmla="*/ 10 h 20"/>
                  <a:gd name="T2" fmla="*/ 19 w 19"/>
                  <a:gd name="T3" fmla="*/ 14 h 20"/>
                  <a:gd name="T4" fmla="*/ 17 w 19"/>
                  <a:gd name="T5" fmla="*/ 17 h 20"/>
                  <a:gd name="T6" fmla="*/ 14 w 19"/>
                  <a:gd name="T7" fmla="*/ 20 h 20"/>
                  <a:gd name="T8" fmla="*/ 9 w 19"/>
                  <a:gd name="T9" fmla="*/ 20 h 20"/>
                  <a:gd name="T10" fmla="*/ 5 w 19"/>
                  <a:gd name="T11" fmla="*/ 20 h 20"/>
                  <a:gd name="T12" fmla="*/ 2 w 19"/>
                  <a:gd name="T13" fmla="*/ 18 h 20"/>
                  <a:gd name="T14" fmla="*/ 0 w 19"/>
                  <a:gd name="T15" fmla="*/ 14 h 20"/>
                  <a:gd name="T16" fmla="*/ 0 w 19"/>
                  <a:gd name="T17" fmla="*/ 10 h 20"/>
                  <a:gd name="T18" fmla="*/ 0 w 19"/>
                  <a:gd name="T19" fmla="*/ 6 h 20"/>
                  <a:gd name="T20" fmla="*/ 2 w 19"/>
                  <a:gd name="T21" fmla="*/ 3 h 20"/>
                  <a:gd name="T22" fmla="*/ 5 w 19"/>
                  <a:gd name="T23" fmla="*/ 0 h 20"/>
                  <a:gd name="T24" fmla="*/ 10 w 19"/>
                  <a:gd name="T25" fmla="*/ 0 h 20"/>
                  <a:gd name="T26" fmla="*/ 14 w 19"/>
                  <a:gd name="T27" fmla="*/ 0 h 20"/>
                  <a:gd name="T28" fmla="*/ 17 w 19"/>
                  <a:gd name="T29" fmla="*/ 2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9 w 19"/>
                  <a:gd name="T43" fmla="*/ 4 h 20"/>
                  <a:gd name="T44" fmla="*/ 7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9 w 19"/>
                  <a:gd name="T59" fmla="*/ 16 h 20"/>
                  <a:gd name="T60" fmla="*/ 11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9" y="14"/>
                    </a:cubicBezTo>
                    <a:cubicBezTo>
                      <a:pt x="18" y="15"/>
                      <a:pt x="18" y="16"/>
                      <a:pt x="17" y="17"/>
                    </a:cubicBezTo>
                    <a:cubicBezTo>
                      <a:pt x="16" y="18"/>
                      <a:pt x="15" y="19"/>
                      <a:pt x="14" y="20"/>
                    </a:cubicBezTo>
                    <a:cubicBezTo>
                      <a:pt x="12" y="20"/>
                      <a:pt x="11" y="20"/>
                      <a:pt x="9" y="20"/>
                    </a:cubicBezTo>
                    <a:cubicBezTo>
                      <a:pt x="8" y="20"/>
                      <a:pt x="6" y="20"/>
                      <a:pt x="5" y="20"/>
                    </a:cubicBezTo>
                    <a:cubicBezTo>
                      <a:pt x="4" y="19"/>
                      <a:pt x="3" y="19"/>
                      <a:pt x="2" y="18"/>
                    </a:cubicBezTo>
                    <a:cubicBezTo>
                      <a:pt x="1" y="17"/>
                      <a:pt x="1" y="16"/>
                      <a:pt x="0" y="14"/>
                    </a:cubicBezTo>
                    <a:cubicBezTo>
                      <a:pt x="0" y="13"/>
                      <a:pt x="0" y="12"/>
                      <a:pt x="0" y="10"/>
                    </a:cubicBezTo>
                    <a:cubicBezTo>
                      <a:pt x="0" y="9"/>
                      <a:pt x="0" y="7"/>
                      <a:pt x="0" y="6"/>
                    </a:cubicBezTo>
                    <a:cubicBezTo>
                      <a:pt x="1" y="5"/>
                      <a:pt x="1" y="4"/>
                      <a:pt x="2" y="3"/>
                    </a:cubicBezTo>
                    <a:cubicBezTo>
                      <a:pt x="3" y="2"/>
                      <a:pt x="4" y="1"/>
                      <a:pt x="5" y="0"/>
                    </a:cubicBezTo>
                    <a:cubicBezTo>
                      <a:pt x="6" y="0"/>
                      <a:pt x="8" y="0"/>
                      <a:pt x="10" y="0"/>
                    </a:cubicBezTo>
                    <a:cubicBezTo>
                      <a:pt x="11" y="0"/>
                      <a:pt x="13" y="0"/>
                      <a:pt x="14" y="0"/>
                    </a:cubicBezTo>
                    <a:cubicBezTo>
                      <a:pt x="15" y="1"/>
                      <a:pt x="16" y="1"/>
                      <a:pt x="17" y="2"/>
                    </a:cubicBezTo>
                    <a:cubicBezTo>
                      <a:pt x="18" y="3"/>
                      <a:pt x="18" y="4"/>
                      <a:pt x="19" y="6"/>
                    </a:cubicBezTo>
                    <a:cubicBezTo>
                      <a:pt x="19" y="7"/>
                      <a:pt x="19" y="8"/>
                      <a:pt x="19" y="10"/>
                    </a:cubicBezTo>
                    <a:close/>
                    <a:moveTo>
                      <a:pt x="14" y="10"/>
                    </a:moveTo>
                    <a:cubicBezTo>
                      <a:pt x="14" y="9"/>
                      <a:pt x="14" y="8"/>
                      <a:pt x="14" y="8"/>
                    </a:cubicBezTo>
                    <a:cubicBezTo>
                      <a:pt x="14" y="7"/>
                      <a:pt x="13" y="6"/>
                      <a:pt x="13" y="6"/>
                    </a:cubicBezTo>
                    <a:cubicBezTo>
                      <a:pt x="13" y="5"/>
                      <a:pt x="12" y="5"/>
                      <a:pt x="12" y="4"/>
                    </a:cubicBezTo>
                    <a:cubicBezTo>
                      <a:pt x="11" y="4"/>
                      <a:pt x="10" y="4"/>
                      <a:pt x="9" y="4"/>
                    </a:cubicBezTo>
                    <a:cubicBezTo>
                      <a:pt x="9" y="4"/>
                      <a:pt x="8" y="4"/>
                      <a:pt x="7" y="4"/>
                    </a:cubicBezTo>
                    <a:cubicBezTo>
                      <a:pt x="7" y="4"/>
                      <a:pt x="6" y="5"/>
                      <a:pt x="6" y="5"/>
                    </a:cubicBezTo>
                    <a:cubicBezTo>
                      <a:pt x="6" y="6"/>
                      <a:pt x="5" y="7"/>
                      <a:pt x="5" y="7"/>
                    </a:cubicBezTo>
                    <a:cubicBezTo>
                      <a:pt x="5" y="8"/>
                      <a:pt x="5" y="9"/>
                      <a:pt x="5" y="10"/>
                    </a:cubicBezTo>
                    <a:cubicBezTo>
                      <a:pt x="5" y="11"/>
                      <a:pt x="5" y="12"/>
                      <a:pt x="5" y="12"/>
                    </a:cubicBezTo>
                    <a:cubicBezTo>
                      <a:pt x="5" y="13"/>
                      <a:pt x="6" y="14"/>
                      <a:pt x="6" y="14"/>
                    </a:cubicBezTo>
                    <a:cubicBezTo>
                      <a:pt x="6" y="15"/>
                      <a:pt x="7" y="15"/>
                      <a:pt x="7" y="16"/>
                    </a:cubicBezTo>
                    <a:cubicBezTo>
                      <a:pt x="8" y="16"/>
                      <a:pt x="9" y="16"/>
                      <a:pt x="9" y="16"/>
                    </a:cubicBezTo>
                    <a:cubicBezTo>
                      <a:pt x="10" y="16"/>
                      <a:pt x="11" y="16"/>
                      <a:pt x="11" y="16"/>
                    </a:cubicBezTo>
                    <a:cubicBezTo>
                      <a:pt x="12" y="15"/>
                      <a:pt x="12" y="15"/>
                      <a:pt x="13" y="15"/>
                    </a:cubicBezTo>
                    <a:cubicBezTo>
                      <a:pt x="13" y="14"/>
                      <a:pt x="13"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16" name="Freeform 8124">
                <a:extLst>
                  <a:ext uri="{FF2B5EF4-FFF2-40B4-BE49-F238E27FC236}">
                    <a16:creationId xmlns:a16="http://schemas.microsoft.com/office/drawing/2014/main" id="{074CAD47-0534-44F9-8501-A4D35FE3D7CC}"/>
                  </a:ext>
                </a:extLst>
              </p:cNvPr>
              <p:cNvSpPr>
                <a:spLocks/>
              </p:cNvSpPr>
              <p:nvPr/>
            </p:nvSpPr>
            <p:spPr bwMode="auto">
              <a:xfrm>
                <a:off x="-2809876" y="1184393"/>
                <a:ext cx="12700" cy="76200"/>
              </a:xfrm>
              <a:custGeom>
                <a:avLst/>
                <a:gdLst>
                  <a:gd name="T0" fmla="*/ 5 w 5"/>
                  <a:gd name="T1" fmla="*/ 28 h 29"/>
                  <a:gd name="T2" fmla="*/ 5 w 5"/>
                  <a:gd name="T3" fmla="*/ 29 h 29"/>
                  <a:gd name="T4" fmla="*/ 5 w 5"/>
                  <a:gd name="T5" fmla="*/ 29 h 29"/>
                  <a:gd name="T6" fmla="*/ 4 w 5"/>
                  <a:gd name="T7" fmla="*/ 29 h 29"/>
                  <a:gd name="T8" fmla="*/ 3 w 5"/>
                  <a:gd name="T9" fmla="*/ 29 h 29"/>
                  <a:gd name="T10" fmla="*/ 2 w 5"/>
                  <a:gd name="T11" fmla="*/ 29 h 29"/>
                  <a:gd name="T12" fmla="*/ 1 w 5"/>
                  <a:gd name="T13" fmla="*/ 29 h 29"/>
                  <a:gd name="T14" fmla="*/ 0 w 5"/>
                  <a:gd name="T15" fmla="*/ 29 h 29"/>
                  <a:gd name="T16" fmla="*/ 0 w 5"/>
                  <a:gd name="T17" fmla="*/ 28 h 29"/>
                  <a:gd name="T18" fmla="*/ 0 w 5"/>
                  <a:gd name="T19" fmla="*/ 1 h 29"/>
                  <a:gd name="T20" fmla="*/ 0 w 5"/>
                  <a:gd name="T21" fmla="*/ 1 h 29"/>
                  <a:gd name="T22" fmla="*/ 1 w 5"/>
                  <a:gd name="T23" fmla="*/ 1 h 29"/>
                  <a:gd name="T24" fmla="*/ 2 w 5"/>
                  <a:gd name="T25" fmla="*/ 0 h 29"/>
                  <a:gd name="T26" fmla="*/ 3 w 5"/>
                  <a:gd name="T27" fmla="*/ 0 h 29"/>
                  <a:gd name="T28" fmla="*/ 4 w 5"/>
                  <a:gd name="T29" fmla="*/ 0 h 29"/>
                  <a:gd name="T30" fmla="*/ 5 w 5"/>
                  <a:gd name="T31" fmla="*/ 1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9"/>
                    </a:cubicBezTo>
                    <a:cubicBezTo>
                      <a:pt x="5" y="29"/>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0" y="29"/>
                      <a:pt x="0" y="29"/>
                    </a:cubicBezTo>
                    <a:cubicBezTo>
                      <a:pt x="0" y="28"/>
                      <a:pt x="0" y="28"/>
                      <a:pt x="0" y="28"/>
                    </a:cubicBezTo>
                    <a:cubicBezTo>
                      <a:pt x="0" y="1"/>
                      <a:pt x="0" y="1"/>
                      <a:pt x="0" y="1"/>
                    </a:cubicBezTo>
                    <a:cubicBezTo>
                      <a:pt x="0" y="1"/>
                      <a:pt x="0" y="1"/>
                      <a:pt x="0" y="1"/>
                    </a:cubicBezTo>
                    <a:cubicBezTo>
                      <a:pt x="0" y="1"/>
                      <a:pt x="1" y="1"/>
                      <a:pt x="1" y="1"/>
                    </a:cubicBezTo>
                    <a:cubicBezTo>
                      <a:pt x="1" y="1"/>
                      <a:pt x="1" y="0"/>
                      <a:pt x="2" y="0"/>
                    </a:cubicBezTo>
                    <a:cubicBezTo>
                      <a:pt x="2" y="0"/>
                      <a:pt x="2" y="0"/>
                      <a:pt x="3" y="0"/>
                    </a:cubicBezTo>
                    <a:cubicBezTo>
                      <a:pt x="3" y="0"/>
                      <a:pt x="4" y="0"/>
                      <a:pt x="4" y="0"/>
                    </a:cubicBezTo>
                    <a:cubicBezTo>
                      <a:pt x="4" y="0"/>
                      <a:pt x="5" y="1"/>
                      <a:pt x="5" y="1"/>
                    </a:cubicBezTo>
                    <a:cubicBezTo>
                      <a:pt x="5"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17" name="Freeform 8125">
                <a:extLst>
                  <a:ext uri="{FF2B5EF4-FFF2-40B4-BE49-F238E27FC236}">
                    <a16:creationId xmlns:a16="http://schemas.microsoft.com/office/drawing/2014/main" id="{67DAF668-330E-4A46-81A7-7DD943E2D38B}"/>
                  </a:ext>
                </a:extLst>
              </p:cNvPr>
              <p:cNvSpPr>
                <a:spLocks/>
              </p:cNvSpPr>
              <p:nvPr/>
            </p:nvSpPr>
            <p:spPr bwMode="auto">
              <a:xfrm>
                <a:off x="-2781301" y="1184393"/>
                <a:ext cx="42863" cy="76200"/>
              </a:xfrm>
              <a:custGeom>
                <a:avLst/>
                <a:gdLst>
                  <a:gd name="T0" fmla="*/ 16 w 16"/>
                  <a:gd name="T1" fmla="*/ 28 h 29"/>
                  <a:gd name="T2" fmla="*/ 16 w 16"/>
                  <a:gd name="T3" fmla="*/ 29 h 29"/>
                  <a:gd name="T4" fmla="*/ 16 w 16"/>
                  <a:gd name="T5" fmla="*/ 29 h 29"/>
                  <a:gd name="T6" fmla="*/ 15 w 16"/>
                  <a:gd name="T7" fmla="*/ 29 h 29"/>
                  <a:gd name="T8" fmla="*/ 14 w 16"/>
                  <a:gd name="T9" fmla="*/ 29 h 29"/>
                  <a:gd name="T10" fmla="*/ 12 w 16"/>
                  <a:gd name="T11" fmla="*/ 29 h 29"/>
                  <a:gd name="T12" fmla="*/ 12 w 16"/>
                  <a:gd name="T13" fmla="*/ 29 h 29"/>
                  <a:gd name="T14" fmla="*/ 11 w 16"/>
                  <a:gd name="T15" fmla="*/ 29 h 29"/>
                  <a:gd name="T16" fmla="*/ 11 w 16"/>
                  <a:gd name="T17" fmla="*/ 28 h 29"/>
                  <a:gd name="T18" fmla="*/ 5 w 16"/>
                  <a:gd name="T19" fmla="*/ 18 h 29"/>
                  <a:gd name="T20" fmla="*/ 5 w 16"/>
                  <a:gd name="T21" fmla="*/ 28 h 29"/>
                  <a:gd name="T22" fmla="*/ 5 w 16"/>
                  <a:gd name="T23" fmla="*/ 29 h 29"/>
                  <a:gd name="T24" fmla="*/ 4 w 16"/>
                  <a:gd name="T25" fmla="*/ 29 h 29"/>
                  <a:gd name="T26" fmla="*/ 3 w 16"/>
                  <a:gd name="T27" fmla="*/ 29 h 29"/>
                  <a:gd name="T28" fmla="*/ 2 w 16"/>
                  <a:gd name="T29" fmla="*/ 29 h 29"/>
                  <a:gd name="T30" fmla="*/ 1 w 16"/>
                  <a:gd name="T31" fmla="*/ 29 h 29"/>
                  <a:gd name="T32" fmla="*/ 0 w 16"/>
                  <a:gd name="T33" fmla="*/ 29 h 29"/>
                  <a:gd name="T34" fmla="*/ 0 w 16"/>
                  <a:gd name="T35" fmla="*/ 29 h 29"/>
                  <a:gd name="T36" fmla="*/ 0 w 16"/>
                  <a:gd name="T37" fmla="*/ 28 h 29"/>
                  <a:gd name="T38" fmla="*/ 0 w 16"/>
                  <a:gd name="T39" fmla="*/ 1 h 29"/>
                  <a:gd name="T40" fmla="*/ 0 w 16"/>
                  <a:gd name="T41" fmla="*/ 1 h 29"/>
                  <a:gd name="T42" fmla="*/ 0 w 16"/>
                  <a:gd name="T43" fmla="*/ 1 h 29"/>
                  <a:gd name="T44" fmla="*/ 1 w 16"/>
                  <a:gd name="T45" fmla="*/ 0 h 29"/>
                  <a:gd name="T46" fmla="*/ 2 w 16"/>
                  <a:gd name="T47" fmla="*/ 0 h 29"/>
                  <a:gd name="T48" fmla="*/ 3 w 16"/>
                  <a:gd name="T49" fmla="*/ 0 h 29"/>
                  <a:gd name="T50" fmla="*/ 4 w 16"/>
                  <a:gd name="T51" fmla="*/ 1 h 29"/>
                  <a:gd name="T52" fmla="*/ 5 w 16"/>
                  <a:gd name="T53" fmla="*/ 1 h 29"/>
                  <a:gd name="T54" fmla="*/ 5 w 16"/>
                  <a:gd name="T55" fmla="*/ 1 h 29"/>
                  <a:gd name="T56" fmla="*/ 5 w 16"/>
                  <a:gd name="T57" fmla="*/ 17 h 29"/>
                  <a:gd name="T58" fmla="*/ 10 w 16"/>
                  <a:gd name="T59" fmla="*/ 10 h 29"/>
                  <a:gd name="T60" fmla="*/ 10 w 16"/>
                  <a:gd name="T61" fmla="*/ 10 h 29"/>
                  <a:gd name="T62" fmla="*/ 11 w 16"/>
                  <a:gd name="T63" fmla="*/ 9 h 29"/>
                  <a:gd name="T64" fmla="*/ 12 w 16"/>
                  <a:gd name="T65" fmla="*/ 9 h 29"/>
                  <a:gd name="T66" fmla="*/ 13 w 16"/>
                  <a:gd name="T67" fmla="*/ 9 h 29"/>
                  <a:gd name="T68" fmla="*/ 14 w 16"/>
                  <a:gd name="T69" fmla="*/ 9 h 29"/>
                  <a:gd name="T70" fmla="*/ 15 w 16"/>
                  <a:gd name="T71" fmla="*/ 9 h 29"/>
                  <a:gd name="T72" fmla="*/ 16 w 16"/>
                  <a:gd name="T73" fmla="*/ 10 h 29"/>
                  <a:gd name="T74" fmla="*/ 16 w 16"/>
                  <a:gd name="T75" fmla="*/ 10 h 29"/>
                  <a:gd name="T76" fmla="*/ 16 w 16"/>
                  <a:gd name="T77" fmla="*/ 11 h 29"/>
                  <a:gd name="T78" fmla="*/ 15 w 16"/>
                  <a:gd name="T79" fmla="*/ 11 h 29"/>
                  <a:gd name="T80" fmla="*/ 10 w 16"/>
                  <a:gd name="T81" fmla="*/ 17 h 29"/>
                  <a:gd name="T82" fmla="*/ 16 w 16"/>
                  <a:gd name="T83" fmla="*/ 27 h 29"/>
                  <a:gd name="T84" fmla="*/ 16 w 16"/>
                  <a:gd name="T85" fmla="*/ 28 h 29"/>
                  <a:gd name="T86" fmla="*/ 16 w 16"/>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 h="29">
                    <a:moveTo>
                      <a:pt x="16" y="28"/>
                    </a:moveTo>
                    <a:cubicBezTo>
                      <a:pt x="16" y="28"/>
                      <a:pt x="16" y="28"/>
                      <a:pt x="16" y="29"/>
                    </a:cubicBezTo>
                    <a:cubicBezTo>
                      <a:pt x="16" y="29"/>
                      <a:pt x="16" y="29"/>
                      <a:pt x="16" y="29"/>
                    </a:cubicBezTo>
                    <a:cubicBezTo>
                      <a:pt x="16" y="29"/>
                      <a:pt x="15" y="29"/>
                      <a:pt x="15" y="29"/>
                    </a:cubicBezTo>
                    <a:cubicBezTo>
                      <a:pt x="15" y="29"/>
                      <a:pt x="14" y="29"/>
                      <a:pt x="14" y="29"/>
                    </a:cubicBezTo>
                    <a:cubicBezTo>
                      <a:pt x="13" y="29"/>
                      <a:pt x="13" y="29"/>
                      <a:pt x="12" y="29"/>
                    </a:cubicBezTo>
                    <a:cubicBezTo>
                      <a:pt x="12" y="29"/>
                      <a:pt x="12" y="29"/>
                      <a:pt x="12" y="29"/>
                    </a:cubicBezTo>
                    <a:cubicBezTo>
                      <a:pt x="11" y="29"/>
                      <a:pt x="11" y="29"/>
                      <a:pt x="11" y="29"/>
                    </a:cubicBezTo>
                    <a:cubicBezTo>
                      <a:pt x="11" y="28"/>
                      <a:pt x="11" y="28"/>
                      <a:pt x="11" y="28"/>
                    </a:cubicBezTo>
                    <a:cubicBezTo>
                      <a:pt x="5" y="18"/>
                      <a:pt x="5" y="18"/>
                      <a:pt x="5" y="18"/>
                    </a:cubicBezTo>
                    <a:cubicBezTo>
                      <a:pt x="5" y="28"/>
                      <a:pt x="5" y="28"/>
                      <a:pt x="5" y="28"/>
                    </a:cubicBezTo>
                    <a:cubicBezTo>
                      <a:pt x="5" y="28"/>
                      <a:pt x="5" y="28"/>
                      <a:pt x="5" y="29"/>
                    </a:cubicBezTo>
                    <a:cubicBezTo>
                      <a:pt x="4" y="29"/>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3" y="0"/>
                      <a:pt x="3" y="0"/>
                      <a:pt x="3" y="0"/>
                    </a:cubicBezTo>
                    <a:cubicBezTo>
                      <a:pt x="4" y="0"/>
                      <a:pt x="4" y="1"/>
                      <a:pt x="4" y="1"/>
                    </a:cubicBezTo>
                    <a:cubicBezTo>
                      <a:pt x="4" y="1"/>
                      <a:pt x="4" y="1"/>
                      <a:pt x="5" y="1"/>
                    </a:cubicBezTo>
                    <a:cubicBezTo>
                      <a:pt x="5" y="1"/>
                      <a:pt x="5" y="1"/>
                      <a:pt x="5" y="1"/>
                    </a:cubicBezTo>
                    <a:cubicBezTo>
                      <a:pt x="5" y="17"/>
                      <a:pt x="5" y="17"/>
                      <a:pt x="5" y="17"/>
                    </a:cubicBezTo>
                    <a:cubicBezTo>
                      <a:pt x="10" y="10"/>
                      <a:pt x="10" y="10"/>
                      <a:pt x="10" y="10"/>
                    </a:cubicBezTo>
                    <a:cubicBezTo>
                      <a:pt x="10" y="10"/>
                      <a:pt x="10" y="10"/>
                      <a:pt x="10" y="10"/>
                    </a:cubicBezTo>
                    <a:cubicBezTo>
                      <a:pt x="11" y="9"/>
                      <a:pt x="11" y="9"/>
                      <a:pt x="11" y="9"/>
                    </a:cubicBezTo>
                    <a:cubicBezTo>
                      <a:pt x="11" y="9"/>
                      <a:pt x="11" y="9"/>
                      <a:pt x="12" y="9"/>
                    </a:cubicBezTo>
                    <a:cubicBezTo>
                      <a:pt x="12" y="9"/>
                      <a:pt x="13" y="9"/>
                      <a:pt x="13" y="9"/>
                    </a:cubicBezTo>
                    <a:cubicBezTo>
                      <a:pt x="14" y="9"/>
                      <a:pt x="14" y="9"/>
                      <a:pt x="14" y="9"/>
                    </a:cubicBezTo>
                    <a:cubicBezTo>
                      <a:pt x="15" y="9"/>
                      <a:pt x="15" y="9"/>
                      <a:pt x="15" y="9"/>
                    </a:cubicBezTo>
                    <a:cubicBezTo>
                      <a:pt x="15" y="9"/>
                      <a:pt x="16" y="9"/>
                      <a:pt x="16" y="10"/>
                    </a:cubicBezTo>
                    <a:cubicBezTo>
                      <a:pt x="16" y="10"/>
                      <a:pt x="16" y="10"/>
                      <a:pt x="16" y="10"/>
                    </a:cubicBezTo>
                    <a:cubicBezTo>
                      <a:pt x="16" y="10"/>
                      <a:pt x="16" y="10"/>
                      <a:pt x="16" y="11"/>
                    </a:cubicBezTo>
                    <a:cubicBezTo>
                      <a:pt x="16" y="11"/>
                      <a:pt x="15" y="11"/>
                      <a:pt x="15" y="11"/>
                    </a:cubicBezTo>
                    <a:cubicBezTo>
                      <a:pt x="10" y="17"/>
                      <a:pt x="10" y="17"/>
                      <a:pt x="10" y="17"/>
                    </a:cubicBezTo>
                    <a:cubicBezTo>
                      <a:pt x="16" y="27"/>
                      <a:pt x="16" y="27"/>
                      <a:pt x="16" y="27"/>
                    </a:cubicBezTo>
                    <a:cubicBezTo>
                      <a:pt x="16" y="27"/>
                      <a:pt x="16" y="27"/>
                      <a:pt x="16" y="28"/>
                    </a:cubicBezTo>
                    <a:cubicBezTo>
                      <a:pt x="16" y="28"/>
                      <a:pt x="16" y="28"/>
                      <a:pt x="16"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7" name="Group 9566">
              <a:extLst>
                <a:ext uri="{FF2B5EF4-FFF2-40B4-BE49-F238E27FC236}">
                  <a16:creationId xmlns:a16="http://schemas.microsoft.com/office/drawing/2014/main" id="{65FDE314-9445-4C98-8B56-84F26BA2B38E}"/>
                </a:ext>
              </a:extLst>
            </p:cNvPr>
            <p:cNvGrpSpPr/>
            <p:nvPr/>
          </p:nvGrpSpPr>
          <p:grpSpPr>
            <a:xfrm>
              <a:off x="1090121" y="1575492"/>
              <a:ext cx="458805" cy="83036"/>
              <a:chOff x="-2719388" y="814505"/>
              <a:chExt cx="517525" cy="93663"/>
            </a:xfrm>
          </p:grpSpPr>
          <p:sp>
            <p:nvSpPr>
              <p:cNvPr id="9518" name="Freeform 8126">
                <a:extLst>
                  <a:ext uri="{FF2B5EF4-FFF2-40B4-BE49-F238E27FC236}">
                    <a16:creationId xmlns:a16="http://schemas.microsoft.com/office/drawing/2014/main" id="{6CBC4EDF-51A8-488C-94E5-32CC16EC5414}"/>
                  </a:ext>
                </a:extLst>
              </p:cNvPr>
              <p:cNvSpPr>
                <a:spLocks/>
              </p:cNvSpPr>
              <p:nvPr/>
            </p:nvSpPr>
            <p:spPr bwMode="auto">
              <a:xfrm>
                <a:off x="-2703513" y="827205"/>
                <a:ext cx="19050" cy="26988"/>
              </a:xfrm>
              <a:custGeom>
                <a:avLst/>
                <a:gdLst>
                  <a:gd name="T0" fmla="*/ 7 w 7"/>
                  <a:gd name="T1" fmla="*/ 5 h 10"/>
                  <a:gd name="T2" fmla="*/ 6 w 7"/>
                  <a:gd name="T3" fmla="*/ 2 h 10"/>
                  <a:gd name="T4" fmla="*/ 5 w 7"/>
                  <a:gd name="T5" fmla="*/ 1 h 10"/>
                  <a:gd name="T6" fmla="*/ 4 w 7"/>
                  <a:gd name="T7" fmla="*/ 0 h 10"/>
                  <a:gd name="T8" fmla="*/ 2 w 7"/>
                  <a:gd name="T9" fmla="*/ 0 h 10"/>
                  <a:gd name="T10" fmla="*/ 0 w 7"/>
                  <a:gd name="T11" fmla="*/ 0 h 10"/>
                  <a:gd name="T12" fmla="*/ 0 w 7"/>
                  <a:gd name="T13" fmla="*/ 10 h 10"/>
                  <a:gd name="T14" fmla="*/ 2 w 7"/>
                  <a:gd name="T15" fmla="*/ 10 h 10"/>
                  <a:gd name="T16" fmla="*/ 4 w 7"/>
                  <a:gd name="T17" fmla="*/ 9 h 10"/>
                  <a:gd name="T18" fmla="*/ 6 w 7"/>
                  <a:gd name="T19" fmla="*/ 8 h 10"/>
                  <a:gd name="T20" fmla="*/ 7 w 7"/>
                  <a:gd name="T21" fmla="*/ 7 h 10"/>
                  <a:gd name="T22" fmla="*/ 7 w 7"/>
                  <a:gd name="T2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7" y="5"/>
                    </a:moveTo>
                    <a:cubicBezTo>
                      <a:pt x="7" y="4"/>
                      <a:pt x="7" y="3"/>
                      <a:pt x="6" y="2"/>
                    </a:cubicBezTo>
                    <a:cubicBezTo>
                      <a:pt x="6" y="2"/>
                      <a:pt x="6" y="1"/>
                      <a:pt x="5" y="1"/>
                    </a:cubicBezTo>
                    <a:cubicBezTo>
                      <a:pt x="5" y="1"/>
                      <a:pt x="4" y="0"/>
                      <a:pt x="4" y="0"/>
                    </a:cubicBezTo>
                    <a:cubicBezTo>
                      <a:pt x="3" y="0"/>
                      <a:pt x="3" y="0"/>
                      <a:pt x="2" y="0"/>
                    </a:cubicBezTo>
                    <a:cubicBezTo>
                      <a:pt x="0" y="0"/>
                      <a:pt x="0" y="0"/>
                      <a:pt x="0" y="0"/>
                    </a:cubicBezTo>
                    <a:cubicBezTo>
                      <a:pt x="0" y="10"/>
                      <a:pt x="0" y="10"/>
                      <a:pt x="0" y="10"/>
                    </a:cubicBezTo>
                    <a:cubicBezTo>
                      <a:pt x="2" y="10"/>
                      <a:pt x="2" y="10"/>
                      <a:pt x="2" y="10"/>
                    </a:cubicBezTo>
                    <a:cubicBezTo>
                      <a:pt x="3" y="10"/>
                      <a:pt x="4" y="10"/>
                      <a:pt x="4" y="9"/>
                    </a:cubicBezTo>
                    <a:cubicBezTo>
                      <a:pt x="5" y="9"/>
                      <a:pt x="5" y="9"/>
                      <a:pt x="6" y="8"/>
                    </a:cubicBezTo>
                    <a:cubicBezTo>
                      <a:pt x="6" y="8"/>
                      <a:pt x="7" y="7"/>
                      <a:pt x="7" y="7"/>
                    </a:cubicBezTo>
                    <a:cubicBezTo>
                      <a:pt x="7" y="6"/>
                      <a:pt x="7" y="5"/>
                      <a:pt x="7"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9" name="Freeform 8127">
                <a:extLst>
                  <a:ext uri="{FF2B5EF4-FFF2-40B4-BE49-F238E27FC236}">
                    <a16:creationId xmlns:a16="http://schemas.microsoft.com/office/drawing/2014/main" id="{BB599CAB-77BC-44A0-8A7F-C6E8130CF869}"/>
                  </a:ext>
                </a:extLst>
              </p:cNvPr>
              <p:cNvSpPr>
                <a:spLocks/>
              </p:cNvSpPr>
              <p:nvPr/>
            </p:nvSpPr>
            <p:spPr bwMode="auto">
              <a:xfrm>
                <a:off x="-2719388" y="816093"/>
                <a:ext cx="50800" cy="71438"/>
              </a:xfrm>
              <a:custGeom>
                <a:avLst/>
                <a:gdLst>
                  <a:gd name="T0" fmla="*/ 19 w 19"/>
                  <a:gd name="T1" fmla="*/ 8 h 27"/>
                  <a:gd name="T2" fmla="*/ 18 w 19"/>
                  <a:gd name="T3" fmla="*/ 12 h 27"/>
                  <a:gd name="T4" fmla="*/ 16 w 19"/>
                  <a:gd name="T5" fmla="*/ 15 h 27"/>
                  <a:gd name="T6" fmla="*/ 13 w 19"/>
                  <a:gd name="T7" fmla="*/ 17 h 27"/>
                  <a:gd name="T8" fmla="*/ 8 w 19"/>
                  <a:gd name="T9" fmla="*/ 18 h 27"/>
                  <a:gd name="T10" fmla="*/ 6 w 19"/>
                  <a:gd name="T11" fmla="*/ 17 h 27"/>
                  <a:gd name="T12" fmla="*/ 6 w 19"/>
                  <a:gd name="T13" fmla="*/ 26 h 27"/>
                  <a:gd name="T14" fmla="*/ 6 w 19"/>
                  <a:gd name="T15" fmla="*/ 27 h 27"/>
                  <a:gd name="T16" fmla="*/ 5 w 19"/>
                  <a:gd name="T17" fmla="*/ 27 h 27"/>
                  <a:gd name="T18" fmla="*/ 4 w 19"/>
                  <a:gd name="T19" fmla="*/ 27 h 27"/>
                  <a:gd name="T20" fmla="*/ 3 w 19"/>
                  <a:gd name="T21" fmla="*/ 27 h 27"/>
                  <a:gd name="T22" fmla="*/ 2 w 19"/>
                  <a:gd name="T23" fmla="*/ 27 h 27"/>
                  <a:gd name="T24" fmla="*/ 1 w 19"/>
                  <a:gd name="T25" fmla="*/ 27 h 27"/>
                  <a:gd name="T26" fmla="*/ 1 w 19"/>
                  <a:gd name="T27" fmla="*/ 27 h 27"/>
                  <a:gd name="T28" fmla="*/ 0 w 19"/>
                  <a:gd name="T29" fmla="*/ 26 h 27"/>
                  <a:gd name="T30" fmla="*/ 0 w 19"/>
                  <a:gd name="T31" fmla="*/ 2 h 27"/>
                  <a:gd name="T32" fmla="*/ 1 w 19"/>
                  <a:gd name="T33" fmla="*/ 1 h 27"/>
                  <a:gd name="T34" fmla="*/ 2 w 19"/>
                  <a:gd name="T35" fmla="*/ 0 h 27"/>
                  <a:gd name="T36" fmla="*/ 9 w 19"/>
                  <a:gd name="T37" fmla="*/ 0 h 27"/>
                  <a:gd name="T38" fmla="*/ 10 w 19"/>
                  <a:gd name="T39" fmla="*/ 0 h 27"/>
                  <a:gd name="T40" fmla="*/ 12 w 19"/>
                  <a:gd name="T41" fmla="*/ 1 h 27"/>
                  <a:gd name="T42" fmla="*/ 15 w 19"/>
                  <a:gd name="T43" fmla="*/ 2 h 27"/>
                  <a:gd name="T44" fmla="*/ 17 w 19"/>
                  <a:gd name="T45" fmla="*/ 3 h 27"/>
                  <a:gd name="T46" fmla="*/ 18 w 19"/>
                  <a:gd name="T47" fmla="*/ 5 h 27"/>
                  <a:gd name="T48" fmla="*/ 19 w 19"/>
                  <a:gd name="T49"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7">
                    <a:moveTo>
                      <a:pt x="19" y="8"/>
                    </a:moveTo>
                    <a:cubicBezTo>
                      <a:pt x="19" y="10"/>
                      <a:pt x="18" y="11"/>
                      <a:pt x="18" y="12"/>
                    </a:cubicBezTo>
                    <a:cubicBezTo>
                      <a:pt x="17" y="13"/>
                      <a:pt x="17" y="14"/>
                      <a:pt x="16" y="15"/>
                    </a:cubicBezTo>
                    <a:cubicBezTo>
                      <a:pt x="15" y="16"/>
                      <a:pt x="14" y="17"/>
                      <a:pt x="13" y="17"/>
                    </a:cubicBezTo>
                    <a:cubicBezTo>
                      <a:pt x="11" y="17"/>
                      <a:pt x="10" y="18"/>
                      <a:pt x="8" y="18"/>
                    </a:cubicBezTo>
                    <a:cubicBezTo>
                      <a:pt x="6" y="17"/>
                      <a:pt x="6" y="17"/>
                      <a:pt x="6" y="17"/>
                    </a:cubicBezTo>
                    <a:cubicBezTo>
                      <a:pt x="6" y="26"/>
                      <a:pt x="6" y="26"/>
                      <a:pt x="6" y="26"/>
                    </a:cubicBezTo>
                    <a:cubicBezTo>
                      <a:pt x="6" y="26"/>
                      <a:pt x="6" y="27"/>
                      <a:pt x="6" y="27"/>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7"/>
                    </a:cubicBezTo>
                    <a:cubicBezTo>
                      <a:pt x="0" y="27"/>
                      <a:pt x="0" y="26"/>
                      <a:pt x="0" y="26"/>
                    </a:cubicBezTo>
                    <a:cubicBezTo>
                      <a:pt x="0" y="2"/>
                      <a:pt x="0" y="2"/>
                      <a:pt x="0" y="2"/>
                    </a:cubicBezTo>
                    <a:cubicBezTo>
                      <a:pt x="0" y="2"/>
                      <a:pt x="1" y="1"/>
                      <a:pt x="1" y="1"/>
                    </a:cubicBezTo>
                    <a:cubicBezTo>
                      <a:pt x="1" y="1"/>
                      <a:pt x="2" y="0"/>
                      <a:pt x="2" y="0"/>
                    </a:cubicBezTo>
                    <a:cubicBezTo>
                      <a:pt x="9" y="0"/>
                      <a:pt x="9" y="0"/>
                      <a:pt x="9" y="0"/>
                    </a:cubicBezTo>
                    <a:cubicBezTo>
                      <a:pt x="9" y="0"/>
                      <a:pt x="10" y="0"/>
                      <a:pt x="10" y="0"/>
                    </a:cubicBezTo>
                    <a:cubicBezTo>
                      <a:pt x="11" y="0"/>
                      <a:pt x="12" y="1"/>
                      <a:pt x="12" y="1"/>
                    </a:cubicBezTo>
                    <a:cubicBezTo>
                      <a:pt x="13" y="1"/>
                      <a:pt x="14" y="1"/>
                      <a:pt x="15" y="2"/>
                    </a:cubicBezTo>
                    <a:cubicBezTo>
                      <a:pt x="16" y="2"/>
                      <a:pt x="16" y="3"/>
                      <a:pt x="17" y="3"/>
                    </a:cubicBezTo>
                    <a:cubicBezTo>
                      <a:pt x="17" y="4"/>
                      <a:pt x="18" y="5"/>
                      <a:pt x="18" y="5"/>
                    </a:cubicBezTo>
                    <a:cubicBezTo>
                      <a:pt x="19" y="6"/>
                      <a:pt x="19" y="7"/>
                      <a:pt x="19" y="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0" name="Freeform 8128">
                <a:extLst>
                  <a:ext uri="{FF2B5EF4-FFF2-40B4-BE49-F238E27FC236}">
                    <a16:creationId xmlns:a16="http://schemas.microsoft.com/office/drawing/2014/main" id="{4CF3C1D1-DF1F-46EE-97DC-83CA1EC679B2}"/>
                  </a:ext>
                </a:extLst>
              </p:cNvPr>
              <p:cNvSpPr>
                <a:spLocks/>
              </p:cNvSpPr>
              <p:nvPr/>
            </p:nvSpPr>
            <p:spPr bwMode="auto">
              <a:xfrm>
                <a:off x="-2649538" y="847843"/>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1" name="Freeform 8129">
                <a:extLst>
                  <a:ext uri="{FF2B5EF4-FFF2-40B4-BE49-F238E27FC236}">
                    <a16:creationId xmlns:a16="http://schemas.microsoft.com/office/drawing/2014/main" id="{CE26FB56-C729-4503-8F82-9FB133B16E1C}"/>
                  </a:ext>
                </a:extLst>
              </p:cNvPr>
              <p:cNvSpPr>
                <a:spLocks/>
              </p:cNvSpPr>
              <p:nvPr/>
            </p:nvSpPr>
            <p:spPr bwMode="auto">
              <a:xfrm>
                <a:off x="-2663826" y="838318"/>
                <a:ext cx="49213" cy="49213"/>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6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6 w 18"/>
                  <a:gd name="T39" fmla="*/ 17 h 19"/>
                  <a:gd name="T40" fmla="*/ 16 w 18"/>
                  <a:gd name="T41" fmla="*/ 18 h 19"/>
                  <a:gd name="T42" fmla="*/ 14 w 18"/>
                  <a:gd name="T43" fmla="*/ 18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1"/>
                      <a:pt x="17" y="12"/>
                      <a:pt x="16" y="12"/>
                    </a:cubicBezTo>
                    <a:cubicBezTo>
                      <a:pt x="5" y="12"/>
                      <a:pt x="5" y="12"/>
                      <a:pt x="5" y="12"/>
                    </a:cubicBezTo>
                    <a:cubicBezTo>
                      <a:pt x="5" y="12"/>
                      <a:pt x="5" y="13"/>
                      <a:pt x="5" y="13"/>
                    </a:cubicBezTo>
                    <a:cubicBezTo>
                      <a:pt x="5" y="14"/>
                      <a:pt x="6" y="14"/>
                      <a:pt x="6" y="14"/>
                    </a:cubicBezTo>
                    <a:cubicBezTo>
                      <a:pt x="6"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4"/>
                      <a:pt x="16" y="13"/>
                      <a:pt x="16" y="13"/>
                    </a:cubicBezTo>
                    <a:cubicBezTo>
                      <a:pt x="16" y="13"/>
                      <a:pt x="16" y="13"/>
                      <a:pt x="16"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7" y="17"/>
                      <a:pt x="16" y="17"/>
                      <a:pt x="16" y="17"/>
                    </a:cubicBezTo>
                    <a:cubicBezTo>
                      <a:pt x="16" y="17"/>
                      <a:pt x="16" y="17"/>
                      <a:pt x="16" y="18"/>
                    </a:cubicBezTo>
                    <a:cubicBezTo>
                      <a:pt x="15" y="18"/>
                      <a:pt x="15" y="18"/>
                      <a:pt x="14" y="18"/>
                    </a:cubicBezTo>
                    <a:cubicBezTo>
                      <a:pt x="14" y="19"/>
                      <a:pt x="13" y="19"/>
                      <a:pt x="12" y="19"/>
                    </a:cubicBezTo>
                    <a:cubicBezTo>
                      <a:pt x="11" y="19"/>
                      <a:pt x="10"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3"/>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2" name="Freeform 8130">
                <a:extLst>
                  <a:ext uri="{FF2B5EF4-FFF2-40B4-BE49-F238E27FC236}">
                    <a16:creationId xmlns:a16="http://schemas.microsoft.com/office/drawing/2014/main" id="{9C1AE38D-773B-44B0-96CF-77D210E4AAA3}"/>
                  </a:ext>
                </a:extLst>
              </p:cNvPr>
              <p:cNvSpPr>
                <a:spLocks/>
              </p:cNvSpPr>
              <p:nvPr/>
            </p:nvSpPr>
            <p:spPr bwMode="auto">
              <a:xfrm>
                <a:off x="-2605088" y="838318"/>
                <a:ext cx="49213" cy="49213"/>
              </a:xfrm>
              <a:custGeom>
                <a:avLst/>
                <a:gdLst>
                  <a:gd name="T0" fmla="*/ 17 w 18"/>
                  <a:gd name="T1" fmla="*/ 18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2 w 18"/>
                  <a:gd name="T15" fmla="*/ 19 h 19"/>
                  <a:gd name="T16" fmla="*/ 12 w 18"/>
                  <a:gd name="T17" fmla="*/ 18 h 19"/>
                  <a:gd name="T18" fmla="*/ 12 w 18"/>
                  <a:gd name="T19" fmla="*/ 8 h 19"/>
                  <a:gd name="T20" fmla="*/ 12 w 18"/>
                  <a:gd name="T21" fmla="*/ 6 h 19"/>
                  <a:gd name="T22" fmla="*/ 11 w 18"/>
                  <a:gd name="T23" fmla="*/ 5 h 19"/>
                  <a:gd name="T24" fmla="*/ 10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4 w 18"/>
                  <a:gd name="T37" fmla="*/ 19 h 19"/>
                  <a:gd name="T38" fmla="*/ 4 w 18"/>
                  <a:gd name="T39" fmla="*/ 19 h 19"/>
                  <a:gd name="T40" fmla="*/ 2 w 18"/>
                  <a:gd name="T41" fmla="*/ 19 h 19"/>
                  <a:gd name="T42" fmla="*/ 1 w 18"/>
                  <a:gd name="T43" fmla="*/ 19 h 19"/>
                  <a:gd name="T44" fmla="*/ 0 w 18"/>
                  <a:gd name="T45" fmla="*/ 19 h 19"/>
                  <a:gd name="T46" fmla="*/ 0 w 18"/>
                  <a:gd name="T47" fmla="*/ 19 h 19"/>
                  <a:gd name="T48" fmla="*/ 0 w 18"/>
                  <a:gd name="T49" fmla="*/ 18 h 19"/>
                  <a:gd name="T50" fmla="*/ 0 w 18"/>
                  <a:gd name="T51" fmla="*/ 1 h 19"/>
                  <a:gd name="T52" fmla="*/ 0 w 18"/>
                  <a:gd name="T53" fmla="*/ 0 h 19"/>
                  <a:gd name="T54" fmla="*/ 0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4 w 18"/>
                  <a:gd name="T67" fmla="*/ 1 h 19"/>
                  <a:gd name="T68" fmla="*/ 4 w 18"/>
                  <a:gd name="T69" fmla="*/ 3 h 19"/>
                  <a:gd name="T70" fmla="*/ 7 w 18"/>
                  <a:gd name="T71" fmla="*/ 1 h 19"/>
                  <a:gd name="T72" fmla="*/ 11 w 18"/>
                  <a:gd name="T73" fmla="*/ 0 h 19"/>
                  <a:gd name="T74" fmla="*/ 14 w 18"/>
                  <a:gd name="T75" fmla="*/ 1 h 19"/>
                  <a:gd name="T76" fmla="*/ 16 w 18"/>
                  <a:gd name="T77" fmla="*/ 2 h 19"/>
                  <a:gd name="T78" fmla="*/ 17 w 18"/>
                  <a:gd name="T79" fmla="*/ 5 h 19"/>
                  <a:gd name="T80" fmla="*/ 17 w 18"/>
                  <a:gd name="T81" fmla="*/ 8 h 19"/>
                  <a:gd name="T82" fmla="*/ 18 w 18"/>
                  <a:gd name="T83" fmla="*/ 18 h 19"/>
                  <a:gd name="T84" fmla="*/ 17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7" y="18"/>
                    </a:moveTo>
                    <a:cubicBezTo>
                      <a:pt x="17" y="19"/>
                      <a:pt x="17" y="19"/>
                      <a:pt x="17" y="19"/>
                    </a:cubicBez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2" y="19"/>
                      <a:pt x="12" y="19"/>
                    </a:cubicBezTo>
                    <a:cubicBezTo>
                      <a:pt x="12" y="19"/>
                      <a:pt x="12" y="19"/>
                      <a:pt x="12" y="18"/>
                    </a:cubicBezTo>
                    <a:cubicBezTo>
                      <a:pt x="12" y="8"/>
                      <a:pt x="12" y="8"/>
                      <a:pt x="12" y="8"/>
                    </a:cubicBezTo>
                    <a:cubicBezTo>
                      <a:pt x="12" y="7"/>
                      <a:pt x="12" y="7"/>
                      <a:pt x="12" y="6"/>
                    </a:cubicBezTo>
                    <a:cubicBezTo>
                      <a:pt x="12" y="6"/>
                      <a:pt x="12" y="5"/>
                      <a:pt x="11" y="5"/>
                    </a:cubicBezTo>
                    <a:cubicBezTo>
                      <a:pt x="11" y="5"/>
                      <a:pt x="11" y="4"/>
                      <a:pt x="10" y="4"/>
                    </a:cubicBezTo>
                    <a:cubicBezTo>
                      <a:pt x="10" y="4"/>
                      <a:pt x="10" y="4"/>
                      <a:pt x="9" y="4"/>
                    </a:cubicBezTo>
                    <a:cubicBezTo>
                      <a:pt x="8" y="4"/>
                      <a:pt x="8" y="4"/>
                      <a:pt x="7" y="5"/>
                    </a:cubicBezTo>
                    <a:cubicBezTo>
                      <a:pt x="6" y="5"/>
                      <a:pt x="6" y="6"/>
                      <a:pt x="5" y="7"/>
                    </a:cubicBezTo>
                    <a:cubicBezTo>
                      <a:pt x="5" y="18"/>
                      <a:pt x="5" y="18"/>
                      <a:pt x="5" y="18"/>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9"/>
                      <a:pt x="0" y="1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1"/>
                      <a:pt x="4" y="1"/>
                      <a:pt x="4" y="1"/>
                    </a:cubicBezTo>
                    <a:cubicBezTo>
                      <a:pt x="4" y="3"/>
                      <a:pt x="4" y="3"/>
                      <a:pt x="4" y="3"/>
                    </a:cubicBezTo>
                    <a:cubicBezTo>
                      <a:pt x="5" y="2"/>
                      <a:pt x="6" y="1"/>
                      <a:pt x="7" y="1"/>
                    </a:cubicBezTo>
                    <a:cubicBezTo>
                      <a:pt x="8" y="0"/>
                      <a:pt x="9" y="0"/>
                      <a:pt x="11" y="0"/>
                    </a:cubicBezTo>
                    <a:cubicBezTo>
                      <a:pt x="12" y="0"/>
                      <a:pt x="13" y="0"/>
                      <a:pt x="14" y="1"/>
                    </a:cubicBezTo>
                    <a:cubicBezTo>
                      <a:pt x="15" y="1"/>
                      <a:pt x="15" y="2"/>
                      <a:pt x="16" y="2"/>
                    </a:cubicBezTo>
                    <a:cubicBezTo>
                      <a:pt x="16" y="3"/>
                      <a:pt x="17" y="4"/>
                      <a:pt x="17" y="5"/>
                    </a:cubicBezTo>
                    <a:cubicBezTo>
                      <a:pt x="17" y="5"/>
                      <a:pt x="17" y="7"/>
                      <a:pt x="17" y="8"/>
                    </a:cubicBezTo>
                    <a:cubicBezTo>
                      <a:pt x="18" y="18"/>
                      <a:pt x="18" y="18"/>
                      <a:pt x="18" y="18"/>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3" name="Freeform 8131">
                <a:extLst>
                  <a:ext uri="{FF2B5EF4-FFF2-40B4-BE49-F238E27FC236}">
                    <a16:creationId xmlns:a16="http://schemas.microsoft.com/office/drawing/2014/main" id="{56E4FFB8-5F30-41D2-98F8-6B3F1D356968}"/>
                  </a:ext>
                </a:extLst>
              </p:cNvPr>
              <p:cNvSpPr>
                <a:spLocks/>
              </p:cNvSpPr>
              <p:nvPr/>
            </p:nvSpPr>
            <p:spPr bwMode="auto">
              <a:xfrm>
                <a:off x="-2546351" y="838318"/>
                <a:ext cx="49213" cy="49213"/>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8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1" y="4"/>
                      <a:pt x="10" y="4"/>
                      <a:pt x="10" y="4"/>
                    </a:cubicBezTo>
                    <a:cubicBezTo>
                      <a:pt x="9" y="4"/>
                      <a:pt x="8" y="4"/>
                      <a:pt x="8"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4" name="Freeform 8132">
                <a:extLst>
                  <a:ext uri="{FF2B5EF4-FFF2-40B4-BE49-F238E27FC236}">
                    <a16:creationId xmlns:a16="http://schemas.microsoft.com/office/drawing/2014/main" id="{C09CAD30-72BD-4A13-9B92-E8656B424D53}"/>
                  </a:ext>
                </a:extLst>
              </p:cNvPr>
              <p:cNvSpPr>
                <a:spLocks/>
              </p:cNvSpPr>
              <p:nvPr/>
            </p:nvSpPr>
            <p:spPr bwMode="auto">
              <a:xfrm>
                <a:off x="-2487613" y="816093"/>
                <a:ext cx="15875" cy="15875"/>
              </a:xfrm>
              <a:custGeom>
                <a:avLst/>
                <a:gdLst>
                  <a:gd name="T0" fmla="*/ 6 w 6"/>
                  <a:gd name="T1" fmla="*/ 3 h 6"/>
                  <a:gd name="T2" fmla="*/ 6 w 6"/>
                  <a:gd name="T3" fmla="*/ 5 h 6"/>
                  <a:gd name="T4" fmla="*/ 3 w 6"/>
                  <a:gd name="T5" fmla="*/ 6 h 6"/>
                  <a:gd name="T6" fmla="*/ 1 w 6"/>
                  <a:gd name="T7" fmla="*/ 6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5"/>
                    </a:cubicBezTo>
                    <a:cubicBezTo>
                      <a:pt x="5" y="6"/>
                      <a:pt x="4" y="6"/>
                      <a:pt x="3" y="6"/>
                    </a:cubicBezTo>
                    <a:cubicBezTo>
                      <a:pt x="2" y="6"/>
                      <a:pt x="1" y="6"/>
                      <a:pt x="1" y="6"/>
                    </a:cubicBezTo>
                    <a:cubicBezTo>
                      <a:pt x="1" y="5"/>
                      <a:pt x="0" y="4"/>
                      <a:pt x="0" y="3"/>
                    </a:cubicBezTo>
                    <a:cubicBezTo>
                      <a:pt x="0" y="2"/>
                      <a:pt x="1" y="1"/>
                      <a:pt x="1" y="1"/>
                    </a:cubicBezTo>
                    <a:cubicBezTo>
                      <a:pt x="1" y="1"/>
                      <a:pt x="2" y="0"/>
                      <a:pt x="3" y="0"/>
                    </a:cubicBezTo>
                    <a:cubicBezTo>
                      <a:pt x="5" y="0"/>
                      <a:pt x="5" y="1"/>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5" name="Freeform 8133">
                <a:extLst>
                  <a:ext uri="{FF2B5EF4-FFF2-40B4-BE49-F238E27FC236}">
                    <a16:creationId xmlns:a16="http://schemas.microsoft.com/office/drawing/2014/main" id="{585BBA0C-F95D-4DEB-9762-97B93E5E17FB}"/>
                  </a:ext>
                </a:extLst>
              </p:cNvPr>
              <p:cNvSpPr>
                <a:spLocks/>
              </p:cNvSpPr>
              <p:nvPr/>
            </p:nvSpPr>
            <p:spPr bwMode="auto">
              <a:xfrm>
                <a:off x="-2484438" y="838318"/>
                <a:ext cx="12700" cy="49213"/>
              </a:xfrm>
              <a:custGeom>
                <a:avLst/>
                <a:gdLst>
                  <a:gd name="T0" fmla="*/ 5 w 5"/>
                  <a:gd name="T1" fmla="*/ 18 h 19"/>
                  <a:gd name="T2" fmla="*/ 5 w 5"/>
                  <a:gd name="T3" fmla="*/ 19 h 19"/>
                  <a:gd name="T4" fmla="*/ 4 w 5"/>
                  <a:gd name="T5" fmla="*/ 19 h 19"/>
                  <a:gd name="T6" fmla="*/ 4 w 5"/>
                  <a:gd name="T7" fmla="*/ 19 h 19"/>
                  <a:gd name="T8" fmla="*/ 2 w 5"/>
                  <a:gd name="T9" fmla="*/ 19 h 19"/>
                  <a:gd name="T10" fmla="*/ 1 w 5"/>
                  <a:gd name="T11" fmla="*/ 19 h 19"/>
                  <a:gd name="T12" fmla="*/ 0 w 5"/>
                  <a:gd name="T13" fmla="*/ 19 h 19"/>
                  <a:gd name="T14" fmla="*/ 0 w 5"/>
                  <a:gd name="T15" fmla="*/ 19 h 19"/>
                  <a:gd name="T16" fmla="*/ 0 w 5"/>
                  <a:gd name="T17" fmla="*/ 18 h 19"/>
                  <a:gd name="T18" fmla="*/ 0 w 5"/>
                  <a:gd name="T19" fmla="*/ 1 h 19"/>
                  <a:gd name="T20" fmla="*/ 0 w 5"/>
                  <a:gd name="T21" fmla="*/ 1 h 19"/>
                  <a:gd name="T22" fmla="*/ 0 w 5"/>
                  <a:gd name="T23" fmla="*/ 0 h 19"/>
                  <a:gd name="T24" fmla="*/ 1 w 5"/>
                  <a:gd name="T25" fmla="*/ 0 h 19"/>
                  <a:gd name="T26" fmla="*/ 2 w 5"/>
                  <a:gd name="T27" fmla="*/ 0 h 19"/>
                  <a:gd name="T28" fmla="*/ 4 w 5"/>
                  <a:gd name="T29" fmla="*/ 0 h 19"/>
                  <a:gd name="T30" fmla="*/ 4 w 5"/>
                  <a:gd name="T31" fmla="*/ 0 h 19"/>
                  <a:gd name="T32" fmla="*/ 5 w 5"/>
                  <a:gd name="T33" fmla="*/ 1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9"/>
                      <a:pt x="0" y="18"/>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1"/>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6" name="Freeform 8134">
                <a:extLst>
                  <a:ext uri="{FF2B5EF4-FFF2-40B4-BE49-F238E27FC236}">
                    <a16:creationId xmlns:a16="http://schemas.microsoft.com/office/drawing/2014/main" id="{19E658E0-DAD9-4FE7-A617-4B0C69BD17D2}"/>
                  </a:ext>
                </a:extLst>
              </p:cNvPr>
              <p:cNvSpPr>
                <a:spLocks/>
              </p:cNvSpPr>
              <p:nvPr/>
            </p:nvSpPr>
            <p:spPr bwMode="auto">
              <a:xfrm>
                <a:off x="-2457451" y="838318"/>
                <a:ext cx="47625" cy="49213"/>
              </a:xfrm>
              <a:custGeom>
                <a:avLst/>
                <a:gdLst>
                  <a:gd name="T0" fmla="*/ 18 w 18"/>
                  <a:gd name="T1" fmla="*/ 18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2 w 18"/>
                  <a:gd name="T17" fmla="*/ 18 h 19"/>
                  <a:gd name="T18" fmla="*/ 12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4 w 18"/>
                  <a:gd name="T67" fmla="*/ 1 h 19"/>
                  <a:gd name="T68" fmla="*/ 4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7 w 18"/>
                  <a:gd name="T83" fmla="*/ 18 h 19"/>
                  <a:gd name="T84" fmla="*/ 18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8"/>
                    </a:moveTo>
                    <a:cubicBezTo>
                      <a:pt x="18" y="19"/>
                      <a:pt x="18" y="19"/>
                      <a:pt x="17" y="19"/>
                    </a:cubicBezTo>
                    <a:cubicBezTo>
                      <a:pt x="17" y="19"/>
                      <a:pt x="17" y="19"/>
                      <a:pt x="17" y="19"/>
                    </a:cubicBezTo>
                    <a:cubicBezTo>
                      <a:pt x="17" y="19"/>
                      <a:pt x="17" y="19"/>
                      <a:pt x="16" y="19"/>
                    </a:cubicBezTo>
                    <a:cubicBezTo>
                      <a:pt x="16" y="19"/>
                      <a:pt x="16" y="19"/>
                      <a:pt x="15" y="19"/>
                    </a:cubicBezTo>
                    <a:cubicBezTo>
                      <a:pt x="15" y="19"/>
                      <a:pt x="14" y="19"/>
                      <a:pt x="14" y="19"/>
                    </a:cubicBezTo>
                    <a:cubicBezTo>
                      <a:pt x="13" y="19"/>
                      <a:pt x="13" y="19"/>
                      <a:pt x="13" y="19"/>
                    </a:cubicBezTo>
                    <a:cubicBezTo>
                      <a:pt x="13" y="19"/>
                      <a:pt x="13" y="19"/>
                      <a:pt x="13" y="19"/>
                    </a:cubicBezTo>
                    <a:cubicBezTo>
                      <a:pt x="12" y="19"/>
                      <a:pt x="12" y="19"/>
                      <a:pt x="12" y="18"/>
                    </a:cubicBezTo>
                    <a:cubicBezTo>
                      <a:pt x="12" y="8"/>
                      <a:pt x="12" y="8"/>
                      <a:pt x="12" y="8"/>
                    </a:cubicBezTo>
                    <a:cubicBezTo>
                      <a:pt x="12"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4" y="1"/>
                      <a:pt x="4" y="1"/>
                      <a:pt x="4" y="1"/>
                    </a:cubicBezTo>
                    <a:cubicBezTo>
                      <a:pt x="4" y="3"/>
                      <a:pt x="4" y="3"/>
                      <a:pt x="4" y="3"/>
                    </a:cubicBezTo>
                    <a:cubicBezTo>
                      <a:pt x="5"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5"/>
                      <a:pt x="18" y="7"/>
                      <a:pt x="18" y="8"/>
                    </a:cubicBezTo>
                    <a:cubicBezTo>
                      <a:pt x="17" y="18"/>
                      <a:pt x="17" y="18"/>
                      <a:pt x="17" y="18"/>
                    </a:cubicBezTo>
                    <a:lnTo>
                      <a:pt x="18"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7" name="Freeform 8135">
                <a:extLst>
                  <a:ext uri="{FF2B5EF4-FFF2-40B4-BE49-F238E27FC236}">
                    <a16:creationId xmlns:a16="http://schemas.microsoft.com/office/drawing/2014/main" id="{DB05F2D7-D0E5-4F52-8A08-125BB27E1C02}"/>
                  </a:ext>
                </a:extLst>
              </p:cNvPr>
              <p:cNvSpPr>
                <a:spLocks/>
              </p:cNvSpPr>
              <p:nvPr/>
            </p:nvSpPr>
            <p:spPr bwMode="auto">
              <a:xfrm>
                <a:off x="-2389188" y="887530"/>
                <a:ext cx="22225" cy="11113"/>
              </a:xfrm>
              <a:custGeom>
                <a:avLst/>
                <a:gdLst>
                  <a:gd name="T0" fmla="*/ 8 w 8"/>
                  <a:gd name="T1" fmla="*/ 2 h 4"/>
                  <a:gd name="T2" fmla="*/ 7 w 8"/>
                  <a:gd name="T3" fmla="*/ 1 h 4"/>
                  <a:gd name="T4" fmla="*/ 5 w 8"/>
                  <a:gd name="T5" fmla="*/ 0 h 4"/>
                  <a:gd name="T6" fmla="*/ 1 w 8"/>
                  <a:gd name="T7" fmla="*/ 0 h 4"/>
                  <a:gd name="T8" fmla="*/ 0 w 8"/>
                  <a:gd name="T9" fmla="*/ 1 h 4"/>
                  <a:gd name="T10" fmla="*/ 0 w 8"/>
                  <a:gd name="T11" fmla="*/ 1 h 4"/>
                  <a:gd name="T12" fmla="*/ 0 w 8"/>
                  <a:gd name="T13" fmla="*/ 2 h 4"/>
                  <a:gd name="T14" fmla="*/ 0 w 8"/>
                  <a:gd name="T15" fmla="*/ 2 h 4"/>
                  <a:gd name="T16" fmla="*/ 1 w 8"/>
                  <a:gd name="T17" fmla="*/ 4 h 4"/>
                  <a:gd name="T18" fmla="*/ 3 w 8"/>
                  <a:gd name="T19" fmla="*/ 4 h 4"/>
                  <a:gd name="T20" fmla="*/ 5 w 8"/>
                  <a:gd name="T21" fmla="*/ 4 h 4"/>
                  <a:gd name="T22" fmla="*/ 7 w 8"/>
                  <a:gd name="T23" fmla="*/ 3 h 4"/>
                  <a:gd name="T24" fmla="*/ 7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7" y="1"/>
                      <a:pt x="7" y="1"/>
                    </a:cubicBezTo>
                    <a:cubicBezTo>
                      <a:pt x="6" y="0"/>
                      <a:pt x="6" y="0"/>
                      <a:pt x="5" y="0"/>
                    </a:cubicBezTo>
                    <a:cubicBezTo>
                      <a:pt x="1" y="0"/>
                      <a:pt x="1" y="0"/>
                      <a:pt x="1" y="0"/>
                    </a:cubicBezTo>
                    <a:cubicBezTo>
                      <a:pt x="1" y="0"/>
                      <a:pt x="1" y="1"/>
                      <a:pt x="0" y="1"/>
                    </a:cubicBezTo>
                    <a:cubicBezTo>
                      <a:pt x="0" y="1"/>
                      <a:pt x="0" y="1"/>
                      <a:pt x="0" y="1"/>
                    </a:cubicBezTo>
                    <a:cubicBezTo>
                      <a:pt x="0" y="2"/>
                      <a:pt x="0" y="2"/>
                      <a:pt x="0" y="2"/>
                    </a:cubicBezTo>
                    <a:cubicBezTo>
                      <a:pt x="0" y="2"/>
                      <a:pt x="0" y="2"/>
                      <a:pt x="0" y="2"/>
                    </a:cubicBezTo>
                    <a:cubicBezTo>
                      <a:pt x="0" y="3"/>
                      <a:pt x="0" y="3"/>
                      <a:pt x="1" y="4"/>
                    </a:cubicBezTo>
                    <a:cubicBezTo>
                      <a:pt x="1" y="4"/>
                      <a:pt x="2" y="4"/>
                      <a:pt x="3" y="4"/>
                    </a:cubicBezTo>
                    <a:cubicBezTo>
                      <a:pt x="4" y="4"/>
                      <a:pt x="5" y="4"/>
                      <a:pt x="5" y="4"/>
                    </a:cubicBezTo>
                    <a:cubicBezTo>
                      <a:pt x="6" y="4"/>
                      <a:pt x="6" y="4"/>
                      <a:pt x="7" y="3"/>
                    </a:cubicBezTo>
                    <a:cubicBezTo>
                      <a:pt x="7" y="3"/>
                      <a:pt x="7" y="3"/>
                      <a:pt x="7" y="3"/>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8" name="Freeform 8136">
                <a:extLst>
                  <a:ext uri="{FF2B5EF4-FFF2-40B4-BE49-F238E27FC236}">
                    <a16:creationId xmlns:a16="http://schemas.microsoft.com/office/drawing/2014/main" id="{D08A801C-1FCF-48B2-9109-794490E6E19B}"/>
                  </a:ext>
                </a:extLst>
              </p:cNvPr>
              <p:cNvSpPr>
                <a:spLocks/>
              </p:cNvSpPr>
              <p:nvPr/>
            </p:nvSpPr>
            <p:spPr bwMode="auto">
              <a:xfrm>
                <a:off x="-2389188" y="847843"/>
                <a:ext cx="17463" cy="15875"/>
              </a:xfrm>
              <a:custGeom>
                <a:avLst/>
                <a:gdLst>
                  <a:gd name="T0" fmla="*/ 6 w 6"/>
                  <a:gd name="T1" fmla="*/ 3 h 6"/>
                  <a:gd name="T2" fmla="*/ 6 w 6"/>
                  <a:gd name="T3" fmla="*/ 1 h 6"/>
                  <a:gd name="T4" fmla="*/ 3 w 6"/>
                  <a:gd name="T5" fmla="*/ 0 h 6"/>
                  <a:gd name="T6" fmla="*/ 2 w 6"/>
                  <a:gd name="T7" fmla="*/ 0 h 6"/>
                  <a:gd name="T8" fmla="*/ 1 w 6"/>
                  <a:gd name="T9" fmla="*/ 1 h 6"/>
                  <a:gd name="T10" fmla="*/ 0 w 6"/>
                  <a:gd name="T11" fmla="*/ 2 h 6"/>
                  <a:gd name="T12" fmla="*/ 0 w 6"/>
                  <a:gd name="T13" fmla="*/ 3 h 6"/>
                  <a:gd name="T14" fmla="*/ 1 w 6"/>
                  <a:gd name="T15" fmla="*/ 5 h 6"/>
                  <a:gd name="T16" fmla="*/ 3 w 6"/>
                  <a:gd name="T17" fmla="*/ 6 h 6"/>
                  <a:gd name="T18" fmla="*/ 5 w 6"/>
                  <a:gd name="T19" fmla="*/ 5 h 6"/>
                  <a:gd name="T20" fmla="*/ 6 w 6"/>
                  <a:gd name="T21" fmla="*/ 5 h 6"/>
                  <a:gd name="T22" fmla="*/ 6 w 6"/>
                  <a:gd name="T23" fmla="*/ 4 h 6"/>
                  <a:gd name="T24" fmla="*/ 6 w 6"/>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6" y="3"/>
                    </a:moveTo>
                    <a:cubicBezTo>
                      <a:pt x="6" y="2"/>
                      <a:pt x="6" y="1"/>
                      <a:pt x="6" y="1"/>
                    </a:cubicBezTo>
                    <a:cubicBezTo>
                      <a:pt x="5" y="0"/>
                      <a:pt x="4" y="0"/>
                      <a:pt x="3" y="0"/>
                    </a:cubicBezTo>
                    <a:cubicBezTo>
                      <a:pt x="3" y="0"/>
                      <a:pt x="2" y="0"/>
                      <a:pt x="2" y="0"/>
                    </a:cubicBezTo>
                    <a:cubicBezTo>
                      <a:pt x="2" y="0"/>
                      <a:pt x="1" y="0"/>
                      <a:pt x="1" y="1"/>
                    </a:cubicBezTo>
                    <a:cubicBezTo>
                      <a:pt x="1" y="1"/>
                      <a:pt x="1" y="1"/>
                      <a:pt x="0" y="2"/>
                    </a:cubicBezTo>
                    <a:cubicBezTo>
                      <a:pt x="0" y="2"/>
                      <a:pt x="0" y="2"/>
                      <a:pt x="0" y="3"/>
                    </a:cubicBezTo>
                    <a:cubicBezTo>
                      <a:pt x="0" y="4"/>
                      <a:pt x="0" y="4"/>
                      <a:pt x="1" y="5"/>
                    </a:cubicBezTo>
                    <a:cubicBezTo>
                      <a:pt x="2" y="5"/>
                      <a:pt x="2" y="6"/>
                      <a:pt x="3" y="6"/>
                    </a:cubicBezTo>
                    <a:cubicBezTo>
                      <a:pt x="4" y="6"/>
                      <a:pt x="4" y="6"/>
                      <a:pt x="5" y="5"/>
                    </a:cubicBezTo>
                    <a:cubicBezTo>
                      <a:pt x="5" y="5"/>
                      <a:pt x="5" y="5"/>
                      <a:pt x="6" y="5"/>
                    </a:cubicBezTo>
                    <a:cubicBezTo>
                      <a:pt x="6" y="5"/>
                      <a:pt x="6" y="4"/>
                      <a:pt x="6" y="4"/>
                    </a:cubicBezTo>
                    <a:cubicBezTo>
                      <a:pt x="6" y="3"/>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9" name="Freeform 8137">
                <a:extLst>
                  <a:ext uri="{FF2B5EF4-FFF2-40B4-BE49-F238E27FC236}">
                    <a16:creationId xmlns:a16="http://schemas.microsoft.com/office/drawing/2014/main" id="{0CF40DCD-13A8-4CA3-B2A8-8BAC52A31B63}"/>
                  </a:ext>
                </a:extLst>
              </p:cNvPr>
              <p:cNvSpPr>
                <a:spLocks/>
              </p:cNvSpPr>
              <p:nvPr/>
            </p:nvSpPr>
            <p:spPr bwMode="auto">
              <a:xfrm>
                <a:off x="-2405063" y="838318"/>
                <a:ext cx="50800" cy="69850"/>
              </a:xfrm>
              <a:custGeom>
                <a:avLst/>
                <a:gdLst>
                  <a:gd name="T0" fmla="*/ 19 w 19"/>
                  <a:gd name="T1" fmla="*/ 2 h 27"/>
                  <a:gd name="T2" fmla="*/ 19 w 19"/>
                  <a:gd name="T3" fmla="*/ 3 h 27"/>
                  <a:gd name="T4" fmla="*/ 18 w 19"/>
                  <a:gd name="T5" fmla="*/ 4 h 27"/>
                  <a:gd name="T6" fmla="*/ 16 w 19"/>
                  <a:gd name="T7" fmla="*/ 4 h 27"/>
                  <a:gd name="T8" fmla="*/ 17 w 19"/>
                  <a:gd name="T9" fmla="*/ 5 h 27"/>
                  <a:gd name="T10" fmla="*/ 17 w 19"/>
                  <a:gd name="T11" fmla="*/ 7 h 27"/>
                  <a:gd name="T12" fmla="*/ 16 w 19"/>
                  <a:gd name="T13" fmla="*/ 10 h 27"/>
                  <a:gd name="T14" fmla="*/ 15 w 19"/>
                  <a:gd name="T15" fmla="*/ 12 h 27"/>
                  <a:gd name="T16" fmla="*/ 13 w 19"/>
                  <a:gd name="T17" fmla="*/ 13 h 27"/>
                  <a:gd name="T18" fmla="*/ 9 w 19"/>
                  <a:gd name="T19" fmla="*/ 13 h 27"/>
                  <a:gd name="T20" fmla="*/ 8 w 19"/>
                  <a:gd name="T21" fmla="*/ 13 h 27"/>
                  <a:gd name="T22" fmla="*/ 6 w 19"/>
                  <a:gd name="T23" fmla="*/ 13 h 27"/>
                  <a:gd name="T24" fmla="*/ 6 w 19"/>
                  <a:gd name="T25" fmla="*/ 13 h 27"/>
                  <a:gd name="T26" fmla="*/ 6 w 19"/>
                  <a:gd name="T27" fmla="*/ 14 h 27"/>
                  <a:gd name="T28" fmla="*/ 6 w 19"/>
                  <a:gd name="T29" fmla="*/ 15 h 27"/>
                  <a:gd name="T30" fmla="*/ 8 w 19"/>
                  <a:gd name="T31" fmla="*/ 15 h 27"/>
                  <a:gd name="T32" fmla="*/ 12 w 19"/>
                  <a:gd name="T33" fmla="*/ 16 h 27"/>
                  <a:gd name="T34" fmla="*/ 15 w 19"/>
                  <a:gd name="T35" fmla="*/ 16 h 27"/>
                  <a:gd name="T36" fmla="*/ 17 w 19"/>
                  <a:gd name="T37" fmla="*/ 17 h 27"/>
                  <a:gd name="T38" fmla="*/ 18 w 19"/>
                  <a:gd name="T39" fmla="*/ 19 h 27"/>
                  <a:gd name="T40" fmla="*/ 19 w 19"/>
                  <a:gd name="T41" fmla="*/ 21 h 27"/>
                  <a:gd name="T42" fmla="*/ 18 w 19"/>
                  <a:gd name="T43" fmla="*/ 23 h 27"/>
                  <a:gd name="T44" fmla="*/ 16 w 19"/>
                  <a:gd name="T45" fmla="*/ 25 h 27"/>
                  <a:gd name="T46" fmla="*/ 13 w 19"/>
                  <a:gd name="T47" fmla="*/ 26 h 27"/>
                  <a:gd name="T48" fmla="*/ 9 w 19"/>
                  <a:gd name="T49" fmla="*/ 27 h 27"/>
                  <a:gd name="T50" fmla="*/ 5 w 19"/>
                  <a:gd name="T51" fmla="*/ 27 h 27"/>
                  <a:gd name="T52" fmla="*/ 3 w 19"/>
                  <a:gd name="T53" fmla="*/ 26 h 27"/>
                  <a:gd name="T54" fmla="*/ 1 w 19"/>
                  <a:gd name="T55" fmla="*/ 24 h 27"/>
                  <a:gd name="T56" fmla="*/ 0 w 19"/>
                  <a:gd name="T57" fmla="*/ 22 h 27"/>
                  <a:gd name="T58" fmla="*/ 1 w 19"/>
                  <a:gd name="T59" fmla="*/ 21 h 27"/>
                  <a:gd name="T60" fmla="*/ 1 w 19"/>
                  <a:gd name="T61" fmla="*/ 20 h 27"/>
                  <a:gd name="T62" fmla="*/ 2 w 19"/>
                  <a:gd name="T63" fmla="*/ 19 h 27"/>
                  <a:gd name="T64" fmla="*/ 3 w 19"/>
                  <a:gd name="T65" fmla="*/ 18 h 27"/>
                  <a:gd name="T66" fmla="*/ 2 w 19"/>
                  <a:gd name="T67" fmla="*/ 16 h 27"/>
                  <a:gd name="T68" fmla="*/ 1 w 19"/>
                  <a:gd name="T69" fmla="*/ 15 h 27"/>
                  <a:gd name="T70" fmla="*/ 2 w 19"/>
                  <a:gd name="T71" fmla="*/ 13 h 27"/>
                  <a:gd name="T72" fmla="*/ 3 w 19"/>
                  <a:gd name="T73" fmla="*/ 11 h 27"/>
                  <a:gd name="T74" fmla="*/ 2 w 19"/>
                  <a:gd name="T75" fmla="*/ 9 h 27"/>
                  <a:gd name="T76" fmla="*/ 2 w 19"/>
                  <a:gd name="T77" fmla="*/ 7 h 27"/>
                  <a:gd name="T78" fmla="*/ 2 w 19"/>
                  <a:gd name="T79" fmla="*/ 4 h 27"/>
                  <a:gd name="T80" fmla="*/ 4 w 19"/>
                  <a:gd name="T81" fmla="*/ 2 h 27"/>
                  <a:gd name="T82" fmla="*/ 6 w 19"/>
                  <a:gd name="T83" fmla="*/ 1 h 27"/>
                  <a:gd name="T84" fmla="*/ 9 w 19"/>
                  <a:gd name="T85" fmla="*/ 0 h 27"/>
                  <a:gd name="T86" fmla="*/ 11 w 19"/>
                  <a:gd name="T87" fmla="*/ 0 h 27"/>
                  <a:gd name="T88" fmla="*/ 12 w 19"/>
                  <a:gd name="T89" fmla="*/ 0 h 27"/>
                  <a:gd name="T90" fmla="*/ 18 w 19"/>
                  <a:gd name="T91" fmla="*/ 0 h 27"/>
                  <a:gd name="T92" fmla="*/ 19 w 19"/>
                  <a:gd name="T93" fmla="*/ 0 h 27"/>
                  <a:gd name="T94" fmla="*/ 19 w 19"/>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7">
                    <a:moveTo>
                      <a:pt x="19" y="2"/>
                    </a:moveTo>
                    <a:cubicBezTo>
                      <a:pt x="19" y="3"/>
                      <a:pt x="19" y="3"/>
                      <a:pt x="19" y="3"/>
                    </a:cubicBezTo>
                    <a:cubicBezTo>
                      <a:pt x="19" y="4"/>
                      <a:pt x="19" y="4"/>
                      <a:pt x="18" y="4"/>
                    </a:cubicBezTo>
                    <a:cubicBezTo>
                      <a:pt x="16" y="4"/>
                      <a:pt x="16" y="4"/>
                      <a:pt x="16" y="4"/>
                    </a:cubicBezTo>
                    <a:cubicBezTo>
                      <a:pt x="16" y="4"/>
                      <a:pt x="17" y="5"/>
                      <a:pt x="17" y="5"/>
                    </a:cubicBezTo>
                    <a:cubicBezTo>
                      <a:pt x="17" y="6"/>
                      <a:pt x="17" y="6"/>
                      <a:pt x="17" y="7"/>
                    </a:cubicBezTo>
                    <a:cubicBezTo>
                      <a:pt x="17" y="8"/>
                      <a:pt x="17" y="9"/>
                      <a:pt x="16" y="10"/>
                    </a:cubicBezTo>
                    <a:cubicBezTo>
                      <a:pt x="16" y="10"/>
                      <a:pt x="16" y="11"/>
                      <a:pt x="15" y="12"/>
                    </a:cubicBezTo>
                    <a:cubicBezTo>
                      <a:pt x="14" y="12"/>
                      <a:pt x="13" y="13"/>
                      <a:pt x="13" y="13"/>
                    </a:cubicBezTo>
                    <a:cubicBezTo>
                      <a:pt x="12" y="13"/>
                      <a:pt x="11" y="13"/>
                      <a:pt x="9" y="13"/>
                    </a:cubicBezTo>
                    <a:cubicBezTo>
                      <a:pt x="9" y="13"/>
                      <a:pt x="8" y="13"/>
                      <a:pt x="8" y="13"/>
                    </a:cubicBezTo>
                    <a:cubicBezTo>
                      <a:pt x="7" y="13"/>
                      <a:pt x="7" y="13"/>
                      <a:pt x="6" y="13"/>
                    </a:cubicBezTo>
                    <a:cubicBezTo>
                      <a:pt x="6" y="13"/>
                      <a:pt x="6" y="13"/>
                      <a:pt x="6" y="13"/>
                    </a:cubicBezTo>
                    <a:cubicBezTo>
                      <a:pt x="6" y="14"/>
                      <a:pt x="6" y="14"/>
                      <a:pt x="6" y="14"/>
                    </a:cubicBezTo>
                    <a:cubicBezTo>
                      <a:pt x="6" y="14"/>
                      <a:pt x="6" y="15"/>
                      <a:pt x="6" y="15"/>
                    </a:cubicBezTo>
                    <a:cubicBezTo>
                      <a:pt x="7" y="15"/>
                      <a:pt x="7" y="15"/>
                      <a:pt x="8" y="15"/>
                    </a:cubicBezTo>
                    <a:cubicBezTo>
                      <a:pt x="12" y="16"/>
                      <a:pt x="12" y="16"/>
                      <a:pt x="12" y="16"/>
                    </a:cubicBezTo>
                    <a:cubicBezTo>
                      <a:pt x="13" y="16"/>
                      <a:pt x="14" y="16"/>
                      <a:pt x="15" y="16"/>
                    </a:cubicBezTo>
                    <a:cubicBezTo>
                      <a:pt x="16" y="16"/>
                      <a:pt x="17" y="17"/>
                      <a:pt x="17" y="17"/>
                    </a:cubicBezTo>
                    <a:cubicBezTo>
                      <a:pt x="18" y="17"/>
                      <a:pt x="18" y="18"/>
                      <a:pt x="18" y="19"/>
                    </a:cubicBezTo>
                    <a:cubicBezTo>
                      <a:pt x="19" y="19"/>
                      <a:pt x="19" y="20"/>
                      <a:pt x="19" y="21"/>
                    </a:cubicBezTo>
                    <a:cubicBezTo>
                      <a:pt x="19" y="22"/>
                      <a:pt x="19" y="22"/>
                      <a:pt x="18" y="23"/>
                    </a:cubicBezTo>
                    <a:cubicBezTo>
                      <a:pt x="18" y="24"/>
                      <a:pt x="17" y="25"/>
                      <a:pt x="16" y="25"/>
                    </a:cubicBezTo>
                    <a:cubicBezTo>
                      <a:pt x="16" y="26"/>
                      <a:pt x="15" y="26"/>
                      <a:pt x="13" y="26"/>
                    </a:cubicBezTo>
                    <a:cubicBezTo>
                      <a:pt x="12" y="27"/>
                      <a:pt x="11" y="27"/>
                      <a:pt x="9" y="27"/>
                    </a:cubicBezTo>
                    <a:cubicBezTo>
                      <a:pt x="8" y="27"/>
                      <a:pt x="6" y="27"/>
                      <a:pt x="5" y="27"/>
                    </a:cubicBezTo>
                    <a:cubicBezTo>
                      <a:pt x="4" y="26"/>
                      <a:pt x="3" y="26"/>
                      <a:pt x="3" y="26"/>
                    </a:cubicBezTo>
                    <a:cubicBezTo>
                      <a:pt x="2" y="25"/>
                      <a:pt x="1" y="25"/>
                      <a:pt x="1" y="24"/>
                    </a:cubicBezTo>
                    <a:cubicBezTo>
                      <a:pt x="1" y="23"/>
                      <a:pt x="0" y="23"/>
                      <a:pt x="0" y="22"/>
                    </a:cubicBezTo>
                    <a:cubicBezTo>
                      <a:pt x="0" y="22"/>
                      <a:pt x="1" y="21"/>
                      <a:pt x="1" y="21"/>
                    </a:cubicBezTo>
                    <a:cubicBezTo>
                      <a:pt x="1" y="20"/>
                      <a:pt x="1" y="20"/>
                      <a:pt x="1" y="20"/>
                    </a:cubicBezTo>
                    <a:cubicBezTo>
                      <a:pt x="1" y="19"/>
                      <a:pt x="2" y="19"/>
                      <a:pt x="2" y="19"/>
                    </a:cubicBezTo>
                    <a:cubicBezTo>
                      <a:pt x="2" y="18"/>
                      <a:pt x="3" y="18"/>
                      <a:pt x="3" y="18"/>
                    </a:cubicBezTo>
                    <a:cubicBezTo>
                      <a:pt x="3" y="17"/>
                      <a:pt x="2" y="17"/>
                      <a:pt x="2" y="16"/>
                    </a:cubicBezTo>
                    <a:cubicBezTo>
                      <a:pt x="1" y="16"/>
                      <a:pt x="1" y="15"/>
                      <a:pt x="1" y="15"/>
                    </a:cubicBezTo>
                    <a:cubicBezTo>
                      <a:pt x="1" y="14"/>
                      <a:pt x="1" y="13"/>
                      <a:pt x="2" y="13"/>
                    </a:cubicBezTo>
                    <a:cubicBezTo>
                      <a:pt x="2" y="12"/>
                      <a:pt x="3" y="12"/>
                      <a:pt x="3" y="11"/>
                    </a:cubicBezTo>
                    <a:cubicBezTo>
                      <a:pt x="3" y="11"/>
                      <a:pt x="2" y="10"/>
                      <a:pt x="2" y="9"/>
                    </a:cubicBezTo>
                    <a:cubicBezTo>
                      <a:pt x="2" y="9"/>
                      <a:pt x="2" y="8"/>
                      <a:pt x="2" y="7"/>
                    </a:cubicBezTo>
                    <a:cubicBezTo>
                      <a:pt x="2" y="6"/>
                      <a:pt x="2" y="5"/>
                      <a:pt x="2" y="4"/>
                    </a:cubicBezTo>
                    <a:cubicBezTo>
                      <a:pt x="3" y="3"/>
                      <a:pt x="3" y="2"/>
                      <a:pt x="4" y="2"/>
                    </a:cubicBezTo>
                    <a:cubicBezTo>
                      <a:pt x="5" y="1"/>
                      <a:pt x="5" y="1"/>
                      <a:pt x="6" y="1"/>
                    </a:cubicBezTo>
                    <a:cubicBezTo>
                      <a:pt x="7" y="0"/>
                      <a:pt x="8" y="0"/>
                      <a:pt x="9" y="0"/>
                    </a:cubicBezTo>
                    <a:cubicBezTo>
                      <a:pt x="10" y="0"/>
                      <a:pt x="10" y="0"/>
                      <a:pt x="11" y="0"/>
                    </a:cubicBezTo>
                    <a:cubicBezTo>
                      <a:pt x="12" y="0"/>
                      <a:pt x="12" y="0"/>
                      <a:pt x="12" y="0"/>
                    </a:cubicBezTo>
                    <a:cubicBezTo>
                      <a:pt x="18" y="0"/>
                      <a:pt x="18" y="0"/>
                      <a:pt x="18" y="0"/>
                    </a:cubicBezTo>
                    <a:cubicBezTo>
                      <a:pt x="19" y="0"/>
                      <a:pt x="19" y="0"/>
                      <a:pt x="19" y="0"/>
                    </a:cubicBezTo>
                    <a:cubicBezTo>
                      <a:pt x="19" y="1"/>
                      <a:pt x="19" y="1"/>
                      <a:pt x="1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0" name="Freeform 8138">
                <a:extLst>
                  <a:ext uri="{FF2B5EF4-FFF2-40B4-BE49-F238E27FC236}">
                    <a16:creationId xmlns:a16="http://schemas.microsoft.com/office/drawing/2014/main" id="{6BD55C9C-C3E8-477A-B917-063001FB237C}"/>
                  </a:ext>
                </a:extLst>
              </p:cNvPr>
              <p:cNvSpPr>
                <a:spLocks/>
              </p:cNvSpPr>
              <p:nvPr/>
            </p:nvSpPr>
            <p:spPr bwMode="auto">
              <a:xfrm>
                <a:off x="-2351088" y="822443"/>
                <a:ext cx="34925" cy="65088"/>
              </a:xfrm>
              <a:custGeom>
                <a:avLst/>
                <a:gdLst>
                  <a:gd name="T0" fmla="*/ 13 w 13"/>
                  <a:gd name="T1" fmla="*/ 23 h 25"/>
                  <a:gd name="T2" fmla="*/ 13 w 13"/>
                  <a:gd name="T3" fmla="*/ 24 h 25"/>
                  <a:gd name="T4" fmla="*/ 13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1 w 13"/>
                  <a:gd name="T25" fmla="*/ 10 h 25"/>
                  <a:gd name="T26" fmla="*/ 0 w 13"/>
                  <a:gd name="T27" fmla="*/ 9 h 25"/>
                  <a:gd name="T28" fmla="*/ 0 w 13"/>
                  <a:gd name="T29" fmla="*/ 8 h 25"/>
                  <a:gd name="T30" fmla="*/ 0 w 13"/>
                  <a:gd name="T31" fmla="*/ 7 h 25"/>
                  <a:gd name="T32" fmla="*/ 0 w 13"/>
                  <a:gd name="T33" fmla="*/ 6 h 25"/>
                  <a:gd name="T34" fmla="*/ 0 w 13"/>
                  <a:gd name="T35" fmla="*/ 6 h 25"/>
                  <a:gd name="T36" fmla="*/ 1 w 13"/>
                  <a:gd name="T37" fmla="*/ 6 h 25"/>
                  <a:gd name="T38" fmla="*/ 3 w 13"/>
                  <a:gd name="T39" fmla="*/ 6 h 25"/>
                  <a:gd name="T40" fmla="*/ 3 w 13"/>
                  <a:gd name="T41" fmla="*/ 1 h 25"/>
                  <a:gd name="T42" fmla="*/ 3 w 13"/>
                  <a:gd name="T43" fmla="*/ 1 h 25"/>
                  <a:gd name="T44" fmla="*/ 4 w 13"/>
                  <a:gd name="T45" fmla="*/ 1 h 25"/>
                  <a:gd name="T46" fmla="*/ 4 w 13"/>
                  <a:gd name="T47" fmla="*/ 0 h 25"/>
                  <a:gd name="T48" fmla="*/ 6 w 13"/>
                  <a:gd name="T49" fmla="*/ 0 h 25"/>
                  <a:gd name="T50" fmla="*/ 7 w 13"/>
                  <a:gd name="T51" fmla="*/ 0 h 25"/>
                  <a:gd name="T52" fmla="*/ 8 w 13"/>
                  <a:gd name="T53" fmla="*/ 1 h 25"/>
                  <a:gd name="T54" fmla="*/ 8 w 13"/>
                  <a:gd name="T55" fmla="*/ 1 h 25"/>
                  <a:gd name="T56" fmla="*/ 8 w 13"/>
                  <a:gd name="T57" fmla="*/ 1 h 25"/>
                  <a:gd name="T58" fmla="*/ 8 w 13"/>
                  <a:gd name="T59" fmla="*/ 6 h 25"/>
                  <a:gd name="T60" fmla="*/ 12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2 w 13"/>
                  <a:gd name="T73" fmla="*/ 10 h 25"/>
                  <a:gd name="T74" fmla="*/ 8 w 13"/>
                  <a:gd name="T75" fmla="*/ 10 h 25"/>
                  <a:gd name="T76" fmla="*/ 8 w 13"/>
                  <a:gd name="T77" fmla="*/ 18 h 25"/>
                  <a:gd name="T78" fmla="*/ 9 w 13"/>
                  <a:gd name="T79" fmla="*/ 21 h 25"/>
                  <a:gd name="T80" fmla="*/ 10 w 13"/>
                  <a:gd name="T81" fmla="*/ 21 h 25"/>
                  <a:gd name="T82" fmla="*/ 11 w 13"/>
                  <a:gd name="T83" fmla="*/ 21 h 25"/>
                  <a:gd name="T84" fmla="*/ 12 w 13"/>
                  <a:gd name="T85" fmla="*/ 21 h 25"/>
                  <a:gd name="T86" fmla="*/ 12 w 13"/>
                  <a:gd name="T87" fmla="*/ 21 h 25"/>
                  <a:gd name="T88" fmla="*/ 12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4"/>
                    </a:cubicBezTo>
                    <a:cubicBezTo>
                      <a:pt x="12" y="25"/>
                      <a:pt x="12" y="25"/>
                      <a:pt x="12" y="25"/>
                    </a:cubicBezTo>
                    <a:cubicBezTo>
                      <a:pt x="12" y="25"/>
                      <a:pt x="12" y="25"/>
                      <a:pt x="11" y="25"/>
                    </a:cubicBezTo>
                    <a:cubicBezTo>
                      <a:pt x="11" y="25"/>
                      <a:pt x="11" y="25"/>
                      <a:pt x="10" y="25"/>
                    </a:cubicBezTo>
                    <a:cubicBezTo>
                      <a:pt x="10" y="25"/>
                      <a:pt x="9" y="25"/>
                      <a:pt x="9" y="25"/>
                    </a:cubicBezTo>
                    <a:cubicBezTo>
                      <a:pt x="8" y="25"/>
                      <a:pt x="7" y="25"/>
                      <a:pt x="6" y="25"/>
                    </a:cubicBezTo>
                    <a:cubicBezTo>
                      <a:pt x="6" y="25"/>
                      <a:pt x="5" y="24"/>
                      <a:pt x="4" y="24"/>
                    </a:cubicBezTo>
                    <a:cubicBezTo>
                      <a:pt x="4" y="23"/>
                      <a:pt x="4" y="23"/>
                      <a:pt x="3" y="22"/>
                    </a:cubicBezTo>
                    <a:cubicBezTo>
                      <a:pt x="3" y="21"/>
                      <a:pt x="3" y="20"/>
                      <a:pt x="3" y="19"/>
                    </a:cubicBezTo>
                    <a:cubicBezTo>
                      <a:pt x="3" y="10"/>
                      <a:pt x="3" y="10"/>
                      <a:pt x="3" y="10"/>
                    </a:cubicBezTo>
                    <a:cubicBezTo>
                      <a:pt x="1" y="10"/>
                      <a:pt x="1" y="10"/>
                      <a:pt x="1" y="10"/>
                    </a:cubicBezTo>
                    <a:cubicBezTo>
                      <a:pt x="1" y="10"/>
                      <a:pt x="0" y="10"/>
                      <a:pt x="0" y="9"/>
                    </a:cubicBezTo>
                    <a:cubicBezTo>
                      <a:pt x="0" y="9"/>
                      <a:pt x="0" y="9"/>
                      <a:pt x="0" y="8"/>
                    </a:cubicBezTo>
                    <a:cubicBezTo>
                      <a:pt x="0" y="8"/>
                      <a:pt x="0" y="7"/>
                      <a:pt x="0" y="7"/>
                    </a:cubicBezTo>
                    <a:cubicBezTo>
                      <a:pt x="0" y="7"/>
                      <a:pt x="0" y="7"/>
                      <a:pt x="0" y="6"/>
                    </a:cubicBezTo>
                    <a:cubicBezTo>
                      <a:pt x="0" y="6"/>
                      <a:pt x="0" y="6"/>
                      <a:pt x="0" y="6"/>
                    </a:cubicBezTo>
                    <a:cubicBezTo>
                      <a:pt x="1" y="6"/>
                      <a:pt x="1" y="6"/>
                      <a:pt x="1" y="6"/>
                    </a:cubicBezTo>
                    <a:cubicBezTo>
                      <a:pt x="3" y="6"/>
                      <a:pt x="3" y="6"/>
                      <a:pt x="3" y="6"/>
                    </a:cubicBezTo>
                    <a:cubicBezTo>
                      <a:pt x="3" y="1"/>
                      <a:pt x="3" y="1"/>
                      <a:pt x="3" y="1"/>
                    </a:cubicBezTo>
                    <a:cubicBezTo>
                      <a:pt x="3" y="1"/>
                      <a:pt x="3" y="1"/>
                      <a:pt x="3" y="1"/>
                    </a:cubicBezTo>
                    <a:cubicBezTo>
                      <a:pt x="3" y="1"/>
                      <a:pt x="3" y="1"/>
                      <a:pt x="4" y="1"/>
                    </a:cubicBezTo>
                    <a:cubicBezTo>
                      <a:pt x="4" y="0"/>
                      <a:pt x="4" y="0"/>
                      <a:pt x="4" y="0"/>
                    </a:cubicBezTo>
                    <a:cubicBezTo>
                      <a:pt x="5" y="0"/>
                      <a:pt x="5" y="0"/>
                      <a:pt x="6" y="0"/>
                    </a:cubicBezTo>
                    <a:cubicBezTo>
                      <a:pt x="6" y="0"/>
                      <a:pt x="6" y="0"/>
                      <a:pt x="7" y="0"/>
                    </a:cubicBezTo>
                    <a:cubicBezTo>
                      <a:pt x="7" y="0"/>
                      <a:pt x="7" y="0"/>
                      <a:pt x="8" y="1"/>
                    </a:cubicBezTo>
                    <a:cubicBezTo>
                      <a:pt x="8" y="1"/>
                      <a:pt x="8" y="1"/>
                      <a:pt x="8" y="1"/>
                    </a:cubicBezTo>
                    <a:cubicBezTo>
                      <a:pt x="8" y="1"/>
                      <a:pt x="8" y="1"/>
                      <a:pt x="8" y="1"/>
                    </a:cubicBezTo>
                    <a:cubicBezTo>
                      <a:pt x="8" y="6"/>
                      <a:pt x="8" y="6"/>
                      <a:pt x="8" y="6"/>
                    </a:cubicBezTo>
                    <a:cubicBezTo>
                      <a:pt x="12" y="6"/>
                      <a:pt x="12" y="6"/>
                      <a:pt x="12" y="6"/>
                    </a:cubicBezTo>
                    <a:cubicBezTo>
                      <a:pt x="12" y="6"/>
                      <a:pt x="12" y="6"/>
                      <a:pt x="13" y="6"/>
                    </a:cubicBezTo>
                    <a:cubicBezTo>
                      <a:pt x="13" y="6"/>
                      <a:pt x="13" y="6"/>
                      <a:pt x="13" y="6"/>
                    </a:cubicBezTo>
                    <a:cubicBezTo>
                      <a:pt x="13" y="7"/>
                      <a:pt x="13" y="7"/>
                      <a:pt x="13" y="7"/>
                    </a:cubicBezTo>
                    <a:cubicBezTo>
                      <a:pt x="13" y="7"/>
                      <a:pt x="13" y="8"/>
                      <a:pt x="13" y="8"/>
                    </a:cubicBezTo>
                    <a:cubicBezTo>
                      <a:pt x="13" y="9"/>
                      <a:pt x="13" y="9"/>
                      <a:pt x="13" y="9"/>
                    </a:cubicBezTo>
                    <a:cubicBezTo>
                      <a:pt x="13" y="10"/>
                      <a:pt x="12" y="10"/>
                      <a:pt x="12" y="10"/>
                    </a:cubicBezTo>
                    <a:cubicBezTo>
                      <a:pt x="8" y="10"/>
                      <a:pt x="8" y="10"/>
                      <a:pt x="8" y="10"/>
                    </a:cubicBezTo>
                    <a:cubicBezTo>
                      <a:pt x="8" y="18"/>
                      <a:pt x="8" y="18"/>
                      <a:pt x="8" y="18"/>
                    </a:cubicBezTo>
                    <a:cubicBezTo>
                      <a:pt x="8" y="19"/>
                      <a:pt x="8" y="20"/>
                      <a:pt x="9" y="21"/>
                    </a:cubicBezTo>
                    <a:cubicBezTo>
                      <a:pt x="9" y="21"/>
                      <a:pt x="10" y="21"/>
                      <a:pt x="10" y="21"/>
                    </a:cubicBezTo>
                    <a:cubicBezTo>
                      <a:pt x="11" y="21"/>
                      <a:pt x="11" y="21"/>
                      <a:pt x="11" y="21"/>
                    </a:cubicBezTo>
                    <a:cubicBezTo>
                      <a:pt x="11" y="21"/>
                      <a:pt x="11" y="21"/>
                      <a:pt x="12" y="21"/>
                    </a:cubicBezTo>
                    <a:cubicBezTo>
                      <a:pt x="12" y="21"/>
                      <a:pt x="12" y="21"/>
                      <a:pt x="12" y="21"/>
                    </a:cubicBezTo>
                    <a:cubicBezTo>
                      <a:pt x="12" y="21"/>
                      <a:pt x="12" y="21"/>
                      <a:pt x="12" y="21"/>
                    </a:cubicBezTo>
                    <a:cubicBezTo>
                      <a:pt x="12" y="21"/>
                      <a:pt x="13" y="21"/>
                      <a:pt x="13" y="21"/>
                    </a:cubicBezTo>
                    <a:cubicBezTo>
                      <a:pt x="13" y="21"/>
                      <a:pt x="13" y="21"/>
                      <a:pt x="13" y="21"/>
                    </a:cubicBezTo>
                    <a:cubicBezTo>
                      <a:pt x="13" y="21"/>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1" name="Freeform 8139">
                <a:extLst>
                  <a:ext uri="{FF2B5EF4-FFF2-40B4-BE49-F238E27FC236}">
                    <a16:creationId xmlns:a16="http://schemas.microsoft.com/office/drawing/2014/main" id="{01E3A293-FF2C-4B89-A833-72161B169270}"/>
                  </a:ext>
                </a:extLst>
              </p:cNvPr>
              <p:cNvSpPr>
                <a:spLocks/>
              </p:cNvSpPr>
              <p:nvPr/>
            </p:nvSpPr>
            <p:spPr bwMode="auto">
              <a:xfrm>
                <a:off x="-2297113" y="847843"/>
                <a:ext cx="23813" cy="30163"/>
              </a:xfrm>
              <a:custGeom>
                <a:avLst/>
                <a:gdLst>
                  <a:gd name="T0" fmla="*/ 9 w 9"/>
                  <a:gd name="T1" fmla="*/ 6 h 11"/>
                  <a:gd name="T2" fmla="*/ 9 w 9"/>
                  <a:gd name="T3" fmla="*/ 3 h 11"/>
                  <a:gd name="T4" fmla="*/ 9 w 9"/>
                  <a:gd name="T5" fmla="*/ 2 h 11"/>
                  <a:gd name="T6" fmla="*/ 7 w 9"/>
                  <a:gd name="T7" fmla="*/ 0 h 11"/>
                  <a:gd name="T8" fmla="*/ 5 w 9"/>
                  <a:gd name="T9" fmla="*/ 0 h 11"/>
                  <a:gd name="T10" fmla="*/ 3 w 9"/>
                  <a:gd name="T11" fmla="*/ 0 h 11"/>
                  <a:gd name="T12" fmla="*/ 2 w 9"/>
                  <a:gd name="T13" fmla="*/ 1 h 11"/>
                  <a:gd name="T14" fmla="*/ 1 w 9"/>
                  <a:gd name="T15" fmla="*/ 3 h 11"/>
                  <a:gd name="T16" fmla="*/ 0 w 9"/>
                  <a:gd name="T17" fmla="*/ 6 h 11"/>
                  <a:gd name="T18" fmla="*/ 1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9" y="2"/>
                    </a:cubicBezTo>
                    <a:cubicBezTo>
                      <a:pt x="8" y="1"/>
                      <a:pt x="8" y="1"/>
                      <a:pt x="7" y="0"/>
                    </a:cubicBezTo>
                    <a:cubicBezTo>
                      <a:pt x="7" y="0"/>
                      <a:pt x="6" y="0"/>
                      <a:pt x="5" y="0"/>
                    </a:cubicBezTo>
                    <a:cubicBezTo>
                      <a:pt x="4" y="0"/>
                      <a:pt x="4" y="0"/>
                      <a:pt x="3" y="0"/>
                    </a:cubicBezTo>
                    <a:cubicBezTo>
                      <a:pt x="2" y="1"/>
                      <a:pt x="2" y="1"/>
                      <a:pt x="2" y="1"/>
                    </a:cubicBezTo>
                    <a:cubicBezTo>
                      <a:pt x="1" y="2"/>
                      <a:pt x="1" y="2"/>
                      <a:pt x="1" y="3"/>
                    </a:cubicBezTo>
                    <a:cubicBezTo>
                      <a:pt x="1" y="4"/>
                      <a:pt x="0" y="5"/>
                      <a:pt x="0" y="6"/>
                    </a:cubicBezTo>
                    <a:cubicBezTo>
                      <a:pt x="0" y="6"/>
                      <a:pt x="1" y="7"/>
                      <a:pt x="1" y="8"/>
                    </a:cubicBezTo>
                    <a:cubicBezTo>
                      <a:pt x="1" y="9"/>
                      <a:pt x="1" y="9"/>
                      <a:pt x="1" y="10"/>
                    </a:cubicBezTo>
                    <a:cubicBezTo>
                      <a:pt x="2" y="10"/>
                      <a:pt x="2" y="11"/>
                      <a:pt x="3" y="11"/>
                    </a:cubicBezTo>
                    <a:cubicBezTo>
                      <a:pt x="3" y="11"/>
                      <a:pt x="4" y="11"/>
                      <a:pt x="5" y="11"/>
                    </a:cubicBezTo>
                    <a:cubicBezTo>
                      <a:pt x="6" y="11"/>
                      <a:pt x="6" y="11"/>
                      <a:pt x="7" y="11"/>
                    </a:cubicBezTo>
                    <a:cubicBezTo>
                      <a:pt x="8" y="11"/>
                      <a:pt x="8" y="10"/>
                      <a:pt x="8" y="10"/>
                    </a:cubicBezTo>
                    <a:cubicBezTo>
                      <a:pt x="9"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2" name="Freeform 8140">
                <a:extLst>
                  <a:ext uri="{FF2B5EF4-FFF2-40B4-BE49-F238E27FC236}">
                    <a16:creationId xmlns:a16="http://schemas.microsoft.com/office/drawing/2014/main" id="{CA27150F-824B-4A34-8AF2-8561B7700809}"/>
                  </a:ext>
                </a:extLst>
              </p:cNvPr>
              <p:cNvSpPr>
                <a:spLocks/>
              </p:cNvSpPr>
              <p:nvPr/>
            </p:nvSpPr>
            <p:spPr bwMode="auto">
              <a:xfrm>
                <a:off x="-2311401" y="838318"/>
                <a:ext cx="53975" cy="49213"/>
              </a:xfrm>
              <a:custGeom>
                <a:avLst/>
                <a:gdLst>
                  <a:gd name="T0" fmla="*/ 20 w 20"/>
                  <a:gd name="T1" fmla="*/ 9 h 19"/>
                  <a:gd name="T2" fmla="*/ 19 w 20"/>
                  <a:gd name="T3" fmla="*/ 13 h 19"/>
                  <a:gd name="T4" fmla="*/ 17 w 20"/>
                  <a:gd name="T5" fmla="*/ 17 h 19"/>
                  <a:gd name="T6" fmla="*/ 14 w 20"/>
                  <a:gd name="T7" fmla="*/ 19 h 19"/>
                  <a:gd name="T8" fmla="*/ 10 w 20"/>
                  <a:gd name="T9" fmla="*/ 19 h 19"/>
                  <a:gd name="T10" fmla="*/ 5 w 20"/>
                  <a:gd name="T11" fmla="*/ 19 h 19"/>
                  <a:gd name="T12" fmla="*/ 2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4 w 20"/>
                  <a:gd name="T27" fmla="*/ 1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5"/>
                      <a:pt x="18" y="16"/>
                      <a:pt x="17" y="17"/>
                    </a:cubicBezTo>
                    <a:cubicBezTo>
                      <a:pt x="16" y="17"/>
                      <a:pt x="15" y="18"/>
                      <a:pt x="14" y="19"/>
                    </a:cubicBezTo>
                    <a:cubicBezTo>
                      <a:pt x="13" y="19"/>
                      <a:pt x="11" y="19"/>
                      <a:pt x="10" y="19"/>
                    </a:cubicBezTo>
                    <a:cubicBezTo>
                      <a:pt x="8" y="19"/>
                      <a:pt x="7" y="19"/>
                      <a:pt x="5" y="19"/>
                    </a:cubicBezTo>
                    <a:cubicBezTo>
                      <a:pt x="4" y="18"/>
                      <a:pt x="3" y="18"/>
                      <a:pt x="2" y="17"/>
                    </a:cubicBezTo>
                    <a:cubicBezTo>
                      <a:pt x="2" y="16"/>
                      <a:pt x="1" y="15"/>
                      <a:pt x="1" y="14"/>
                    </a:cubicBezTo>
                    <a:cubicBezTo>
                      <a:pt x="0" y="13"/>
                      <a:pt x="0" y="11"/>
                      <a:pt x="0" y="10"/>
                    </a:cubicBezTo>
                    <a:cubicBezTo>
                      <a:pt x="0" y="8"/>
                      <a:pt x="0" y="7"/>
                      <a:pt x="1" y="6"/>
                    </a:cubicBezTo>
                    <a:cubicBezTo>
                      <a:pt x="1" y="5"/>
                      <a:pt x="2" y="4"/>
                      <a:pt x="3" y="3"/>
                    </a:cubicBezTo>
                    <a:cubicBezTo>
                      <a:pt x="3" y="2"/>
                      <a:pt x="5" y="1"/>
                      <a:pt x="6" y="1"/>
                    </a:cubicBezTo>
                    <a:cubicBezTo>
                      <a:pt x="7" y="0"/>
                      <a:pt x="8" y="0"/>
                      <a:pt x="10" y="0"/>
                    </a:cubicBezTo>
                    <a:cubicBezTo>
                      <a:pt x="12" y="0"/>
                      <a:pt x="13" y="0"/>
                      <a:pt x="14" y="1"/>
                    </a:cubicBezTo>
                    <a:cubicBezTo>
                      <a:pt x="16" y="1"/>
                      <a:pt x="17" y="2"/>
                      <a:pt x="17" y="2"/>
                    </a:cubicBezTo>
                    <a:cubicBezTo>
                      <a:pt x="18" y="3"/>
                      <a:pt x="19" y="4"/>
                      <a:pt x="19" y="5"/>
                    </a:cubicBezTo>
                    <a:cubicBezTo>
                      <a:pt x="20" y="7"/>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3" name="Freeform 8141">
                <a:extLst>
                  <a:ext uri="{FF2B5EF4-FFF2-40B4-BE49-F238E27FC236}">
                    <a16:creationId xmlns:a16="http://schemas.microsoft.com/office/drawing/2014/main" id="{93BF7D23-66B3-400B-9A21-2876B40F5F29}"/>
                  </a:ext>
                </a:extLst>
              </p:cNvPr>
              <p:cNvSpPr>
                <a:spLocks/>
              </p:cNvSpPr>
              <p:nvPr/>
            </p:nvSpPr>
            <p:spPr bwMode="auto">
              <a:xfrm>
                <a:off x="-2246313" y="838318"/>
                <a:ext cx="44450" cy="49213"/>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3 w 17"/>
                  <a:gd name="T11" fmla="*/ 19 h 19"/>
                  <a:gd name="T12" fmla="*/ 13 w 17"/>
                  <a:gd name="T13" fmla="*/ 19 h 19"/>
                  <a:gd name="T14" fmla="*/ 12 w 17"/>
                  <a:gd name="T15" fmla="*/ 19 h 19"/>
                  <a:gd name="T16" fmla="*/ 12 w 17"/>
                  <a:gd name="T17" fmla="*/ 18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5 h 19"/>
                  <a:gd name="T30" fmla="*/ 5 w 17"/>
                  <a:gd name="T31" fmla="*/ 7 h 19"/>
                  <a:gd name="T32" fmla="*/ 5 w 17"/>
                  <a:gd name="T33" fmla="*/ 18 h 19"/>
                  <a:gd name="T34" fmla="*/ 5 w 17"/>
                  <a:gd name="T35" fmla="*/ 19 h 19"/>
                  <a:gd name="T36" fmla="*/ 4 w 17"/>
                  <a:gd name="T37" fmla="*/ 19 h 19"/>
                  <a:gd name="T38" fmla="*/ 4 w 17"/>
                  <a:gd name="T39" fmla="*/ 19 h 19"/>
                  <a:gd name="T40" fmla="*/ 2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0 h 19"/>
                  <a:gd name="T66" fmla="*/ 4 w 17"/>
                  <a:gd name="T67" fmla="*/ 1 h 19"/>
                  <a:gd name="T68" fmla="*/ 4 w 17"/>
                  <a:gd name="T69" fmla="*/ 3 h 19"/>
                  <a:gd name="T70" fmla="*/ 7 w 17"/>
                  <a:gd name="T71" fmla="*/ 1 h 19"/>
                  <a:gd name="T72" fmla="*/ 11 w 17"/>
                  <a:gd name="T73" fmla="*/ 0 h 19"/>
                  <a:gd name="T74" fmla="*/ 14 w 17"/>
                  <a:gd name="T75" fmla="*/ 1 h 19"/>
                  <a:gd name="T76" fmla="*/ 16 w 17"/>
                  <a:gd name="T77" fmla="*/ 2 h 19"/>
                  <a:gd name="T78" fmla="*/ 17 w 17"/>
                  <a:gd name="T79" fmla="*/ 5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9"/>
                      <a:pt x="17" y="19"/>
                      <a:pt x="17" y="19"/>
                    </a:cubicBez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2" y="19"/>
                      <a:pt x="12" y="19"/>
                      <a:pt x="12" y="19"/>
                    </a:cubicBezTo>
                    <a:cubicBezTo>
                      <a:pt x="12" y="19"/>
                      <a:pt x="12" y="19"/>
                      <a:pt x="12" y="18"/>
                    </a:cubicBezTo>
                    <a:cubicBezTo>
                      <a:pt x="12" y="8"/>
                      <a:pt x="12" y="8"/>
                      <a:pt x="12" y="8"/>
                    </a:cubicBezTo>
                    <a:cubicBezTo>
                      <a:pt x="12" y="7"/>
                      <a:pt x="12" y="7"/>
                      <a:pt x="12" y="6"/>
                    </a:cubicBezTo>
                    <a:cubicBezTo>
                      <a:pt x="12" y="6"/>
                      <a:pt x="12" y="5"/>
                      <a:pt x="11" y="5"/>
                    </a:cubicBezTo>
                    <a:cubicBezTo>
                      <a:pt x="11" y="5"/>
                      <a:pt x="11" y="4"/>
                      <a:pt x="10" y="4"/>
                    </a:cubicBezTo>
                    <a:cubicBezTo>
                      <a:pt x="10" y="4"/>
                      <a:pt x="10" y="4"/>
                      <a:pt x="9" y="4"/>
                    </a:cubicBezTo>
                    <a:cubicBezTo>
                      <a:pt x="8" y="4"/>
                      <a:pt x="8" y="4"/>
                      <a:pt x="7" y="5"/>
                    </a:cubicBezTo>
                    <a:cubicBezTo>
                      <a:pt x="6" y="5"/>
                      <a:pt x="6" y="6"/>
                      <a:pt x="5" y="7"/>
                    </a:cubicBezTo>
                    <a:cubicBezTo>
                      <a:pt x="5" y="18"/>
                      <a:pt x="5" y="18"/>
                      <a:pt x="5" y="18"/>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1"/>
                      <a:pt x="4" y="1"/>
                      <a:pt x="4" y="1"/>
                    </a:cubicBezTo>
                    <a:cubicBezTo>
                      <a:pt x="4" y="3"/>
                      <a:pt x="4" y="3"/>
                      <a:pt x="4" y="3"/>
                    </a:cubicBezTo>
                    <a:cubicBezTo>
                      <a:pt x="5" y="2"/>
                      <a:pt x="6" y="1"/>
                      <a:pt x="7" y="1"/>
                    </a:cubicBezTo>
                    <a:cubicBezTo>
                      <a:pt x="8" y="0"/>
                      <a:pt x="9" y="0"/>
                      <a:pt x="11" y="0"/>
                    </a:cubicBezTo>
                    <a:cubicBezTo>
                      <a:pt x="12" y="0"/>
                      <a:pt x="13" y="0"/>
                      <a:pt x="14" y="1"/>
                    </a:cubicBezTo>
                    <a:cubicBezTo>
                      <a:pt x="15" y="1"/>
                      <a:pt x="15" y="2"/>
                      <a:pt x="16" y="2"/>
                    </a:cubicBezTo>
                    <a:cubicBezTo>
                      <a:pt x="16" y="3"/>
                      <a:pt x="17" y="4"/>
                      <a:pt x="17" y="5"/>
                    </a:cubicBezTo>
                    <a:cubicBezTo>
                      <a:pt x="17" y="5"/>
                      <a:pt x="17" y="7"/>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4" name="Freeform 8142">
                <a:extLst>
                  <a:ext uri="{FF2B5EF4-FFF2-40B4-BE49-F238E27FC236}">
                    <a16:creationId xmlns:a16="http://schemas.microsoft.com/office/drawing/2014/main" id="{7558F621-02DF-479C-A65B-D093D83F7FFC}"/>
                  </a:ext>
                </a:extLst>
              </p:cNvPr>
              <p:cNvSpPr>
                <a:spLocks noEditPoints="1"/>
              </p:cNvSpPr>
              <p:nvPr/>
            </p:nvSpPr>
            <p:spPr bwMode="auto">
              <a:xfrm>
                <a:off x="-2719388" y="819268"/>
                <a:ext cx="47625" cy="68263"/>
              </a:xfrm>
              <a:custGeom>
                <a:avLst/>
                <a:gdLst>
                  <a:gd name="T0" fmla="*/ 18 w 18"/>
                  <a:gd name="T1" fmla="*/ 8 h 26"/>
                  <a:gd name="T2" fmla="*/ 18 w 18"/>
                  <a:gd name="T3" fmla="*/ 12 h 26"/>
                  <a:gd name="T4" fmla="*/ 16 w 18"/>
                  <a:gd name="T5" fmla="*/ 15 h 26"/>
                  <a:gd name="T6" fmla="*/ 13 w 18"/>
                  <a:gd name="T7" fmla="*/ 16 h 26"/>
                  <a:gd name="T8" fmla="*/ 8 w 18"/>
                  <a:gd name="T9" fmla="*/ 17 h 26"/>
                  <a:gd name="T10" fmla="*/ 6 w 18"/>
                  <a:gd name="T11" fmla="*/ 17 h 26"/>
                  <a:gd name="T12" fmla="*/ 6 w 18"/>
                  <a:gd name="T13" fmla="*/ 25 h 26"/>
                  <a:gd name="T14" fmla="*/ 6 w 18"/>
                  <a:gd name="T15" fmla="*/ 26 h 26"/>
                  <a:gd name="T16" fmla="*/ 5 w 18"/>
                  <a:gd name="T17" fmla="*/ 26 h 26"/>
                  <a:gd name="T18" fmla="*/ 4 w 18"/>
                  <a:gd name="T19" fmla="*/ 26 h 26"/>
                  <a:gd name="T20" fmla="*/ 3 w 18"/>
                  <a:gd name="T21" fmla="*/ 26 h 26"/>
                  <a:gd name="T22" fmla="*/ 2 w 18"/>
                  <a:gd name="T23" fmla="*/ 26 h 26"/>
                  <a:gd name="T24" fmla="*/ 1 w 18"/>
                  <a:gd name="T25" fmla="*/ 26 h 26"/>
                  <a:gd name="T26" fmla="*/ 0 w 18"/>
                  <a:gd name="T27" fmla="*/ 26 h 26"/>
                  <a:gd name="T28" fmla="*/ 0 w 18"/>
                  <a:gd name="T29" fmla="*/ 25 h 26"/>
                  <a:gd name="T30" fmla="*/ 0 w 18"/>
                  <a:gd name="T31" fmla="*/ 2 h 26"/>
                  <a:gd name="T32" fmla="*/ 1 w 18"/>
                  <a:gd name="T33" fmla="*/ 0 h 26"/>
                  <a:gd name="T34" fmla="*/ 2 w 18"/>
                  <a:gd name="T35" fmla="*/ 0 h 26"/>
                  <a:gd name="T36" fmla="*/ 8 w 18"/>
                  <a:gd name="T37" fmla="*/ 0 h 26"/>
                  <a:gd name="T38" fmla="*/ 10 w 18"/>
                  <a:gd name="T39" fmla="*/ 0 h 26"/>
                  <a:gd name="T40" fmla="*/ 12 w 18"/>
                  <a:gd name="T41" fmla="*/ 0 h 26"/>
                  <a:gd name="T42" fmla="*/ 15 w 18"/>
                  <a:gd name="T43" fmla="*/ 1 h 26"/>
                  <a:gd name="T44" fmla="*/ 17 w 18"/>
                  <a:gd name="T45" fmla="*/ 3 h 26"/>
                  <a:gd name="T46" fmla="*/ 18 w 18"/>
                  <a:gd name="T47" fmla="*/ 5 h 26"/>
                  <a:gd name="T48" fmla="*/ 18 w 18"/>
                  <a:gd name="T49" fmla="*/ 8 h 26"/>
                  <a:gd name="T50" fmla="*/ 13 w 18"/>
                  <a:gd name="T51" fmla="*/ 8 h 26"/>
                  <a:gd name="T52" fmla="*/ 12 w 18"/>
                  <a:gd name="T53" fmla="*/ 6 h 26"/>
                  <a:gd name="T54" fmla="*/ 11 w 18"/>
                  <a:gd name="T55" fmla="*/ 5 h 26"/>
                  <a:gd name="T56" fmla="*/ 10 w 18"/>
                  <a:gd name="T57" fmla="*/ 4 h 26"/>
                  <a:gd name="T58" fmla="*/ 8 w 18"/>
                  <a:gd name="T59" fmla="*/ 4 h 26"/>
                  <a:gd name="T60" fmla="*/ 6 w 18"/>
                  <a:gd name="T61" fmla="*/ 4 h 26"/>
                  <a:gd name="T62" fmla="*/ 6 w 18"/>
                  <a:gd name="T63" fmla="*/ 13 h 26"/>
                  <a:gd name="T64" fmla="*/ 8 w 18"/>
                  <a:gd name="T65" fmla="*/ 13 h 26"/>
                  <a:gd name="T66" fmla="*/ 10 w 18"/>
                  <a:gd name="T67" fmla="*/ 13 h 26"/>
                  <a:gd name="T68" fmla="*/ 12 w 18"/>
                  <a:gd name="T69" fmla="*/ 12 h 26"/>
                  <a:gd name="T70" fmla="*/ 13 w 18"/>
                  <a:gd name="T71" fmla="*/ 10 h 26"/>
                  <a:gd name="T72" fmla="*/ 13 w 18"/>
                  <a:gd name="T73"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6">
                    <a:moveTo>
                      <a:pt x="18" y="8"/>
                    </a:moveTo>
                    <a:cubicBezTo>
                      <a:pt x="18" y="9"/>
                      <a:pt x="18" y="11"/>
                      <a:pt x="18" y="12"/>
                    </a:cubicBezTo>
                    <a:cubicBezTo>
                      <a:pt x="17" y="13"/>
                      <a:pt x="17" y="14"/>
                      <a:pt x="16" y="15"/>
                    </a:cubicBezTo>
                    <a:cubicBezTo>
                      <a:pt x="15" y="15"/>
                      <a:pt x="14" y="16"/>
                      <a:pt x="13" y="16"/>
                    </a:cubicBezTo>
                    <a:cubicBezTo>
                      <a:pt x="11" y="17"/>
                      <a:pt x="10" y="17"/>
                      <a:pt x="8" y="17"/>
                    </a:cubicBezTo>
                    <a:cubicBezTo>
                      <a:pt x="6" y="17"/>
                      <a:pt x="6" y="17"/>
                      <a:pt x="6" y="17"/>
                    </a:cubicBezTo>
                    <a:cubicBezTo>
                      <a:pt x="6" y="25"/>
                      <a:pt x="6" y="25"/>
                      <a:pt x="6" y="25"/>
                    </a:cubicBezTo>
                    <a:cubicBezTo>
                      <a:pt x="6" y="26"/>
                      <a:pt x="6" y="26"/>
                      <a:pt x="6" y="26"/>
                    </a:cubicBezTo>
                    <a:cubicBezTo>
                      <a:pt x="6" y="26"/>
                      <a:pt x="5" y="26"/>
                      <a:pt x="5" y="26"/>
                    </a:cubicBezTo>
                    <a:cubicBezTo>
                      <a:pt x="5" y="26"/>
                      <a:pt x="5" y="26"/>
                      <a:pt x="4" y="26"/>
                    </a:cubicBezTo>
                    <a:cubicBezTo>
                      <a:pt x="4" y="26"/>
                      <a:pt x="4" y="26"/>
                      <a:pt x="3" y="26"/>
                    </a:cubicBezTo>
                    <a:cubicBezTo>
                      <a:pt x="3" y="26"/>
                      <a:pt x="2" y="26"/>
                      <a:pt x="2" y="26"/>
                    </a:cubicBezTo>
                    <a:cubicBezTo>
                      <a:pt x="1" y="26"/>
                      <a:pt x="1" y="26"/>
                      <a:pt x="1" y="26"/>
                    </a:cubicBezTo>
                    <a:cubicBezTo>
                      <a:pt x="1" y="26"/>
                      <a:pt x="1" y="26"/>
                      <a:pt x="0" y="26"/>
                    </a:cubicBezTo>
                    <a:cubicBezTo>
                      <a:pt x="0" y="26"/>
                      <a:pt x="0" y="26"/>
                      <a:pt x="0" y="25"/>
                    </a:cubicBezTo>
                    <a:cubicBezTo>
                      <a:pt x="0" y="2"/>
                      <a:pt x="0" y="2"/>
                      <a:pt x="0" y="2"/>
                    </a:cubicBezTo>
                    <a:cubicBezTo>
                      <a:pt x="0" y="1"/>
                      <a:pt x="1" y="1"/>
                      <a:pt x="1" y="0"/>
                    </a:cubicBezTo>
                    <a:cubicBezTo>
                      <a:pt x="1" y="0"/>
                      <a:pt x="2" y="0"/>
                      <a:pt x="2" y="0"/>
                    </a:cubicBezTo>
                    <a:cubicBezTo>
                      <a:pt x="8" y="0"/>
                      <a:pt x="8" y="0"/>
                      <a:pt x="8" y="0"/>
                    </a:cubicBezTo>
                    <a:cubicBezTo>
                      <a:pt x="9" y="0"/>
                      <a:pt x="10" y="0"/>
                      <a:pt x="10" y="0"/>
                    </a:cubicBezTo>
                    <a:cubicBezTo>
                      <a:pt x="11" y="0"/>
                      <a:pt x="11" y="0"/>
                      <a:pt x="12" y="0"/>
                    </a:cubicBezTo>
                    <a:cubicBezTo>
                      <a:pt x="13" y="0"/>
                      <a:pt x="14" y="1"/>
                      <a:pt x="15" y="1"/>
                    </a:cubicBezTo>
                    <a:cubicBezTo>
                      <a:pt x="15" y="1"/>
                      <a:pt x="16" y="2"/>
                      <a:pt x="17" y="3"/>
                    </a:cubicBezTo>
                    <a:cubicBezTo>
                      <a:pt x="17" y="3"/>
                      <a:pt x="18" y="4"/>
                      <a:pt x="18" y="5"/>
                    </a:cubicBezTo>
                    <a:cubicBezTo>
                      <a:pt x="18" y="6"/>
                      <a:pt x="18" y="7"/>
                      <a:pt x="18" y="8"/>
                    </a:cubicBezTo>
                    <a:close/>
                    <a:moveTo>
                      <a:pt x="13" y="8"/>
                    </a:moveTo>
                    <a:cubicBezTo>
                      <a:pt x="13" y="7"/>
                      <a:pt x="13" y="6"/>
                      <a:pt x="12" y="6"/>
                    </a:cubicBezTo>
                    <a:cubicBezTo>
                      <a:pt x="12" y="5"/>
                      <a:pt x="12" y="5"/>
                      <a:pt x="11" y="5"/>
                    </a:cubicBezTo>
                    <a:cubicBezTo>
                      <a:pt x="11" y="4"/>
                      <a:pt x="10" y="4"/>
                      <a:pt x="10" y="4"/>
                    </a:cubicBezTo>
                    <a:cubicBezTo>
                      <a:pt x="9" y="4"/>
                      <a:pt x="9" y="4"/>
                      <a:pt x="8" y="4"/>
                    </a:cubicBezTo>
                    <a:cubicBezTo>
                      <a:pt x="6" y="4"/>
                      <a:pt x="6" y="4"/>
                      <a:pt x="6" y="4"/>
                    </a:cubicBezTo>
                    <a:cubicBezTo>
                      <a:pt x="6" y="13"/>
                      <a:pt x="6" y="13"/>
                      <a:pt x="6" y="13"/>
                    </a:cubicBezTo>
                    <a:cubicBezTo>
                      <a:pt x="8" y="13"/>
                      <a:pt x="8" y="13"/>
                      <a:pt x="8" y="13"/>
                    </a:cubicBezTo>
                    <a:cubicBezTo>
                      <a:pt x="9" y="13"/>
                      <a:pt x="10" y="13"/>
                      <a:pt x="10" y="13"/>
                    </a:cubicBezTo>
                    <a:cubicBezTo>
                      <a:pt x="11" y="12"/>
                      <a:pt x="11" y="12"/>
                      <a:pt x="12" y="12"/>
                    </a:cubicBezTo>
                    <a:cubicBezTo>
                      <a:pt x="12" y="11"/>
                      <a:pt x="12" y="11"/>
                      <a:pt x="13" y="10"/>
                    </a:cubicBezTo>
                    <a:cubicBezTo>
                      <a:pt x="13" y="9"/>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5" name="Freeform 8143">
                <a:extLst>
                  <a:ext uri="{FF2B5EF4-FFF2-40B4-BE49-F238E27FC236}">
                    <a16:creationId xmlns:a16="http://schemas.microsoft.com/office/drawing/2014/main" id="{C7D4B9B3-5BB7-435C-85B9-5F756D7FD242}"/>
                  </a:ext>
                </a:extLst>
              </p:cNvPr>
              <p:cNvSpPr>
                <a:spLocks noEditPoints="1"/>
              </p:cNvSpPr>
              <p:nvPr/>
            </p:nvSpPr>
            <p:spPr bwMode="auto">
              <a:xfrm>
                <a:off x="-2663826" y="835143"/>
                <a:ext cx="49213"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6 w 18"/>
                  <a:gd name="T37" fmla="*/ 19 h 21"/>
                  <a:gd name="T38" fmla="*/ 16 w 18"/>
                  <a:gd name="T39" fmla="*/ 19 h 21"/>
                  <a:gd name="T40" fmla="*/ 16 w 18"/>
                  <a:gd name="T41" fmla="*/ 20 h 21"/>
                  <a:gd name="T42" fmla="*/ 14 w 18"/>
                  <a:gd name="T43" fmla="*/ 20 h 21"/>
                  <a:gd name="T44" fmla="*/ 12 w 18"/>
                  <a:gd name="T45" fmla="*/ 21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7" y="11"/>
                      <a:pt x="17" y="11"/>
                    </a:cubicBezTo>
                    <a:cubicBezTo>
                      <a:pt x="17" y="12"/>
                      <a:pt x="16" y="12"/>
                      <a:pt x="16" y="12"/>
                    </a:cubicBezTo>
                    <a:cubicBezTo>
                      <a:pt x="5" y="12"/>
                      <a:pt x="5" y="12"/>
                      <a:pt x="5" y="12"/>
                    </a:cubicBezTo>
                    <a:cubicBezTo>
                      <a:pt x="5" y="12"/>
                      <a:pt x="5" y="13"/>
                      <a:pt x="5" y="14"/>
                    </a:cubicBezTo>
                    <a:cubicBezTo>
                      <a:pt x="5" y="14"/>
                      <a:pt x="6" y="15"/>
                      <a:pt x="6" y="15"/>
                    </a:cubicBezTo>
                    <a:cubicBezTo>
                      <a:pt x="6" y="16"/>
                      <a:pt x="7" y="16"/>
                      <a:pt x="8" y="16"/>
                    </a:cubicBezTo>
                    <a:cubicBezTo>
                      <a:pt x="8" y="17"/>
                      <a:pt x="9" y="17"/>
                      <a:pt x="10" y="17"/>
                    </a:cubicBezTo>
                    <a:cubicBezTo>
                      <a:pt x="11" y="17"/>
                      <a:pt x="12" y="17"/>
                      <a:pt x="12" y="17"/>
                    </a:cubicBezTo>
                    <a:cubicBezTo>
                      <a:pt x="13" y="16"/>
                      <a:pt x="13" y="16"/>
                      <a:pt x="14" y="16"/>
                    </a:cubicBezTo>
                    <a:cubicBezTo>
                      <a:pt x="14" y="16"/>
                      <a:pt x="15" y="16"/>
                      <a:pt x="15" y="16"/>
                    </a:cubicBezTo>
                    <a:cubicBezTo>
                      <a:pt x="16" y="16"/>
                      <a:pt x="16" y="16"/>
                      <a:pt x="16" y="16"/>
                    </a:cubicBezTo>
                    <a:cubicBezTo>
                      <a:pt x="16" y="16"/>
                      <a:pt x="16" y="16"/>
                      <a:pt x="16" y="16"/>
                    </a:cubicBezTo>
                    <a:cubicBezTo>
                      <a:pt x="16" y="16"/>
                      <a:pt x="16"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6" y="19"/>
                    </a:cubicBezTo>
                    <a:cubicBezTo>
                      <a:pt x="16" y="19"/>
                      <a:pt x="16" y="19"/>
                      <a:pt x="16" y="19"/>
                    </a:cubicBezTo>
                    <a:cubicBezTo>
                      <a:pt x="16" y="19"/>
                      <a:pt x="16" y="19"/>
                      <a:pt x="16" y="20"/>
                    </a:cubicBezTo>
                    <a:cubicBezTo>
                      <a:pt x="15" y="20"/>
                      <a:pt x="15" y="20"/>
                      <a:pt x="14" y="20"/>
                    </a:cubicBezTo>
                    <a:cubicBezTo>
                      <a:pt x="13" y="20"/>
                      <a:pt x="13" y="20"/>
                      <a:pt x="12" y="21"/>
                    </a:cubicBezTo>
                    <a:cubicBezTo>
                      <a:pt x="11" y="21"/>
                      <a:pt x="10"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6" y="3"/>
                    </a:cubicBezTo>
                    <a:cubicBezTo>
                      <a:pt x="16" y="3"/>
                      <a:pt x="17" y="4"/>
                      <a:pt x="17" y="5"/>
                    </a:cubicBezTo>
                    <a:cubicBezTo>
                      <a:pt x="17" y="7"/>
                      <a:pt x="18" y="8"/>
                      <a:pt x="18" y="9"/>
                    </a:cubicBezTo>
                    <a:lnTo>
                      <a:pt x="18" y="10"/>
                    </a:lnTo>
                    <a:close/>
                    <a:moveTo>
                      <a:pt x="13" y="8"/>
                    </a:moveTo>
                    <a:cubicBezTo>
                      <a:pt x="13" y="7"/>
                      <a:pt x="12" y="6"/>
                      <a:pt x="12" y="5"/>
                    </a:cubicBezTo>
                    <a:cubicBezTo>
                      <a:pt x="11" y="4"/>
                      <a:pt x="10" y="4"/>
                      <a:pt x="9" y="4"/>
                    </a:cubicBezTo>
                    <a:cubicBezTo>
                      <a:pt x="8" y="4"/>
                      <a:pt x="8" y="4"/>
                      <a:pt x="7" y="4"/>
                    </a:cubicBezTo>
                    <a:cubicBezTo>
                      <a:pt x="7" y="4"/>
                      <a:pt x="6" y="5"/>
                      <a:pt x="6" y="5"/>
                    </a:cubicBezTo>
                    <a:cubicBezTo>
                      <a:pt x="6" y="6"/>
                      <a:pt x="5" y="6"/>
                      <a:pt x="5"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6" name="Freeform 8144">
                <a:extLst>
                  <a:ext uri="{FF2B5EF4-FFF2-40B4-BE49-F238E27FC236}">
                    <a16:creationId xmlns:a16="http://schemas.microsoft.com/office/drawing/2014/main" id="{8D44F51A-5C1F-4162-9B5A-6CD6F2879105}"/>
                  </a:ext>
                </a:extLst>
              </p:cNvPr>
              <p:cNvSpPr>
                <a:spLocks/>
              </p:cNvSpPr>
              <p:nvPr/>
            </p:nvSpPr>
            <p:spPr bwMode="auto">
              <a:xfrm>
                <a:off x="-2605088" y="835143"/>
                <a:ext cx="46038" cy="52388"/>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5"/>
                      <a:pt x="11" y="5"/>
                      <a:pt x="10" y="5"/>
                    </a:cubicBezTo>
                    <a:cubicBezTo>
                      <a:pt x="10" y="5"/>
                      <a:pt x="10" y="5"/>
                      <a:pt x="9" y="5"/>
                    </a:cubicBezTo>
                    <a:cubicBezTo>
                      <a:pt x="8" y="5"/>
                      <a:pt x="8" y="5"/>
                      <a:pt x="7" y="5"/>
                    </a:cubicBezTo>
                    <a:cubicBezTo>
                      <a:pt x="6" y="6"/>
                      <a:pt x="6" y="6"/>
                      <a:pt x="5" y="7"/>
                    </a:cubicBezTo>
                    <a:cubicBezTo>
                      <a:pt x="5" y="20"/>
                      <a:pt x="5" y="20"/>
                      <a:pt x="5" y="20"/>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2" y="0"/>
                      <a:pt x="3" y="0"/>
                      <a:pt x="3" y="1"/>
                    </a:cubicBezTo>
                    <a:cubicBezTo>
                      <a:pt x="3" y="1"/>
                      <a:pt x="4" y="1"/>
                      <a:pt x="4" y="1"/>
                    </a:cubicBezTo>
                    <a:cubicBezTo>
                      <a:pt x="4" y="1"/>
                      <a:pt x="4" y="1"/>
                      <a:pt x="4" y="1"/>
                    </a:cubicBezTo>
                    <a:cubicBezTo>
                      <a:pt x="4" y="1"/>
                      <a:pt x="4" y="1"/>
                      <a:pt x="4" y="1"/>
                    </a:cubicBezTo>
                    <a:cubicBezTo>
                      <a:pt x="4" y="3"/>
                      <a:pt x="4" y="3"/>
                      <a:pt x="4" y="3"/>
                    </a:cubicBezTo>
                    <a:cubicBezTo>
                      <a:pt x="5" y="2"/>
                      <a:pt x="6" y="1"/>
                      <a:pt x="7" y="1"/>
                    </a:cubicBezTo>
                    <a:cubicBezTo>
                      <a:pt x="8" y="0"/>
                      <a:pt x="9" y="0"/>
                      <a:pt x="11" y="0"/>
                    </a:cubicBezTo>
                    <a:cubicBezTo>
                      <a:pt x="12" y="0"/>
                      <a:pt x="13" y="0"/>
                      <a:pt x="14" y="1"/>
                    </a:cubicBezTo>
                    <a:cubicBezTo>
                      <a:pt x="14"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7" name="Freeform 8145">
                <a:extLst>
                  <a:ext uri="{FF2B5EF4-FFF2-40B4-BE49-F238E27FC236}">
                    <a16:creationId xmlns:a16="http://schemas.microsoft.com/office/drawing/2014/main" id="{39708296-A99D-4F94-ABDE-7E30A3998FEE}"/>
                  </a:ext>
                </a:extLst>
              </p:cNvPr>
              <p:cNvSpPr>
                <a:spLocks/>
              </p:cNvSpPr>
              <p:nvPr/>
            </p:nvSpPr>
            <p:spPr bwMode="auto">
              <a:xfrm>
                <a:off x="-2546351" y="835143"/>
                <a:ext cx="49213"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7"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2" y="8"/>
                      <a:pt x="12" y="7"/>
                    </a:cubicBezTo>
                    <a:cubicBezTo>
                      <a:pt x="12" y="7"/>
                      <a:pt x="12" y="6"/>
                      <a:pt x="12" y="6"/>
                    </a:cubicBezTo>
                    <a:cubicBezTo>
                      <a:pt x="12"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1"/>
                    </a:cubicBezTo>
                    <a:cubicBezTo>
                      <a:pt x="2" y="0"/>
                      <a:pt x="2" y="0"/>
                      <a:pt x="2" y="0"/>
                    </a:cubicBezTo>
                    <a:cubicBezTo>
                      <a:pt x="3" y="0"/>
                      <a:pt x="3" y="0"/>
                      <a:pt x="4" y="1"/>
                    </a:cubicBezTo>
                    <a:cubicBezTo>
                      <a:pt x="4" y="1"/>
                      <a:pt x="4" y="1"/>
                      <a:pt x="4" y="1"/>
                    </a:cubicBezTo>
                    <a:cubicBezTo>
                      <a:pt x="4" y="1"/>
                      <a:pt x="4"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8" name="Freeform 8146">
                <a:extLst>
                  <a:ext uri="{FF2B5EF4-FFF2-40B4-BE49-F238E27FC236}">
                    <a16:creationId xmlns:a16="http://schemas.microsoft.com/office/drawing/2014/main" id="{531DEBB0-4107-4F8B-BB82-8AA1B9AE175D}"/>
                  </a:ext>
                </a:extLst>
              </p:cNvPr>
              <p:cNvSpPr>
                <a:spLocks noEditPoints="1"/>
              </p:cNvSpPr>
              <p:nvPr/>
            </p:nvSpPr>
            <p:spPr bwMode="auto">
              <a:xfrm>
                <a:off x="-2487613" y="814505"/>
                <a:ext cx="15875" cy="73025"/>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8 h 28"/>
                  <a:gd name="T20" fmla="*/ 6 w 6"/>
                  <a:gd name="T21" fmla="*/ 28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8 h 28"/>
                  <a:gd name="T34" fmla="*/ 1 w 6"/>
                  <a:gd name="T35" fmla="*/ 28 h 28"/>
                  <a:gd name="T36" fmla="*/ 1 w 6"/>
                  <a:gd name="T37" fmla="*/ 9 h 28"/>
                  <a:gd name="T38" fmla="*/ 1 w 6"/>
                  <a:gd name="T39" fmla="*/ 9 h 28"/>
                  <a:gd name="T40" fmla="*/ 1 w 6"/>
                  <a:gd name="T41" fmla="*/ 9 h 28"/>
                  <a:gd name="T42" fmla="*/ 2 w 6"/>
                  <a:gd name="T43" fmla="*/ 9 h 28"/>
                  <a:gd name="T44" fmla="*/ 3 w 6"/>
                  <a:gd name="T45" fmla="*/ 8 h 28"/>
                  <a:gd name="T46" fmla="*/ 5 w 6"/>
                  <a:gd name="T47" fmla="*/ 9 h 28"/>
                  <a:gd name="T48" fmla="*/ 5 w 6"/>
                  <a:gd name="T49" fmla="*/ 9 h 28"/>
                  <a:gd name="T50" fmla="*/ 6 w 6"/>
                  <a:gd name="T51" fmla="*/ 9 h 28"/>
                  <a:gd name="T52" fmla="*/ 6 w 6"/>
                  <a:gd name="T53" fmla="*/ 9 h 28"/>
                  <a:gd name="T54" fmla="*/ 6 w 6"/>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6"/>
                      <a:pt x="4" y="6"/>
                      <a:pt x="3" y="6"/>
                    </a:cubicBezTo>
                    <a:cubicBezTo>
                      <a:pt x="2" y="6"/>
                      <a:pt x="1" y="6"/>
                      <a:pt x="1" y="5"/>
                    </a:cubicBezTo>
                    <a:cubicBezTo>
                      <a:pt x="1" y="5"/>
                      <a:pt x="0" y="4"/>
                      <a:pt x="0" y="3"/>
                    </a:cubicBezTo>
                    <a:cubicBezTo>
                      <a:pt x="0" y="2"/>
                      <a:pt x="1" y="1"/>
                      <a:pt x="1" y="1"/>
                    </a:cubicBezTo>
                    <a:cubicBezTo>
                      <a:pt x="1" y="1"/>
                      <a:pt x="2" y="0"/>
                      <a:pt x="3" y="0"/>
                    </a:cubicBezTo>
                    <a:cubicBezTo>
                      <a:pt x="4" y="0"/>
                      <a:pt x="5" y="1"/>
                      <a:pt x="6" y="1"/>
                    </a:cubicBezTo>
                    <a:cubicBezTo>
                      <a:pt x="6" y="1"/>
                      <a:pt x="6" y="2"/>
                      <a:pt x="6" y="3"/>
                    </a:cubicBezTo>
                    <a:close/>
                    <a:moveTo>
                      <a:pt x="6" y="28"/>
                    </a:moveTo>
                    <a:cubicBezTo>
                      <a:pt x="6" y="28"/>
                      <a:pt x="6" y="28"/>
                      <a:pt x="6" y="28"/>
                    </a:cubicBezTo>
                    <a:cubicBezTo>
                      <a:pt x="6" y="28"/>
                      <a:pt x="6" y="28"/>
                      <a:pt x="5" y="28"/>
                    </a:cubicBezTo>
                    <a:cubicBezTo>
                      <a:pt x="5" y="28"/>
                      <a:pt x="5" y="28"/>
                      <a:pt x="5" y="28"/>
                    </a:cubicBezTo>
                    <a:cubicBezTo>
                      <a:pt x="4" y="28"/>
                      <a:pt x="4" y="28"/>
                      <a:pt x="3" y="28"/>
                    </a:cubicBezTo>
                    <a:cubicBezTo>
                      <a:pt x="3" y="28"/>
                      <a:pt x="2" y="28"/>
                      <a:pt x="2" y="28"/>
                    </a:cubicBezTo>
                    <a:cubicBezTo>
                      <a:pt x="2" y="28"/>
                      <a:pt x="1" y="28"/>
                      <a:pt x="1" y="28"/>
                    </a:cubicBezTo>
                    <a:cubicBezTo>
                      <a:pt x="1" y="28"/>
                      <a:pt x="1" y="28"/>
                      <a:pt x="1" y="28"/>
                    </a:cubicBezTo>
                    <a:cubicBezTo>
                      <a:pt x="1" y="28"/>
                      <a:pt x="1" y="28"/>
                      <a:pt x="1" y="28"/>
                    </a:cubicBezTo>
                    <a:cubicBezTo>
                      <a:pt x="1" y="9"/>
                      <a:pt x="1" y="9"/>
                      <a:pt x="1" y="9"/>
                    </a:cubicBezTo>
                    <a:cubicBezTo>
                      <a:pt x="1" y="9"/>
                      <a:pt x="1" y="9"/>
                      <a:pt x="1" y="9"/>
                    </a:cubicBezTo>
                    <a:cubicBezTo>
                      <a:pt x="1" y="9"/>
                      <a:pt x="1" y="9"/>
                      <a:pt x="1" y="9"/>
                    </a:cubicBezTo>
                    <a:cubicBezTo>
                      <a:pt x="1" y="9"/>
                      <a:pt x="2" y="9"/>
                      <a:pt x="2" y="9"/>
                    </a:cubicBezTo>
                    <a:cubicBezTo>
                      <a:pt x="2" y="8"/>
                      <a:pt x="3" y="8"/>
                      <a:pt x="3" y="8"/>
                    </a:cubicBezTo>
                    <a:cubicBezTo>
                      <a:pt x="4" y="8"/>
                      <a:pt x="4" y="8"/>
                      <a:pt x="5" y="9"/>
                    </a:cubicBezTo>
                    <a:cubicBezTo>
                      <a:pt x="5" y="9"/>
                      <a:pt x="5" y="9"/>
                      <a:pt x="5" y="9"/>
                    </a:cubicBezTo>
                    <a:cubicBezTo>
                      <a:pt x="6" y="9"/>
                      <a:pt x="6" y="9"/>
                      <a:pt x="6" y="9"/>
                    </a:cubicBezTo>
                    <a:cubicBezTo>
                      <a:pt x="6" y="9"/>
                      <a:pt x="6" y="9"/>
                      <a:pt x="6" y="9"/>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9" name="Freeform 8147">
                <a:extLst>
                  <a:ext uri="{FF2B5EF4-FFF2-40B4-BE49-F238E27FC236}">
                    <a16:creationId xmlns:a16="http://schemas.microsoft.com/office/drawing/2014/main" id="{F90C78F1-D629-452F-B0FE-752B85E01C51}"/>
                  </a:ext>
                </a:extLst>
              </p:cNvPr>
              <p:cNvSpPr>
                <a:spLocks/>
              </p:cNvSpPr>
              <p:nvPr/>
            </p:nvSpPr>
            <p:spPr bwMode="auto">
              <a:xfrm>
                <a:off x="-2457451" y="835143"/>
                <a:ext cx="44450" cy="52388"/>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2 w 17"/>
                  <a:gd name="T23" fmla="*/ 6 h 20"/>
                  <a:gd name="T24" fmla="*/ 11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5 w 17"/>
                  <a:gd name="T37" fmla="*/ 20 h 20"/>
                  <a:gd name="T38" fmla="*/ 4 w 17"/>
                  <a:gd name="T39" fmla="*/ 20 h 20"/>
                  <a:gd name="T40" fmla="*/ 3 w 17"/>
                  <a:gd name="T41" fmla="*/ 20 h 20"/>
                  <a:gd name="T42" fmla="*/ 1 w 17"/>
                  <a:gd name="T43" fmla="*/ 20 h 20"/>
                  <a:gd name="T44" fmla="*/ 1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3" y="20"/>
                      <a:pt x="12" y="20"/>
                    </a:cubicBezTo>
                    <a:cubicBezTo>
                      <a:pt x="12" y="20"/>
                      <a:pt x="12" y="20"/>
                      <a:pt x="12" y="20"/>
                    </a:cubicBezTo>
                    <a:cubicBezTo>
                      <a:pt x="12" y="9"/>
                      <a:pt x="12" y="9"/>
                      <a:pt x="12" y="9"/>
                    </a:cubicBezTo>
                    <a:cubicBezTo>
                      <a:pt x="12" y="8"/>
                      <a:pt x="12" y="8"/>
                      <a:pt x="12" y="7"/>
                    </a:cubicBezTo>
                    <a:cubicBezTo>
                      <a:pt x="12" y="7"/>
                      <a:pt x="12" y="6"/>
                      <a:pt x="12"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0"/>
                      <a:pt x="2" y="0"/>
                      <a:pt x="2" y="0"/>
                    </a:cubicBezTo>
                    <a:cubicBezTo>
                      <a:pt x="3" y="0"/>
                      <a:pt x="3" y="0"/>
                      <a:pt x="3" y="1"/>
                    </a:cubicBezTo>
                    <a:cubicBezTo>
                      <a:pt x="4" y="1"/>
                      <a:pt x="4" y="1"/>
                      <a:pt x="4" y="1"/>
                    </a:cubicBezTo>
                    <a:cubicBezTo>
                      <a:pt x="4" y="1"/>
                      <a:pt x="4" y="1"/>
                      <a:pt x="4" y="1"/>
                    </a:cubicBezTo>
                    <a:cubicBezTo>
                      <a:pt x="4" y="1"/>
                      <a:pt x="4" y="1"/>
                      <a:pt x="4" y="1"/>
                    </a:cubicBezTo>
                    <a:cubicBezTo>
                      <a:pt x="4" y="3"/>
                      <a:pt x="4" y="3"/>
                      <a:pt x="4" y="3"/>
                    </a:cubicBezTo>
                    <a:cubicBezTo>
                      <a:pt x="5" y="2"/>
                      <a:pt x="6" y="1"/>
                      <a:pt x="7" y="1"/>
                    </a:cubicBezTo>
                    <a:cubicBezTo>
                      <a:pt x="9" y="0"/>
                      <a:pt x="10" y="0"/>
                      <a:pt x="11" y="0"/>
                    </a:cubicBezTo>
                    <a:cubicBezTo>
                      <a:pt x="12" y="0"/>
                      <a:pt x="13" y="0"/>
                      <a:pt x="14" y="1"/>
                    </a:cubicBezTo>
                    <a:cubicBezTo>
                      <a:pt x="15"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40" name="Freeform 8148">
                <a:extLst>
                  <a:ext uri="{FF2B5EF4-FFF2-40B4-BE49-F238E27FC236}">
                    <a16:creationId xmlns:a16="http://schemas.microsoft.com/office/drawing/2014/main" id="{75F93F4E-E546-4584-A99C-F4FA267456CD}"/>
                  </a:ext>
                </a:extLst>
              </p:cNvPr>
              <p:cNvSpPr>
                <a:spLocks noEditPoints="1"/>
              </p:cNvSpPr>
              <p:nvPr/>
            </p:nvSpPr>
            <p:spPr bwMode="auto">
              <a:xfrm>
                <a:off x="-2405063" y="835143"/>
                <a:ext cx="50800" cy="73025"/>
              </a:xfrm>
              <a:custGeom>
                <a:avLst/>
                <a:gdLst>
                  <a:gd name="T0" fmla="*/ 19 w 19"/>
                  <a:gd name="T1" fmla="*/ 4 h 28"/>
                  <a:gd name="T2" fmla="*/ 16 w 19"/>
                  <a:gd name="T3" fmla="*/ 4 h 28"/>
                  <a:gd name="T4" fmla="*/ 17 w 19"/>
                  <a:gd name="T5" fmla="*/ 7 h 28"/>
                  <a:gd name="T6" fmla="*/ 15 w 19"/>
                  <a:gd name="T7" fmla="*/ 12 h 28"/>
                  <a:gd name="T8" fmla="*/ 9 w 19"/>
                  <a:gd name="T9" fmla="*/ 14 h 28"/>
                  <a:gd name="T10" fmla="*/ 6 w 19"/>
                  <a:gd name="T11" fmla="*/ 13 h 28"/>
                  <a:gd name="T12" fmla="*/ 6 w 19"/>
                  <a:gd name="T13" fmla="*/ 14 h 28"/>
                  <a:gd name="T14" fmla="*/ 8 w 19"/>
                  <a:gd name="T15" fmla="*/ 16 h 28"/>
                  <a:gd name="T16" fmla="*/ 15 w 19"/>
                  <a:gd name="T17" fmla="*/ 16 h 28"/>
                  <a:gd name="T18" fmla="*/ 18 w 19"/>
                  <a:gd name="T19" fmla="*/ 19 h 28"/>
                  <a:gd name="T20" fmla="*/ 18 w 19"/>
                  <a:gd name="T21" fmla="*/ 24 h 28"/>
                  <a:gd name="T22" fmla="*/ 13 w 19"/>
                  <a:gd name="T23" fmla="*/ 27 h 28"/>
                  <a:gd name="T24" fmla="*/ 5 w 19"/>
                  <a:gd name="T25" fmla="*/ 27 h 28"/>
                  <a:gd name="T26" fmla="*/ 1 w 19"/>
                  <a:gd name="T27" fmla="*/ 25 h 28"/>
                  <a:gd name="T28" fmla="*/ 1 w 19"/>
                  <a:gd name="T29" fmla="*/ 21 h 28"/>
                  <a:gd name="T30" fmla="*/ 2 w 19"/>
                  <a:gd name="T31" fmla="*/ 19 h 28"/>
                  <a:gd name="T32" fmla="*/ 2 w 19"/>
                  <a:gd name="T33" fmla="*/ 17 h 28"/>
                  <a:gd name="T34" fmla="*/ 2 w 19"/>
                  <a:gd name="T35" fmla="*/ 13 h 28"/>
                  <a:gd name="T36" fmla="*/ 2 w 19"/>
                  <a:gd name="T37" fmla="*/ 9 h 28"/>
                  <a:gd name="T38" fmla="*/ 2 w 19"/>
                  <a:gd name="T39" fmla="*/ 4 h 28"/>
                  <a:gd name="T40" fmla="*/ 6 w 19"/>
                  <a:gd name="T41" fmla="*/ 1 h 28"/>
                  <a:gd name="T42" fmla="*/ 11 w 19"/>
                  <a:gd name="T43" fmla="*/ 0 h 28"/>
                  <a:gd name="T44" fmla="*/ 18 w 19"/>
                  <a:gd name="T45" fmla="*/ 1 h 28"/>
                  <a:gd name="T46" fmla="*/ 19 w 19"/>
                  <a:gd name="T47" fmla="*/ 3 h 28"/>
                  <a:gd name="T48" fmla="*/ 13 w 19"/>
                  <a:gd name="T49" fmla="*/ 20 h 28"/>
                  <a:gd name="T50" fmla="*/ 7 w 19"/>
                  <a:gd name="T51" fmla="*/ 19 h 28"/>
                  <a:gd name="T52" fmla="*/ 6 w 19"/>
                  <a:gd name="T53" fmla="*/ 21 h 28"/>
                  <a:gd name="T54" fmla="*/ 5 w 19"/>
                  <a:gd name="T55" fmla="*/ 22 h 28"/>
                  <a:gd name="T56" fmla="*/ 9 w 19"/>
                  <a:gd name="T57" fmla="*/ 24 h 28"/>
                  <a:gd name="T58" fmla="*/ 13 w 19"/>
                  <a:gd name="T59" fmla="*/ 23 h 28"/>
                  <a:gd name="T60" fmla="*/ 14 w 19"/>
                  <a:gd name="T61" fmla="*/ 21 h 28"/>
                  <a:gd name="T62" fmla="*/ 12 w 19"/>
                  <a:gd name="T63" fmla="*/ 5 h 28"/>
                  <a:gd name="T64" fmla="*/ 8 w 19"/>
                  <a:gd name="T65" fmla="*/ 4 h 28"/>
                  <a:gd name="T66" fmla="*/ 6 w 19"/>
                  <a:gd name="T67" fmla="*/ 6 h 28"/>
                  <a:gd name="T68" fmla="*/ 7 w 19"/>
                  <a:gd name="T69" fmla="*/ 9 h 28"/>
                  <a:gd name="T70" fmla="*/ 11 w 19"/>
                  <a:gd name="T71" fmla="*/ 10 h 28"/>
                  <a:gd name="T72" fmla="*/ 12 w 19"/>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8">
                    <a:moveTo>
                      <a:pt x="19" y="3"/>
                    </a:moveTo>
                    <a:cubicBezTo>
                      <a:pt x="19" y="3"/>
                      <a:pt x="19" y="4"/>
                      <a:pt x="19" y="4"/>
                    </a:cubicBezTo>
                    <a:cubicBezTo>
                      <a:pt x="19" y="4"/>
                      <a:pt x="18" y="4"/>
                      <a:pt x="18" y="4"/>
                    </a:cubicBezTo>
                    <a:cubicBezTo>
                      <a:pt x="16" y="4"/>
                      <a:pt x="16" y="4"/>
                      <a:pt x="16" y="4"/>
                    </a:cubicBezTo>
                    <a:cubicBezTo>
                      <a:pt x="16" y="5"/>
                      <a:pt x="17" y="5"/>
                      <a:pt x="17" y="6"/>
                    </a:cubicBezTo>
                    <a:cubicBezTo>
                      <a:pt x="17" y="6"/>
                      <a:pt x="17" y="6"/>
                      <a:pt x="17" y="7"/>
                    </a:cubicBezTo>
                    <a:cubicBezTo>
                      <a:pt x="17" y="8"/>
                      <a:pt x="17" y="9"/>
                      <a:pt x="16" y="10"/>
                    </a:cubicBezTo>
                    <a:cubicBezTo>
                      <a:pt x="16" y="11"/>
                      <a:pt x="15" y="11"/>
                      <a:pt x="15" y="12"/>
                    </a:cubicBezTo>
                    <a:cubicBezTo>
                      <a:pt x="14" y="12"/>
                      <a:pt x="13" y="13"/>
                      <a:pt x="12" y="13"/>
                    </a:cubicBezTo>
                    <a:cubicBezTo>
                      <a:pt x="11" y="13"/>
                      <a:pt x="10" y="14"/>
                      <a:pt x="9" y="14"/>
                    </a:cubicBezTo>
                    <a:cubicBezTo>
                      <a:pt x="9" y="14"/>
                      <a:pt x="8" y="13"/>
                      <a:pt x="8" y="13"/>
                    </a:cubicBezTo>
                    <a:cubicBezTo>
                      <a:pt x="7" y="13"/>
                      <a:pt x="7" y="13"/>
                      <a:pt x="6" y="13"/>
                    </a:cubicBezTo>
                    <a:cubicBezTo>
                      <a:pt x="6" y="13"/>
                      <a:pt x="6" y="13"/>
                      <a:pt x="6" y="13"/>
                    </a:cubicBezTo>
                    <a:cubicBezTo>
                      <a:pt x="6" y="14"/>
                      <a:pt x="6" y="14"/>
                      <a:pt x="6" y="14"/>
                    </a:cubicBezTo>
                    <a:cubicBezTo>
                      <a:pt x="6" y="15"/>
                      <a:pt x="6" y="15"/>
                      <a:pt x="6" y="15"/>
                    </a:cubicBezTo>
                    <a:cubicBezTo>
                      <a:pt x="7" y="15"/>
                      <a:pt x="7" y="16"/>
                      <a:pt x="8" y="16"/>
                    </a:cubicBezTo>
                    <a:cubicBezTo>
                      <a:pt x="12" y="16"/>
                      <a:pt x="12" y="16"/>
                      <a:pt x="12" y="16"/>
                    </a:cubicBezTo>
                    <a:cubicBezTo>
                      <a:pt x="13" y="16"/>
                      <a:pt x="14" y="16"/>
                      <a:pt x="15" y="16"/>
                    </a:cubicBezTo>
                    <a:cubicBezTo>
                      <a:pt x="16" y="17"/>
                      <a:pt x="16" y="17"/>
                      <a:pt x="17" y="17"/>
                    </a:cubicBezTo>
                    <a:cubicBezTo>
                      <a:pt x="18" y="18"/>
                      <a:pt x="18" y="18"/>
                      <a:pt x="18" y="19"/>
                    </a:cubicBezTo>
                    <a:cubicBezTo>
                      <a:pt x="19" y="20"/>
                      <a:pt x="19" y="20"/>
                      <a:pt x="19" y="21"/>
                    </a:cubicBezTo>
                    <a:cubicBezTo>
                      <a:pt x="19" y="22"/>
                      <a:pt x="19" y="23"/>
                      <a:pt x="18" y="24"/>
                    </a:cubicBezTo>
                    <a:cubicBezTo>
                      <a:pt x="18" y="25"/>
                      <a:pt x="17" y="25"/>
                      <a:pt x="16" y="26"/>
                    </a:cubicBezTo>
                    <a:cubicBezTo>
                      <a:pt x="16" y="26"/>
                      <a:pt x="15" y="27"/>
                      <a:pt x="13" y="27"/>
                    </a:cubicBezTo>
                    <a:cubicBezTo>
                      <a:pt x="12" y="28"/>
                      <a:pt x="11" y="28"/>
                      <a:pt x="9" y="28"/>
                    </a:cubicBezTo>
                    <a:cubicBezTo>
                      <a:pt x="8" y="28"/>
                      <a:pt x="6" y="28"/>
                      <a:pt x="5" y="27"/>
                    </a:cubicBezTo>
                    <a:cubicBezTo>
                      <a:pt x="4" y="27"/>
                      <a:pt x="3" y="27"/>
                      <a:pt x="2" y="26"/>
                    </a:cubicBezTo>
                    <a:cubicBezTo>
                      <a:pt x="2" y="26"/>
                      <a:pt x="1" y="25"/>
                      <a:pt x="1" y="25"/>
                    </a:cubicBezTo>
                    <a:cubicBezTo>
                      <a:pt x="1" y="24"/>
                      <a:pt x="0" y="23"/>
                      <a:pt x="0" y="23"/>
                    </a:cubicBezTo>
                    <a:cubicBezTo>
                      <a:pt x="0" y="22"/>
                      <a:pt x="1" y="22"/>
                      <a:pt x="1" y="21"/>
                    </a:cubicBezTo>
                    <a:cubicBezTo>
                      <a:pt x="1" y="21"/>
                      <a:pt x="1" y="21"/>
                      <a:pt x="1" y="20"/>
                    </a:cubicBezTo>
                    <a:cubicBezTo>
                      <a:pt x="1" y="20"/>
                      <a:pt x="2" y="20"/>
                      <a:pt x="2" y="19"/>
                    </a:cubicBezTo>
                    <a:cubicBezTo>
                      <a:pt x="2" y="19"/>
                      <a:pt x="3" y="19"/>
                      <a:pt x="3" y="18"/>
                    </a:cubicBezTo>
                    <a:cubicBezTo>
                      <a:pt x="3" y="18"/>
                      <a:pt x="2" y="17"/>
                      <a:pt x="2" y="17"/>
                    </a:cubicBezTo>
                    <a:cubicBezTo>
                      <a:pt x="1" y="16"/>
                      <a:pt x="1" y="16"/>
                      <a:pt x="1" y="15"/>
                    </a:cubicBezTo>
                    <a:cubicBezTo>
                      <a:pt x="1" y="14"/>
                      <a:pt x="1" y="14"/>
                      <a:pt x="2" y="13"/>
                    </a:cubicBezTo>
                    <a:cubicBezTo>
                      <a:pt x="2" y="12"/>
                      <a:pt x="3" y="12"/>
                      <a:pt x="3" y="11"/>
                    </a:cubicBezTo>
                    <a:cubicBezTo>
                      <a:pt x="3" y="11"/>
                      <a:pt x="2" y="10"/>
                      <a:pt x="2" y="9"/>
                    </a:cubicBezTo>
                    <a:cubicBezTo>
                      <a:pt x="2" y="9"/>
                      <a:pt x="2" y="8"/>
                      <a:pt x="2" y="7"/>
                    </a:cubicBezTo>
                    <a:cubicBezTo>
                      <a:pt x="2" y="6"/>
                      <a:pt x="2" y="5"/>
                      <a:pt x="2" y="4"/>
                    </a:cubicBezTo>
                    <a:cubicBezTo>
                      <a:pt x="3" y="3"/>
                      <a:pt x="3" y="3"/>
                      <a:pt x="4" y="2"/>
                    </a:cubicBezTo>
                    <a:cubicBezTo>
                      <a:pt x="4" y="1"/>
                      <a:pt x="5" y="1"/>
                      <a:pt x="6" y="1"/>
                    </a:cubicBezTo>
                    <a:cubicBezTo>
                      <a:pt x="7" y="0"/>
                      <a:pt x="8" y="0"/>
                      <a:pt x="9" y="0"/>
                    </a:cubicBezTo>
                    <a:cubicBezTo>
                      <a:pt x="10" y="0"/>
                      <a:pt x="10" y="0"/>
                      <a:pt x="11" y="0"/>
                    </a:cubicBezTo>
                    <a:cubicBezTo>
                      <a:pt x="11" y="0"/>
                      <a:pt x="12" y="0"/>
                      <a:pt x="12" y="1"/>
                    </a:cubicBezTo>
                    <a:cubicBezTo>
                      <a:pt x="18" y="1"/>
                      <a:pt x="18" y="1"/>
                      <a:pt x="18" y="1"/>
                    </a:cubicBezTo>
                    <a:cubicBezTo>
                      <a:pt x="18" y="1"/>
                      <a:pt x="19" y="1"/>
                      <a:pt x="19" y="1"/>
                    </a:cubicBezTo>
                    <a:cubicBezTo>
                      <a:pt x="19" y="1"/>
                      <a:pt x="19" y="2"/>
                      <a:pt x="19" y="3"/>
                    </a:cubicBezTo>
                    <a:close/>
                    <a:moveTo>
                      <a:pt x="14" y="21"/>
                    </a:moveTo>
                    <a:cubicBezTo>
                      <a:pt x="14" y="21"/>
                      <a:pt x="13" y="20"/>
                      <a:pt x="13" y="20"/>
                    </a:cubicBezTo>
                    <a:cubicBezTo>
                      <a:pt x="12" y="20"/>
                      <a:pt x="12" y="20"/>
                      <a:pt x="11" y="19"/>
                    </a:cubicBezTo>
                    <a:cubicBezTo>
                      <a:pt x="7" y="19"/>
                      <a:pt x="7" y="19"/>
                      <a:pt x="7" y="19"/>
                    </a:cubicBezTo>
                    <a:cubicBezTo>
                      <a:pt x="7" y="20"/>
                      <a:pt x="6" y="20"/>
                      <a:pt x="6" y="20"/>
                    </a:cubicBezTo>
                    <a:cubicBezTo>
                      <a:pt x="6" y="20"/>
                      <a:pt x="6" y="21"/>
                      <a:pt x="6" y="21"/>
                    </a:cubicBezTo>
                    <a:cubicBezTo>
                      <a:pt x="6" y="21"/>
                      <a:pt x="6" y="21"/>
                      <a:pt x="6" y="21"/>
                    </a:cubicBezTo>
                    <a:cubicBezTo>
                      <a:pt x="5" y="22"/>
                      <a:pt x="5" y="22"/>
                      <a:pt x="5" y="22"/>
                    </a:cubicBezTo>
                    <a:cubicBezTo>
                      <a:pt x="5" y="23"/>
                      <a:pt x="6" y="23"/>
                      <a:pt x="6" y="24"/>
                    </a:cubicBezTo>
                    <a:cubicBezTo>
                      <a:pt x="7" y="24"/>
                      <a:pt x="8" y="24"/>
                      <a:pt x="9" y="24"/>
                    </a:cubicBezTo>
                    <a:cubicBezTo>
                      <a:pt x="10" y="24"/>
                      <a:pt x="11" y="24"/>
                      <a:pt x="11" y="24"/>
                    </a:cubicBezTo>
                    <a:cubicBezTo>
                      <a:pt x="12" y="24"/>
                      <a:pt x="12" y="24"/>
                      <a:pt x="13" y="23"/>
                    </a:cubicBezTo>
                    <a:cubicBezTo>
                      <a:pt x="13" y="23"/>
                      <a:pt x="13" y="23"/>
                      <a:pt x="13" y="22"/>
                    </a:cubicBezTo>
                    <a:cubicBezTo>
                      <a:pt x="13" y="22"/>
                      <a:pt x="14" y="22"/>
                      <a:pt x="14" y="21"/>
                    </a:cubicBezTo>
                    <a:close/>
                    <a:moveTo>
                      <a:pt x="12" y="7"/>
                    </a:moveTo>
                    <a:cubicBezTo>
                      <a:pt x="12" y="6"/>
                      <a:pt x="12" y="5"/>
                      <a:pt x="12" y="5"/>
                    </a:cubicBezTo>
                    <a:cubicBezTo>
                      <a:pt x="11" y="4"/>
                      <a:pt x="10" y="4"/>
                      <a:pt x="9" y="4"/>
                    </a:cubicBezTo>
                    <a:cubicBezTo>
                      <a:pt x="9" y="4"/>
                      <a:pt x="8" y="4"/>
                      <a:pt x="8" y="4"/>
                    </a:cubicBezTo>
                    <a:cubicBezTo>
                      <a:pt x="8" y="4"/>
                      <a:pt x="7" y="4"/>
                      <a:pt x="7" y="5"/>
                    </a:cubicBezTo>
                    <a:cubicBezTo>
                      <a:pt x="7" y="5"/>
                      <a:pt x="6" y="5"/>
                      <a:pt x="6" y="6"/>
                    </a:cubicBezTo>
                    <a:cubicBezTo>
                      <a:pt x="6" y="6"/>
                      <a:pt x="6" y="7"/>
                      <a:pt x="6" y="7"/>
                    </a:cubicBezTo>
                    <a:cubicBezTo>
                      <a:pt x="6" y="8"/>
                      <a:pt x="6" y="9"/>
                      <a:pt x="7" y="9"/>
                    </a:cubicBezTo>
                    <a:cubicBezTo>
                      <a:pt x="8" y="10"/>
                      <a:pt x="8" y="10"/>
                      <a:pt x="9" y="10"/>
                    </a:cubicBezTo>
                    <a:cubicBezTo>
                      <a:pt x="10" y="10"/>
                      <a:pt x="10" y="10"/>
                      <a:pt x="11" y="10"/>
                    </a:cubicBezTo>
                    <a:cubicBezTo>
                      <a:pt x="11" y="10"/>
                      <a:pt x="11" y="9"/>
                      <a:pt x="12" y="9"/>
                    </a:cubicBezTo>
                    <a:cubicBezTo>
                      <a:pt x="12" y="9"/>
                      <a:pt x="12" y="8"/>
                      <a:pt x="12"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41" name="Freeform 8149">
                <a:extLst>
                  <a:ext uri="{FF2B5EF4-FFF2-40B4-BE49-F238E27FC236}">
                    <a16:creationId xmlns:a16="http://schemas.microsoft.com/office/drawing/2014/main" id="{35994894-481E-4486-AEC4-C171EE9939A6}"/>
                  </a:ext>
                </a:extLst>
              </p:cNvPr>
              <p:cNvSpPr>
                <a:spLocks/>
              </p:cNvSpPr>
              <p:nvPr/>
            </p:nvSpPr>
            <p:spPr bwMode="auto">
              <a:xfrm>
                <a:off x="-2351088" y="824030"/>
                <a:ext cx="34925" cy="66675"/>
              </a:xfrm>
              <a:custGeom>
                <a:avLst/>
                <a:gdLst>
                  <a:gd name="T0" fmla="*/ 13 w 13"/>
                  <a:gd name="T1" fmla="*/ 22 h 25"/>
                  <a:gd name="T2" fmla="*/ 13 w 13"/>
                  <a:gd name="T3" fmla="*/ 23 h 25"/>
                  <a:gd name="T4" fmla="*/ 12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8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7 h 25"/>
                  <a:gd name="T78" fmla="*/ 9 w 13"/>
                  <a:gd name="T79" fmla="*/ 20 h 25"/>
                  <a:gd name="T80" fmla="*/ 10 w 13"/>
                  <a:gd name="T81" fmla="*/ 20 h 25"/>
                  <a:gd name="T82" fmla="*/ 11 w 13"/>
                  <a:gd name="T83" fmla="*/ 20 h 25"/>
                  <a:gd name="T84" fmla="*/ 12 w 13"/>
                  <a:gd name="T85" fmla="*/ 20 h 25"/>
                  <a:gd name="T86" fmla="*/ 12 w 13"/>
                  <a:gd name="T87" fmla="*/ 20 h 25"/>
                  <a:gd name="T88" fmla="*/ 12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2" y="24"/>
                    </a:cubicBezTo>
                    <a:cubicBezTo>
                      <a:pt x="12" y="24"/>
                      <a:pt x="12" y="24"/>
                      <a:pt x="12" y="24"/>
                    </a:cubicBezTo>
                    <a:cubicBezTo>
                      <a:pt x="12" y="24"/>
                      <a:pt x="11" y="24"/>
                      <a:pt x="11" y="24"/>
                    </a:cubicBezTo>
                    <a:cubicBezTo>
                      <a:pt x="11" y="24"/>
                      <a:pt x="10" y="25"/>
                      <a:pt x="10" y="25"/>
                    </a:cubicBezTo>
                    <a:cubicBezTo>
                      <a:pt x="10" y="25"/>
                      <a:pt x="9" y="25"/>
                      <a:pt x="9" y="25"/>
                    </a:cubicBezTo>
                    <a:cubicBezTo>
                      <a:pt x="8" y="25"/>
                      <a:pt x="7" y="25"/>
                      <a:pt x="6" y="24"/>
                    </a:cubicBezTo>
                    <a:cubicBezTo>
                      <a:pt x="5" y="24"/>
                      <a:pt x="5" y="24"/>
                      <a:pt x="4" y="23"/>
                    </a:cubicBezTo>
                    <a:cubicBezTo>
                      <a:pt x="4" y="23"/>
                      <a:pt x="4" y="22"/>
                      <a:pt x="3" y="21"/>
                    </a:cubicBezTo>
                    <a:cubicBezTo>
                      <a:pt x="3" y="20"/>
                      <a:pt x="3" y="19"/>
                      <a:pt x="3" y="18"/>
                    </a:cubicBezTo>
                    <a:cubicBezTo>
                      <a:pt x="3" y="9"/>
                      <a:pt x="3" y="9"/>
                      <a:pt x="3" y="9"/>
                    </a:cubicBezTo>
                    <a:cubicBezTo>
                      <a:pt x="1" y="9"/>
                      <a:pt x="1" y="9"/>
                      <a:pt x="1" y="9"/>
                    </a:cubicBezTo>
                    <a:cubicBezTo>
                      <a:pt x="0" y="9"/>
                      <a:pt x="0" y="9"/>
                      <a:pt x="0" y="8"/>
                    </a:cubicBezTo>
                    <a:cubicBezTo>
                      <a:pt x="0" y="8"/>
                      <a:pt x="0" y="7"/>
                      <a:pt x="0" y="7"/>
                    </a:cubicBezTo>
                    <a:cubicBezTo>
                      <a:pt x="0" y="6"/>
                      <a:pt x="0" y="6"/>
                      <a:pt x="0" y="6"/>
                    </a:cubicBezTo>
                    <a:cubicBezTo>
                      <a:pt x="0" y="5"/>
                      <a:pt x="0" y="5"/>
                      <a:pt x="0" y="5"/>
                    </a:cubicBezTo>
                    <a:cubicBezTo>
                      <a:pt x="0" y="5"/>
                      <a:pt x="0" y="5"/>
                      <a:pt x="0" y="5"/>
                    </a:cubicBezTo>
                    <a:cubicBezTo>
                      <a:pt x="1" y="5"/>
                      <a:pt x="1" y="5"/>
                      <a:pt x="1" y="5"/>
                    </a:cubicBezTo>
                    <a:cubicBezTo>
                      <a:pt x="3" y="5"/>
                      <a:pt x="3" y="5"/>
                      <a:pt x="3" y="5"/>
                    </a:cubicBezTo>
                    <a:cubicBezTo>
                      <a:pt x="3" y="1"/>
                      <a:pt x="3" y="1"/>
                      <a:pt x="3" y="1"/>
                    </a:cubicBezTo>
                    <a:cubicBezTo>
                      <a:pt x="3" y="0"/>
                      <a:pt x="3" y="0"/>
                      <a:pt x="3" y="0"/>
                    </a:cubicBezTo>
                    <a:cubicBezTo>
                      <a:pt x="3" y="0"/>
                      <a:pt x="3" y="0"/>
                      <a:pt x="3" y="0"/>
                    </a:cubicBezTo>
                    <a:cubicBezTo>
                      <a:pt x="4" y="0"/>
                      <a:pt x="4" y="0"/>
                      <a:pt x="4" y="0"/>
                    </a:cubicBezTo>
                    <a:cubicBezTo>
                      <a:pt x="5" y="0"/>
                      <a:pt x="5" y="0"/>
                      <a:pt x="5" y="0"/>
                    </a:cubicBezTo>
                    <a:cubicBezTo>
                      <a:pt x="6" y="0"/>
                      <a:pt x="6" y="0"/>
                      <a:pt x="7" y="0"/>
                    </a:cubicBezTo>
                    <a:cubicBezTo>
                      <a:pt x="7" y="0"/>
                      <a:pt x="7" y="0"/>
                      <a:pt x="8" y="0"/>
                    </a:cubicBezTo>
                    <a:cubicBezTo>
                      <a:pt x="8" y="0"/>
                      <a:pt x="8" y="0"/>
                      <a:pt x="8" y="0"/>
                    </a:cubicBezTo>
                    <a:cubicBezTo>
                      <a:pt x="8" y="0"/>
                      <a:pt x="8" y="0"/>
                      <a:pt x="8" y="1"/>
                    </a:cubicBezTo>
                    <a:cubicBezTo>
                      <a:pt x="8" y="5"/>
                      <a:pt x="8" y="5"/>
                      <a:pt x="8" y="5"/>
                    </a:cubicBezTo>
                    <a:cubicBezTo>
                      <a:pt x="12" y="5"/>
                      <a:pt x="12" y="5"/>
                      <a:pt x="12" y="5"/>
                    </a:cubicBezTo>
                    <a:cubicBezTo>
                      <a:pt x="12" y="5"/>
                      <a:pt x="12" y="5"/>
                      <a:pt x="12" y="5"/>
                    </a:cubicBezTo>
                    <a:cubicBezTo>
                      <a:pt x="13" y="5"/>
                      <a:pt x="13" y="5"/>
                      <a:pt x="13" y="5"/>
                    </a:cubicBezTo>
                    <a:cubicBezTo>
                      <a:pt x="13" y="5"/>
                      <a:pt x="13" y="5"/>
                      <a:pt x="13" y="6"/>
                    </a:cubicBezTo>
                    <a:cubicBezTo>
                      <a:pt x="13" y="6"/>
                      <a:pt x="13" y="6"/>
                      <a:pt x="13" y="7"/>
                    </a:cubicBezTo>
                    <a:cubicBezTo>
                      <a:pt x="13" y="7"/>
                      <a:pt x="13" y="8"/>
                      <a:pt x="13" y="8"/>
                    </a:cubicBezTo>
                    <a:cubicBezTo>
                      <a:pt x="13" y="9"/>
                      <a:pt x="12" y="9"/>
                      <a:pt x="12" y="9"/>
                    </a:cubicBezTo>
                    <a:cubicBezTo>
                      <a:pt x="8" y="9"/>
                      <a:pt x="8" y="9"/>
                      <a:pt x="8" y="9"/>
                    </a:cubicBezTo>
                    <a:cubicBezTo>
                      <a:pt x="8" y="17"/>
                      <a:pt x="8" y="17"/>
                      <a:pt x="8" y="17"/>
                    </a:cubicBezTo>
                    <a:cubicBezTo>
                      <a:pt x="8" y="18"/>
                      <a:pt x="8" y="19"/>
                      <a:pt x="9" y="20"/>
                    </a:cubicBezTo>
                    <a:cubicBezTo>
                      <a:pt x="9" y="20"/>
                      <a:pt x="9" y="20"/>
                      <a:pt x="10" y="20"/>
                    </a:cubicBezTo>
                    <a:cubicBezTo>
                      <a:pt x="10" y="20"/>
                      <a:pt x="11" y="20"/>
                      <a:pt x="11" y="20"/>
                    </a:cubicBezTo>
                    <a:cubicBezTo>
                      <a:pt x="11" y="20"/>
                      <a:pt x="11" y="20"/>
                      <a:pt x="12" y="20"/>
                    </a:cubicBezTo>
                    <a:cubicBezTo>
                      <a:pt x="12" y="20"/>
                      <a:pt x="12" y="20"/>
                      <a:pt x="12" y="20"/>
                    </a:cubicBezTo>
                    <a:cubicBezTo>
                      <a:pt x="12" y="20"/>
                      <a:pt x="12" y="20"/>
                      <a:pt x="12" y="20"/>
                    </a:cubicBezTo>
                    <a:cubicBezTo>
                      <a:pt x="12" y="20"/>
                      <a:pt x="12" y="20"/>
                      <a:pt x="13" y="20"/>
                    </a:cubicBezTo>
                    <a:cubicBezTo>
                      <a:pt x="13" y="20"/>
                      <a:pt x="13" y="20"/>
                      <a:pt x="13" y="20"/>
                    </a:cubicBezTo>
                    <a:cubicBezTo>
                      <a:pt x="13" y="20"/>
                      <a:pt x="13" y="21"/>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42" name="Freeform 8150">
                <a:extLst>
                  <a:ext uri="{FF2B5EF4-FFF2-40B4-BE49-F238E27FC236}">
                    <a16:creationId xmlns:a16="http://schemas.microsoft.com/office/drawing/2014/main" id="{80298E27-6971-4B99-9396-630E1487564C}"/>
                  </a:ext>
                </a:extLst>
              </p:cNvPr>
              <p:cNvSpPr>
                <a:spLocks noEditPoints="1"/>
              </p:cNvSpPr>
              <p:nvPr/>
            </p:nvSpPr>
            <p:spPr bwMode="auto">
              <a:xfrm>
                <a:off x="-2311401" y="835143"/>
                <a:ext cx="53975" cy="55563"/>
              </a:xfrm>
              <a:custGeom>
                <a:avLst/>
                <a:gdLst>
                  <a:gd name="T0" fmla="*/ 20 w 20"/>
                  <a:gd name="T1" fmla="*/ 10 h 21"/>
                  <a:gd name="T2" fmla="*/ 19 w 20"/>
                  <a:gd name="T3" fmla="*/ 14 h 21"/>
                  <a:gd name="T4" fmla="*/ 17 w 20"/>
                  <a:gd name="T5" fmla="*/ 18 h 21"/>
                  <a:gd name="T6" fmla="*/ 14 w 20"/>
                  <a:gd name="T7" fmla="*/ 20 h 21"/>
                  <a:gd name="T8" fmla="*/ 10 w 20"/>
                  <a:gd name="T9" fmla="*/ 21 h 21"/>
                  <a:gd name="T10" fmla="*/ 5 w 20"/>
                  <a:gd name="T11" fmla="*/ 20 h 21"/>
                  <a:gd name="T12" fmla="*/ 2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4 w 20"/>
                  <a:gd name="T27" fmla="*/ 1 h 21"/>
                  <a:gd name="T28" fmla="*/ 17 w 20"/>
                  <a:gd name="T29" fmla="*/ 3 h 21"/>
                  <a:gd name="T30" fmla="*/ 19 w 20"/>
                  <a:gd name="T31" fmla="*/ 6 h 21"/>
                  <a:gd name="T32" fmla="*/ 20 w 20"/>
                  <a:gd name="T33" fmla="*/ 10 h 21"/>
                  <a:gd name="T34" fmla="*/ 14 w 20"/>
                  <a:gd name="T35" fmla="*/ 10 h 21"/>
                  <a:gd name="T36" fmla="*/ 14 w 20"/>
                  <a:gd name="T37" fmla="*/ 8 h 21"/>
                  <a:gd name="T38" fmla="*/ 13 w 20"/>
                  <a:gd name="T39" fmla="*/ 6 h 21"/>
                  <a:gd name="T40" fmla="*/ 12 w 20"/>
                  <a:gd name="T41" fmla="*/ 5 h 21"/>
                  <a:gd name="T42" fmla="*/ 10 w 20"/>
                  <a:gd name="T43" fmla="*/ 4 h 21"/>
                  <a:gd name="T44" fmla="*/ 8 w 20"/>
                  <a:gd name="T45" fmla="*/ 5 h 21"/>
                  <a:gd name="T46" fmla="*/ 6 w 20"/>
                  <a:gd name="T47" fmla="*/ 6 h 21"/>
                  <a:gd name="T48" fmla="*/ 6 w 20"/>
                  <a:gd name="T49" fmla="*/ 8 h 21"/>
                  <a:gd name="T50" fmla="*/ 5 w 20"/>
                  <a:gd name="T51" fmla="*/ 10 h 21"/>
                  <a:gd name="T52" fmla="*/ 6 w 20"/>
                  <a:gd name="T53" fmla="*/ 13 h 21"/>
                  <a:gd name="T54" fmla="*/ 6 w 20"/>
                  <a:gd name="T55" fmla="*/ 15 h 21"/>
                  <a:gd name="T56" fmla="*/ 8 w 20"/>
                  <a:gd name="T57" fmla="*/ 16 h 21"/>
                  <a:gd name="T58" fmla="*/ 10 w 20"/>
                  <a:gd name="T59" fmla="*/ 17 h 21"/>
                  <a:gd name="T60" fmla="*/ 12 w 20"/>
                  <a:gd name="T61" fmla="*/ 16 h 21"/>
                  <a:gd name="T62" fmla="*/ 13 w 20"/>
                  <a:gd name="T63" fmla="*/ 15 h 21"/>
                  <a:gd name="T64" fmla="*/ 14 w 20"/>
                  <a:gd name="T65" fmla="*/ 13 h 21"/>
                  <a:gd name="T66" fmla="*/ 14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19" y="13"/>
                      <a:pt x="19" y="14"/>
                    </a:cubicBezTo>
                    <a:cubicBezTo>
                      <a:pt x="19" y="16"/>
                      <a:pt x="18" y="17"/>
                      <a:pt x="17" y="18"/>
                    </a:cubicBezTo>
                    <a:cubicBezTo>
                      <a:pt x="16" y="19"/>
                      <a:pt x="15" y="19"/>
                      <a:pt x="14" y="20"/>
                    </a:cubicBezTo>
                    <a:cubicBezTo>
                      <a:pt x="13" y="20"/>
                      <a:pt x="11" y="21"/>
                      <a:pt x="10" y="21"/>
                    </a:cubicBezTo>
                    <a:cubicBezTo>
                      <a:pt x="8" y="21"/>
                      <a:pt x="7" y="20"/>
                      <a:pt x="5" y="20"/>
                    </a:cubicBezTo>
                    <a:cubicBezTo>
                      <a:pt x="4" y="20"/>
                      <a:pt x="3" y="19"/>
                      <a:pt x="2" y="18"/>
                    </a:cubicBezTo>
                    <a:cubicBezTo>
                      <a:pt x="2" y="17"/>
                      <a:pt x="1" y="16"/>
                      <a:pt x="1" y="15"/>
                    </a:cubicBezTo>
                    <a:cubicBezTo>
                      <a:pt x="0" y="14"/>
                      <a:pt x="0" y="12"/>
                      <a:pt x="0" y="11"/>
                    </a:cubicBezTo>
                    <a:cubicBezTo>
                      <a:pt x="0" y="9"/>
                      <a:pt x="0" y="8"/>
                      <a:pt x="1" y="6"/>
                    </a:cubicBezTo>
                    <a:cubicBezTo>
                      <a:pt x="1" y="5"/>
                      <a:pt x="2" y="4"/>
                      <a:pt x="3" y="3"/>
                    </a:cubicBezTo>
                    <a:cubicBezTo>
                      <a:pt x="3" y="2"/>
                      <a:pt x="4" y="1"/>
                      <a:pt x="6" y="1"/>
                    </a:cubicBezTo>
                    <a:cubicBezTo>
                      <a:pt x="7" y="0"/>
                      <a:pt x="8" y="0"/>
                      <a:pt x="10" y="0"/>
                    </a:cubicBezTo>
                    <a:cubicBezTo>
                      <a:pt x="12" y="0"/>
                      <a:pt x="13" y="0"/>
                      <a:pt x="14" y="1"/>
                    </a:cubicBezTo>
                    <a:cubicBezTo>
                      <a:pt x="16" y="1"/>
                      <a:pt x="17" y="2"/>
                      <a:pt x="17" y="3"/>
                    </a:cubicBezTo>
                    <a:cubicBezTo>
                      <a:pt x="18" y="4"/>
                      <a:pt x="19" y="5"/>
                      <a:pt x="19" y="6"/>
                    </a:cubicBezTo>
                    <a:cubicBezTo>
                      <a:pt x="19" y="7"/>
                      <a:pt x="20" y="9"/>
                      <a:pt x="20" y="10"/>
                    </a:cubicBezTo>
                    <a:close/>
                    <a:moveTo>
                      <a:pt x="14" y="10"/>
                    </a:moveTo>
                    <a:cubicBezTo>
                      <a:pt x="14" y="10"/>
                      <a:pt x="14" y="9"/>
                      <a:pt x="14" y="8"/>
                    </a:cubicBezTo>
                    <a:cubicBezTo>
                      <a:pt x="14" y="7"/>
                      <a:pt x="14" y="7"/>
                      <a:pt x="13" y="6"/>
                    </a:cubicBezTo>
                    <a:cubicBezTo>
                      <a:pt x="13" y="5"/>
                      <a:pt x="13" y="5"/>
                      <a:pt x="12" y="5"/>
                    </a:cubicBezTo>
                    <a:cubicBezTo>
                      <a:pt x="11" y="4"/>
                      <a:pt x="11" y="4"/>
                      <a:pt x="10" y="4"/>
                    </a:cubicBezTo>
                    <a:cubicBezTo>
                      <a:pt x="9" y="4"/>
                      <a:pt x="8" y="4"/>
                      <a:pt x="8" y="5"/>
                    </a:cubicBezTo>
                    <a:cubicBezTo>
                      <a:pt x="7" y="5"/>
                      <a:pt x="7" y="5"/>
                      <a:pt x="6" y="6"/>
                    </a:cubicBezTo>
                    <a:cubicBezTo>
                      <a:pt x="6" y="6"/>
                      <a:pt x="6" y="7"/>
                      <a:pt x="6" y="8"/>
                    </a:cubicBezTo>
                    <a:cubicBezTo>
                      <a:pt x="5" y="9"/>
                      <a:pt x="5" y="9"/>
                      <a:pt x="5" y="10"/>
                    </a:cubicBezTo>
                    <a:cubicBezTo>
                      <a:pt x="5" y="11"/>
                      <a:pt x="5" y="12"/>
                      <a:pt x="6" y="13"/>
                    </a:cubicBezTo>
                    <a:cubicBezTo>
                      <a:pt x="6" y="14"/>
                      <a:pt x="6" y="14"/>
                      <a:pt x="6" y="15"/>
                    </a:cubicBezTo>
                    <a:cubicBezTo>
                      <a:pt x="7" y="15"/>
                      <a:pt x="7" y="16"/>
                      <a:pt x="8" y="16"/>
                    </a:cubicBezTo>
                    <a:cubicBezTo>
                      <a:pt x="8" y="16"/>
                      <a:pt x="9" y="17"/>
                      <a:pt x="10" y="17"/>
                    </a:cubicBezTo>
                    <a:cubicBezTo>
                      <a:pt x="11" y="17"/>
                      <a:pt x="11" y="16"/>
                      <a:pt x="12" y="16"/>
                    </a:cubicBezTo>
                    <a:cubicBezTo>
                      <a:pt x="12" y="16"/>
                      <a:pt x="13" y="15"/>
                      <a:pt x="13" y="15"/>
                    </a:cubicBezTo>
                    <a:cubicBezTo>
                      <a:pt x="14"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43" name="Freeform 8151">
                <a:extLst>
                  <a:ext uri="{FF2B5EF4-FFF2-40B4-BE49-F238E27FC236}">
                    <a16:creationId xmlns:a16="http://schemas.microsoft.com/office/drawing/2014/main" id="{6586465D-8FEC-468B-92AB-487DD04D9596}"/>
                  </a:ext>
                </a:extLst>
              </p:cNvPr>
              <p:cNvSpPr>
                <a:spLocks/>
              </p:cNvSpPr>
              <p:nvPr/>
            </p:nvSpPr>
            <p:spPr bwMode="auto">
              <a:xfrm>
                <a:off x="-2246313" y="835143"/>
                <a:ext cx="44450" cy="52388"/>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0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6" y="20"/>
                      <a:pt x="16" y="20"/>
                      <a:pt x="16" y="20"/>
                    </a:cubicBezTo>
                    <a:cubicBezTo>
                      <a:pt x="15" y="20"/>
                      <a:pt x="15" y="20"/>
                      <a:pt x="15" y="20"/>
                    </a:cubicBezTo>
                    <a:cubicBezTo>
                      <a:pt x="14" y="20"/>
                      <a:pt x="14" y="20"/>
                      <a:pt x="13" y="20"/>
                    </a:cubicBezTo>
                    <a:cubicBezTo>
                      <a:pt x="13" y="20"/>
                      <a:pt x="13" y="20"/>
                      <a:pt x="13"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1" y="6"/>
                      <a:pt x="11" y="6"/>
                    </a:cubicBezTo>
                    <a:cubicBezTo>
                      <a:pt x="11" y="5"/>
                      <a:pt x="11" y="5"/>
                      <a:pt x="10" y="5"/>
                    </a:cubicBezTo>
                    <a:cubicBezTo>
                      <a:pt x="10" y="5"/>
                      <a:pt x="9" y="5"/>
                      <a:pt x="9" y="5"/>
                    </a:cubicBezTo>
                    <a:cubicBezTo>
                      <a:pt x="8" y="5"/>
                      <a:pt x="8" y="5"/>
                      <a:pt x="7" y="5"/>
                    </a:cubicBezTo>
                    <a:cubicBezTo>
                      <a:pt x="6" y="6"/>
                      <a:pt x="6" y="6"/>
                      <a:pt x="5" y="7"/>
                    </a:cubicBezTo>
                    <a:cubicBezTo>
                      <a:pt x="5" y="20"/>
                      <a:pt x="5" y="20"/>
                      <a:pt x="5" y="20"/>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0"/>
                      <a:pt x="1" y="0"/>
                      <a:pt x="2" y="0"/>
                    </a:cubicBezTo>
                    <a:cubicBezTo>
                      <a:pt x="2" y="0"/>
                      <a:pt x="3" y="0"/>
                      <a:pt x="3" y="1"/>
                    </a:cubicBezTo>
                    <a:cubicBezTo>
                      <a:pt x="3" y="1"/>
                      <a:pt x="3" y="1"/>
                      <a:pt x="4" y="1"/>
                    </a:cubicBezTo>
                    <a:cubicBezTo>
                      <a:pt x="4" y="1"/>
                      <a:pt x="4" y="1"/>
                      <a:pt x="4" y="1"/>
                    </a:cubicBezTo>
                    <a:cubicBezTo>
                      <a:pt x="4" y="1"/>
                      <a:pt x="4" y="1"/>
                      <a:pt x="4" y="1"/>
                    </a:cubicBezTo>
                    <a:cubicBezTo>
                      <a:pt x="4" y="3"/>
                      <a:pt x="4" y="3"/>
                      <a:pt x="4" y="3"/>
                    </a:cubicBezTo>
                    <a:cubicBezTo>
                      <a:pt x="5" y="2"/>
                      <a:pt x="6" y="1"/>
                      <a:pt x="7" y="1"/>
                    </a:cubicBezTo>
                    <a:cubicBezTo>
                      <a:pt x="8" y="0"/>
                      <a:pt x="9" y="0"/>
                      <a:pt x="10" y="0"/>
                    </a:cubicBezTo>
                    <a:cubicBezTo>
                      <a:pt x="12" y="0"/>
                      <a:pt x="13" y="0"/>
                      <a:pt x="14" y="1"/>
                    </a:cubicBezTo>
                    <a:cubicBezTo>
                      <a:pt x="14"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3" name="Group 9562">
              <a:extLst>
                <a:ext uri="{FF2B5EF4-FFF2-40B4-BE49-F238E27FC236}">
                  <a16:creationId xmlns:a16="http://schemas.microsoft.com/office/drawing/2014/main" id="{85661AB0-C3C2-423B-AEA3-4A85E8C2E134}"/>
                </a:ext>
              </a:extLst>
            </p:cNvPr>
            <p:cNvGrpSpPr/>
            <p:nvPr/>
          </p:nvGrpSpPr>
          <p:grpSpPr>
            <a:xfrm>
              <a:off x="5030773" y="1773228"/>
              <a:ext cx="199847" cy="67555"/>
              <a:chOff x="1736725" y="1027230"/>
              <a:chExt cx="225425" cy="76201"/>
            </a:xfrm>
          </p:grpSpPr>
          <p:sp>
            <p:nvSpPr>
              <p:cNvPr id="9544" name="Freeform 8152">
                <a:extLst>
                  <a:ext uri="{FF2B5EF4-FFF2-40B4-BE49-F238E27FC236}">
                    <a16:creationId xmlns:a16="http://schemas.microsoft.com/office/drawing/2014/main" id="{560FFF63-F966-48BC-BFC1-0D23EB55EE8B}"/>
                  </a:ext>
                </a:extLst>
              </p:cNvPr>
              <p:cNvSpPr>
                <a:spLocks/>
              </p:cNvSpPr>
              <p:nvPr/>
            </p:nvSpPr>
            <p:spPr bwMode="auto">
              <a:xfrm>
                <a:off x="1736725" y="1031993"/>
                <a:ext cx="52388" cy="71438"/>
              </a:xfrm>
              <a:custGeom>
                <a:avLst/>
                <a:gdLst>
                  <a:gd name="T0" fmla="*/ 20 w 20"/>
                  <a:gd name="T1" fmla="*/ 23 h 27"/>
                  <a:gd name="T2" fmla="*/ 20 w 20"/>
                  <a:gd name="T3" fmla="*/ 24 h 27"/>
                  <a:gd name="T4" fmla="*/ 20 w 20"/>
                  <a:gd name="T5" fmla="*/ 24 h 27"/>
                  <a:gd name="T6" fmla="*/ 19 w 20"/>
                  <a:gd name="T7" fmla="*/ 25 h 27"/>
                  <a:gd name="T8" fmla="*/ 19 w 20"/>
                  <a:gd name="T9" fmla="*/ 25 h 27"/>
                  <a:gd name="T10" fmla="*/ 18 w 20"/>
                  <a:gd name="T11" fmla="*/ 26 h 27"/>
                  <a:gd name="T12" fmla="*/ 17 w 20"/>
                  <a:gd name="T13" fmla="*/ 26 h 27"/>
                  <a:gd name="T14" fmla="*/ 14 w 20"/>
                  <a:gd name="T15" fmla="*/ 27 h 27"/>
                  <a:gd name="T16" fmla="*/ 12 w 20"/>
                  <a:gd name="T17" fmla="*/ 27 h 27"/>
                  <a:gd name="T18" fmla="*/ 7 w 20"/>
                  <a:gd name="T19" fmla="*/ 26 h 27"/>
                  <a:gd name="T20" fmla="*/ 3 w 20"/>
                  <a:gd name="T21" fmla="*/ 24 h 27"/>
                  <a:gd name="T22" fmla="*/ 1 w 20"/>
                  <a:gd name="T23" fmla="*/ 19 h 27"/>
                  <a:gd name="T24" fmla="*/ 0 w 20"/>
                  <a:gd name="T25" fmla="*/ 14 h 27"/>
                  <a:gd name="T26" fmla="*/ 1 w 20"/>
                  <a:gd name="T27" fmla="*/ 8 h 27"/>
                  <a:gd name="T28" fmla="*/ 3 w 20"/>
                  <a:gd name="T29" fmla="*/ 4 h 27"/>
                  <a:gd name="T30" fmla="*/ 7 w 20"/>
                  <a:gd name="T31" fmla="*/ 1 h 27"/>
                  <a:gd name="T32" fmla="*/ 12 w 20"/>
                  <a:gd name="T33" fmla="*/ 0 h 27"/>
                  <a:gd name="T34" fmla="*/ 14 w 20"/>
                  <a:gd name="T35" fmla="*/ 0 h 27"/>
                  <a:gd name="T36" fmla="*/ 16 w 20"/>
                  <a:gd name="T37" fmla="*/ 1 h 27"/>
                  <a:gd name="T38" fmla="*/ 18 w 20"/>
                  <a:gd name="T39" fmla="*/ 1 h 27"/>
                  <a:gd name="T40" fmla="*/ 19 w 20"/>
                  <a:gd name="T41" fmla="*/ 2 h 27"/>
                  <a:gd name="T42" fmla="*/ 19 w 20"/>
                  <a:gd name="T43" fmla="*/ 2 h 27"/>
                  <a:gd name="T44" fmla="*/ 19 w 20"/>
                  <a:gd name="T45" fmla="*/ 2 h 27"/>
                  <a:gd name="T46" fmla="*/ 20 w 20"/>
                  <a:gd name="T47" fmla="*/ 3 h 27"/>
                  <a:gd name="T48" fmla="*/ 20 w 20"/>
                  <a:gd name="T49" fmla="*/ 4 h 27"/>
                  <a:gd name="T50" fmla="*/ 20 w 20"/>
                  <a:gd name="T51" fmla="*/ 5 h 27"/>
                  <a:gd name="T52" fmla="*/ 19 w 20"/>
                  <a:gd name="T53" fmla="*/ 5 h 27"/>
                  <a:gd name="T54" fmla="*/ 19 w 20"/>
                  <a:gd name="T55" fmla="*/ 6 h 27"/>
                  <a:gd name="T56" fmla="*/ 19 w 20"/>
                  <a:gd name="T57" fmla="*/ 6 h 27"/>
                  <a:gd name="T58" fmla="*/ 18 w 20"/>
                  <a:gd name="T59" fmla="*/ 5 h 27"/>
                  <a:gd name="T60" fmla="*/ 17 w 20"/>
                  <a:gd name="T61" fmla="*/ 5 h 27"/>
                  <a:gd name="T62" fmla="*/ 15 w 20"/>
                  <a:gd name="T63" fmla="*/ 4 h 27"/>
                  <a:gd name="T64" fmla="*/ 13 w 20"/>
                  <a:gd name="T65" fmla="*/ 4 h 27"/>
                  <a:gd name="T66" fmla="*/ 10 w 20"/>
                  <a:gd name="T67" fmla="*/ 5 h 27"/>
                  <a:gd name="T68" fmla="*/ 8 w 20"/>
                  <a:gd name="T69" fmla="*/ 6 h 27"/>
                  <a:gd name="T70" fmla="*/ 6 w 20"/>
                  <a:gd name="T71" fmla="*/ 9 h 27"/>
                  <a:gd name="T72" fmla="*/ 6 w 20"/>
                  <a:gd name="T73" fmla="*/ 14 h 27"/>
                  <a:gd name="T74" fmla="*/ 6 w 20"/>
                  <a:gd name="T75" fmla="*/ 18 h 27"/>
                  <a:gd name="T76" fmla="*/ 8 w 20"/>
                  <a:gd name="T77" fmla="*/ 21 h 27"/>
                  <a:gd name="T78" fmla="*/ 10 w 20"/>
                  <a:gd name="T79" fmla="*/ 22 h 27"/>
                  <a:gd name="T80" fmla="*/ 13 w 20"/>
                  <a:gd name="T81" fmla="*/ 23 h 27"/>
                  <a:gd name="T82" fmla="*/ 15 w 20"/>
                  <a:gd name="T83" fmla="*/ 23 h 27"/>
                  <a:gd name="T84" fmla="*/ 17 w 20"/>
                  <a:gd name="T85" fmla="*/ 22 h 27"/>
                  <a:gd name="T86" fmla="*/ 18 w 20"/>
                  <a:gd name="T87" fmla="*/ 21 h 27"/>
                  <a:gd name="T88" fmla="*/ 19 w 20"/>
                  <a:gd name="T89" fmla="*/ 21 h 27"/>
                  <a:gd name="T90" fmla="*/ 19 w 20"/>
                  <a:gd name="T91" fmla="*/ 21 h 27"/>
                  <a:gd name="T92" fmla="*/ 19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4"/>
                      <a:pt x="20" y="24"/>
                    </a:cubicBezTo>
                    <a:cubicBezTo>
                      <a:pt x="20" y="24"/>
                      <a:pt x="20" y="24"/>
                      <a:pt x="20" y="24"/>
                    </a:cubicBezTo>
                    <a:cubicBezTo>
                      <a:pt x="20" y="25"/>
                      <a:pt x="19" y="25"/>
                      <a:pt x="19" y="25"/>
                    </a:cubicBezTo>
                    <a:cubicBezTo>
                      <a:pt x="19" y="25"/>
                      <a:pt x="19" y="25"/>
                      <a:pt x="19" y="25"/>
                    </a:cubicBezTo>
                    <a:cubicBezTo>
                      <a:pt x="19" y="25"/>
                      <a:pt x="19" y="25"/>
                      <a:pt x="18" y="26"/>
                    </a:cubicBezTo>
                    <a:cubicBezTo>
                      <a:pt x="18" y="26"/>
                      <a:pt x="17" y="26"/>
                      <a:pt x="17" y="26"/>
                    </a:cubicBezTo>
                    <a:cubicBezTo>
                      <a:pt x="16" y="26"/>
                      <a:pt x="15" y="27"/>
                      <a:pt x="14" y="27"/>
                    </a:cubicBezTo>
                    <a:cubicBezTo>
                      <a:pt x="14" y="27"/>
                      <a:pt x="13" y="27"/>
                      <a:pt x="12" y="27"/>
                    </a:cubicBezTo>
                    <a:cubicBezTo>
                      <a:pt x="10" y="27"/>
                      <a:pt x="8" y="27"/>
                      <a:pt x="7" y="26"/>
                    </a:cubicBezTo>
                    <a:cubicBezTo>
                      <a:pt x="5" y="25"/>
                      <a:pt x="4" y="25"/>
                      <a:pt x="3" y="24"/>
                    </a:cubicBezTo>
                    <a:cubicBezTo>
                      <a:pt x="2" y="22"/>
                      <a:pt x="1" y="21"/>
                      <a:pt x="1" y="19"/>
                    </a:cubicBezTo>
                    <a:cubicBezTo>
                      <a:pt x="0" y="18"/>
                      <a:pt x="0" y="16"/>
                      <a:pt x="0" y="14"/>
                    </a:cubicBezTo>
                    <a:cubicBezTo>
                      <a:pt x="0" y="12"/>
                      <a:pt x="0" y="10"/>
                      <a:pt x="1" y="8"/>
                    </a:cubicBezTo>
                    <a:cubicBezTo>
                      <a:pt x="1" y="6"/>
                      <a:pt x="2" y="5"/>
                      <a:pt x="3" y="4"/>
                    </a:cubicBezTo>
                    <a:cubicBezTo>
                      <a:pt x="4" y="2"/>
                      <a:pt x="6" y="1"/>
                      <a:pt x="7" y="1"/>
                    </a:cubicBezTo>
                    <a:cubicBezTo>
                      <a:pt x="9" y="0"/>
                      <a:pt x="10" y="0"/>
                      <a:pt x="12" y="0"/>
                    </a:cubicBezTo>
                    <a:cubicBezTo>
                      <a:pt x="13" y="0"/>
                      <a:pt x="14" y="0"/>
                      <a:pt x="14" y="0"/>
                    </a:cubicBezTo>
                    <a:cubicBezTo>
                      <a:pt x="15" y="0"/>
                      <a:pt x="16" y="0"/>
                      <a:pt x="16" y="1"/>
                    </a:cubicBezTo>
                    <a:cubicBezTo>
                      <a:pt x="17" y="1"/>
                      <a:pt x="18" y="1"/>
                      <a:pt x="18" y="1"/>
                    </a:cubicBezTo>
                    <a:cubicBezTo>
                      <a:pt x="18" y="1"/>
                      <a:pt x="19" y="2"/>
                      <a:pt x="19" y="2"/>
                    </a:cubicBezTo>
                    <a:cubicBezTo>
                      <a:pt x="19" y="2"/>
                      <a:pt x="19" y="2"/>
                      <a:pt x="19" y="2"/>
                    </a:cubicBezTo>
                    <a:cubicBezTo>
                      <a:pt x="19" y="2"/>
                      <a:pt x="19" y="2"/>
                      <a:pt x="19" y="2"/>
                    </a:cubicBezTo>
                    <a:cubicBezTo>
                      <a:pt x="20" y="3"/>
                      <a:pt x="20" y="3"/>
                      <a:pt x="20" y="3"/>
                    </a:cubicBezTo>
                    <a:cubicBezTo>
                      <a:pt x="20" y="3"/>
                      <a:pt x="20" y="4"/>
                      <a:pt x="20" y="4"/>
                    </a:cubicBezTo>
                    <a:cubicBezTo>
                      <a:pt x="20" y="4"/>
                      <a:pt x="20" y="4"/>
                      <a:pt x="20" y="5"/>
                    </a:cubicBezTo>
                    <a:cubicBezTo>
                      <a:pt x="20" y="5"/>
                      <a:pt x="19" y="5"/>
                      <a:pt x="19" y="5"/>
                    </a:cubicBezTo>
                    <a:cubicBezTo>
                      <a:pt x="19" y="5"/>
                      <a:pt x="19" y="6"/>
                      <a:pt x="19" y="6"/>
                    </a:cubicBezTo>
                    <a:cubicBezTo>
                      <a:pt x="19" y="6"/>
                      <a:pt x="19" y="6"/>
                      <a:pt x="19" y="6"/>
                    </a:cubicBezTo>
                    <a:cubicBezTo>
                      <a:pt x="19" y="6"/>
                      <a:pt x="18" y="6"/>
                      <a:pt x="18" y="5"/>
                    </a:cubicBezTo>
                    <a:cubicBezTo>
                      <a:pt x="18" y="5"/>
                      <a:pt x="17" y="5"/>
                      <a:pt x="17" y="5"/>
                    </a:cubicBezTo>
                    <a:cubicBezTo>
                      <a:pt x="16" y="5"/>
                      <a:pt x="16" y="4"/>
                      <a:pt x="15" y="4"/>
                    </a:cubicBezTo>
                    <a:cubicBezTo>
                      <a:pt x="14" y="4"/>
                      <a:pt x="14" y="4"/>
                      <a:pt x="13" y="4"/>
                    </a:cubicBezTo>
                    <a:cubicBezTo>
                      <a:pt x="12" y="4"/>
                      <a:pt x="11" y="4"/>
                      <a:pt x="10" y="5"/>
                    </a:cubicBezTo>
                    <a:cubicBezTo>
                      <a:pt x="9" y="5"/>
                      <a:pt x="8" y="6"/>
                      <a:pt x="8" y="6"/>
                    </a:cubicBezTo>
                    <a:cubicBezTo>
                      <a:pt x="7" y="7"/>
                      <a:pt x="7" y="8"/>
                      <a:pt x="6" y="9"/>
                    </a:cubicBezTo>
                    <a:cubicBezTo>
                      <a:pt x="6" y="11"/>
                      <a:pt x="6" y="12"/>
                      <a:pt x="6" y="14"/>
                    </a:cubicBezTo>
                    <a:cubicBezTo>
                      <a:pt x="6" y="15"/>
                      <a:pt x="6" y="17"/>
                      <a:pt x="6" y="18"/>
                    </a:cubicBezTo>
                    <a:cubicBezTo>
                      <a:pt x="7" y="19"/>
                      <a:pt x="7" y="20"/>
                      <a:pt x="8" y="21"/>
                    </a:cubicBezTo>
                    <a:cubicBezTo>
                      <a:pt x="8" y="21"/>
                      <a:pt x="9" y="22"/>
                      <a:pt x="10" y="22"/>
                    </a:cubicBezTo>
                    <a:cubicBezTo>
                      <a:pt x="11" y="23"/>
                      <a:pt x="12" y="23"/>
                      <a:pt x="13" y="23"/>
                    </a:cubicBezTo>
                    <a:cubicBezTo>
                      <a:pt x="14" y="23"/>
                      <a:pt x="14" y="23"/>
                      <a:pt x="15" y="23"/>
                    </a:cubicBezTo>
                    <a:cubicBezTo>
                      <a:pt x="16" y="23"/>
                      <a:pt x="16" y="22"/>
                      <a:pt x="17" y="22"/>
                    </a:cubicBezTo>
                    <a:cubicBezTo>
                      <a:pt x="17" y="22"/>
                      <a:pt x="18" y="22"/>
                      <a:pt x="18" y="21"/>
                    </a:cubicBezTo>
                    <a:cubicBezTo>
                      <a:pt x="19" y="21"/>
                      <a:pt x="19" y="21"/>
                      <a:pt x="19" y="21"/>
                    </a:cubicBezTo>
                    <a:cubicBezTo>
                      <a:pt x="19" y="21"/>
                      <a:pt x="19" y="21"/>
                      <a:pt x="19" y="21"/>
                    </a:cubicBezTo>
                    <a:cubicBezTo>
                      <a:pt x="19" y="21"/>
                      <a:pt x="19" y="21"/>
                      <a:pt x="19" y="21"/>
                    </a:cubicBezTo>
                    <a:cubicBezTo>
                      <a:pt x="20" y="22"/>
                      <a:pt x="20" y="22"/>
                      <a:pt x="20" y="22"/>
                    </a:cubicBezTo>
                    <a:cubicBezTo>
                      <a:pt x="20" y="22"/>
                      <a:pt x="20" y="23"/>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5" name="Freeform 8153">
                <a:extLst>
                  <a:ext uri="{FF2B5EF4-FFF2-40B4-BE49-F238E27FC236}">
                    <a16:creationId xmlns:a16="http://schemas.microsoft.com/office/drawing/2014/main" id="{F5CEA7DC-101C-4F14-8FFD-0CB18A93E2CC}"/>
                  </a:ext>
                </a:extLst>
              </p:cNvPr>
              <p:cNvSpPr>
                <a:spLocks/>
              </p:cNvSpPr>
              <p:nvPr/>
            </p:nvSpPr>
            <p:spPr bwMode="auto">
              <a:xfrm>
                <a:off x="1808162" y="1060568"/>
                <a:ext cx="23813" cy="31750"/>
              </a:xfrm>
              <a:custGeom>
                <a:avLst/>
                <a:gdLst>
                  <a:gd name="T0" fmla="*/ 9 w 9"/>
                  <a:gd name="T1" fmla="*/ 6 h 12"/>
                  <a:gd name="T2" fmla="*/ 9 w 9"/>
                  <a:gd name="T3" fmla="*/ 4 h 12"/>
                  <a:gd name="T4" fmla="*/ 8 w 9"/>
                  <a:gd name="T5" fmla="*/ 2 h 12"/>
                  <a:gd name="T6" fmla="*/ 7 w 9"/>
                  <a:gd name="T7" fmla="*/ 1 h 12"/>
                  <a:gd name="T8" fmla="*/ 5 w 9"/>
                  <a:gd name="T9" fmla="*/ 0 h 12"/>
                  <a:gd name="T10" fmla="*/ 3 w 9"/>
                  <a:gd name="T11" fmla="*/ 1 h 12"/>
                  <a:gd name="T12" fmla="*/ 1 w 9"/>
                  <a:gd name="T13" fmla="*/ 2 h 12"/>
                  <a:gd name="T14" fmla="*/ 1 w 9"/>
                  <a:gd name="T15" fmla="*/ 4 h 12"/>
                  <a:gd name="T16" fmla="*/ 0 w 9"/>
                  <a:gd name="T17" fmla="*/ 6 h 12"/>
                  <a:gd name="T18" fmla="*/ 1 w 9"/>
                  <a:gd name="T19" fmla="*/ 9 h 12"/>
                  <a:gd name="T20" fmla="*/ 1 w 9"/>
                  <a:gd name="T21" fmla="*/ 10 h 12"/>
                  <a:gd name="T22" fmla="*/ 3 w 9"/>
                  <a:gd name="T23" fmla="*/ 12 h 12"/>
                  <a:gd name="T24" fmla="*/ 5 w 9"/>
                  <a:gd name="T25" fmla="*/ 12 h 12"/>
                  <a:gd name="T26" fmla="*/ 7 w 9"/>
                  <a:gd name="T27" fmla="*/ 12 h 12"/>
                  <a:gd name="T28" fmla="*/ 8 w 9"/>
                  <a:gd name="T29" fmla="*/ 11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9" y="3"/>
                      <a:pt x="8" y="2"/>
                    </a:cubicBezTo>
                    <a:cubicBezTo>
                      <a:pt x="8" y="2"/>
                      <a:pt x="8" y="1"/>
                      <a:pt x="7" y="1"/>
                    </a:cubicBezTo>
                    <a:cubicBezTo>
                      <a:pt x="6" y="1"/>
                      <a:pt x="6" y="0"/>
                      <a:pt x="5" y="0"/>
                    </a:cubicBezTo>
                    <a:cubicBezTo>
                      <a:pt x="4" y="0"/>
                      <a:pt x="3" y="1"/>
                      <a:pt x="3" y="1"/>
                    </a:cubicBezTo>
                    <a:cubicBezTo>
                      <a:pt x="2" y="1"/>
                      <a:pt x="2" y="2"/>
                      <a:pt x="1" y="2"/>
                    </a:cubicBezTo>
                    <a:cubicBezTo>
                      <a:pt x="1" y="3"/>
                      <a:pt x="1" y="3"/>
                      <a:pt x="1" y="4"/>
                    </a:cubicBezTo>
                    <a:cubicBezTo>
                      <a:pt x="0" y="5"/>
                      <a:pt x="0" y="5"/>
                      <a:pt x="0" y="6"/>
                    </a:cubicBezTo>
                    <a:cubicBezTo>
                      <a:pt x="0" y="7"/>
                      <a:pt x="0" y="8"/>
                      <a:pt x="1" y="9"/>
                    </a:cubicBezTo>
                    <a:cubicBezTo>
                      <a:pt x="1" y="9"/>
                      <a:pt x="1" y="10"/>
                      <a:pt x="1" y="10"/>
                    </a:cubicBezTo>
                    <a:cubicBezTo>
                      <a:pt x="2" y="11"/>
                      <a:pt x="2" y="11"/>
                      <a:pt x="3" y="12"/>
                    </a:cubicBezTo>
                    <a:cubicBezTo>
                      <a:pt x="3" y="12"/>
                      <a:pt x="4" y="12"/>
                      <a:pt x="5" y="12"/>
                    </a:cubicBezTo>
                    <a:cubicBezTo>
                      <a:pt x="6" y="12"/>
                      <a:pt x="6" y="12"/>
                      <a:pt x="7" y="12"/>
                    </a:cubicBezTo>
                    <a:cubicBezTo>
                      <a:pt x="7" y="11"/>
                      <a:pt x="8" y="11"/>
                      <a:pt x="8" y="11"/>
                    </a:cubicBezTo>
                    <a:cubicBezTo>
                      <a:pt x="9" y="10"/>
                      <a:pt x="9"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6" name="Freeform 8154">
                <a:extLst>
                  <a:ext uri="{FF2B5EF4-FFF2-40B4-BE49-F238E27FC236}">
                    <a16:creationId xmlns:a16="http://schemas.microsoft.com/office/drawing/2014/main" id="{BD48D6D2-12DB-4B42-97E0-B1C1FF6DADAC}"/>
                  </a:ext>
                </a:extLst>
              </p:cNvPr>
              <p:cNvSpPr>
                <a:spLocks/>
              </p:cNvSpPr>
              <p:nvPr/>
            </p:nvSpPr>
            <p:spPr bwMode="auto">
              <a:xfrm>
                <a:off x="1795462" y="1052630"/>
                <a:ext cx="52388"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6 h 19"/>
                  <a:gd name="T14" fmla="*/ 1 w 20"/>
                  <a:gd name="T15" fmla="*/ 13 h 19"/>
                  <a:gd name="T16" fmla="*/ 0 w 20"/>
                  <a:gd name="T17" fmla="*/ 9 h 19"/>
                  <a:gd name="T18" fmla="*/ 1 w 20"/>
                  <a:gd name="T19" fmla="*/ 5 h 19"/>
                  <a:gd name="T20" fmla="*/ 3 w 20"/>
                  <a:gd name="T21" fmla="*/ 2 h 19"/>
                  <a:gd name="T22" fmla="*/ 6 w 20"/>
                  <a:gd name="T23" fmla="*/ 0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6"/>
                    </a:cubicBezTo>
                    <a:cubicBezTo>
                      <a:pt x="2" y="16"/>
                      <a:pt x="1" y="15"/>
                      <a:pt x="1" y="13"/>
                    </a:cubicBezTo>
                    <a:cubicBezTo>
                      <a:pt x="0" y="12"/>
                      <a:pt x="0" y="11"/>
                      <a:pt x="0" y="9"/>
                    </a:cubicBezTo>
                    <a:cubicBezTo>
                      <a:pt x="0" y="8"/>
                      <a:pt x="0" y="7"/>
                      <a:pt x="1" y="5"/>
                    </a:cubicBezTo>
                    <a:cubicBezTo>
                      <a:pt x="1" y="4"/>
                      <a:pt x="2" y="3"/>
                      <a:pt x="3" y="2"/>
                    </a:cubicBezTo>
                    <a:cubicBezTo>
                      <a:pt x="3" y="1"/>
                      <a:pt x="4" y="1"/>
                      <a:pt x="6" y="0"/>
                    </a:cubicBezTo>
                    <a:cubicBezTo>
                      <a:pt x="7" y="0"/>
                      <a:pt x="8"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7" name="Freeform 8155">
                <a:extLst>
                  <a:ext uri="{FF2B5EF4-FFF2-40B4-BE49-F238E27FC236}">
                    <a16:creationId xmlns:a16="http://schemas.microsoft.com/office/drawing/2014/main" id="{32BD868C-EE33-4E41-B622-C3A07DBC2B6E}"/>
                  </a:ext>
                </a:extLst>
              </p:cNvPr>
              <p:cNvSpPr>
                <a:spLocks/>
              </p:cNvSpPr>
              <p:nvPr/>
            </p:nvSpPr>
            <p:spPr bwMode="auto">
              <a:xfrm>
                <a:off x="1870075" y="1060568"/>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9 h 12"/>
                  <a:gd name="T20" fmla="*/ 1 w 9"/>
                  <a:gd name="T21" fmla="*/ 10 h 12"/>
                  <a:gd name="T22" fmla="*/ 2 w 9"/>
                  <a:gd name="T23" fmla="*/ 12 h 12"/>
                  <a:gd name="T24" fmla="*/ 4 w 9"/>
                  <a:gd name="T25" fmla="*/ 12 h 12"/>
                  <a:gd name="T26" fmla="*/ 6 w 9"/>
                  <a:gd name="T27" fmla="*/ 12 h 12"/>
                  <a:gd name="T28" fmla="*/ 8 w 9"/>
                  <a:gd name="T29" fmla="*/ 11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8" y="3"/>
                      <a:pt x="8" y="2"/>
                    </a:cubicBezTo>
                    <a:cubicBezTo>
                      <a:pt x="8" y="2"/>
                      <a:pt x="7" y="1"/>
                      <a:pt x="7" y="1"/>
                    </a:cubicBezTo>
                    <a:cubicBezTo>
                      <a:pt x="6" y="1"/>
                      <a:pt x="5" y="0"/>
                      <a:pt x="4" y="0"/>
                    </a:cubicBezTo>
                    <a:cubicBezTo>
                      <a:pt x="4" y="0"/>
                      <a:pt x="3" y="1"/>
                      <a:pt x="2" y="1"/>
                    </a:cubicBezTo>
                    <a:cubicBezTo>
                      <a:pt x="2" y="1"/>
                      <a:pt x="1" y="2"/>
                      <a:pt x="1" y="2"/>
                    </a:cubicBezTo>
                    <a:cubicBezTo>
                      <a:pt x="1" y="3"/>
                      <a:pt x="0" y="3"/>
                      <a:pt x="0" y="4"/>
                    </a:cubicBezTo>
                    <a:cubicBezTo>
                      <a:pt x="0" y="5"/>
                      <a:pt x="0" y="5"/>
                      <a:pt x="0" y="6"/>
                    </a:cubicBezTo>
                    <a:cubicBezTo>
                      <a:pt x="0" y="7"/>
                      <a:pt x="0" y="8"/>
                      <a:pt x="0" y="9"/>
                    </a:cubicBezTo>
                    <a:cubicBezTo>
                      <a:pt x="0" y="9"/>
                      <a:pt x="0" y="10"/>
                      <a:pt x="1" y="10"/>
                    </a:cubicBezTo>
                    <a:cubicBezTo>
                      <a:pt x="1" y="11"/>
                      <a:pt x="2" y="11"/>
                      <a:pt x="2" y="12"/>
                    </a:cubicBezTo>
                    <a:cubicBezTo>
                      <a:pt x="3" y="12"/>
                      <a:pt x="3" y="12"/>
                      <a:pt x="4" y="12"/>
                    </a:cubicBezTo>
                    <a:cubicBezTo>
                      <a:pt x="5" y="12"/>
                      <a:pt x="6" y="12"/>
                      <a:pt x="6" y="12"/>
                    </a:cubicBezTo>
                    <a:cubicBezTo>
                      <a:pt x="7" y="11"/>
                      <a:pt x="7" y="11"/>
                      <a:pt x="8" y="11"/>
                    </a:cubicBezTo>
                    <a:cubicBezTo>
                      <a:pt x="8" y="10"/>
                      <a:pt x="8"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8" name="Freeform 8156">
                <a:extLst>
                  <a:ext uri="{FF2B5EF4-FFF2-40B4-BE49-F238E27FC236}">
                    <a16:creationId xmlns:a16="http://schemas.microsoft.com/office/drawing/2014/main" id="{7B2F6E24-D3EF-42DF-9DCD-FC1845E1ED11}"/>
                  </a:ext>
                </a:extLst>
              </p:cNvPr>
              <p:cNvSpPr>
                <a:spLocks/>
              </p:cNvSpPr>
              <p:nvPr/>
            </p:nvSpPr>
            <p:spPr bwMode="auto">
              <a:xfrm>
                <a:off x="1855787" y="1052630"/>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6"/>
                    </a:cubicBezTo>
                    <a:cubicBezTo>
                      <a:pt x="1" y="16"/>
                      <a:pt x="0" y="15"/>
                      <a:pt x="0" y="13"/>
                    </a:cubicBezTo>
                    <a:cubicBezTo>
                      <a:pt x="0" y="12"/>
                      <a:pt x="0" y="11"/>
                      <a:pt x="0" y="9"/>
                    </a:cubicBezTo>
                    <a:cubicBezTo>
                      <a:pt x="0" y="8"/>
                      <a:pt x="0" y="7"/>
                      <a:pt x="0" y="5"/>
                    </a:cubicBezTo>
                    <a:cubicBezTo>
                      <a:pt x="1" y="4"/>
                      <a:pt x="1" y="3"/>
                      <a:pt x="2" y="2"/>
                    </a:cubicBezTo>
                    <a:cubicBezTo>
                      <a:pt x="3" y="1"/>
                      <a:pt x="4" y="1"/>
                      <a:pt x="5" y="0"/>
                    </a:cubicBezTo>
                    <a:cubicBezTo>
                      <a:pt x="6"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9" name="Freeform 8157">
                <a:extLst>
                  <a:ext uri="{FF2B5EF4-FFF2-40B4-BE49-F238E27FC236}">
                    <a16:creationId xmlns:a16="http://schemas.microsoft.com/office/drawing/2014/main" id="{EB86AEF5-9636-485D-845A-8F9A2EAB1106}"/>
                  </a:ext>
                </a:extLst>
              </p:cNvPr>
              <p:cNvSpPr>
                <a:spLocks/>
              </p:cNvSpPr>
              <p:nvPr/>
            </p:nvSpPr>
            <p:spPr bwMode="auto">
              <a:xfrm>
                <a:off x="1917700" y="1027230"/>
                <a:ext cx="44450" cy="76200"/>
              </a:xfrm>
              <a:custGeom>
                <a:avLst/>
                <a:gdLst>
                  <a:gd name="T0" fmla="*/ 17 w 17"/>
                  <a:gd name="T1" fmla="*/ 28 h 29"/>
                  <a:gd name="T2" fmla="*/ 17 w 17"/>
                  <a:gd name="T3" fmla="*/ 28 h 29"/>
                  <a:gd name="T4" fmla="*/ 17 w 17"/>
                  <a:gd name="T5" fmla="*/ 29 h 29"/>
                  <a:gd name="T6" fmla="*/ 16 w 17"/>
                  <a:gd name="T7" fmla="*/ 29 h 29"/>
                  <a:gd name="T8" fmla="*/ 15 w 17"/>
                  <a:gd name="T9" fmla="*/ 29 h 29"/>
                  <a:gd name="T10" fmla="*/ 13 w 17"/>
                  <a:gd name="T11" fmla="*/ 29 h 29"/>
                  <a:gd name="T12" fmla="*/ 12 w 17"/>
                  <a:gd name="T13" fmla="*/ 29 h 29"/>
                  <a:gd name="T14" fmla="*/ 12 w 17"/>
                  <a:gd name="T15" fmla="*/ 28 h 29"/>
                  <a:gd name="T16" fmla="*/ 11 w 17"/>
                  <a:gd name="T17" fmla="*/ 28 h 29"/>
                  <a:gd name="T18" fmla="*/ 5 w 17"/>
                  <a:gd name="T19" fmla="*/ 19 h 29"/>
                  <a:gd name="T20" fmla="*/ 5 w 17"/>
                  <a:gd name="T21" fmla="*/ 28 h 29"/>
                  <a:gd name="T22" fmla="*/ 5 w 17"/>
                  <a:gd name="T23" fmla="*/ 28 h 29"/>
                  <a:gd name="T24" fmla="*/ 5 w 17"/>
                  <a:gd name="T25" fmla="*/ 29 h 29"/>
                  <a:gd name="T26" fmla="*/ 4 w 17"/>
                  <a:gd name="T27" fmla="*/ 29 h 29"/>
                  <a:gd name="T28" fmla="*/ 3 w 17"/>
                  <a:gd name="T29" fmla="*/ 29 h 29"/>
                  <a:gd name="T30" fmla="*/ 1 w 17"/>
                  <a:gd name="T31" fmla="*/ 29 h 29"/>
                  <a:gd name="T32" fmla="*/ 1 w 17"/>
                  <a:gd name="T33" fmla="*/ 29 h 29"/>
                  <a:gd name="T34" fmla="*/ 0 w 17"/>
                  <a:gd name="T35" fmla="*/ 28 h 29"/>
                  <a:gd name="T36" fmla="*/ 0 w 17"/>
                  <a:gd name="T37" fmla="*/ 28 h 29"/>
                  <a:gd name="T38" fmla="*/ 0 w 17"/>
                  <a:gd name="T39" fmla="*/ 1 h 29"/>
                  <a:gd name="T40" fmla="*/ 0 w 17"/>
                  <a:gd name="T41" fmla="*/ 1 h 29"/>
                  <a:gd name="T42" fmla="*/ 1 w 17"/>
                  <a:gd name="T43" fmla="*/ 0 h 29"/>
                  <a:gd name="T44" fmla="*/ 1 w 17"/>
                  <a:gd name="T45" fmla="*/ 0 h 29"/>
                  <a:gd name="T46" fmla="*/ 3 w 17"/>
                  <a:gd name="T47" fmla="*/ 0 h 29"/>
                  <a:gd name="T48" fmla="*/ 4 w 17"/>
                  <a:gd name="T49" fmla="*/ 0 h 29"/>
                  <a:gd name="T50" fmla="*/ 5 w 17"/>
                  <a:gd name="T51" fmla="*/ 0 h 29"/>
                  <a:gd name="T52" fmla="*/ 5 w 17"/>
                  <a:gd name="T53" fmla="*/ 1 h 29"/>
                  <a:gd name="T54" fmla="*/ 5 w 17"/>
                  <a:gd name="T55" fmla="*/ 1 h 29"/>
                  <a:gd name="T56" fmla="*/ 5 w 17"/>
                  <a:gd name="T57" fmla="*/ 17 h 29"/>
                  <a:gd name="T58" fmla="*/ 11 w 17"/>
                  <a:gd name="T59" fmla="*/ 11 h 29"/>
                  <a:gd name="T60" fmla="*/ 11 w 17"/>
                  <a:gd name="T61" fmla="*/ 10 h 29"/>
                  <a:gd name="T62" fmla="*/ 12 w 17"/>
                  <a:gd name="T63" fmla="*/ 10 h 29"/>
                  <a:gd name="T64" fmla="*/ 13 w 17"/>
                  <a:gd name="T65" fmla="*/ 10 h 29"/>
                  <a:gd name="T66" fmla="*/ 14 w 17"/>
                  <a:gd name="T67" fmla="*/ 10 h 29"/>
                  <a:gd name="T68" fmla="*/ 15 w 17"/>
                  <a:gd name="T69" fmla="*/ 10 h 29"/>
                  <a:gd name="T70" fmla="*/ 16 w 17"/>
                  <a:gd name="T71" fmla="*/ 10 h 29"/>
                  <a:gd name="T72" fmla="*/ 16 w 17"/>
                  <a:gd name="T73" fmla="*/ 10 h 29"/>
                  <a:gd name="T74" fmla="*/ 17 w 17"/>
                  <a:gd name="T75" fmla="*/ 10 h 29"/>
                  <a:gd name="T76" fmla="*/ 16 w 17"/>
                  <a:gd name="T77" fmla="*/ 11 h 29"/>
                  <a:gd name="T78" fmla="*/ 16 w 17"/>
                  <a:gd name="T79" fmla="*/ 12 h 29"/>
                  <a:gd name="T80" fmla="*/ 11 w 17"/>
                  <a:gd name="T81" fmla="*/ 17 h 29"/>
                  <a:gd name="T82" fmla="*/ 17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2" y="29"/>
                    </a:cubicBezTo>
                    <a:cubicBezTo>
                      <a:pt x="12" y="29"/>
                      <a:pt x="12" y="29"/>
                      <a:pt x="12" y="28"/>
                    </a:cubicBezTo>
                    <a:cubicBezTo>
                      <a:pt x="12" y="28"/>
                      <a:pt x="12" y="28"/>
                      <a:pt x="11" y="28"/>
                    </a:cubicBezTo>
                    <a:cubicBezTo>
                      <a:pt x="5" y="19"/>
                      <a:pt x="5" y="19"/>
                      <a:pt x="5" y="19"/>
                    </a:cubicBezTo>
                    <a:cubicBezTo>
                      <a:pt x="5" y="28"/>
                      <a:pt x="5" y="28"/>
                      <a:pt x="5" y="28"/>
                    </a:cubicBezTo>
                    <a:cubicBezTo>
                      <a:pt x="5" y="28"/>
                      <a:pt x="5" y="28"/>
                      <a:pt x="5" y="28"/>
                    </a:cubicBezTo>
                    <a:cubicBezTo>
                      <a:pt x="5" y="29"/>
                      <a:pt x="5" y="29"/>
                      <a:pt x="5" y="29"/>
                    </a:cubicBezTo>
                    <a:cubicBezTo>
                      <a:pt x="5" y="29"/>
                      <a:pt x="4" y="29"/>
                      <a:pt x="4" y="29"/>
                    </a:cubicBezTo>
                    <a:cubicBezTo>
                      <a:pt x="4" y="29"/>
                      <a:pt x="3" y="29"/>
                      <a:pt x="3" y="29"/>
                    </a:cubicBezTo>
                    <a:cubicBezTo>
                      <a:pt x="2" y="29"/>
                      <a:pt x="2" y="29"/>
                      <a:pt x="1" y="29"/>
                    </a:cubicBezTo>
                    <a:cubicBezTo>
                      <a:pt x="1" y="29"/>
                      <a:pt x="1" y="29"/>
                      <a:pt x="1" y="29"/>
                    </a:cubicBezTo>
                    <a:cubicBezTo>
                      <a:pt x="0" y="29"/>
                      <a:pt x="0" y="29"/>
                      <a:pt x="0" y="28"/>
                    </a:cubicBezTo>
                    <a:cubicBezTo>
                      <a:pt x="0" y="28"/>
                      <a:pt x="0" y="28"/>
                      <a:pt x="0" y="2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5" y="17"/>
                      <a:pt x="5" y="17"/>
                      <a:pt x="5" y="17"/>
                    </a:cubicBezTo>
                    <a:cubicBezTo>
                      <a:pt x="11" y="11"/>
                      <a:pt x="11" y="11"/>
                      <a:pt x="11" y="11"/>
                    </a:cubicBezTo>
                    <a:cubicBezTo>
                      <a:pt x="11" y="10"/>
                      <a:pt x="11" y="10"/>
                      <a:pt x="11" y="10"/>
                    </a:cubicBezTo>
                    <a:cubicBezTo>
                      <a:pt x="11" y="10"/>
                      <a:pt x="11" y="10"/>
                      <a:pt x="12" y="10"/>
                    </a:cubicBezTo>
                    <a:cubicBezTo>
                      <a:pt x="12" y="10"/>
                      <a:pt x="12" y="10"/>
                      <a:pt x="13" y="10"/>
                    </a:cubicBezTo>
                    <a:cubicBezTo>
                      <a:pt x="13" y="10"/>
                      <a:pt x="13" y="10"/>
                      <a:pt x="14" y="10"/>
                    </a:cubicBezTo>
                    <a:cubicBezTo>
                      <a:pt x="14" y="10"/>
                      <a:pt x="15" y="10"/>
                      <a:pt x="15" y="10"/>
                    </a:cubicBezTo>
                    <a:cubicBezTo>
                      <a:pt x="15" y="10"/>
                      <a:pt x="16" y="10"/>
                      <a:pt x="16" y="10"/>
                    </a:cubicBezTo>
                    <a:cubicBezTo>
                      <a:pt x="16" y="10"/>
                      <a:pt x="16" y="10"/>
                      <a:pt x="16" y="10"/>
                    </a:cubicBezTo>
                    <a:cubicBezTo>
                      <a:pt x="16" y="10"/>
                      <a:pt x="17" y="10"/>
                      <a:pt x="17" y="10"/>
                    </a:cubicBezTo>
                    <a:cubicBezTo>
                      <a:pt x="17" y="11"/>
                      <a:pt x="16" y="11"/>
                      <a:pt x="16" y="11"/>
                    </a:cubicBezTo>
                    <a:cubicBezTo>
                      <a:pt x="16" y="11"/>
                      <a:pt x="16" y="12"/>
                      <a:pt x="16" y="12"/>
                    </a:cubicBezTo>
                    <a:cubicBezTo>
                      <a:pt x="11" y="17"/>
                      <a:pt x="11" y="17"/>
                      <a:pt x="11" y="17"/>
                    </a:cubicBezTo>
                    <a:cubicBezTo>
                      <a:pt x="17" y="27"/>
                      <a:pt x="17" y="27"/>
                      <a:pt x="17" y="27"/>
                    </a:cubicBezTo>
                    <a:cubicBezTo>
                      <a:pt x="17" y="27"/>
                      <a:pt x="17" y="27"/>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50" name="Freeform 8158">
                <a:extLst>
                  <a:ext uri="{FF2B5EF4-FFF2-40B4-BE49-F238E27FC236}">
                    <a16:creationId xmlns:a16="http://schemas.microsoft.com/office/drawing/2014/main" id="{72C2316B-06CB-48DE-8853-A8C4B819FF09}"/>
                  </a:ext>
                </a:extLst>
              </p:cNvPr>
              <p:cNvSpPr>
                <a:spLocks/>
              </p:cNvSpPr>
              <p:nvPr/>
            </p:nvSpPr>
            <p:spPr bwMode="auto">
              <a:xfrm>
                <a:off x="1736725" y="1031993"/>
                <a:ext cx="52388" cy="71438"/>
              </a:xfrm>
              <a:custGeom>
                <a:avLst/>
                <a:gdLst>
                  <a:gd name="T0" fmla="*/ 20 w 20"/>
                  <a:gd name="T1" fmla="*/ 23 h 27"/>
                  <a:gd name="T2" fmla="*/ 19 w 20"/>
                  <a:gd name="T3" fmla="*/ 24 h 27"/>
                  <a:gd name="T4" fmla="*/ 19 w 20"/>
                  <a:gd name="T5" fmla="*/ 24 h 27"/>
                  <a:gd name="T6" fmla="*/ 19 w 20"/>
                  <a:gd name="T7" fmla="*/ 25 h 27"/>
                  <a:gd name="T8" fmla="*/ 19 w 20"/>
                  <a:gd name="T9" fmla="*/ 25 h 27"/>
                  <a:gd name="T10" fmla="*/ 18 w 20"/>
                  <a:gd name="T11" fmla="*/ 26 h 27"/>
                  <a:gd name="T12" fmla="*/ 16 w 20"/>
                  <a:gd name="T13" fmla="*/ 26 h 27"/>
                  <a:gd name="T14" fmla="*/ 14 w 20"/>
                  <a:gd name="T15" fmla="*/ 27 h 27"/>
                  <a:gd name="T16" fmla="*/ 12 w 20"/>
                  <a:gd name="T17" fmla="*/ 27 h 27"/>
                  <a:gd name="T18" fmla="*/ 7 w 20"/>
                  <a:gd name="T19" fmla="*/ 26 h 27"/>
                  <a:gd name="T20" fmla="*/ 3 w 20"/>
                  <a:gd name="T21" fmla="*/ 24 h 27"/>
                  <a:gd name="T22" fmla="*/ 1 w 20"/>
                  <a:gd name="T23" fmla="*/ 20 h 27"/>
                  <a:gd name="T24" fmla="*/ 0 w 20"/>
                  <a:gd name="T25" fmla="*/ 14 h 27"/>
                  <a:gd name="T26" fmla="*/ 1 w 20"/>
                  <a:gd name="T27" fmla="*/ 8 h 27"/>
                  <a:gd name="T28" fmla="*/ 3 w 20"/>
                  <a:gd name="T29" fmla="*/ 4 h 27"/>
                  <a:gd name="T30" fmla="*/ 7 w 20"/>
                  <a:gd name="T31" fmla="*/ 1 h 27"/>
                  <a:gd name="T32" fmla="*/ 12 w 20"/>
                  <a:gd name="T33" fmla="*/ 0 h 27"/>
                  <a:gd name="T34" fmla="*/ 14 w 20"/>
                  <a:gd name="T35" fmla="*/ 0 h 27"/>
                  <a:gd name="T36" fmla="*/ 16 w 20"/>
                  <a:gd name="T37" fmla="*/ 1 h 27"/>
                  <a:gd name="T38" fmla="*/ 18 w 20"/>
                  <a:gd name="T39" fmla="*/ 1 h 27"/>
                  <a:gd name="T40" fmla="*/ 19 w 20"/>
                  <a:gd name="T41" fmla="*/ 2 h 27"/>
                  <a:gd name="T42" fmla="*/ 19 w 20"/>
                  <a:gd name="T43" fmla="*/ 2 h 27"/>
                  <a:gd name="T44" fmla="*/ 19 w 20"/>
                  <a:gd name="T45" fmla="*/ 3 h 27"/>
                  <a:gd name="T46" fmla="*/ 19 w 20"/>
                  <a:gd name="T47" fmla="*/ 4 h 27"/>
                  <a:gd name="T48" fmla="*/ 19 w 20"/>
                  <a:gd name="T49" fmla="*/ 5 h 27"/>
                  <a:gd name="T50" fmla="*/ 19 w 20"/>
                  <a:gd name="T51" fmla="*/ 6 h 27"/>
                  <a:gd name="T52" fmla="*/ 19 w 20"/>
                  <a:gd name="T53" fmla="*/ 6 h 27"/>
                  <a:gd name="T54" fmla="*/ 19 w 20"/>
                  <a:gd name="T55" fmla="*/ 7 h 27"/>
                  <a:gd name="T56" fmla="*/ 19 w 20"/>
                  <a:gd name="T57" fmla="*/ 7 h 27"/>
                  <a:gd name="T58" fmla="*/ 18 w 20"/>
                  <a:gd name="T59" fmla="*/ 6 h 27"/>
                  <a:gd name="T60" fmla="*/ 17 w 20"/>
                  <a:gd name="T61" fmla="*/ 6 h 27"/>
                  <a:gd name="T62" fmla="*/ 15 w 20"/>
                  <a:gd name="T63" fmla="*/ 5 h 27"/>
                  <a:gd name="T64" fmla="*/ 12 w 20"/>
                  <a:gd name="T65" fmla="*/ 4 h 27"/>
                  <a:gd name="T66" fmla="*/ 10 w 20"/>
                  <a:gd name="T67" fmla="*/ 5 h 27"/>
                  <a:gd name="T68" fmla="*/ 8 w 20"/>
                  <a:gd name="T69" fmla="*/ 7 h 27"/>
                  <a:gd name="T70" fmla="*/ 6 w 20"/>
                  <a:gd name="T71" fmla="*/ 10 h 27"/>
                  <a:gd name="T72" fmla="*/ 6 w 20"/>
                  <a:gd name="T73" fmla="*/ 14 h 27"/>
                  <a:gd name="T74" fmla="*/ 6 w 20"/>
                  <a:gd name="T75" fmla="*/ 18 h 27"/>
                  <a:gd name="T76" fmla="*/ 8 w 20"/>
                  <a:gd name="T77" fmla="*/ 21 h 27"/>
                  <a:gd name="T78" fmla="*/ 10 w 20"/>
                  <a:gd name="T79" fmla="*/ 22 h 27"/>
                  <a:gd name="T80" fmla="*/ 13 w 20"/>
                  <a:gd name="T81" fmla="*/ 23 h 27"/>
                  <a:gd name="T82" fmla="*/ 15 w 20"/>
                  <a:gd name="T83" fmla="*/ 22 h 27"/>
                  <a:gd name="T84" fmla="*/ 17 w 20"/>
                  <a:gd name="T85" fmla="*/ 22 h 27"/>
                  <a:gd name="T86" fmla="*/ 18 w 20"/>
                  <a:gd name="T87" fmla="*/ 21 h 27"/>
                  <a:gd name="T88" fmla="*/ 19 w 20"/>
                  <a:gd name="T89" fmla="*/ 21 h 27"/>
                  <a:gd name="T90" fmla="*/ 19 w 20"/>
                  <a:gd name="T91" fmla="*/ 21 h 27"/>
                  <a:gd name="T92" fmla="*/ 19 w 20"/>
                  <a:gd name="T93" fmla="*/ 21 h 27"/>
                  <a:gd name="T94" fmla="*/ 19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19" y="24"/>
                    </a:cubicBezTo>
                    <a:cubicBezTo>
                      <a:pt x="19" y="24"/>
                      <a:pt x="19" y="24"/>
                      <a:pt x="19" y="24"/>
                    </a:cubicBezTo>
                    <a:cubicBezTo>
                      <a:pt x="19" y="24"/>
                      <a:pt x="19" y="25"/>
                      <a:pt x="19" y="25"/>
                    </a:cubicBezTo>
                    <a:cubicBezTo>
                      <a:pt x="19" y="25"/>
                      <a:pt x="19" y="25"/>
                      <a:pt x="19" y="25"/>
                    </a:cubicBezTo>
                    <a:cubicBezTo>
                      <a:pt x="19" y="25"/>
                      <a:pt x="18" y="26"/>
                      <a:pt x="18" y="26"/>
                    </a:cubicBezTo>
                    <a:cubicBezTo>
                      <a:pt x="18" y="26"/>
                      <a:pt x="17" y="26"/>
                      <a:pt x="16" y="26"/>
                    </a:cubicBezTo>
                    <a:cubicBezTo>
                      <a:pt x="16" y="27"/>
                      <a:pt x="15" y="27"/>
                      <a:pt x="14" y="27"/>
                    </a:cubicBezTo>
                    <a:cubicBezTo>
                      <a:pt x="14" y="27"/>
                      <a:pt x="13" y="27"/>
                      <a:pt x="12" y="27"/>
                    </a:cubicBezTo>
                    <a:cubicBezTo>
                      <a:pt x="10" y="27"/>
                      <a:pt x="8" y="27"/>
                      <a:pt x="7" y="26"/>
                    </a:cubicBezTo>
                    <a:cubicBezTo>
                      <a:pt x="5" y="26"/>
                      <a:pt x="4" y="25"/>
                      <a:pt x="3" y="24"/>
                    </a:cubicBezTo>
                    <a:cubicBezTo>
                      <a:pt x="2" y="23"/>
                      <a:pt x="1" y="21"/>
                      <a:pt x="1" y="20"/>
                    </a:cubicBezTo>
                    <a:cubicBezTo>
                      <a:pt x="0" y="18"/>
                      <a:pt x="0" y="16"/>
                      <a:pt x="0" y="14"/>
                    </a:cubicBezTo>
                    <a:cubicBezTo>
                      <a:pt x="0" y="12"/>
                      <a:pt x="0" y="10"/>
                      <a:pt x="1" y="8"/>
                    </a:cubicBezTo>
                    <a:cubicBezTo>
                      <a:pt x="1" y="6"/>
                      <a:pt x="2" y="5"/>
                      <a:pt x="3" y="4"/>
                    </a:cubicBezTo>
                    <a:cubicBezTo>
                      <a:pt x="4" y="2"/>
                      <a:pt x="6" y="1"/>
                      <a:pt x="7" y="1"/>
                    </a:cubicBezTo>
                    <a:cubicBezTo>
                      <a:pt x="9" y="0"/>
                      <a:pt x="10" y="0"/>
                      <a:pt x="12" y="0"/>
                    </a:cubicBezTo>
                    <a:cubicBezTo>
                      <a:pt x="13" y="0"/>
                      <a:pt x="14" y="0"/>
                      <a:pt x="14" y="0"/>
                    </a:cubicBezTo>
                    <a:cubicBezTo>
                      <a:pt x="15" y="0"/>
                      <a:pt x="16" y="0"/>
                      <a:pt x="16" y="1"/>
                    </a:cubicBezTo>
                    <a:cubicBezTo>
                      <a:pt x="17" y="1"/>
                      <a:pt x="17" y="1"/>
                      <a:pt x="18" y="1"/>
                    </a:cubicBezTo>
                    <a:cubicBezTo>
                      <a:pt x="18" y="2"/>
                      <a:pt x="19" y="2"/>
                      <a:pt x="19" y="2"/>
                    </a:cubicBezTo>
                    <a:cubicBezTo>
                      <a:pt x="19" y="2"/>
                      <a:pt x="19" y="2"/>
                      <a:pt x="19" y="2"/>
                    </a:cubicBezTo>
                    <a:cubicBezTo>
                      <a:pt x="19" y="3"/>
                      <a:pt x="19" y="3"/>
                      <a:pt x="19" y="3"/>
                    </a:cubicBezTo>
                    <a:cubicBezTo>
                      <a:pt x="19" y="3"/>
                      <a:pt x="19" y="3"/>
                      <a:pt x="19" y="4"/>
                    </a:cubicBezTo>
                    <a:cubicBezTo>
                      <a:pt x="19" y="4"/>
                      <a:pt x="19" y="4"/>
                      <a:pt x="19" y="5"/>
                    </a:cubicBezTo>
                    <a:cubicBezTo>
                      <a:pt x="19" y="5"/>
                      <a:pt x="19" y="5"/>
                      <a:pt x="19" y="6"/>
                    </a:cubicBezTo>
                    <a:cubicBezTo>
                      <a:pt x="19" y="6"/>
                      <a:pt x="19" y="6"/>
                      <a:pt x="19" y="6"/>
                    </a:cubicBezTo>
                    <a:cubicBezTo>
                      <a:pt x="19" y="6"/>
                      <a:pt x="19" y="7"/>
                      <a:pt x="19" y="7"/>
                    </a:cubicBezTo>
                    <a:cubicBezTo>
                      <a:pt x="19" y="7"/>
                      <a:pt x="19" y="7"/>
                      <a:pt x="19" y="7"/>
                    </a:cubicBezTo>
                    <a:cubicBezTo>
                      <a:pt x="18" y="7"/>
                      <a:pt x="18" y="7"/>
                      <a:pt x="18" y="6"/>
                    </a:cubicBezTo>
                    <a:cubicBezTo>
                      <a:pt x="18" y="6"/>
                      <a:pt x="17" y="6"/>
                      <a:pt x="17" y="6"/>
                    </a:cubicBezTo>
                    <a:cubicBezTo>
                      <a:pt x="16" y="5"/>
                      <a:pt x="16" y="5"/>
                      <a:pt x="15" y="5"/>
                    </a:cubicBezTo>
                    <a:cubicBezTo>
                      <a:pt x="14" y="5"/>
                      <a:pt x="13" y="4"/>
                      <a:pt x="12" y="4"/>
                    </a:cubicBezTo>
                    <a:cubicBezTo>
                      <a:pt x="11" y="4"/>
                      <a:pt x="10" y="5"/>
                      <a:pt x="10" y="5"/>
                    </a:cubicBezTo>
                    <a:cubicBezTo>
                      <a:pt x="9" y="6"/>
                      <a:pt x="8" y="6"/>
                      <a:pt x="8" y="7"/>
                    </a:cubicBezTo>
                    <a:cubicBezTo>
                      <a:pt x="7" y="8"/>
                      <a:pt x="6" y="9"/>
                      <a:pt x="6" y="10"/>
                    </a:cubicBezTo>
                    <a:cubicBezTo>
                      <a:pt x="6" y="11"/>
                      <a:pt x="6" y="12"/>
                      <a:pt x="6" y="14"/>
                    </a:cubicBezTo>
                    <a:cubicBezTo>
                      <a:pt x="6" y="15"/>
                      <a:pt x="6" y="17"/>
                      <a:pt x="6" y="18"/>
                    </a:cubicBezTo>
                    <a:cubicBezTo>
                      <a:pt x="7" y="19"/>
                      <a:pt x="7" y="20"/>
                      <a:pt x="8" y="21"/>
                    </a:cubicBezTo>
                    <a:cubicBezTo>
                      <a:pt x="8" y="21"/>
                      <a:pt x="9" y="22"/>
                      <a:pt x="10" y="22"/>
                    </a:cubicBezTo>
                    <a:cubicBezTo>
                      <a:pt x="11" y="23"/>
                      <a:pt x="12" y="23"/>
                      <a:pt x="13" y="23"/>
                    </a:cubicBezTo>
                    <a:cubicBezTo>
                      <a:pt x="14" y="23"/>
                      <a:pt x="14" y="23"/>
                      <a:pt x="15" y="22"/>
                    </a:cubicBezTo>
                    <a:cubicBezTo>
                      <a:pt x="16" y="22"/>
                      <a:pt x="16" y="22"/>
                      <a:pt x="17" y="22"/>
                    </a:cubicBezTo>
                    <a:cubicBezTo>
                      <a:pt x="17" y="21"/>
                      <a:pt x="18" y="21"/>
                      <a:pt x="18" y="21"/>
                    </a:cubicBezTo>
                    <a:cubicBezTo>
                      <a:pt x="18" y="21"/>
                      <a:pt x="19" y="21"/>
                      <a:pt x="19" y="21"/>
                    </a:cubicBezTo>
                    <a:cubicBezTo>
                      <a:pt x="19" y="21"/>
                      <a:pt x="19" y="21"/>
                      <a:pt x="19" y="21"/>
                    </a:cubicBezTo>
                    <a:cubicBezTo>
                      <a:pt x="19" y="21"/>
                      <a:pt x="19" y="21"/>
                      <a:pt x="19" y="21"/>
                    </a:cubicBezTo>
                    <a:cubicBezTo>
                      <a:pt x="19" y="21"/>
                      <a:pt x="19" y="21"/>
                      <a:pt x="19" y="22"/>
                    </a:cubicBezTo>
                    <a:cubicBezTo>
                      <a:pt x="19" y="22"/>
                      <a:pt x="20" y="22"/>
                      <a:pt x="20"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51" name="Freeform 8159">
                <a:extLst>
                  <a:ext uri="{FF2B5EF4-FFF2-40B4-BE49-F238E27FC236}">
                    <a16:creationId xmlns:a16="http://schemas.microsoft.com/office/drawing/2014/main" id="{84BCF671-A2AD-433A-A5E8-906204B93FD1}"/>
                  </a:ext>
                </a:extLst>
              </p:cNvPr>
              <p:cNvSpPr>
                <a:spLocks noEditPoints="1"/>
              </p:cNvSpPr>
              <p:nvPr/>
            </p:nvSpPr>
            <p:spPr bwMode="auto">
              <a:xfrm>
                <a:off x="1795462" y="1051043"/>
                <a:ext cx="52388" cy="52388"/>
              </a:xfrm>
              <a:custGeom>
                <a:avLst/>
                <a:gdLst>
                  <a:gd name="T0" fmla="*/ 20 w 20"/>
                  <a:gd name="T1" fmla="*/ 10 h 20"/>
                  <a:gd name="T2" fmla="*/ 19 w 20"/>
                  <a:gd name="T3" fmla="*/ 14 h 20"/>
                  <a:gd name="T4" fmla="*/ 17 w 20"/>
                  <a:gd name="T5" fmla="*/ 17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2 w 20"/>
                  <a:gd name="T21" fmla="*/ 3 h 20"/>
                  <a:gd name="T22" fmla="*/ 6 w 20"/>
                  <a:gd name="T23" fmla="*/ 0 h 20"/>
                  <a:gd name="T24" fmla="*/ 10 w 20"/>
                  <a:gd name="T25" fmla="*/ 0 h 20"/>
                  <a:gd name="T26" fmla="*/ 14 w 20"/>
                  <a:gd name="T27" fmla="*/ 0 h 20"/>
                  <a:gd name="T28" fmla="*/ 17 w 20"/>
                  <a:gd name="T29" fmla="*/ 2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6 w 20"/>
                  <a:gd name="T47" fmla="*/ 5 h 20"/>
                  <a:gd name="T48" fmla="*/ 6 w 20"/>
                  <a:gd name="T49" fmla="*/ 7 h 20"/>
                  <a:gd name="T50" fmla="*/ 5 w 20"/>
                  <a:gd name="T51" fmla="*/ 10 h 20"/>
                  <a:gd name="T52" fmla="*/ 5 w 20"/>
                  <a:gd name="T53" fmla="*/ 12 h 20"/>
                  <a:gd name="T54" fmla="*/ 6 w 20"/>
                  <a:gd name="T55" fmla="*/ 14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19" y="13"/>
                      <a:pt x="19" y="14"/>
                    </a:cubicBezTo>
                    <a:cubicBezTo>
                      <a:pt x="18" y="15"/>
                      <a:pt x="18" y="16"/>
                      <a:pt x="17" y="17"/>
                    </a:cubicBezTo>
                    <a:cubicBezTo>
                      <a:pt x="16" y="18"/>
                      <a:pt x="15" y="19"/>
                      <a:pt x="14" y="20"/>
                    </a:cubicBezTo>
                    <a:cubicBezTo>
                      <a:pt x="13" y="20"/>
                      <a:pt x="11" y="20"/>
                      <a:pt x="10" y="20"/>
                    </a:cubicBezTo>
                    <a:cubicBezTo>
                      <a:pt x="8" y="20"/>
                      <a:pt x="6"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2" y="3"/>
                    </a:cubicBezTo>
                    <a:cubicBezTo>
                      <a:pt x="3" y="2"/>
                      <a:pt x="4" y="1"/>
                      <a:pt x="6" y="0"/>
                    </a:cubicBezTo>
                    <a:cubicBezTo>
                      <a:pt x="7" y="0"/>
                      <a:pt x="8" y="0"/>
                      <a:pt x="10" y="0"/>
                    </a:cubicBezTo>
                    <a:cubicBezTo>
                      <a:pt x="12" y="0"/>
                      <a:pt x="13" y="0"/>
                      <a:pt x="14" y="0"/>
                    </a:cubicBezTo>
                    <a:cubicBezTo>
                      <a:pt x="15" y="1"/>
                      <a:pt x="16" y="2"/>
                      <a:pt x="17" y="2"/>
                    </a:cubicBezTo>
                    <a:cubicBezTo>
                      <a:pt x="18" y="3"/>
                      <a:pt x="19" y="4"/>
                      <a:pt x="19" y="6"/>
                    </a:cubicBezTo>
                    <a:cubicBezTo>
                      <a:pt x="19" y="7"/>
                      <a:pt x="20" y="8"/>
                      <a:pt x="20" y="10"/>
                    </a:cubicBezTo>
                    <a:close/>
                    <a:moveTo>
                      <a:pt x="14" y="10"/>
                    </a:moveTo>
                    <a:cubicBezTo>
                      <a:pt x="14" y="9"/>
                      <a:pt x="14" y="8"/>
                      <a:pt x="14" y="8"/>
                    </a:cubicBezTo>
                    <a:cubicBezTo>
                      <a:pt x="14" y="7"/>
                      <a:pt x="14" y="6"/>
                      <a:pt x="13" y="6"/>
                    </a:cubicBezTo>
                    <a:cubicBezTo>
                      <a:pt x="13" y="5"/>
                      <a:pt x="12" y="5"/>
                      <a:pt x="12" y="4"/>
                    </a:cubicBezTo>
                    <a:cubicBezTo>
                      <a:pt x="11" y="4"/>
                      <a:pt x="11" y="4"/>
                      <a:pt x="10" y="4"/>
                    </a:cubicBezTo>
                    <a:cubicBezTo>
                      <a:pt x="9" y="4"/>
                      <a:pt x="8" y="4"/>
                      <a:pt x="8" y="4"/>
                    </a:cubicBezTo>
                    <a:cubicBezTo>
                      <a:pt x="7" y="5"/>
                      <a:pt x="7" y="5"/>
                      <a:pt x="6" y="5"/>
                    </a:cubicBezTo>
                    <a:cubicBezTo>
                      <a:pt x="6" y="6"/>
                      <a:pt x="6" y="7"/>
                      <a:pt x="6" y="7"/>
                    </a:cubicBezTo>
                    <a:cubicBezTo>
                      <a:pt x="5" y="8"/>
                      <a:pt x="5" y="9"/>
                      <a:pt x="5" y="10"/>
                    </a:cubicBezTo>
                    <a:cubicBezTo>
                      <a:pt x="5" y="11"/>
                      <a:pt x="5" y="12"/>
                      <a:pt x="5" y="12"/>
                    </a:cubicBezTo>
                    <a:cubicBezTo>
                      <a:pt x="6" y="13"/>
                      <a:pt x="6" y="14"/>
                      <a:pt x="6" y="14"/>
                    </a:cubicBezTo>
                    <a:cubicBezTo>
                      <a:pt x="7" y="15"/>
                      <a:pt x="7" y="15"/>
                      <a:pt x="8" y="16"/>
                    </a:cubicBezTo>
                    <a:cubicBezTo>
                      <a:pt x="8" y="16"/>
                      <a:pt x="9" y="16"/>
                      <a:pt x="10" y="16"/>
                    </a:cubicBezTo>
                    <a:cubicBezTo>
                      <a:pt x="10" y="16"/>
                      <a:pt x="11" y="16"/>
                      <a:pt x="12" y="16"/>
                    </a:cubicBezTo>
                    <a:cubicBezTo>
                      <a:pt x="12" y="16"/>
                      <a:pt x="13" y="15"/>
                      <a:pt x="13" y="15"/>
                    </a:cubicBezTo>
                    <a:cubicBezTo>
                      <a:pt x="14"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52" name="Freeform 8160">
                <a:extLst>
                  <a:ext uri="{FF2B5EF4-FFF2-40B4-BE49-F238E27FC236}">
                    <a16:creationId xmlns:a16="http://schemas.microsoft.com/office/drawing/2014/main" id="{5E6E0EEB-2432-449B-B060-41E836C56CA7}"/>
                  </a:ext>
                </a:extLst>
              </p:cNvPr>
              <p:cNvSpPr>
                <a:spLocks noEditPoints="1"/>
              </p:cNvSpPr>
              <p:nvPr/>
            </p:nvSpPr>
            <p:spPr bwMode="auto">
              <a:xfrm>
                <a:off x="1854200" y="1051043"/>
                <a:ext cx="52388" cy="52388"/>
              </a:xfrm>
              <a:custGeom>
                <a:avLst/>
                <a:gdLst>
                  <a:gd name="T0" fmla="*/ 20 w 20"/>
                  <a:gd name="T1" fmla="*/ 10 h 20"/>
                  <a:gd name="T2" fmla="*/ 19 w 20"/>
                  <a:gd name="T3" fmla="*/ 14 h 20"/>
                  <a:gd name="T4" fmla="*/ 18 w 20"/>
                  <a:gd name="T5" fmla="*/ 17 h 20"/>
                  <a:gd name="T6" fmla="*/ 14 w 20"/>
                  <a:gd name="T7" fmla="*/ 20 h 20"/>
                  <a:gd name="T8" fmla="*/ 10 w 20"/>
                  <a:gd name="T9" fmla="*/ 20 h 20"/>
                  <a:gd name="T10" fmla="*/ 6 w 20"/>
                  <a:gd name="T11" fmla="*/ 20 h 20"/>
                  <a:gd name="T12" fmla="*/ 3 w 20"/>
                  <a:gd name="T13" fmla="*/ 18 h 20"/>
                  <a:gd name="T14" fmla="*/ 1 w 20"/>
                  <a:gd name="T15" fmla="*/ 15 h 20"/>
                  <a:gd name="T16" fmla="*/ 0 w 20"/>
                  <a:gd name="T17" fmla="*/ 10 h 20"/>
                  <a:gd name="T18" fmla="*/ 1 w 20"/>
                  <a:gd name="T19" fmla="*/ 6 h 20"/>
                  <a:gd name="T20" fmla="*/ 3 w 20"/>
                  <a:gd name="T21" fmla="*/ 3 h 20"/>
                  <a:gd name="T22" fmla="*/ 6 w 20"/>
                  <a:gd name="T23" fmla="*/ 0 h 20"/>
                  <a:gd name="T24" fmla="*/ 10 w 20"/>
                  <a:gd name="T25" fmla="*/ 0 h 20"/>
                  <a:gd name="T26" fmla="*/ 15 w 20"/>
                  <a:gd name="T27" fmla="*/ 0 h 20"/>
                  <a:gd name="T28" fmla="*/ 18 w 20"/>
                  <a:gd name="T29" fmla="*/ 2 h 20"/>
                  <a:gd name="T30" fmla="*/ 19 w 20"/>
                  <a:gd name="T31" fmla="*/ 6 h 20"/>
                  <a:gd name="T32" fmla="*/ 20 w 20"/>
                  <a:gd name="T33" fmla="*/ 10 h 20"/>
                  <a:gd name="T34" fmla="*/ 15 w 20"/>
                  <a:gd name="T35" fmla="*/ 10 h 20"/>
                  <a:gd name="T36" fmla="*/ 15 w 20"/>
                  <a:gd name="T37" fmla="*/ 8 h 20"/>
                  <a:gd name="T38" fmla="*/ 14 w 20"/>
                  <a:gd name="T39" fmla="*/ 6 h 20"/>
                  <a:gd name="T40" fmla="*/ 12 w 20"/>
                  <a:gd name="T41" fmla="*/ 4 h 20"/>
                  <a:gd name="T42" fmla="*/ 10 w 20"/>
                  <a:gd name="T43" fmla="*/ 4 h 20"/>
                  <a:gd name="T44" fmla="*/ 8 w 20"/>
                  <a:gd name="T45" fmla="*/ 4 h 20"/>
                  <a:gd name="T46" fmla="*/ 7 w 20"/>
                  <a:gd name="T47" fmla="*/ 5 h 20"/>
                  <a:gd name="T48" fmla="*/ 6 w 20"/>
                  <a:gd name="T49" fmla="*/ 7 h 20"/>
                  <a:gd name="T50" fmla="*/ 6 w 20"/>
                  <a:gd name="T51" fmla="*/ 10 h 20"/>
                  <a:gd name="T52" fmla="*/ 6 w 20"/>
                  <a:gd name="T53" fmla="*/ 12 h 20"/>
                  <a:gd name="T54" fmla="*/ 7 w 20"/>
                  <a:gd name="T55" fmla="*/ 14 h 20"/>
                  <a:gd name="T56" fmla="*/ 8 w 20"/>
                  <a:gd name="T57" fmla="*/ 16 h 20"/>
                  <a:gd name="T58" fmla="*/ 10 w 20"/>
                  <a:gd name="T59" fmla="*/ 16 h 20"/>
                  <a:gd name="T60" fmla="*/ 12 w 20"/>
                  <a:gd name="T61" fmla="*/ 16 h 20"/>
                  <a:gd name="T62" fmla="*/ 14 w 20"/>
                  <a:gd name="T63" fmla="*/ 15 h 20"/>
                  <a:gd name="T64" fmla="*/ 14 w 20"/>
                  <a:gd name="T65" fmla="*/ 13 h 20"/>
                  <a:gd name="T66" fmla="*/ 15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20" y="13"/>
                      <a:pt x="19" y="14"/>
                    </a:cubicBezTo>
                    <a:cubicBezTo>
                      <a:pt x="19" y="15"/>
                      <a:pt x="18" y="16"/>
                      <a:pt x="18" y="17"/>
                    </a:cubicBezTo>
                    <a:cubicBezTo>
                      <a:pt x="17" y="18"/>
                      <a:pt x="16" y="19"/>
                      <a:pt x="14" y="20"/>
                    </a:cubicBezTo>
                    <a:cubicBezTo>
                      <a:pt x="13" y="20"/>
                      <a:pt x="12" y="20"/>
                      <a:pt x="10" y="20"/>
                    </a:cubicBezTo>
                    <a:cubicBezTo>
                      <a:pt x="8" y="20"/>
                      <a:pt x="7" y="20"/>
                      <a:pt x="6" y="20"/>
                    </a:cubicBezTo>
                    <a:cubicBezTo>
                      <a:pt x="5" y="19"/>
                      <a:pt x="4" y="19"/>
                      <a:pt x="3" y="18"/>
                    </a:cubicBezTo>
                    <a:cubicBezTo>
                      <a:pt x="2" y="17"/>
                      <a:pt x="1" y="16"/>
                      <a:pt x="1" y="15"/>
                    </a:cubicBezTo>
                    <a:cubicBezTo>
                      <a:pt x="1" y="13"/>
                      <a:pt x="0" y="12"/>
                      <a:pt x="0" y="10"/>
                    </a:cubicBezTo>
                    <a:cubicBezTo>
                      <a:pt x="0" y="9"/>
                      <a:pt x="1" y="7"/>
                      <a:pt x="1" y="6"/>
                    </a:cubicBezTo>
                    <a:cubicBezTo>
                      <a:pt x="2" y="5"/>
                      <a:pt x="2" y="4"/>
                      <a:pt x="3" y="3"/>
                    </a:cubicBezTo>
                    <a:cubicBezTo>
                      <a:pt x="4" y="2"/>
                      <a:pt x="5" y="1"/>
                      <a:pt x="6" y="0"/>
                    </a:cubicBezTo>
                    <a:cubicBezTo>
                      <a:pt x="7" y="0"/>
                      <a:pt x="9" y="0"/>
                      <a:pt x="10" y="0"/>
                    </a:cubicBezTo>
                    <a:cubicBezTo>
                      <a:pt x="12" y="0"/>
                      <a:pt x="14" y="0"/>
                      <a:pt x="15" y="0"/>
                    </a:cubicBezTo>
                    <a:cubicBezTo>
                      <a:pt x="16" y="1"/>
                      <a:pt x="17" y="2"/>
                      <a:pt x="18" y="2"/>
                    </a:cubicBezTo>
                    <a:cubicBezTo>
                      <a:pt x="19" y="3"/>
                      <a:pt x="19" y="4"/>
                      <a:pt x="19" y="6"/>
                    </a:cubicBezTo>
                    <a:cubicBezTo>
                      <a:pt x="20" y="7"/>
                      <a:pt x="20" y="8"/>
                      <a:pt x="20" y="10"/>
                    </a:cubicBezTo>
                    <a:close/>
                    <a:moveTo>
                      <a:pt x="15" y="10"/>
                    </a:moveTo>
                    <a:cubicBezTo>
                      <a:pt x="15" y="9"/>
                      <a:pt x="15" y="8"/>
                      <a:pt x="15" y="8"/>
                    </a:cubicBezTo>
                    <a:cubicBezTo>
                      <a:pt x="14" y="7"/>
                      <a:pt x="14" y="6"/>
                      <a:pt x="14" y="6"/>
                    </a:cubicBezTo>
                    <a:cubicBezTo>
                      <a:pt x="13" y="5"/>
                      <a:pt x="13" y="5"/>
                      <a:pt x="12" y="4"/>
                    </a:cubicBezTo>
                    <a:cubicBezTo>
                      <a:pt x="12" y="4"/>
                      <a:pt x="11" y="4"/>
                      <a:pt x="10" y="4"/>
                    </a:cubicBezTo>
                    <a:cubicBezTo>
                      <a:pt x="10" y="4"/>
                      <a:pt x="9" y="4"/>
                      <a:pt x="8" y="4"/>
                    </a:cubicBezTo>
                    <a:cubicBezTo>
                      <a:pt x="8" y="5"/>
                      <a:pt x="7" y="5"/>
                      <a:pt x="7" y="5"/>
                    </a:cubicBezTo>
                    <a:cubicBezTo>
                      <a:pt x="7" y="6"/>
                      <a:pt x="6" y="7"/>
                      <a:pt x="6" y="7"/>
                    </a:cubicBezTo>
                    <a:cubicBezTo>
                      <a:pt x="6" y="8"/>
                      <a:pt x="6" y="9"/>
                      <a:pt x="6" y="10"/>
                    </a:cubicBezTo>
                    <a:cubicBezTo>
                      <a:pt x="6" y="11"/>
                      <a:pt x="6" y="12"/>
                      <a:pt x="6" y="12"/>
                    </a:cubicBezTo>
                    <a:cubicBezTo>
                      <a:pt x="6" y="13"/>
                      <a:pt x="6" y="14"/>
                      <a:pt x="7" y="14"/>
                    </a:cubicBezTo>
                    <a:cubicBezTo>
                      <a:pt x="7" y="15"/>
                      <a:pt x="8" y="15"/>
                      <a:pt x="8" y="16"/>
                    </a:cubicBezTo>
                    <a:cubicBezTo>
                      <a:pt x="9" y="16"/>
                      <a:pt x="9" y="16"/>
                      <a:pt x="10" y="16"/>
                    </a:cubicBezTo>
                    <a:cubicBezTo>
                      <a:pt x="11" y="16"/>
                      <a:pt x="12" y="16"/>
                      <a:pt x="12" y="16"/>
                    </a:cubicBezTo>
                    <a:cubicBezTo>
                      <a:pt x="13" y="16"/>
                      <a:pt x="13" y="15"/>
                      <a:pt x="14" y="15"/>
                    </a:cubicBezTo>
                    <a:cubicBezTo>
                      <a:pt x="14" y="14"/>
                      <a:pt x="14" y="13"/>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53" name="Freeform 8161">
                <a:extLst>
                  <a:ext uri="{FF2B5EF4-FFF2-40B4-BE49-F238E27FC236}">
                    <a16:creationId xmlns:a16="http://schemas.microsoft.com/office/drawing/2014/main" id="{9B5DB1B9-1947-4935-A0D8-8812BEDD7AA4}"/>
                  </a:ext>
                </a:extLst>
              </p:cNvPr>
              <p:cNvSpPr>
                <a:spLocks/>
              </p:cNvSpPr>
              <p:nvPr/>
            </p:nvSpPr>
            <p:spPr bwMode="auto">
              <a:xfrm>
                <a:off x="1917700" y="1027230"/>
                <a:ext cx="44450" cy="76200"/>
              </a:xfrm>
              <a:custGeom>
                <a:avLst/>
                <a:gdLst>
                  <a:gd name="T0" fmla="*/ 17 w 17"/>
                  <a:gd name="T1" fmla="*/ 28 h 29"/>
                  <a:gd name="T2" fmla="*/ 17 w 17"/>
                  <a:gd name="T3" fmla="*/ 29 h 29"/>
                  <a:gd name="T4" fmla="*/ 17 w 17"/>
                  <a:gd name="T5" fmla="*/ 29 h 29"/>
                  <a:gd name="T6" fmla="*/ 16 w 17"/>
                  <a:gd name="T7" fmla="*/ 29 h 29"/>
                  <a:gd name="T8" fmla="*/ 14 w 17"/>
                  <a:gd name="T9" fmla="*/ 29 h 29"/>
                  <a:gd name="T10" fmla="*/ 13 w 17"/>
                  <a:gd name="T11" fmla="*/ 29 h 29"/>
                  <a:gd name="T12" fmla="*/ 12 w 17"/>
                  <a:gd name="T13" fmla="*/ 29 h 29"/>
                  <a:gd name="T14" fmla="*/ 12 w 17"/>
                  <a:gd name="T15" fmla="*/ 29 h 29"/>
                  <a:gd name="T16" fmla="*/ 11 w 17"/>
                  <a:gd name="T17" fmla="*/ 28 h 29"/>
                  <a:gd name="T18" fmla="*/ 5 w 17"/>
                  <a:gd name="T19" fmla="*/ 18 h 29"/>
                  <a:gd name="T20" fmla="*/ 5 w 17"/>
                  <a:gd name="T21" fmla="*/ 28 h 29"/>
                  <a:gd name="T22" fmla="*/ 5 w 17"/>
                  <a:gd name="T23" fmla="*/ 29 h 29"/>
                  <a:gd name="T24" fmla="*/ 5 w 17"/>
                  <a:gd name="T25" fmla="*/ 29 h 29"/>
                  <a:gd name="T26" fmla="*/ 4 w 17"/>
                  <a:gd name="T27" fmla="*/ 29 h 29"/>
                  <a:gd name="T28" fmla="*/ 3 w 17"/>
                  <a:gd name="T29" fmla="*/ 29 h 29"/>
                  <a:gd name="T30" fmla="*/ 1 w 17"/>
                  <a:gd name="T31" fmla="*/ 29 h 29"/>
                  <a:gd name="T32" fmla="*/ 1 w 17"/>
                  <a:gd name="T33" fmla="*/ 29 h 29"/>
                  <a:gd name="T34" fmla="*/ 0 w 17"/>
                  <a:gd name="T35" fmla="*/ 29 h 29"/>
                  <a:gd name="T36" fmla="*/ 0 w 17"/>
                  <a:gd name="T37" fmla="*/ 28 h 29"/>
                  <a:gd name="T38" fmla="*/ 0 w 17"/>
                  <a:gd name="T39" fmla="*/ 1 h 29"/>
                  <a:gd name="T40" fmla="*/ 0 w 17"/>
                  <a:gd name="T41" fmla="*/ 1 h 29"/>
                  <a:gd name="T42" fmla="*/ 1 w 17"/>
                  <a:gd name="T43" fmla="*/ 1 h 29"/>
                  <a:gd name="T44" fmla="*/ 1 w 17"/>
                  <a:gd name="T45" fmla="*/ 0 h 29"/>
                  <a:gd name="T46" fmla="*/ 3 w 17"/>
                  <a:gd name="T47" fmla="*/ 0 h 29"/>
                  <a:gd name="T48" fmla="*/ 4 w 17"/>
                  <a:gd name="T49" fmla="*/ 0 h 29"/>
                  <a:gd name="T50" fmla="*/ 5 w 17"/>
                  <a:gd name="T51" fmla="*/ 1 h 29"/>
                  <a:gd name="T52" fmla="*/ 5 w 17"/>
                  <a:gd name="T53" fmla="*/ 1 h 29"/>
                  <a:gd name="T54" fmla="*/ 5 w 17"/>
                  <a:gd name="T55" fmla="*/ 1 h 29"/>
                  <a:gd name="T56" fmla="*/ 5 w 17"/>
                  <a:gd name="T57" fmla="*/ 17 h 29"/>
                  <a:gd name="T58" fmla="*/ 11 w 17"/>
                  <a:gd name="T59" fmla="*/ 10 h 29"/>
                  <a:gd name="T60" fmla="*/ 11 w 17"/>
                  <a:gd name="T61" fmla="*/ 10 h 29"/>
                  <a:gd name="T62" fmla="*/ 12 w 17"/>
                  <a:gd name="T63" fmla="*/ 9 h 29"/>
                  <a:gd name="T64" fmla="*/ 12 w 17"/>
                  <a:gd name="T65" fmla="*/ 9 h 29"/>
                  <a:gd name="T66" fmla="*/ 14 w 17"/>
                  <a:gd name="T67" fmla="*/ 9 h 29"/>
                  <a:gd name="T68" fmla="*/ 15 w 17"/>
                  <a:gd name="T69" fmla="*/ 9 h 29"/>
                  <a:gd name="T70" fmla="*/ 16 w 17"/>
                  <a:gd name="T71" fmla="*/ 9 h 29"/>
                  <a:gd name="T72" fmla="*/ 16 w 17"/>
                  <a:gd name="T73" fmla="*/ 10 h 29"/>
                  <a:gd name="T74" fmla="*/ 16 w 17"/>
                  <a:gd name="T75" fmla="*/ 10 h 29"/>
                  <a:gd name="T76" fmla="*/ 16 w 17"/>
                  <a:gd name="T77" fmla="*/ 11 h 29"/>
                  <a:gd name="T78" fmla="*/ 16 w 17"/>
                  <a:gd name="T79" fmla="*/ 11 h 29"/>
                  <a:gd name="T80" fmla="*/ 10 w 17"/>
                  <a:gd name="T81" fmla="*/ 17 h 29"/>
                  <a:gd name="T82" fmla="*/ 17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9"/>
                    </a:cubicBezTo>
                    <a:cubicBezTo>
                      <a:pt x="17" y="29"/>
                      <a:pt x="17" y="29"/>
                      <a:pt x="17" y="29"/>
                    </a:cubicBezTo>
                    <a:cubicBezTo>
                      <a:pt x="16" y="29"/>
                      <a:pt x="16" y="29"/>
                      <a:pt x="16" y="29"/>
                    </a:cubicBezTo>
                    <a:cubicBezTo>
                      <a:pt x="15" y="29"/>
                      <a:pt x="15" y="29"/>
                      <a:pt x="14" y="29"/>
                    </a:cubicBezTo>
                    <a:cubicBezTo>
                      <a:pt x="14" y="29"/>
                      <a:pt x="13" y="29"/>
                      <a:pt x="13" y="29"/>
                    </a:cubicBezTo>
                    <a:cubicBezTo>
                      <a:pt x="13" y="29"/>
                      <a:pt x="12" y="29"/>
                      <a:pt x="12" y="29"/>
                    </a:cubicBezTo>
                    <a:cubicBezTo>
                      <a:pt x="12" y="29"/>
                      <a:pt x="12" y="29"/>
                      <a:pt x="12" y="29"/>
                    </a:cubicBezTo>
                    <a:cubicBezTo>
                      <a:pt x="12" y="28"/>
                      <a:pt x="11" y="28"/>
                      <a:pt x="11" y="28"/>
                    </a:cubicBezTo>
                    <a:cubicBezTo>
                      <a:pt x="5" y="18"/>
                      <a:pt x="5" y="18"/>
                      <a:pt x="5" y="18"/>
                    </a:cubicBezTo>
                    <a:cubicBezTo>
                      <a:pt x="5" y="28"/>
                      <a:pt x="5" y="28"/>
                      <a:pt x="5" y="28"/>
                    </a:cubicBezTo>
                    <a:cubicBezTo>
                      <a:pt x="5" y="28"/>
                      <a:pt x="5" y="28"/>
                      <a:pt x="5" y="29"/>
                    </a:cubicBezTo>
                    <a:cubicBezTo>
                      <a:pt x="5" y="29"/>
                      <a:pt x="5" y="29"/>
                      <a:pt x="5" y="29"/>
                    </a:cubicBezTo>
                    <a:cubicBezTo>
                      <a:pt x="5" y="29"/>
                      <a:pt x="4" y="29"/>
                      <a:pt x="4" y="29"/>
                    </a:cubicBezTo>
                    <a:cubicBezTo>
                      <a:pt x="4" y="29"/>
                      <a:pt x="3" y="29"/>
                      <a:pt x="3" y="29"/>
                    </a:cubicBezTo>
                    <a:cubicBezTo>
                      <a:pt x="2" y="29"/>
                      <a:pt x="2" y="29"/>
                      <a:pt x="1" y="29"/>
                    </a:cubicBezTo>
                    <a:cubicBezTo>
                      <a:pt x="1" y="29"/>
                      <a:pt x="1" y="29"/>
                      <a:pt x="1" y="29"/>
                    </a:cubicBezTo>
                    <a:cubicBezTo>
                      <a:pt x="0" y="29"/>
                      <a:pt x="0" y="29"/>
                      <a:pt x="0" y="29"/>
                    </a:cubicBezTo>
                    <a:cubicBezTo>
                      <a:pt x="0" y="28"/>
                      <a:pt x="0" y="28"/>
                      <a:pt x="0" y="28"/>
                    </a:cubicBezTo>
                    <a:cubicBezTo>
                      <a:pt x="0" y="1"/>
                      <a:pt x="0" y="1"/>
                      <a:pt x="0" y="1"/>
                    </a:cubicBezTo>
                    <a:cubicBezTo>
                      <a:pt x="0" y="1"/>
                      <a:pt x="0" y="1"/>
                      <a:pt x="0" y="1"/>
                    </a:cubicBezTo>
                    <a:cubicBezTo>
                      <a:pt x="0" y="1"/>
                      <a:pt x="0" y="1"/>
                      <a:pt x="1" y="1"/>
                    </a:cubicBezTo>
                    <a:cubicBezTo>
                      <a:pt x="1" y="1"/>
                      <a:pt x="1" y="0"/>
                      <a:pt x="1" y="0"/>
                    </a:cubicBezTo>
                    <a:cubicBezTo>
                      <a:pt x="2" y="0"/>
                      <a:pt x="2" y="0"/>
                      <a:pt x="3" y="0"/>
                    </a:cubicBezTo>
                    <a:cubicBezTo>
                      <a:pt x="3" y="0"/>
                      <a:pt x="4" y="0"/>
                      <a:pt x="4" y="0"/>
                    </a:cubicBezTo>
                    <a:cubicBezTo>
                      <a:pt x="4" y="0"/>
                      <a:pt x="5" y="1"/>
                      <a:pt x="5" y="1"/>
                    </a:cubicBezTo>
                    <a:cubicBezTo>
                      <a:pt x="5" y="1"/>
                      <a:pt x="5" y="1"/>
                      <a:pt x="5" y="1"/>
                    </a:cubicBezTo>
                    <a:cubicBezTo>
                      <a:pt x="5" y="1"/>
                      <a:pt x="5" y="1"/>
                      <a:pt x="5" y="1"/>
                    </a:cubicBezTo>
                    <a:cubicBezTo>
                      <a:pt x="5" y="17"/>
                      <a:pt x="5" y="17"/>
                      <a:pt x="5" y="17"/>
                    </a:cubicBezTo>
                    <a:cubicBezTo>
                      <a:pt x="11" y="10"/>
                      <a:pt x="11" y="10"/>
                      <a:pt x="11" y="10"/>
                    </a:cubicBezTo>
                    <a:cubicBezTo>
                      <a:pt x="11" y="10"/>
                      <a:pt x="11" y="10"/>
                      <a:pt x="11" y="10"/>
                    </a:cubicBezTo>
                    <a:cubicBezTo>
                      <a:pt x="11" y="9"/>
                      <a:pt x="11" y="9"/>
                      <a:pt x="12" y="9"/>
                    </a:cubicBezTo>
                    <a:cubicBezTo>
                      <a:pt x="12" y="9"/>
                      <a:pt x="12" y="9"/>
                      <a:pt x="12" y="9"/>
                    </a:cubicBezTo>
                    <a:cubicBezTo>
                      <a:pt x="13" y="9"/>
                      <a:pt x="13" y="9"/>
                      <a:pt x="14" y="9"/>
                    </a:cubicBezTo>
                    <a:cubicBezTo>
                      <a:pt x="14" y="9"/>
                      <a:pt x="15" y="9"/>
                      <a:pt x="15" y="9"/>
                    </a:cubicBezTo>
                    <a:cubicBezTo>
                      <a:pt x="15" y="9"/>
                      <a:pt x="16" y="9"/>
                      <a:pt x="16" y="9"/>
                    </a:cubicBezTo>
                    <a:cubicBezTo>
                      <a:pt x="16" y="9"/>
                      <a:pt x="16" y="9"/>
                      <a:pt x="16" y="10"/>
                    </a:cubicBezTo>
                    <a:cubicBezTo>
                      <a:pt x="16" y="10"/>
                      <a:pt x="16" y="10"/>
                      <a:pt x="16" y="10"/>
                    </a:cubicBezTo>
                    <a:cubicBezTo>
                      <a:pt x="16" y="10"/>
                      <a:pt x="16" y="10"/>
                      <a:pt x="16" y="11"/>
                    </a:cubicBezTo>
                    <a:cubicBezTo>
                      <a:pt x="16" y="11"/>
                      <a:pt x="16" y="11"/>
                      <a:pt x="16" y="11"/>
                    </a:cubicBezTo>
                    <a:cubicBezTo>
                      <a:pt x="10" y="17"/>
                      <a:pt x="10" y="17"/>
                      <a:pt x="10" y="17"/>
                    </a:cubicBezTo>
                    <a:cubicBezTo>
                      <a:pt x="17" y="27"/>
                      <a:pt x="17" y="27"/>
                      <a:pt x="17" y="27"/>
                    </a:cubicBezTo>
                    <a:cubicBezTo>
                      <a:pt x="17" y="27"/>
                      <a:pt x="17" y="27"/>
                      <a:pt x="17" y="28"/>
                    </a:cubicBezTo>
                    <a:cubicBezTo>
                      <a:pt x="17" y="28"/>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5" name="Group 9564">
              <a:extLst>
                <a:ext uri="{FF2B5EF4-FFF2-40B4-BE49-F238E27FC236}">
                  <a16:creationId xmlns:a16="http://schemas.microsoft.com/office/drawing/2014/main" id="{7FCB6F81-34DF-4971-83BB-570D3341A733}"/>
                </a:ext>
              </a:extLst>
            </p:cNvPr>
            <p:cNvGrpSpPr/>
            <p:nvPr/>
          </p:nvGrpSpPr>
          <p:grpSpPr>
            <a:xfrm>
              <a:off x="4473748" y="2014802"/>
              <a:ext cx="175922" cy="68961"/>
              <a:chOff x="1041400" y="1347905"/>
              <a:chExt cx="198438" cy="77787"/>
            </a:xfrm>
          </p:grpSpPr>
          <p:sp>
            <p:nvSpPr>
              <p:cNvPr id="9554" name="Freeform 8162">
                <a:extLst>
                  <a:ext uri="{FF2B5EF4-FFF2-40B4-BE49-F238E27FC236}">
                    <a16:creationId xmlns:a16="http://schemas.microsoft.com/office/drawing/2014/main" id="{78B73361-0075-411A-A2E7-FFC3DCEC1441}"/>
                  </a:ext>
                </a:extLst>
              </p:cNvPr>
              <p:cNvSpPr>
                <a:spLocks/>
              </p:cNvSpPr>
              <p:nvPr/>
            </p:nvSpPr>
            <p:spPr bwMode="auto">
              <a:xfrm>
                <a:off x="1041400" y="1352668"/>
                <a:ext cx="41275" cy="71438"/>
              </a:xfrm>
              <a:custGeom>
                <a:avLst/>
                <a:gdLst>
                  <a:gd name="T0" fmla="*/ 15 w 15"/>
                  <a:gd name="T1" fmla="*/ 25 h 27"/>
                  <a:gd name="T2" fmla="*/ 15 w 15"/>
                  <a:gd name="T3" fmla="*/ 26 h 27"/>
                  <a:gd name="T4" fmla="*/ 15 w 15"/>
                  <a:gd name="T5" fmla="*/ 27 h 27"/>
                  <a:gd name="T6" fmla="*/ 14 w 15"/>
                  <a:gd name="T7" fmla="*/ 27 h 27"/>
                  <a:gd name="T8" fmla="*/ 14 w 15"/>
                  <a:gd name="T9" fmla="*/ 27 h 27"/>
                  <a:gd name="T10" fmla="*/ 2 w 15"/>
                  <a:gd name="T11" fmla="*/ 27 h 27"/>
                  <a:gd name="T12" fmla="*/ 1 w 15"/>
                  <a:gd name="T13" fmla="*/ 27 h 27"/>
                  <a:gd name="T14" fmla="*/ 0 w 15"/>
                  <a:gd name="T15" fmla="*/ 25 h 27"/>
                  <a:gd name="T16" fmla="*/ 0 w 15"/>
                  <a:gd name="T17" fmla="*/ 1 h 27"/>
                  <a:gd name="T18" fmla="*/ 0 w 15"/>
                  <a:gd name="T19" fmla="*/ 1 h 27"/>
                  <a:gd name="T20" fmla="*/ 1 w 15"/>
                  <a:gd name="T21" fmla="*/ 0 h 27"/>
                  <a:gd name="T22" fmla="*/ 2 w 15"/>
                  <a:gd name="T23" fmla="*/ 0 h 27"/>
                  <a:gd name="T24" fmla="*/ 3 w 15"/>
                  <a:gd name="T25" fmla="*/ 0 h 27"/>
                  <a:gd name="T26" fmla="*/ 4 w 15"/>
                  <a:gd name="T27" fmla="*/ 0 h 27"/>
                  <a:gd name="T28" fmla="*/ 5 w 15"/>
                  <a:gd name="T29" fmla="*/ 0 h 27"/>
                  <a:gd name="T30" fmla="*/ 6 w 15"/>
                  <a:gd name="T31" fmla="*/ 1 h 27"/>
                  <a:gd name="T32" fmla="*/ 6 w 15"/>
                  <a:gd name="T33" fmla="*/ 1 h 27"/>
                  <a:gd name="T34" fmla="*/ 6 w 15"/>
                  <a:gd name="T35" fmla="*/ 23 h 27"/>
                  <a:gd name="T36" fmla="*/ 14 w 15"/>
                  <a:gd name="T37" fmla="*/ 23 h 27"/>
                  <a:gd name="T38" fmla="*/ 14 w 15"/>
                  <a:gd name="T39" fmla="*/ 23 h 27"/>
                  <a:gd name="T40" fmla="*/ 15 w 15"/>
                  <a:gd name="T41" fmla="*/ 24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6"/>
                      <a:pt x="15" y="26"/>
                      <a:pt x="15" y="26"/>
                    </a:cubicBezTo>
                    <a:cubicBezTo>
                      <a:pt x="15" y="26"/>
                      <a:pt x="15" y="27"/>
                      <a:pt x="15" y="27"/>
                    </a:cubicBezTo>
                    <a:cubicBezTo>
                      <a:pt x="15" y="27"/>
                      <a:pt x="15" y="27"/>
                      <a:pt x="14" y="27"/>
                    </a:cubicBezTo>
                    <a:cubicBezTo>
                      <a:pt x="14" y="27"/>
                      <a:pt x="14" y="27"/>
                      <a:pt x="14" y="27"/>
                    </a:cubicBezTo>
                    <a:cubicBezTo>
                      <a:pt x="2" y="27"/>
                      <a:pt x="2" y="27"/>
                      <a:pt x="2" y="27"/>
                    </a:cubicBezTo>
                    <a:cubicBezTo>
                      <a:pt x="1" y="27"/>
                      <a:pt x="1" y="27"/>
                      <a:pt x="1" y="27"/>
                    </a:cubicBezTo>
                    <a:cubicBezTo>
                      <a:pt x="0" y="26"/>
                      <a:pt x="0" y="26"/>
                      <a:pt x="0" y="25"/>
                    </a:cubicBezTo>
                    <a:cubicBezTo>
                      <a:pt x="0" y="1"/>
                      <a:pt x="0" y="1"/>
                      <a:pt x="0" y="1"/>
                    </a:cubicBezTo>
                    <a:cubicBezTo>
                      <a:pt x="0" y="1"/>
                      <a:pt x="0" y="1"/>
                      <a:pt x="0" y="1"/>
                    </a:cubicBezTo>
                    <a:cubicBezTo>
                      <a:pt x="0" y="1"/>
                      <a:pt x="1" y="1"/>
                      <a:pt x="1" y="0"/>
                    </a:cubicBezTo>
                    <a:cubicBezTo>
                      <a:pt x="1" y="0"/>
                      <a:pt x="1" y="0"/>
                      <a:pt x="2" y="0"/>
                    </a:cubicBezTo>
                    <a:cubicBezTo>
                      <a:pt x="2" y="0"/>
                      <a:pt x="2" y="0"/>
                      <a:pt x="3" y="0"/>
                    </a:cubicBezTo>
                    <a:cubicBezTo>
                      <a:pt x="3" y="0"/>
                      <a:pt x="4" y="0"/>
                      <a:pt x="4" y="0"/>
                    </a:cubicBezTo>
                    <a:cubicBezTo>
                      <a:pt x="5" y="0"/>
                      <a:pt x="5" y="0"/>
                      <a:pt x="5" y="0"/>
                    </a:cubicBezTo>
                    <a:cubicBezTo>
                      <a:pt x="5" y="1"/>
                      <a:pt x="5" y="1"/>
                      <a:pt x="6" y="1"/>
                    </a:cubicBezTo>
                    <a:cubicBezTo>
                      <a:pt x="6" y="1"/>
                      <a:pt x="6" y="1"/>
                      <a:pt x="6" y="1"/>
                    </a:cubicBezTo>
                    <a:cubicBezTo>
                      <a:pt x="6" y="23"/>
                      <a:pt x="6" y="23"/>
                      <a:pt x="6" y="23"/>
                    </a:cubicBezTo>
                    <a:cubicBezTo>
                      <a:pt x="14" y="23"/>
                      <a:pt x="14" y="23"/>
                      <a:pt x="14" y="23"/>
                    </a:cubicBezTo>
                    <a:cubicBezTo>
                      <a:pt x="14" y="23"/>
                      <a:pt x="14" y="23"/>
                      <a:pt x="14" y="23"/>
                    </a:cubicBezTo>
                    <a:cubicBezTo>
                      <a:pt x="15" y="23"/>
                      <a:pt x="15" y="24"/>
                      <a:pt x="15" y="24"/>
                    </a:cubicBezTo>
                    <a:cubicBezTo>
                      <a:pt x="15" y="24"/>
                      <a:pt x="15" y="24"/>
                      <a:pt x="15" y="24"/>
                    </a:cubicBezTo>
                    <a:cubicBezTo>
                      <a:pt x="15" y="25"/>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55" name="Freeform 8163">
                <a:extLst>
                  <a:ext uri="{FF2B5EF4-FFF2-40B4-BE49-F238E27FC236}">
                    <a16:creationId xmlns:a16="http://schemas.microsoft.com/office/drawing/2014/main" id="{D51160C6-7150-419E-83C4-E82B217041EE}"/>
                  </a:ext>
                </a:extLst>
              </p:cNvPr>
              <p:cNvSpPr>
                <a:spLocks/>
              </p:cNvSpPr>
              <p:nvPr/>
            </p:nvSpPr>
            <p:spPr bwMode="auto">
              <a:xfrm>
                <a:off x="1100137" y="1403468"/>
                <a:ext cx="15875" cy="9525"/>
              </a:xfrm>
              <a:custGeom>
                <a:avLst/>
                <a:gdLst>
                  <a:gd name="T0" fmla="*/ 6 w 6"/>
                  <a:gd name="T1" fmla="*/ 1 h 4"/>
                  <a:gd name="T2" fmla="*/ 4 w 6"/>
                  <a:gd name="T3" fmla="*/ 0 h 4"/>
                  <a:gd name="T4" fmla="*/ 2 w 6"/>
                  <a:gd name="T5" fmla="*/ 1 h 4"/>
                  <a:gd name="T6" fmla="*/ 1 w 6"/>
                  <a:gd name="T7" fmla="*/ 1 h 4"/>
                  <a:gd name="T8" fmla="*/ 0 w 6"/>
                  <a:gd name="T9" fmla="*/ 2 h 4"/>
                  <a:gd name="T10" fmla="*/ 0 w 6"/>
                  <a:gd name="T11" fmla="*/ 2 h 4"/>
                  <a:gd name="T12" fmla="*/ 0 w 6"/>
                  <a:gd name="T13" fmla="*/ 4 h 4"/>
                  <a:gd name="T14" fmla="*/ 2 w 6"/>
                  <a:gd name="T15" fmla="*/ 4 h 4"/>
                  <a:gd name="T16" fmla="*/ 4 w 6"/>
                  <a:gd name="T17" fmla="*/ 4 h 4"/>
                  <a:gd name="T18" fmla="*/ 6 w 6"/>
                  <a:gd name="T19" fmla="*/ 3 h 4"/>
                  <a:gd name="T20" fmla="*/ 6 w 6"/>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1"/>
                    </a:moveTo>
                    <a:cubicBezTo>
                      <a:pt x="4" y="0"/>
                      <a:pt x="4" y="0"/>
                      <a:pt x="4" y="0"/>
                    </a:cubicBezTo>
                    <a:cubicBezTo>
                      <a:pt x="3" y="0"/>
                      <a:pt x="3" y="0"/>
                      <a:pt x="2" y="1"/>
                    </a:cubicBezTo>
                    <a:cubicBezTo>
                      <a:pt x="1" y="1"/>
                      <a:pt x="1" y="1"/>
                      <a:pt x="1" y="1"/>
                    </a:cubicBezTo>
                    <a:cubicBezTo>
                      <a:pt x="0" y="1"/>
                      <a:pt x="0" y="1"/>
                      <a:pt x="0" y="2"/>
                    </a:cubicBezTo>
                    <a:cubicBezTo>
                      <a:pt x="0" y="2"/>
                      <a:pt x="0" y="2"/>
                      <a:pt x="0" y="2"/>
                    </a:cubicBezTo>
                    <a:cubicBezTo>
                      <a:pt x="0" y="3"/>
                      <a:pt x="0" y="3"/>
                      <a:pt x="0" y="4"/>
                    </a:cubicBezTo>
                    <a:cubicBezTo>
                      <a:pt x="1" y="4"/>
                      <a:pt x="1" y="4"/>
                      <a:pt x="2" y="4"/>
                    </a:cubicBezTo>
                    <a:cubicBezTo>
                      <a:pt x="3" y="4"/>
                      <a:pt x="4" y="4"/>
                      <a:pt x="4" y="4"/>
                    </a:cubicBezTo>
                    <a:cubicBezTo>
                      <a:pt x="5" y="4"/>
                      <a:pt x="6" y="3"/>
                      <a:pt x="6" y="3"/>
                    </a:cubicBezTo>
                    <a:lnTo>
                      <a:pt x="6" y="1"/>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56" name="Freeform 8164">
                <a:extLst>
                  <a:ext uri="{FF2B5EF4-FFF2-40B4-BE49-F238E27FC236}">
                    <a16:creationId xmlns:a16="http://schemas.microsoft.com/office/drawing/2014/main" id="{9C025595-575B-459C-BDC7-49D3B289FBB0}"/>
                  </a:ext>
                </a:extLst>
              </p:cNvPr>
              <p:cNvSpPr>
                <a:spLocks/>
              </p:cNvSpPr>
              <p:nvPr/>
            </p:nvSpPr>
            <p:spPr bwMode="auto">
              <a:xfrm>
                <a:off x="1087437" y="1373305"/>
                <a:ext cx="42863" cy="50800"/>
              </a:xfrm>
              <a:custGeom>
                <a:avLst/>
                <a:gdLst>
                  <a:gd name="T0" fmla="*/ 16 w 16"/>
                  <a:gd name="T1" fmla="*/ 18 h 19"/>
                  <a:gd name="T2" fmla="*/ 16 w 16"/>
                  <a:gd name="T3" fmla="*/ 19 h 19"/>
                  <a:gd name="T4" fmla="*/ 15 w 16"/>
                  <a:gd name="T5" fmla="*/ 19 h 19"/>
                  <a:gd name="T6" fmla="*/ 14 w 16"/>
                  <a:gd name="T7" fmla="*/ 19 h 19"/>
                  <a:gd name="T8" fmla="*/ 13 w 16"/>
                  <a:gd name="T9" fmla="*/ 19 h 19"/>
                  <a:gd name="T10" fmla="*/ 12 w 16"/>
                  <a:gd name="T11" fmla="*/ 19 h 19"/>
                  <a:gd name="T12" fmla="*/ 12 w 16"/>
                  <a:gd name="T13" fmla="*/ 18 h 19"/>
                  <a:gd name="T14" fmla="*/ 12 w 16"/>
                  <a:gd name="T15" fmla="*/ 17 h 19"/>
                  <a:gd name="T16" fmla="*/ 9 w 16"/>
                  <a:gd name="T17" fmla="*/ 19 h 19"/>
                  <a:gd name="T18" fmla="*/ 6 w 16"/>
                  <a:gd name="T19" fmla="*/ 19 h 19"/>
                  <a:gd name="T20" fmla="*/ 3 w 16"/>
                  <a:gd name="T21" fmla="*/ 19 h 19"/>
                  <a:gd name="T22" fmla="*/ 1 w 16"/>
                  <a:gd name="T23" fmla="*/ 18 h 19"/>
                  <a:gd name="T24" fmla="*/ 0 w 16"/>
                  <a:gd name="T25" fmla="*/ 16 h 19"/>
                  <a:gd name="T26" fmla="*/ 0 w 16"/>
                  <a:gd name="T27" fmla="*/ 14 h 19"/>
                  <a:gd name="T28" fmla="*/ 0 w 16"/>
                  <a:gd name="T29" fmla="*/ 11 h 19"/>
                  <a:gd name="T30" fmla="*/ 2 w 16"/>
                  <a:gd name="T31" fmla="*/ 9 h 19"/>
                  <a:gd name="T32" fmla="*/ 5 w 16"/>
                  <a:gd name="T33" fmla="*/ 8 h 19"/>
                  <a:gd name="T34" fmla="*/ 9 w 16"/>
                  <a:gd name="T35" fmla="*/ 8 h 19"/>
                  <a:gd name="T36" fmla="*/ 11 w 16"/>
                  <a:gd name="T37" fmla="*/ 7 h 19"/>
                  <a:gd name="T38" fmla="*/ 11 w 16"/>
                  <a:gd name="T39" fmla="*/ 7 h 19"/>
                  <a:gd name="T40" fmla="*/ 11 w 16"/>
                  <a:gd name="T41" fmla="*/ 5 h 19"/>
                  <a:gd name="T42" fmla="*/ 10 w 16"/>
                  <a:gd name="T43" fmla="*/ 4 h 19"/>
                  <a:gd name="T44" fmla="*/ 9 w 16"/>
                  <a:gd name="T45" fmla="*/ 4 h 19"/>
                  <a:gd name="T46" fmla="*/ 8 w 16"/>
                  <a:gd name="T47" fmla="*/ 4 h 19"/>
                  <a:gd name="T48" fmla="*/ 5 w 16"/>
                  <a:gd name="T49" fmla="*/ 4 h 19"/>
                  <a:gd name="T50" fmla="*/ 4 w 16"/>
                  <a:gd name="T51" fmla="*/ 5 h 19"/>
                  <a:gd name="T52" fmla="*/ 2 w 16"/>
                  <a:gd name="T53" fmla="*/ 5 h 19"/>
                  <a:gd name="T54" fmla="*/ 1 w 16"/>
                  <a:gd name="T55" fmla="*/ 6 h 19"/>
                  <a:gd name="T56" fmla="*/ 1 w 16"/>
                  <a:gd name="T57" fmla="*/ 6 h 19"/>
                  <a:gd name="T58" fmla="*/ 1 w 16"/>
                  <a:gd name="T59" fmla="*/ 5 h 19"/>
                  <a:gd name="T60" fmla="*/ 1 w 16"/>
                  <a:gd name="T61" fmla="*/ 5 h 19"/>
                  <a:gd name="T62" fmla="*/ 1 w 16"/>
                  <a:gd name="T63" fmla="*/ 4 h 19"/>
                  <a:gd name="T64" fmla="*/ 1 w 16"/>
                  <a:gd name="T65" fmla="*/ 3 h 19"/>
                  <a:gd name="T66" fmla="*/ 1 w 16"/>
                  <a:gd name="T67" fmla="*/ 2 h 19"/>
                  <a:gd name="T68" fmla="*/ 2 w 16"/>
                  <a:gd name="T69" fmla="*/ 1 h 19"/>
                  <a:gd name="T70" fmla="*/ 4 w 16"/>
                  <a:gd name="T71" fmla="*/ 1 h 19"/>
                  <a:gd name="T72" fmla="*/ 6 w 16"/>
                  <a:gd name="T73" fmla="*/ 0 h 19"/>
                  <a:gd name="T74" fmla="*/ 8 w 16"/>
                  <a:gd name="T75" fmla="*/ 0 h 19"/>
                  <a:gd name="T76" fmla="*/ 12 w 16"/>
                  <a:gd name="T77" fmla="*/ 0 h 19"/>
                  <a:gd name="T78" fmla="*/ 14 w 16"/>
                  <a:gd name="T79" fmla="*/ 2 h 19"/>
                  <a:gd name="T80" fmla="*/ 16 w 16"/>
                  <a:gd name="T81" fmla="*/ 4 h 19"/>
                  <a:gd name="T82" fmla="*/ 16 w 16"/>
                  <a:gd name="T83" fmla="*/ 7 h 19"/>
                  <a:gd name="T84" fmla="*/ 16 w 16"/>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8"/>
                    </a:moveTo>
                    <a:cubicBezTo>
                      <a:pt x="16" y="19"/>
                      <a:pt x="16" y="19"/>
                      <a:pt x="16" y="19"/>
                    </a:cubicBezTo>
                    <a:cubicBezTo>
                      <a:pt x="16" y="19"/>
                      <a:pt x="16" y="19"/>
                      <a:pt x="15" y="19"/>
                    </a:cubicBezTo>
                    <a:cubicBezTo>
                      <a:pt x="15" y="19"/>
                      <a:pt x="15" y="19"/>
                      <a:pt x="14" y="19"/>
                    </a:cubicBezTo>
                    <a:cubicBezTo>
                      <a:pt x="14" y="19"/>
                      <a:pt x="13" y="19"/>
                      <a:pt x="13" y="19"/>
                    </a:cubicBezTo>
                    <a:cubicBezTo>
                      <a:pt x="13" y="19"/>
                      <a:pt x="12" y="19"/>
                      <a:pt x="12" y="19"/>
                    </a:cubicBezTo>
                    <a:cubicBezTo>
                      <a:pt x="12" y="19"/>
                      <a:pt x="12" y="19"/>
                      <a:pt x="12" y="18"/>
                    </a:cubicBezTo>
                    <a:cubicBezTo>
                      <a:pt x="12" y="17"/>
                      <a:pt x="12" y="17"/>
                      <a:pt x="12" y="17"/>
                    </a:cubicBezTo>
                    <a:cubicBezTo>
                      <a:pt x="11" y="18"/>
                      <a:pt x="10" y="18"/>
                      <a:pt x="9" y="19"/>
                    </a:cubicBezTo>
                    <a:cubicBezTo>
                      <a:pt x="8" y="19"/>
                      <a:pt x="7" y="19"/>
                      <a:pt x="6" y="19"/>
                    </a:cubicBezTo>
                    <a:cubicBezTo>
                      <a:pt x="5" y="19"/>
                      <a:pt x="4" y="19"/>
                      <a:pt x="3" y="19"/>
                    </a:cubicBezTo>
                    <a:cubicBezTo>
                      <a:pt x="3" y="19"/>
                      <a:pt x="2" y="18"/>
                      <a:pt x="1" y="18"/>
                    </a:cubicBezTo>
                    <a:cubicBezTo>
                      <a:pt x="1" y="17"/>
                      <a:pt x="0" y="17"/>
                      <a:pt x="0" y="16"/>
                    </a:cubicBezTo>
                    <a:cubicBezTo>
                      <a:pt x="0" y="15"/>
                      <a:pt x="0" y="14"/>
                      <a:pt x="0" y="14"/>
                    </a:cubicBezTo>
                    <a:cubicBezTo>
                      <a:pt x="0" y="12"/>
                      <a:pt x="0" y="12"/>
                      <a:pt x="0" y="11"/>
                    </a:cubicBezTo>
                    <a:cubicBezTo>
                      <a:pt x="1" y="10"/>
                      <a:pt x="1" y="10"/>
                      <a:pt x="2" y="9"/>
                    </a:cubicBezTo>
                    <a:cubicBezTo>
                      <a:pt x="3" y="9"/>
                      <a:pt x="4" y="8"/>
                      <a:pt x="5" y="8"/>
                    </a:cubicBezTo>
                    <a:cubicBezTo>
                      <a:pt x="6" y="8"/>
                      <a:pt x="8" y="8"/>
                      <a:pt x="9" y="8"/>
                    </a:cubicBezTo>
                    <a:cubicBezTo>
                      <a:pt x="11" y="7"/>
                      <a:pt x="11" y="7"/>
                      <a:pt x="11" y="7"/>
                    </a:cubicBezTo>
                    <a:cubicBezTo>
                      <a:pt x="11" y="7"/>
                      <a:pt x="11" y="7"/>
                      <a:pt x="11" y="7"/>
                    </a:cubicBezTo>
                    <a:cubicBezTo>
                      <a:pt x="11" y="6"/>
                      <a:pt x="11" y="6"/>
                      <a:pt x="11" y="5"/>
                    </a:cubicBezTo>
                    <a:cubicBezTo>
                      <a:pt x="11" y="5"/>
                      <a:pt x="11" y="5"/>
                      <a:pt x="10" y="4"/>
                    </a:cubicBezTo>
                    <a:cubicBezTo>
                      <a:pt x="10" y="4"/>
                      <a:pt x="10" y="4"/>
                      <a:pt x="9" y="4"/>
                    </a:cubicBezTo>
                    <a:cubicBezTo>
                      <a:pt x="9" y="4"/>
                      <a:pt x="8" y="4"/>
                      <a:pt x="8" y="4"/>
                    </a:cubicBezTo>
                    <a:cubicBezTo>
                      <a:pt x="7" y="4"/>
                      <a:pt x="6" y="4"/>
                      <a:pt x="5" y="4"/>
                    </a:cubicBezTo>
                    <a:cubicBezTo>
                      <a:pt x="5" y="4"/>
                      <a:pt x="4" y="4"/>
                      <a:pt x="4" y="5"/>
                    </a:cubicBezTo>
                    <a:cubicBezTo>
                      <a:pt x="3" y="5"/>
                      <a:pt x="3" y="5"/>
                      <a:pt x="2" y="5"/>
                    </a:cubicBezTo>
                    <a:cubicBezTo>
                      <a:pt x="2" y="6"/>
                      <a:pt x="2" y="6"/>
                      <a:pt x="1" y="6"/>
                    </a:cubicBezTo>
                    <a:cubicBezTo>
                      <a:pt x="1" y="6"/>
                      <a:pt x="1" y="6"/>
                      <a:pt x="1" y="6"/>
                    </a:cubicBezTo>
                    <a:cubicBezTo>
                      <a:pt x="1" y="5"/>
                      <a:pt x="1" y="5"/>
                      <a:pt x="1" y="5"/>
                    </a:cubicBezTo>
                    <a:cubicBezTo>
                      <a:pt x="1" y="5"/>
                      <a:pt x="1" y="5"/>
                      <a:pt x="1" y="5"/>
                    </a:cubicBezTo>
                    <a:cubicBezTo>
                      <a:pt x="1" y="4"/>
                      <a:pt x="1" y="4"/>
                      <a:pt x="1" y="4"/>
                    </a:cubicBezTo>
                    <a:cubicBezTo>
                      <a:pt x="1" y="3"/>
                      <a:pt x="1" y="3"/>
                      <a:pt x="1" y="3"/>
                    </a:cubicBezTo>
                    <a:cubicBezTo>
                      <a:pt x="1" y="3"/>
                      <a:pt x="1" y="2"/>
                      <a:pt x="1" y="2"/>
                    </a:cubicBezTo>
                    <a:cubicBezTo>
                      <a:pt x="1" y="2"/>
                      <a:pt x="2" y="2"/>
                      <a:pt x="2" y="1"/>
                    </a:cubicBezTo>
                    <a:cubicBezTo>
                      <a:pt x="3" y="1"/>
                      <a:pt x="3" y="1"/>
                      <a:pt x="4" y="1"/>
                    </a:cubicBezTo>
                    <a:cubicBezTo>
                      <a:pt x="4" y="0"/>
                      <a:pt x="5" y="0"/>
                      <a:pt x="6" y="0"/>
                    </a:cubicBezTo>
                    <a:cubicBezTo>
                      <a:pt x="7" y="0"/>
                      <a:pt x="7" y="0"/>
                      <a:pt x="8" y="0"/>
                    </a:cubicBezTo>
                    <a:cubicBezTo>
                      <a:pt x="10" y="0"/>
                      <a:pt x="11" y="0"/>
                      <a:pt x="12" y="0"/>
                    </a:cubicBezTo>
                    <a:cubicBezTo>
                      <a:pt x="13" y="1"/>
                      <a:pt x="14" y="1"/>
                      <a:pt x="14" y="2"/>
                    </a:cubicBezTo>
                    <a:cubicBezTo>
                      <a:pt x="15" y="2"/>
                      <a:pt x="16" y="3"/>
                      <a:pt x="16" y="4"/>
                    </a:cubicBezTo>
                    <a:cubicBezTo>
                      <a:pt x="16" y="5"/>
                      <a:pt x="16" y="6"/>
                      <a:pt x="16" y="7"/>
                    </a:cubicBezTo>
                    <a:cubicBezTo>
                      <a:pt x="16" y="18"/>
                      <a:pt x="16" y="18"/>
                      <a:pt x="1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57" name="Freeform 8165">
                <a:extLst>
                  <a:ext uri="{FF2B5EF4-FFF2-40B4-BE49-F238E27FC236}">
                    <a16:creationId xmlns:a16="http://schemas.microsoft.com/office/drawing/2014/main" id="{270AAA9B-16A6-4CD9-82D5-F03BB957A854}"/>
                  </a:ext>
                </a:extLst>
              </p:cNvPr>
              <p:cNvSpPr>
                <a:spLocks/>
              </p:cNvSpPr>
              <p:nvPr/>
            </p:nvSpPr>
            <p:spPr bwMode="auto">
              <a:xfrm>
                <a:off x="1143000" y="1347905"/>
                <a:ext cx="46038"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3 w 17"/>
                  <a:gd name="T11" fmla="*/ 29 h 29"/>
                  <a:gd name="T12" fmla="*/ 12 w 17"/>
                  <a:gd name="T13" fmla="*/ 29 h 29"/>
                  <a:gd name="T14" fmla="*/ 12 w 17"/>
                  <a:gd name="T15" fmla="*/ 29 h 29"/>
                  <a:gd name="T16" fmla="*/ 12 w 17"/>
                  <a:gd name="T17" fmla="*/ 28 h 29"/>
                  <a:gd name="T18" fmla="*/ 6 w 17"/>
                  <a:gd name="T19" fmla="*/ 19 h 29"/>
                  <a:gd name="T20" fmla="*/ 6 w 17"/>
                  <a:gd name="T21" fmla="*/ 28 h 29"/>
                  <a:gd name="T22" fmla="*/ 5 w 17"/>
                  <a:gd name="T23" fmla="*/ 29 h 29"/>
                  <a:gd name="T24" fmla="*/ 5 w 17"/>
                  <a:gd name="T25" fmla="*/ 29 h 29"/>
                  <a:gd name="T26" fmla="*/ 4 w 17"/>
                  <a:gd name="T27" fmla="*/ 29 h 29"/>
                  <a:gd name="T28" fmla="*/ 3 w 17"/>
                  <a:gd name="T29" fmla="*/ 29 h 29"/>
                  <a:gd name="T30" fmla="*/ 2 w 17"/>
                  <a:gd name="T31" fmla="*/ 29 h 29"/>
                  <a:gd name="T32" fmla="*/ 1 w 17"/>
                  <a:gd name="T33" fmla="*/ 29 h 29"/>
                  <a:gd name="T34" fmla="*/ 0 w 17"/>
                  <a:gd name="T35" fmla="*/ 29 h 29"/>
                  <a:gd name="T36" fmla="*/ 0 w 17"/>
                  <a:gd name="T37" fmla="*/ 28 h 29"/>
                  <a:gd name="T38" fmla="*/ 0 w 17"/>
                  <a:gd name="T39" fmla="*/ 1 h 29"/>
                  <a:gd name="T40" fmla="*/ 0 w 17"/>
                  <a:gd name="T41" fmla="*/ 1 h 29"/>
                  <a:gd name="T42" fmla="*/ 1 w 17"/>
                  <a:gd name="T43" fmla="*/ 1 h 29"/>
                  <a:gd name="T44" fmla="*/ 2 w 17"/>
                  <a:gd name="T45" fmla="*/ 0 h 29"/>
                  <a:gd name="T46" fmla="*/ 3 w 17"/>
                  <a:gd name="T47" fmla="*/ 0 h 29"/>
                  <a:gd name="T48" fmla="*/ 4 w 17"/>
                  <a:gd name="T49" fmla="*/ 0 h 29"/>
                  <a:gd name="T50" fmla="*/ 5 w 17"/>
                  <a:gd name="T51" fmla="*/ 1 h 29"/>
                  <a:gd name="T52" fmla="*/ 5 w 17"/>
                  <a:gd name="T53" fmla="*/ 1 h 29"/>
                  <a:gd name="T54" fmla="*/ 6 w 17"/>
                  <a:gd name="T55" fmla="*/ 1 h 29"/>
                  <a:gd name="T56" fmla="*/ 6 w 17"/>
                  <a:gd name="T57" fmla="*/ 18 h 29"/>
                  <a:gd name="T58" fmla="*/ 11 w 17"/>
                  <a:gd name="T59" fmla="*/ 11 h 29"/>
                  <a:gd name="T60" fmla="*/ 11 w 17"/>
                  <a:gd name="T61" fmla="*/ 10 h 29"/>
                  <a:gd name="T62" fmla="*/ 12 w 17"/>
                  <a:gd name="T63" fmla="*/ 10 h 29"/>
                  <a:gd name="T64" fmla="*/ 13 w 17"/>
                  <a:gd name="T65" fmla="*/ 10 h 29"/>
                  <a:gd name="T66" fmla="*/ 14 w 17"/>
                  <a:gd name="T67" fmla="*/ 10 h 29"/>
                  <a:gd name="T68" fmla="*/ 15 w 17"/>
                  <a:gd name="T69" fmla="*/ 10 h 29"/>
                  <a:gd name="T70" fmla="*/ 16 w 17"/>
                  <a:gd name="T71" fmla="*/ 10 h 29"/>
                  <a:gd name="T72" fmla="*/ 17 w 17"/>
                  <a:gd name="T73" fmla="*/ 10 h 29"/>
                  <a:gd name="T74" fmla="*/ 17 w 17"/>
                  <a:gd name="T75" fmla="*/ 11 h 29"/>
                  <a:gd name="T76" fmla="*/ 17 w 17"/>
                  <a:gd name="T77" fmla="*/ 11 h 29"/>
                  <a:gd name="T78" fmla="*/ 16 w 17"/>
                  <a:gd name="T79" fmla="*/ 12 h 29"/>
                  <a:gd name="T80" fmla="*/ 11 w 17"/>
                  <a:gd name="T81" fmla="*/ 18 h 29"/>
                  <a:gd name="T82" fmla="*/ 17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9"/>
                      <a:pt x="17" y="29"/>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2" y="29"/>
                    </a:cubicBezTo>
                    <a:cubicBezTo>
                      <a:pt x="12" y="29"/>
                      <a:pt x="12" y="29"/>
                      <a:pt x="12" y="29"/>
                    </a:cubicBezTo>
                    <a:cubicBezTo>
                      <a:pt x="12" y="29"/>
                      <a:pt x="12" y="28"/>
                      <a:pt x="12" y="28"/>
                    </a:cubicBezTo>
                    <a:cubicBezTo>
                      <a:pt x="6" y="19"/>
                      <a:pt x="6" y="19"/>
                      <a:pt x="6" y="19"/>
                    </a:cubicBezTo>
                    <a:cubicBezTo>
                      <a:pt x="6" y="28"/>
                      <a:pt x="6" y="28"/>
                      <a:pt x="6" y="28"/>
                    </a:cubicBezTo>
                    <a:cubicBezTo>
                      <a:pt x="6" y="28"/>
                      <a:pt x="5" y="29"/>
                      <a:pt x="5" y="29"/>
                    </a:cubicBezTo>
                    <a:cubicBezTo>
                      <a:pt x="5" y="29"/>
                      <a:pt x="5" y="29"/>
                      <a:pt x="5" y="29"/>
                    </a:cubicBezTo>
                    <a:cubicBezTo>
                      <a:pt x="5" y="29"/>
                      <a:pt x="5" y="29"/>
                      <a:pt x="4" y="29"/>
                    </a:cubicBezTo>
                    <a:cubicBezTo>
                      <a:pt x="4" y="29"/>
                      <a:pt x="3" y="29"/>
                      <a:pt x="3" y="29"/>
                    </a:cubicBezTo>
                    <a:cubicBezTo>
                      <a:pt x="2" y="29"/>
                      <a:pt x="2" y="29"/>
                      <a:pt x="2" y="29"/>
                    </a:cubicBezTo>
                    <a:cubicBezTo>
                      <a:pt x="1" y="29"/>
                      <a:pt x="1" y="29"/>
                      <a:pt x="1" y="29"/>
                    </a:cubicBezTo>
                    <a:cubicBezTo>
                      <a:pt x="1" y="29"/>
                      <a:pt x="1" y="29"/>
                      <a:pt x="0" y="29"/>
                    </a:cubicBezTo>
                    <a:cubicBezTo>
                      <a:pt x="0" y="29"/>
                      <a:pt x="0" y="28"/>
                      <a:pt x="0" y="28"/>
                    </a:cubicBezTo>
                    <a:cubicBezTo>
                      <a:pt x="0" y="1"/>
                      <a:pt x="0" y="1"/>
                      <a:pt x="0" y="1"/>
                    </a:cubicBezTo>
                    <a:cubicBezTo>
                      <a:pt x="0" y="1"/>
                      <a:pt x="0" y="1"/>
                      <a:pt x="0" y="1"/>
                    </a:cubicBezTo>
                    <a:cubicBezTo>
                      <a:pt x="1" y="1"/>
                      <a:pt x="1" y="1"/>
                      <a:pt x="1" y="1"/>
                    </a:cubicBezTo>
                    <a:cubicBezTo>
                      <a:pt x="1" y="0"/>
                      <a:pt x="1" y="0"/>
                      <a:pt x="2" y="0"/>
                    </a:cubicBezTo>
                    <a:cubicBezTo>
                      <a:pt x="2" y="0"/>
                      <a:pt x="2" y="0"/>
                      <a:pt x="3" y="0"/>
                    </a:cubicBezTo>
                    <a:cubicBezTo>
                      <a:pt x="3" y="0"/>
                      <a:pt x="4" y="0"/>
                      <a:pt x="4" y="0"/>
                    </a:cubicBezTo>
                    <a:cubicBezTo>
                      <a:pt x="5" y="0"/>
                      <a:pt x="5" y="0"/>
                      <a:pt x="5" y="1"/>
                    </a:cubicBezTo>
                    <a:cubicBezTo>
                      <a:pt x="5" y="1"/>
                      <a:pt x="5" y="1"/>
                      <a:pt x="5" y="1"/>
                    </a:cubicBezTo>
                    <a:cubicBezTo>
                      <a:pt x="5" y="1"/>
                      <a:pt x="6" y="1"/>
                      <a:pt x="6" y="1"/>
                    </a:cubicBezTo>
                    <a:cubicBezTo>
                      <a:pt x="6" y="18"/>
                      <a:pt x="6" y="18"/>
                      <a:pt x="6" y="18"/>
                    </a:cubicBezTo>
                    <a:cubicBezTo>
                      <a:pt x="11" y="11"/>
                      <a:pt x="11" y="11"/>
                      <a:pt x="11" y="11"/>
                    </a:cubicBezTo>
                    <a:cubicBezTo>
                      <a:pt x="11" y="11"/>
                      <a:pt x="11" y="11"/>
                      <a:pt x="11" y="10"/>
                    </a:cubicBezTo>
                    <a:cubicBezTo>
                      <a:pt x="11" y="10"/>
                      <a:pt x="12" y="10"/>
                      <a:pt x="12" y="10"/>
                    </a:cubicBezTo>
                    <a:cubicBezTo>
                      <a:pt x="12" y="10"/>
                      <a:pt x="12" y="10"/>
                      <a:pt x="13" y="10"/>
                    </a:cubicBezTo>
                    <a:cubicBezTo>
                      <a:pt x="13" y="10"/>
                      <a:pt x="13" y="10"/>
                      <a:pt x="14" y="10"/>
                    </a:cubicBezTo>
                    <a:cubicBezTo>
                      <a:pt x="15" y="10"/>
                      <a:pt x="15" y="10"/>
                      <a:pt x="15" y="10"/>
                    </a:cubicBezTo>
                    <a:cubicBezTo>
                      <a:pt x="16" y="10"/>
                      <a:pt x="16" y="10"/>
                      <a:pt x="16" y="10"/>
                    </a:cubicBezTo>
                    <a:cubicBezTo>
                      <a:pt x="16" y="10"/>
                      <a:pt x="17" y="10"/>
                      <a:pt x="17" y="10"/>
                    </a:cubicBezTo>
                    <a:cubicBezTo>
                      <a:pt x="17" y="10"/>
                      <a:pt x="17" y="11"/>
                      <a:pt x="17" y="11"/>
                    </a:cubicBezTo>
                    <a:cubicBezTo>
                      <a:pt x="17" y="11"/>
                      <a:pt x="17" y="11"/>
                      <a:pt x="17" y="11"/>
                    </a:cubicBezTo>
                    <a:cubicBezTo>
                      <a:pt x="16" y="12"/>
                      <a:pt x="16" y="12"/>
                      <a:pt x="16" y="12"/>
                    </a:cubicBezTo>
                    <a:cubicBezTo>
                      <a:pt x="11" y="18"/>
                      <a:pt x="11" y="18"/>
                      <a:pt x="11" y="18"/>
                    </a:cubicBezTo>
                    <a:cubicBezTo>
                      <a:pt x="17" y="27"/>
                      <a:pt x="17" y="27"/>
                      <a:pt x="17" y="27"/>
                    </a:cubicBezTo>
                    <a:cubicBezTo>
                      <a:pt x="17" y="27"/>
                      <a:pt x="17" y="28"/>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8" name="Freeform 8167">
                <a:extLst>
                  <a:ext uri="{FF2B5EF4-FFF2-40B4-BE49-F238E27FC236}">
                    <a16:creationId xmlns:a16="http://schemas.microsoft.com/office/drawing/2014/main" id="{048748FD-DFB4-434E-B9FB-3C337C7B917A}"/>
                  </a:ext>
                </a:extLst>
              </p:cNvPr>
              <p:cNvSpPr>
                <a:spLocks/>
              </p:cNvSpPr>
              <p:nvPr/>
            </p:nvSpPr>
            <p:spPr bwMode="auto">
              <a:xfrm>
                <a:off x="1204913" y="1384417"/>
                <a:ext cx="20638" cy="11113"/>
              </a:xfrm>
              <a:custGeom>
                <a:avLst/>
                <a:gdLst>
                  <a:gd name="T0" fmla="*/ 8 w 8"/>
                  <a:gd name="T1" fmla="*/ 4 h 4"/>
                  <a:gd name="T2" fmla="*/ 7 w 8"/>
                  <a:gd name="T3" fmla="*/ 1 h 4"/>
                  <a:gd name="T4" fmla="*/ 4 w 8"/>
                  <a:gd name="T5" fmla="*/ 0 h 4"/>
                  <a:gd name="T6" fmla="*/ 3 w 8"/>
                  <a:gd name="T7" fmla="*/ 0 h 4"/>
                  <a:gd name="T8" fmla="*/ 2 w 8"/>
                  <a:gd name="T9" fmla="*/ 1 h 4"/>
                  <a:gd name="T10" fmla="*/ 1 w 8"/>
                  <a:gd name="T11" fmla="*/ 2 h 4"/>
                  <a:gd name="T12" fmla="*/ 0 w 8"/>
                  <a:gd name="T13" fmla="*/ 4 h 4"/>
                  <a:gd name="T14" fmla="*/ 8 w 8"/>
                  <a:gd name="T15" fmla="*/ 3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8" y="1"/>
                      <a:pt x="7" y="1"/>
                    </a:cubicBezTo>
                    <a:cubicBezTo>
                      <a:pt x="7" y="0"/>
                      <a:pt x="6" y="0"/>
                      <a:pt x="4" y="0"/>
                    </a:cubicBezTo>
                    <a:cubicBezTo>
                      <a:pt x="4" y="0"/>
                      <a:pt x="3" y="0"/>
                      <a:pt x="3" y="0"/>
                    </a:cubicBezTo>
                    <a:cubicBezTo>
                      <a:pt x="2" y="0"/>
                      <a:pt x="2" y="1"/>
                      <a:pt x="2" y="1"/>
                    </a:cubicBezTo>
                    <a:cubicBezTo>
                      <a:pt x="1" y="1"/>
                      <a:pt x="1" y="2"/>
                      <a:pt x="1" y="2"/>
                    </a:cubicBezTo>
                    <a:cubicBezTo>
                      <a:pt x="1" y="3"/>
                      <a:pt x="1" y="3"/>
                      <a:pt x="0" y="4"/>
                    </a:cubicBezTo>
                    <a:cubicBezTo>
                      <a:pt x="8" y="3"/>
                      <a:pt x="8" y="3"/>
                      <a:pt x="8" y="3"/>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9" name="Freeform 8168">
                <a:extLst>
                  <a:ext uri="{FF2B5EF4-FFF2-40B4-BE49-F238E27FC236}">
                    <a16:creationId xmlns:a16="http://schemas.microsoft.com/office/drawing/2014/main" id="{940C2EEE-FFB8-429C-9D46-47D1E970B6B3}"/>
                  </a:ext>
                </a:extLst>
              </p:cNvPr>
              <p:cNvSpPr>
                <a:spLocks/>
              </p:cNvSpPr>
              <p:nvPr/>
            </p:nvSpPr>
            <p:spPr bwMode="auto">
              <a:xfrm>
                <a:off x="1190625" y="1373305"/>
                <a:ext cx="49213" cy="50800"/>
              </a:xfrm>
              <a:custGeom>
                <a:avLst/>
                <a:gdLst>
                  <a:gd name="T0" fmla="*/ 18 w 18"/>
                  <a:gd name="T1" fmla="*/ 10 h 19"/>
                  <a:gd name="T2" fmla="*/ 18 w 18"/>
                  <a:gd name="T3" fmla="*/ 11 h 19"/>
                  <a:gd name="T4" fmla="*/ 17 w 18"/>
                  <a:gd name="T5" fmla="*/ 11 h 19"/>
                  <a:gd name="T6" fmla="*/ 5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2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1"/>
                      <a:pt x="17" y="11"/>
                    </a:cubicBezTo>
                    <a:cubicBezTo>
                      <a:pt x="5" y="11"/>
                      <a:pt x="5" y="11"/>
                      <a:pt x="5" y="11"/>
                    </a:cubicBezTo>
                    <a:cubicBezTo>
                      <a:pt x="5" y="12"/>
                      <a:pt x="6" y="13"/>
                      <a:pt x="6" y="13"/>
                    </a:cubicBezTo>
                    <a:cubicBezTo>
                      <a:pt x="6" y="14"/>
                      <a:pt x="6" y="14"/>
                      <a:pt x="7" y="14"/>
                    </a:cubicBezTo>
                    <a:cubicBezTo>
                      <a:pt x="7" y="15"/>
                      <a:pt x="8" y="15"/>
                      <a:pt x="8" y="15"/>
                    </a:cubicBezTo>
                    <a:cubicBezTo>
                      <a:pt x="9" y="15"/>
                      <a:pt x="10" y="15"/>
                      <a:pt x="11" y="15"/>
                    </a:cubicBezTo>
                    <a:cubicBezTo>
                      <a:pt x="11" y="15"/>
                      <a:pt x="12" y="15"/>
                      <a:pt x="13" y="15"/>
                    </a:cubicBezTo>
                    <a:cubicBezTo>
                      <a:pt x="14" y="15"/>
                      <a:pt x="14" y="15"/>
                      <a:pt x="15" y="14"/>
                    </a:cubicBezTo>
                    <a:cubicBezTo>
                      <a:pt x="15" y="14"/>
                      <a:pt x="16" y="14"/>
                      <a:pt x="16" y="14"/>
                    </a:cubicBezTo>
                    <a:cubicBezTo>
                      <a:pt x="16" y="13"/>
                      <a:pt x="17" y="13"/>
                      <a:pt x="17" y="13"/>
                    </a:cubicBezTo>
                    <a:cubicBezTo>
                      <a:pt x="17"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7"/>
                      <a:pt x="17" y="17"/>
                      <a:pt x="17" y="17"/>
                    </a:cubicBezTo>
                    <a:cubicBezTo>
                      <a:pt x="17" y="17"/>
                      <a:pt x="17" y="17"/>
                      <a:pt x="17" y="17"/>
                    </a:cubicBezTo>
                    <a:cubicBezTo>
                      <a:pt x="17" y="17"/>
                      <a:pt x="17" y="17"/>
                      <a:pt x="16" y="18"/>
                    </a:cubicBezTo>
                    <a:cubicBezTo>
                      <a:pt x="16" y="18"/>
                      <a:pt x="15" y="18"/>
                      <a:pt x="15" y="18"/>
                    </a:cubicBezTo>
                    <a:cubicBezTo>
                      <a:pt x="14" y="18"/>
                      <a:pt x="13" y="19"/>
                      <a:pt x="13" y="19"/>
                    </a:cubicBezTo>
                    <a:cubicBezTo>
                      <a:pt x="12" y="19"/>
                      <a:pt x="11" y="19"/>
                      <a:pt x="10" y="19"/>
                    </a:cubicBezTo>
                    <a:cubicBezTo>
                      <a:pt x="8" y="19"/>
                      <a:pt x="7" y="19"/>
                      <a:pt x="6" y="19"/>
                    </a:cubicBezTo>
                    <a:cubicBezTo>
                      <a:pt x="5" y="18"/>
                      <a:pt x="3" y="18"/>
                      <a:pt x="3" y="17"/>
                    </a:cubicBezTo>
                    <a:cubicBezTo>
                      <a:pt x="2" y="16"/>
                      <a:pt x="1" y="15"/>
                      <a:pt x="1" y="14"/>
                    </a:cubicBezTo>
                    <a:cubicBezTo>
                      <a:pt x="0" y="13"/>
                      <a:pt x="0" y="11"/>
                      <a:pt x="0" y="10"/>
                    </a:cubicBezTo>
                    <a:cubicBezTo>
                      <a:pt x="0" y="8"/>
                      <a:pt x="0" y="7"/>
                      <a:pt x="1" y="6"/>
                    </a:cubicBezTo>
                    <a:cubicBezTo>
                      <a:pt x="1" y="4"/>
                      <a:pt x="2" y="3"/>
                      <a:pt x="3" y="3"/>
                    </a:cubicBezTo>
                    <a:cubicBezTo>
                      <a:pt x="4" y="2"/>
                      <a:pt x="5" y="1"/>
                      <a:pt x="6" y="1"/>
                    </a:cubicBezTo>
                    <a:cubicBezTo>
                      <a:pt x="7" y="0"/>
                      <a:pt x="8" y="0"/>
                      <a:pt x="10" y="0"/>
                    </a:cubicBezTo>
                    <a:cubicBezTo>
                      <a:pt x="11" y="0"/>
                      <a:pt x="12" y="0"/>
                      <a:pt x="14" y="1"/>
                    </a:cubicBezTo>
                    <a:cubicBezTo>
                      <a:pt x="15" y="1"/>
                      <a:pt x="16" y="2"/>
                      <a:pt x="16" y="2"/>
                    </a:cubicBezTo>
                    <a:cubicBezTo>
                      <a:pt x="17" y="3"/>
                      <a:pt x="17"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0" name="Freeform 8169">
                <a:extLst>
                  <a:ext uri="{FF2B5EF4-FFF2-40B4-BE49-F238E27FC236}">
                    <a16:creationId xmlns:a16="http://schemas.microsoft.com/office/drawing/2014/main" id="{C1D2CEE8-3162-4FB0-AF61-EBFAD0D1E612}"/>
                  </a:ext>
                </a:extLst>
              </p:cNvPr>
              <p:cNvSpPr>
                <a:spLocks/>
              </p:cNvSpPr>
              <p:nvPr/>
            </p:nvSpPr>
            <p:spPr bwMode="auto">
              <a:xfrm>
                <a:off x="1041400" y="1355842"/>
                <a:ext cx="41275" cy="68263"/>
              </a:xfrm>
              <a:custGeom>
                <a:avLst/>
                <a:gdLst>
                  <a:gd name="T0" fmla="*/ 15 w 15"/>
                  <a:gd name="T1" fmla="*/ 24 h 26"/>
                  <a:gd name="T2" fmla="*/ 15 w 15"/>
                  <a:gd name="T3" fmla="*/ 25 h 26"/>
                  <a:gd name="T4" fmla="*/ 15 w 15"/>
                  <a:gd name="T5" fmla="*/ 26 h 26"/>
                  <a:gd name="T6" fmla="*/ 14 w 15"/>
                  <a:gd name="T7" fmla="*/ 26 h 26"/>
                  <a:gd name="T8" fmla="*/ 14 w 15"/>
                  <a:gd name="T9" fmla="*/ 26 h 26"/>
                  <a:gd name="T10" fmla="*/ 2 w 15"/>
                  <a:gd name="T11" fmla="*/ 26 h 26"/>
                  <a:gd name="T12" fmla="*/ 1 w 15"/>
                  <a:gd name="T13" fmla="*/ 26 h 26"/>
                  <a:gd name="T14" fmla="*/ 0 w 15"/>
                  <a:gd name="T15" fmla="*/ 24 h 26"/>
                  <a:gd name="T16" fmla="*/ 0 w 15"/>
                  <a:gd name="T17" fmla="*/ 0 h 26"/>
                  <a:gd name="T18" fmla="*/ 0 w 15"/>
                  <a:gd name="T19" fmla="*/ 0 h 26"/>
                  <a:gd name="T20" fmla="*/ 1 w 15"/>
                  <a:gd name="T21" fmla="*/ 0 h 26"/>
                  <a:gd name="T22" fmla="*/ 2 w 15"/>
                  <a:gd name="T23" fmla="*/ 0 h 26"/>
                  <a:gd name="T24" fmla="*/ 3 w 15"/>
                  <a:gd name="T25" fmla="*/ 0 h 26"/>
                  <a:gd name="T26" fmla="*/ 4 w 15"/>
                  <a:gd name="T27" fmla="*/ 0 h 26"/>
                  <a:gd name="T28" fmla="*/ 5 w 15"/>
                  <a:gd name="T29" fmla="*/ 0 h 26"/>
                  <a:gd name="T30" fmla="*/ 5 w 15"/>
                  <a:gd name="T31" fmla="*/ 0 h 26"/>
                  <a:gd name="T32" fmla="*/ 6 w 15"/>
                  <a:gd name="T33" fmla="*/ 0 h 26"/>
                  <a:gd name="T34" fmla="*/ 6 w 15"/>
                  <a:gd name="T35" fmla="*/ 22 h 26"/>
                  <a:gd name="T36" fmla="*/ 14 w 15"/>
                  <a:gd name="T37" fmla="*/ 22 h 26"/>
                  <a:gd name="T38" fmla="*/ 14 w 15"/>
                  <a:gd name="T39" fmla="*/ 22 h 26"/>
                  <a:gd name="T40" fmla="*/ 15 w 15"/>
                  <a:gd name="T41" fmla="*/ 22 h 26"/>
                  <a:gd name="T42" fmla="*/ 15 w 15"/>
                  <a:gd name="T43" fmla="*/ 23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4"/>
                      <a:pt x="15" y="25"/>
                      <a:pt x="15" y="25"/>
                    </a:cubicBezTo>
                    <a:cubicBezTo>
                      <a:pt x="15" y="25"/>
                      <a:pt x="15" y="25"/>
                      <a:pt x="15" y="26"/>
                    </a:cubicBezTo>
                    <a:cubicBezTo>
                      <a:pt x="14" y="26"/>
                      <a:pt x="14" y="26"/>
                      <a:pt x="14" y="26"/>
                    </a:cubicBezTo>
                    <a:cubicBezTo>
                      <a:pt x="14" y="26"/>
                      <a:pt x="14" y="26"/>
                      <a:pt x="14" y="26"/>
                    </a:cubicBezTo>
                    <a:cubicBezTo>
                      <a:pt x="2" y="26"/>
                      <a:pt x="2" y="26"/>
                      <a:pt x="2" y="26"/>
                    </a:cubicBezTo>
                    <a:cubicBezTo>
                      <a:pt x="1" y="26"/>
                      <a:pt x="1" y="26"/>
                      <a:pt x="1" y="26"/>
                    </a:cubicBezTo>
                    <a:cubicBezTo>
                      <a:pt x="0" y="25"/>
                      <a:pt x="0" y="25"/>
                      <a:pt x="0" y="24"/>
                    </a:cubicBezTo>
                    <a:cubicBezTo>
                      <a:pt x="0" y="0"/>
                      <a:pt x="0" y="0"/>
                      <a:pt x="0" y="0"/>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6" y="0"/>
                      <a:pt x="6" y="0"/>
                      <a:pt x="6" y="0"/>
                    </a:cubicBezTo>
                    <a:cubicBezTo>
                      <a:pt x="6" y="22"/>
                      <a:pt x="6" y="22"/>
                      <a:pt x="6" y="22"/>
                    </a:cubicBezTo>
                    <a:cubicBezTo>
                      <a:pt x="14" y="22"/>
                      <a:pt x="14" y="22"/>
                      <a:pt x="14" y="22"/>
                    </a:cubicBezTo>
                    <a:cubicBezTo>
                      <a:pt x="14" y="22"/>
                      <a:pt x="14" y="22"/>
                      <a:pt x="14" y="22"/>
                    </a:cubicBezTo>
                    <a:cubicBezTo>
                      <a:pt x="14" y="22"/>
                      <a:pt x="14" y="22"/>
                      <a:pt x="15" y="22"/>
                    </a:cubicBezTo>
                    <a:cubicBezTo>
                      <a:pt x="15" y="22"/>
                      <a:pt x="15" y="23"/>
                      <a:pt x="15" y="23"/>
                    </a:cubicBezTo>
                    <a:cubicBezTo>
                      <a:pt x="15" y="23"/>
                      <a:pt x="15" y="23"/>
                      <a:pt x="15"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61" name="Freeform 8170">
                <a:extLst>
                  <a:ext uri="{FF2B5EF4-FFF2-40B4-BE49-F238E27FC236}">
                    <a16:creationId xmlns:a16="http://schemas.microsoft.com/office/drawing/2014/main" id="{309BFC6D-AAF7-4067-BC1B-BD692966C9A2}"/>
                  </a:ext>
                </a:extLst>
              </p:cNvPr>
              <p:cNvSpPr>
                <a:spLocks noEditPoints="1"/>
              </p:cNvSpPr>
              <p:nvPr/>
            </p:nvSpPr>
            <p:spPr bwMode="auto">
              <a:xfrm>
                <a:off x="1084263" y="1371717"/>
                <a:ext cx="46038" cy="53975"/>
              </a:xfrm>
              <a:custGeom>
                <a:avLst/>
                <a:gdLst>
                  <a:gd name="T0" fmla="*/ 17 w 17"/>
                  <a:gd name="T1" fmla="*/ 19 h 21"/>
                  <a:gd name="T2" fmla="*/ 17 w 17"/>
                  <a:gd name="T3" fmla="*/ 20 h 21"/>
                  <a:gd name="T4" fmla="*/ 16 w 17"/>
                  <a:gd name="T5" fmla="*/ 20 h 21"/>
                  <a:gd name="T6" fmla="*/ 15 w 17"/>
                  <a:gd name="T7" fmla="*/ 20 h 21"/>
                  <a:gd name="T8" fmla="*/ 14 w 17"/>
                  <a:gd name="T9" fmla="*/ 20 h 21"/>
                  <a:gd name="T10" fmla="*/ 13 w 17"/>
                  <a:gd name="T11" fmla="*/ 20 h 21"/>
                  <a:gd name="T12" fmla="*/ 13 w 17"/>
                  <a:gd name="T13" fmla="*/ 19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9 w 17"/>
                  <a:gd name="T47" fmla="*/ 4 h 21"/>
                  <a:gd name="T48" fmla="*/ 6 w 17"/>
                  <a:gd name="T49" fmla="*/ 4 h 21"/>
                  <a:gd name="T50" fmla="*/ 5 w 17"/>
                  <a:gd name="T51" fmla="*/ 5 h 21"/>
                  <a:gd name="T52" fmla="*/ 3 w 17"/>
                  <a:gd name="T53" fmla="*/ 5 h 21"/>
                  <a:gd name="T54" fmla="*/ 2 w 17"/>
                  <a:gd name="T55" fmla="*/ 6 h 21"/>
                  <a:gd name="T56" fmla="*/ 2 w 17"/>
                  <a:gd name="T57" fmla="*/ 6 h 21"/>
                  <a:gd name="T58" fmla="*/ 2 w 17"/>
                  <a:gd name="T59" fmla="*/ 5 h 21"/>
                  <a:gd name="T60" fmla="*/ 2 w 17"/>
                  <a:gd name="T61" fmla="*/ 5 h 21"/>
                  <a:gd name="T62" fmla="*/ 1 w 17"/>
                  <a:gd name="T63" fmla="*/ 4 h 21"/>
                  <a:gd name="T64" fmla="*/ 2 w 17"/>
                  <a:gd name="T65" fmla="*/ 3 h 21"/>
                  <a:gd name="T66" fmla="*/ 2 w 17"/>
                  <a:gd name="T67" fmla="*/ 2 h 21"/>
                  <a:gd name="T68" fmla="*/ 3 w 17"/>
                  <a:gd name="T69" fmla="*/ 1 h 21"/>
                  <a:gd name="T70" fmla="*/ 5 w 17"/>
                  <a:gd name="T71" fmla="*/ 1 h 21"/>
                  <a:gd name="T72" fmla="*/ 7 w 17"/>
                  <a:gd name="T73" fmla="*/ 0 h 21"/>
                  <a:gd name="T74" fmla="*/ 9 w 17"/>
                  <a:gd name="T75" fmla="*/ 0 h 21"/>
                  <a:gd name="T76" fmla="*/ 13 w 17"/>
                  <a:gd name="T77" fmla="*/ 0 h 21"/>
                  <a:gd name="T78" fmla="*/ 15 w 17"/>
                  <a:gd name="T79" fmla="*/ 2 h 21"/>
                  <a:gd name="T80" fmla="*/ 17 w 17"/>
                  <a:gd name="T81" fmla="*/ 4 h 21"/>
                  <a:gd name="T82" fmla="*/ 17 w 17"/>
                  <a:gd name="T83" fmla="*/ 7 h 21"/>
                  <a:gd name="T84" fmla="*/ 17 w 17"/>
                  <a:gd name="T85" fmla="*/ 19 h 21"/>
                  <a:gd name="T86" fmla="*/ 12 w 17"/>
                  <a:gd name="T87" fmla="*/ 12 h 21"/>
                  <a:gd name="T88" fmla="*/ 10 w 17"/>
                  <a:gd name="T89" fmla="*/ 12 h 21"/>
                  <a:gd name="T90" fmla="*/ 8 w 17"/>
                  <a:gd name="T91" fmla="*/ 12 h 21"/>
                  <a:gd name="T92" fmla="*/ 7 w 17"/>
                  <a:gd name="T93" fmla="*/ 12 h 21"/>
                  <a:gd name="T94" fmla="*/ 6 w 17"/>
                  <a:gd name="T95" fmla="*/ 13 h 21"/>
                  <a:gd name="T96" fmla="*/ 6 w 17"/>
                  <a:gd name="T97" fmla="*/ 14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19"/>
                    </a:moveTo>
                    <a:cubicBezTo>
                      <a:pt x="17" y="20"/>
                      <a:pt x="17" y="20"/>
                      <a:pt x="17" y="20"/>
                    </a:cubicBezTo>
                    <a:cubicBezTo>
                      <a:pt x="17" y="20"/>
                      <a:pt x="17" y="20"/>
                      <a:pt x="16" y="20"/>
                    </a:cubicBezTo>
                    <a:cubicBezTo>
                      <a:pt x="16" y="20"/>
                      <a:pt x="16" y="20"/>
                      <a:pt x="15" y="20"/>
                    </a:cubicBezTo>
                    <a:cubicBezTo>
                      <a:pt x="14" y="20"/>
                      <a:pt x="14" y="20"/>
                      <a:pt x="14" y="20"/>
                    </a:cubicBezTo>
                    <a:cubicBezTo>
                      <a:pt x="13" y="20"/>
                      <a:pt x="13" y="20"/>
                      <a:pt x="13" y="20"/>
                    </a:cubicBezTo>
                    <a:cubicBezTo>
                      <a:pt x="13" y="20"/>
                      <a:pt x="13" y="20"/>
                      <a:pt x="13" y="19"/>
                    </a:cubicBezTo>
                    <a:cubicBezTo>
                      <a:pt x="13" y="18"/>
                      <a:pt x="13" y="18"/>
                      <a:pt x="13" y="18"/>
                    </a:cubicBezTo>
                    <a:cubicBezTo>
                      <a:pt x="12" y="19"/>
                      <a:pt x="11" y="19"/>
                      <a:pt x="10" y="20"/>
                    </a:cubicBezTo>
                    <a:cubicBezTo>
                      <a:pt x="9" y="20"/>
                      <a:pt x="8" y="21"/>
                      <a:pt x="7" y="21"/>
                    </a:cubicBezTo>
                    <a:cubicBezTo>
                      <a:pt x="6" y="21"/>
                      <a:pt x="5" y="20"/>
                      <a:pt x="4" y="20"/>
                    </a:cubicBezTo>
                    <a:cubicBezTo>
                      <a:pt x="4" y="20"/>
                      <a:pt x="3" y="20"/>
                      <a:pt x="2" y="19"/>
                    </a:cubicBezTo>
                    <a:cubicBezTo>
                      <a:pt x="2" y="19"/>
                      <a:pt x="1" y="18"/>
                      <a:pt x="1" y="17"/>
                    </a:cubicBezTo>
                    <a:cubicBezTo>
                      <a:pt x="1" y="16"/>
                      <a:pt x="0" y="16"/>
                      <a:pt x="0" y="15"/>
                    </a:cubicBezTo>
                    <a:cubicBezTo>
                      <a:pt x="0" y="14"/>
                      <a:pt x="1" y="13"/>
                      <a:pt x="1" y="12"/>
                    </a:cubicBezTo>
                    <a:cubicBezTo>
                      <a:pt x="2" y="11"/>
                      <a:pt x="2" y="10"/>
                      <a:pt x="3" y="10"/>
                    </a:cubicBezTo>
                    <a:cubicBezTo>
                      <a:pt x="4" y="9"/>
                      <a:pt x="5" y="9"/>
                      <a:pt x="6" y="9"/>
                    </a:cubicBezTo>
                    <a:cubicBezTo>
                      <a:pt x="7" y="9"/>
                      <a:pt x="9" y="8"/>
                      <a:pt x="10" y="8"/>
                    </a:cubicBezTo>
                    <a:cubicBezTo>
                      <a:pt x="12" y="8"/>
                      <a:pt x="12" y="8"/>
                      <a:pt x="12" y="8"/>
                    </a:cubicBezTo>
                    <a:cubicBezTo>
                      <a:pt x="12" y="7"/>
                      <a:pt x="12" y="7"/>
                      <a:pt x="12" y="7"/>
                    </a:cubicBezTo>
                    <a:cubicBezTo>
                      <a:pt x="12" y="7"/>
                      <a:pt x="12" y="6"/>
                      <a:pt x="12" y="6"/>
                    </a:cubicBezTo>
                    <a:cubicBezTo>
                      <a:pt x="12" y="5"/>
                      <a:pt x="12" y="5"/>
                      <a:pt x="11" y="5"/>
                    </a:cubicBezTo>
                    <a:cubicBezTo>
                      <a:pt x="11" y="4"/>
                      <a:pt x="11" y="4"/>
                      <a:pt x="10" y="4"/>
                    </a:cubicBezTo>
                    <a:cubicBezTo>
                      <a:pt x="10" y="4"/>
                      <a:pt x="9" y="4"/>
                      <a:pt x="9" y="4"/>
                    </a:cubicBezTo>
                    <a:cubicBezTo>
                      <a:pt x="8" y="4"/>
                      <a:pt x="7" y="4"/>
                      <a:pt x="6" y="4"/>
                    </a:cubicBezTo>
                    <a:cubicBezTo>
                      <a:pt x="6" y="4"/>
                      <a:pt x="5" y="5"/>
                      <a:pt x="5" y="5"/>
                    </a:cubicBezTo>
                    <a:cubicBezTo>
                      <a:pt x="4" y="5"/>
                      <a:pt x="4" y="5"/>
                      <a:pt x="3" y="5"/>
                    </a:cubicBezTo>
                    <a:cubicBezTo>
                      <a:pt x="3" y="6"/>
                      <a:pt x="3" y="6"/>
                      <a:pt x="2" y="6"/>
                    </a:cubicBezTo>
                    <a:cubicBezTo>
                      <a:pt x="2" y="6"/>
                      <a:pt x="2" y="6"/>
                      <a:pt x="2" y="6"/>
                    </a:cubicBezTo>
                    <a:cubicBezTo>
                      <a:pt x="2" y="6"/>
                      <a:pt x="2" y="5"/>
                      <a:pt x="2" y="5"/>
                    </a:cubicBezTo>
                    <a:cubicBezTo>
                      <a:pt x="2" y="5"/>
                      <a:pt x="2" y="5"/>
                      <a:pt x="2" y="5"/>
                    </a:cubicBezTo>
                    <a:cubicBezTo>
                      <a:pt x="2" y="4"/>
                      <a:pt x="1" y="4"/>
                      <a:pt x="1" y="4"/>
                    </a:cubicBezTo>
                    <a:cubicBezTo>
                      <a:pt x="1" y="3"/>
                      <a:pt x="2" y="3"/>
                      <a:pt x="2" y="3"/>
                    </a:cubicBezTo>
                    <a:cubicBezTo>
                      <a:pt x="2" y="2"/>
                      <a:pt x="2" y="2"/>
                      <a:pt x="2" y="2"/>
                    </a:cubicBezTo>
                    <a:cubicBezTo>
                      <a:pt x="2" y="2"/>
                      <a:pt x="3" y="2"/>
                      <a:pt x="3" y="1"/>
                    </a:cubicBezTo>
                    <a:cubicBezTo>
                      <a:pt x="3" y="1"/>
                      <a:pt x="4" y="1"/>
                      <a:pt x="5" y="1"/>
                    </a:cubicBezTo>
                    <a:cubicBezTo>
                      <a:pt x="5" y="0"/>
                      <a:pt x="6" y="0"/>
                      <a:pt x="7" y="0"/>
                    </a:cubicBezTo>
                    <a:cubicBezTo>
                      <a:pt x="8" y="0"/>
                      <a:pt x="8" y="0"/>
                      <a:pt x="9" y="0"/>
                    </a:cubicBezTo>
                    <a:cubicBezTo>
                      <a:pt x="11" y="0"/>
                      <a:pt x="12" y="0"/>
                      <a:pt x="13" y="0"/>
                    </a:cubicBezTo>
                    <a:cubicBezTo>
                      <a:pt x="14" y="1"/>
                      <a:pt x="15" y="1"/>
                      <a:pt x="15" y="2"/>
                    </a:cubicBezTo>
                    <a:cubicBezTo>
                      <a:pt x="16" y="2"/>
                      <a:pt x="16" y="3"/>
                      <a:pt x="17" y="4"/>
                    </a:cubicBezTo>
                    <a:cubicBezTo>
                      <a:pt x="17" y="5"/>
                      <a:pt x="17" y="6"/>
                      <a:pt x="17" y="7"/>
                    </a:cubicBezTo>
                    <a:lnTo>
                      <a:pt x="17" y="19"/>
                    </a:lnTo>
                    <a:close/>
                    <a:moveTo>
                      <a:pt x="12" y="12"/>
                    </a:moveTo>
                    <a:cubicBezTo>
                      <a:pt x="10" y="12"/>
                      <a:pt x="10" y="12"/>
                      <a:pt x="10" y="12"/>
                    </a:cubicBezTo>
                    <a:cubicBezTo>
                      <a:pt x="9" y="12"/>
                      <a:pt x="9" y="12"/>
                      <a:pt x="8" y="12"/>
                    </a:cubicBezTo>
                    <a:cubicBezTo>
                      <a:pt x="7" y="12"/>
                      <a:pt x="7" y="12"/>
                      <a:pt x="7" y="12"/>
                    </a:cubicBezTo>
                    <a:cubicBezTo>
                      <a:pt x="6" y="13"/>
                      <a:pt x="6" y="13"/>
                      <a:pt x="6" y="13"/>
                    </a:cubicBezTo>
                    <a:cubicBezTo>
                      <a:pt x="6" y="14"/>
                      <a:pt x="6" y="14"/>
                      <a:pt x="6" y="14"/>
                    </a:cubicBezTo>
                    <a:cubicBezTo>
                      <a:pt x="6" y="15"/>
                      <a:pt x="6" y="16"/>
                      <a:pt x="6" y="16"/>
                    </a:cubicBezTo>
                    <a:cubicBezTo>
                      <a:pt x="7" y="17"/>
                      <a:pt x="7" y="17"/>
                      <a:pt x="8" y="17"/>
                    </a:cubicBezTo>
                    <a:cubicBezTo>
                      <a:pt x="9" y="17"/>
                      <a:pt x="10" y="17"/>
                      <a:pt x="10" y="16"/>
                    </a:cubicBezTo>
                    <a:cubicBezTo>
                      <a:pt x="11" y="16"/>
                      <a:pt x="11" y="15"/>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62" name="Freeform 8171">
                <a:extLst>
                  <a:ext uri="{FF2B5EF4-FFF2-40B4-BE49-F238E27FC236}">
                    <a16:creationId xmlns:a16="http://schemas.microsoft.com/office/drawing/2014/main" id="{D38F9A95-9997-4554-8EE0-D4B293F86D71}"/>
                  </a:ext>
                </a:extLst>
              </p:cNvPr>
              <p:cNvSpPr>
                <a:spLocks/>
              </p:cNvSpPr>
              <p:nvPr/>
            </p:nvSpPr>
            <p:spPr bwMode="auto">
              <a:xfrm>
                <a:off x="1143000" y="1349492"/>
                <a:ext cx="46038" cy="74613"/>
              </a:xfrm>
              <a:custGeom>
                <a:avLst/>
                <a:gdLst>
                  <a:gd name="T0" fmla="*/ 17 w 17"/>
                  <a:gd name="T1" fmla="*/ 27 h 28"/>
                  <a:gd name="T2" fmla="*/ 17 w 17"/>
                  <a:gd name="T3" fmla="*/ 28 h 28"/>
                  <a:gd name="T4" fmla="*/ 17 w 17"/>
                  <a:gd name="T5" fmla="*/ 28 h 28"/>
                  <a:gd name="T6" fmla="*/ 16 w 17"/>
                  <a:gd name="T7" fmla="*/ 28 h 28"/>
                  <a:gd name="T8" fmla="*/ 15 w 17"/>
                  <a:gd name="T9" fmla="*/ 28 h 28"/>
                  <a:gd name="T10" fmla="*/ 13 w 17"/>
                  <a:gd name="T11" fmla="*/ 28 h 28"/>
                  <a:gd name="T12" fmla="*/ 12 w 17"/>
                  <a:gd name="T13" fmla="*/ 28 h 28"/>
                  <a:gd name="T14" fmla="*/ 12 w 17"/>
                  <a:gd name="T15" fmla="*/ 28 h 28"/>
                  <a:gd name="T16" fmla="*/ 12 w 17"/>
                  <a:gd name="T17" fmla="*/ 27 h 28"/>
                  <a:gd name="T18" fmla="*/ 5 w 17"/>
                  <a:gd name="T19" fmla="*/ 18 h 28"/>
                  <a:gd name="T20" fmla="*/ 5 w 17"/>
                  <a:gd name="T21" fmla="*/ 27 h 28"/>
                  <a:gd name="T22" fmla="*/ 5 w 17"/>
                  <a:gd name="T23" fmla="*/ 28 h 28"/>
                  <a:gd name="T24" fmla="*/ 5 w 17"/>
                  <a:gd name="T25" fmla="*/ 28 h 28"/>
                  <a:gd name="T26" fmla="*/ 4 w 17"/>
                  <a:gd name="T27" fmla="*/ 28 h 28"/>
                  <a:gd name="T28" fmla="*/ 3 w 17"/>
                  <a:gd name="T29" fmla="*/ 28 h 28"/>
                  <a:gd name="T30" fmla="*/ 2 w 17"/>
                  <a:gd name="T31" fmla="*/ 28 h 28"/>
                  <a:gd name="T32" fmla="*/ 1 w 17"/>
                  <a:gd name="T33" fmla="*/ 28 h 28"/>
                  <a:gd name="T34" fmla="*/ 0 w 17"/>
                  <a:gd name="T35" fmla="*/ 28 h 28"/>
                  <a:gd name="T36" fmla="*/ 0 w 17"/>
                  <a:gd name="T37" fmla="*/ 27 h 28"/>
                  <a:gd name="T38" fmla="*/ 0 w 17"/>
                  <a:gd name="T39" fmla="*/ 1 h 28"/>
                  <a:gd name="T40" fmla="*/ 0 w 17"/>
                  <a:gd name="T41" fmla="*/ 0 h 28"/>
                  <a:gd name="T42" fmla="*/ 1 w 17"/>
                  <a:gd name="T43" fmla="*/ 0 h 28"/>
                  <a:gd name="T44" fmla="*/ 2 w 17"/>
                  <a:gd name="T45" fmla="*/ 0 h 28"/>
                  <a:gd name="T46" fmla="*/ 3 w 17"/>
                  <a:gd name="T47" fmla="*/ 0 h 28"/>
                  <a:gd name="T48" fmla="*/ 4 w 17"/>
                  <a:gd name="T49" fmla="*/ 0 h 28"/>
                  <a:gd name="T50" fmla="*/ 5 w 17"/>
                  <a:gd name="T51" fmla="*/ 0 h 28"/>
                  <a:gd name="T52" fmla="*/ 5 w 17"/>
                  <a:gd name="T53" fmla="*/ 0 h 28"/>
                  <a:gd name="T54" fmla="*/ 5 w 17"/>
                  <a:gd name="T55" fmla="*/ 1 h 28"/>
                  <a:gd name="T56" fmla="*/ 5 w 17"/>
                  <a:gd name="T57" fmla="*/ 17 h 28"/>
                  <a:gd name="T58" fmla="*/ 11 w 17"/>
                  <a:gd name="T59" fmla="*/ 9 h 28"/>
                  <a:gd name="T60" fmla="*/ 11 w 17"/>
                  <a:gd name="T61" fmla="*/ 9 h 28"/>
                  <a:gd name="T62" fmla="*/ 12 w 17"/>
                  <a:gd name="T63" fmla="*/ 9 h 28"/>
                  <a:gd name="T64" fmla="*/ 13 w 17"/>
                  <a:gd name="T65" fmla="*/ 8 h 28"/>
                  <a:gd name="T66" fmla="*/ 14 w 17"/>
                  <a:gd name="T67" fmla="*/ 8 h 28"/>
                  <a:gd name="T68" fmla="*/ 15 w 17"/>
                  <a:gd name="T69" fmla="*/ 8 h 28"/>
                  <a:gd name="T70" fmla="*/ 16 w 17"/>
                  <a:gd name="T71" fmla="*/ 9 h 28"/>
                  <a:gd name="T72" fmla="*/ 16 w 17"/>
                  <a:gd name="T73" fmla="*/ 9 h 28"/>
                  <a:gd name="T74" fmla="*/ 17 w 17"/>
                  <a:gd name="T75" fmla="*/ 9 h 28"/>
                  <a:gd name="T76" fmla="*/ 16 w 17"/>
                  <a:gd name="T77" fmla="*/ 10 h 28"/>
                  <a:gd name="T78" fmla="*/ 16 w 17"/>
                  <a:gd name="T79" fmla="*/ 11 h 28"/>
                  <a:gd name="T80" fmla="*/ 11 w 17"/>
                  <a:gd name="T81" fmla="*/ 17 h 28"/>
                  <a:gd name="T82" fmla="*/ 17 w 17"/>
                  <a:gd name="T83" fmla="*/ 26 h 28"/>
                  <a:gd name="T84" fmla="*/ 17 w 17"/>
                  <a:gd name="T85" fmla="*/ 27 h 28"/>
                  <a:gd name="T86" fmla="*/ 17 w 17"/>
                  <a:gd name="T8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7"/>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2" y="28"/>
                    </a:cubicBezTo>
                    <a:cubicBezTo>
                      <a:pt x="12" y="28"/>
                      <a:pt x="12" y="28"/>
                      <a:pt x="12" y="28"/>
                    </a:cubicBezTo>
                    <a:cubicBezTo>
                      <a:pt x="12" y="28"/>
                      <a:pt x="12" y="28"/>
                      <a:pt x="12" y="27"/>
                    </a:cubicBezTo>
                    <a:cubicBezTo>
                      <a:pt x="5" y="18"/>
                      <a:pt x="5" y="18"/>
                      <a:pt x="5" y="18"/>
                    </a:cubicBezTo>
                    <a:cubicBezTo>
                      <a:pt x="5" y="27"/>
                      <a:pt x="5" y="27"/>
                      <a:pt x="5" y="27"/>
                    </a:cubicBezTo>
                    <a:cubicBezTo>
                      <a:pt x="5" y="28"/>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8"/>
                      <a:pt x="0" y="28"/>
                      <a:pt x="0" y="27"/>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7"/>
                      <a:pt x="5" y="17"/>
                      <a:pt x="5" y="17"/>
                    </a:cubicBezTo>
                    <a:cubicBezTo>
                      <a:pt x="11" y="9"/>
                      <a:pt x="11" y="9"/>
                      <a:pt x="11" y="9"/>
                    </a:cubicBezTo>
                    <a:cubicBezTo>
                      <a:pt x="11" y="9"/>
                      <a:pt x="11" y="9"/>
                      <a:pt x="11" y="9"/>
                    </a:cubicBezTo>
                    <a:cubicBezTo>
                      <a:pt x="11" y="9"/>
                      <a:pt x="12" y="9"/>
                      <a:pt x="12" y="9"/>
                    </a:cubicBezTo>
                    <a:cubicBezTo>
                      <a:pt x="12" y="8"/>
                      <a:pt x="12" y="8"/>
                      <a:pt x="13" y="8"/>
                    </a:cubicBezTo>
                    <a:cubicBezTo>
                      <a:pt x="13" y="8"/>
                      <a:pt x="13" y="8"/>
                      <a:pt x="14" y="8"/>
                    </a:cubicBezTo>
                    <a:cubicBezTo>
                      <a:pt x="14" y="8"/>
                      <a:pt x="15" y="8"/>
                      <a:pt x="15" y="8"/>
                    </a:cubicBezTo>
                    <a:cubicBezTo>
                      <a:pt x="16" y="8"/>
                      <a:pt x="16" y="8"/>
                      <a:pt x="16" y="9"/>
                    </a:cubicBezTo>
                    <a:cubicBezTo>
                      <a:pt x="16" y="9"/>
                      <a:pt x="16" y="9"/>
                      <a:pt x="16" y="9"/>
                    </a:cubicBezTo>
                    <a:cubicBezTo>
                      <a:pt x="17" y="9"/>
                      <a:pt x="17" y="9"/>
                      <a:pt x="17" y="9"/>
                    </a:cubicBezTo>
                    <a:cubicBezTo>
                      <a:pt x="17" y="9"/>
                      <a:pt x="17" y="10"/>
                      <a:pt x="16" y="10"/>
                    </a:cubicBezTo>
                    <a:cubicBezTo>
                      <a:pt x="16" y="10"/>
                      <a:pt x="16" y="10"/>
                      <a:pt x="16" y="11"/>
                    </a:cubicBezTo>
                    <a:cubicBezTo>
                      <a:pt x="11" y="17"/>
                      <a:pt x="11" y="17"/>
                      <a:pt x="11" y="17"/>
                    </a:cubicBezTo>
                    <a:cubicBezTo>
                      <a:pt x="17" y="26"/>
                      <a:pt x="17" y="26"/>
                      <a:pt x="17" y="26"/>
                    </a:cubicBezTo>
                    <a:cubicBezTo>
                      <a:pt x="17" y="26"/>
                      <a:pt x="17" y="27"/>
                      <a:pt x="17" y="27"/>
                    </a:cubicBezTo>
                    <a:cubicBezTo>
                      <a:pt x="17" y="27"/>
                      <a:pt x="17" y="27"/>
                      <a:pt x="17"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63" name="Freeform 8172">
                <a:extLst>
                  <a:ext uri="{FF2B5EF4-FFF2-40B4-BE49-F238E27FC236}">
                    <a16:creationId xmlns:a16="http://schemas.microsoft.com/office/drawing/2014/main" id="{5666D12B-2EAA-4F12-969D-97BC5D19270A}"/>
                  </a:ext>
                </a:extLst>
              </p:cNvPr>
              <p:cNvSpPr>
                <a:spLocks noEditPoints="1"/>
              </p:cNvSpPr>
              <p:nvPr/>
            </p:nvSpPr>
            <p:spPr bwMode="auto">
              <a:xfrm>
                <a:off x="1190625" y="1371717"/>
                <a:ext cx="49213" cy="53975"/>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5 h 21"/>
                  <a:gd name="T12" fmla="*/ 8 w 18"/>
                  <a:gd name="T13" fmla="*/ 16 h 21"/>
                  <a:gd name="T14" fmla="*/ 10 w 18"/>
                  <a:gd name="T15" fmla="*/ 17 h 21"/>
                  <a:gd name="T16" fmla="*/ 13 w 18"/>
                  <a:gd name="T17" fmla="*/ 17 h 21"/>
                  <a:gd name="T18" fmla="*/ 15 w 18"/>
                  <a:gd name="T19" fmla="*/ 16 h 21"/>
                  <a:gd name="T20" fmla="*/ 16 w 18"/>
                  <a:gd name="T21" fmla="*/ 16 h 21"/>
                  <a:gd name="T22" fmla="*/ 17 w 18"/>
                  <a:gd name="T23" fmla="*/ 15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7 w 18"/>
                  <a:gd name="T39" fmla="*/ 19 h 21"/>
                  <a:gd name="T40" fmla="*/ 16 w 18"/>
                  <a:gd name="T41" fmla="*/ 20 h 21"/>
                  <a:gd name="T42" fmla="*/ 15 w 18"/>
                  <a:gd name="T43" fmla="*/ 20 h 21"/>
                  <a:gd name="T44" fmla="*/ 12 w 18"/>
                  <a:gd name="T45" fmla="*/ 20 h 21"/>
                  <a:gd name="T46" fmla="*/ 10 w 18"/>
                  <a:gd name="T47" fmla="*/ 21 h 21"/>
                  <a:gd name="T48" fmla="*/ 6 w 18"/>
                  <a:gd name="T49" fmla="*/ 20 h 21"/>
                  <a:gd name="T50" fmla="*/ 3 w 18"/>
                  <a:gd name="T51" fmla="*/ 18 h 21"/>
                  <a:gd name="T52" fmla="*/ 1 w 18"/>
                  <a:gd name="T53" fmla="*/ 15 h 21"/>
                  <a:gd name="T54" fmla="*/ 0 w 18"/>
                  <a:gd name="T55" fmla="*/ 10 h 21"/>
                  <a:gd name="T56" fmla="*/ 1 w 18"/>
                  <a:gd name="T57" fmla="*/ 6 h 21"/>
                  <a:gd name="T58" fmla="*/ 3 w 18"/>
                  <a:gd name="T59" fmla="*/ 3 h 21"/>
                  <a:gd name="T60" fmla="*/ 6 w 18"/>
                  <a:gd name="T61" fmla="*/ 1 h 21"/>
                  <a:gd name="T62" fmla="*/ 9 w 18"/>
                  <a:gd name="T63" fmla="*/ 0 h 21"/>
                  <a:gd name="T64" fmla="*/ 13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6 w 18"/>
                  <a:gd name="T83" fmla="*/ 5 h 21"/>
                  <a:gd name="T84" fmla="*/ 6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7" y="11"/>
                      <a:pt x="17" y="12"/>
                      <a:pt x="17" y="12"/>
                    </a:cubicBezTo>
                    <a:cubicBezTo>
                      <a:pt x="5" y="12"/>
                      <a:pt x="5" y="12"/>
                      <a:pt x="5" y="12"/>
                    </a:cubicBezTo>
                    <a:cubicBezTo>
                      <a:pt x="5" y="12"/>
                      <a:pt x="6" y="13"/>
                      <a:pt x="6" y="14"/>
                    </a:cubicBezTo>
                    <a:cubicBezTo>
                      <a:pt x="6" y="14"/>
                      <a:pt x="6" y="15"/>
                      <a:pt x="7" y="15"/>
                    </a:cubicBezTo>
                    <a:cubicBezTo>
                      <a:pt x="7" y="16"/>
                      <a:pt x="8" y="16"/>
                      <a:pt x="8" y="16"/>
                    </a:cubicBezTo>
                    <a:cubicBezTo>
                      <a:pt x="9" y="17"/>
                      <a:pt x="10" y="17"/>
                      <a:pt x="10" y="17"/>
                    </a:cubicBezTo>
                    <a:cubicBezTo>
                      <a:pt x="11" y="17"/>
                      <a:pt x="12" y="17"/>
                      <a:pt x="13" y="17"/>
                    </a:cubicBezTo>
                    <a:cubicBezTo>
                      <a:pt x="13" y="16"/>
                      <a:pt x="14" y="16"/>
                      <a:pt x="15" y="16"/>
                    </a:cubicBezTo>
                    <a:cubicBezTo>
                      <a:pt x="15" y="16"/>
                      <a:pt x="15" y="16"/>
                      <a:pt x="16" y="16"/>
                    </a:cubicBezTo>
                    <a:cubicBezTo>
                      <a:pt x="16" y="16"/>
                      <a:pt x="16" y="15"/>
                      <a:pt x="17" y="15"/>
                    </a:cubicBezTo>
                    <a:cubicBezTo>
                      <a:pt x="17" y="15"/>
                      <a:pt x="17" y="15"/>
                      <a:pt x="17" y="16"/>
                    </a:cubicBezTo>
                    <a:cubicBezTo>
                      <a:pt x="17" y="16"/>
                      <a:pt x="17" y="16"/>
                      <a:pt x="17" y="16"/>
                    </a:cubicBezTo>
                    <a:cubicBezTo>
                      <a:pt x="17" y="16"/>
                      <a:pt x="17" y="16"/>
                      <a:pt x="17" y="16"/>
                    </a:cubicBezTo>
                    <a:cubicBezTo>
                      <a:pt x="17" y="17"/>
                      <a:pt x="17" y="17"/>
                      <a:pt x="17" y="17"/>
                    </a:cubicBezTo>
                    <a:cubicBezTo>
                      <a:pt x="17" y="17"/>
                      <a:pt x="17" y="18"/>
                      <a:pt x="17" y="18"/>
                    </a:cubicBezTo>
                    <a:cubicBezTo>
                      <a:pt x="17" y="18"/>
                      <a:pt x="17" y="18"/>
                      <a:pt x="17" y="18"/>
                    </a:cubicBezTo>
                    <a:cubicBezTo>
                      <a:pt x="17" y="19"/>
                      <a:pt x="17" y="19"/>
                      <a:pt x="17" y="19"/>
                    </a:cubicBezTo>
                    <a:cubicBezTo>
                      <a:pt x="17" y="19"/>
                      <a:pt x="17" y="19"/>
                      <a:pt x="17" y="19"/>
                    </a:cubicBezTo>
                    <a:cubicBezTo>
                      <a:pt x="17" y="19"/>
                      <a:pt x="17" y="19"/>
                      <a:pt x="16" y="20"/>
                    </a:cubicBezTo>
                    <a:cubicBezTo>
                      <a:pt x="16" y="20"/>
                      <a:pt x="15" y="20"/>
                      <a:pt x="15" y="20"/>
                    </a:cubicBezTo>
                    <a:cubicBezTo>
                      <a:pt x="14" y="20"/>
                      <a:pt x="13" y="20"/>
                      <a:pt x="12" y="20"/>
                    </a:cubicBezTo>
                    <a:cubicBezTo>
                      <a:pt x="12" y="21"/>
                      <a:pt x="11" y="21"/>
                      <a:pt x="10" y="21"/>
                    </a:cubicBezTo>
                    <a:cubicBezTo>
                      <a:pt x="8" y="21"/>
                      <a:pt x="7" y="20"/>
                      <a:pt x="6" y="20"/>
                    </a:cubicBezTo>
                    <a:cubicBezTo>
                      <a:pt x="4" y="20"/>
                      <a:pt x="3" y="19"/>
                      <a:pt x="3" y="18"/>
                    </a:cubicBezTo>
                    <a:cubicBezTo>
                      <a:pt x="2" y="17"/>
                      <a:pt x="1" y="16"/>
                      <a:pt x="1" y="15"/>
                    </a:cubicBezTo>
                    <a:cubicBezTo>
                      <a:pt x="0" y="14"/>
                      <a:pt x="0" y="12"/>
                      <a:pt x="0" y="10"/>
                    </a:cubicBezTo>
                    <a:cubicBezTo>
                      <a:pt x="0" y="9"/>
                      <a:pt x="0" y="7"/>
                      <a:pt x="1" y="6"/>
                    </a:cubicBezTo>
                    <a:cubicBezTo>
                      <a:pt x="1" y="5"/>
                      <a:pt x="2" y="4"/>
                      <a:pt x="3" y="3"/>
                    </a:cubicBezTo>
                    <a:cubicBezTo>
                      <a:pt x="3" y="2"/>
                      <a:pt x="4" y="1"/>
                      <a:pt x="6" y="1"/>
                    </a:cubicBezTo>
                    <a:cubicBezTo>
                      <a:pt x="7" y="0"/>
                      <a:pt x="8" y="0"/>
                      <a:pt x="9" y="0"/>
                    </a:cubicBezTo>
                    <a:cubicBezTo>
                      <a:pt x="11" y="0"/>
                      <a:pt x="12" y="0"/>
                      <a:pt x="13" y="1"/>
                    </a:cubicBezTo>
                    <a:cubicBezTo>
                      <a:pt x="15" y="1"/>
                      <a:pt x="15" y="2"/>
                      <a:pt x="16" y="3"/>
                    </a:cubicBezTo>
                    <a:cubicBezTo>
                      <a:pt x="17" y="3"/>
                      <a:pt x="17" y="4"/>
                      <a:pt x="18" y="5"/>
                    </a:cubicBezTo>
                    <a:cubicBezTo>
                      <a:pt x="18" y="6"/>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6" y="5"/>
                    </a:cubicBezTo>
                    <a:cubicBezTo>
                      <a:pt x="6" y="5"/>
                      <a:pt x="6" y="6"/>
                      <a:pt x="6" y="6"/>
                    </a:cubicBezTo>
                    <a:cubicBezTo>
                      <a:pt x="6"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2" name="Group 9571">
              <a:extLst>
                <a:ext uri="{FF2B5EF4-FFF2-40B4-BE49-F238E27FC236}">
                  <a16:creationId xmlns:a16="http://schemas.microsoft.com/office/drawing/2014/main" id="{4683A48E-00F6-4644-B1C5-653C4B57EE18}"/>
                </a:ext>
              </a:extLst>
            </p:cNvPr>
            <p:cNvGrpSpPr/>
            <p:nvPr/>
          </p:nvGrpSpPr>
          <p:grpSpPr>
            <a:xfrm>
              <a:off x="1558073" y="2024446"/>
              <a:ext cx="444731" cy="67555"/>
              <a:chOff x="-2100263" y="1339967"/>
              <a:chExt cx="501650" cy="76201"/>
            </a:xfrm>
          </p:grpSpPr>
          <p:sp>
            <p:nvSpPr>
              <p:cNvPr id="9164" name="Freeform 8173">
                <a:extLst>
                  <a:ext uri="{FF2B5EF4-FFF2-40B4-BE49-F238E27FC236}">
                    <a16:creationId xmlns:a16="http://schemas.microsoft.com/office/drawing/2014/main" id="{C0C06447-592E-4CBD-8CF2-333430CC691E}"/>
                  </a:ext>
                </a:extLst>
              </p:cNvPr>
              <p:cNvSpPr>
                <a:spLocks/>
              </p:cNvSpPr>
              <p:nvPr/>
            </p:nvSpPr>
            <p:spPr bwMode="auto">
              <a:xfrm>
                <a:off x="-2100263" y="1344730"/>
                <a:ext cx="50800" cy="68263"/>
              </a:xfrm>
              <a:custGeom>
                <a:avLst/>
                <a:gdLst>
                  <a:gd name="T0" fmla="*/ 19 w 19"/>
                  <a:gd name="T1" fmla="*/ 23 h 26"/>
                  <a:gd name="T2" fmla="*/ 19 w 19"/>
                  <a:gd name="T3" fmla="*/ 23 h 26"/>
                  <a:gd name="T4" fmla="*/ 19 w 19"/>
                  <a:gd name="T5" fmla="*/ 24 h 26"/>
                  <a:gd name="T6" fmla="*/ 19 w 19"/>
                  <a:gd name="T7" fmla="*/ 24 h 26"/>
                  <a:gd name="T8" fmla="*/ 19 w 19"/>
                  <a:gd name="T9" fmla="*/ 25 h 26"/>
                  <a:gd name="T10" fmla="*/ 18 w 19"/>
                  <a:gd name="T11" fmla="*/ 25 h 26"/>
                  <a:gd name="T12" fmla="*/ 16 w 19"/>
                  <a:gd name="T13" fmla="*/ 26 h 26"/>
                  <a:gd name="T14" fmla="*/ 14 w 19"/>
                  <a:gd name="T15" fmla="*/ 26 h 26"/>
                  <a:gd name="T16" fmla="*/ 12 w 19"/>
                  <a:gd name="T17" fmla="*/ 26 h 26"/>
                  <a:gd name="T18" fmla="*/ 7 w 19"/>
                  <a:gd name="T19" fmla="*/ 26 h 26"/>
                  <a:gd name="T20" fmla="*/ 3 w 19"/>
                  <a:gd name="T21" fmla="*/ 23 h 26"/>
                  <a:gd name="T22" fmla="*/ 0 w 19"/>
                  <a:gd name="T23" fmla="*/ 19 h 26"/>
                  <a:gd name="T24" fmla="*/ 0 w 19"/>
                  <a:gd name="T25" fmla="*/ 13 h 26"/>
                  <a:gd name="T26" fmla="*/ 1 w 19"/>
                  <a:gd name="T27" fmla="*/ 7 h 26"/>
                  <a:gd name="T28" fmla="*/ 3 w 19"/>
                  <a:gd name="T29" fmla="*/ 3 h 26"/>
                  <a:gd name="T30" fmla="*/ 7 w 19"/>
                  <a:gd name="T31" fmla="*/ 0 h 26"/>
                  <a:gd name="T32" fmla="*/ 12 w 19"/>
                  <a:gd name="T33" fmla="*/ 0 h 26"/>
                  <a:gd name="T34" fmla="*/ 14 w 19"/>
                  <a:gd name="T35" fmla="*/ 0 h 26"/>
                  <a:gd name="T36" fmla="*/ 16 w 19"/>
                  <a:gd name="T37" fmla="*/ 0 h 26"/>
                  <a:gd name="T38" fmla="*/ 18 w 19"/>
                  <a:gd name="T39" fmla="*/ 1 h 26"/>
                  <a:gd name="T40" fmla="*/ 19 w 19"/>
                  <a:gd name="T41" fmla="*/ 1 h 26"/>
                  <a:gd name="T42" fmla="*/ 19 w 19"/>
                  <a:gd name="T43" fmla="*/ 2 h 26"/>
                  <a:gd name="T44" fmla="*/ 19 w 19"/>
                  <a:gd name="T45" fmla="*/ 2 h 26"/>
                  <a:gd name="T46" fmla="*/ 19 w 19"/>
                  <a:gd name="T47" fmla="*/ 3 h 26"/>
                  <a:gd name="T48" fmla="*/ 19 w 19"/>
                  <a:gd name="T49" fmla="*/ 3 h 26"/>
                  <a:gd name="T50" fmla="*/ 19 w 19"/>
                  <a:gd name="T51" fmla="*/ 4 h 26"/>
                  <a:gd name="T52" fmla="*/ 19 w 19"/>
                  <a:gd name="T53" fmla="*/ 5 h 26"/>
                  <a:gd name="T54" fmla="*/ 19 w 19"/>
                  <a:gd name="T55" fmla="*/ 5 h 26"/>
                  <a:gd name="T56" fmla="*/ 19 w 19"/>
                  <a:gd name="T57" fmla="*/ 5 h 26"/>
                  <a:gd name="T58" fmla="*/ 18 w 19"/>
                  <a:gd name="T59" fmla="*/ 5 h 26"/>
                  <a:gd name="T60" fmla="*/ 17 w 19"/>
                  <a:gd name="T61" fmla="*/ 4 h 26"/>
                  <a:gd name="T62" fmla="*/ 15 w 19"/>
                  <a:gd name="T63" fmla="*/ 4 h 26"/>
                  <a:gd name="T64" fmla="*/ 12 w 19"/>
                  <a:gd name="T65" fmla="*/ 3 h 26"/>
                  <a:gd name="T66" fmla="*/ 9 w 19"/>
                  <a:gd name="T67" fmla="*/ 4 h 26"/>
                  <a:gd name="T68" fmla="*/ 7 w 19"/>
                  <a:gd name="T69" fmla="*/ 6 h 26"/>
                  <a:gd name="T70" fmla="*/ 6 w 19"/>
                  <a:gd name="T71" fmla="*/ 9 h 26"/>
                  <a:gd name="T72" fmla="*/ 6 w 19"/>
                  <a:gd name="T73" fmla="*/ 13 h 26"/>
                  <a:gd name="T74" fmla="*/ 6 w 19"/>
                  <a:gd name="T75" fmla="*/ 17 h 26"/>
                  <a:gd name="T76" fmla="*/ 7 w 19"/>
                  <a:gd name="T77" fmla="*/ 20 h 26"/>
                  <a:gd name="T78" fmla="*/ 10 w 19"/>
                  <a:gd name="T79" fmla="*/ 22 h 26"/>
                  <a:gd name="T80" fmla="*/ 12 w 19"/>
                  <a:gd name="T81" fmla="*/ 23 h 26"/>
                  <a:gd name="T82" fmla="*/ 15 w 19"/>
                  <a:gd name="T83" fmla="*/ 22 h 26"/>
                  <a:gd name="T84" fmla="*/ 17 w 19"/>
                  <a:gd name="T85" fmla="*/ 22 h 26"/>
                  <a:gd name="T86" fmla="*/ 18 w 19"/>
                  <a:gd name="T87" fmla="*/ 21 h 26"/>
                  <a:gd name="T88" fmla="*/ 19 w 19"/>
                  <a:gd name="T89" fmla="*/ 21 h 26"/>
                  <a:gd name="T90" fmla="*/ 19 w 19"/>
                  <a:gd name="T91" fmla="*/ 21 h 26"/>
                  <a:gd name="T92" fmla="*/ 19 w 19"/>
                  <a:gd name="T93" fmla="*/ 21 h 26"/>
                  <a:gd name="T94" fmla="*/ 19 w 19"/>
                  <a:gd name="T95" fmla="*/ 22 h 26"/>
                  <a:gd name="T96" fmla="*/ 19 w 19"/>
                  <a:gd name="T9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6">
                    <a:moveTo>
                      <a:pt x="19" y="23"/>
                    </a:moveTo>
                    <a:cubicBezTo>
                      <a:pt x="19" y="23"/>
                      <a:pt x="19" y="23"/>
                      <a:pt x="19" y="23"/>
                    </a:cubicBezTo>
                    <a:cubicBezTo>
                      <a:pt x="19" y="24"/>
                      <a:pt x="19" y="24"/>
                      <a:pt x="19" y="24"/>
                    </a:cubicBezTo>
                    <a:cubicBezTo>
                      <a:pt x="19" y="24"/>
                      <a:pt x="19" y="24"/>
                      <a:pt x="19" y="24"/>
                    </a:cubicBezTo>
                    <a:cubicBezTo>
                      <a:pt x="19" y="24"/>
                      <a:pt x="19" y="25"/>
                      <a:pt x="19" y="25"/>
                    </a:cubicBezTo>
                    <a:cubicBezTo>
                      <a:pt x="19" y="25"/>
                      <a:pt x="18" y="25"/>
                      <a:pt x="18" y="25"/>
                    </a:cubicBezTo>
                    <a:cubicBezTo>
                      <a:pt x="17" y="25"/>
                      <a:pt x="17" y="26"/>
                      <a:pt x="16" y="26"/>
                    </a:cubicBezTo>
                    <a:cubicBezTo>
                      <a:pt x="16" y="26"/>
                      <a:pt x="15" y="26"/>
                      <a:pt x="14" y="26"/>
                    </a:cubicBezTo>
                    <a:cubicBezTo>
                      <a:pt x="13" y="26"/>
                      <a:pt x="12" y="26"/>
                      <a:pt x="12" y="26"/>
                    </a:cubicBezTo>
                    <a:cubicBezTo>
                      <a:pt x="10" y="26"/>
                      <a:pt x="8" y="26"/>
                      <a:pt x="7" y="26"/>
                    </a:cubicBezTo>
                    <a:cubicBezTo>
                      <a:pt x="5" y="25"/>
                      <a:pt x="4" y="24"/>
                      <a:pt x="3" y="23"/>
                    </a:cubicBezTo>
                    <a:cubicBezTo>
                      <a:pt x="2" y="22"/>
                      <a:pt x="1" y="21"/>
                      <a:pt x="0" y="19"/>
                    </a:cubicBezTo>
                    <a:cubicBezTo>
                      <a:pt x="0" y="17"/>
                      <a:pt x="0" y="15"/>
                      <a:pt x="0" y="13"/>
                    </a:cubicBezTo>
                    <a:cubicBezTo>
                      <a:pt x="0" y="11"/>
                      <a:pt x="0" y="9"/>
                      <a:pt x="1" y="7"/>
                    </a:cubicBezTo>
                    <a:cubicBezTo>
                      <a:pt x="1" y="6"/>
                      <a:pt x="2" y="4"/>
                      <a:pt x="3" y="3"/>
                    </a:cubicBezTo>
                    <a:cubicBezTo>
                      <a:pt x="4" y="2"/>
                      <a:pt x="5" y="1"/>
                      <a:pt x="7" y="0"/>
                    </a:cubicBezTo>
                    <a:cubicBezTo>
                      <a:pt x="8" y="0"/>
                      <a:pt x="10" y="0"/>
                      <a:pt x="12" y="0"/>
                    </a:cubicBezTo>
                    <a:cubicBezTo>
                      <a:pt x="13" y="0"/>
                      <a:pt x="13" y="0"/>
                      <a:pt x="14" y="0"/>
                    </a:cubicBezTo>
                    <a:cubicBezTo>
                      <a:pt x="15" y="0"/>
                      <a:pt x="15" y="0"/>
                      <a:pt x="16" y="0"/>
                    </a:cubicBezTo>
                    <a:cubicBezTo>
                      <a:pt x="17" y="0"/>
                      <a:pt x="17" y="0"/>
                      <a:pt x="18" y="1"/>
                    </a:cubicBezTo>
                    <a:cubicBezTo>
                      <a:pt x="18" y="1"/>
                      <a:pt x="18" y="1"/>
                      <a:pt x="19" y="1"/>
                    </a:cubicBezTo>
                    <a:cubicBezTo>
                      <a:pt x="19" y="1"/>
                      <a:pt x="19" y="2"/>
                      <a:pt x="19" y="2"/>
                    </a:cubicBezTo>
                    <a:cubicBezTo>
                      <a:pt x="19" y="2"/>
                      <a:pt x="19" y="2"/>
                      <a:pt x="19" y="2"/>
                    </a:cubicBezTo>
                    <a:cubicBezTo>
                      <a:pt x="19" y="2"/>
                      <a:pt x="19" y="2"/>
                      <a:pt x="19" y="3"/>
                    </a:cubicBezTo>
                    <a:cubicBezTo>
                      <a:pt x="19" y="3"/>
                      <a:pt x="19" y="3"/>
                      <a:pt x="19" y="3"/>
                    </a:cubicBezTo>
                    <a:cubicBezTo>
                      <a:pt x="19" y="4"/>
                      <a:pt x="19" y="4"/>
                      <a:pt x="19" y="4"/>
                    </a:cubicBezTo>
                    <a:cubicBezTo>
                      <a:pt x="19" y="5"/>
                      <a:pt x="19" y="5"/>
                      <a:pt x="19" y="5"/>
                    </a:cubicBezTo>
                    <a:cubicBezTo>
                      <a:pt x="19" y="5"/>
                      <a:pt x="19" y="5"/>
                      <a:pt x="19" y="5"/>
                    </a:cubicBezTo>
                    <a:cubicBezTo>
                      <a:pt x="19" y="5"/>
                      <a:pt x="19" y="5"/>
                      <a:pt x="19" y="5"/>
                    </a:cubicBezTo>
                    <a:cubicBezTo>
                      <a:pt x="18" y="5"/>
                      <a:pt x="18" y="5"/>
                      <a:pt x="18" y="5"/>
                    </a:cubicBezTo>
                    <a:cubicBezTo>
                      <a:pt x="17" y="5"/>
                      <a:pt x="17" y="5"/>
                      <a:pt x="17" y="4"/>
                    </a:cubicBezTo>
                    <a:cubicBezTo>
                      <a:pt x="16" y="4"/>
                      <a:pt x="15" y="4"/>
                      <a:pt x="15" y="4"/>
                    </a:cubicBezTo>
                    <a:cubicBezTo>
                      <a:pt x="14" y="3"/>
                      <a:pt x="13" y="3"/>
                      <a:pt x="12" y="3"/>
                    </a:cubicBezTo>
                    <a:cubicBezTo>
                      <a:pt x="11" y="3"/>
                      <a:pt x="10" y="4"/>
                      <a:pt x="9" y="4"/>
                    </a:cubicBezTo>
                    <a:cubicBezTo>
                      <a:pt x="9" y="5"/>
                      <a:pt x="8" y="5"/>
                      <a:pt x="7" y="6"/>
                    </a:cubicBezTo>
                    <a:cubicBezTo>
                      <a:pt x="7" y="7"/>
                      <a:pt x="6" y="8"/>
                      <a:pt x="6" y="9"/>
                    </a:cubicBezTo>
                    <a:cubicBezTo>
                      <a:pt x="6" y="10"/>
                      <a:pt x="6" y="12"/>
                      <a:pt x="6" y="13"/>
                    </a:cubicBezTo>
                    <a:cubicBezTo>
                      <a:pt x="6" y="15"/>
                      <a:pt x="6" y="16"/>
                      <a:pt x="6" y="17"/>
                    </a:cubicBezTo>
                    <a:cubicBezTo>
                      <a:pt x="6" y="19"/>
                      <a:pt x="7" y="19"/>
                      <a:pt x="7" y="20"/>
                    </a:cubicBezTo>
                    <a:cubicBezTo>
                      <a:pt x="8" y="21"/>
                      <a:pt x="9" y="22"/>
                      <a:pt x="10" y="22"/>
                    </a:cubicBezTo>
                    <a:cubicBezTo>
                      <a:pt x="10" y="22"/>
                      <a:pt x="11" y="23"/>
                      <a:pt x="12" y="23"/>
                    </a:cubicBezTo>
                    <a:cubicBezTo>
                      <a:pt x="13" y="23"/>
                      <a:pt x="14" y="22"/>
                      <a:pt x="15" y="22"/>
                    </a:cubicBezTo>
                    <a:cubicBezTo>
                      <a:pt x="16" y="22"/>
                      <a:pt x="16" y="22"/>
                      <a:pt x="17" y="22"/>
                    </a:cubicBezTo>
                    <a:cubicBezTo>
                      <a:pt x="17" y="21"/>
                      <a:pt x="18" y="21"/>
                      <a:pt x="18" y="21"/>
                    </a:cubicBezTo>
                    <a:cubicBezTo>
                      <a:pt x="18" y="21"/>
                      <a:pt x="18" y="21"/>
                      <a:pt x="19" y="21"/>
                    </a:cubicBezTo>
                    <a:cubicBezTo>
                      <a:pt x="19" y="21"/>
                      <a:pt x="19" y="21"/>
                      <a:pt x="19" y="21"/>
                    </a:cubicBezTo>
                    <a:cubicBezTo>
                      <a:pt x="19" y="21"/>
                      <a:pt x="19" y="21"/>
                      <a:pt x="19" y="21"/>
                    </a:cubicBezTo>
                    <a:cubicBezTo>
                      <a:pt x="19" y="21"/>
                      <a:pt x="19" y="21"/>
                      <a:pt x="19" y="22"/>
                    </a:cubicBezTo>
                    <a:cubicBezTo>
                      <a:pt x="19" y="22"/>
                      <a:pt x="19" y="22"/>
                      <a:pt x="19"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5" name="Freeform 8174">
                <a:extLst>
                  <a:ext uri="{FF2B5EF4-FFF2-40B4-BE49-F238E27FC236}">
                    <a16:creationId xmlns:a16="http://schemas.microsoft.com/office/drawing/2014/main" id="{2134ABD5-4FDB-4844-865D-F4B2F44434AE}"/>
                  </a:ext>
                </a:extLst>
              </p:cNvPr>
              <p:cNvSpPr>
                <a:spLocks/>
              </p:cNvSpPr>
              <p:nvPr/>
            </p:nvSpPr>
            <p:spPr bwMode="auto">
              <a:xfrm>
                <a:off x="-2038350" y="1339967"/>
                <a:ext cx="12700" cy="73025"/>
              </a:xfrm>
              <a:custGeom>
                <a:avLst/>
                <a:gdLst>
                  <a:gd name="T0" fmla="*/ 5 w 5"/>
                  <a:gd name="T1" fmla="*/ 28 h 28"/>
                  <a:gd name="T2" fmla="*/ 5 w 5"/>
                  <a:gd name="T3" fmla="*/ 28 h 28"/>
                  <a:gd name="T4" fmla="*/ 4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1 h 28"/>
                  <a:gd name="T20" fmla="*/ 0 w 5"/>
                  <a:gd name="T21" fmla="*/ 0 h 28"/>
                  <a:gd name="T22" fmla="*/ 0 w 5"/>
                  <a:gd name="T23" fmla="*/ 0 h 28"/>
                  <a:gd name="T24" fmla="*/ 1 w 5"/>
                  <a:gd name="T25" fmla="*/ 0 h 28"/>
                  <a:gd name="T26" fmla="*/ 2 w 5"/>
                  <a:gd name="T27" fmla="*/ 0 h 28"/>
                  <a:gd name="T28" fmla="*/ 4 w 5"/>
                  <a:gd name="T29" fmla="*/ 0 h 28"/>
                  <a:gd name="T30" fmla="*/ 4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6" name="Freeform 8175">
                <a:extLst>
                  <a:ext uri="{FF2B5EF4-FFF2-40B4-BE49-F238E27FC236}">
                    <a16:creationId xmlns:a16="http://schemas.microsoft.com/office/drawing/2014/main" id="{A64B227D-2356-4B20-B912-2191C18ABDC1}"/>
                  </a:ext>
                </a:extLst>
              </p:cNvPr>
              <p:cNvSpPr>
                <a:spLocks/>
              </p:cNvSpPr>
              <p:nvPr/>
            </p:nvSpPr>
            <p:spPr bwMode="auto">
              <a:xfrm>
                <a:off x="-2001838" y="1373305"/>
                <a:ext cx="22225" cy="11113"/>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1"/>
                      <a:pt x="2" y="1"/>
                      <a:pt x="1" y="1"/>
                    </a:cubicBezTo>
                    <a:cubicBezTo>
                      <a:pt x="1" y="2"/>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7" name="Freeform 8176">
                <a:extLst>
                  <a:ext uri="{FF2B5EF4-FFF2-40B4-BE49-F238E27FC236}">
                    <a16:creationId xmlns:a16="http://schemas.microsoft.com/office/drawing/2014/main" id="{5F864338-CB0D-4B38-8D7D-BB1A3BB87674}"/>
                  </a:ext>
                </a:extLst>
              </p:cNvPr>
              <p:cNvSpPr>
                <a:spLocks/>
              </p:cNvSpPr>
              <p:nvPr/>
            </p:nvSpPr>
            <p:spPr bwMode="auto">
              <a:xfrm>
                <a:off x="-2014538" y="1363780"/>
                <a:ext cx="47625" cy="49213"/>
              </a:xfrm>
              <a:custGeom>
                <a:avLst/>
                <a:gdLst>
                  <a:gd name="T0" fmla="*/ 18 w 18"/>
                  <a:gd name="T1" fmla="*/ 10 h 19"/>
                  <a:gd name="T2" fmla="*/ 18 w 18"/>
                  <a:gd name="T3" fmla="*/ 11 h 19"/>
                  <a:gd name="T4" fmla="*/ 16 w 18"/>
                  <a:gd name="T5" fmla="*/ 12 h 19"/>
                  <a:gd name="T6" fmla="*/ 5 w 18"/>
                  <a:gd name="T7" fmla="*/ 12 h 19"/>
                  <a:gd name="T8" fmla="*/ 6 w 18"/>
                  <a:gd name="T9" fmla="*/ 13 h 19"/>
                  <a:gd name="T10" fmla="*/ 6 w 18"/>
                  <a:gd name="T11" fmla="*/ 15 h 19"/>
                  <a:gd name="T12" fmla="*/ 8 w 18"/>
                  <a:gd name="T13" fmla="*/ 15 h 19"/>
                  <a:gd name="T14" fmla="*/ 10 w 18"/>
                  <a:gd name="T15" fmla="*/ 16 h 19"/>
                  <a:gd name="T16" fmla="*/ 13 w 18"/>
                  <a:gd name="T17" fmla="*/ 15 h 19"/>
                  <a:gd name="T18" fmla="*/ 14 w 18"/>
                  <a:gd name="T19" fmla="*/ 15 h 19"/>
                  <a:gd name="T20" fmla="*/ 16 w 18"/>
                  <a:gd name="T21" fmla="*/ 14 h 19"/>
                  <a:gd name="T22" fmla="*/ 17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2 w 18"/>
                  <a:gd name="T45" fmla="*/ 19 h 19"/>
                  <a:gd name="T46" fmla="*/ 10 w 18"/>
                  <a:gd name="T47" fmla="*/ 19 h 19"/>
                  <a:gd name="T48" fmla="*/ 6 w 18"/>
                  <a:gd name="T49" fmla="*/ 19 h 19"/>
                  <a:gd name="T50" fmla="*/ 2 w 18"/>
                  <a:gd name="T51" fmla="*/ 17 h 19"/>
                  <a:gd name="T52" fmla="*/ 1 w 18"/>
                  <a:gd name="T53" fmla="*/ 14 h 19"/>
                  <a:gd name="T54" fmla="*/ 0 w 18"/>
                  <a:gd name="T55" fmla="*/ 10 h 19"/>
                  <a:gd name="T56" fmla="*/ 1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7" y="12"/>
                      <a:pt x="17" y="12"/>
                      <a:pt x="16" y="12"/>
                    </a:cubicBezTo>
                    <a:cubicBezTo>
                      <a:pt x="5" y="12"/>
                      <a:pt x="5" y="12"/>
                      <a:pt x="5" y="12"/>
                    </a:cubicBezTo>
                    <a:cubicBezTo>
                      <a:pt x="5" y="12"/>
                      <a:pt x="5" y="13"/>
                      <a:pt x="6" y="13"/>
                    </a:cubicBezTo>
                    <a:cubicBezTo>
                      <a:pt x="6" y="14"/>
                      <a:pt x="6" y="14"/>
                      <a:pt x="6" y="15"/>
                    </a:cubicBezTo>
                    <a:cubicBezTo>
                      <a:pt x="7" y="15"/>
                      <a:pt x="7" y="15"/>
                      <a:pt x="8" y="15"/>
                    </a:cubicBezTo>
                    <a:cubicBezTo>
                      <a:pt x="9" y="16"/>
                      <a:pt x="9" y="16"/>
                      <a:pt x="10" y="16"/>
                    </a:cubicBezTo>
                    <a:cubicBezTo>
                      <a:pt x="11" y="16"/>
                      <a:pt x="12" y="15"/>
                      <a:pt x="13" y="15"/>
                    </a:cubicBezTo>
                    <a:cubicBezTo>
                      <a:pt x="13" y="15"/>
                      <a:pt x="14" y="15"/>
                      <a:pt x="14" y="15"/>
                    </a:cubicBezTo>
                    <a:cubicBezTo>
                      <a:pt x="15" y="14"/>
                      <a:pt x="15" y="14"/>
                      <a:pt x="16" y="14"/>
                    </a:cubicBezTo>
                    <a:cubicBezTo>
                      <a:pt x="16" y="14"/>
                      <a:pt x="16" y="14"/>
                      <a:pt x="17"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7"/>
                      <a:pt x="16" y="18"/>
                      <a:pt x="16" y="18"/>
                    </a:cubicBezTo>
                    <a:cubicBezTo>
                      <a:pt x="16" y="18"/>
                      <a:pt x="15" y="18"/>
                      <a:pt x="15" y="19"/>
                    </a:cubicBezTo>
                    <a:cubicBezTo>
                      <a:pt x="14" y="19"/>
                      <a:pt x="13" y="19"/>
                      <a:pt x="12" y="19"/>
                    </a:cubicBezTo>
                    <a:cubicBezTo>
                      <a:pt x="12" y="19"/>
                      <a:pt x="11" y="19"/>
                      <a:pt x="10" y="19"/>
                    </a:cubicBezTo>
                    <a:cubicBezTo>
                      <a:pt x="8" y="19"/>
                      <a:pt x="7" y="19"/>
                      <a:pt x="6" y="19"/>
                    </a:cubicBezTo>
                    <a:cubicBezTo>
                      <a:pt x="4" y="18"/>
                      <a:pt x="3" y="18"/>
                      <a:pt x="2" y="17"/>
                    </a:cubicBezTo>
                    <a:cubicBezTo>
                      <a:pt x="2" y="16"/>
                      <a:pt x="1" y="15"/>
                      <a:pt x="1" y="14"/>
                    </a:cubicBezTo>
                    <a:cubicBezTo>
                      <a:pt x="0" y="13"/>
                      <a:pt x="0" y="12"/>
                      <a:pt x="0" y="10"/>
                    </a:cubicBezTo>
                    <a:cubicBezTo>
                      <a:pt x="0" y="9"/>
                      <a:pt x="0" y="7"/>
                      <a:pt x="1" y="6"/>
                    </a:cubicBezTo>
                    <a:cubicBezTo>
                      <a:pt x="1" y="5"/>
                      <a:pt x="2" y="4"/>
                      <a:pt x="2" y="3"/>
                    </a:cubicBezTo>
                    <a:cubicBezTo>
                      <a:pt x="3" y="2"/>
                      <a:pt x="4" y="1"/>
                      <a:pt x="5" y="1"/>
                    </a:cubicBezTo>
                    <a:cubicBezTo>
                      <a:pt x="7" y="0"/>
                      <a:pt x="8" y="0"/>
                      <a:pt x="9" y="0"/>
                    </a:cubicBezTo>
                    <a:cubicBezTo>
                      <a:pt x="11" y="0"/>
                      <a:pt x="12" y="0"/>
                      <a:pt x="13" y="1"/>
                    </a:cubicBezTo>
                    <a:cubicBezTo>
                      <a:pt x="14" y="1"/>
                      <a:pt x="15"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8" name="Freeform 8177">
                <a:extLst>
                  <a:ext uri="{FF2B5EF4-FFF2-40B4-BE49-F238E27FC236}">
                    <a16:creationId xmlns:a16="http://schemas.microsoft.com/office/drawing/2014/main" id="{9E8482B0-E2FA-4EA5-B052-A7EC5493EEB1}"/>
                  </a:ext>
                </a:extLst>
              </p:cNvPr>
              <p:cNvSpPr>
                <a:spLocks/>
              </p:cNvSpPr>
              <p:nvPr/>
            </p:nvSpPr>
            <p:spPr bwMode="auto">
              <a:xfrm>
                <a:off x="-1944688" y="1395530"/>
                <a:ext cx="17463" cy="9525"/>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4"/>
                      <a:pt x="3" y="4"/>
                    </a:cubicBezTo>
                    <a:cubicBezTo>
                      <a:pt x="4" y="4"/>
                      <a:pt x="4" y="3"/>
                      <a:pt x="5" y="3"/>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9" name="Freeform 8178">
                <a:extLst>
                  <a:ext uri="{FF2B5EF4-FFF2-40B4-BE49-F238E27FC236}">
                    <a16:creationId xmlns:a16="http://schemas.microsoft.com/office/drawing/2014/main" id="{8D0A2F14-5FF9-415A-B21A-41B98A1F7374}"/>
                  </a:ext>
                </a:extLst>
              </p:cNvPr>
              <p:cNvSpPr>
                <a:spLocks/>
              </p:cNvSpPr>
              <p:nvPr/>
            </p:nvSpPr>
            <p:spPr bwMode="auto">
              <a:xfrm>
                <a:off x="-1958975" y="1363780"/>
                <a:ext cx="46038" cy="49213"/>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3" y="19"/>
                      <a:pt x="3" y="18"/>
                      <a:pt x="2" y="18"/>
                    </a:cubicBezTo>
                    <a:cubicBezTo>
                      <a:pt x="1" y="18"/>
                      <a:pt x="1" y="17"/>
                      <a:pt x="1" y="16"/>
                    </a:cubicBezTo>
                    <a:cubicBezTo>
                      <a:pt x="0" y="16"/>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6"/>
                    </a:cubicBezTo>
                    <a:cubicBezTo>
                      <a:pt x="11" y="5"/>
                      <a:pt x="11" y="5"/>
                      <a:pt x="11" y="5"/>
                    </a:cubicBezTo>
                    <a:cubicBezTo>
                      <a:pt x="11" y="5"/>
                      <a:pt x="10" y="4"/>
                      <a:pt x="10" y="4"/>
                    </a:cubicBezTo>
                    <a:cubicBezTo>
                      <a:pt x="9" y="4"/>
                      <a:pt x="9" y="4"/>
                      <a:pt x="8" y="4"/>
                    </a:cubicBezTo>
                    <a:cubicBezTo>
                      <a:pt x="7" y="4"/>
                      <a:pt x="7" y="4"/>
                      <a:pt x="6" y="4"/>
                    </a:cubicBezTo>
                    <a:cubicBezTo>
                      <a:pt x="5" y="5"/>
                      <a:pt x="5" y="5"/>
                      <a:pt x="4" y="5"/>
                    </a:cubicBezTo>
                    <a:cubicBezTo>
                      <a:pt x="4" y="5"/>
                      <a:pt x="3" y="5"/>
                      <a:pt x="3" y="6"/>
                    </a:cubicBezTo>
                    <a:cubicBezTo>
                      <a:pt x="2" y="6"/>
                      <a:pt x="2" y="6"/>
                      <a:pt x="2" y="6"/>
                    </a:cubicBezTo>
                    <a:cubicBezTo>
                      <a:pt x="2" y="6"/>
                      <a:pt x="2" y="6"/>
                      <a:pt x="2" y="6"/>
                    </a:cubicBezTo>
                    <a:cubicBezTo>
                      <a:pt x="1" y="6"/>
                      <a:pt x="1" y="6"/>
                      <a:pt x="1" y="5"/>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0" name="Freeform 8179">
                <a:extLst>
                  <a:ext uri="{FF2B5EF4-FFF2-40B4-BE49-F238E27FC236}">
                    <a16:creationId xmlns:a16="http://schemas.microsoft.com/office/drawing/2014/main" id="{B63D4B7A-D055-41B8-958F-D39F84120261}"/>
                  </a:ext>
                </a:extLst>
              </p:cNvPr>
              <p:cNvSpPr>
                <a:spLocks/>
              </p:cNvSpPr>
              <p:nvPr/>
            </p:nvSpPr>
            <p:spPr bwMode="auto">
              <a:xfrm>
                <a:off x="-1900238" y="1363780"/>
                <a:ext cx="31750" cy="49213"/>
              </a:xfrm>
              <a:custGeom>
                <a:avLst/>
                <a:gdLst>
                  <a:gd name="T0" fmla="*/ 12 w 12"/>
                  <a:gd name="T1" fmla="*/ 3 h 19"/>
                  <a:gd name="T2" fmla="*/ 12 w 12"/>
                  <a:gd name="T3" fmla="*/ 3 h 19"/>
                  <a:gd name="T4" fmla="*/ 11 w 12"/>
                  <a:gd name="T5" fmla="*/ 4 h 19"/>
                  <a:gd name="T6" fmla="*/ 11 w 12"/>
                  <a:gd name="T7" fmla="*/ 4 h 19"/>
                  <a:gd name="T8" fmla="*/ 11 w 12"/>
                  <a:gd name="T9" fmla="*/ 5 h 19"/>
                  <a:gd name="T10" fmla="*/ 11 w 12"/>
                  <a:gd name="T11" fmla="*/ 4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5 w 12"/>
                  <a:gd name="T31" fmla="*/ 19 h 19"/>
                  <a:gd name="T32" fmla="*/ 4 w 12"/>
                  <a:gd name="T33" fmla="*/ 19 h 19"/>
                  <a:gd name="T34" fmla="*/ 2 w 12"/>
                  <a:gd name="T35" fmla="*/ 19 h 19"/>
                  <a:gd name="T36" fmla="*/ 1 w 12"/>
                  <a:gd name="T37" fmla="*/ 19 h 19"/>
                  <a:gd name="T38" fmla="*/ 0 w 12"/>
                  <a:gd name="T39" fmla="*/ 19 h 19"/>
                  <a:gd name="T40" fmla="*/ 0 w 12"/>
                  <a:gd name="T41" fmla="*/ 19 h 19"/>
                  <a:gd name="T42" fmla="*/ 0 w 12"/>
                  <a:gd name="T43" fmla="*/ 19 h 19"/>
                  <a:gd name="T44" fmla="*/ 0 w 12"/>
                  <a:gd name="T45" fmla="*/ 1 h 19"/>
                  <a:gd name="T46" fmla="*/ 0 w 12"/>
                  <a:gd name="T47" fmla="*/ 1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1 h 19"/>
                  <a:gd name="T80" fmla="*/ 11 w 12"/>
                  <a:gd name="T81" fmla="*/ 1 h 19"/>
                  <a:gd name="T82" fmla="*/ 12 w 12"/>
                  <a:gd name="T83" fmla="*/ 1 h 19"/>
                  <a:gd name="T84" fmla="*/ 12 w 12"/>
                  <a:gd name="T85" fmla="*/ 2 h 19"/>
                  <a:gd name="T86" fmla="*/ 12 w 12"/>
                  <a:gd name="T8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3"/>
                    </a:moveTo>
                    <a:cubicBezTo>
                      <a:pt x="12" y="3"/>
                      <a:pt x="12" y="3"/>
                      <a:pt x="12" y="3"/>
                    </a:cubicBezTo>
                    <a:cubicBezTo>
                      <a:pt x="12" y="4"/>
                      <a:pt x="12" y="4"/>
                      <a:pt x="11" y="4"/>
                    </a:cubicBezTo>
                    <a:cubicBezTo>
                      <a:pt x="11" y="4"/>
                      <a:pt x="11" y="4"/>
                      <a:pt x="11" y="4"/>
                    </a:cubicBezTo>
                    <a:cubicBezTo>
                      <a:pt x="11" y="5"/>
                      <a:pt x="11" y="5"/>
                      <a:pt x="11" y="5"/>
                    </a:cubicBezTo>
                    <a:cubicBezTo>
                      <a:pt x="11" y="5"/>
                      <a:pt x="11" y="5"/>
                      <a:pt x="11" y="4"/>
                    </a:cubicBezTo>
                    <a:cubicBezTo>
                      <a:pt x="10" y="4"/>
                      <a:pt x="10" y="4"/>
                      <a:pt x="10" y="4"/>
                    </a:cubicBezTo>
                    <a:cubicBezTo>
                      <a:pt x="10" y="4"/>
                      <a:pt x="10" y="4"/>
                      <a:pt x="10" y="4"/>
                    </a:cubicBezTo>
                    <a:cubicBezTo>
                      <a:pt x="9" y="4"/>
                      <a:pt x="9" y="4"/>
                      <a:pt x="9" y="4"/>
                    </a:cubicBezTo>
                    <a:cubicBezTo>
                      <a:pt x="9" y="4"/>
                      <a:pt x="8" y="4"/>
                      <a:pt x="8" y="4"/>
                    </a:cubicBezTo>
                    <a:cubicBezTo>
                      <a:pt x="8" y="4"/>
                      <a:pt x="7" y="5"/>
                      <a:pt x="7" y="5"/>
                    </a:cubicBezTo>
                    <a:cubicBezTo>
                      <a:pt x="7" y="5"/>
                      <a:pt x="6" y="6"/>
                      <a:pt x="6" y="6"/>
                    </a:cubicBezTo>
                    <a:cubicBezTo>
                      <a:pt x="6" y="6"/>
                      <a:pt x="5" y="7"/>
                      <a:pt x="5" y="8"/>
                    </a:cubicBezTo>
                    <a:cubicBezTo>
                      <a:pt x="5" y="19"/>
                      <a:pt x="5" y="19"/>
                      <a:pt x="5" y="19"/>
                    </a:cubicBezTo>
                    <a:cubicBezTo>
                      <a:pt x="5" y="19"/>
                      <a:pt x="5" y="19"/>
                      <a:pt x="5" y="19"/>
                    </a:cubicBezTo>
                    <a:cubicBezTo>
                      <a:pt x="5" y="19"/>
                      <a:pt x="5" y="19"/>
                      <a:pt x="5" y="19"/>
                    </a:cubicBezTo>
                    <a:cubicBezTo>
                      <a:pt x="4" y="19"/>
                      <a:pt x="4" y="19"/>
                      <a:pt x="4" y="19"/>
                    </a:cubicBezTo>
                    <a:cubicBezTo>
                      <a:pt x="3" y="19"/>
                      <a:pt x="3" y="19"/>
                      <a:pt x="2" y="19"/>
                    </a:cubicBezTo>
                    <a:cubicBezTo>
                      <a:pt x="2" y="19"/>
                      <a:pt x="2" y="19"/>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0"/>
                      <a:pt x="0" y="0"/>
                    </a:cubicBezTo>
                    <a:cubicBezTo>
                      <a:pt x="1" y="0"/>
                      <a:pt x="1" y="0"/>
                      <a:pt x="1" y="0"/>
                    </a:cubicBezTo>
                    <a:cubicBezTo>
                      <a:pt x="1" y="0"/>
                      <a:pt x="2" y="0"/>
                      <a:pt x="2" y="0"/>
                    </a:cubicBezTo>
                    <a:cubicBezTo>
                      <a:pt x="3" y="0"/>
                      <a:pt x="3" y="0"/>
                      <a:pt x="3" y="0"/>
                    </a:cubicBezTo>
                    <a:cubicBezTo>
                      <a:pt x="3" y="0"/>
                      <a:pt x="4" y="0"/>
                      <a:pt x="4" y="0"/>
                    </a:cubicBezTo>
                    <a:cubicBezTo>
                      <a:pt x="4" y="0"/>
                      <a:pt x="4" y="1"/>
                      <a:pt x="4" y="1"/>
                    </a:cubicBezTo>
                    <a:cubicBezTo>
                      <a:pt x="4" y="1"/>
                      <a:pt x="4" y="1"/>
                      <a:pt x="4" y="1"/>
                    </a:cubicBezTo>
                    <a:cubicBezTo>
                      <a:pt x="4" y="3"/>
                      <a:pt x="4" y="3"/>
                      <a:pt x="4" y="3"/>
                    </a:cubicBezTo>
                    <a:cubicBezTo>
                      <a:pt x="5" y="3"/>
                      <a:pt x="5" y="2"/>
                      <a:pt x="6" y="2"/>
                    </a:cubicBezTo>
                    <a:cubicBezTo>
                      <a:pt x="6" y="1"/>
                      <a:pt x="6" y="1"/>
                      <a:pt x="7" y="1"/>
                    </a:cubicBezTo>
                    <a:cubicBezTo>
                      <a:pt x="7" y="1"/>
                      <a:pt x="8" y="0"/>
                      <a:pt x="8" y="0"/>
                    </a:cubicBezTo>
                    <a:cubicBezTo>
                      <a:pt x="8" y="0"/>
                      <a:pt x="9" y="0"/>
                      <a:pt x="9" y="0"/>
                    </a:cubicBezTo>
                    <a:cubicBezTo>
                      <a:pt x="9" y="0"/>
                      <a:pt x="10" y="0"/>
                      <a:pt x="10" y="0"/>
                    </a:cubicBezTo>
                    <a:cubicBezTo>
                      <a:pt x="10" y="0"/>
                      <a:pt x="10" y="0"/>
                      <a:pt x="10" y="0"/>
                    </a:cubicBezTo>
                    <a:cubicBezTo>
                      <a:pt x="11" y="0"/>
                      <a:pt x="11" y="0"/>
                      <a:pt x="11" y="0"/>
                    </a:cubicBezTo>
                    <a:cubicBezTo>
                      <a:pt x="11" y="1"/>
                      <a:pt x="11" y="1"/>
                      <a:pt x="11" y="1"/>
                    </a:cubicBezTo>
                    <a:cubicBezTo>
                      <a:pt x="11" y="1"/>
                      <a:pt x="11" y="1"/>
                      <a:pt x="11"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1" name="Freeform 8180">
                <a:extLst>
                  <a:ext uri="{FF2B5EF4-FFF2-40B4-BE49-F238E27FC236}">
                    <a16:creationId xmlns:a16="http://schemas.microsoft.com/office/drawing/2014/main" id="{7B0FA64D-A922-49E9-9F33-20E03C648BE4}"/>
                  </a:ext>
                </a:extLst>
              </p:cNvPr>
              <p:cNvSpPr>
                <a:spLocks/>
              </p:cNvSpPr>
              <p:nvPr/>
            </p:nvSpPr>
            <p:spPr bwMode="auto">
              <a:xfrm>
                <a:off x="-1865313" y="1363780"/>
                <a:ext cx="80963" cy="49213"/>
              </a:xfrm>
              <a:custGeom>
                <a:avLst/>
                <a:gdLst>
                  <a:gd name="T0" fmla="*/ 30 w 30"/>
                  <a:gd name="T1" fmla="*/ 1 h 19"/>
                  <a:gd name="T2" fmla="*/ 30 w 30"/>
                  <a:gd name="T3" fmla="*/ 2 h 19"/>
                  <a:gd name="T4" fmla="*/ 30 w 30"/>
                  <a:gd name="T5" fmla="*/ 2 h 19"/>
                  <a:gd name="T6" fmla="*/ 25 w 30"/>
                  <a:gd name="T7" fmla="*/ 18 h 19"/>
                  <a:gd name="T8" fmla="*/ 25 w 30"/>
                  <a:gd name="T9" fmla="*/ 19 h 19"/>
                  <a:gd name="T10" fmla="*/ 24 w 30"/>
                  <a:gd name="T11" fmla="*/ 19 h 19"/>
                  <a:gd name="T12" fmla="*/ 23 w 30"/>
                  <a:gd name="T13" fmla="*/ 19 h 19"/>
                  <a:gd name="T14" fmla="*/ 22 w 30"/>
                  <a:gd name="T15" fmla="*/ 19 h 19"/>
                  <a:gd name="T16" fmla="*/ 20 w 30"/>
                  <a:gd name="T17" fmla="*/ 19 h 19"/>
                  <a:gd name="T18" fmla="*/ 19 w 30"/>
                  <a:gd name="T19" fmla="*/ 19 h 19"/>
                  <a:gd name="T20" fmla="*/ 18 w 30"/>
                  <a:gd name="T21" fmla="*/ 19 h 19"/>
                  <a:gd name="T22" fmla="*/ 18 w 30"/>
                  <a:gd name="T23" fmla="*/ 18 h 19"/>
                  <a:gd name="T24" fmla="*/ 15 w 30"/>
                  <a:gd name="T25" fmla="*/ 8 h 19"/>
                  <a:gd name="T26" fmla="*/ 12 w 30"/>
                  <a:gd name="T27" fmla="*/ 18 h 19"/>
                  <a:gd name="T28" fmla="*/ 12 w 30"/>
                  <a:gd name="T29" fmla="*/ 19 h 19"/>
                  <a:gd name="T30" fmla="*/ 11 w 30"/>
                  <a:gd name="T31" fmla="*/ 19 h 19"/>
                  <a:gd name="T32" fmla="*/ 10 w 30"/>
                  <a:gd name="T33" fmla="*/ 19 h 19"/>
                  <a:gd name="T34" fmla="*/ 9 w 30"/>
                  <a:gd name="T35" fmla="*/ 19 h 19"/>
                  <a:gd name="T36" fmla="*/ 7 w 30"/>
                  <a:gd name="T37" fmla="*/ 19 h 19"/>
                  <a:gd name="T38" fmla="*/ 6 w 30"/>
                  <a:gd name="T39" fmla="*/ 19 h 19"/>
                  <a:gd name="T40" fmla="*/ 5 w 30"/>
                  <a:gd name="T41" fmla="*/ 19 h 19"/>
                  <a:gd name="T42" fmla="*/ 5 w 30"/>
                  <a:gd name="T43" fmla="*/ 18 h 19"/>
                  <a:gd name="T44" fmla="*/ 0 w 30"/>
                  <a:gd name="T45" fmla="*/ 2 h 19"/>
                  <a:gd name="T46" fmla="*/ 0 w 30"/>
                  <a:gd name="T47" fmla="*/ 2 h 19"/>
                  <a:gd name="T48" fmla="*/ 0 w 30"/>
                  <a:gd name="T49" fmla="*/ 1 h 19"/>
                  <a:gd name="T50" fmla="*/ 0 w 30"/>
                  <a:gd name="T51" fmla="*/ 1 h 19"/>
                  <a:gd name="T52" fmla="*/ 1 w 30"/>
                  <a:gd name="T53" fmla="*/ 0 h 19"/>
                  <a:gd name="T54" fmla="*/ 1 w 30"/>
                  <a:gd name="T55" fmla="*/ 0 h 19"/>
                  <a:gd name="T56" fmla="*/ 3 w 30"/>
                  <a:gd name="T57" fmla="*/ 0 h 19"/>
                  <a:gd name="T58" fmla="*/ 4 w 30"/>
                  <a:gd name="T59" fmla="*/ 0 h 19"/>
                  <a:gd name="T60" fmla="*/ 5 w 30"/>
                  <a:gd name="T61" fmla="*/ 0 h 19"/>
                  <a:gd name="T62" fmla="*/ 5 w 30"/>
                  <a:gd name="T63" fmla="*/ 1 h 19"/>
                  <a:gd name="T64" fmla="*/ 5 w 30"/>
                  <a:gd name="T65" fmla="*/ 1 h 19"/>
                  <a:gd name="T66" fmla="*/ 9 w 30"/>
                  <a:gd name="T67" fmla="*/ 14 h 19"/>
                  <a:gd name="T68" fmla="*/ 9 w 30"/>
                  <a:gd name="T69" fmla="*/ 14 h 19"/>
                  <a:gd name="T70" fmla="*/ 9 w 30"/>
                  <a:gd name="T71" fmla="*/ 14 h 19"/>
                  <a:gd name="T72" fmla="*/ 13 w 30"/>
                  <a:gd name="T73" fmla="*/ 1 h 19"/>
                  <a:gd name="T74" fmla="*/ 13 w 30"/>
                  <a:gd name="T75" fmla="*/ 1 h 19"/>
                  <a:gd name="T76" fmla="*/ 13 w 30"/>
                  <a:gd name="T77" fmla="*/ 0 h 19"/>
                  <a:gd name="T78" fmla="*/ 14 w 30"/>
                  <a:gd name="T79" fmla="*/ 0 h 19"/>
                  <a:gd name="T80" fmla="*/ 15 w 30"/>
                  <a:gd name="T81" fmla="*/ 0 h 19"/>
                  <a:gd name="T82" fmla="*/ 16 w 30"/>
                  <a:gd name="T83" fmla="*/ 0 h 19"/>
                  <a:gd name="T84" fmla="*/ 17 w 30"/>
                  <a:gd name="T85" fmla="*/ 0 h 19"/>
                  <a:gd name="T86" fmla="*/ 18 w 30"/>
                  <a:gd name="T87" fmla="*/ 1 h 19"/>
                  <a:gd name="T88" fmla="*/ 18 w 30"/>
                  <a:gd name="T89" fmla="*/ 1 h 19"/>
                  <a:gd name="T90" fmla="*/ 21 w 30"/>
                  <a:gd name="T91" fmla="*/ 14 h 19"/>
                  <a:gd name="T92" fmla="*/ 22 w 30"/>
                  <a:gd name="T93" fmla="*/ 14 h 19"/>
                  <a:gd name="T94" fmla="*/ 22 w 30"/>
                  <a:gd name="T95" fmla="*/ 14 h 19"/>
                  <a:gd name="T96" fmla="*/ 25 w 30"/>
                  <a:gd name="T97" fmla="*/ 1 h 19"/>
                  <a:gd name="T98" fmla="*/ 25 w 30"/>
                  <a:gd name="T99" fmla="*/ 1 h 19"/>
                  <a:gd name="T100" fmla="*/ 26 w 30"/>
                  <a:gd name="T101" fmla="*/ 0 h 19"/>
                  <a:gd name="T102" fmla="*/ 26 w 30"/>
                  <a:gd name="T103" fmla="*/ 0 h 19"/>
                  <a:gd name="T104" fmla="*/ 28 w 30"/>
                  <a:gd name="T105" fmla="*/ 0 h 19"/>
                  <a:gd name="T106" fmla="*/ 29 w 30"/>
                  <a:gd name="T107" fmla="*/ 0 h 19"/>
                  <a:gd name="T108" fmla="*/ 30 w 30"/>
                  <a:gd name="T109" fmla="*/ 0 h 19"/>
                  <a:gd name="T110" fmla="*/ 30 w 30"/>
                  <a:gd name="T111" fmla="*/ 1 h 19"/>
                  <a:gd name="T112" fmla="*/ 30 w 30"/>
                  <a:gd name="T11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 h="19">
                    <a:moveTo>
                      <a:pt x="30" y="1"/>
                    </a:moveTo>
                    <a:cubicBezTo>
                      <a:pt x="30" y="1"/>
                      <a:pt x="30" y="1"/>
                      <a:pt x="30" y="2"/>
                    </a:cubicBezTo>
                    <a:cubicBezTo>
                      <a:pt x="30" y="2"/>
                      <a:pt x="30" y="2"/>
                      <a:pt x="30" y="2"/>
                    </a:cubicBezTo>
                    <a:cubicBezTo>
                      <a:pt x="25" y="18"/>
                      <a:pt x="25" y="18"/>
                      <a:pt x="25" y="18"/>
                    </a:cubicBezTo>
                    <a:cubicBezTo>
                      <a:pt x="25" y="19"/>
                      <a:pt x="25" y="19"/>
                      <a:pt x="25" y="19"/>
                    </a:cubicBezTo>
                    <a:cubicBezTo>
                      <a:pt x="25" y="19"/>
                      <a:pt x="24" y="19"/>
                      <a:pt x="24" y="19"/>
                    </a:cubicBezTo>
                    <a:cubicBezTo>
                      <a:pt x="24" y="19"/>
                      <a:pt x="24" y="19"/>
                      <a:pt x="23" y="19"/>
                    </a:cubicBezTo>
                    <a:cubicBezTo>
                      <a:pt x="23" y="19"/>
                      <a:pt x="22" y="19"/>
                      <a:pt x="22" y="19"/>
                    </a:cubicBezTo>
                    <a:cubicBezTo>
                      <a:pt x="21" y="19"/>
                      <a:pt x="20" y="19"/>
                      <a:pt x="20" y="19"/>
                    </a:cubicBezTo>
                    <a:cubicBezTo>
                      <a:pt x="19" y="19"/>
                      <a:pt x="19" y="19"/>
                      <a:pt x="19" y="19"/>
                    </a:cubicBezTo>
                    <a:cubicBezTo>
                      <a:pt x="19" y="19"/>
                      <a:pt x="18" y="19"/>
                      <a:pt x="18" y="19"/>
                    </a:cubicBezTo>
                    <a:cubicBezTo>
                      <a:pt x="18" y="19"/>
                      <a:pt x="18" y="19"/>
                      <a:pt x="18" y="18"/>
                    </a:cubicBezTo>
                    <a:cubicBezTo>
                      <a:pt x="15" y="8"/>
                      <a:pt x="15" y="8"/>
                      <a:pt x="15" y="8"/>
                    </a:cubicBezTo>
                    <a:cubicBezTo>
                      <a:pt x="12" y="18"/>
                      <a:pt x="12" y="18"/>
                      <a:pt x="12" y="18"/>
                    </a:cubicBezTo>
                    <a:cubicBezTo>
                      <a:pt x="12" y="19"/>
                      <a:pt x="12" y="19"/>
                      <a:pt x="12" y="19"/>
                    </a:cubicBezTo>
                    <a:cubicBezTo>
                      <a:pt x="12" y="19"/>
                      <a:pt x="12" y="19"/>
                      <a:pt x="11" y="19"/>
                    </a:cubicBezTo>
                    <a:cubicBezTo>
                      <a:pt x="11" y="19"/>
                      <a:pt x="11" y="19"/>
                      <a:pt x="10" y="19"/>
                    </a:cubicBezTo>
                    <a:cubicBezTo>
                      <a:pt x="10" y="19"/>
                      <a:pt x="9" y="19"/>
                      <a:pt x="9" y="19"/>
                    </a:cubicBezTo>
                    <a:cubicBezTo>
                      <a:pt x="8" y="19"/>
                      <a:pt x="7" y="19"/>
                      <a:pt x="7" y="19"/>
                    </a:cubicBezTo>
                    <a:cubicBezTo>
                      <a:pt x="7" y="19"/>
                      <a:pt x="6" y="19"/>
                      <a:pt x="6" y="19"/>
                    </a:cubicBezTo>
                    <a:cubicBezTo>
                      <a:pt x="6" y="19"/>
                      <a:pt x="6" y="19"/>
                      <a:pt x="5" y="19"/>
                    </a:cubicBezTo>
                    <a:cubicBezTo>
                      <a:pt x="5" y="19"/>
                      <a:pt x="5" y="19"/>
                      <a:pt x="5" y="18"/>
                    </a:cubicBezTo>
                    <a:cubicBezTo>
                      <a:pt x="0" y="2"/>
                      <a:pt x="0" y="2"/>
                      <a:pt x="0" y="2"/>
                    </a:cubicBezTo>
                    <a:cubicBezTo>
                      <a:pt x="0" y="2"/>
                      <a:pt x="0" y="2"/>
                      <a:pt x="0" y="2"/>
                    </a:cubicBezTo>
                    <a:cubicBezTo>
                      <a:pt x="0" y="1"/>
                      <a:pt x="0" y="1"/>
                      <a:pt x="0" y="1"/>
                    </a:cubicBezTo>
                    <a:cubicBezTo>
                      <a:pt x="0" y="1"/>
                      <a:pt x="0" y="1"/>
                      <a:pt x="0" y="1"/>
                    </a:cubicBezTo>
                    <a:cubicBezTo>
                      <a:pt x="0" y="1"/>
                      <a:pt x="0" y="0"/>
                      <a:pt x="1" y="0"/>
                    </a:cubicBezTo>
                    <a:cubicBezTo>
                      <a:pt x="1" y="0"/>
                      <a:pt x="1" y="0"/>
                      <a:pt x="1" y="0"/>
                    </a:cubicBezTo>
                    <a:cubicBezTo>
                      <a:pt x="2" y="0"/>
                      <a:pt x="2" y="0"/>
                      <a:pt x="3" y="0"/>
                    </a:cubicBezTo>
                    <a:cubicBezTo>
                      <a:pt x="3" y="0"/>
                      <a:pt x="4" y="0"/>
                      <a:pt x="4" y="0"/>
                    </a:cubicBezTo>
                    <a:cubicBezTo>
                      <a:pt x="4" y="0"/>
                      <a:pt x="5" y="0"/>
                      <a:pt x="5" y="0"/>
                    </a:cubicBezTo>
                    <a:cubicBezTo>
                      <a:pt x="5" y="0"/>
                      <a:pt x="5" y="1"/>
                      <a:pt x="5" y="1"/>
                    </a:cubicBezTo>
                    <a:cubicBezTo>
                      <a:pt x="5" y="1"/>
                      <a:pt x="5" y="1"/>
                      <a:pt x="5" y="1"/>
                    </a:cubicBezTo>
                    <a:cubicBezTo>
                      <a:pt x="9" y="14"/>
                      <a:pt x="9" y="14"/>
                      <a:pt x="9" y="14"/>
                    </a:cubicBezTo>
                    <a:cubicBezTo>
                      <a:pt x="9" y="14"/>
                      <a:pt x="9" y="14"/>
                      <a:pt x="9" y="14"/>
                    </a:cubicBezTo>
                    <a:cubicBezTo>
                      <a:pt x="9" y="14"/>
                      <a:pt x="9" y="14"/>
                      <a:pt x="9" y="14"/>
                    </a:cubicBezTo>
                    <a:cubicBezTo>
                      <a:pt x="13" y="1"/>
                      <a:pt x="13" y="1"/>
                      <a:pt x="13" y="1"/>
                    </a:cubicBezTo>
                    <a:cubicBezTo>
                      <a:pt x="13" y="1"/>
                      <a:pt x="13" y="1"/>
                      <a:pt x="13" y="1"/>
                    </a:cubicBezTo>
                    <a:cubicBezTo>
                      <a:pt x="13" y="1"/>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7" y="1"/>
                      <a:pt x="18" y="1"/>
                    </a:cubicBezTo>
                    <a:cubicBezTo>
                      <a:pt x="18" y="1"/>
                      <a:pt x="18" y="1"/>
                      <a:pt x="18" y="1"/>
                    </a:cubicBezTo>
                    <a:cubicBezTo>
                      <a:pt x="21" y="14"/>
                      <a:pt x="21" y="14"/>
                      <a:pt x="21" y="14"/>
                    </a:cubicBezTo>
                    <a:cubicBezTo>
                      <a:pt x="22" y="14"/>
                      <a:pt x="22" y="14"/>
                      <a:pt x="22" y="14"/>
                    </a:cubicBezTo>
                    <a:cubicBezTo>
                      <a:pt x="22" y="14"/>
                      <a:pt x="22" y="14"/>
                      <a:pt x="22" y="14"/>
                    </a:cubicBezTo>
                    <a:cubicBezTo>
                      <a:pt x="25" y="1"/>
                      <a:pt x="25" y="1"/>
                      <a:pt x="25" y="1"/>
                    </a:cubicBezTo>
                    <a:cubicBezTo>
                      <a:pt x="25" y="1"/>
                      <a:pt x="25" y="1"/>
                      <a:pt x="25" y="1"/>
                    </a:cubicBezTo>
                    <a:cubicBezTo>
                      <a:pt x="25" y="1"/>
                      <a:pt x="25" y="0"/>
                      <a:pt x="26" y="0"/>
                    </a:cubicBezTo>
                    <a:cubicBezTo>
                      <a:pt x="26" y="0"/>
                      <a:pt x="26" y="0"/>
                      <a:pt x="26" y="0"/>
                    </a:cubicBezTo>
                    <a:cubicBezTo>
                      <a:pt x="27" y="0"/>
                      <a:pt x="27" y="0"/>
                      <a:pt x="28" y="0"/>
                    </a:cubicBezTo>
                    <a:cubicBezTo>
                      <a:pt x="28" y="0"/>
                      <a:pt x="29" y="0"/>
                      <a:pt x="29" y="0"/>
                    </a:cubicBezTo>
                    <a:cubicBezTo>
                      <a:pt x="29" y="0"/>
                      <a:pt x="29" y="0"/>
                      <a:pt x="30" y="0"/>
                    </a:cubicBezTo>
                    <a:cubicBezTo>
                      <a:pt x="30" y="0"/>
                      <a:pt x="30" y="1"/>
                      <a:pt x="30" y="1"/>
                    </a:cubicBezTo>
                    <a:cubicBezTo>
                      <a:pt x="30" y="1"/>
                      <a:pt x="30" y="1"/>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2" name="Freeform 8181">
                <a:extLst>
                  <a:ext uri="{FF2B5EF4-FFF2-40B4-BE49-F238E27FC236}">
                    <a16:creationId xmlns:a16="http://schemas.microsoft.com/office/drawing/2014/main" id="{179D8948-F2FA-4473-A984-4B95E65AABAB}"/>
                  </a:ext>
                </a:extLst>
              </p:cNvPr>
              <p:cNvSpPr>
                <a:spLocks/>
              </p:cNvSpPr>
              <p:nvPr/>
            </p:nvSpPr>
            <p:spPr bwMode="auto">
              <a:xfrm>
                <a:off x="-1766888" y="1395530"/>
                <a:ext cx="15875" cy="9525"/>
              </a:xfrm>
              <a:custGeom>
                <a:avLst/>
                <a:gdLst>
                  <a:gd name="T0" fmla="*/ 6 w 6"/>
                  <a:gd name="T1" fmla="*/ 0 h 4"/>
                  <a:gd name="T2" fmla="*/ 4 w 6"/>
                  <a:gd name="T3" fmla="*/ 0 h 4"/>
                  <a:gd name="T4" fmla="*/ 2 w 6"/>
                  <a:gd name="T5" fmla="*/ 0 h 4"/>
                  <a:gd name="T6" fmla="*/ 1 w 6"/>
                  <a:gd name="T7" fmla="*/ 0 h 4"/>
                  <a:gd name="T8" fmla="*/ 0 w 6"/>
                  <a:gd name="T9" fmla="*/ 1 h 4"/>
                  <a:gd name="T10" fmla="*/ 0 w 6"/>
                  <a:gd name="T11" fmla="*/ 2 h 4"/>
                  <a:gd name="T12" fmla="*/ 0 w 6"/>
                  <a:gd name="T13" fmla="*/ 3 h 4"/>
                  <a:gd name="T14" fmla="*/ 2 w 6"/>
                  <a:gd name="T15" fmla="*/ 4 h 4"/>
                  <a:gd name="T16" fmla="*/ 4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3" y="0"/>
                      <a:pt x="3" y="0"/>
                      <a:pt x="2" y="0"/>
                    </a:cubicBezTo>
                    <a:cubicBezTo>
                      <a:pt x="2" y="0"/>
                      <a:pt x="1" y="0"/>
                      <a:pt x="1" y="0"/>
                    </a:cubicBezTo>
                    <a:cubicBezTo>
                      <a:pt x="0" y="0"/>
                      <a:pt x="0" y="1"/>
                      <a:pt x="0" y="1"/>
                    </a:cubicBezTo>
                    <a:cubicBezTo>
                      <a:pt x="0" y="1"/>
                      <a:pt x="0" y="1"/>
                      <a:pt x="0" y="2"/>
                    </a:cubicBezTo>
                    <a:cubicBezTo>
                      <a:pt x="0" y="2"/>
                      <a:pt x="0" y="3"/>
                      <a:pt x="0" y="3"/>
                    </a:cubicBezTo>
                    <a:cubicBezTo>
                      <a:pt x="1" y="3"/>
                      <a:pt x="2" y="4"/>
                      <a:pt x="2" y="4"/>
                    </a:cubicBezTo>
                    <a:cubicBezTo>
                      <a:pt x="3" y="4"/>
                      <a:pt x="4" y="3"/>
                      <a:pt x="4" y="3"/>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3" name="Freeform 8182">
                <a:extLst>
                  <a:ext uri="{FF2B5EF4-FFF2-40B4-BE49-F238E27FC236}">
                    <a16:creationId xmlns:a16="http://schemas.microsoft.com/office/drawing/2014/main" id="{E9AC6E70-D610-4660-A86E-E1C3100082DD}"/>
                  </a:ext>
                </a:extLst>
              </p:cNvPr>
              <p:cNvSpPr>
                <a:spLocks/>
              </p:cNvSpPr>
              <p:nvPr/>
            </p:nvSpPr>
            <p:spPr bwMode="auto">
              <a:xfrm>
                <a:off x="-1779588" y="1363780"/>
                <a:ext cx="42863" cy="49213"/>
              </a:xfrm>
              <a:custGeom>
                <a:avLst/>
                <a:gdLst>
                  <a:gd name="T0" fmla="*/ 16 w 16"/>
                  <a:gd name="T1" fmla="*/ 19 h 19"/>
                  <a:gd name="T2" fmla="*/ 16 w 16"/>
                  <a:gd name="T3" fmla="*/ 19 h 19"/>
                  <a:gd name="T4" fmla="*/ 16 w 16"/>
                  <a:gd name="T5" fmla="*/ 19 h 19"/>
                  <a:gd name="T6" fmla="*/ 14 w 16"/>
                  <a:gd name="T7" fmla="*/ 19 h 19"/>
                  <a:gd name="T8" fmla="*/ 13 w 16"/>
                  <a:gd name="T9" fmla="*/ 19 h 19"/>
                  <a:gd name="T10" fmla="*/ 12 w 16"/>
                  <a:gd name="T11" fmla="*/ 19 h 19"/>
                  <a:gd name="T12" fmla="*/ 12 w 16"/>
                  <a:gd name="T13" fmla="*/ 19 h 19"/>
                  <a:gd name="T14" fmla="*/ 12 w 16"/>
                  <a:gd name="T15" fmla="*/ 17 h 19"/>
                  <a:gd name="T16" fmla="*/ 10 w 16"/>
                  <a:gd name="T17" fmla="*/ 19 h 19"/>
                  <a:gd name="T18" fmla="*/ 6 w 16"/>
                  <a:gd name="T19" fmla="*/ 19 h 19"/>
                  <a:gd name="T20" fmla="*/ 4 w 16"/>
                  <a:gd name="T21" fmla="*/ 19 h 19"/>
                  <a:gd name="T22" fmla="*/ 2 w 16"/>
                  <a:gd name="T23" fmla="*/ 18 h 19"/>
                  <a:gd name="T24" fmla="*/ 0 w 16"/>
                  <a:gd name="T25" fmla="*/ 16 h 19"/>
                  <a:gd name="T26" fmla="*/ 0 w 16"/>
                  <a:gd name="T27" fmla="*/ 14 h 19"/>
                  <a:gd name="T28" fmla="*/ 0 w 16"/>
                  <a:gd name="T29" fmla="*/ 11 h 19"/>
                  <a:gd name="T30" fmla="*/ 2 w 16"/>
                  <a:gd name="T31" fmla="*/ 9 h 19"/>
                  <a:gd name="T32" fmla="*/ 5 w 16"/>
                  <a:gd name="T33" fmla="*/ 8 h 19"/>
                  <a:gd name="T34" fmla="*/ 10 w 16"/>
                  <a:gd name="T35" fmla="*/ 8 h 19"/>
                  <a:gd name="T36" fmla="*/ 11 w 16"/>
                  <a:gd name="T37" fmla="*/ 8 h 19"/>
                  <a:gd name="T38" fmla="*/ 11 w 16"/>
                  <a:gd name="T39" fmla="*/ 7 h 19"/>
                  <a:gd name="T40" fmla="*/ 11 w 16"/>
                  <a:gd name="T41" fmla="*/ 6 h 19"/>
                  <a:gd name="T42" fmla="*/ 11 w 16"/>
                  <a:gd name="T43" fmla="*/ 5 h 19"/>
                  <a:gd name="T44" fmla="*/ 9 w 16"/>
                  <a:gd name="T45" fmla="*/ 4 h 19"/>
                  <a:gd name="T46" fmla="*/ 8 w 16"/>
                  <a:gd name="T47" fmla="*/ 4 h 19"/>
                  <a:gd name="T48" fmla="*/ 6 w 16"/>
                  <a:gd name="T49" fmla="*/ 4 h 19"/>
                  <a:gd name="T50" fmla="*/ 4 w 16"/>
                  <a:gd name="T51" fmla="*/ 5 h 19"/>
                  <a:gd name="T52" fmla="*/ 2 w 16"/>
                  <a:gd name="T53" fmla="*/ 6 h 19"/>
                  <a:gd name="T54" fmla="*/ 2 w 16"/>
                  <a:gd name="T55" fmla="*/ 6 h 19"/>
                  <a:gd name="T56" fmla="*/ 1 w 16"/>
                  <a:gd name="T57" fmla="*/ 6 h 19"/>
                  <a:gd name="T58" fmla="*/ 1 w 16"/>
                  <a:gd name="T59" fmla="*/ 5 h 19"/>
                  <a:gd name="T60" fmla="*/ 1 w 16"/>
                  <a:gd name="T61" fmla="*/ 5 h 19"/>
                  <a:gd name="T62" fmla="*/ 1 w 16"/>
                  <a:gd name="T63" fmla="*/ 4 h 19"/>
                  <a:gd name="T64" fmla="*/ 1 w 16"/>
                  <a:gd name="T65" fmla="*/ 3 h 19"/>
                  <a:gd name="T66" fmla="*/ 1 w 16"/>
                  <a:gd name="T67" fmla="*/ 2 h 19"/>
                  <a:gd name="T68" fmla="*/ 2 w 16"/>
                  <a:gd name="T69" fmla="*/ 2 h 19"/>
                  <a:gd name="T70" fmla="*/ 4 w 16"/>
                  <a:gd name="T71" fmla="*/ 1 h 19"/>
                  <a:gd name="T72" fmla="*/ 6 w 16"/>
                  <a:gd name="T73" fmla="*/ 0 h 19"/>
                  <a:gd name="T74" fmla="*/ 8 w 16"/>
                  <a:gd name="T75" fmla="*/ 0 h 19"/>
                  <a:gd name="T76" fmla="*/ 12 w 16"/>
                  <a:gd name="T77" fmla="*/ 1 h 19"/>
                  <a:gd name="T78" fmla="*/ 15 w 16"/>
                  <a:gd name="T79" fmla="*/ 2 h 19"/>
                  <a:gd name="T80" fmla="*/ 16 w 16"/>
                  <a:gd name="T81" fmla="*/ 4 h 19"/>
                  <a:gd name="T82" fmla="*/ 16 w 16"/>
                  <a:gd name="T83" fmla="*/ 7 h 19"/>
                  <a:gd name="T84" fmla="*/ 16 w 16"/>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9"/>
                    </a:moveTo>
                    <a:cubicBezTo>
                      <a:pt x="16" y="19"/>
                      <a:pt x="16" y="19"/>
                      <a:pt x="16" y="19"/>
                    </a:cubicBezTo>
                    <a:cubicBezTo>
                      <a:pt x="16" y="19"/>
                      <a:pt x="16" y="19"/>
                      <a:pt x="16" y="19"/>
                    </a:cubicBezTo>
                    <a:cubicBezTo>
                      <a:pt x="15" y="19"/>
                      <a:pt x="15" y="19"/>
                      <a:pt x="14" y="19"/>
                    </a:cubicBezTo>
                    <a:cubicBezTo>
                      <a:pt x="14" y="19"/>
                      <a:pt x="13" y="19"/>
                      <a:pt x="13" y="19"/>
                    </a:cubicBezTo>
                    <a:cubicBezTo>
                      <a:pt x="13" y="19"/>
                      <a:pt x="12" y="19"/>
                      <a:pt x="12" y="19"/>
                    </a:cubicBezTo>
                    <a:cubicBezTo>
                      <a:pt x="12" y="19"/>
                      <a:pt x="12" y="19"/>
                      <a:pt x="12" y="19"/>
                    </a:cubicBezTo>
                    <a:cubicBezTo>
                      <a:pt x="12" y="17"/>
                      <a:pt x="12" y="17"/>
                      <a:pt x="12" y="17"/>
                    </a:cubicBezTo>
                    <a:cubicBezTo>
                      <a:pt x="11" y="18"/>
                      <a:pt x="10" y="19"/>
                      <a:pt x="10" y="19"/>
                    </a:cubicBezTo>
                    <a:cubicBezTo>
                      <a:pt x="9" y="19"/>
                      <a:pt x="7" y="19"/>
                      <a:pt x="6" y="19"/>
                    </a:cubicBezTo>
                    <a:cubicBezTo>
                      <a:pt x="5" y="19"/>
                      <a:pt x="4" y="19"/>
                      <a:pt x="4" y="19"/>
                    </a:cubicBezTo>
                    <a:cubicBezTo>
                      <a:pt x="3" y="19"/>
                      <a:pt x="2" y="18"/>
                      <a:pt x="2" y="18"/>
                    </a:cubicBezTo>
                    <a:cubicBezTo>
                      <a:pt x="1" y="18"/>
                      <a:pt x="0" y="17"/>
                      <a:pt x="0" y="16"/>
                    </a:cubicBezTo>
                    <a:cubicBezTo>
                      <a:pt x="0" y="16"/>
                      <a:pt x="0" y="15"/>
                      <a:pt x="0" y="14"/>
                    </a:cubicBezTo>
                    <a:cubicBezTo>
                      <a:pt x="0" y="13"/>
                      <a:pt x="0" y="12"/>
                      <a:pt x="0" y="11"/>
                    </a:cubicBezTo>
                    <a:cubicBezTo>
                      <a:pt x="1" y="10"/>
                      <a:pt x="1" y="10"/>
                      <a:pt x="2" y="9"/>
                    </a:cubicBezTo>
                    <a:cubicBezTo>
                      <a:pt x="3" y="9"/>
                      <a:pt x="4" y="8"/>
                      <a:pt x="5" y="8"/>
                    </a:cubicBezTo>
                    <a:cubicBezTo>
                      <a:pt x="6" y="8"/>
                      <a:pt x="8" y="8"/>
                      <a:pt x="10" y="8"/>
                    </a:cubicBezTo>
                    <a:cubicBezTo>
                      <a:pt x="11" y="8"/>
                      <a:pt x="11" y="8"/>
                      <a:pt x="11" y="8"/>
                    </a:cubicBezTo>
                    <a:cubicBezTo>
                      <a:pt x="11" y="7"/>
                      <a:pt x="11" y="7"/>
                      <a:pt x="11" y="7"/>
                    </a:cubicBezTo>
                    <a:cubicBezTo>
                      <a:pt x="11" y="6"/>
                      <a:pt x="11" y="6"/>
                      <a:pt x="11" y="6"/>
                    </a:cubicBezTo>
                    <a:cubicBezTo>
                      <a:pt x="11" y="5"/>
                      <a:pt x="11" y="5"/>
                      <a:pt x="11" y="5"/>
                    </a:cubicBezTo>
                    <a:cubicBezTo>
                      <a:pt x="10" y="5"/>
                      <a:pt x="10" y="4"/>
                      <a:pt x="9" y="4"/>
                    </a:cubicBezTo>
                    <a:cubicBezTo>
                      <a:pt x="9" y="4"/>
                      <a:pt x="8" y="4"/>
                      <a:pt x="8" y="4"/>
                    </a:cubicBezTo>
                    <a:cubicBezTo>
                      <a:pt x="7" y="4"/>
                      <a:pt x="6" y="4"/>
                      <a:pt x="6" y="4"/>
                    </a:cubicBezTo>
                    <a:cubicBezTo>
                      <a:pt x="5" y="5"/>
                      <a:pt x="4" y="5"/>
                      <a:pt x="4" y="5"/>
                    </a:cubicBezTo>
                    <a:cubicBezTo>
                      <a:pt x="3" y="5"/>
                      <a:pt x="3" y="5"/>
                      <a:pt x="2" y="6"/>
                    </a:cubicBezTo>
                    <a:cubicBezTo>
                      <a:pt x="2" y="6"/>
                      <a:pt x="2" y="6"/>
                      <a:pt x="2" y="6"/>
                    </a:cubicBezTo>
                    <a:cubicBezTo>
                      <a:pt x="1"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3" y="1"/>
                      <a:pt x="3" y="1"/>
                      <a:pt x="4" y="1"/>
                    </a:cubicBezTo>
                    <a:cubicBezTo>
                      <a:pt x="4" y="1"/>
                      <a:pt x="5" y="1"/>
                      <a:pt x="6" y="0"/>
                    </a:cubicBezTo>
                    <a:cubicBezTo>
                      <a:pt x="7" y="0"/>
                      <a:pt x="7" y="0"/>
                      <a:pt x="8" y="0"/>
                    </a:cubicBezTo>
                    <a:cubicBezTo>
                      <a:pt x="10" y="0"/>
                      <a:pt x="11" y="0"/>
                      <a:pt x="12" y="1"/>
                    </a:cubicBezTo>
                    <a:cubicBezTo>
                      <a:pt x="13" y="1"/>
                      <a:pt x="14" y="1"/>
                      <a:pt x="15" y="2"/>
                    </a:cubicBezTo>
                    <a:cubicBezTo>
                      <a:pt x="15" y="2"/>
                      <a:pt x="16" y="3"/>
                      <a:pt x="16" y="4"/>
                    </a:cubicBezTo>
                    <a:cubicBezTo>
                      <a:pt x="16" y="5"/>
                      <a:pt x="16" y="6"/>
                      <a:pt x="16" y="7"/>
                    </a:cubicBezTo>
                    <a:cubicBezTo>
                      <a:pt x="16" y="19"/>
                      <a:pt x="16" y="19"/>
                      <a:pt x="16"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4" name="Freeform 8183">
                <a:extLst>
                  <a:ext uri="{FF2B5EF4-FFF2-40B4-BE49-F238E27FC236}">
                    <a16:creationId xmlns:a16="http://schemas.microsoft.com/office/drawing/2014/main" id="{5DB2940A-554C-4B0A-9838-1B374F9DA7B4}"/>
                  </a:ext>
                </a:extLst>
              </p:cNvPr>
              <p:cNvSpPr>
                <a:spLocks/>
              </p:cNvSpPr>
              <p:nvPr/>
            </p:nvSpPr>
            <p:spPr bwMode="auto">
              <a:xfrm>
                <a:off x="-1728788" y="1347905"/>
                <a:ext cx="34925" cy="65088"/>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1 w 13"/>
                  <a:gd name="T25" fmla="*/ 10 h 25"/>
                  <a:gd name="T26" fmla="*/ 0 w 13"/>
                  <a:gd name="T27" fmla="*/ 10 h 25"/>
                  <a:gd name="T28" fmla="*/ 0 w 13"/>
                  <a:gd name="T29" fmla="*/ 8 h 25"/>
                  <a:gd name="T30" fmla="*/ 0 w 13"/>
                  <a:gd name="T31" fmla="*/ 7 h 25"/>
                  <a:gd name="T32" fmla="*/ 0 w 13"/>
                  <a:gd name="T33" fmla="*/ 7 h 25"/>
                  <a:gd name="T34" fmla="*/ 0 w 13"/>
                  <a:gd name="T35" fmla="*/ 6 h 25"/>
                  <a:gd name="T36" fmla="*/ 1 w 13"/>
                  <a:gd name="T37" fmla="*/ 6 h 25"/>
                  <a:gd name="T38" fmla="*/ 3 w 13"/>
                  <a:gd name="T39" fmla="*/ 6 h 25"/>
                  <a:gd name="T40" fmla="*/ 3 w 13"/>
                  <a:gd name="T41" fmla="*/ 1 h 25"/>
                  <a:gd name="T42" fmla="*/ 3 w 13"/>
                  <a:gd name="T43" fmla="*/ 1 h 25"/>
                  <a:gd name="T44" fmla="*/ 3 w 13"/>
                  <a:gd name="T45" fmla="*/ 1 h 25"/>
                  <a:gd name="T46" fmla="*/ 4 w 13"/>
                  <a:gd name="T47" fmla="*/ 1 h 25"/>
                  <a:gd name="T48" fmla="*/ 5 w 13"/>
                  <a:gd name="T49" fmla="*/ 0 h 25"/>
                  <a:gd name="T50" fmla="*/ 7 w 13"/>
                  <a:gd name="T51" fmla="*/ 1 h 25"/>
                  <a:gd name="T52" fmla="*/ 8 w 13"/>
                  <a:gd name="T53" fmla="*/ 1 h 25"/>
                  <a:gd name="T54" fmla="*/ 8 w 13"/>
                  <a:gd name="T55" fmla="*/ 1 h 25"/>
                  <a:gd name="T56" fmla="*/ 8 w 13"/>
                  <a:gd name="T57" fmla="*/ 1 h 25"/>
                  <a:gd name="T58" fmla="*/ 8 w 13"/>
                  <a:gd name="T59" fmla="*/ 6 h 25"/>
                  <a:gd name="T60" fmla="*/ 12 w 13"/>
                  <a:gd name="T61" fmla="*/ 6 h 25"/>
                  <a:gd name="T62" fmla="*/ 12 w 13"/>
                  <a:gd name="T63" fmla="*/ 6 h 25"/>
                  <a:gd name="T64" fmla="*/ 13 w 13"/>
                  <a:gd name="T65" fmla="*/ 7 h 25"/>
                  <a:gd name="T66" fmla="*/ 13 w 13"/>
                  <a:gd name="T67" fmla="*/ 7 h 25"/>
                  <a:gd name="T68" fmla="*/ 13 w 13"/>
                  <a:gd name="T69" fmla="*/ 8 h 25"/>
                  <a:gd name="T70" fmla="*/ 13 w 13"/>
                  <a:gd name="T71" fmla="*/ 10 h 25"/>
                  <a:gd name="T72" fmla="*/ 12 w 13"/>
                  <a:gd name="T73" fmla="*/ 10 h 25"/>
                  <a:gd name="T74" fmla="*/ 8 w 13"/>
                  <a:gd name="T75" fmla="*/ 10 h 25"/>
                  <a:gd name="T76" fmla="*/ 8 w 13"/>
                  <a:gd name="T77" fmla="*/ 19 h 25"/>
                  <a:gd name="T78" fmla="*/ 9 w 13"/>
                  <a:gd name="T79" fmla="*/ 21 h 25"/>
                  <a:gd name="T80" fmla="*/ 10 w 13"/>
                  <a:gd name="T81" fmla="*/ 22 h 25"/>
                  <a:gd name="T82" fmla="*/ 11 w 13"/>
                  <a:gd name="T83" fmla="*/ 22 h 25"/>
                  <a:gd name="T84" fmla="*/ 12 w 13"/>
                  <a:gd name="T85" fmla="*/ 21 h 25"/>
                  <a:gd name="T86" fmla="*/ 12 w 13"/>
                  <a:gd name="T87" fmla="*/ 21 h 25"/>
                  <a:gd name="T88" fmla="*/ 12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5"/>
                      <a:pt x="13" y="25"/>
                    </a:cubicBezTo>
                    <a:cubicBezTo>
                      <a:pt x="12" y="25"/>
                      <a:pt x="12" y="25"/>
                      <a:pt x="12" y="25"/>
                    </a:cubicBezTo>
                    <a:cubicBezTo>
                      <a:pt x="12" y="25"/>
                      <a:pt x="11" y="25"/>
                      <a:pt x="11" y="25"/>
                    </a:cubicBezTo>
                    <a:cubicBezTo>
                      <a:pt x="11" y="25"/>
                      <a:pt x="10" y="25"/>
                      <a:pt x="10" y="25"/>
                    </a:cubicBezTo>
                    <a:cubicBezTo>
                      <a:pt x="10" y="25"/>
                      <a:pt x="9" y="25"/>
                      <a:pt x="9" y="25"/>
                    </a:cubicBezTo>
                    <a:cubicBezTo>
                      <a:pt x="8" y="25"/>
                      <a:pt x="7" y="25"/>
                      <a:pt x="6" y="25"/>
                    </a:cubicBezTo>
                    <a:cubicBezTo>
                      <a:pt x="5" y="25"/>
                      <a:pt x="5" y="24"/>
                      <a:pt x="4" y="24"/>
                    </a:cubicBezTo>
                    <a:cubicBezTo>
                      <a:pt x="4" y="23"/>
                      <a:pt x="3" y="23"/>
                      <a:pt x="3" y="22"/>
                    </a:cubicBezTo>
                    <a:cubicBezTo>
                      <a:pt x="3" y="21"/>
                      <a:pt x="3" y="20"/>
                      <a:pt x="3" y="19"/>
                    </a:cubicBezTo>
                    <a:cubicBezTo>
                      <a:pt x="3" y="10"/>
                      <a:pt x="3" y="10"/>
                      <a:pt x="3" y="10"/>
                    </a:cubicBezTo>
                    <a:cubicBezTo>
                      <a:pt x="1" y="10"/>
                      <a:pt x="1" y="10"/>
                      <a:pt x="1" y="10"/>
                    </a:cubicBezTo>
                    <a:cubicBezTo>
                      <a:pt x="0" y="10"/>
                      <a:pt x="0" y="10"/>
                      <a:pt x="0" y="10"/>
                    </a:cubicBezTo>
                    <a:cubicBezTo>
                      <a:pt x="0" y="9"/>
                      <a:pt x="0" y="9"/>
                      <a:pt x="0" y="8"/>
                    </a:cubicBezTo>
                    <a:cubicBezTo>
                      <a:pt x="0" y="8"/>
                      <a:pt x="0" y="7"/>
                      <a:pt x="0" y="7"/>
                    </a:cubicBezTo>
                    <a:cubicBezTo>
                      <a:pt x="0" y="7"/>
                      <a:pt x="0" y="7"/>
                      <a:pt x="0" y="7"/>
                    </a:cubicBezTo>
                    <a:cubicBezTo>
                      <a:pt x="0" y="6"/>
                      <a:pt x="0" y="6"/>
                      <a:pt x="0" y="6"/>
                    </a:cubicBezTo>
                    <a:cubicBezTo>
                      <a:pt x="0" y="6"/>
                      <a:pt x="1" y="6"/>
                      <a:pt x="1" y="6"/>
                    </a:cubicBezTo>
                    <a:cubicBezTo>
                      <a:pt x="3" y="6"/>
                      <a:pt x="3" y="6"/>
                      <a:pt x="3" y="6"/>
                    </a:cubicBezTo>
                    <a:cubicBezTo>
                      <a:pt x="3" y="1"/>
                      <a:pt x="3" y="1"/>
                      <a:pt x="3" y="1"/>
                    </a:cubicBezTo>
                    <a:cubicBezTo>
                      <a:pt x="3" y="1"/>
                      <a:pt x="3" y="1"/>
                      <a:pt x="3" y="1"/>
                    </a:cubicBezTo>
                    <a:cubicBezTo>
                      <a:pt x="3" y="1"/>
                      <a:pt x="3" y="1"/>
                      <a:pt x="3" y="1"/>
                    </a:cubicBezTo>
                    <a:cubicBezTo>
                      <a:pt x="4" y="1"/>
                      <a:pt x="4" y="1"/>
                      <a:pt x="4" y="1"/>
                    </a:cubicBezTo>
                    <a:cubicBezTo>
                      <a:pt x="5" y="0"/>
                      <a:pt x="5" y="0"/>
                      <a:pt x="5" y="0"/>
                    </a:cubicBezTo>
                    <a:cubicBezTo>
                      <a:pt x="6" y="0"/>
                      <a:pt x="6" y="0"/>
                      <a:pt x="7" y="1"/>
                    </a:cubicBezTo>
                    <a:cubicBezTo>
                      <a:pt x="7" y="1"/>
                      <a:pt x="7" y="1"/>
                      <a:pt x="8" y="1"/>
                    </a:cubicBezTo>
                    <a:cubicBezTo>
                      <a:pt x="8" y="1"/>
                      <a:pt x="8" y="1"/>
                      <a:pt x="8" y="1"/>
                    </a:cubicBezTo>
                    <a:cubicBezTo>
                      <a:pt x="8" y="1"/>
                      <a:pt x="8" y="1"/>
                      <a:pt x="8" y="1"/>
                    </a:cubicBezTo>
                    <a:cubicBezTo>
                      <a:pt x="8" y="6"/>
                      <a:pt x="8" y="6"/>
                      <a:pt x="8" y="6"/>
                    </a:cubicBezTo>
                    <a:cubicBezTo>
                      <a:pt x="12" y="6"/>
                      <a:pt x="12" y="6"/>
                      <a:pt x="12" y="6"/>
                    </a:cubicBezTo>
                    <a:cubicBezTo>
                      <a:pt x="12" y="6"/>
                      <a:pt x="12" y="6"/>
                      <a:pt x="12" y="6"/>
                    </a:cubicBezTo>
                    <a:cubicBezTo>
                      <a:pt x="13" y="6"/>
                      <a:pt x="13" y="6"/>
                      <a:pt x="13" y="7"/>
                    </a:cubicBezTo>
                    <a:cubicBezTo>
                      <a:pt x="13" y="7"/>
                      <a:pt x="13" y="7"/>
                      <a:pt x="13" y="7"/>
                    </a:cubicBezTo>
                    <a:cubicBezTo>
                      <a:pt x="13" y="7"/>
                      <a:pt x="13" y="8"/>
                      <a:pt x="13" y="8"/>
                    </a:cubicBezTo>
                    <a:cubicBezTo>
                      <a:pt x="13" y="9"/>
                      <a:pt x="13" y="9"/>
                      <a:pt x="13" y="10"/>
                    </a:cubicBezTo>
                    <a:cubicBezTo>
                      <a:pt x="13" y="10"/>
                      <a:pt x="12" y="10"/>
                      <a:pt x="12" y="10"/>
                    </a:cubicBezTo>
                    <a:cubicBezTo>
                      <a:pt x="8" y="10"/>
                      <a:pt x="8" y="10"/>
                      <a:pt x="8" y="10"/>
                    </a:cubicBezTo>
                    <a:cubicBezTo>
                      <a:pt x="8" y="19"/>
                      <a:pt x="8" y="19"/>
                      <a:pt x="8" y="19"/>
                    </a:cubicBezTo>
                    <a:cubicBezTo>
                      <a:pt x="8" y="20"/>
                      <a:pt x="8" y="20"/>
                      <a:pt x="9" y="21"/>
                    </a:cubicBezTo>
                    <a:cubicBezTo>
                      <a:pt x="9" y="21"/>
                      <a:pt x="9" y="22"/>
                      <a:pt x="10" y="22"/>
                    </a:cubicBezTo>
                    <a:cubicBezTo>
                      <a:pt x="11" y="22"/>
                      <a:pt x="11" y="22"/>
                      <a:pt x="11" y="22"/>
                    </a:cubicBezTo>
                    <a:cubicBezTo>
                      <a:pt x="11" y="21"/>
                      <a:pt x="11" y="21"/>
                      <a:pt x="12" y="21"/>
                    </a:cubicBezTo>
                    <a:cubicBezTo>
                      <a:pt x="12" y="21"/>
                      <a:pt x="12" y="21"/>
                      <a:pt x="12" y="21"/>
                    </a:cubicBezTo>
                    <a:cubicBezTo>
                      <a:pt x="12" y="21"/>
                      <a:pt x="12" y="21"/>
                      <a:pt x="12" y="21"/>
                    </a:cubicBezTo>
                    <a:cubicBezTo>
                      <a:pt x="12" y="21"/>
                      <a:pt x="13" y="21"/>
                      <a:pt x="13" y="21"/>
                    </a:cubicBezTo>
                    <a:cubicBezTo>
                      <a:pt x="13" y="21"/>
                      <a:pt x="13" y="21"/>
                      <a:pt x="13" y="21"/>
                    </a:cubicBezTo>
                    <a:cubicBezTo>
                      <a:pt x="13" y="22"/>
                      <a:pt x="13" y="22"/>
                      <a:pt x="13" y="22"/>
                    </a:cubicBezTo>
                    <a:cubicBezTo>
                      <a:pt x="13" y="22"/>
                      <a:pt x="13" y="23"/>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5" name="Freeform 8184">
                <a:extLst>
                  <a:ext uri="{FF2B5EF4-FFF2-40B4-BE49-F238E27FC236}">
                    <a16:creationId xmlns:a16="http://schemas.microsoft.com/office/drawing/2014/main" id="{3EE27255-8430-43E1-9EE3-E6EF83037F45}"/>
                  </a:ext>
                </a:extLst>
              </p:cNvPr>
              <p:cNvSpPr>
                <a:spLocks/>
              </p:cNvSpPr>
              <p:nvPr/>
            </p:nvSpPr>
            <p:spPr bwMode="auto">
              <a:xfrm>
                <a:off x="-1676400" y="1373305"/>
                <a:ext cx="22225" cy="11113"/>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1"/>
                      <a:pt x="2" y="1"/>
                      <a:pt x="1" y="1"/>
                    </a:cubicBezTo>
                    <a:cubicBezTo>
                      <a:pt x="1" y="2"/>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6" name="Freeform 8185">
                <a:extLst>
                  <a:ext uri="{FF2B5EF4-FFF2-40B4-BE49-F238E27FC236}">
                    <a16:creationId xmlns:a16="http://schemas.microsoft.com/office/drawing/2014/main" id="{C0AB545F-9894-49C8-95B7-E865EF474E92}"/>
                  </a:ext>
                </a:extLst>
              </p:cNvPr>
              <p:cNvSpPr>
                <a:spLocks/>
              </p:cNvSpPr>
              <p:nvPr/>
            </p:nvSpPr>
            <p:spPr bwMode="auto">
              <a:xfrm>
                <a:off x="-1689100" y="1363780"/>
                <a:ext cx="47625" cy="49213"/>
              </a:xfrm>
              <a:custGeom>
                <a:avLst/>
                <a:gdLst>
                  <a:gd name="T0" fmla="*/ 18 w 18"/>
                  <a:gd name="T1" fmla="*/ 10 h 19"/>
                  <a:gd name="T2" fmla="*/ 18 w 18"/>
                  <a:gd name="T3" fmla="*/ 11 h 19"/>
                  <a:gd name="T4" fmla="*/ 16 w 18"/>
                  <a:gd name="T5" fmla="*/ 12 h 19"/>
                  <a:gd name="T6" fmla="*/ 5 w 18"/>
                  <a:gd name="T7" fmla="*/ 12 h 19"/>
                  <a:gd name="T8" fmla="*/ 6 w 18"/>
                  <a:gd name="T9" fmla="*/ 13 h 19"/>
                  <a:gd name="T10" fmla="*/ 6 w 18"/>
                  <a:gd name="T11" fmla="*/ 15 h 19"/>
                  <a:gd name="T12" fmla="*/ 8 w 18"/>
                  <a:gd name="T13" fmla="*/ 15 h 19"/>
                  <a:gd name="T14" fmla="*/ 10 w 18"/>
                  <a:gd name="T15" fmla="*/ 16 h 19"/>
                  <a:gd name="T16" fmla="*/ 13 w 18"/>
                  <a:gd name="T17" fmla="*/ 15 h 19"/>
                  <a:gd name="T18" fmla="*/ 14 w 18"/>
                  <a:gd name="T19" fmla="*/ 15 h 19"/>
                  <a:gd name="T20" fmla="*/ 16 w 18"/>
                  <a:gd name="T21" fmla="*/ 14 h 19"/>
                  <a:gd name="T22" fmla="*/ 17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2 w 18"/>
                  <a:gd name="T45" fmla="*/ 19 h 19"/>
                  <a:gd name="T46" fmla="*/ 10 w 18"/>
                  <a:gd name="T47" fmla="*/ 19 h 19"/>
                  <a:gd name="T48" fmla="*/ 6 w 18"/>
                  <a:gd name="T49" fmla="*/ 19 h 19"/>
                  <a:gd name="T50" fmla="*/ 2 w 18"/>
                  <a:gd name="T51" fmla="*/ 17 h 19"/>
                  <a:gd name="T52" fmla="*/ 1 w 18"/>
                  <a:gd name="T53" fmla="*/ 14 h 19"/>
                  <a:gd name="T54" fmla="*/ 0 w 18"/>
                  <a:gd name="T55" fmla="*/ 10 h 19"/>
                  <a:gd name="T56" fmla="*/ 1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7" y="12"/>
                      <a:pt x="17" y="12"/>
                      <a:pt x="16" y="12"/>
                    </a:cubicBezTo>
                    <a:cubicBezTo>
                      <a:pt x="5" y="12"/>
                      <a:pt x="5" y="12"/>
                      <a:pt x="5" y="12"/>
                    </a:cubicBezTo>
                    <a:cubicBezTo>
                      <a:pt x="5" y="12"/>
                      <a:pt x="5" y="13"/>
                      <a:pt x="6" y="13"/>
                    </a:cubicBezTo>
                    <a:cubicBezTo>
                      <a:pt x="6" y="14"/>
                      <a:pt x="6" y="14"/>
                      <a:pt x="6" y="15"/>
                    </a:cubicBezTo>
                    <a:cubicBezTo>
                      <a:pt x="7" y="15"/>
                      <a:pt x="7" y="15"/>
                      <a:pt x="8" y="15"/>
                    </a:cubicBezTo>
                    <a:cubicBezTo>
                      <a:pt x="9" y="16"/>
                      <a:pt x="9" y="16"/>
                      <a:pt x="10" y="16"/>
                    </a:cubicBezTo>
                    <a:cubicBezTo>
                      <a:pt x="11" y="16"/>
                      <a:pt x="12" y="15"/>
                      <a:pt x="13" y="15"/>
                    </a:cubicBezTo>
                    <a:cubicBezTo>
                      <a:pt x="13" y="15"/>
                      <a:pt x="14" y="15"/>
                      <a:pt x="14" y="15"/>
                    </a:cubicBezTo>
                    <a:cubicBezTo>
                      <a:pt x="15" y="14"/>
                      <a:pt x="15" y="14"/>
                      <a:pt x="16" y="14"/>
                    </a:cubicBezTo>
                    <a:cubicBezTo>
                      <a:pt x="16" y="14"/>
                      <a:pt x="16" y="14"/>
                      <a:pt x="17"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7"/>
                      <a:pt x="16" y="18"/>
                      <a:pt x="16" y="18"/>
                    </a:cubicBezTo>
                    <a:cubicBezTo>
                      <a:pt x="16" y="18"/>
                      <a:pt x="15" y="18"/>
                      <a:pt x="15" y="19"/>
                    </a:cubicBezTo>
                    <a:cubicBezTo>
                      <a:pt x="14" y="19"/>
                      <a:pt x="13" y="19"/>
                      <a:pt x="12" y="19"/>
                    </a:cubicBezTo>
                    <a:cubicBezTo>
                      <a:pt x="12" y="19"/>
                      <a:pt x="11" y="19"/>
                      <a:pt x="10" y="19"/>
                    </a:cubicBezTo>
                    <a:cubicBezTo>
                      <a:pt x="8" y="19"/>
                      <a:pt x="7" y="19"/>
                      <a:pt x="6" y="19"/>
                    </a:cubicBezTo>
                    <a:cubicBezTo>
                      <a:pt x="4" y="18"/>
                      <a:pt x="3" y="18"/>
                      <a:pt x="2" y="17"/>
                    </a:cubicBezTo>
                    <a:cubicBezTo>
                      <a:pt x="2" y="16"/>
                      <a:pt x="1" y="15"/>
                      <a:pt x="1" y="14"/>
                    </a:cubicBezTo>
                    <a:cubicBezTo>
                      <a:pt x="0" y="13"/>
                      <a:pt x="0" y="12"/>
                      <a:pt x="0" y="10"/>
                    </a:cubicBezTo>
                    <a:cubicBezTo>
                      <a:pt x="0" y="9"/>
                      <a:pt x="0" y="7"/>
                      <a:pt x="1" y="6"/>
                    </a:cubicBezTo>
                    <a:cubicBezTo>
                      <a:pt x="1" y="5"/>
                      <a:pt x="2" y="4"/>
                      <a:pt x="2" y="3"/>
                    </a:cubicBezTo>
                    <a:cubicBezTo>
                      <a:pt x="3" y="2"/>
                      <a:pt x="4" y="1"/>
                      <a:pt x="5" y="1"/>
                    </a:cubicBezTo>
                    <a:cubicBezTo>
                      <a:pt x="7" y="0"/>
                      <a:pt x="8" y="0"/>
                      <a:pt x="9" y="0"/>
                    </a:cubicBezTo>
                    <a:cubicBezTo>
                      <a:pt x="11" y="0"/>
                      <a:pt x="12" y="0"/>
                      <a:pt x="13" y="1"/>
                    </a:cubicBezTo>
                    <a:cubicBezTo>
                      <a:pt x="14" y="1"/>
                      <a:pt x="15"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7" name="Freeform 8186">
                <a:extLst>
                  <a:ext uri="{FF2B5EF4-FFF2-40B4-BE49-F238E27FC236}">
                    <a16:creationId xmlns:a16="http://schemas.microsoft.com/office/drawing/2014/main" id="{10687D7C-402E-4462-894D-E51C999DABDF}"/>
                  </a:ext>
                </a:extLst>
              </p:cNvPr>
              <p:cNvSpPr>
                <a:spLocks/>
              </p:cNvSpPr>
              <p:nvPr/>
            </p:nvSpPr>
            <p:spPr bwMode="auto">
              <a:xfrm>
                <a:off x="-1630363" y="1363780"/>
                <a:ext cx="31750" cy="49213"/>
              </a:xfrm>
              <a:custGeom>
                <a:avLst/>
                <a:gdLst>
                  <a:gd name="T0" fmla="*/ 12 w 12"/>
                  <a:gd name="T1" fmla="*/ 3 h 19"/>
                  <a:gd name="T2" fmla="*/ 12 w 12"/>
                  <a:gd name="T3" fmla="*/ 3 h 19"/>
                  <a:gd name="T4" fmla="*/ 12 w 12"/>
                  <a:gd name="T5" fmla="*/ 4 h 19"/>
                  <a:gd name="T6" fmla="*/ 12 w 12"/>
                  <a:gd name="T7" fmla="*/ 4 h 19"/>
                  <a:gd name="T8" fmla="*/ 11 w 12"/>
                  <a:gd name="T9" fmla="*/ 5 h 19"/>
                  <a:gd name="T10" fmla="*/ 11 w 12"/>
                  <a:gd name="T11" fmla="*/ 4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9 h 19"/>
                  <a:gd name="T42" fmla="*/ 0 w 12"/>
                  <a:gd name="T43" fmla="*/ 19 h 19"/>
                  <a:gd name="T44" fmla="*/ 0 w 12"/>
                  <a:gd name="T45" fmla="*/ 1 h 19"/>
                  <a:gd name="T46" fmla="*/ 0 w 12"/>
                  <a:gd name="T47" fmla="*/ 1 h 19"/>
                  <a:gd name="T48" fmla="*/ 1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5 w 12"/>
                  <a:gd name="T61" fmla="*/ 1 h 19"/>
                  <a:gd name="T62" fmla="*/ 5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1 w 12"/>
                  <a:gd name="T75" fmla="*/ 0 h 19"/>
                  <a:gd name="T76" fmla="*/ 11 w 12"/>
                  <a:gd name="T77" fmla="*/ 0 h 19"/>
                  <a:gd name="T78" fmla="*/ 12 w 12"/>
                  <a:gd name="T79" fmla="*/ 1 h 19"/>
                  <a:gd name="T80" fmla="*/ 12 w 12"/>
                  <a:gd name="T81" fmla="*/ 1 h 19"/>
                  <a:gd name="T82" fmla="*/ 12 w 12"/>
                  <a:gd name="T83" fmla="*/ 1 h 19"/>
                  <a:gd name="T84" fmla="*/ 12 w 12"/>
                  <a:gd name="T85" fmla="*/ 2 h 19"/>
                  <a:gd name="T86" fmla="*/ 12 w 12"/>
                  <a:gd name="T8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3"/>
                    </a:moveTo>
                    <a:cubicBezTo>
                      <a:pt x="12" y="3"/>
                      <a:pt x="12" y="3"/>
                      <a:pt x="12" y="3"/>
                    </a:cubicBezTo>
                    <a:cubicBezTo>
                      <a:pt x="12" y="4"/>
                      <a:pt x="12" y="4"/>
                      <a:pt x="12" y="4"/>
                    </a:cubicBezTo>
                    <a:cubicBezTo>
                      <a:pt x="12" y="4"/>
                      <a:pt x="12" y="4"/>
                      <a:pt x="12" y="4"/>
                    </a:cubicBezTo>
                    <a:cubicBezTo>
                      <a:pt x="12" y="5"/>
                      <a:pt x="11" y="5"/>
                      <a:pt x="11" y="5"/>
                    </a:cubicBezTo>
                    <a:cubicBezTo>
                      <a:pt x="11" y="5"/>
                      <a:pt x="11" y="5"/>
                      <a:pt x="11" y="4"/>
                    </a:cubicBezTo>
                    <a:cubicBezTo>
                      <a:pt x="11" y="4"/>
                      <a:pt x="11" y="4"/>
                      <a:pt x="10" y="4"/>
                    </a:cubicBezTo>
                    <a:cubicBezTo>
                      <a:pt x="10" y="4"/>
                      <a:pt x="10" y="4"/>
                      <a:pt x="10" y="4"/>
                    </a:cubicBezTo>
                    <a:cubicBezTo>
                      <a:pt x="10" y="4"/>
                      <a:pt x="9" y="4"/>
                      <a:pt x="9" y="4"/>
                    </a:cubicBezTo>
                    <a:cubicBezTo>
                      <a:pt x="9" y="4"/>
                      <a:pt x="9" y="4"/>
                      <a:pt x="8" y="4"/>
                    </a:cubicBezTo>
                    <a:cubicBezTo>
                      <a:pt x="8" y="4"/>
                      <a:pt x="8" y="5"/>
                      <a:pt x="7" y="5"/>
                    </a:cubicBezTo>
                    <a:cubicBezTo>
                      <a:pt x="7" y="5"/>
                      <a:pt x="7" y="6"/>
                      <a:pt x="6" y="6"/>
                    </a:cubicBezTo>
                    <a:cubicBezTo>
                      <a:pt x="6" y="6"/>
                      <a:pt x="6" y="7"/>
                      <a:pt x="5" y="8"/>
                    </a:cubicBezTo>
                    <a:cubicBezTo>
                      <a:pt x="5" y="19"/>
                      <a:pt x="5" y="19"/>
                      <a:pt x="5" y="19"/>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0"/>
                      <a:pt x="1" y="0"/>
                    </a:cubicBezTo>
                    <a:cubicBezTo>
                      <a:pt x="1" y="0"/>
                      <a:pt x="1" y="0"/>
                      <a:pt x="1" y="0"/>
                    </a:cubicBezTo>
                    <a:cubicBezTo>
                      <a:pt x="2" y="0"/>
                      <a:pt x="2" y="0"/>
                      <a:pt x="2" y="0"/>
                    </a:cubicBezTo>
                    <a:cubicBezTo>
                      <a:pt x="3" y="0"/>
                      <a:pt x="3" y="0"/>
                      <a:pt x="3" y="0"/>
                    </a:cubicBezTo>
                    <a:cubicBezTo>
                      <a:pt x="4" y="0"/>
                      <a:pt x="4" y="0"/>
                      <a:pt x="4" y="0"/>
                    </a:cubicBezTo>
                    <a:cubicBezTo>
                      <a:pt x="4" y="0"/>
                      <a:pt x="4" y="1"/>
                      <a:pt x="4" y="1"/>
                    </a:cubicBezTo>
                    <a:cubicBezTo>
                      <a:pt x="5" y="1"/>
                      <a:pt x="5" y="1"/>
                      <a:pt x="5" y="1"/>
                    </a:cubicBezTo>
                    <a:cubicBezTo>
                      <a:pt x="5" y="3"/>
                      <a:pt x="5" y="3"/>
                      <a:pt x="5" y="3"/>
                    </a:cubicBezTo>
                    <a:cubicBezTo>
                      <a:pt x="5" y="3"/>
                      <a:pt x="5" y="2"/>
                      <a:pt x="6" y="2"/>
                    </a:cubicBezTo>
                    <a:cubicBezTo>
                      <a:pt x="6" y="1"/>
                      <a:pt x="7" y="1"/>
                      <a:pt x="7" y="1"/>
                    </a:cubicBezTo>
                    <a:cubicBezTo>
                      <a:pt x="8" y="1"/>
                      <a:pt x="8" y="0"/>
                      <a:pt x="8" y="0"/>
                    </a:cubicBezTo>
                    <a:cubicBezTo>
                      <a:pt x="9" y="0"/>
                      <a:pt x="9" y="0"/>
                      <a:pt x="9" y="0"/>
                    </a:cubicBezTo>
                    <a:cubicBezTo>
                      <a:pt x="10" y="0"/>
                      <a:pt x="10" y="0"/>
                      <a:pt x="10" y="0"/>
                    </a:cubicBezTo>
                    <a:cubicBezTo>
                      <a:pt x="10" y="0"/>
                      <a:pt x="10" y="0"/>
                      <a:pt x="11" y="0"/>
                    </a:cubicBezTo>
                    <a:cubicBezTo>
                      <a:pt x="11" y="0"/>
                      <a:pt x="11" y="0"/>
                      <a:pt x="11" y="0"/>
                    </a:cubicBezTo>
                    <a:cubicBezTo>
                      <a:pt x="11" y="1"/>
                      <a:pt x="12" y="1"/>
                      <a:pt x="12" y="1"/>
                    </a:cubicBezTo>
                    <a:cubicBezTo>
                      <a:pt x="12" y="1"/>
                      <a:pt x="12" y="1"/>
                      <a:pt x="12"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8" name="Freeform 8187">
                <a:extLst>
                  <a:ext uri="{FF2B5EF4-FFF2-40B4-BE49-F238E27FC236}">
                    <a16:creationId xmlns:a16="http://schemas.microsoft.com/office/drawing/2014/main" id="{EC9D64FB-0534-44F5-AB58-D6F277921776}"/>
                  </a:ext>
                </a:extLst>
              </p:cNvPr>
              <p:cNvSpPr>
                <a:spLocks/>
              </p:cNvSpPr>
              <p:nvPr/>
            </p:nvSpPr>
            <p:spPr bwMode="auto">
              <a:xfrm>
                <a:off x="-2100263" y="1344730"/>
                <a:ext cx="50800" cy="71438"/>
              </a:xfrm>
              <a:custGeom>
                <a:avLst/>
                <a:gdLst>
                  <a:gd name="T0" fmla="*/ 19 w 19"/>
                  <a:gd name="T1" fmla="*/ 22 h 27"/>
                  <a:gd name="T2" fmla="*/ 19 w 19"/>
                  <a:gd name="T3" fmla="*/ 23 h 27"/>
                  <a:gd name="T4" fmla="*/ 19 w 19"/>
                  <a:gd name="T5" fmla="*/ 24 h 27"/>
                  <a:gd name="T6" fmla="*/ 19 w 19"/>
                  <a:gd name="T7" fmla="*/ 24 h 27"/>
                  <a:gd name="T8" fmla="*/ 19 w 19"/>
                  <a:gd name="T9" fmla="*/ 25 h 27"/>
                  <a:gd name="T10" fmla="*/ 18 w 19"/>
                  <a:gd name="T11" fmla="*/ 25 h 27"/>
                  <a:gd name="T12" fmla="*/ 16 w 19"/>
                  <a:gd name="T13" fmla="*/ 26 h 27"/>
                  <a:gd name="T14" fmla="*/ 14 w 19"/>
                  <a:gd name="T15" fmla="*/ 27 h 27"/>
                  <a:gd name="T16" fmla="*/ 11 w 19"/>
                  <a:gd name="T17" fmla="*/ 27 h 27"/>
                  <a:gd name="T18" fmla="*/ 7 w 19"/>
                  <a:gd name="T19" fmla="*/ 26 h 27"/>
                  <a:gd name="T20" fmla="*/ 3 w 19"/>
                  <a:gd name="T21" fmla="*/ 24 h 27"/>
                  <a:gd name="T22" fmla="*/ 0 w 19"/>
                  <a:gd name="T23" fmla="*/ 19 h 27"/>
                  <a:gd name="T24" fmla="*/ 0 w 19"/>
                  <a:gd name="T25" fmla="*/ 14 h 27"/>
                  <a:gd name="T26" fmla="*/ 1 w 19"/>
                  <a:gd name="T27" fmla="*/ 8 h 27"/>
                  <a:gd name="T28" fmla="*/ 3 w 19"/>
                  <a:gd name="T29" fmla="*/ 3 h 27"/>
                  <a:gd name="T30" fmla="*/ 7 w 19"/>
                  <a:gd name="T31" fmla="*/ 0 h 27"/>
                  <a:gd name="T32" fmla="*/ 12 w 19"/>
                  <a:gd name="T33" fmla="*/ 0 h 27"/>
                  <a:gd name="T34" fmla="*/ 14 w 19"/>
                  <a:gd name="T35" fmla="*/ 0 h 27"/>
                  <a:gd name="T36" fmla="*/ 16 w 19"/>
                  <a:gd name="T37" fmla="*/ 0 h 27"/>
                  <a:gd name="T38" fmla="*/ 17 w 19"/>
                  <a:gd name="T39" fmla="*/ 1 h 27"/>
                  <a:gd name="T40" fmla="*/ 18 w 19"/>
                  <a:gd name="T41" fmla="*/ 2 h 27"/>
                  <a:gd name="T42" fmla="*/ 19 w 19"/>
                  <a:gd name="T43" fmla="*/ 2 h 27"/>
                  <a:gd name="T44" fmla="*/ 19 w 19"/>
                  <a:gd name="T45" fmla="*/ 2 h 27"/>
                  <a:gd name="T46" fmla="*/ 19 w 19"/>
                  <a:gd name="T47" fmla="*/ 3 h 27"/>
                  <a:gd name="T48" fmla="*/ 19 w 19"/>
                  <a:gd name="T49" fmla="*/ 4 h 27"/>
                  <a:gd name="T50" fmla="*/ 19 w 19"/>
                  <a:gd name="T51" fmla="*/ 5 h 27"/>
                  <a:gd name="T52" fmla="*/ 19 w 19"/>
                  <a:gd name="T53" fmla="*/ 6 h 27"/>
                  <a:gd name="T54" fmla="*/ 19 w 19"/>
                  <a:gd name="T55" fmla="*/ 6 h 27"/>
                  <a:gd name="T56" fmla="*/ 18 w 19"/>
                  <a:gd name="T57" fmla="*/ 6 h 27"/>
                  <a:gd name="T58" fmla="*/ 18 w 19"/>
                  <a:gd name="T59" fmla="*/ 6 h 27"/>
                  <a:gd name="T60" fmla="*/ 16 w 19"/>
                  <a:gd name="T61" fmla="*/ 5 h 27"/>
                  <a:gd name="T62" fmla="*/ 15 w 19"/>
                  <a:gd name="T63" fmla="*/ 4 h 27"/>
                  <a:gd name="T64" fmla="*/ 12 w 19"/>
                  <a:gd name="T65" fmla="*/ 4 h 27"/>
                  <a:gd name="T66" fmla="*/ 9 w 19"/>
                  <a:gd name="T67" fmla="*/ 5 h 27"/>
                  <a:gd name="T68" fmla="*/ 7 w 19"/>
                  <a:gd name="T69" fmla="*/ 7 h 27"/>
                  <a:gd name="T70" fmla="*/ 6 w 19"/>
                  <a:gd name="T71" fmla="*/ 9 h 27"/>
                  <a:gd name="T72" fmla="*/ 5 w 19"/>
                  <a:gd name="T73" fmla="*/ 13 h 27"/>
                  <a:gd name="T74" fmla="*/ 6 w 19"/>
                  <a:gd name="T75" fmla="*/ 17 h 27"/>
                  <a:gd name="T76" fmla="*/ 7 w 19"/>
                  <a:gd name="T77" fmla="*/ 20 h 27"/>
                  <a:gd name="T78" fmla="*/ 9 w 19"/>
                  <a:gd name="T79" fmla="*/ 22 h 27"/>
                  <a:gd name="T80" fmla="*/ 12 w 19"/>
                  <a:gd name="T81" fmla="*/ 22 h 27"/>
                  <a:gd name="T82" fmla="*/ 15 w 19"/>
                  <a:gd name="T83" fmla="*/ 22 h 27"/>
                  <a:gd name="T84" fmla="*/ 17 w 19"/>
                  <a:gd name="T85" fmla="*/ 21 h 27"/>
                  <a:gd name="T86" fmla="*/ 18 w 19"/>
                  <a:gd name="T87" fmla="*/ 20 h 27"/>
                  <a:gd name="T88" fmla="*/ 19 w 19"/>
                  <a:gd name="T89" fmla="*/ 20 h 27"/>
                  <a:gd name="T90" fmla="*/ 19 w 19"/>
                  <a:gd name="T91" fmla="*/ 20 h 27"/>
                  <a:gd name="T92" fmla="*/ 19 w 19"/>
                  <a:gd name="T93" fmla="*/ 21 h 27"/>
                  <a:gd name="T94" fmla="*/ 19 w 19"/>
                  <a:gd name="T95" fmla="*/ 21 h 27"/>
                  <a:gd name="T96" fmla="*/ 19 w 19"/>
                  <a:gd name="T97"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2"/>
                    </a:moveTo>
                    <a:cubicBezTo>
                      <a:pt x="19" y="23"/>
                      <a:pt x="19" y="23"/>
                      <a:pt x="19" y="23"/>
                    </a:cubicBezTo>
                    <a:cubicBezTo>
                      <a:pt x="19" y="24"/>
                      <a:pt x="19" y="24"/>
                      <a:pt x="19" y="24"/>
                    </a:cubicBezTo>
                    <a:cubicBezTo>
                      <a:pt x="19" y="24"/>
                      <a:pt x="19" y="24"/>
                      <a:pt x="19" y="24"/>
                    </a:cubicBezTo>
                    <a:cubicBezTo>
                      <a:pt x="19" y="24"/>
                      <a:pt x="19" y="25"/>
                      <a:pt x="19" y="25"/>
                    </a:cubicBezTo>
                    <a:cubicBezTo>
                      <a:pt x="18" y="25"/>
                      <a:pt x="18" y="25"/>
                      <a:pt x="18" y="25"/>
                    </a:cubicBezTo>
                    <a:cubicBezTo>
                      <a:pt x="17" y="26"/>
                      <a:pt x="17" y="26"/>
                      <a:pt x="16" y="26"/>
                    </a:cubicBezTo>
                    <a:cubicBezTo>
                      <a:pt x="16" y="26"/>
                      <a:pt x="15" y="26"/>
                      <a:pt x="14" y="27"/>
                    </a:cubicBezTo>
                    <a:cubicBezTo>
                      <a:pt x="13" y="27"/>
                      <a:pt x="12" y="27"/>
                      <a:pt x="11" y="27"/>
                    </a:cubicBezTo>
                    <a:cubicBezTo>
                      <a:pt x="10" y="27"/>
                      <a:pt x="8" y="27"/>
                      <a:pt x="7" y="26"/>
                    </a:cubicBezTo>
                    <a:cubicBezTo>
                      <a:pt x="5" y="25"/>
                      <a:pt x="4" y="25"/>
                      <a:pt x="3" y="24"/>
                    </a:cubicBezTo>
                    <a:cubicBezTo>
                      <a:pt x="2" y="22"/>
                      <a:pt x="1" y="21"/>
                      <a:pt x="0" y="19"/>
                    </a:cubicBezTo>
                    <a:cubicBezTo>
                      <a:pt x="0" y="18"/>
                      <a:pt x="0" y="16"/>
                      <a:pt x="0" y="14"/>
                    </a:cubicBezTo>
                    <a:cubicBezTo>
                      <a:pt x="0" y="11"/>
                      <a:pt x="0" y="9"/>
                      <a:pt x="1" y="8"/>
                    </a:cubicBezTo>
                    <a:cubicBezTo>
                      <a:pt x="1" y="6"/>
                      <a:pt x="2" y="4"/>
                      <a:pt x="3" y="3"/>
                    </a:cubicBezTo>
                    <a:cubicBezTo>
                      <a:pt x="4" y="2"/>
                      <a:pt x="5" y="1"/>
                      <a:pt x="7" y="0"/>
                    </a:cubicBezTo>
                    <a:cubicBezTo>
                      <a:pt x="8" y="0"/>
                      <a:pt x="10" y="0"/>
                      <a:pt x="12" y="0"/>
                    </a:cubicBezTo>
                    <a:cubicBezTo>
                      <a:pt x="13" y="0"/>
                      <a:pt x="13" y="0"/>
                      <a:pt x="14" y="0"/>
                    </a:cubicBezTo>
                    <a:cubicBezTo>
                      <a:pt x="15" y="0"/>
                      <a:pt x="15" y="0"/>
                      <a:pt x="16" y="0"/>
                    </a:cubicBezTo>
                    <a:cubicBezTo>
                      <a:pt x="16" y="0"/>
                      <a:pt x="17" y="1"/>
                      <a:pt x="17" y="1"/>
                    </a:cubicBezTo>
                    <a:cubicBezTo>
                      <a:pt x="18" y="1"/>
                      <a:pt x="18" y="1"/>
                      <a:pt x="18" y="2"/>
                    </a:cubicBezTo>
                    <a:cubicBezTo>
                      <a:pt x="19" y="2"/>
                      <a:pt x="19" y="2"/>
                      <a:pt x="19" y="2"/>
                    </a:cubicBezTo>
                    <a:cubicBezTo>
                      <a:pt x="19" y="2"/>
                      <a:pt x="19" y="2"/>
                      <a:pt x="19" y="2"/>
                    </a:cubicBezTo>
                    <a:cubicBezTo>
                      <a:pt x="19" y="3"/>
                      <a:pt x="19" y="3"/>
                      <a:pt x="19" y="3"/>
                    </a:cubicBezTo>
                    <a:cubicBezTo>
                      <a:pt x="19" y="3"/>
                      <a:pt x="19" y="4"/>
                      <a:pt x="19" y="4"/>
                    </a:cubicBezTo>
                    <a:cubicBezTo>
                      <a:pt x="19" y="5"/>
                      <a:pt x="19" y="5"/>
                      <a:pt x="19" y="5"/>
                    </a:cubicBezTo>
                    <a:cubicBezTo>
                      <a:pt x="19" y="5"/>
                      <a:pt x="19" y="6"/>
                      <a:pt x="19" y="6"/>
                    </a:cubicBezTo>
                    <a:cubicBezTo>
                      <a:pt x="19" y="6"/>
                      <a:pt x="19" y="6"/>
                      <a:pt x="19" y="6"/>
                    </a:cubicBezTo>
                    <a:cubicBezTo>
                      <a:pt x="19" y="6"/>
                      <a:pt x="18" y="6"/>
                      <a:pt x="18" y="6"/>
                    </a:cubicBezTo>
                    <a:cubicBezTo>
                      <a:pt x="18" y="6"/>
                      <a:pt x="18" y="6"/>
                      <a:pt x="18" y="6"/>
                    </a:cubicBezTo>
                    <a:cubicBezTo>
                      <a:pt x="17" y="6"/>
                      <a:pt x="17" y="5"/>
                      <a:pt x="16" y="5"/>
                    </a:cubicBezTo>
                    <a:cubicBezTo>
                      <a:pt x="16" y="5"/>
                      <a:pt x="15" y="5"/>
                      <a:pt x="15" y="4"/>
                    </a:cubicBezTo>
                    <a:cubicBezTo>
                      <a:pt x="14" y="4"/>
                      <a:pt x="13" y="4"/>
                      <a:pt x="12" y="4"/>
                    </a:cubicBezTo>
                    <a:cubicBezTo>
                      <a:pt x="11" y="4"/>
                      <a:pt x="10" y="4"/>
                      <a:pt x="9" y="5"/>
                    </a:cubicBezTo>
                    <a:cubicBezTo>
                      <a:pt x="8" y="5"/>
                      <a:pt x="8" y="6"/>
                      <a:pt x="7" y="7"/>
                    </a:cubicBezTo>
                    <a:cubicBezTo>
                      <a:pt x="7" y="7"/>
                      <a:pt x="6" y="8"/>
                      <a:pt x="6" y="9"/>
                    </a:cubicBezTo>
                    <a:cubicBezTo>
                      <a:pt x="6" y="11"/>
                      <a:pt x="5" y="12"/>
                      <a:pt x="5" y="13"/>
                    </a:cubicBezTo>
                    <a:cubicBezTo>
                      <a:pt x="5" y="15"/>
                      <a:pt x="6" y="16"/>
                      <a:pt x="6" y="17"/>
                    </a:cubicBezTo>
                    <a:cubicBezTo>
                      <a:pt x="6" y="18"/>
                      <a:pt x="7" y="19"/>
                      <a:pt x="7" y="20"/>
                    </a:cubicBezTo>
                    <a:cubicBezTo>
                      <a:pt x="8" y="21"/>
                      <a:pt x="9" y="21"/>
                      <a:pt x="9" y="22"/>
                    </a:cubicBezTo>
                    <a:cubicBezTo>
                      <a:pt x="10" y="22"/>
                      <a:pt x="11" y="22"/>
                      <a:pt x="12" y="22"/>
                    </a:cubicBezTo>
                    <a:cubicBezTo>
                      <a:pt x="13" y="22"/>
                      <a:pt x="14" y="22"/>
                      <a:pt x="15" y="22"/>
                    </a:cubicBezTo>
                    <a:cubicBezTo>
                      <a:pt x="15" y="22"/>
                      <a:pt x="16" y="21"/>
                      <a:pt x="17" y="21"/>
                    </a:cubicBezTo>
                    <a:cubicBezTo>
                      <a:pt x="17" y="21"/>
                      <a:pt x="17" y="21"/>
                      <a:pt x="18" y="20"/>
                    </a:cubicBezTo>
                    <a:cubicBezTo>
                      <a:pt x="18" y="20"/>
                      <a:pt x="18" y="20"/>
                      <a:pt x="19" y="20"/>
                    </a:cubicBezTo>
                    <a:cubicBezTo>
                      <a:pt x="19" y="20"/>
                      <a:pt x="19" y="20"/>
                      <a:pt x="19" y="20"/>
                    </a:cubicBezTo>
                    <a:cubicBezTo>
                      <a:pt x="19" y="20"/>
                      <a:pt x="19" y="20"/>
                      <a:pt x="19" y="21"/>
                    </a:cubicBezTo>
                    <a:cubicBezTo>
                      <a:pt x="19" y="21"/>
                      <a:pt x="19" y="21"/>
                      <a:pt x="19" y="21"/>
                    </a:cubicBezTo>
                    <a:cubicBezTo>
                      <a:pt x="19" y="22"/>
                      <a:pt x="19" y="22"/>
                      <a:pt x="19"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79" name="Freeform 8188">
                <a:extLst>
                  <a:ext uri="{FF2B5EF4-FFF2-40B4-BE49-F238E27FC236}">
                    <a16:creationId xmlns:a16="http://schemas.microsoft.com/office/drawing/2014/main" id="{A0C61E06-F65C-4DEC-B228-DA7B1B6A2265}"/>
                  </a:ext>
                </a:extLst>
              </p:cNvPr>
              <p:cNvSpPr>
                <a:spLocks/>
              </p:cNvSpPr>
              <p:nvPr/>
            </p:nvSpPr>
            <p:spPr bwMode="auto">
              <a:xfrm>
                <a:off x="-2038350" y="1339967"/>
                <a:ext cx="12700" cy="76200"/>
              </a:xfrm>
              <a:custGeom>
                <a:avLst/>
                <a:gdLst>
                  <a:gd name="T0" fmla="*/ 5 w 5"/>
                  <a:gd name="T1" fmla="*/ 28 h 29"/>
                  <a:gd name="T2" fmla="*/ 5 w 5"/>
                  <a:gd name="T3" fmla="*/ 28 h 29"/>
                  <a:gd name="T4" fmla="*/ 4 w 5"/>
                  <a:gd name="T5" fmla="*/ 28 h 29"/>
                  <a:gd name="T6" fmla="*/ 4 w 5"/>
                  <a:gd name="T7" fmla="*/ 28 h 29"/>
                  <a:gd name="T8" fmla="*/ 2 w 5"/>
                  <a:gd name="T9" fmla="*/ 29 h 29"/>
                  <a:gd name="T10" fmla="*/ 1 w 5"/>
                  <a:gd name="T11" fmla="*/ 28 h 29"/>
                  <a:gd name="T12" fmla="*/ 0 w 5"/>
                  <a:gd name="T13" fmla="*/ 28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4" y="28"/>
                    </a:cubicBezTo>
                    <a:cubicBezTo>
                      <a:pt x="4" y="28"/>
                      <a:pt x="4" y="28"/>
                      <a:pt x="4" y="28"/>
                    </a:cubicBezTo>
                    <a:cubicBezTo>
                      <a:pt x="3" y="29"/>
                      <a:pt x="3" y="29"/>
                      <a:pt x="2" y="29"/>
                    </a:cubicBezTo>
                    <a:cubicBezTo>
                      <a:pt x="2" y="29"/>
                      <a:pt x="1" y="29"/>
                      <a:pt x="1" y="28"/>
                    </a:cubicBezTo>
                    <a:cubicBezTo>
                      <a:pt x="1" y="28"/>
                      <a:pt x="0" y="28"/>
                      <a:pt x="0" y="28"/>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0" name="Freeform 8189">
                <a:extLst>
                  <a:ext uri="{FF2B5EF4-FFF2-40B4-BE49-F238E27FC236}">
                    <a16:creationId xmlns:a16="http://schemas.microsoft.com/office/drawing/2014/main" id="{C8143F1C-D10E-4308-A2CC-5B32A7D31E45}"/>
                  </a:ext>
                </a:extLst>
              </p:cNvPr>
              <p:cNvSpPr>
                <a:spLocks noEditPoints="1"/>
              </p:cNvSpPr>
              <p:nvPr/>
            </p:nvSpPr>
            <p:spPr bwMode="auto">
              <a:xfrm>
                <a:off x="-2014538" y="1360605"/>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8 h 21"/>
                  <a:gd name="T52" fmla="*/ 1 w 18"/>
                  <a:gd name="T53" fmla="*/ 15 h 21"/>
                  <a:gd name="T54" fmla="*/ 0 w 18"/>
                  <a:gd name="T55" fmla="*/ 11 h 21"/>
                  <a:gd name="T56" fmla="*/ 1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7" y="11"/>
                    </a:cubicBezTo>
                    <a:cubicBezTo>
                      <a:pt x="17" y="12"/>
                      <a:pt x="17" y="12"/>
                      <a:pt x="16" y="12"/>
                    </a:cubicBezTo>
                    <a:cubicBezTo>
                      <a:pt x="5" y="12"/>
                      <a:pt x="5" y="12"/>
                      <a:pt x="5" y="12"/>
                    </a:cubicBezTo>
                    <a:cubicBezTo>
                      <a:pt x="5" y="13"/>
                      <a:pt x="5" y="13"/>
                      <a:pt x="5" y="14"/>
                    </a:cubicBezTo>
                    <a:cubicBezTo>
                      <a:pt x="6" y="15"/>
                      <a:pt x="6" y="15"/>
                      <a:pt x="6" y="16"/>
                    </a:cubicBezTo>
                    <a:cubicBezTo>
                      <a:pt x="7" y="16"/>
                      <a:pt x="7" y="16"/>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6" y="20"/>
                      <a:pt x="16" y="20"/>
                    </a:cubicBezTo>
                    <a:cubicBezTo>
                      <a:pt x="16" y="20"/>
                      <a:pt x="15" y="20"/>
                      <a:pt x="14" y="20"/>
                    </a:cubicBezTo>
                    <a:cubicBezTo>
                      <a:pt x="14" y="20"/>
                      <a:pt x="13" y="21"/>
                      <a:pt x="12" y="21"/>
                    </a:cubicBezTo>
                    <a:cubicBezTo>
                      <a:pt x="11" y="21"/>
                      <a:pt x="11" y="21"/>
                      <a:pt x="10" y="21"/>
                    </a:cubicBezTo>
                    <a:cubicBezTo>
                      <a:pt x="8" y="21"/>
                      <a:pt x="7" y="21"/>
                      <a:pt x="5" y="20"/>
                    </a:cubicBezTo>
                    <a:cubicBezTo>
                      <a:pt x="4" y="20"/>
                      <a:pt x="3" y="19"/>
                      <a:pt x="2" y="18"/>
                    </a:cubicBezTo>
                    <a:cubicBezTo>
                      <a:pt x="2" y="18"/>
                      <a:pt x="1" y="17"/>
                      <a:pt x="1" y="15"/>
                    </a:cubicBezTo>
                    <a:cubicBezTo>
                      <a:pt x="0" y="14"/>
                      <a:pt x="0" y="13"/>
                      <a:pt x="0" y="11"/>
                    </a:cubicBezTo>
                    <a:cubicBezTo>
                      <a:pt x="0" y="9"/>
                      <a:pt x="0" y="8"/>
                      <a:pt x="1" y="6"/>
                    </a:cubicBezTo>
                    <a:cubicBezTo>
                      <a:pt x="1" y="5"/>
                      <a:pt x="2" y="4"/>
                      <a:pt x="2" y="3"/>
                    </a:cubicBezTo>
                    <a:cubicBezTo>
                      <a:pt x="3" y="2"/>
                      <a:pt x="4" y="2"/>
                      <a:pt x="5" y="1"/>
                    </a:cubicBezTo>
                    <a:cubicBezTo>
                      <a:pt x="7" y="1"/>
                      <a:pt x="8" y="0"/>
                      <a:pt x="9" y="0"/>
                    </a:cubicBezTo>
                    <a:cubicBezTo>
                      <a:pt x="11" y="0"/>
                      <a:pt x="12" y="1"/>
                      <a:pt x="13" y="1"/>
                    </a:cubicBezTo>
                    <a:cubicBezTo>
                      <a:pt x="14" y="1"/>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1" y="4"/>
                      <a:pt x="10" y="4"/>
                      <a:pt x="9" y="4"/>
                    </a:cubicBezTo>
                    <a:cubicBezTo>
                      <a:pt x="9" y="4"/>
                      <a:pt x="8" y="4"/>
                      <a:pt x="7" y="4"/>
                    </a:cubicBezTo>
                    <a:cubicBezTo>
                      <a:pt x="7" y="5"/>
                      <a:pt x="7" y="5"/>
                      <a:pt x="6" y="5"/>
                    </a:cubicBezTo>
                    <a:cubicBezTo>
                      <a:pt x="6" y="6"/>
                      <a:pt x="6" y="6"/>
                      <a:pt x="6"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1" name="Freeform 8190">
                <a:extLst>
                  <a:ext uri="{FF2B5EF4-FFF2-40B4-BE49-F238E27FC236}">
                    <a16:creationId xmlns:a16="http://schemas.microsoft.com/office/drawing/2014/main" id="{8530A4CE-37BC-49E8-908D-1813DB323A64}"/>
                  </a:ext>
                </a:extLst>
              </p:cNvPr>
              <p:cNvSpPr>
                <a:spLocks noEditPoints="1"/>
              </p:cNvSpPr>
              <p:nvPr/>
            </p:nvSpPr>
            <p:spPr bwMode="auto">
              <a:xfrm>
                <a:off x="-1958975" y="1360605"/>
                <a:ext cx="46038" cy="55563"/>
              </a:xfrm>
              <a:custGeom>
                <a:avLst/>
                <a:gdLst>
                  <a:gd name="T0" fmla="*/ 17 w 17"/>
                  <a:gd name="T1" fmla="*/ 20 h 21"/>
                  <a:gd name="T2" fmla="*/ 16 w 17"/>
                  <a:gd name="T3" fmla="*/ 20 h 21"/>
                  <a:gd name="T4" fmla="*/ 16 w 17"/>
                  <a:gd name="T5" fmla="*/ 20 h 21"/>
                  <a:gd name="T6" fmla="*/ 15 w 17"/>
                  <a:gd name="T7" fmla="*/ 21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1 h 21"/>
                  <a:gd name="T22" fmla="*/ 2 w 17"/>
                  <a:gd name="T23" fmla="*/ 19 h 21"/>
                  <a:gd name="T24" fmla="*/ 1 w 17"/>
                  <a:gd name="T25" fmla="*/ 18 h 21"/>
                  <a:gd name="T26" fmla="*/ 0 w 17"/>
                  <a:gd name="T27" fmla="*/ 15 h 21"/>
                  <a:gd name="T28" fmla="*/ 1 w 17"/>
                  <a:gd name="T29" fmla="*/ 12 h 21"/>
                  <a:gd name="T30" fmla="*/ 2 w 17"/>
                  <a:gd name="T31" fmla="*/ 10 h 21"/>
                  <a:gd name="T32" fmla="*/ 6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4 h 21"/>
                  <a:gd name="T46" fmla="*/ 8 w 17"/>
                  <a:gd name="T47" fmla="*/ 4 h 21"/>
                  <a:gd name="T48" fmla="*/ 6 w 17"/>
                  <a:gd name="T49" fmla="*/ 5 h 21"/>
                  <a:gd name="T50" fmla="*/ 4 w 17"/>
                  <a:gd name="T51" fmla="*/ 5 h 21"/>
                  <a:gd name="T52" fmla="*/ 3 w 17"/>
                  <a:gd name="T53" fmla="*/ 6 h 21"/>
                  <a:gd name="T54" fmla="*/ 2 w 17"/>
                  <a:gd name="T55" fmla="*/ 6 h 21"/>
                  <a:gd name="T56" fmla="*/ 2 w 17"/>
                  <a:gd name="T57" fmla="*/ 6 h 21"/>
                  <a:gd name="T58" fmla="*/ 1 w 17"/>
                  <a:gd name="T59" fmla="*/ 6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1 h 21"/>
                  <a:gd name="T74" fmla="*/ 9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0"/>
                    </a:cubicBezTo>
                    <a:cubicBezTo>
                      <a:pt x="16" y="21"/>
                      <a:pt x="15" y="21"/>
                      <a:pt x="15" y="21"/>
                    </a:cubicBezTo>
                    <a:cubicBezTo>
                      <a:pt x="14" y="21"/>
                      <a:pt x="13" y="21"/>
                      <a:pt x="13" y="20"/>
                    </a:cubicBezTo>
                    <a:cubicBezTo>
                      <a:pt x="13" y="20"/>
                      <a:pt x="13" y="20"/>
                      <a:pt x="13"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1"/>
                    </a:cubicBezTo>
                    <a:cubicBezTo>
                      <a:pt x="3" y="20"/>
                      <a:pt x="2" y="20"/>
                      <a:pt x="2" y="19"/>
                    </a:cubicBezTo>
                    <a:cubicBezTo>
                      <a:pt x="1" y="19"/>
                      <a:pt x="1" y="18"/>
                      <a:pt x="1" y="18"/>
                    </a:cubicBezTo>
                    <a:cubicBezTo>
                      <a:pt x="0" y="17"/>
                      <a:pt x="0" y="16"/>
                      <a:pt x="0" y="15"/>
                    </a:cubicBezTo>
                    <a:cubicBezTo>
                      <a:pt x="0" y="14"/>
                      <a:pt x="0" y="13"/>
                      <a:pt x="1" y="12"/>
                    </a:cubicBezTo>
                    <a:cubicBezTo>
                      <a:pt x="1" y="11"/>
                      <a:pt x="2" y="11"/>
                      <a:pt x="2"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1" y="6"/>
                    </a:cubicBezTo>
                    <a:cubicBezTo>
                      <a:pt x="11" y="6"/>
                      <a:pt x="11" y="5"/>
                      <a:pt x="11" y="5"/>
                    </a:cubicBezTo>
                    <a:cubicBezTo>
                      <a:pt x="11" y="5"/>
                      <a:pt x="10" y="5"/>
                      <a:pt x="10" y="4"/>
                    </a:cubicBezTo>
                    <a:cubicBezTo>
                      <a:pt x="9" y="4"/>
                      <a:pt x="9" y="4"/>
                      <a:pt x="8" y="4"/>
                    </a:cubicBezTo>
                    <a:cubicBezTo>
                      <a:pt x="7" y="4"/>
                      <a:pt x="7" y="4"/>
                      <a:pt x="6" y="5"/>
                    </a:cubicBezTo>
                    <a:cubicBezTo>
                      <a:pt x="5" y="5"/>
                      <a:pt x="5" y="5"/>
                      <a:pt x="4" y="5"/>
                    </a:cubicBezTo>
                    <a:cubicBezTo>
                      <a:pt x="4" y="5"/>
                      <a:pt x="3" y="6"/>
                      <a:pt x="3" y="6"/>
                    </a:cubicBezTo>
                    <a:cubicBezTo>
                      <a:pt x="2" y="6"/>
                      <a:pt x="2" y="6"/>
                      <a:pt x="2" y="6"/>
                    </a:cubicBezTo>
                    <a:cubicBezTo>
                      <a:pt x="2" y="6"/>
                      <a:pt x="2" y="6"/>
                      <a:pt x="2" y="6"/>
                    </a:cubicBezTo>
                    <a:cubicBezTo>
                      <a:pt x="1" y="6"/>
                      <a:pt x="1" y="6"/>
                      <a:pt x="1" y="6"/>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1"/>
                      <a:pt x="6" y="1"/>
                    </a:cubicBezTo>
                    <a:cubicBezTo>
                      <a:pt x="7" y="0"/>
                      <a:pt x="8" y="0"/>
                      <a:pt x="9" y="0"/>
                    </a:cubicBezTo>
                    <a:cubicBezTo>
                      <a:pt x="10" y="0"/>
                      <a:pt x="11" y="0"/>
                      <a:pt x="12" y="1"/>
                    </a:cubicBezTo>
                    <a:cubicBezTo>
                      <a:pt x="13" y="1"/>
                      <a:pt x="14" y="1"/>
                      <a:pt x="15" y="2"/>
                    </a:cubicBezTo>
                    <a:cubicBezTo>
                      <a:pt x="15" y="3"/>
                      <a:pt x="16" y="3"/>
                      <a:pt x="16" y="4"/>
                    </a:cubicBezTo>
                    <a:cubicBezTo>
                      <a:pt x="17" y="5"/>
                      <a:pt x="17" y="6"/>
                      <a:pt x="17" y="8"/>
                    </a:cubicBezTo>
                    <a:lnTo>
                      <a:pt x="17" y="20"/>
                    </a:lnTo>
                    <a:close/>
                    <a:moveTo>
                      <a:pt x="12" y="12"/>
                    </a:moveTo>
                    <a:cubicBezTo>
                      <a:pt x="10" y="12"/>
                      <a:pt x="10" y="12"/>
                      <a:pt x="10" y="12"/>
                    </a:cubicBezTo>
                    <a:cubicBezTo>
                      <a:pt x="9" y="12"/>
                      <a:pt x="8" y="12"/>
                      <a:pt x="8" y="12"/>
                    </a:cubicBezTo>
                    <a:cubicBezTo>
                      <a:pt x="7" y="12"/>
                      <a:pt x="6" y="12"/>
                      <a:pt x="6" y="13"/>
                    </a:cubicBezTo>
                    <a:cubicBezTo>
                      <a:pt x="6" y="13"/>
                      <a:pt x="5" y="13"/>
                      <a:pt x="5" y="14"/>
                    </a:cubicBezTo>
                    <a:cubicBezTo>
                      <a:pt x="5" y="14"/>
                      <a:pt x="5" y="14"/>
                      <a:pt x="5" y="15"/>
                    </a:cubicBezTo>
                    <a:cubicBezTo>
                      <a:pt x="5" y="16"/>
                      <a:pt x="5" y="16"/>
                      <a:pt x="6" y="17"/>
                    </a:cubicBezTo>
                    <a:cubicBezTo>
                      <a:pt x="6" y="17"/>
                      <a:pt x="7" y="17"/>
                      <a:pt x="8" y="17"/>
                    </a:cubicBezTo>
                    <a:cubicBezTo>
                      <a:pt x="9"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2" name="Freeform 8191">
                <a:extLst>
                  <a:ext uri="{FF2B5EF4-FFF2-40B4-BE49-F238E27FC236}">
                    <a16:creationId xmlns:a16="http://schemas.microsoft.com/office/drawing/2014/main" id="{2D4346CA-648B-4B4A-AF74-0AC7A5378D5D}"/>
                  </a:ext>
                </a:extLst>
              </p:cNvPr>
              <p:cNvSpPr>
                <a:spLocks/>
              </p:cNvSpPr>
              <p:nvPr/>
            </p:nvSpPr>
            <p:spPr bwMode="auto">
              <a:xfrm>
                <a:off x="-1900238" y="1360605"/>
                <a:ext cx="31750" cy="55563"/>
              </a:xfrm>
              <a:custGeom>
                <a:avLst/>
                <a:gdLst>
                  <a:gd name="T0" fmla="*/ 12 w 12"/>
                  <a:gd name="T1" fmla="*/ 3 h 21"/>
                  <a:gd name="T2" fmla="*/ 11 w 12"/>
                  <a:gd name="T3" fmla="*/ 4 h 21"/>
                  <a:gd name="T4" fmla="*/ 11 w 12"/>
                  <a:gd name="T5" fmla="*/ 5 h 21"/>
                  <a:gd name="T6" fmla="*/ 11 w 12"/>
                  <a:gd name="T7" fmla="*/ 5 h 21"/>
                  <a:gd name="T8" fmla="*/ 11 w 12"/>
                  <a:gd name="T9" fmla="*/ 6 h 21"/>
                  <a:gd name="T10" fmla="*/ 10 w 12"/>
                  <a:gd name="T11" fmla="*/ 6 h 21"/>
                  <a:gd name="T12" fmla="*/ 10 w 12"/>
                  <a:gd name="T13" fmla="*/ 5 h 21"/>
                  <a:gd name="T14" fmla="*/ 9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4 w 12"/>
                  <a:gd name="T31" fmla="*/ 20 h 21"/>
                  <a:gd name="T32" fmla="*/ 4 w 12"/>
                  <a:gd name="T33" fmla="*/ 20 h 21"/>
                  <a:gd name="T34" fmla="*/ 2 w 12"/>
                  <a:gd name="T35" fmla="*/ 21 h 21"/>
                  <a:gd name="T36" fmla="*/ 1 w 12"/>
                  <a:gd name="T37" fmla="*/ 20 h 21"/>
                  <a:gd name="T38" fmla="*/ 0 w 12"/>
                  <a:gd name="T39" fmla="*/ 20 h 21"/>
                  <a:gd name="T40" fmla="*/ 0 w 12"/>
                  <a:gd name="T41" fmla="*/ 20 h 21"/>
                  <a:gd name="T42" fmla="*/ 0 w 12"/>
                  <a:gd name="T43" fmla="*/ 20 h 21"/>
                  <a:gd name="T44" fmla="*/ 0 w 12"/>
                  <a:gd name="T45" fmla="*/ 1 h 21"/>
                  <a:gd name="T46" fmla="*/ 0 w 12"/>
                  <a:gd name="T47" fmla="*/ 1 h 21"/>
                  <a:gd name="T48" fmla="*/ 0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1 h 21"/>
                  <a:gd name="T62" fmla="*/ 4 w 12"/>
                  <a:gd name="T63" fmla="*/ 4 h 21"/>
                  <a:gd name="T64" fmla="*/ 6 w 12"/>
                  <a:gd name="T65" fmla="*/ 2 h 21"/>
                  <a:gd name="T66" fmla="*/ 7 w 12"/>
                  <a:gd name="T67" fmla="*/ 1 h 21"/>
                  <a:gd name="T68" fmla="*/ 8 w 12"/>
                  <a:gd name="T69" fmla="*/ 0 h 21"/>
                  <a:gd name="T70" fmla="*/ 9 w 12"/>
                  <a:gd name="T71" fmla="*/ 0 h 21"/>
                  <a:gd name="T72" fmla="*/ 10 w 12"/>
                  <a:gd name="T73" fmla="*/ 0 h 21"/>
                  <a:gd name="T74" fmla="*/ 10 w 12"/>
                  <a:gd name="T75" fmla="*/ 0 h 21"/>
                  <a:gd name="T76" fmla="*/ 11 w 12"/>
                  <a:gd name="T77" fmla="*/ 1 h 21"/>
                  <a:gd name="T78" fmla="*/ 11 w 12"/>
                  <a:gd name="T79" fmla="*/ 1 h 21"/>
                  <a:gd name="T80" fmla="*/ 11 w 12"/>
                  <a:gd name="T81" fmla="*/ 1 h 21"/>
                  <a:gd name="T82" fmla="*/ 11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1" y="4"/>
                    </a:cubicBezTo>
                    <a:cubicBezTo>
                      <a:pt x="11" y="5"/>
                      <a:pt x="11" y="5"/>
                      <a:pt x="11" y="5"/>
                    </a:cubicBezTo>
                    <a:cubicBezTo>
                      <a:pt x="11" y="5"/>
                      <a:pt x="11" y="5"/>
                      <a:pt x="11" y="5"/>
                    </a:cubicBezTo>
                    <a:cubicBezTo>
                      <a:pt x="11" y="6"/>
                      <a:pt x="11" y="6"/>
                      <a:pt x="11" y="6"/>
                    </a:cubicBezTo>
                    <a:cubicBezTo>
                      <a:pt x="11" y="6"/>
                      <a:pt x="11" y="6"/>
                      <a:pt x="10" y="6"/>
                    </a:cubicBezTo>
                    <a:cubicBezTo>
                      <a:pt x="10" y="5"/>
                      <a:pt x="10" y="5"/>
                      <a:pt x="10" y="5"/>
                    </a:cubicBezTo>
                    <a:cubicBezTo>
                      <a:pt x="10" y="5"/>
                      <a:pt x="10" y="5"/>
                      <a:pt x="9" y="5"/>
                    </a:cubicBezTo>
                    <a:cubicBezTo>
                      <a:pt x="9" y="5"/>
                      <a:pt x="9" y="5"/>
                      <a:pt x="9" y="5"/>
                    </a:cubicBezTo>
                    <a:cubicBezTo>
                      <a:pt x="8" y="5"/>
                      <a:pt x="8" y="5"/>
                      <a:pt x="8" y="5"/>
                    </a:cubicBezTo>
                    <a:cubicBezTo>
                      <a:pt x="8" y="5"/>
                      <a:pt x="7" y="6"/>
                      <a:pt x="7" y="6"/>
                    </a:cubicBezTo>
                    <a:cubicBezTo>
                      <a:pt x="7" y="6"/>
                      <a:pt x="6" y="6"/>
                      <a:pt x="6" y="7"/>
                    </a:cubicBezTo>
                    <a:cubicBezTo>
                      <a:pt x="6" y="7"/>
                      <a:pt x="5" y="8"/>
                      <a:pt x="5" y="8"/>
                    </a:cubicBezTo>
                    <a:cubicBezTo>
                      <a:pt x="5" y="20"/>
                      <a:pt x="5" y="20"/>
                      <a:pt x="5" y="20"/>
                    </a:cubicBezTo>
                    <a:cubicBezTo>
                      <a:pt x="5" y="20"/>
                      <a:pt x="5" y="20"/>
                      <a:pt x="5" y="20"/>
                    </a:cubicBezTo>
                    <a:cubicBezTo>
                      <a:pt x="5" y="20"/>
                      <a:pt x="5" y="20"/>
                      <a:pt x="4" y="20"/>
                    </a:cubicBezTo>
                    <a:cubicBezTo>
                      <a:pt x="4" y="20"/>
                      <a:pt x="4" y="20"/>
                      <a:pt x="4" y="20"/>
                    </a:cubicBezTo>
                    <a:cubicBezTo>
                      <a:pt x="3" y="21"/>
                      <a:pt x="3" y="21"/>
                      <a:pt x="2" y="21"/>
                    </a:cubicBezTo>
                    <a:cubicBezTo>
                      <a:pt x="2" y="21"/>
                      <a:pt x="1" y="21"/>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3" y="1"/>
                      <a:pt x="4" y="1"/>
                      <a:pt x="4" y="1"/>
                    </a:cubicBezTo>
                    <a:cubicBezTo>
                      <a:pt x="4" y="1"/>
                      <a:pt x="4" y="1"/>
                      <a:pt x="4" y="1"/>
                    </a:cubicBezTo>
                    <a:cubicBezTo>
                      <a:pt x="4" y="1"/>
                      <a:pt x="4" y="1"/>
                      <a:pt x="4" y="1"/>
                    </a:cubicBezTo>
                    <a:cubicBezTo>
                      <a:pt x="4" y="4"/>
                      <a:pt x="4" y="4"/>
                      <a:pt x="4" y="4"/>
                    </a:cubicBezTo>
                    <a:cubicBezTo>
                      <a:pt x="5" y="3"/>
                      <a:pt x="5" y="3"/>
                      <a:pt x="6" y="2"/>
                    </a:cubicBezTo>
                    <a:cubicBezTo>
                      <a:pt x="6" y="2"/>
                      <a:pt x="6" y="1"/>
                      <a:pt x="7" y="1"/>
                    </a:cubicBezTo>
                    <a:cubicBezTo>
                      <a:pt x="7" y="1"/>
                      <a:pt x="8" y="1"/>
                      <a:pt x="8" y="0"/>
                    </a:cubicBezTo>
                    <a:cubicBezTo>
                      <a:pt x="8" y="0"/>
                      <a:pt x="9" y="0"/>
                      <a:pt x="9" y="0"/>
                    </a:cubicBezTo>
                    <a:cubicBezTo>
                      <a:pt x="9" y="0"/>
                      <a:pt x="9" y="0"/>
                      <a:pt x="10" y="0"/>
                    </a:cubicBezTo>
                    <a:cubicBezTo>
                      <a:pt x="10" y="0"/>
                      <a:pt x="10" y="0"/>
                      <a:pt x="10" y="0"/>
                    </a:cubicBezTo>
                    <a:cubicBezTo>
                      <a:pt x="10" y="0"/>
                      <a:pt x="11" y="1"/>
                      <a:pt x="11" y="1"/>
                    </a:cubicBezTo>
                    <a:cubicBezTo>
                      <a:pt x="11" y="1"/>
                      <a:pt x="11" y="1"/>
                      <a:pt x="11" y="1"/>
                    </a:cubicBezTo>
                    <a:cubicBezTo>
                      <a:pt x="11" y="1"/>
                      <a:pt x="11" y="1"/>
                      <a:pt x="11" y="1"/>
                    </a:cubicBezTo>
                    <a:cubicBezTo>
                      <a:pt x="11" y="1"/>
                      <a:pt x="11" y="1"/>
                      <a:pt x="11" y="1"/>
                    </a:cubicBezTo>
                    <a:cubicBezTo>
                      <a:pt x="11"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3" name="Freeform 8192">
                <a:extLst>
                  <a:ext uri="{FF2B5EF4-FFF2-40B4-BE49-F238E27FC236}">
                    <a16:creationId xmlns:a16="http://schemas.microsoft.com/office/drawing/2014/main" id="{3657830C-524E-48FE-97EE-D79FF9BF87E5}"/>
                  </a:ext>
                </a:extLst>
              </p:cNvPr>
              <p:cNvSpPr>
                <a:spLocks/>
              </p:cNvSpPr>
              <p:nvPr/>
            </p:nvSpPr>
            <p:spPr bwMode="auto">
              <a:xfrm>
                <a:off x="-1865313" y="1363780"/>
                <a:ext cx="80963" cy="52388"/>
              </a:xfrm>
              <a:custGeom>
                <a:avLst/>
                <a:gdLst>
                  <a:gd name="T0" fmla="*/ 30 w 30"/>
                  <a:gd name="T1" fmla="*/ 0 h 20"/>
                  <a:gd name="T2" fmla="*/ 30 w 30"/>
                  <a:gd name="T3" fmla="*/ 1 h 20"/>
                  <a:gd name="T4" fmla="*/ 30 w 30"/>
                  <a:gd name="T5" fmla="*/ 2 h 20"/>
                  <a:gd name="T6" fmla="*/ 25 w 30"/>
                  <a:gd name="T7" fmla="*/ 18 h 20"/>
                  <a:gd name="T8" fmla="*/ 24 w 30"/>
                  <a:gd name="T9" fmla="*/ 19 h 20"/>
                  <a:gd name="T10" fmla="*/ 24 w 30"/>
                  <a:gd name="T11" fmla="*/ 19 h 20"/>
                  <a:gd name="T12" fmla="*/ 23 w 30"/>
                  <a:gd name="T13" fmla="*/ 20 h 20"/>
                  <a:gd name="T14" fmla="*/ 21 w 30"/>
                  <a:gd name="T15" fmla="*/ 20 h 20"/>
                  <a:gd name="T16" fmla="*/ 20 w 30"/>
                  <a:gd name="T17" fmla="*/ 19 h 20"/>
                  <a:gd name="T18" fmla="*/ 19 w 30"/>
                  <a:gd name="T19" fmla="*/ 19 h 20"/>
                  <a:gd name="T20" fmla="*/ 18 w 30"/>
                  <a:gd name="T21" fmla="*/ 19 h 20"/>
                  <a:gd name="T22" fmla="*/ 18 w 30"/>
                  <a:gd name="T23" fmla="*/ 18 h 20"/>
                  <a:gd name="T24" fmla="*/ 15 w 30"/>
                  <a:gd name="T25" fmla="*/ 7 h 20"/>
                  <a:gd name="T26" fmla="*/ 15 w 30"/>
                  <a:gd name="T27" fmla="*/ 7 h 20"/>
                  <a:gd name="T28" fmla="*/ 15 w 30"/>
                  <a:gd name="T29" fmla="*/ 7 h 20"/>
                  <a:gd name="T30" fmla="*/ 12 w 30"/>
                  <a:gd name="T31" fmla="*/ 18 h 20"/>
                  <a:gd name="T32" fmla="*/ 12 w 30"/>
                  <a:gd name="T33" fmla="*/ 19 h 20"/>
                  <a:gd name="T34" fmla="*/ 11 w 30"/>
                  <a:gd name="T35" fmla="*/ 19 h 20"/>
                  <a:gd name="T36" fmla="*/ 10 w 30"/>
                  <a:gd name="T37" fmla="*/ 20 h 20"/>
                  <a:gd name="T38" fmla="*/ 9 w 30"/>
                  <a:gd name="T39" fmla="*/ 20 h 20"/>
                  <a:gd name="T40" fmla="*/ 7 w 30"/>
                  <a:gd name="T41" fmla="*/ 19 h 20"/>
                  <a:gd name="T42" fmla="*/ 6 w 30"/>
                  <a:gd name="T43" fmla="*/ 19 h 20"/>
                  <a:gd name="T44" fmla="*/ 5 w 30"/>
                  <a:gd name="T45" fmla="*/ 19 h 20"/>
                  <a:gd name="T46" fmla="*/ 5 w 30"/>
                  <a:gd name="T47" fmla="*/ 18 h 20"/>
                  <a:gd name="T48" fmla="*/ 0 w 30"/>
                  <a:gd name="T49" fmla="*/ 2 h 20"/>
                  <a:gd name="T50" fmla="*/ 0 w 30"/>
                  <a:gd name="T51" fmla="*/ 1 h 20"/>
                  <a:gd name="T52" fmla="*/ 0 w 30"/>
                  <a:gd name="T53" fmla="*/ 0 h 20"/>
                  <a:gd name="T54" fmla="*/ 0 w 30"/>
                  <a:gd name="T55" fmla="*/ 0 h 20"/>
                  <a:gd name="T56" fmla="*/ 1 w 30"/>
                  <a:gd name="T57" fmla="*/ 0 h 20"/>
                  <a:gd name="T58" fmla="*/ 1 w 30"/>
                  <a:gd name="T59" fmla="*/ 0 h 20"/>
                  <a:gd name="T60" fmla="*/ 3 w 30"/>
                  <a:gd name="T61" fmla="*/ 0 h 20"/>
                  <a:gd name="T62" fmla="*/ 4 w 30"/>
                  <a:gd name="T63" fmla="*/ 0 h 20"/>
                  <a:gd name="T64" fmla="*/ 5 w 30"/>
                  <a:gd name="T65" fmla="*/ 0 h 20"/>
                  <a:gd name="T66" fmla="*/ 5 w 30"/>
                  <a:gd name="T67" fmla="*/ 0 h 20"/>
                  <a:gd name="T68" fmla="*/ 5 w 30"/>
                  <a:gd name="T69" fmla="*/ 1 h 20"/>
                  <a:gd name="T70" fmla="*/ 9 w 30"/>
                  <a:gd name="T71" fmla="*/ 14 h 20"/>
                  <a:gd name="T72" fmla="*/ 9 w 30"/>
                  <a:gd name="T73" fmla="*/ 14 h 20"/>
                  <a:gd name="T74" fmla="*/ 9 w 30"/>
                  <a:gd name="T75" fmla="*/ 14 h 20"/>
                  <a:gd name="T76" fmla="*/ 12 w 30"/>
                  <a:gd name="T77" fmla="*/ 1 h 20"/>
                  <a:gd name="T78" fmla="*/ 13 w 30"/>
                  <a:gd name="T79" fmla="*/ 0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0 h 20"/>
                  <a:gd name="T92" fmla="*/ 18 w 30"/>
                  <a:gd name="T93" fmla="*/ 0 h 20"/>
                  <a:gd name="T94" fmla="*/ 21 w 30"/>
                  <a:gd name="T95" fmla="*/ 14 h 20"/>
                  <a:gd name="T96" fmla="*/ 21 w 30"/>
                  <a:gd name="T97" fmla="*/ 14 h 20"/>
                  <a:gd name="T98" fmla="*/ 21 w 30"/>
                  <a:gd name="T99" fmla="*/ 14 h 20"/>
                  <a:gd name="T100" fmla="*/ 25 w 30"/>
                  <a:gd name="T101" fmla="*/ 1 h 20"/>
                  <a:gd name="T102" fmla="*/ 25 w 30"/>
                  <a:gd name="T103" fmla="*/ 0 h 20"/>
                  <a:gd name="T104" fmla="*/ 25 w 30"/>
                  <a:gd name="T105" fmla="*/ 0 h 20"/>
                  <a:gd name="T106" fmla="*/ 26 w 30"/>
                  <a:gd name="T107" fmla="*/ 0 h 20"/>
                  <a:gd name="T108" fmla="*/ 27 w 30"/>
                  <a:gd name="T109" fmla="*/ 0 h 20"/>
                  <a:gd name="T110" fmla="*/ 29 w 30"/>
                  <a:gd name="T111" fmla="*/ 0 h 20"/>
                  <a:gd name="T112" fmla="*/ 29 w 30"/>
                  <a:gd name="T113" fmla="*/ 0 h 20"/>
                  <a:gd name="T114" fmla="*/ 30 w 30"/>
                  <a:gd name="T115" fmla="*/ 0 h 20"/>
                  <a:gd name="T116" fmla="*/ 30 w 30"/>
                  <a:gd name="T1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0"/>
                    </a:moveTo>
                    <a:cubicBezTo>
                      <a:pt x="30" y="1"/>
                      <a:pt x="30" y="1"/>
                      <a:pt x="30" y="1"/>
                    </a:cubicBezTo>
                    <a:cubicBezTo>
                      <a:pt x="30" y="1"/>
                      <a:pt x="30" y="2"/>
                      <a:pt x="30" y="2"/>
                    </a:cubicBezTo>
                    <a:cubicBezTo>
                      <a:pt x="25" y="18"/>
                      <a:pt x="25" y="18"/>
                      <a:pt x="25" y="18"/>
                    </a:cubicBezTo>
                    <a:cubicBezTo>
                      <a:pt x="25" y="19"/>
                      <a:pt x="25" y="19"/>
                      <a:pt x="24" y="19"/>
                    </a:cubicBezTo>
                    <a:cubicBezTo>
                      <a:pt x="24" y="19"/>
                      <a:pt x="24" y="19"/>
                      <a:pt x="24" y="19"/>
                    </a:cubicBezTo>
                    <a:cubicBezTo>
                      <a:pt x="24" y="19"/>
                      <a:pt x="23" y="19"/>
                      <a:pt x="23" y="20"/>
                    </a:cubicBezTo>
                    <a:cubicBezTo>
                      <a:pt x="23" y="20"/>
                      <a:pt x="22" y="20"/>
                      <a:pt x="21" y="20"/>
                    </a:cubicBezTo>
                    <a:cubicBezTo>
                      <a:pt x="21" y="20"/>
                      <a:pt x="20" y="20"/>
                      <a:pt x="20" y="19"/>
                    </a:cubicBezTo>
                    <a:cubicBezTo>
                      <a:pt x="19" y="19"/>
                      <a:pt x="19" y="19"/>
                      <a:pt x="19" y="19"/>
                    </a:cubicBezTo>
                    <a:cubicBezTo>
                      <a:pt x="19" y="19"/>
                      <a:pt x="18" y="19"/>
                      <a:pt x="18" y="19"/>
                    </a:cubicBezTo>
                    <a:cubicBezTo>
                      <a:pt x="18" y="19"/>
                      <a:pt x="18" y="19"/>
                      <a:pt x="18" y="18"/>
                    </a:cubicBezTo>
                    <a:cubicBezTo>
                      <a:pt x="15" y="7"/>
                      <a:pt x="15" y="7"/>
                      <a:pt x="15" y="7"/>
                    </a:cubicBezTo>
                    <a:cubicBezTo>
                      <a:pt x="15" y="7"/>
                      <a:pt x="15" y="7"/>
                      <a:pt x="15" y="7"/>
                    </a:cubicBezTo>
                    <a:cubicBezTo>
                      <a:pt x="15" y="7"/>
                      <a:pt x="15" y="7"/>
                      <a:pt x="15" y="7"/>
                    </a:cubicBezTo>
                    <a:cubicBezTo>
                      <a:pt x="12" y="18"/>
                      <a:pt x="12" y="18"/>
                      <a:pt x="12" y="18"/>
                    </a:cubicBezTo>
                    <a:cubicBezTo>
                      <a:pt x="12" y="19"/>
                      <a:pt x="12" y="19"/>
                      <a:pt x="12" y="19"/>
                    </a:cubicBezTo>
                    <a:cubicBezTo>
                      <a:pt x="12" y="19"/>
                      <a:pt x="11" y="19"/>
                      <a:pt x="11" y="19"/>
                    </a:cubicBezTo>
                    <a:cubicBezTo>
                      <a:pt x="11" y="19"/>
                      <a:pt x="11" y="19"/>
                      <a:pt x="10" y="20"/>
                    </a:cubicBezTo>
                    <a:cubicBezTo>
                      <a:pt x="10" y="20"/>
                      <a:pt x="9" y="20"/>
                      <a:pt x="9" y="20"/>
                    </a:cubicBezTo>
                    <a:cubicBezTo>
                      <a:pt x="8" y="20"/>
                      <a:pt x="7" y="20"/>
                      <a:pt x="7" y="19"/>
                    </a:cubicBezTo>
                    <a:cubicBezTo>
                      <a:pt x="7" y="19"/>
                      <a:pt x="6" y="19"/>
                      <a:pt x="6" y="19"/>
                    </a:cubicBezTo>
                    <a:cubicBezTo>
                      <a:pt x="6" y="19"/>
                      <a:pt x="6" y="19"/>
                      <a:pt x="5" y="19"/>
                    </a:cubicBezTo>
                    <a:cubicBezTo>
                      <a:pt x="5" y="19"/>
                      <a:pt x="5" y="19"/>
                      <a:pt x="5" y="18"/>
                    </a:cubicBezTo>
                    <a:cubicBezTo>
                      <a:pt x="0" y="2"/>
                      <a:pt x="0" y="2"/>
                      <a:pt x="0" y="2"/>
                    </a:cubicBezTo>
                    <a:cubicBezTo>
                      <a:pt x="0" y="2"/>
                      <a:pt x="0" y="1"/>
                      <a:pt x="0" y="1"/>
                    </a:cubicBezTo>
                    <a:cubicBezTo>
                      <a:pt x="0" y="1"/>
                      <a:pt x="0" y="1"/>
                      <a:pt x="0" y="0"/>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9" y="14"/>
                      <a:pt x="9" y="14"/>
                      <a:pt x="9" y="14"/>
                    </a:cubicBezTo>
                    <a:cubicBezTo>
                      <a:pt x="9" y="14"/>
                      <a:pt x="9" y="14"/>
                      <a:pt x="9" y="14"/>
                    </a:cubicBezTo>
                    <a:cubicBezTo>
                      <a:pt x="9" y="14"/>
                      <a:pt x="9" y="14"/>
                      <a:pt x="9" y="14"/>
                    </a:cubicBezTo>
                    <a:cubicBezTo>
                      <a:pt x="12" y="1"/>
                      <a:pt x="12" y="1"/>
                      <a:pt x="12" y="1"/>
                    </a:cubicBezTo>
                    <a:cubicBezTo>
                      <a:pt x="13" y="0"/>
                      <a:pt x="13" y="0"/>
                      <a:pt x="13" y="0"/>
                    </a:cubicBezTo>
                    <a:cubicBezTo>
                      <a:pt x="13" y="0"/>
                      <a:pt x="13" y="0"/>
                      <a:pt x="13" y="0"/>
                    </a:cubicBezTo>
                    <a:cubicBezTo>
                      <a:pt x="13" y="0"/>
                      <a:pt x="13" y="0"/>
                      <a:pt x="14" y="0"/>
                    </a:cubicBezTo>
                    <a:cubicBezTo>
                      <a:pt x="14" y="0"/>
                      <a:pt x="15" y="0"/>
                      <a:pt x="15" y="0"/>
                    </a:cubicBezTo>
                    <a:cubicBezTo>
                      <a:pt x="16" y="0"/>
                      <a:pt x="16" y="0"/>
                      <a:pt x="16" y="0"/>
                    </a:cubicBezTo>
                    <a:cubicBezTo>
                      <a:pt x="17" y="0"/>
                      <a:pt x="17" y="0"/>
                      <a:pt x="17" y="0"/>
                    </a:cubicBezTo>
                    <a:cubicBezTo>
                      <a:pt x="17" y="0"/>
                      <a:pt x="17" y="0"/>
                      <a:pt x="17" y="0"/>
                    </a:cubicBezTo>
                    <a:cubicBezTo>
                      <a:pt x="17" y="0"/>
                      <a:pt x="18" y="0"/>
                      <a:pt x="18" y="0"/>
                    </a:cubicBezTo>
                    <a:cubicBezTo>
                      <a:pt x="21" y="14"/>
                      <a:pt x="21" y="14"/>
                      <a:pt x="21" y="14"/>
                    </a:cubicBezTo>
                    <a:cubicBezTo>
                      <a:pt x="21" y="14"/>
                      <a:pt x="21" y="14"/>
                      <a:pt x="21" y="14"/>
                    </a:cubicBezTo>
                    <a:cubicBezTo>
                      <a:pt x="21" y="14"/>
                      <a:pt x="21" y="14"/>
                      <a:pt x="21" y="14"/>
                    </a:cubicBezTo>
                    <a:cubicBezTo>
                      <a:pt x="25" y="1"/>
                      <a:pt x="25" y="1"/>
                      <a:pt x="25" y="1"/>
                    </a:cubicBezTo>
                    <a:cubicBezTo>
                      <a:pt x="25" y="0"/>
                      <a:pt x="25" y="0"/>
                      <a:pt x="25" y="0"/>
                    </a:cubicBezTo>
                    <a:cubicBezTo>
                      <a:pt x="25" y="0"/>
                      <a:pt x="25" y="0"/>
                      <a:pt x="25" y="0"/>
                    </a:cubicBezTo>
                    <a:cubicBezTo>
                      <a:pt x="26" y="0"/>
                      <a:pt x="26" y="0"/>
                      <a:pt x="26" y="0"/>
                    </a:cubicBezTo>
                    <a:cubicBezTo>
                      <a:pt x="26" y="0"/>
                      <a:pt x="27" y="0"/>
                      <a:pt x="27" y="0"/>
                    </a:cubicBezTo>
                    <a:cubicBezTo>
                      <a:pt x="28" y="0"/>
                      <a:pt x="28" y="0"/>
                      <a:pt x="29" y="0"/>
                    </a:cubicBezTo>
                    <a:cubicBezTo>
                      <a:pt x="29" y="0"/>
                      <a:pt x="29" y="0"/>
                      <a:pt x="29" y="0"/>
                    </a:cubicBezTo>
                    <a:cubicBezTo>
                      <a:pt x="30" y="0"/>
                      <a:pt x="30" y="0"/>
                      <a:pt x="30" y="0"/>
                    </a:cubicBezTo>
                    <a:cubicBezTo>
                      <a:pt x="30" y="0"/>
                      <a:pt x="30" y="0"/>
                      <a:pt x="3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4" name="Freeform 8193">
                <a:extLst>
                  <a:ext uri="{FF2B5EF4-FFF2-40B4-BE49-F238E27FC236}">
                    <a16:creationId xmlns:a16="http://schemas.microsoft.com/office/drawing/2014/main" id="{A8671814-3D42-49EB-8F9A-2C475B0F2733}"/>
                  </a:ext>
                </a:extLst>
              </p:cNvPr>
              <p:cNvSpPr>
                <a:spLocks noEditPoints="1"/>
              </p:cNvSpPr>
              <p:nvPr/>
            </p:nvSpPr>
            <p:spPr bwMode="auto">
              <a:xfrm>
                <a:off x="-1779588" y="1360605"/>
                <a:ext cx="42863" cy="55563"/>
              </a:xfrm>
              <a:custGeom>
                <a:avLst/>
                <a:gdLst>
                  <a:gd name="T0" fmla="*/ 16 w 16"/>
                  <a:gd name="T1" fmla="*/ 20 h 21"/>
                  <a:gd name="T2" fmla="*/ 16 w 16"/>
                  <a:gd name="T3" fmla="*/ 20 h 21"/>
                  <a:gd name="T4" fmla="*/ 15 w 16"/>
                  <a:gd name="T5" fmla="*/ 20 h 21"/>
                  <a:gd name="T6" fmla="*/ 14 w 16"/>
                  <a:gd name="T7" fmla="*/ 21 h 21"/>
                  <a:gd name="T8" fmla="*/ 13 w 16"/>
                  <a:gd name="T9" fmla="*/ 20 h 21"/>
                  <a:gd name="T10" fmla="*/ 12 w 16"/>
                  <a:gd name="T11" fmla="*/ 20 h 21"/>
                  <a:gd name="T12" fmla="*/ 12 w 16"/>
                  <a:gd name="T13" fmla="*/ 20 h 21"/>
                  <a:gd name="T14" fmla="*/ 12 w 16"/>
                  <a:gd name="T15" fmla="*/ 18 h 21"/>
                  <a:gd name="T16" fmla="*/ 9 w 16"/>
                  <a:gd name="T17" fmla="*/ 20 h 21"/>
                  <a:gd name="T18" fmla="*/ 6 w 16"/>
                  <a:gd name="T19" fmla="*/ 21 h 21"/>
                  <a:gd name="T20" fmla="*/ 4 w 16"/>
                  <a:gd name="T21" fmla="*/ 21 h 21"/>
                  <a:gd name="T22" fmla="*/ 1 w 16"/>
                  <a:gd name="T23" fmla="*/ 19 h 21"/>
                  <a:gd name="T24" fmla="*/ 0 w 16"/>
                  <a:gd name="T25" fmla="*/ 18 h 21"/>
                  <a:gd name="T26" fmla="*/ 0 w 16"/>
                  <a:gd name="T27" fmla="*/ 15 h 21"/>
                  <a:gd name="T28" fmla="*/ 0 w 16"/>
                  <a:gd name="T29" fmla="*/ 12 h 21"/>
                  <a:gd name="T30" fmla="*/ 2 w 16"/>
                  <a:gd name="T31" fmla="*/ 10 h 21"/>
                  <a:gd name="T32" fmla="*/ 5 w 16"/>
                  <a:gd name="T33" fmla="*/ 9 h 21"/>
                  <a:gd name="T34" fmla="*/ 9 w 16"/>
                  <a:gd name="T35" fmla="*/ 9 h 21"/>
                  <a:gd name="T36" fmla="*/ 11 w 16"/>
                  <a:gd name="T37" fmla="*/ 9 h 21"/>
                  <a:gd name="T38" fmla="*/ 11 w 16"/>
                  <a:gd name="T39" fmla="*/ 8 h 21"/>
                  <a:gd name="T40" fmla="*/ 11 w 16"/>
                  <a:gd name="T41" fmla="*/ 6 h 21"/>
                  <a:gd name="T42" fmla="*/ 10 w 16"/>
                  <a:gd name="T43" fmla="*/ 5 h 21"/>
                  <a:gd name="T44" fmla="*/ 9 w 16"/>
                  <a:gd name="T45" fmla="*/ 4 h 21"/>
                  <a:gd name="T46" fmla="*/ 8 w 16"/>
                  <a:gd name="T47" fmla="*/ 4 h 21"/>
                  <a:gd name="T48" fmla="*/ 5 w 16"/>
                  <a:gd name="T49" fmla="*/ 5 h 21"/>
                  <a:gd name="T50" fmla="*/ 4 w 16"/>
                  <a:gd name="T51" fmla="*/ 5 h 21"/>
                  <a:gd name="T52" fmla="*/ 2 w 16"/>
                  <a:gd name="T53" fmla="*/ 6 h 21"/>
                  <a:gd name="T54" fmla="*/ 2 w 16"/>
                  <a:gd name="T55" fmla="*/ 6 h 21"/>
                  <a:gd name="T56" fmla="*/ 1 w 16"/>
                  <a:gd name="T57" fmla="*/ 6 h 21"/>
                  <a:gd name="T58" fmla="*/ 1 w 16"/>
                  <a:gd name="T59" fmla="*/ 6 h 21"/>
                  <a:gd name="T60" fmla="*/ 1 w 16"/>
                  <a:gd name="T61" fmla="*/ 5 h 21"/>
                  <a:gd name="T62" fmla="*/ 1 w 16"/>
                  <a:gd name="T63" fmla="*/ 4 h 21"/>
                  <a:gd name="T64" fmla="*/ 1 w 16"/>
                  <a:gd name="T65" fmla="*/ 3 h 21"/>
                  <a:gd name="T66" fmla="*/ 1 w 16"/>
                  <a:gd name="T67" fmla="*/ 2 h 21"/>
                  <a:gd name="T68" fmla="*/ 2 w 16"/>
                  <a:gd name="T69" fmla="*/ 2 h 21"/>
                  <a:gd name="T70" fmla="*/ 4 w 16"/>
                  <a:gd name="T71" fmla="*/ 1 h 21"/>
                  <a:gd name="T72" fmla="*/ 6 w 16"/>
                  <a:gd name="T73" fmla="*/ 1 h 21"/>
                  <a:gd name="T74" fmla="*/ 8 w 16"/>
                  <a:gd name="T75" fmla="*/ 0 h 21"/>
                  <a:gd name="T76" fmla="*/ 12 w 16"/>
                  <a:gd name="T77" fmla="*/ 1 h 21"/>
                  <a:gd name="T78" fmla="*/ 14 w 16"/>
                  <a:gd name="T79" fmla="*/ 2 h 21"/>
                  <a:gd name="T80" fmla="*/ 16 w 16"/>
                  <a:gd name="T81" fmla="*/ 4 h 21"/>
                  <a:gd name="T82" fmla="*/ 16 w 16"/>
                  <a:gd name="T83" fmla="*/ 8 h 21"/>
                  <a:gd name="T84" fmla="*/ 16 w 16"/>
                  <a:gd name="T85" fmla="*/ 20 h 21"/>
                  <a:gd name="T86" fmla="*/ 11 w 16"/>
                  <a:gd name="T87" fmla="*/ 12 h 21"/>
                  <a:gd name="T88" fmla="*/ 9 w 16"/>
                  <a:gd name="T89" fmla="*/ 12 h 21"/>
                  <a:gd name="T90" fmla="*/ 7 w 16"/>
                  <a:gd name="T91" fmla="*/ 12 h 21"/>
                  <a:gd name="T92" fmla="*/ 6 w 16"/>
                  <a:gd name="T93" fmla="*/ 13 h 21"/>
                  <a:gd name="T94" fmla="*/ 5 w 16"/>
                  <a:gd name="T95" fmla="*/ 14 h 21"/>
                  <a:gd name="T96" fmla="*/ 5 w 16"/>
                  <a:gd name="T97" fmla="*/ 15 h 21"/>
                  <a:gd name="T98" fmla="*/ 5 w 16"/>
                  <a:gd name="T99" fmla="*/ 17 h 21"/>
                  <a:gd name="T100" fmla="*/ 7 w 16"/>
                  <a:gd name="T101" fmla="*/ 17 h 21"/>
                  <a:gd name="T102" fmla="*/ 9 w 16"/>
                  <a:gd name="T103" fmla="*/ 17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20"/>
                    </a:moveTo>
                    <a:cubicBezTo>
                      <a:pt x="16" y="20"/>
                      <a:pt x="16" y="20"/>
                      <a:pt x="16" y="20"/>
                    </a:cubicBezTo>
                    <a:cubicBezTo>
                      <a:pt x="16" y="20"/>
                      <a:pt x="16" y="20"/>
                      <a:pt x="15" y="20"/>
                    </a:cubicBezTo>
                    <a:cubicBezTo>
                      <a:pt x="15" y="21"/>
                      <a:pt x="15" y="21"/>
                      <a:pt x="14" y="21"/>
                    </a:cubicBezTo>
                    <a:cubicBezTo>
                      <a:pt x="14" y="21"/>
                      <a:pt x="13" y="21"/>
                      <a:pt x="13" y="20"/>
                    </a:cubicBezTo>
                    <a:cubicBezTo>
                      <a:pt x="13" y="20"/>
                      <a:pt x="12" y="20"/>
                      <a:pt x="12" y="20"/>
                    </a:cubicBezTo>
                    <a:cubicBezTo>
                      <a:pt x="12" y="20"/>
                      <a:pt x="12" y="20"/>
                      <a:pt x="12" y="20"/>
                    </a:cubicBezTo>
                    <a:cubicBezTo>
                      <a:pt x="12" y="18"/>
                      <a:pt x="12" y="18"/>
                      <a:pt x="12" y="18"/>
                    </a:cubicBezTo>
                    <a:cubicBezTo>
                      <a:pt x="11" y="19"/>
                      <a:pt x="10" y="20"/>
                      <a:pt x="9" y="20"/>
                    </a:cubicBezTo>
                    <a:cubicBezTo>
                      <a:pt x="8" y="21"/>
                      <a:pt x="7" y="21"/>
                      <a:pt x="6" y="21"/>
                    </a:cubicBezTo>
                    <a:cubicBezTo>
                      <a:pt x="5" y="21"/>
                      <a:pt x="4" y="21"/>
                      <a:pt x="4" y="21"/>
                    </a:cubicBezTo>
                    <a:cubicBezTo>
                      <a:pt x="3" y="20"/>
                      <a:pt x="2" y="20"/>
                      <a:pt x="1" y="19"/>
                    </a:cubicBezTo>
                    <a:cubicBezTo>
                      <a:pt x="1" y="19"/>
                      <a:pt x="0" y="18"/>
                      <a:pt x="0" y="18"/>
                    </a:cubicBezTo>
                    <a:cubicBezTo>
                      <a:pt x="0" y="17"/>
                      <a:pt x="0" y="16"/>
                      <a:pt x="0" y="15"/>
                    </a:cubicBezTo>
                    <a:cubicBezTo>
                      <a:pt x="0" y="14"/>
                      <a:pt x="0" y="13"/>
                      <a:pt x="0" y="12"/>
                    </a:cubicBezTo>
                    <a:cubicBezTo>
                      <a:pt x="1" y="11"/>
                      <a:pt x="1" y="11"/>
                      <a:pt x="2" y="10"/>
                    </a:cubicBezTo>
                    <a:cubicBezTo>
                      <a:pt x="3" y="10"/>
                      <a:pt x="4" y="9"/>
                      <a:pt x="5" y="9"/>
                    </a:cubicBezTo>
                    <a:cubicBezTo>
                      <a:pt x="6" y="9"/>
                      <a:pt x="8" y="9"/>
                      <a:pt x="9" y="9"/>
                    </a:cubicBezTo>
                    <a:cubicBezTo>
                      <a:pt x="11" y="9"/>
                      <a:pt x="11" y="9"/>
                      <a:pt x="11" y="9"/>
                    </a:cubicBezTo>
                    <a:cubicBezTo>
                      <a:pt x="11" y="8"/>
                      <a:pt x="11" y="8"/>
                      <a:pt x="11" y="8"/>
                    </a:cubicBezTo>
                    <a:cubicBezTo>
                      <a:pt x="11" y="7"/>
                      <a:pt x="11" y="7"/>
                      <a:pt x="11" y="6"/>
                    </a:cubicBezTo>
                    <a:cubicBezTo>
                      <a:pt x="11" y="6"/>
                      <a:pt x="11" y="5"/>
                      <a:pt x="10" y="5"/>
                    </a:cubicBezTo>
                    <a:cubicBezTo>
                      <a:pt x="10" y="5"/>
                      <a:pt x="10" y="5"/>
                      <a:pt x="9" y="4"/>
                    </a:cubicBezTo>
                    <a:cubicBezTo>
                      <a:pt x="9" y="4"/>
                      <a:pt x="8" y="4"/>
                      <a:pt x="8" y="4"/>
                    </a:cubicBezTo>
                    <a:cubicBezTo>
                      <a:pt x="7" y="4"/>
                      <a:pt x="6" y="4"/>
                      <a:pt x="5" y="5"/>
                    </a:cubicBezTo>
                    <a:cubicBezTo>
                      <a:pt x="5" y="5"/>
                      <a:pt x="4" y="5"/>
                      <a:pt x="4" y="5"/>
                    </a:cubicBezTo>
                    <a:cubicBezTo>
                      <a:pt x="3" y="5"/>
                      <a:pt x="3" y="6"/>
                      <a:pt x="2" y="6"/>
                    </a:cubicBezTo>
                    <a:cubicBezTo>
                      <a:pt x="2" y="6"/>
                      <a:pt x="2" y="6"/>
                      <a:pt x="2" y="6"/>
                    </a:cubicBezTo>
                    <a:cubicBezTo>
                      <a:pt x="1" y="6"/>
                      <a:pt x="1"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3" y="1"/>
                      <a:pt x="3" y="1"/>
                      <a:pt x="4" y="1"/>
                    </a:cubicBezTo>
                    <a:cubicBezTo>
                      <a:pt x="4" y="1"/>
                      <a:pt x="5" y="1"/>
                      <a:pt x="6" y="1"/>
                    </a:cubicBezTo>
                    <a:cubicBezTo>
                      <a:pt x="7" y="0"/>
                      <a:pt x="7" y="0"/>
                      <a:pt x="8" y="0"/>
                    </a:cubicBezTo>
                    <a:cubicBezTo>
                      <a:pt x="10" y="0"/>
                      <a:pt x="11" y="0"/>
                      <a:pt x="12" y="1"/>
                    </a:cubicBezTo>
                    <a:cubicBezTo>
                      <a:pt x="13" y="1"/>
                      <a:pt x="14" y="1"/>
                      <a:pt x="14" y="2"/>
                    </a:cubicBezTo>
                    <a:cubicBezTo>
                      <a:pt x="15" y="3"/>
                      <a:pt x="16" y="3"/>
                      <a:pt x="16" y="4"/>
                    </a:cubicBezTo>
                    <a:cubicBezTo>
                      <a:pt x="16" y="5"/>
                      <a:pt x="16" y="6"/>
                      <a:pt x="16" y="8"/>
                    </a:cubicBezTo>
                    <a:lnTo>
                      <a:pt x="16" y="20"/>
                    </a:lnTo>
                    <a:close/>
                    <a:moveTo>
                      <a:pt x="11" y="12"/>
                    </a:moveTo>
                    <a:cubicBezTo>
                      <a:pt x="9" y="12"/>
                      <a:pt x="9" y="12"/>
                      <a:pt x="9" y="12"/>
                    </a:cubicBezTo>
                    <a:cubicBezTo>
                      <a:pt x="8" y="12"/>
                      <a:pt x="8" y="12"/>
                      <a:pt x="7" y="12"/>
                    </a:cubicBezTo>
                    <a:cubicBezTo>
                      <a:pt x="7" y="12"/>
                      <a:pt x="6" y="12"/>
                      <a:pt x="6" y="13"/>
                    </a:cubicBezTo>
                    <a:cubicBezTo>
                      <a:pt x="5" y="13"/>
                      <a:pt x="5" y="13"/>
                      <a:pt x="5" y="14"/>
                    </a:cubicBezTo>
                    <a:cubicBezTo>
                      <a:pt x="5" y="14"/>
                      <a:pt x="5" y="14"/>
                      <a:pt x="5" y="15"/>
                    </a:cubicBezTo>
                    <a:cubicBezTo>
                      <a:pt x="5" y="16"/>
                      <a:pt x="5" y="16"/>
                      <a:pt x="5" y="17"/>
                    </a:cubicBezTo>
                    <a:cubicBezTo>
                      <a:pt x="6" y="17"/>
                      <a:pt x="7" y="17"/>
                      <a:pt x="7" y="17"/>
                    </a:cubicBezTo>
                    <a:cubicBezTo>
                      <a:pt x="8" y="17"/>
                      <a:pt x="9" y="17"/>
                      <a:pt x="9"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5" name="Freeform 8194">
                <a:extLst>
                  <a:ext uri="{FF2B5EF4-FFF2-40B4-BE49-F238E27FC236}">
                    <a16:creationId xmlns:a16="http://schemas.microsoft.com/office/drawing/2014/main" id="{9935563E-0E2C-483E-B18E-9B15A61B994C}"/>
                  </a:ext>
                </a:extLst>
              </p:cNvPr>
              <p:cNvSpPr>
                <a:spLocks/>
              </p:cNvSpPr>
              <p:nvPr/>
            </p:nvSpPr>
            <p:spPr bwMode="auto">
              <a:xfrm>
                <a:off x="-1728788" y="1349492"/>
                <a:ext cx="34925" cy="66675"/>
              </a:xfrm>
              <a:custGeom>
                <a:avLst/>
                <a:gdLst>
                  <a:gd name="T0" fmla="*/ 13 w 13"/>
                  <a:gd name="T1" fmla="*/ 22 h 25"/>
                  <a:gd name="T2" fmla="*/ 13 w 13"/>
                  <a:gd name="T3" fmla="*/ 23 h 25"/>
                  <a:gd name="T4" fmla="*/ 12 w 13"/>
                  <a:gd name="T5" fmla="*/ 24 h 25"/>
                  <a:gd name="T6" fmla="*/ 12 w 13"/>
                  <a:gd name="T7" fmla="*/ 24 h 25"/>
                  <a:gd name="T8" fmla="*/ 11 w 13"/>
                  <a:gd name="T9" fmla="*/ 25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8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8 h 25"/>
                  <a:gd name="T78" fmla="*/ 9 w 13"/>
                  <a:gd name="T79" fmla="*/ 20 h 25"/>
                  <a:gd name="T80" fmla="*/ 10 w 13"/>
                  <a:gd name="T81" fmla="*/ 21 h 25"/>
                  <a:gd name="T82" fmla="*/ 11 w 13"/>
                  <a:gd name="T83" fmla="*/ 20 h 25"/>
                  <a:gd name="T84" fmla="*/ 11 w 13"/>
                  <a:gd name="T85" fmla="*/ 20 h 25"/>
                  <a:gd name="T86" fmla="*/ 12 w 13"/>
                  <a:gd name="T87" fmla="*/ 20 h 25"/>
                  <a:gd name="T88" fmla="*/ 12 w 13"/>
                  <a:gd name="T89" fmla="*/ 20 h 25"/>
                  <a:gd name="T90" fmla="*/ 12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2" y="24"/>
                    </a:cubicBezTo>
                    <a:cubicBezTo>
                      <a:pt x="12" y="24"/>
                      <a:pt x="12" y="24"/>
                      <a:pt x="12" y="24"/>
                    </a:cubicBezTo>
                    <a:cubicBezTo>
                      <a:pt x="12" y="24"/>
                      <a:pt x="11" y="25"/>
                      <a:pt x="11" y="25"/>
                    </a:cubicBezTo>
                    <a:cubicBezTo>
                      <a:pt x="11" y="25"/>
                      <a:pt x="10" y="25"/>
                      <a:pt x="10" y="25"/>
                    </a:cubicBezTo>
                    <a:cubicBezTo>
                      <a:pt x="10" y="25"/>
                      <a:pt x="9" y="25"/>
                      <a:pt x="9" y="25"/>
                    </a:cubicBezTo>
                    <a:cubicBezTo>
                      <a:pt x="8" y="25"/>
                      <a:pt x="7" y="25"/>
                      <a:pt x="6" y="24"/>
                    </a:cubicBezTo>
                    <a:cubicBezTo>
                      <a:pt x="5" y="24"/>
                      <a:pt x="5" y="24"/>
                      <a:pt x="4" y="23"/>
                    </a:cubicBezTo>
                    <a:cubicBezTo>
                      <a:pt x="4" y="23"/>
                      <a:pt x="3" y="22"/>
                      <a:pt x="3" y="21"/>
                    </a:cubicBezTo>
                    <a:cubicBezTo>
                      <a:pt x="3" y="20"/>
                      <a:pt x="3" y="19"/>
                      <a:pt x="3" y="18"/>
                    </a:cubicBezTo>
                    <a:cubicBezTo>
                      <a:pt x="3" y="9"/>
                      <a:pt x="3" y="9"/>
                      <a:pt x="3" y="9"/>
                    </a:cubicBezTo>
                    <a:cubicBezTo>
                      <a:pt x="1" y="9"/>
                      <a:pt x="1" y="9"/>
                      <a:pt x="1" y="9"/>
                    </a:cubicBezTo>
                    <a:cubicBezTo>
                      <a:pt x="0" y="9"/>
                      <a:pt x="0" y="9"/>
                      <a:pt x="0" y="8"/>
                    </a:cubicBezTo>
                    <a:cubicBezTo>
                      <a:pt x="0" y="8"/>
                      <a:pt x="0" y="8"/>
                      <a:pt x="0" y="7"/>
                    </a:cubicBezTo>
                    <a:cubicBezTo>
                      <a:pt x="0" y="6"/>
                      <a:pt x="0" y="6"/>
                      <a:pt x="0" y="6"/>
                    </a:cubicBezTo>
                    <a:cubicBezTo>
                      <a:pt x="0" y="6"/>
                      <a:pt x="0" y="5"/>
                      <a:pt x="0" y="5"/>
                    </a:cubicBezTo>
                    <a:cubicBezTo>
                      <a:pt x="0" y="5"/>
                      <a:pt x="0" y="5"/>
                      <a:pt x="0" y="5"/>
                    </a:cubicBezTo>
                    <a:cubicBezTo>
                      <a:pt x="0" y="5"/>
                      <a:pt x="1" y="5"/>
                      <a:pt x="1" y="5"/>
                    </a:cubicBezTo>
                    <a:cubicBezTo>
                      <a:pt x="3" y="5"/>
                      <a:pt x="3" y="5"/>
                      <a:pt x="3" y="5"/>
                    </a:cubicBezTo>
                    <a:cubicBezTo>
                      <a:pt x="3" y="1"/>
                      <a:pt x="3" y="1"/>
                      <a:pt x="3" y="1"/>
                    </a:cubicBezTo>
                    <a:cubicBezTo>
                      <a:pt x="3" y="1"/>
                      <a:pt x="3" y="0"/>
                      <a:pt x="3" y="0"/>
                    </a:cubicBezTo>
                    <a:cubicBezTo>
                      <a:pt x="3" y="0"/>
                      <a:pt x="3" y="0"/>
                      <a:pt x="3" y="0"/>
                    </a:cubicBezTo>
                    <a:cubicBezTo>
                      <a:pt x="4" y="0"/>
                      <a:pt x="4" y="0"/>
                      <a:pt x="4" y="0"/>
                    </a:cubicBezTo>
                    <a:cubicBezTo>
                      <a:pt x="5" y="0"/>
                      <a:pt x="5" y="0"/>
                      <a:pt x="5" y="0"/>
                    </a:cubicBezTo>
                    <a:cubicBezTo>
                      <a:pt x="6" y="0"/>
                      <a:pt x="6" y="0"/>
                      <a:pt x="7" y="0"/>
                    </a:cubicBezTo>
                    <a:cubicBezTo>
                      <a:pt x="7" y="0"/>
                      <a:pt x="7" y="0"/>
                      <a:pt x="8" y="0"/>
                    </a:cubicBezTo>
                    <a:cubicBezTo>
                      <a:pt x="8" y="0"/>
                      <a:pt x="8" y="0"/>
                      <a:pt x="8" y="0"/>
                    </a:cubicBezTo>
                    <a:cubicBezTo>
                      <a:pt x="8" y="0"/>
                      <a:pt x="8" y="1"/>
                      <a:pt x="8" y="1"/>
                    </a:cubicBezTo>
                    <a:cubicBezTo>
                      <a:pt x="8" y="5"/>
                      <a:pt x="8" y="5"/>
                      <a:pt x="8" y="5"/>
                    </a:cubicBezTo>
                    <a:cubicBezTo>
                      <a:pt x="12" y="5"/>
                      <a:pt x="12" y="5"/>
                      <a:pt x="12" y="5"/>
                    </a:cubicBezTo>
                    <a:cubicBezTo>
                      <a:pt x="12" y="5"/>
                      <a:pt x="12" y="5"/>
                      <a:pt x="12" y="5"/>
                    </a:cubicBezTo>
                    <a:cubicBezTo>
                      <a:pt x="12" y="5"/>
                      <a:pt x="13" y="5"/>
                      <a:pt x="13" y="5"/>
                    </a:cubicBezTo>
                    <a:cubicBezTo>
                      <a:pt x="13" y="5"/>
                      <a:pt x="13" y="6"/>
                      <a:pt x="13" y="6"/>
                    </a:cubicBezTo>
                    <a:cubicBezTo>
                      <a:pt x="13" y="6"/>
                      <a:pt x="13" y="6"/>
                      <a:pt x="13" y="7"/>
                    </a:cubicBezTo>
                    <a:cubicBezTo>
                      <a:pt x="13" y="8"/>
                      <a:pt x="13" y="8"/>
                      <a:pt x="13" y="8"/>
                    </a:cubicBezTo>
                    <a:cubicBezTo>
                      <a:pt x="12" y="9"/>
                      <a:pt x="12" y="9"/>
                      <a:pt x="12" y="9"/>
                    </a:cubicBezTo>
                    <a:cubicBezTo>
                      <a:pt x="8" y="9"/>
                      <a:pt x="8" y="9"/>
                      <a:pt x="8" y="9"/>
                    </a:cubicBezTo>
                    <a:cubicBezTo>
                      <a:pt x="8" y="18"/>
                      <a:pt x="8" y="18"/>
                      <a:pt x="8" y="18"/>
                    </a:cubicBezTo>
                    <a:cubicBezTo>
                      <a:pt x="8" y="19"/>
                      <a:pt x="8" y="19"/>
                      <a:pt x="9" y="20"/>
                    </a:cubicBezTo>
                    <a:cubicBezTo>
                      <a:pt x="9" y="20"/>
                      <a:pt x="9" y="21"/>
                      <a:pt x="10" y="21"/>
                    </a:cubicBezTo>
                    <a:cubicBezTo>
                      <a:pt x="10" y="21"/>
                      <a:pt x="11" y="20"/>
                      <a:pt x="11" y="20"/>
                    </a:cubicBezTo>
                    <a:cubicBezTo>
                      <a:pt x="11" y="20"/>
                      <a:pt x="11" y="20"/>
                      <a:pt x="11" y="20"/>
                    </a:cubicBezTo>
                    <a:cubicBezTo>
                      <a:pt x="12" y="20"/>
                      <a:pt x="12" y="20"/>
                      <a:pt x="12" y="20"/>
                    </a:cubicBezTo>
                    <a:cubicBezTo>
                      <a:pt x="12" y="20"/>
                      <a:pt x="12" y="20"/>
                      <a:pt x="12" y="20"/>
                    </a:cubicBezTo>
                    <a:cubicBezTo>
                      <a:pt x="12" y="20"/>
                      <a:pt x="12" y="20"/>
                      <a:pt x="12" y="20"/>
                    </a:cubicBezTo>
                    <a:cubicBezTo>
                      <a:pt x="13" y="20"/>
                      <a:pt x="13" y="20"/>
                      <a:pt x="13" y="20"/>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6" name="Freeform 8195">
                <a:extLst>
                  <a:ext uri="{FF2B5EF4-FFF2-40B4-BE49-F238E27FC236}">
                    <a16:creationId xmlns:a16="http://schemas.microsoft.com/office/drawing/2014/main" id="{961997D6-E047-4FCC-A913-2D97A8752950}"/>
                  </a:ext>
                </a:extLst>
              </p:cNvPr>
              <p:cNvSpPr>
                <a:spLocks noEditPoints="1"/>
              </p:cNvSpPr>
              <p:nvPr/>
            </p:nvSpPr>
            <p:spPr bwMode="auto">
              <a:xfrm>
                <a:off x="-1689100" y="1360605"/>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8 h 21"/>
                  <a:gd name="T52" fmla="*/ 1 w 18"/>
                  <a:gd name="T53" fmla="*/ 15 h 21"/>
                  <a:gd name="T54" fmla="*/ 0 w 18"/>
                  <a:gd name="T55" fmla="*/ 11 h 21"/>
                  <a:gd name="T56" fmla="*/ 1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7" y="11"/>
                    </a:cubicBezTo>
                    <a:cubicBezTo>
                      <a:pt x="17" y="12"/>
                      <a:pt x="17" y="12"/>
                      <a:pt x="16" y="12"/>
                    </a:cubicBezTo>
                    <a:cubicBezTo>
                      <a:pt x="5" y="12"/>
                      <a:pt x="5" y="12"/>
                      <a:pt x="5" y="12"/>
                    </a:cubicBezTo>
                    <a:cubicBezTo>
                      <a:pt x="5" y="13"/>
                      <a:pt x="5" y="13"/>
                      <a:pt x="5" y="14"/>
                    </a:cubicBezTo>
                    <a:cubicBezTo>
                      <a:pt x="6" y="15"/>
                      <a:pt x="6" y="15"/>
                      <a:pt x="6" y="16"/>
                    </a:cubicBezTo>
                    <a:cubicBezTo>
                      <a:pt x="7" y="16"/>
                      <a:pt x="7" y="16"/>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6"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6" y="20"/>
                      <a:pt x="16" y="20"/>
                    </a:cubicBezTo>
                    <a:cubicBezTo>
                      <a:pt x="15" y="20"/>
                      <a:pt x="15" y="20"/>
                      <a:pt x="14" y="20"/>
                    </a:cubicBezTo>
                    <a:cubicBezTo>
                      <a:pt x="14" y="20"/>
                      <a:pt x="13" y="21"/>
                      <a:pt x="12" y="21"/>
                    </a:cubicBezTo>
                    <a:cubicBezTo>
                      <a:pt x="11" y="21"/>
                      <a:pt x="11" y="21"/>
                      <a:pt x="10" y="21"/>
                    </a:cubicBezTo>
                    <a:cubicBezTo>
                      <a:pt x="8" y="21"/>
                      <a:pt x="7" y="21"/>
                      <a:pt x="5" y="20"/>
                    </a:cubicBezTo>
                    <a:cubicBezTo>
                      <a:pt x="4" y="20"/>
                      <a:pt x="3" y="19"/>
                      <a:pt x="2" y="18"/>
                    </a:cubicBezTo>
                    <a:cubicBezTo>
                      <a:pt x="2" y="18"/>
                      <a:pt x="1" y="17"/>
                      <a:pt x="1" y="15"/>
                    </a:cubicBezTo>
                    <a:cubicBezTo>
                      <a:pt x="0" y="14"/>
                      <a:pt x="0" y="13"/>
                      <a:pt x="0" y="11"/>
                    </a:cubicBezTo>
                    <a:cubicBezTo>
                      <a:pt x="0" y="9"/>
                      <a:pt x="0" y="8"/>
                      <a:pt x="1" y="6"/>
                    </a:cubicBezTo>
                    <a:cubicBezTo>
                      <a:pt x="1" y="5"/>
                      <a:pt x="2" y="4"/>
                      <a:pt x="2" y="3"/>
                    </a:cubicBezTo>
                    <a:cubicBezTo>
                      <a:pt x="3" y="2"/>
                      <a:pt x="4" y="2"/>
                      <a:pt x="5" y="1"/>
                    </a:cubicBezTo>
                    <a:cubicBezTo>
                      <a:pt x="7" y="1"/>
                      <a:pt x="8" y="0"/>
                      <a:pt x="9" y="0"/>
                    </a:cubicBezTo>
                    <a:cubicBezTo>
                      <a:pt x="11" y="0"/>
                      <a:pt x="12" y="1"/>
                      <a:pt x="13" y="1"/>
                    </a:cubicBezTo>
                    <a:cubicBezTo>
                      <a:pt x="14" y="1"/>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1" y="4"/>
                      <a:pt x="10" y="4"/>
                      <a:pt x="9" y="4"/>
                    </a:cubicBezTo>
                    <a:cubicBezTo>
                      <a:pt x="8" y="4"/>
                      <a:pt x="8" y="4"/>
                      <a:pt x="7" y="4"/>
                    </a:cubicBezTo>
                    <a:cubicBezTo>
                      <a:pt x="7" y="5"/>
                      <a:pt x="7" y="5"/>
                      <a:pt x="6" y="5"/>
                    </a:cubicBezTo>
                    <a:cubicBezTo>
                      <a:pt x="6" y="6"/>
                      <a:pt x="6"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7" name="Freeform 8196">
                <a:extLst>
                  <a:ext uri="{FF2B5EF4-FFF2-40B4-BE49-F238E27FC236}">
                    <a16:creationId xmlns:a16="http://schemas.microsoft.com/office/drawing/2014/main" id="{3E49D48B-DC44-4B7E-88DE-0B4477D2E9B6}"/>
                  </a:ext>
                </a:extLst>
              </p:cNvPr>
              <p:cNvSpPr>
                <a:spLocks/>
              </p:cNvSpPr>
              <p:nvPr/>
            </p:nvSpPr>
            <p:spPr bwMode="auto">
              <a:xfrm>
                <a:off x="-1630363" y="1360605"/>
                <a:ext cx="31750" cy="55563"/>
              </a:xfrm>
              <a:custGeom>
                <a:avLst/>
                <a:gdLst>
                  <a:gd name="T0" fmla="*/ 12 w 12"/>
                  <a:gd name="T1" fmla="*/ 3 h 21"/>
                  <a:gd name="T2" fmla="*/ 12 w 12"/>
                  <a:gd name="T3" fmla="*/ 4 h 21"/>
                  <a:gd name="T4" fmla="*/ 12 w 12"/>
                  <a:gd name="T5" fmla="*/ 5 h 21"/>
                  <a:gd name="T6" fmla="*/ 11 w 12"/>
                  <a:gd name="T7" fmla="*/ 5 h 21"/>
                  <a:gd name="T8" fmla="*/ 11 w 12"/>
                  <a:gd name="T9" fmla="*/ 6 h 21"/>
                  <a:gd name="T10" fmla="*/ 11 w 12"/>
                  <a:gd name="T11" fmla="*/ 6 h 21"/>
                  <a:gd name="T12" fmla="*/ 10 w 12"/>
                  <a:gd name="T13" fmla="*/ 5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5 w 12"/>
                  <a:gd name="T31" fmla="*/ 20 h 21"/>
                  <a:gd name="T32" fmla="*/ 4 w 12"/>
                  <a:gd name="T33" fmla="*/ 20 h 21"/>
                  <a:gd name="T34" fmla="*/ 3 w 12"/>
                  <a:gd name="T35" fmla="*/ 21 h 21"/>
                  <a:gd name="T36" fmla="*/ 1 w 12"/>
                  <a:gd name="T37" fmla="*/ 20 h 21"/>
                  <a:gd name="T38" fmla="*/ 1 w 12"/>
                  <a:gd name="T39" fmla="*/ 20 h 21"/>
                  <a:gd name="T40" fmla="*/ 0 w 12"/>
                  <a:gd name="T41" fmla="*/ 20 h 21"/>
                  <a:gd name="T42" fmla="*/ 0 w 12"/>
                  <a:gd name="T43" fmla="*/ 20 h 21"/>
                  <a:gd name="T44" fmla="*/ 0 w 12"/>
                  <a:gd name="T45" fmla="*/ 1 h 21"/>
                  <a:gd name="T46" fmla="*/ 0 w 12"/>
                  <a:gd name="T47" fmla="*/ 1 h 21"/>
                  <a:gd name="T48" fmla="*/ 1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5 w 12"/>
                  <a:gd name="T61" fmla="*/ 1 h 21"/>
                  <a:gd name="T62" fmla="*/ 5 w 12"/>
                  <a:gd name="T63" fmla="*/ 4 h 21"/>
                  <a:gd name="T64" fmla="*/ 6 w 12"/>
                  <a:gd name="T65" fmla="*/ 2 h 21"/>
                  <a:gd name="T66" fmla="*/ 7 w 12"/>
                  <a:gd name="T67" fmla="*/ 1 h 21"/>
                  <a:gd name="T68" fmla="*/ 8 w 12"/>
                  <a:gd name="T69" fmla="*/ 0 h 21"/>
                  <a:gd name="T70" fmla="*/ 9 w 12"/>
                  <a:gd name="T71" fmla="*/ 0 h 21"/>
                  <a:gd name="T72" fmla="*/ 10 w 12"/>
                  <a:gd name="T73" fmla="*/ 0 h 21"/>
                  <a:gd name="T74" fmla="*/ 11 w 12"/>
                  <a:gd name="T75" fmla="*/ 0 h 21"/>
                  <a:gd name="T76" fmla="*/ 11 w 12"/>
                  <a:gd name="T77" fmla="*/ 1 h 21"/>
                  <a:gd name="T78" fmla="*/ 12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2" y="5"/>
                      <a:pt x="12" y="5"/>
                      <a:pt x="11" y="5"/>
                    </a:cubicBezTo>
                    <a:cubicBezTo>
                      <a:pt x="11" y="6"/>
                      <a:pt x="11" y="6"/>
                      <a:pt x="11" y="6"/>
                    </a:cubicBezTo>
                    <a:cubicBezTo>
                      <a:pt x="11" y="6"/>
                      <a:pt x="11" y="6"/>
                      <a:pt x="11" y="6"/>
                    </a:cubicBezTo>
                    <a:cubicBezTo>
                      <a:pt x="11" y="5"/>
                      <a:pt x="10" y="5"/>
                      <a:pt x="10" y="5"/>
                    </a:cubicBezTo>
                    <a:cubicBezTo>
                      <a:pt x="10" y="5"/>
                      <a:pt x="10" y="5"/>
                      <a:pt x="10" y="5"/>
                    </a:cubicBezTo>
                    <a:cubicBezTo>
                      <a:pt x="10" y="5"/>
                      <a:pt x="9" y="5"/>
                      <a:pt x="9" y="5"/>
                    </a:cubicBezTo>
                    <a:cubicBezTo>
                      <a:pt x="9" y="5"/>
                      <a:pt x="8" y="5"/>
                      <a:pt x="8" y="5"/>
                    </a:cubicBezTo>
                    <a:cubicBezTo>
                      <a:pt x="8" y="5"/>
                      <a:pt x="8" y="6"/>
                      <a:pt x="7" y="6"/>
                    </a:cubicBezTo>
                    <a:cubicBezTo>
                      <a:pt x="7" y="6"/>
                      <a:pt x="7" y="6"/>
                      <a:pt x="6" y="7"/>
                    </a:cubicBezTo>
                    <a:cubicBezTo>
                      <a:pt x="6" y="7"/>
                      <a:pt x="6" y="8"/>
                      <a:pt x="5" y="8"/>
                    </a:cubicBezTo>
                    <a:cubicBezTo>
                      <a:pt x="5" y="20"/>
                      <a:pt x="5" y="20"/>
                      <a:pt x="5" y="20"/>
                    </a:cubicBezTo>
                    <a:cubicBezTo>
                      <a:pt x="5" y="20"/>
                      <a:pt x="5" y="20"/>
                      <a:pt x="5" y="20"/>
                    </a:cubicBezTo>
                    <a:cubicBezTo>
                      <a:pt x="5" y="20"/>
                      <a:pt x="5" y="20"/>
                      <a:pt x="5" y="20"/>
                    </a:cubicBezTo>
                    <a:cubicBezTo>
                      <a:pt x="5" y="20"/>
                      <a:pt x="4" y="20"/>
                      <a:pt x="4" y="20"/>
                    </a:cubicBezTo>
                    <a:cubicBezTo>
                      <a:pt x="4" y="21"/>
                      <a:pt x="3" y="21"/>
                      <a:pt x="3" y="21"/>
                    </a:cubicBezTo>
                    <a:cubicBezTo>
                      <a:pt x="2" y="21"/>
                      <a:pt x="2" y="21"/>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4" y="1"/>
                    </a:cubicBezTo>
                    <a:cubicBezTo>
                      <a:pt x="4" y="1"/>
                      <a:pt x="5" y="1"/>
                      <a:pt x="5" y="1"/>
                    </a:cubicBezTo>
                    <a:cubicBezTo>
                      <a:pt x="5" y="4"/>
                      <a:pt x="5" y="4"/>
                      <a:pt x="5" y="4"/>
                    </a:cubicBezTo>
                    <a:cubicBezTo>
                      <a:pt x="5" y="3"/>
                      <a:pt x="5" y="3"/>
                      <a:pt x="6" y="2"/>
                    </a:cubicBezTo>
                    <a:cubicBezTo>
                      <a:pt x="6" y="2"/>
                      <a:pt x="7" y="1"/>
                      <a:pt x="7" y="1"/>
                    </a:cubicBezTo>
                    <a:cubicBezTo>
                      <a:pt x="7" y="1"/>
                      <a:pt x="8" y="1"/>
                      <a:pt x="8" y="0"/>
                    </a:cubicBezTo>
                    <a:cubicBezTo>
                      <a:pt x="9" y="0"/>
                      <a:pt x="9" y="0"/>
                      <a:pt x="9" y="0"/>
                    </a:cubicBezTo>
                    <a:cubicBezTo>
                      <a:pt x="10" y="0"/>
                      <a:pt x="10" y="0"/>
                      <a:pt x="10" y="0"/>
                    </a:cubicBezTo>
                    <a:cubicBezTo>
                      <a:pt x="10" y="0"/>
                      <a:pt x="10" y="0"/>
                      <a:pt x="11" y="0"/>
                    </a:cubicBezTo>
                    <a:cubicBezTo>
                      <a:pt x="11" y="0"/>
                      <a:pt x="11" y="1"/>
                      <a:pt x="11" y="1"/>
                    </a:cubicBezTo>
                    <a:cubicBezTo>
                      <a:pt x="11" y="1"/>
                      <a:pt x="11" y="1"/>
                      <a:pt x="12" y="1"/>
                    </a:cubicBezTo>
                    <a:cubicBezTo>
                      <a:pt x="12" y="1"/>
                      <a:pt x="12" y="1"/>
                      <a:pt x="12" y="1"/>
                    </a:cubicBezTo>
                    <a:cubicBezTo>
                      <a:pt x="12" y="1"/>
                      <a:pt x="12" y="1"/>
                      <a:pt x="12" y="1"/>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68" name="Group 9567">
              <a:extLst>
                <a:ext uri="{FF2B5EF4-FFF2-40B4-BE49-F238E27FC236}">
                  <a16:creationId xmlns:a16="http://schemas.microsoft.com/office/drawing/2014/main" id="{FD307EBE-1220-468F-B9BB-08FE9DEF8AFC}"/>
                </a:ext>
              </a:extLst>
            </p:cNvPr>
            <p:cNvGrpSpPr/>
            <p:nvPr/>
          </p:nvGrpSpPr>
          <p:grpSpPr>
            <a:xfrm>
              <a:off x="1087305" y="1762674"/>
              <a:ext cx="354659" cy="67554"/>
              <a:chOff x="-2695575" y="1016117"/>
              <a:chExt cx="400050" cy="76200"/>
            </a:xfrm>
          </p:grpSpPr>
          <p:sp>
            <p:nvSpPr>
              <p:cNvPr id="9188" name="Freeform 8197">
                <a:extLst>
                  <a:ext uri="{FF2B5EF4-FFF2-40B4-BE49-F238E27FC236}">
                    <a16:creationId xmlns:a16="http://schemas.microsoft.com/office/drawing/2014/main" id="{DD230242-0FDF-4562-91CA-3A99E9281B28}"/>
                  </a:ext>
                </a:extLst>
              </p:cNvPr>
              <p:cNvSpPr>
                <a:spLocks/>
              </p:cNvSpPr>
              <p:nvPr/>
            </p:nvSpPr>
            <p:spPr bwMode="auto">
              <a:xfrm>
                <a:off x="-2681288" y="1030405"/>
                <a:ext cx="17463" cy="20638"/>
              </a:xfrm>
              <a:custGeom>
                <a:avLst/>
                <a:gdLst>
                  <a:gd name="T0" fmla="*/ 7 w 7"/>
                  <a:gd name="T1" fmla="*/ 4 h 8"/>
                  <a:gd name="T2" fmla="*/ 7 w 7"/>
                  <a:gd name="T3" fmla="*/ 2 h 8"/>
                  <a:gd name="T4" fmla="*/ 5 w 7"/>
                  <a:gd name="T5" fmla="*/ 1 h 8"/>
                  <a:gd name="T6" fmla="*/ 4 w 7"/>
                  <a:gd name="T7" fmla="*/ 0 h 8"/>
                  <a:gd name="T8" fmla="*/ 3 w 7"/>
                  <a:gd name="T9" fmla="*/ 0 h 8"/>
                  <a:gd name="T10" fmla="*/ 0 w 7"/>
                  <a:gd name="T11" fmla="*/ 1 h 8"/>
                  <a:gd name="T12" fmla="*/ 0 w 7"/>
                  <a:gd name="T13" fmla="*/ 8 h 8"/>
                  <a:gd name="T14" fmla="*/ 3 w 7"/>
                  <a:gd name="T15" fmla="*/ 8 h 8"/>
                  <a:gd name="T16" fmla="*/ 5 w 7"/>
                  <a:gd name="T17" fmla="*/ 8 h 8"/>
                  <a:gd name="T18" fmla="*/ 6 w 7"/>
                  <a:gd name="T19" fmla="*/ 7 h 8"/>
                  <a:gd name="T20" fmla="*/ 7 w 7"/>
                  <a:gd name="T21" fmla="*/ 6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3"/>
                      <a:pt x="7" y="2"/>
                    </a:cubicBezTo>
                    <a:cubicBezTo>
                      <a:pt x="6" y="1"/>
                      <a:pt x="6" y="1"/>
                      <a:pt x="5" y="1"/>
                    </a:cubicBezTo>
                    <a:cubicBezTo>
                      <a:pt x="5" y="1"/>
                      <a:pt x="4" y="0"/>
                      <a:pt x="4" y="0"/>
                    </a:cubicBezTo>
                    <a:cubicBezTo>
                      <a:pt x="4" y="0"/>
                      <a:pt x="3" y="0"/>
                      <a:pt x="3" y="0"/>
                    </a:cubicBezTo>
                    <a:cubicBezTo>
                      <a:pt x="0" y="1"/>
                      <a:pt x="0" y="1"/>
                      <a:pt x="0" y="1"/>
                    </a:cubicBezTo>
                    <a:cubicBezTo>
                      <a:pt x="0" y="8"/>
                      <a:pt x="0" y="8"/>
                      <a:pt x="0" y="8"/>
                    </a:cubicBezTo>
                    <a:cubicBezTo>
                      <a:pt x="3" y="8"/>
                      <a:pt x="3" y="8"/>
                      <a:pt x="3" y="8"/>
                    </a:cubicBezTo>
                    <a:cubicBezTo>
                      <a:pt x="4" y="8"/>
                      <a:pt x="4" y="8"/>
                      <a:pt x="5" y="8"/>
                    </a:cubicBezTo>
                    <a:cubicBezTo>
                      <a:pt x="5" y="8"/>
                      <a:pt x="6" y="7"/>
                      <a:pt x="6" y="7"/>
                    </a:cubicBezTo>
                    <a:cubicBezTo>
                      <a:pt x="7" y="7"/>
                      <a:pt x="7" y="6"/>
                      <a:pt x="7" y="6"/>
                    </a:cubicBezTo>
                    <a:cubicBezTo>
                      <a:pt x="7" y="5"/>
                      <a:pt x="7" y="5"/>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89" name="Freeform 8198">
                <a:extLst>
                  <a:ext uri="{FF2B5EF4-FFF2-40B4-BE49-F238E27FC236}">
                    <a16:creationId xmlns:a16="http://schemas.microsoft.com/office/drawing/2014/main" id="{F979B8B4-FA82-4110-AF24-943D327C999D}"/>
                  </a:ext>
                </a:extLst>
              </p:cNvPr>
              <p:cNvSpPr>
                <a:spLocks/>
              </p:cNvSpPr>
              <p:nvPr/>
            </p:nvSpPr>
            <p:spPr bwMode="auto">
              <a:xfrm>
                <a:off x="-2695575" y="1022467"/>
                <a:ext cx="50800" cy="68263"/>
              </a:xfrm>
              <a:custGeom>
                <a:avLst/>
                <a:gdLst>
                  <a:gd name="T0" fmla="*/ 19 w 19"/>
                  <a:gd name="T1" fmla="*/ 26 h 26"/>
                  <a:gd name="T2" fmla="*/ 19 w 19"/>
                  <a:gd name="T3" fmla="*/ 26 h 26"/>
                  <a:gd name="T4" fmla="*/ 19 w 19"/>
                  <a:gd name="T5" fmla="*/ 26 h 26"/>
                  <a:gd name="T6" fmla="*/ 18 w 19"/>
                  <a:gd name="T7" fmla="*/ 26 h 26"/>
                  <a:gd name="T8" fmla="*/ 16 w 19"/>
                  <a:gd name="T9" fmla="*/ 26 h 26"/>
                  <a:gd name="T10" fmla="*/ 15 w 19"/>
                  <a:gd name="T11" fmla="*/ 26 h 26"/>
                  <a:gd name="T12" fmla="*/ 14 w 19"/>
                  <a:gd name="T13" fmla="*/ 26 h 26"/>
                  <a:gd name="T14" fmla="*/ 14 w 19"/>
                  <a:gd name="T15" fmla="*/ 26 h 26"/>
                  <a:gd name="T16" fmla="*/ 14 w 19"/>
                  <a:gd name="T17" fmla="*/ 25 h 26"/>
                  <a:gd name="T18" fmla="*/ 11 w 19"/>
                  <a:gd name="T19" fmla="*/ 19 h 26"/>
                  <a:gd name="T20" fmla="*/ 10 w 19"/>
                  <a:gd name="T21" fmla="*/ 17 h 26"/>
                  <a:gd name="T22" fmla="*/ 9 w 19"/>
                  <a:gd name="T23" fmla="*/ 16 h 26"/>
                  <a:gd name="T24" fmla="*/ 8 w 19"/>
                  <a:gd name="T25" fmla="*/ 15 h 26"/>
                  <a:gd name="T26" fmla="*/ 7 w 19"/>
                  <a:gd name="T27" fmla="*/ 15 h 26"/>
                  <a:gd name="T28" fmla="*/ 5 w 19"/>
                  <a:gd name="T29" fmla="*/ 15 h 26"/>
                  <a:gd name="T30" fmla="*/ 5 w 19"/>
                  <a:gd name="T31" fmla="*/ 26 h 26"/>
                  <a:gd name="T32" fmla="*/ 5 w 19"/>
                  <a:gd name="T33" fmla="*/ 26 h 26"/>
                  <a:gd name="T34" fmla="*/ 5 w 19"/>
                  <a:gd name="T35" fmla="*/ 26 h 26"/>
                  <a:gd name="T36" fmla="*/ 4 w 19"/>
                  <a:gd name="T37" fmla="*/ 26 h 26"/>
                  <a:gd name="T38" fmla="*/ 2 w 19"/>
                  <a:gd name="T39" fmla="*/ 26 h 26"/>
                  <a:gd name="T40" fmla="*/ 1 w 19"/>
                  <a:gd name="T41" fmla="*/ 26 h 26"/>
                  <a:gd name="T42" fmla="*/ 0 w 19"/>
                  <a:gd name="T43" fmla="*/ 26 h 26"/>
                  <a:gd name="T44" fmla="*/ 0 w 19"/>
                  <a:gd name="T45" fmla="*/ 26 h 26"/>
                  <a:gd name="T46" fmla="*/ 0 w 19"/>
                  <a:gd name="T47" fmla="*/ 26 h 26"/>
                  <a:gd name="T48" fmla="*/ 0 w 19"/>
                  <a:gd name="T49" fmla="*/ 1 h 26"/>
                  <a:gd name="T50" fmla="*/ 0 w 19"/>
                  <a:gd name="T51" fmla="*/ 0 h 26"/>
                  <a:gd name="T52" fmla="*/ 1 w 19"/>
                  <a:gd name="T53" fmla="*/ 0 h 26"/>
                  <a:gd name="T54" fmla="*/ 8 w 19"/>
                  <a:gd name="T55" fmla="*/ 0 h 26"/>
                  <a:gd name="T56" fmla="*/ 10 w 19"/>
                  <a:gd name="T57" fmla="*/ 0 h 26"/>
                  <a:gd name="T58" fmla="*/ 11 w 19"/>
                  <a:gd name="T59" fmla="*/ 0 h 26"/>
                  <a:gd name="T60" fmla="*/ 14 w 19"/>
                  <a:gd name="T61" fmla="*/ 0 h 26"/>
                  <a:gd name="T62" fmla="*/ 16 w 19"/>
                  <a:gd name="T63" fmla="*/ 2 h 26"/>
                  <a:gd name="T64" fmla="*/ 18 w 19"/>
                  <a:gd name="T65" fmla="*/ 4 h 26"/>
                  <a:gd name="T66" fmla="*/ 18 w 19"/>
                  <a:gd name="T67" fmla="*/ 7 h 26"/>
                  <a:gd name="T68" fmla="*/ 18 w 19"/>
                  <a:gd name="T69" fmla="*/ 9 h 26"/>
                  <a:gd name="T70" fmla="*/ 17 w 19"/>
                  <a:gd name="T71" fmla="*/ 11 h 26"/>
                  <a:gd name="T72" fmla="*/ 15 w 19"/>
                  <a:gd name="T73" fmla="*/ 13 h 26"/>
                  <a:gd name="T74" fmla="*/ 13 w 19"/>
                  <a:gd name="T75" fmla="*/ 14 h 26"/>
                  <a:gd name="T76" fmla="*/ 14 w 19"/>
                  <a:gd name="T77" fmla="*/ 14 h 26"/>
                  <a:gd name="T78" fmla="*/ 15 w 19"/>
                  <a:gd name="T79" fmla="*/ 15 h 26"/>
                  <a:gd name="T80" fmla="*/ 16 w 19"/>
                  <a:gd name="T81" fmla="*/ 17 h 26"/>
                  <a:gd name="T82" fmla="*/ 17 w 19"/>
                  <a:gd name="T83" fmla="*/ 18 h 26"/>
                  <a:gd name="T84" fmla="*/ 19 w 19"/>
                  <a:gd name="T85" fmla="*/ 24 h 26"/>
                  <a:gd name="T86" fmla="*/ 19 w 19"/>
                  <a:gd name="T87" fmla="*/ 25 h 26"/>
                  <a:gd name="T88" fmla="*/ 19 w 19"/>
                  <a:gd name="T8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26">
                    <a:moveTo>
                      <a:pt x="19" y="26"/>
                    </a:moveTo>
                    <a:cubicBezTo>
                      <a:pt x="19" y="26"/>
                      <a:pt x="19" y="26"/>
                      <a:pt x="19" y="26"/>
                    </a:cubicBezTo>
                    <a:cubicBezTo>
                      <a:pt x="19" y="26"/>
                      <a:pt x="19" y="26"/>
                      <a:pt x="19" y="26"/>
                    </a:cubicBezTo>
                    <a:cubicBezTo>
                      <a:pt x="19" y="26"/>
                      <a:pt x="18" y="26"/>
                      <a:pt x="18" y="26"/>
                    </a:cubicBezTo>
                    <a:cubicBezTo>
                      <a:pt x="18" y="26"/>
                      <a:pt x="17" y="26"/>
                      <a:pt x="16" y="26"/>
                    </a:cubicBezTo>
                    <a:cubicBezTo>
                      <a:pt x="16" y="26"/>
                      <a:pt x="15" y="26"/>
                      <a:pt x="15" y="26"/>
                    </a:cubicBezTo>
                    <a:cubicBezTo>
                      <a:pt x="15" y="26"/>
                      <a:pt x="14" y="26"/>
                      <a:pt x="14" y="26"/>
                    </a:cubicBezTo>
                    <a:cubicBezTo>
                      <a:pt x="14" y="26"/>
                      <a:pt x="14" y="26"/>
                      <a:pt x="14" y="26"/>
                    </a:cubicBezTo>
                    <a:cubicBezTo>
                      <a:pt x="14" y="26"/>
                      <a:pt x="14" y="26"/>
                      <a:pt x="14" y="25"/>
                    </a:cubicBezTo>
                    <a:cubicBezTo>
                      <a:pt x="11" y="19"/>
                      <a:pt x="11" y="19"/>
                      <a:pt x="11" y="19"/>
                    </a:cubicBezTo>
                    <a:cubicBezTo>
                      <a:pt x="11" y="19"/>
                      <a:pt x="11" y="18"/>
                      <a:pt x="10" y="17"/>
                    </a:cubicBezTo>
                    <a:cubicBezTo>
                      <a:pt x="10" y="17"/>
                      <a:pt x="10" y="16"/>
                      <a:pt x="9" y="16"/>
                    </a:cubicBezTo>
                    <a:cubicBezTo>
                      <a:pt x="9" y="16"/>
                      <a:pt x="9" y="15"/>
                      <a:pt x="8" y="15"/>
                    </a:cubicBezTo>
                    <a:cubicBezTo>
                      <a:pt x="8" y="15"/>
                      <a:pt x="7" y="15"/>
                      <a:pt x="7" y="15"/>
                    </a:cubicBezTo>
                    <a:cubicBezTo>
                      <a:pt x="5" y="15"/>
                      <a:pt x="5" y="15"/>
                      <a:pt x="5" y="15"/>
                    </a:cubicBezTo>
                    <a:cubicBezTo>
                      <a:pt x="5" y="26"/>
                      <a:pt x="5" y="26"/>
                      <a:pt x="5" y="26"/>
                    </a:cubicBezTo>
                    <a:cubicBezTo>
                      <a:pt x="5" y="26"/>
                      <a:pt x="5" y="26"/>
                      <a:pt x="5" y="26"/>
                    </a:cubicBezTo>
                    <a:cubicBezTo>
                      <a:pt x="5" y="26"/>
                      <a:pt x="5" y="26"/>
                      <a:pt x="5"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6"/>
                    </a:cubicBezTo>
                    <a:cubicBezTo>
                      <a:pt x="0" y="1"/>
                      <a:pt x="0" y="1"/>
                      <a:pt x="0" y="1"/>
                    </a:cubicBezTo>
                    <a:cubicBezTo>
                      <a:pt x="0" y="1"/>
                      <a:pt x="0" y="0"/>
                      <a:pt x="0" y="0"/>
                    </a:cubicBezTo>
                    <a:cubicBezTo>
                      <a:pt x="0" y="0"/>
                      <a:pt x="1" y="0"/>
                      <a:pt x="1" y="0"/>
                    </a:cubicBezTo>
                    <a:cubicBezTo>
                      <a:pt x="8" y="0"/>
                      <a:pt x="8" y="0"/>
                      <a:pt x="8" y="0"/>
                    </a:cubicBezTo>
                    <a:cubicBezTo>
                      <a:pt x="9" y="0"/>
                      <a:pt x="9" y="0"/>
                      <a:pt x="10" y="0"/>
                    </a:cubicBezTo>
                    <a:cubicBezTo>
                      <a:pt x="10" y="0"/>
                      <a:pt x="11" y="0"/>
                      <a:pt x="11" y="0"/>
                    </a:cubicBezTo>
                    <a:cubicBezTo>
                      <a:pt x="12" y="0"/>
                      <a:pt x="13" y="0"/>
                      <a:pt x="14" y="0"/>
                    </a:cubicBezTo>
                    <a:cubicBezTo>
                      <a:pt x="15" y="1"/>
                      <a:pt x="16" y="1"/>
                      <a:pt x="16" y="2"/>
                    </a:cubicBezTo>
                    <a:cubicBezTo>
                      <a:pt x="17" y="2"/>
                      <a:pt x="17" y="3"/>
                      <a:pt x="18" y="4"/>
                    </a:cubicBezTo>
                    <a:cubicBezTo>
                      <a:pt x="18" y="5"/>
                      <a:pt x="18" y="6"/>
                      <a:pt x="18" y="7"/>
                    </a:cubicBezTo>
                    <a:cubicBezTo>
                      <a:pt x="18" y="8"/>
                      <a:pt x="18" y="8"/>
                      <a:pt x="18" y="9"/>
                    </a:cubicBezTo>
                    <a:cubicBezTo>
                      <a:pt x="18" y="10"/>
                      <a:pt x="17" y="10"/>
                      <a:pt x="17" y="11"/>
                    </a:cubicBezTo>
                    <a:cubicBezTo>
                      <a:pt x="16" y="12"/>
                      <a:pt x="16" y="12"/>
                      <a:pt x="15" y="13"/>
                    </a:cubicBezTo>
                    <a:cubicBezTo>
                      <a:pt x="14" y="13"/>
                      <a:pt x="14" y="13"/>
                      <a:pt x="13" y="14"/>
                    </a:cubicBezTo>
                    <a:cubicBezTo>
                      <a:pt x="13" y="14"/>
                      <a:pt x="14" y="14"/>
                      <a:pt x="14" y="14"/>
                    </a:cubicBezTo>
                    <a:cubicBezTo>
                      <a:pt x="14" y="15"/>
                      <a:pt x="15" y="15"/>
                      <a:pt x="15" y="15"/>
                    </a:cubicBezTo>
                    <a:cubicBezTo>
                      <a:pt x="15" y="16"/>
                      <a:pt x="16" y="16"/>
                      <a:pt x="16" y="17"/>
                    </a:cubicBezTo>
                    <a:cubicBezTo>
                      <a:pt x="16" y="17"/>
                      <a:pt x="16" y="18"/>
                      <a:pt x="17" y="18"/>
                    </a:cubicBezTo>
                    <a:cubicBezTo>
                      <a:pt x="19" y="24"/>
                      <a:pt x="19" y="24"/>
                      <a:pt x="19" y="24"/>
                    </a:cubicBezTo>
                    <a:cubicBezTo>
                      <a:pt x="19" y="24"/>
                      <a:pt x="19" y="25"/>
                      <a:pt x="19" y="25"/>
                    </a:cubicBezTo>
                    <a:cubicBezTo>
                      <a:pt x="19" y="25"/>
                      <a:pt x="19" y="25"/>
                      <a:pt x="19"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0" name="Freeform 8199">
                <a:extLst>
                  <a:ext uri="{FF2B5EF4-FFF2-40B4-BE49-F238E27FC236}">
                    <a16:creationId xmlns:a16="http://schemas.microsoft.com/office/drawing/2014/main" id="{FF6205C8-24AB-44B6-8549-1BCD802E87F5}"/>
                  </a:ext>
                </a:extLst>
              </p:cNvPr>
              <p:cNvSpPr>
                <a:spLocks/>
              </p:cNvSpPr>
              <p:nvPr/>
            </p:nvSpPr>
            <p:spPr bwMode="auto">
              <a:xfrm>
                <a:off x="-2622550" y="1051042"/>
                <a:ext cx="17463" cy="9525"/>
              </a:xfrm>
              <a:custGeom>
                <a:avLst/>
                <a:gdLst>
                  <a:gd name="T0" fmla="*/ 7 w 7"/>
                  <a:gd name="T1" fmla="*/ 4 h 4"/>
                  <a:gd name="T2" fmla="*/ 6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0"/>
                      <a:pt x="5" y="0"/>
                      <a:pt x="4" y="0"/>
                    </a:cubicBezTo>
                    <a:cubicBezTo>
                      <a:pt x="3" y="0"/>
                      <a:pt x="2" y="0"/>
                      <a:pt x="2" y="0"/>
                    </a:cubicBezTo>
                    <a:cubicBezTo>
                      <a:pt x="1" y="1"/>
                      <a:pt x="1" y="1"/>
                      <a:pt x="1" y="1"/>
                    </a:cubicBezTo>
                    <a:cubicBezTo>
                      <a:pt x="0" y="2"/>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1" name="Freeform 8200">
                <a:extLst>
                  <a:ext uri="{FF2B5EF4-FFF2-40B4-BE49-F238E27FC236}">
                    <a16:creationId xmlns:a16="http://schemas.microsoft.com/office/drawing/2014/main" id="{AAE9FD91-39D9-4F85-B554-AA78A717C6F0}"/>
                  </a:ext>
                </a:extLst>
              </p:cNvPr>
              <p:cNvSpPr>
                <a:spLocks/>
              </p:cNvSpPr>
              <p:nvPr/>
            </p:nvSpPr>
            <p:spPr bwMode="auto">
              <a:xfrm>
                <a:off x="-2640013" y="1039930"/>
                <a:ext cx="49213" cy="50800"/>
              </a:xfrm>
              <a:custGeom>
                <a:avLst/>
                <a:gdLst>
                  <a:gd name="T0" fmla="*/ 18 w 18"/>
                  <a:gd name="T1" fmla="*/ 10 h 19"/>
                  <a:gd name="T2" fmla="*/ 18 w 18"/>
                  <a:gd name="T3" fmla="*/ 11 h 19"/>
                  <a:gd name="T4" fmla="*/ 17 w 18"/>
                  <a:gd name="T5" fmla="*/ 12 h 19"/>
                  <a:gd name="T6" fmla="*/ 6 w 18"/>
                  <a:gd name="T7" fmla="*/ 12 h 19"/>
                  <a:gd name="T8" fmla="*/ 6 w 18"/>
                  <a:gd name="T9" fmla="*/ 13 h 19"/>
                  <a:gd name="T10" fmla="*/ 7 w 18"/>
                  <a:gd name="T11" fmla="*/ 15 h 19"/>
                  <a:gd name="T12" fmla="*/ 8 w 18"/>
                  <a:gd name="T13" fmla="*/ 15 h 19"/>
                  <a:gd name="T14" fmla="*/ 11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1" y="16"/>
                      <a:pt x="12" y="15"/>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7"/>
                      <a:pt x="17" y="18"/>
                      <a:pt x="16" y="18"/>
                    </a:cubicBezTo>
                    <a:cubicBezTo>
                      <a:pt x="16" y="18"/>
                      <a:pt x="15" y="18"/>
                      <a:pt x="15" y="19"/>
                    </a:cubicBezTo>
                    <a:cubicBezTo>
                      <a:pt x="14" y="19"/>
                      <a:pt x="13" y="19"/>
                      <a:pt x="13" y="19"/>
                    </a:cubicBezTo>
                    <a:cubicBezTo>
                      <a:pt x="12" y="19"/>
                      <a:pt x="11" y="19"/>
                      <a:pt x="10" y="19"/>
                    </a:cubicBezTo>
                    <a:cubicBezTo>
                      <a:pt x="8" y="19"/>
                      <a:pt x="7" y="19"/>
                      <a:pt x="6" y="19"/>
                    </a:cubicBezTo>
                    <a:cubicBezTo>
                      <a:pt x="5" y="18"/>
                      <a:pt x="4" y="18"/>
                      <a:pt x="3" y="17"/>
                    </a:cubicBezTo>
                    <a:cubicBezTo>
                      <a:pt x="2" y="16"/>
                      <a:pt x="1" y="15"/>
                      <a:pt x="1" y="14"/>
                    </a:cubicBezTo>
                    <a:cubicBezTo>
                      <a:pt x="0" y="13"/>
                      <a:pt x="0" y="12"/>
                      <a:pt x="0" y="10"/>
                    </a:cubicBezTo>
                    <a:cubicBezTo>
                      <a:pt x="0" y="9"/>
                      <a:pt x="0" y="7"/>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2" name="Freeform 8201">
                <a:extLst>
                  <a:ext uri="{FF2B5EF4-FFF2-40B4-BE49-F238E27FC236}">
                    <a16:creationId xmlns:a16="http://schemas.microsoft.com/office/drawing/2014/main" id="{31C137A2-4646-477D-9304-03555AE2592B}"/>
                  </a:ext>
                </a:extLst>
              </p:cNvPr>
              <p:cNvSpPr>
                <a:spLocks/>
              </p:cNvSpPr>
              <p:nvPr/>
            </p:nvSpPr>
            <p:spPr bwMode="auto">
              <a:xfrm>
                <a:off x="-2566988" y="1051042"/>
                <a:ext cx="20638" cy="31750"/>
              </a:xfrm>
              <a:custGeom>
                <a:avLst/>
                <a:gdLst>
                  <a:gd name="T0" fmla="*/ 8 w 8"/>
                  <a:gd name="T1" fmla="*/ 3 h 12"/>
                  <a:gd name="T2" fmla="*/ 6 w 8"/>
                  <a:gd name="T3" fmla="*/ 1 h 12"/>
                  <a:gd name="T4" fmla="*/ 3 w 8"/>
                  <a:gd name="T5" fmla="*/ 0 h 12"/>
                  <a:gd name="T6" fmla="*/ 2 w 8"/>
                  <a:gd name="T7" fmla="*/ 1 h 12"/>
                  <a:gd name="T8" fmla="*/ 1 w 8"/>
                  <a:gd name="T9" fmla="*/ 2 h 12"/>
                  <a:gd name="T10" fmla="*/ 0 w 8"/>
                  <a:gd name="T11" fmla="*/ 4 h 12"/>
                  <a:gd name="T12" fmla="*/ 0 w 8"/>
                  <a:gd name="T13" fmla="*/ 6 h 12"/>
                  <a:gd name="T14" fmla="*/ 0 w 8"/>
                  <a:gd name="T15" fmla="*/ 8 h 12"/>
                  <a:gd name="T16" fmla="*/ 0 w 8"/>
                  <a:gd name="T17" fmla="*/ 10 h 12"/>
                  <a:gd name="T18" fmla="*/ 2 w 8"/>
                  <a:gd name="T19" fmla="*/ 11 h 12"/>
                  <a:gd name="T20" fmla="*/ 3 w 8"/>
                  <a:gd name="T21" fmla="*/ 12 h 12"/>
                  <a:gd name="T22" fmla="*/ 4 w 8"/>
                  <a:gd name="T23" fmla="*/ 11 h 12"/>
                  <a:gd name="T24" fmla="*/ 5 w 8"/>
                  <a:gd name="T25" fmla="*/ 11 h 12"/>
                  <a:gd name="T26" fmla="*/ 6 w 8"/>
                  <a:gd name="T27" fmla="*/ 10 h 12"/>
                  <a:gd name="T28" fmla="*/ 8 w 8"/>
                  <a:gd name="T29" fmla="*/ 9 h 12"/>
                  <a:gd name="T30" fmla="*/ 8 w 8"/>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3"/>
                    </a:moveTo>
                    <a:cubicBezTo>
                      <a:pt x="7" y="2"/>
                      <a:pt x="6" y="1"/>
                      <a:pt x="6" y="1"/>
                    </a:cubicBezTo>
                    <a:cubicBezTo>
                      <a:pt x="5" y="0"/>
                      <a:pt x="4" y="0"/>
                      <a:pt x="3" y="0"/>
                    </a:cubicBezTo>
                    <a:cubicBezTo>
                      <a:pt x="3" y="0"/>
                      <a:pt x="2" y="0"/>
                      <a:pt x="2" y="1"/>
                    </a:cubicBezTo>
                    <a:cubicBezTo>
                      <a:pt x="1" y="1"/>
                      <a:pt x="1" y="1"/>
                      <a:pt x="1" y="2"/>
                    </a:cubicBezTo>
                    <a:cubicBezTo>
                      <a:pt x="0" y="2"/>
                      <a:pt x="0" y="3"/>
                      <a:pt x="0" y="4"/>
                    </a:cubicBezTo>
                    <a:cubicBezTo>
                      <a:pt x="0" y="4"/>
                      <a:pt x="0" y="5"/>
                      <a:pt x="0" y="6"/>
                    </a:cubicBezTo>
                    <a:cubicBezTo>
                      <a:pt x="0" y="6"/>
                      <a:pt x="0" y="7"/>
                      <a:pt x="0" y="8"/>
                    </a:cubicBezTo>
                    <a:cubicBezTo>
                      <a:pt x="0" y="9"/>
                      <a:pt x="0" y="9"/>
                      <a:pt x="0" y="10"/>
                    </a:cubicBezTo>
                    <a:cubicBezTo>
                      <a:pt x="1" y="10"/>
                      <a:pt x="1" y="11"/>
                      <a:pt x="2" y="11"/>
                    </a:cubicBezTo>
                    <a:cubicBezTo>
                      <a:pt x="2" y="11"/>
                      <a:pt x="3" y="12"/>
                      <a:pt x="3" y="12"/>
                    </a:cubicBezTo>
                    <a:cubicBezTo>
                      <a:pt x="4" y="12"/>
                      <a:pt x="4" y="12"/>
                      <a:pt x="4" y="11"/>
                    </a:cubicBezTo>
                    <a:cubicBezTo>
                      <a:pt x="5" y="11"/>
                      <a:pt x="5" y="11"/>
                      <a:pt x="5" y="11"/>
                    </a:cubicBezTo>
                    <a:cubicBezTo>
                      <a:pt x="6" y="11"/>
                      <a:pt x="6" y="10"/>
                      <a:pt x="6" y="10"/>
                    </a:cubicBezTo>
                    <a:cubicBezTo>
                      <a:pt x="7" y="10"/>
                      <a:pt x="7" y="9"/>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3" name="Freeform 8202">
                <a:extLst>
                  <a:ext uri="{FF2B5EF4-FFF2-40B4-BE49-F238E27FC236}">
                    <a16:creationId xmlns:a16="http://schemas.microsoft.com/office/drawing/2014/main" id="{E0407A0D-E8AB-4905-8972-9BF5502101E2}"/>
                  </a:ext>
                </a:extLst>
              </p:cNvPr>
              <p:cNvSpPr>
                <a:spLocks/>
              </p:cNvSpPr>
              <p:nvPr/>
            </p:nvSpPr>
            <p:spPr bwMode="auto">
              <a:xfrm>
                <a:off x="-2582863" y="1016117"/>
                <a:ext cx="50800" cy="74613"/>
              </a:xfrm>
              <a:custGeom>
                <a:avLst/>
                <a:gdLst>
                  <a:gd name="T0" fmla="*/ 19 w 19"/>
                  <a:gd name="T1" fmla="*/ 28 h 28"/>
                  <a:gd name="T2" fmla="*/ 19 w 19"/>
                  <a:gd name="T3" fmla="*/ 28 h 28"/>
                  <a:gd name="T4" fmla="*/ 18 w 19"/>
                  <a:gd name="T5" fmla="*/ 28 h 28"/>
                  <a:gd name="T6" fmla="*/ 18 w 19"/>
                  <a:gd name="T7" fmla="*/ 28 h 28"/>
                  <a:gd name="T8" fmla="*/ 17 w 19"/>
                  <a:gd name="T9" fmla="*/ 28 h 28"/>
                  <a:gd name="T10" fmla="*/ 16 w 19"/>
                  <a:gd name="T11" fmla="*/ 28 h 28"/>
                  <a:gd name="T12" fmla="*/ 15 w 19"/>
                  <a:gd name="T13" fmla="*/ 28 h 28"/>
                  <a:gd name="T14" fmla="*/ 15 w 19"/>
                  <a:gd name="T15" fmla="*/ 28 h 28"/>
                  <a:gd name="T16" fmla="*/ 14 w 19"/>
                  <a:gd name="T17" fmla="*/ 28 h 28"/>
                  <a:gd name="T18" fmla="*/ 14 w 19"/>
                  <a:gd name="T19" fmla="*/ 25 h 28"/>
                  <a:gd name="T20" fmla="*/ 12 w 19"/>
                  <a:gd name="T21" fmla="*/ 28 h 28"/>
                  <a:gd name="T22" fmla="*/ 8 w 19"/>
                  <a:gd name="T23" fmla="*/ 28 h 28"/>
                  <a:gd name="T24" fmla="*/ 4 w 19"/>
                  <a:gd name="T25" fmla="*/ 28 h 28"/>
                  <a:gd name="T26" fmla="*/ 2 w 19"/>
                  <a:gd name="T27" fmla="*/ 26 h 28"/>
                  <a:gd name="T28" fmla="*/ 1 w 19"/>
                  <a:gd name="T29" fmla="*/ 23 h 28"/>
                  <a:gd name="T30" fmla="*/ 0 w 19"/>
                  <a:gd name="T31" fmla="*/ 19 h 28"/>
                  <a:gd name="T32" fmla="*/ 1 w 19"/>
                  <a:gd name="T33" fmla="*/ 15 h 28"/>
                  <a:gd name="T34" fmla="*/ 2 w 19"/>
                  <a:gd name="T35" fmla="*/ 12 h 28"/>
                  <a:gd name="T36" fmla="*/ 5 w 19"/>
                  <a:gd name="T37" fmla="*/ 10 h 28"/>
                  <a:gd name="T38" fmla="*/ 8 w 19"/>
                  <a:gd name="T39" fmla="*/ 9 h 28"/>
                  <a:gd name="T40" fmla="*/ 11 w 19"/>
                  <a:gd name="T41" fmla="*/ 10 h 28"/>
                  <a:gd name="T42" fmla="*/ 14 w 19"/>
                  <a:gd name="T43" fmla="*/ 12 h 28"/>
                  <a:gd name="T44" fmla="*/ 14 w 19"/>
                  <a:gd name="T45" fmla="*/ 1 h 28"/>
                  <a:gd name="T46" fmla="*/ 14 w 19"/>
                  <a:gd name="T47" fmla="*/ 0 h 28"/>
                  <a:gd name="T48" fmla="*/ 14 w 19"/>
                  <a:gd name="T49" fmla="*/ 0 h 28"/>
                  <a:gd name="T50" fmla="*/ 15 w 19"/>
                  <a:gd name="T51" fmla="*/ 0 h 28"/>
                  <a:gd name="T52" fmla="*/ 16 w 19"/>
                  <a:gd name="T53" fmla="*/ 0 h 28"/>
                  <a:gd name="T54" fmla="*/ 18 w 19"/>
                  <a:gd name="T55" fmla="*/ 0 h 28"/>
                  <a:gd name="T56" fmla="*/ 18 w 19"/>
                  <a:gd name="T57" fmla="*/ 0 h 28"/>
                  <a:gd name="T58" fmla="*/ 19 w 19"/>
                  <a:gd name="T59" fmla="*/ 0 h 28"/>
                  <a:gd name="T60" fmla="*/ 19 w 19"/>
                  <a:gd name="T61" fmla="*/ 1 h 28"/>
                  <a:gd name="T62" fmla="*/ 19 w 19"/>
                  <a:gd name="T6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8">
                    <a:moveTo>
                      <a:pt x="19" y="28"/>
                    </a:moveTo>
                    <a:cubicBezTo>
                      <a:pt x="19" y="28"/>
                      <a:pt x="19" y="28"/>
                      <a:pt x="19" y="28"/>
                    </a:cubicBezTo>
                    <a:cubicBezTo>
                      <a:pt x="19" y="28"/>
                      <a:pt x="19" y="28"/>
                      <a:pt x="18" y="28"/>
                    </a:cubicBezTo>
                    <a:cubicBezTo>
                      <a:pt x="18" y="28"/>
                      <a:pt x="18" y="28"/>
                      <a:pt x="18" y="28"/>
                    </a:cubicBezTo>
                    <a:cubicBezTo>
                      <a:pt x="17" y="28"/>
                      <a:pt x="17" y="28"/>
                      <a:pt x="17" y="28"/>
                    </a:cubicBezTo>
                    <a:cubicBezTo>
                      <a:pt x="16" y="28"/>
                      <a:pt x="16" y="28"/>
                      <a:pt x="16" y="28"/>
                    </a:cubicBezTo>
                    <a:cubicBezTo>
                      <a:pt x="15" y="28"/>
                      <a:pt x="15" y="28"/>
                      <a:pt x="15" y="28"/>
                    </a:cubicBezTo>
                    <a:cubicBezTo>
                      <a:pt x="15" y="28"/>
                      <a:pt x="15" y="28"/>
                      <a:pt x="15" y="28"/>
                    </a:cubicBezTo>
                    <a:cubicBezTo>
                      <a:pt x="15" y="28"/>
                      <a:pt x="14" y="28"/>
                      <a:pt x="14" y="28"/>
                    </a:cubicBezTo>
                    <a:cubicBezTo>
                      <a:pt x="14" y="25"/>
                      <a:pt x="14" y="25"/>
                      <a:pt x="14" y="25"/>
                    </a:cubicBezTo>
                    <a:cubicBezTo>
                      <a:pt x="14" y="26"/>
                      <a:pt x="13" y="27"/>
                      <a:pt x="12" y="28"/>
                    </a:cubicBezTo>
                    <a:cubicBezTo>
                      <a:pt x="10" y="28"/>
                      <a:pt x="9" y="28"/>
                      <a:pt x="8" y="28"/>
                    </a:cubicBezTo>
                    <a:cubicBezTo>
                      <a:pt x="7" y="28"/>
                      <a:pt x="5" y="28"/>
                      <a:pt x="4" y="28"/>
                    </a:cubicBezTo>
                    <a:cubicBezTo>
                      <a:pt x="4" y="27"/>
                      <a:pt x="3" y="27"/>
                      <a:pt x="2" y="26"/>
                    </a:cubicBezTo>
                    <a:cubicBezTo>
                      <a:pt x="2" y="25"/>
                      <a:pt x="1" y="24"/>
                      <a:pt x="1" y="23"/>
                    </a:cubicBezTo>
                    <a:cubicBezTo>
                      <a:pt x="1" y="22"/>
                      <a:pt x="0" y="20"/>
                      <a:pt x="0" y="19"/>
                    </a:cubicBezTo>
                    <a:cubicBezTo>
                      <a:pt x="0" y="18"/>
                      <a:pt x="1" y="16"/>
                      <a:pt x="1" y="15"/>
                    </a:cubicBezTo>
                    <a:cubicBezTo>
                      <a:pt x="1" y="14"/>
                      <a:pt x="2" y="13"/>
                      <a:pt x="2" y="12"/>
                    </a:cubicBezTo>
                    <a:cubicBezTo>
                      <a:pt x="3" y="11"/>
                      <a:pt x="4" y="10"/>
                      <a:pt x="5" y="10"/>
                    </a:cubicBezTo>
                    <a:cubicBezTo>
                      <a:pt x="6" y="9"/>
                      <a:pt x="7" y="9"/>
                      <a:pt x="8" y="9"/>
                    </a:cubicBezTo>
                    <a:cubicBezTo>
                      <a:pt x="9" y="9"/>
                      <a:pt x="10" y="9"/>
                      <a:pt x="11" y="10"/>
                    </a:cubicBezTo>
                    <a:cubicBezTo>
                      <a:pt x="12" y="10"/>
                      <a:pt x="13" y="11"/>
                      <a:pt x="14" y="12"/>
                    </a:cubicBezTo>
                    <a:cubicBezTo>
                      <a:pt x="14" y="1"/>
                      <a:pt x="14" y="1"/>
                      <a:pt x="14" y="1"/>
                    </a:cubicBezTo>
                    <a:cubicBezTo>
                      <a:pt x="14" y="0"/>
                      <a:pt x="14" y="0"/>
                      <a:pt x="14" y="0"/>
                    </a:cubicBezTo>
                    <a:cubicBezTo>
                      <a:pt x="14" y="0"/>
                      <a:pt x="14" y="0"/>
                      <a:pt x="14" y="0"/>
                    </a:cubicBezTo>
                    <a:cubicBezTo>
                      <a:pt x="14"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0"/>
                      <a:pt x="19" y="0"/>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4" name="Freeform 8203">
                <a:extLst>
                  <a:ext uri="{FF2B5EF4-FFF2-40B4-BE49-F238E27FC236}">
                    <a16:creationId xmlns:a16="http://schemas.microsoft.com/office/drawing/2014/main" id="{F8E20C14-EDC5-4DB0-8039-C00A8944C13E}"/>
                  </a:ext>
                </a:extLst>
              </p:cNvPr>
              <p:cNvSpPr>
                <a:spLocks/>
              </p:cNvSpPr>
              <p:nvPr/>
            </p:nvSpPr>
            <p:spPr bwMode="auto">
              <a:xfrm>
                <a:off x="-2492375" y="1022467"/>
                <a:ext cx="36513" cy="68263"/>
              </a:xfrm>
              <a:custGeom>
                <a:avLst/>
                <a:gdLst>
                  <a:gd name="T0" fmla="*/ 14 w 14"/>
                  <a:gd name="T1" fmla="*/ 24 h 26"/>
                  <a:gd name="T2" fmla="*/ 14 w 14"/>
                  <a:gd name="T3" fmla="*/ 25 h 26"/>
                  <a:gd name="T4" fmla="*/ 14 w 14"/>
                  <a:gd name="T5" fmla="*/ 26 h 26"/>
                  <a:gd name="T6" fmla="*/ 14 w 14"/>
                  <a:gd name="T7" fmla="*/ 26 h 26"/>
                  <a:gd name="T8" fmla="*/ 14 w 14"/>
                  <a:gd name="T9" fmla="*/ 26 h 26"/>
                  <a:gd name="T10" fmla="*/ 1 w 14"/>
                  <a:gd name="T11" fmla="*/ 26 h 26"/>
                  <a:gd name="T12" fmla="*/ 0 w 14"/>
                  <a:gd name="T13" fmla="*/ 26 h 26"/>
                  <a:gd name="T14" fmla="*/ 0 w 14"/>
                  <a:gd name="T15" fmla="*/ 25 h 26"/>
                  <a:gd name="T16" fmla="*/ 0 w 14"/>
                  <a:gd name="T17" fmla="*/ 0 h 26"/>
                  <a:gd name="T18" fmla="*/ 0 w 14"/>
                  <a:gd name="T19" fmla="*/ 0 h 26"/>
                  <a:gd name="T20" fmla="*/ 0 w 14"/>
                  <a:gd name="T21" fmla="*/ 0 h 26"/>
                  <a:gd name="T22" fmla="*/ 1 w 14"/>
                  <a:gd name="T23" fmla="*/ 0 h 26"/>
                  <a:gd name="T24" fmla="*/ 2 w 14"/>
                  <a:gd name="T25" fmla="*/ 0 h 26"/>
                  <a:gd name="T26" fmla="*/ 4 w 14"/>
                  <a:gd name="T27" fmla="*/ 0 h 26"/>
                  <a:gd name="T28" fmla="*/ 5 w 14"/>
                  <a:gd name="T29" fmla="*/ 0 h 26"/>
                  <a:gd name="T30" fmla="*/ 5 w 14"/>
                  <a:gd name="T31" fmla="*/ 0 h 26"/>
                  <a:gd name="T32" fmla="*/ 5 w 14"/>
                  <a:gd name="T33" fmla="*/ 0 h 26"/>
                  <a:gd name="T34" fmla="*/ 5 w 14"/>
                  <a:gd name="T35" fmla="*/ 22 h 26"/>
                  <a:gd name="T36" fmla="*/ 14 w 14"/>
                  <a:gd name="T37" fmla="*/ 23 h 26"/>
                  <a:gd name="T38" fmla="*/ 14 w 14"/>
                  <a:gd name="T39" fmla="*/ 23 h 26"/>
                  <a:gd name="T40" fmla="*/ 14 w 14"/>
                  <a:gd name="T41" fmla="*/ 23 h 26"/>
                  <a:gd name="T42" fmla="*/ 14 w 14"/>
                  <a:gd name="T43" fmla="*/ 24 h 26"/>
                  <a:gd name="T44" fmla="*/ 14 w 14"/>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6">
                    <a:moveTo>
                      <a:pt x="14" y="24"/>
                    </a:moveTo>
                    <a:cubicBezTo>
                      <a:pt x="14" y="25"/>
                      <a:pt x="14" y="25"/>
                      <a:pt x="14" y="25"/>
                    </a:cubicBezTo>
                    <a:cubicBezTo>
                      <a:pt x="14" y="26"/>
                      <a:pt x="14" y="26"/>
                      <a:pt x="14" y="26"/>
                    </a:cubicBezTo>
                    <a:cubicBezTo>
                      <a:pt x="14" y="26"/>
                      <a:pt x="14" y="26"/>
                      <a:pt x="14" y="26"/>
                    </a:cubicBezTo>
                    <a:cubicBezTo>
                      <a:pt x="14" y="26"/>
                      <a:pt x="14" y="26"/>
                      <a:pt x="14" y="26"/>
                    </a:cubicBezTo>
                    <a:cubicBezTo>
                      <a:pt x="1" y="26"/>
                      <a:pt x="1" y="26"/>
                      <a:pt x="1" y="26"/>
                    </a:cubicBezTo>
                    <a:cubicBezTo>
                      <a:pt x="1" y="26"/>
                      <a:pt x="0" y="26"/>
                      <a:pt x="0" y="26"/>
                    </a:cubicBezTo>
                    <a:cubicBezTo>
                      <a:pt x="0" y="26"/>
                      <a:pt x="0" y="25"/>
                      <a:pt x="0" y="25"/>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5" y="0"/>
                    </a:cubicBezTo>
                    <a:cubicBezTo>
                      <a:pt x="5" y="0"/>
                      <a:pt x="5" y="0"/>
                      <a:pt x="5" y="0"/>
                    </a:cubicBezTo>
                    <a:cubicBezTo>
                      <a:pt x="5" y="0"/>
                      <a:pt x="5" y="0"/>
                      <a:pt x="5" y="0"/>
                    </a:cubicBezTo>
                    <a:cubicBezTo>
                      <a:pt x="5" y="22"/>
                      <a:pt x="5" y="22"/>
                      <a:pt x="5" y="22"/>
                    </a:cubicBezTo>
                    <a:cubicBezTo>
                      <a:pt x="14" y="23"/>
                      <a:pt x="14" y="23"/>
                      <a:pt x="14" y="23"/>
                    </a:cubicBezTo>
                    <a:cubicBezTo>
                      <a:pt x="14" y="23"/>
                      <a:pt x="14" y="23"/>
                      <a:pt x="14" y="23"/>
                    </a:cubicBezTo>
                    <a:cubicBezTo>
                      <a:pt x="14" y="23"/>
                      <a:pt x="14" y="23"/>
                      <a:pt x="14" y="23"/>
                    </a:cubicBezTo>
                    <a:cubicBezTo>
                      <a:pt x="14" y="23"/>
                      <a:pt x="14" y="23"/>
                      <a:pt x="14" y="24"/>
                    </a:cubicBezTo>
                    <a:cubicBezTo>
                      <a:pt x="14" y="24"/>
                      <a:pt x="14" y="24"/>
                      <a:pt x="14"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5" name="Freeform 8204">
                <a:extLst>
                  <a:ext uri="{FF2B5EF4-FFF2-40B4-BE49-F238E27FC236}">
                    <a16:creationId xmlns:a16="http://schemas.microsoft.com/office/drawing/2014/main" id="{233FB2C5-D34D-4E06-AAB4-F2882EAD8BCC}"/>
                  </a:ext>
                </a:extLst>
              </p:cNvPr>
              <p:cNvSpPr>
                <a:spLocks/>
              </p:cNvSpPr>
              <p:nvPr/>
            </p:nvSpPr>
            <p:spPr bwMode="auto">
              <a:xfrm>
                <a:off x="-2436813" y="1071680"/>
                <a:ext cx="19050" cy="11113"/>
              </a:xfrm>
              <a:custGeom>
                <a:avLst/>
                <a:gdLst>
                  <a:gd name="T0" fmla="*/ 6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cubicBezTo>
                      <a:pt x="5" y="0"/>
                      <a:pt x="5" y="0"/>
                      <a:pt x="5" y="0"/>
                    </a:cubicBezTo>
                    <a:cubicBezTo>
                      <a:pt x="4" y="0"/>
                      <a:pt x="3" y="0"/>
                      <a:pt x="3"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4" y="4"/>
                      <a:pt x="4" y="3"/>
                      <a:pt x="5" y="3"/>
                    </a:cubicBezTo>
                    <a:cubicBezTo>
                      <a:pt x="5" y="3"/>
                      <a:pt x="6" y="3"/>
                      <a:pt x="7"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6" name="Freeform 8205">
                <a:extLst>
                  <a:ext uri="{FF2B5EF4-FFF2-40B4-BE49-F238E27FC236}">
                    <a16:creationId xmlns:a16="http://schemas.microsoft.com/office/drawing/2014/main" id="{68FB8DF7-8771-4C15-963A-2E46820C1748}"/>
                  </a:ext>
                </a:extLst>
              </p:cNvPr>
              <p:cNvSpPr>
                <a:spLocks/>
              </p:cNvSpPr>
              <p:nvPr/>
            </p:nvSpPr>
            <p:spPr bwMode="auto">
              <a:xfrm>
                <a:off x="-2449513" y="1039930"/>
                <a:ext cx="44450" cy="50800"/>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6 w 17"/>
                  <a:gd name="T33" fmla="*/ 8 h 19"/>
                  <a:gd name="T34" fmla="*/ 10 w 17"/>
                  <a:gd name="T35" fmla="*/ 8 h 19"/>
                  <a:gd name="T36" fmla="*/ 11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2" y="19"/>
                      <a:pt x="12" y="19"/>
                    </a:cubicBezTo>
                    <a:cubicBezTo>
                      <a:pt x="12" y="17"/>
                      <a:pt x="12" y="17"/>
                      <a:pt x="12" y="17"/>
                    </a:cubicBezTo>
                    <a:cubicBezTo>
                      <a:pt x="12" y="18"/>
                      <a:pt x="11" y="19"/>
                      <a:pt x="10" y="19"/>
                    </a:cubicBezTo>
                    <a:cubicBezTo>
                      <a:pt x="9" y="19"/>
                      <a:pt x="8" y="19"/>
                      <a:pt x="7" y="19"/>
                    </a:cubicBezTo>
                    <a:cubicBezTo>
                      <a:pt x="6" y="19"/>
                      <a:pt x="5" y="19"/>
                      <a:pt x="4" y="19"/>
                    </a:cubicBezTo>
                    <a:cubicBezTo>
                      <a:pt x="3" y="19"/>
                      <a:pt x="2" y="18"/>
                      <a:pt x="2" y="18"/>
                    </a:cubicBezTo>
                    <a:cubicBezTo>
                      <a:pt x="1" y="18"/>
                      <a:pt x="1" y="17"/>
                      <a:pt x="0" y="16"/>
                    </a:cubicBezTo>
                    <a:cubicBezTo>
                      <a:pt x="0" y="16"/>
                      <a:pt x="0" y="15"/>
                      <a:pt x="0" y="14"/>
                    </a:cubicBezTo>
                    <a:cubicBezTo>
                      <a:pt x="0" y="13"/>
                      <a:pt x="0" y="12"/>
                      <a:pt x="1" y="11"/>
                    </a:cubicBezTo>
                    <a:cubicBezTo>
                      <a:pt x="1" y="10"/>
                      <a:pt x="2" y="10"/>
                      <a:pt x="2" y="9"/>
                    </a:cubicBezTo>
                    <a:cubicBezTo>
                      <a:pt x="3" y="9"/>
                      <a:pt x="4" y="8"/>
                      <a:pt x="6" y="8"/>
                    </a:cubicBezTo>
                    <a:cubicBezTo>
                      <a:pt x="7" y="8"/>
                      <a:pt x="8" y="8"/>
                      <a:pt x="10" y="8"/>
                    </a:cubicBezTo>
                    <a:cubicBezTo>
                      <a:pt x="11" y="8"/>
                      <a:pt x="11" y="8"/>
                      <a:pt x="11" y="8"/>
                    </a:cubicBezTo>
                    <a:cubicBezTo>
                      <a:pt x="12" y="7"/>
                      <a:pt x="12" y="7"/>
                      <a:pt x="12" y="7"/>
                    </a:cubicBezTo>
                    <a:cubicBezTo>
                      <a:pt x="12" y="6"/>
                      <a:pt x="12" y="6"/>
                      <a:pt x="11" y="6"/>
                    </a:cubicBezTo>
                    <a:cubicBezTo>
                      <a:pt x="11" y="5"/>
                      <a:pt x="11" y="5"/>
                      <a:pt x="11" y="5"/>
                    </a:cubicBezTo>
                    <a:cubicBezTo>
                      <a:pt x="11" y="5"/>
                      <a:pt x="10" y="4"/>
                      <a:pt x="10" y="4"/>
                    </a:cubicBezTo>
                    <a:cubicBezTo>
                      <a:pt x="9" y="4"/>
                      <a:pt x="9" y="4"/>
                      <a:pt x="8" y="4"/>
                    </a:cubicBezTo>
                    <a:cubicBezTo>
                      <a:pt x="7" y="4"/>
                      <a:pt x="7" y="4"/>
                      <a:pt x="6" y="4"/>
                    </a:cubicBezTo>
                    <a:cubicBezTo>
                      <a:pt x="5" y="5"/>
                      <a:pt x="5" y="5"/>
                      <a:pt x="4" y="5"/>
                    </a:cubicBezTo>
                    <a:cubicBezTo>
                      <a:pt x="4" y="5"/>
                      <a:pt x="3" y="5"/>
                      <a:pt x="3" y="6"/>
                    </a:cubicBezTo>
                    <a:cubicBezTo>
                      <a:pt x="2" y="6"/>
                      <a:pt x="2" y="6"/>
                      <a:pt x="2" y="6"/>
                    </a:cubicBezTo>
                    <a:cubicBezTo>
                      <a:pt x="2" y="6"/>
                      <a:pt x="2"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7" name="Freeform 8206">
                <a:extLst>
                  <a:ext uri="{FF2B5EF4-FFF2-40B4-BE49-F238E27FC236}">
                    <a16:creationId xmlns:a16="http://schemas.microsoft.com/office/drawing/2014/main" id="{8C944A98-AA13-4802-B7A9-C327D00CD780}"/>
                  </a:ext>
                </a:extLst>
              </p:cNvPr>
              <p:cNvSpPr>
                <a:spLocks/>
              </p:cNvSpPr>
              <p:nvPr/>
            </p:nvSpPr>
            <p:spPr bwMode="auto">
              <a:xfrm>
                <a:off x="-2390775" y="1016117"/>
                <a:ext cx="44450" cy="74613"/>
              </a:xfrm>
              <a:custGeom>
                <a:avLst/>
                <a:gdLst>
                  <a:gd name="T0" fmla="*/ 17 w 17"/>
                  <a:gd name="T1" fmla="*/ 28 h 28"/>
                  <a:gd name="T2" fmla="*/ 17 w 17"/>
                  <a:gd name="T3" fmla="*/ 28 h 28"/>
                  <a:gd name="T4" fmla="*/ 16 w 17"/>
                  <a:gd name="T5" fmla="*/ 28 h 28"/>
                  <a:gd name="T6" fmla="*/ 16 w 17"/>
                  <a:gd name="T7" fmla="*/ 28 h 28"/>
                  <a:gd name="T8" fmla="*/ 14 w 17"/>
                  <a:gd name="T9" fmla="*/ 28 h 28"/>
                  <a:gd name="T10" fmla="*/ 13 w 17"/>
                  <a:gd name="T11" fmla="*/ 28 h 28"/>
                  <a:gd name="T12" fmla="*/ 12 w 17"/>
                  <a:gd name="T13" fmla="*/ 28 h 28"/>
                  <a:gd name="T14" fmla="*/ 11 w 17"/>
                  <a:gd name="T15" fmla="*/ 28 h 28"/>
                  <a:gd name="T16" fmla="*/ 11 w 17"/>
                  <a:gd name="T17" fmla="*/ 28 h 28"/>
                  <a:gd name="T18" fmla="*/ 5 w 17"/>
                  <a:gd name="T19" fmla="*/ 18 h 28"/>
                  <a:gd name="T20" fmla="*/ 5 w 17"/>
                  <a:gd name="T21" fmla="*/ 28 h 28"/>
                  <a:gd name="T22" fmla="*/ 5 w 17"/>
                  <a:gd name="T23" fmla="*/ 28 h 28"/>
                  <a:gd name="T24" fmla="*/ 4 w 17"/>
                  <a:gd name="T25" fmla="*/ 28 h 28"/>
                  <a:gd name="T26" fmla="*/ 4 w 17"/>
                  <a:gd name="T27" fmla="*/ 28 h 28"/>
                  <a:gd name="T28" fmla="*/ 2 w 17"/>
                  <a:gd name="T29" fmla="*/ 28 h 28"/>
                  <a:gd name="T30" fmla="*/ 1 w 17"/>
                  <a:gd name="T31" fmla="*/ 28 h 28"/>
                  <a:gd name="T32" fmla="*/ 0 w 17"/>
                  <a:gd name="T33" fmla="*/ 28 h 28"/>
                  <a:gd name="T34" fmla="*/ 0 w 17"/>
                  <a:gd name="T35" fmla="*/ 28 h 28"/>
                  <a:gd name="T36" fmla="*/ 0 w 17"/>
                  <a:gd name="T37" fmla="*/ 28 h 28"/>
                  <a:gd name="T38" fmla="*/ 0 w 17"/>
                  <a:gd name="T39" fmla="*/ 1 h 28"/>
                  <a:gd name="T40" fmla="*/ 0 w 17"/>
                  <a:gd name="T41" fmla="*/ 0 h 28"/>
                  <a:gd name="T42" fmla="*/ 0 w 17"/>
                  <a:gd name="T43" fmla="*/ 0 h 28"/>
                  <a:gd name="T44" fmla="*/ 1 w 17"/>
                  <a:gd name="T45" fmla="*/ 0 h 28"/>
                  <a:gd name="T46" fmla="*/ 2 w 17"/>
                  <a:gd name="T47" fmla="*/ 0 h 28"/>
                  <a:gd name="T48" fmla="*/ 4 w 17"/>
                  <a:gd name="T49" fmla="*/ 0 h 28"/>
                  <a:gd name="T50" fmla="*/ 4 w 17"/>
                  <a:gd name="T51" fmla="*/ 0 h 28"/>
                  <a:gd name="T52" fmla="*/ 5 w 17"/>
                  <a:gd name="T53" fmla="*/ 0 h 28"/>
                  <a:gd name="T54" fmla="*/ 5 w 17"/>
                  <a:gd name="T55" fmla="*/ 1 h 28"/>
                  <a:gd name="T56" fmla="*/ 5 w 17"/>
                  <a:gd name="T57" fmla="*/ 17 h 28"/>
                  <a:gd name="T58" fmla="*/ 10 w 17"/>
                  <a:gd name="T59" fmla="*/ 10 h 28"/>
                  <a:gd name="T60" fmla="*/ 11 w 17"/>
                  <a:gd name="T61" fmla="*/ 10 h 28"/>
                  <a:gd name="T62" fmla="*/ 11 w 17"/>
                  <a:gd name="T63" fmla="*/ 9 h 28"/>
                  <a:gd name="T64" fmla="*/ 12 w 17"/>
                  <a:gd name="T65" fmla="*/ 9 h 28"/>
                  <a:gd name="T66" fmla="*/ 13 w 17"/>
                  <a:gd name="T67" fmla="*/ 9 h 28"/>
                  <a:gd name="T68" fmla="*/ 15 w 17"/>
                  <a:gd name="T69" fmla="*/ 9 h 28"/>
                  <a:gd name="T70" fmla="*/ 16 w 17"/>
                  <a:gd name="T71" fmla="*/ 9 h 28"/>
                  <a:gd name="T72" fmla="*/ 16 w 17"/>
                  <a:gd name="T73" fmla="*/ 10 h 28"/>
                  <a:gd name="T74" fmla="*/ 16 w 17"/>
                  <a:gd name="T75" fmla="*/ 10 h 28"/>
                  <a:gd name="T76" fmla="*/ 16 w 17"/>
                  <a:gd name="T77" fmla="*/ 11 h 28"/>
                  <a:gd name="T78" fmla="*/ 16 w 17"/>
                  <a:gd name="T79" fmla="*/ 11 h 28"/>
                  <a:gd name="T80" fmla="*/ 10 w 17"/>
                  <a:gd name="T81" fmla="*/ 17 h 28"/>
                  <a:gd name="T82" fmla="*/ 16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7" y="28"/>
                      <a:pt x="17" y="28"/>
                      <a:pt x="16" y="28"/>
                    </a:cubicBezTo>
                    <a:cubicBezTo>
                      <a:pt x="16" y="28"/>
                      <a:pt x="16" y="28"/>
                      <a:pt x="16" y="28"/>
                    </a:cubicBezTo>
                    <a:cubicBezTo>
                      <a:pt x="15" y="28"/>
                      <a:pt x="15" y="28"/>
                      <a:pt x="14" y="28"/>
                    </a:cubicBezTo>
                    <a:cubicBezTo>
                      <a:pt x="14" y="28"/>
                      <a:pt x="13" y="28"/>
                      <a:pt x="13" y="28"/>
                    </a:cubicBezTo>
                    <a:cubicBezTo>
                      <a:pt x="12" y="28"/>
                      <a:pt x="12" y="28"/>
                      <a:pt x="12" y="28"/>
                    </a:cubicBezTo>
                    <a:cubicBezTo>
                      <a:pt x="12" y="28"/>
                      <a:pt x="12" y="28"/>
                      <a:pt x="11" y="28"/>
                    </a:cubicBezTo>
                    <a:cubicBezTo>
                      <a:pt x="11" y="28"/>
                      <a:pt x="11" y="28"/>
                      <a:pt x="11" y="28"/>
                    </a:cubicBezTo>
                    <a:cubicBezTo>
                      <a:pt x="5" y="18"/>
                      <a:pt x="5" y="18"/>
                      <a:pt x="5" y="18"/>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5" y="17"/>
                      <a:pt x="5" y="17"/>
                      <a:pt x="5" y="17"/>
                    </a:cubicBezTo>
                    <a:cubicBezTo>
                      <a:pt x="10" y="10"/>
                      <a:pt x="10" y="10"/>
                      <a:pt x="10" y="10"/>
                    </a:cubicBezTo>
                    <a:cubicBezTo>
                      <a:pt x="11" y="10"/>
                      <a:pt x="11" y="10"/>
                      <a:pt x="11" y="10"/>
                    </a:cubicBezTo>
                    <a:cubicBezTo>
                      <a:pt x="11" y="10"/>
                      <a:pt x="11" y="10"/>
                      <a:pt x="11" y="9"/>
                    </a:cubicBezTo>
                    <a:cubicBezTo>
                      <a:pt x="12" y="9"/>
                      <a:pt x="12" y="9"/>
                      <a:pt x="12" y="9"/>
                    </a:cubicBezTo>
                    <a:cubicBezTo>
                      <a:pt x="13" y="9"/>
                      <a:pt x="13" y="9"/>
                      <a:pt x="13" y="9"/>
                    </a:cubicBezTo>
                    <a:cubicBezTo>
                      <a:pt x="14" y="9"/>
                      <a:pt x="14" y="9"/>
                      <a:pt x="15" y="9"/>
                    </a:cubicBezTo>
                    <a:cubicBezTo>
                      <a:pt x="15" y="9"/>
                      <a:pt x="15" y="9"/>
                      <a:pt x="16" y="9"/>
                    </a:cubicBezTo>
                    <a:cubicBezTo>
                      <a:pt x="16" y="10"/>
                      <a:pt x="16" y="10"/>
                      <a:pt x="16" y="10"/>
                    </a:cubicBezTo>
                    <a:cubicBezTo>
                      <a:pt x="16" y="10"/>
                      <a:pt x="16" y="10"/>
                      <a:pt x="16" y="10"/>
                    </a:cubicBezTo>
                    <a:cubicBezTo>
                      <a:pt x="16" y="10"/>
                      <a:pt x="16" y="10"/>
                      <a:pt x="16" y="11"/>
                    </a:cubicBezTo>
                    <a:cubicBezTo>
                      <a:pt x="16" y="11"/>
                      <a:pt x="16" y="11"/>
                      <a:pt x="16" y="11"/>
                    </a:cubicBezTo>
                    <a:cubicBezTo>
                      <a:pt x="10" y="17"/>
                      <a:pt x="10" y="17"/>
                      <a:pt x="10" y="17"/>
                    </a:cubicBezTo>
                    <a:cubicBezTo>
                      <a:pt x="16" y="26"/>
                      <a:pt x="16" y="26"/>
                      <a:pt x="16" y="26"/>
                    </a:cubicBezTo>
                    <a:cubicBezTo>
                      <a:pt x="17" y="27"/>
                      <a:pt x="17" y="27"/>
                      <a:pt x="17" y="27"/>
                    </a:cubicBezTo>
                    <a:cubicBezTo>
                      <a:pt x="17" y="27"/>
                      <a:pt x="17" y="27"/>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8" name="Freeform 8207">
                <a:extLst>
                  <a:ext uri="{FF2B5EF4-FFF2-40B4-BE49-F238E27FC236}">
                    <a16:creationId xmlns:a16="http://schemas.microsoft.com/office/drawing/2014/main" id="{EFF76665-5344-45DB-A2AE-F5B1BAA0A050}"/>
                  </a:ext>
                </a:extLst>
              </p:cNvPr>
              <p:cNvSpPr>
                <a:spLocks/>
              </p:cNvSpPr>
              <p:nvPr/>
            </p:nvSpPr>
            <p:spPr bwMode="auto">
              <a:xfrm>
                <a:off x="-2330450" y="1051042"/>
                <a:ext cx="22225" cy="9525"/>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0"/>
                      <a:pt x="5" y="0"/>
                      <a:pt x="4" y="0"/>
                    </a:cubicBezTo>
                    <a:cubicBezTo>
                      <a:pt x="3" y="0"/>
                      <a:pt x="3" y="0"/>
                      <a:pt x="2" y="0"/>
                    </a:cubicBezTo>
                    <a:cubicBezTo>
                      <a:pt x="2" y="1"/>
                      <a:pt x="1" y="1"/>
                      <a:pt x="1" y="1"/>
                    </a:cubicBezTo>
                    <a:cubicBezTo>
                      <a:pt x="1" y="2"/>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9" name="Freeform 8208">
                <a:extLst>
                  <a:ext uri="{FF2B5EF4-FFF2-40B4-BE49-F238E27FC236}">
                    <a16:creationId xmlns:a16="http://schemas.microsoft.com/office/drawing/2014/main" id="{0F86221A-2D49-4195-8366-AB7E46989041}"/>
                  </a:ext>
                </a:extLst>
              </p:cNvPr>
              <p:cNvSpPr>
                <a:spLocks/>
              </p:cNvSpPr>
              <p:nvPr/>
            </p:nvSpPr>
            <p:spPr bwMode="auto">
              <a:xfrm>
                <a:off x="-2343150" y="1039930"/>
                <a:ext cx="47625" cy="50800"/>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5 h 19"/>
                  <a:gd name="T12" fmla="*/ 8 w 18"/>
                  <a:gd name="T13" fmla="*/ 15 h 19"/>
                  <a:gd name="T14" fmla="*/ 10 w 18"/>
                  <a:gd name="T15" fmla="*/ 16 h 19"/>
                  <a:gd name="T16" fmla="*/ 12 w 18"/>
                  <a:gd name="T17" fmla="*/ 15 h 19"/>
                  <a:gd name="T18" fmla="*/ 14 w 18"/>
                  <a:gd name="T19" fmla="*/ 15 h 19"/>
                  <a:gd name="T20" fmla="*/ 15 w 18"/>
                  <a:gd name="T21" fmla="*/ 14 h 19"/>
                  <a:gd name="T22" fmla="*/ 16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6 w 18"/>
                  <a:gd name="T39" fmla="*/ 17 h 19"/>
                  <a:gd name="T40" fmla="*/ 16 w 18"/>
                  <a:gd name="T41" fmla="*/ 18 h 19"/>
                  <a:gd name="T42" fmla="*/ 14 w 18"/>
                  <a:gd name="T43" fmla="*/ 19 h 19"/>
                  <a:gd name="T44" fmla="*/ 12 w 18"/>
                  <a:gd name="T45" fmla="*/ 19 h 19"/>
                  <a:gd name="T46" fmla="*/ 10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7" y="11"/>
                    </a:cubicBezTo>
                    <a:cubicBezTo>
                      <a:pt x="17" y="12"/>
                      <a:pt x="17" y="12"/>
                      <a:pt x="16" y="12"/>
                    </a:cubicBezTo>
                    <a:cubicBezTo>
                      <a:pt x="5" y="12"/>
                      <a:pt x="5" y="12"/>
                      <a:pt x="5" y="12"/>
                    </a:cubicBezTo>
                    <a:cubicBezTo>
                      <a:pt x="5" y="12"/>
                      <a:pt x="5" y="13"/>
                      <a:pt x="5" y="13"/>
                    </a:cubicBezTo>
                    <a:cubicBezTo>
                      <a:pt x="5" y="14"/>
                      <a:pt x="6" y="14"/>
                      <a:pt x="6" y="15"/>
                    </a:cubicBezTo>
                    <a:cubicBezTo>
                      <a:pt x="7" y="15"/>
                      <a:pt x="7" y="15"/>
                      <a:pt x="8" y="15"/>
                    </a:cubicBezTo>
                    <a:cubicBezTo>
                      <a:pt x="8" y="16"/>
                      <a:pt x="9" y="16"/>
                      <a:pt x="10" y="16"/>
                    </a:cubicBezTo>
                    <a:cubicBezTo>
                      <a:pt x="11" y="16"/>
                      <a:pt x="12" y="15"/>
                      <a:pt x="12" y="15"/>
                    </a:cubicBezTo>
                    <a:cubicBezTo>
                      <a:pt x="13" y="15"/>
                      <a:pt x="14" y="15"/>
                      <a:pt x="14" y="15"/>
                    </a:cubicBezTo>
                    <a:cubicBezTo>
                      <a:pt x="15" y="14"/>
                      <a:pt x="15" y="14"/>
                      <a:pt x="15" y="14"/>
                    </a:cubicBezTo>
                    <a:cubicBezTo>
                      <a:pt x="16" y="14"/>
                      <a:pt x="16" y="14"/>
                      <a:pt x="16" y="14"/>
                    </a:cubicBezTo>
                    <a:cubicBezTo>
                      <a:pt x="16" y="14"/>
                      <a:pt x="16"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6" y="17"/>
                    </a:cubicBezTo>
                    <a:cubicBezTo>
                      <a:pt x="16" y="17"/>
                      <a:pt x="16" y="18"/>
                      <a:pt x="16" y="18"/>
                    </a:cubicBezTo>
                    <a:cubicBezTo>
                      <a:pt x="15" y="18"/>
                      <a:pt x="15" y="18"/>
                      <a:pt x="14" y="19"/>
                    </a:cubicBezTo>
                    <a:cubicBezTo>
                      <a:pt x="14" y="19"/>
                      <a:pt x="13" y="19"/>
                      <a:pt x="12" y="19"/>
                    </a:cubicBezTo>
                    <a:cubicBezTo>
                      <a:pt x="11" y="19"/>
                      <a:pt x="10" y="19"/>
                      <a:pt x="10" y="19"/>
                    </a:cubicBezTo>
                    <a:cubicBezTo>
                      <a:pt x="8" y="19"/>
                      <a:pt x="6" y="19"/>
                      <a:pt x="5" y="19"/>
                    </a:cubicBezTo>
                    <a:cubicBezTo>
                      <a:pt x="4" y="18"/>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4"/>
                      <a:pt x="17" y="4"/>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00" name="Freeform 8209">
                <a:extLst>
                  <a:ext uri="{FF2B5EF4-FFF2-40B4-BE49-F238E27FC236}">
                    <a16:creationId xmlns:a16="http://schemas.microsoft.com/office/drawing/2014/main" id="{58EDB37B-8D42-4DD0-B53D-2CEC96485C53}"/>
                  </a:ext>
                </a:extLst>
              </p:cNvPr>
              <p:cNvSpPr>
                <a:spLocks noEditPoints="1"/>
              </p:cNvSpPr>
              <p:nvPr/>
            </p:nvSpPr>
            <p:spPr bwMode="auto">
              <a:xfrm>
                <a:off x="-2695575" y="1022467"/>
                <a:ext cx="50800" cy="69850"/>
              </a:xfrm>
              <a:custGeom>
                <a:avLst/>
                <a:gdLst>
                  <a:gd name="T0" fmla="*/ 19 w 19"/>
                  <a:gd name="T1" fmla="*/ 26 h 27"/>
                  <a:gd name="T2" fmla="*/ 19 w 19"/>
                  <a:gd name="T3" fmla="*/ 26 h 27"/>
                  <a:gd name="T4" fmla="*/ 19 w 19"/>
                  <a:gd name="T5" fmla="*/ 26 h 27"/>
                  <a:gd name="T6" fmla="*/ 18 w 19"/>
                  <a:gd name="T7" fmla="*/ 27 h 27"/>
                  <a:gd name="T8" fmla="*/ 16 w 19"/>
                  <a:gd name="T9" fmla="*/ 27 h 27"/>
                  <a:gd name="T10" fmla="*/ 15 w 19"/>
                  <a:gd name="T11" fmla="*/ 27 h 27"/>
                  <a:gd name="T12" fmla="*/ 14 w 19"/>
                  <a:gd name="T13" fmla="*/ 26 h 27"/>
                  <a:gd name="T14" fmla="*/ 14 w 19"/>
                  <a:gd name="T15" fmla="*/ 26 h 27"/>
                  <a:gd name="T16" fmla="*/ 14 w 19"/>
                  <a:gd name="T17" fmla="*/ 26 h 27"/>
                  <a:gd name="T18" fmla="*/ 11 w 19"/>
                  <a:gd name="T19" fmla="*/ 20 h 27"/>
                  <a:gd name="T20" fmla="*/ 10 w 19"/>
                  <a:gd name="T21" fmla="*/ 18 h 27"/>
                  <a:gd name="T22" fmla="*/ 9 w 19"/>
                  <a:gd name="T23" fmla="*/ 17 h 27"/>
                  <a:gd name="T24" fmla="*/ 8 w 19"/>
                  <a:gd name="T25" fmla="*/ 16 h 27"/>
                  <a:gd name="T26" fmla="*/ 7 w 19"/>
                  <a:gd name="T27" fmla="*/ 16 h 27"/>
                  <a:gd name="T28" fmla="*/ 5 w 19"/>
                  <a:gd name="T29" fmla="*/ 16 h 27"/>
                  <a:gd name="T30" fmla="*/ 5 w 19"/>
                  <a:gd name="T31" fmla="*/ 26 h 27"/>
                  <a:gd name="T32" fmla="*/ 5 w 19"/>
                  <a:gd name="T33" fmla="*/ 26 h 27"/>
                  <a:gd name="T34" fmla="*/ 4 w 19"/>
                  <a:gd name="T35" fmla="*/ 26 h 27"/>
                  <a:gd name="T36" fmla="*/ 4 w 19"/>
                  <a:gd name="T37" fmla="*/ 26 h 27"/>
                  <a:gd name="T38" fmla="*/ 2 w 19"/>
                  <a:gd name="T39" fmla="*/ 27 h 27"/>
                  <a:gd name="T40" fmla="*/ 1 w 19"/>
                  <a:gd name="T41" fmla="*/ 26 h 27"/>
                  <a:gd name="T42" fmla="*/ 0 w 19"/>
                  <a:gd name="T43" fmla="*/ 26 h 27"/>
                  <a:gd name="T44" fmla="*/ 0 w 19"/>
                  <a:gd name="T45" fmla="*/ 26 h 27"/>
                  <a:gd name="T46" fmla="*/ 0 w 19"/>
                  <a:gd name="T47" fmla="*/ 26 h 27"/>
                  <a:gd name="T48" fmla="*/ 0 w 19"/>
                  <a:gd name="T49" fmla="*/ 2 h 27"/>
                  <a:gd name="T50" fmla="*/ 0 w 19"/>
                  <a:gd name="T51" fmla="*/ 0 h 27"/>
                  <a:gd name="T52" fmla="*/ 1 w 19"/>
                  <a:gd name="T53" fmla="*/ 0 h 27"/>
                  <a:gd name="T54" fmla="*/ 8 w 19"/>
                  <a:gd name="T55" fmla="*/ 0 h 27"/>
                  <a:gd name="T56" fmla="*/ 10 w 19"/>
                  <a:gd name="T57" fmla="*/ 0 h 27"/>
                  <a:gd name="T58" fmla="*/ 11 w 19"/>
                  <a:gd name="T59" fmla="*/ 0 h 27"/>
                  <a:gd name="T60" fmla="*/ 14 w 19"/>
                  <a:gd name="T61" fmla="*/ 1 h 27"/>
                  <a:gd name="T62" fmla="*/ 16 w 19"/>
                  <a:gd name="T63" fmla="*/ 2 h 27"/>
                  <a:gd name="T64" fmla="*/ 17 w 19"/>
                  <a:gd name="T65" fmla="*/ 4 h 27"/>
                  <a:gd name="T66" fmla="*/ 18 w 19"/>
                  <a:gd name="T67" fmla="*/ 7 h 27"/>
                  <a:gd name="T68" fmla="*/ 18 w 19"/>
                  <a:gd name="T69" fmla="*/ 10 h 27"/>
                  <a:gd name="T70" fmla="*/ 17 w 19"/>
                  <a:gd name="T71" fmla="*/ 12 h 27"/>
                  <a:gd name="T72" fmla="*/ 15 w 19"/>
                  <a:gd name="T73" fmla="*/ 13 h 27"/>
                  <a:gd name="T74" fmla="*/ 13 w 19"/>
                  <a:gd name="T75" fmla="*/ 14 h 27"/>
                  <a:gd name="T76" fmla="*/ 14 w 19"/>
                  <a:gd name="T77" fmla="*/ 15 h 27"/>
                  <a:gd name="T78" fmla="*/ 15 w 19"/>
                  <a:gd name="T79" fmla="*/ 16 h 27"/>
                  <a:gd name="T80" fmla="*/ 16 w 19"/>
                  <a:gd name="T81" fmla="*/ 17 h 27"/>
                  <a:gd name="T82" fmla="*/ 17 w 19"/>
                  <a:gd name="T83" fmla="*/ 19 h 27"/>
                  <a:gd name="T84" fmla="*/ 19 w 19"/>
                  <a:gd name="T85" fmla="*/ 24 h 27"/>
                  <a:gd name="T86" fmla="*/ 19 w 19"/>
                  <a:gd name="T87" fmla="*/ 25 h 27"/>
                  <a:gd name="T88" fmla="*/ 19 w 19"/>
                  <a:gd name="T89" fmla="*/ 26 h 27"/>
                  <a:gd name="T90" fmla="*/ 12 w 19"/>
                  <a:gd name="T91" fmla="*/ 8 h 27"/>
                  <a:gd name="T92" fmla="*/ 12 w 19"/>
                  <a:gd name="T93" fmla="*/ 6 h 27"/>
                  <a:gd name="T94" fmla="*/ 10 w 19"/>
                  <a:gd name="T95" fmla="*/ 4 h 27"/>
                  <a:gd name="T96" fmla="*/ 9 w 19"/>
                  <a:gd name="T97" fmla="*/ 4 h 27"/>
                  <a:gd name="T98" fmla="*/ 7 w 19"/>
                  <a:gd name="T99" fmla="*/ 4 h 27"/>
                  <a:gd name="T100" fmla="*/ 5 w 19"/>
                  <a:gd name="T101" fmla="*/ 4 h 27"/>
                  <a:gd name="T102" fmla="*/ 5 w 19"/>
                  <a:gd name="T103" fmla="*/ 12 h 27"/>
                  <a:gd name="T104" fmla="*/ 8 w 19"/>
                  <a:gd name="T105" fmla="*/ 12 h 27"/>
                  <a:gd name="T106" fmla="*/ 10 w 19"/>
                  <a:gd name="T107" fmla="*/ 11 h 27"/>
                  <a:gd name="T108" fmla="*/ 11 w 19"/>
                  <a:gd name="T109" fmla="*/ 11 h 27"/>
                  <a:gd name="T110" fmla="*/ 12 w 19"/>
                  <a:gd name="T111" fmla="*/ 9 h 27"/>
                  <a:gd name="T112" fmla="*/ 12 w 19"/>
                  <a:gd name="T11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 h="27">
                    <a:moveTo>
                      <a:pt x="19" y="26"/>
                    </a:moveTo>
                    <a:cubicBezTo>
                      <a:pt x="19" y="26"/>
                      <a:pt x="19" y="26"/>
                      <a:pt x="19" y="26"/>
                    </a:cubicBezTo>
                    <a:cubicBezTo>
                      <a:pt x="19" y="26"/>
                      <a:pt x="19" y="26"/>
                      <a:pt x="19" y="26"/>
                    </a:cubicBezTo>
                    <a:cubicBezTo>
                      <a:pt x="19" y="26"/>
                      <a:pt x="18" y="26"/>
                      <a:pt x="18" y="27"/>
                    </a:cubicBezTo>
                    <a:cubicBezTo>
                      <a:pt x="18" y="27"/>
                      <a:pt x="17" y="27"/>
                      <a:pt x="16" y="27"/>
                    </a:cubicBezTo>
                    <a:cubicBezTo>
                      <a:pt x="16" y="27"/>
                      <a:pt x="15" y="27"/>
                      <a:pt x="15" y="27"/>
                    </a:cubicBezTo>
                    <a:cubicBezTo>
                      <a:pt x="15" y="26"/>
                      <a:pt x="14" y="26"/>
                      <a:pt x="14" y="26"/>
                    </a:cubicBezTo>
                    <a:cubicBezTo>
                      <a:pt x="14" y="26"/>
                      <a:pt x="14" y="26"/>
                      <a:pt x="14" y="26"/>
                    </a:cubicBezTo>
                    <a:cubicBezTo>
                      <a:pt x="14" y="26"/>
                      <a:pt x="14" y="26"/>
                      <a:pt x="14" y="26"/>
                    </a:cubicBezTo>
                    <a:cubicBezTo>
                      <a:pt x="11" y="20"/>
                      <a:pt x="11" y="20"/>
                      <a:pt x="11" y="20"/>
                    </a:cubicBezTo>
                    <a:cubicBezTo>
                      <a:pt x="11" y="19"/>
                      <a:pt x="11" y="18"/>
                      <a:pt x="10" y="18"/>
                    </a:cubicBezTo>
                    <a:cubicBezTo>
                      <a:pt x="10" y="17"/>
                      <a:pt x="10" y="17"/>
                      <a:pt x="9" y="17"/>
                    </a:cubicBezTo>
                    <a:cubicBezTo>
                      <a:pt x="9" y="16"/>
                      <a:pt x="9" y="16"/>
                      <a:pt x="8" y="16"/>
                    </a:cubicBezTo>
                    <a:cubicBezTo>
                      <a:pt x="8" y="16"/>
                      <a:pt x="7" y="16"/>
                      <a:pt x="7" y="16"/>
                    </a:cubicBezTo>
                    <a:cubicBezTo>
                      <a:pt x="5" y="16"/>
                      <a:pt x="5" y="16"/>
                      <a:pt x="5" y="16"/>
                    </a:cubicBezTo>
                    <a:cubicBezTo>
                      <a:pt x="5" y="26"/>
                      <a:pt x="5" y="26"/>
                      <a:pt x="5" y="26"/>
                    </a:cubicBezTo>
                    <a:cubicBezTo>
                      <a:pt x="5" y="26"/>
                      <a:pt x="5" y="26"/>
                      <a:pt x="5" y="26"/>
                    </a:cubicBezTo>
                    <a:cubicBezTo>
                      <a:pt x="5" y="26"/>
                      <a:pt x="5" y="26"/>
                      <a:pt x="4" y="26"/>
                    </a:cubicBezTo>
                    <a:cubicBezTo>
                      <a:pt x="4" y="26"/>
                      <a:pt x="4" y="26"/>
                      <a:pt x="4" y="26"/>
                    </a:cubicBezTo>
                    <a:cubicBezTo>
                      <a:pt x="3" y="27"/>
                      <a:pt x="3" y="27"/>
                      <a:pt x="2" y="27"/>
                    </a:cubicBezTo>
                    <a:cubicBezTo>
                      <a:pt x="2" y="27"/>
                      <a:pt x="1" y="27"/>
                      <a:pt x="1" y="26"/>
                    </a:cubicBezTo>
                    <a:cubicBezTo>
                      <a:pt x="1" y="26"/>
                      <a:pt x="0" y="26"/>
                      <a:pt x="0" y="26"/>
                    </a:cubicBezTo>
                    <a:cubicBezTo>
                      <a:pt x="0" y="26"/>
                      <a:pt x="0" y="26"/>
                      <a:pt x="0" y="26"/>
                    </a:cubicBezTo>
                    <a:cubicBezTo>
                      <a:pt x="0" y="26"/>
                      <a:pt x="0" y="26"/>
                      <a:pt x="0" y="26"/>
                    </a:cubicBezTo>
                    <a:cubicBezTo>
                      <a:pt x="0" y="2"/>
                      <a:pt x="0" y="2"/>
                      <a:pt x="0" y="2"/>
                    </a:cubicBezTo>
                    <a:cubicBezTo>
                      <a:pt x="0" y="1"/>
                      <a:pt x="0" y="1"/>
                      <a:pt x="0" y="0"/>
                    </a:cubicBezTo>
                    <a:cubicBezTo>
                      <a:pt x="0" y="0"/>
                      <a:pt x="1" y="0"/>
                      <a:pt x="1" y="0"/>
                    </a:cubicBezTo>
                    <a:cubicBezTo>
                      <a:pt x="8" y="0"/>
                      <a:pt x="8" y="0"/>
                      <a:pt x="8" y="0"/>
                    </a:cubicBezTo>
                    <a:cubicBezTo>
                      <a:pt x="9" y="0"/>
                      <a:pt x="9" y="0"/>
                      <a:pt x="10" y="0"/>
                    </a:cubicBezTo>
                    <a:cubicBezTo>
                      <a:pt x="10" y="0"/>
                      <a:pt x="11" y="0"/>
                      <a:pt x="11" y="0"/>
                    </a:cubicBezTo>
                    <a:cubicBezTo>
                      <a:pt x="12" y="0"/>
                      <a:pt x="13" y="1"/>
                      <a:pt x="14" y="1"/>
                    </a:cubicBezTo>
                    <a:cubicBezTo>
                      <a:pt x="15" y="1"/>
                      <a:pt x="15" y="2"/>
                      <a:pt x="16" y="2"/>
                    </a:cubicBezTo>
                    <a:cubicBezTo>
                      <a:pt x="17" y="3"/>
                      <a:pt x="17" y="4"/>
                      <a:pt x="17" y="4"/>
                    </a:cubicBezTo>
                    <a:cubicBezTo>
                      <a:pt x="18" y="5"/>
                      <a:pt x="18" y="6"/>
                      <a:pt x="18" y="7"/>
                    </a:cubicBezTo>
                    <a:cubicBezTo>
                      <a:pt x="18" y="8"/>
                      <a:pt x="18" y="9"/>
                      <a:pt x="18" y="10"/>
                    </a:cubicBezTo>
                    <a:cubicBezTo>
                      <a:pt x="17" y="10"/>
                      <a:pt x="17" y="11"/>
                      <a:pt x="17" y="12"/>
                    </a:cubicBezTo>
                    <a:cubicBezTo>
                      <a:pt x="16" y="12"/>
                      <a:pt x="16" y="13"/>
                      <a:pt x="15" y="13"/>
                    </a:cubicBezTo>
                    <a:cubicBezTo>
                      <a:pt x="14" y="14"/>
                      <a:pt x="14" y="14"/>
                      <a:pt x="13" y="14"/>
                    </a:cubicBezTo>
                    <a:cubicBezTo>
                      <a:pt x="13" y="14"/>
                      <a:pt x="14" y="15"/>
                      <a:pt x="14" y="15"/>
                    </a:cubicBezTo>
                    <a:cubicBezTo>
                      <a:pt x="14" y="15"/>
                      <a:pt x="15" y="15"/>
                      <a:pt x="15" y="16"/>
                    </a:cubicBezTo>
                    <a:cubicBezTo>
                      <a:pt x="15" y="16"/>
                      <a:pt x="15" y="17"/>
                      <a:pt x="16" y="17"/>
                    </a:cubicBezTo>
                    <a:cubicBezTo>
                      <a:pt x="16" y="18"/>
                      <a:pt x="16" y="18"/>
                      <a:pt x="17" y="19"/>
                    </a:cubicBezTo>
                    <a:cubicBezTo>
                      <a:pt x="19" y="24"/>
                      <a:pt x="19" y="24"/>
                      <a:pt x="19" y="24"/>
                    </a:cubicBezTo>
                    <a:cubicBezTo>
                      <a:pt x="19" y="25"/>
                      <a:pt x="19" y="25"/>
                      <a:pt x="19" y="25"/>
                    </a:cubicBezTo>
                    <a:cubicBezTo>
                      <a:pt x="19" y="25"/>
                      <a:pt x="19" y="26"/>
                      <a:pt x="19" y="26"/>
                    </a:cubicBezTo>
                    <a:close/>
                    <a:moveTo>
                      <a:pt x="12" y="8"/>
                    </a:moveTo>
                    <a:cubicBezTo>
                      <a:pt x="12" y="7"/>
                      <a:pt x="12" y="6"/>
                      <a:pt x="12" y="6"/>
                    </a:cubicBezTo>
                    <a:cubicBezTo>
                      <a:pt x="11" y="5"/>
                      <a:pt x="11" y="5"/>
                      <a:pt x="10" y="4"/>
                    </a:cubicBezTo>
                    <a:cubicBezTo>
                      <a:pt x="10" y="4"/>
                      <a:pt x="9" y="4"/>
                      <a:pt x="9" y="4"/>
                    </a:cubicBezTo>
                    <a:cubicBezTo>
                      <a:pt x="9" y="4"/>
                      <a:pt x="8" y="4"/>
                      <a:pt x="7" y="4"/>
                    </a:cubicBezTo>
                    <a:cubicBezTo>
                      <a:pt x="5" y="4"/>
                      <a:pt x="5" y="4"/>
                      <a:pt x="5" y="4"/>
                    </a:cubicBezTo>
                    <a:cubicBezTo>
                      <a:pt x="5" y="12"/>
                      <a:pt x="5" y="12"/>
                      <a:pt x="5" y="12"/>
                    </a:cubicBezTo>
                    <a:cubicBezTo>
                      <a:pt x="8" y="12"/>
                      <a:pt x="8" y="12"/>
                      <a:pt x="8" y="12"/>
                    </a:cubicBezTo>
                    <a:cubicBezTo>
                      <a:pt x="9" y="12"/>
                      <a:pt x="9" y="11"/>
                      <a:pt x="10" y="11"/>
                    </a:cubicBezTo>
                    <a:cubicBezTo>
                      <a:pt x="10" y="11"/>
                      <a:pt x="11" y="11"/>
                      <a:pt x="11" y="11"/>
                    </a:cubicBezTo>
                    <a:cubicBezTo>
                      <a:pt x="12" y="10"/>
                      <a:pt x="12" y="10"/>
                      <a:pt x="12" y="9"/>
                    </a:cubicBezTo>
                    <a:cubicBezTo>
                      <a:pt x="12" y="9"/>
                      <a:pt x="12"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1" name="Freeform 8210">
                <a:extLst>
                  <a:ext uri="{FF2B5EF4-FFF2-40B4-BE49-F238E27FC236}">
                    <a16:creationId xmlns:a16="http://schemas.microsoft.com/office/drawing/2014/main" id="{E10745EF-DB86-48F1-AE1E-8320E700FE2E}"/>
                  </a:ext>
                </a:extLst>
              </p:cNvPr>
              <p:cNvSpPr>
                <a:spLocks noEditPoints="1"/>
              </p:cNvSpPr>
              <p:nvPr/>
            </p:nvSpPr>
            <p:spPr bwMode="auto">
              <a:xfrm>
                <a:off x="-2640013" y="1038342"/>
                <a:ext cx="49213" cy="53975"/>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6 h 21"/>
                  <a:gd name="T12" fmla="*/ 8 w 18"/>
                  <a:gd name="T13" fmla="*/ 17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7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3"/>
                      <a:pt x="6" y="13"/>
                      <a:pt x="6" y="14"/>
                    </a:cubicBezTo>
                    <a:cubicBezTo>
                      <a:pt x="6" y="15"/>
                      <a:pt x="6" y="15"/>
                      <a:pt x="7" y="16"/>
                    </a:cubicBezTo>
                    <a:cubicBezTo>
                      <a:pt x="7" y="16"/>
                      <a:pt x="8" y="16"/>
                      <a:pt x="8" y="17"/>
                    </a:cubicBezTo>
                    <a:cubicBezTo>
                      <a:pt x="9" y="17"/>
                      <a:pt x="10" y="17"/>
                      <a:pt x="10" y="17"/>
                    </a:cubicBezTo>
                    <a:cubicBezTo>
                      <a:pt x="11" y="17"/>
                      <a:pt x="12" y="17"/>
                      <a:pt x="13" y="17"/>
                    </a:cubicBezTo>
                    <a:cubicBezTo>
                      <a:pt x="14" y="17"/>
                      <a:pt x="14" y="17"/>
                      <a:pt x="15" y="16"/>
                    </a:cubicBezTo>
                    <a:cubicBezTo>
                      <a:pt x="15" y="16"/>
                      <a:pt x="16" y="16"/>
                      <a:pt x="16" y="16"/>
                    </a:cubicBezTo>
                    <a:cubicBezTo>
                      <a:pt x="16" y="16"/>
                      <a:pt x="16" y="16"/>
                      <a:pt x="17"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7" y="20"/>
                      <a:pt x="16" y="20"/>
                    </a:cubicBezTo>
                    <a:cubicBezTo>
                      <a:pt x="16" y="20"/>
                      <a:pt x="15" y="20"/>
                      <a:pt x="15" y="20"/>
                    </a:cubicBezTo>
                    <a:cubicBezTo>
                      <a:pt x="14" y="20"/>
                      <a:pt x="13" y="21"/>
                      <a:pt x="13" y="21"/>
                    </a:cubicBezTo>
                    <a:cubicBezTo>
                      <a:pt x="12" y="21"/>
                      <a:pt x="11" y="21"/>
                      <a:pt x="10" y="21"/>
                    </a:cubicBezTo>
                    <a:cubicBezTo>
                      <a:pt x="8" y="21"/>
                      <a:pt x="7" y="21"/>
                      <a:pt x="6" y="20"/>
                    </a:cubicBezTo>
                    <a:cubicBezTo>
                      <a:pt x="5" y="20"/>
                      <a:pt x="4" y="19"/>
                      <a:pt x="3" y="18"/>
                    </a:cubicBezTo>
                    <a:cubicBezTo>
                      <a:pt x="2" y="18"/>
                      <a:pt x="1" y="17"/>
                      <a:pt x="1" y="15"/>
                    </a:cubicBezTo>
                    <a:cubicBezTo>
                      <a:pt x="0" y="14"/>
                      <a:pt x="0" y="13"/>
                      <a:pt x="0" y="11"/>
                    </a:cubicBezTo>
                    <a:cubicBezTo>
                      <a:pt x="0" y="9"/>
                      <a:pt x="0" y="8"/>
                      <a:pt x="1" y="6"/>
                    </a:cubicBezTo>
                    <a:cubicBezTo>
                      <a:pt x="1" y="5"/>
                      <a:pt x="2" y="4"/>
                      <a:pt x="3" y="3"/>
                    </a:cubicBezTo>
                    <a:cubicBezTo>
                      <a:pt x="4" y="2"/>
                      <a:pt x="5" y="2"/>
                      <a:pt x="6" y="1"/>
                    </a:cubicBezTo>
                    <a:cubicBezTo>
                      <a:pt x="7" y="1"/>
                      <a:pt x="8" y="0"/>
                      <a:pt x="10" y="0"/>
                    </a:cubicBezTo>
                    <a:cubicBezTo>
                      <a:pt x="11" y="0"/>
                      <a:pt x="12" y="1"/>
                      <a:pt x="13" y="1"/>
                    </a:cubicBezTo>
                    <a:cubicBezTo>
                      <a:pt x="15" y="1"/>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5"/>
                      <a:pt x="7" y="5"/>
                      <a:pt x="7" y="5"/>
                    </a:cubicBezTo>
                    <a:cubicBezTo>
                      <a:pt x="6" y="6"/>
                      <a:pt x="6" y="6"/>
                      <a:pt x="6" y="7"/>
                    </a:cubicBezTo>
                    <a:cubicBezTo>
                      <a:pt x="6" y="7"/>
                      <a:pt x="6"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2" name="Freeform 8211">
                <a:extLst>
                  <a:ext uri="{FF2B5EF4-FFF2-40B4-BE49-F238E27FC236}">
                    <a16:creationId xmlns:a16="http://schemas.microsoft.com/office/drawing/2014/main" id="{C3F60E67-DEFF-4574-AA94-FE7F4378FEB5}"/>
                  </a:ext>
                </a:extLst>
              </p:cNvPr>
              <p:cNvSpPr>
                <a:spLocks noEditPoints="1"/>
              </p:cNvSpPr>
              <p:nvPr/>
            </p:nvSpPr>
            <p:spPr bwMode="auto">
              <a:xfrm>
                <a:off x="-2582863" y="1016117"/>
                <a:ext cx="50800" cy="76200"/>
              </a:xfrm>
              <a:custGeom>
                <a:avLst/>
                <a:gdLst>
                  <a:gd name="T0" fmla="*/ 19 w 19"/>
                  <a:gd name="T1" fmla="*/ 28 h 29"/>
                  <a:gd name="T2" fmla="*/ 19 w 19"/>
                  <a:gd name="T3" fmla="*/ 28 h 29"/>
                  <a:gd name="T4" fmla="*/ 18 w 19"/>
                  <a:gd name="T5" fmla="*/ 28 h 29"/>
                  <a:gd name="T6" fmla="*/ 18 w 19"/>
                  <a:gd name="T7" fmla="*/ 29 h 29"/>
                  <a:gd name="T8" fmla="*/ 17 w 19"/>
                  <a:gd name="T9" fmla="*/ 29 h 29"/>
                  <a:gd name="T10" fmla="*/ 16 w 19"/>
                  <a:gd name="T11" fmla="*/ 29 h 29"/>
                  <a:gd name="T12" fmla="*/ 15 w 19"/>
                  <a:gd name="T13" fmla="*/ 28 h 29"/>
                  <a:gd name="T14" fmla="*/ 14 w 19"/>
                  <a:gd name="T15" fmla="*/ 28 h 29"/>
                  <a:gd name="T16" fmla="*/ 14 w 19"/>
                  <a:gd name="T17" fmla="*/ 28 h 29"/>
                  <a:gd name="T18" fmla="*/ 14 w 19"/>
                  <a:gd name="T19" fmla="*/ 26 h 29"/>
                  <a:gd name="T20" fmla="*/ 11 w 19"/>
                  <a:gd name="T21" fmla="*/ 28 h 29"/>
                  <a:gd name="T22" fmla="*/ 8 w 19"/>
                  <a:gd name="T23" fmla="*/ 29 h 29"/>
                  <a:gd name="T24" fmla="*/ 4 w 19"/>
                  <a:gd name="T25" fmla="*/ 28 h 29"/>
                  <a:gd name="T26" fmla="*/ 2 w 19"/>
                  <a:gd name="T27" fmla="*/ 26 h 29"/>
                  <a:gd name="T28" fmla="*/ 1 w 19"/>
                  <a:gd name="T29" fmla="*/ 23 h 29"/>
                  <a:gd name="T30" fmla="*/ 0 w 19"/>
                  <a:gd name="T31" fmla="*/ 19 h 29"/>
                  <a:gd name="T32" fmla="*/ 1 w 19"/>
                  <a:gd name="T33" fmla="*/ 14 h 29"/>
                  <a:gd name="T34" fmla="*/ 2 w 19"/>
                  <a:gd name="T35" fmla="*/ 11 h 29"/>
                  <a:gd name="T36" fmla="*/ 5 w 19"/>
                  <a:gd name="T37" fmla="*/ 9 h 29"/>
                  <a:gd name="T38" fmla="*/ 8 w 19"/>
                  <a:gd name="T39" fmla="*/ 8 h 29"/>
                  <a:gd name="T40" fmla="*/ 11 w 19"/>
                  <a:gd name="T41" fmla="*/ 9 h 29"/>
                  <a:gd name="T42" fmla="*/ 14 w 19"/>
                  <a:gd name="T43" fmla="*/ 11 h 29"/>
                  <a:gd name="T44" fmla="*/ 14 w 19"/>
                  <a:gd name="T45" fmla="*/ 1 h 29"/>
                  <a:gd name="T46" fmla="*/ 14 w 19"/>
                  <a:gd name="T47" fmla="*/ 1 h 29"/>
                  <a:gd name="T48" fmla="*/ 14 w 19"/>
                  <a:gd name="T49" fmla="*/ 0 h 29"/>
                  <a:gd name="T50" fmla="*/ 15 w 19"/>
                  <a:gd name="T51" fmla="*/ 0 h 29"/>
                  <a:gd name="T52" fmla="*/ 16 w 19"/>
                  <a:gd name="T53" fmla="*/ 0 h 29"/>
                  <a:gd name="T54" fmla="*/ 17 w 19"/>
                  <a:gd name="T55" fmla="*/ 0 h 29"/>
                  <a:gd name="T56" fmla="*/ 18 w 19"/>
                  <a:gd name="T57" fmla="*/ 0 h 29"/>
                  <a:gd name="T58" fmla="*/ 19 w 19"/>
                  <a:gd name="T59" fmla="*/ 1 h 29"/>
                  <a:gd name="T60" fmla="*/ 19 w 19"/>
                  <a:gd name="T61" fmla="*/ 1 h 29"/>
                  <a:gd name="T62" fmla="*/ 19 w 19"/>
                  <a:gd name="T63" fmla="*/ 28 h 29"/>
                  <a:gd name="T64" fmla="*/ 14 w 19"/>
                  <a:gd name="T65" fmla="*/ 16 h 29"/>
                  <a:gd name="T66" fmla="*/ 11 w 19"/>
                  <a:gd name="T67" fmla="*/ 13 h 29"/>
                  <a:gd name="T68" fmla="*/ 9 w 19"/>
                  <a:gd name="T69" fmla="*/ 13 h 29"/>
                  <a:gd name="T70" fmla="*/ 8 w 19"/>
                  <a:gd name="T71" fmla="*/ 13 h 29"/>
                  <a:gd name="T72" fmla="*/ 6 w 19"/>
                  <a:gd name="T73" fmla="*/ 15 h 29"/>
                  <a:gd name="T74" fmla="*/ 6 w 19"/>
                  <a:gd name="T75" fmla="*/ 16 h 29"/>
                  <a:gd name="T76" fmla="*/ 6 w 19"/>
                  <a:gd name="T77" fmla="*/ 19 h 29"/>
                  <a:gd name="T78" fmla="*/ 6 w 19"/>
                  <a:gd name="T79" fmla="*/ 21 h 29"/>
                  <a:gd name="T80" fmla="*/ 6 w 19"/>
                  <a:gd name="T81" fmla="*/ 23 h 29"/>
                  <a:gd name="T82" fmla="*/ 8 w 19"/>
                  <a:gd name="T83" fmla="*/ 24 h 29"/>
                  <a:gd name="T84" fmla="*/ 9 w 19"/>
                  <a:gd name="T85" fmla="*/ 25 h 29"/>
                  <a:gd name="T86" fmla="*/ 10 w 19"/>
                  <a:gd name="T87" fmla="*/ 24 h 29"/>
                  <a:gd name="T88" fmla="*/ 11 w 19"/>
                  <a:gd name="T89" fmla="*/ 24 h 29"/>
                  <a:gd name="T90" fmla="*/ 12 w 19"/>
                  <a:gd name="T91" fmla="*/ 23 h 29"/>
                  <a:gd name="T92" fmla="*/ 14 w 19"/>
                  <a:gd name="T93" fmla="*/ 22 h 29"/>
                  <a:gd name="T94" fmla="*/ 14 w 19"/>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9">
                    <a:moveTo>
                      <a:pt x="19" y="28"/>
                    </a:moveTo>
                    <a:cubicBezTo>
                      <a:pt x="19" y="28"/>
                      <a:pt x="19" y="28"/>
                      <a:pt x="19" y="28"/>
                    </a:cubicBezTo>
                    <a:cubicBezTo>
                      <a:pt x="19" y="28"/>
                      <a:pt x="18" y="28"/>
                      <a:pt x="18" y="28"/>
                    </a:cubicBezTo>
                    <a:cubicBezTo>
                      <a:pt x="18" y="28"/>
                      <a:pt x="18" y="28"/>
                      <a:pt x="18" y="29"/>
                    </a:cubicBezTo>
                    <a:cubicBezTo>
                      <a:pt x="17" y="29"/>
                      <a:pt x="17" y="29"/>
                      <a:pt x="17" y="29"/>
                    </a:cubicBezTo>
                    <a:cubicBezTo>
                      <a:pt x="16" y="29"/>
                      <a:pt x="16" y="29"/>
                      <a:pt x="16" y="29"/>
                    </a:cubicBezTo>
                    <a:cubicBezTo>
                      <a:pt x="15" y="28"/>
                      <a:pt x="15" y="28"/>
                      <a:pt x="15" y="28"/>
                    </a:cubicBezTo>
                    <a:cubicBezTo>
                      <a:pt x="15" y="28"/>
                      <a:pt x="15" y="28"/>
                      <a:pt x="14" y="28"/>
                    </a:cubicBezTo>
                    <a:cubicBezTo>
                      <a:pt x="14" y="28"/>
                      <a:pt x="14" y="28"/>
                      <a:pt x="14" y="28"/>
                    </a:cubicBezTo>
                    <a:cubicBezTo>
                      <a:pt x="14" y="26"/>
                      <a:pt x="14" y="26"/>
                      <a:pt x="14" y="26"/>
                    </a:cubicBezTo>
                    <a:cubicBezTo>
                      <a:pt x="13" y="27"/>
                      <a:pt x="12" y="28"/>
                      <a:pt x="11" y="28"/>
                    </a:cubicBezTo>
                    <a:cubicBezTo>
                      <a:pt x="10" y="29"/>
                      <a:pt x="9" y="29"/>
                      <a:pt x="8" y="29"/>
                    </a:cubicBezTo>
                    <a:cubicBezTo>
                      <a:pt x="7" y="29"/>
                      <a:pt x="5" y="29"/>
                      <a:pt x="4" y="28"/>
                    </a:cubicBezTo>
                    <a:cubicBezTo>
                      <a:pt x="3" y="28"/>
                      <a:pt x="3" y="27"/>
                      <a:pt x="2" y="26"/>
                    </a:cubicBezTo>
                    <a:cubicBezTo>
                      <a:pt x="1" y="25"/>
                      <a:pt x="1" y="24"/>
                      <a:pt x="1" y="23"/>
                    </a:cubicBezTo>
                    <a:cubicBezTo>
                      <a:pt x="1" y="21"/>
                      <a:pt x="0" y="20"/>
                      <a:pt x="0" y="19"/>
                    </a:cubicBezTo>
                    <a:cubicBezTo>
                      <a:pt x="0" y="17"/>
                      <a:pt x="1" y="16"/>
                      <a:pt x="1" y="14"/>
                    </a:cubicBezTo>
                    <a:cubicBezTo>
                      <a:pt x="1" y="13"/>
                      <a:pt x="2" y="12"/>
                      <a:pt x="2" y="11"/>
                    </a:cubicBezTo>
                    <a:cubicBezTo>
                      <a:pt x="3" y="10"/>
                      <a:pt x="4" y="10"/>
                      <a:pt x="5" y="9"/>
                    </a:cubicBezTo>
                    <a:cubicBezTo>
                      <a:pt x="6" y="9"/>
                      <a:pt x="7" y="8"/>
                      <a:pt x="8" y="8"/>
                    </a:cubicBezTo>
                    <a:cubicBezTo>
                      <a:pt x="9" y="8"/>
                      <a:pt x="10" y="9"/>
                      <a:pt x="11" y="9"/>
                    </a:cubicBezTo>
                    <a:cubicBezTo>
                      <a:pt x="12" y="9"/>
                      <a:pt x="13" y="10"/>
                      <a:pt x="14" y="11"/>
                    </a:cubicBezTo>
                    <a:cubicBezTo>
                      <a:pt x="14" y="1"/>
                      <a:pt x="14" y="1"/>
                      <a:pt x="14" y="1"/>
                    </a:cubicBezTo>
                    <a:cubicBezTo>
                      <a:pt x="14" y="1"/>
                      <a:pt x="14" y="1"/>
                      <a:pt x="14" y="1"/>
                    </a:cubicBezTo>
                    <a:cubicBezTo>
                      <a:pt x="14" y="0"/>
                      <a:pt x="14" y="0"/>
                      <a:pt x="14" y="0"/>
                    </a:cubicBezTo>
                    <a:cubicBezTo>
                      <a:pt x="14" y="0"/>
                      <a:pt x="15" y="0"/>
                      <a:pt x="15" y="0"/>
                    </a:cubicBezTo>
                    <a:cubicBezTo>
                      <a:pt x="15" y="0"/>
                      <a:pt x="16" y="0"/>
                      <a:pt x="16" y="0"/>
                    </a:cubicBezTo>
                    <a:cubicBezTo>
                      <a:pt x="17" y="0"/>
                      <a:pt x="17" y="0"/>
                      <a:pt x="17" y="0"/>
                    </a:cubicBezTo>
                    <a:cubicBezTo>
                      <a:pt x="18" y="0"/>
                      <a:pt x="18" y="0"/>
                      <a:pt x="18" y="0"/>
                    </a:cubicBezTo>
                    <a:cubicBezTo>
                      <a:pt x="18" y="0"/>
                      <a:pt x="19" y="0"/>
                      <a:pt x="19" y="1"/>
                    </a:cubicBezTo>
                    <a:cubicBezTo>
                      <a:pt x="19" y="1"/>
                      <a:pt x="19" y="1"/>
                      <a:pt x="19" y="1"/>
                    </a:cubicBezTo>
                    <a:lnTo>
                      <a:pt x="19" y="28"/>
                    </a:lnTo>
                    <a:close/>
                    <a:moveTo>
                      <a:pt x="14" y="16"/>
                    </a:moveTo>
                    <a:cubicBezTo>
                      <a:pt x="13" y="15"/>
                      <a:pt x="12" y="14"/>
                      <a:pt x="11" y="13"/>
                    </a:cubicBezTo>
                    <a:cubicBezTo>
                      <a:pt x="11" y="13"/>
                      <a:pt x="10" y="13"/>
                      <a:pt x="9" y="13"/>
                    </a:cubicBezTo>
                    <a:cubicBezTo>
                      <a:pt x="9" y="13"/>
                      <a:pt x="8" y="13"/>
                      <a:pt x="8" y="13"/>
                    </a:cubicBezTo>
                    <a:cubicBezTo>
                      <a:pt x="7" y="14"/>
                      <a:pt x="7" y="14"/>
                      <a:pt x="6" y="15"/>
                    </a:cubicBezTo>
                    <a:cubicBezTo>
                      <a:pt x="6" y="15"/>
                      <a:pt x="6" y="16"/>
                      <a:pt x="6" y="16"/>
                    </a:cubicBezTo>
                    <a:cubicBezTo>
                      <a:pt x="6" y="17"/>
                      <a:pt x="6" y="18"/>
                      <a:pt x="6" y="19"/>
                    </a:cubicBezTo>
                    <a:cubicBezTo>
                      <a:pt x="6" y="19"/>
                      <a:pt x="6" y="20"/>
                      <a:pt x="6" y="21"/>
                    </a:cubicBezTo>
                    <a:cubicBezTo>
                      <a:pt x="6" y="21"/>
                      <a:pt x="6" y="22"/>
                      <a:pt x="6" y="23"/>
                    </a:cubicBezTo>
                    <a:cubicBezTo>
                      <a:pt x="7" y="23"/>
                      <a:pt x="7" y="24"/>
                      <a:pt x="8" y="24"/>
                    </a:cubicBezTo>
                    <a:cubicBezTo>
                      <a:pt x="8" y="24"/>
                      <a:pt x="9" y="25"/>
                      <a:pt x="9" y="25"/>
                    </a:cubicBezTo>
                    <a:cubicBezTo>
                      <a:pt x="10" y="25"/>
                      <a:pt x="10" y="24"/>
                      <a:pt x="10" y="24"/>
                    </a:cubicBezTo>
                    <a:cubicBezTo>
                      <a:pt x="11" y="24"/>
                      <a:pt x="11" y="24"/>
                      <a:pt x="11" y="24"/>
                    </a:cubicBezTo>
                    <a:cubicBezTo>
                      <a:pt x="12" y="24"/>
                      <a:pt x="12" y="23"/>
                      <a:pt x="12" y="23"/>
                    </a:cubicBezTo>
                    <a:cubicBezTo>
                      <a:pt x="13" y="23"/>
                      <a:pt x="13" y="22"/>
                      <a:pt x="14" y="22"/>
                    </a:cubicBezTo>
                    <a:lnTo>
                      <a:pt x="14"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3" name="Freeform 8212">
                <a:extLst>
                  <a:ext uri="{FF2B5EF4-FFF2-40B4-BE49-F238E27FC236}">
                    <a16:creationId xmlns:a16="http://schemas.microsoft.com/office/drawing/2014/main" id="{F1DD2EC0-EF71-4655-A9F2-17D21FD8B96E}"/>
                  </a:ext>
                </a:extLst>
              </p:cNvPr>
              <p:cNvSpPr>
                <a:spLocks/>
              </p:cNvSpPr>
              <p:nvPr/>
            </p:nvSpPr>
            <p:spPr bwMode="auto">
              <a:xfrm>
                <a:off x="-2492375" y="1022467"/>
                <a:ext cx="36513" cy="68263"/>
              </a:xfrm>
              <a:custGeom>
                <a:avLst/>
                <a:gdLst>
                  <a:gd name="T0" fmla="*/ 14 w 14"/>
                  <a:gd name="T1" fmla="*/ 24 h 26"/>
                  <a:gd name="T2" fmla="*/ 14 w 14"/>
                  <a:gd name="T3" fmla="*/ 25 h 26"/>
                  <a:gd name="T4" fmla="*/ 14 w 14"/>
                  <a:gd name="T5" fmla="*/ 26 h 26"/>
                  <a:gd name="T6" fmla="*/ 14 w 14"/>
                  <a:gd name="T7" fmla="*/ 26 h 26"/>
                  <a:gd name="T8" fmla="*/ 13 w 14"/>
                  <a:gd name="T9" fmla="*/ 26 h 26"/>
                  <a:gd name="T10" fmla="*/ 1 w 14"/>
                  <a:gd name="T11" fmla="*/ 26 h 26"/>
                  <a:gd name="T12" fmla="*/ 0 w 14"/>
                  <a:gd name="T13" fmla="*/ 26 h 26"/>
                  <a:gd name="T14" fmla="*/ 0 w 14"/>
                  <a:gd name="T15" fmla="*/ 25 h 26"/>
                  <a:gd name="T16" fmla="*/ 0 w 14"/>
                  <a:gd name="T17" fmla="*/ 1 h 26"/>
                  <a:gd name="T18" fmla="*/ 0 w 14"/>
                  <a:gd name="T19" fmla="*/ 0 h 26"/>
                  <a:gd name="T20" fmla="*/ 0 w 14"/>
                  <a:gd name="T21" fmla="*/ 0 h 26"/>
                  <a:gd name="T22" fmla="*/ 1 w 14"/>
                  <a:gd name="T23" fmla="*/ 0 h 26"/>
                  <a:gd name="T24" fmla="*/ 2 w 14"/>
                  <a:gd name="T25" fmla="*/ 0 h 26"/>
                  <a:gd name="T26" fmla="*/ 4 w 14"/>
                  <a:gd name="T27" fmla="*/ 0 h 26"/>
                  <a:gd name="T28" fmla="*/ 4 w 14"/>
                  <a:gd name="T29" fmla="*/ 0 h 26"/>
                  <a:gd name="T30" fmla="*/ 5 w 14"/>
                  <a:gd name="T31" fmla="*/ 0 h 26"/>
                  <a:gd name="T32" fmla="*/ 5 w 14"/>
                  <a:gd name="T33" fmla="*/ 1 h 26"/>
                  <a:gd name="T34" fmla="*/ 5 w 14"/>
                  <a:gd name="T35" fmla="*/ 22 h 26"/>
                  <a:gd name="T36" fmla="*/ 13 w 14"/>
                  <a:gd name="T37" fmla="*/ 22 h 26"/>
                  <a:gd name="T38" fmla="*/ 14 w 14"/>
                  <a:gd name="T39" fmla="*/ 22 h 26"/>
                  <a:gd name="T40" fmla="*/ 14 w 14"/>
                  <a:gd name="T41" fmla="*/ 22 h 26"/>
                  <a:gd name="T42" fmla="*/ 14 w 14"/>
                  <a:gd name="T43" fmla="*/ 23 h 26"/>
                  <a:gd name="T44" fmla="*/ 14 w 14"/>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6">
                    <a:moveTo>
                      <a:pt x="14" y="24"/>
                    </a:moveTo>
                    <a:cubicBezTo>
                      <a:pt x="14" y="25"/>
                      <a:pt x="14" y="25"/>
                      <a:pt x="14" y="25"/>
                    </a:cubicBezTo>
                    <a:cubicBezTo>
                      <a:pt x="14" y="25"/>
                      <a:pt x="14" y="26"/>
                      <a:pt x="14" y="26"/>
                    </a:cubicBezTo>
                    <a:cubicBezTo>
                      <a:pt x="14" y="26"/>
                      <a:pt x="14" y="26"/>
                      <a:pt x="14" y="26"/>
                    </a:cubicBezTo>
                    <a:cubicBezTo>
                      <a:pt x="14" y="26"/>
                      <a:pt x="14" y="26"/>
                      <a:pt x="13" y="26"/>
                    </a:cubicBezTo>
                    <a:cubicBezTo>
                      <a:pt x="1" y="26"/>
                      <a:pt x="1" y="26"/>
                      <a:pt x="1" y="26"/>
                    </a:cubicBezTo>
                    <a:cubicBezTo>
                      <a:pt x="1" y="26"/>
                      <a:pt x="0" y="26"/>
                      <a:pt x="0" y="26"/>
                    </a:cubicBezTo>
                    <a:cubicBezTo>
                      <a:pt x="0" y="26"/>
                      <a:pt x="0" y="25"/>
                      <a:pt x="0" y="25"/>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1"/>
                      <a:pt x="5" y="1"/>
                    </a:cubicBezTo>
                    <a:cubicBezTo>
                      <a:pt x="5" y="22"/>
                      <a:pt x="5" y="22"/>
                      <a:pt x="5" y="22"/>
                    </a:cubicBezTo>
                    <a:cubicBezTo>
                      <a:pt x="13" y="22"/>
                      <a:pt x="13" y="22"/>
                      <a:pt x="13" y="22"/>
                    </a:cubicBezTo>
                    <a:cubicBezTo>
                      <a:pt x="14" y="22"/>
                      <a:pt x="14" y="22"/>
                      <a:pt x="14" y="22"/>
                    </a:cubicBezTo>
                    <a:cubicBezTo>
                      <a:pt x="14" y="22"/>
                      <a:pt x="14" y="22"/>
                      <a:pt x="14" y="22"/>
                    </a:cubicBezTo>
                    <a:cubicBezTo>
                      <a:pt x="14" y="23"/>
                      <a:pt x="14" y="23"/>
                      <a:pt x="14" y="23"/>
                    </a:cubicBezTo>
                    <a:cubicBezTo>
                      <a:pt x="14" y="23"/>
                      <a:pt x="14" y="24"/>
                      <a:pt x="14"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4" name="Freeform 8213">
                <a:extLst>
                  <a:ext uri="{FF2B5EF4-FFF2-40B4-BE49-F238E27FC236}">
                    <a16:creationId xmlns:a16="http://schemas.microsoft.com/office/drawing/2014/main" id="{AEBF211C-CB60-4847-8BE4-E635A4745165}"/>
                  </a:ext>
                </a:extLst>
              </p:cNvPr>
              <p:cNvSpPr>
                <a:spLocks noEditPoints="1"/>
              </p:cNvSpPr>
              <p:nvPr/>
            </p:nvSpPr>
            <p:spPr bwMode="auto">
              <a:xfrm>
                <a:off x="-2449513" y="1038342"/>
                <a:ext cx="44450" cy="53975"/>
              </a:xfrm>
              <a:custGeom>
                <a:avLst/>
                <a:gdLst>
                  <a:gd name="T0" fmla="*/ 17 w 17"/>
                  <a:gd name="T1" fmla="*/ 20 h 21"/>
                  <a:gd name="T2" fmla="*/ 16 w 17"/>
                  <a:gd name="T3" fmla="*/ 20 h 21"/>
                  <a:gd name="T4" fmla="*/ 16 w 17"/>
                  <a:gd name="T5" fmla="*/ 20 h 21"/>
                  <a:gd name="T6" fmla="*/ 14 w 17"/>
                  <a:gd name="T7" fmla="*/ 21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1 h 21"/>
                  <a:gd name="T22" fmla="*/ 2 w 17"/>
                  <a:gd name="T23" fmla="*/ 19 h 21"/>
                  <a:gd name="T24" fmla="*/ 0 w 17"/>
                  <a:gd name="T25" fmla="*/ 18 h 21"/>
                  <a:gd name="T26" fmla="*/ 0 w 17"/>
                  <a:gd name="T27" fmla="*/ 15 h 21"/>
                  <a:gd name="T28" fmla="*/ 1 w 17"/>
                  <a:gd name="T29" fmla="*/ 12 h 21"/>
                  <a:gd name="T30" fmla="*/ 2 w 17"/>
                  <a:gd name="T31" fmla="*/ 10 h 21"/>
                  <a:gd name="T32" fmla="*/ 6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4 h 21"/>
                  <a:gd name="T46" fmla="*/ 8 w 17"/>
                  <a:gd name="T47" fmla="*/ 4 h 21"/>
                  <a:gd name="T48" fmla="*/ 6 w 17"/>
                  <a:gd name="T49" fmla="*/ 5 h 21"/>
                  <a:gd name="T50" fmla="*/ 4 w 17"/>
                  <a:gd name="T51" fmla="*/ 5 h 21"/>
                  <a:gd name="T52" fmla="*/ 3 w 17"/>
                  <a:gd name="T53" fmla="*/ 6 h 21"/>
                  <a:gd name="T54" fmla="*/ 2 w 17"/>
                  <a:gd name="T55" fmla="*/ 6 h 21"/>
                  <a:gd name="T56" fmla="*/ 1 w 17"/>
                  <a:gd name="T57" fmla="*/ 6 h 21"/>
                  <a:gd name="T58" fmla="*/ 1 w 17"/>
                  <a:gd name="T59" fmla="*/ 6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1 h 21"/>
                  <a:gd name="T74" fmla="*/ 9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0"/>
                    </a:cubicBezTo>
                    <a:cubicBezTo>
                      <a:pt x="15" y="21"/>
                      <a:pt x="15" y="21"/>
                      <a:pt x="14" y="21"/>
                    </a:cubicBezTo>
                    <a:cubicBezTo>
                      <a:pt x="14" y="21"/>
                      <a:pt x="13" y="21"/>
                      <a:pt x="13" y="20"/>
                    </a:cubicBezTo>
                    <a:cubicBezTo>
                      <a:pt x="13" y="20"/>
                      <a:pt x="13" y="20"/>
                      <a:pt x="13"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1"/>
                    </a:cubicBezTo>
                    <a:cubicBezTo>
                      <a:pt x="3" y="20"/>
                      <a:pt x="2" y="20"/>
                      <a:pt x="2" y="19"/>
                    </a:cubicBezTo>
                    <a:cubicBezTo>
                      <a:pt x="1" y="19"/>
                      <a:pt x="1" y="18"/>
                      <a:pt x="0" y="18"/>
                    </a:cubicBezTo>
                    <a:cubicBezTo>
                      <a:pt x="0" y="17"/>
                      <a:pt x="0" y="16"/>
                      <a:pt x="0" y="15"/>
                    </a:cubicBezTo>
                    <a:cubicBezTo>
                      <a:pt x="0" y="14"/>
                      <a:pt x="0" y="13"/>
                      <a:pt x="1" y="12"/>
                    </a:cubicBezTo>
                    <a:cubicBezTo>
                      <a:pt x="1" y="11"/>
                      <a:pt x="2" y="11"/>
                      <a:pt x="2"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1" y="6"/>
                    </a:cubicBezTo>
                    <a:cubicBezTo>
                      <a:pt x="11" y="6"/>
                      <a:pt x="11" y="5"/>
                      <a:pt x="11" y="5"/>
                    </a:cubicBezTo>
                    <a:cubicBezTo>
                      <a:pt x="11" y="5"/>
                      <a:pt x="10" y="5"/>
                      <a:pt x="10" y="4"/>
                    </a:cubicBezTo>
                    <a:cubicBezTo>
                      <a:pt x="9" y="4"/>
                      <a:pt x="9" y="4"/>
                      <a:pt x="8" y="4"/>
                    </a:cubicBezTo>
                    <a:cubicBezTo>
                      <a:pt x="7" y="4"/>
                      <a:pt x="6" y="4"/>
                      <a:pt x="6" y="5"/>
                    </a:cubicBezTo>
                    <a:cubicBezTo>
                      <a:pt x="5" y="5"/>
                      <a:pt x="5" y="5"/>
                      <a:pt x="4" y="5"/>
                    </a:cubicBezTo>
                    <a:cubicBezTo>
                      <a:pt x="4" y="5"/>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3" y="1"/>
                      <a:pt x="4" y="1"/>
                    </a:cubicBezTo>
                    <a:cubicBezTo>
                      <a:pt x="5" y="1"/>
                      <a:pt x="5" y="1"/>
                      <a:pt x="6" y="1"/>
                    </a:cubicBezTo>
                    <a:cubicBezTo>
                      <a:pt x="7" y="0"/>
                      <a:pt x="8" y="0"/>
                      <a:pt x="9" y="0"/>
                    </a:cubicBezTo>
                    <a:cubicBezTo>
                      <a:pt x="10" y="0"/>
                      <a:pt x="11" y="0"/>
                      <a:pt x="12" y="1"/>
                    </a:cubicBezTo>
                    <a:cubicBezTo>
                      <a:pt x="13" y="1"/>
                      <a:pt x="14" y="1"/>
                      <a:pt x="15" y="2"/>
                    </a:cubicBezTo>
                    <a:cubicBezTo>
                      <a:pt x="15" y="3"/>
                      <a:pt x="16" y="3"/>
                      <a:pt x="16" y="4"/>
                    </a:cubicBezTo>
                    <a:cubicBezTo>
                      <a:pt x="16" y="5"/>
                      <a:pt x="17" y="6"/>
                      <a:pt x="17" y="8"/>
                    </a:cubicBezTo>
                    <a:lnTo>
                      <a:pt x="17" y="20"/>
                    </a:lnTo>
                    <a:close/>
                    <a:moveTo>
                      <a:pt x="12" y="12"/>
                    </a:moveTo>
                    <a:cubicBezTo>
                      <a:pt x="10" y="12"/>
                      <a:pt x="10" y="12"/>
                      <a:pt x="10" y="12"/>
                    </a:cubicBezTo>
                    <a:cubicBezTo>
                      <a:pt x="9" y="12"/>
                      <a:pt x="8" y="12"/>
                      <a:pt x="7" y="12"/>
                    </a:cubicBezTo>
                    <a:cubicBezTo>
                      <a:pt x="7" y="12"/>
                      <a:pt x="6" y="12"/>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5" name="Freeform 8214">
                <a:extLst>
                  <a:ext uri="{FF2B5EF4-FFF2-40B4-BE49-F238E27FC236}">
                    <a16:creationId xmlns:a16="http://schemas.microsoft.com/office/drawing/2014/main" id="{92BCB33E-5F06-49DB-9B00-9A2B4B5FF7D1}"/>
                  </a:ext>
                </a:extLst>
              </p:cNvPr>
              <p:cNvSpPr>
                <a:spLocks/>
              </p:cNvSpPr>
              <p:nvPr/>
            </p:nvSpPr>
            <p:spPr bwMode="auto">
              <a:xfrm>
                <a:off x="-2390775" y="1016117"/>
                <a:ext cx="44450" cy="76200"/>
              </a:xfrm>
              <a:custGeom>
                <a:avLst/>
                <a:gdLst>
                  <a:gd name="T0" fmla="*/ 17 w 17"/>
                  <a:gd name="T1" fmla="*/ 28 h 29"/>
                  <a:gd name="T2" fmla="*/ 17 w 17"/>
                  <a:gd name="T3" fmla="*/ 28 h 29"/>
                  <a:gd name="T4" fmla="*/ 16 w 17"/>
                  <a:gd name="T5" fmla="*/ 28 h 29"/>
                  <a:gd name="T6" fmla="*/ 15 w 17"/>
                  <a:gd name="T7" fmla="*/ 29 h 29"/>
                  <a:gd name="T8" fmla="*/ 14 w 17"/>
                  <a:gd name="T9" fmla="*/ 29 h 29"/>
                  <a:gd name="T10" fmla="*/ 13 w 17"/>
                  <a:gd name="T11" fmla="*/ 29 h 29"/>
                  <a:gd name="T12" fmla="*/ 12 w 17"/>
                  <a:gd name="T13" fmla="*/ 28 h 29"/>
                  <a:gd name="T14" fmla="*/ 11 w 17"/>
                  <a:gd name="T15" fmla="*/ 28 h 29"/>
                  <a:gd name="T16" fmla="*/ 11 w 17"/>
                  <a:gd name="T17" fmla="*/ 28 h 29"/>
                  <a:gd name="T18" fmla="*/ 5 w 17"/>
                  <a:gd name="T19" fmla="*/ 18 h 29"/>
                  <a:gd name="T20" fmla="*/ 5 w 17"/>
                  <a:gd name="T21" fmla="*/ 28 h 29"/>
                  <a:gd name="T22" fmla="*/ 5 w 17"/>
                  <a:gd name="T23" fmla="*/ 28 h 29"/>
                  <a:gd name="T24" fmla="*/ 4 w 17"/>
                  <a:gd name="T25" fmla="*/ 28 h 29"/>
                  <a:gd name="T26" fmla="*/ 4 w 17"/>
                  <a:gd name="T27" fmla="*/ 29 h 29"/>
                  <a:gd name="T28" fmla="*/ 2 w 17"/>
                  <a:gd name="T29" fmla="*/ 29 h 29"/>
                  <a:gd name="T30" fmla="*/ 1 w 17"/>
                  <a:gd name="T31" fmla="*/ 29 h 29"/>
                  <a:gd name="T32" fmla="*/ 0 w 17"/>
                  <a:gd name="T33" fmla="*/ 28 h 29"/>
                  <a:gd name="T34" fmla="*/ 0 w 17"/>
                  <a:gd name="T35" fmla="*/ 28 h 29"/>
                  <a:gd name="T36" fmla="*/ 0 w 17"/>
                  <a:gd name="T37" fmla="*/ 28 h 29"/>
                  <a:gd name="T38" fmla="*/ 0 w 17"/>
                  <a:gd name="T39" fmla="*/ 1 h 29"/>
                  <a:gd name="T40" fmla="*/ 0 w 17"/>
                  <a:gd name="T41" fmla="*/ 0 h 29"/>
                  <a:gd name="T42" fmla="*/ 0 w 17"/>
                  <a:gd name="T43" fmla="*/ 0 h 29"/>
                  <a:gd name="T44" fmla="*/ 1 w 17"/>
                  <a:gd name="T45" fmla="*/ 0 h 29"/>
                  <a:gd name="T46" fmla="*/ 2 w 17"/>
                  <a:gd name="T47" fmla="*/ 0 h 29"/>
                  <a:gd name="T48" fmla="*/ 4 w 17"/>
                  <a:gd name="T49" fmla="*/ 0 h 29"/>
                  <a:gd name="T50" fmla="*/ 4 w 17"/>
                  <a:gd name="T51" fmla="*/ 0 h 29"/>
                  <a:gd name="T52" fmla="*/ 5 w 17"/>
                  <a:gd name="T53" fmla="*/ 0 h 29"/>
                  <a:gd name="T54" fmla="*/ 5 w 17"/>
                  <a:gd name="T55" fmla="*/ 1 h 29"/>
                  <a:gd name="T56" fmla="*/ 5 w 17"/>
                  <a:gd name="T57" fmla="*/ 17 h 29"/>
                  <a:gd name="T58" fmla="*/ 10 w 17"/>
                  <a:gd name="T59" fmla="*/ 10 h 29"/>
                  <a:gd name="T60" fmla="*/ 11 w 17"/>
                  <a:gd name="T61" fmla="*/ 9 h 29"/>
                  <a:gd name="T62" fmla="*/ 11 w 17"/>
                  <a:gd name="T63" fmla="*/ 9 h 29"/>
                  <a:gd name="T64" fmla="*/ 12 w 17"/>
                  <a:gd name="T65" fmla="*/ 9 h 29"/>
                  <a:gd name="T66" fmla="*/ 13 w 17"/>
                  <a:gd name="T67" fmla="*/ 9 h 29"/>
                  <a:gd name="T68" fmla="*/ 15 w 17"/>
                  <a:gd name="T69" fmla="*/ 9 h 29"/>
                  <a:gd name="T70" fmla="*/ 15 w 17"/>
                  <a:gd name="T71" fmla="*/ 9 h 29"/>
                  <a:gd name="T72" fmla="*/ 16 w 17"/>
                  <a:gd name="T73" fmla="*/ 9 h 29"/>
                  <a:gd name="T74" fmla="*/ 16 w 17"/>
                  <a:gd name="T75" fmla="*/ 10 h 29"/>
                  <a:gd name="T76" fmla="*/ 16 w 17"/>
                  <a:gd name="T77" fmla="*/ 10 h 29"/>
                  <a:gd name="T78" fmla="*/ 15 w 17"/>
                  <a:gd name="T79" fmla="*/ 11 h 29"/>
                  <a:gd name="T80" fmla="*/ 10 w 17"/>
                  <a:gd name="T81" fmla="*/ 17 h 29"/>
                  <a:gd name="T82" fmla="*/ 16 w 17"/>
                  <a:gd name="T83" fmla="*/ 27 h 29"/>
                  <a:gd name="T84" fmla="*/ 17 w 17"/>
                  <a:gd name="T85" fmla="*/ 27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8"/>
                      <a:pt x="16" y="28"/>
                      <a:pt x="16" y="28"/>
                    </a:cubicBezTo>
                    <a:cubicBezTo>
                      <a:pt x="16" y="28"/>
                      <a:pt x="16" y="28"/>
                      <a:pt x="15" y="29"/>
                    </a:cubicBezTo>
                    <a:cubicBezTo>
                      <a:pt x="15" y="29"/>
                      <a:pt x="15" y="29"/>
                      <a:pt x="14" y="29"/>
                    </a:cubicBezTo>
                    <a:cubicBezTo>
                      <a:pt x="13" y="29"/>
                      <a:pt x="13" y="29"/>
                      <a:pt x="13" y="29"/>
                    </a:cubicBezTo>
                    <a:cubicBezTo>
                      <a:pt x="12" y="28"/>
                      <a:pt x="12" y="28"/>
                      <a:pt x="12" y="28"/>
                    </a:cubicBezTo>
                    <a:cubicBezTo>
                      <a:pt x="12" y="28"/>
                      <a:pt x="11" y="28"/>
                      <a:pt x="11" y="28"/>
                    </a:cubicBezTo>
                    <a:cubicBezTo>
                      <a:pt x="11" y="28"/>
                      <a:pt x="11" y="28"/>
                      <a:pt x="11" y="28"/>
                    </a:cubicBezTo>
                    <a:cubicBezTo>
                      <a:pt x="5" y="18"/>
                      <a:pt x="5" y="18"/>
                      <a:pt x="5" y="18"/>
                    </a:cubicBezTo>
                    <a:cubicBezTo>
                      <a:pt x="5" y="28"/>
                      <a:pt x="5" y="28"/>
                      <a:pt x="5" y="28"/>
                    </a:cubicBezTo>
                    <a:cubicBezTo>
                      <a:pt x="5" y="28"/>
                      <a:pt x="5" y="28"/>
                      <a:pt x="5" y="28"/>
                    </a:cubicBezTo>
                    <a:cubicBezTo>
                      <a:pt x="5" y="28"/>
                      <a:pt x="5" y="28"/>
                      <a:pt x="4" y="28"/>
                    </a:cubicBezTo>
                    <a:cubicBezTo>
                      <a:pt x="4" y="28"/>
                      <a:pt x="4" y="28"/>
                      <a:pt x="4" y="29"/>
                    </a:cubicBezTo>
                    <a:cubicBezTo>
                      <a:pt x="3" y="29"/>
                      <a:pt x="3" y="29"/>
                      <a:pt x="2" y="29"/>
                    </a:cubicBezTo>
                    <a:cubicBezTo>
                      <a:pt x="2" y="29"/>
                      <a:pt x="1" y="29"/>
                      <a:pt x="1" y="29"/>
                    </a:cubicBezTo>
                    <a:cubicBezTo>
                      <a:pt x="1" y="28"/>
                      <a:pt x="0" y="28"/>
                      <a:pt x="0" y="28"/>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17"/>
                      <a:pt x="5" y="17"/>
                      <a:pt x="5" y="17"/>
                    </a:cubicBezTo>
                    <a:cubicBezTo>
                      <a:pt x="10" y="10"/>
                      <a:pt x="10" y="10"/>
                      <a:pt x="10" y="10"/>
                    </a:cubicBezTo>
                    <a:cubicBezTo>
                      <a:pt x="10" y="9"/>
                      <a:pt x="11" y="9"/>
                      <a:pt x="11" y="9"/>
                    </a:cubicBezTo>
                    <a:cubicBezTo>
                      <a:pt x="11" y="9"/>
                      <a:pt x="11" y="9"/>
                      <a:pt x="11" y="9"/>
                    </a:cubicBezTo>
                    <a:cubicBezTo>
                      <a:pt x="11" y="9"/>
                      <a:pt x="12" y="9"/>
                      <a:pt x="12" y="9"/>
                    </a:cubicBezTo>
                    <a:cubicBezTo>
                      <a:pt x="12" y="9"/>
                      <a:pt x="13" y="9"/>
                      <a:pt x="13" y="9"/>
                    </a:cubicBezTo>
                    <a:cubicBezTo>
                      <a:pt x="14" y="9"/>
                      <a:pt x="14" y="9"/>
                      <a:pt x="15" y="9"/>
                    </a:cubicBezTo>
                    <a:cubicBezTo>
                      <a:pt x="15" y="9"/>
                      <a:pt x="15" y="9"/>
                      <a:pt x="15" y="9"/>
                    </a:cubicBezTo>
                    <a:cubicBezTo>
                      <a:pt x="16" y="9"/>
                      <a:pt x="16" y="9"/>
                      <a:pt x="16" y="9"/>
                    </a:cubicBezTo>
                    <a:cubicBezTo>
                      <a:pt x="16" y="9"/>
                      <a:pt x="16" y="9"/>
                      <a:pt x="16" y="10"/>
                    </a:cubicBezTo>
                    <a:cubicBezTo>
                      <a:pt x="16" y="10"/>
                      <a:pt x="16" y="10"/>
                      <a:pt x="16" y="10"/>
                    </a:cubicBezTo>
                    <a:cubicBezTo>
                      <a:pt x="16" y="10"/>
                      <a:pt x="16" y="11"/>
                      <a:pt x="15" y="11"/>
                    </a:cubicBezTo>
                    <a:cubicBezTo>
                      <a:pt x="10" y="17"/>
                      <a:pt x="10" y="17"/>
                      <a:pt x="10" y="17"/>
                    </a:cubicBezTo>
                    <a:cubicBezTo>
                      <a:pt x="16" y="27"/>
                      <a:pt x="16" y="27"/>
                      <a:pt x="16" y="27"/>
                    </a:cubicBezTo>
                    <a:cubicBezTo>
                      <a:pt x="16" y="27"/>
                      <a:pt x="17" y="27"/>
                      <a:pt x="17" y="27"/>
                    </a:cubicBezTo>
                    <a:cubicBezTo>
                      <a:pt x="17" y="27"/>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6" name="Freeform 8215">
                <a:extLst>
                  <a:ext uri="{FF2B5EF4-FFF2-40B4-BE49-F238E27FC236}">
                    <a16:creationId xmlns:a16="http://schemas.microsoft.com/office/drawing/2014/main" id="{0873C791-D587-492A-B608-0F8EF9FC8D63}"/>
                  </a:ext>
                </a:extLst>
              </p:cNvPr>
              <p:cNvSpPr>
                <a:spLocks noEditPoints="1"/>
              </p:cNvSpPr>
              <p:nvPr/>
            </p:nvSpPr>
            <p:spPr bwMode="auto">
              <a:xfrm>
                <a:off x="-2343150" y="1038342"/>
                <a:ext cx="47625" cy="53975"/>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6 w 18"/>
                  <a:gd name="T39" fmla="*/ 19 h 21"/>
                  <a:gd name="T40" fmla="*/ 16 w 18"/>
                  <a:gd name="T41" fmla="*/ 20 h 21"/>
                  <a:gd name="T42" fmla="*/ 14 w 18"/>
                  <a:gd name="T43" fmla="*/ 20 h 21"/>
                  <a:gd name="T44" fmla="*/ 12 w 18"/>
                  <a:gd name="T45" fmla="*/ 21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7" y="11"/>
                      <a:pt x="17" y="11"/>
                    </a:cubicBezTo>
                    <a:cubicBezTo>
                      <a:pt x="17" y="12"/>
                      <a:pt x="16" y="12"/>
                      <a:pt x="16" y="12"/>
                    </a:cubicBezTo>
                    <a:cubicBezTo>
                      <a:pt x="5" y="12"/>
                      <a:pt x="5" y="12"/>
                      <a:pt x="5" y="12"/>
                    </a:cubicBezTo>
                    <a:cubicBezTo>
                      <a:pt x="5" y="13"/>
                      <a:pt x="5" y="13"/>
                      <a:pt x="5" y="14"/>
                    </a:cubicBezTo>
                    <a:cubicBezTo>
                      <a:pt x="5" y="15"/>
                      <a:pt x="6" y="15"/>
                      <a:pt x="6" y="16"/>
                    </a:cubicBezTo>
                    <a:cubicBezTo>
                      <a:pt x="6" y="16"/>
                      <a:pt x="7" y="16"/>
                      <a:pt x="8" y="17"/>
                    </a:cubicBezTo>
                    <a:cubicBezTo>
                      <a:pt x="8" y="17"/>
                      <a:pt x="9" y="17"/>
                      <a:pt x="10" y="17"/>
                    </a:cubicBezTo>
                    <a:cubicBezTo>
                      <a:pt x="11" y="17"/>
                      <a:pt x="12" y="17"/>
                      <a:pt x="12" y="17"/>
                    </a:cubicBezTo>
                    <a:cubicBezTo>
                      <a:pt x="13" y="17"/>
                      <a:pt x="14" y="17"/>
                      <a:pt x="14" y="16"/>
                    </a:cubicBezTo>
                    <a:cubicBezTo>
                      <a:pt x="15" y="16"/>
                      <a:pt x="15" y="16"/>
                      <a:pt x="15" y="16"/>
                    </a:cubicBezTo>
                    <a:cubicBezTo>
                      <a:pt x="16" y="16"/>
                      <a:pt x="16" y="16"/>
                      <a:pt x="16" y="16"/>
                    </a:cubicBezTo>
                    <a:cubicBezTo>
                      <a:pt x="16" y="16"/>
                      <a:pt x="16" y="16"/>
                      <a:pt x="16" y="16"/>
                    </a:cubicBezTo>
                    <a:cubicBezTo>
                      <a:pt x="16"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6" y="19"/>
                      <a:pt x="16" y="19"/>
                      <a:pt x="16" y="19"/>
                    </a:cubicBezTo>
                    <a:cubicBezTo>
                      <a:pt x="16" y="20"/>
                      <a:pt x="16" y="20"/>
                      <a:pt x="16" y="20"/>
                    </a:cubicBezTo>
                    <a:cubicBezTo>
                      <a:pt x="15" y="20"/>
                      <a:pt x="15" y="20"/>
                      <a:pt x="14" y="20"/>
                    </a:cubicBezTo>
                    <a:cubicBezTo>
                      <a:pt x="13" y="20"/>
                      <a:pt x="13" y="21"/>
                      <a:pt x="12" y="21"/>
                    </a:cubicBezTo>
                    <a:cubicBezTo>
                      <a:pt x="11" y="21"/>
                      <a:pt x="10" y="21"/>
                      <a:pt x="9" y="21"/>
                    </a:cubicBezTo>
                    <a:cubicBezTo>
                      <a:pt x="8" y="21"/>
                      <a:pt x="6" y="21"/>
                      <a:pt x="5" y="20"/>
                    </a:cubicBezTo>
                    <a:cubicBezTo>
                      <a:pt x="4" y="20"/>
                      <a:pt x="3" y="19"/>
                      <a:pt x="2" y="18"/>
                    </a:cubicBezTo>
                    <a:cubicBezTo>
                      <a:pt x="1" y="18"/>
                      <a:pt x="1" y="17"/>
                      <a:pt x="0" y="15"/>
                    </a:cubicBezTo>
                    <a:cubicBezTo>
                      <a:pt x="0" y="14"/>
                      <a:pt x="0" y="13"/>
                      <a:pt x="0" y="11"/>
                    </a:cubicBezTo>
                    <a:cubicBezTo>
                      <a:pt x="0" y="9"/>
                      <a:pt x="0" y="8"/>
                      <a:pt x="0" y="6"/>
                    </a:cubicBezTo>
                    <a:cubicBezTo>
                      <a:pt x="1" y="5"/>
                      <a:pt x="1" y="4"/>
                      <a:pt x="2" y="3"/>
                    </a:cubicBezTo>
                    <a:cubicBezTo>
                      <a:pt x="3" y="2"/>
                      <a:pt x="4" y="2"/>
                      <a:pt x="5" y="1"/>
                    </a:cubicBezTo>
                    <a:cubicBezTo>
                      <a:pt x="6" y="1"/>
                      <a:pt x="8" y="0"/>
                      <a:pt x="9" y="0"/>
                    </a:cubicBezTo>
                    <a:cubicBezTo>
                      <a:pt x="10" y="0"/>
                      <a:pt x="12" y="1"/>
                      <a:pt x="13" y="1"/>
                    </a:cubicBezTo>
                    <a:cubicBezTo>
                      <a:pt x="14" y="1"/>
                      <a:pt x="15" y="2"/>
                      <a:pt x="16" y="3"/>
                    </a:cubicBezTo>
                    <a:cubicBezTo>
                      <a:pt x="16" y="4"/>
                      <a:pt x="17" y="5"/>
                      <a:pt x="17" y="6"/>
                    </a:cubicBezTo>
                    <a:cubicBezTo>
                      <a:pt x="17" y="7"/>
                      <a:pt x="18" y="8"/>
                      <a:pt x="18" y="9"/>
                    </a:cubicBezTo>
                    <a:lnTo>
                      <a:pt x="18" y="10"/>
                    </a:lnTo>
                    <a:close/>
                    <a:moveTo>
                      <a:pt x="13" y="9"/>
                    </a:moveTo>
                    <a:cubicBezTo>
                      <a:pt x="13" y="7"/>
                      <a:pt x="12" y="6"/>
                      <a:pt x="12" y="5"/>
                    </a:cubicBezTo>
                    <a:cubicBezTo>
                      <a:pt x="11" y="4"/>
                      <a:pt x="10" y="4"/>
                      <a:pt x="9" y="4"/>
                    </a:cubicBezTo>
                    <a:cubicBezTo>
                      <a:pt x="8" y="4"/>
                      <a:pt x="8" y="4"/>
                      <a:pt x="7" y="4"/>
                    </a:cubicBezTo>
                    <a:cubicBezTo>
                      <a:pt x="7" y="5"/>
                      <a:pt x="6" y="5"/>
                      <a:pt x="6" y="5"/>
                    </a:cubicBezTo>
                    <a:cubicBezTo>
                      <a:pt x="6" y="6"/>
                      <a:pt x="5"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1" name="Group 9570">
              <a:extLst>
                <a:ext uri="{FF2B5EF4-FFF2-40B4-BE49-F238E27FC236}">
                  <a16:creationId xmlns:a16="http://schemas.microsoft.com/office/drawing/2014/main" id="{7A1BFFE4-1A2C-42B5-B9EF-D3924BCFF940}"/>
                </a:ext>
              </a:extLst>
            </p:cNvPr>
            <p:cNvGrpSpPr/>
            <p:nvPr/>
          </p:nvGrpSpPr>
          <p:grpSpPr>
            <a:xfrm>
              <a:off x="2873266" y="2106778"/>
              <a:ext cx="227996" cy="64739"/>
              <a:chOff x="-720725" y="1471730"/>
              <a:chExt cx="257176" cy="73025"/>
            </a:xfrm>
          </p:grpSpPr>
          <p:sp>
            <p:nvSpPr>
              <p:cNvPr id="9207" name="Freeform 8216">
                <a:extLst>
                  <a:ext uri="{FF2B5EF4-FFF2-40B4-BE49-F238E27FC236}">
                    <a16:creationId xmlns:a16="http://schemas.microsoft.com/office/drawing/2014/main" id="{463F9DDB-387C-4232-8471-2435B0769D61}"/>
                  </a:ext>
                </a:extLst>
              </p:cNvPr>
              <p:cNvSpPr>
                <a:spLocks/>
              </p:cNvSpPr>
              <p:nvPr/>
            </p:nvSpPr>
            <p:spPr bwMode="auto">
              <a:xfrm>
                <a:off x="-720725" y="1471730"/>
                <a:ext cx="17463" cy="69850"/>
              </a:xfrm>
              <a:custGeom>
                <a:avLst/>
                <a:gdLst>
                  <a:gd name="T0" fmla="*/ 6 w 6"/>
                  <a:gd name="T1" fmla="*/ 26 h 27"/>
                  <a:gd name="T2" fmla="*/ 6 w 6"/>
                  <a:gd name="T3" fmla="*/ 27 h 27"/>
                  <a:gd name="T4" fmla="*/ 5 w 6"/>
                  <a:gd name="T5" fmla="*/ 27 h 27"/>
                  <a:gd name="T6" fmla="*/ 4 w 6"/>
                  <a:gd name="T7" fmla="*/ 27 h 27"/>
                  <a:gd name="T8" fmla="*/ 3 w 6"/>
                  <a:gd name="T9" fmla="*/ 27 h 27"/>
                  <a:gd name="T10" fmla="*/ 2 w 6"/>
                  <a:gd name="T11" fmla="*/ 27 h 27"/>
                  <a:gd name="T12" fmla="*/ 1 w 6"/>
                  <a:gd name="T13" fmla="*/ 27 h 27"/>
                  <a:gd name="T14" fmla="*/ 0 w 6"/>
                  <a:gd name="T15" fmla="*/ 27 h 27"/>
                  <a:gd name="T16" fmla="*/ 0 w 6"/>
                  <a:gd name="T17" fmla="*/ 26 h 27"/>
                  <a:gd name="T18" fmla="*/ 0 w 6"/>
                  <a:gd name="T19" fmla="*/ 1 h 27"/>
                  <a:gd name="T20" fmla="*/ 0 w 6"/>
                  <a:gd name="T21" fmla="*/ 1 h 27"/>
                  <a:gd name="T22" fmla="*/ 1 w 6"/>
                  <a:gd name="T23" fmla="*/ 1 h 27"/>
                  <a:gd name="T24" fmla="*/ 2 w 6"/>
                  <a:gd name="T25" fmla="*/ 1 h 27"/>
                  <a:gd name="T26" fmla="*/ 3 w 6"/>
                  <a:gd name="T27" fmla="*/ 0 h 27"/>
                  <a:gd name="T28" fmla="*/ 4 w 6"/>
                  <a:gd name="T29" fmla="*/ 1 h 27"/>
                  <a:gd name="T30" fmla="*/ 5 w 6"/>
                  <a:gd name="T31" fmla="*/ 1 h 27"/>
                  <a:gd name="T32" fmla="*/ 6 w 6"/>
                  <a:gd name="T33" fmla="*/ 1 h 27"/>
                  <a:gd name="T34" fmla="*/ 6 w 6"/>
                  <a:gd name="T35" fmla="*/ 1 h 27"/>
                  <a:gd name="T36" fmla="*/ 6 w 6"/>
                  <a:gd name="T37" fmla="*/ 27 h 27"/>
                  <a:gd name="T38" fmla="*/ 6 w 6"/>
                  <a:gd name="T3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27">
                    <a:moveTo>
                      <a:pt x="6" y="26"/>
                    </a:moveTo>
                    <a:cubicBezTo>
                      <a:pt x="6" y="27"/>
                      <a:pt x="6" y="27"/>
                      <a:pt x="6" y="27"/>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0" y="27"/>
                    </a:cubicBezTo>
                    <a:cubicBezTo>
                      <a:pt x="0" y="27"/>
                      <a:pt x="0" y="27"/>
                      <a:pt x="0" y="26"/>
                    </a:cubicBezTo>
                    <a:cubicBezTo>
                      <a:pt x="0" y="1"/>
                      <a:pt x="0" y="1"/>
                      <a:pt x="0" y="1"/>
                    </a:cubicBezTo>
                    <a:cubicBezTo>
                      <a:pt x="0" y="1"/>
                      <a:pt x="0" y="1"/>
                      <a:pt x="0" y="1"/>
                    </a:cubicBezTo>
                    <a:cubicBezTo>
                      <a:pt x="1" y="1"/>
                      <a:pt x="1" y="1"/>
                      <a:pt x="1" y="1"/>
                    </a:cubicBezTo>
                    <a:cubicBezTo>
                      <a:pt x="1" y="1"/>
                      <a:pt x="1" y="1"/>
                      <a:pt x="2" y="1"/>
                    </a:cubicBezTo>
                    <a:cubicBezTo>
                      <a:pt x="2" y="0"/>
                      <a:pt x="3" y="0"/>
                      <a:pt x="3" y="0"/>
                    </a:cubicBezTo>
                    <a:cubicBezTo>
                      <a:pt x="4" y="0"/>
                      <a:pt x="4" y="0"/>
                      <a:pt x="4" y="1"/>
                    </a:cubicBezTo>
                    <a:cubicBezTo>
                      <a:pt x="5" y="1"/>
                      <a:pt x="5" y="1"/>
                      <a:pt x="5" y="1"/>
                    </a:cubicBezTo>
                    <a:cubicBezTo>
                      <a:pt x="5" y="1"/>
                      <a:pt x="6" y="1"/>
                      <a:pt x="6" y="1"/>
                    </a:cubicBezTo>
                    <a:cubicBezTo>
                      <a:pt x="6" y="1"/>
                      <a:pt x="6" y="1"/>
                      <a:pt x="6" y="1"/>
                    </a:cubicBezTo>
                    <a:cubicBezTo>
                      <a:pt x="6" y="27"/>
                      <a:pt x="6" y="27"/>
                      <a:pt x="6" y="27"/>
                    </a:cubicBezTo>
                    <a:lnTo>
                      <a:pt x="6" y="26"/>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08" name="Freeform 8217">
                <a:extLst>
                  <a:ext uri="{FF2B5EF4-FFF2-40B4-BE49-F238E27FC236}">
                    <a16:creationId xmlns:a16="http://schemas.microsoft.com/office/drawing/2014/main" id="{7EC04E42-2F01-4738-8F66-40E6B2FC63A2}"/>
                  </a:ext>
                </a:extLst>
              </p:cNvPr>
              <p:cNvSpPr>
                <a:spLocks/>
              </p:cNvSpPr>
              <p:nvPr/>
            </p:nvSpPr>
            <p:spPr bwMode="auto">
              <a:xfrm>
                <a:off x="-695325" y="1476492"/>
                <a:ext cx="33338" cy="65088"/>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6 w 13"/>
                  <a:gd name="T15" fmla="*/ 25 h 25"/>
                  <a:gd name="T16" fmla="*/ 5 w 13"/>
                  <a:gd name="T17" fmla="*/ 24 h 25"/>
                  <a:gd name="T18" fmla="*/ 3 w 13"/>
                  <a:gd name="T19" fmla="*/ 22 h 25"/>
                  <a:gd name="T20" fmla="*/ 3 w 13"/>
                  <a:gd name="T21" fmla="*/ 19 h 25"/>
                  <a:gd name="T22" fmla="*/ 3 w 13"/>
                  <a:gd name="T23" fmla="*/ 10 h 25"/>
                  <a:gd name="T24" fmla="*/ 1 w 13"/>
                  <a:gd name="T25" fmla="*/ 10 h 25"/>
                  <a:gd name="T26" fmla="*/ 0 w 13"/>
                  <a:gd name="T27" fmla="*/ 10 h 25"/>
                  <a:gd name="T28" fmla="*/ 0 w 13"/>
                  <a:gd name="T29" fmla="*/ 8 h 25"/>
                  <a:gd name="T30" fmla="*/ 0 w 13"/>
                  <a:gd name="T31" fmla="*/ 7 h 25"/>
                  <a:gd name="T32" fmla="*/ 0 w 13"/>
                  <a:gd name="T33" fmla="*/ 7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1 h 25"/>
                  <a:gd name="T46" fmla="*/ 4 w 13"/>
                  <a:gd name="T47" fmla="*/ 0 h 25"/>
                  <a:gd name="T48" fmla="*/ 6 w 13"/>
                  <a:gd name="T49" fmla="*/ 0 h 25"/>
                  <a:gd name="T50" fmla="*/ 7 w 13"/>
                  <a:gd name="T51" fmla="*/ 0 h 25"/>
                  <a:gd name="T52" fmla="*/ 8 w 13"/>
                  <a:gd name="T53" fmla="*/ 1 h 25"/>
                  <a:gd name="T54" fmla="*/ 8 w 13"/>
                  <a:gd name="T55" fmla="*/ 1 h 25"/>
                  <a:gd name="T56" fmla="*/ 8 w 13"/>
                  <a:gd name="T57" fmla="*/ 1 h 25"/>
                  <a:gd name="T58" fmla="*/ 8 w 13"/>
                  <a:gd name="T59" fmla="*/ 6 h 25"/>
                  <a:gd name="T60" fmla="*/ 12 w 13"/>
                  <a:gd name="T61" fmla="*/ 6 h 25"/>
                  <a:gd name="T62" fmla="*/ 13 w 13"/>
                  <a:gd name="T63" fmla="*/ 6 h 25"/>
                  <a:gd name="T64" fmla="*/ 13 w 13"/>
                  <a:gd name="T65" fmla="*/ 7 h 25"/>
                  <a:gd name="T66" fmla="*/ 13 w 13"/>
                  <a:gd name="T67" fmla="*/ 7 h 25"/>
                  <a:gd name="T68" fmla="*/ 13 w 13"/>
                  <a:gd name="T69" fmla="*/ 8 h 25"/>
                  <a:gd name="T70" fmla="*/ 13 w 13"/>
                  <a:gd name="T71" fmla="*/ 10 h 25"/>
                  <a:gd name="T72" fmla="*/ 12 w 13"/>
                  <a:gd name="T73" fmla="*/ 10 h 25"/>
                  <a:gd name="T74" fmla="*/ 8 w 13"/>
                  <a:gd name="T75" fmla="*/ 10 h 25"/>
                  <a:gd name="T76" fmla="*/ 8 w 13"/>
                  <a:gd name="T77" fmla="*/ 19 h 25"/>
                  <a:gd name="T78" fmla="*/ 9 w 13"/>
                  <a:gd name="T79" fmla="*/ 21 h 25"/>
                  <a:gd name="T80" fmla="*/ 10 w 13"/>
                  <a:gd name="T81" fmla="*/ 22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3" y="25"/>
                      <a:pt x="12" y="25"/>
                      <a:pt x="12" y="25"/>
                    </a:cubicBezTo>
                    <a:cubicBezTo>
                      <a:pt x="12" y="25"/>
                      <a:pt x="12" y="25"/>
                      <a:pt x="11" y="25"/>
                    </a:cubicBezTo>
                    <a:cubicBezTo>
                      <a:pt x="11" y="25"/>
                      <a:pt x="11" y="25"/>
                      <a:pt x="10" y="25"/>
                    </a:cubicBezTo>
                    <a:cubicBezTo>
                      <a:pt x="10" y="25"/>
                      <a:pt x="9" y="25"/>
                      <a:pt x="9" y="25"/>
                    </a:cubicBezTo>
                    <a:cubicBezTo>
                      <a:pt x="8" y="25"/>
                      <a:pt x="7" y="25"/>
                      <a:pt x="6" y="25"/>
                    </a:cubicBezTo>
                    <a:cubicBezTo>
                      <a:pt x="6" y="25"/>
                      <a:pt x="5" y="24"/>
                      <a:pt x="5" y="24"/>
                    </a:cubicBezTo>
                    <a:cubicBezTo>
                      <a:pt x="4" y="23"/>
                      <a:pt x="4" y="23"/>
                      <a:pt x="3" y="22"/>
                    </a:cubicBezTo>
                    <a:cubicBezTo>
                      <a:pt x="3" y="21"/>
                      <a:pt x="3" y="20"/>
                      <a:pt x="3" y="19"/>
                    </a:cubicBezTo>
                    <a:cubicBezTo>
                      <a:pt x="3" y="10"/>
                      <a:pt x="3" y="10"/>
                      <a:pt x="3" y="10"/>
                    </a:cubicBezTo>
                    <a:cubicBezTo>
                      <a:pt x="1" y="10"/>
                      <a:pt x="1" y="10"/>
                      <a:pt x="1" y="10"/>
                    </a:cubicBezTo>
                    <a:cubicBezTo>
                      <a:pt x="1" y="10"/>
                      <a:pt x="0" y="10"/>
                      <a:pt x="0" y="10"/>
                    </a:cubicBezTo>
                    <a:cubicBezTo>
                      <a:pt x="0" y="9"/>
                      <a:pt x="0" y="9"/>
                      <a:pt x="0" y="8"/>
                    </a:cubicBezTo>
                    <a:cubicBezTo>
                      <a:pt x="0" y="8"/>
                      <a:pt x="0" y="7"/>
                      <a:pt x="0" y="7"/>
                    </a:cubicBezTo>
                    <a:cubicBezTo>
                      <a:pt x="0" y="7"/>
                      <a:pt x="0" y="7"/>
                      <a:pt x="0" y="7"/>
                    </a:cubicBezTo>
                    <a:cubicBezTo>
                      <a:pt x="0" y="6"/>
                      <a:pt x="0" y="6"/>
                      <a:pt x="1" y="6"/>
                    </a:cubicBezTo>
                    <a:cubicBezTo>
                      <a:pt x="1" y="6"/>
                      <a:pt x="1" y="6"/>
                      <a:pt x="1" y="6"/>
                    </a:cubicBezTo>
                    <a:cubicBezTo>
                      <a:pt x="3" y="6"/>
                      <a:pt x="3" y="6"/>
                      <a:pt x="3" y="6"/>
                    </a:cubicBezTo>
                    <a:cubicBezTo>
                      <a:pt x="3" y="1"/>
                      <a:pt x="3" y="1"/>
                      <a:pt x="3" y="1"/>
                    </a:cubicBezTo>
                    <a:cubicBezTo>
                      <a:pt x="3" y="1"/>
                      <a:pt x="3" y="1"/>
                      <a:pt x="3" y="1"/>
                    </a:cubicBezTo>
                    <a:cubicBezTo>
                      <a:pt x="3" y="1"/>
                      <a:pt x="3" y="1"/>
                      <a:pt x="4" y="1"/>
                    </a:cubicBezTo>
                    <a:cubicBezTo>
                      <a:pt x="4" y="1"/>
                      <a:pt x="4" y="0"/>
                      <a:pt x="4" y="0"/>
                    </a:cubicBezTo>
                    <a:cubicBezTo>
                      <a:pt x="5" y="0"/>
                      <a:pt x="5" y="0"/>
                      <a:pt x="6" y="0"/>
                    </a:cubicBezTo>
                    <a:cubicBezTo>
                      <a:pt x="6" y="0"/>
                      <a:pt x="7" y="0"/>
                      <a:pt x="7" y="0"/>
                    </a:cubicBezTo>
                    <a:cubicBezTo>
                      <a:pt x="7" y="0"/>
                      <a:pt x="8" y="1"/>
                      <a:pt x="8" y="1"/>
                    </a:cubicBezTo>
                    <a:cubicBezTo>
                      <a:pt x="8" y="1"/>
                      <a:pt x="8" y="1"/>
                      <a:pt x="8" y="1"/>
                    </a:cubicBezTo>
                    <a:cubicBezTo>
                      <a:pt x="8" y="1"/>
                      <a:pt x="8" y="1"/>
                      <a:pt x="8" y="1"/>
                    </a:cubicBezTo>
                    <a:cubicBezTo>
                      <a:pt x="8" y="6"/>
                      <a:pt x="8" y="6"/>
                      <a:pt x="8" y="6"/>
                    </a:cubicBezTo>
                    <a:cubicBezTo>
                      <a:pt x="12" y="6"/>
                      <a:pt x="12" y="6"/>
                      <a:pt x="12" y="6"/>
                    </a:cubicBezTo>
                    <a:cubicBezTo>
                      <a:pt x="12" y="6"/>
                      <a:pt x="13" y="6"/>
                      <a:pt x="13" y="6"/>
                    </a:cubicBezTo>
                    <a:cubicBezTo>
                      <a:pt x="13" y="6"/>
                      <a:pt x="13" y="6"/>
                      <a:pt x="13" y="7"/>
                    </a:cubicBezTo>
                    <a:cubicBezTo>
                      <a:pt x="13" y="7"/>
                      <a:pt x="13" y="7"/>
                      <a:pt x="13" y="7"/>
                    </a:cubicBezTo>
                    <a:cubicBezTo>
                      <a:pt x="13" y="7"/>
                      <a:pt x="13" y="8"/>
                      <a:pt x="13" y="8"/>
                    </a:cubicBezTo>
                    <a:cubicBezTo>
                      <a:pt x="13" y="9"/>
                      <a:pt x="13" y="9"/>
                      <a:pt x="13" y="10"/>
                    </a:cubicBezTo>
                    <a:cubicBezTo>
                      <a:pt x="13" y="10"/>
                      <a:pt x="13" y="10"/>
                      <a:pt x="12" y="10"/>
                    </a:cubicBezTo>
                    <a:cubicBezTo>
                      <a:pt x="8" y="10"/>
                      <a:pt x="8" y="10"/>
                      <a:pt x="8" y="10"/>
                    </a:cubicBezTo>
                    <a:cubicBezTo>
                      <a:pt x="8" y="19"/>
                      <a:pt x="8" y="19"/>
                      <a:pt x="8" y="19"/>
                    </a:cubicBezTo>
                    <a:cubicBezTo>
                      <a:pt x="8" y="20"/>
                      <a:pt x="8" y="20"/>
                      <a:pt x="9" y="21"/>
                    </a:cubicBezTo>
                    <a:cubicBezTo>
                      <a:pt x="9" y="21"/>
                      <a:pt x="10" y="22"/>
                      <a:pt x="10" y="22"/>
                    </a:cubicBezTo>
                    <a:cubicBezTo>
                      <a:pt x="11" y="22"/>
                      <a:pt x="11" y="21"/>
                      <a:pt x="11" y="21"/>
                    </a:cubicBezTo>
                    <a:cubicBezTo>
                      <a:pt x="11" y="21"/>
                      <a:pt x="12" y="21"/>
                      <a:pt x="12" y="21"/>
                    </a:cubicBezTo>
                    <a:cubicBezTo>
                      <a:pt x="12" y="21"/>
                      <a:pt x="12" y="21"/>
                      <a:pt x="12" y="21"/>
                    </a:cubicBezTo>
                    <a:cubicBezTo>
                      <a:pt x="12" y="21"/>
                      <a:pt x="12" y="21"/>
                      <a:pt x="13" y="21"/>
                    </a:cubicBezTo>
                    <a:cubicBezTo>
                      <a:pt x="13" y="21"/>
                      <a:pt x="13" y="21"/>
                      <a:pt x="13" y="21"/>
                    </a:cubicBezTo>
                    <a:cubicBezTo>
                      <a:pt x="13" y="21"/>
                      <a:pt x="13" y="21"/>
                      <a:pt x="13" y="21"/>
                    </a:cubicBezTo>
                    <a:cubicBezTo>
                      <a:pt x="13" y="22"/>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09" name="Freeform 8218">
                <a:extLst>
                  <a:ext uri="{FF2B5EF4-FFF2-40B4-BE49-F238E27FC236}">
                    <a16:creationId xmlns:a16="http://schemas.microsoft.com/office/drawing/2014/main" id="{BD01ED9B-1944-43D3-A722-C09314592D58}"/>
                  </a:ext>
                </a:extLst>
              </p:cNvPr>
              <p:cNvSpPr>
                <a:spLocks/>
              </p:cNvSpPr>
              <p:nvPr/>
            </p:nvSpPr>
            <p:spPr bwMode="auto">
              <a:xfrm>
                <a:off x="-642937" y="1524117"/>
                <a:ext cx="19050" cy="9525"/>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4"/>
                      <a:pt x="3" y="4"/>
                    </a:cubicBezTo>
                    <a:cubicBezTo>
                      <a:pt x="4" y="4"/>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0" name="Freeform 8219">
                <a:extLst>
                  <a:ext uri="{FF2B5EF4-FFF2-40B4-BE49-F238E27FC236}">
                    <a16:creationId xmlns:a16="http://schemas.microsoft.com/office/drawing/2014/main" id="{4E5F7B9D-7A21-4507-8153-785B47EEFD1F}"/>
                  </a:ext>
                </a:extLst>
              </p:cNvPr>
              <p:cNvSpPr>
                <a:spLocks/>
              </p:cNvSpPr>
              <p:nvPr/>
            </p:nvSpPr>
            <p:spPr bwMode="auto">
              <a:xfrm>
                <a:off x="-655637" y="1492367"/>
                <a:ext cx="44450" cy="49213"/>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5" y="8"/>
                      <a:pt x="6" y="8"/>
                    </a:cubicBezTo>
                    <a:cubicBezTo>
                      <a:pt x="7" y="8"/>
                      <a:pt x="8" y="8"/>
                      <a:pt x="10" y="8"/>
                    </a:cubicBezTo>
                    <a:cubicBezTo>
                      <a:pt x="12" y="8"/>
                      <a:pt x="12" y="8"/>
                      <a:pt x="12" y="8"/>
                    </a:cubicBezTo>
                    <a:cubicBezTo>
                      <a:pt x="12" y="7"/>
                      <a:pt x="12" y="7"/>
                      <a:pt x="12" y="7"/>
                    </a:cubicBezTo>
                    <a:cubicBezTo>
                      <a:pt x="12" y="6"/>
                      <a:pt x="12" y="6"/>
                      <a:pt x="12" y="6"/>
                    </a:cubicBezTo>
                    <a:cubicBezTo>
                      <a:pt x="12" y="5"/>
                      <a:pt x="11" y="5"/>
                      <a:pt x="11" y="5"/>
                    </a:cubicBezTo>
                    <a:cubicBezTo>
                      <a:pt x="11" y="4"/>
                      <a:pt x="10"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6"/>
                      <a:pt x="1" y="5"/>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0"/>
                      <a:pt x="6" y="0"/>
                    </a:cubicBezTo>
                    <a:cubicBezTo>
                      <a:pt x="7" y="0"/>
                      <a:pt x="8" y="0"/>
                      <a:pt x="9" y="0"/>
                    </a:cubicBezTo>
                    <a:cubicBezTo>
                      <a:pt x="10" y="0"/>
                      <a:pt x="12" y="0"/>
                      <a:pt x="13" y="1"/>
                    </a:cubicBezTo>
                    <a:cubicBezTo>
                      <a:pt x="14" y="1"/>
                      <a:pt x="14" y="1"/>
                      <a:pt x="15" y="2"/>
                    </a:cubicBezTo>
                    <a:cubicBezTo>
                      <a:pt x="16" y="2"/>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1" name="Freeform 8220">
                <a:extLst>
                  <a:ext uri="{FF2B5EF4-FFF2-40B4-BE49-F238E27FC236}">
                    <a16:creationId xmlns:a16="http://schemas.microsoft.com/office/drawing/2014/main" id="{24929692-2589-4C67-A8A8-F4FC7E71199D}"/>
                  </a:ext>
                </a:extLst>
              </p:cNvPr>
              <p:cNvSpPr>
                <a:spLocks/>
              </p:cNvSpPr>
              <p:nvPr/>
            </p:nvSpPr>
            <p:spPr bwMode="auto">
              <a:xfrm>
                <a:off x="-600075" y="1492367"/>
                <a:ext cx="38100" cy="49213"/>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6 h 19"/>
                  <a:gd name="T22" fmla="*/ 0 w 14"/>
                  <a:gd name="T23" fmla="*/ 15 h 19"/>
                  <a:gd name="T24" fmla="*/ 0 w 14"/>
                  <a:gd name="T25" fmla="*/ 14 h 19"/>
                  <a:gd name="T26" fmla="*/ 0 w 14"/>
                  <a:gd name="T27" fmla="*/ 14 h 19"/>
                  <a:gd name="T28" fmla="*/ 1 w 14"/>
                  <a:gd name="T29" fmla="*/ 14 h 19"/>
                  <a:gd name="T30" fmla="*/ 1 w 14"/>
                  <a:gd name="T31" fmla="*/ 14 h 19"/>
                  <a:gd name="T32" fmla="*/ 2 w 14"/>
                  <a:gd name="T33" fmla="*/ 15 h 19"/>
                  <a:gd name="T34" fmla="*/ 4 w 14"/>
                  <a:gd name="T35" fmla="*/ 15 h 19"/>
                  <a:gd name="T36" fmla="*/ 6 w 14"/>
                  <a:gd name="T37" fmla="*/ 16 h 19"/>
                  <a:gd name="T38" fmla="*/ 7 w 14"/>
                  <a:gd name="T39" fmla="*/ 15 h 19"/>
                  <a:gd name="T40" fmla="*/ 8 w 14"/>
                  <a:gd name="T41" fmla="*/ 15 h 19"/>
                  <a:gd name="T42" fmla="*/ 9 w 14"/>
                  <a:gd name="T43" fmla="*/ 15 h 19"/>
                  <a:gd name="T44" fmla="*/ 9 w 14"/>
                  <a:gd name="T45" fmla="*/ 14 h 19"/>
                  <a:gd name="T46" fmla="*/ 8 w 14"/>
                  <a:gd name="T47" fmla="*/ 13 h 19"/>
                  <a:gd name="T48" fmla="*/ 7 w 14"/>
                  <a:gd name="T49" fmla="*/ 12 h 19"/>
                  <a:gd name="T50" fmla="*/ 6 w 14"/>
                  <a:gd name="T51" fmla="*/ 12 h 19"/>
                  <a:gd name="T52" fmla="*/ 4 w 14"/>
                  <a:gd name="T53" fmla="*/ 11 h 19"/>
                  <a:gd name="T54" fmla="*/ 3 w 14"/>
                  <a:gd name="T55" fmla="*/ 10 h 19"/>
                  <a:gd name="T56" fmla="*/ 1 w 14"/>
                  <a:gd name="T57" fmla="*/ 9 h 19"/>
                  <a:gd name="T58" fmla="*/ 0 w 14"/>
                  <a:gd name="T59" fmla="*/ 8 h 19"/>
                  <a:gd name="T60" fmla="*/ 0 w 14"/>
                  <a:gd name="T61" fmla="*/ 6 h 19"/>
                  <a:gd name="T62" fmla="*/ 1 w 14"/>
                  <a:gd name="T63" fmla="*/ 3 h 19"/>
                  <a:gd name="T64" fmla="*/ 2 w 14"/>
                  <a:gd name="T65" fmla="*/ 2 h 19"/>
                  <a:gd name="T66" fmla="*/ 4 w 14"/>
                  <a:gd name="T67" fmla="*/ 1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6 h 19"/>
                  <a:gd name="T90" fmla="*/ 13 w 14"/>
                  <a:gd name="T91" fmla="*/ 6 h 19"/>
                  <a:gd name="T92" fmla="*/ 12 w 14"/>
                  <a:gd name="T93" fmla="*/ 6 h 19"/>
                  <a:gd name="T94" fmla="*/ 12 w 14"/>
                  <a:gd name="T95" fmla="*/ 6 h 19"/>
                  <a:gd name="T96" fmla="*/ 11 w 14"/>
                  <a:gd name="T97" fmla="*/ 5 h 19"/>
                  <a:gd name="T98" fmla="*/ 9 w 14"/>
                  <a:gd name="T99" fmla="*/ 4 h 19"/>
                  <a:gd name="T100" fmla="*/ 8 w 14"/>
                  <a:gd name="T101" fmla="*/ 4 h 19"/>
                  <a:gd name="T102" fmla="*/ 6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8 h 19"/>
                  <a:gd name="T116" fmla="*/ 9 w 14"/>
                  <a:gd name="T117" fmla="*/ 8 h 19"/>
                  <a:gd name="T118" fmla="*/ 11 w 14"/>
                  <a:gd name="T119" fmla="*/ 9 h 19"/>
                  <a:gd name="T120" fmla="*/ 12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2" y="17"/>
                      <a:pt x="12" y="18"/>
                    </a:cubicBezTo>
                    <a:cubicBezTo>
                      <a:pt x="11" y="18"/>
                      <a:pt x="10" y="19"/>
                      <a:pt x="9" y="19"/>
                    </a:cubicBezTo>
                    <a:cubicBezTo>
                      <a:pt x="8" y="19"/>
                      <a:pt x="7" y="19"/>
                      <a:pt x="6" y="19"/>
                    </a:cubicBezTo>
                    <a:cubicBezTo>
                      <a:pt x="5" y="19"/>
                      <a:pt x="5" y="19"/>
                      <a:pt x="4" y="19"/>
                    </a:cubicBezTo>
                    <a:cubicBezTo>
                      <a:pt x="3" y="19"/>
                      <a:pt x="3" y="19"/>
                      <a:pt x="2" y="19"/>
                    </a:cubicBezTo>
                    <a:cubicBezTo>
                      <a:pt x="2" y="19"/>
                      <a:pt x="1" y="18"/>
                      <a:pt x="1" y="18"/>
                    </a:cubicBezTo>
                    <a:cubicBezTo>
                      <a:pt x="1" y="18"/>
                      <a:pt x="0" y="18"/>
                      <a:pt x="0" y="18"/>
                    </a:cubicBezTo>
                    <a:cubicBezTo>
                      <a:pt x="0" y="18"/>
                      <a:pt x="0" y="17"/>
                      <a:pt x="0" y="17"/>
                    </a:cubicBezTo>
                    <a:cubicBezTo>
                      <a:pt x="0" y="17"/>
                      <a:pt x="0" y="16"/>
                      <a:pt x="0" y="16"/>
                    </a:cubicBezTo>
                    <a:cubicBezTo>
                      <a:pt x="0" y="15"/>
                      <a:pt x="0" y="15"/>
                      <a:pt x="0" y="15"/>
                    </a:cubicBezTo>
                    <a:cubicBezTo>
                      <a:pt x="0" y="14"/>
                      <a:pt x="0" y="14"/>
                      <a:pt x="0" y="14"/>
                    </a:cubicBezTo>
                    <a:cubicBezTo>
                      <a:pt x="0" y="14"/>
                      <a:pt x="0" y="14"/>
                      <a:pt x="0" y="14"/>
                    </a:cubicBezTo>
                    <a:cubicBezTo>
                      <a:pt x="0" y="14"/>
                      <a:pt x="0" y="14"/>
                      <a:pt x="1" y="14"/>
                    </a:cubicBezTo>
                    <a:cubicBezTo>
                      <a:pt x="1" y="14"/>
                      <a:pt x="1" y="14"/>
                      <a:pt x="1" y="14"/>
                    </a:cubicBezTo>
                    <a:cubicBezTo>
                      <a:pt x="2" y="14"/>
                      <a:pt x="2" y="14"/>
                      <a:pt x="2" y="15"/>
                    </a:cubicBezTo>
                    <a:cubicBezTo>
                      <a:pt x="3" y="15"/>
                      <a:pt x="3" y="15"/>
                      <a:pt x="4" y="15"/>
                    </a:cubicBezTo>
                    <a:cubicBezTo>
                      <a:pt x="4" y="15"/>
                      <a:pt x="5" y="16"/>
                      <a:pt x="6" y="16"/>
                    </a:cubicBezTo>
                    <a:cubicBezTo>
                      <a:pt x="6" y="16"/>
                      <a:pt x="7" y="15"/>
                      <a:pt x="7" y="15"/>
                    </a:cubicBezTo>
                    <a:cubicBezTo>
                      <a:pt x="7" y="15"/>
                      <a:pt x="8" y="15"/>
                      <a:pt x="8" y="15"/>
                    </a:cubicBezTo>
                    <a:cubicBezTo>
                      <a:pt x="8" y="15"/>
                      <a:pt x="9" y="15"/>
                      <a:pt x="9" y="15"/>
                    </a:cubicBezTo>
                    <a:cubicBezTo>
                      <a:pt x="9" y="14"/>
                      <a:pt x="9" y="14"/>
                      <a:pt x="9" y="14"/>
                    </a:cubicBezTo>
                    <a:cubicBezTo>
                      <a:pt x="9" y="13"/>
                      <a:pt x="9" y="13"/>
                      <a:pt x="8" y="13"/>
                    </a:cubicBezTo>
                    <a:cubicBezTo>
                      <a:pt x="8" y="13"/>
                      <a:pt x="8" y="12"/>
                      <a:pt x="7" y="12"/>
                    </a:cubicBezTo>
                    <a:cubicBezTo>
                      <a:pt x="7" y="12"/>
                      <a:pt x="7" y="12"/>
                      <a:pt x="6" y="12"/>
                    </a:cubicBezTo>
                    <a:cubicBezTo>
                      <a:pt x="6" y="11"/>
                      <a:pt x="5" y="11"/>
                      <a:pt x="4" y="11"/>
                    </a:cubicBezTo>
                    <a:cubicBezTo>
                      <a:pt x="4" y="11"/>
                      <a:pt x="3" y="11"/>
                      <a:pt x="3" y="10"/>
                    </a:cubicBezTo>
                    <a:cubicBezTo>
                      <a:pt x="2" y="10"/>
                      <a:pt x="2" y="10"/>
                      <a:pt x="1" y="9"/>
                    </a:cubicBezTo>
                    <a:cubicBezTo>
                      <a:pt x="1" y="9"/>
                      <a:pt x="1" y="8"/>
                      <a:pt x="0" y="8"/>
                    </a:cubicBezTo>
                    <a:cubicBezTo>
                      <a:pt x="0" y="7"/>
                      <a:pt x="0" y="6"/>
                      <a:pt x="0" y="6"/>
                    </a:cubicBezTo>
                    <a:cubicBezTo>
                      <a:pt x="0" y="5"/>
                      <a:pt x="0" y="4"/>
                      <a:pt x="1" y="3"/>
                    </a:cubicBezTo>
                    <a:cubicBezTo>
                      <a:pt x="1" y="3"/>
                      <a:pt x="1" y="2"/>
                      <a:pt x="2" y="2"/>
                    </a:cubicBezTo>
                    <a:cubicBezTo>
                      <a:pt x="3" y="1"/>
                      <a:pt x="3" y="1"/>
                      <a:pt x="4" y="1"/>
                    </a:cubicBezTo>
                    <a:cubicBezTo>
                      <a:pt x="5" y="0"/>
                      <a:pt x="6" y="0"/>
                      <a:pt x="7" y="0"/>
                    </a:cubicBezTo>
                    <a:cubicBezTo>
                      <a:pt x="8" y="0"/>
                      <a:pt x="9" y="0"/>
                      <a:pt x="9" y="0"/>
                    </a:cubicBezTo>
                    <a:cubicBezTo>
                      <a:pt x="10" y="0"/>
                      <a:pt x="10" y="1"/>
                      <a:pt x="11" y="1"/>
                    </a:cubicBezTo>
                    <a:cubicBezTo>
                      <a:pt x="11" y="1"/>
                      <a:pt x="11" y="1"/>
                      <a:pt x="12" y="1"/>
                    </a:cubicBezTo>
                    <a:cubicBezTo>
                      <a:pt x="12" y="2"/>
                      <a:pt x="12" y="2"/>
                      <a:pt x="12" y="2"/>
                    </a:cubicBezTo>
                    <a:cubicBezTo>
                      <a:pt x="13" y="2"/>
                      <a:pt x="13" y="2"/>
                      <a:pt x="13" y="2"/>
                    </a:cubicBezTo>
                    <a:cubicBezTo>
                      <a:pt x="13" y="2"/>
                      <a:pt x="13" y="2"/>
                      <a:pt x="13" y="3"/>
                    </a:cubicBezTo>
                    <a:cubicBezTo>
                      <a:pt x="13" y="3"/>
                      <a:pt x="13" y="3"/>
                      <a:pt x="13" y="3"/>
                    </a:cubicBezTo>
                    <a:cubicBezTo>
                      <a:pt x="13" y="3"/>
                      <a:pt x="13" y="4"/>
                      <a:pt x="13" y="4"/>
                    </a:cubicBezTo>
                    <a:cubicBezTo>
                      <a:pt x="13" y="4"/>
                      <a:pt x="13" y="5"/>
                      <a:pt x="13" y="5"/>
                    </a:cubicBezTo>
                    <a:cubicBezTo>
                      <a:pt x="13" y="5"/>
                      <a:pt x="13" y="5"/>
                      <a:pt x="13" y="6"/>
                    </a:cubicBezTo>
                    <a:cubicBezTo>
                      <a:pt x="13" y="6"/>
                      <a:pt x="13" y="6"/>
                      <a:pt x="13" y="6"/>
                    </a:cubicBezTo>
                    <a:cubicBezTo>
                      <a:pt x="12" y="6"/>
                      <a:pt x="12" y="6"/>
                      <a:pt x="12" y="6"/>
                    </a:cubicBezTo>
                    <a:cubicBezTo>
                      <a:pt x="12" y="6"/>
                      <a:pt x="12" y="6"/>
                      <a:pt x="12" y="6"/>
                    </a:cubicBezTo>
                    <a:cubicBezTo>
                      <a:pt x="11" y="5"/>
                      <a:pt x="11" y="5"/>
                      <a:pt x="11" y="5"/>
                    </a:cubicBezTo>
                    <a:cubicBezTo>
                      <a:pt x="10" y="5"/>
                      <a:pt x="10" y="4"/>
                      <a:pt x="9" y="4"/>
                    </a:cubicBezTo>
                    <a:cubicBezTo>
                      <a:pt x="9" y="4"/>
                      <a:pt x="8" y="4"/>
                      <a:pt x="8" y="4"/>
                    </a:cubicBezTo>
                    <a:cubicBezTo>
                      <a:pt x="7" y="4"/>
                      <a:pt x="7" y="4"/>
                      <a:pt x="6" y="4"/>
                    </a:cubicBezTo>
                    <a:cubicBezTo>
                      <a:pt x="6" y="4"/>
                      <a:pt x="6" y="4"/>
                      <a:pt x="6" y="4"/>
                    </a:cubicBezTo>
                    <a:cubicBezTo>
                      <a:pt x="5" y="4"/>
                      <a:pt x="5" y="5"/>
                      <a:pt x="5" y="5"/>
                    </a:cubicBezTo>
                    <a:cubicBezTo>
                      <a:pt x="5" y="5"/>
                      <a:pt x="5" y="5"/>
                      <a:pt x="5" y="5"/>
                    </a:cubicBezTo>
                    <a:cubicBezTo>
                      <a:pt x="5" y="6"/>
                      <a:pt x="5" y="6"/>
                      <a:pt x="5" y="6"/>
                    </a:cubicBezTo>
                    <a:cubicBezTo>
                      <a:pt x="6" y="7"/>
                      <a:pt x="6" y="7"/>
                      <a:pt x="6" y="7"/>
                    </a:cubicBezTo>
                    <a:cubicBezTo>
                      <a:pt x="7" y="7"/>
                      <a:pt x="7" y="7"/>
                      <a:pt x="8" y="8"/>
                    </a:cubicBezTo>
                    <a:cubicBezTo>
                      <a:pt x="8" y="8"/>
                      <a:pt x="9" y="8"/>
                      <a:pt x="9" y="8"/>
                    </a:cubicBezTo>
                    <a:cubicBezTo>
                      <a:pt x="10" y="8"/>
                      <a:pt x="10" y="9"/>
                      <a:pt x="11" y="9"/>
                    </a:cubicBezTo>
                    <a:cubicBezTo>
                      <a:pt x="12" y="9"/>
                      <a:pt x="12" y="10"/>
                      <a:pt x="12" y="10"/>
                    </a:cubicBezTo>
                    <a:cubicBezTo>
                      <a:pt x="13" y="10"/>
                      <a:pt x="13" y="11"/>
                      <a:pt x="14"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2" name="Freeform 8221">
                <a:extLst>
                  <a:ext uri="{FF2B5EF4-FFF2-40B4-BE49-F238E27FC236}">
                    <a16:creationId xmlns:a16="http://schemas.microsoft.com/office/drawing/2014/main" id="{BFE73053-7F6E-4EDB-949D-3FB9ABDA8AB0}"/>
                  </a:ext>
                </a:extLst>
              </p:cNvPr>
              <p:cNvSpPr>
                <a:spLocks/>
              </p:cNvSpPr>
              <p:nvPr/>
            </p:nvSpPr>
            <p:spPr bwMode="auto">
              <a:xfrm>
                <a:off x="-554037" y="1492367"/>
                <a:ext cx="39688" cy="49213"/>
              </a:xfrm>
              <a:custGeom>
                <a:avLst/>
                <a:gdLst>
                  <a:gd name="T0" fmla="*/ 15 w 15"/>
                  <a:gd name="T1" fmla="*/ 16 h 19"/>
                  <a:gd name="T2" fmla="*/ 15 w 15"/>
                  <a:gd name="T3" fmla="*/ 16 h 19"/>
                  <a:gd name="T4" fmla="*/ 15 w 15"/>
                  <a:gd name="T5" fmla="*/ 17 h 19"/>
                  <a:gd name="T6" fmla="*/ 14 w 15"/>
                  <a:gd name="T7" fmla="*/ 17 h 19"/>
                  <a:gd name="T8" fmla="*/ 14 w 15"/>
                  <a:gd name="T9" fmla="*/ 18 h 19"/>
                  <a:gd name="T10" fmla="*/ 13 w 15"/>
                  <a:gd name="T11" fmla="*/ 18 h 19"/>
                  <a:gd name="T12" fmla="*/ 12 w 15"/>
                  <a:gd name="T13" fmla="*/ 19 h 19"/>
                  <a:gd name="T14" fmla="*/ 10 w 15"/>
                  <a:gd name="T15" fmla="*/ 19 h 19"/>
                  <a:gd name="T16" fmla="*/ 8 w 15"/>
                  <a:gd name="T17" fmla="*/ 19 h 19"/>
                  <a:gd name="T18" fmla="*/ 5 w 15"/>
                  <a:gd name="T19" fmla="*/ 19 h 19"/>
                  <a:gd name="T20" fmla="*/ 2 w 15"/>
                  <a:gd name="T21" fmla="*/ 17 h 19"/>
                  <a:gd name="T22" fmla="*/ 0 w 15"/>
                  <a:gd name="T23" fmla="*/ 14 h 19"/>
                  <a:gd name="T24" fmla="*/ 0 w 15"/>
                  <a:gd name="T25" fmla="*/ 10 h 19"/>
                  <a:gd name="T26" fmla="*/ 0 w 15"/>
                  <a:gd name="T27" fmla="*/ 6 h 19"/>
                  <a:gd name="T28" fmla="*/ 2 w 15"/>
                  <a:gd name="T29" fmla="*/ 3 h 19"/>
                  <a:gd name="T30" fmla="*/ 5 w 15"/>
                  <a:gd name="T31" fmla="*/ 1 h 19"/>
                  <a:gd name="T32" fmla="*/ 9 w 15"/>
                  <a:gd name="T33" fmla="*/ 0 h 19"/>
                  <a:gd name="T34" fmla="*/ 10 w 15"/>
                  <a:gd name="T35" fmla="*/ 0 h 19"/>
                  <a:gd name="T36" fmla="*/ 12 w 15"/>
                  <a:gd name="T37" fmla="*/ 1 h 19"/>
                  <a:gd name="T38" fmla="*/ 13 w 15"/>
                  <a:gd name="T39" fmla="*/ 1 h 19"/>
                  <a:gd name="T40" fmla="*/ 14 w 15"/>
                  <a:gd name="T41" fmla="*/ 2 h 19"/>
                  <a:gd name="T42" fmla="*/ 14 w 15"/>
                  <a:gd name="T43" fmla="*/ 2 h 19"/>
                  <a:gd name="T44" fmla="*/ 14 w 15"/>
                  <a:gd name="T45" fmla="*/ 3 h 19"/>
                  <a:gd name="T46" fmla="*/ 15 w 15"/>
                  <a:gd name="T47" fmla="*/ 3 h 19"/>
                  <a:gd name="T48" fmla="*/ 15 w 15"/>
                  <a:gd name="T49" fmla="*/ 4 h 19"/>
                  <a:gd name="T50" fmla="*/ 14 w 15"/>
                  <a:gd name="T51" fmla="*/ 5 h 19"/>
                  <a:gd name="T52" fmla="*/ 14 w 15"/>
                  <a:gd name="T53" fmla="*/ 6 h 19"/>
                  <a:gd name="T54" fmla="*/ 13 w 15"/>
                  <a:gd name="T55" fmla="*/ 6 h 19"/>
                  <a:gd name="T56" fmla="*/ 12 w 15"/>
                  <a:gd name="T57" fmla="*/ 5 h 19"/>
                  <a:gd name="T58" fmla="*/ 11 w 15"/>
                  <a:gd name="T59" fmla="*/ 4 h 19"/>
                  <a:gd name="T60" fmla="*/ 9 w 15"/>
                  <a:gd name="T61" fmla="*/ 4 h 19"/>
                  <a:gd name="T62" fmla="*/ 6 w 15"/>
                  <a:gd name="T63" fmla="*/ 5 h 19"/>
                  <a:gd name="T64" fmla="*/ 5 w 15"/>
                  <a:gd name="T65" fmla="*/ 10 h 19"/>
                  <a:gd name="T66" fmla="*/ 5 w 15"/>
                  <a:gd name="T67" fmla="*/ 12 h 19"/>
                  <a:gd name="T68" fmla="*/ 6 w 15"/>
                  <a:gd name="T69" fmla="*/ 14 h 19"/>
                  <a:gd name="T70" fmla="*/ 7 w 15"/>
                  <a:gd name="T71" fmla="*/ 15 h 19"/>
                  <a:gd name="T72" fmla="*/ 9 w 15"/>
                  <a:gd name="T73" fmla="*/ 16 h 19"/>
                  <a:gd name="T74" fmla="*/ 11 w 15"/>
                  <a:gd name="T75" fmla="*/ 15 h 19"/>
                  <a:gd name="T76" fmla="*/ 12 w 15"/>
                  <a:gd name="T77" fmla="*/ 15 h 19"/>
                  <a:gd name="T78" fmla="*/ 13 w 15"/>
                  <a:gd name="T79" fmla="*/ 14 h 19"/>
                  <a:gd name="T80" fmla="*/ 14 w 15"/>
                  <a:gd name="T81" fmla="*/ 14 h 19"/>
                  <a:gd name="T82" fmla="*/ 14 w 15"/>
                  <a:gd name="T83" fmla="*/ 14 h 19"/>
                  <a:gd name="T84" fmla="*/ 14 w 15"/>
                  <a:gd name="T85" fmla="*/ 14 h 19"/>
                  <a:gd name="T86" fmla="*/ 15 w 15"/>
                  <a:gd name="T87" fmla="*/ 15 h 19"/>
                  <a:gd name="T88" fmla="*/ 15 w 15"/>
                  <a:gd name="T8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6"/>
                    </a:moveTo>
                    <a:cubicBezTo>
                      <a:pt x="15" y="16"/>
                      <a:pt x="15" y="16"/>
                      <a:pt x="15" y="16"/>
                    </a:cubicBezTo>
                    <a:cubicBezTo>
                      <a:pt x="15" y="17"/>
                      <a:pt x="15" y="17"/>
                      <a:pt x="15" y="17"/>
                    </a:cubicBezTo>
                    <a:cubicBezTo>
                      <a:pt x="14" y="17"/>
                      <a:pt x="14" y="17"/>
                      <a:pt x="14" y="17"/>
                    </a:cubicBezTo>
                    <a:cubicBezTo>
                      <a:pt x="14" y="17"/>
                      <a:pt x="14" y="18"/>
                      <a:pt x="14" y="18"/>
                    </a:cubicBezTo>
                    <a:cubicBezTo>
                      <a:pt x="14" y="18"/>
                      <a:pt x="14" y="18"/>
                      <a:pt x="13" y="18"/>
                    </a:cubicBezTo>
                    <a:cubicBezTo>
                      <a:pt x="13" y="18"/>
                      <a:pt x="12" y="19"/>
                      <a:pt x="12" y="19"/>
                    </a:cubicBezTo>
                    <a:cubicBezTo>
                      <a:pt x="11" y="19"/>
                      <a:pt x="11" y="19"/>
                      <a:pt x="10" y="19"/>
                    </a:cubicBezTo>
                    <a:cubicBezTo>
                      <a:pt x="10" y="19"/>
                      <a:pt x="9" y="19"/>
                      <a:pt x="8" y="19"/>
                    </a:cubicBezTo>
                    <a:cubicBezTo>
                      <a:pt x="7" y="19"/>
                      <a:pt x="6" y="19"/>
                      <a:pt x="5" y="19"/>
                    </a:cubicBezTo>
                    <a:cubicBezTo>
                      <a:pt x="3" y="18"/>
                      <a:pt x="3" y="18"/>
                      <a:pt x="2" y="17"/>
                    </a:cubicBezTo>
                    <a:cubicBezTo>
                      <a:pt x="1" y="16"/>
                      <a:pt x="1" y="15"/>
                      <a:pt x="0" y="14"/>
                    </a:cubicBezTo>
                    <a:cubicBezTo>
                      <a:pt x="0" y="13"/>
                      <a:pt x="0" y="12"/>
                      <a:pt x="0" y="10"/>
                    </a:cubicBezTo>
                    <a:cubicBezTo>
                      <a:pt x="0" y="8"/>
                      <a:pt x="0" y="7"/>
                      <a:pt x="0" y="6"/>
                    </a:cubicBezTo>
                    <a:cubicBezTo>
                      <a:pt x="1" y="4"/>
                      <a:pt x="1" y="3"/>
                      <a:pt x="2" y="3"/>
                    </a:cubicBezTo>
                    <a:cubicBezTo>
                      <a:pt x="3" y="2"/>
                      <a:pt x="4" y="1"/>
                      <a:pt x="5" y="1"/>
                    </a:cubicBezTo>
                    <a:cubicBezTo>
                      <a:pt x="6" y="0"/>
                      <a:pt x="7" y="0"/>
                      <a:pt x="9" y="0"/>
                    </a:cubicBezTo>
                    <a:cubicBezTo>
                      <a:pt x="9" y="0"/>
                      <a:pt x="10" y="0"/>
                      <a:pt x="10" y="0"/>
                    </a:cubicBezTo>
                    <a:cubicBezTo>
                      <a:pt x="11" y="0"/>
                      <a:pt x="11" y="1"/>
                      <a:pt x="12" y="1"/>
                    </a:cubicBezTo>
                    <a:cubicBezTo>
                      <a:pt x="12" y="1"/>
                      <a:pt x="13" y="1"/>
                      <a:pt x="13" y="1"/>
                    </a:cubicBezTo>
                    <a:cubicBezTo>
                      <a:pt x="14" y="1"/>
                      <a:pt x="14" y="2"/>
                      <a:pt x="14" y="2"/>
                    </a:cubicBezTo>
                    <a:cubicBezTo>
                      <a:pt x="14" y="2"/>
                      <a:pt x="14" y="2"/>
                      <a:pt x="14" y="2"/>
                    </a:cubicBezTo>
                    <a:cubicBezTo>
                      <a:pt x="14" y="2"/>
                      <a:pt x="14" y="2"/>
                      <a:pt x="14" y="3"/>
                    </a:cubicBezTo>
                    <a:cubicBezTo>
                      <a:pt x="14" y="3"/>
                      <a:pt x="14" y="3"/>
                      <a:pt x="15" y="3"/>
                    </a:cubicBezTo>
                    <a:cubicBezTo>
                      <a:pt x="15" y="3"/>
                      <a:pt x="15" y="4"/>
                      <a:pt x="15" y="4"/>
                    </a:cubicBezTo>
                    <a:cubicBezTo>
                      <a:pt x="15" y="5"/>
                      <a:pt x="14" y="5"/>
                      <a:pt x="14" y="5"/>
                    </a:cubicBezTo>
                    <a:cubicBezTo>
                      <a:pt x="14" y="6"/>
                      <a:pt x="14" y="6"/>
                      <a:pt x="14" y="6"/>
                    </a:cubicBezTo>
                    <a:cubicBezTo>
                      <a:pt x="14" y="6"/>
                      <a:pt x="13" y="6"/>
                      <a:pt x="13" y="6"/>
                    </a:cubicBezTo>
                    <a:cubicBezTo>
                      <a:pt x="13" y="5"/>
                      <a:pt x="12" y="5"/>
                      <a:pt x="12" y="5"/>
                    </a:cubicBezTo>
                    <a:cubicBezTo>
                      <a:pt x="12" y="5"/>
                      <a:pt x="11" y="4"/>
                      <a:pt x="11" y="4"/>
                    </a:cubicBezTo>
                    <a:cubicBezTo>
                      <a:pt x="10" y="4"/>
                      <a:pt x="10" y="4"/>
                      <a:pt x="9" y="4"/>
                    </a:cubicBezTo>
                    <a:cubicBezTo>
                      <a:pt x="8" y="4"/>
                      <a:pt x="7" y="4"/>
                      <a:pt x="6" y="5"/>
                    </a:cubicBezTo>
                    <a:cubicBezTo>
                      <a:pt x="5" y="6"/>
                      <a:pt x="5" y="8"/>
                      <a:pt x="5" y="10"/>
                    </a:cubicBezTo>
                    <a:cubicBezTo>
                      <a:pt x="5" y="11"/>
                      <a:pt x="5" y="12"/>
                      <a:pt x="5" y="12"/>
                    </a:cubicBezTo>
                    <a:cubicBezTo>
                      <a:pt x="5" y="13"/>
                      <a:pt x="6" y="14"/>
                      <a:pt x="6" y="14"/>
                    </a:cubicBezTo>
                    <a:cubicBezTo>
                      <a:pt x="6" y="15"/>
                      <a:pt x="7" y="15"/>
                      <a:pt x="7" y="15"/>
                    </a:cubicBezTo>
                    <a:cubicBezTo>
                      <a:pt x="8" y="15"/>
                      <a:pt x="8" y="16"/>
                      <a:pt x="9" y="16"/>
                    </a:cubicBezTo>
                    <a:cubicBezTo>
                      <a:pt x="10" y="16"/>
                      <a:pt x="10" y="15"/>
                      <a:pt x="11" y="15"/>
                    </a:cubicBezTo>
                    <a:cubicBezTo>
                      <a:pt x="11" y="15"/>
                      <a:pt x="12" y="15"/>
                      <a:pt x="12" y="15"/>
                    </a:cubicBezTo>
                    <a:cubicBezTo>
                      <a:pt x="13" y="14"/>
                      <a:pt x="13" y="14"/>
                      <a:pt x="13" y="14"/>
                    </a:cubicBezTo>
                    <a:cubicBezTo>
                      <a:pt x="14" y="14"/>
                      <a:pt x="14" y="14"/>
                      <a:pt x="14" y="14"/>
                    </a:cubicBezTo>
                    <a:cubicBezTo>
                      <a:pt x="14" y="14"/>
                      <a:pt x="14" y="14"/>
                      <a:pt x="14" y="14"/>
                    </a:cubicBezTo>
                    <a:cubicBezTo>
                      <a:pt x="14" y="14"/>
                      <a:pt x="14" y="14"/>
                      <a:pt x="14" y="14"/>
                    </a:cubicBezTo>
                    <a:cubicBezTo>
                      <a:pt x="15" y="14"/>
                      <a:pt x="15" y="14"/>
                      <a:pt x="15" y="15"/>
                    </a:cubicBezTo>
                    <a:cubicBezTo>
                      <a:pt x="15" y="15"/>
                      <a:pt x="15" y="15"/>
                      <a:pt x="15" y="1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3" name="Freeform 8222">
                <a:extLst>
                  <a:ext uri="{FF2B5EF4-FFF2-40B4-BE49-F238E27FC236}">
                    <a16:creationId xmlns:a16="http://schemas.microsoft.com/office/drawing/2014/main" id="{10EC199A-6AE7-4EA3-9F50-7395C4D4B37D}"/>
                  </a:ext>
                </a:extLst>
              </p:cNvPr>
              <p:cNvSpPr>
                <a:spLocks/>
              </p:cNvSpPr>
              <p:nvPr/>
            </p:nvSpPr>
            <p:spPr bwMode="auto">
              <a:xfrm>
                <a:off x="-495300" y="1524117"/>
                <a:ext cx="19050" cy="9525"/>
              </a:xfrm>
              <a:custGeom>
                <a:avLst/>
                <a:gdLst>
                  <a:gd name="T0" fmla="*/ 6 w 7"/>
                  <a:gd name="T1" fmla="*/ 0 h 4"/>
                  <a:gd name="T2" fmla="*/ 5 w 7"/>
                  <a:gd name="T3" fmla="*/ 0 h 4"/>
                  <a:gd name="T4" fmla="*/ 2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cubicBezTo>
                      <a:pt x="5" y="0"/>
                      <a:pt x="5" y="0"/>
                      <a:pt x="5" y="0"/>
                    </a:cubicBezTo>
                    <a:cubicBezTo>
                      <a:pt x="4" y="0"/>
                      <a:pt x="3" y="0"/>
                      <a:pt x="2"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3" y="4"/>
                      <a:pt x="4" y="3"/>
                      <a:pt x="5" y="3"/>
                    </a:cubicBezTo>
                    <a:cubicBezTo>
                      <a:pt x="5" y="3"/>
                      <a:pt x="6" y="2"/>
                      <a:pt x="7"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4" name="Freeform 8223">
                <a:extLst>
                  <a:ext uri="{FF2B5EF4-FFF2-40B4-BE49-F238E27FC236}">
                    <a16:creationId xmlns:a16="http://schemas.microsoft.com/office/drawing/2014/main" id="{474E648C-B920-41DE-9C77-D6AC71CF56DD}"/>
                  </a:ext>
                </a:extLst>
              </p:cNvPr>
              <p:cNvSpPr>
                <a:spLocks/>
              </p:cNvSpPr>
              <p:nvPr/>
            </p:nvSpPr>
            <p:spPr bwMode="auto">
              <a:xfrm>
                <a:off x="-509587" y="1492367"/>
                <a:ext cx="46038" cy="49213"/>
              </a:xfrm>
              <a:custGeom>
                <a:avLst/>
                <a:gdLst>
                  <a:gd name="T0" fmla="*/ 17 w 17"/>
                  <a:gd name="T1" fmla="*/ 19 h 19"/>
                  <a:gd name="T2" fmla="*/ 16 w 17"/>
                  <a:gd name="T3" fmla="*/ 19 h 19"/>
                  <a:gd name="T4" fmla="*/ 16 w 17"/>
                  <a:gd name="T5" fmla="*/ 19 h 19"/>
                  <a:gd name="T6" fmla="*/ 14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0 w 17"/>
                  <a:gd name="T29" fmla="*/ 11 h 19"/>
                  <a:gd name="T30" fmla="*/ 2 w 17"/>
                  <a:gd name="T31" fmla="*/ 9 h 19"/>
                  <a:gd name="T32" fmla="*/ 5 w 17"/>
                  <a:gd name="T33" fmla="*/ 8 h 19"/>
                  <a:gd name="T34" fmla="*/ 10 w 17"/>
                  <a:gd name="T35" fmla="*/ 8 h 19"/>
                  <a:gd name="T36" fmla="*/ 11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6" y="19"/>
                    </a:cubicBezTo>
                    <a:cubicBezTo>
                      <a:pt x="16" y="19"/>
                      <a:pt x="16" y="19"/>
                      <a:pt x="16" y="19"/>
                    </a:cubicBezTo>
                    <a:cubicBezTo>
                      <a:pt x="15" y="19"/>
                      <a:pt x="15" y="19"/>
                      <a:pt x="14" y="19"/>
                    </a:cubicBezTo>
                    <a:cubicBezTo>
                      <a:pt x="14" y="19"/>
                      <a:pt x="13" y="19"/>
                      <a:pt x="13" y="19"/>
                    </a:cubicBezTo>
                    <a:cubicBezTo>
                      <a:pt x="13" y="19"/>
                      <a:pt x="13" y="19"/>
                      <a:pt x="13" y="19"/>
                    </a:cubicBezTo>
                    <a:cubicBezTo>
                      <a:pt x="12" y="19"/>
                      <a:pt x="12" y="19"/>
                      <a:pt x="12" y="19"/>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5"/>
                      <a:pt x="0" y="14"/>
                    </a:cubicBezTo>
                    <a:cubicBezTo>
                      <a:pt x="0" y="13"/>
                      <a:pt x="0" y="12"/>
                      <a:pt x="0" y="11"/>
                    </a:cubicBezTo>
                    <a:cubicBezTo>
                      <a:pt x="1" y="10"/>
                      <a:pt x="2" y="10"/>
                      <a:pt x="2" y="9"/>
                    </a:cubicBezTo>
                    <a:cubicBezTo>
                      <a:pt x="3" y="9"/>
                      <a:pt x="4" y="8"/>
                      <a:pt x="5" y="8"/>
                    </a:cubicBezTo>
                    <a:cubicBezTo>
                      <a:pt x="7" y="8"/>
                      <a:pt x="8" y="8"/>
                      <a:pt x="10" y="8"/>
                    </a:cubicBezTo>
                    <a:cubicBezTo>
                      <a:pt x="11" y="8"/>
                      <a:pt x="11" y="8"/>
                      <a:pt x="11" y="8"/>
                    </a:cubicBezTo>
                    <a:cubicBezTo>
                      <a:pt x="12" y="7"/>
                      <a:pt x="12" y="7"/>
                      <a:pt x="12" y="7"/>
                    </a:cubicBezTo>
                    <a:cubicBezTo>
                      <a:pt x="12" y="6"/>
                      <a:pt x="11" y="6"/>
                      <a:pt x="11" y="6"/>
                    </a:cubicBezTo>
                    <a:cubicBezTo>
                      <a:pt x="11" y="5"/>
                      <a:pt x="11" y="5"/>
                      <a:pt x="11" y="5"/>
                    </a:cubicBezTo>
                    <a:cubicBezTo>
                      <a:pt x="11" y="4"/>
                      <a:pt x="10" y="4"/>
                      <a:pt x="10" y="4"/>
                    </a:cubicBezTo>
                    <a:cubicBezTo>
                      <a:pt x="9" y="4"/>
                      <a:pt x="9" y="4"/>
                      <a:pt x="8" y="4"/>
                    </a:cubicBezTo>
                    <a:cubicBezTo>
                      <a:pt x="7" y="4"/>
                      <a:pt x="6" y="4"/>
                      <a:pt x="6" y="4"/>
                    </a:cubicBezTo>
                    <a:cubicBezTo>
                      <a:pt x="5" y="4"/>
                      <a:pt x="4" y="5"/>
                      <a:pt x="4" y="5"/>
                    </a:cubicBezTo>
                    <a:cubicBezTo>
                      <a:pt x="3" y="5"/>
                      <a:pt x="3" y="5"/>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3" y="1"/>
                      <a:pt x="4" y="1"/>
                    </a:cubicBezTo>
                    <a:cubicBezTo>
                      <a:pt x="5" y="1"/>
                      <a:pt x="5" y="0"/>
                      <a:pt x="6" y="0"/>
                    </a:cubicBezTo>
                    <a:cubicBezTo>
                      <a:pt x="7" y="0"/>
                      <a:pt x="8" y="0"/>
                      <a:pt x="9" y="0"/>
                    </a:cubicBezTo>
                    <a:cubicBezTo>
                      <a:pt x="10" y="0"/>
                      <a:pt x="11" y="0"/>
                      <a:pt x="12" y="1"/>
                    </a:cubicBezTo>
                    <a:cubicBezTo>
                      <a:pt x="13" y="1"/>
                      <a:pt x="14" y="1"/>
                      <a:pt x="15" y="2"/>
                    </a:cubicBezTo>
                    <a:cubicBezTo>
                      <a:pt x="15" y="2"/>
                      <a:pt x="16" y="3"/>
                      <a:pt x="16" y="4"/>
                    </a:cubicBezTo>
                    <a:cubicBezTo>
                      <a:pt x="16"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5" name="Freeform 8224">
                <a:extLst>
                  <a:ext uri="{FF2B5EF4-FFF2-40B4-BE49-F238E27FC236}">
                    <a16:creationId xmlns:a16="http://schemas.microsoft.com/office/drawing/2014/main" id="{336BD477-3655-4C0D-BA42-6F3BF243C28A}"/>
                  </a:ext>
                </a:extLst>
              </p:cNvPr>
              <p:cNvSpPr>
                <a:spLocks/>
              </p:cNvSpPr>
              <p:nvPr/>
            </p:nvSpPr>
            <p:spPr bwMode="auto">
              <a:xfrm>
                <a:off x="-720725" y="1473317"/>
                <a:ext cx="17463" cy="68263"/>
              </a:xfrm>
              <a:custGeom>
                <a:avLst/>
                <a:gdLst>
                  <a:gd name="T0" fmla="*/ 6 w 6"/>
                  <a:gd name="T1" fmla="*/ 26 h 26"/>
                  <a:gd name="T2" fmla="*/ 6 w 6"/>
                  <a:gd name="T3" fmla="*/ 26 h 26"/>
                  <a:gd name="T4" fmla="*/ 5 w 6"/>
                  <a:gd name="T5" fmla="*/ 26 h 26"/>
                  <a:gd name="T6" fmla="*/ 4 w 6"/>
                  <a:gd name="T7" fmla="*/ 26 h 26"/>
                  <a:gd name="T8" fmla="*/ 3 w 6"/>
                  <a:gd name="T9" fmla="*/ 26 h 26"/>
                  <a:gd name="T10" fmla="*/ 2 w 6"/>
                  <a:gd name="T11" fmla="*/ 26 h 26"/>
                  <a:gd name="T12" fmla="*/ 1 w 6"/>
                  <a:gd name="T13" fmla="*/ 26 h 26"/>
                  <a:gd name="T14" fmla="*/ 0 w 6"/>
                  <a:gd name="T15" fmla="*/ 26 h 26"/>
                  <a:gd name="T16" fmla="*/ 0 w 6"/>
                  <a:gd name="T17" fmla="*/ 26 h 26"/>
                  <a:gd name="T18" fmla="*/ 0 w 6"/>
                  <a:gd name="T19" fmla="*/ 1 h 26"/>
                  <a:gd name="T20" fmla="*/ 0 w 6"/>
                  <a:gd name="T21" fmla="*/ 0 h 26"/>
                  <a:gd name="T22" fmla="*/ 1 w 6"/>
                  <a:gd name="T23" fmla="*/ 0 h 26"/>
                  <a:gd name="T24" fmla="*/ 2 w 6"/>
                  <a:gd name="T25" fmla="*/ 0 h 26"/>
                  <a:gd name="T26" fmla="*/ 3 w 6"/>
                  <a:gd name="T27" fmla="*/ 0 h 26"/>
                  <a:gd name="T28" fmla="*/ 4 w 6"/>
                  <a:gd name="T29" fmla="*/ 0 h 26"/>
                  <a:gd name="T30" fmla="*/ 5 w 6"/>
                  <a:gd name="T31" fmla="*/ 0 h 26"/>
                  <a:gd name="T32" fmla="*/ 6 w 6"/>
                  <a:gd name="T33" fmla="*/ 0 h 26"/>
                  <a:gd name="T34" fmla="*/ 6 w 6"/>
                  <a:gd name="T35" fmla="*/ 1 h 26"/>
                  <a:gd name="T36" fmla="*/ 6 w 6"/>
                  <a:gd name="T3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6">
                    <a:moveTo>
                      <a:pt x="6" y="26"/>
                    </a:moveTo>
                    <a:cubicBezTo>
                      <a:pt x="6" y="26"/>
                      <a:pt x="6" y="26"/>
                      <a:pt x="6" y="26"/>
                    </a:cubicBezTo>
                    <a:cubicBezTo>
                      <a:pt x="5" y="26"/>
                      <a:pt x="5" y="26"/>
                      <a:pt x="5" y="26"/>
                    </a:cubicBezTo>
                    <a:cubicBezTo>
                      <a:pt x="5" y="26"/>
                      <a:pt x="5" y="26"/>
                      <a:pt x="4" y="26"/>
                    </a:cubicBezTo>
                    <a:cubicBezTo>
                      <a:pt x="4" y="26"/>
                      <a:pt x="4" y="26"/>
                      <a:pt x="3" y="26"/>
                    </a:cubicBezTo>
                    <a:cubicBezTo>
                      <a:pt x="2" y="26"/>
                      <a:pt x="2" y="26"/>
                      <a:pt x="2" y="26"/>
                    </a:cubicBezTo>
                    <a:cubicBezTo>
                      <a:pt x="1" y="26"/>
                      <a:pt x="1" y="26"/>
                      <a:pt x="1" y="26"/>
                    </a:cubicBezTo>
                    <a:cubicBezTo>
                      <a:pt x="1" y="26"/>
                      <a:pt x="1" y="26"/>
                      <a:pt x="0" y="26"/>
                    </a:cubicBezTo>
                    <a:cubicBezTo>
                      <a:pt x="0" y="26"/>
                      <a:pt x="0" y="26"/>
                      <a:pt x="0" y="26"/>
                    </a:cubicBezTo>
                    <a:cubicBezTo>
                      <a:pt x="0" y="1"/>
                      <a:pt x="0" y="1"/>
                      <a:pt x="0" y="1"/>
                    </a:cubicBezTo>
                    <a:cubicBezTo>
                      <a:pt x="0" y="0"/>
                      <a:pt x="0" y="0"/>
                      <a:pt x="0" y="0"/>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6" y="0"/>
                    </a:cubicBezTo>
                    <a:cubicBezTo>
                      <a:pt x="6" y="0"/>
                      <a:pt x="6" y="0"/>
                      <a:pt x="6" y="1"/>
                    </a:cubicBezTo>
                    <a:lnTo>
                      <a:pt x="6"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16" name="Freeform 8225">
                <a:extLst>
                  <a:ext uri="{FF2B5EF4-FFF2-40B4-BE49-F238E27FC236}">
                    <a16:creationId xmlns:a16="http://schemas.microsoft.com/office/drawing/2014/main" id="{3E841CE4-618A-46DD-9474-B99DBCB354AD}"/>
                  </a:ext>
                </a:extLst>
              </p:cNvPr>
              <p:cNvSpPr>
                <a:spLocks/>
              </p:cNvSpPr>
              <p:nvPr/>
            </p:nvSpPr>
            <p:spPr bwMode="auto">
              <a:xfrm>
                <a:off x="-695325" y="1479667"/>
                <a:ext cx="33338" cy="65088"/>
              </a:xfrm>
              <a:custGeom>
                <a:avLst/>
                <a:gdLst>
                  <a:gd name="T0" fmla="*/ 13 w 13"/>
                  <a:gd name="T1" fmla="*/ 22 h 25"/>
                  <a:gd name="T2" fmla="*/ 13 w 13"/>
                  <a:gd name="T3" fmla="*/ 23 h 25"/>
                  <a:gd name="T4" fmla="*/ 13 w 13"/>
                  <a:gd name="T5" fmla="*/ 24 h 25"/>
                  <a:gd name="T6" fmla="*/ 12 w 13"/>
                  <a:gd name="T7" fmla="*/ 24 h 25"/>
                  <a:gd name="T8" fmla="*/ 11 w 13"/>
                  <a:gd name="T9" fmla="*/ 25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8 h 25"/>
                  <a:gd name="T28" fmla="*/ 0 w 13"/>
                  <a:gd name="T29" fmla="*/ 7 h 25"/>
                  <a:gd name="T30" fmla="*/ 0 w 13"/>
                  <a:gd name="T31" fmla="*/ 6 h 25"/>
                  <a:gd name="T32" fmla="*/ 0 w 13"/>
                  <a:gd name="T33" fmla="*/ 5 h 25"/>
                  <a:gd name="T34" fmla="*/ 1 w 13"/>
                  <a:gd name="T35" fmla="*/ 5 h 25"/>
                  <a:gd name="T36" fmla="*/ 1 w 13"/>
                  <a:gd name="T37" fmla="*/ 5 h 25"/>
                  <a:gd name="T38" fmla="*/ 3 w 13"/>
                  <a:gd name="T39" fmla="*/ 5 h 25"/>
                  <a:gd name="T40" fmla="*/ 3 w 13"/>
                  <a:gd name="T41" fmla="*/ 1 h 25"/>
                  <a:gd name="T42" fmla="*/ 3 w 13"/>
                  <a:gd name="T43" fmla="*/ 0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7 h 25"/>
                  <a:gd name="T78" fmla="*/ 9 w 13"/>
                  <a:gd name="T79" fmla="*/ 20 h 25"/>
                  <a:gd name="T80" fmla="*/ 10 w 13"/>
                  <a:gd name="T81" fmla="*/ 20 h 25"/>
                  <a:gd name="T82" fmla="*/ 11 w 13"/>
                  <a:gd name="T83" fmla="*/ 20 h 25"/>
                  <a:gd name="T84" fmla="*/ 12 w 13"/>
                  <a:gd name="T85" fmla="*/ 20 h 25"/>
                  <a:gd name="T86" fmla="*/ 12 w 13"/>
                  <a:gd name="T87" fmla="*/ 20 h 25"/>
                  <a:gd name="T88" fmla="*/ 12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4"/>
                      <a:pt x="13" y="24"/>
                      <a:pt x="13" y="24"/>
                    </a:cubicBezTo>
                    <a:cubicBezTo>
                      <a:pt x="12" y="24"/>
                      <a:pt x="12" y="24"/>
                      <a:pt x="12" y="24"/>
                    </a:cubicBezTo>
                    <a:cubicBezTo>
                      <a:pt x="12" y="24"/>
                      <a:pt x="11" y="24"/>
                      <a:pt x="11" y="25"/>
                    </a:cubicBezTo>
                    <a:cubicBezTo>
                      <a:pt x="11" y="25"/>
                      <a:pt x="11" y="25"/>
                      <a:pt x="10" y="25"/>
                    </a:cubicBezTo>
                    <a:cubicBezTo>
                      <a:pt x="10" y="25"/>
                      <a:pt x="9" y="25"/>
                      <a:pt x="9" y="25"/>
                    </a:cubicBezTo>
                    <a:cubicBezTo>
                      <a:pt x="8" y="25"/>
                      <a:pt x="7" y="25"/>
                      <a:pt x="6" y="24"/>
                    </a:cubicBezTo>
                    <a:cubicBezTo>
                      <a:pt x="6" y="24"/>
                      <a:pt x="5" y="24"/>
                      <a:pt x="4" y="23"/>
                    </a:cubicBezTo>
                    <a:cubicBezTo>
                      <a:pt x="4" y="23"/>
                      <a:pt x="4" y="22"/>
                      <a:pt x="3" y="21"/>
                    </a:cubicBezTo>
                    <a:cubicBezTo>
                      <a:pt x="3" y="20"/>
                      <a:pt x="3" y="19"/>
                      <a:pt x="3" y="18"/>
                    </a:cubicBezTo>
                    <a:cubicBezTo>
                      <a:pt x="3" y="9"/>
                      <a:pt x="3" y="9"/>
                      <a:pt x="3" y="9"/>
                    </a:cubicBezTo>
                    <a:cubicBezTo>
                      <a:pt x="1" y="9"/>
                      <a:pt x="1" y="9"/>
                      <a:pt x="1" y="9"/>
                    </a:cubicBezTo>
                    <a:cubicBezTo>
                      <a:pt x="1" y="9"/>
                      <a:pt x="0" y="9"/>
                      <a:pt x="0" y="8"/>
                    </a:cubicBezTo>
                    <a:cubicBezTo>
                      <a:pt x="0" y="8"/>
                      <a:pt x="0" y="8"/>
                      <a:pt x="0" y="7"/>
                    </a:cubicBezTo>
                    <a:cubicBezTo>
                      <a:pt x="0" y="6"/>
                      <a:pt x="0" y="6"/>
                      <a:pt x="0" y="6"/>
                    </a:cubicBezTo>
                    <a:cubicBezTo>
                      <a:pt x="0" y="6"/>
                      <a:pt x="0" y="5"/>
                      <a:pt x="0" y="5"/>
                    </a:cubicBezTo>
                    <a:cubicBezTo>
                      <a:pt x="0" y="5"/>
                      <a:pt x="0" y="5"/>
                      <a:pt x="1" y="5"/>
                    </a:cubicBezTo>
                    <a:cubicBezTo>
                      <a:pt x="1" y="5"/>
                      <a:pt x="1" y="5"/>
                      <a:pt x="1" y="5"/>
                    </a:cubicBezTo>
                    <a:cubicBezTo>
                      <a:pt x="3" y="5"/>
                      <a:pt x="3" y="5"/>
                      <a:pt x="3" y="5"/>
                    </a:cubicBezTo>
                    <a:cubicBezTo>
                      <a:pt x="3" y="1"/>
                      <a:pt x="3" y="1"/>
                      <a:pt x="3" y="1"/>
                    </a:cubicBezTo>
                    <a:cubicBezTo>
                      <a:pt x="3" y="0"/>
                      <a:pt x="3" y="0"/>
                      <a:pt x="3" y="0"/>
                    </a:cubicBezTo>
                    <a:cubicBezTo>
                      <a:pt x="3" y="0"/>
                      <a:pt x="3" y="0"/>
                      <a:pt x="4" y="0"/>
                    </a:cubicBezTo>
                    <a:cubicBezTo>
                      <a:pt x="4" y="0"/>
                      <a:pt x="4" y="0"/>
                      <a:pt x="4" y="0"/>
                    </a:cubicBezTo>
                    <a:cubicBezTo>
                      <a:pt x="5" y="0"/>
                      <a:pt x="5" y="0"/>
                      <a:pt x="6" y="0"/>
                    </a:cubicBezTo>
                    <a:cubicBezTo>
                      <a:pt x="6" y="0"/>
                      <a:pt x="7" y="0"/>
                      <a:pt x="7" y="0"/>
                    </a:cubicBezTo>
                    <a:cubicBezTo>
                      <a:pt x="7" y="0"/>
                      <a:pt x="7" y="0"/>
                      <a:pt x="8" y="0"/>
                    </a:cubicBezTo>
                    <a:cubicBezTo>
                      <a:pt x="8" y="0"/>
                      <a:pt x="8" y="0"/>
                      <a:pt x="8" y="0"/>
                    </a:cubicBezTo>
                    <a:cubicBezTo>
                      <a:pt x="8" y="0"/>
                      <a:pt x="8" y="0"/>
                      <a:pt x="8" y="1"/>
                    </a:cubicBezTo>
                    <a:cubicBezTo>
                      <a:pt x="8" y="5"/>
                      <a:pt x="8" y="5"/>
                      <a:pt x="8" y="5"/>
                    </a:cubicBezTo>
                    <a:cubicBezTo>
                      <a:pt x="12" y="5"/>
                      <a:pt x="12" y="5"/>
                      <a:pt x="12" y="5"/>
                    </a:cubicBezTo>
                    <a:cubicBezTo>
                      <a:pt x="12" y="5"/>
                      <a:pt x="12" y="5"/>
                      <a:pt x="13" y="5"/>
                    </a:cubicBezTo>
                    <a:cubicBezTo>
                      <a:pt x="13" y="5"/>
                      <a:pt x="13" y="5"/>
                      <a:pt x="13" y="5"/>
                    </a:cubicBezTo>
                    <a:cubicBezTo>
                      <a:pt x="13" y="5"/>
                      <a:pt x="13" y="6"/>
                      <a:pt x="13" y="6"/>
                    </a:cubicBezTo>
                    <a:cubicBezTo>
                      <a:pt x="13" y="6"/>
                      <a:pt x="13" y="6"/>
                      <a:pt x="13" y="7"/>
                    </a:cubicBezTo>
                    <a:cubicBezTo>
                      <a:pt x="13" y="8"/>
                      <a:pt x="13" y="8"/>
                      <a:pt x="13" y="8"/>
                    </a:cubicBezTo>
                    <a:cubicBezTo>
                      <a:pt x="13" y="9"/>
                      <a:pt x="12" y="9"/>
                      <a:pt x="12" y="9"/>
                    </a:cubicBezTo>
                    <a:cubicBezTo>
                      <a:pt x="8" y="9"/>
                      <a:pt x="8" y="9"/>
                      <a:pt x="8" y="9"/>
                    </a:cubicBezTo>
                    <a:cubicBezTo>
                      <a:pt x="8" y="17"/>
                      <a:pt x="8" y="17"/>
                      <a:pt x="8" y="17"/>
                    </a:cubicBezTo>
                    <a:cubicBezTo>
                      <a:pt x="8" y="18"/>
                      <a:pt x="8" y="19"/>
                      <a:pt x="9" y="20"/>
                    </a:cubicBezTo>
                    <a:cubicBezTo>
                      <a:pt x="9" y="20"/>
                      <a:pt x="10" y="20"/>
                      <a:pt x="10" y="20"/>
                    </a:cubicBezTo>
                    <a:cubicBezTo>
                      <a:pt x="11" y="20"/>
                      <a:pt x="11" y="20"/>
                      <a:pt x="11" y="20"/>
                    </a:cubicBezTo>
                    <a:cubicBezTo>
                      <a:pt x="11" y="20"/>
                      <a:pt x="11" y="20"/>
                      <a:pt x="12" y="20"/>
                    </a:cubicBezTo>
                    <a:cubicBezTo>
                      <a:pt x="12" y="20"/>
                      <a:pt x="12" y="20"/>
                      <a:pt x="12" y="20"/>
                    </a:cubicBezTo>
                    <a:cubicBezTo>
                      <a:pt x="12" y="20"/>
                      <a:pt x="12" y="20"/>
                      <a:pt x="12" y="20"/>
                    </a:cubicBezTo>
                    <a:cubicBezTo>
                      <a:pt x="12" y="20"/>
                      <a:pt x="13" y="20"/>
                      <a:pt x="13" y="20"/>
                    </a:cubicBezTo>
                    <a:cubicBezTo>
                      <a:pt x="13" y="20"/>
                      <a:pt x="13" y="20"/>
                      <a:pt x="13" y="20"/>
                    </a:cubicBezTo>
                    <a:cubicBezTo>
                      <a:pt x="13" y="20"/>
                      <a:pt x="13" y="21"/>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17" name="Freeform 8226">
                <a:extLst>
                  <a:ext uri="{FF2B5EF4-FFF2-40B4-BE49-F238E27FC236}">
                    <a16:creationId xmlns:a16="http://schemas.microsoft.com/office/drawing/2014/main" id="{8599BFE1-2979-4972-B5F6-48AAC86D1D77}"/>
                  </a:ext>
                </a:extLst>
              </p:cNvPr>
              <p:cNvSpPr>
                <a:spLocks noEditPoints="1"/>
              </p:cNvSpPr>
              <p:nvPr/>
            </p:nvSpPr>
            <p:spPr bwMode="auto">
              <a:xfrm>
                <a:off x="-655637" y="1489192"/>
                <a:ext cx="44450"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6"/>
                      <a:pt x="12" y="6"/>
                    </a:cubicBezTo>
                    <a:cubicBezTo>
                      <a:pt x="11" y="6"/>
                      <a:pt x="11" y="5"/>
                      <a:pt x="11" y="5"/>
                    </a:cubicBezTo>
                    <a:cubicBezTo>
                      <a:pt x="11" y="5"/>
                      <a:pt x="10" y="4"/>
                      <a:pt x="10" y="4"/>
                    </a:cubicBezTo>
                    <a:cubicBezTo>
                      <a:pt x="10" y="4"/>
                      <a:pt x="9" y="4"/>
                      <a:pt x="8" y="4"/>
                    </a:cubicBezTo>
                    <a:cubicBezTo>
                      <a:pt x="7" y="4"/>
                      <a:pt x="7" y="4"/>
                      <a:pt x="6" y="4"/>
                    </a:cubicBezTo>
                    <a:cubicBezTo>
                      <a:pt x="5" y="5"/>
                      <a:pt x="5" y="5"/>
                      <a:pt x="4" y="5"/>
                    </a:cubicBezTo>
                    <a:cubicBezTo>
                      <a:pt x="4" y="5"/>
                      <a:pt x="3" y="6"/>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3"/>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3"/>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4"/>
                    </a:cubicBezTo>
                    <a:cubicBezTo>
                      <a:pt x="5" y="14"/>
                      <a:pt x="5" y="14"/>
                      <a:pt x="5" y="15"/>
                    </a:cubicBezTo>
                    <a:cubicBezTo>
                      <a:pt x="5" y="15"/>
                      <a:pt x="5" y="16"/>
                      <a:pt x="6" y="17"/>
                    </a:cubicBezTo>
                    <a:cubicBezTo>
                      <a:pt x="6" y="17"/>
                      <a:pt x="7" y="17"/>
                      <a:pt x="8" y="17"/>
                    </a:cubicBezTo>
                    <a:cubicBezTo>
                      <a:pt x="9" y="17"/>
                      <a:pt x="9"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18" name="Freeform 8227">
                <a:extLst>
                  <a:ext uri="{FF2B5EF4-FFF2-40B4-BE49-F238E27FC236}">
                    <a16:creationId xmlns:a16="http://schemas.microsoft.com/office/drawing/2014/main" id="{4B95F34C-6411-479D-8E31-4610438EF35D}"/>
                  </a:ext>
                </a:extLst>
              </p:cNvPr>
              <p:cNvSpPr>
                <a:spLocks/>
              </p:cNvSpPr>
              <p:nvPr/>
            </p:nvSpPr>
            <p:spPr bwMode="auto">
              <a:xfrm>
                <a:off x="-600075" y="1489192"/>
                <a:ext cx="38100"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1 h 21"/>
                  <a:gd name="T12" fmla="*/ 2 w 14"/>
                  <a:gd name="T13" fmla="*/ 20 h 21"/>
                  <a:gd name="T14" fmla="*/ 1 w 14"/>
                  <a:gd name="T15" fmla="*/ 20 h 21"/>
                  <a:gd name="T16" fmla="*/ 0 w 14"/>
                  <a:gd name="T17" fmla="*/ 19 h 21"/>
                  <a:gd name="T18" fmla="*/ 0 w 14"/>
                  <a:gd name="T19" fmla="*/ 19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4 h 21"/>
                  <a:gd name="T64" fmla="*/ 2 w 14"/>
                  <a:gd name="T65" fmla="*/ 2 h 21"/>
                  <a:gd name="T66" fmla="*/ 4 w 14"/>
                  <a:gd name="T67" fmla="*/ 1 h 21"/>
                  <a:gd name="T68" fmla="*/ 7 w 14"/>
                  <a:gd name="T69" fmla="*/ 0 h 21"/>
                  <a:gd name="T70" fmla="*/ 9 w 14"/>
                  <a:gd name="T71" fmla="*/ 0 h 21"/>
                  <a:gd name="T72" fmla="*/ 11 w 14"/>
                  <a:gd name="T73" fmla="*/ 1 h 21"/>
                  <a:gd name="T74" fmla="*/ 12 w 14"/>
                  <a:gd name="T75" fmla="*/ 1 h 21"/>
                  <a:gd name="T76" fmla="*/ 12 w 14"/>
                  <a:gd name="T77" fmla="*/ 1 h 21"/>
                  <a:gd name="T78" fmla="*/ 13 w 14"/>
                  <a:gd name="T79" fmla="*/ 2 h 21"/>
                  <a:gd name="T80" fmla="*/ 13 w 14"/>
                  <a:gd name="T81" fmla="*/ 2 h 21"/>
                  <a:gd name="T82" fmla="*/ 13 w 14"/>
                  <a:gd name="T83" fmla="*/ 3 h 21"/>
                  <a:gd name="T84" fmla="*/ 13 w 14"/>
                  <a:gd name="T85" fmla="*/ 3 h 21"/>
                  <a:gd name="T86" fmla="*/ 13 w 14"/>
                  <a:gd name="T87" fmla="*/ 4 h 21"/>
                  <a:gd name="T88" fmla="*/ 13 w 14"/>
                  <a:gd name="T89" fmla="*/ 5 h 21"/>
                  <a:gd name="T90" fmla="*/ 12 w 14"/>
                  <a:gd name="T91" fmla="*/ 5 h 21"/>
                  <a:gd name="T92" fmla="*/ 12 w 14"/>
                  <a:gd name="T93" fmla="*/ 5 h 21"/>
                  <a:gd name="T94" fmla="*/ 12 w 14"/>
                  <a:gd name="T95" fmla="*/ 5 h 21"/>
                  <a:gd name="T96" fmla="*/ 11 w 14"/>
                  <a:gd name="T97" fmla="*/ 5 h 21"/>
                  <a:gd name="T98" fmla="*/ 9 w 14"/>
                  <a:gd name="T99" fmla="*/ 4 h 21"/>
                  <a:gd name="T100" fmla="*/ 8 w 14"/>
                  <a:gd name="T101" fmla="*/ 4 h 21"/>
                  <a:gd name="T102" fmla="*/ 6 w 14"/>
                  <a:gd name="T103" fmla="*/ 4 h 21"/>
                  <a:gd name="T104" fmla="*/ 5 w 14"/>
                  <a:gd name="T105" fmla="*/ 4 h 21"/>
                  <a:gd name="T106" fmla="*/ 5 w 14"/>
                  <a:gd name="T107" fmla="*/ 5 h 21"/>
                  <a:gd name="T108" fmla="*/ 5 w 14"/>
                  <a:gd name="T109" fmla="*/ 6 h 21"/>
                  <a:gd name="T110" fmla="*/ 5 w 14"/>
                  <a:gd name="T111" fmla="*/ 7 h 21"/>
                  <a:gd name="T112" fmla="*/ 6 w 14"/>
                  <a:gd name="T113" fmla="*/ 8 h 21"/>
                  <a:gd name="T114" fmla="*/ 8 w 14"/>
                  <a:gd name="T115" fmla="*/ 8 h 21"/>
                  <a:gd name="T116" fmla="*/ 9 w 14"/>
                  <a:gd name="T117" fmla="*/ 9 h 21"/>
                  <a:gd name="T118" fmla="*/ 11 w 14"/>
                  <a:gd name="T119" fmla="*/ 10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6"/>
                      <a:pt x="14" y="16"/>
                      <a:pt x="13" y="17"/>
                    </a:cubicBezTo>
                    <a:cubicBezTo>
                      <a:pt x="13" y="18"/>
                      <a:pt x="12" y="19"/>
                      <a:pt x="12" y="19"/>
                    </a:cubicBezTo>
                    <a:cubicBezTo>
                      <a:pt x="11" y="20"/>
                      <a:pt x="10" y="20"/>
                      <a:pt x="9" y="20"/>
                    </a:cubicBezTo>
                    <a:cubicBezTo>
                      <a:pt x="8" y="21"/>
                      <a:pt x="7" y="21"/>
                      <a:pt x="6" y="21"/>
                    </a:cubicBezTo>
                    <a:cubicBezTo>
                      <a:pt x="5" y="21"/>
                      <a:pt x="5" y="21"/>
                      <a:pt x="4" y="21"/>
                    </a:cubicBezTo>
                    <a:cubicBezTo>
                      <a:pt x="3" y="21"/>
                      <a:pt x="3" y="20"/>
                      <a:pt x="2" y="20"/>
                    </a:cubicBezTo>
                    <a:cubicBezTo>
                      <a:pt x="2" y="20"/>
                      <a:pt x="1" y="20"/>
                      <a:pt x="1" y="20"/>
                    </a:cubicBezTo>
                    <a:cubicBezTo>
                      <a:pt x="1" y="20"/>
                      <a:pt x="0" y="19"/>
                      <a:pt x="0" y="19"/>
                    </a:cubicBezTo>
                    <a:cubicBezTo>
                      <a:pt x="0" y="19"/>
                      <a:pt x="0" y="19"/>
                      <a:pt x="0" y="19"/>
                    </a:cubicBezTo>
                    <a:cubicBezTo>
                      <a:pt x="0" y="18"/>
                      <a:pt x="0" y="18"/>
                      <a:pt x="0" y="17"/>
                    </a:cubicBezTo>
                    <a:cubicBezTo>
                      <a:pt x="0" y="17"/>
                      <a:pt x="0" y="17"/>
                      <a:pt x="0" y="16"/>
                    </a:cubicBezTo>
                    <a:cubicBezTo>
                      <a:pt x="0" y="16"/>
                      <a:pt x="0" y="16"/>
                      <a:pt x="0" y="16"/>
                    </a:cubicBezTo>
                    <a:cubicBezTo>
                      <a:pt x="0" y="16"/>
                      <a:pt x="0" y="16"/>
                      <a:pt x="0" y="15"/>
                    </a:cubicBezTo>
                    <a:cubicBezTo>
                      <a:pt x="0" y="15"/>
                      <a:pt x="0" y="15"/>
                      <a:pt x="1" y="15"/>
                    </a:cubicBezTo>
                    <a:cubicBezTo>
                      <a:pt x="1" y="15"/>
                      <a:pt x="1" y="15"/>
                      <a:pt x="1" y="16"/>
                    </a:cubicBezTo>
                    <a:cubicBezTo>
                      <a:pt x="2" y="16"/>
                      <a:pt x="2" y="16"/>
                      <a:pt x="2" y="16"/>
                    </a:cubicBezTo>
                    <a:cubicBezTo>
                      <a:pt x="3" y="16"/>
                      <a:pt x="3" y="17"/>
                      <a:pt x="4" y="17"/>
                    </a:cubicBezTo>
                    <a:cubicBezTo>
                      <a:pt x="4" y="17"/>
                      <a:pt x="5" y="17"/>
                      <a:pt x="6" y="17"/>
                    </a:cubicBezTo>
                    <a:cubicBezTo>
                      <a:pt x="6" y="17"/>
                      <a:pt x="7" y="17"/>
                      <a:pt x="7" y="17"/>
                    </a:cubicBezTo>
                    <a:cubicBezTo>
                      <a:pt x="7" y="17"/>
                      <a:pt x="8" y="17"/>
                      <a:pt x="8" y="17"/>
                    </a:cubicBezTo>
                    <a:cubicBezTo>
                      <a:pt x="8" y="16"/>
                      <a:pt x="8" y="16"/>
                      <a:pt x="9" y="16"/>
                    </a:cubicBezTo>
                    <a:cubicBezTo>
                      <a:pt x="9" y="16"/>
                      <a:pt x="9" y="15"/>
                      <a:pt x="9" y="15"/>
                    </a:cubicBezTo>
                    <a:cubicBezTo>
                      <a:pt x="9" y="14"/>
                      <a:pt x="9" y="14"/>
                      <a:pt x="8" y="14"/>
                    </a:cubicBezTo>
                    <a:cubicBezTo>
                      <a:pt x="8" y="14"/>
                      <a:pt x="8" y="13"/>
                      <a:pt x="7" y="13"/>
                    </a:cubicBezTo>
                    <a:cubicBezTo>
                      <a:pt x="7" y="13"/>
                      <a:pt x="7" y="13"/>
                      <a:pt x="6" y="12"/>
                    </a:cubicBezTo>
                    <a:cubicBezTo>
                      <a:pt x="5" y="12"/>
                      <a:pt x="5" y="12"/>
                      <a:pt x="4" y="12"/>
                    </a:cubicBezTo>
                    <a:cubicBezTo>
                      <a:pt x="4" y="12"/>
                      <a:pt x="3" y="11"/>
                      <a:pt x="3" y="11"/>
                    </a:cubicBezTo>
                    <a:cubicBezTo>
                      <a:pt x="2" y="11"/>
                      <a:pt x="2" y="10"/>
                      <a:pt x="1" y="10"/>
                    </a:cubicBezTo>
                    <a:cubicBezTo>
                      <a:pt x="1" y="9"/>
                      <a:pt x="1" y="9"/>
                      <a:pt x="0" y="8"/>
                    </a:cubicBezTo>
                    <a:cubicBezTo>
                      <a:pt x="0" y="8"/>
                      <a:pt x="0" y="7"/>
                      <a:pt x="0" y="6"/>
                    </a:cubicBezTo>
                    <a:cubicBezTo>
                      <a:pt x="0" y="5"/>
                      <a:pt x="0" y="4"/>
                      <a:pt x="0" y="4"/>
                    </a:cubicBezTo>
                    <a:cubicBezTo>
                      <a:pt x="1" y="3"/>
                      <a:pt x="1" y="2"/>
                      <a:pt x="2" y="2"/>
                    </a:cubicBezTo>
                    <a:cubicBezTo>
                      <a:pt x="3" y="1"/>
                      <a:pt x="3" y="1"/>
                      <a:pt x="4" y="1"/>
                    </a:cubicBezTo>
                    <a:cubicBezTo>
                      <a:pt x="5" y="0"/>
                      <a:pt x="6" y="0"/>
                      <a:pt x="7" y="0"/>
                    </a:cubicBezTo>
                    <a:cubicBezTo>
                      <a:pt x="8" y="0"/>
                      <a:pt x="9" y="0"/>
                      <a:pt x="9" y="0"/>
                    </a:cubicBezTo>
                    <a:cubicBezTo>
                      <a:pt x="10" y="0"/>
                      <a:pt x="10" y="1"/>
                      <a:pt x="11" y="1"/>
                    </a:cubicBezTo>
                    <a:cubicBezTo>
                      <a:pt x="11" y="1"/>
                      <a:pt x="11" y="1"/>
                      <a:pt x="12" y="1"/>
                    </a:cubicBezTo>
                    <a:cubicBezTo>
                      <a:pt x="12" y="1"/>
                      <a:pt x="12" y="1"/>
                      <a:pt x="12" y="1"/>
                    </a:cubicBezTo>
                    <a:cubicBezTo>
                      <a:pt x="12" y="2"/>
                      <a:pt x="13" y="2"/>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2" y="5"/>
                    </a:cubicBezTo>
                    <a:cubicBezTo>
                      <a:pt x="12" y="5"/>
                      <a:pt x="12" y="5"/>
                      <a:pt x="12" y="5"/>
                    </a:cubicBezTo>
                    <a:cubicBezTo>
                      <a:pt x="12" y="5"/>
                      <a:pt x="12" y="5"/>
                      <a:pt x="12" y="5"/>
                    </a:cubicBezTo>
                    <a:cubicBezTo>
                      <a:pt x="11" y="5"/>
                      <a:pt x="11" y="5"/>
                      <a:pt x="11" y="5"/>
                    </a:cubicBezTo>
                    <a:cubicBezTo>
                      <a:pt x="10" y="4"/>
                      <a:pt x="10" y="4"/>
                      <a:pt x="9" y="4"/>
                    </a:cubicBezTo>
                    <a:cubicBezTo>
                      <a:pt x="9" y="4"/>
                      <a:pt x="8" y="4"/>
                      <a:pt x="8" y="4"/>
                    </a:cubicBezTo>
                    <a:cubicBezTo>
                      <a:pt x="7" y="4"/>
                      <a:pt x="7" y="4"/>
                      <a:pt x="6" y="4"/>
                    </a:cubicBezTo>
                    <a:cubicBezTo>
                      <a:pt x="6" y="4"/>
                      <a:pt x="6" y="4"/>
                      <a:pt x="5" y="4"/>
                    </a:cubicBezTo>
                    <a:cubicBezTo>
                      <a:pt x="5" y="5"/>
                      <a:pt x="5" y="5"/>
                      <a:pt x="5" y="5"/>
                    </a:cubicBezTo>
                    <a:cubicBezTo>
                      <a:pt x="5" y="5"/>
                      <a:pt x="5" y="6"/>
                      <a:pt x="5" y="6"/>
                    </a:cubicBezTo>
                    <a:cubicBezTo>
                      <a:pt x="5" y="6"/>
                      <a:pt x="5" y="7"/>
                      <a:pt x="5" y="7"/>
                    </a:cubicBezTo>
                    <a:cubicBezTo>
                      <a:pt x="5" y="7"/>
                      <a:pt x="6" y="7"/>
                      <a:pt x="6" y="8"/>
                    </a:cubicBezTo>
                    <a:cubicBezTo>
                      <a:pt x="7" y="8"/>
                      <a:pt x="7" y="8"/>
                      <a:pt x="8" y="8"/>
                    </a:cubicBezTo>
                    <a:cubicBezTo>
                      <a:pt x="8" y="8"/>
                      <a:pt x="9" y="9"/>
                      <a:pt x="9" y="9"/>
                    </a:cubicBezTo>
                    <a:cubicBezTo>
                      <a:pt x="10" y="9"/>
                      <a:pt x="10" y="9"/>
                      <a:pt x="11" y="10"/>
                    </a:cubicBezTo>
                    <a:cubicBezTo>
                      <a:pt x="11" y="10"/>
                      <a:pt x="12" y="10"/>
                      <a:pt x="12" y="11"/>
                    </a:cubicBezTo>
                    <a:cubicBezTo>
                      <a:pt x="13" y="11"/>
                      <a:pt x="13" y="12"/>
                      <a:pt x="13" y="12"/>
                    </a:cubicBezTo>
                    <a:cubicBezTo>
                      <a:pt x="14" y="13"/>
                      <a:pt x="14" y="14"/>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19" name="Freeform 8228">
                <a:extLst>
                  <a:ext uri="{FF2B5EF4-FFF2-40B4-BE49-F238E27FC236}">
                    <a16:creationId xmlns:a16="http://schemas.microsoft.com/office/drawing/2014/main" id="{8B9575E9-9A80-49B5-A8FE-C8FA91665A04}"/>
                  </a:ext>
                </a:extLst>
              </p:cNvPr>
              <p:cNvSpPr>
                <a:spLocks/>
              </p:cNvSpPr>
              <p:nvPr/>
            </p:nvSpPr>
            <p:spPr bwMode="auto">
              <a:xfrm>
                <a:off x="-554037" y="1489192"/>
                <a:ext cx="36513" cy="55563"/>
              </a:xfrm>
              <a:custGeom>
                <a:avLst/>
                <a:gdLst>
                  <a:gd name="T0" fmla="*/ 14 w 14"/>
                  <a:gd name="T1" fmla="*/ 17 h 21"/>
                  <a:gd name="T2" fmla="*/ 14 w 14"/>
                  <a:gd name="T3" fmla="*/ 18 h 21"/>
                  <a:gd name="T4" fmla="*/ 14 w 14"/>
                  <a:gd name="T5" fmla="*/ 18 h 21"/>
                  <a:gd name="T6" fmla="*/ 14 w 14"/>
                  <a:gd name="T7" fmla="*/ 19 h 21"/>
                  <a:gd name="T8" fmla="*/ 14 w 14"/>
                  <a:gd name="T9" fmla="*/ 19 h 21"/>
                  <a:gd name="T10" fmla="*/ 13 w 14"/>
                  <a:gd name="T11" fmla="*/ 20 h 21"/>
                  <a:gd name="T12" fmla="*/ 12 w 14"/>
                  <a:gd name="T13" fmla="*/ 20 h 21"/>
                  <a:gd name="T14" fmla="*/ 10 w 14"/>
                  <a:gd name="T15" fmla="*/ 21 h 21"/>
                  <a:gd name="T16" fmla="*/ 8 w 14"/>
                  <a:gd name="T17" fmla="*/ 21 h 21"/>
                  <a:gd name="T18" fmla="*/ 5 w 14"/>
                  <a:gd name="T19" fmla="*/ 20 h 21"/>
                  <a:gd name="T20" fmla="*/ 2 w 14"/>
                  <a:gd name="T21" fmla="*/ 18 h 21"/>
                  <a:gd name="T22" fmla="*/ 0 w 14"/>
                  <a:gd name="T23" fmla="*/ 15 h 21"/>
                  <a:gd name="T24" fmla="*/ 0 w 14"/>
                  <a:gd name="T25" fmla="*/ 11 h 21"/>
                  <a:gd name="T26" fmla="*/ 0 w 14"/>
                  <a:gd name="T27" fmla="*/ 6 h 21"/>
                  <a:gd name="T28" fmla="*/ 2 w 14"/>
                  <a:gd name="T29" fmla="*/ 3 h 21"/>
                  <a:gd name="T30" fmla="*/ 5 w 14"/>
                  <a:gd name="T31" fmla="*/ 1 h 21"/>
                  <a:gd name="T32" fmla="*/ 9 w 14"/>
                  <a:gd name="T33" fmla="*/ 0 h 21"/>
                  <a:gd name="T34" fmla="*/ 10 w 14"/>
                  <a:gd name="T35" fmla="*/ 0 h 21"/>
                  <a:gd name="T36" fmla="*/ 12 w 14"/>
                  <a:gd name="T37" fmla="*/ 1 h 21"/>
                  <a:gd name="T38" fmla="*/ 13 w 14"/>
                  <a:gd name="T39" fmla="*/ 1 h 21"/>
                  <a:gd name="T40" fmla="*/ 14 w 14"/>
                  <a:gd name="T41" fmla="*/ 2 h 21"/>
                  <a:gd name="T42" fmla="*/ 14 w 14"/>
                  <a:gd name="T43" fmla="*/ 2 h 21"/>
                  <a:gd name="T44" fmla="*/ 14 w 14"/>
                  <a:gd name="T45" fmla="*/ 3 h 21"/>
                  <a:gd name="T46" fmla="*/ 14 w 14"/>
                  <a:gd name="T47" fmla="*/ 3 h 21"/>
                  <a:gd name="T48" fmla="*/ 14 w 14"/>
                  <a:gd name="T49" fmla="*/ 4 h 21"/>
                  <a:gd name="T50" fmla="*/ 14 w 14"/>
                  <a:gd name="T51" fmla="*/ 6 h 21"/>
                  <a:gd name="T52" fmla="*/ 14 w 14"/>
                  <a:gd name="T53" fmla="*/ 6 h 21"/>
                  <a:gd name="T54" fmla="*/ 13 w 14"/>
                  <a:gd name="T55" fmla="*/ 6 h 21"/>
                  <a:gd name="T56" fmla="*/ 12 w 14"/>
                  <a:gd name="T57" fmla="*/ 5 h 21"/>
                  <a:gd name="T58" fmla="*/ 11 w 14"/>
                  <a:gd name="T59" fmla="*/ 5 h 21"/>
                  <a:gd name="T60" fmla="*/ 9 w 14"/>
                  <a:gd name="T61" fmla="*/ 4 h 21"/>
                  <a:gd name="T62" fmla="*/ 6 w 14"/>
                  <a:gd name="T63" fmla="*/ 6 h 21"/>
                  <a:gd name="T64" fmla="*/ 5 w 14"/>
                  <a:gd name="T65" fmla="*/ 11 h 21"/>
                  <a:gd name="T66" fmla="*/ 5 w 14"/>
                  <a:gd name="T67" fmla="*/ 13 h 21"/>
                  <a:gd name="T68" fmla="*/ 6 w 14"/>
                  <a:gd name="T69" fmla="*/ 15 h 21"/>
                  <a:gd name="T70" fmla="*/ 7 w 14"/>
                  <a:gd name="T71" fmla="*/ 16 h 21"/>
                  <a:gd name="T72" fmla="*/ 9 w 14"/>
                  <a:gd name="T73" fmla="*/ 16 h 21"/>
                  <a:gd name="T74" fmla="*/ 11 w 14"/>
                  <a:gd name="T75" fmla="*/ 16 h 21"/>
                  <a:gd name="T76" fmla="*/ 12 w 14"/>
                  <a:gd name="T77" fmla="*/ 15 h 21"/>
                  <a:gd name="T78" fmla="*/ 13 w 14"/>
                  <a:gd name="T79" fmla="*/ 15 h 21"/>
                  <a:gd name="T80" fmla="*/ 14 w 14"/>
                  <a:gd name="T81" fmla="*/ 14 h 21"/>
                  <a:gd name="T82" fmla="*/ 14 w 14"/>
                  <a:gd name="T83" fmla="*/ 15 h 21"/>
                  <a:gd name="T84" fmla="*/ 14 w 14"/>
                  <a:gd name="T85" fmla="*/ 15 h 21"/>
                  <a:gd name="T86" fmla="*/ 14 w 14"/>
                  <a:gd name="T87" fmla="*/ 16 h 21"/>
                  <a:gd name="T88" fmla="*/ 14 w 14"/>
                  <a:gd name="T8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 h="21">
                    <a:moveTo>
                      <a:pt x="14" y="17"/>
                    </a:moveTo>
                    <a:cubicBezTo>
                      <a:pt x="14" y="17"/>
                      <a:pt x="14" y="17"/>
                      <a:pt x="14" y="18"/>
                    </a:cubicBezTo>
                    <a:cubicBezTo>
                      <a:pt x="14" y="18"/>
                      <a:pt x="14" y="18"/>
                      <a:pt x="14" y="18"/>
                    </a:cubicBezTo>
                    <a:cubicBezTo>
                      <a:pt x="14" y="18"/>
                      <a:pt x="14" y="19"/>
                      <a:pt x="14" y="19"/>
                    </a:cubicBezTo>
                    <a:cubicBezTo>
                      <a:pt x="14" y="19"/>
                      <a:pt x="14" y="19"/>
                      <a:pt x="14" y="19"/>
                    </a:cubicBezTo>
                    <a:cubicBezTo>
                      <a:pt x="14" y="19"/>
                      <a:pt x="13" y="19"/>
                      <a:pt x="13" y="20"/>
                    </a:cubicBezTo>
                    <a:cubicBezTo>
                      <a:pt x="13" y="20"/>
                      <a:pt x="12" y="20"/>
                      <a:pt x="12" y="20"/>
                    </a:cubicBezTo>
                    <a:cubicBezTo>
                      <a:pt x="11" y="20"/>
                      <a:pt x="11" y="21"/>
                      <a:pt x="10" y="21"/>
                    </a:cubicBezTo>
                    <a:cubicBezTo>
                      <a:pt x="9" y="21"/>
                      <a:pt x="9" y="21"/>
                      <a:pt x="8" y="21"/>
                    </a:cubicBezTo>
                    <a:cubicBezTo>
                      <a:pt x="7" y="21"/>
                      <a:pt x="6" y="21"/>
                      <a:pt x="5" y="20"/>
                    </a:cubicBezTo>
                    <a:cubicBezTo>
                      <a:pt x="3" y="20"/>
                      <a:pt x="3" y="19"/>
                      <a:pt x="2" y="18"/>
                    </a:cubicBezTo>
                    <a:cubicBezTo>
                      <a:pt x="1" y="17"/>
                      <a:pt x="1" y="16"/>
                      <a:pt x="0" y="15"/>
                    </a:cubicBezTo>
                    <a:cubicBezTo>
                      <a:pt x="0" y="14"/>
                      <a:pt x="0" y="12"/>
                      <a:pt x="0" y="11"/>
                    </a:cubicBezTo>
                    <a:cubicBezTo>
                      <a:pt x="0" y="9"/>
                      <a:pt x="0" y="7"/>
                      <a:pt x="0" y="6"/>
                    </a:cubicBezTo>
                    <a:cubicBezTo>
                      <a:pt x="1" y="5"/>
                      <a:pt x="1" y="4"/>
                      <a:pt x="2" y="3"/>
                    </a:cubicBezTo>
                    <a:cubicBezTo>
                      <a:pt x="3" y="2"/>
                      <a:pt x="4" y="1"/>
                      <a:pt x="5" y="1"/>
                    </a:cubicBezTo>
                    <a:cubicBezTo>
                      <a:pt x="6" y="0"/>
                      <a:pt x="7" y="0"/>
                      <a:pt x="9" y="0"/>
                    </a:cubicBezTo>
                    <a:cubicBezTo>
                      <a:pt x="9" y="0"/>
                      <a:pt x="10" y="0"/>
                      <a:pt x="10" y="0"/>
                    </a:cubicBezTo>
                    <a:cubicBezTo>
                      <a:pt x="11" y="0"/>
                      <a:pt x="11" y="1"/>
                      <a:pt x="12" y="1"/>
                    </a:cubicBezTo>
                    <a:cubicBezTo>
                      <a:pt x="12" y="1"/>
                      <a:pt x="13" y="1"/>
                      <a:pt x="13" y="1"/>
                    </a:cubicBezTo>
                    <a:cubicBezTo>
                      <a:pt x="13" y="2"/>
                      <a:pt x="14" y="2"/>
                      <a:pt x="14" y="2"/>
                    </a:cubicBezTo>
                    <a:cubicBezTo>
                      <a:pt x="14" y="2"/>
                      <a:pt x="14" y="2"/>
                      <a:pt x="14" y="2"/>
                    </a:cubicBezTo>
                    <a:cubicBezTo>
                      <a:pt x="14" y="2"/>
                      <a:pt x="14" y="2"/>
                      <a:pt x="14" y="3"/>
                    </a:cubicBezTo>
                    <a:cubicBezTo>
                      <a:pt x="14" y="3"/>
                      <a:pt x="14" y="3"/>
                      <a:pt x="14" y="3"/>
                    </a:cubicBezTo>
                    <a:cubicBezTo>
                      <a:pt x="14" y="3"/>
                      <a:pt x="14" y="4"/>
                      <a:pt x="14" y="4"/>
                    </a:cubicBezTo>
                    <a:cubicBezTo>
                      <a:pt x="14" y="5"/>
                      <a:pt x="14" y="5"/>
                      <a:pt x="14" y="6"/>
                    </a:cubicBezTo>
                    <a:cubicBezTo>
                      <a:pt x="14" y="6"/>
                      <a:pt x="14" y="6"/>
                      <a:pt x="14" y="6"/>
                    </a:cubicBezTo>
                    <a:cubicBezTo>
                      <a:pt x="13" y="6"/>
                      <a:pt x="13" y="6"/>
                      <a:pt x="13" y="6"/>
                    </a:cubicBezTo>
                    <a:cubicBezTo>
                      <a:pt x="13" y="6"/>
                      <a:pt x="12" y="6"/>
                      <a:pt x="12" y="5"/>
                    </a:cubicBezTo>
                    <a:cubicBezTo>
                      <a:pt x="12" y="5"/>
                      <a:pt x="11" y="5"/>
                      <a:pt x="11" y="5"/>
                    </a:cubicBezTo>
                    <a:cubicBezTo>
                      <a:pt x="10" y="5"/>
                      <a:pt x="10" y="4"/>
                      <a:pt x="9" y="4"/>
                    </a:cubicBezTo>
                    <a:cubicBezTo>
                      <a:pt x="8" y="4"/>
                      <a:pt x="7" y="5"/>
                      <a:pt x="6" y="6"/>
                    </a:cubicBezTo>
                    <a:cubicBezTo>
                      <a:pt x="5" y="7"/>
                      <a:pt x="5" y="9"/>
                      <a:pt x="5" y="11"/>
                    </a:cubicBezTo>
                    <a:cubicBezTo>
                      <a:pt x="5" y="11"/>
                      <a:pt x="5" y="12"/>
                      <a:pt x="5" y="13"/>
                    </a:cubicBezTo>
                    <a:cubicBezTo>
                      <a:pt x="5" y="14"/>
                      <a:pt x="6" y="14"/>
                      <a:pt x="6" y="15"/>
                    </a:cubicBezTo>
                    <a:cubicBezTo>
                      <a:pt x="6" y="15"/>
                      <a:pt x="7" y="16"/>
                      <a:pt x="7" y="16"/>
                    </a:cubicBezTo>
                    <a:cubicBezTo>
                      <a:pt x="8" y="16"/>
                      <a:pt x="8" y="16"/>
                      <a:pt x="9" y="16"/>
                    </a:cubicBezTo>
                    <a:cubicBezTo>
                      <a:pt x="10" y="16"/>
                      <a:pt x="10" y="16"/>
                      <a:pt x="11" y="16"/>
                    </a:cubicBezTo>
                    <a:cubicBezTo>
                      <a:pt x="11" y="16"/>
                      <a:pt x="12" y="16"/>
                      <a:pt x="12" y="15"/>
                    </a:cubicBezTo>
                    <a:cubicBezTo>
                      <a:pt x="13" y="15"/>
                      <a:pt x="13" y="15"/>
                      <a:pt x="13" y="15"/>
                    </a:cubicBezTo>
                    <a:cubicBezTo>
                      <a:pt x="13" y="15"/>
                      <a:pt x="14" y="14"/>
                      <a:pt x="14" y="14"/>
                    </a:cubicBezTo>
                    <a:cubicBezTo>
                      <a:pt x="14" y="14"/>
                      <a:pt x="14" y="14"/>
                      <a:pt x="14" y="15"/>
                    </a:cubicBezTo>
                    <a:cubicBezTo>
                      <a:pt x="14" y="15"/>
                      <a:pt x="14" y="15"/>
                      <a:pt x="14" y="15"/>
                    </a:cubicBezTo>
                    <a:cubicBezTo>
                      <a:pt x="14" y="15"/>
                      <a:pt x="14" y="15"/>
                      <a:pt x="14" y="16"/>
                    </a:cubicBezTo>
                    <a:cubicBezTo>
                      <a:pt x="14" y="16"/>
                      <a:pt x="14" y="16"/>
                      <a:pt x="14"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20" name="Freeform 8229">
                <a:extLst>
                  <a:ext uri="{FF2B5EF4-FFF2-40B4-BE49-F238E27FC236}">
                    <a16:creationId xmlns:a16="http://schemas.microsoft.com/office/drawing/2014/main" id="{DEECFF42-9A5D-4525-A593-5A00C2791233}"/>
                  </a:ext>
                </a:extLst>
              </p:cNvPr>
              <p:cNvSpPr>
                <a:spLocks noEditPoints="1"/>
              </p:cNvSpPr>
              <p:nvPr/>
            </p:nvSpPr>
            <p:spPr bwMode="auto">
              <a:xfrm>
                <a:off x="-509587" y="1489192"/>
                <a:ext cx="46038" cy="55563"/>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2 w 17"/>
                  <a:gd name="T11" fmla="*/ 20 h 21"/>
                  <a:gd name="T12" fmla="*/ 12 w 17"/>
                  <a:gd name="T13" fmla="*/ 20 h 21"/>
                  <a:gd name="T14" fmla="*/ 12 w 17"/>
                  <a:gd name="T15" fmla="*/ 18 h 21"/>
                  <a:gd name="T16" fmla="*/ 10 w 17"/>
                  <a:gd name="T17" fmla="*/ 20 h 21"/>
                  <a:gd name="T18" fmla="*/ 6 w 17"/>
                  <a:gd name="T19" fmla="*/ 21 h 21"/>
                  <a:gd name="T20" fmla="*/ 4 w 17"/>
                  <a:gd name="T21" fmla="*/ 20 h 21"/>
                  <a:gd name="T22" fmla="*/ 2 w 17"/>
                  <a:gd name="T23" fmla="*/ 19 h 21"/>
                  <a:gd name="T24" fmla="*/ 0 w 17"/>
                  <a:gd name="T25" fmla="*/ 17 h 21"/>
                  <a:gd name="T26" fmla="*/ 0 w 17"/>
                  <a:gd name="T27" fmla="*/ 15 h 21"/>
                  <a:gd name="T28" fmla="*/ 0 w 17"/>
                  <a:gd name="T29" fmla="*/ 12 h 21"/>
                  <a:gd name="T30" fmla="*/ 2 w 17"/>
                  <a:gd name="T31" fmla="*/ 10 h 21"/>
                  <a:gd name="T32" fmla="*/ 5 w 17"/>
                  <a:gd name="T33" fmla="*/ 9 h 21"/>
                  <a:gd name="T34" fmla="*/ 10 w 17"/>
                  <a:gd name="T35" fmla="*/ 9 h 21"/>
                  <a:gd name="T36" fmla="*/ 11 w 17"/>
                  <a:gd name="T37" fmla="*/ 9 h 21"/>
                  <a:gd name="T38" fmla="*/ 11 w 17"/>
                  <a:gd name="T39" fmla="*/ 8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0 h 21"/>
                  <a:gd name="T74" fmla="*/ 8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1 w 17"/>
                  <a:gd name="T87" fmla="*/ 12 h 21"/>
                  <a:gd name="T88" fmla="*/ 9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1 w 17"/>
                  <a:gd name="T105" fmla="*/ 15 h 21"/>
                  <a:gd name="T106" fmla="*/ 11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6" y="20"/>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20"/>
                      <a:pt x="12" y="20"/>
                      <a:pt x="12" y="20"/>
                    </a:cubicBezTo>
                    <a:cubicBezTo>
                      <a:pt x="12" y="18"/>
                      <a:pt x="12" y="18"/>
                      <a:pt x="12" y="18"/>
                    </a:cubicBezTo>
                    <a:cubicBezTo>
                      <a:pt x="12" y="19"/>
                      <a:pt x="11" y="20"/>
                      <a:pt x="10" y="20"/>
                    </a:cubicBezTo>
                    <a:cubicBezTo>
                      <a:pt x="9" y="21"/>
                      <a:pt x="8" y="21"/>
                      <a:pt x="6"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0" y="12"/>
                    </a:cubicBezTo>
                    <a:cubicBezTo>
                      <a:pt x="1" y="11"/>
                      <a:pt x="1" y="11"/>
                      <a:pt x="2" y="10"/>
                    </a:cubicBezTo>
                    <a:cubicBezTo>
                      <a:pt x="3" y="10"/>
                      <a:pt x="4" y="9"/>
                      <a:pt x="5" y="9"/>
                    </a:cubicBezTo>
                    <a:cubicBezTo>
                      <a:pt x="7" y="9"/>
                      <a:pt x="8" y="9"/>
                      <a:pt x="10" y="9"/>
                    </a:cubicBezTo>
                    <a:cubicBezTo>
                      <a:pt x="11" y="9"/>
                      <a:pt x="11" y="9"/>
                      <a:pt x="11" y="9"/>
                    </a:cubicBezTo>
                    <a:cubicBezTo>
                      <a:pt x="11" y="8"/>
                      <a:pt x="11" y="8"/>
                      <a:pt x="11" y="8"/>
                    </a:cubicBezTo>
                    <a:cubicBezTo>
                      <a:pt x="11" y="7"/>
                      <a:pt x="11" y="6"/>
                      <a:pt x="11" y="6"/>
                    </a:cubicBezTo>
                    <a:cubicBezTo>
                      <a:pt x="11" y="6"/>
                      <a:pt x="11" y="5"/>
                      <a:pt x="11" y="5"/>
                    </a:cubicBezTo>
                    <a:cubicBezTo>
                      <a:pt x="10" y="5"/>
                      <a:pt x="10" y="4"/>
                      <a:pt x="10" y="4"/>
                    </a:cubicBezTo>
                    <a:cubicBezTo>
                      <a:pt x="9" y="4"/>
                      <a:pt x="9" y="4"/>
                      <a:pt x="8" y="4"/>
                    </a:cubicBezTo>
                    <a:cubicBezTo>
                      <a:pt x="7" y="4"/>
                      <a:pt x="6" y="4"/>
                      <a:pt x="6" y="4"/>
                    </a:cubicBezTo>
                    <a:cubicBezTo>
                      <a:pt x="5" y="5"/>
                      <a:pt x="4" y="5"/>
                      <a:pt x="4" y="5"/>
                    </a:cubicBezTo>
                    <a:cubicBezTo>
                      <a:pt x="3" y="5"/>
                      <a:pt x="3" y="6"/>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3"/>
                      <a:pt x="1" y="3"/>
                      <a:pt x="1" y="3"/>
                    </a:cubicBezTo>
                    <a:cubicBezTo>
                      <a:pt x="1" y="3"/>
                      <a:pt x="1" y="2"/>
                      <a:pt x="1" y="2"/>
                    </a:cubicBezTo>
                    <a:cubicBezTo>
                      <a:pt x="2" y="2"/>
                      <a:pt x="2" y="2"/>
                      <a:pt x="2" y="2"/>
                    </a:cubicBezTo>
                    <a:cubicBezTo>
                      <a:pt x="3" y="1"/>
                      <a:pt x="3" y="1"/>
                      <a:pt x="4" y="1"/>
                    </a:cubicBezTo>
                    <a:cubicBezTo>
                      <a:pt x="5" y="1"/>
                      <a:pt x="5" y="1"/>
                      <a:pt x="6" y="0"/>
                    </a:cubicBezTo>
                    <a:cubicBezTo>
                      <a:pt x="7" y="0"/>
                      <a:pt x="8" y="0"/>
                      <a:pt x="8" y="0"/>
                    </a:cubicBezTo>
                    <a:cubicBezTo>
                      <a:pt x="10" y="0"/>
                      <a:pt x="11" y="0"/>
                      <a:pt x="12" y="1"/>
                    </a:cubicBezTo>
                    <a:cubicBezTo>
                      <a:pt x="13" y="1"/>
                      <a:pt x="14" y="1"/>
                      <a:pt x="15" y="2"/>
                    </a:cubicBezTo>
                    <a:cubicBezTo>
                      <a:pt x="15" y="3"/>
                      <a:pt x="16" y="3"/>
                      <a:pt x="16" y="4"/>
                    </a:cubicBezTo>
                    <a:cubicBezTo>
                      <a:pt x="16" y="5"/>
                      <a:pt x="17" y="6"/>
                      <a:pt x="17" y="7"/>
                    </a:cubicBezTo>
                    <a:lnTo>
                      <a:pt x="17" y="20"/>
                    </a:lnTo>
                    <a:close/>
                    <a:moveTo>
                      <a:pt x="11" y="12"/>
                    </a:moveTo>
                    <a:cubicBezTo>
                      <a:pt x="9" y="12"/>
                      <a:pt x="9" y="12"/>
                      <a:pt x="9" y="12"/>
                    </a:cubicBezTo>
                    <a:cubicBezTo>
                      <a:pt x="9" y="12"/>
                      <a:pt x="8" y="12"/>
                      <a:pt x="7" y="12"/>
                    </a:cubicBezTo>
                    <a:cubicBezTo>
                      <a:pt x="7" y="12"/>
                      <a:pt x="6" y="12"/>
                      <a:pt x="6" y="13"/>
                    </a:cubicBezTo>
                    <a:cubicBezTo>
                      <a:pt x="6" y="13"/>
                      <a:pt x="5" y="13"/>
                      <a:pt x="5" y="14"/>
                    </a:cubicBezTo>
                    <a:cubicBezTo>
                      <a:pt x="5" y="14"/>
                      <a:pt x="5" y="14"/>
                      <a:pt x="5" y="15"/>
                    </a:cubicBezTo>
                    <a:cubicBezTo>
                      <a:pt x="5" y="15"/>
                      <a:pt x="5" y="16"/>
                      <a:pt x="6" y="17"/>
                    </a:cubicBezTo>
                    <a:cubicBezTo>
                      <a:pt x="6" y="17"/>
                      <a:pt x="7" y="17"/>
                      <a:pt x="8" y="17"/>
                    </a:cubicBezTo>
                    <a:cubicBezTo>
                      <a:pt x="8" y="17"/>
                      <a:pt x="9" y="17"/>
                      <a:pt x="10"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3" name="Group 9572">
              <a:extLst>
                <a:ext uri="{FF2B5EF4-FFF2-40B4-BE49-F238E27FC236}">
                  <a16:creationId xmlns:a16="http://schemas.microsoft.com/office/drawing/2014/main" id="{6847D600-246D-44C5-81A6-4A66F29B1494}"/>
                </a:ext>
              </a:extLst>
            </p:cNvPr>
            <p:cNvGrpSpPr/>
            <p:nvPr/>
          </p:nvGrpSpPr>
          <p:grpSpPr>
            <a:xfrm>
              <a:off x="821701" y="2346030"/>
              <a:ext cx="323697" cy="63332"/>
              <a:chOff x="-3033713" y="1641592"/>
              <a:chExt cx="365126" cy="71438"/>
            </a:xfrm>
          </p:grpSpPr>
          <p:sp>
            <p:nvSpPr>
              <p:cNvPr id="9221" name="Freeform 8230">
                <a:extLst>
                  <a:ext uri="{FF2B5EF4-FFF2-40B4-BE49-F238E27FC236}">
                    <a16:creationId xmlns:a16="http://schemas.microsoft.com/office/drawing/2014/main" id="{A7128B7D-7C5D-40DC-B1A1-7E0F0C2D9799}"/>
                  </a:ext>
                </a:extLst>
              </p:cNvPr>
              <p:cNvSpPr>
                <a:spLocks/>
              </p:cNvSpPr>
              <p:nvPr/>
            </p:nvSpPr>
            <p:spPr bwMode="auto">
              <a:xfrm>
                <a:off x="-3033713" y="1641592"/>
                <a:ext cx="58738" cy="71438"/>
              </a:xfrm>
              <a:custGeom>
                <a:avLst/>
                <a:gdLst>
                  <a:gd name="T0" fmla="*/ 22 w 22"/>
                  <a:gd name="T1" fmla="*/ 25 h 27"/>
                  <a:gd name="T2" fmla="*/ 22 w 22"/>
                  <a:gd name="T3" fmla="*/ 25 h 27"/>
                  <a:gd name="T4" fmla="*/ 22 w 22"/>
                  <a:gd name="T5" fmla="*/ 26 h 27"/>
                  <a:gd name="T6" fmla="*/ 21 w 22"/>
                  <a:gd name="T7" fmla="*/ 26 h 27"/>
                  <a:gd name="T8" fmla="*/ 20 w 22"/>
                  <a:gd name="T9" fmla="*/ 27 h 27"/>
                  <a:gd name="T10" fmla="*/ 18 w 22"/>
                  <a:gd name="T11" fmla="*/ 27 h 27"/>
                  <a:gd name="T12" fmla="*/ 17 w 22"/>
                  <a:gd name="T13" fmla="*/ 26 h 27"/>
                  <a:gd name="T14" fmla="*/ 16 w 22"/>
                  <a:gd name="T15" fmla="*/ 26 h 27"/>
                  <a:gd name="T16" fmla="*/ 15 w 22"/>
                  <a:gd name="T17" fmla="*/ 25 h 27"/>
                  <a:gd name="T18" fmla="*/ 14 w 22"/>
                  <a:gd name="T19" fmla="*/ 23 h 27"/>
                  <a:gd name="T20" fmla="*/ 7 w 22"/>
                  <a:gd name="T21" fmla="*/ 9 h 27"/>
                  <a:gd name="T22" fmla="*/ 6 w 22"/>
                  <a:gd name="T23" fmla="*/ 6 h 27"/>
                  <a:gd name="T24" fmla="*/ 5 w 22"/>
                  <a:gd name="T25" fmla="*/ 3 h 27"/>
                  <a:gd name="T26" fmla="*/ 5 w 22"/>
                  <a:gd name="T27" fmla="*/ 3 h 27"/>
                  <a:gd name="T28" fmla="*/ 5 w 22"/>
                  <a:gd name="T29" fmla="*/ 7 h 27"/>
                  <a:gd name="T30" fmla="*/ 5 w 22"/>
                  <a:gd name="T31" fmla="*/ 10 h 27"/>
                  <a:gd name="T32" fmla="*/ 5 w 22"/>
                  <a:gd name="T33" fmla="*/ 26 h 27"/>
                  <a:gd name="T34" fmla="*/ 5 w 22"/>
                  <a:gd name="T35" fmla="*/ 26 h 27"/>
                  <a:gd name="T36" fmla="*/ 5 w 22"/>
                  <a:gd name="T37" fmla="*/ 26 h 27"/>
                  <a:gd name="T38" fmla="*/ 4 w 22"/>
                  <a:gd name="T39" fmla="*/ 26 h 27"/>
                  <a:gd name="T40" fmla="*/ 3 w 22"/>
                  <a:gd name="T41" fmla="*/ 27 h 27"/>
                  <a:gd name="T42" fmla="*/ 1 w 22"/>
                  <a:gd name="T43" fmla="*/ 26 h 27"/>
                  <a:gd name="T44" fmla="*/ 1 w 22"/>
                  <a:gd name="T45" fmla="*/ 26 h 27"/>
                  <a:gd name="T46" fmla="*/ 0 w 22"/>
                  <a:gd name="T47" fmla="*/ 26 h 27"/>
                  <a:gd name="T48" fmla="*/ 0 w 22"/>
                  <a:gd name="T49" fmla="*/ 26 h 27"/>
                  <a:gd name="T50" fmla="*/ 0 w 22"/>
                  <a:gd name="T51" fmla="*/ 2 h 27"/>
                  <a:gd name="T52" fmla="*/ 1 w 22"/>
                  <a:gd name="T53" fmla="*/ 0 h 27"/>
                  <a:gd name="T54" fmla="*/ 2 w 22"/>
                  <a:gd name="T55" fmla="*/ 0 h 27"/>
                  <a:gd name="T56" fmla="*/ 5 w 22"/>
                  <a:gd name="T57" fmla="*/ 0 h 27"/>
                  <a:gd name="T58" fmla="*/ 6 w 22"/>
                  <a:gd name="T59" fmla="*/ 0 h 27"/>
                  <a:gd name="T60" fmla="*/ 7 w 22"/>
                  <a:gd name="T61" fmla="*/ 0 h 27"/>
                  <a:gd name="T62" fmla="*/ 8 w 22"/>
                  <a:gd name="T63" fmla="*/ 1 h 27"/>
                  <a:gd name="T64" fmla="*/ 9 w 22"/>
                  <a:gd name="T65" fmla="*/ 3 h 27"/>
                  <a:gd name="T66" fmla="*/ 14 w 22"/>
                  <a:gd name="T67" fmla="*/ 15 h 27"/>
                  <a:gd name="T68" fmla="*/ 15 w 22"/>
                  <a:gd name="T69" fmla="*/ 17 h 27"/>
                  <a:gd name="T70" fmla="*/ 16 w 22"/>
                  <a:gd name="T71" fmla="*/ 19 h 27"/>
                  <a:gd name="T72" fmla="*/ 17 w 22"/>
                  <a:gd name="T73" fmla="*/ 21 h 27"/>
                  <a:gd name="T74" fmla="*/ 17 w 22"/>
                  <a:gd name="T75" fmla="*/ 23 h 27"/>
                  <a:gd name="T76" fmla="*/ 18 w 22"/>
                  <a:gd name="T77" fmla="*/ 23 h 27"/>
                  <a:gd name="T78" fmla="*/ 17 w 22"/>
                  <a:gd name="T79" fmla="*/ 19 h 27"/>
                  <a:gd name="T80" fmla="*/ 17 w 22"/>
                  <a:gd name="T81" fmla="*/ 16 h 27"/>
                  <a:gd name="T82" fmla="*/ 17 w 22"/>
                  <a:gd name="T83" fmla="*/ 1 h 27"/>
                  <a:gd name="T84" fmla="*/ 18 w 22"/>
                  <a:gd name="T85" fmla="*/ 0 h 27"/>
                  <a:gd name="T86" fmla="*/ 18 w 22"/>
                  <a:gd name="T87" fmla="*/ 0 h 27"/>
                  <a:gd name="T88" fmla="*/ 19 w 22"/>
                  <a:gd name="T89" fmla="*/ 0 h 27"/>
                  <a:gd name="T90" fmla="*/ 20 w 22"/>
                  <a:gd name="T91" fmla="*/ 0 h 27"/>
                  <a:gd name="T92" fmla="*/ 21 w 22"/>
                  <a:gd name="T93" fmla="*/ 0 h 27"/>
                  <a:gd name="T94" fmla="*/ 22 w 22"/>
                  <a:gd name="T95" fmla="*/ 0 h 27"/>
                  <a:gd name="T96" fmla="*/ 22 w 22"/>
                  <a:gd name="T97" fmla="*/ 0 h 27"/>
                  <a:gd name="T98" fmla="*/ 22 w 22"/>
                  <a:gd name="T99" fmla="*/ 1 h 27"/>
                  <a:gd name="T100" fmla="*/ 22 w 22"/>
                  <a:gd name="T101" fmla="*/ 24 h 27"/>
                  <a:gd name="T102" fmla="*/ 22 w 22"/>
                  <a:gd name="T10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 h="27">
                    <a:moveTo>
                      <a:pt x="22" y="25"/>
                    </a:moveTo>
                    <a:cubicBezTo>
                      <a:pt x="22" y="25"/>
                      <a:pt x="22" y="25"/>
                      <a:pt x="22" y="25"/>
                    </a:cubicBezTo>
                    <a:cubicBezTo>
                      <a:pt x="22" y="26"/>
                      <a:pt x="22" y="26"/>
                      <a:pt x="22" y="26"/>
                    </a:cubicBezTo>
                    <a:cubicBezTo>
                      <a:pt x="21" y="26"/>
                      <a:pt x="21" y="26"/>
                      <a:pt x="21" y="26"/>
                    </a:cubicBezTo>
                    <a:cubicBezTo>
                      <a:pt x="21" y="26"/>
                      <a:pt x="21" y="27"/>
                      <a:pt x="20" y="27"/>
                    </a:cubicBezTo>
                    <a:cubicBezTo>
                      <a:pt x="18" y="27"/>
                      <a:pt x="18" y="27"/>
                      <a:pt x="18" y="27"/>
                    </a:cubicBezTo>
                    <a:cubicBezTo>
                      <a:pt x="17" y="27"/>
                      <a:pt x="17" y="26"/>
                      <a:pt x="17" y="26"/>
                    </a:cubicBezTo>
                    <a:cubicBezTo>
                      <a:pt x="16" y="26"/>
                      <a:pt x="16" y="26"/>
                      <a:pt x="16" y="26"/>
                    </a:cubicBezTo>
                    <a:cubicBezTo>
                      <a:pt x="15" y="26"/>
                      <a:pt x="15" y="25"/>
                      <a:pt x="15" y="25"/>
                    </a:cubicBezTo>
                    <a:cubicBezTo>
                      <a:pt x="15" y="24"/>
                      <a:pt x="14" y="24"/>
                      <a:pt x="14" y="23"/>
                    </a:cubicBezTo>
                    <a:cubicBezTo>
                      <a:pt x="7" y="9"/>
                      <a:pt x="7" y="9"/>
                      <a:pt x="7" y="9"/>
                    </a:cubicBezTo>
                    <a:cubicBezTo>
                      <a:pt x="7" y="8"/>
                      <a:pt x="7" y="7"/>
                      <a:pt x="6" y="6"/>
                    </a:cubicBezTo>
                    <a:cubicBezTo>
                      <a:pt x="6" y="5"/>
                      <a:pt x="5" y="4"/>
                      <a:pt x="5" y="3"/>
                    </a:cubicBezTo>
                    <a:cubicBezTo>
                      <a:pt x="5" y="3"/>
                      <a:pt x="5" y="3"/>
                      <a:pt x="5" y="3"/>
                    </a:cubicBezTo>
                    <a:cubicBezTo>
                      <a:pt x="5" y="5"/>
                      <a:pt x="5" y="6"/>
                      <a:pt x="5" y="7"/>
                    </a:cubicBezTo>
                    <a:cubicBezTo>
                      <a:pt x="5" y="8"/>
                      <a:pt x="5" y="9"/>
                      <a:pt x="5" y="10"/>
                    </a:cubicBezTo>
                    <a:cubicBezTo>
                      <a:pt x="5" y="26"/>
                      <a:pt x="5" y="26"/>
                      <a:pt x="5" y="26"/>
                    </a:cubicBezTo>
                    <a:cubicBezTo>
                      <a:pt x="5" y="26"/>
                      <a:pt x="5" y="26"/>
                      <a:pt x="5" y="26"/>
                    </a:cubicBezTo>
                    <a:cubicBezTo>
                      <a:pt x="5" y="26"/>
                      <a:pt x="5" y="26"/>
                      <a:pt x="5" y="26"/>
                    </a:cubicBezTo>
                    <a:cubicBezTo>
                      <a:pt x="4" y="26"/>
                      <a:pt x="4" y="26"/>
                      <a:pt x="4" y="26"/>
                    </a:cubicBezTo>
                    <a:cubicBezTo>
                      <a:pt x="4" y="26"/>
                      <a:pt x="3" y="27"/>
                      <a:pt x="3" y="27"/>
                    </a:cubicBezTo>
                    <a:cubicBezTo>
                      <a:pt x="2" y="27"/>
                      <a:pt x="2" y="26"/>
                      <a:pt x="1" y="26"/>
                    </a:cubicBezTo>
                    <a:cubicBezTo>
                      <a:pt x="1" y="26"/>
                      <a:pt x="1" y="26"/>
                      <a:pt x="1" y="26"/>
                    </a:cubicBezTo>
                    <a:cubicBezTo>
                      <a:pt x="1" y="26"/>
                      <a:pt x="0" y="26"/>
                      <a:pt x="0" y="26"/>
                    </a:cubicBezTo>
                    <a:cubicBezTo>
                      <a:pt x="0" y="26"/>
                      <a:pt x="0" y="26"/>
                      <a:pt x="0" y="26"/>
                    </a:cubicBezTo>
                    <a:cubicBezTo>
                      <a:pt x="0" y="2"/>
                      <a:pt x="0" y="2"/>
                      <a:pt x="0" y="2"/>
                    </a:cubicBezTo>
                    <a:cubicBezTo>
                      <a:pt x="0" y="1"/>
                      <a:pt x="0" y="0"/>
                      <a:pt x="1" y="0"/>
                    </a:cubicBezTo>
                    <a:cubicBezTo>
                      <a:pt x="1" y="0"/>
                      <a:pt x="2" y="0"/>
                      <a:pt x="2" y="0"/>
                    </a:cubicBezTo>
                    <a:cubicBezTo>
                      <a:pt x="5" y="0"/>
                      <a:pt x="5" y="0"/>
                      <a:pt x="5" y="0"/>
                    </a:cubicBezTo>
                    <a:cubicBezTo>
                      <a:pt x="6" y="0"/>
                      <a:pt x="6" y="0"/>
                      <a:pt x="6" y="0"/>
                    </a:cubicBezTo>
                    <a:cubicBezTo>
                      <a:pt x="7" y="0"/>
                      <a:pt x="7" y="0"/>
                      <a:pt x="7" y="0"/>
                    </a:cubicBezTo>
                    <a:cubicBezTo>
                      <a:pt x="8" y="0"/>
                      <a:pt x="8" y="1"/>
                      <a:pt x="8" y="1"/>
                    </a:cubicBezTo>
                    <a:cubicBezTo>
                      <a:pt x="8" y="1"/>
                      <a:pt x="9" y="2"/>
                      <a:pt x="9" y="3"/>
                    </a:cubicBezTo>
                    <a:cubicBezTo>
                      <a:pt x="14" y="15"/>
                      <a:pt x="14" y="15"/>
                      <a:pt x="14" y="15"/>
                    </a:cubicBezTo>
                    <a:cubicBezTo>
                      <a:pt x="14" y="15"/>
                      <a:pt x="15" y="16"/>
                      <a:pt x="15" y="17"/>
                    </a:cubicBezTo>
                    <a:cubicBezTo>
                      <a:pt x="15" y="17"/>
                      <a:pt x="16" y="18"/>
                      <a:pt x="16" y="19"/>
                    </a:cubicBezTo>
                    <a:cubicBezTo>
                      <a:pt x="16" y="19"/>
                      <a:pt x="16" y="20"/>
                      <a:pt x="17" y="21"/>
                    </a:cubicBezTo>
                    <a:cubicBezTo>
                      <a:pt x="17" y="21"/>
                      <a:pt x="17" y="22"/>
                      <a:pt x="17" y="23"/>
                    </a:cubicBezTo>
                    <a:cubicBezTo>
                      <a:pt x="18" y="23"/>
                      <a:pt x="18" y="23"/>
                      <a:pt x="18" y="23"/>
                    </a:cubicBezTo>
                    <a:cubicBezTo>
                      <a:pt x="17" y="22"/>
                      <a:pt x="17" y="20"/>
                      <a:pt x="17" y="19"/>
                    </a:cubicBezTo>
                    <a:cubicBezTo>
                      <a:pt x="17" y="18"/>
                      <a:pt x="17" y="17"/>
                      <a:pt x="17" y="16"/>
                    </a:cubicBezTo>
                    <a:cubicBezTo>
                      <a:pt x="17" y="1"/>
                      <a:pt x="17" y="1"/>
                      <a:pt x="17" y="1"/>
                    </a:cubicBezTo>
                    <a:cubicBezTo>
                      <a:pt x="17" y="1"/>
                      <a:pt x="17" y="0"/>
                      <a:pt x="18" y="0"/>
                    </a:cubicBezTo>
                    <a:cubicBezTo>
                      <a:pt x="18" y="0"/>
                      <a:pt x="18" y="0"/>
                      <a:pt x="18" y="0"/>
                    </a:cubicBezTo>
                    <a:cubicBezTo>
                      <a:pt x="18" y="0"/>
                      <a:pt x="18" y="0"/>
                      <a:pt x="19" y="0"/>
                    </a:cubicBezTo>
                    <a:cubicBezTo>
                      <a:pt x="19" y="0"/>
                      <a:pt x="19" y="0"/>
                      <a:pt x="20" y="0"/>
                    </a:cubicBezTo>
                    <a:cubicBezTo>
                      <a:pt x="20" y="0"/>
                      <a:pt x="21" y="0"/>
                      <a:pt x="21" y="0"/>
                    </a:cubicBezTo>
                    <a:cubicBezTo>
                      <a:pt x="21" y="0"/>
                      <a:pt x="22" y="0"/>
                      <a:pt x="22" y="0"/>
                    </a:cubicBezTo>
                    <a:cubicBezTo>
                      <a:pt x="22" y="0"/>
                      <a:pt x="22" y="0"/>
                      <a:pt x="22" y="0"/>
                    </a:cubicBezTo>
                    <a:cubicBezTo>
                      <a:pt x="22" y="0"/>
                      <a:pt x="22" y="0"/>
                      <a:pt x="22" y="1"/>
                    </a:cubicBezTo>
                    <a:cubicBezTo>
                      <a:pt x="22" y="24"/>
                      <a:pt x="22" y="24"/>
                      <a:pt x="22" y="24"/>
                    </a:cubicBezTo>
                    <a:lnTo>
                      <a:pt x="22" y="25"/>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2" name="Freeform 8231">
                <a:extLst>
                  <a:ext uri="{FF2B5EF4-FFF2-40B4-BE49-F238E27FC236}">
                    <a16:creationId xmlns:a16="http://schemas.microsoft.com/office/drawing/2014/main" id="{E9912235-EA98-44F9-A854-166FD1495FC2}"/>
                  </a:ext>
                </a:extLst>
              </p:cNvPr>
              <p:cNvSpPr>
                <a:spLocks/>
              </p:cNvSpPr>
              <p:nvPr/>
            </p:nvSpPr>
            <p:spPr bwMode="auto">
              <a:xfrm>
                <a:off x="-2949575" y="1670167"/>
                <a:ext cx="23813" cy="31750"/>
              </a:xfrm>
              <a:custGeom>
                <a:avLst/>
                <a:gdLst>
                  <a:gd name="T0" fmla="*/ 9 w 9"/>
                  <a:gd name="T1" fmla="*/ 6 h 12"/>
                  <a:gd name="T2" fmla="*/ 9 w 9"/>
                  <a:gd name="T3" fmla="*/ 4 h 12"/>
                  <a:gd name="T4" fmla="*/ 8 w 9"/>
                  <a:gd name="T5" fmla="*/ 2 h 12"/>
                  <a:gd name="T6" fmla="*/ 6 w 9"/>
                  <a:gd name="T7" fmla="*/ 1 h 12"/>
                  <a:gd name="T8" fmla="*/ 4 w 9"/>
                  <a:gd name="T9" fmla="*/ 0 h 12"/>
                  <a:gd name="T10" fmla="*/ 2 w 9"/>
                  <a:gd name="T11" fmla="*/ 1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8" y="3"/>
                      <a:pt x="8" y="2"/>
                      <a:pt x="8" y="2"/>
                    </a:cubicBezTo>
                    <a:cubicBezTo>
                      <a:pt x="8" y="1"/>
                      <a:pt x="7" y="1"/>
                      <a:pt x="6" y="1"/>
                    </a:cubicBezTo>
                    <a:cubicBezTo>
                      <a:pt x="6" y="0"/>
                      <a:pt x="5" y="0"/>
                      <a:pt x="4" y="0"/>
                    </a:cubicBezTo>
                    <a:cubicBezTo>
                      <a:pt x="4" y="0"/>
                      <a:pt x="3" y="0"/>
                      <a:pt x="2" y="1"/>
                    </a:cubicBezTo>
                    <a:cubicBezTo>
                      <a:pt x="2" y="1"/>
                      <a:pt x="1" y="1"/>
                      <a:pt x="1" y="2"/>
                    </a:cubicBezTo>
                    <a:cubicBezTo>
                      <a:pt x="1" y="2"/>
                      <a:pt x="0" y="3"/>
                      <a:pt x="0" y="3"/>
                    </a:cubicBezTo>
                    <a:cubicBezTo>
                      <a:pt x="0" y="4"/>
                      <a:pt x="0" y="5"/>
                      <a:pt x="0" y="6"/>
                    </a:cubicBezTo>
                    <a:cubicBezTo>
                      <a:pt x="0" y="7"/>
                      <a:pt x="0" y="8"/>
                      <a:pt x="0" y="8"/>
                    </a:cubicBezTo>
                    <a:cubicBezTo>
                      <a:pt x="0" y="9"/>
                      <a:pt x="0" y="10"/>
                      <a:pt x="1" y="10"/>
                    </a:cubicBezTo>
                    <a:cubicBezTo>
                      <a:pt x="1" y="11"/>
                      <a:pt x="2" y="11"/>
                      <a:pt x="2" y="11"/>
                    </a:cubicBezTo>
                    <a:cubicBezTo>
                      <a:pt x="3" y="12"/>
                      <a:pt x="3" y="12"/>
                      <a:pt x="4" y="12"/>
                    </a:cubicBezTo>
                    <a:cubicBezTo>
                      <a:pt x="5" y="12"/>
                      <a:pt x="6" y="12"/>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3" name="Freeform 8232">
                <a:extLst>
                  <a:ext uri="{FF2B5EF4-FFF2-40B4-BE49-F238E27FC236}">
                    <a16:creationId xmlns:a16="http://schemas.microsoft.com/office/drawing/2014/main" id="{F884AC13-1AD4-49FA-9587-586263A89041}"/>
                  </a:ext>
                </a:extLst>
              </p:cNvPr>
              <p:cNvSpPr>
                <a:spLocks/>
              </p:cNvSpPr>
              <p:nvPr/>
            </p:nvSpPr>
            <p:spPr bwMode="auto">
              <a:xfrm>
                <a:off x="-2965450" y="1660642"/>
                <a:ext cx="53975" cy="52388"/>
              </a:xfrm>
              <a:custGeom>
                <a:avLst/>
                <a:gdLst>
                  <a:gd name="T0" fmla="*/ 20 w 20"/>
                  <a:gd name="T1" fmla="*/ 10 h 20"/>
                  <a:gd name="T2" fmla="*/ 20 w 20"/>
                  <a:gd name="T3" fmla="*/ 14 h 20"/>
                  <a:gd name="T4" fmla="*/ 18 w 20"/>
                  <a:gd name="T5" fmla="*/ 17 h 20"/>
                  <a:gd name="T6" fmla="*/ 14 w 20"/>
                  <a:gd name="T7" fmla="*/ 19 h 20"/>
                  <a:gd name="T8" fmla="*/ 10 w 20"/>
                  <a:gd name="T9" fmla="*/ 20 h 20"/>
                  <a:gd name="T10" fmla="*/ 6 w 20"/>
                  <a:gd name="T11" fmla="*/ 19 h 20"/>
                  <a:gd name="T12" fmla="*/ 3 w 20"/>
                  <a:gd name="T13" fmla="*/ 17 h 20"/>
                  <a:gd name="T14" fmla="*/ 1 w 20"/>
                  <a:gd name="T15" fmla="*/ 14 h 20"/>
                  <a:gd name="T16" fmla="*/ 0 w 20"/>
                  <a:gd name="T17" fmla="*/ 10 h 20"/>
                  <a:gd name="T18" fmla="*/ 1 w 20"/>
                  <a:gd name="T19" fmla="*/ 6 h 20"/>
                  <a:gd name="T20" fmla="*/ 3 w 20"/>
                  <a:gd name="T21" fmla="*/ 3 h 20"/>
                  <a:gd name="T22" fmla="*/ 6 w 20"/>
                  <a:gd name="T23" fmla="*/ 1 h 20"/>
                  <a:gd name="T24" fmla="*/ 11 w 20"/>
                  <a:gd name="T25" fmla="*/ 0 h 20"/>
                  <a:gd name="T26" fmla="*/ 15 w 20"/>
                  <a:gd name="T27" fmla="*/ 1 h 20"/>
                  <a:gd name="T28" fmla="*/ 18 w 20"/>
                  <a:gd name="T29" fmla="*/ 3 h 20"/>
                  <a:gd name="T30" fmla="*/ 20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20" y="13"/>
                      <a:pt x="20" y="14"/>
                    </a:cubicBezTo>
                    <a:cubicBezTo>
                      <a:pt x="19" y="15"/>
                      <a:pt x="19" y="16"/>
                      <a:pt x="18" y="17"/>
                    </a:cubicBezTo>
                    <a:cubicBezTo>
                      <a:pt x="17" y="18"/>
                      <a:pt x="16" y="18"/>
                      <a:pt x="14" y="19"/>
                    </a:cubicBezTo>
                    <a:cubicBezTo>
                      <a:pt x="13" y="19"/>
                      <a:pt x="12" y="20"/>
                      <a:pt x="10" y="20"/>
                    </a:cubicBezTo>
                    <a:cubicBezTo>
                      <a:pt x="8" y="20"/>
                      <a:pt x="7" y="19"/>
                      <a:pt x="6" y="19"/>
                    </a:cubicBezTo>
                    <a:cubicBezTo>
                      <a:pt x="5" y="18"/>
                      <a:pt x="4" y="18"/>
                      <a:pt x="3" y="17"/>
                    </a:cubicBezTo>
                    <a:cubicBezTo>
                      <a:pt x="2" y="16"/>
                      <a:pt x="1" y="15"/>
                      <a:pt x="1" y="14"/>
                    </a:cubicBezTo>
                    <a:cubicBezTo>
                      <a:pt x="1" y="13"/>
                      <a:pt x="0" y="12"/>
                      <a:pt x="0" y="10"/>
                    </a:cubicBezTo>
                    <a:cubicBezTo>
                      <a:pt x="0" y="9"/>
                      <a:pt x="1" y="7"/>
                      <a:pt x="1" y="6"/>
                    </a:cubicBezTo>
                    <a:cubicBezTo>
                      <a:pt x="2" y="5"/>
                      <a:pt x="2" y="4"/>
                      <a:pt x="3" y="3"/>
                    </a:cubicBezTo>
                    <a:cubicBezTo>
                      <a:pt x="4" y="2"/>
                      <a:pt x="5" y="1"/>
                      <a:pt x="6" y="1"/>
                    </a:cubicBezTo>
                    <a:cubicBezTo>
                      <a:pt x="7" y="1"/>
                      <a:pt x="9" y="0"/>
                      <a:pt x="11" y="0"/>
                    </a:cubicBezTo>
                    <a:cubicBezTo>
                      <a:pt x="12" y="0"/>
                      <a:pt x="14" y="1"/>
                      <a:pt x="15" y="1"/>
                    </a:cubicBezTo>
                    <a:cubicBezTo>
                      <a:pt x="16" y="1"/>
                      <a:pt x="17" y="2"/>
                      <a:pt x="18" y="3"/>
                    </a:cubicBezTo>
                    <a:cubicBezTo>
                      <a:pt x="19" y="4"/>
                      <a:pt x="19" y="5"/>
                      <a:pt x="20"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4" name="Freeform 8233">
                <a:extLst>
                  <a:ext uri="{FF2B5EF4-FFF2-40B4-BE49-F238E27FC236}">
                    <a16:creationId xmlns:a16="http://schemas.microsoft.com/office/drawing/2014/main" id="{45ECF5F6-2809-4258-A5DD-3FB691B0BEB2}"/>
                  </a:ext>
                </a:extLst>
              </p:cNvPr>
              <p:cNvSpPr>
                <a:spLocks/>
              </p:cNvSpPr>
              <p:nvPr/>
            </p:nvSpPr>
            <p:spPr bwMode="auto">
              <a:xfrm>
                <a:off x="-2900363" y="1660642"/>
                <a:ext cx="31750" cy="52388"/>
              </a:xfrm>
              <a:custGeom>
                <a:avLst/>
                <a:gdLst>
                  <a:gd name="T0" fmla="*/ 12 w 12"/>
                  <a:gd name="T1" fmla="*/ 3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4 h 20"/>
                  <a:gd name="T14" fmla="*/ 10 w 12"/>
                  <a:gd name="T15" fmla="*/ 4 h 20"/>
                  <a:gd name="T16" fmla="*/ 9 w 12"/>
                  <a:gd name="T17" fmla="*/ 4 h 20"/>
                  <a:gd name="T18" fmla="*/ 8 w 12"/>
                  <a:gd name="T19" fmla="*/ 4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19 h 20"/>
                  <a:gd name="T32" fmla="*/ 4 w 12"/>
                  <a:gd name="T33" fmla="*/ 19 h 20"/>
                  <a:gd name="T34" fmla="*/ 3 w 12"/>
                  <a:gd name="T35" fmla="*/ 20 h 20"/>
                  <a:gd name="T36" fmla="*/ 1 w 12"/>
                  <a:gd name="T37" fmla="*/ 19 h 20"/>
                  <a:gd name="T38" fmla="*/ 1 w 12"/>
                  <a:gd name="T39" fmla="*/ 19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5 w 12"/>
                  <a:gd name="T61" fmla="*/ 1 h 20"/>
                  <a:gd name="T62" fmla="*/ 5 w 12"/>
                  <a:gd name="T63" fmla="*/ 3 h 20"/>
                  <a:gd name="T64" fmla="*/ 6 w 12"/>
                  <a:gd name="T65" fmla="*/ 2 h 20"/>
                  <a:gd name="T66" fmla="*/ 7 w 12"/>
                  <a:gd name="T67" fmla="*/ 1 h 20"/>
                  <a:gd name="T68" fmla="*/ 8 w 12"/>
                  <a:gd name="T69" fmla="*/ 0 h 20"/>
                  <a:gd name="T70" fmla="*/ 9 w 12"/>
                  <a:gd name="T71" fmla="*/ 0 h 20"/>
                  <a:gd name="T72" fmla="*/ 10 w 12"/>
                  <a:gd name="T73" fmla="*/ 0 h 20"/>
                  <a:gd name="T74" fmla="*/ 11 w 12"/>
                  <a:gd name="T75" fmla="*/ 0 h 20"/>
                  <a:gd name="T76" fmla="*/ 11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4"/>
                      <a:pt x="12" y="5"/>
                    </a:cubicBezTo>
                    <a:cubicBezTo>
                      <a:pt x="11" y="5"/>
                      <a:pt x="11" y="5"/>
                      <a:pt x="11" y="5"/>
                    </a:cubicBezTo>
                    <a:cubicBezTo>
                      <a:pt x="11" y="5"/>
                      <a:pt x="11" y="5"/>
                      <a:pt x="11" y="5"/>
                    </a:cubicBezTo>
                    <a:cubicBezTo>
                      <a:pt x="11" y="5"/>
                      <a:pt x="11" y="4"/>
                      <a:pt x="10" y="4"/>
                    </a:cubicBezTo>
                    <a:cubicBezTo>
                      <a:pt x="10" y="4"/>
                      <a:pt x="10" y="4"/>
                      <a:pt x="10" y="4"/>
                    </a:cubicBezTo>
                    <a:cubicBezTo>
                      <a:pt x="10" y="4"/>
                      <a:pt x="9" y="4"/>
                      <a:pt x="9" y="4"/>
                    </a:cubicBezTo>
                    <a:cubicBezTo>
                      <a:pt x="9" y="4"/>
                      <a:pt x="9" y="4"/>
                      <a:pt x="8" y="4"/>
                    </a:cubicBezTo>
                    <a:cubicBezTo>
                      <a:pt x="8" y="4"/>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19"/>
                    </a:cubicBezTo>
                    <a:cubicBezTo>
                      <a:pt x="5" y="19"/>
                      <a:pt x="4" y="19"/>
                      <a:pt x="4" y="19"/>
                    </a:cubicBezTo>
                    <a:cubicBezTo>
                      <a:pt x="4" y="20"/>
                      <a:pt x="3" y="20"/>
                      <a:pt x="3" y="20"/>
                    </a:cubicBezTo>
                    <a:cubicBezTo>
                      <a:pt x="2" y="20"/>
                      <a:pt x="2" y="20"/>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0"/>
                      <a:pt x="1" y="0"/>
                      <a:pt x="1" y="0"/>
                    </a:cubicBezTo>
                    <a:cubicBezTo>
                      <a:pt x="2" y="0"/>
                      <a:pt x="2" y="0"/>
                      <a:pt x="2" y="0"/>
                    </a:cubicBezTo>
                    <a:cubicBezTo>
                      <a:pt x="3" y="0"/>
                      <a:pt x="3" y="0"/>
                      <a:pt x="3" y="0"/>
                    </a:cubicBezTo>
                    <a:cubicBezTo>
                      <a:pt x="4" y="0"/>
                      <a:pt x="4" y="0"/>
                      <a:pt x="4" y="1"/>
                    </a:cubicBezTo>
                    <a:cubicBezTo>
                      <a:pt x="4" y="1"/>
                      <a:pt x="4" y="1"/>
                      <a:pt x="4" y="1"/>
                    </a:cubicBezTo>
                    <a:cubicBezTo>
                      <a:pt x="4" y="1"/>
                      <a:pt x="5" y="1"/>
                      <a:pt x="5" y="1"/>
                    </a:cubicBezTo>
                    <a:cubicBezTo>
                      <a:pt x="5" y="3"/>
                      <a:pt x="5" y="3"/>
                      <a:pt x="5" y="3"/>
                    </a:cubicBezTo>
                    <a:cubicBezTo>
                      <a:pt x="5" y="3"/>
                      <a:pt x="5" y="2"/>
                      <a:pt x="6" y="2"/>
                    </a:cubicBezTo>
                    <a:cubicBezTo>
                      <a:pt x="6" y="1"/>
                      <a:pt x="7" y="1"/>
                      <a:pt x="7" y="1"/>
                    </a:cubicBezTo>
                    <a:cubicBezTo>
                      <a:pt x="7" y="1"/>
                      <a:pt x="8" y="1"/>
                      <a:pt x="8" y="0"/>
                    </a:cubicBezTo>
                    <a:cubicBezTo>
                      <a:pt x="9" y="0"/>
                      <a:pt x="9" y="0"/>
                      <a:pt x="9" y="0"/>
                    </a:cubicBezTo>
                    <a:cubicBezTo>
                      <a:pt x="10" y="0"/>
                      <a:pt x="10" y="0"/>
                      <a:pt x="10" y="0"/>
                    </a:cubicBezTo>
                    <a:cubicBezTo>
                      <a:pt x="10" y="0"/>
                      <a:pt x="10" y="0"/>
                      <a:pt x="11" y="0"/>
                    </a:cubicBezTo>
                    <a:cubicBezTo>
                      <a:pt x="11" y="0"/>
                      <a:pt x="11" y="0"/>
                      <a:pt x="11" y="1"/>
                    </a:cubicBezTo>
                    <a:cubicBezTo>
                      <a:pt x="11" y="1"/>
                      <a:pt x="11" y="1"/>
                      <a:pt x="12" y="1"/>
                    </a:cubicBezTo>
                    <a:cubicBezTo>
                      <a:pt x="12" y="1"/>
                      <a:pt x="12" y="1"/>
                      <a:pt x="12"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5" name="Freeform 8234">
                <a:extLst>
                  <a:ext uri="{FF2B5EF4-FFF2-40B4-BE49-F238E27FC236}">
                    <a16:creationId xmlns:a16="http://schemas.microsoft.com/office/drawing/2014/main" id="{58A7F4C2-F21B-4958-8EEF-EA4F99BC897F}"/>
                  </a:ext>
                </a:extLst>
              </p:cNvPr>
              <p:cNvSpPr>
                <a:spLocks/>
              </p:cNvSpPr>
              <p:nvPr/>
            </p:nvSpPr>
            <p:spPr bwMode="auto">
              <a:xfrm>
                <a:off x="-2860675" y="1660642"/>
                <a:ext cx="77788" cy="52388"/>
              </a:xfrm>
              <a:custGeom>
                <a:avLst/>
                <a:gdLst>
                  <a:gd name="T0" fmla="*/ 29 w 29"/>
                  <a:gd name="T1" fmla="*/ 19 h 20"/>
                  <a:gd name="T2" fmla="*/ 28 w 29"/>
                  <a:gd name="T3" fmla="*/ 19 h 20"/>
                  <a:gd name="T4" fmla="*/ 25 w 29"/>
                  <a:gd name="T5" fmla="*/ 19 h 20"/>
                  <a:gd name="T6" fmla="*/ 24 w 29"/>
                  <a:gd name="T7" fmla="*/ 19 h 20"/>
                  <a:gd name="T8" fmla="*/ 24 w 29"/>
                  <a:gd name="T9" fmla="*/ 8 h 20"/>
                  <a:gd name="T10" fmla="*/ 23 w 29"/>
                  <a:gd name="T11" fmla="*/ 5 h 20"/>
                  <a:gd name="T12" fmla="*/ 21 w 29"/>
                  <a:gd name="T13" fmla="*/ 4 h 20"/>
                  <a:gd name="T14" fmla="*/ 17 w 29"/>
                  <a:gd name="T15" fmla="*/ 7 h 20"/>
                  <a:gd name="T16" fmla="*/ 17 w 29"/>
                  <a:gd name="T17" fmla="*/ 19 h 20"/>
                  <a:gd name="T18" fmla="*/ 16 w 29"/>
                  <a:gd name="T19" fmla="*/ 19 h 20"/>
                  <a:gd name="T20" fmla="*/ 13 w 29"/>
                  <a:gd name="T21" fmla="*/ 19 h 20"/>
                  <a:gd name="T22" fmla="*/ 12 w 29"/>
                  <a:gd name="T23" fmla="*/ 19 h 20"/>
                  <a:gd name="T24" fmla="*/ 12 w 29"/>
                  <a:gd name="T25" fmla="*/ 8 h 20"/>
                  <a:gd name="T26" fmla="*/ 11 w 29"/>
                  <a:gd name="T27" fmla="*/ 5 h 20"/>
                  <a:gd name="T28" fmla="*/ 9 w 29"/>
                  <a:gd name="T29" fmla="*/ 4 h 20"/>
                  <a:gd name="T30" fmla="*/ 5 w 29"/>
                  <a:gd name="T31" fmla="*/ 7 h 20"/>
                  <a:gd name="T32" fmla="*/ 5 w 29"/>
                  <a:gd name="T33" fmla="*/ 19 h 20"/>
                  <a:gd name="T34" fmla="*/ 4 w 29"/>
                  <a:gd name="T35" fmla="*/ 19 h 20"/>
                  <a:gd name="T36" fmla="*/ 1 w 29"/>
                  <a:gd name="T37" fmla="*/ 19 h 20"/>
                  <a:gd name="T38" fmla="*/ 0 w 29"/>
                  <a:gd name="T39" fmla="*/ 19 h 20"/>
                  <a:gd name="T40" fmla="*/ 0 w 29"/>
                  <a:gd name="T41" fmla="*/ 1 h 20"/>
                  <a:gd name="T42" fmla="*/ 0 w 29"/>
                  <a:gd name="T43" fmla="*/ 1 h 20"/>
                  <a:gd name="T44" fmla="*/ 2 w 29"/>
                  <a:gd name="T45" fmla="*/ 0 h 20"/>
                  <a:gd name="T46" fmla="*/ 4 w 29"/>
                  <a:gd name="T47" fmla="*/ 1 h 20"/>
                  <a:gd name="T48" fmla="*/ 4 w 29"/>
                  <a:gd name="T49" fmla="*/ 1 h 20"/>
                  <a:gd name="T50" fmla="*/ 7 w 29"/>
                  <a:gd name="T51" fmla="*/ 1 h 20"/>
                  <a:gd name="T52" fmla="*/ 13 w 29"/>
                  <a:gd name="T53" fmla="*/ 1 h 20"/>
                  <a:gd name="T54" fmla="*/ 15 w 29"/>
                  <a:gd name="T55" fmla="*/ 2 h 20"/>
                  <a:gd name="T56" fmla="*/ 18 w 29"/>
                  <a:gd name="T57" fmla="*/ 2 h 20"/>
                  <a:gd name="T58" fmla="*/ 21 w 29"/>
                  <a:gd name="T59" fmla="*/ 0 h 20"/>
                  <a:gd name="T60" fmla="*/ 26 w 29"/>
                  <a:gd name="T61" fmla="*/ 1 h 20"/>
                  <a:gd name="T62" fmla="*/ 29 w 29"/>
                  <a:gd name="T63" fmla="*/ 5 h 20"/>
                  <a:gd name="T64" fmla="*/ 29 w 29"/>
                  <a:gd name="T6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0">
                    <a:moveTo>
                      <a:pt x="29" y="19"/>
                    </a:moveTo>
                    <a:cubicBezTo>
                      <a:pt x="29" y="19"/>
                      <a:pt x="29" y="19"/>
                      <a:pt x="29" y="19"/>
                    </a:cubicBezTo>
                    <a:cubicBezTo>
                      <a:pt x="29" y="19"/>
                      <a:pt x="29" y="19"/>
                      <a:pt x="29" y="19"/>
                    </a:cubicBezTo>
                    <a:cubicBezTo>
                      <a:pt x="29" y="19"/>
                      <a:pt x="28" y="19"/>
                      <a:pt x="28" y="19"/>
                    </a:cubicBezTo>
                    <a:cubicBezTo>
                      <a:pt x="28" y="20"/>
                      <a:pt x="27" y="20"/>
                      <a:pt x="27" y="20"/>
                    </a:cubicBezTo>
                    <a:cubicBezTo>
                      <a:pt x="26" y="20"/>
                      <a:pt x="26" y="20"/>
                      <a:pt x="25" y="19"/>
                    </a:cubicBezTo>
                    <a:cubicBezTo>
                      <a:pt x="25" y="19"/>
                      <a:pt x="25" y="19"/>
                      <a:pt x="25" y="19"/>
                    </a:cubicBezTo>
                    <a:cubicBezTo>
                      <a:pt x="24" y="19"/>
                      <a:pt x="24" y="19"/>
                      <a:pt x="24" y="19"/>
                    </a:cubicBezTo>
                    <a:cubicBezTo>
                      <a:pt x="24" y="19"/>
                      <a:pt x="24" y="19"/>
                      <a:pt x="24" y="19"/>
                    </a:cubicBezTo>
                    <a:cubicBezTo>
                      <a:pt x="24" y="8"/>
                      <a:pt x="24" y="8"/>
                      <a:pt x="24" y="8"/>
                    </a:cubicBezTo>
                    <a:cubicBezTo>
                      <a:pt x="24" y="8"/>
                      <a:pt x="24" y="7"/>
                      <a:pt x="24" y="7"/>
                    </a:cubicBezTo>
                    <a:cubicBezTo>
                      <a:pt x="24" y="6"/>
                      <a:pt x="24" y="6"/>
                      <a:pt x="23" y="5"/>
                    </a:cubicBezTo>
                    <a:cubicBezTo>
                      <a:pt x="23" y="5"/>
                      <a:pt x="23" y="5"/>
                      <a:pt x="22" y="4"/>
                    </a:cubicBezTo>
                    <a:cubicBezTo>
                      <a:pt x="22" y="4"/>
                      <a:pt x="22" y="4"/>
                      <a:pt x="21" y="4"/>
                    </a:cubicBezTo>
                    <a:cubicBezTo>
                      <a:pt x="21" y="4"/>
                      <a:pt x="20" y="4"/>
                      <a:pt x="19" y="5"/>
                    </a:cubicBezTo>
                    <a:cubicBezTo>
                      <a:pt x="19" y="5"/>
                      <a:pt x="18" y="6"/>
                      <a:pt x="17" y="7"/>
                    </a:cubicBezTo>
                    <a:cubicBezTo>
                      <a:pt x="17" y="19"/>
                      <a:pt x="17" y="19"/>
                      <a:pt x="17" y="19"/>
                    </a:cubicBezTo>
                    <a:cubicBezTo>
                      <a:pt x="17" y="19"/>
                      <a:pt x="17" y="19"/>
                      <a:pt x="17" y="19"/>
                    </a:cubicBezTo>
                    <a:cubicBezTo>
                      <a:pt x="17" y="19"/>
                      <a:pt x="17" y="19"/>
                      <a:pt x="17" y="19"/>
                    </a:cubicBezTo>
                    <a:cubicBezTo>
                      <a:pt x="16" y="19"/>
                      <a:pt x="16" y="19"/>
                      <a:pt x="16" y="19"/>
                    </a:cubicBezTo>
                    <a:cubicBezTo>
                      <a:pt x="16" y="20"/>
                      <a:pt x="15" y="20"/>
                      <a:pt x="15" y="20"/>
                    </a:cubicBezTo>
                    <a:cubicBezTo>
                      <a:pt x="14" y="20"/>
                      <a:pt x="14" y="20"/>
                      <a:pt x="13" y="19"/>
                    </a:cubicBezTo>
                    <a:cubicBezTo>
                      <a:pt x="13" y="19"/>
                      <a:pt x="13" y="19"/>
                      <a:pt x="13" y="19"/>
                    </a:cubicBezTo>
                    <a:cubicBezTo>
                      <a:pt x="12" y="19"/>
                      <a:pt x="12" y="19"/>
                      <a:pt x="12" y="19"/>
                    </a:cubicBezTo>
                    <a:cubicBezTo>
                      <a:pt x="12" y="19"/>
                      <a:pt x="12" y="19"/>
                      <a:pt x="12" y="19"/>
                    </a:cubicBezTo>
                    <a:cubicBezTo>
                      <a:pt x="12" y="8"/>
                      <a:pt x="12" y="8"/>
                      <a:pt x="12" y="8"/>
                    </a:cubicBezTo>
                    <a:cubicBezTo>
                      <a:pt x="12" y="8"/>
                      <a:pt x="12" y="7"/>
                      <a:pt x="12" y="7"/>
                    </a:cubicBezTo>
                    <a:cubicBezTo>
                      <a:pt x="12" y="6"/>
                      <a:pt x="12" y="6"/>
                      <a:pt x="11" y="5"/>
                    </a:cubicBezTo>
                    <a:cubicBezTo>
                      <a:pt x="11" y="5"/>
                      <a:pt x="11" y="5"/>
                      <a:pt x="10" y="4"/>
                    </a:cubicBezTo>
                    <a:cubicBezTo>
                      <a:pt x="10" y="4"/>
                      <a:pt x="10" y="4"/>
                      <a:pt x="9" y="4"/>
                    </a:cubicBezTo>
                    <a:cubicBezTo>
                      <a:pt x="8" y="4"/>
                      <a:pt x="8" y="4"/>
                      <a:pt x="7" y="5"/>
                    </a:cubicBezTo>
                    <a:cubicBezTo>
                      <a:pt x="7" y="5"/>
                      <a:pt x="6" y="6"/>
                      <a:pt x="5" y="7"/>
                    </a:cubicBezTo>
                    <a:cubicBezTo>
                      <a:pt x="5" y="19"/>
                      <a:pt x="5" y="19"/>
                      <a:pt x="5" y="19"/>
                    </a:cubicBezTo>
                    <a:cubicBezTo>
                      <a:pt x="5" y="19"/>
                      <a:pt x="5" y="19"/>
                      <a:pt x="5" y="19"/>
                    </a:cubicBezTo>
                    <a:cubicBezTo>
                      <a:pt x="5" y="19"/>
                      <a:pt x="5" y="19"/>
                      <a:pt x="5" y="19"/>
                    </a:cubicBezTo>
                    <a:cubicBezTo>
                      <a:pt x="4" y="19"/>
                      <a:pt x="4" y="19"/>
                      <a:pt x="4" y="19"/>
                    </a:cubicBezTo>
                    <a:cubicBezTo>
                      <a:pt x="4" y="20"/>
                      <a:pt x="3" y="20"/>
                      <a:pt x="3" y="20"/>
                    </a:cubicBezTo>
                    <a:cubicBezTo>
                      <a:pt x="2" y="20"/>
                      <a:pt x="2" y="20"/>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1" y="0"/>
                      <a:pt x="1" y="0"/>
                      <a:pt x="1" y="0"/>
                    </a:cubicBezTo>
                    <a:cubicBezTo>
                      <a:pt x="1" y="0"/>
                      <a:pt x="2" y="0"/>
                      <a:pt x="2" y="0"/>
                    </a:cubicBezTo>
                    <a:cubicBezTo>
                      <a:pt x="3" y="0"/>
                      <a:pt x="3" y="0"/>
                      <a:pt x="3" y="0"/>
                    </a:cubicBezTo>
                    <a:cubicBezTo>
                      <a:pt x="4" y="0"/>
                      <a:pt x="4" y="0"/>
                      <a:pt x="4" y="1"/>
                    </a:cubicBezTo>
                    <a:cubicBezTo>
                      <a:pt x="4" y="1"/>
                      <a:pt x="4" y="1"/>
                      <a:pt x="4" y="1"/>
                    </a:cubicBezTo>
                    <a:cubicBezTo>
                      <a:pt x="4" y="1"/>
                      <a:pt x="4" y="1"/>
                      <a:pt x="4" y="1"/>
                    </a:cubicBezTo>
                    <a:cubicBezTo>
                      <a:pt x="4" y="3"/>
                      <a:pt x="4" y="3"/>
                      <a:pt x="4" y="3"/>
                    </a:cubicBezTo>
                    <a:cubicBezTo>
                      <a:pt x="5" y="2"/>
                      <a:pt x="6" y="1"/>
                      <a:pt x="7" y="1"/>
                    </a:cubicBezTo>
                    <a:cubicBezTo>
                      <a:pt x="8" y="1"/>
                      <a:pt x="10" y="0"/>
                      <a:pt x="11" y="0"/>
                    </a:cubicBezTo>
                    <a:cubicBezTo>
                      <a:pt x="11" y="0"/>
                      <a:pt x="12" y="0"/>
                      <a:pt x="13" y="1"/>
                    </a:cubicBezTo>
                    <a:cubicBezTo>
                      <a:pt x="13" y="1"/>
                      <a:pt x="14" y="1"/>
                      <a:pt x="14" y="1"/>
                    </a:cubicBezTo>
                    <a:cubicBezTo>
                      <a:pt x="15" y="1"/>
                      <a:pt x="15" y="2"/>
                      <a:pt x="15" y="2"/>
                    </a:cubicBezTo>
                    <a:cubicBezTo>
                      <a:pt x="16" y="2"/>
                      <a:pt x="16" y="3"/>
                      <a:pt x="16" y="3"/>
                    </a:cubicBezTo>
                    <a:cubicBezTo>
                      <a:pt x="17" y="3"/>
                      <a:pt x="17" y="2"/>
                      <a:pt x="18" y="2"/>
                    </a:cubicBezTo>
                    <a:cubicBezTo>
                      <a:pt x="19" y="2"/>
                      <a:pt x="19" y="1"/>
                      <a:pt x="20" y="1"/>
                    </a:cubicBezTo>
                    <a:cubicBezTo>
                      <a:pt x="20" y="1"/>
                      <a:pt x="21" y="1"/>
                      <a:pt x="21" y="0"/>
                    </a:cubicBezTo>
                    <a:cubicBezTo>
                      <a:pt x="22" y="0"/>
                      <a:pt x="22" y="0"/>
                      <a:pt x="23" y="0"/>
                    </a:cubicBezTo>
                    <a:cubicBezTo>
                      <a:pt x="24" y="0"/>
                      <a:pt x="25" y="1"/>
                      <a:pt x="26" y="1"/>
                    </a:cubicBezTo>
                    <a:cubicBezTo>
                      <a:pt x="27" y="1"/>
                      <a:pt x="27" y="2"/>
                      <a:pt x="28" y="2"/>
                    </a:cubicBezTo>
                    <a:cubicBezTo>
                      <a:pt x="28" y="3"/>
                      <a:pt x="29" y="4"/>
                      <a:pt x="29" y="5"/>
                    </a:cubicBezTo>
                    <a:cubicBezTo>
                      <a:pt x="29" y="6"/>
                      <a:pt x="29" y="7"/>
                      <a:pt x="29" y="8"/>
                    </a:cubicBezTo>
                    <a:cubicBezTo>
                      <a:pt x="29" y="19"/>
                      <a:pt x="29" y="19"/>
                      <a:pt x="2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6" name="Freeform 8235">
                <a:extLst>
                  <a:ext uri="{FF2B5EF4-FFF2-40B4-BE49-F238E27FC236}">
                    <a16:creationId xmlns:a16="http://schemas.microsoft.com/office/drawing/2014/main" id="{3D2CA480-4273-44EE-904B-28752E23E1EC}"/>
                  </a:ext>
                </a:extLst>
              </p:cNvPr>
              <p:cNvSpPr>
                <a:spLocks/>
              </p:cNvSpPr>
              <p:nvPr/>
            </p:nvSpPr>
            <p:spPr bwMode="auto">
              <a:xfrm>
                <a:off x="-2759075" y="1692392"/>
                <a:ext cx="19050" cy="9525"/>
              </a:xfrm>
              <a:custGeom>
                <a:avLst/>
                <a:gdLst>
                  <a:gd name="T0" fmla="*/ 7 w 7"/>
                  <a:gd name="T1" fmla="*/ 0 h 4"/>
                  <a:gd name="T2" fmla="*/ 5 w 7"/>
                  <a:gd name="T3" fmla="*/ 0 h 4"/>
                  <a:gd name="T4" fmla="*/ 2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2" y="0"/>
                    </a:cubicBezTo>
                    <a:cubicBezTo>
                      <a:pt x="2" y="0"/>
                      <a:pt x="1" y="0"/>
                      <a:pt x="1" y="0"/>
                    </a:cubicBezTo>
                    <a:cubicBezTo>
                      <a:pt x="1" y="1"/>
                      <a:pt x="0" y="1"/>
                      <a:pt x="0" y="1"/>
                    </a:cubicBezTo>
                    <a:cubicBezTo>
                      <a:pt x="0" y="1"/>
                      <a:pt x="0" y="2"/>
                      <a:pt x="0" y="2"/>
                    </a:cubicBezTo>
                    <a:cubicBezTo>
                      <a:pt x="0" y="2"/>
                      <a:pt x="0" y="3"/>
                      <a:pt x="1" y="3"/>
                    </a:cubicBezTo>
                    <a:cubicBezTo>
                      <a:pt x="1" y="4"/>
                      <a:pt x="2" y="4"/>
                      <a:pt x="3" y="4"/>
                    </a:cubicBezTo>
                    <a:cubicBezTo>
                      <a:pt x="3" y="4"/>
                      <a:pt x="4" y="4"/>
                      <a:pt x="5" y="3"/>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7" name="Freeform 8236">
                <a:extLst>
                  <a:ext uri="{FF2B5EF4-FFF2-40B4-BE49-F238E27FC236}">
                    <a16:creationId xmlns:a16="http://schemas.microsoft.com/office/drawing/2014/main" id="{D53681AB-0F31-44CF-B966-2EAC155536F8}"/>
                  </a:ext>
                </a:extLst>
              </p:cNvPr>
              <p:cNvSpPr>
                <a:spLocks/>
              </p:cNvSpPr>
              <p:nvPr/>
            </p:nvSpPr>
            <p:spPr bwMode="auto">
              <a:xfrm>
                <a:off x="-2773363" y="1660642"/>
                <a:ext cx="46038" cy="52388"/>
              </a:xfrm>
              <a:custGeom>
                <a:avLst/>
                <a:gdLst>
                  <a:gd name="T0" fmla="*/ 17 w 17"/>
                  <a:gd name="T1" fmla="*/ 19 h 20"/>
                  <a:gd name="T2" fmla="*/ 17 w 17"/>
                  <a:gd name="T3" fmla="*/ 19 h 20"/>
                  <a:gd name="T4" fmla="*/ 16 w 17"/>
                  <a:gd name="T5" fmla="*/ 19 h 20"/>
                  <a:gd name="T6" fmla="*/ 15 w 17"/>
                  <a:gd name="T7" fmla="*/ 20 h 20"/>
                  <a:gd name="T8" fmla="*/ 13 w 17"/>
                  <a:gd name="T9" fmla="*/ 19 h 20"/>
                  <a:gd name="T10" fmla="*/ 13 w 17"/>
                  <a:gd name="T11" fmla="*/ 19 h 20"/>
                  <a:gd name="T12" fmla="*/ 12 w 17"/>
                  <a:gd name="T13" fmla="*/ 19 h 20"/>
                  <a:gd name="T14" fmla="*/ 12 w 17"/>
                  <a:gd name="T15" fmla="*/ 17 h 20"/>
                  <a:gd name="T16" fmla="*/ 10 w 17"/>
                  <a:gd name="T17" fmla="*/ 19 h 20"/>
                  <a:gd name="T18" fmla="*/ 7 w 17"/>
                  <a:gd name="T19" fmla="*/ 20 h 20"/>
                  <a:gd name="T20" fmla="*/ 4 w 17"/>
                  <a:gd name="T21" fmla="*/ 19 h 20"/>
                  <a:gd name="T22" fmla="*/ 2 w 17"/>
                  <a:gd name="T23" fmla="*/ 18 h 20"/>
                  <a:gd name="T24" fmla="*/ 0 w 17"/>
                  <a:gd name="T25" fmla="*/ 16 h 20"/>
                  <a:gd name="T26" fmla="*/ 0 w 17"/>
                  <a:gd name="T27" fmla="*/ 14 h 20"/>
                  <a:gd name="T28" fmla="*/ 1 w 17"/>
                  <a:gd name="T29" fmla="*/ 11 h 20"/>
                  <a:gd name="T30" fmla="*/ 2 w 17"/>
                  <a:gd name="T31" fmla="*/ 9 h 20"/>
                  <a:gd name="T32" fmla="*/ 6 w 17"/>
                  <a:gd name="T33" fmla="*/ 8 h 20"/>
                  <a:gd name="T34" fmla="*/ 10 w 17"/>
                  <a:gd name="T35" fmla="*/ 8 h 20"/>
                  <a:gd name="T36" fmla="*/ 12 w 17"/>
                  <a:gd name="T37" fmla="*/ 8 h 20"/>
                  <a:gd name="T38" fmla="*/ 12 w 17"/>
                  <a:gd name="T39" fmla="*/ 7 h 20"/>
                  <a:gd name="T40" fmla="*/ 11 w 17"/>
                  <a:gd name="T41" fmla="*/ 6 h 20"/>
                  <a:gd name="T42" fmla="*/ 11 w 17"/>
                  <a:gd name="T43" fmla="*/ 5 h 20"/>
                  <a:gd name="T44" fmla="*/ 10 w 17"/>
                  <a:gd name="T45" fmla="*/ 4 h 20"/>
                  <a:gd name="T46" fmla="*/ 8 w 17"/>
                  <a:gd name="T47" fmla="*/ 4 h 20"/>
                  <a:gd name="T48" fmla="*/ 6 w 17"/>
                  <a:gd name="T49" fmla="*/ 4 h 20"/>
                  <a:gd name="T50" fmla="*/ 4 w 17"/>
                  <a:gd name="T51" fmla="*/ 5 h 20"/>
                  <a:gd name="T52" fmla="*/ 3 w 17"/>
                  <a:gd name="T53" fmla="*/ 6 h 20"/>
                  <a:gd name="T54" fmla="*/ 2 w 17"/>
                  <a:gd name="T55" fmla="*/ 6 h 20"/>
                  <a:gd name="T56" fmla="*/ 1 w 17"/>
                  <a:gd name="T57" fmla="*/ 6 h 20"/>
                  <a:gd name="T58" fmla="*/ 1 w 17"/>
                  <a:gd name="T59" fmla="*/ 6 h 20"/>
                  <a:gd name="T60" fmla="*/ 1 w 17"/>
                  <a:gd name="T61" fmla="*/ 5 h 20"/>
                  <a:gd name="T62" fmla="*/ 1 w 17"/>
                  <a:gd name="T63" fmla="*/ 4 h 20"/>
                  <a:gd name="T64" fmla="*/ 1 w 17"/>
                  <a:gd name="T65" fmla="*/ 3 h 20"/>
                  <a:gd name="T66" fmla="*/ 1 w 17"/>
                  <a:gd name="T67" fmla="*/ 3 h 20"/>
                  <a:gd name="T68" fmla="*/ 2 w 17"/>
                  <a:gd name="T69" fmla="*/ 2 h 20"/>
                  <a:gd name="T70" fmla="*/ 4 w 17"/>
                  <a:gd name="T71" fmla="*/ 1 h 20"/>
                  <a:gd name="T72" fmla="*/ 6 w 17"/>
                  <a:gd name="T73" fmla="*/ 1 h 20"/>
                  <a:gd name="T74" fmla="*/ 9 w 17"/>
                  <a:gd name="T75" fmla="*/ 0 h 20"/>
                  <a:gd name="T76" fmla="*/ 12 w 17"/>
                  <a:gd name="T77" fmla="*/ 1 h 20"/>
                  <a:gd name="T78" fmla="*/ 15 w 17"/>
                  <a:gd name="T79" fmla="*/ 2 h 20"/>
                  <a:gd name="T80" fmla="*/ 16 w 17"/>
                  <a:gd name="T81" fmla="*/ 4 h 20"/>
                  <a:gd name="T82" fmla="*/ 17 w 17"/>
                  <a:gd name="T83" fmla="*/ 7 h 20"/>
                  <a:gd name="T84" fmla="*/ 17 w 17"/>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0">
                    <a:moveTo>
                      <a:pt x="17" y="19"/>
                    </a:moveTo>
                    <a:cubicBezTo>
                      <a:pt x="17" y="19"/>
                      <a:pt x="17" y="19"/>
                      <a:pt x="17" y="19"/>
                    </a:cubicBezTo>
                    <a:cubicBezTo>
                      <a:pt x="16" y="19"/>
                      <a:pt x="16" y="19"/>
                      <a:pt x="16" y="19"/>
                    </a:cubicBezTo>
                    <a:cubicBezTo>
                      <a:pt x="16" y="19"/>
                      <a:pt x="15" y="20"/>
                      <a:pt x="15" y="20"/>
                    </a:cubicBezTo>
                    <a:cubicBezTo>
                      <a:pt x="14" y="20"/>
                      <a:pt x="13" y="19"/>
                      <a:pt x="13" y="19"/>
                    </a:cubicBezTo>
                    <a:cubicBezTo>
                      <a:pt x="13" y="19"/>
                      <a:pt x="13" y="19"/>
                      <a:pt x="13" y="19"/>
                    </a:cubicBezTo>
                    <a:cubicBezTo>
                      <a:pt x="12" y="19"/>
                      <a:pt x="12" y="19"/>
                      <a:pt x="12" y="19"/>
                    </a:cubicBezTo>
                    <a:cubicBezTo>
                      <a:pt x="12" y="17"/>
                      <a:pt x="12" y="17"/>
                      <a:pt x="12" y="17"/>
                    </a:cubicBezTo>
                    <a:cubicBezTo>
                      <a:pt x="12" y="18"/>
                      <a:pt x="11" y="19"/>
                      <a:pt x="10" y="19"/>
                    </a:cubicBezTo>
                    <a:cubicBezTo>
                      <a:pt x="9" y="19"/>
                      <a:pt x="8" y="20"/>
                      <a:pt x="7" y="20"/>
                    </a:cubicBezTo>
                    <a:cubicBezTo>
                      <a:pt x="6" y="20"/>
                      <a:pt x="5" y="19"/>
                      <a:pt x="4" y="19"/>
                    </a:cubicBezTo>
                    <a:cubicBezTo>
                      <a:pt x="3" y="19"/>
                      <a:pt x="2" y="19"/>
                      <a:pt x="2" y="18"/>
                    </a:cubicBezTo>
                    <a:cubicBezTo>
                      <a:pt x="1" y="18"/>
                      <a:pt x="1" y="17"/>
                      <a:pt x="0" y="16"/>
                    </a:cubicBezTo>
                    <a:cubicBezTo>
                      <a:pt x="0" y="16"/>
                      <a:pt x="0" y="15"/>
                      <a:pt x="0" y="14"/>
                    </a:cubicBezTo>
                    <a:cubicBezTo>
                      <a:pt x="0" y="13"/>
                      <a:pt x="0" y="12"/>
                      <a:pt x="1" y="11"/>
                    </a:cubicBezTo>
                    <a:cubicBezTo>
                      <a:pt x="1" y="11"/>
                      <a:pt x="2" y="10"/>
                      <a:pt x="2" y="9"/>
                    </a:cubicBezTo>
                    <a:cubicBezTo>
                      <a:pt x="3" y="9"/>
                      <a:pt x="4" y="9"/>
                      <a:pt x="6" y="8"/>
                    </a:cubicBezTo>
                    <a:cubicBezTo>
                      <a:pt x="7" y="8"/>
                      <a:pt x="8" y="8"/>
                      <a:pt x="10" y="8"/>
                    </a:cubicBezTo>
                    <a:cubicBezTo>
                      <a:pt x="12" y="8"/>
                      <a:pt x="12" y="8"/>
                      <a:pt x="12" y="8"/>
                    </a:cubicBezTo>
                    <a:cubicBezTo>
                      <a:pt x="12" y="7"/>
                      <a:pt x="12" y="7"/>
                      <a:pt x="12" y="7"/>
                    </a:cubicBezTo>
                    <a:cubicBezTo>
                      <a:pt x="12" y="7"/>
                      <a:pt x="12" y="6"/>
                      <a:pt x="11" y="6"/>
                    </a:cubicBezTo>
                    <a:cubicBezTo>
                      <a:pt x="11" y="5"/>
                      <a:pt x="11" y="5"/>
                      <a:pt x="11" y="5"/>
                    </a:cubicBezTo>
                    <a:cubicBezTo>
                      <a:pt x="11" y="5"/>
                      <a:pt x="10" y="4"/>
                      <a:pt x="10" y="4"/>
                    </a:cubicBezTo>
                    <a:cubicBezTo>
                      <a:pt x="9" y="4"/>
                      <a:pt x="9" y="4"/>
                      <a:pt x="8" y="4"/>
                    </a:cubicBezTo>
                    <a:cubicBezTo>
                      <a:pt x="7" y="4"/>
                      <a:pt x="7" y="4"/>
                      <a:pt x="6" y="4"/>
                    </a:cubicBezTo>
                    <a:cubicBezTo>
                      <a:pt x="5" y="5"/>
                      <a:pt x="5" y="5"/>
                      <a:pt x="4" y="5"/>
                    </a:cubicBezTo>
                    <a:cubicBezTo>
                      <a:pt x="4" y="5"/>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3"/>
                    </a:cubicBezTo>
                    <a:cubicBezTo>
                      <a:pt x="2" y="2"/>
                      <a:pt x="2" y="2"/>
                      <a:pt x="2" y="2"/>
                    </a:cubicBezTo>
                    <a:cubicBezTo>
                      <a:pt x="3" y="2"/>
                      <a:pt x="3" y="1"/>
                      <a:pt x="4" y="1"/>
                    </a:cubicBezTo>
                    <a:cubicBezTo>
                      <a:pt x="5" y="1"/>
                      <a:pt x="5" y="1"/>
                      <a:pt x="6" y="1"/>
                    </a:cubicBezTo>
                    <a:cubicBezTo>
                      <a:pt x="7" y="0"/>
                      <a:pt x="8" y="0"/>
                      <a:pt x="9" y="0"/>
                    </a:cubicBezTo>
                    <a:cubicBezTo>
                      <a:pt x="10" y="0"/>
                      <a:pt x="11" y="0"/>
                      <a:pt x="12" y="1"/>
                    </a:cubicBezTo>
                    <a:cubicBezTo>
                      <a:pt x="13" y="1"/>
                      <a:pt x="14" y="1"/>
                      <a:pt x="15" y="2"/>
                    </a:cubicBezTo>
                    <a:cubicBezTo>
                      <a:pt x="15" y="3"/>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8" name="Freeform 8237">
                <a:extLst>
                  <a:ext uri="{FF2B5EF4-FFF2-40B4-BE49-F238E27FC236}">
                    <a16:creationId xmlns:a16="http://schemas.microsoft.com/office/drawing/2014/main" id="{7C68FCD2-F8C4-40D3-B74B-C7D74851FBFC}"/>
                  </a:ext>
                </a:extLst>
              </p:cNvPr>
              <p:cNvSpPr>
                <a:spLocks/>
              </p:cNvSpPr>
              <p:nvPr/>
            </p:nvSpPr>
            <p:spPr bwMode="auto">
              <a:xfrm>
                <a:off x="-2714625" y="1660642"/>
                <a:ext cx="46038" cy="52388"/>
              </a:xfrm>
              <a:custGeom>
                <a:avLst/>
                <a:gdLst>
                  <a:gd name="T0" fmla="*/ 17 w 17"/>
                  <a:gd name="T1" fmla="*/ 19 h 20"/>
                  <a:gd name="T2" fmla="*/ 17 w 17"/>
                  <a:gd name="T3" fmla="*/ 19 h 20"/>
                  <a:gd name="T4" fmla="*/ 17 w 17"/>
                  <a:gd name="T5" fmla="*/ 19 h 20"/>
                  <a:gd name="T6" fmla="*/ 16 w 17"/>
                  <a:gd name="T7" fmla="*/ 19 h 20"/>
                  <a:gd name="T8" fmla="*/ 15 w 17"/>
                  <a:gd name="T9" fmla="*/ 20 h 20"/>
                  <a:gd name="T10" fmla="*/ 13 w 17"/>
                  <a:gd name="T11" fmla="*/ 19 h 20"/>
                  <a:gd name="T12" fmla="*/ 13 w 17"/>
                  <a:gd name="T13" fmla="*/ 19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4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19 h 20"/>
                  <a:gd name="T38" fmla="*/ 4 w 17"/>
                  <a:gd name="T39" fmla="*/ 19 h 20"/>
                  <a:gd name="T40" fmla="*/ 2 w 17"/>
                  <a:gd name="T41" fmla="*/ 20 h 20"/>
                  <a:gd name="T42" fmla="*/ 1 w 17"/>
                  <a:gd name="T43" fmla="*/ 19 h 20"/>
                  <a:gd name="T44" fmla="*/ 0 w 17"/>
                  <a:gd name="T45" fmla="*/ 19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0 h 20"/>
                  <a:gd name="T58" fmla="*/ 2 w 17"/>
                  <a:gd name="T59" fmla="*/ 0 h 20"/>
                  <a:gd name="T60" fmla="*/ 3 w 17"/>
                  <a:gd name="T61" fmla="*/ 0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7" y="19"/>
                      <a:pt x="16" y="19"/>
                      <a:pt x="16" y="19"/>
                    </a:cubicBezTo>
                    <a:cubicBezTo>
                      <a:pt x="16" y="20"/>
                      <a:pt x="15" y="20"/>
                      <a:pt x="15" y="20"/>
                    </a:cubicBezTo>
                    <a:cubicBezTo>
                      <a:pt x="14" y="20"/>
                      <a:pt x="14" y="20"/>
                      <a:pt x="13" y="19"/>
                    </a:cubicBezTo>
                    <a:cubicBezTo>
                      <a:pt x="13" y="19"/>
                      <a:pt x="13" y="19"/>
                      <a:pt x="13" y="19"/>
                    </a:cubicBezTo>
                    <a:cubicBezTo>
                      <a:pt x="12" y="19"/>
                      <a:pt x="12" y="19"/>
                      <a:pt x="12" y="19"/>
                    </a:cubicBezTo>
                    <a:cubicBezTo>
                      <a:pt x="12" y="19"/>
                      <a:pt x="12" y="19"/>
                      <a:pt x="12" y="19"/>
                    </a:cubicBezTo>
                    <a:cubicBezTo>
                      <a:pt x="12" y="9"/>
                      <a:pt x="12" y="9"/>
                      <a:pt x="12" y="9"/>
                    </a:cubicBezTo>
                    <a:cubicBezTo>
                      <a:pt x="12" y="8"/>
                      <a:pt x="12" y="7"/>
                      <a:pt x="12" y="7"/>
                    </a:cubicBezTo>
                    <a:cubicBezTo>
                      <a:pt x="12" y="6"/>
                      <a:pt x="12" y="6"/>
                      <a:pt x="11" y="5"/>
                    </a:cubicBezTo>
                    <a:cubicBezTo>
                      <a:pt x="11" y="5"/>
                      <a:pt x="11" y="5"/>
                      <a:pt x="10" y="4"/>
                    </a:cubicBezTo>
                    <a:cubicBezTo>
                      <a:pt x="10" y="4"/>
                      <a:pt x="10" y="4"/>
                      <a:pt x="9" y="4"/>
                    </a:cubicBezTo>
                    <a:cubicBezTo>
                      <a:pt x="8" y="4"/>
                      <a:pt x="8" y="4"/>
                      <a:pt x="7" y="5"/>
                    </a:cubicBezTo>
                    <a:cubicBezTo>
                      <a:pt x="6" y="5"/>
                      <a:pt x="6" y="6"/>
                      <a:pt x="5" y="7"/>
                    </a:cubicBezTo>
                    <a:cubicBezTo>
                      <a:pt x="5" y="19"/>
                      <a:pt x="5" y="19"/>
                      <a:pt x="5" y="19"/>
                    </a:cubicBezTo>
                    <a:cubicBezTo>
                      <a:pt x="5" y="19"/>
                      <a:pt x="5" y="19"/>
                      <a:pt x="5" y="19"/>
                    </a:cubicBezTo>
                    <a:cubicBezTo>
                      <a:pt x="5" y="19"/>
                      <a:pt x="5" y="19"/>
                      <a:pt x="4" y="19"/>
                    </a:cubicBezTo>
                    <a:cubicBezTo>
                      <a:pt x="4" y="19"/>
                      <a:pt x="4" y="19"/>
                      <a:pt x="4" y="19"/>
                    </a:cubicBezTo>
                    <a:cubicBezTo>
                      <a:pt x="3" y="20"/>
                      <a:pt x="3" y="20"/>
                      <a:pt x="2" y="20"/>
                    </a:cubicBezTo>
                    <a:cubicBezTo>
                      <a:pt x="2" y="20"/>
                      <a:pt x="1" y="20"/>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0"/>
                      <a:pt x="1" y="0"/>
                      <a:pt x="1" y="0"/>
                    </a:cubicBezTo>
                    <a:cubicBezTo>
                      <a:pt x="1" y="0"/>
                      <a:pt x="2" y="0"/>
                      <a:pt x="2" y="0"/>
                    </a:cubicBezTo>
                    <a:cubicBezTo>
                      <a:pt x="2" y="0"/>
                      <a:pt x="3" y="0"/>
                      <a:pt x="3" y="0"/>
                    </a:cubicBezTo>
                    <a:cubicBezTo>
                      <a:pt x="3" y="0"/>
                      <a:pt x="4" y="0"/>
                      <a:pt x="4" y="1"/>
                    </a:cubicBezTo>
                    <a:cubicBezTo>
                      <a:pt x="4" y="1"/>
                      <a:pt x="4" y="1"/>
                      <a:pt x="4" y="1"/>
                    </a:cubicBezTo>
                    <a:cubicBezTo>
                      <a:pt x="4" y="1"/>
                      <a:pt x="4" y="1"/>
                      <a:pt x="4" y="1"/>
                    </a:cubicBezTo>
                    <a:cubicBezTo>
                      <a:pt x="4" y="3"/>
                      <a:pt x="4" y="3"/>
                      <a:pt x="4" y="3"/>
                    </a:cubicBezTo>
                    <a:cubicBezTo>
                      <a:pt x="5" y="2"/>
                      <a:pt x="6" y="1"/>
                      <a:pt x="7" y="1"/>
                    </a:cubicBezTo>
                    <a:cubicBezTo>
                      <a:pt x="8" y="1"/>
                      <a:pt x="9" y="0"/>
                      <a:pt x="11" y="0"/>
                    </a:cubicBezTo>
                    <a:cubicBezTo>
                      <a:pt x="12" y="0"/>
                      <a:pt x="13" y="1"/>
                      <a:pt x="14" y="1"/>
                    </a:cubicBezTo>
                    <a:cubicBezTo>
                      <a:pt x="15" y="1"/>
                      <a:pt x="15" y="2"/>
                      <a:pt x="16" y="2"/>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9" name="Freeform 8238">
                <a:extLst>
                  <a:ext uri="{FF2B5EF4-FFF2-40B4-BE49-F238E27FC236}">
                    <a16:creationId xmlns:a16="http://schemas.microsoft.com/office/drawing/2014/main" id="{83BBF907-FD5D-4DDA-9537-B66374B3BFA9}"/>
                  </a:ext>
                </a:extLst>
              </p:cNvPr>
              <p:cNvSpPr>
                <a:spLocks/>
              </p:cNvSpPr>
              <p:nvPr/>
            </p:nvSpPr>
            <p:spPr bwMode="auto">
              <a:xfrm>
                <a:off x="-3033713" y="1641592"/>
                <a:ext cx="58738" cy="71438"/>
              </a:xfrm>
              <a:custGeom>
                <a:avLst/>
                <a:gdLst>
                  <a:gd name="T0" fmla="*/ 22 w 22"/>
                  <a:gd name="T1" fmla="*/ 25 h 27"/>
                  <a:gd name="T2" fmla="*/ 22 w 22"/>
                  <a:gd name="T3" fmla="*/ 25 h 27"/>
                  <a:gd name="T4" fmla="*/ 21 w 22"/>
                  <a:gd name="T5" fmla="*/ 26 h 27"/>
                  <a:gd name="T6" fmla="*/ 21 w 22"/>
                  <a:gd name="T7" fmla="*/ 26 h 27"/>
                  <a:gd name="T8" fmla="*/ 20 w 22"/>
                  <a:gd name="T9" fmla="*/ 27 h 27"/>
                  <a:gd name="T10" fmla="*/ 18 w 22"/>
                  <a:gd name="T11" fmla="*/ 27 h 27"/>
                  <a:gd name="T12" fmla="*/ 17 w 22"/>
                  <a:gd name="T13" fmla="*/ 26 h 27"/>
                  <a:gd name="T14" fmla="*/ 16 w 22"/>
                  <a:gd name="T15" fmla="*/ 26 h 27"/>
                  <a:gd name="T16" fmla="*/ 15 w 22"/>
                  <a:gd name="T17" fmla="*/ 25 h 27"/>
                  <a:gd name="T18" fmla="*/ 14 w 22"/>
                  <a:gd name="T19" fmla="*/ 23 h 27"/>
                  <a:gd name="T20" fmla="*/ 7 w 22"/>
                  <a:gd name="T21" fmla="*/ 11 h 27"/>
                  <a:gd name="T22" fmla="*/ 6 w 22"/>
                  <a:gd name="T23" fmla="*/ 8 h 27"/>
                  <a:gd name="T24" fmla="*/ 5 w 22"/>
                  <a:gd name="T25" fmla="*/ 6 h 27"/>
                  <a:gd name="T26" fmla="*/ 5 w 22"/>
                  <a:gd name="T27" fmla="*/ 6 h 27"/>
                  <a:gd name="T28" fmla="*/ 5 w 22"/>
                  <a:gd name="T29" fmla="*/ 9 h 27"/>
                  <a:gd name="T30" fmla="*/ 5 w 22"/>
                  <a:gd name="T31" fmla="*/ 12 h 27"/>
                  <a:gd name="T32" fmla="*/ 5 w 22"/>
                  <a:gd name="T33" fmla="*/ 26 h 27"/>
                  <a:gd name="T34" fmla="*/ 5 w 22"/>
                  <a:gd name="T35" fmla="*/ 26 h 27"/>
                  <a:gd name="T36" fmla="*/ 5 w 22"/>
                  <a:gd name="T37" fmla="*/ 26 h 27"/>
                  <a:gd name="T38" fmla="*/ 4 w 22"/>
                  <a:gd name="T39" fmla="*/ 27 h 27"/>
                  <a:gd name="T40" fmla="*/ 3 w 22"/>
                  <a:gd name="T41" fmla="*/ 27 h 27"/>
                  <a:gd name="T42" fmla="*/ 1 w 22"/>
                  <a:gd name="T43" fmla="*/ 27 h 27"/>
                  <a:gd name="T44" fmla="*/ 1 w 22"/>
                  <a:gd name="T45" fmla="*/ 26 h 27"/>
                  <a:gd name="T46" fmla="*/ 0 w 22"/>
                  <a:gd name="T47" fmla="*/ 26 h 27"/>
                  <a:gd name="T48" fmla="*/ 0 w 22"/>
                  <a:gd name="T49" fmla="*/ 26 h 27"/>
                  <a:gd name="T50" fmla="*/ 0 w 22"/>
                  <a:gd name="T51" fmla="*/ 2 h 27"/>
                  <a:gd name="T52" fmla="*/ 1 w 22"/>
                  <a:gd name="T53" fmla="*/ 1 h 27"/>
                  <a:gd name="T54" fmla="*/ 2 w 22"/>
                  <a:gd name="T55" fmla="*/ 0 h 27"/>
                  <a:gd name="T56" fmla="*/ 5 w 22"/>
                  <a:gd name="T57" fmla="*/ 0 h 27"/>
                  <a:gd name="T58" fmla="*/ 6 w 22"/>
                  <a:gd name="T59" fmla="*/ 0 h 27"/>
                  <a:gd name="T60" fmla="*/ 7 w 22"/>
                  <a:gd name="T61" fmla="*/ 1 h 27"/>
                  <a:gd name="T62" fmla="*/ 8 w 22"/>
                  <a:gd name="T63" fmla="*/ 1 h 27"/>
                  <a:gd name="T64" fmla="*/ 9 w 22"/>
                  <a:gd name="T65" fmla="*/ 3 h 27"/>
                  <a:gd name="T66" fmla="*/ 14 w 22"/>
                  <a:gd name="T67" fmla="*/ 12 h 27"/>
                  <a:gd name="T68" fmla="*/ 15 w 22"/>
                  <a:gd name="T69" fmla="*/ 14 h 27"/>
                  <a:gd name="T70" fmla="*/ 16 w 22"/>
                  <a:gd name="T71" fmla="*/ 16 h 27"/>
                  <a:gd name="T72" fmla="*/ 17 w 22"/>
                  <a:gd name="T73" fmla="*/ 18 h 27"/>
                  <a:gd name="T74" fmla="*/ 17 w 22"/>
                  <a:gd name="T75" fmla="*/ 19 h 27"/>
                  <a:gd name="T76" fmla="*/ 17 w 22"/>
                  <a:gd name="T77" fmla="*/ 19 h 27"/>
                  <a:gd name="T78" fmla="*/ 17 w 22"/>
                  <a:gd name="T79" fmla="*/ 16 h 27"/>
                  <a:gd name="T80" fmla="*/ 17 w 22"/>
                  <a:gd name="T81" fmla="*/ 13 h 27"/>
                  <a:gd name="T82" fmla="*/ 17 w 22"/>
                  <a:gd name="T83" fmla="*/ 1 h 27"/>
                  <a:gd name="T84" fmla="*/ 17 w 22"/>
                  <a:gd name="T85" fmla="*/ 0 h 27"/>
                  <a:gd name="T86" fmla="*/ 18 w 22"/>
                  <a:gd name="T87" fmla="*/ 0 h 27"/>
                  <a:gd name="T88" fmla="*/ 19 w 22"/>
                  <a:gd name="T89" fmla="*/ 0 h 27"/>
                  <a:gd name="T90" fmla="*/ 20 w 22"/>
                  <a:gd name="T91" fmla="*/ 0 h 27"/>
                  <a:gd name="T92" fmla="*/ 21 w 22"/>
                  <a:gd name="T93" fmla="*/ 0 h 27"/>
                  <a:gd name="T94" fmla="*/ 22 w 22"/>
                  <a:gd name="T95" fmla="*/ 0 h 27"/>
                  <a:gd name="T96" fmla="*/ 22 w 22"/>
                  <a:gd name="T97" fmla="*/ 0 h 27"/>
                  <a:gd name="T98" fmla="*/ 22 w 22"/>
                  <a:gd name="T99" fmla="*/ 1 h 27"/>
                  <a:gd name="T100" fmla="*/ 22 w 22"/>
                  <a:gd name="T101"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7">
                    <a:moveTo>
                      <a:pt x="22" y="25"/>
                    </a:moveTo>
                    <a:cubicBezTo>
                      <a:pt x="22" y="25"/>
                      <a:pt x="22" y="25"/>
                      <a:pt x="22" y="25"/>
                    </a:cubicBezTo>
                    <a:cubicBezTo>
                      <a:pt x="22" y="26"/>
                      <a:pt x="22" y="26"/>
                      <a:pt x="21" y="26"/>
                    </a:cubicBezTo>
                    <a:cubicBezTo>
                      <a:pt x="21" y="26"/>
                      <a:pt x="21" y="26"/>
                      <a:pt x="21" y="26"/>
                    </a:cubicBezTo>
                    <a:cubicBezTo>
                      <a:pt x="21" y="27"/>
                      <a:pt x="20" y="27"/>
                      <a:pt x="20" y="27"/>
                    </a:cubicBezTo>
                    <a:cubicBezTo>
                      <a:pt x="18" y="27"/>
                      <a:pt x="18" y="27"/>
                      <a:pt x="18" y="27"/>
                    </a:cubicBezTo>
                    <a:cubicBezTo>
                      <a:pt x="17" y="27"/>
                      <a:pt x="17" y="27"/>
                      <a:pt x="17" y="26"/>
                    </a:cubicBezTo>
                    <a:cubicBezTo>
                      <a:pt x="16" y="26"/>
                      <a:pt x="16" y="26"/>
                      <a:pt x="16" y="26"/>
                    </a:cubicBezTo>
                    <a:cubicBezTo>
                      <a:pt x="15" y="26"/>
                      <a:pt x="15" y="25"/>
                      <a:pt x="15" y="25"/>
                    </a:cubicBezTo>
                    <a:cubicBezTo>
                      <a:pt x="14" y="24"/>
                      <a:pt x="14" y="24"/>
                      <a:pt x="14" y="23"/>
                    </a:cubicBezTo>
                    <a:cubicBezTo>
                      <a:pt x="7" y="11"/>
                      <a:pt x="7" y="11"/>
                      <a:pt x="7" y="11"/>
                    </a:cubicBezTo>
                    <a:cubicBezTo>
                      <a:pt x="7" y="10"/>
                      <a:pt x="6" y="9"/>
                      <a:pt x="6" y="8"/>
                    </a:cubicBezTo>
                    <a:cubicBezTo>
                      <a:pt x="6" y="8"/>
                      <a:pt x="5" y="7"/>
                      <a:pt x="5" y="6"/>
                    </a:cubicBezTo>
                    <a:cubicBezTo>
                      <a:pt x="5" y="6"/>
                      <a:pt x="5" y="6"/>
                      <a:pt x="5" y="6"/>
                    </a:cubicBezTo>
                    <a:cubicBezTo>
                      <a:pt x="5" y="7"/>
                      <a:pt x="5" y="8"/>
                      <a:pt x="5" y="9"/>
                    </a:cubicBezTo>
                    <a:cubicBezTo>
                      <a:pt x="5" y="10"/>
                      <a:pt x="5" y="11"/>
                      <a:pt x="5" y="12"/>
                    </a:cubicBezTo>
                    <a:cubicBezTo>
                      <a:pt x="5" y="26"/>
                      <a:pt x="5" y="26"/>
                      <a:pt x="5" y="26"/>
                    </a:cubicBezTo>
                    <a:cubicBezTo>
                      <a:pt x="5" y="26"/>
                      <a:pt x="5" y="26"/>
                      <a:pt x="5" y="26"/>
                    </a:cubicBezTo>
                    <a:cubicBezTo>
                      <a:pt x="5" y="26"/>
                      <a:pt x="5" y="26"/>
                      <a:pt x="5" y="26"/>
                    </a:cubicBezTo>
                    <a:cubicBezTo>
                      <a:pt x="4" y="26"/>
                      <a:pt x="4" y="27"/>
                      <a:pt x="4" y="27"/>
                    </a:cubicBezTo>
                    <a:cubicBezTo>
                      <a:pt x="4" y="27"/>
                      <a:pt x="3" y="27"/>
                      <a:pt x="3" y="27"/>
                    </a:cubicBezTo>
                    <a:cubicBezTo>
                      <a:pt x="2" y="27"/>
                      <a:pt x="2" y="27"/>
                      <a:pt x="1" y="27"/>
                    </a:cubicBezTo>
                    <a:cubicBezTo>
                      <a:pt x="1" y="27"/>
                      <a:pt x="1" y="26"/>
                      <a:pt x="1" y="26"/>
                    </a:cubicBezTo>
                    <a:cubicBezTo>
                      <a:pt x="1" y="26"/>
                      <a:pt x="0" y="26"/>
                      <a:pt x="0" y="26"/>
                    </a:cubicBezTo>
                    <a:cubicBezTo>
                      <a:pt x="0" y="26"/>
                      <a:pt x="0" y="26"/>
                      <a:pt x="0" y="26"/>
                    </a:cubicBezTo>
                    <a:cubicBezTo>
                      <a:pt x="0" y="2"/>
                      <a:pt x="0" y="2"/>
                      <a:pt x="0" y="2"/>
                    </a:cubicBezTo>
                    <a:cubicBezTo>
                      <a:pt x="0" y="1"/>
                      <a:pt x="0" y="1"/>
                      <a:pt x="1" y="1"/>
                    </a:cubicBezTo>
                    <a:cubicBezTo>
                      <a:pt x="1" y="0"/>
                      <a:pt x="2" y="0"/>
                      <a:pt x="2" y="0"/>
                    </a:cubicBezTo>
                    <a:cubicBezTo>
                      <a:pt x="5" y="0"/>
                      <a:pt x="5" y="0"/>
                      <a:pt x="5" y="0"/>
                    </a:cubicBezTo>
                    <a:cubicBezTo>
                      <a:pt x="6" y="0"/>
                      <a:pt x="6" y="0"/>
                      <a:pt x="6" y="0"/>
                    </a:cubicBezTo>
                    <a:cubicBezTo>
                      <a:pt x="7" y="0"/>
                      <a:pt x="7" y="0"/>
                      <a:pt x="7" y="1"/>
                    </a:cubicBezTo>
                    <a:cubicBezTo>
                      <a:pt x="8" y="1"/>
                      <a:pt x="8" y="1"/>
                      <a:pt x="8" y="1"/>
                    </a:cubicBezTo>
                    <a:cubicBezTo>
                      <a:pt x="8" y="2"/>
                      <a:pt x="9" y="2"/>
                      <a:pt x="9" y="3"/>
                    </a:cubicBezTo>
                    <a:cubicBezTo>
                      <a:pt x="14" y="12"/>
                      <a:pt x="14" y="12"/>
                      <a:pt x="14" y="12"/>
                    </a:cubicBezTo>
                    <a:cubicBezTo>
                      <a:pt x="14" y="13"/>
                      <a:pt x="15" y="14"/>
                      <a:pt x="15" y="14"/>
                    </a:cubicBezTo>
                    <a:cubicBezTo>
                      <a:pt x="15" y="15"/>
                      <a:pt x="16" y="15"/>
                      <a:pt x="16" y="16"/>
                    </a:cubicBezTo>
                    <a:cubicBezTo>
                      <a:pt x="16" y="16"/>
                      <a:pt x="16" y="17"/>
                      <a:pt x="17" y="18"/>
                    </a:cubicBezTo>
                    <a:cubicBezTo>
                      <a:pt x="17" y="18"/>
                      <a:pt x="17" y="19"/>
                      <a:pt x="17" y="19"/>
                    </a:cubicBezTo>
                    <a:cubicBezTo>
                      <a:pt x="17" y="19"/>
                      <a:pt x="17" y="19"/>
                      <a:pt x="17" y="19"/>
                    </a:cubicBezTo>
                    <a:cubicBezTo>
                      <a:pt x="17" y="18"/>
                      <a:pt x="17" y="17"/>
                      <a:pt x="17" y="16"/>
                    </a:cubicBezTo>
                    <a:cubicBezTo>
                      <a:pt x="17" y="15"/>
                      <a:pt x="17" y="14"/>
                      <a:pt x="17" y="13"/>
                    </a:cubicBezTo>
                    <a:cubicBezTo>
                      <a:pt x="17" y="1"/>
                      <a:pt x="17" y="1"/>
                      <a:pt x="17" y="1"/>
                    </a:cubicBezTo>
                    <a:cubicBezTo>
                      <a:pt x="17" y="1"/>
                      <a:pt x="17" y="1"/>
                      <a:pt x="17" y="0"/>
                    </a:cubicBezTo>
                    <a:cubicBezTo>
                      <a:pt x="17" y="0"/>
                      <a:pt x="18" y="0"/>
                      <a:pt x="18" y="0"/>
                    </a:cubicBezTo>
                    <a:cubicBezTo>
                      <a:pt x="18" y="0"/>
                      <a:pt x="18" y="0"/>
                      <a:pt x="19" y="0"/>
                    </a:cubicBezTo>
                    <a:cubicBezTo>
                      <a:pt x="19" y="0"/>
                      <a:pt x="19" y="0"/>
                      <a:pt x="20" y="0"/>
                    </a:cubicBezTo>
                    <a:cubicBezTo>
                      <a:pt x="20" y="0"/>
                      <a:pt x="21" y="0"/>
                      <a:pt x="21" y="0"/>
                    </a:cubicBezTo>
                    <a:cubicBezTo>
                      <a:pt x="21" y="0"/>
                      <a:pt x="21" y="0"/>
                      <a:pt x="22" y="0"/>
                    </a:cubicBezTo>
                    <a:cubicBezTo>
                      <a:pt x="22" y="0"/>
                      <a:pt x="22" y="0"/>
                      <a:pt x="22" y="0"/>
                    </a:cubicBezTo>
                    <a:cubicBezTo>
                      <a:pt x="22" y="1"/>
                      <a:pt x="22" y="1"/>
                      <a:pt x="22" y="1"/>
                    </a:cubicBezTo>
                    <a:lnTo>
                      <a:pt x="2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0" name="Freeform 8239">
                <a:extLst>
                  <a:ext uri="{FF2B5EF4-FFF2-40B4-BE49-F238E27FC236}">
                    <a16:creationId xmlns:a16="http://schemas.microsoft.com/office/drawing/2014/main" id="{54AE217C-11FB-4B57-9181-0602012A1B91}"/>
                  </a:ext>
                </a:extLst>
              </p:cNvPr>
              <p:cNvSpPr>
                <a:spLocks noEditPoints="1"/>
              </p:cNvSpPr>
              <p:nvPr/>
            </p:nvSpPr>
            <p:spPr bwMode="auto">
              <a:xfrm>
                <a:off x="-2965450" y="1657467"/>
                <a:ext cx="53975" cy="55563"/>
              </a:xfrm>
              <a:custGeom>
                <a:avLst/>
                <a:gdLst>
                  <a:gd name="T0" fmla="*/ 20 w 20"/>
                  <a:gd name="T1" fmla="*/ 11 h 21"/>
                  <a:gd name="T2" fmla="*/ 19 w 20"/>
                  <a:gd name="T3" fmla="*/ 15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7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1 h 21"/>
                  <a:gd name="T34" fmla="*/ 15 w 20"/>
                  <a:gd name="T35" fmla="*/ 11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1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1"/>
                    </a:moveTo>
                    <a:cubicBezTo>
                      <a:pt x="20" y="12"/>
                      <a:pt x="20" y="13"/>
                      <a:pt x="19" y="15"/>
                    </a:cubicBezTo>
                    <a:cubicBezTo>
                      <a:pt x="19" y="16"/>
                      <a:pt x="18" y="17"/>
                      <a:pt x="18" y="18"/>
                    </a:cubicBezTo>
                    <a:cubicBezTo>
                      <a:pt x="17" y="19"/>
                      <a:pt x="16" y="20"/>
                      <a:pt x="14" y="20"/>
                    </a:cubicBezTo>
                    <a:cubicBezTo>
                      <a:pt x="13" y="21"/>
                      <a:pt x="12" y="21"/>
                      <a:pt x="10" y="21"/>
                    </a:cubicBezTo>
                    <a:cubicBezTo>
                      <a:pt x="8" y="21"/>
                      <a:pt x="7" y="21"/>
                      <a:pt x="6" y="20"/>
                    </a:cubicBezTo>
                    <a:cubicBezTo>
                      <a:pt x="5" y="20"/>
                      <a:pt x="4" y="19"/>
                      <a:pt x="3" y="18"/>
                    </a:cubicBezTo>
                    <a:cubicBezTo>
                      <a:pt x="2" y="17"/>
                      <a:pt x="1" y="16"/>
                      <a:pt x="1" y="15"/>
                    </a:cubicBezTo>
                    <a:cubicBezTo>
                      <a:pt x="1" y="14"/>
                      <a:pt x="0" y="12"/>
                      <a:pt x="0" y="11"/>
                    </a:cubicBezTo>
                    <a:cubicBezTo>
                      <a:pt x="0" y="9"/>
                      <a:pt x="1" y="8"/>
                      <a:pt x="1" y="7"/>
                    </a:cubicBezTo>
                    <a:cubicBezTo>
                      <a:pt x="1" y="5"/>
                      <a:pt x="2" y="4"/>
                      <a:pt x="3" y="3"/>
                    </a:cubicBezTo>
                    <a:cubicBezTo>
                      <a:pt x="4" y="2"/>
                      <a:pt x="5" y="2"/>
                      <a:pt x="6" y="1"/>
                    </a:cubicBezTo>
                    <a:cubicBezTo>
                      <a:pt x="7" y="1"/>
                      <a:pt x="9" y="0"/>
                      <a:pt x="10" y="0"/>
                    </a:cubicBezTo>
                    <a:cubicBezTo>
                      <a:pt x="12" y="0"/>
                      <a:pt x="13" y="1"/>
                      <a:pt x="15" y="1"/>
                    </a:cubicBezTo>
                    <a:cubicBezTo>
                      <a:pt x="16" y="2"/>
                      <a:pt x="17" y="2"/>
                      <a:pt x="18" y="3"/>
                    </a:cubicBezTo>
                    <a:cubicBezTo>
                      <a:pt x="18" y="4"/>
                      <a:pt x="19" y="5"/>
                      <a:pt x="19" y="6"/>
                    </a:cubicBezTo>
                    <a:cubicBezTo>
                      <a:pt x="20" y="7"/>
                      <a:pt x="20" y="9"/>
                      <a:pt x="20" y="11"/>
                    </a:cubicBezTo>
                    <a:close/>
                    <a:moveTo>
                      <a:pt x="15" y="11"/>
                    </a:moveTo>
                    <a:cubicBezTo>
                      <a:pt x="15" y="10"/>
                      <a:pt x="15" y="9"/>
                      <a:pt x="14" y="8"/>
                    </a:cubicBezTo>
                    <a:cubicBezTo>
                      <a:pt x="14" y="7"/>
                      <a:pt x="14" y="7"/>
                      <a:pt x="14" y="6"/>
                    </a:cubicBezTo>
                    <a:cubicBezTo>
                      <a:pt x="13" y="6"/>
                      <a:pt x="13" y="5"/>
                      <a:pt x="12" y="5"/>
                    </a:cubicBezTo>
                    <a:cubicBezTo>
                      <a:pt x="12" y="5"/>
                      <a:pt x="11" y="4"/>
                      <a:pt x="10" y="4"/>
                    </a:cubicBezTo>
                    <a:cubicBezTo>
                      <a:pt x="9" y="4"/>
                      <a:pt x="9" y="5"/>
                      <a:pt x="8" y="5"/>
                    </a:cubicBezTo>
                    <a:cubicBezTo>
                      <a:pt x="8" y="5"/>
                      <a:pt x="7" y="6"/>
                      <a:pt x="7" y="6"/>
                    </a:cubicBezTo>
                    <a:cubicBezTo>
                      <a:pt x="6" y="7"/>
                      <a:pt x="6" y="7"/>
                      <a:pt x="6" y="8"/>
                    </a:cubicBezTo>
                    <a:cubicBezTo>
                      <a:pt x="6" y="9"/>
                      <a:pt x="6" y="10"/>
                      <a:pt x="6" y="11"/>
                    </a:cubicBezTo>
                    <a:cubicBezTo>
                      <a:pt x="6" y="12"/>
                      <a:pt x="6" y="12"/>
                      <a:pt x="6" y="13"/>
                    </a:cubicBezTo>
                    <a:cubicBezTo>
                      <a:pt x="6" y="14"/>
                      <a:pt x="6" y="15"/>
                      <a:pt x="7" y="15"/>
                    </a:cubicBezTo>
                    <a:cubicBezTo>
                      <a:pt x="7" y="16"/>
                      <a:pt x="7" y="16"/>
                      <a:pt x="8" y="16"/>
                    </a:cubicBezTo>
                    <a:cubicBezTo>
                      <a:pt x="9" y="17"/>
                      <a:pt x="9" y="17"/>
                      <a:pt x="10" y="17"/>
                    </a:cubicBezTo>
                    <a:cubicBezTo>
                      <a:pt x="11" y="17"/>
                      <a:pt x="12" y="17"/>
                      <a:pt x="12" y="16"/>
                    </a:cubicBezTo>
                    <a:cubicBezTo>
                      <a:pt x="13" y="16"/>
                      <a:pt x="13" y="16"/>
                      <a:pt x="14" y="15"/>
                    </a:cubicBezTo>
                    <a:cubicBezTo>
                      <a:pt x="14" y="15"/>
                      <a:pt x="14" y="14"/>
                      <a:pt x="14" y="13"/>
                    </a:cubicBezTo>
                    <a:cubicBezTo>
                      <a:pt x="15" y="13"/>
                      <a:pt x="15" y="12"/>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1" name="Freeform 8240">
                <a:extLst>
                  <a:ext uri="{FF2B5EF4-FFF2-40B4-BE49-F238E27FC236}">
                    <a16:creationId xmlns:a16="http://schemas.microsoft.com/office/drawing/2014/main" id="{2A859FCC-CC1D-4A32-9A15-20F1C5015EB0}"/>
                  </a:ext>
                </a:extLst>
              </p:cNvPr>
              <p:cNvSpPr>
                <a:spLocks/>
              </p:cNvSpPr>
              <p:nvPr/>
            </p:nvSpPr>
            <p:spPr bwMode="auto">
              <a:xfrm>
                <a:off x="-2900363" y="1657467"/>
                <a:ext cx="31750" cy="55563"/>
              </a:xfrm>
              <a:custGeom>
                <a:avLst/>
                <a:gdLst>
                  <a:gd name="T0" fmla="*/ 12 w 12"/>
                  <a:gd name="T1" fmla="*/ 3 h 21"/>
                  <a:gd name="T2" fmla="*/ 12 w 12"/>
                  <a:gd name="T3" fmla="*/ 4 h 21"/>
                  <a:gd name="T4" fmla="*/ 12 w 12"/>
                  <a:gd name="T5" fmla="*/ 5 h 21"/>
                  <a:gd name="T6" fmla="*/ 11 w 12"/>
                  <a:gd name="T7" fmla="*/ 6 h 21"/>
                  <a:gd name="T8" fmla="*/ 11 w 12"/>
                  <a:gd name="T9" fmla="*/ 6 h 21"/>
                  <a:gd name="T10" fmla="*/ 11 w 12"/>
                  <a:gd name="T11" fmla="*/ 6 h 21"/>
                  <a:gd name="T12" fmla="*/ 10 w 12"/>
                  <a:gd name="T13" fmla="*/ 5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5 w 12"/>
                  <a:gd name="T31" fmla="*/ 20 h 21"/>
                  <a:gd name="T32" fmla="*/ 4 w 12"/>
                  <a:gd name="T33" fmla="*/ 21 h 21"/>
                  <a:gd name="T34" fmla="*/ 3 w 12"/>
                  <a:gd name="T35" fmla="*/ 21 h 21"/>
                  <a:gd name="T36" fmla="*/ 1 w 12"/>
                  <a:gd name="T37" fmla="*/ 21 h 21"/>
                  <a:gd name="T38" fmla="*/ 1 w 12"/>
                  <a:gd name="T39" fmla="*/ 20 h 21"/>
                  <a:gd name="T40" fmla="*/ 0 w 12"/>
                  <a:gd name="T41" fmla="*/ 20 h 21"/>
                  <a:gd name="T42" fmla="*/ 0 w 12"/>
                  <a:gd name="T43" fmla="*/ 20 h 21"/>
                  <a:gd name="T44" fmla="*/ 0 w 12"/>
                  <a:gd name="T45" fmla="*/ 2 h 21"/>
                  <a:gd name="T46" fmla="*/ 0 w 12"/>
                  <a:gd name="T47" fmla="*/ 1 h 21"/>
                  <a:gd name="T48" fmla="*/ 1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2 h 21"/>
                  <a:gd name="T62" fmla="*/ 4 w 12"/>
                  <a:gd name="T63" fmla="*/ 4 h 21"/>
                  <a:gd name="T64" fmla="*/ 6 w 12"/>
                  <a:gd name="T65" fmla="*/ 2 h 21"/>
                  <a:gd name="T66" fmla="*/ 7 w 12"/>
                  <a:gd name="T67" fmla="*/ 1 h 21"/>
                  <a:gd name="T68" fmla="*/ 8 w 12"/>
                  <a:gd name="T69" fmla="*/ 1 h 21"/>
                  <a:gd name="T70" fmla="*/ 9 w 12"/>
                  <a:gd name="T71" fmla="*/ 0 h 21"/>
                  <a:gd name="T72" fmla="*/ 10 w 12"/>
                  <a:gd name="T73" fmla="*/ 0 h 21"/>
                  <a:gd name="T74" fmla="*/ 11 w 12"/>
                  <a:gd name="T75" fmla="*/ 1 h 21"/>
                  <a:gd name="T76" fmla="*/ 11 w 12"/>
                  <a:gd name="T77" fmla="*/ 1 h 21"/>
                  <a:gd name="T78" fmla="*/ 11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2" y="5"/>
                      <a:pt x="11" y="6"/>
                      <a:pt x="11" y="6"/>
                    </a:cubicBezTo>
                    <a:cubicBezTo>
                      <a:pt x="11" y="6"/>
                      <a:pt x="11" y="6"/>
                      <a:pt x="11" y="6"/>
                    </a:cubicBezTo>
                    <a:cubicBezTo>
                      <a:pt x="11" y="6"/>
                      <a:pt x="11" y="6"/>
                      <a:pt x="11" y="6"/>
                    </a:cubicBezTo>
                    <a:cubicBezTo>
                      <a:pt x="11" y="6"/>
                      <a:pt x="10" y="6"/>
                      <a:pt x="10" y="5"/>
                    </a:cubicBezTo>
                    <a:cubicBezTo>
                      <a:pt x="10" y="5"/>
                      <a:pt x="10" y="5"/>
                      <a:pt x="10" y="5"/>
                    </a:cubicBezTo>
                    <a:cubicBezTo>
                      <a:pt x="9" y="5"/>
                      <a:pt x="9" y="5"/>
                      <a:pt x="9" y="5"/>
                    </a:cubicBezTo>
                    <a:cubicBezTo>
                      <a:pt x="9" y="5"/>
                      <a:pt x="8" y="5"/>
                      <a:pt x="8" y="5"/>
                    </a:cubicBezTo>
                    <a:cubicBezTo>
                      <a:pt x="8" y="6"/>
                      <a:pt x="8" y="6"/>
                      <a:pt x="7" y="6"/>
                    </a:cubicBezTo>
                    <a:cubicBezTo>
                      <a:pt x="7" y="6"/>
                      <a:pt x="7" y="7"/>
                      <a:pt x="6" y="7"/>
                    </a:cubicBezTo>
                    <a:cubicBezTo>
                      <a:pt x="6" y="7"/>
                      <a:pt x="6" y="8"/>
                      <a:pt x="5" y="8"/>
                    </a:cubicBezTo>
                    <a:cubicBezTo>
                      <a:pt x="5" y="20"/>
                      <a:pt x="5" y="20"/>
                      <a:pt x="5" y="20"/>
                    </a:cubicBezTo>
                    <a:cubicBezTo>
                      <a:pt x="5" y="20"/>
                      <a:pt x="5" y="20"/>
                      <a:pt x="5" y="20"/>
                    </a:cubicBezTo>
                    <a:cubicBezTo>
                      <a:pt x="5" y="20"/>
                      <a:pt x="5" y="20"/>
                      <a:pt x="5" y="20"/>
                    </a:cubicBezTo>
                    <a:cubicBezTo>
                      <a:pt x="4" y="20"/>
                      <a:pt x="4" y="21"/>
                      <a:pt x="4" y="21"/>
                    </a:cubicBezTo>
                    <a:cubicBezTo>
                      <a:pt x="4" y="21"/>
                      <a:pt x="3" y="21"/>
                      <a:pt x="3" y="21"/>
                    </a:cubicBezTo>
                    <a:cubicBezTo>
                      <a:pt x="2" y="21"/>
                      <a:pt x="2" y="21"/>
                      <a:pt x="1" y="21"/>
                    </a:cubicBezTo>
                    <a:cubicBezTo>
                      <a:pt x="1" y="21"/>
                      <a:pt x="1" y="20"/>
                      <a:pt x="1" y="20"/>
                    </a:cubicBezTo>
                    <a:cubicBezTo>
                      <a:pt x="0" y="20"/>
                      <a:pt x="0" y="20"/>
                      <a:pt x="0" y="20"/>
                    </a:cubicBezTo>
                    <a:cubicBezTo>
                      <a:pt x="0" y="20"/>
                      <a:pt x="0" y="20"/>
                      <a:pt x="0" y="20"/>
                    </a:cubicBezTo>
                    <a:cubicBezTo>
                      <a:pt x="0" y="2"/>
                      <a:pt x="0" y="2"/>
                      <a:pt x="0" y="2"/>
                    </a:cubicBezTo>
                    <a:cubicBezTo>
                      <a:pt x="0" y="1"/>
                      <a:pt x="0" y="1"/>
                      <a:pt x="0" y="1"/>
                    </a:cubicBezTo>
                    <a:cubicBezTo>
                      <a:pt x="0" y="1"/>
                      <a:pt x="0" y="1"/>
                      <a:pt x="1"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5" y="3"/>
                      <a:pt x="5" y="3"/>
                      <a:pt x="6" y="2"/>
                    </a:cubicBezTo>
                    <a:cubicBezTo>
                      <a:pt x="6" y="2"/>
                      <a:pt x="7" y="1"/>
                      <a:pt x="7" y="1"/>
                    </a:cubicBezTo>
                    <a:cubicBezTo>
                      <a:pt x="7" y="1"/>
                      <a:pt x="8" y="1"/>
                      <a:pt x="8" y="1"/>
                    </a:cubicBezTo>
                    <a:cubicBezTo>
                      <a:pt x="9" y="0"/>
                      <a:pt x="9" y="0"/>
                      <a:pt x="9" y="0"/>
                    </a:cubicBezTo>
                    <a:cubicBezTo>
                      <a:pt x="9" y="0"/>
                      <a:pt x="10" y="0"/>
                      <a:pt x="10" y="0"/>
                    </a:cubicBezTo>
                    <a:cubicBezTo>
                      <a:pt x="10" y="0"/>
                      <a:pt x="10" y="0"/>
                      <a:pt x="11" y="1"/>
                    </a:cubicBezTo>
                    <a:cubicBezTo>
                      <a:pt x="11" y="1"/>
                      <a:pt x="11" y="1"/>
                      <a:pt x="11" y="1"/>
                    </a:cubicBezTo>
                    <a:cubicBezTo>
                      <a:pt x="11" y="1"/>
                      <a:pt x="11" y="1"/>
                      <a:pt x="11" y="1"/>
                    </a:cubicBezTo>
                    <a:cubicBezTo>
                      <a:pt x="12" y="1"/>
                      <a:pt x="12" y="1"/>
                      <a:pt x="12" y="1"/>
                    </a:cubicBezTo>
                    <a:cubicBezTo>
                      <a:pt x="12" y="1"/>
                      <a:pt x="12" y="1"/>
                      <a:pt x="12" y="1"/>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2" name="Freeform 8241">
                <a:extLst>
                  <a:ext uri="{FF2B5EF4-FFF2-40B4-BE49-F238E27FC236}">
                    <a16:creationId xmlns:a16="http://schemas.microsoft.com/office/drawing/2014/main" id="{5B5DFF1E-5BBC-4836-83A3-A821D34093BE}"/>
                  </a:ext>
                </a:extLst>
              </p:cNvPr>
              <p:cNvSpPr>
                <a:spLocks/>
              </p:cNvSpPr>
              <p:nvPr/>
            </p:nvSpPr>
            <p:spPr bwMode="auto">
              <a:xfrm>
                <a:off x="-2860675" y="1657467"/>
                <a:ext cx="77788" cy="55563"/>
              </a:xfrm>
              <a:custGeom>
                <a:avLst/>
                <a:gdLst>
                  <a:gd name="T0" fmla="*/ 29 w 29"/>
                  <a:gd name="T1" fmla="*/ 20 h 21"/>
                  <a:gd name="T2" fmla="*/ 28 w 29"/>
                  <a:gd name="T3" fmla="*/ 21 h 21"/>
                  <a:gd name="T4" fmla="*/ 25 w 29"/>
                  <a:gd name="T5" fmla="*/ 21 h 21"/>
                  <a:gd name="T6" fmla="*/ 24 w 29"/>
                  <a:gd name="T7" fmla="*/ 20 h 21"/>
                  <a:gd name="T8" fmla="*/ 24 w 29"/>
                  <a:gd name="T9" fmla="*/ 9 h 21"/>
                  <a:gd name="T10" fmla="*/ 23 w 29"/>
                  <a:gd name="T11" fmla="*/ 6 h 21"/>
                  <a:gd name="T12" fmla="*/ 21 w 29"/>
                  <a:gd name="T13" fmla="*/ 5 h 21"/>
                  <a:gd name="T14" fmla="*/ 17 w 29"/>
                  <a:gd name="T15" fmla="*/ 8 h 21"/>
                  <a:gd name="T16" fmla="*/ 17 w 29"/>
                  <a:gd name="T17" fmla="*/ 20 h 21"/>
                  <a:gd name="T18" fmla="*/ 16 w 29"/>
                  <a:gd name="T19" fmla="*/ 21 h 21"/>
                  <a:gd name="T20" fmla="*/ 13 w 29"/>
                  <a:gd name="T21" fmla="*/ 21 h 21"/>
                  <a:gd name="T22" fmla="*/ 12 w 29"/>
                  <a:gd name="T23" fmla="*/ 20 h 21"/>
                  <a:gd name="T24" fmla="*/ 12 w 29"/>
                  <a:gd name="T25" fmla="*/ 9 h 21"/>
                  <a:gd name="T26" fmla="*/ 11 w 29"/>
                  <a:gd name="T27" fmla="*/ 6 h 21"/>
                  <a:gd name="T28" fmla="*/ 9 w 29"/>
                  <a:gd name="T29" fmla="*/ 5 h 21"/>
                  <a:gd name="T30" fmla="*/ 5 w 29"/>
                  <a:gd name="T31" fmla="*/ 8 h 21"/>
                  <a:gd name="T32" fmla="*/ 5 w 29"/>
                  <a:gd name="T33" fmla="*/ 20 h 21"/>
                  <a:gd name="T34" fmla="*/ 4 w 29"/>
                  <a:gd name="T35" fmla="*/ 21 h 21"/>
                  <a:gd name="T36" fmla="*/ 1 w 29"/>
                  <a:gd name="T37" fmla="*/ 21 h 21"/>
                  <a:gd name="T38" fmla="*/ 0 w 29"/>
                  <a:gd name="T39" fmla="*/ 20 h 21"/>
                  <a:gd name="T40" fmla="*/ 0 w 29"/>
                  <a:gd name="T41" fmla="*/ 2 h 21"/>
                  <a:gd name="T42" fmla="*/ 0 w 29"/>
                  <a:gd name="T43" fmla="*/ 1 h 21"/>
                  <a:gd name="T44" fmla="*/ 2 w 29"/>
                  <a:gd name="T45" fmla="*/ 1 h 21"/>
                  <a:gd name="T46" fmla="*/ 4 w 29"/>
                  <a:gd name="T47" fmla="*/ 1 h 21"/>
                  <a:gd name="T48" fmla="*/ 4 w 29"/>
                  <a:gd name="T49" fmla="*/ 2 h 21"/>
                  <a:gd name="T50" fmla="*/ 7 w 29"/>
                  <a:gd name="T51" fmla="*/ 1 h 21"/>
                  <a:gd name="T52" fmla="*/ 13 w 29"/>
                  <a:gd name="T53" fmla="*/ 1 h 21"/>
                  <a:gd name="T54" fmla="*/ 15 w 29"/>
                  <a:gd name="T55" fmla="*/ 2 h 21"/>
                  <a:gd name="T56" fmla="*/ 18 w 29"/>
                  <a:gd name="T57" fmla="*/ 2 h 21"/>
                  <a:gd name="T58" fmla="*/ 21 w 29"/>
                  <a:gd name="T59" fmla="*/ 1 h 21"/>
                  <a:gd name="T60" fmla="*/ 26 w 29"/>
                  <a:gd name="T61" fmla="*/ 1 h 21"/>
                  <a:gd name="T62" fmla="*/ 29 w 29"/>
                  <a:gd name="T63" fmla="*/ 5 h 21"/>
                  <a:gd name="T64" fmla="*/ 29 w 29"/>
                  <a:gd name="T6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1">
                    <a:moveTo>
                      <a:pt x="29" y="20"/>
                    </a:moveTo>
                    <a:cubicBezTo>
                      <a:pt x="29" y="20"/>
                      <a:pt x="29" y="20"/>
                      <a:pt x="29" y="20"/>
                    </a:cubicBezTo>
                    <a:cubicBezTo>
                      <a:pt x="29" y="20"/>
                      <a:pt x="29" y="20"/>
                      <a:pt x="28" y="20"/>
                    </a:cubicBezTo>
                    <a:cubicBezTo>
                      <a:pt x="28" y="20"/>
                      <a:pt x="28" y="21"/>
                      <a:pt x="28" y="21"/>
                    </a:cubicBezTo>
                    <a:cubicBezTo>
                      <a:pt x="27" y="21"/>
                      <a:pt x="27" y="21"/>
                      <a:pt x="26" y="21"/>
                    </a:cubicBezTo>
                    <a:cubicBezTo>
                      <a:pt x="26" y="21"/>
                      <a:pt x="25" y="21"/>
                      <a:pt x="25" y="21"/>
                    </a:cubicBezTo>
                    <a:cubicBezTo>
                      <a:pt x="25" y="21"/>
                      <a:pt x="25" y="20"/>
                      <a:pt x="24" y="20"/>
                    </a:cubicBezTo>
                    <a:cubicBezTo>
                      <a:pt x="24" y="20"/>
                      <a:pt x="24" y="20"/>
                      <a:pt x="24" y="20"/>
                    </a:cubicBezTo>
                    <a:cubicBezTo>
                      <a:pt x="24" y="20"/>
                      <a:pt x="24" y="20"/>
                      <a:pt x="24" y="20"/>
                    </a:cubicBezTo>
                    <a:cubicBezTo>
                      <a:pt x="24" y="9"/>
                      <a:pt x="24" y="9"/>
                      <a:pt x="24" y="9"/>
                    </a:cubicBezTo>
                    <a:cubicBezTo>
                      <a:pt x="24" y="8"/>
                      <a:pt x="24" y="8"/>
                      <a:pt x="24" y="7"/>
                    </a:cubicBezTo>
                    <a:cubicBezTo>
                      <a:pt x="24" y="7"/>
                      <a:pt x="23" y="6"/>
                      <a:pt x="23" y="6"/>
                    </a:cubicBezTo>
                    <a:cubicBezTo>
                      <a:pt x="23" y="6"/>
                      <a:pt x="23" y="5"/>
                      <a:pt x="22" y="5"/>
                    </a:cubicBezTo>
                    <a:cubicBezTo>
                      <a:pt x="22" y="5"/>
                      <a:pt x="21" y="5"/>
                      <a:pt x="21" y="5"/>
                    </a:cubicBezTo>
                    <a:cubicBezTo>
                      <a:pt x="20" y="5"/>
                      <a:pt x="20" y="5"/>
                      <a:pt x="19" y="6"/>
                    </a:cubicBezTo>
                    <a:cubicBezTo>
                      <a:pt x="18" y="6"/>
                      <a:pt x="18" y="7"/>
                      <a:pt x="17" y="8"/>
                    </a:cubicBezTo>
                    <a:cubicBezTo>
                      <a:pt x="17" y="20"/>
                      <a:pt x="17" y="20"/>
                      <a:pt x="17" y="20"/>
                    </a:cubicBezTo>
                    <a:cubicBezTo>
                      <a:pt x="17" y="20"/>
                      <a:pt x="17" y="20"/>
                      <a:pt x="17" y="20"/>
                    </a:cubicBezTo>
                    <a:cubicBezTo>
                      <a:pt x="17" y="20"/>
                      <a:pt x="17" y="20"/>
                      <a:pt x="16" y="20"/>
                    </a:cubicBezTo>
                    <a:cubicBezTo>
                      <a:pt x="16" y="20"/>
                      <a:pt x="16" y="21"/>
                      <a:pt x="16" y="21"/>
                    </a:cubicBezTo>
                    <a:cubicBezTo>
                      <a:pt x="15" y="21"/>
                      <a:pt x="15" y="21"/>
                      <a:pt x="14" y="21"/>
                    </a:cubicBezTo>
                    <a:cubicBezTo>
                      <a:pt x="14" y="21"/>
                      <a:pt x="14" y="21"/>
                      <a:pt x="13" y="21"/>
                    </a:cubicBezTo>
                    <a:cubicBezTo>
                      <a:pt x="13" y="21"/>
                      <a:pt x="13" y="20"/>
                      <a:pt x="12"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1" y="6"/>
                      <a:pt x="11" y="6"/>
                    </a:cubicBezTo>
                    <a:cubicBezTo>
                      <a:pt x="11" y="6"/>
                      <a:pt x="11" y="5"/>
                      <a:pt x="10" y="5"/>
                    </a:cubicBezTo>
                    <a:cubicBezTo>
                      <a:pt x="10" y="5"/>
                      <a:pt x="10" y="5"/>
                      <a:pt x="9" y="5"/>
                    </a:cubicBezTo>
                    <a:cubicBezTo>
                      <a:pt x="8" y="5"/>
                      <a:pt x="8" y="5"/>
                      <a:pt x="7" y="6"/>
                    </a:cubicBezTo>
                    <a:cubicBezTo>
                      <a:pt x="7" y="6"/>
                      <a:pt x="6" y="7"/>
                      <a:pt x="5" y="8"/>
                    </a:cubicBezTo>
                    <a:cubicBezTo>
                      <a:pt x="5" y="20"/>
                      <a:pt x="5" y="20"/>
                      <a:pt x="5" y="20"/>
                    </a:cubicBezTo>
                    <a:cubicBezTo>
                      <a:pt x="5" y="20"/>
                      <a:pt x="5" y="20"/>
                      <a:pt x="5" y="20"/>
                    </a:cubicBezTo>
                    <a:cubicBezTo>
                      <a:pt x="5" y="20"/>
                      <a:pt x="5" y="20"/>
                      <a:pt x="5" y="20"/>
                    </a:cubicBezTo>
                    <a:cubicBezTo>
                      <a:pt x="4" y="20"/>
                      <a:pt x="4" y="21"/>
                      <a:pt x="4" y="21"/>
                    </a:cubicBezTo>
                    <a:cubicBezTo>
                      <a:pt x="3" y="21"/>
                      <a:pt x="3" y="21"/>
                      <a:pt x="3" y="21"/>
                    </a:cubicBezTo>
                    <a:cubicBezTo>
                      <a:pt x="2" y="21"/>
                      <a:pt x="2" y="21"/>
                      <a:pt x="1" y="21"/>
                    </a:cubicBezTo>
                    <a:cubicBezTo>
                      <a:pt x="1" y="21"/>
                      <a:pt x="1" y="20"/>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5" y="3"/>
                      <a:pt x="6" y="2"/>
                      <a:pt x="7" y="1"/>
                    </a:cubicBezTo>
                    <a:cubicBezTo>
                      <a:pt x="8" y="1"/>
                      <a:pt x="9" y="0"/>
                      <a:pt x="11" y="0"/>
                    </a:cubicBezTo>
                    <a:cubicBezTo>
                      <a:pt x="11" y="0"/>
                      <a:pt x="12" y="0"/>
                      <a:pt x="13" y="1"/>
                    </a:cubicBezTo>
                    <a:cubicBezTo>
                      <a:pt x="13" y="1"/>
                      <a:pt x="14" y="1"/>
                      <a:pt x="14" y="1"/>
                    </a:cubicBezTo>
                    <a:cubicBezTo>
                      <a:pt x="15" y="2"/>
                      <a:pt x="15" y="2"/>
                      <a:pt x="15" y="2"/>
                    </a:cubicBezTo>
                    <a:cubicBezTo>
                      <a:pt x="16" y="3"/>
                      <a:pt x="16" y="3"/>
                      <a:pt x="16" y="4"/>
                    </a:cubicBezTo>
                    <a:cubicBezTo>
                      <a:pt x="17" y="3"/>
                      <a:pt x="17" y="3"/>
                      <a:pt x="18" y="2"/>
                    </a:cubicBezTo>
                    <a:cubicBezTo>
                      <a:pt x="18" y="2"/>
                      <a:pt x="19" y="1"/>
                      <a:pt x="19" y="1"/>
                    </a:cubicBezTo>
                    <a:cubicBezTo>
                      <a:pt x="20" y="1"/>
                      <a:pt x="20" y="1"/>
                      <a:pt x="21" y="1"/>
                    </a:cubicBezTo>
                    <a:cubicBezTo>
                      <a:pt x="21" y="0"/>
                      <a:pt x="22" y="0"/>
                      <a:pt x="22" y="0"/>
                    </a:cubicBezTo>
                    <a:cubicBezTo>
                      <a:pt x="24" y="0"/>
                      <a:pt x="25" y="1"/>
                      <a:pt x="26" y="1"/>
                    </a:cubicBezTo>
                    <a:cubicBezTo>
                      <a:pt x="26" y="1"/>
                      <a:pt x="27" y="2"/>
                      <a:pt x="28" y="3"/>
                    </a:cubicBezTo>
                    <a:cubicBezTo>
                      <a:pt x="28" y="3"/>
                      <a:pt x="28" y="4"/>
                      <a:pt x="29" y="5"/>
                    </a:cubicBezTo>
                    <a:cubicBezTo>
                      <a:pt x="29" y="6"/>
                      <a:pt x="29" y="7"/>
                      <a:pt x="29" y="8"/>
                    </a:cubicBezTo>
                    <a:lnTo>
                      <a:pt x="29"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3" name="Freeform 8242">
                <a:extLst>
                  <a:ext uri="{FF2B5EF4-FFF2-40B4-BE49-F238E27FC236}">
                    <a16:creationId xmlns:a16="http://schemas.microsoft.com/office/drawing/2014/main" id="{E3F9059E-BD4A-4334-8FCF-B0FE2DD97365}"/>
                  </a:ext>
                </a:extLst>
              </p:cNvPr>
              <p:cNvSpPr>
                <a:spLocks noEditPoints="1"/>
              </p:cNvSpPr>
              <p:nvPr/>
            </p:nvSpPr>
            <p:spPr bwMode="auto">
              <a:xfrm>
                <a:off x="-2773363" y="1657467"/>
                <a:ext cx="46038" cy="55563"/>
              </a:xfrm>
              <a:custGeom>
                <a:avLst/>
                <a:gdLst>
                  <a:gd name="T0" fmla="*/ 17 w 17"/>
                  <a:gd name="T1" fmla="*/ 20 h 21"/>
                  <a:gd name="T2" fmla="*/ 16 w 17"/>
                  <a:gd name="T3" fmla="*/ 20 h 21"/>
                  <a:gd name="T4" fmla="*/ 16 w 17"/>
                  <a:gd name="T5" fmla="*/ 21 h 21"/>
                  <a:gd name="T6" fmla="*/ 14 w 17"/>
                  <a:gd name="T7" fmla="*/ 21 h 21"/>
                  <a:gd name="T8" fmla="*/ 13 w 17"/>
                  <a:gd name="T9" fmla="*/ 21 h 21"/>
                  <a:gd name="T10" fmla="*/ 12 w 17"/>
                  <a:gd name="T11" fmla="*/ 20 h 21"/>
                  <a:gd name="T12" fmla="*/ 12 w 17"/>
                  <a:gd name="T13" fmla="*/ 20 h 21"/>
                  <a:gd name="T14" fmla="*/ 12 w 17"/>
                  <a:gd name="T15" fmla="*/ 18 h 21"/>
                  <a:gd name="T16" fmla="*/ 10 w 17"/>
                  <a:gd name="T17" fmla="*/ 20 h 21"/>
                  <a:gd name="T18" fmla="*/ 7 w 17"/>
                  <a:gd name="T19" fmla="*/ 21 h 21"/>
                  <a:gd name="T20" fmla="*/ 4 w 17"/>
                  <a:gd name="T21" fmla="*/ 21 h 21"/>
                  <a:gd name="T22" fmla="*/ 2 w 17"/>
                  <a:gd name="T23" fmla="*/ 19 h 21"/>
                  <a:gd name="T24" fmla="*/ 0 w 17"/>
                  <a:gd name="T25" fmla="*/ 18 h 21"/>
                  <a:gd name="T26" fmla="*/ 0 w 17"/>
                  <a:gd name="T27" fmla="*/ 15 h 21"/>
                  <a:gd name="T28" fmla="*/ 1 w 17"/>
                  <a:gd name="T29" fmla="*/ 12 h 21"/>
                  <a:gd name="T30" fmla="*/ 2 w 17"/>
                  <a:gd name="T31" fmla="*/ 10 h 21"/>
                  <a:gd name="T32" fmla="*/ 5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5 h 21"/>
                  <a:gd name="T46" fmla="*/ 8 w 17"/>
                  <a:gd name="T47" fmla="*/ 4 h 21"/>
                  <a:gd name="T48" fmla="*/ 6 w 17"/>
                  <a:gd name="T49" fmla="*/ 5 h 21"/>
                  <a:gd name="T50" fmla="*/ 4 w 17"/>
                  <a:gd name="T51" fmla="*/ 5 h 21"/>
                  <a:gd name="T52" fmla="*/ 3 w 17"/>
                  <a:gd name="T53" fmla="*/ 6 h 21"/>
                  <a:gd name="T54" fmla="*/ 2 w 17"/>
                  <a:gd name="T55" fmla="*/ 6 h 21"/>
                  <a:gd name="T56" fmla="*/ 1 w 17"/>
                  <a:gd name="T57" fmla="*/ 6 h 21"/>
                  <a:gd name="T58" fmla="*/ 1 w 17"/>
                  <a:gd name="T59" fmla="*/ 6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1 h 21"/>
                  <a:gd name="T74" fmla="*/ 9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1"/>
                      <a:pt x="16" y="21"/>
                    </a:cubicBezTo>
                    <a:cubicBezTo>
                      <a:pt x="15" y="21"/>
                      <a:pt x="15" y="21"/>
                      <a:pt x="14" y="21"/>
                    </a:cubicBezTo>
                    <a:cubicBezTo>
                      <a:pt x="14" y="21"/>
                      <a:pt x="13" y="21"/>
                      <a:pt x="13" y="21"/>
                    </a:cubicBezTo>
                    <a:cubicBezTo>
                      <a:pt x="13" y="21"/>
                      <a:pt x="13" y="20"/>
                      <a:pt x="12"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1"/>
                    </a:cubicBezTo>
                    <a:cubicBezTo>
                      <a:pt x="3" y="20"/>
                      <a:pt x="2" y="20"/>
                      <a:pt x="2" y="19"/>
                    </a:cubicBezTo>
                    <a:cubicBezTo>
                      <a:pt x="1" y="19"/>
                      <a:pt x="1" y="18"/>
                      <a:pt x="0" y="18"/>
                    </a:cubicBezTo>
                    <a:cubicBezTo>
                      <a:pt x="0" y="17"/>
                      <a:pt x="0" y="16"/>
                      <a:pt x="0" y="15"/>
                    </a:cubicBezTo>
                    <a:cubicBezTo>
                      <a:pt x="0" y="14"/>
                      <a:pt x="0" y="13"/>
                      <a:pt x="1" y="12"/>
                    </a:cubicBezTo>
                    <a:cubicBezTo>
                      <a:pt x="1" y="11"/>
                      <a:pt x="2" y="11"/>
                      <a:pt x="2" y="10"/>
                    </a:cubicBezTo>
                    <a:cubicBezTo>
                      <a:pt x="3" y="10"/>
                      <a:pt x="4" y="9"/>
                      <a:pt x="5" y="9"/>
                    </a:cubicBezTo>
                    <a:cubicBezTo>
                      <a:pt x="7" y="9"/>
                      <a:pt x="8" y="9"/>
                      <a:pt x="10" y="9"/>
                    </a:cubicBezTo>
                    <a:cubicBezTo>
                      <a:pt x="12" y="9"/>
                      <a:pt x="12" y="9"/>
                      <a:pt x="12" y="9"/>
                    </a:cubicBezTo>
                    <a:cubicBezTo>
                      <a:pt x="12" y="8"/>
                      <a:pt x="12" y="8"/>
                      <a:pt x="12" y="8"/>
                    </a:cubicBezTo>
                    <a:cubicBezTo>
                      <a:pt x="12" y="7"/>
                      <a:pt x="11" y="7"/>
                      <a:pt x="11" y="6"/>
                    </a:cubicBezTo>
                    <a:cubicBezTo>
                      <a:pt x="11" y="6"/>
                      <a:pt x="11" y="5"/>
                      <a:pt x="11" y="5"/>
                    </a:cubicBezTo>
                    <a:cubicBezTo>
                      <a:pt x="11" y="5"/>
                      <a:pt x="10" y="5"/>
                      <a:pt x="10" y="5"/>
                    </a:cubicBezTo>
                    <a:cubicBezTo>
                      <a:pt x="9" y="4"/>
                      <a:pt x="9" y="4"/>
                      <a:pt x="8" y="4"/>
                    </a:cubicBezTo>
                    <a:cubicBezTo>
                      <a:pt x="7" y="4"/>
                      <a:pt x="6" y="4"/>
                      <a:pt x="6" y="5"/>
                    </a:cubicBezTo>
                    <a:cubicBezTo>
                      <a:pt x="5" y="5"/>
                      <a:pt x="4" y="5"/>
                      <a:pt x="4" y="5"/>
                    </a:cubicBezTo>
                    <a:cubicBezTo>
                      <a:pt x="3" y="5"/>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2"/>
                      <a:pt x="3" y="1"/>
                      <a:pt x="4" y="1"/>
                    </a:cubicBezTo>
                    <a:cubicBezTo>
                      <a:pt x="5" y="1"/>
                      <a:pt x="5" y="1"/>
                      <a:pt x="6" y="1"/>
                    </a:cubicBezTo>
                    <a:cubicBezTo>
                      <a:pt x="7" y="0"/>
                      <a:pt x="8" y="0"/>
                      <a:pt x="9" y="0"/>
                    </a:cubicBezTo>
                    <a:cubicBezTo>
                      <a:pt x="10" y="0"/>
                      <a:pt x="11" y="1"/>
                      <a:pt x="12" y="1"/>
                    </a:cubicBezTo>
                    <a:cubicBezTo>
                      <a:pt x="13" y="1"/>
                      <a:pt x="14" y="2"/>
                      <a:pt x="15" y="2"/>
                    </a:cubicBezTo>
                    <a:cubicBezTo>
                      <a:pt x="15" y="3"/>
                      <a:pt x="16" y="3"/>
                      <a:pt x="16" y="4"/>
                    </a:cubicBezTo>
                    <a:cubicBezTo>
                      <a:pt x="16" y="5"/>
                      <a:pt x="17" y="6"/>
                      <a:pt x="17" y="8"/>
                    </a:cubicBezTo>
                    <a:lnTo>
                      <a:pt x="17" y="20"/>
                    </a:lnTo>
                    <a:close/>
                    <a:moveTo>
                      <a:pt x="12" y="12"/>
                    </a:moveTo>
                    <a:cubicBezTo>
                      <a:pt x="10" y="12"/>
                      <a:pt x="10" y="12"/>
                      <a:pt x="10" y="12"/>
                    </a:cubicBezTo>
                    <a:cubicBezTo>
                      <a:pt x="9" y="12"/>
                      <a:pt x="8" y="12"/>
                      <a:pt x="7" y="12"/>
                    </a:cubicBezTo>
                    <a:cubicBezTo>
                      <a:pt x="7" y="12"/>
                      <a:pt x="6" y="13"/>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34" name="Freeform 8243">
                <a:extLst>
                  <a:ext uri="{FF2B5EF4-FFF2-40B4-BE49-F238E27FC236}">
                    <a16:creationId xmlns:a16="http://schemas.microsoft.com/office/drawing/2014/main" id="{1A097818-DFF5-472F-94EF-6491D0CD1148}"/>
                  </a:ext>
                </a:extLst>
              </p:cNvPr>
              <p:cNvSpPr>
                <a:spLocks/>
              </p:cNvSpPr>
              <p:nvPr/>
            </p:nvSpPr>
            <p:spPr bwMode="auto">
              <a:xfrm>
                <a:off x="-2714625" y="1657467"/>
                <a:ext cx="46038" cy="55563"/>
              </a:xfrm>
              <a:custGeom>
                <a:avLst/>
                <a:gdLst>
                  <a:gd name="T0" fmla="*/ 17 w 17"/>
                  <a:gd name="T1" fmla="*/ 20 h 21"/>
                  <a:gd name="T2" fmla="*/ 17 w 17"/>
                  <a:gd name="T3" fmla="*/ 20 h 21"/>
                  <a:gd name="T4" fmla="*/ 17 w 17"/>
                  <a:gd name="T5" fmla="*/ 20 h 21"/>
                  <a:gd name="T6" fmla="*/ 16 w 17"/>
                  <a:gd name="T7" fmla="*/ 21 h 21"/>
                  <a:gd name="T8" fmla="*/ 15 w 17"/>
                  <a:gd name="T9" fmla="*/ 21 h 21"/>
                  <a:gd name="T10" fmla="*/ 13 w 17"/>
                  <a:gd name="T11" fmla="*/ 21 h 21"/>
                  <a:gd name="T12" fmla="*/ 13 w 17"/>
                  <a:gd name="T13" fmla="*/ 20 h 21"/>
                  <a:gd name="T14" fmla="*/ 12 w 17"/>
                  <a:gd name="T15" fmla="*/ 20 h 21"/>
                  <a:gd name="T16" fmla="*/ 12 w 17"/>
                  <a:gd name="T17" fmla="*/ 20 h 21"/>
                  <a:gd name="T18" fmla="*/ 12 w 17"/>
                  <a:gd name="T19" fmla="*/ 9 h 21"/>
                  <a:gd name="T20" fmla="*/ 12 w 17"/>
                  <a:gd name="T21" fmla="*/ 7 h 21"/>
                  <a:gd name="T22" fmla="*/ 11 w 17"/>
                  <a:gd name="T23" fmla="*/ 6 h 21"/>
                  <a:gd name="T24" fmla="*/ 10 w 17"/>
                  <a:gd name="T25" fmla="*/ 5 h 21"/>
                  <a:gd name="T26" fmla="*/ 9 w 17"/>
                  <a:gd name="T27" fmla="*/ 5 h 21"/>
                  <a:gd name="T28" fmla="*/ 7 w 17"/>
                  <a:gd name="T29" fmla="*/ 6 h 21"/>
                  <a:gd name="T30" fmla="*/ 5 w 17"/>
                  <a:gd name="T31" fmla="*/ 8 h 21"/>
                  <a:gd name="T32" fmla="*/ 5 w 17"/>
                  <a:gd name="T33" fmla="*/ 20 h 21"/>
                  <a:gd name="T34" fmla="*/ 5 w 17"/>
                  <a:gd name="T35" fmla="*/ 20 h 21"/>
                  <a:gd name="T36" fmla="*/ 4 w 17"/>
                  <a:gd name="T37" fmla="*/ 20 h 21"/>
                  <a:gd name="T38" fmla="*/ 4 w 17"/>
                  <a:gd name="T39" fmla="*/ 21 h 21"/>
                  <a:gd name="T40" fmla="*/ 2 w 17"/>
                  <a:gd name="T41" fmla="*/ 21 h 21"/>
                  <a:gd name="T42" fmla="*/ 1 w 17"/>
                  <a:gd name="T43" fmla="*/ 21 h 21"/>
                  <a:gd name="T44" fmla="*/ 0 w 17"/>
                  <a:gd name="T45" fmla="*/ 20 h 21"/>
                  <a:gd name="T46" fmla="*/ 0 w 17"/>
                  <a:gd name="T47" fmla="*/ 20 h 21"/>
                  <a:gd name="T48" fmla="*/ 0 w 17"/>
                  <a:gd name="T49" fmla="*/ 20 h 21"/>
                  <a:gd name="T50" fmla="*/ 0 w 17"/>
                  <a:gd name="T51" fmla="*/ 2 h 21"/>
                  <a:gd name="T52" fmla="*/ 0 w 17"/>
                  <a:gd name="T53" fmla="*/ 1 h 21"/>
                  <a:gd name="T54" fmla="*/ 0 w 17"/>
                  <a:gd name="T55" fmla="*/ 1 h 21"/>
                  <a:gd name="T56" fmla="*/ 1 w 17"/>
                  <a:gd name="T57" fmla="*/ 1 h 21"/>
                  <a:gd name="T58" fmla="*/ 2 w 17"/>
                  <a:gd name="T59" fmla="*/ 1 h 21"/>
                  <a:gd name="T60" fmla="*/ 3 w 17"/>
                  <a:gd name="T61" fmla="*/ 1 h 21"/>
                  <a:gd name="T62" fmla="*/ 4 w 17"/>
                  <a:gd name="T63" fmla="*/ 1 h 21"/>
                  <a:gd name="T64" fmla="*/ 4 w 17"/>
                  <a:gd name="T65" fmla="*/ 1 h 21"/>
                  <a:gd name="T66" fmla="*/ 4 w 17"/>
                  <a:gd name="T67" fmla="*/ 2 h 21"/>
                  <a:gd name="T68" fmla="*/ 4 w 17"/>
                  <a:gd name="T69" fmla="*/ 4 h 21"/>
                  <a:gd name="T70" fmla="*/ 7 w 17"/>
                  <a:gd name="T71" fmla="*/ 1 h 21"/>
                  <a:gd name="T72" fmla="*/ 10 w 17"/>
                  <a:gd name="T73" fmla="*/ 0 h 21"/>
                  <a:gd name="T74" fmla="*/ 14 w 17"/>
                  <a:gd name="T75" fmla="*/ 1 h 21"/>
                  <a:gd name="T76" fmla="*/ 16 w 17"/>
                  <a:gd name="T77" fmla="*/ 3 h 21"/>
                  <a:gd name="T78" fmla="*/ 17 w 17"/>
                  <a:gd name="T79" fmla="*/ 5 h 21"/>
                  <a:gd name="T80" fmla="*/ 17 w 17"/>
                  <a:gd name="T81" fmla="*/ 9 h 21"/>
                  <a:gd name="T82" fmla="*/ 17 w 17"/>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20"/>
                    </a:moveTo>
                    <a:cubicBezTo>
                      <a:pt x="17" y="20"/>
                      <a:pt x="17" y="20"/>
                      <a:pt x="17" y="20"/>
                    </a:cubicBezTo>
                    <a:cubicBezTo>
                      <a:pt x="17" y="20"/>
                      <a:pt x="17" y="20"/>
                      <a:pt x="17" y="20"/>
                    </a:cubicBezTo>
                    <a:cubicBezTo>
                      <a:pt x="16" y="20"/>
                      <a:pt x="16" y="21"/>
                      <a:pt x="16" y="21"/>
                    </a:cubicBezTo>
                    <a:cubicBezTo>
                      <a:pt x="15" y="21"/>
                      <a:pt x="15" y="21"/>
                      <a:pt x="15" y="21"/>
                    </a:cubicBezTo>
                    <a:cubicBezTo>
                      <a:pt x="14" y="21"/>
                      <a:pt x="14" y="21"/>
                      <a:pt x="13" y="21"/>
                    </a:cubicBezTo>
                    <a:cubicBezTo>
                      <a:pt x="13" y="21"/>
                      <a:pt x="13" y="20"/>
                      <a:pt x="13" y="20"/>
                    </a:cubicBezTo>
                    <a:cubicBezTo>
                      <a:pt x="12" y="20"/>
                      <a:pt x="12" y="20"/>
                      <a:pt x="12" y="20"/>
                    </a:cubicBezTo>
                    <a:cubicBezTo>
                      <a:pt x="12" y="20"/>
                      <a:pt x="12" y="20"/>
                      <a:pt x="12" y="20"/>
                    </a:cubicBezTo>
                    <a:cubicBezTo>
                      <a:pt x="12" y="9"/>
                      <a:pt x="12" y="9"/>
                      <a:pt x="12" y="9"/>
                    </a:cubicBezTo>
                    <a:cubicBezTo>
                      <a:pt x="12" y="9"/>
                      <a:pt x="12" y="8"/>
                      <a:pt x="12" y="7"/>
                    </a:cubicBezTo>
                    <a:cubicBezTo>
                      <a:pt x="12" y="7"/>
                      <a:pt x="11" y="6"/>
                      <a:pt x="11" y="6"/>
                    </a:cubicBezTo>
                    <a:cubicBezTo>
                      <a:pt x="11" y="6"/>
                      <a:pt x="11" y="5"/>
                      <a:pt x="10" y="5"/>
                    </a:cubicBezTo>
                    <a:cubicBezTo>
                      <a:pt x="10" y="5"/>
                      <a:pt x="9" y="5"/>
                      <a:pt x="9" y="5"/>
                    </a:cubicBezTo>
                    <a:cubicBezTo>
                      <a:pt x="8" y="5"/>
                      <a:pt x="8" y="5"/>
                      <a:pt x="7" y="6"/>
                    </a:cubicBezTo>
                    <a:cubicBezTo>
                      <a:pt x="6" y="6"/>
                      <a:pt x="6" y="7"/>
                      <a:pt x="5" y="8"/>
                    </a:cubicBezTo>
                    <a:cubicBezTo>
                      <a:pt x="5" y="20"/>
                      <a:pt x="5" y="20"/>
                      <a:pt x="5" y="20"/>
                    </a:cubicBezTo>
                    <a:cubicBezTo>
                      <a:pt x="5" y="20"/>
                      <a:pt x="5" y="20"/>
                      <a:pt x="5" y="20"/>
                    </a:cubicBezTo>
                    <a:cubicBezTo>
                      <a:pt x="5" y="20"/>
                      <a:pt x="5" y="20"/>
                      <a:pt x="4" y="20"/>
                    </a:cubicBezTo>
                    <a:cubicBezTo>
                      <a:pt x="4" y="20"/>
                      <a:pt x="4" y="21"/>
                      <a:pt x="4" y="21"/>
                    </a:cubicBezTo>
                    <a:cubicBezTo>
                      <a:pt x="3" y="21"/>
                      <a:pt x="3" y="21"/>
                      <a:pt x="2" y="21"/>
                    </a:cubicBezTo>
                    <a:cubicBezTo>
                      <a:pt x="2" y="21"/>
                      <a:pt x="1" y="21"/>
                      <a:pt x="1" y="21"/>
                    </a:cubicBezTo>
                    <a:cubicBezTo>
                      <a:pt x="1" y="21"/>
                      <a:pt x="0" y="20"/>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3" y="1"/>
                      <a:pt x="4" y="1"/>
                      <a:pt x="4" y="1"/>
                    </a:cubicBezTo>
                    <a:cubicBezTo>
                      <a:pt x="4" y="1"/>
                      <a:pt x="4" y="1"/>
                      <a:pt x="4" y="1"/>
                    </a:cubicBezTo>
                    <a:cubicBezTo>
                      <a:pt x="4" y="1"/>
                      <a:pt x="4" y="1"/>
                      <a:pt x="4" y="2"/>
                    </a:cubicBezTo>
                    <a:cubicBezTo>
                      <a:pt x="4" y="4"/>
                      <a:pt x="4" y="4"/>
                      <a:pt x="4" y="4"/>
                    </a:cubicBezTo>
                    <a:cubicBezTo>
                      <a:pt x="5" y="3"/>
                      <a:pt x="6" y="2"/>
                      <a:pt x="7" y="1"/>
                    </a:cubicBezTo>
                    <a:cubicBezTo>
                      <a:pt x="8" y="1"/>
                      <a:pt x="9" y="0"/>
                      <a:pt x="10" y="0"/>
                    </a:cubicBezTo>
                    <a:cubicBezTo>
                      <a:pt x="12" y="0"/>
                      <a:pt x="13" y="1"/>
                      <a:pt x="14" y="1"/>
                    </a:cubicBezTo>
                    <a:cubicBezTo>
                      <a:pt x="14" y="1"/>
                      <a:pt x="15" y="2"/>
                      <a:pt x="16" y="3"/>
                    </a:cubicBezTo>
                    <a:cubicBezTo>
                      <a:pt x="16" y="3"/>
                      <a:pt x="17" y="4"/>
                      <a:pt x="17" y="5"/>
                    </a:cubicBezTo>
                    <a:cubicBezTo>
                      <a:pt x="17" y="6"/>
                      <a:pt x="17" y="7"/>
                      <a:pt x="17" y="9"/>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4" name="Group 9573">
              <a:extLst>
                <a:ext uri="{FF2B5EF4-FFF2-40B4-BE49-F238E27FC236}">
                  <a16:creationId xmlns:a16="http://schemas.microsoft.com/office/drawing/2014/main" id="{ED1353DE-395B-460F-88CD-0F54230F8803}"/>
                </a:ext>
              </a:extLst>
            </p:cNvPr>
            <p:cNvGrpSpPr/>
            <p:nvPr/>
          </p:nvGrpSpPr>
          <p:grpSpPr>
            <a:xfrm>
              <a:off x="1219990" y="2348845"/>
              <a:ext cx="465841" cy="68961"/>
              <a:chOff x="-2460625" y="1636830"/>
              <a:chExt cx="525462" cy="77787"/>
            </a:xfrm>
          </p:grpSpPr>
          <p:sp>
            <p:nvSpPr>
              <p:cNvPr id="9235" name="Freeform 8244">
                <a:extLst>
                  <a:ext uri="{FF2B5EF4-FFF2-40B4-BE49-F238E27FC236}">
                    <a16:creationId xmlns:a16="http://schemas.microsoft.com/office/drawing/2014/main" id="{6623E2C3-D951-44EA-9232-284113912277}"/>
                  </a:ext>
                </a:extLst>
              </p:cNvPr>
              <p:cNvSpPr>
                <a:spLocks/>
              </p:cNvSpPr>
              <p:nvPr/>
            </p:nvSpPr>
            <p:spPr bwMode="auto">
              <a:xfrm>
                <a:off x="-2460625" y="1641592"/>
                <a:ext cx="82550" cy="71438"/>
              </a:xfrm>
              <a:custGeom>
                <a:avLst/>
                <a:gdLst>
                  <a:gd name="T0" fmla="*/ 31 w 31"/>
                  <a:gd name="T1" fmla="*/ 26 h 27"/>
                  <a:gd name="T2" fmla="*/ 31 w 31"/>
                  <a:gd name="T3" fmla="*/ 27 h 27"/>
                  <a:gd name="T4" fmla="*/ 30 w 31"/>
                  <a:gd name="T5" fmla="*/ 27 h 27"/>
                  <a:gd name="T6" fmla="*/ 30 w 31"/>
                  <a:gd name="T7" fmla="*/ 27 h 27"/>
                  <a:gd name="T8" fmla="*/ 28 w 31"/>
                  <a:gd name="T9" fmla="*/ 27 h 27"/>
                  <a:gd name="T10" fmla="*/ 27 w 31"/>
                  <a:gd name="T11" fmla="*/ 27 h 27"/>
                  <a:gd name="T12" fmla="*/ 26 w 31"/>
                  <a:gd name="T13" fmla="*/ 27 h 27"/>
                  <a:gd name="T14" fmla="*/ 26 w 31"/>
                  <a:gd name="T15" fmla="*/ 27 h 27"/>
                  <a:gd name="T16" fmla="*/ 26 w 31"/>
                  <a:gd name="T17" fmla="*/ 26 h 27"/>
                  <a:gd name="T18" fmla="*/ 26 w 31"/>
                  <a:gd name="T19" fmla="*/ 4 h 27"/>
                  <a:gd name="T20" fmla="*/ 18 w 31"/>
                  <a:gd name="T21" fmla="*/ 26 h 27"/>
                  <a:gd name="T22" fmla="*/ 18 w 31"/>
                  <a:gd name="T23" fmla="*/ 27 h 27"/>
                  <a:gd name="T24" fmla="*/ 17 w 31"/>
                  <a:gd name="T25" fmla="*/ 27 h 27"/>
                  <a:gd name="T26" fmla="*/ 16 w 31"/>
                  <a:gd name="T27" fmla="*/ 27 h 27"/>
                  <a:gd name="T28" fmla="*/ 15 w 31"/>
                  <a:gd name="T29" fmla="*/ 27 h 27"/>
                  <a:gd name="T30" fmla="*/ 14 w 31"/>
                  <a:gd name="T31" fmla="*/ 27 h 27"/>
                  <a:gd name="T32" fmla="*/ 13 w 31"/>
                  <a:gd name="T33" fmla="*/ 27 h 27"/>
                  <a:gd name="T34" fmla="*/ 13 w 31"/>
                  <a:gd name="T35" fmla="*/ 27 h 27"/>
                  <a:gd name="T36" fmla="*/ 12 w 31"/>
                  <a:gd name="T37" fmla="*/ 26 h 27"/>
                  <a:gd name="T38" fmla="*/ 5 w 31"/>
                  <a:gd name="T39" fmla="*/ 4 h 27"/>
                  <a:gd name="T40" fmla="*/ 5 w 31"/>
                  <a:gd name="T41" fmla="*/ 26 h 27"/>
                  <a:gd name="T42" fmla="*/ 5 w 31"/>
                  <a:gd name="T43" fmla="*/ 27 h 27"/>
                  <a:gd name="T44" fmla="*/ 4 w 31"/>
                  <a:gd name="T45" fmla="*/ 27 h 27"/>
                  <a:gd name="T46" fmla="*/ 4 w 31"/>
                  <a:gd name="T47" fmla="*/ 27 h 27"/>
                  <a:gd name="T48" fmla="*/ 2 w 31"/>
                  <a:gd name="T49" fmla="*/ 27 h 27"/>
                  <a:gd name="T50" fmla="*/ 1 w 31"/>
                  <a:gd name="T51" fmla="*/ 27 h 27"/>
                  <a:gd name="T52" fmla="*/ 0 w 31"/>
                  <a:gd name="T53" fmla="*/ 27 h 27"/>
                  <a:gd name="T54" fmla="*/ 0 w 31"/>
                  <a:gd name="T55" fmla="*/ 27 h 27"/>
                  <a:gd name="T56" fmla="*/ 0 w 31"/>
                  <a:gd name="T57" fmla="*/ 26 h 27"/>
                  <a:gd name="T58" fmla="*/ 0 w 31"/>
                  <a:gd name="T59" fmla="*/ 3 h 27"/>
                  <a:gd name="T60" fmla="*/ 0 w 31"/>
                  <a:gd name="T61" fmla="*/ 1 h 27"/>
                  <a:gd name="T62" fmla="*/ 2 w 31"/>
                  <a:gd name="T63" fmla="*/ 0 h 27"/>
                  <a:gd name="T64" fmla="*/ 5 w 31"/>
                  <a:gd name="T65" fmla="*/ 0 h 27"/>
                  <a:gd name="T66" fmla="*/ 7 w 31"/>
                  <a:gd name="T67" fmla="*/ 0 h 27"/>
                  <a:gd name="T68" fmla="*/ 8 w 31"/>
                  <a:gd name="T69" fmla="*/ 1 h 27"/>
                  <a:gd name="T70" fmla="*/ 9 w 31"/>
                  <a:gd name="T71" fmla="*/ 2 h 27"/>
                  <a:gd name="T72" fmla="*/ 10 w 31"/>
                  <a:gd name="T73" fmla="*/ 3 h 27"/>
                  <a:gd name="T74" fmla="*/ 15 w 31"/>
                  <a:gd name="T75" fmla="*/ 19 h 27"/>
                  <a:gd name="T76" fmla="*/ 21 w 31"/>
                  <a:gd name="T77" fmla="*/ 3 h 27"/>
                  <a:gd name="T78" fmla="*/ 22 w 31"/>
                  <a:gd name="T79" fmla="*/ 2 h 27"/>
                  <a:gd name="T80" fmla="*/ 23 w 31"/>
                  <a:gd name="T81" fmla="*/ 1 h 27"/>
                  <a:gd name="T82" fmla="*/ 24 w 31"/>
                  <a:gd name="T83" fmla="*/ 0 h 27"/>
                  <a:gd name="T84" fmla="*/ 25 w 31"/>
                  <a:gd name="T85" fmla="*/ 0 h 27"/>
                  <a:gd name="T86" fmla="*/ 29 w 31"/>
                  <a:gd name="T87" fmla="*/ 0 h 27"/>
                  <a:gd name="T88" fmla="*/ 30 w 31"/>
                  <a:gd name="T89" fmla="*/ 0 h 27"/>
                  <a:gd name="T90" fmla="*/ 30 w 31"/>
                  <a:gd name="T91" fmla="*/ 1 h 27"/>
                  <a:gd name="T92" fmla="*/ 31 w 31"/>
                  <a:gd name="T93" fmla="*/ 2 h 27"/>
                  <a:gd name="T94" fmla="*/ 31 w 31"/>
                  <a:gd name="T95" fmla="*/ 3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7"/>
                      <a:pt x="31" y="27"/>
                    </a:cubicBezTo>
                    <a:cubicBezTo>
                      <a:pt x="31" y="27"/>
                      <a:pt x="30" y="27"/>
                      <a:pt x="30" y="27"/>
                    </a:cubicBezTo>
                    <a:cubicBezTo>
                      <a:pt x="30" y="27"/>
                      <a:pt x="30" y="27"/>
                      <a:pt x="30" y="27"/>
                    </a:cubicBezTo>
                    <a:cubicBezTo>
                      <a:pt x="29" y="27"/>
                      <a:pt x="29" y="27"/>
                      <a:pt x="28" y="27"/>
                    </a:cubicBezTo>
                    <a:cubicBezTo>
                      <a:pt x="28" y="27"/>
                      <a:pt x="27" y="27"/>
                      <a:pt x="27" y="27"/>
                    </a:cubicBezTo>
                    <a:cubicBezTo>
                      <a:pt x="27" y="27"/>
                      <a:pt x="26" y="27"/>
                      <a:pt x="26" y="27"/>
                    </a:cubicBezTo>
                    <a:cubicBezTo>
                      <a:pt x="26" y="27"/>
                      <a:pt x="26" y="27"/>
                      <a:pt x="26" y="27"/>
                    </a:cubicBezTo>
                    <a:cubicBezTo>
                      <a:pt x="26" y="27"/>
                      <a:pt x="26" y="26"/>
                      <a:pt x="26" y="26"/>
                    </a:cubicBezTo>
                    <a:cubicBezTo>
                      <a:pt x="26" y="4"/>
                      <a:pt x="26" y="4"/>
                      <a:pt x="26" y="4"/>
                    </a:cubicBezTo>
                    <a:cubicBezTo>
                      <a:pt x="18" y="26"/>
                      <a:pt x="18" y="26"/>
                      <a:pt x="18" y="26"/>
                    </a:cubicBezTo>
                    <a:cubicBezTo>
                      <a:pt x="18" y="27"/>
                      <a:pt x="18" y="27"/>
                      <a:pt x="18" y="27"/>
                    </a:cubicBezTo>
                    <a:cubicBezTo>
                      <a:pt x="18" y="27"/>
                      <a:pt x="17" y="27"/>
                      <a:pt x="17" y="27"/>
                    </a:cubicBezTo>
                    <a:cubicBezTo>
                      <a:pt x="17" y="27"/>
                      <a:pt x="17" y="27"/>
                      <a:pt x="16" y="27"/>
                    </a:cubicBezTo>
                    <a:cubicBezTo>
                      <a:pt x="16" y="27"/>
                      <a:pt x="16" y="27"/>
                      <a:pt x="15" y="27"/>
                    </a:cubicBezTo>
                    <a:cubicBezTo>
                      <a:pt x="15" y="27"/>
                      <a:pt x="14" y="27"/>
                      <a:pt x="14" y="27"/>
                    </a:cubicBezTo>
                    <a:cubicBezTo>
                      <a:pt x="14" y="27"/>
                      <a:pt x="13" y="27"/>
                      <a:pt x="13" y="27"/>
                    </a:cubicBezTo>
                    <a:cubicBezTo>
                      <a:pt x="13" y="27"/>
                      <a:pt x="13" y="27"/>
                      <a:pt x="13" y="27"/>
                    </a:cubicBezTo>
                    <a:cubicBezTo>
                      <a:pt x="12" y="27"/>
                      <a:pt x="12" y="26"/>
                      <a:pt x="12" y="26"/>
                    </a:cubicBezTo>
                    <a:cubicBezTo>
                      <a:pt x="5" y="4"/>
                      <a:pt x="5" y="4"/>
                      <a:pt x="5" y="4"/>
                    </a:cubicBezTo>
                    <a:cubicBezTo>
                      <a:pt x="5" y="26"/>
                      <a:pt x="5" y="26"/>
                      <a:pt x="5" y="26"/>
                    </a:cubicBezTo>
                    <a:cubicBezTo>
                      <a:pt x="5" y="26"/>
                      <a:pt x="5" y="27"/>
                      <a:pt x="5" y="27"/>
                    </a:cubicBezTo>
                    <a:cubicBezTo>
                      <a:pt x="5" y="27"/>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7"/>
                      <a:pt x="0" y="26"/>
                      <a:pt x="0" y="26"/>
                    </a:cubicBezTo>
                    <a:cubicBezTo>
                      <a:pt x="0" y="3"/>
                      <a:pt x="0" y="3"/>
                      <a:pt x="0" y="3"/>
                    </a:cubicBezTo>
                    <a:cubicBezTo>
                      <a:pt x="0" y="2"/>
                      <a:pt x="0" y="1"/>
                      <a:pt x="0" y="1"/>
                    </a:cubicBezTo>
                    <a:cubicBezTo>
                      <a:pt x="1" y="1"/>
                      <a:pt x="1" y="0"/>
                      <a:pt x="2" y="0"/>
                    </a:cubicBezTo>
                    <a:cubicBezTo>
                      <a:pt x="5" y="0"/>
                      <a:pt x="5" y="0"/>
                      <a:pt x="5" y="0"/>
                    </a:cubicBezTo>
                    <a:cubicBezTo>
                      <a:pt x="6" y="0"/>
                      <a:pt x="6" y="0"/>
                      <a:pt x="7" y="0"/>
                    </a:cubicBezTo>
                    <a:cubicBezTo>
                      <a:pt x="7" y="1"/>
                      <a:pt x="8" y="1"/>
                      <a:pt x="8" y="1"/>
                    </a:cubicBezTo>
                    <a:cubicBezTo>
                      <a:pt x="8" y="1"/>
                      <a:pt x="9" y="2"/>
                      <a:pt x="9" y="2"/>
                    </a:cubicBezTo>
                    <a:cubicBezTo>
                      <a:pt x="9" y="2"/>
                      <a:pt x="9" y="3"/>
                      <a:pt x="10" y="3"/>
                    </a:cubicBezTo>
                    <a:cubicBezTo>
                      <a:pt x="15" y="19"/>
                      <a:pt x="15" y="19"/>
                      <a:pt x="15" y="19"/>
                    </a:cubicBezTo>
                    <a:cubicBezTo>
                      <a:pt x="21" y="3"/>
                      <a:pt x="21" y="3"/>
                      <a:pt x="21" y="3"/>
                    </a:cubicBezTo>
                    <a:cubicBezTo>
                      <a:pt x="22" y="3"/>
                      <a:pt x="22" y="2"/>
                      <a:pt x="22" y="2"/>
                    </a:cubicBezTo>
                    <a:cubicBezTo>
                      <a:pt x="22" y="2"/>
                      <a:pt x="22" y="1"/>
                      <a:pt x="23" y="1"/>
                    </a:cubicBezTo>
                    <a:cubicBezTo>
                      <a:pt x="23" y="1"/>
                      <a:pt x="23" y="1"/>
                      <a:pt x="24" y="0"/>
                    </a:cubicBezTo>
                    <a:cubicBezTo>
                      <a:pt x="24" y="0"/>
                      <a:pt x="25" y="0"/>
                      <a:pt x="25" y="0"/>
                    </a:cubicBezTo>
                    <a:cubicBezTo>
                      <a:pt x="29" y="0"/>
                      <a:pt x="29" y="0"/>
                      <a:pt x="29" y="0"/>
                    </a:cubicBezTo>
                    <a:cubicBezTo>
                      <a:pt x="29" y="0"/>
                      <a:pt x="29" y="0"/>
                      <a:pt x="30" y="0"/>
                    </a:cubicBezTo>
                    <a:cubicBezTo>
                      <a:pt x="30" y="1"/>
                      <a:pt x="30" y="1"/>
                      <a:pt x="30" y="1"/>
                    </a:cubicBezTo>
                    <a:cubicBezTo>
                      <a:pt x="30" y="1"/>
                      <a:pt x="31" y="1"/>
                      <a:pt x="31" y="2"/>
                    </a:cubicBezTo>
                    <a:cubicBezTo>
                      <a:pt x="31" y="2"/>
                      <a:pt x="31" y="2"/>
                      <a:pt x="31" y="3"/>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6" name="Freeform 8245">
                <a:extLst>
                  <a:ext uri="{FF2B5EF4-FFF2-40B4-BE49-F238E27FC236}">
                    <a16:creationId xmlns:a16="http://schemas.microsoft.com/office/drawing/2014/main" id="{DFACD618-0A50-465E-8559-DEA95EA169AC}"/>
                  </a:ext>
                </a:extLst>
              </p:cNvPr>
              <p:cNvSpPr>
                <a:spLocks/>
              </p:cNvSpPr>
              <p:nvPr/>
            </p:nvSpPr>
            <p:spPr bwMode="auto">
              <a:xfrm>
                <a:off x="-2354263" y="1692392"/>
                <a:ext cx="19050" cy="9525"/>
              </a:xfrm>
              <a:custGeom>
                <a:avLst/>
                <a:gdLst>
                  <a:gd name="T0" fmla="*/ 6 w 7"/>
                  <a:gd name="T1" fmla="*/ 0 h 4"/>
                  <a:gd name="T2" fmla="*/ 5 w 7"/>
                  <a:gd name="T3" fmla="*/ 1 h 4"/>
                  <a:gd name="T4" fmla="*/ 2 w 7"/>
                  <a:gd name="T5" fmla="*/ 1 h 4"/>
                  <a:gd name="T6" fmla="*/ 1 w 7"/>
                  <a:gd name="T7" fmla="*/ 1 h 4"/>
                  <a:gd name="T8" fmla="*/ 0 w 7"/>
                  <a:gd name="T9" fmla="*/ 2 h 4"/>
                  <a:gd name="T10" fmla="*/ 0 w 7"/>
                  <a:gd name="T11" fmla="*/ 3 h 4"/>
                  <a:gd name="T12" fmla="*/ 1 w 7"/>
                  <a:gd name="T13" fmla="*/ 4 h 4"/>
                  <a:gd name="T14" fmla="*/ 3 w 7"/>
                  <a:gd name="T15" fmla="*/ 4 h 4"/>
                  <a:gd name="T16" fmla="*/ 5 w 7"/>
                  <a:gd name="T17" fmla="*/ 4 h 4"/>
                  <a:gd name="T18" fmla="*/ 7 w 7"/>
                  <a:gd name="T19" fmla="*/ 3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cubicBezTo>
                      <a:pt x="5" y="1"/>
                      <a:pt x="5" y="1"/>
                      <a:pt x="5" y="1"/>
                    </a:cubicBezTo>
                    <a:cubicBezTo>
                      <a:pt x="4" y="1"/>
                      <a:pt x="3" y="1"/>
                      <a:pt x="2" y="1"/>
                    </a:cubicBezTo>
                    <a:cubicBezTo>
                      <a:pt x="2" y="1"/>
                      <a:pt x="1" y="1"/>
                      <a:pt x="1" y="1"/>
                    </a:cubicBezTo>
                    <a:cubicBezTo>
                      <a:pt x="1" y="1"/>
                      <a:pt x="0" y="1"/>
                      <a:pt x="0" y="2"/>
                    </a:cubicBezTo>
                    <a:cubicBezTo>
                      <a:pt x="0" y="2"/>
                      <a:pt x="0" y="2"/>
                      <a:pt x="0" y="3"/>
                    </a:cubicBezTo>
                    <a:cubicBezTo>
                      <a:pt x="0" y="3"/>
                      <a:pt x="0" y="4"/>
                      <a:pt x="1" y="4"/>
                    </a:cubicBezTo>
                    <a:cubicBezTo>
                      <a:pt x="1" y="4"/>
                      <a:pt x="2" y="4"/>
                      <a:pt x="3" y="4"/>
                    </a:cubicBezTo>
                    <a:cubicBezTo>
                      <a:pt x="3" y="4"/>
                      <a:pt x="4" y="4"/>
                      <a:pt x="5" y="4"/>
                    </a:cubicBezTo>
                    <a:cubicBezTo>
                      <a:pt x="5" y="4"/>
                      <a:pt x="6" y="3"/>
                      <a:pt x="7" y="3"/>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7" name="Freeform 8246">
                <a:extLst>
                  <a:ext uri="{FF2B5EF4-FFF2-40B4-BE49-F238E27FC236}">
                    <a16:creationId xmlns:a16="http://schemas.microsoft.com/office/drawing/2014/main" id="{677FC1F2-7B17-42E1-A337-295DD06F07D0}"/>
                  </a:ext>
                </a:extLst>
              </p:cNvPr>
              <p:cNvSpPr>
                <a:spLocks/>
              </p:cNvSpPr>
              <p:nvPr/>
            </p:nvSpPr>
            <p:spPr bwMode="auto">
              <a:xfrm>
                <a:off x="-2366963" y="1662230"/>
                <a:ext cx="46038" cy="50800"/>
              </a:xfrm>
              <a:custGeom>
                <a:avLst/>
                <a:gdLst>
                  <a:gd name="T0" fmla="*/ 17 w 17"/>
                  <a:gd name="T1" fmla="*/ 19 h 19"/>
                  <a:gd name="T2" fmla="*/ 16 w 17"/>
                  <a:gd name="T3" fmla="*/ 19 h 19"/>
                  <a:gd name="T4" fmla="*/ 16 w 17"/>
                  <a:gd name="T5" fmla="*/ 19 h 19"/>
                  <a:gd name="T6" fmla="*/ 15 w 17"/>
                  <a:gd name="T7" fmla="*/ 19 h 19"/>
                  <a:gd name="T8" fmla="*/ 13 w 17"/>
                  <a:gd name="T9" fmla="*/ 19 h 19"/>
                  <a:gd name="T10" fmla="*/ 13 w 17"/>
                  <a:gd name="T11" fmla="*/ 19 h 19"/>
                  <a:gd name="T12" fmla="*/ 12 w 17"/>
                  <a:gd name="T13" fmla="*/ 18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6 w 17"/>
                  <a:gd name="T33" fmla="*/ 8 h 19"/>
                  <a:gd name="T34" fmla="*/ 10 w 17"/>
                  <a:gd name="T35" fmla="*/ 8 h 19"/>
                  <a:gd name="T36" fmla="*/ 11 w 17"/>
                  <a:gd name="T37" fmla="*/ 8 h 19"/>
                  <a:gd name="T38" fmla="*/ 12 w 17"/>
                  <a:gd name="T39" fmla="*/ 7 h 19"/>
                  <a:gd name="T40" fmla="*/ 11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9 w 17"/>
                  <a:gd name="T75" fmla="*/ 0 h 19"/>
                  <a:gd name="T76" fmla="*/ 12 w 17"/>
                  <a:gd name="T77" fmla="*/ 0 h 19"/>
                  <a:gd name="T78" fmla="*/ 15 w 17"/>
                  <a:gd name="T79" fmla="*/ 2 h 19"/>
                  <a:gd name="T80" fmla="*/ 16 w 17"/>
                  <a:gd name="T81" fmla="*/ 4 h 19"/>
                  <a:gd name="T82" fmla="*/ 17 w 17"/>
                  <a:gd name="T83" fmla="*/ 7 h 19"/>
                  <a:gd name="T84" fmla="*/ 17 w 17"/>
                  <a:gd name="T85" fmla="*/ 18 h 19"/>
                  <a:gd name="T86" fmla="*/ 17 w 17"/>
                  <a:gd name="T8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9"/>
                    </a:moveTo>
                    <a:cubicBezTo>
                      <a:pt x="17" y="19"/>
                      <a:pt x="17" y="19"/>
                      <a:pt x="16" y="19"/>
                    </a:cubicBezTo>
                    <a:cubicBezTo>
                      <a:pt x="16" y="19"/>
                      <a:pt x="16" y="19"/>
                      <a:pt x="16" y="19"/>
                    </a:cubicBezTo>
                    <a:cubicBezTo>
                      <a:pt x="16" y="19"/>
                      <a:pt x="15" y="19"/>
                      <a:pt x="15" y="19"/>
                    </a:cubicBezTo>
                    <a:cubicBezTo>
                      <a:pt x="14" y="19"/>
                      <a:pt x="13" y="19"/>
                      <a:pt x="13" y="19"/>
                    </a:cubicBezTo>
                    <a:cubicBezTo>
                      <a:pt x="13" y="19"/>
                      <a:pt x="13" y="19"/>
                      <a:pt x="13" y="19"/>
                    </a:cubicBezTo>
                    <a:cubicBezTo>
                      <a:pt x="12" y="19"/>
                      <a:pt x="12" y="19"/>
                      <a:pt x="12" y="18"/>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5"/>
                      <a:pt x="0" y="14"/>
                    </a:cubicBezTo>
                    <a:cubicBezTo>
                      <a:pt x="0" y="13"/>
                      <a:pt x="0" y="12"/>
                      <a:pt x="1" y="11"/>
                    </a:cubicBezTo>
                    <a:cubicBezTo>
                      <a:pt x="1" y="10"/>
                      <a:pt x="2" y="10"/>
                      <a:pt x="2" y="9"/>
                    </a:cubicBezTo>
                    <a:cubicBezTo>
                      <a:pt x="3" y="9"/>
                      <a:pt x="4" y="8"/>
                      <a:pt x="6" y="8"/>
                    </a:cubicBezTo>
                    <a:cubicBezTo>
                      <a:pt x="7" y="8"/>
                      <a:pt x="8" y="8"/>
                      <a:pt x="10" y="8"/>
                    </a:cubicBezTo>
                    <a:cubicBezTo>
                      <a:pt x="11" y="8"/>
                      <a:pt x="11" y="8"/>
                      <a:pt x="11" y="8"/>
                    </a:cubicBezTo>
                    <a:cubicBezTo>
                      <a:pt x="12" y="7"/>
                      <a:pt x="12" y="7"/>
                      <a:pt x="12" y="7"/>
                    </a:cubicBezTo>
                    <a:cubicBezTo>
                      <a:pt x="12" y="6"/>
                      <a:pt x="12" y="6"/>
                      <a:pt x="11" y="5"/>
                    </a:cubicBezTo>
                    <a:cubicBezTo>
                      <a:pt x="11" y="5"/>
                      <a:pt x="11" y="5"/>
                      <a:pt x="11" y="5"/>
                    </a:cubicBezTo>
                    <a:cubicBezTo>
                      <a:pt x="11" y="4"/>
                      <a:pt x="10" y="4"/>
                      <a:pt x="10" y="4"/>
                    </a:cubicBezTo>
                    <a:cubicBezTo>
                      <a:pt x="9" y="4"/>
                      <a:pt x="9" y="4"/>
                      <a:pt x="8" y="4"/>
                    </a:cubicBezTo>
                    <a:cubicBezTo>
                      <a:pt x="7" y="4"/>
                      <a:pt x="6" y="4"/>
                      <a:pt x="6" y="4"/>
                    </a:cubicBezTo>
                    <a:cubicBezTo>
                      <a:pt x="5" y="4"/>
                      <a:pt x="5" y="5"/>
                      <a:pt x="4" y="5"/>
                    </a:cubicBezTo>
                    <a:cubicBezTo>
                      <a:pt x="3" y="5"/>
                      <a:pt x="3" y="5"/>
                      <a:pt x="3" y="5"/>
                    </a:cubicBezTo>
                    <a:cubicBezTo>
                      <a:pt x="2" y="6"/>
                      <a:pt x="2" y="6"/>
                      <a:pt x="2" y="6"/>
                    </a:cubicBezTo>
                    <a:cubicBezTo>
                      <a:pt x="2" y="6"/>
                      <a:pt x="2" y="6"/>
                      <a:pt x="1" y="6"/>
                    </a:cubicBezTo>
                    <a:cubicBezTo>
                      <a:pt x="1" y="6"/>
                      <a:pt x="1" y="5"/>
                      <a:pt x="1" y="5"/>
                    </a:cubicBezTo>
                    <a:cubicBezTo>
                      <a:pt x="1" y="5"/>
                      <a:pt x="1" y="5"/>
                      <a:pt x="1" y="5"/>
                    </a:cubicBezTo>
                    <a:cubicBezTo>
                      <a:pt x="1" y="4"/>
                      <a:pt x="1" y="4"/>
                      <a:pt x="1" y="4"/>
                    </a:cubicBezTo>
                    <a:cubicBezTo>
                      <a:pt x="1" y="3"/>
                      <a:pt x="1" y="3"/>
                      <a:pt x="1" y="3"/>
                    </a:cubicBezTo>
                    <a:cubicBezTo>
                      <a:pt x="1" y="3"/>
                      <a:pt x="1" y="2"/>
                      <a:pt x="1" y="2"/>
                    </a:cubicBezTo>
                    <a:cubicBezTo>
                      <a:pt x="2" y="2"/>
                      <a:pt x="2" y="2"/>
                      <a:pt x="2" y="2"/>
                    </a:cubicBezTo>
                    <a:cubicBezTo>
                      <a:pt x="3" y="1"/>
                      <a:pt x="3" y="1"/>
                      <a:pt x="4" y="1"/>
                    </a:cubicBezTo>
                    <a:cubicBezTo>
                      <a:pt x="5" y="1"/>
                      <a:pt x="5" y="0"/>
                      <a:pt x="6" y="0"/>
                    </a:cubicBezTo>
                    <a:cubicBezTo>
                      <a:pt x="7" y="0"/>
                      <a:pt x="8" y="0"/>
                      <a:pt x="9" y="0"/>
                    </a:cubicBezTo>
                    <a:cubicBezTo>
                      <a:pt x="10" y="0"/>
                      <a:pt x="11" y="0"/>
                      <a:pt x="12" y="0"/>
                    </a:cubicBezTo>
                    <a:cubicBezTo>
                      <a:pt x="13" y="1"/>
                      <a:pt x="14" y="1"/>
                      <a:pt x="15" y="2"/>
                    </a:cubicBezTo>
                    <a:cubicBezTo>
                      <a:pt x="15" y="2"/>
                      <a:pt x="16" y="3"/>
                      <a:pt x="16" y="4"/>
                    </a:cubicBezTo>
                    <a:cubicBezTo>
                      <a:pt x="17" y="5"/>
                      <a:pt x="17" y="6"/>
                      <a:pt x="17" y="7"/>
                    </a:cubicBezTo>
                    <a:cubicBezTo>
                      <a:pt x="17" y="18"/>
                      <a:pt x="17" y="18"/>
                      <a:pt x="17" y="18"/>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8" name="Freeform 8247">
                <a:extLst>
                  <a:ext uri="{FF2B5EF4-FFF2-40B4-BE49-F238E27FC236}">
                    <a16:creationId xmlns:a16="http://schemas.microsoft.com/office/drawing/2014/main" id="{16C4FDA0-B94B-4B5E-920A-4C97292502DE}"/>
                  </a:ext>
                </a:extLst>
              </p:cNvPr>
              <p:cNvSpPr>
                <a:spLocks/>
              </p:cNvSpPr>
              <p:nvPr/>
            </p:nvSpPr>
            <p:spPr bwMode="auto">
              <a:xfrm>
                <a:off x="-2308225" y="1636830"/>
                <a:ext cx="46038"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3 w 17"/>
                  <a:gd name="T11" fmla="*/ 29 h 29"/>
                  <a:gd name="T12" fmla="*/ 13 w 17"/>
                  <a:gd name="T13" fmla="*/ 29 h 29"/>
                  <a:gd name="T14" fmla="*/ 12 w 17"/>
                  <a:gd name="T15" fmla="*/ 29 h 29"/>
                  <a:gd name="T16" fmla="*/ 12 w 17"/>
                  <a:gd name="T17" fmla="*/ 28 h 29"/>
                  <a:gd name="T18" fmla="*/ 12 w 17"/>
                  <a:gd name="T19" fmla="*/ 18 h 29"/>
                  <a:gd name="T20" fmla="*/ 12 w 17"/>
                  <a:gd name="T21" fmla="*/ 16 h 29"/>
                  <a:gd name="T22" fmla="*/ 11 w 17"/>
                  <a:gd name="T23" fmla="*/ 15 h 29"/>
                  <a:gd name="T24" fmla="*/ 10 w 17"/>
                  <a:gd name="T25" fmla="*/ 14 h 29"/>
                  <a:gd name="T26" fmla="*/ 9 w 17"/>
                  <a:gd name="T27" fmla="*/ 14 h 29"/>
                  <a:gd name="T28" fmla="*/ 7 w 17"/>
                  <a:gd name="T29" fmla="*/ 15 h 29"/>
                  <a:gd name="T30" fmla="*/ 5 w 17"/>
                  <a:gd name="T31" fmla="*/ 17 h 29"/>
                  <a:gd name="T32" fmla="*/ 5 w 17"/>
                  <a:gd name="T33" fmla="*/ 28 h 29"/>
                  <a:gd name="T34" fmla="*/ 5 w 17"/>
                  <a:gd name="T35" fmla="*/ 29 h 29"/>
                  <a:gd name="T36" fmla="*/ 4 w 17"/>
                  <a:gd name="T37" fmla="*/ 29 h 29"/>
                  <a:gd name="T38" fmla="*/ 4 w 17"/>
                  <a:gd name="T39" fmla="*/ 29 h 29"/>
                  <a:gd name="T40" fmla="*/ 2 w 17"/>
                  <a:gd name="T41" fmla="*/ 29 h 29"/>
                  <a:gd name="T42" fmla="*/ 1 w 17"/>
                  <a:gd name="T43" fmla="*/ 29 h 29"/>
                  <a:gd name="T44" fmla="*/ 0 w 17"/>
                  <a:gd name="T45" fmla="*/ 29 h 29"/>
                  <a:gd name="T46" fmla="*/ 0 w 17"/>
                  <a:gd name="T47" fmla="*/ 29 h 29"/>
                  <a:gd name="T48" fmla="*/ 0 w 17"/>
                  <a:gd name="T49" fmla="*/ 28 h 29"/>
                  <a:gd name="T50" fmla="*/ 0 w 17"/>
                  <a:gd name="T51" fmla="*/ 1 h 29"/>
                  <a:gd name="T52" fmla="*/ 0 w 17"/>
                  <a:gd name="T53" fmla="*/ 1 h 29"/>
                  <a:gd name="T54" fmla="*/ 0 w 17"/>
                  <a:gd name="T55" fmla="*/ 1 h 29"/>
                  <a:gd name="T56" fmla="*/ 1 w 17"/>
                  <a:gd name="T57" fmla="*/ 0 h 29"/>
                  <a:gd name="T58" fmla="*/ 2 w 17"/>
                  <a:gd name="T59" fmla="*/ 0 h 29"/>
                  <a:gd name="T60" fmla="*/ 4 w 17"/>
                  <a:gd name="T61" fmla="*/ 0 h 29"/>
                  <a:gd name="T62" fmla="*/ 4 w 17"/>
                  <a:gd name="T63" fmla="*/ 1 h 29"/>
                  <a:gd name="T64" fmla="*/ 5 w 17"/>
                  <a:gd name="T65" fmla="*/ 1 h 29"/>
                  <a:gd name="T66" fmla="*/ 5 w 17"/>
                  <a:gd name="T67" fmla="*/ 1 h 29"/>
                  <a:gd name="T68" fmla="*/ 5 w 17"/>
                  <a:gd name="T69" fmla="*/ 12 h 29"/>
                  <a:gd name="T70" fmla="*/ 8 w 17"/>
                  <a:gd name="T71" fmla="*/ 11 h 29"/>
                  <a:gd name="T72" fmla="*/ 11 w 17"/>
                  <a:gd name="T73" fmla="*/ 10 h 29"/>
                  <a:gd name="T74" fmla="*/ 14 w 17"/>
                  <a:gd name="T75" fmla="*/ 11 h 29"/>
                  <a:gd name="T76" fmla="*/ 16 w 17"/>
                  <a:gd name="T77" fmla="*/ 12 h 29"/>
                  <a:gd name="T78" fmla="*/ 17 w 17"/>
                  <a:gd name="T79" fmla="*/ 15 h 29"/>
                  <a:gd name="T80" fmla="*/ 17 w 17"/>
                  <a:gd name="T81" fmla="*/ 18 h 29"/>
                  <a:gd name="T82" fmla="*/ 17 w 17"/>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9">
                    <a:moveTo>
                      <a:pt x="17" y="28"/>
                    </a:moveTo>
                    <a:cubicBezTo>
                      <a:pt x="17" y="29"/>
                      <a:pt x="17" y="29"/>
                      <a:pt x="17" y="29"/>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3" y="29"/>
                    </a:cubicBezTo>
                    <a:cubicBezTo>
                      <a:pt x="12" y="29"/>
                      <a:pt x="12" y="29"/>
                      <a:pt x="12" y="29"/>
                    </a:cubicBezTo>
                    <a:cubicBezTo>
                      <a:pt x="12" y="29"/>
                      <a:pt x="12" y="29"/>
                      <a:pt x="12" y="28"/>
                    </a:cubicBezTo>
                    <a:cubicBezTo>
                      <a:pt x="12" y="18"/>
                      <a:pt x="12" y="18"/>
                      <a:pt x="12" y="18"/>
                    </a:cubicBezTo>
                    <a:cubicBezTo>
                      <a:pt x="12" y="17"/>
                      <a:pt x="12" y="17"/>
                      <a:pt x="12" y="16"/>
                    </a:cubicBezTo>
                    <a:cubicBezTo>
                      <a:pt x="12" y="16"/>
                      <a:pt x="12" y="15"/>
                      <a:pt x="11" y="15"/>
                    </a:cubicBezTo>
                    <a:cubicBezTo>
                      <a:pt x="11" y="15"/>
                      <a:pt x="11" y="14"/>
                      <a:pt x="10" y="14"/>
                    </a:cubicBezTo>
                    <a:cubicBezTo>
                      <a:pt x="10" y="14"/>
                      <a:pt x="10" y="14"/>
                      <a:pt x="9" y="14"/>
                    </a:cubicBezTo>
                    <a:cubicBezTo>
                      <a:pt x="8" y="14"/>
                      <a:pt x="8" y="14"/>
                      <a:pt x="7" y="15"/>
                    </a:cubicBezTo>
                    <a:cubicBezTo>
                      <a:pt x="6" y="15"/>
                      <a:pt x="6" y="16"/>
                      <a:pt x="5" y="17"/>
                    </a:cubicBezTo>
                    <a:cubicBezTo>
                      <a:pt x="5" y="28"/>
                      <a:pt x="5" y="28"/>
                      <a:pt x="5" y="28"/>
                    </a:cubicBezTo>
                    <a:cubicBezTo>
                      <a:pt x="5" y="29"/>
                      <a:pt x="5" y="29"/>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9"/>
                      <a:pt x="0" y="29"/>
                    </a:cubicBezTo>
                    <a:cubicBezTo>
                      <a:pt x="0" y="29"/>
                      <a:pt x="0" y="29"/>
                      <a:pt x="0" y="28"/>
                    </a:cubicBezTo>
                    <a:cubicBezTo>
                      <a:pt x="0" y="1"/>
                      <a:pt x="0" y="1"/>
                      <a:pt x="0" y="1"/>
                    </a:cubicBezTo>
                    <a:cubicBezTo>
                      <a:pt x="0" y="1"/>
                      <a:pt x="0" y="1"/>
                      <a:pt x="0" y="1"/>
                    </a:cubicBezTo>
                    <a:cubicBezTo>
                      <a:pt x="0" y="1"/>
                      <a:pt x="0" y="1"/>
                      <a:pt x="0" y="1"/>
                    </a:cubicBezTo>
                    <a:cubicBezTo>
                      <a:pt x="0" y="1"/>
                      <a:pt x="1" y="1"/>
                      <a:pt x="1" y="0"/>
                    </a:cubicBezTo>
                    <a:cubicBezTo>
                      <a:pt x="1" y="0"/>
                      <a:pt x="2" y="0"/>
                      <a:pt x="2" y="0"/>
                    </a:cubicBezTo>
                    <a:cubicBezTo>
                      <a:pt x="3" y="0"/>
                      <a:pt x="3" y="0"/>
                      <a:pt x="4" y="0"/>
                    </a:cubicBezTo>
                    <a:cubicBezTo>
                      <a:pt x="4" y="1"/>
                      <a:pt x="4" y="1"/>
                      <a:pt x="4" y="1"/>
                    </a:cubicBezTo>
                    <a:cubicBezTo>
                      <a:pt x="5" y="1"/>
                      <a:pt x="5" y="1"/>
                      <a:pt x="5" y="1"/>
                    </a:cubicBezTo>
                    <a:cubicBezTo>
                      <a:pt x="5" y="1"/>
                      <a:pt x="5" y="1"/>
                      <a:pt x="5" y="1"/>
                    </a:cubicBezTo>
                    <a:cubicBezTo>
                      <a:pt x="5" y="12"/>
                      <a:pt x="5" y="12"/>
                      <a:pt x="5" y="12"/>
                    </a:cubicBezTo>
                    <a:cubicBezTo>
                      <a:pt x="6" y="12"/>
                      <a:pt x="7" y="11"/>
                      <a:pt x="8" y="11"/>
                    </a:cubicBezTo>
                    <a:cubicBezTo>
                      <a:pt x="9" y="10"/>
                      <a:pt x="10" y="10"/>
                      <a:pt x="11" y="10"/>
                    </a:cubicBezTo>
                    <a:cubicBezTo>
                      <a:pt x="12" y="10"/>
                      <a:pt x="13" y="10"/>
                      <a:pt x="14" y="11"/>
                    </a:cubicBezTo>
                    <a:cubicBezTo>
                      <a:pt x="15" y="11"/>
                      <a:pt x="15" y="12"/>
                      <a:pt x="16" y="12"/>
                    </a:cubicBezTo>
                    <a:cubicBezTo>
                      <a:pt x="16" y="13"/>
                      <a:pt x="17" y="14"/>
                      <a:pt x="17" y="15"/>
                    </a:cubicBezTo>
                    <a:cubicBezTo>
                      <a:pt x="17" y="15"/>
                      <a:pt x="17" y="17"/>
                      <a:pt x="17" y="1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9" name="Freeform 8248">
                <a:extLst>
                  <a:ext uri="{FF2B5EF4-FFF2-40B4-BE49-F238E27FC236}">
                    <a16:creationId xmlns:a16="http://schemas.microsoft.com/office/drawing/2014/main" id="{C9387AAF-41B2-4196-A225-20DB52D37731}"/>
                  </a:ext>
                </a:extLst>
              </p:cNvPr>
              <p:cNvSpPr>
                <a:spLocks/>
              </p:cNvSpPr>
              <p:nvPr/>
            </p:nvSpPr>
            <p:spPr bwMode="auto">
              <a:xfrm>
                <a:off x="-2249488" y="1662230"/>
                <a:ext cx="47625"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4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0" y="4"/>
                      <a:pt x="10" y="4"/>
                      <a:pt x="10"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4"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0" name="Freeform 8249">
                <a:extLst>
                  <a:ext uri="{FF2B5EF4-FFF2-40B4-BE49-F238E27FC236}">
                    <a16:creationId xmlns:a16="http://schemas.microsoft.com/office/drawing/2014/main" id="{8EAF2C0A-A861-4E27-8856-4BE286342056}"/>
                  </a:ext>
                </a:extLst>
              </p:cNvPr>
              <p:cNvSpPr>
                <a:spLocks/>
              </p:cNvSpPr>
              <p:nvPr/>
            </p:nvSpPr>
            <p:spPr bwMode="auto">
              <a:xfrm>
                <a:off x="-2178050" y="1673342"/>
                <a:ext cx="23813" cy="28575"/>
              </a:xfrm>
              <a:custGeom>
                <a:avLst/>
                <a:gdLst>
                  <a:gd name="T0" fmla="*/ 9 w 9"/>
                  <a:gd name="T1" fmla="*/ 6 h 11"/>
                  <a:gd name="T2" fmla="*/ 9 w 9"/>
                  <a:gd name="T3" fmla="*/ 3 h 11"/>
                  <a:gd name="T4" fmla="*/ 8 w 9"/>
                  <a:gd name="T5" fmla="*/ 2 h 11"/>
                  <a:gd name="T6" fmla="*/ 7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8" y="2"/>
                      <a:pt x="8" y="2"/>
                    </a:cubicBezTo>
                    <a:cubicBezTo>
                      <a:pt x="8" y="1"/>
                      <a:pt x="7" y="1"/>
                      <a:pt x="7" y="0"/>
                    </a:cubicBezTo>
                    <a:cubicBezTo>
                      <a:pt x="6" y="0"/>
                      <a:pt x="5" y="0"/>
                      <a:pt x="4" y="0"/>
                    </a:cubicBezTo>
                    <a:cubicBezTo>
                      <a:pt x="4" y="0"/>
                      <a:pt x="3" y="0"/>
                      <a:pt x="2" y="0"/>
                    </a:cubicBezTo>
                    <a:cubicBezTo>
                      <a:pt x="2" y="1"/>
                      <a:pt x="1" y="1"/>
                      <a:pt x="1" y="1"/>
                    </a:cubicBezTo>
                    <a:cubicBezTo>
                      <a:pt x="1" y="2"/>
                      <a:pt x="0" y="2"/>
                      <a:pt x="0" y="3"/>
                    </a:cubicBezTo>
                    <a:cubicBezTo>
                      <a:pt x="0" y="4"/>
                      <a:pt x="0" y="5"/>
                      <a:pt x="0" y="6"/>
                    </a:cubicBezTo>
                    <a:cubicBezTo>
                      <a:pt x="0" y="6"/>
                      <a:pt x="0" y="7"/>
                      <a:pt x="0" y="8"/>
                    </a:cubicBezTo>
                    <a:cubicBezTo>
                      <a:pt x="0" y="9"/>
                      <a:pt x="1" y="9"/>
                      <a:pt x="1" y="10"/>
                    </a:cubicBezTo>
                    <a:cubicBezTo>
                      <a:pt x="1" y="10"/>
                      <a:pt x="2" y="11"/>
                      <a:pt x="2" y="11"/>
                    </a:cubicBezTo>
                    <a:cubicBezTo>
                      <a:pt x="3" y="11"/>
                      <a:pt x="4" y="11"/>
                      <a:pt x="4" y="11"/>
                    </a:cubicBezTo>
                    <a:cubicBezTo>
                      <a:pt x="5" y="11"/>
                      <a:pt x="6" y="11"/>
                      <a:pt x="6" y="11"/>
                    </a:cubicBezTo>
                    <a:cubicBezTo>
                      <a:pt x="7" y="11"/>
                      <a:pt x="7" y="10"/>
                      <a:pt x="8" y="10"/>
                    </a:cubicBezTo>
                    <a:cubicBezTo>
                      <a:pt x="8"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1" name="Freeform 8250">
                <a:extLst>
                  <a:ext uri="{FF2B5EF4-FFF2-40B4-BE49-F238E27FC236}">
                    <a16:creationId xmlns:a16="http://schemas.microsoft.com/office/drawing/2014/main" id="{3452FDBE-4E56-4CCA-94B4-0A81F456F224}"/>
                  </a:ext>
                </a:extLst>
              </p:cNvPr>
              <p:cNvSpPr>
                <a:spLocks/>
              </p:cNvSpPr>
              <p:nvPr/>
            </p:nvSpPr>
            <p:spPr bwMode="auto">
              <a:xfrm>
                <a:off x="-2190750" y="1662230"/>
                <a:ext cx="50800" cy="50800"/>
              </a:xfrm>
              <a:custGeom>
                <a:avLst/>
                <a:gdLst>
                  <a:gd name="T0" fmla="*/ 19 w 19"/>
                  <a:gd name="T1" fmla="*/ 9 h 19"/>
                  <a:gd name="T2" fmla="*/ 19 w 19"/>
                  <a:gd name="T3" fmla="*/ 13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7"/>
                    </a:cubicBezTo>
                    <a:cubicBezTo>
                      <a:pt x="16" y="17"/>
                      <a:pt x="15" y="18"/>
                      <a:pt x="14" y="19"/>
                    </a:cubicBezTo>
                    <a:cubicBezTo>
                      <a:pt x="12"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2"/>
                    </a:cubicBezTo>
                    <a:cubicBezTo>
                      <a:pt x="18" y="3"/>
                      <a:pt x="18"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2" name="Freeform 8251">
                <a:extLst>
                  <a:ext uri="{FF2B5EF4-FFF2-40B4-BE49-F238E27FC236}">
                    <a16:creationId xmlns:a16="http://schemas.microsoft.com/office/drawing/2014/main" id="{20BC7368-39B1-465A-9B39-62119AEF746E}"/>
                  </a:ext>
                </a:extLst>
              </p:cNvPr>
              <p:cNvSpPr>
                <a:spLocks/>
              </p:cNvSpPr>
              <p:nvPr/>
            </p:nvSpPr>
            <p:spPr bwMode="auto">
              <a:xfrm>
                <a:off x="-2128838" y="1662230"/>
                <a:ext cx="76200" cy="50800"/>
              </a:xfrm>
              <a:custGeom>
                <a:avLst/>
                <a:gdLst>
                  <a:gd name="T0" fmla="*/ 29 w 29"/>
                  <a:gd name="T1" fmla="*/ 19 h 19"/>
                  <a:gd name="T2" fmla="*/ 28 w 29"/>
                  <a:gd name="T3" fmla="*/ 19 h 19"/>
                  <a:gd name="T4" fmla="*/ 26 w 29"/>
                  <a:gd name="T5" fmla="*/ 19 h 19"/>
                  <a:gd name="T6" fmla="*/ 24 w 29"/>
                  <a:gd name="T7" fmla="*/ 19 h 19"/>
                  <a:gd name="T8" fmla="*/ 24 w 29"/>
                  <a:gd name="T9" fmla="*/ 8 h 19"/>
                  <a:gd name="T10" fmla="*/ 24 w 29"/>
                  <a:gd name="T11" fmla="*/ 5 h 19"/>
                  <a:gd name="T12" fmla="*/ 21 w 29"/>
                  <a:gd name="T13" fmla="*/ 4 h 19"/>
                  <a:gd name="T14" fmla="*/ 17 w 29"/>
                  <a:gd name="T15" fmla="*/ 7 h 19"/>
                  <a:gd name="T16" fmla="*/ 17 w 29"/>
                  <a:gd name="T17" fmla="*/ 19 h 19"/>
                  <a:gd name="T18" fmla="*/ 16 w 29"/>
                  <a:gd name="T19" fmla="*/ 19 h 19"/>
                  <a:gd name="T20" fmla="*/ 14 w 29"/>
                  <a:gd name="T21" fmla="*/ 19 h 19"/>
                  <a:gd name="T22" fmla="*/ 12 w 29"/>
                  <a:gd name="T23" fmla="*/ 19 h 19"/>
                  <a:gd name="T24" fmla="*/ 12 w 29"/>
                  <a:gd name="T25" fmla="*/ 8 h 19"/>
                  <a:gd name="T26" fmla="*/ 12 w 29"/>
                  <a:gd name="T27" fmla="*/ 5 h 19"/>
                  <a:gd name="T28" fmla="*/ 9 w 29"/>
                  <a:gd name="T29" fmla="*/ 4 h 19"/>
                  <a:gd name="T30" fmla="*/ 5 w 29"/>
                  <a:gd name="T31" fmla="*/ 7 h 19"/>
                  <a:gd name="T32" fmla="*/ 5 w 29"/>
                  <a:gd name="T33" fmla="*/ 19 h 19"/>
                  <a:gd name="T34" fmla="*/ 4 w 29"/>
                  <a:gd name="T35" fmla="*/ 19 h 19"/>
                  <a:gd name="T36" fmla="*/ 2 w 29"/>
                  <a:gd name="T37" fmla="*/ 19 h 19"/>
                  <a:gd name="T38" fmla="*/ 0 w 29"/>
                  <a:gd name="T39" fmla="*/ 19 h 19"/>
                  <a:gd name="T40" fmla="*/ 0 w 29"/>
                  <a:gd name="T41" fmla="*/ 1 h 19"/>
                  <a:gd name="T42" fmla="*/ 1 w 29"/>
                  <a:gd name="T43" fmla="*/ 0 h 19"/>
                  <a:gd name="T44" fmla="*/ 2 w 29"/>
                  <a:gd name="T45" fmla="*/ 0 h 19"/>
                  <a:gd name="T46" fmla="*/ 4 w 29"/>
                  <a:gd name="T47" fmla="*/ 0 h 19"/>
                  <a:gd name="T48" fmla="*/ 5 w 29"/>
                  <a:gd name="T49" fmla="*/ 1 h 19"/>
                  <a:gd name="T50" fmla="*/ 8 w 29"/>
                  <a:gd name="T51" fmla="*/ 1 h 19"/>
                  <a:gd name="T52" fmla="*/ 13 w 29"/>
                  <a:gd name="T53" fmla="*/ 0 h 19"/>
                  <a:gd name="T54" fmla="*/ 16 w 29"/>
                  <a:gd name="T55" fmla="*/ 2 h 19"/>
                  <a:gd name="T56" fmla="*/ 18 w 29"/>
                  <a:gd name="T57" fmla="*/ 2 h 19"/>
                  <a:gd name="T58" fmla="*/ 21 w 29"/>
                  <a:gd name="T59" fmla="*/ 0 h 19"/>
                  <a:gd name="T60" fmla="*/ 26 w 29"/>
                  <a:gd name="T61" fmla="*/ 1 h 19"/>
                  <a:gd name="T62" fmla="*/ 29 w 29"/>
                  <a:gd name="T63" fmla="*/ 5 h 19"/>
                  <a:gd name="T64" fmla="*/ 29 w 29"/>
                  <a:gd name="T6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19">
                    <a:moveTo>
                      <a:pt x="29" y="18"/>
                    </a:moveTo>
                    <a:cubicBezTo>
                      <a:pt x="29" y="19"/>
                      <a:pt x="29" y="19"/>
                      <a:pt x="29" y="19"/>
                    </a:cubicBezTo>
                    <a:cubicBezTo>
                      <a:pt x="29" y="19"/>
                      <a:pt x="29" y="19"/>
                      <a:pt x="29" y="19"/>
                    </a:cubicBezTo>
                    <a:cubicBezTo>
                      <a:pt x="29" y="19"/>
                      <a:pt x="28" y="19"/>
                      <a:pt x="28" y="19"/>
                    </a:cubicBezTo>
                    <a:cubicBezTo>
                      <a:pt x="28" y="19"/>
                      <a:pt x="27" y="19"/>
                      <a:pt x="27" y="19"/>
                    </a:cubicBezTo>
                    <a:cubicBezTo>
                      <a:pt x="26" y="19"/>
                      <a:pt x="26" y="19"/>
                      <a:pt x="26" y="19"/>
                    </a:cubicBezTo>
                    <a:cubicBezTo>
                      <a:pt x="25" y="19"/>
                      <a:pt x="25" y="19"/>
                      <a:pt x="25" y="19"/>
                    </a:cubicBezTo>
                    <a:cubicBezTo>
                      <a:pt x="25" y="19"/>
                      <a:pt x="25" y="19"/>
                      <a:pt x="24" y="19"/>
                    </a:cubicBezTo>
                    <a:cubicBezTo>
                      <a:pt x="24" y="19"/>
                      <a:pt x="24" y="19"/>
                      <a:pt x="24" y="18"/>
                    </a:cubicBezTo>
                    <a:cubicBezTo>
                      <a:pt x="24" y="8"/>
                      <a:pt x="24" y="8"/>
                      <a:pt x="24" y="8"/>
                    </a:cubicBezTo>
                    <a:cubicBezTo>
                      <a:pt x="24" y="7"/>
                      <a:pt x="24" y="7"/>
                      <a:pt x="24" y="6"/>
                    </a:cubicBezTo>
                    <a:cubicBezTo>
                      <a:pt x="24" y="6"/>
                      <a:pt x="24" y="5"/>
                      <a:pt x="24" y="5"/>
                    </a:cubicBezTo>
                    <a:cubicBezTo>
                      <a:pt x="23" y="5"/>
                      <a:pt x="23" y="4"/>
                      <a:pt x="23" y="4"/>
                    </a:cubicBezTo>
                    <a:cubicBezTo>
                      <a:pt x="22" y="4"/>
                      <a:pt x="22" y="4"/>
                      <a:pt x="21" y="4"/>
                    </a:cubicBezTo>
                    <a:cubicBezTo>
                      <a:pt x="21" y="4"/>
                      <a:pt x="20" y="4"/>
                      <a:pt x="19" y="5"/>
                    </a:cubicBezTo>
                    <a:cubicBezTo>
                      <a:pt x="19" y="5"/>
                      <a:pt x="18" y="6"/>
                      <a:pt x="17" y="7"/>
                    </a:cubicBezTo>
                    <a:cubicBezTo>
                      <a:pt x="17" y="18"/>
                      <a:pt x="17" y="18"/>
                      <a:pt x="17" y="18"/>
                    </a:cubicBezTo>
                    <a:cubicBezTo>
                      <a:pt x="17" y="19"/>
                      <a:pt x="17" y="19"/>
                      <a:pt x="17" y="19"/>
                    </a:cubicBez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2" y="19"/>
                      <a:pt x="12" y="19"/>
                    </a:cubicBezTo>
                    <a:cubicBezTo>
                      <a:pt x="12" y="19"/>
                      <a:pt x="12" y="19"/>
                      <a:pt x="12" y="18"/>
                    </a:cubicBezTo>
                    <a:cubicBezTo>
                      <a:pt x="12" y="8"/>
                      <a:pt x="12" y="8"/>
                      <a:pt x="12" y="8"/>
                    </a:cubicBezTo>
                    <a:cubicBezTo>
                      <a:pt x="12"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5" y="0"/>
                    </a:cubicBezTo>
                    <a:cubicBezTo>
                      <a:pt x="5" y="1"/>
                      <a:pt x="5" y="1"/>
                      <a:pt x="5" y="1"/>
                    </a:cubicBezTo>
                    <a:cubicBezTo>
                      <a:pt x="5" y="3"/>
                      <a:pt x="5" y="3"/>
                      <a:pt x="5" y="3"/>
                    </a:cubicBezTo>
                    <a:cubicBezTo>
                      <a:pt x="6" y="2"/>
                      <a:pt x="7" y="1"/>
                      <a:pt x="8" y="1"/>
                    </a:cubicBezTo>
                    <a:cubicBezTo>
                      <a:pt x="9" y="0"/>
                      <a:pt x="10" y="0"/>
                      <a:pt x="11" y="0"/>
                    </a:cubicBezTo>
                    <a:cubicBezTo>
                      <a:pt x="12" y="0"/>
                      <a:pt x="12" y="0"/>
                      <a:pt x="13" y="0"/>
                    </a:cubicBezTo>
                    <a:cubicBezTo>
                      <a:pt x="13" y="0"/>
                      <a:pt x="14" y="1"/>
                      <a:pt x="14" y="1"/>
                    </a:cubicBezTo>
                    <a:cubicBezTo>
                      <a:pt x="15" y="1"/>
                      <a:pt x="15" y="1"/>
                      <a:pt x="16" y="2"/>
                    </a:cubicBezTo>
                    <a:cubicBezTo>
                      <a:pt x="16" y="2"/>
                      <a:pt x="16" y="2"/>
                      <a:pt x="17" y="3"/>
                    </a:cubicBezTo>
                    <a:cubicBezTo>
                      <a:pt x="17" y="2"/>
                      <a:pt x="18" y="2"/>
                      <a:pt x="18" y="2"/>
                    </a:cubicBezTo>
                    <a:cubicBezTo>
                      <a:pt x="19" y="1"/>
                      <a:pt x="19" y="1"/>
                      <a:pt x="20" y="1"/>
                    </a:cubicBezTo>
                    <a:cubicBezTo>
                      <a:pt x="20" y="0"/>
                      <a:pt x="21" y="0"/>
                      <a:pt x="21" y="0"/>
                    </a:cubicBezTo>
                    <a:cubicBezTo>
                      <a:pt x="22" y="0"/>
                      <a:pt x="22" y="0"/>
                      <a:pt x="23" y="0"/>
                    </a:cubicBezTo>
                    <a:cubicBezTo>
                      <a:pt x="24" y="0"/>
                      <a:pt x="25" y="0"/>
                      <a:pt x="26" y="1"/>
                    </a:cubicBezTo>
                    <a:cubicBezTo>
                      <a:pt x="27" y="1"/>
                      <a:pt x="28" y="2"/>
                      <a:pt x="28" y="2"/>
                    </a:cubicBezTo>
                    <a:cubicBezTo>
                      <a:pt x="29" y="3"/>
                      <a:pt x="29" y="4"/>
                      <a:pt x="29" y="5"/>
                    </a:cubicBezTo>
                    <a:cubicBezTo>
                      <a:pt x="29" y="5"/>
                      <a:pt x="29" y="6"/>
                      <a:pt x="29" y="7"/>
                    </a:cubicBezTo>
                    <a:cubicBezTo>
                      <a:pt x="29" y="18"/>
                      <a:pt x="29" y="18"/>
                      <a:pt x="29"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3" name="Freeform 8252">
                <a:extLst>
                  <a:ext uri="{FF2B5EF4-FFF2-40B4-BE49-F238E27FC236}">
                    <a16:creationId xmlns:a16="http://schemas.microsoft.com/office/drawing/2014/main" id="{D3DF4A72-98E0-459E-8940-97B00C96E37B}"/>
                  </a:ext>
                </a:extLst>
              </p:cNvPr>
              <p:cNvSpPr>
                <a:spLocks/>
              </p:cNvSpPr>
              <p:nvPr/>
            </p:nvSpPr>
            <p:spPr bwMode="auto">
              <a:xfrm>
                <a:off x="-2028825" y="1673342"/>
                <a:ext cx="22225" cy="11113"/>
              </a:xfrm>
              <a:custGeom>
                <a:avLst/>
                <a:gdLst>
                  <a:gd name="T0" fmla="*/ 8 w 8"/>
                  <a:gd name="T1" fmla="*/ 4 h 4"/>
                  <a:gd name="T2" fmla="*/ 7 w 8"/>
                  <a:gd name="T3" fmla="*/ 1 h 4"/>
                  <a:gd name="T4" fmla="*/ 4 w 8"/>
                  <a:gd name="T5" fmla="*/ 0 h 4"/>
                  <a:gd name="T6" fmla="*/ 3 w 8"/>
                  <a:gd name="T7" fmla="*/ 0 h 4"/>
                  <a:gd name="T8" fmla="*/ 2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0"/>
                      <a:pt x="2" y="1"/>
                      <a:pt x="2" y="1"/>
                    </a:cubicBezTo>
                    <a:cubicBezTo>
                      <a:pt x="1" y="1"/>
                      <a:pt x="1" y="2"/>
                      <a:pt x="1" y="2"/>
                    </a:cubicBezTo>
                    <a:cubicBezTo>
                      <a:pt x="1" y="3"/>
                      <a:pt x="1"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4" name="Freeform 8253">
                <a:extLst>
                  <a:ext uri="{FF2B5EF4-FFF2-40B4-BE49-F238E27FC236}">
                    <a16:creationId xmlns:a16="http://schemas.microsoft.com/office/drawing/2014/main" id="{1DF69AE4-D510-4A48-9544-1BB86CDD0150}"/>
                  </a:ext>
                </a:extLst>
              </p:cNvPr>
              <p:cNvSpPr>
                <a:spLocks/>
              </p:cNvSpPr>
              <p:nvPr/>
            </p:nvSpPr>
            <p:spPr bwMode="auto">
              <a:xfrm>
                <a:off x="-2041525" y="1662230"/>
                <a:ext cx="47625" cy="50800"/>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2"/>
                      <a:pt x="17" y="12"/>
                    </a:cubicBezTo>
                    <a:cubicBezTo>
                      <a:pt x="5" y="12"/>
                      <a:pt x="5" y="12"/>
                      <a:pt x="5" y="12"/>
                    </a:cubicBezTo>
                    <a:cubicBezTo>
                      <a:pt x="5" y="12"/>
                      <a:pt x="6" y="13"/>
                      <a:pt x="6" y="13"/>
                    </a:cubicBezTo>
                    <a:cubicBezTo>
                      <a:pt x="6" y="14"/>
                      <a:pt x="6" y="14"/>
                      <a:pt x="7" y="14"/>
                    </a:cubicBezTo>
                    <a:cubicBezTo>
                      <a:pt x="7" y="15"/>
                      <a:pt x="8" y="15"/>
                      <a:pt x="8" y="15"/>
                    </a:cubicBezTo>
                    <a:cubicBezTo>
                      <a:pt x="9" y="15"/>
                      <a:pt x="10" y="15"/>
                      <a:pt x="11" y="15"/>
                    </a:cubicBezTo>
                    <a:cubicBezTo>
                      <a:pt x="11" y="15"/>
                      <a:pt x="12" y="15"/>
                      <a:pt x="13" y="15"/>
                    </a:cubicBezTo>
                    <a:cubicBezTo>
                      <a:pt x="14" y="15"/>
                      <a:pt x="14" y="15"/>
                      <a:pt x="15" y="14"/>
                    </a:cubicBezTo>
                    <a:cubicBezTo>
                      <a:pt x="15" y="14"/>
                      <a:pt x="16" y="14"/>
                      <a:pt x="16" y="14"/>
                    </a:cubicBezTo>
                    <a:cubicBezTo>
                      <a:pt x="16" y="14"/>
                      <a:pt x="17" y="13"/>
                      <a:pt x="17" y="13"/>
                    </a:cubicBezTo>
                    <a:cubicBezTo>
                      <a:pt x="17" y="13"/>
                      <a:pt x="17" y="13"/>
                      <a:pt x="17"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7" y="17"/>
                      <a:pt x="17" y="17"/>
                      <a:pt x="17" y="17"/>
                    </a:cubicBezTo>
                    <a:cubicBezTo>
                      <a:pt x="17" y="17"/>
                      <a:pt x="17" y="17"/>
                      <a:pt x="16" y="18"/>
                    </a:cubicBezTo>
                    <a:cubicBezTo>
                      <a:pt x="16" y="18"/>
                      <a:pt x="15" y="18"/>
                      <a:pt x="15" y="18"/>
                    </a:cubicBezTo>
                    <a:cubicBezTo>
                      <a:pt x="14" y="19"/>
                      <a:pt x="13" y="19"/>
                      <a:pt x="13" y="19"/>
                    </a:cubicBezTo>
                    <a:cubicBezTo>
                      <a:pt x="12" y="19"/>
                      <a:pt x="11" y="19"/>
                      <a:pt x="10" y="19"/>
                    </a:cubicBezTo>
                    <a:cubicBezTo>
                      <a:pt x="8" y="19"/>
                      <a:pt x="7" y="19"/>
                      <a:pt x="6" y="19"/>
                    </a:cubicBezTo>
                    <a:cubicBezTo>
                      <a:pt x="5" y="18"/>
                      <a:pt x="3" y="18"/>
                      <a:pt x="3" y="17"/>
                    </a:cubicBezTo>
                    <a:cubicBezTo>
                      <a:pt x="2" y="16"/>
                      <a:pt x="1" y="15"/>
                      <a:pt x="1" y="14"/>
                    </a:cubicBezTo>
                    <a:cubicBezTo>
                      <a:pt x="0" y="13"/>
                      <a:pt x="0" y="11"/>
                      <a:pt x="0" y="10"/>
                    </a:cubicBezTo>
                    <a:cubicBezTo>
                      <a:pt x="0" y="8"/>
                      <a:pt x="0" y="7"/>
                      <a:pt x="1" y="6"/>
                    </a:cubicBezTo>
                    <a:cubicBezTo>
                      <a:pt x="1" y="5"/>
                      <a:pt x="2" y="3"/>
                      <a:pt x="3" y="3"/>
                    </a:cubicBezTo>
                    <a:cubicBezTo>
                      <a:pt x="4" y="2"/>
                      <a:pt x="5" y="1"/>
                      <a:pt x="6" y="1"/>
                    </a:cubicBezTo>
                    <a:cubicBezTo>
                      <a:pt x="7" y="0"/>
                      <a:pt x="8" y="0"/>
                      <a:pt x="10" y="0"/>
                    </a:cubicBezTo>
                    <a:cubicBezTo>
                      <a:pt x="11" y="0"/>
                      <a:pt x="12" y="0"/>
                      <a:pt x="14" y="1"/>
                    </a:cubicBezTo>
                    <a:cubicBezTo>
                      <a:pt x="15" y="1"/>
                      <a:pt x="16" y="2"/>
                      <a:pt x="16" y="3"/>
                    </a:cubicBezTo>
                    <a:cubicBezTo>
                      <a:pt x="17" y="3"/>
                      <a:pt x="17"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5" name="Freeform 8254">
                <a:extLst>
                  <a:ext uri="{FF2B5EF4-FFF2-40B4-BE49-F238E27FC236}">
                    <a16:creationId xmlns:a16="http://schemas.microsoft.com/office/drawing/2014/main" id="{71826C89-0A5A-4061-9229-009A7DDD7840}"/>
                  </a:ext>
                </a:extLst>
              </p:cNvPr>
              <p:cNvSpPr>
                <a:spLocks/>
              </p:cNvSpPr>
              <p:nvPr/>
            </p:nvSpPr>
            <p:spPr bwMode="auto">
              <a:xfrm>
                <a:off x="-1982788" y="1662230"/>
                <a:ext cx="47625" cy="50800"/>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1 w 18"/>
                  <a:gd name="T47" fmla="*/ 19 h 19"/>
                  <a:gd name="T48" fmla="*/ 0 w 18"/>
                  <a:gd name="T49" fmla="*/ 18 h 19"/>
                  <a:gd name="T50" fmla="*/ 0 w 18"/>
                  <a:gd name="T51" fmla="*/ 1 h 19"/>
                  <a:gd name="T52" fmla="*/ 0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8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3" y="6"/>
                    </a:cubicBezTo>
                    <a:cubicBezTo>
                      <a:pt x="12" y="6"/>
                      <a:pt x="12" y="5"/>
                      <a:pt x="12" y="5"/>
                    </a:cubicBezTo>
                    <a:cubicBezTo>
                      <a:pt x="12" y="5"/>
                      <a:pt x="11" y="4"/>
                      <a:pt x="11" y="4"/>
                    </a:cubicBezTo>
                    <a:cubicBezTo>
                      <a:pt x="11" y="4"/>
                      <a:pt x="10" y="4"/>
                      <a:pt x="10" y="4"/>
                    </a:cubicBezTo>
                    <a:cubicBezTo>
                      <a:pt x="9" y="4"/>
                      <a:pt x="8" y="4"/>
                      <a:pt x="8" y="5"/>
                    </a:cubicBezTo>
                    <a:cubicBezTo>
                      <a:pt x="7" y="5"/>
                      <a:pt x="6" y="6"/>
                      <a:pt x="6" y="7"/>
                    </a:cubicBezTo>
                    <a:cubicBezTo>
                      <a:pt x="6" y="18"/>
                      <a:pt x="6" y="18"/>
                      <a:pt x="6" y="18"/>
                    </a:cubicBezTo>
                    <a:cubicBezTo>
                      <a:pt x="6" y="19"/>
                      <a:pt x="6"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1" y="19"/>
                    </a:cubicBezTo>
                    <a:cubicBezTo>
                      <a:pt x="0" y="19"/>
                      <a:pt x="0" y="19"/>
                      <a:pt x="0" y="18"/>
                    </a:cubicBezTo>
                    <a:cubicBezTo>
                      <a:pt x="0" y="1"/>
                      <a:pt x="0" y="1"/>
                      <a:pt x="0" y="1"/>
                    </a:cubicBezTo>
                    <a:cubicBezTo>
                      <a:pt x="0" y="1"/>
                      <a:pt x="0" y="1"/>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5" y="0"/>
                      <a:pt x="5" y="0"/>
                      <a:pt x="5" y="0"/>
                    </a:cubicBezTo>
                    <a:cubicBezTo>
                      <a:pt x="5" y="1"/>
                      <a:pt x="5" y="1"/>
                      <a:pt x="5" y="1"/>
                    </a:cubicBezTo>
                    <a:cubicBezTo>
                      <a:pt x="5" y="3"/>
                      <a:pt x="5" y="3"/>
                      <a:pt x="5" y="3"/>
                    </a:cubicBezTo>
                    <a:cubicBezTo>
                      <a:pt x="6" y="2"/>
                      <a:pt x="7" y="1"/>
                      <a:pt x="8" y="1"/>
                    </a:cubicBezTo>
                    <a:cubicBezTo>
                      <a:pt x="9" y="0"/>
                      <a:pt x="10" y="0"/>
                      <a:pt x="11" y="0"/>
                    </a:cubicBezTo>
                    <a:cubicBezTo>
                      <a:pt x="12" y="0"/>
                      <a:pt x="14" y="0"/>
                      <a:pt x="14" y="1"/>
                    </a:cubicBezTo>
                    <a:cubicBezTo>
                      <a:pt x="15" y="1"/>
                      <a:pt x="16" y="2"/>
                      <a:pt x="16" y="2"/>
                    </a:cubicBezTo>
                    <a:cubicBezTo>
                      <a:pt x="17" y="3"/>
                      <a:pt x="17" y="4"/>
                      <a:pt x="18"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6" name="Freeform 8255">
                <a:extLst>
                  <a:ext uri="{FF2B5EF4-FFF2-40B4-BE49-F238E27FC236}">
                    <a16:creationId xmlns:a16="http://schemas.microsoft.com/office/drawing/2014/main" id="{13051406-16D7-4F8A-9A07-1D60E763B511}"/>
                  </a:ext>
                </a:extLst>
              </p:cNvPr>
              <p:cNvSpPr>
                <a:spLocks/>
              </p:cNvSpPr>
              <p:nvPr/>
            </p:nvSpPr>
            <p:spPr bwMode="auto">
              <a:xfrm>
                <a:off x="-2460625" y="1644767"/>
                <a:ext cx="82550" cy="68263"/>
              </a:xfrm>
              <a:custGeom>
                <a:avLst/>
                <a:gdLst>
                  <a:gd name="T0" fmla="*/ 31 w 31"/>
                  <a:gd name="T1" fmla="*/ 25 h 26"/>
                  <a:gd name="T2" fmla="*/ 30 w 31"/>
                  <a:gd name="T3" fmla="*/ 26 h 26"/>
                  <a:gd name="T4" fmla="*/ 30 w 31"/>
                  <a:gd name="T5" fmla="*/ 26 h 26"/>
                  <a:gd name="T6" fmla="*/ 29 w 31"/>
                  <a:gd name="T7" fmla="*/ 26 h 26"/>
                  <a:gd name="T8" fmla="*/ 28 w 31"/>
                  <a:gd name="T9" fmla="*/ 26 h 26"/>
                  <a:gd name="T10" fmla="*/ 27 w 31"/>
                  <a:gd name="T11" fmla="*/ 26 h 26"/>
                  <a:gd name="T12" fmla="*/ 26 w 31"/>
                  <a:gd name="T13" fmla="*/ 26 h 26"/>
                  <a:gd name="T14" fmla="*/ 26 w 31"/>
                  <a:gd name="T15" fmla="*/ 26 h 26"/>
                  <a:gd name="T16" fmla="*/ 25 w 31"/>
                  <a:gd name="T17" fmla="*/ 25 h 26"/>
                  <a:gd name="T18" fmla="*/ 25 w 31"/>
                  <a:gd name="T19" fmla="*/ 4 h 26"/>
                  <a:gd name="T20" fmla="*/ 25 w 31"/>
                  <a:gd name="T21" fmla="*/ 4 h 26"/>
                  <a:gd name="T22" fmla="*/ 18 w 31"/>
                  <a:gd name="T23" fmla="*/ 25 h 26"/>
                  <a:gd name="T24" fmla="*/ 17 w 31"/>
                  <a:gd name="T25" fmla="*/ 26 h 26"/>
                  <a:gd name="T26" fmla="*/ 17 w 31"/>
                  <a:gd name="T27" fmla="*/ 26 h 26"/>
                  <a:gd name="T28" fmla="*/ 16 w 31"/>
                  <a:gd name="T29" fmla="*/ 26 h 26"/>
                  <a:gd name="T30" fmla="*/ 15 w 31"/>
                  <a:gd name="T31" fmla="*/ 26 h 26"/>
                  <a:gd name="T32" fmla="*/ 14 w 31"/>
                  <a:gd name="T33" fmla="*/ 26 h 26"/>
                  <a:gd name="T34" fmla="*/ 13 w 31"/>
                  <a:gd name="T35" fmla="*/ 26 h 26"/>
                  <a:gd name="T36" fmla="*/ 12 w 31"/>
                  <a:gd name="T37" fmla="*/ 26 h 26"/>
                  <a:gd name="T38" fmla="*/ 12 w 31"/>
                  <a:gd name="T39" fmla="*/ 25 h 26"/>
                  <a:gd name="T40" fmla="*/ 5 w 31"/>
                  <a:gd name="T41" fmla="*/ 4 h 26"/>
                  <a:gd name="T42" fmla="*/ 5 w 31"/>
                  <a:gd name="T43" fmla="*/ 4 h 26"/>
                  <a:gd name="T44" fmla="*/ 5 w 31"/>
                  <a:gd name="T45" fmla="*/ 25 h 26"/>
                  <a:gd name="T46" fmla="*/ 5 w 31"/>
                  <a:gd name="T47" fmla="*/ 26 h 26"/>
                  <a:gd name="T48" fmla="*/ 4 w 31"/>
                  <a:gd name="T49" fmla="*/ 26 h 26"/>
                  <a:gd name="T50" fmla="*/ 3 w 31"/>
                  <a:gd name="T51" fmla="*/ 26 h 26"/>
                  <a:gd name="T52" fmla="*/ 2 w 31"/>
                  <a:gd name="T53" fmla="*/ 26 h 26"/>
                  <a:gd name="T54" fmla="*/ 1 w 31"/>
                  <a:gd name="T55" fmla="*/ 26 h 26"/>
                  <a:gd name="T56" fmla="*/ 0 w 31"/>
                  <a:gd name="T57" fmla="*/ 26 h 26"/>
                  <a:gd name="T58" fmla="*/ 0 w 31"/>
                  <a:gd name="T59" fmla="*/ 26 h 26"/>
                  <a:gd name="T60" fmla="*/ 0 w 31"/>
                  <a:gd name="T61" fmla="*/ 25 h 26"/>
                  <a:gd name="T62" fmla="*/ 0 w 31"/>
                  <a:gd name="T63" fmla="*/ 2 h 26"/>
                  <a:gd name="T64" fmla="*/ 0 w 31"/>
                  <a:gd name="T65" fmla="*/ 0 h 26"/>
                  <a:gd name="T66" fmla="*/ 2 w 31"/>
                  <a:gd name="T67" fmla="*/ 0 h 26"/>
                  <a:gd name="T68" fmla="*/ 5 w 31"/>
                  <a:gd name="T69" fmla="*/ 0 h 26"/>
                  <a:gd name="T70" fmla="*/ 7 w 31"/>
                  <a:gd name="T71" fmla="*/ 0 h 26"/>
                  <a:gd name="T72" fmla="*/ 8 w 31"/>
                  <a:gd name="T73" fmla="*/ 0 h 26"/>
                  <a:gd name="T74" fmla="*/ 9 w 31"/>
                  <a:gd name="T75" fmla="*/ 1 h 26"/>
                  <a:gd name="T76" fmla="*/ 9 w 31"/>
                  <a:gd name="T77" fmla="*/ 3 h 26"/>
                  <a:gd name="T78" fmla="*/ 15 w 31"/>
                  <a:gd name="T79" fmla="*/ 19 h 26"/>
                  <a:gd name="T80" fmla="*/ 15 w 31"/>
                  <a:gd name="T81" fmla="*/ 19 h 26"/>
                  <a:gd name="T82" fmla="*/ 21 w 31"/>
                  <a:gd name="T83" fmla="*/ 3 h 26"/>
                  <a:gd name="T84" fmla="*/ 22 w 31"/>
                  <a:gd name="T85" fmla="*/ 1 h 26"/>
                  <a:gd name="T86" fmla="*/ 22 w 31"/>
                  <a:gd name="T87" fmla="*/ 0 h 26"/>
                  <a:gd name="T88" fmla="*/ 23 w 31"/>
                  <a:gd name="T89" fmla="*/ 0 h 26"/>
                  <a:gd name="T90" fmla="*/ 25 w 31"/>
                  <a:gd name="T91" fmla="*/ 0 h 26"/>
                  <a:gd name="T92" fmla="*/ 28 w 31"/>
                  <a:gd name="T93" fmla="*/ 0 h 26"/>
                  <a:gd name="T94" fmla="*/ 29 w 31"/>
                  <a:gd name="T95" fmla="*/ 0 h 26"/>
                  <a:gd name="T96" fmla="*/ 30 w 31"/>
                  <a:gd name="T97" fmla="*/ 0 h 26"/>
                  <a:gd name="T98" fmla="*/ 30 w 31"/>
                  <a:gd name="T99" fmla="*/ 1 h 26"/>
                  <a:gd name="T100" fmla="*/ 31 w 31"/>
                  <a:gd name="T101" fmla="*/ 2 h 26"/>
                  <a:gd name="T102" fmla="*/ 31 w 31"/>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6">
                    <a:moveTo>
                      <a:pt x="31" y="25"/>
                    </a:moveTo>
                    <a:cubicBezTo>
                      <a:pt x="31" y="26"/>
                      <a:pt x="31" y="26"/>
                      <a:pt x="30" y="26"/>
                    </a:cubicBezTo>
                    <a:cubicBezTo>
                      <a:pt x="30" y="26"/>
                      <a:pt x="30" y="26"/>
                      <a:pt x="30" y="26"/>
                    </a:cubicBezTo>
                    <a:cubicBezTo>
                      <a:pt x="30" y="26"/>
                      <a:pt x="30" y="26"/>
                      <a:pt x="29" y="26"/>
                    </a:cubicBezTo>
                    <a:cubicBezTo>
                      <a:pt x="29" y="26"/>
                      <a:pt x="28" y="26"/>
                      <a:pt x="28" y="26"/>
                    </a:cubicBezTo>
                    <a:cubicBezTo>
                      <a:pt x="28" y="26"/>
                      <a:pt x="27" y="26"/>
                      <a:pt x="27" y="26"/>
                    </a:cubicBezTo>
                    <a:cubicBezTo>
                      <a:pt x="26" y="26"/>
                      <a:pt x="26" y="26"/>
                      <a:pt x="26" y="26"/>
                    </a:cubicBezTo>
                    <a:cubicBezTo>
                      <a:pt x="26" y="26"/>
                      <a:pt x="26" y="26"/>
                      <a:pt x="26" y="26"/>
                    </a:cubicBezTo>
                    <a:cubicBezTo>
                      <a:pt x="25" y="26"/>
                      <a:pt x="25" y="26"/>
                      <a:pt x="25" y="25"/>
                    </a:cubicBezTo>
                    <a:cubicBezTo>
                      <a:pt x="25" y="4"/>
                      <a:pt x="25" y="4"/>
                      <a:pt x="25" y="4"/>
                    </a:cubicBezTo>
                    <a:cubicBezTo>
                      <a:pt x="25" y="4"/>
                      <a:pt x="25" y="4"/>
                      <a:pt x="25" y="4"/>
                    </a:cubicBezTo>
                    <a:cubicBezTo>
                      <a:pt x="18" y="25"/>
                      <a:pt x="18" y="25"/>
                      <a:pt x="18" y="25"/>
                    </a:cubicBezTo>
                    <a:cubicBezTo>
                      <a:pt x="18" y="26"/>
                      <a:pt x="18" y="26"/>
                      <a:pt x="17" y="26"/>
                    </a:cubicBezTo>
                    <a:cubicBezTo>
                      <a:pt x="17" y="26"/>
                      <a:pt x="17" y="26"/>
                      <a:pt x="17" y="26"/>
                    </a:cubicBezTo>
                    <a:cubicBezTo>
                      <a:pt x="17" y="26"/>
                      <a:pt x="16" y="26"/>
                      <a:pt x="16" y="26"/>
                    </a:cubicBezTo>
                    <a:cubicBezTo>
                      <a:pt x="16" y="26"/>
                      <a:pt x="15" y="26"/>
                      <a:pt x="15" y="26"/>
                    </a:cubicBezTo>
                    <a:cubicBezTo>
                      <a:pt x="15" y="26"/>
                      <a:pt x="14" y="26"/>
                      <a:pt x="14" y="26"/>
                    </a:cubicBezTo>
                    <a:cubicBezTo>
                      <a:pt x="13" y="26"/>
                      <a:pt x="13" y="26"/>
                      <a:pt x="13" y="26"/>
                    </a:cubicBezTo>
                    <a:cubicBezTo>
                      <a:pt x="13" y="26"/>
                      <a:pt x="13" y="26"/>
                      <a:pt x="12" y="26"/>
                    </a:cubicBezTo>
                    <a:cubicBezTo>
                      <a:pt x="12" y="26"/>
                      <a:pt x="12" y="26"/>
                      <a:pt x="12" y="25"/>
                    </a:cubicBezTo>
                    <a:cubicBezTo>
                      <a:pt x="5" y="4"/>
                      <a:pt x="5" y="4"/>
                      <a:pt x="5" y="4"/>
                    </a:cubicBezTo>
                    <a:cubicBezTo>
                      <a:pt x="5" y="4"/>
                      <a:pt x="5" y="4"/>
                      <a:pt x="5" y="4"/>
                    </a:cubicBezTo>
                    <a:cubicBezTo>
                      <a:pt x="5" y="25"/>
                      <a:pt x="5" y="25"/>
                      <a:pt x="5" y="25"/>
                    </a:cubicBezTo>
                    <a:cubicBezTo>
                      <a:pt x="5" y="26"/>
                      <a:pt x="5" y="26"/>
                      <a:pt x="5" y="26"/>
                    </a:cubicBezTo>
                    <a:cubicBezTo>
                      <a:pt x="5" y="26"/>
                      <a:pt x="4" y="26"/>
                      <a:pt x="4" y="26"/>
                    </a:cubicBezTo>
                    <a:cubicBezTo>
                      <a:pt x="4" y="26"/>
                      <a:pt x="4" y="26"/>
                      <a:pt x="3"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5"/>
                    </a:cubicBezTo>
                    <a:cubicBezTo>
                      <a:pt x="0" y="2"/>
                      <a:pt x="0" y="2"/>
                      <a:pt x="0" y="2"/>
                    </a:cubicBezTo>
                    <a:cubicBezTo>
                      <a:pt x="0" y="1"/>
                      <a:pt x="0" y="1"/>
                      <a:pt x="0" y="0"/>
                    </a:cubicBezTo>
                    <a:cubicBezTo>
                      <a:pt x="1" y="0"/>
                      <a:pt x="1" y="0"/>
                      <a:pt x="2" y="0"/>
                    </a:cubicBezTo>
                    <a:cubicBezTo>
                      <a:pt x="5" y="0"/>
                      <a:pt x="5" y="0"/>
                      <a:pt x="5" y="0"/>
                    </a:cubicBezTo>
                    <a:cubicBezTo>
                      <a:pt x="6" y="0"/>
                      <a:pt x="6" y="0"/>
                      <a:pt x="7" y="0"/>
                    </a:cubicBezTo>
                    <a:cubicBezTo>
                      <a:pt x="7" y="0"/>
                      <a:pt x="8" y="0"/>
                      <a:pt x="8" y="0"/>
                    </a:cubicBezTo>
                    <a:cubicBezTo>
                      <a:pt x="8" y="1"/>
                      <a:pt x="9" y="1"/>
                      <a:pt x="9" y="1"/>
                    </a:cubicBezTo>
                    <a:cubicBezTo>
                      <a:pt x="9" y="2"/>
                      <a:pt x="9" y="2"/>
                      <a:pt x="9" y="3"/>
                    </a:cubicBezTo>
                    <a:cubicBezTo>
                      <a:pt x="15" y="19"/>
                      <a:pt x="15" y="19"/>
                      <a:pt x="15" y="19"/>
                    </a:cubicBezTo>
                    <a:cubicBezTo>
                      <a:pt x="15" y="19"/>
                      <a:pt x="15" y="19"/>
                      <a:pt x="15" y="19"/>
                    </a:cubicBezTo>
                    <a:cubicBezTo>
                      <a:pt x="21" y="3"/>
                      <a:pt x="21" y="3"/>
                      <a:pt x="21" y="3"/>
                    </a:cubicBezTo>
                    <a:cubicBezTo>
                      <a:pt x="21" y="2"/>
                      <a:pt x="22" y="2"/>
                      <a:pt x="22" y="1"/>
                    </a:cubicBezTo>
                    <a:cubicBezTo>
                      <a:pt x="22" y="1"/>
                      <a:pt x="22" y="1"/>
                      <a:pt x="22" y="0"/>
                    </a:cubicBezTo>
                    <a:cubicBezTo>
                      <a:pt x="23" y="0"/>
                      <a:pt x="23" y="0"/>
                      <a:pt x="23" y="0"/>
                    </a:cubicBezTo>
                    <a:cubicBezTo>
                      <a:pt x="24" y="0"/>
                      <a:pt x="24" y="0"/>
                      <a:pt x="25" y="0"/>
                    </a:cubicBezTo>
                    <a:cubicBezTo>
                      <a:pt x="28" y="0"/>
                      <a:pt x="28" y="0"/>
                      <a:pt x="28" y="0"/>
                    </a:cubicBezTo>
                    <a:cubicBezTo>
                      <a:pt x="29" y="0"/>
                      <a:pt x="29" y="0"/>
                      <a:pt x="29" y="0"/>
                    </a:cubicBezTo>
                    <a:cubicBezTo>
                      <a:pt x="30" y="0"/>
                      <a:pt x="30" y="0"/>
                      <a:pt x="30" y="0"/>
                    </a:cubicBezTo>
                    <a:cubicBezTo>
                      <a:pt x="30" y="1"/>
                      <a:pt x="30" y="1"/>
                      <a:pt x="30" y="1"/>
                    </a:cubicBezTo>
                    <a:cubicBezTo>
                      <a:pt x="31" y="1"/>
                      <a:pt x="31" y="2"/>
                      <a:pt x="31" y="2"/>
                    </a:cubicBezTo>
                    <a:lnTo>
                      <a:pt x="3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47" name="Freeform 8256">
                <a:extLst>
                  <a:ext uri="{FF2B5EF4-FFF2-40B4-BE49-F238E27FC236}">
                    <a16:creationId xmlns:a16="http://schemas.microsoft.com/office/drawing/2014/main" id="{757D2DA9-68A4-4B4D-AFC9-8238A1EC23DD}"/>
                  </a:ext>
                </a:extLst>
              </p:cNvPr>
              <p:cNvSpPr>
                <a:spLocks noEditPoints="1"/>
              </p:cNvSpPr>
              <p:nvPr/>
            </p:nvSpPr>
            <p:spPr bwMode="auto">
              <a:xfrm>
                <a:off x="-2366963" y="1660642"/>
                <a:ext cx="46038" cy="53975"/>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2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0 w 17"/>
                  <a:gd name="T25" fmla="*/ 17 h 21"/>
                  <a:gd name="T26" fmla="*/ 0 w 17"/>
                  <a:gd name="T27" fmla="*/ 15 h 21"/>
                  <a:gd name="T28" fmla="*/ 1 w 17"/>
                  <a:gd name="T29" fmla="*/ 12 h 21"/>
                  <a:gd name="T30" fmla="*/ 2 w 17"/>
                  <a:gd name="T31" fmla="*/ 10 h 21"/>
                  <a:gd name="T32" fmla="*/ 5 w 17"/>
                  <a:gd name="T33" fmla="*/ 9 h 21"/>
                  <a:gd name="T34" fmla="*/ 10 w 17"/>
                  <a:gd name="T35" fmla="*/ 9 h 21"/>
                  <a:gd name="T36" fmla="*/ 12 w 17"/>
                  <a:gd name="T37" fmla="*/ 9 h 21"/>
                  <a:gd name="T38" fmla="*/ 12 w 17"/>
                  <a:gd name="T39" fmla="*/ 7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1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7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6" y="20"/>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20"/>
                      <a:pt x="12" y="20"/>
                      <a:pt x="12" y="20"/>
                    </a:cubicBezTo>
                    <a:cubicBezTo>
                      <a:pt x="12" y="18"/>
                      <a:pt x="12" y="18"/>
                      <a:pt x="12" y="18"/>
                    </a:cubicBezTo>
                    <a:cubicBezTo>
                      <a:pt x="12" y="19"/>
                      <a:pt x="11" y="20"/>
                      <a:pt x="10" y="20"/>
                    </a:cubicBezTo>
                    <a:cubicBezTo>
                      <a:pt x="9" y="20"/>
                      <a:pt x="8" y="21"/>
                      <a:pt x="7"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1" y="12"/>
                    </a:cubicBezTo>
                    <a:cubicBezTo>
                      <a:pt x="1" y="11"/>
                      <a:pt x="2" y="11"/>
                      <a:pt x="2" y="10"/>
                    </a:cubicBezTo>
                    <a:cubicBezTo>
                      <a:pt x="3" y="10"/>
                      <a:pt x="4" y="9"/>
                      <a:pt x="5" y="9"/>
                    </a:cubicBezTo>
                    <a:cubicBezTo>
                      <a:pt x="7" y="9"/>
                      <a:pt x="8" y="9"/>
                      <a:pt x="10" y="9"/>
                    </a:cubicBezTo>
                    <a:cubicBezTo>
                      <a:pt x="12" y="9"/>
                      <a:pt x="12" y="9"/>
                      <a:pt x="12" y="9"/>
                    </a:cubicBezTo>
                    <a:cubicBezTo>
                      <a:pt x="12" y="7"/>
                      <a:pt x="12" y="7"/>
                      <a:pt x="12" y="7"/>
                    </a:cubicBezTo>
                    <a:cubicBezTo>
                      <a:pt x="12" y="7"/>
                      <a:pt x="11" y="6"/>
                      <a:pt x="11" y="6"/>
                    </a:cubicBezTo>
                    <a:cubicBezTo>
                      <a:pt x="11" y="6"/>
                      <a:pt x="11" y="5"/>
                      <a:pt x="11" y="5"/>
                    </a:cubicBezTo>
                    <a:cubicBezTo>
                      <a:pt x="10" y="5"/>
                      <a:pt x="10" y="4"/>
                      <a:pt x="10" y="4"/>
                    </a:cubicBezTo>
                    <a:cubicBezTo>
                      <a:pt x="9" y="4"/>
                      <a:pt x="9" y="4"/>
                      <a:pt x="8" y="4"/>
                    </a:cubicBezTo>
                    <a:cubicBezTo>
                      <a:pt x="7" y="4"/>
                      <a:pt x="6" y="4"/>
                      <a:pt x="6" y="4"/>
                    </a:cubicBezTo>
                    <a:cubicBezTo>
                      <a:pt x="5" y="5"/>
                      <a:pt x="4" y="5"/>
                      <a:pt x="4" y="5"/>
                    </a:cubicBezTo>
                    <a:cubicBezTo>
                      <a:pt x="3" y="5"/>
                      <a:pt x="3" y="5"/>
                      <a:pt x="3" y="6"/>
                    </a:cubicBezTo>
                    <a:cubicBezTo>
                      <a:pt x="2" y="6"/>
                      <a:pt x="2" y="6"/>
                      <a:pt x="2" y="6"/>
                    </a:cubicBezTo>
                    <a:cubicBezTo>
                      <a:pt x="2" y="6"/>
                      <a:pt x="2" y="6"/>
                      <a:pt x="1" y="6"/>
                    </a:cubicBezTo>
                    <a:cubicBezTo>
                      <a:pt x="1" y="6"/>
                      <a:pt x="1" y="5"/>
                      <a:pt x="1" y="5"/>
                    </a:cubicBezTo>
                    <a:cubicBezTo>
                      <a:pt x="1" y="5"/>
                      <a:pt x="1" y="5"/>
                      <a:pt x="1" y="5"/>
                    </a:cubicBezTo>
                    <a:cubicBezTo>
                      <a:pt x="1" y="4"/>
                      <a:pt x="1" y="4"/>
                      <a:pt x="1" y="4"/>
                    </a:cubicBezTo>
                    <a:cubicBezTo>
                      <a:pt x="1" y="3"/>
                      <a:pt x="1" y="3"/>
                      <a:pt x="1" y="3"/>
                    </a:cubicBezTo>
                    <a:cubicBezTo>
                      <a:pt x="1" y="3"/>
                      <a:pt x="1" y="2"/>
                      <a:pt x="1" y="2"/>
                    </a:cubicBezTo>
                    <a:cubicBezTo>
                      <a:pt x="2" y="2"/>
                      <a:pt x="2" y="2"/>
                      <a:pt x="2" y="1"/>
                    </a:cubicBezTo>
                    <a:cubicBezTo>
                      <a:pt x="3" y="1"/>
                      <a:pt x="3" y="1"/>
                      <a:pt x="4" y="1"/>
                    </a:cubicBezTo>
                    <a:cubicBezTo>
                      <a:pt x="5" y="1"/>
                      <a:pt x="5" y="0"/>
                      <a:pt x="6" y="0"/>
                    </a:cubicBezTo>
                    <a:cubicBezTo>
                      <a:pt x="7" y="0"/>
                      <a:pt x="8" y="0"/>
                      <a:pt x="9" y="0"/>
                    </a:cubicBezTo>
                    <a:cubicBezTo>
                      <a:pt x="10" y="0"/>
                      <a:pt x="11" y="0"/>
                      <a:pt x="12" y="1"/>
                    </a:cubicBezTo>
                    <a:cubicBezTo>
                      <a:pt x="13" y="1"/>
                      <a:pt x="14" y="1"/>
                      <a:pt x="15" y="2"/>
                    </a:cubicBezTo>
                    <a:cubicBezTo>
                      <a:pt x="15" y="2"/>
                      <a:pt x="16" y="3"/>
                      <a:pt x="16" y="4"/>
                    </a:cubicBezTo>
                    <a:cubicBezTo>
                      <a:pt x="16" y="5"/>
                      <a:pt x="17" y="6"/>
                      <a:pt x="17" y="7"/>
                    </a:cubicBezTo>
                    <a:lnTo>
                      <a:pt x="17" y="20"/>
                    </a:lnTo>
                    <a:close/>
                    <a:moveTo>
                      <a:pt x="12" y="12"/>
                    </a:moveTo>
                    <a:cubicBezTo>
                      <a:pt x="10" y="12"/>
                      <a:pt x="10" y="12"/>
                      <a:pt x="10" y="12"/>
                    </a:cubicBezTo>
                    <a:cubicBezTo>
                      <a:pt x="9" y="12"/>
                      <a:pt x="8" y="12"/>
                      <a:pt x="7" y="12"/>
                    </a:cubicBezTo>
                    <a:cubicBezTo>
                      <a:pt x="7" y="12"/>
                      <a:pt x="6" y="12"/>
                      <a:pt x="6" y="13"/>
                    </a:cubicBezTo>
                    <a:cubicBezTo>
                      <a:pt x="6" y="13"/>
                      <a:pt x="5" y="13"/>
                      <a:pt x="5" y="13"/>
                    </a:cubicBezTo>
                    <a:cubicBezTo>
                      <a:pt x="5" y="14"/>
                      <a:pt x="5" y="14"/>
                      <a:pt x="5" y="15"/>
                    </a:cubicBezTo>
                    <a:cubicBezTo>
                      <a:pt x="5" y="15"/>
                      <a:pt x="5" y="16"/>
                      <a:pt x="6" y="16"/>
                    </a:cubicBezTo>
                    <a:cubicBezTo>
                      <a:pt x="6" y="17"/>
                      <a:pt x="7" y="17"/>
                      <a:pt x="8" y="17"/>
                    </a:cubicBezTo>
                    <a:cubicBezTo>
                      <a:pt x="8"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48" name="Freeform 8257">
                <a:extLst>
                  <a:ext uri="{FF2B5EF4-FFF2-40B4-BE49-F238E27FC236}">
                    <a16:creationId xmlns:a16="http://schemas.microsoft.com/office/drawing/2014/main" id="{74CF86AB-783B-4A2E-A94E-CE7965CEC7DF}"/>
                  </a:ext>
                </a:extLst>
              </p:cNvPr>
              <p:cNvSpPr>
                <a:spLocks/>
              </p:cNvSpPr>
              <p:nvPr/>
            </p:nvSpPr>
            <p:spPr bwMode="auto">
              <a:xfrm>
                <a:off x="-2308225" y="1638417"/>
                <a:ext cx="46038" cy="74613"/>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8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8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8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0 w 17"/>
                  <a:gd name="T73" fmla="*/ 8 h 28"/>
                  <a:gd name="T74" fmla="*/ 14 w 17"/>
                  <a:gd name="T75" fmla="*/ 9 h 28"/>
                  <a:gd name="T76" fmla="*/ 16 w 17"/>
                  <a:gd name="T77" fmla="*/ 10 h 28"/>
                  <a:gd name="T78" fmla="*/ 17 w 17"/>
                  <a:gd name="T79" fmla="*/ 13 h 28"/>
                  <a:gd name="T80" fmla="*/ 17 w 17"/>
                  <a:gd name="T81" fmla="*/ 16 h 28"/>
                  <a:gd name="T82" fmla="*/ 17 w 17"/>
                  <a:gd name="T8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8"/>
                    </a:moveTo>
                    <a:cubicBezTo>
                      <a:pt x="17" y="28"/>
                      <a:pt x="17" y="28"/>
                      <a:pt x="17" y="28"/>
                    </a:cubicBezTo>
                    <a:cubicBezTo>
                      <a:pt x="17" y="28"/>
                      <a:pt x="17" y="28"/>
                      <a:pt x="17" y="28"/>
                    </a:cubicBezTo>
                    <a:cubicBezTo>
                      <a:pt x="16" y="28"/>
                      <a:pt x="16" y="28"/>
                      <a:pt x="16" y="28"/>
                    </a:cubicBezTo>
                    <a:cubicBezTo>
                      <a:pt x="15" y="28"/>
                      <a:pt x="15" y="28"/>
                      <a:pt x="15" y="28"/>
                    </a:cubicBezTo>
                    <a:cubicBezTo>
                      <a:pt x="14" y="28"/>
                      <a:pt x="14" y="28"/>
                      <a:pt x="13" y="28"/>
                    </a:cubicBezTo>
                    <a:cubicBezTo>
                      <a:pt x="13" y="28"/>
                      <a:pt x="13" y="28"/>
                      <a:pt x="13" y="28"/>
                    </a:cubicBezTo>
                    <a:cubicBezTo>
                      <a:pt x="12" y="28"/>
                      <a:pt x="12" y="28"/>
                      <a:pt x="12" y="28"/>
                    </a:cubicBezTo>
                    <a:cubicBezTo>
                      <a:pt x="12" y="28"/>
                      <a:pt x="12" y="28"/>
                      <a:pt x="12" y="28"/>
                    </a:cubicBezTo>
                    <a:cubicBezTo>
                      <a:pt x="12" y="17"/>
                      <a:pt x="12" y="17"/>
                      <a:pt x="12" y="17"/>
                    </a:cubicBezTo>
                    <a:cubicBezTo>
                      <a:pt x="12" y="16"/>
                      <a:pt x="12" y="16"/>
                      <a:pt x="12" y="15"/>
                    </a:cubicBezTo>
                    <a:cubicBezTo>
                      <a:pt x="12" y="15"/>
                      <a:pt x="11" y="14"/>
                      <a:pt x="11" y="14"/>
                    </a:cubicBezTo>
                    <a:cubicBezTo>
                      <a:pt x="11" y="13"/>
                      <a:pt x="11" y="13"/>
                      <a:pt x="10" y="13"/>
                    </a:cubicBezTo>
                    <a:cubicBezTo>
                      <a:pt x="10" y="13"/>
                      <a:pt x="9" y="13"/>
                      <a:pt x="9" y="13"/>
                    </a:cubicBezTo>
                    <a:cubicBezTo>
                      <a:pt x="8" y="13"/>
                      <a:pt x="8" y="13"/>
                      <a:pt x="7" y="13"/>
                    </a:cubicBezTo>
                    <a:cubicBezTo>
                      <a:pt x="6" y="14"/>
                      <a:pt x="6" y="14"/>
                      <a:pt x="5" y="15"/>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6" y="10"/>
                      <a:pt x="7" y="9"/>
                      <a:pt x="8" y="9"/>
                    </a:cubicBezTo>
                    <a:cubicBezTo>
                      <a:pt x="8" y="8"/>
                      <a:pt x="9" y="8"/>
                      <a:pt x="10" y="8"/>
                    </a:cubicBezTo>
                    <a:cubicBezTo>
                      <a:pt x="12" y="8"/>
                      <a:pt x="13" y="8"/>
                      <a:pt x="14" y="9"/>
                    </a:cubicBezTo>
                    <a:cubicBezTo>
                      <a:pt x="14" y="9"/>
                      <a:pt x="15" y="10"/>
                      <a:pt x="16" y="10"/>
                    </a:cubicBezTo>
                    <a:cubicBezTo>
                      <a:pt x="16" y="11"/>
                      <a:pt x="17" y="12"/>
                      <a:pt x="17" y="13"/>
                    </a:cubicBezTo>
                    <a:cubicBezTo>
                      <a:pt x="17" y="14"/>
                      <a:pt x="17" y="15"/>
                      <a:pt x="17" y="16"/>
                    </a:cubicBezTo>
                    <a:lnTo>
                      <a:pt x="1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49" name="Freeform 8258">
                <a:extLst>
                  <a:ext uri="{FF2B5EF4-FFF2-40B4-BE49-F238E27FC236}">
                    <a16:creationId xmlns:a16="http://schemas.microsoft.com/office/drawing/2014/main" id="{FAE45B73-CDD9-47FA-8A19-099B6E7D1D89}"/>
                  </a:ext>
                </a:extLst>
              </p:cNvPr>
              <p:cNvSpPr>
                <a:spLocks/>
              </p:cNvSpPr>
              <p:nvPr/>
            </p:nvSpPr>
            <p:spPr bwMode="auto">
              <a:xfrm>
                <a:off x="-2249488" y="1660642"/>
                <a:ext cx="47625" cy="52388"/>
              </a:xfrm>
              <a:custGeom>
                <a:avLst/>
                <a:gdLst>
                  <a:gd name="T0" fmla="*/ 18 w 18"/>
                  <a:gd name="T1" fmla="*/ 20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20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3 w 18"/>
                  <a:gd name="T61" fmla="*/ 1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20"/>
                    </a:cubicBezTo>
                    <a:cubicBezTo>
                      <a:pt x="13" y="20"/>
                      <a:pt x="12" y="20"/>
                      <a:pt x="12" y="20"/>
                    </a:cubicBezTo>
                    <a:cubicBezTo>
                      <a:pt x="12" y="9"/>
                      <a:pt x="12" y="9"/>
                      <a:pt x="12" y="9"/>
                    </a:cubicBezTo>
                    <a:cubicBezTo>
                      <a:pt x="12" y="8"/>
                      <a:pt x="12" y="8"/>
                      <a:pt x="12" y="7"/>
                    </a:cubicBezTo>
                    <a:cubicBezTo>
                      <a:pt x="12" y="7"/>
                      <a:pt x="12" y="6"/>
                      <a:pt x="12"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0"/>
                      <a:pt x="2" y="0"/>
                      <a:pt x="2" y="0"/>
                    </a:cubicBezTo>
                    <a:cubicBezTo>
                      <a:pt x="3" y="0"/>
                      <a:pt x="3" y="0"/>
                      <a:pt x="3" y="1"/>
                    </a:cubicBezTo>
                    <a:cubicBezTo>
                      <a:pt x="4" y="1"/>
                      <a:pt x="4" y="1"/>
                      <a:pt x="4" y="1"/>
                    </a:cubicBezTo>
                    <a:cubicBezTo>
                      <a:pt x="4" y="1"/>
                      <a:pt x="4" y="1"/>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50" name="Freeform 8259">
                <a:extLst>
                  <a:ext uri="{FF2B5EF4-FFF2-40B4-BE49-F238E27FC236}">
                    <a16:creationId xmlns:a16="http://schemas.microsoft.com/office/drawing/2014/main" id="{EACA39EB-6F83-4E3F-A8FB-A3D30DB1DF98}"/>
                  </a:ext>
                </a:extLst>
              </p:cNvPr>
              <p:cNvSpPr>
                <a:spLocks noEditPoints="1"/>
              </p:cNvSpPr>
              <p:nvPr/>
            </p:nvSpPr>
            <p:spPr bwMode="auto">
              <a:xfrm>
                <a:off x="-2190750" y="1660642"/>
                <a:ext cx="50800" cy="53975"/>
              </a:xfrm>
              <a:custGeom>
                <a:avLst/>
                <a:gdLst>
                  <a:gd name="T0" fmla="*/ 19 w 19"/>
                  <a:gd name="T1" fmla="*/ 10 h 21"/>
                  <a:gd name="T2" fmla="*/ 18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8" y="14"/>
                    </a:cubicBezTo>
                    <a:cubicBezTo>
                      <a:pt x="18" y="16"/>
                      <a:pt x="17" y="17"/>
                      <a:pt x="17" y="18"/>
                    </a:cubicBezTo>
                    <a:cubicBezTo>
                      <a:pt x="16" y="19"/>
                      <a:pt x="15" y="19"/>
                      <a:pt x="14" y="20"/>
                    </a:cubicBezTo>
                    <a:cubicBezTo>
                      <a:pt x="12" y="20"/>
                      <a:pt x="11" y="21"/>
                      <a:pt x="9" y="21"/>
                    </a:cubicBezTo>
                    <a:cubicBezTo>
                      <a:pt x="7" y="21"/>
                      <a:pt x="6" y="20"/>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0"/>
                    </a:moveTo>
                    <a:cubicBezTo>
                      <a:pt x="14" y="10"/>
                      <a:pt x="14" y="9"/>
                      <a:pt x="14" y="8"/>
                    </a:cubicBezTo>
                    <a:cubicBezTo>
                      <a:pt x="13" y="7"/>
                      <a:pt x="13" y="7"/>
                      <a:pt x="13" y="6"/>
                    </a:cubicBezTo>
                    <a:cubicBezTo>
                      <a:pt x="13" y="5"/>
                      <a:pt x="12" y="5"/>
                      <a:pt x="12" y="5"/>
                    </a:cubicBezTo>
                    <a:cubicBezTo>
                      <a:pt x="11" y="4"/>
                      <a:pt x="10" y="4"/>
                      <a:pt x="9" y="4"/>
                    </a:cubicBezTo>
                    <a:cubicBezTo>
                      <a:pt x="9" y="4"/>
                      <a:pt x="8" y="4"/>
                      <a:pt x="7" y="5"/>
                    </a:cubicBezTo>
                    <a:cubicBezTo>
                      <a:pt x="7" y="5"/>
                      <a:pt x="6" y="5"/>
                      <a:pt x="6" y="6"/>
                    </a:cubicBezTo>
                    <a:cubicBezTo>
                      <a:pt x="6" y="6"/>
                      <a:pt x="5" y="7"/>
                      <a:pt x="5" y="8"/>
                    </a:cubicBezTo>
                    <a:cubicBezTo>
                      <a:pt x="5" y="9"/>
                      <a:pt x="5" y="9"/>
                      <a:pt x="5" y="10"/>
                    </a:cubicBezTo>
                    <a:cubicBezTo>
                      <a:pt x="5" y="11"/>
                      <a:pt x="5" y="12"/>
                      <a:pt x="5" y="13"/>
                    </a:cubicBezTo>
                    <a:cubicBezTo>
                      <a:pt x="5" y="14"/>
                      <a:pt x="5" y="14"/>
                      <a:pt x="6" y="15"/>
                    </a:cubicBezTo>
                    <a:cubicBezTo>
                      <a:pt x="6" y="15"/>
                      <a:pt x="7" y="16"/>
                      <a:pt x="7" y="16"/>
                    </a:cubicBezTo>
                    <a:cubicBezTo>
                      <a:pt x="8" y="16"/>
                      <a:pt x="8" y="17"/>
                      <a:pt x="9" y="17"/>
                    </a:cubicBezTo>
                    <a:cubicBezTo>
                      <a:pt x="10" y="17"/>
                      <a:pt x="11" y="16"/>
                      <a:pt x="11" y="16"/>
                    </a:cubicBezTo>
                    <a:cubicBezTo>
                      <a:pt x="12" y="16"/>
                      <a:pt x="12" y="15"/>
                      <a:pt x="13" y="15"/>
                    </a:cubicBezTo>
                    <a:cubicBezTo>
                      <a:pt x="13" y="14"/>
                      <a:pt x="13"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51" name="Freeform 8260">
                <a:extLst>
                  <a:ext uri="{FF2B5EF4-FFF2-40B4-BE49-F238E27FC236}">
                    <a16:creationId xmlns:a16="http://schemas.microsoft.com/office/drawing/2014/main" id="{F7ED06BB-8A90-4755-B15E-82C83FFBB610}"/>
                  </a:ext>
                </a:extLst>
              </p:cNvPr>
              <p:cNvSpPr>
                <a:spLocks/>
              </p:cNvSpPr>
              <p:nvPr/>
            </p:nvSpPr>
            <p:spPr bwMode="auto">
              <a:xfrm>
                <a:off x="-2128838" y="1660642"/>
                <a:ext cx="76200" cy="52388"/>
              </a:xfrm>
              <a:custGeom>
                <a:avLst/>
                <a:gdLst>
                  <a:gd name="T0" fmla="*/ 29 w 29"/>
                  <a:gd name="T1" fmla="*/ 20 h 20"/>
                  <a:gd name="T2" fmla="*/ 28 w 29"/>
                  <a:gd name="T3" fmla="*/ 20 h 20"/>
                  <a:gd name="T4" fmla="*/ 25 w 29"/>
                  <a:gd name="T5" fmla="*/ 20 h 20"/>
                  <a:gd name="T6" fmla="*/ 24 w 29"/>
                  <a:gd name="T7" fmla="*/ 20 h 20"/>
                  <a:gd name="T8" fmla="*/ 24 w 29"/>
                  <a:gd name="T9" fmla="*/ 9 h 20"/>
                  <a:gd name="T10" fmla="*/ 23 w 29"/>
                  <a:gd name="T11" fmla="*/ 6 h 20"/>
                  <a:gd name="T12" fmla="*/ 21 w 29"/>
                  <a:gd name="T13" fmla="*/ 5 h 20"/>
                  <a:gd name="T14" fmla="*/ 17 w 29"/>
                  <a:gd name="T15" fmla="*/ 7 h 20"/>
                  <a:gd name="T16" fmla="*/ 17 w 29"/>
                  <a:gd name="T17" fmla="*/ 20 h 20"/>
                  <a:gd name="T18" fmla="*/ 16 w 29"/>
                  <a:gd name="T19" fmla="*/ 20 h 20"/>
                  <a:gd name="T20" fmla="*/ 13 w 29"/>
                  <a:gd name="T21" fmla="*/ 20 h 20"/>
                  <a:gd name="T22" fmla="*/ 12 w 29"/>
                  <a:gd name="T23" fmla="*/ 20 h 20"/>
                  <a:gd name="T24" fmla="*/ 12 w 29"/>
                  <a:gd name="T25" fmla="*/ 9 h 20"/>
                  <a:gd name="T26" fmla="*/ 11 w 29"/>
                  <a:gd name="T27" fmla="*/ 6 h 20"/>
                  <a:gd name="T28" fmla="*/ 9 w 29"/>
                  <a:gd name="T29" fmla="*/ 5 h 20"/>
                  <a:gd name="T30" fmla="*/ 5 w 29"/>
                  <a:gd name="T31" fmla="*/ 7 h 20"/>
                  <a:gd name="T32" fmla="*/ 5 w 29"/>
                  <a:gd name="T33" fmla="*/ 20 h 20"/>
                  <a:gd name="T34" fmla="*/ 4 w 29"/>
                  <a:gd name="T35" fmla="*/ 20 h 20"/>
                  <a:gd name="T36" fmla="*/ 2 w 29"/>
                  <a:gd name="T37" fmla="*/ 20 h 20"/>
                  <a:gd name="T38" fmla="*/ 0 w 29"/>
                  <a:gd name="T39" fmla="*/ 20 h 20"/>
                  <a:gd name="T40" fmla="*/ 0 w 29"/>
                  <a:gd name="T41" fmla="*/ 1 h 20"/>
                  <a:gd name="T42" fmla="*/ 1 w 29"/>
                  <a:gd name="T43" fmla="*/ 1 h 20"/>
                  <a:gd name="T44" fmla="*/ 2 w 29"/>
                  <a:gd name="T45" fmla="*/ 0 h 20"/>
                  <a:gd name="T46" fmla="*/ 4 w 29"/>
                  <a:gd name="T47" fmla="*/ 1 h 20"/>
                  <a:gd name="T48" fmla="*/ 5 w 29"/>
                  <a:gd name="T49" fmla="*/ 1 h 20"/>
                  <a:gd name="T50" fmla="*/ 8 w 29"/>
                  <a:gd name="T51" fmla="*/ 1 h 20"/>
                  <a:gd name="T52" fmla="*/ 13 w 29"/>
                  <a:gd name="T53" fmla="*/ 0 h 20"/>
                  <a:gd name="T54" fmla="*/ 16 w 29"/>
                  <a:gd name="T55" fmla="*/ 2 h 20"/>
                  <a:gd name="T56" fmla="*/ 18 w 29"/>
                  <a:gd name="T57" fmla="*/ 2 h 20"/>
                  <a:gd name="T58" fmla="*/ 21 w 29"/>
                  <a:gd name="T59" fmla="*/ 0 h 20"/>
                  <a:gd name="T60" fmla="*/ 26 w 29"/>
                  <a:gd name="T61" fmla="*/ 1 h 20"/>
                  <a:gd name="T62" fmla="*/ 29 w 29"/>
                  <a:gd name="T63" fmla="*/ 5 h 20"/>
                  <a:gd name="T64" fmla="*/ 29 w 29"/>
                  <a:gd name="T6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0">
                    <a:moveTo>
                      <a:pt x="29" y="20"/>
                    </a:moveTo>
                    <a:cubicBezTo>
                      <a:pt x="29" y="20"/>
                      <a:pt x="29" y="20"/>
                      <a:pt x="29" y="20"/>
                    </a:cubicBezTo>
                    <a:cubicBezTo>
                      <a:pt x="29" y="20"/>
                      <a:pt x="29" y="20"/>
                      <a:pt x="29" y="20"/>
                    </a:cubicBezTo>
                    <a:cubicBezTo>
                      <a:pt x="28" y="20"/>
                      <a:pt x="28" y="20"/>
                      <a:pt x="28" y="20"/>
                    </a:cubicBezTo>
                    <a:cubicBezTo>
                      <a:pt x="28" y="20"/>
                      <a:pt x="27" y="20"/>
                      <a:pt x="27" y="20"/>
                    </a:cubicBezTo>
                    <a:cubicBezTo>
                      <a:pt x="26" y="20"/>
                      <a:pt x="26" y="20"/>
                      <a:pt x="25" y="20"/>
                    </a:cubicBezTo>
                    <a:cubicBezTo>
                      <a:pt x="25" y="20"/>
                      <a:pt x="25" y="20"/>
                      <a:pt x="25" y="20"/>
                    </a:cubicBezTo>
                    <a:cubicBezTo>
                      <a:pt x="24" y="20"/>
                      <a:pt x="24" y="20"/>
                      <a:pt x="24" y="20"/>
                    </a:cubicBezTo>
                    <a:cubicBezTo>
                      <a:pt x="24" y="20"/>
                      <a:pt x="24" y="20"/>
                      <a:pt x="24" y="20"/>
                    </a:cubicBezTo>
                    <a:cubicBezTo>
                      <a:pt x="24" y="9"/>
                      <a:pt x="24" y="9"/>
                      <a:pt x="24" y="9"/>
                    </a:cubicBezTo>
                    <a:cubicBezTo>
                      <a:pt x="24" y="8"/>
                      <a:pt x="24" y="8"/>
                      <a:pt x="24" y="7"/>
                    </a:cubicBezTo>
                    <a:cubicBezTo>
                      <a:pt x="24" y="7"/>
                      <a:pt x="24" y="6"/>
                      <a:pt x="23" y="6"/>
                    </a:cubicBezTo>
                    <a:cubicBezTo>
                      <a:pt x="23" y="5"/>
                      <a:pt x="23" y="5"/>
                      <a:pt x="22" y="5"/>
                    </a:cubicBezTo>
                    <a:cubicBezTo>
                      <a:pt x="22" y="5"/>
                      <a:pt x="22" y="5"/>
                      <a:pt x="21" y="5"/>
                    </a:cubicBezTo>
                    <a:cubicBezTo>
                      <a:pt x="21" y="5"/>
                      <a:pt x="20" y="5"/>
                      <a:pt x="19" y="5"/>
                    </a:cubicBezTo>
                    <a:cubicBezTo>
                      <a:pt x="19" y="6"/>
                      <a:pt x="18" y="6"/>
                      <a:pt x="17" y="7"/>
                    </a:cubicBezTo>
                    <a:cubicBezTo>
                      <a:pt x="17" y="20"/>
                      <a:pt x="17" y="20"/>
                      <a:pt x="17" y="20"/>
                    </a:cubicBez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0"/>
                      <a:pt x="2" y="0"/>
                      <a:pt x="2" y="0"/>
                    </a:cubicBezTo>
                    <a:cubicBezTo>
                      <a:pt x="3" y="0"/>
                      <a:pt x="3" y="0"/>
                      <a:pt x="3" y="1"/>
                    </a:cubicBezTo>
                    <a:cubicBezTo>
                      <a:pt x="4" y="1"/>
                      <a:pt x="4" y="1"/>
                      <a:pt x="4" y="1"/>
                    </a:cubicBezTo>
                    <a:cubicBezTo>
                      <a:pt x="4" y="1"/>
                      <a:pt x="4" y="1"/>
                      <a:pt x="4" y="1"/>
                    </a:cubicBezTo>
                    <a:cubicBezTo>
                      <a:pt x="5" y="1"/>
                      <a:pt x="5" y="1"/>
                      <a:pt x="5" y="1"/>
                    </a:cubicBezTo>
                    <a:cubicBezTo>
                      <a:pt x="5" y="3"/>
                      <a:pt x="5" y="3"/>
                      <a:pt x="5" y="3"/>
                    </a:cubicBezTo>
                    <a:cubicBezTo>
                      <a:pt x="6" y="2"/>
                      <a:pt x="7" y="1"/>
                      <a:pt x="8" y="1"/>
                    </a:cubicBezTo>
                    <a:cubicBezTo>
                      <a:pt x="9" y="0"/>
                      <a:pt x="10" y="0"/>
                      <a:pt x="11" y="0"/>
                    </a:cubicBezTo>
                    <a:cubicBezTo>
                      <a:pt x="11" y="0"/>
                      <a:pt x="12" y="0"/>
                      <a:pt x="13" y="0"/>
                    </a:cubicBezTo>
                    <a:cubicBezTo>
                      <a:pt x="13" y="1"/>
                      <a:pt x="14" y="1"/>
                      <a:pt x="14" y="1"/>
                    </a:cubicBezTo>
                    <a:cubicBezTo>
                      <a:pt x="15" y="1"/>
                      <a:pt x="15" y="2"/>
                      <a:pt x="16" y="2"/>
                    </a:cubicBezTo>
                    <a:cubicBezTo>
                      <a:pt x="16" y="2"/>
                      <a:pt x="16" y="3"/>
                      <a:pt x="16" y="3"/>
                    </a:cubicBezTo>
                    <a:cubicBezTo>
                      <a:pt x="17" y="3"/>
                      <a:pt x="18" y="2"/>
                      <a:pt x="18" y="2"/>
                    </a:cubicBezTo>
                    <a:cubicBezTo>
                      <a:pt x="19" y="2"/>
                      <a:pt x="19" y="1"/>
                      <a:pt x="20" y="1"/>
                    </a:cubicBezTo>
                    <a:cubicBezTo>
                      <a:pt x="20" y="1"/>
                      <a:pt x="21" y="0"/>
                      <a:pt x="21" y="0"/>
                    </a:cubicBezTo>
                    <a:cubicBezTo>
                      <a:pt x="22" y="0"/>
                      <a:pt x="22" y="0"/>
                      <a:pt x="23" y="0"/>
                    </a:cubicBezTo>
                    <a:cubicBezTo>
                      <a:pt x="24" y="0"/>
                      <a:pt x="25" y="0"/>
                      <a:pt x="26" y="1"/>
                    </a:cubicBezTo>
                    <a:cubicBezTo>
                      <a:pt x="27" y="1"/>
                      <a:pt x="27" y="2"/>
                      <a:pt x="28" y="2"/>
                    </a:cubicBezTo>
                    <a:cubicBezTo>
                      <a:pt x="28" y="3"/>
                      <a:pt x="29" y="4"/>
                      <a:pt x="29" y="5"/>
                    </a:cubicBezTo>
                    <a:cubicBezTo>
                      <a:pt x="29" y="6"/>
                      <a:pt x="29" y="7"/>
                      <a:pt x="29" y="8"/>
                    </a:cubicBezTo>
                    <a:lnTo>
                      <a:pt x="29"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52" name="Freeform 8261">
                <a:extLst>
                  <a:ext uri="{FF2B5EF4-FFF2-40B4-BE49-F238E27FC236}">
                    <a16:creationId xmlns:a16="http://schemas.microsoft.com/office/drawing/2014/main" id="{56AEF8E3-AAB6-4EA2-92B2-0B6D7298584D}"/>
                  </a:ext>
                </a:extLst>
              </p:cNvPr>
              <p:cNvSpPr>
                <a:spLocks noEditPoints="1"/>
              </p:cNvSpPr>
              <p:nvPr/>
            </p:nvSpPr>
            <p:spPr bwMode="auto">
              <a:xfrm>
                <a:off x="-2041525" y="1660642"/>
                <a:ext cx="47625" cy="53975"/>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5 h 21"/>
                  <a:gd name="T12" fmla="*/ 8 w 18"/>
                  <a:gd name="T13" fmla="*/ 16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2"/>
                      <a:pt x="6" y="13"/>
                      <a:pt x="6" y="14"/>
                    </a:cubicBezTo>
                    <a:cubicBezTo>
                      <a:pt x="6" y="14"/>
                      <a:pt x="6" y="15"/>
                      <a:pt x="7" y="15"/>
                    </a:cubicBezTo>
                    <a:cubicBezTo>
                      <a:pt x="7" y="16"/>
                      <a:pt x="8" y="16"/>
                      <a:pt x="8" y="16"/>
                    </a:cubicBezTo>
                    <a:cubicBezTo>
                      <a:pt x="9" y="17"/>
                      <a:pt x="10" y="17"/>
                      <a:pt x="10" y="17"/>
                    </a:cubicBezTo>
                    <a:cubicBezTo>
                      <a:pt x="11" y="17"/>
                      <a:pt x="12" y="17"/>
                      <a:pt x="13" y="17"/>
                    </a:cubicBezTo>
                    <a:cubicBezTo>
                      <a:pt x="13" y="16"/>
                      <a:pt x="14" y="16"/>
                      <a:pt x="15" y="16"/>
                    </a:cubicBezTo>
                    <a:cubicBezTo>
                      <a:pt x="15" y="16"/>
                      <a:pt x="15" y="16"/>
                      <a:pt x="16" y="16"/>
                    </a:cubicBezTo>
                    <a:cubicBezTo>
                      <a:pt x="16" y="16"/>
                      <a:pt x="16" y="16"/>
                      <a:pt x="17"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7" y="19"/>
                      <a:pt x="17" y="19"/>
                      <a:pt x="16" y="20"/>
                    </a:cubicBezTo>
                    <a:cubicBezTo>
                      <a:pt x="16" y="20"/>
                      <a:pt x="15" y="20"/>
                      <a:pt x="15" y="20"/>
                    </a:cubicBezTo>
                    <a:cubicBezTo>
                      <a:pt x="14" y="20"/>
                      <a:pt x="13" y="20"/>
                      <a:pt x="12" y="21"/>
                    </a:cubicBezTo>
                    <a:cubicBezTo>
                      <a:pt x="12" y="21"/>
                      <a:pt x="11" y="21"/>
                      <a:pt x="10" y="21"/>
                    </a:cubicBezTo>
                    <a:cubicBezTo>
                      <a:pt x="8" y="21"/>
                      <a:pt x="7" y="20"/>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3" y="2"/>
                      <a:pt x="4" y="1"/>
                      <a:pt x="6" y="1"/>
                    </a:cubicBezTo>
                    <a:cubicBezTo>
                      <a:pt x="7" y="0"/>
                      <a:pt x="8" y="0"/>
                      <a:pt x="10" y="0"/>
                    </a:cubicBezTo>
                    <a:cubicBezTo>
                      <a:pt x="11" y="0"/>
                      <a:pt x="12" y="0"/>
                      <a:pt x="13" y="1"/>
                    </a:cubicBezTo>
                    <a:cubicBezTo>
                      <a:pt x="15" y="1"/>
                      <a:pt x="15" y="2"/>
                      <a:pt x="16" y="3"/>
                    </a:cubicBezTo>
                    <a:cubicBezTo>
                      <a:pt x="17" y="3"/>
                      <a:pt x="17" y="4"/>
                      <a:pt x="18" y="5"/>
                    </a:cubicBezTo>
                    <a:cubicBezTo>
                      <a:pt x="18" y="7"/>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6" y="5"/>
                    </a:cubicBezTo>
                    <a:cubicBezTo>
                      <a:pt x="6" y="6"/>
                      <a:pt x="6" y="6"/>
                      <a:pt x="6" y="7"/>
                    </a:cubicBezTo>
                    <a:cubicBezTo>
                      <a:pt x="6"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53" name="Freeform 8262">
                <a:extLst>
                  <a:ext uri="{FF2B5EF4-FFF2-40B4-BE49-F238E27FC236}">
                    <a16:creationId xmlns:a16="http://schemas.microsoft.com/office/drawing/2014/main" id="{89EF67B1-100F-45A4-AB70-1A08C8B09635}"/>
                  </a:ext>
                </a:extLst>
              </p:cNvPr>
              <p:cNvSpPr>
                <a:spLocks/>
              </p:cNvSpPr>
              <p:nvPr/>
            </p:nvSpPr>
            <p:spPr bwMode="auto">
              <a:xfrm>
                <a:off x="-1982788" y="1660642"/>
                <a:ext cx="47625"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10 w 18"/>
                  <a:gd name="T27" fmla="*/ 5 h 20"/>
                  <a:gd name="T28" fmla="*/ 8 w 18"/>
                  <a:gd name="T29" fmla="*/ 5 h 20"/>
                  <a:gd name="T30" fmla="*/ 6 w 18"/>
                  <a:gd name="T31" fmla="*/ 7 h 20"/>
                  <a:gd name="T32" fmla="*/ 6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2 w 18"/>
                  <a:gd name="T57" fmla="*/ 1 h 20"/>
                  <a:gd name="T58" fmla="*/ 3 w 18"/>
                  <a:gd name="T59" fmla="*/ 0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2" y="7"/>
                    </a:cubicBezTo>
                    <a:cubicBezTo>
                      <a:pt x="12" y="7"/>
                      <a:pt x="12" y="6"/>
                      <a:pt x="12" y="6"/>
                    </a:cubicBezTo>
                    <a:cubicBezTo>
                      <a:pt x="12" y="5"/>
                      <a:pt x="11" y="5"/>
                      <a:pt x="11" y="5"/>
                    </a:cubicBezTo>
                    <a:cubicBezTo>
                      <a:pt x="11" y="5"/>
                      <a:pt x="10" y="5"/>
                      <a:pt x="10" y="5"/>
                    </a:cubicBezTo>
                    <a:cubicBezTo>
                      <a:pt x="9" y="5"/>
                      <a:pt x="8" y="5"/>
                      <a:pt x="8" y="5"/>
                    </a:cubicBezTo>
                    <a:cubicBezTo>
                      <a:pt x="7" y="6"/>
                      <a:pt x="6" y="6"/>
                      <a:pt x="6" y="7"/>
                    </a:cubicBezTo>
                    <a:cubicBezTo>
                      <a:pt x="6" y="20"/>
                      <a:pt x="6" y="20"/>
                      <a:pt x="6" y="20"/>
                    </a:cubicBezTo>
                    <a:cubicBezTo>
                      <a:pt x="6" y="20"/>
                      <a:pt x="5" y="20"/>
                      <a:pt x="5" y="20"/>
                    </a:cubicBezTo>
                    <a:cubicBezTo>
                      <a:pt x="5" y="20"/>
                      <a:pt x="5" y="20"/>
                      <a:pt x="5" y="20"/>
                    </a:cubicBezTo>
                    <a:cubicBezTo>
                      <a:pt x="5" y="20"/>
                      <a:pt x="5"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1" y="1"/>
                      <a:pt x="1" y="1"/>
                      <a:pt x="1" y="1"/>
                    </a:cubicBezTo>
                    <a:cubicBezTo>
                      <a:pt x="1" y="1"/>
                      <a:pt x="1" y="1"/>
                      <a:pt x="2" y="1"/>
                    </a:cubicBezTo>
                    <a:cubicBezTo>
                      <a:pt x="2" y="0"/>
                      <a:pt x="2" y="0"/>
                      <a:pt x="3" y="0"/>
                    </a:cubicBezTo>
                    <a:cubicBezTo>
                      <a:pt x="3" y="0"/>
                      <a:pt x="3" y="0"/>
                      <a:pt x="4" y="1"/>
                    </a:cubicBezTo>
                    <a:cubicBezTo>
                      <a:pt x="4" y="1"/>
                      <a:pt x="4" y="1"/>
                      <a:pt x="4" y="1"/>
                    </a:cubicBezTo>
                    <a:cubicBezTo>
                      <a:pt x="4"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7" name="Group 9646">
              <a:extLst>
                <a:ext uri="{FF2B5EF4-FFF2-40B4-BE49-F238E27FC236}">
                  <a16:creationId xmlns:a16="http://schemas.microsoft.com/office/drawing/2014/main" id="{969E6387-9620-467F-BE5F-B1275FE7794B}"/>
                </a:ext>
              </a:extLst>
            </p:cNvPr>
            <p:cNvGrpSpPr/>
            <p:nvPr/>
          </p:nvGrpSpPr>
          <p:grpSpPr>
            <a:xfrm>
              <a:off x="2434164" y="2651431"/>
              <a:ext cx="173108" cy="63332"/>
              <a:chOff x="-1206500" y="1994017"/>
              <a:chExt cx="195263" cy="71438"/>
            </a:xfrm>
          </p:grpSpPr>
          <p:sp>
            <p:nvSpPr>
              <p:cNvPr id="9254" name="Freeform 8263">
                <a:extLst>
                  <a:ext uri="{FF2B5EF4-FFF2-40B4-BE49-F238E27FC236}">
                    <a16:creationId xmlns:a16="http://schemas.microsoft.com/office/drawing/2014/main" id="{4B70CEC0-E22E-4F16-BE28-895886E60C0F}"/>
                  </a:ext>
                </a:extLst>
              </p:cNvPr>
              <p:cNvSpPr>
                <a:spLocks/>
              </p:cNvSpPr>
              <p:nvPr/>
            </p:nvSpPr>
            <p:spPr bwMode="auto">
              <a:xfrm>
                <a:off x="-1206500" y="1994017"/>
                <a:ext cx="50800" cy="71438"/>
              </a:xfrm>
              <a:custGeom>
                <a:avLst/>
                <a:gdLst>
                  <a:gd name="T0" fmla="*/ 19 w 19"/>
                  <a:gd name="T1" fmla="*/ 23 h 27"/>
                  <a:gd name="T2" fmla="*/ 19 w 19"/>
                  <a:gd name="T3" fmla="*/ 24 h 27"/>
                  <a:gd name="T4" fmla="*/ 19 w 19"/>
                  <a:gd name="T5" fmla="*/ 24 h 27"/>
                  <a:gd name="T6" fmla="*/ 19 w 19"/>
                  <a:gd name="T7" fmla="*/ 25 h 27"/>
                  <a:gd name="T8" fmla="*/ 19 w 19"/>
                  <a:gd name="T9" fmla="*/ 25 h 27"/>
                  <a:gd name="T10" fmla="*/ 18 w 19"/>
                  <a:gd name="T11" fmla="*/ 25 h 27"/>
                  <a:gd name="T12" fmla="*/ 16 w 19"/>
                  <a:gd name="T13" fmla="*/ 26 h 27"/>
                  <a:gd name="T14" fmla="*/ 14 w 19"/>
                  <a:gd name="T15" fmla="*/ 27 h 27"/>
                  <a:gd name="T16" fmla="*/ 12 w 19"/>
                  <a:gd name="T17" fmla="*/ 27 h 27"/>
                  <a:gd name="T18" fmla="*/ 7 w 19"/>
                  <a:gd name="T19" fmla="*/ 26 h 27"/>
                  <a:gd name="T20" fmla="*/ 3 w 19"/>
                  <a:gd name="T21" fmla="*/ 23 h 27"/>
                  <a:gd name="T22" fmla="*/ 1 w 19"/>
                  <a:gd name="T23" fmla="*/ 19 h 27"/>
                  <a:gd name="T24" fmla="*/ 0 w 19"/>
                  <a:gd name="T25" fmla="*/ 14 h 27"/>
                  <a:gd name="T26" fmla="*/ 1 w 19"/>
                  <a:gd name="T27" fmla="*/ 8 h 27"/>
                  <a:gd name="T28" fmla="*/ 3 w 19"/>
                  <a:gd name="T29" fmla="*/ 3 h 27"/>
                  <a:gd name="T30" fmla="*/ 7 w 19"/>
                  <a:gd name="T31" fmla="*/ 1 h 27"/>
                  <a:gd name="T32" fmla="*/ 12 w 19"/>
                  <a:gd name="T33" fmla="*/ 0 h 27"/>
                  <a:gd name="T34" fmla="*/ 14 w 19"/>
                  <a:gd name="T35" fmla="*/ 0 h 27"/>
                  <a:gd name="T36" fmla="*/ 16 w 19"/>
                  <a:gd name="T37" fmla="*/ 0 h 27"/>
                  <a:gd name="T38" fmla="*/ 18 w 19"/>
                  <a:gd name="T39" fmla="*/ 1 h 27"/>
                  <a:gd name="T40" fmla="*/ 19 w 19"/>
                  <a:gd name="T41" fmla="*/ 2 h 27"/>
                  <a:gd name="T42" fmla="*/ 19 w 19"/>
                  <a:gd name="T43" fmla="*/ 2 h 27"/>
                  <a:gd name="T44" fmla="*/ 19 w 19"/>
                  <a:gd name="T45" fmla="*/ 2 h 27"/>
                  <a:gd name="T46" fmla="*/ 19 w 19"/>
                  <a:gd name="T47" fmla="*/ 3 h 27"/>
                  <a:gd name="T48" fmla="*/ 19 w 19"/>
                  <a:gd name="T49" fmla="*/ 4 h 27"/>
                  <a:gd name="T50" fmla="*/ 19 w 19"/>
                  <a:gd name="T51" fmla="*/ 5 h 27"/>
                  <a:gd name="T52" fmla="*/ 19 w 19"/>
                  <a:gd name="T53" fmla="*/ 5 h 27"/>
                  <a:gd name="T54" fmla="*/ 19 w 19"/>
                  <a:gd name="T55" fmla="*/ 6 h 27"/>
                  <a:gd name="T56" fmla="*/ 19 w 19"/>
                  <a:gd name="T57" fmla="*/ 6 h 27"/>
                  <a:gd name="T58" fmla="*/ 18 w 19"/>
                  <a:gd name="T59" fmla="*/ 5 h 27"/>
                  <a:gd name="T60" fmla="*/ 17 w 19"/>
                  <a:gd name="T61" fmla="*/ 5 h 27"/>
                  <a:gd name="T62" fmla="*/ 15 w 19"/>
                  <a:gd name="T63" fmla="*/ 4 h 27"/>
                  <a:gd name="T64" fmla="*/ 12 w 19"/>
                  <a:gd name="T65" fmla="*/ 4 h 27"/>
                  <a:gd name="T66" fmla="*/ 10 w 19"/>
                  <a:gd name="T67" fmla="*/ 4 h 27"/>
                  <a:gd name="T68" fmla="*/ 7 w 19"/>
                  <a:gd name="T69" fmla="*/ 6 h 27"/>
                  <a:gd name="T70" fmla="*/ 6 w 19"/>
                  <a:gd name="T71" fmla="*/ 9 h 27"/>
                  <a:gd name="T72" fmla="*/ 6 w 19"/>
                  <a:gd name="T73" fmla="*/ 13 h 27"/>
                  <a:gd name="T74" fmla="*/ 6 w 19"/>
                  <a:gd name="T75" fmla="*/ 18 h 27"/>
                  <a:gd name="T76" fmla="*/ 7 w 19"/>
                  <a:gd name="T77" fmla="*/ 21 h 27"/>
                  <a:gd name="T78" fmla="*/ 10 w 19"/>
                  <a:gd name="T79" fmla="*/ 22 h 27"/>
                  <a:gd name="T80" fmla="*/ 12 w 19"/>
                  <a:gd name="T81" fmla="*/ 23 h 27"/>
                  <a:gd name="T82" fmla="*/ 15 w 19"/>
                  <a:gd name="T83" fmla="*/ 23 h 27"/>
                  <a:gd name="T84" fmla="*/ 17 w 19"/>
                  <a:gd name="T85" fmla="*/ 22 h 27"/>
                  <a:gd name="T86" fmla="*/ 18 w 19"/>
                  <a:gd name="T87" fmla="*/ 21 h 27"/>
                  <a:gd name="T88" fmla="*/ 19 w 19"/>
                  <a:gd name="T89" fmla="*/ 21 h 27"/>
                  <a:gd name="T90" fmla="*/ 19 w 19"/>
                  <a:gd name="T91" fmla="*/ 21 h 27"/>
                  <a:gd name="T92" fmla="*/ 19 w 19"/>
                  <a:gd name="T93" fmla="*/ 21 h 27"/>
                  <a:gd name="T94" fmla="*/ 19 w 19"/>
                  <a:gd name="T95" fmla="*/ 22 h 27"/>
                  <a:gd name="T96" fmla="*/ 19 w 19"/>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3"/>
                    </a:moveTo>
                    <a:cubicBezTo>
                      <a:pt x="19" y="23"/>
                      <a:pt x="19" y="23"/>
                      <a:pt x="19" y="24"/>
                    </a:cubicBezTo>
                    <a:cubicBezTo>
                      <a:pt x="19" y="24"/>
                      <a:pt x="19" y="24"/>
                      <a:pt x="19" y="24"/>
                    </a:cubicBezTo>
                    <a:cubicBezTo>
                      <a:pt x="19" y="24"/>
                      <a:pt x="19" y="25"/>
                      <a:pt x="19" y="25"/>
                    </a:cubicBezTo>
                    <a:cubicBezTo>
                      <a:pt x="19" y="25"/>
                      <a:pt x="19" y="25"/>
                      <a:pt x="19" y="25"/>
                    </a:cubicBezTo>
                    <a:cubicBezTo>
                      <a:pt x="19" y="25"/>
                      <a:pt x="18" y="25"/>
                      <a:pt x="18" y="25"/>
                    </a:cubicBezTo>
                    <a:cubicBezTo>
                      <a:pt x="18" y="26"/>
                      <a:pt x="17" y="26"/>
                      <a:pt x="16" y="26"/>
                    </a:cubicBezTo>
                    <a:cubicBezTo>
                      <a:pt x="16" y="26"/>
                      <a:pt x="15" y="26"/>
                      <a:pt x="14" y="27"/>
                    </a:cubicBezTo>
                    <a:cubicBezTo>
                      <a:pt x="13" y="27"/>
                      <a:pt x="13" y="27"/>
                      <a:pt x="12" y="27"/>
                    </a:cubicBezTo>
                    <a:cubicBezTo>
                      <a:pt x="10" y="27"/>
                      <a:pt x="8" y="26"/>
                      <a:pt x="7" y="26"/>
                    </a:cubicBezTo>
                    <a:cubicBezTo>
                      <a:pt x="5" y="25"/>
                      <a:pt x="4" y="25"/>
                      <a:pt x="3" y="23"/>
                    </a:cubicBezTo>
                    <a:cubicBezTo>
                      <a:pt x="2" y="22"/>
                      <a:pt x="1" y="21"/>
                      <a:pt x="1" y="19"/>
                    </a:cubicBezTo>
                    <a:cubicBezTo>
                      <a:pt x="0" y="18"/>
                      <a:pt x="0" y="16"/>
                      <a:pt x="0" y="14"/>
                    </a:cubicBezTo>
                    <a:cubicBezTo>
                      <a:pt x="0" y="11"/>
                      <a:pt x="0" y="9"/>
                      <a:pt x="1" y="8"/>
                    </a:cubicBezTo>
                    <a:cubicBezTo>
                      <a:pt x="1" y="6"/>
                      <a:pt x="2" y="5"/>
                      <a:pt x="3" y="3"/>
                    </a:cubicBezTo>
                    <a:cubicBezTo>
                      <a:pt x="4" y="2"/>
                      <a:pt x="6" y="1"/>
                      <a:pt x="7" y="1"/>
                    </a:cubicBezTo>
                    <a:cubicBezTo>
                      <a:pt x="9" y="0"/>
                      <a:pt x="10" y="0"/>
                      <a:pt x="12" y="0"/>
                    </a:cubicBezTo>
                    <a:cubicBezTo>
                      <a:pt x="13" y="0"/>
                      <a:pt x="14" y="0"/>
                      <a:pt x="14" y="0"/>
                    </a:cubicBezTo>
                    <a:cubicBezTo>
                      <a:pt x="15" y="0"/>
                      <a:pt x="16" y="0"/>
                      <a:pt x="16" y="0"/>
                    </a:cubicBezTo>
                    <a:cubicBezTo>
                      <a:pt x="17" y="1"/>
                      <a:pt x="17" y="1"/>
                      <a:pt x="18" y="1"/>
                    </a:cubicBezTo>
                    <a:cubicBezTo>
                      <a:pt x="18" y="1"/>
                      <a:pt x="19" y="1"/>
                      <a:pt x="19" y="2"/>
                    </a:cubicBezTo>
                    <a:cubicBezTo>
                      <a:pt x="19" y="2"/>
                      <a:pt x="19" y="2"/>
                      <a:pt x="19" y="2"/>
                    </a:cubicBezTo>
                    <a:cubicBezTo>
                      <a:pt x="19" y="2"/>
                      <a:pt x="19" y="2"/>
                      <a:pt x="19" y="2"/>
                    </a:cubicBezTo>
                    <a:cubicBezTo>
                      <a:pt x="19" y="2"/>
                      <a:pt x="19" y="3"/>
                      <a:pt x="19" y="3"/>
                    </a:cubicBezTo>
                    <a:cubicBezTo>
                      <a:pt x="19" y="3"/>
                      <a:pt x="19" y="3"/>
                      <a:pt x="19" y="4"/>
                    </a:cubicBezTo>
                    <a:cubicBezTo>
                      <a:pt x="19" y="4"/>
                      <a:pt x="19" y="4"/>
                      <a:pt x="19" y="5"/>
                    </a:cubicBezTo>
                    <a:cubicBezTo>
                      <a:pt x="19" y="5"/>
                      <a:pt x="19" y="5"/>
                      <a:pt x="19" y="5"/>
                    </a:cubicBezTo>
                    <a:cubicBezTo>
                      <a:pt x="19" y="5"/>
                      <a:pt x="19" y="5"/>
                      <a:pt x="19" y="6"/>
                    </a:cubicBezTo>
                    <a:cubicBezTo>
                      <a:pt x="19" y="6"/>
                      <a:pt x="19" y="6"/>
                      <a:pt x="19" y="6"/>
                    </a:cubicBezTo>
                    <a:cubicBezTo>
                      <a:pt x="18" y="6"/>
                      <a:pt x="18" y="5"/>
                      <a:pt x="18" y="5"/>
                    </a:cubicBezTo>
                    <a:cubicBezTo>
                      <a:pt x="18" y="5"/>
                      <a:pt x="17" y="5"/>
                      <a:pt x="17" y="5"/>
                    </a:cubicBezTo>
                    <a:cubicBezTo>
                      <a:pt x="16" y="4"/>
                      <a:pt x="16" y="4"/>
                      <a:pt x="15" y="4"/>
                    </a:cubicBezTo>
                    <a:cubicBezTo>
                      <a:pt x="14" y="4"/>
                      <a:pt x="13" y="4"/>
                      <a:pt x="12" y="4"/>
                    </a:cubicBezTo>
                    <a:cubicBezTo>
                      <a:pt x="11" y="4"/>
                      <a:pt x="10" y="4"/>
                      <a:pt x="10" y="4"/>
                    </a:cubicBezTo>
                    <a:cubicBezTo>
                      <a:pt x="9" y="5"/>
                      <a:pt x="8" y="5"/>
                      <a:pt x="7" y="6"/>
                    </a:cubicBezTo>
                    <a:cubicBezTo>
                      <a:pt x="7" y="7"/>
                      <a:pt x="6" y="8"/>
                      <a:pt x="6" y="9"/>
                    </a:cubicBezTo>
                    <a:cubicBezTo>
                      <a:pt x="6" y="11"/>
                      <a:pt x="6" y="12"/>
                      <a:pt x="6" y="13"/>
                    </a:cubicBezTo>
                    <a:cubicBezTo>
                      <a:pt x="6" y="15"/>
                      <a:pt x="6" y="16"/>
                      <a:pt x="6" y="18"/>
                    </a:cubicBezTo>
                    <a:cubicBezTo>
                      <a:pt x="6" y="19"/>
                      <a:pt x="7" y="20"/>
                      <a:pt x="7" y="21"/>
                    </a:cubicBezTo>
                    <a:cubicBezTo>
                      <a:pt x="8" y="21"/>
                      <a:pt x="9" y="22"/>
                      <a:pt x="10" y="22"/>
                    </a:cubicBezTo>
                    <a:cubicBezTo>
                      <a:pt x="10" y="23"/>
                      <a:pt x="11" y="23"/>
                      <a:pt x="12" y="23"/>
                    </a:cubicBezTo>
                    <a:cubicBezTo>
                      <a:pt x="13" y="23"/>
                      <a:pt x="14" y="23"/>
                      <a:pt x="15" y="23"/>
                    </a:cubicBezTo>
                    <a:cubicBezTo>
                      <a:pt x="16" y="22"/>
                      <a:pt x="16" y="22"/>
                      <a:pt x="17" y="22"/>
                    </a:cubicBezTo>
                    <a:cubicBezTo>
                      <a:pt x="17" y="22"/>
                      <a:pt x="18" y="21"/>
                      <a:pt x="18" y="21"/>
                    </a:cubicBezTo>
                    <a:cubicBezTo>
                      <a:pt x="18" y="21"/>
                      <a:pt x="19" y="21"/>
                      <a:pt x="19" y="21"/>
                    </a:cubicBezTo>
                    <a:cubicBezTo>
                      <a:pt x="19" y="21"/>
                      <a:pt x="19" y="21"/>
                      <a:pt x="19" y="21"/>
                    </a:cubicBezTo>
                    <a:cubicBezTo>
                      <a:pt x="19" y="21"/>
                      <a:pt x="19" y="21"/>
                      <a:pt x="19" y="21"/>
                    </a:cubicBezTo>
                    <a:cubicBezTo>
                      <a:pt x="19" y="21"/>
                      <a:pt x="19" y="22"/>
                      <a:pt x="19" y="22"/>
                    </a:cubicBezTo>
                    <a:cubicBezTo>
                      <a:pt x="19" y="22"/>
                      <a:pt x="19" y="23"/>
                      <a:pt x="19"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5" name="Freeform 8264">
                <a:extLst>
                  <a:ext uri="{FF2B5EF4-FFF2-40B4-BE49-F238E27FC236}">
                    <a16:creationId xmlns:a16="http://schemas.microsoft.com/office/drawing/2014/main" id="{66817956-3AFF-4153-872D-5E78081CB72C}"/>
                  </a:ext>
                </a:extLst>
              </p:cNvPr>
              <p:cNvSpPr>
                <a:spLocks/>
              </p:cNvSpPr>
              <p:nvPr/>
            </p:nvSpPr>
            <p:spPr bwMode="auto">
              <a:xfrm>
                <a:off x="-1133475" y="2043230"/>
                <a:ext cx="19050" cy="11113"/>
              </a:xfrm>
              <a:custGeom>
                <a:avLst/>
                <a:gdLst>
                  <a:gd name="T0" fmla="*/ 7 w 7"/>
                  <a:gd name="T1" fmla="*/ 0 h 4"/>
                  <a:gd name="T2" fmla="*/ 4 w 7"/>
                  <a:gd name="T3" fmla="*/ 0 h 4"/>
                  <a:gd name="T4" fmla="*/ 2 w 7"/>
                  <a:gd name="T5" fmla="*/ 0 h 4"/>
                  <a:gd name="T6" fmla="*/ 1 w 7"/>
                  <a:gd name="T7" fmla="*/ 1 h 4"/>
                  <a:gd name="T8" fmla="*/ 0 w 7"/>
                  <a:gd name="T9" fmla="*/ 1 h 4"/>
                  <a:gd name="T10" fmla="*/ 0 w 7"/>
                  <a:gd name="T11" fmla="*/ 2 h 4"/>
                  <a:gd name="T12" fmla="*/ 1 w 7"/>
                  <a:gd name="T13" fmla="*/ 3 h 4"/>
                  <a:gd name="T14" fmla="*/ 3 w 7"/>
                  <a:gd name="T15" fmla="*/ 4 h 4"/>
                  <a:gd name="T16" fmla="*/ 5 w 7"/>
                  <a:gd name="T17" fmla="*/ 3 h 4"/>
                  <a:gd name="T18" fmla="*/ 6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4" y="0"/>
                      <a:pt x="4" y="0"/>
                      <a:pt x="4" y="0"/>
                    </a:cubicBezTo>
                    <a:cubicBezTo>
                      <a:pt x="4" y="0"/>
                      <a:pt x="3" y="0"/>
                      <a:pt x="2" y="0"/>
                    </a:cubicBezTo>
                    <a:cubicBezTo>
                      <a:pt x="2" y="0"/>
                      <a:pt x="1" y="0"/>
                      <a:pt x="1" y="1"/>
                    </a:cubicBezTo>
                    <a:cubicBezTo>
                      <a:pt x="1" y="1"/>
                      <a:pt x="0" y="1"/>
                      <a:pt x="0" y="1"/>
                    </a:cubicBezTo>
                    <a:cubicBezTo>
                      <a:pt x="0" y="1"/>
                      <a:pt x="0" y="2"/>
                      <a:pt x="0" y="2"/>
                    </a:cubicBezTo>
                    <a:cubicBezTo>
                      <a:pt x="0" y="3"/>
                      <a:pt x="0" y="3"/>
                      <a:pt x="1" y="3"/>
                    </a:cubicBezTo>
                    <a:cubicBezTo>
                      <a:pt x="1" y="4"/>
                      <a:pt x="2" y="4"/>
                      <a:pt x="3" y="4"/>
                    </a:cubicBezTo>
                    <a:cubicBezTo>
                      <a:pt x="3" y="4"/>
                      <a:pt x="4" y="4"/>
                      <a:pt x="5" y="3"/>
                    </a:cubicBezTo>
                    <a:cubicBezTo>
                      <a:pt x="5" y="3"/>
                      <a:pt x="6" y="3"/>
                      <a:pt x="6"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6" name="Freeform 8265">
                <a:extLst>
                  <a:ext uri="{FF2B5EF4-FFF2-40B4-BE49-F238E27FC236}">
                    <a16:creationId xmlns:a16="http://schemas.microsoft.com/office/drawing/2014/main" id="{3F25C586-26D6-4B6D-98C4-DD8267EDF071}"/>
                  </a:ext>
                </a:extLst>
              </p:cNvPr>
              <p:cNvSpPr>
                <a:spLocks/>
              </p:cNvSpPr>
              <p:nvPr/>
            </p:nvSpPr>
            <p:spPr bwMode="auto">
              <a:xfrm>
                <a:off x="-1147763" y="2014655"/>
                <a:ext cx="46038" cy="50800"/>
              </a:xfrm>
              <a:custGeom>
                <a:avLst/>
                <a:gdLst>
                  <a:gd name="T0" fmla="*/ 17 w 17"/>
                  <a:gd name="T1" fmla="*/ 18 h 19"/>
                  <a:gd name="T2" fmla="*/ 16 w 17"/>
                  <a:gd name="T3" fmla="*/ 18 h 19"/>
                  <a:gd name="T4" fmla="*/ 16 w 17"/>
                  <a:gd name="T5" fmla="*/ 19 h 19"/>
                  <a:gd name="T6" fmla="*/ 14 w 17"/>
                  <a:gd name="T7" fmla="*/ 19 h 19"/>
                  <a:gd name="T8" fmla="*/ 13 w 17"/>
                  <a:gd name="T9" fmla="*/ 19 h 19"/>
                  <a:gd name="T10" fmla="*/ 12 w 17"/>
                  <a:gd name="T11" fmla="*/ 18 h 19"/>
                  <a:gd name="T12" fmla="*/ 12 w 17"/>
                  <a:gd name="T13" fmla="*/ 18 h 19"/>
                  <a:gd name="T14" fmla="*/ 12 w 17"/>
                  <a:gd name="T15" fmla="*/ 16 h 19"/>
                  <a:gd name="T16" fmla="*/ 10 w 17"/>
                  <a:gd name="T17" fmla="*/ 18 h 19"/>
                  <a:gd name="T18" fmla="*/ 6 w 17"/>
                  <a:gd name="T19" fmla="*/ 19 h 19"/>
                  <a:gd name="T20" fmla="*/ 4 w 17"/>
                  <a:gd name="T21" fmla="*/ 18 h 19"/>
                  <a:gd name="T22" fmla="*/ 2 w 17"/>
                  <a:gd name="T23" fmla="*/ 17 h 19"/>
                  <a:gd name="T24" fmla="*/ 0 w 17"/>
                  <a:gd name="T25" fmla="*/ 16 h 19"/>
                  <a:gd name="T26" fmla="*/ 0 w 17"/>
                  <a:gd name="T27" fmla="*/ 13 h 19"/>
                  <a:gd name="T28" fmla="*/ 0 w 17"/>
                  <a:gd name="T29" fmla="*/ 10 h 19"/>
                  <a:gd name="T30" fmla="*/ 2 w 17"/>
                  <a:gd name="T31" fmla="*/ 9 h 19"/>
                  <a:gd name="T32" fmla="*/ 5 w 17"/>
                  <a:gd name="T33" fmla="*/ 8 h 19"/>
                  <a:gd name="T34" fmla="*/ 10 w 17"/>
                  <a:gd name="T35" fmla="*/ 7 h 19"/>
                  <a:gd name="T36" fmla="*/ 12 w 17"/>
                  <a:gd name="T37" fmla="*/ 7 h 19"/>
                  <a:gd name="T38" fmla="*/ 11 w 17"/>
                  <a:gd name="T39" fmla="*/ 6 h 19"/>
                  <a:gd name="T40" fmla="*/ 11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1 w 17"/>
                  <a:gd name="T57" fmla="*/ 5 h 19"/>
                  <a:gd name="T58" fmla="*/ 1 w 17"/>
                  <a:gd name="T59" fmla="*/ 5 h 19"/>
                  <a:gd name="T60" fmla="*/ 1 w 17"/>
                  <a:gd name="T61" fmla="*/ 4 h 19"/>
                  <a:gd name="T62" fmla="*/ 1 w 17"/>
                  <a:gd name="T63" fmla="*/ 3 h 19"/>
                  <a:gd name="T64" fmla="*/ 1 w 17"/>
                  <a:gd name="T65" fmla="*/ 2 h 19"/>
                  <a:gd name="T66" fmla="*/ 1 w 17"/>
                  <a:gd name="T67" fmla="*/ 2 h 19"/>
                  <a:gd name="T68" fmla="*/ 2 w 17"/>
                  <a:gd name="T69" fmla="*/ 1 h 19"/>
                  <a:gd name="T70" fmla="*/ 4 w 17"/>
                  <a:gd name="T71" fmla="*/ 0 h 19"/>
                  <a:gd name="T72" fmla="*/ 6 w 17"/>
                  <a:gd name="T73" fmla="*/ 0 h 19"/>
                  <a:gd name="T74" fmla="*/ 8 w 17"/>
                  <a:gd name="T75" fmla="*/ 0 h 19"/>
                  <a:gd name="T76" fmla="*/ 12 w 17"/>
                  <a:gd name="T77" fmla="*/ 0 h 19"/>
                  <a:gd name="T78" fmla="*/ 15 w 17"/>
                  <a:gd name="T79" fmla="*/ 1 h 19"/>
                  <a:gd name="T80" fmla="*/ 16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6" y="18"/>
                      <a:pt x="16" y="18"/>
                    </a:cubicBezTo>
                    <a:cubicBezTo>
                      <a:pt x="16" y="19"/>
                      <a:pt x="16" y="19"/>
                      <a:pt x="16" y="19"/>
                    </a:cubicBezTo>
                    <a:cubicBezTo>
                      <a:pt x="15" y="19"/>
                      <a:pt x="15" y="19"/>
                      <a:pt x="14" y="19"/>
                    </a:cubicBezTo>
                    <a:cubicBezTo>
                      <a:pt x="14" y="19"/>
                      <a:pt x="13" y="19"/>
                      <a:pt x="13" y="19"/>
                    </a:cubicBezTo>
                    <a:cubicBezTo>
                      <a:pt x="13" y="19"/>
                      <a:pt x="13" y="19"/>
                      <a:pt x="12" y="18"/>
                    </a:cubicBezTo>
                    <a:cubicBezTo>
                      <a:pt x="12" y="18"/>
                      <a:pt x="12" y="18"/>
                      <a:pt x="12" y="18"/>
                    </a:cubicBezTo>
                    <a:cubicBezTo>
                      <a:pt x="12" y="16"/>
                      <a:pt x="12" y="16"/>
                      <a:pt x="12" y="16"/>
                    </a:cubicBezTo>
                    <a:cubicBezTo>
                      <a:pt x="12" y="17"/>
                      <a:pt x="11" y="18"/>
                      <a:pt x="10" y="18"/>
                    </a:cubicBezTo>
                    <a:cubicBezTo>
                      <a:pt x="9" y="19"/>
                      <a:pt x="8" y="19"/>
                      <a:pt x="6" y="19"/>
                    </a:cubicBezTo>
                    <a:cubicBezTo>
                      <a:pt x="5" y="19"/>
                      <a:pt x="5" y="19"/>
                      <a:pt x="4" y="18"/>
                    </a:cubicBezTo>
                    <a:cubicBezTo>
                      <a:pt x="3" y="18"/>
                      <a:pt x="2" y="18"/>
                      <a:pt x="2" y="17"/>
                    </a:cubicBezTo>
                    <a:cubicBezTo>
                      <a:pt x="1" y="17"/>
                      <a:pt x="1" y="16"/>
                      <a:pt x="0" y="16"/>
                    </a:cubicBezTo>
                    <a:cubicBezTo>
                      <a:pt x="0" y="15"/>
                      <a:pt x="0" y="14"/>
                      <a:pt x="0" y="13"/>
                    </a:cubicBezTo>
                    <a:cubicBezTo>
                      <a:pt x="0" y="12"/>
                      <a:pt x="0" y="11"/>
                      <a:pt x="0" y="10"/>
                    </a:cubicBezTo>
                    <a:cubicBezTo>
                      <a:pt x="1" y="10"/>
                      <a:pt x="1" y="9"/>
                      <a:pt x="2" y="9"/>
                    </a:cubicBezTo>
                    <a:cubicBezTo>
                      <a:pt x="3" y="8"/>
                      <a:pt x="4" y="8"/>
                      <a:pt x="5" y="8"/>
                    </a:cubicBezTo>
                    <a:cubicBezTo>
                      <a:pt x="7" y="7"/>
                      <a:pt x="8" y="7"/>
                      <a:pt x="10" y="7"/>
                    </a:cubicBezTo>
                    <a:cubicBezTo>
                      <a:pt x="12" y="7"/>
                      <a:pt x="12" y="7"/>
                      <a:pt x="12" y="7"/>
                    </a:cubicBezTo>
                    <a:cubicBezTo>
                      <a:pt x="11" y="6"/>
                      <a:pt x="11" y="6"/>
                      <a:pt x="11" y="6"/>
                    </a:cubicBezTo>
                    <a:cubicBezTo>
                      <a:pt x="11" y="6"/>
                      <a:pt x="11" y="5"/>
                      <a:pt x="11" y="5"/>
                    </a:cubicBezTo>
                    <a:cubicBezTo>
                      <a:pt x="11" y="5"/>
                      <a:pt x="11" y="4"/>
                      <a:pt x="11" y="4"/>
                    </a:cubicBezTo>
                    <a:cubicBezTo>
                      <a:pt x="10" y="4"/>
                      <a:pt x="10" y="4"/>
                      <a:pt x="10" y="4"/>
                    </a:cubicBezTo>
                    <a:cubicBezTo>
                      <a:pt x="9" y="3"/>
                      <a:pt x="9" y="3"/>
                      <a:pt x="8" y="3"/>
                    </a:cubicBezTo>
                    <a:cubicBezTo>
                      <a:pt x="7" y="3"/>
                      <a:pt x="6" y="3"/>
                      <a:pt x="6" y="4"/>
                    </a:cubicBezTo>
                    <a:cubicBezTo>
                      <a:pt x="5" y="4"/>
                      <a:pt x="4" y="4"/>
                      <a:pt x="4" y="4"/>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2"/>
                      <a:pt x="16" y="3"/>
                    </a:cubicBezTo>
                    <a:cubicBezTo>
                      <a:pt x="16"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7" name="Freeform 8266">
                <a:extLst>
                  <a:ext uri="{FF2B5EF4-FFF2-40B4-BE49-F238E27FC236}">
                    <a16:creationId xmlns:a16="http://schemas.microsoft.com/office/drawing/2014/main" id="{C5D55FC9-3145-4A55-97DF-CC3B024CEE49}"/>
                  </a:ext>
                </a:extLst>
              </p:cNvPr>
              <p:cNvSpPr>
                <a:spLocks/>
              </p:cNvSpPr>
              <p:nvPr/>
            </p:nvSpPr>
            <p:spPr bwMode="auto">
              <a:xfrm>
                <a:off x="-1093788" y="2014655"/>
                <a:ext cx="39688" cy="50800"/>
              </a:xfrm>
              <a:custGeom>
                <a:avLst/>
                <a:gdLst>
                  <a:gd name="T0" fmla="*/ 15 w 15"/>
                  <a:gd name="T1" fmla="*/ 13 h 19"/>
                  <a:gd name="T2" fmla="*/ 14 w 15"/>
                  <a:gd name="T3" fmla="*/ 15 h 19"/>
                  <a:gd name="T4" fmla="*/ 12 w 15"/>
                  <a:gd name="T5" fmla="*/ 17 h 19"/>
                  <a:gd name="T6" fmla="*/ 10 w 15"/>
                  <a:gd name="T7" fmla="*/ 18 h 19"/>
                  <a:gd name="T8" fmla="*/ 7 w 15"/>
                  <a:gd name="T9" fmla="*/ 19 h 19"/>
                  <a:gd name="T10" fmla="*/ 5 w 15"/>
                  <a:gd name="T11" fmla="*/ 19 h 19"/>
                  <a:gd name="T12" fmla="*/ 3 w 15"/>
                  <a:gd name="T13" fmla="*/ 18 h 19"/>
                  <a:gd name="T14" fmla="*/ 2 w 15"/>
                  <a:gd name="T15" fmla="*/ 18 h 19"/>
                  <a:gd name="T16" fmla="*/ 1 w 15"/>
                  <a:gd name="T17" fmla="*/ 17 h 19"/>
                  <a:gd name="T18" fmla="*/ 1 w 15"/>
                  <a:gd name="T19" fmla="*/ 16 h 19"/>
                  <a:gd name="T20" fmla="*/ 0 w 15"/>
                  <a:gd name="T21" fmla="*/ 15 h 19"/>
                  <a:gd name="T22" fmla="*/ 1 w 15"/>
                  <a:gd name="T23" fmla="*/ 14 h 19"/>
                  <a:gd name="T24" fmla="*/ 1 w 15"/>
                  <a:gd name="T25" fmla="*/ 13 h 19"/>
                  <a:gd name="T26" fmla="*/ 1 w 15"/>
                  <a:gd name="T27" fmla="*/ 13 h 19"/>
                  <a:gd name="T28" fmla="*/ 1 w 15"/>
                  <a:gd name="T29" fmla="*/ 13 h 19"/>
                  <a:gd name="T30" fmla="*/ 2 w 15"/>
                  <a:gd name="T31" fmla="*/ 13 h 19"/>
                  <a:gd name="T32" fmla="*/ 3 w 15"/>
                  <a:gd name="T33" fmla="*/ 14 h 19"/>
                  <a:gd name="T34" fmla="*/ 4 w 15"/>
                  <a:gd name="T35" fmla="*/ 15 h 19"/>
                  <a:gd name="T36" fmla="*/ 6 w 15"/>
                  <a:gd name="T37" fmla="*/ 15 h 19"/>
                  <a:gd name="T38" fmla="*/ 8 w 15"/>
                  <a:gd name="T39" fmla="*/ 15 h 19"/>
                  <a:gd name="T40" fmla="*/ 9 w 15"/>
                  <a:gd name="T41" fmla="*/ 14 h 19"/>
                  <a:gd name="T42" fmla="*/ 9 w 15"/>
                  <a:gd name="T43" fmla="*/ 14 h 19"/>
                  <a:gd name="T44" fmla="*/ 9 w 15"/>
                  <a:gd name="T45" fmla="*/ 13 h 19"/>
                  <a:gd name="T46" fmla="*/ 9 w 15"/>
                  <a:gd name="T47" fmla="*/ 12 h 19"/>
                  <a:gd name="T48" fmla="*/ 8 w 15"/>
                  <a:gd name="T49" fmla="*/ 12 h 19"/>
                  <a:gd name="T50" fmla="*/ 7 w 15"/>
                  <a:gd name="T51" fmla="*/ 11 h 19"/>
                  <a:gd name="T52" fmla="*/ 5 w 15"/>
                  <a:gd name="T53" fmla="*/ 10 h 19"/>
                  <a:gd name="T54" fmla="*/ 3 w 15"/>
                  <a:gd name="T55" fmla="*/ 10 h 19"/>
                  <a:gd name="T56" fmla="*/ 2 w 15"/>
                  <a:gd name="T57" fmla="*/ 9 h 19"/>
                  <a:gd name="T58" fmla="*/ 1 w 15"/>
                  <a:gd name="T59" fmla="*/ 7 h 19"/>
                  <a:gd name="T60" fmla="*/ 1 w 15"/>
                  <a:gd name="T61" fmla="*/ 5 h 19"/>
                  <a:gd name="T62" fmla="*/ 1 w 15"/>
                  <a:gd name="T63" fmla="*/ 3 h 19"/>
                  <a:gd name="T64" fmla="*/ 3 w 15"/>
                  <a:gd name="T65" fmla="*/ 1 h 19"/>
                  <a:gd name="T66" fmla="*/ 5 w 15"/>
                  <a:gd name="T67" fmla="*/ 0 h 19"/>
                  <a:gd name="T68" fmla="*/ 8 w 15"/>
                  <a:gd name="T69" fmla="*/ 0 h 19"/>
                  <a:gd name="T70" fmla="*/ 10 w 15"/>
                  <a:gd name="T71" fmla="*/ 0 h 19"/>
                  <a:gd name="T72" fmla="*/ 11 w 15"/>
                  <a:gd name="T73" fmla="*/ 0 h 19"/>
                  <a:gd name="T74" fmla="*/ 12 w 15"/>
                  <a:gd name="T75" fmla="*/ 1 h 19"/>
                  <a:gd name="T76" fmla="*/ 13 w 15"/>
                  <a:gd name="T77" fmla="*/ 1 h 19"/>
                  <a:gd name="T78" fmla="*/ 13 w 15"/>
                  <a:gd name="T79" fmla="*/ 2 h 19"/>
                  <a:gd name="T80" fmla="*/ 13 w 15"/>
                  <a:gd name="T81" fmla="*/ 2 h 19"/>
                  <a:gd name="T82" fmla="*/ 13 w 15"/>
                  <a:gd name="T83" fmla="*/ 3 h 19"/>
                  <a:gd name="T84" fmla="*/ 13 w 15"/>
                  <a:gd name="T85" fmla="*/ 3 h 19"/>
                  <a:gd name="T86" fmla="*/ 13 w 15"/>
                  <a:gd name="T87" fmla="*/ 4 h 19"/>
                  <a:gd name="T88" fmla="*/ 13 w 15"/>
                  <a:gd name="T89" fmla="*/ 5 h 19"/>
                  <a:gd name="T90" fmla="*/ 13 w 15"/>
                  <a:gd name="T91" fmla="*/ 5 h 19"/>
                  <a:gd name="T92" fmla="*/ 13 w 15"/>
                  <a:gd name="T93" fmla="*/ 5 h 19"/>
                  <a:gd name="T94" fmla="*/ 12 w 15"/>
                  <a:gd name="T95" fmla="*/ 5 h 19"/>
                  <a:gd name="T96" fmla="*/ 11 w 15"/>
                  <a:gd name="T97" fmla="*/ 4 h 19"/>
                  <a:gd name="T98" fmla="*/ 10 w 15"/>
                  <a:gd name="T99" fmla="*/ 4 h 19"/>
                  <a:gd name="T100" fmla="*/ 8 w 15"/>
                  <a:gd name="T101" fmla="*/ 3 h 19"/>
                  <a:gd name="T102" fmla="*/ 7 w 15"/>
                  <a:gd name="T103" fmla="*/ 3 h 19"/>
                  <a:gd name="T104" fmla="*/ 6 w 15"/>
                  <a:gd name="T105" fmla="*/ 4 h 19"/>
                  <a:gd name="T106" fmla="*/ 6 w 15"/>
                  <a:gd name="T107" fmla="*/ 4 h 19"/>
                  <a:gd name="T108" fmla="*/ 5 w 15"/>
                  <a:gd name="T109" fmla="*/ 5 h 19"/>
                  <a:gd name="T110" fmla="*/ 6 w 15"/>
                  <a:gd name="T111" fmla="*/ 6 h 19"/>
                  <a:gd name="T112" fmla="*/ 7 w 15"/>
                  <a:gd name="T113" fmla="*/ 6 h 19"/>
                  <a:gd name="T114" fmla="*/ 8 w 15"/>
                  <a:gd name="T115" fmla="*/ 7 h 19"/>
                  <a:gd name="T116" fmla="*/ 10 w 15"/>
                  <a:gd name="T117" fmla="*/ 8 h 19"/>
                  <a:gd name="T118" fmla="*/ 12 w 15"/>
                  <a:gd name="T119" fmla="*/ 8 h 19"/>
                  <a:gd name="T120" fmla="*/ 13 w 15"/>
                  <a:gd name="T121" fmla="*/ 9 h 19"/>
                  <a:gd name="T122" fmla="*/ 14 w 15"/>
                  <a:gd name="T123" fmla="*/ 11 h 19"/>
                  <a:gd name="T124" fmla="*/ 15 w 15"/>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 h="19">
                    <a:moveTo>
                      <a:pt x="15" y="13"/>
                    </a:moveTo>
                    <a:cubicBezTo>
                      <a:pt x="15" y="14"/>
                      <a:pt x="14" y="15"/>
                      <a:pt x="14" y="15"/>
                    </a:cubicBezTo>
                    <a:cubicBezTo>
                      <a:pt x="14" y="16"/>
                      <a:pt x="13" y="17"/>
                      <a:pt x="12" y="17"/>
                    </a:cubicBezTo>
                    <a:cubicBezTo>
                      <a:pt x="12" y="18"/>
                      <a:pt x="11" y="18"/>
                      <a:pt x="10" y="18"/>
                    </a:cubicBezTo>
                    <a:cubicBezTo>
                      <a:pt x="9" y="19"/>
                      <a:pt x="8" y="19"/>
                      <a:pt x="7" y="19"/>
                    </a:cubicBezTo>
                    <a:cubicBezTo>
                      <a:pt x="6" y="19"/>
                      <a:pt x="5" y="19"/>
                      <a:pt x="5" y="19"/>
                    </a:cubicBezTo>
                    <a:cubicBezTo>
                      <a:pt x="4" y="18"/>
                      <a:pt x="3" y="18"/>
                      <a:pt x="3" y="18"/>
                    </a:cubicBezTo>
                    <a:cubicBezTo>
                      <a:pt x="2" y="18"/>
                      <a:pt x="2" y="18"/>
                      <a:pt x="2" y="18"/>
                    </a:cubicBezTo>
                    <a:cubicBezTo>
                      <a:pt x="1" y="17"/>
                      <a:pt x="1" y="17"/>
                      <a:pt x="1" y="17"/>
                    </a:cubicBezTo>
                    <a:cubicBezTo>
                      <a:pt x="1" y="17"/>
                      <a:pt x="1" y="17"/>
                      <a:pt x="1" y="16"/>
                    </a:cubicBezTo>
                    <a:cubicBezTo>
                      <a:pt x="1" y="16"/>
                      <a:pt x="0" y="16"/>
                      <a:pt x="0" y="15"/>
                    </a:cubicBezTo>
                    <a:cubicBezTo>
                      <a:pt x="0" y="15"/>
                      <a:pt x="0" y="14"/>
                      <a:pt x="1" y="14"/>
                    </a:cubicBezTo>
                    <a:cubicBezTo>
                      <a:pt x="1" y="14"/>
                      <a:pt x="1" y="13"/>
                      <a:pt x="1" y="13"/>
                    </a:cubicBezTo>
                    <a:cubicBezTo>
                      <a:pt x="1" y="13"/>
                      <a:pt x="1" y="13"/>
                      <a:pt x="1" y="13"/>
                    </a:cubicBezTo>
                    <a:cubicBezTo>
                      <a:pt x="1" y="13"/>
                      <a:pt x="1" y="13"/>
                      <a:pt x="1" y="13"/>
                    </a:cubicBezTo>
                    <a:cubicBezTo>
                      <a:pt x="1" y="13"/>
                      <a:pt x="2" y="13"/>
                      <a:pt x="2" y="13"/>
                    </a:cubicBezTo>
                    <a:cubicBezTo>
                      <a:pt x="2" y="13"/>
                      <a:pt x="2" y="14"/>
                      <a:pt x="3" y="14"/>
                    </a:cubicBezTo>
                    <a:cubicBezTo>
                      <a:pt x="3" y="14"/>
                      <a:pt x="4" y="14"/>
                      <a:pt x="4" y="15"/>
                    </a:cubicBezTo>
                    <a:cubicBezTo>
                      <a:pt x="5" y="15"/>
                      <a:pt x="6" y="15"/>
                      <a:pt x="6" y="15"/>
                    </a:cubicBezTo>
                    <a:cubicBezTo>
                      <a:pt x="7" y="15"/>
                      <a:pt x="7" y="15"/>
                      <a:pt x="8" y="15"/>
                    </a:cubicBezTo>
                    <a:cubicBezTo>
                      <a:pt x="8" y="15"/>
                      <a:pt x="8" y="15"/>
                      <a:pt x="9" y="14"/>
                    </a:cubicBezTo>
                    <a:cubicBezTo>
                      <a:pt x="9" y="14"/>
                      <a:pt x="9" y="14"/>
                      <a:pt x="9" y="14"/>
                    </a:cubicBezTo>
                    <a:cubicBezTo>
                      <a:pt x="9" y="14"/>
                      <a:pt x="9" y="13"/>
                      <a:pt x="9" y="13"/>
                    </a:cubicBezTo>
                    <a:cubicBezTo>
                      <a:pt x="9" y="13"/>
                      <a:pt x="9" y="12"/>
                      <a:pt x="9" y="12"/>
                    </a:cubicBezTo>
                    <a:cubicBezTo>
                      <a:pt x="9" y="12"/>
                      <a:pt x="9" y="12"/>
                      <a:pt x="8" y="12"/>
                    </a:cubicBezTo>
                    <a:cubicBezTo>
                      <a:pt x="8" y="11"/>
                      <a:pt x="7" y="11"/>
                      <a:pt x="7" y="11"/>
                    </a:cubicBezTo>
                    <a:cubicBezTo>
                      <a:pt x="6" y="11"/>
                      <a:pt x="6" y="11"/>
                      <a:pt x="5" y="10"/>
                    </a:cubicBezTo>
                    <a:cubicBezTo>
                      <a:pt x="4" y="10"/>
                      <a:pt x="4" y="10"/>
                      <a:pt x="3" y="10"/>
                    </a:cubicBezTo>
                    <a:cubicBezTo>
                      <a:pt x="3" y="9"/>
                      <a:pt x="2" y="9"/>
                      <a:pt x="2" y="9"/>
                    </a:cubicBezTo>
                    <a:cubicBezTo>
                      <a:pt x="2" y="8"/>
                      <a:pt x="1" y="8"/>
                      <a:pt x="1" y="7"/>
                    </a:cubicBezTo>
                    <a:cubicBezTo>
                      <a:pt x="1" y="7"/>
                      <a:pt x="1" y="6"/>
                      <a:pt x="1" y="5"/>
                    </a:cubicBezTo>
                    <a:cubicBezTo>
                      <a:pt x="1" y="4"/>
                      <a:pt x="1" y="3"/>
                      <a:pt x="1" y="3"/>
                    </a:cubicBezTo>
                    <a:cubicBezTo>
                      <a:pt x="1" y="2"/>
                      <a:pt x="2" y="2"/>
                      <a:pt x="3" y="1"/>
                    </a:cubicBezTo>
                    <a:cubicBezTo>
                      <a:pt x="3" y="1"/>
                      <a:pt x="4" y="0"/>
                      <a:pt x="5" y="0"/>
                    </a:cubicBezTo>
                    <a:cubicBezTo>
                      <a:pt x="6" y="0"/>
                      <a:pt x="7" y="0"/>
                      <a:pt x="8" y="0"/>
                    </a:cubicBezTo>
                    <a:cubicBezTo>
                      <a:pt x="9" y="0"/>
                      <a:pt x="9" y="0"/>
                      <a:pt x="10" y="0"/>
                    </a:cubicBezTo>
                    <a:cubicBezTo>
                      <a:pt x="10" y="0"/>
                      <a:pt x="11" y="0"/>
                      <a:pt x="11" y="0"/>
                    </a:cubicBezTo>
                    <a:cubicBezTo>
                      <a:pt x="12" y="0"/>
                      <a:pt x="12" y="0"/>
                      <a:pt x="12" y="1"/>
                    </a:cubicBezTo>
                    <a:cubicBezTo>
                      <a:pt x="13" y="1"/>
                      <a:pt x="13" y="1"/>
                      <a:pt x="13" y="1"/>
                    </a:cubicBezTo>
                    <a:cubicBezTo>
                      <a:pt x="13" y="1"/>
                      <a:pt x="13" y="1"/>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3" y="5"/>
                      <a:pt x="13" y="5"/>
                    </a:cubicBezTo>
                    <a:cubicBezTo>
                      <a:pt x="13" y="5"/>
                      <a:pt x="13" y="5"/>
                      <a:pt x="12" y="5"/>
                    </a:cubicBezTo>
                    <a:cubicBezTo>
                      <a:pt x="12" y="5"/>
                      <a:pt x="12" y="5"/>
                      <a:pt x="11" y="4"/>
                    </a:cubicBezTo>
                    <a:cubicBezTo>
                      <a:pt x="11" y="4"/>
                      <a:pt x="10" y="4"/>
                      <a:pt x="10" y="4"/>
                    </a:cubicBezTo>
                    <a:cubicBezTo>
                      <a:pt x="9" y="3"/>
                      <a:pt x="9" y="3"/>
                      <a:pt x="8" y="3"/>
                    </a:cubicBezTo>
                    <a:cubicBezTo>
                      <a:pt x="8" y="3"/>
                      <a:pt x="7" y="3"/>
                      <a:pt x="7" y="3"/>
                    </a:cubicBezTo>
                    <a:cubicBezTo>
                      <a:pt x="7" y="4"/>
                      <a:pt x="6" y="4"/>
                      <a:pt x="6" y="4"/>
                    </a:cubicBezTo>
                    <a:cubicBezTo>
                      <a:pt x="6" y="4"/>
                      <a:pt x="6" y="4"/>
                      <a:pt x="6" y="4"/>
                    </a:cubicBezTo>
                    <a:cubicBezTo>
                      <a:pt x="6" y="4"/>
                      <a:pt x="5" y="5"/>
                      <a:pt x="5" y="5"/>
                    </a:cubicBezTo>
                    <a:cubicBezTo>
                      <a:pt x="5" y="5"/>
                      <a:pt x="6" y="5"/>
                      <a:pt x="6" y="6"/>
                    </a:cubicBezTo>
                    <a:cubicBezTo>
                      <a:pt x="6" y="6"/>
                      <a:pt x="6" y="6"/>
                      <a:pt x="7" y="6"/>
                    </a:cubicBezTo>
                    <a:cubicBezTo>
                      <a:pt x="7" y="7"/>
                      <a:pt x="8" y="7"/>
                      <a:pt x="8" y="7"/>
                    </a:cubicBezTo>
                    <a:cubicBezTo>
                      <a:pt x="9" y="7"/>
                      <a:pt x="9" y="7"/>
                      <a:pt x="10" y="8"/>
                    </a:cubicBezTo>
                    <a:cubicBezTo>
                      <a:pt x="11" y="8"/>
                      <a:pt x="11" y="8"/>
                      <a:pt x="12" y="8"/>
                    </a:cubicBezTo>
                    <a:cubicBezTo>
                      <a:pt x="12" y="9"/>
                      <a:pt x="13" y="9"/>
                      <a:pt x="13" y="9"/>
                    </a:cubicBezTo>
                    <a:cubicBezTo>
                      <a:pt x="14" y="10"/>
                      <a:pt x="14" y="10"/>
                      <a:pt x="14" y="11"/>
                    </a:cubicBezTo>
                    <a:cubicBezTo>
                      <a:pt x="14" y="11"/>
                      <a:pt x="15" y="12"/>
                      <a:pt x="15"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8" name="Freeform 8267">
                <a:extLst>
                  <a:ext uri="{FF2B5EF4-FFF2-40B4-BE49-F238E27FC236}">
                    <a16:creationId xmlns:a16="http://schemas.microsoft.com/office/drawing/2014/main" id="{BBF93AFD-DC07-4D29-9EBF-95AC32DBA6B8}"/>
                  </a:ext>
                </a:extLst>
              </p:cNvPr>
              <p:cNvSpPr>
                <a:spLocks/>
              </p:cNvSpPr>
              <p:nvPr/>
            </p:nvSpPr>
            <p:spPr bwMode="auto">
              <a:xfrm>
                <a:off x="-1047750" y="2014655"/>
                <a:ext cx="36513" cy="50800"/>
              </a:xfrm>
              <a:custGeom>
                <a:avLst/>
                <a:gdLst>
                  <a:gd name="T0" fmla="*/ 14 w 14"/>
                  <a:gd name="T1" fmla="*/ 13 h 19"/>
                  <a:gd name="T2" fmla="*/ 14 w 14"/>
                  <a:gd name="T3" fmla="*/ 15 h 19"/>
                  <a:gd name="T4" fmla="*/ 12 w 14"/>
                  <a:gd name="T5" fmla="*/ 17 h 19"/>
                  <a:gd name="T6" fmla="*/ 9 w 14"/>
                  <a:gd name="T7" fmla="*/ 18 h 19"/>
                  <a:gd name="T8" fmla="*/ 6 w 14"/>
                  <a:gd name="T9" fmla="*/ 19 h 19"/>
                  <a:gd name="T10" fmla="*/ 4 w 14"/>
                  <a:gd name="T11" fmla="*/ 19 h 19"/>
                  <a:gd name="T12" fmla="*/ 3 w 14"/>
                  <a:gd name="T13" fmla="*/ 18 h 19"/>
                  <a:gd name="T14" fmla="*/ 1 w 14"/>
                  <a:gd name="T15" fmla="*/ 18 h 19"/>
                  <a:gd name="T16" fmla="*/ 1 w 14"/>
                  <a:gd name="T17" fmla="*/ 17 h 19"/>
                  <a:gd name="T18" fmla="*/ 0 w 14"/>
                  <a:gd name="T19" fmla="*/ 16 h 19"/>
                  <a:gd name="T20" fmla="*/ 0 w 14"/>
                  <a:gd name="T21" fmla="*/ 15 h 19"/>
                  <a:gd name="T22" fmla="*/ 0 w 14"/>
                  <a:gd name="T23" fmla="*/ 14 h 19"/>
                  <a:gd name="T24" fmla="*/ 0 w 14"/>
                  <a:gd name="T25" fmla="*/ 13 h 19"/>
                  <a:gd name="T26" fmla="*/ 1 w 14"/>
                  <a:gd name="T27" fmla="*/ 13 h 19"/>
                  <a:gd name="T28" fmla="*/ 1 w 14"/>
                  <a:gd name="T29" fmla="*/ 13 h 19"/>
                  <a:gd name="T30" fmla="*/ 2 w 14"/>
                  <a:gd name="T31" fmla="*/ 13 h 19"/>
                  <a:gd name="T32" fmla="*/ 3 w 14"/>
                  <a:gd name="T33" fmla="*/ 14 h 19"/>
                  <a:gd name="T34" fmla="*/ 4 w 14"/>
                  <a:gd name="T35" fmla="*/ 15 h 19"/>
                  <a:gd name="T36" fmla="*/ 6 w 14"/>
                  <a:gd name="T37" fmla="*/ 15 h 19"/>
                  <a:gd name="T38" fmla="*/ 7 w 14"/>
                  <a:gd name="T39" fmla="*/ 15 h 19"/>
                  <a:gd name="T40" fmla="*/ 8 w 14"/>
                  <a:gd name="T41" fmla="*/ 14 h 19"/>
                  <a:gd name="T42" fmla="*/ 9 w 14"/>
                  <a:gd name="T43" fmla="*/ 14 h 19"/>
                  <a:gd name="T44" fmla="*/ 9 w 14"/>
                  <a:gd name="T45" fmla="*/ 13 h 19"/>
                  <a:gd name="T46" fmla="*/ 9 w 14"/>
                  <a:gd name="T47" fmla="*/ 12 h 19"/>
                  <a:gd name="T48" fmla="*/ 8 w 14"/>
                  <a:gd name="T49" fmla="*/ 12 h 19"/>
                  <a:gd name="T50" fmla="*/ 6 w 14"/>
                  <a:gd name="T51" fmla="*/ 11 h 19"/>
                  <a:gd name="T52" fmla="*/ 5 w 14"/>
                  <a:gd name="T53" fmla="*/ 10 h 19"/>
                  <a:gd name="T54" fmla="*/ 3 w 14"/>
                  <a:gd name="T55" fmla="*/ 10 h 19"/>
                  <a:gd name="T56" fmla="*/ 2 w 14"/>
                  <a:gd name="T57" fmla="*/ 9 h 19"/>
                  <a:gd name="T58" fmla="*/ 1 w 14"/>
                  <a:gd name="T59" fmla="*/ 7 h 19"/>
                  <a:gd name="T60" fmla="*/ 0 w 14"/>
                  <a:gd name="T61" fmla="*/ 5 h 19"/>
                  <a:gd name="T62" fmla="*/ 1 w 14"/>
                  <a:gd name="T63" fmla="*/ 3 h 19"/>
                  <a:gd name="T64" fmla="*/ 2 w 14"/>
                  <a:gd name="T65" fmla="*/ 1 h 19"/>
                  <a:gd name="T66" fmla="*/ 5 w 14"/>
                  <a:gd name="T67" fmla="*/ 0 h 19"/>
                  <a:gd name="T68" fmla="*/ 8 w 14"/>
                  <a:gd name="T69" fmla="*/ 0 h 19"/>
                  <a:gd name="T70" fmla="*/ 9 w 14"/>
                  <a:gd name="T71" fmla="*/ 0 h 19"/>
                  <a:gd name="T72" fmla="*/ 11 w 14"/>
                  <a:gd name="T73" fmla="*/ 0 h 19"/>
                  <a:gd name="T74" fmla="*/ 12 w 14"/>
                  <a:gd name="T75" fmla="*/ 1 h 19"/>
                  <a:gd name="T76" fmla="*/ 13 w 14"/>
                  <a:gd name="T77" fmla="*/ 1 h 19"/>
                  <a:gd name="T78" fmla="*/ 13 w 14"/>
                  <a:gd name="T79" fmla="*/ 2 h 19"/>
                  <a:gd name="T80" fmla="*/ 13 w 14"/>
                  <a:gd name="T81" fmla="*/ 2 h 19"/>
                  <a:gd name="T82" fmla="*/ 13 w 14"/>
                  <a:gd name="T83" fmla="*/ 3 h 19"/>
                  <a:gd name="T84" fmla="*/ 13 w 14"/>
                  <a:gd name="T85" fmla="*/ 3 h 19"/>
                  <a:gd name="T86" fmla="*/ 13 w 14"/>
                  <a:gd name="T87" fmla="*/ 4 h 19"/>
                  <a:gd name="T88" fmla="*/ 13 w 14"/>
                  <a:gd name="T89" fmla="*/ 5 h 19"/>
                  <a:gd name="T90" fmla="*/ 13 w 14"/>
                  <a:gd name="T91" fmla="*/ 5 h 19"/>
                  <a:gd name="T92" fmla="*/ 13 w 14"/>
                  <a:gd name="T93" fmla="*/ 5 h 19"/>
                  <a:gd name="T94" fmla="*/ 12 w 14"/>
                  <a:gd name="T95" fmla="*/ 5 h 19"/>
                  <a:gd name="T96" fmla="*/ 11 w 14"/>
                  <a:gd name="T97" fmla="*/ 4 h 19"/>
                  <a:gd name="T98" fmla="*/ 10 w 14"/>
                  <a:gd name="T99" fmla="*/ 4 h 19"/>
                  <a:gd name="T100" fmla="*/ 8 w 14"/>
                  <a:gd name="T101" fmla="*/ 3 h 19"/>
                  <a:gd name="T102" fmla="*/ 7 w 14"/>
                  <a:gd name="T103" fmla="*/ 3 h 19"/>
                  <a:gd name="T104" fmla="*/ 6 w 14"/>
                  <a:gd name="T105" fmla="*/ 4 h 19"/>
                  <a:gd name="T106" fmla="*/ 5 w 14"/>
                  <a:gd name="T107" fmla="*/ 4 h 19"/>
                  <a:gd name="T108" fmla="*/ 5 w 14"/>
                  <a:gd name="T109" fmla="*/ 5 h 19"/>
                  <a:gd name="T110" fmla="*/ 6 w 14"/>
                  <a:gd name="T111" fmla="*/ 6 h 19"/>
                  <a:gd name="T112" fmla="*/ 7 w 14"/>
                  <a:gd name="T113" fmla="*/ 6 h 19"/>
                  <a:gd name="T114" fmla="*/ 8 w 14"/>
                  <a:gd name="T115" fmla="*/ 7 h 19"/>
                  <a:gd name="T116" fmla="*/ 10 w 14"/>
                  <a:gd name="T117" fmla="*/ 8 h 19"/>
                  <a:gd name="T118" fmla="*/ 11 w 14"/>
                  <a:gd name="T119" fmla="*/ 8 h 19"/>
                  <a:gd name="T120" fmla="*/ 13 w 14"/>
                  <a:gd name="T121" fmla="*/ 9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5"/>
                    </a:cubicBezTo>
                    <a:cubicBezTo>
                      <a:pt x="13" y="16"/>
                      <a:pt x="13" y="17"/>
                      <a:pt x="12" y="17"/>
                    </a:cubicBezTo>
                    <a:cubicBezTo>
                      <a:pt x="11" y="18"/>
                      <a:pt x="10" y="18"/>
                      <a:pt x="9" y="18"/>
                    </a:cubicBezTo>
                    <a:cubicBezTo>
                      <a:pt x="8" y="19"/>
                      <a:pt x="7" y="19"/>
                      <a:pt x="6" y="19"/>
                    </a:cubicBezTo>
                    <a:cubicBezTo>
                      <a:pt x="6" y="19"/>
                      <a:pt x="5" y="19"/>
                      <a:pt x="4" y="19"/>
                    </a:cubicBezTo>
                    <a:cubicBezTo>
                      <a:pt x="4" y="18"/>
                      <a:pt x="3" y="18"/>
                      <a:pt x="3" y="18"/>
                    </a:cubicBezTo>
                    <a:cubicBezTo>
                      <a:pt x="2" y="18"/>
                      <a:pt x="2" y="18"/>
                      <a:pt x="1" y="18"/>
                    </a:cubicBezTo>
                    <a:cubicBezTo>
                      <a:pt x="1" y="17"/>
                      <a:pt x="1" y="17"/>
                      <a:pt x="1" y="17"/>
                    </a:cubicBezTo>
                    <a:cubicBezTo>
                      <a:pt x="0" y="17"/>
                      <a:pt x="0" y="17"/>
                      <a:pt x="0" y="16"/>
                    </a:cubicBezTo>
                    <a:cubicBezTo>
                      <a:pt x="0" y="16"/>
                      <a:pt x="0" y="16"/>
                      <a:pt x="0" y="15"/>
                    </a:cubicBezTo>
                    <a:cubicBezTo>
                      <a:pt x="0" y="15"/>
                      <a:pt x="0" y="14"/>
                      <a:pt x="0" y="14"/>
                    </a:cubicBezTo>
                    <a:cubicBezTo>
                      <a:pt x="0" y="14"/>
                      <a:pt x="0" y="13"/>
                      <a:pt x="0" y="13"/>
                    </a:cubicBezTo>
                    <a:cubicBezTo>
                      <a:pt x="0" y="13"/>
                      <a:pt x="0" y="13"/>
                      <a:pt x="1" y="13"/>
                    </a:cubicBezTo>
                    <a:cubicBezTo>
                      <a:pt x="1" y="13"/>
                      <a:pt x="1" y="13"/>
                      <a:pt x="1" y="13"/>
                    </a:cubicBezTo>
                    <a:cubicBezTo>
                      <a:pt x="1" y="13"/>
                      <a:pt x="1" y="13"/>
                      <a:pt x="2" y="13"/>
                    </a:cubicBezTo>
                    <a:cubicBezTo>
                      <a:pt x="2" y="13"/>
                      <a:pt x="2" y="14"/>
                      <a:pt x="3" y="14"/>
                    </a:cubicBezTo>
                    <a:cubicBezTo>
                      <a:pt x="3" y="14"/>
                      <a:pt x="4" y="14"/>
                      <a:pt x="4" y="15"/>
                    </a:cubicBezTo>
                    <a:cubicBezTo>
                      <a:pt x="5" y="15"/>
                      <a:pt x="5" y="15"/>
                      <a:pt x="6" y="15"/>
                    </a:cubicBezTo>
                    <a:cubicBezTo>
                      <a:pt x="7" y="15"/>
                      <a:pt x="7" y="15"/>
                      <a:pt x="7" y="15"/>
                    </a:cubicBezTo>
                    <a:cubicBezTo>
                      <a:pt x="8" y="15"/>
                      <a:pt x="8" y="15"/>
                      <a:pt x="8" y="14"/>
                    </a:cubicBezTo>
                    <a:cubicBezTo>
                      <a:pt x="9" y="14"/>
                      <a:pt x="9" y="14"/>
                      <a:pt x="9" y="14"/>
                    </a:cubicBezTo>
                    <a:cubicBezTo>
                      <a:pt x="9" y="14"/>
                      <a:pt x="9" y="13"/>
                      <a:pt x="9" y="13"/>
                    </a:cubicBezTo>
                    <a:cubicBezTo>
                      <a:pt x="9" y="13"/>
                      <a:pt x="9" y="12"/>
                      <a:pt x="9" y="12"/>
                    </a:cubicBezTo>
                    <a:cubicBezTo>
                      <a:pt x="9" y="12"/>
                      <a:pt x="8" y="12"/>
                      <a:pt x="8" y="12"/>
                    </a:cubicBezTo>
                    <a:cubicBezTo>
                      <a:pt x="7" y="11"/>
                      <a:pt x="7" y="11"/>
                      <a:pt x="6" y="11"/>
                    </a:cubicBezTo>
                    <a:cubicBezTo>
                      <a:pt x="6" y="11"/>
                      <a:pt x="5" y="11"/>
                      <a:pt x="5" y="10"/>
                    </a:cubicBezTo>
                    <a:cubicBezTo>
                      <a:pt x="4" y="10"/>
                      <a:pt x="4" y="10"/>
                      <a:pt x="3" y="10"/>
                    </a:cubicBezTo>
                    <a:cubicBezTo>
                      <a:pt x="3" y="9"/>
                      <a:pt x="2" y="9"/>
                      <a:pt x="2" y="9"/>
                    </a:cubicBezTo>
                    <a:cubicBezTo>
                      <a:pt x="1" y="8"/>
                      <a:pt x="1" y="8"/>
                      <a:pt x="1" y="7"/>
                    </a:cubicBezTo>
                    <a:cubicBezTo>
                      <a:pt x="0" y="7"/>
                      <a:pt x="0" y="6"/>
                      <a:pt x="0" y="5"/>
                    </a:cubicBezTo>
                    <a:cubicBezTo>
                      <a:pt x="0" y="4"/>
                      <a:pt x="0" y="3"/>
                      <a:pt x="1" y="3"/>
                    </a:cubicBezTo>
                    <a:cubicBezTo>
                      <a:pt x="1" y="2"/>
                      <a:pt x="2" y="2"/>
                      <a:pt x="2" y="1"/>
                    </a:cubicBezTo>
                    <a:cubicBezTo>
                      <a:pt x="3" y="1"/>
                      <a:pt x="4" y="0"/>
                      <a:pt x="5" y="0"/>
                    </a:cubicBezTo>
                    <a:cubicBezTo>
                      <a:pt x="6" y="0"/>
                      <a:pt x="7" y="0"/>
                      <a:pt x="8" y="0"/>
                    </a:cubicBezTo>
                    <a:cubicBezTo>
                      <a:pt x="8" y="0"/>
                      <a:pt x="9" y="0"/>
                      <a:pt x="9" y="0"/>
                    </a:cubicBezTo>
                    <a:cubicBezTo>
                      <a:pt x="10" y="0"/>
                      <a:pt x="10" y="0"/>
                      <a:pt x="11" y="0"/>
                    </a:cubicBezTo>
                    <a:cubicBezTo>
                      <a:pt x="11" y="0"/>
                      <a:pt x="12" y="0"/>
                      <a:pt x="12" y="1"/>
                    </a:cubicBezTo>
                    <a:cubicBezTo>
                      <a:pt x="12" y="1"/>
                      <a:pt x="13" y="1"/>
                      <a:pt x="13" y="1"/>
                    </a:cubicBezTo>
                    <a:cubicBezTo>
                      <a:pt x="13" y="1"/>
                      <a:pt x="13" y="1"/>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3" y="5"/>
                      <a:pt x="13" y="5"/>
                    </a:cubicBezTo>
                    <a:cubicBezTo>
                      <a:pt x="12" y="5"/>
                      <a:pt x="12" y="5"/>
                      <a:pt x="12" y="5"/>
                    </a:cubicBezTo>
                    <a:cubicBezTo>
                      <a:pt x="12" y="5"/>
                      <a:pt x="11" y="5"/>
                      <a:pt x="11" y="4"/>
                    </a:cubicBezTo>
                    <a:cubicBezTo>
                      <a:pt x="11" y="4"/>
                      <a:pt x="10" y="4"/>
                      <a:pt x="10" y="4"/>
                    </a:cubicBezTo>
                    <a:cubicBezTo>
                      <a:pt x="9" y="3"/>
                      <a:pt x="9" y="3"/>
                      <a:pt x="8" y="3"/>
                    </a:cubicBezTo>
                    <a:cubicBezTo>
                      <a:pt x="7" y="3"/>
                      <a:pt x="7" y="3"/>
                      <a:pt x="7" y="3"/>
                    </a:cubicBezTo>
                    <a:cubicBezTo>
                      <a:pt x="6" y="4"/>
                      <a:pt x="6" y="4"/>
                      <a:pt x="6" y="4"/>
                    </a:cubicBezTo>
                    <a:cubicBezTo>
                      <a:pt x="6" y="4"/>
                      <a:pt x="5" y="4"/>
                      <a:pt x="5" y="4"/>
                    </a:cubicBezTo>
                    <a:cubicBezTo>
                      <a:pt x="5" y="4"/>
                      <a:pt x="5" y="5"/>
                      <a:pt x="5" y="5"/>
                    </a:cubicBezTo>
                    <a:cubicBezTo>
                      <a:pt x="5" y="5"/>
                      <a:pt x="5" y="5"/>
                      <a:pt x="6" y="6"/>
                    </a:cubicBezTo>
                    <a:cubicBezTo>
                      <a:pt x="6" y="6"/>
                      <a:pt x="6" y="6"/>
                      <a:pt x="7" y="6"/>
                    </a:cubicBezTo>
                    <a:cubicBezTo>
                      <a:pt x="7" y="7"/>
                      <a:pt x="8" y="7"/>
                      <a:pt x="8" y="7"/>
                    </a:cubicBezTo>
                    <a:cubicBezTo>
                      <a:pt x="9" y="7"/>
                      <a:pt x="9" y="7"/>
                      <a:pt x="10" y="8"/>
                    </a:cubicBezTo>
                    <a:cubicBezTo>
                      <a:pt x="10" y="8"/>
                      <a:pt x="11" y="8"/>
                      <a:pt x="11" y="8"/>
                    </a:cubicBezTo>
                    <a:cubicBezTo>
                      <a:pt x="12" y="9"/>
                      <a:pt x="12" y="9"/>
                      <a:pt x="13" y="9"/>
                    </a:cubicBezTo>
                    <a:cubicBezTo>
                      <a:pt x="13" y="10"/>
                      <a:pt x="14" y="10"/>
                      <a:pt x="14" y="11"/>
                    </a:cubicBezTo>
                    <a:cubicBezTo>
                      <a:pt x="14" y="11"/>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9" name="Freeform 8268">
                <a:extLst>
                  <a:ext uri="{FF2B5EF4-FFF2-40B4-BE49-F238E27FC236}">
                    <a16:creationId xmlns:a16="http://schemas.microsoft.com/office/drawing/2014/main" id="{CF0699B9-A8D3-46FF-A123-4F7F90216D44}"/>
                  </a:ext>
                </a:extLst>
              </p:cNvPr>
              <p:cNvSpPr>
                <a:spLocks/>
              </p:cNvSpPr>
              <p:nvPr/>
            </p:nvSpPr>
            <p:spPr bwMode="auto">
              <a:xfrm>
                <a:off x="-1093788" y="2011480"/>
                <a:ext cx="38100" cy="53975"/>
              </a:xfrm>
              <a:custGeom>
                <a:avLst/>
                <a:gdLst>
                  <a:gd name="T0" fmla="*/ 14 w 14"/>
                  <a:gd name="T1" fmla="*/ 14 h 20"/>
                  <a:gd name="T2" fmla="*/ 14 w 14"/>
                  <a:gd name="T3" fmla="*/ 17 h 20"/>
                  <a:gd name="T4" fmla="*/ 12 w 14"/>
                  <a:gd name="T5" fmla="*/ 19 h 20"/>
                  <a:gd name="T6" fmla="*/ 10 w 14"/>
                  <a:gd name="T7" fmla="*/ 20 h 20"/>
                  <a:gd name="T8" fmla="*/ 6 w 14"/>
                  <a:gd name="T9" fmla="*/ 20 h 20"/>
                  <a:gd name="T10" fmla="*/ 5 w 14"/>
                  <a:gd name="T11" fmla="*/ 20 h 20"/>
                  <a:gd name="T12" fmla="*/ 3 w 14"/>
                  <a:gd name="T13" fmla="*/ 20 h 20"/>
                  <a:gd name="T14" fmla="*/ 2 w 14"/>
                  <a:gd name="T15" fmla="*/ 19 h 20"/>
                  <a:gd name="T16" fmla="*/ 1 w 14"/>
                  <a:gd name="T17" fmla="*/ 19 h 20"/>
                  <a:gd name="T18" fmla="*/ 1 w 14"/>
                  <a:gd name="T19" fmla="*/ 18 h 20"/>
                  <a:gd name="T20" fmla="*/ 0 w 14"/>
                  <a:gd name="T21" fmla="*/ 17 h 20"/>
                  <a:gd name="T22" fmla="*/ 1 w 14"/>
                  <a:gd name="T23" fmla="*/ 16 h 20"/>
                  <a:gd name="T24" fmla="*/ 1 w 14"/>
                  <a:gd name="T25" fmla="*/ 15 h 20"/>
                  <a:gd name="T26" fmla="*/ 1 w 14"/>
                  <a:gd name="T27" fmla="*/ 15 h 20"/>
                  <a:gd name="T28" fmla="*/ 1 w 14"/>
                  <a:gd name="T29" fmla="*/ 15 h 20"/>
                  <a:gd name="T30" fmla="*/ 2 w 14"/>
                  <a:gd name="T31" fmla="*/ 15 h 20"/>
                  <a:gd name="T32" fmla="*/ 3 w 14"/>
                  <a:gd name="T33" fmla="*/ 16 h 20"/>
                  <a:gd name="T34" fmla="*/ 4 w 14"/>
                  <a:gd name="T35" fmla="*/ 16 h 20"/>
                  <a:gd name="T36" fmla="*/ 6 w 14"/>
                  <a:gd name="T37" fmla="*/ 16 h 20"/>
                  <a:gd name="T38" fmla="*/ 8 w 14"/>
                  <a:gd name="T39" fmla="*/ 16 h 20"/>
                  <a:gd name="T40" fmla="*/ 9 w 14"/>
                  <a:gd name="T41" fmla="*/ 16 h 20"/>
                  <a:gd name="T42" fmla="*/ 9 w 14"/>
                  <a:gd name="T43" fmla="*/ 15 h 20"/>
                  <a:gd name="T44" fmla="*/ 9 w 14"/>
                  <a:gd name="T45" fmla="*/ 14 h 20"/>
                  <a:gd name="T46" fmla="*/ 9 w 14"/>
                  <a:gd name="T47" fmla="*/ 13 h 20"/>
                  <a:gd name="T48" fmla="*/ 8 w 14"/>
                  <a:gd name="T49" fmla="*/ 12 h 20"/>
                  <a:gd name="T50" fmla="*/ 7 w 14"/>
                  <a:gd name="T51" fmla="*/ 12 h 20"/>
                  <a:gd name="T52" fmla="*/ 5 w 14"/>
                  <a:gd name="T53" fmla="*/ 11 h 20"/>
                  <a:gd name="T54" fmla="*/ 3 w 14"/>
                  <a:gd name="T55" fmla="*/ 10 h 20"/>
                  <a:gd name="T56" fmla="*/ 2 w 14"/>
                  <a:gd name="T57" fmla="*/ 9 h 20"/>
                  <a:gd name="T58" fmla="*/ 1 w 14"/>
                  <a:gd name="T59" fmla="*/ 8 h 20"/>
                  <a:gd name="T60" fmla="*/ 1 w 14"/>
                  <a:gd name="T61" fmla="*/ 6 h 20"/>
                  <a:gd name="T62" fmla="*/ 1 w 14"/>
                  <a:gd name="T63" fmla="*/ 3 h 20"/>
                  <a:gd name="T64" fmla="*/ 3 w 14"/>
                  <a:gd name="T65" fmla="*/ 1 h 20"/>
                  <a:gd name="T66" fmla="*/ 5 w 14"/>
                  <a:gd name="T67" fmla="*/ 0 h 20"/>
                  <a:gd name="T68" fmla="*/ 8 w 14"/>
                  <a:gd name="T69" fmla="*/ 0 h 20"/>
                  <a:gd name="T70" fmla="*/ 10 w 14"/>
                  <a:gd name="T71" fmla="*/ 0 h 20"/>
                  <a:gd name="T72" fmla="*/ 11 w 14"/>
                  <a:gd name="T73" fmla="*/ 0 h 20"/>
                  <a:gd name="T74" fmla="*/ 12 w 14"/>
                  <a:gd name="T75" fmla="*/ 0 h 20"/>
                  <a:gd name="T76" fmla="*/ 13 w 14"/>
                  <a:gd name="T77" fmla="*/ 1 h 20"/>
                  <a:gd name="T78" fmla="*/ 13 w 14"/>
                  <a:gd name="T79" fmla="*/ 1 h 20"/>
                  <a:gd name="T80" fmla="*/ 13 w 14"/>
                  <a:gd name="T81" fmla="*/ 1 h 20"/>
                  <a:gd name="T82" fmla="*/ 13 w 14"/>
                  <a:gd name="T83" fmla="*/ 2 h 20"/>
                  <a:gd name="T84" fmla="*/ 13 w 14"/>
                  <a:gd name="T85" fmla="*/ 3 h 20"/>
                  <a:gd name="T86" fmla="*/ 13 w 14"/>
                  <a:gd name="T87" fmla="*/ 4 h 20"/>
                  <a:gd name="T88" fmla="*/ 13 w 14"/>
                  <a:gd name="T89" fmla="*/ 4 h 20"/>
                  <a:gd name="T90" fmla="*/ 13 w 14"/>
                  <a:gd name="T91" fmla="*/ 5 h 20"/>
                  <a:gd name="T92" fmla="*/ 13 w 14"/>
                  <a:gd name="T93" fmla="*/ 5 h 20"/>
                  <a:gd name="T94" fmla="*/ 12 w 14"/>
                  <a:gd name="T95" fmla="*/ 4 h 20"/>
                  <a:gd name="T96" fmla="*/ 11 w 14"/>
                  <a:gd name="T97" fmla="*/ 4 h 20"/>
                  <a:gd name="T98" fmla="*/ 10 w 14"/>
                  <a:gd name="T99" fmla="*/ 3 h 20"/>
                  <a:gd name="T100" fmla="*/ 8 w 14"/>
                  <a:gd name="T101" fmla="*/ 3 h 20"/>
                  <a:gd name="T102" fmla="*/ 7 w 14"/>
                  <a:gd name="T103" fmla="*/ 3 h 20"/>
                  <a:gd name="T104" fmla="*/ 6 w 14"/>
                  <a:gd name="T105" fmla="*/ 4 h 20"/>
                  <a:gd name="T106" fmla="*/ 6 w 14"/>
                  <a:gd name="T107" fmla="*/ 4 h 20"/>
                  <a:gd name="T108" fmla="*/ 5 w 14"/>
                  <a:gd name="T109" fmla="*/ 5 h 20"/>
                  <a:gd name="T110" fmla="*/ 6 w 14"/>
                  <a:gd name="T111" fmla="*/ 6 h 20"/>
                  <a:gd name="T112" fmla="*/ 7 w 14"/>
                  <a:gd name="T113" fmla="*/ 7 h 20"/>
                  <a:gd name="T114" fmla="*/ 8 w 14"/>
                  <a:gd name="T115" fmla="*/ 8 h 20"/>
                  <a:gd name="T116" fmla="*/ 10 w 14"/>
                  <a:gd name="T117" fmla="*/ 8 h 20"/>
                  <a:gd name="T118" fmla="*/ 12 w 14"/>
                  <a:gd name="T119" fmla="*/ 9 h 20"/>
                  <a:gd name="T120" fmla="*/ 13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6"/>
                      <a:pt x="14" y="17"/>
                    </a:cubicBezTo>
                    <a:cubicBezTo>
                      <a:pt x="13" y="17"/>
                      <a:pt x="13" y="18"/>
                      <a:pt x="12" y="19"/>
                    </a:cubicBezTo>
                    <a:cubicBezTo>
                      <a:pt x="11" y="19"/>
                      <a:pt x="11" y="20"/>
                      <a:pt x="10" y="20"/>
                    </a:cubicBezTo>
                    <a:cubicBezTo>
                      <a:pt x="9" y="20"/>
                      <a:pt x="8" y="20"/>
                      <a:pt x="6" y="20"/>
                    </a:cubicBezTo>
                    <a:cubicBezTo>
                      <a:pt x="6" y="20"/>
                      <a:pt x="5" y="20"/>
                      <a:pt x="5" y="20"/>
                    </a:cubicBezTo>
                    <a:cubicBezTo>
                      <a:pt x="4" y="20"/>
                      <a:pt x="3" y="20"/>
                      <a:pt x="3" y="20"/>
                    </a:cubicBezTo>
                    <a:cubicBezTo>
                      <a:pt x="2" y="19"/>
                      <a:pt x="2" y="19"/>
                      <a:pt x="2" y="19"/>
                    </a:cubicBezTo>
                    <a:cubicBezTo>
                      <a:pt x="1" y="19"/>
                      <a:pt x="1" y="19"/>
                      <a:pt x="1" y="19"/>
                    </a:cubicBezTo>
                    <a:cubicBezTo>
                      <a:pt x="1" y="19"/>
                      <a:pt x="1" y="18"/>
                      <a:pt x="1" y="18"/>
                    </a:cubicBezTo>
                    <a:cubicBezTo>
                      <a:pt x="1" y="18"/>
                      <a:pt x="0" y="17"/>
                      <a:pt x="0" y="17"/>
                    </a:cubicBezTo>
                    <a:cubicBezTo>
                      <a:pt x="0" y="16"/>
                      <a:pt x="0" y="16"/>
                      <a:pt x="1" y="16"/>
                    </a:cubicBezTo>
                    <a:cubicBezTo>
                      <a:pt x="1" y="15"/>
                      <a:pt x="1" y="15"/>
                      <a:pt x="1" y="15"/>
                    </a:cubicBezTo>
                    <a:cubicBezTo>
                      <a:pt x="1" y="15"/>
                      <a:pt x="1" y="15"/>
                      <a:pt x="1" y="15"/>
                    </a:cubicBezTo>
                    <a:cubicBezTo>
                      <a:pt x="1" y="15"/>
                      <a:pt x="1" y="15"/>
                      <a:pt x="1" y="15"/>
                    </a:cubicBezTo>
                    <a:cubicBezTo>
                      <a:pt x="1" y="15"/>
                      <a:pt x="2" y="15"/>
                      <a:pt x="2" y="15"/>
                    </a:cubicBezTo>
                    <a:cubicBezTo>
                      <a:pt x="2" y="15"/>
                      <a:pt x="2" y="15"/>
                      <a:pt x="3" y="16"/>
                    </a:cubicBezTo>
                    <a:cubicBezTo>
                      <a:pt x="3" y="16"/>
                      <a:pt x="4" y="16"/>
                      <a:pt x="4" y="16"/>
                    </a:cubicBezTo>
                    <a:cubicBezTo>
                      <a:pt x="5" y="16"/>
                      <a:pt x="6" y="16"/>
                      <a:pt x="6" y="16"/>
                    </a:cubicBezTo>
                    <a:cubicBezTo>
                      <a:pt x="7" y="16"/>
                      <a:pt x="7" y="16"/>
                      <a:pt x="8" y="16"/>
                    </a:cubicBezTo>
                    <a:cubicBezTo>
                      <a:pt x="8" y="16"/>
                      <a:pt x="8" y="16"/>
                      <a:pt x="9" y="16"/>
                    </a:cubicBezTo>
                    <a:cubicBezTo>
                      <a:pt x="9" y="16"/>
                      <a:pt x="9" y="15"/>
                      <a:pt x="9" y="15"/>
                    </a:cubicBezTo>
                    <a:cubicBezTo>
                      <a:pt x="9" y="15"/>
                      <a:pt x="9" y="15"/>
                      <a:pt x="9" y="14"/>
                    </a:cubicBezTo>
                    <a:cubicBezTo>
                      <a:pt x="9" y="14"/>
                      <a:pt x="9" y="14"/>
                      <a:pt x="9" y="13"/>
                    </a:cubicBezTo>
                    <a:cubicBezTo>
                      <a:pt x="9" y="13"/>
                      <a:pt x="8" y="13"/>
                      <a:pt x="8" y="12"/>
                    </a:cubicBezTo>
                    <a:cubicBezTo>
                      <a:pt x="8" y="12"/>
                      <a:pt x="7" y="12"/>
                      <a:pt x="7" y="12"/>
                    </a:cubicBezTo>
                    <a:cubicBezTo>
                      <a:pt x="6" y="12"/>
                      <a:pt x="6" y="11"/>
                      <a:pt x="5" y="11"/>
                    </a:cubicBezTo>
                    <a:cubicBezTo>
                      <a:pt x="4" y="11"/>
                      <a:pt x="4" y="11"/>
                      <a:pt x="3" y="10"/>
                    </a:cubicBezTo>
                    <a:cubicBezTo>
                      <a:pt x="3" y="10"/>
                      <a:pt x="2" y="10"/>
                      <a:pt x="2" y="9"/>
                    </a:cubicBezTo>
                    <a:cubicBezTo>
                      <a:pt x="2" y="9"/>
                      <a:pt x="1" y="8"/>
                      <a:pt x="1" y="8"/>
                    </a:cubicBezTo>
                    <a:cubicBezTo>
                      <a:pt x="1" y="7"/>
                      <a:pt x="1" y="6"/>
                      <a:pt x="1" y="6"/>
                    </a:cubicBezTo>
                    <a:cubicBezTo>
                      <a:pt x="1" y="5"/>
                      <a:pt x="1" y="4"/>
                      <a:pt x="1" y="3"/>
                    </a:cubicBezTo>
                    <a:cubicBezTo>
                      <a:pt x="1" y="2"/>
                      <a:pt x="2" y="2"/>
                      <a:pt x="3" y="1"/>
                    </a:cubicBezTo>
                    <a:cubicBezTo>
                      <a:pt x="3" y="1"/>
                      <a:pt x="4" y="0"/>
                      <a:pt x="5" y="0"/>
                    </a:cubicBezTo>
                    <a:cubicBezTo>
                      <a:pt x="6" y="0"/>
                      <a:pt x="7" y="0"/>
                      <a:pt x="8" y="0"/>
                    </a:cubicBezTo>
                    <a:cubicBezTo>
                      <a:pt x="9" y="0"/>
                      <a:pt x="9" y="0"/>
                      <a:pt x="10" y="0"/>
                    </a:cubicBezTo>
                    <a:cubicBezTo>
                      <a:pt x="10" y="0"/>
                      <a:pt x="11" y="0"/>
                      <a:pt x="11" y="0"/>
                    </a:cubicBezTo>
                    <a:cubicBezTo>
                      <a:pt x="12" y="0"/>
                      <a:pt x="12" y="0"/>
                      <a:pt x="12" y="0"/>
                    </a:cubicBezTo>
                    <a:cubicBezTo>
                      <a:pt x="13" y="1"/>
                      <a:pt x="13" y="1"/>
                      <a:pt x="13" y="1"/>
                    </a:cubicBezTo>
                    <a:cubicBezTo>
                      <a:pt x="13" y="1"/>
                      <a:pt x="13" y="1"/>
                      <a:pt x="13" y="1"/>
                    </a:cubicBezTo>
                    <a:cubicBezTo>
                      <a:pt x="13" y="1"/>
                      <a:pt x="13" y="1"/>
                      <a:pt x="13" y="1"/>
                    </a:cubicBezTo>
                    <a:cubicBezTo>
                      <a:pt x="13" y="2"/>
                      <a:pt x="13" y="2"/>
                      <a:pt x="13" y="2"/>
                    </a:cubicBezTo>
                    <a:cubicBezTo>
                      <a:pt x="13" y="2"/>
                      <a:pt x="13" y="2"/>
                      <a:pt x="13" y="3"/>
                    </a:cubicBezTo>
                    <a:cubicBezTo>
                      <a:pt x="13" y="3"/>
                      <a:pt x="13" y="3"/>
                      <a:pt x="13" y="4"/>
                    </a:cubicBezTo>
                    <a:cubicBezTo>
                      <a:pt x="13" y="4"/>
                      <a:pt x="13" y="4"/>
                      <a:pt x="13" y="4"/>
                    </a:cubicBezTo>
                    <a:cubicBezTo>
                      <a:pt x="13" y="4"/>
                      <a:pt x="13" y="4"/>
                      <a:pt x="13" y="5"/>
                    </a:cubicBezTo>
                    <a:cubicBezTo>
                      <a:pt x="13" y="5"/>
                      <a:pt x="13" y="5"/>
                      <a:pt x="13" y="5"/>
                    </a:cubicBezTo>
                    <a:cubicBezTo>
                      <a:pt x="13" y="5"/>
                      <a:pt x="12" y="5"/>
                      <a:pt x="12" y="4"/>
                    </a:cubicBezTo>
                    <a:cubicBezTo>
                      <a:pt x="12" y="4"/>
                      <a:pt x="12" y="4"/>
                      <a:pt x="11" y="4"/>
                    </a:cubicBezTo>
                    <a:cubicBezTo>
                      <a:pt x="11" y="4"/>
                      <a:pt x="10" y="4"/>
                      <a:pt x="10" y="3"/>
                    </a:cubicBezTo>
                    <a:cubicBezTo>
                      <a:pt x="9" y="3"/>
                      <a:pt x="9" y="3"/>
                      <a:pt x="8" y="3"/>
                    </a:cubicBezTo>
                    <a:cubicBezTo>
                      <a:pt x="8" y="3"/>
                      <a:pt x="7" y="3"/>
                      <a:pt x="7" y="3"/>
                    </a:cubicBezTo>
                    <a:cubicBezTo>
                      <a:pt x="7" y="3"/>
                      <a:pt x="6" y="4"/>
                      <a:pt x="6" y="4"/>
                    </a:cubicBezTo>
                    <a:cubicBezTo>
                      <a:pt x="6" y="4"/>
                      <a:pt x="6" y="4"/>
                      <a:pt x="6" y="4"/>
                    </a:cubicBezTo>
                    <a:cubicBezTo>
                      <a:pt x="5" y="5"/>
                      <a:pt x="5" y="5"/>
                      <a:pt x="5" y="5"/>
                    </a:cubicBezTo>
                    <a:cubicBezTo>
                      <a:pt x="5" y="6"/>
                      <a:pt x="6" y="6"/>
                      <a:pt x="6" y="6"/>
                    </a:cubicBezTo>
                    <a:cubicBezTo>
                      <a:pt x="6" y="7"/>
                      <a:pt x="6" y="7"/>
                      <a:pt x="7" y="7"/>
                    </a:cubicBezTo>
                    <a:cubicBezTo>
                      <a:pt x="7" y="7"/>
                      <a:pt x="8" y="7"/>
                      <a:pt x="8" y="8"/>
                    </a:cubicBezTo>
                    <a:cubicBezTo>
                      <a:pt x="9" y="8"/>
                      <a:pt x="9" y="8"/>
                      <a:pt x="10" y="8"/>
                    </a:cubicBezTo>
                    <a:cubicBezTo>
                      <a:pt x="10" y="8"/>
                      <a:pt x="11" y="9"/>
                      <a:pt x="12" y="9"/>
                    </a:cubicBezTo>
                    <a:cubicBezTo>
                      <a:pt x="12" y="9"/>
                      <a:pt x="13" y="10"/>
                      <a:pt x="13" y="10"/>
                    </a:cubicBezTo>
                    <a:cubicBezTo>
                      <a:pt x="13" y="11"/>
                      <a:pt x="14" y="11"/>
                      <a:pt x="14" y="12"/>
                    </a:cubicBezTo>
                    <a:cubicBezTo>
                      <a:pt x="14" y="12"/>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60" name="Freeform 8269">
                <a:extLst>
                  <a:ext uri="{FF2B5EF4-FFF2-40B4-BE49-F238E27FC236}">
                    <a16:creationId xmlns:a16="http://schemas.microsoft.com/office/drawing/2014/main" id="{39D08684-FB27-4C5F-9350-BAC60AA11D5F}"/>
                  </a:ext>
                </a:extLst>
              </p:cNvPr>
              <p:cNvSpPr>
                <a:spLocks/>
              </p:cNvSpPr>
              <p:nvPr/>
            </p:nvSpPr>
            <p:spPr bwMode="auto">
              <a:xfrm>
                <a:off x="-1206500" y="1994017"/>
                <a:ext cx="50800" cy="71438"/>
              </a:xfrm>
              <a:custGeom>
                <a:avLst/>
                <a:gdLst>
                  <a:gd name="T0" fmla="*/ 19 w 19"/>
                  <a:gd name="T1" fmla="*/ 23 h 27"/>
                  <a:gd name="T2" fmla="*/ 19 w 19"/>
                  <a:gd name="T3" fmla="*/ 24 h 27"/>
                  <a:gd name="T4" fmla="*/ 19 w 19"/>
                  <a:gd name="T5" fmla="*/ 24 h 27"/>
                  <a:gd name="T6" fmla="*/ 19 w 19"/>
                  <a:gd name="T7" fmla="*/ 25 h 27"/>
                  <a:gd name="T8" fmla="*/ 19 w 19"/>
                  <a:gd name="T9" fmla="*/ 25 h 27"/>
                  <a:gd name="T10" fmla="*/ 18 w 19"/>
                  <a:gd name="T11" fmla="*/ 26 h 27"/>
                  <a:gd name="T12" fmla="*/ 16 w 19"/>
                  <a:gd name="T13" fmla="*/ 26 h 27"/>
                  <a:gd name="T14" fmla="*/ 14 w 19"/>
                  <a:gd name="T15" fmla="*/ 27 h 27"/>
                  <a:gd name="T16" fmla="*/ 12 w 19"/>
                  <a:gd name="T17" fmla="*/ 27 h 27"/>
                  <a:gd name="T18" fmla="*/ 7 w 19"/>
                  <a:gd name="T19" fmla="*/ 26 h 27"/>
                  <a:gd name="T20" fmla="*/ 3 w 19"/>
                  <a:gd name="T21" fmla="*/ 24 h 27"/>
                  <a:gd name="T22" fmla="*/ 1 w 19"/>
                  <a:gd name="T23" fmla="*/ 20 h 27"/>
                  <a:gd name="T24" fmla="*/ 0 w 19"/>
                  <a:gd name="T25" fmla="*/ 14 h 27"/>
                  <a:gd name="T26" fmla="*/ 1 w 19"/>
                  <a:gd name="T27" fmla="*/ 8 h 27"/>
                  <a:gd name="T28" fmla="*/ 3 w 19"/>
                  <a:gd name="T29" fmla="*/ 3 h 27"/>
                  <a:gd name="T30" fmla="*/ 7 w 19"/>
                  <a:gd name="T31" fmla="*/ 1 h 27"/>
                  <a:gd name="T32" fmla="*/ 12 w 19"/>
                  <a:gd name="T33" fmla="*/ 0 h 27"/>
                  <a:gd name="T34" fmla="*/ 14 w 19"/>
                  <a:gd name="T35" fmla="*/ 0 h 27"/>
                  <a:gd name="T36" fmla="*/ 16 w 19"/>
                  <a:gd name="T37" fmla="*/ 0 h 27"/>
                  <a:gd name="T38" fmla="*/ 18 w 19"/>
                  <a:gd name="T39" fmla="*/ 1 h 27"/>
                  <a:gd name="T40" fmla="*/ 19 w 19"/>
                  <a:gd name="T41" fmla="*/ 2 h 27"/>
                  <a:gd name="T42" fmla="*/ 19 w 19"/>
                  <a:gd name="T43" fmla="*/ 2 h 27"/>
                  <a:gd name="T44" fmla="*/ 19 w 19"/>
                  <a:gd name="T45" fmla="*/ 3 h 27"/>
                  <a:gd name="T46" fmla="*/ 19 w 19"/>
                  <a:gd name="T47" fmla="*/ 3 h 27"/>
                  <a:gd name="T48" fmla="*/ 19 w 19"/>
                  <a:gd name="T49" fmla="*/ 4 h 27"/>
                  <a:gd name="T50" fmla="*/ 19 w 19"/>
                  <a:gd name="T51" fmla="*/ 5 h 27"/>
                  <a:gd name="T52" fmla="*/ 19 w 19"/>
                  <a:gd name="T53" fmla="*/ 6 h 27"/>
                  <a:gd name="T54" fmla="*/ 19 w 19"/>
                  <a:gd name="T55" fmla="*/ 7 h 27"/>
                  <a:gd name="T56" fmla="*/ 18 w 19"/>
                  <a:gd name="T57" fmla="*/ 7 h 27"/>
                  <a:gd name="T58" fmla="*/ 18 w 19"/>
                  <a:gd name="T59" fmla="*/ 6 h 27"/>
                  <a:gd name="T60" fmla="*/ 16 w 19"/>
                  <a:gd name="T61" fmla="*/ 5 h 27"/>
                  <a:gd name="T62" fmla="*/ 15 w 19"/>
                  <a:gd name="T63" fmla="*/ 5 h 27"/>
                  <a:gd name="T64" fmla="*/ 12 w 19"/>
                  <a:gd name="T65" fmla="*/ 4 h 27"/>
                  <a:gd name="T66" fmla="*/ 9 w 19"/>
                  <a:gd name="T67" fmla="*/ 5 h 27"/>
                  <a:gd name="T68" fmla="*/ 7 w 19"/>
                  <a:gd name="T69" fmla="*/ 7 h 27"/>
                  <a:gd name="T70" fmla="*/ 6 w 19"/>
                  <a:gd name="T71" fmla="*/ 10 h 27"/>
                  <a:gd name="T72" fmla="*/ 6 w 19"/>
                  <a:gd name="T73" fmla="*/ 14 h 27"/>
                  <a:gd name="T74" fmla="*/ 6 w 19"/>
                  <a:gd name="T75" fmla="*/ 18 h 27"/>
                  <a:gd name="T76" fmla="*/ 7 w 19"/>
                  <a:gd name="T77" fmla="*/ 20 h 27"/>
                  <a:gd name="T78" fmla="*/ 10 w 19"/>
                  <a:gd name="T79" fmla="*/ 22 h 27"/>
                  <a:gd name="T80" fmla="*/ 12 w 19"/>
                  <a:gd name="T81" fmla="*/ 23 h 27"/>
                  <a:gd name="T82" fmla="*/ 15 w 19"/>
                  <a:gd name="T83" fmla="*/ 22 h 27"/>
                  <a:gd name="T84" fmla="*/ 17 w 19"/>
                  <a:gd name="T85" fmla="*/ 21 h 27"/>
                  <a:gd name="T86" fmla="*/ 18 w 19"/>
                  <a:gd name="T87" fmla="*/ 21 h 27"/>
                  <a:gd name="T88" fmla="*/ 19 w 19"/>
                  <a:gd name="T89" fmla="*/ 20 h 27"/>
                  <a:gd name="T90" fmla="*/ 19 w 19"/>
                  <a:gd name="T91" fmla="*/ 21 h 27"/>
                  <a:gd name="T92" fmla="*/ 19 w 19"/>
                  <a:gd name="T93" fmla="*/ 21 h 27"/>
                  <a:gd name="T94" fmla="*/ 19 w 19"/>
                  <a:gd name="T95" fmla="*/ 22 h 27"/>
                  <a:gd name="T96" fmla="*/ 19 w 19"/>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3"/>
                    </a:moveTo>
                    <a:cubicBezTo>
                      <a:pt x="19" y="23"/>
                      <a:pt x="19" y="23"/>
                      <a:pt x="19" y="24"/>
                    </a:cubicBezTo>
                    <a:cubicBezTo>
                      <a:pt x="19" y="24"/>
                      <a:pt x="19" y="24"/>
                      <a:pt x="19" y="24"/>
                    </a:cubicBezTo>
                    <a:cubicBezTo>
                      <a:pt x="19" y="24"/>
                      <a:pt x="19" y="25"/>
                      <a:pt x="19" y="25"/>
                    </a:cubicBezTo>
                    <a:cubicBezTo>
                      <a:pt x="19" y="25"/>
                      <a:pt x="19" y="25"/>
                      <a:pt x="19" y="25"/>
                    </a:cubicBezTo>
                    <a:cubicBezTo>
                      <a:pt x="19" y="25"/>
                      <a:pt x="18" y="25"/>
                      <a:pt x="18" y="26"/>
                    </a:cubicBezTo>
                    <a:cubicBezTo>
                      <a:pt x="17" y="26"/>
                      <a:pt x="17" y="26"/>
                      <a:pt x="16" y="26"/>
                    </a:cubicBezTo>
                    <a:cubicBezTo>
                      <a:pt x="16" y="27"/>
                      <a:pt x="15" y="27"/>
                      <a:pt x="14" y="27"/>
                    </a:cubicBezTo>
                    <a:cubicBezTo>
                      <a:pt x="13" y="27"/>
                      <a:pt x="12" y="27"/>
                      <a:pt x="12" y="27"/>
                    </a:cubicBezTo>
                    <a:cubicBezTo>
                      <a:pt x="10" y="27"/>
                      <a:pt x="8" y="27"/>
                      <a:pt x="7" y="26"/>
                    </a:cubicBezTo>
                    <a:cubicBezTo>
                      <a:pt x="5" y="26"/>
                      <a:pt x="4" y="25"/>
                      <a:pt x="3" y="24"/>
                    </a:cubicBezTo>
                    <a:cubicBezTo>
                      <a:pt x="2" y="23"/>
                      <a:pt x="1" y="21"/>
                      <a:pt x="1" y="20"/>
                    </a:cubicBezTo>
                    <a:cubicBezTo>
                      <a:pt x="0" y="18"/>
                      <a:pt x="0" y="16"/>
                      <a:pt x="0" y="14"/>
                    </a:cubicBezTo>
                    <a:cubicBezTo>
                      <a:pt x="0" y="12"/>
                      <a:pt x="0" y="10"/>
                      <a:pt x="1" y="8"/>
                    </a:cubicBezTo>
                    <a:cubicBezTo>
                      <a:pt x="1" y="6"/>
                      <a:pt x="2" y="5"/>
                      <a:pt x="3" y="3"/>
                    </a:cubicBezTo>
                    <a:cubicBezTo>
                      <a:pt x="4" y="2"/>
                      <a:pt x="6" y="1"/>
                      <a:pt x="7" y="1"/>
                    </a:cubicBezTo>
                    <a:cubicBezTo>
                      <a:pt x="9" y="0"/>
                      <a:pt x="10" y="0"/>
                      <a:pt x="12" y="0"/>
                    </a:cubicBezTo>
                    <a:cubicBezTo>
                      <a:pt x="13" y="0"/>
                      <a:pt x="13" y="0"/>
                      <a:pt x="14" y="0"/>
                    </a:cubicBezTo>
                    <a:cubicBezTo>
                      <a:pt x="15" y="0"/>
                      <a:pt x="15" y="0"/>
                      <a:pt x="16" y="0"/>
                    </a:cubicBezTo>
                    <a:cubicBezTo>
                      <a:pt x="17" y="1"/>
                      <a:pt x="17" y="1"/>
                      <a:pt x="18" y="1"/>
                    </a:cubicBezTo>
                    <a:cubicBezTo>
                      <a:pt x="18" y="1"/>
                      <a:pt x="18" y="2"/>
                      <a:pt x="19" y="2"/>
                    </a:cubicBezTo>
                    <a:cubicBezTo>
                      <a:pt x="19" y="2"/>
                      <a:pt x="19" y="2"/>
                      <a:pt x="19" y="2"/>
                    </a:cubicBezTo>
                    <a:cubicBezTo>
                      <a:pt x="19" y="2"/>
                      <a:pt x="19" y="3"/>
                      <a:pt x="19" y="3"/>
                    </a:cubicBezTo>
                    <a:cubicBezTo>
                      <a:pt x="19" y="3"/>
                      <a:pt x="19" y="3"/>
                      <a:pt x="19" y="3"/>
                    </a:cubicBezTo>
                    <a:cubicBezTo>
                      <a:pt x="19" y="4"/>
                      <a:pt x="19" y="4"/>
                      <a:pt x="19" y="4"/>
                    </a:cubicBezTo>
                    <a:cubicBezTo>
                      <a:pt x="19" y="5"/>
                      <a:pt x="19" y="5"/>
                      <a:pt x="19" y="5"/>
                    </a:cubicBezTo>
                    <a:cubicBezTo>
                      <a:pt x="19" y="6"/>
                      <a:pt x="19" y="6"/>
                      <a:pt x="19" y="6"/>
                    </a:cubicBezTo>
                    <a:cubicBezTo>
                      <a:pt x="19" y="6"/>
                      <a:pt x="19" y="6"/>
                      <a:pt x="19" y="7"/>
                    </a:cubicBezTo>
                    <a:cubicBezTo>
                      <a:pt x="19" y="7"/>
                      <a:pt x="19" y="7"/>
                      <a:pt x="18" y="7"/>
                    </a:cubicBezTo>
                    <a:cubicBezTo>
                      <a:pt x="18" y="7"/>
                      <a:pt x="18" y="7"/>
                      <a:pt x="18" y="6"/>
                    </a:cubicBezTo>
                    <a:cubicBezTo>
                      <a:pt x="17" y="6"/>
                      <a:pt x="17" y="6"/>
                      <a:pt x="16" y="5"/>
                    </a:cubicBezTo>
                    <a:cubicBezTo>
                      <a:pt x="16" y="5"/>
                      <a:pt x="15" y="5"/>
                      <a:pt x="15" y="5"/>
                    </a:cubicBezTo>
                    <a:cubicBezTo>
                      <a:pt x="14" y="4"/>
                      <a:pt x="13" y="4"/>
                      <a:pt x="12" y="4"/>
                    </a:cubicBezTo>
                    <a:cubicBezTo>
                      <a:pt x="11" y="4"/>
                      <a:pt x="10" y="5"/>
                      <a:pt x="9" y="5"/>
                    </a:cubicBezTo>
                    <a:cubicBezTo>
                      <a:pt x="9" y="5"/>
                      <a:pt x="8" y="6"/>
                      <a:pt x="7" y="7"/>
                    </a:cubicBezTo>
                    <a:cubicBezTo>
                      <a:pt x="7" y="8"/>
                      <a:pt x="6" y="9"/>
                      <a:pt x="6" y="10"/>
                    </a:cubicBezTo>
                    <a:cubicBezTo>
                      <a:pt x="6" y="11"/>
                      <a:pt x="6" y="12"/>
                      <a:pt x="6" y="14"/>
                    </a:cubicBezTo>
                    <a:cubicBezTo>
                      <a:pt x="6" y="15"/>
                      <a:pt x="6" y="16"/>
                      <a:pt x="6" y="18"/>
                    </a:cubicBezTo>
                    <a:cubicBezTo>
                      <a:pt x="6" y="19"/>
                      <a:pt x="7" y="20"/>
                      <a:pt x="7" y="20"/>
                    </a:cubicBezTo>
                    <a:cubicBezTo>
                      <a:pt x="8" y="21"/>
                      <a:pt x="9" y="22"/>
                      <a:pt x="10" y="22"/>
                    </a:cubicBezTo>
                    <a:cubicBezTo>
                      <a:pt x="10" y="22"/>
                      <a:pt x="11" y="23"/>
                      <a:pt x="12" y="23"/>
                    </a:cubicBezTo>
                    <a:cubicBezTo>
                      <a:pt x="13" y="23"/>
                      <a:pt x="14" y="22"/>
                      <a:pt x="15" y="22"/>
                    </a:cubicBezTo>
                    <a:cubicBezTo>
                      <a:pt x="16" y="22"/>
                      <a:pt x="16" y="22"/>
                      <a:pt x="17" y="21"/>
                    </a:cubicBezTo>
                    <a:cubicBezTo>
                      <a:pt x="17" y="21"/>
                      <a:pt x="18" y="21"/>
                      <a:pt x="18" y="21"/>
                    </a:cubicBezTo>
                    <a:cubicBezTo>
                      <a:pt x="18" y="21"/>
                      <a:pt x="18" y="20"/>
                      <a:pt x="19" y="20"/>
                    </a:cubicBezTo>
                    <a:cubicBezTo>
                      <a:pt x="19" y="20"/>
                      <a:pt x="19" y="20"/>
                      <a:pt x="19" y="21"/>
                    </a:cubicBezTo>
                    <a:cubicBezTo>
                      <a:pt x="19" y="21"/>
                      <a:pt x="19" y="21"/>
                      <a:pt x="19" y="21"/>
                    </a:cubicBezTo>
                    <a:cubicBezTo>
                      <a:pt x="19" y="21"/>
                      <a:pt x="19" y="21"/>
                      <a:pt x="19" y="22"/>
                    </a:cubicBezTo>
                    <a:cubicBezTo>
                      <a:pt x="19" y="22"/>
                      <a:pt x="19" y="22"/>
                      <a:pt x="19"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61" name="Freeform 8270">
                <a:extLst>
                  <a:ext uri="{FF2B5EF4-FFF2-40B4-BE49-F238E27FC236}">
                    <a16:creationId xmlns:a16="http://schemas.microsoft.com/office/drawing/2014/main" id="{7CE57EB9-2146-4C7A-A8F2-7614223E0DDC}"/>
                  </a:ext>
                </a:extLst>
              </p:cNvPr>
              <p:cNvSpPr>
                <a:spLocks noEditPoints="1"/>
              </p:cNvSpPr>
              <p:nvPr/>
            </p:nvSpPr>
            <p:spPr bwMode="auto">
              <a:xfrm>
                <a:off x="-1147763" y="2011480"/>
                <a:ext cx="42863" cy="53975"/>
              </a:xfrm>
              <a:custGeom>
                <a:avLst/>
                <a:gdLst>
                  <a:gd name="T0" fmla="*/ 16 w 16"/>
                  <a:gd name="T1" fmla="*/ 19 h 20"/>
                  <a:gd name="T2" fmla="*/ 16 w 16"/>
                  <a:gd name="T3" fmla="*/ 20 h 20"/>
                  <a:gd name="T4" fmla="*/ 16 w 16"/>
                  <a:gd name="T5" fmla="*/ 20 h 20"/>
                  <a:gd name="T6" fmla="*/ 14 w 16"/>
                  <a:gd name="T7" fmla="*/ 20 h 20"/>
                  <a:gd name="T8" fmla="*/ 13 w 16"/>
                  <a:gd name="T9" fmla="*/ 20 h 20"/>
                  <a:gd name="T10" fmla="*/ 12 w 16"/>
                  <a:gd name="T11" fmla="*/ 20 h 20"/>
                  <a:gd name="T12" fmla="*/ 12 w 16"/>
                  <a:gd name="T13" fmla="*/ 19 h 20"/>
                  <a:gd name="T14" fmla="*/ 12 w 16"/>
                  <a:gd name="T15" fmla="*/ 18 h 20"/>
                  <a:gd name="T16" fmla="*/ 10 w 16"/>
                  <a:gd name="T17" fmla="*/ 20 h 20"/>
                  <a:gd name="T18" fmla="*/ 6 w 16"/>
                  <a:gd name="T19" fmla="*/ 20 h 20"/>
                  <a:gd name="T20" fmla="*/ 4 w 16"/>
                  <a:gd name="T21" fmla="*/ 20 h 20"/>
                  <a:gd name="T22" fmla="*/ 2 w 16"/>
                  <a:gd name="T23" fmla="*/ 19 h 20"/>
                  <a:gd name="T24" fmla="*/ 0 w 16"/>
                  <a:gd name="T25" fmla="*/ 17 h 20"/>
                  <a:gd name="T26" fmla="*/ 0 w 16"/>
                  <a:gd name="T27" fmla="*/ 14 h 20"/>
                  <a:gd name="T28" fmla="*/ 0 w 16"/>
                  <a:gd name="T29" fmla="*/ 11 h 20"/>
                  <a:gd name="T30" fmla="*/ 2 w 16"/>
                  <a:gd name="T31" fmla="*/ 10 h 20"/>
                  <a:gd name="T32" fmla="*/ 5 w 16"/>
                  <a:gd name="T33" fmla="*/ 8 h 20"/>
                  <a:gd name="T34" fmla="*/ 10 w 16"/>
                  <a:gd name="T35" fmla="*/ 8 h 20"/>
                  <a:gd name="T36" fmla="*/ 11 w 16"/>
                  <a:gd name="T37" fmla="*/ 8 h 20"/>
                  <a:gd name="T38" fmla="*/ 11 w 16"/>
                  <a:gd name="T39" fmla="*/ 7 h 20"/>
                  <a:gd name="T40" fmla="*/ 11 w 16"/>
                  <a:gd name="T41" fmla="*/ 5 h 20"/>
                  <a:gd name="T42" fmla="*/ 11 w 16"/>
                  <a:gd name="T43" fmla="*/ 4 h 20"/>
                  <a:gd name="T44" fmla="*/ 10 w 16"/>
                  <a:gd name="T45" fmla="*/ 4 h 20"/>
                  <a:gd name="T46" fmla="*/ 8 w 16"/>
                  <a:gd name="T47" fmla="*/ 4 h 20"/>
                  <a:gd name="T48" fmla="*/ 6 w 16"/>
                  <a:gd name="T49" fmla="*/ 4 h 20"/>
                  <a:gd name="T50" fmla="*/ 4 w 16"/>
                  <a:gd name="T51" fmla="*/ 4 h 20"/>
                  <a:gd name="T52" fmla="*/ 3 w 16"/>
                  <a:gd name="T53" fmla="*/ 5 h 20"/>
                  <a:gd name="T54" fmla="*/ 2 w 16"/>
                  <a:gd name="T55" fmla="*/ 5 h 20"/>
                  <a:gd name="T56" fmla="*/ 1 w 16"/>
                  <a:gd name="T57" fmla="*/ 5 h 20"/>
                  <a:gd name="T58" fmla="*/ 1 w 16"/>
                  <a:gd name="T59" fmla="*/ 5 h 20"/>
                  <a:gd name="T60" fmla="*/ 1 w 16"/>
                  <a:gd name="T61" fmla="*/ 4 h 20"/>
                  <a:gd name="T62" fmla="*/ 1 w 16"/>
                  <a:gd name="T63" fmla="*/ 3 h 20"/>
                  <a:gd name="T64" fmla="*/ 1 w 16"/>
                  <a:gd name="T65" fmla="*/ 2 h 20"/>
                  <a:gd name="T66" fmla="*/ 1 w 16"/>
                  <a:gd name="T67" fmla="*/ 2 h 20"/>
                  <a:gd name="T68" fmla="*/ 2 w 16"/>
                  <a:gd name="T69" fmla="*/ 1 h 20"/>
                  <a:gd name="T70" fmla="*/ 4 w 16"/>
                  <a:gd name="T71" fmla="*/ 0 h 20"/>
                  <a:gd name="T72" fmla="*/ 6 w 16"/>
                  <a:gd name="T73" fmla="*/ 0 h 20"/>
                  <a:gd name="T74" fmla="*/ 8 w 16"/>
                  <a:gd name="T75" fmla="*/ 0 h 20"/>
                  <a:gd name="T76" fmla="*/ 12 w 16"/>
                  <a:gd name="T77" fmla="*/ 0 h 20"/>
                  <a:gd name="T78" fmla="*/ 15 w 16"/>
                  <a:gd name="T79" fmla="*/ 1 h 20"/>
                  <a:gd name="T80" fmla="*/ 16 w 16"/>
                  <a:gd name="T81" fmla="*/ 4 h 20"/>
                  <a:gd name="T82" fmla="*/ 16 w 16"/>
                  <a:gd name="T83" fmla="*/ 7 h 20"/>
                  <a:gd name="T84" fmla="*/ 16 w 16"/>
                  <a:gd name="T85" fmla="*/ 19 h 20"/>
                  <a:gd name="T86" fmla="*/ 11 w 16"/>
                  <a:gd name="T87" fmla="*/ 11 h 20"/>
                  <a:gd name="T88" fmla="*/ 9 w 16"/>
                  <a:gd name="T89" fmla="*/ 11 h 20"/>
                  <a:gd name="T90" fmla="*/ 7 w 16"/>
                  <a:gd name="T91" fmla="*/ 11 h 20"/>
                  <a:gd name="T92" fmla="*/ 6 w 16"/>
                  <a:gd name="T93" fmla="*/ 12 h 20"/>
                  <a:gd name="T94" fmla="*/ 5 w 16"/>
                  <a:gd name="T95" fmla="*/ 13 h 20"/>
                  <a:gd name="T96" fmla="*/ 5 w 16"/>
                  <a:gd name="T97" fmla="*/ 14 h 20"/>
                  <a:gd name="T98" fmla="*/ 6 w 16"/>
                  <a:gd name="T99" fmla="*/ 16 h 20"/>
                  <a:gd name="T100" fmla="*/ 8 w 16"/>
                  <a:gd name="T101" fmla="*/ 17 h 20"/>
                  <a:gd name="T102" fmla="*/ 10 w 16"/>
                  <a:gd name="T103" fmla="*/ 16 h 20"/>
                  <a:gd name="T104" fmla="*/ 11 w 16"/>
                  <a:gd name="T105" fmla="*/ 14 h 20"/>
                  <a:gd name="T106" fmla="*/ 11 w 16"/>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0">
                    <a:moveTo>
                      <a:pt x="16" y="19"/>
                    </a:moveTo>
                    <a:cubicBezTo>
                      <a:pt x="16" y="19"/>
                      <a:pt x="16" y="19"/>
                      <a:pt x="16" y="20"/>
                    </a:cubicBezTo>
                    <a:cubicBezTo>
                      <a:pt x="16" y="20"/>
                      <a:pt x="16" y="20"/>
                      <a:pt x="16" y="20"/>
                    </a:cubicBezTo>
                    <a:cubicBezTo>
                      <a:pt x="15" y="20"/>
                      <a:pt x="15" y="20"/>
                      <a:pt x="14" y="20"/>
                    </a:cubicBezTo>
                    <a:cubicBezTo>
                      <a:pt x="14" y="20"/>
                      <a:pt x="13" y="20"/>
                      <a:pt x="13" y="20"/>
                    </a:cubicBezTo>
                    <a:cubicBezTo>
                      <a:pt x="13" y="20"/>
                      <a:pt x="12" y="20"/>
                      <a:pt x="12" y="20"/>
                    </a:cubicBezTo>
                    <a:cubicBezTo>
                      <a:pt x="12" y="19"/>
                      <a:pt x="12" y="19"/>
                      <a:pt x="12" y="19"/>
                    </a:cubicBezTo>
                    <a:cubicBezTo>
                      <a:pt x="12" y="18"/>
                      <a:pt x="12" y="18"/>
                      <a:pt x="12" y="18"/>
                    </a:cubicBezTo>
                    <a:cubicBezTo>
                      <a:pt x="11" y="18"/>
                      <a:pt x="11" y="19"/>
                      <a:pt x="10" y="20"/>
                    </a:cubicBezTo>
                    <a:cubicBezTo>
                      <a:pt x="9" y="20"/>
                      <a:pt x="8" y="20"/>
                      <a:pt x="6" y="20"/>
                    </a:cubicBezTo>
                    <a:cubicBezTo>
                      <a:pt x="5" y="20"/>
                      <a:pt x="5" y="20"/>
                      <a:pt x="4" y="20"/>
                    </a:cubicBezTo>
                    <a:cubicBezTo>
                      <a:pt x="3" y="20"/>
                      <a:pt x="2" y="19"/>
                      <a:pt x="2" y="19"/>
                    </a:cubicBezTo>
                    <a:cubicBezTo>
                      <a:pt x="1" y="18"/>
                      <a:pt x="1" y="18"/>
                      <a:pt x="0" y="17"/>
                    </a:cubicBezTo>
                    <a:cubicBezTo>
                      <a:pt x="0" y="16"/>
                      <a:pt x="0" y="15"/>
                      <a:pt x="0" y="14"/>
                    </a:cubicBezTo>
                    <a:cubicBezTo>
                      <a:pt x="0" y="13"/>
                      <a:pt x="0" y="12"/>
                      <a:pt x="0" y="11"/>
                    </a:cubicBezTo>
                    <a:cubicBezTo>
                      <a:pt x="1" y="11"/>
                      <a:pt x="1" y="10"/>
                      <a:pt x="2" y="10"/>
                    </a:cubicBezTo>
                    <a:cubicBezTo>
                      <a:pt x="3" y="9"/>
                      <a:pt x="4" y="9"/>
                      <a:pt x="5" y="8"/>
                    </a:cubicBezTo>
                    <a:cubicBezTo>
                      <a:pt x="7" y="8"/>
                      <a:pt x="8" y="8"/>
                      <a:pt x="10" y="8"/>
                    </a:cubicBezTo>
                    <a:cubicBezTo>
                      <a:pt x="11" y="8"/>
                      <a:pt x="11" y="8"/>
                      <a:pt x="11" y="8"/>
                    </a:cubicBezTo>
                    <a:cubicBezTo>
                      <a:pt x="11" y="7"/>
                      <a:pt x="11" y="7"/>
                      <a:pt x="11" y="7"/>
                    </a:cubicBezTo>
                    <a:cubicBezTo>
                      <a:pt x="11" y="6"/>
                      <a:pt x="11" y="6"/>
                      <a:pt x="11" y="5"/>
                    </a:cubicBezTo>
                    <a:cubicBezTo>
                      <a:pt x="11" y="5"/>
                      <a:pt x="11" y="5"/>
                      <a:pt x="11" y="4"/>
                    </a:cubicBezTo>
                    <a:cubicBezTo>
                      <a:pt x="10" y="4"/>
                      <a:pt x="10" y="4"/>
                      <a:pt x="10" y="4"/>
                    </a:cubicBezTo>
                    <a:cubicBezTo>
                      <a:pt x="9" y="4"/>
                      <a:pt x="9" y="4"/>
                      <a:pt x="8" y="4"/>
                    </a:cubicBezTo>
                    <a:cubicBezTo>
                      <a:pt x="7" y="4"/>
                      <a:pt x="6" y="4"/>
                      <a:pt x="6" y="4"/>
                    </a:cubicBezTo>
                    <a:cubicBezTo>
                      <a:pt x="5" y="4"/>
                      <a:pt x="4" y="4"/>
                      <a:pt x="4" y="4"/>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1"/>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3"/>
                      <a:pt x="16" y="4"/>
                    </a:cubicBezTo>
                    <a:cubicBezTo>
                      <a:pt x="16" y="4"/>
                      <a:pt x="16" y="6"/>
                      <a:pt x="16" y="7"/>
                    </a:cubicBezTo>
                    <a:lnTo>
                      <a:pt x="16" y="19"/>
                    </a:lnTo>
                    <a:close/>
                    <a:moveTo>
                      <a:pt x="11" y="11"/>
                    </a:moveTo>
                    <a:cubicBezTo>
                      <a:pt x="9" y="11"/>
                      <a:pt x="9" y="11"/>
                      <a:pt x="9" y="11"/>
                    </a:cubicBezTo>
                    <a:cubicBezTo>
                      <a:pt x="9" y="11"/>
                      <a:pt x="8" y="11"/>
                      <a:pt x="7" y="11"/>
                    </a:cubicBezTo>
                    <a:cubicBezTo>
                      <a:pt x="7" y="12"/>
                      <a:pt x="6" y="12"/>
                      <a:pt x="6" y="12"/>
                    </a:cubicBezTo>
                    <a:cubicBezTo>
                      <a:pt x="5" y="12"/>
                      <a:pt x="5" y="13"/>
                      <a:pt x="5" y="13"/>
                    </a:cubicBezTo>
                    <a:cubicBezTo>
                      <a:pt x="5" y="13"/>
                      <a:pt x="5" y="14"/>
                      <a:pt x="5" y="14"/>
                    </a:cubicBezTo>
                    <a:cubicBezTo>
                      <a:pt x="5" y="15"/>
                      <a:pt x="5" y="15"/>
                      <a:pt x="6" y="16"/>
                    </a:cubicBezTo>
                    <a:cubicBezTo>
                      <a:pt x="6" y="16"/>
                      <a:pt x="7" y="17"/>
                      <a:pt x="8" y="17"/>
                    </a:cubicBezTo>
                    <a:cubicBezTo>
                      <a:pt x="8" y="17"/>
                      <a:pt x="9" y="16"/>
                      <a:pt x="10" y="16"/>
                    </a:cubicBezTo>
                    <a:cubicBezTo>
                      <a:pt x="10" y="16"/>
                      <a:pt x="11"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62" name="Freeform 8271">
                <a:extLst>
                  <a:ext uri="{FF2B5EF4-FFF2-40B4-BE49-F238E27FC236}">
                    <a16:creationId xmlns:a16="http://schemas.microsoft.com/office/drawing/2014/main" id="{2DEECB87-911D-481A-BD48-96BBEE3B0705}"/>
                  </a:ext>
                </a:extLst>
              </p:cNvPr>
              <p:cNvSpPr>
                <a:spLocks/>
              </p:cNvSpPr>
              <p:nvPr/>
            </p:nvSpPr>
            <p:spPr bwMode="auto">
              <a:xfrm>
                <a:off x="-1047750" y="2011480"/>
                <a:ext cx="36513" cy="53975"/>
              </a:xfrm>
              <a:custGeom>
                <a:avLst/>
                <a:gdLst>
                  <a:gd name="T0" fmla="*/ 14 w 14"/>
                  <a:gd name="T1" fmla="*/ 14 h 20"/>
                  <a:gd name="T2" fmla="*/ 14 w 14"/>
                  <a:gd name="T3" fmla="*/ 17 h 20"/>
                  <a:gd name="T4" fmla="*/ 12 w 14"/>
                  <a:gd name="T5" fmla="*/ 19 h 20"/>
                  <a:gd name="T6" fmla="*/ 9 w 14"/>
                  <a:gd name="T7" fmla="*/ 20 h 20"/>
                  <a:gd name="T8" fmla="*/ 6 w 14"/>
                  <a:gd name="T9" fmla="*/ 20 h 20"/>
                  <a:gd name="T10" fmla="*/ 4 w 14"/>
                  <a:gd name="T11" fmla="*/ 20 h 20"/>
                  <a:gd name="T12" fmla="*/ 3 w 14"/>
                  <a:gd name="T13" fmla="*/ 20 h 20"/>
                  <a:gd name="T14" fmla="*/ 1 w 14"/>
                  <a:gd name="T15" fmla="*/ 19 h 20"/>
                  <a:gd name="T16" fmla="*/ 1 w 14"/>
                  <a:gd name="T17" fmla="*/ 19 h 20"/>
                  <a:gd name="T18" fmla="*/ 0 w 14"/>
                  <a:gd name="T19" fmla="*/ 18 h 20"/>
                  <a:gd name="T20" fmla="*/ 0 w 14"/>
                  <a:gd name="T21" fmla="*/ 17 h 20"/>
                  <a:gd name="T22" fmla="*/ 0 w 14"/>
                  <a:gd name="T23" fmla="*/ 16 h 20"/>
                  <a:gd name="T24" fmla="*/ 0 w 14"/>
                  <a:gd name="T25" fmla="*/ 15 h 20"/>
                  <a:gd name="T26" fmla="*/ 1 w 14"/>
                  <a:gd name="T27" fmla="*/ 15 h 20"/>
                  <a:gd name="T28" fmla="*/ 1 w 14"/>
                  <a:gd name="T29" fmla="*/ 15 h 20"/>
                  <a:gd name="T30" fmla="*/ 2 w 14"/>
                  <a:gd name="T31" fmla="*/ 15 h 20"/>
                  <a:gd name="T32" fmla="*/ 3 w 14"/>
                  <a:gd name="T33" fmla="*/ 16 h 20"/>
                  <a:gd name="T34" fmla="*/ 4 w 14"/>
                  <a:gd name="T35" fmla="*/ 16 h 20"/>
                  <a:gd name="T36" fmla="*/ 6 w 14"/>
                  <a:gd name="T37" fmla="*/ 16 h 20"/>
                  <a:gd name="T38" fmla="*/ 7 w 14"/>
                  <a:gd name="T39" fmla="*/ 16 h 20"/>
                  <a:gd name="T40" fmla="*/ 8 w 14"/>
                  <a:gd name="T41" fmla="*/ 16 h 20"/>
                  <a:gd name="T42" fmla="*/ 9 w 14"/>
                  <a:gd name="T43" fmla="*/ 15 h 20"/>
                  <a:gd name="T44" fmla="*/ 9 w 14"/>
                  <a:gd name="T45" fmla="*/ 14 h 20"/>
                  <a:gd name="T46" fmla="*/ 9 w 14"/>
                  <a:gd name="T47" fmla="*/ 13 h 20"/>
                  <a:gd name="T48" fmla="*/ 8 w 14"/>
                  <a:gd name="T49" fmla="*/ 12 h 20"/>
                  <a:gd name="T50" fmla="*/ 6 w 14"/>
                  <a:gd name="T51" fmla="*/ 12 h 20"/>
                  <a:gd name="T52" fmla="*/ 5 w 14"/>
                  <a:gd name="T53" fmla="*/ 11 h 20"/>
                  <a:gd name="T54" fmla="*/ 3 w 14"/>
                  <a:gd name="T55" fmla="*/ 10 h 20"/>
                  <a:gd name="T56" fmla="*/ 2 w 14"/>
                  <a:gd name="T57" fmla="*/ 9 h 20"/>
                  <a:gd name="T58" fmla="*/ 1 w 14"/>
                  <a:gd name="T59" fmla="*/ 8 h 20"/>
                  <a:gd name="T60" fmla="*/ 0 w 14"/>
                  <a:gd name="T61" fmla="*/ 6 h 20"/>
                  <a:gd name="T62" fmla="*/ 1 w 14"/>
                  <a:gd name="T63" fmla="*/ 3 h 20"/>
                  <a:gd name="T64" fmla="*/ 2 w 14"/>
                  <a:gd name="T65" fmla="*/ 1 h 20"/>
                  <a:gd name="T66" fmla="*/ 5 w 14"/>
                  <a:gd name="T67" fmla="*/ 0 h 20"/>
                  <a:gd name="T68" fmla="*/ 8 w 14"/>
                  <a:gd name="T69" fmla="*/ 0 h 20"/>
                  <a:gd name="T70" fmla="*/ 9 w 14"/>
                  <a:gd name="T71" fmla="*/ 0 h 20"/>
                  <a:gd name="T72" fmla="*/ 11 w 14"/>
                  <a:gd name="T73" fmla="*/ 0 h 20"/>
                  <a:gd name="T74" fmla="*/ 12 w 14"/>
                  <a:gd name="T75" fmla="*/ 0 h 20"/>
                  <a:gd name="T76" fmla="*/ 13 w 14"/>
                  <a:gd name="T77" fmla="*/ 1 h 20"/>
                  <a:gd name="T78" fmla="*/ 13 w 14"/>
                  <a:gd name="T79" fmla="*/ 1 h 20"/>
                  <a:gd name="T80" fmla="*/ 13 w 14"/>
                  <a:gd name="T81" fmla="*/ 1 h 20"/>
                  <a:gd name="T82" fmla="*/ 13 w 14"/>
                  <a:gd name="T83" fmla="*/ 2 h 20"/>
                  <a:gd name="T84" fmla="*/ 13 w 14"/>
                  <a:gd name="T85" fmla="*/ 3 h 20"/>
                  <a:gd name="T86" fmla="*/ 13 w 14"/>
                  <a:gd name="T87" fmla="*/ 4 h 20"/>
                  <a:gd name="T88" fmla="*/ 13 w 14"/>
                  <a:gd name="T89" fmla="*/ 4 h 20"/>
                  <a:gd name="T90" fmla="*/ 13 w 14"/>
                  <a:gd name="T91" fmla="*/ 5 h 20"/>
                  <a:gd name="T92" fmla="*/ 12 w 14"/>
                  <a:gd name="T93" fmla="*/ 5 h 20"/>
                  <a:gd name="T94" fmla="*/ 12 w 14"/>
                  <a:gd name="T95" fmla="*/ 4 h 20"/>
                  <a:gd name="T96" fmla="*/ 11 w 14"/>
                  <a:gd name="T97" fmla="*/ 4 h 20"/>
                  <a:gd name="T98" fmla="*/ 10 w 14"/>
                  <a:gd name="T99" fmla="*/ 3 h 20"/>
                  <a:gd name="T100" fmla="*/ 8 w 14"/>
                  <a:gd name="T101" fmla="*/ 3 h 20"/>
                  <a:gd name="T102" fmla="*/ 7 w 14"/>
                  <a:gd name="T103" fmla="*/ 3 h 20"/>
                  <a:gd name="T104" fmla="*/ 6 w 14"/>
                  <a:gd name="T105" fmla="*/ 4 h 20"/>
                  <a:gd name="T106" fmla="*/ 5 w 14"/>
                  <a:gd name="T107" fmla="*/ 4 h 20"/>
                  <a:gd name="T108" fmla="*/ 5 w 14"/>
                  <a:gd name="T109" fmla="*/ 5 h 20"/>
                  <a:gd name="T110" fmla="*/ 6 w 14"/>
                  <a:gd name="T111" fmla="*/ 6 h 20"/>
                  <a:gd name="T112" fmla="*/ 7 w 14"/>
                  <a:gd name="T113" fmla="*/ 7 h 20"/>
                  <a:gd name="T114" fmla="*/ 8 w 14"/>
                  <a:gd name="T115" fmla="*/ 8 h 20"/>
                  <a:gd name="T116" fmla="*/ 10 w 14"/>
                  <a:gd name="T117" fmla="*/ 8 h 20"/>
                  <a:gd name="T118" fmla="*/ 11 w 14"/>
                  <a:gd name="T119" fmla="*/ 9 h 20"/>
                  <a:gd name="T120" fmla="*/ 13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6"/>
                      <a:pt x="14" y="17"/>
                    </a:cubicBezTo>
                    <a:cubicBezTo>
                      <a:pt x="13" y="17"/>
                      <a:pt x="13" y="18"/>
                      <a:pt x="12" y="19"/>
                    </a:cubicBezTo>
                    <a:cubicBezTo>
                      <a:pt x="11" y="19"/>
                      <a:pt x="10" y="20"/>
                      <a:pt x="9" y="20"/>
                    </a:cubicBezTo>
                    <a:cubicBezTo>
                      <a:pt x="8" y="20"/>
                      <a:pt x="7" y="20"/>
                      <a:pt x="6" y="20"/>
                    </a:cubicBezTo>
                    <a:cubicBezTo>
                      <a:pt x="6" y="20"/>
                      <a:pt x="5" y="20"/>
                      <a:pt x="4" y="20"/>
                    </a:cubicBezTo>
                    <a:cubicBezTo>
                      <a:pt x="4" y="20"/>
                      <a:pt x="3" y="20"/>
                      <a:pt x="3" y="20"/>
                    </a:cubicBezTo>
                    <a:cubicBezTo>
                      <a:pt x="2" y="19"/>
                      <a:pt x="2" y="19"/>
                      <a:pt x="1" y="19"/>
                    </a:cubicBezTo>
                    <a:cubicBezTo>
                      <a:pt x="1" y="19"/>
                      <a:pt x="1" y="19"/>
                      <a:pt x="1" y="19"/>
                    </a:cubicBezTo>
                    <a:cubicBezTo>
                      <a:pt x="1" y="19"/>
                      <a:pt x="0" y="18"/>
                      <a:pt x="0" y="18"/>
                    </a:cubicBezTo>
                    <a:cubicBezTo>
                      <a:pt x="0" y="18"/>
                      <a:pt x="0" y="17"/>
                      <a:pt x="0" y="17"/>
                    </a:cubicBezTo>
                    <a:cubicBezTo>
                      <a:pt x="0" y="16"/>
                      <a:pt x="0" y="16"/>
                      <a:pt x="0" y="16"/>
                    </a:cubicBezTo>
                    <a:cubicBezTo>
                      <a:pt x="0" y="15"/>
                      <a:pt x="0" y="15"/>
                      <a:pt x="0" y="15"/>
                    </a:cubicBezTo>
                    <a:cubicBezTo>
                      <a:pt x="0" y="15"/>
                      <a:pt x="0" y="15"/>
                      <a:pt x="1" y="15"/>
                    </a:cubicBezTo>
                    <a:cubicBezTo>
                      <a:pt x="1" y="15"/>
                      <a:pt x="1" y="15"/>
                      <a:pt x="1" y="15"/>
                    </a:cubicBezTo>
                    <a:cubicBezTo>
                      <a:pt x="1" y="15"/>
                      <a:pt x="1" y="15"/>
                      <a:pt x="2" y="15"/>
                    </a:cubicBezTo>
                    <a:cubicBezTo>
                      <a:pt x="2" y="15"/>
                      <a:pt x="2" y="15"/>
                      <a:pt x="3" y="16"/>
                    </a:cubicBezTo>
                    <a:cubicBezTo>
                      <a:pt x="3" y="16"/>
                      <a:pt x="4" y="16"/>
                      <a:pt x="4" y="16"/>
                    </a:cubicBezTo>
                    <a:cubicBezTo>
                      <a:pt x="5" y="16"/>
                      <a:pt x="5" y="16"/>
                      <a:pt x="6" y="16"/>
                    </a:cubicBezTo>
                    <a:cubicBezTo>
                      <a:pt x="7" y="16"/>
                      <a:pt x="7" y="16"/>
                      <a:pt x="7" y="16"/>
                    </a:cubicBezTo>
                    <a:cubicBezTo>
                      <a:pt x="8" y="16"/>
                      <a:pt x="8" y="16"/>
                      <a:pt x="8" y="16"/>
                    </a:cubicBezTo>
                    <a:cubicBezTo>
                      <a:pt x="9" y="16"/>
                      <a:pt x="9" y="15"/>
                      <a:pt x="9" y="15"/>
                    </a:cubicBezTo>
                    <a:cubicBezTo>
                      <a:pt x="9" y="15"/>
                      <a:pt x="9" y="15"/>
                      <a:pt x="9" y="14"/>
                    </a:cubicBezTo>
                    <a:cubicBezTo>
                      <a:pt x="9" y="14"/>
                      <a:pt x="9" y="14"/>
                      <a:pt x="9" y="13"/>
                    </a:cubicBezTo>
                    <a:cubicBezTo>
                      <a:pt x="8" y="13"/>
                      <a:pt x="8" y="13"/>
                      <a:pt x="8" y="12"/>
                    </a:cubicBezTo>
                    <a:cubicBezTo>
                      <a:pt x="7" y="12"/>
                      <a:pt x="7" y="12"/>
                      <a:pt x="6" y="12"/>
                    </a:cubicBezTo>
                    <a:cubicBezTo>
                      <a:pt x="6" y="12"/>
                      <a:pt x="5" y="11"/>
                      <a:pt x="5" y="11"/>
                    </a:cubicBezTo>
                    <a:cubicBezTo>
                      <a:pt x="4" y="11"/>
                      <a:pt x="4" y="11"/>
                      <a:pt x="3" y="10"/>
                    </a:cubicBezTo>
                    <a:cubicBezTo>
                      <a:pt x="3" y="10"/>
                      <a:pt x="2" y="10"/>
                      <a:pt x="2" y="9"/>
                    </a:cubicBezTo>
                    <a:cubicBezTo>
                      <a:pt x="1" y="9"/>
                      <a:pt x="1" y="8"/>
                      <a:pt x="1" y="8"/>
                    </a:cubicBezTo>
                    <a:cubicBezTo>
                      <a:pt x="0" y="7"/>
                      <a:pt x="0" y="6"/>
                      <a:pt x="0" y="6"/>
                    </a:cubicBezTo>
                    <a:cubicBezTo>
                      <a:pt x="0" y="5"/>
                      <a:pt x="0" y="4"/>
                      <a:pt x="1" y="3"/>
                    </a:cubicBezTo>
                    <a:cubicBezTo>
                      <a:pt x="1" y="2"/>
                      <a:pt x="2" y="2"/>
                      <a:pt x="2" y="1"/>
                    </a:cubicBezTo>
                    <a:cubicBezTo>
                      <a:pt x="3" y="1"/>
                      <a:pt x="4" y="0"/>
                      <a:pt x="5" y="0"/>
                    </a:cubicBezTo>
                    <a:cubicBezTo>
                      <a:pt x="6" y="0"/>
                      <a:pt x="7" y="0"/>
                      <a:pt x="8" y="0"/>
                    </a:cubicBezTo>
                    <a:cubicBezTo>
                      <a:pt x="8" y="0"/>
                      <a:pt x="9" y="0"/>
                      <a:pt x="9" y="0"/>
                    </a:cubicBezTo>
                    <a:cubicBezTo>
                      <a:pt x="10" y="0"/>
                      <a:pt x="10" y="0"/>
                      <a:pt x="11" y="0"/>
                    </a:cubicBezTo>
                    <a:cubicBezTo>
                      <a:pt x="11" y="0"/>
                      <a:pt x="12" y="0"/>
                      <a:pt x="12" y="0"/>
                    </a:cubicBezTo>
                    <a:cubicBezTo>
                      <a:pt x="12" y="1"/>
                      <a:pt x="12" y="1"/>
                      <a:pt x="13" y="1"/>
                    </a:cubicBezTo>
                    <a:cubicBezTo>
                      <a:pt x="13" y="1"/>
                      <a:pt x="13" y="1"/>
                      <a:pt x="13" y="1"/>
                    </a:cubicBezTo>
                    <a:cubicBezTo>
                      <a:pt x="13" y="1"/>
                      <a:pt x="13" y="1"/>
                      <a:pt x="13" y="1"/>
                    </a:cubicBezTo>
                    <a:cubicBezTo>
                      <a:pt x="13" y="2"/>
                      <a:pt x="13" y="2"/>
                      <a:pt x="13" y="2"/>
                    </a:cubicBezTo>
                    <a:cubicBezTo>
                      <a:pt x="13" y="2"/>
                      <a:pt x="13" y="2"/>
                      <a:pt x="13" y="3"/>
                    </a:cubicBezTo>
                    <a:cubicBezTo>
                      <a:pt x="13" y="3"/>
                      <a:pt x="13" y="3"/>
                      <a:pt x="13" y="4"/>
                    </a:cubicBezTo>
                    <a:cubicBezTo>
                      <a:pt x="13" y="4"/>
                      <a:pt x="13" y="4"/>
                      <a:pt x="13" y="4"/>
                    </a:cubicBezTo>
                    <a:cubicBezTo>
                      <a:pt x="13" y="4"/>
                      <a:pt x="13" y="4"/>
                      <a:pt x="13" y="5"/>
                    </a:cubicBezTo>
                    <a:cubicBezTo>
                      <a:pt x="13" y="5"/>
                      <a:pt x="13" y="5"/>
                      <a:pt x="12" y="5"/>
                    </a:cubicBezTo>
                    <a:cubicBezTo>
                      <a:pt x="12" y="5"/>
                      <a:pt x="12" y="5"/>
                      <a:pt x="12" y="4"/>
                    </a:cubicBezTo>
                    <a:cubicBezTo>
                      <a:pt x="12" y="4"/>
                      <a:pt x="11" y="4"/>
                      <a:pt x="11" y="4"/>
                    </a:cubicBezTo>
                    <a:cubicBezTo>
                      <a:pt x="11" y="4"/>
                      <a:pt x="10" y="4"/>
                      <a:pt x="10" y="3"/>
                    </a:cubicBezTo>
                    <a:cubicBezTo>
                      <a:pt x="9" y="3"/>
                      <a:pt x="8" y="3"/>
                      <a:pt x="8" y="3"/>
                    </a:cubicBezTo>
                    <a:cubicBezTo>
                      <a:pt x="7" y="3"/>
                      <a:pt x="7" y="3"/>
                      <a:pt x="7" y="3"/>
                    </a:cubicBezTo>
                    <a:cubicBezTo>
                      <a:pt x="6" y="3"/>
                      <a:pt x="6" y="4"/>
                      <a:pt x="6" y="4"/>
                    </a:cubicBezTo>
                    <a:cubicBezTo>
                      <a:pt x="6" y="4"/>
                      <a:pt x="5" y="4"/>
                      <a:pt x="5" y="4"/>
                    </a:cubicBezTo>
                    <a:cubicBezTo>
                      <a:pt x="5" y="5"/>
                      <a:pt x="5" y="5"/>
                      <a:pt x="5" y="5"/>
                    </a:cubicBezTo>
                    <a:cubicBezTo>
                      <a:pt x="5" y="6"/>
                      <a:pt x="5" y="6"/>
                      <a:pt x="6" y="6"/>
                    </a:cubicBezTo>
                    <a:cubicBezTo>
                      <a:pt x="6" y="7"/>
                      <a:pt x="6" y="7"/>
                      <a:pt x="7" y="7"/>
                    </a:cubicBezTo>
                    <a:cubicBezTo>
                      <a:pt x="7" y="7"/>
                      <a:pt x="7" y="7"/>
                      <a:pt x="8" y="8"/>
                    </a:cubicBezTo>
                    <a:cubicBezTo>
                      <a:pt x="9" y="8"/>
                      <a:pt x="9" y="8"/>
                      <a:pt x="10" y="8"/>
                    </a:cubicBezTo>
                    <a:cubicBezTo>
                      <a:pt x="10" y="8"/>
                      <a:pt x="11" y="9"/>
                      <a:pt x="11" y="9"/>
                    </a:cubicBezTo>
                    <a:cubicBezTo>
                      <a:pt x="12" y="9"/>
                      <a:pt x="12" y="10"/>
                      <a:pt x="13" y="10"/>
                    </a:cubicBezTo>
                    <a:cubicBezTo>
                      <a:pt x="13" y="11"/>
                      <a:pt x="13" y="11"/>
                      <a:pt x="14" y="12"/>
                    </a:cubicBezTo>
                    <a:cubicBezTo>
                      <a:pt x="14" y="12"/>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6" name="Group 9645">
              <a:extLst>
                <a:ext uri="{FF2B5EF4-FFF2-40B4-BE49-F238E27FC236}">
                  <a16:creationId xmlns:a16="http://schemas.microsoft.com/office/drawing/2014/main" id="{971A37C2-3E63-4098-B27E-3373B14211C4}"/>
                </a:ext>
              </a:extLst>
            </p:cNvPr>
            <p:cNvGrpSpPr/>
            <p:nvPr/>
          </p:nvGrpSpPr>
          <p:grpSpPr>
            <a:xfrm>
              <a:off x="1906397" y="2609210"/>
              <a:ext cx="346215" cy="67555"/>
              <a:chOff x="-1801813" y="1946392"/>
              <a:chExt cx="390525" cy="76201"/>
            </a:xfrm>
          </p:grpSpPr>
          <p:sp>
            <p:nvSpPr>
              <p:cNvPr id="9263" name="Freeform 8272">
                <a:extLst>
                  <a:ext uri="{FF2B5EF4-FFF2-40B4-BE49-F238E27FC236}">
                    <a16:creationId xmlns:a16="http://schemas.microsoft.com/office/drawing/2014/main" id="{6C4FD7AF-129C-4DE6-918B-F777CDAA2FC6}"/>
                  </a:ext>
                </a:extLst>
              </p:cNvPr>
              <p:cNvSpPr>
                <a:spLocks/>
              </p:cNvSpPr>
              <p:nvPr/>
            </p:nvSpPr>
            <p:spPr bwMode="auto">
              <a:xfrm>
                <a:off x="-1801813" y="1951155"/>
                <a:ext cx="57150" cy="71438"/>
              </a:xfrm>
              <a:custGeom>
                <a:avLst/>
                <a:gdLst>
                  <a:gd name="T0" fmla="*/ 21 w 21"/>
                  <a:gd name="T1" fmla="*/ 26 h 27"/>
                  <a:gd name="T2" fmla="*/ 21 w 21"/>
                  <a:gd name="T3" fmla="*/ 26 h 27"/>
                  <a:gd name="T4" fmla="*/ 21 w 21"/>
                  <a:gd name="T5" fmla="*/ 27 h 27"/>
                  <a:gd name="T6" fmla="*/ 20 w 21"/>
                  <a:gd name="T7" fmla="*/ 27 h 27"/>
                  <a:gd name="T8" fmla="*/ 19 w 21"/>
                  <a:gd name="T9" fmla="*/ 27 h 27"/>
                  <a:gd name="T10" fmla="*/ 17 w 21"/>
                  <a:gd name="T11" fmla="*/ 27 h 27"/>
                  <a:gd name="T12" fmla="*/ 16 w 21"/>
                  <a:gd name="T13" fmla="*/ 27 h 27"/>
                  <a:gd name="T14" fmla="*/ 16 w 21"/>
                  <a:gd name="T15" fmla="*/ 26 h 27"/>
                  <a:gd name="T16" fmla="*/ 16 w 21"/>
                  <a:gd name="T17" fmla="*/ 26 h 27"/>
                  <a:gd name="T18" fmla="*/ 16 w 21"/>
                  <a:gd name="T19" fmla="*/ 15 h 27"/>
                  <a:gd name="T20" fmla="*/ 6 w 21"/>
                  <a:gd name="T21" fmla="*/ 15 h 27"/>
                  <a:gd name="T22" fmla="*/ 6 w 21"/>
                  <a:gd name="T23" fmla="*/ 26 h 27"/>
                  <a:gd name="T24" fmla="*/ 6 w 21"/>
                  <a:gd name="T25" fmla="*/ 26 h 27"/>
                  <a:gd name="T26" fmla="*/ 5 w 21"/>
                  <a:gd name="T27" fmla="*/ 27 h 27"/>
                  <a:gd name="T28" fmla="*/ 4 w 21"/>
                  <a:gd name="T29" fmla="*/ 27 h 27"/>
                  <a:gd name="T30" fmla="*/ 3 w 21"/>
                  <a:gd name="T31" fmla="*/ 27 h 27"/>
                  <a:gd name="T32" fmla="*/ 2 w 21"/>
                  <a:gd name="T33" fmla="*/ 27 h 27"/>
                  <a:gd name="T34" fmla="*/ 1 w 21"/>
                  <a:gd name="T35" fmla="*/ 27 h 27"/>
                  <a:gd name="T36" fmla="*/ 1 w 21"/>
                  <a:gd name="T37" fmla="*/ 26 h 27"/>
                  <a:gd name="T38" fmla="*/ 0 w 21"/>
                  <a:gd name="T39" fmla="*/ 26 h 27"/>
                  <a:gd name="T40" fmla="*/ 0 w 21"/>
                  <a:gd name="T41" fmla="*/ 1 h 27"/>
                  <a:gd name="T42" fmla="*/ 1 w 21"/>
                  <a:gd name="T43" fmla="*/ 0 h 27"/>
                  <a:gd name="T44" fmla="*/ 1 w 21"/>
                  <a:gd name="T45" fmla="*/ 0 h 27"/>
                  <a:gd name="T46" fmla="*/ 2 w 21"/>
                  <a:gd name="T47" fmla="*/ 0 h 27"/>
                  <a:gd name="T48" fmla="*/ 3 w 21"/>
                  <a:gd name="T49" fmla="*/ 0 h 27"/>
                  <a:gd name="T50" fmla="*/ 4 w 21"/>
                  <a:gd name="T51" fmla="*/ 0 h 27"/>
                  <a:gd name="T52" fmla="*/ 5 w 21"/>
                  <a:gd name="T53" fmla="*/ 0 h 27"/>
                  <a:gd name="T54" fmla="*/ 6 w 21"/>
                  <a:gd name="T55" fmla="*/ 0 h 27"/>
                  <a:gd name="T56" fmla="*/ 6 w 21"/>
                  <a:gd name="T57" fmla="*/ 1 h 27"/>
                  <a:gd name="T58" fmla="*/ 6 w 21"/>
                  <a:gd name="T59" fmla="*/ 12 h 27"/>
                  <a:gd name="T60" fmla="*/ 16 w 21"/>
                  <a:gd name="T61" fmla="*/ 12 h 27"/>
                  <a:gd name="T62" fmla="*/ 16 w 21"/>
                  <a:gd name="T63" fmla="*/ 1 h 27"/>
                  <a:gd name="T64" fmla="*/ 16 w 21"/>
                  <a:gd name="T65" fmla="*/ 0 h 27"/>
                  <a:gd name="T66" fmla="*/ 16 w 21"/>
                  <a:gd name="T67" fmla="*/ 0 h 27"/>
                  <a:gd name="T68" fmla="*/ 17 w 21"/>
                  <a:gd name="T69" fmla="*/ 0 h 27"/>
                  <a:gd name="T70" fmla="*/ 19 w 21"/>
                  <a:gd name="T71" fmla="*/ 0 h 27"/>
                  <a:gd name="T72" fmla="*/ 20 w 21"/>
                  <a:gd name="T73" fmla="*/ 0 h 27"/>
                  <a:gd name="T74" fmla="*/ 21 w 21"/>
                  <a:gd name="T75" fmla="*/ 0 h 27"/>
                  <a:gd name="T76" fmla="*/ 21 w 21"/>
                  <a:gd name="T77" fmla="*/ 0 h 27"/>
                  <a:gd name="T78" fmla="*/ 21 w 21"/>
                  <a:gd name="T79" fmla="*/ 1 h 27"/>
                  <a:gd name="T80" fmla="*/ 21 w 21"/>
                  <a:gd name="T8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27">
                    <a:moveTo>
                      <a:pt x="21" y="26"/>
                    </a:moveTo>
                    <a:cubicBezTo>
                      <a:pt x="21" y="26"/>
                      <a:pt x="21" y="26"/>
                      <a:pt x="21" y="26"/>
                    </a:cubicBezTo>
                    <a:cubicBezTo>
                      <a:pt x="21" y="26"/>
                      <a:pt x="21" y="27"/>
                      <a:pt x="21" y="27"/>
                    </a:cubicBezTo>
                    <a:cubicBezTo>
                      <a:pt x="20" y="27"/>
                      <a:pt x="20" y="27"/>
                      <a:pt x="20" y="27"/>
                    </a:cubicBezTo>
                    <a:cubicBezTo>
                      <a:pt x="19" y="27"/>
                      <a:pt x="19" y="27"/>
                      <a:pt x="19" y="27"/>
                    </a:cubicBezTo>
                    <a:cubicBezTo>
                      <a:pt x="18" y="27"/>
                      <a:pt x="18" y="27"/>
                      <a:pt x="17" y="27"/>
                    </a:cubicBezTo>
                    <a:cubicBezTo>
                      <a:pt x="17" y="27"/>
                      <a:pt x="17" y="27"/>
                      <a:pt x="16" y="27"/>
                    </a:cubicBezTo>
                    <a:cubicBezTo>
                      <a:pt x="16" y="27"/>
                      <a:pt x="16" y="26"/>
                      <a:pt x="16" y="26"/>
                    </a:cubicBezTo>
                    <a:cubicBezTo>
                      <a:pt x="16" y="26"/>
                      <a:pt x="16" y="26"/>
                      <a:pt x="16" y="26"/>
                    </a:cubicBezTo>
                    <a:cubicBezTo>
                      <a:pt x="16" y="15"/>
                      <a:pt x="16" y="15"/>
                      <a:pt x="16" y="15"/>
                    </a:cubicBezTo>
                    <a:cubicBezTo>
                      <a:pt x="6" y="15"/>
                      <a:pt x="6" y="15"/>
                      <a:pt x="6" y="15"/>
                    </a:cubicBezTo>
                    <a:cubicBezTo>
                      <a:pt x="6" y="26"/>
                      <a:pt x="6" y="26"/>
                      <a:pt x="6" y="26"/>
                    </a:cubicBezTo>
                    <a:cubicBezTo>
                      <a:pt x="6" y="26"/>
                      <a:pt x="6" y="26"/>
                      <a:pt x="6" y="26"/>
                    </a:cubicBezTo>
                    <a:cubicBezTo>
                      <a:pt x="6" y="26"/>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6"/>
                      <a:pt x="1" y="26"/>
                    </a:cubicBezTo>
                    <a:cubicBezTo>
                      <a:pt x="0" y="26"/>
                      <a:pt x="0" y="26"/>
                      <a:pt x="0" y="26"/>
                    </a:cubicBezTo>
                    <a:cubicBezTo>
                      <a:pt x="0" y="1"/>
                      <a:pt x="0" y="1"/>
                      <a:pt x="0" y="1"/>
                    </a:cubicBezTo>
                    <a:cubicBezTo>
                      <a:pt x="0" y="1"/>
                      <a:pt x="0" y="1"/>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6" y="0"/>
                      <a:pt x="6" y="0"/>
                    </a:cubicBezTo>
                    <a:cubicBezTo>
                      <a:pt x="6" y="1"/>
                      <a:pt x="6" y="1"/>
                      <a:pt x="6" y="1"/>
                    </a:cubicBezTo>
                    <a:cubicBezTo>
                      <a:pt x="6" y="12"/>
                      <a:pt x="6" y="12"/>
                      <a:pt x="6" y="12"/>
                    </a:cubicBezTo>
                    <a:cubicBezTo>
                      <a:pt x="16" y="12"/>
                      <a:pt x="16" y="12"/>
                      <a:pt x="16" y="12"/>
                    </a:cubicBezTo>
                    <a:cubicBezTo>
                      <a:pt x="16" y="1"/>
                      <a:pt x="16" y="1"/>
                      <a:pt x="16" y="1"/>
                    </a:cubicBezTo>
                    <a:cubicBezTo>
                      <a:pt x="16" y="1"/>
                      <a:pt x="16" y="1"/>
                      <a:pt x="16" y="0"/>
                    </a:cubicBezTo>
                    <a:cubicBezTo>
                      <a:pt x="16" y="0"/>
                      <a:pt x="16" y="0"/>
                      <a:pt x="16" y="0"/>
                    </a:cubicBezTo>
                    <a:cubicBezTo>
                      <a:pt x="17" y="0"/>
                      <a:pt x="17" y="0"/>
                      <a:pt x="17" y="0"/>
                    </a:cubicBezTo>
                    <a:cubicBezTo>
                      <a:pt x="18" y="0"/>
                      <a:pt x="18" y="0"/>
                      <a:pt x="19" y="0"/>
                    </a:cubicBezTo>
                    <a:cubicBezTo>
                      <a:pt x="19" y="0"/>
                      <a:pt x="19" y="0"/>
                      <a:pt x="20" y="0"/>
                    </a:cubicBezTo>
                    <a:cubicBezTo>
                      <a:pt x="20" y="0"/>
                      <a:pt x="20" y="0"/>
                      <a:pt x="21" y="0"/>
                    </a:cubicBezTo>
                    <a:cubicBezTo>
                      <a:pt x="21" y="0"/>
                      <a:pt x="21" y="0"/>
                      <a:pt x="21" y="0"/>
                    </a:cubicBezTo>
                    <a:cubicBezTo>
                      <a:pt x="21" y="1"/>
                      <a:pt x="21" y="1"/>
                      <a:pt x="21" y="1"/>
                    </a:cubicBezTo>
                    <a:cubicBezTo>
                      <a:pt x="21" y="26"/>
                      <a:pt x="21" y="26"/>
                      <a:pt x="2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4" name="Freeform 8273">
                <a:extLst>
                  <a:ext uri="{FF2B5EF4-FFF2-40B4-BE49-F238E27FC236}">
                    <a16:creationId xmlns:a16="http://schemas.microsoft.com/office/drawing/2014/main" id="{5D99BEDD-A641-45E4-88F4-EC40F57AE598}"/>
                  </a:ext>
                </a:extLst>
              </p:cNvPr>
              <p:cNvSpPr>
                <a:spLocks/>
              </p:cNvSpPr>
              <p:nvPr/>
            </p:nvSpPr>
            <p:spPr bwMode="auto">
              <a:xfrm>
                <a:off x="-1731963" y="1973380"/>
                <a:ext cx="47625" cy="49213"/>
              </a:xfrm>
              <a:custGeom>
                <a:avLst/>
                <a:gdLst>
                  <a:gd name="T0" fmla="*/ 18 w 18"/>
                  <a:gd name="T1" fmla="*/ 18 h 19"/>
                  <a:gd name="T2" fmla="*/ 18 w 18"/>
                  <a:gd name="T3" fmla="*/ 18 h 19"/>
                  <a:gd name="T4" fmla="*/ 17 w 18"/>
                  <a:gd name="T5" fmla="*/ 19 h 19"/>
                  <a:gd name="T6" fmla="*/ 17 w 18"/>
                  <a:gd name="T7" fmla="*/ 19 h 19"/>
                  <a:gd name="T8" fmla="*/ 16 w 18"/>
                  <a:gd name="T9" fmla="*/ 19 h 19"/>
                  <a:gd name="T10" fmla="*/ 15 w 18"/>
                  <a:gd name="T11" fmla="*/ 19 h 19"/>
                  <a:gd name="T12" fmla="*/ 14 w 18"/>
                  <a:gd name="T13" fmla="*/ 19 h 19"/>
                  <a:gd name="T14" fmla="*/ 14 w 18"/>
                  <a:gd name="T15" fmla="*/ 18 h 19"/>
                  <a:gd name="T16" fmla="*/ 14 w 18"/>
                  <a:gd name="T17" fmla="*/ 18 h 19"/>
                  <a:gd name="T18" fmla="*/ 14 w 18"/>
                  <a:gd name="T19" fmla="*/ 16 h 19"/>
                  <a:gd name="T20" fmla="*/ 10 w 18"/>
                  <a:gd name="T21" fmla="*/ 18 h 19"/>
                  <a:gd name="T22" fmla="*/ 7 w 18"/>
                  <a:gd name="T23" fmla="*/ 19 h 19"/>
                  <a:gd name="T24" fmla="*/ 4 w 18"/>
                  <a:gd name="T25" fmla="*/ 18 h 19"/>
                  <a:gd name="T26" fmla="*/ 2 w 18"/>
                  <a:gd name="T27" fmla="*/ 17 h 19"/>
                  <a:gd name="T28" fmla="*/ 1 w 18"/>
                  <a:gd name="T29" fmla="*/ 14 h 19"/>
                  <a:gd name="T30" fmla="*/ 0 w 18"/>
                  <a:gd name="T31" fmla="*/ 11 h 19"/>
                  <a:gd name="T32" fmla="*/ 0 w 18"/>
                  <a:gd name="T33" fmla="*/ 0 h 19"/>
                  <a:gd name="T34" fmla="*/ 1 w 18"/>
                  <a:gd name="T35" fmla="*/ 0 h 19"/>
                  <a:gd name="T36" fmla="*/ 1 w 18"/>
                  <a:gd name="T37" fmla="*/ 0 h 19"/>
                  <a:gd name="T38" fmla="*/ 2 w 18"/>
                  <a:gd name="T39" fmla="*/ 0 h 19"/>
                  <a:gd name="T40" fmla="*/ 3 w 18"/>
                  <a:gd name="T41" fmla="*/ 0 h 19"/>
                  <a:gd name="T42" fmla="*/ 4 w 18"/>
                  <a:gd name="T43" fmla="*/ 0 h 19"/>
                  <a:gd name="T44" fmla="*/ 5 w 18"/>
                  <a:gd name="T45" fmla="*/ 0 h 19"/>
                  <a:gd name="T46" fmla="*/ 5 w 18"/>
                  <a:gd name="T47" fmla="*/ 0 h 19"/>
                  <a:gd name="T48" fmla="*/ 6 w 18"/>
                  <a:gd name="T49" fmla="*/ 0 h 19"/>
                  <a:gd name="T50" fmla="*/ 6 w 18"/>
                  <a:gd name="T51" fmla="*/ 10 h 19"/>
                  <a:gd name="T52" fmla="*/ 6 w 18"/>
                  <a:gd name="T53" fmla="*/ 13 h 19"/>
                  <a:gd name="T54" fmla="*/ 6 w 18"/>
                  <a:gd name="T55" fmla="*/ 14 h 19"/>
                  <a:gd name="T56" fmla="*/ 7 w 18"/>
                  <a:gd name="T57" fmla="*/ 15 h 19"/>
                  <a:gd name="T58" fmla="*/ 9 w 18"/>
                  <a:gd name="T59" fmla="*/ 15 h 19"/>
                  <a:gd name="T60" fmla="*/ 11 w 18"/>
                  <a:gd name="T61" fmla="*/ 14 h 19"/>
                  <a:gd name="T62" fmla="*/ 13 w 18"/>
                  <a:gd name="T63" fmla="*/ 12 h 19"/>
                  <a:gd name="T64" fmla="*/ 13 w 18"/>
                  <a:gd name="T65" fmla="*/ 0 h 19"/>
                  <a:gd name="T66" fmla="*/ 13 w 18"/>
                  <a:gd name="T67" fmla="*/ 0 h 19"/>
                  <a:gd name="T68" fmla="*/ 13 w 18"/>
                  <a:gd name="T69" fmla="*/ 0 h 19"/>
                  <a:gd name="T70" fmla="*/ 14 w 18"/>
                  <a:gd name="T71" fmla="*/ 0 h 19"/>
                  <a:gd name="T72" fmla="*/ 15 w 18"/>
                  <a:gd name="T73" fmla="*/ 0 h 19"/>
                  <a:gd name="T74" fmla="*/ 17 w 18"/>
                  <a:gd name="T75" fmla="*/ 0 h 19"/>
                  <a:gd name="T76" fmla="*/ 17 w 18"/>
                  <a:gd name="T77" fmla="*/ 0 h 19"/>
                  <a:gd name="T78" fmla="*/ 18 w 18"/>
                  <a:gd name="T79" fmla="*/ 0 h 19"/>
                  <a:gd name="T80" fmla="*/ 18 w 18"/>
                  <a:gd name="T81" fmla="*/ 0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8"/>
                      <a:pt x="18" y="19"/>
                      <a:pt x="17" y="19"/>
                    </a:cubicBezTo>
                    <a:cubicBezTo>
                      <a:pt x="17" y="19"/>
                      <a:pt x="17" y="19"/>
                      <a:pt x="17" y="19"/>
                    </a:cubicBezTo>
                    <a:cubicBezTo>
                      <a:pt x="17" y="19"/>
                      <a:pt x="16" y="19"/>
                      <a:pt x="16" y="19"/>
                    </a:cubicBezTo>
                    <a:cubicBezTo>
                      <a:pt x="15" y="19"/>
                      <a:pt x="15" y="19"/>
                      <a:pt x="15" y="19"/>
                    </a:cubicBezTo>
                    <a:cubicBezTo>
                      <a:pt x="14" y="19"/>
                      <a:pt x="14" y="19"/>
                      <a:pt x="14" y="19"/>
                    </a:cubicBezTo>
                    <a:cubicBezTo>
                      <a:pt x="14" y="19"/>
                      <a:pt x="14" y="18"/>
                      <a:pt x="14" y="18"/>
                    </a:cubicBezTo>
                    <a:cubicBezTo>
                      <a:pt x="14" y="18"/>
                      <a:pt x="14" y="18"/>
                      <a:pt x="14" y="18"/>
                    </a:cubicBezTo>
                    <a:cubicBezTo>
                      <a:pt x="14" y="16"/>
                      <a:pt x="14" y="16"/>
                      <a:pt x="14" y="16"/>
                    </a:cubicBezTo>
                    <a:cubicBezTo>
                      <a:pt x="12" y="17"/>
                      <a:pt x="11" y="18"/>
                      <a:pt x="10" y="18"/>
                    </a:cubicBezTo>
                    <a:cubicBezTo>
                      <a:pt x="9" y="19"/>
                      <a:pt x="8" y="19"/>
                      <a:pt x="7" y="19"/>
                    </a:cubicBezTo>
                    <a:cubicBezTo>
                      <a:pt x="6" y="19"/>
                      <a:pt x="5" y="19"/>
                      <a:pt x="4" y="18"/>
                    </a:cubicBezTo>
                    <a:cubicBezTo>
                      <a:pt x="3" y="18"/>
                      <a:pt x="2" y="17"/>
                      <a:pt x="2" y="17"/>
                    </a:cubicBezTo>
                    <a:cubicBezTo>
                      <a:pt x="1" y="16"/>
                      <a:pt x="1" y="15"/>
                      <a:pt x="1" y="14"/>
                    </a:cubicBezTo>
                    <a:cubicBezTo>
                      <a:pt x="1" y="13"/>
                      <a:pt x="0" y="12"/>
                      <a:pt x="0" y="11"/>
                    </a:cubicBezTo>
                    <a:cubicBezTo>
                      <a:pt x="0" y="0"/>
                      <a:pt x="0" y="0"/>
                      <a:pt x="0" y="0"/>
                    </a:cubicBezTo>
                    <a:cubicBezTo>
                      <a:pt x="0" y="0"/>
                      <a:pt x="0" y="0"/>
                      <a:pt x="1" y="0"/>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5" y="0"/>
                    </a:cubicBezTo>
                    <a:cubicBezTo>
                      <a:pt x="6" y="0"/>
                      <a:pt x="6" y="0"/>
                      <a:pt x="6" y="0"/>
                    </a:cubicBezTo>
                    <a:cubicBezTo>
                      <a:pt x="6" y="10"/>
                      <a:pt x="6" y="10"/>
                      <a:pt x="6" y="10"/>
                    </a:cubicBezTo>
                    <a:cubicBezTo>
                      <a:pt x="6" y="11"/>
                      <a:pt x="6" y="12"/>
                      <a:pt x="6" y="13"/>
                    </a:cubicBezTo>
                    <a:cubicBezTo>
                      <a:pt x="6" y="13"/>
                      <a:pt x="6" y="13"/>
                      <a:pt x="6" y="14"/>
                    </a:cubicBezTo>
                    <a:cubicBezTo>
                      <a:pt x="7" y="14"/>
                      <a:pt x="7" y="14"/>
                      <a:pt x="7" y="15"/>
                    </a:cubicBezTo>
                    <a:cubicBezTo>
                      <a:pt x="8" y="15"/>
                      <a:pt x="8" y="15"/>
                      <a:pt x="9" y="15"/>
                    </a:cubicBezTo>
                    <a:cubicBezTo>
                      <a:pt x="9" y="15"/>
                      <a:pt x="10" y="15"/>
                      <a:pt x="11" y="14"/>
                    </a:cubicBezTo>
                    <a:cubicBezTo>
                      <a:pt x="11" y="14"/>
                      <a:pt x="12" y="13"/>
                      <a:pt x="13" y="12"/>
                    </a:cubicBezTo>
                    <a:cubicBezTo>
                      <a:pt x="13" y="0"/>
                      <a:pt x="13" y="0"/>
                      <a:pt x="13" y="0"/>
                    </a:cubicBezTo>
                    <a:cubicBezTo>
                      <a:pt x="13" y="0"/>
                      <a:pt x="13" y="0"/>
                      <a:pt x="13" y="0"/>
                    </a:cubicBezTo>
                    <a:cubicBezTo>
                      <a:pt x="13" y="0"/>
                      <a:pt x="13" y="0"/>
                      <a:pt x="13" y="0"/>
                    </a:cubicBezTo>
                    <a:cubicBezTo>
                      <a:pt x="14" y="0"/>
                      <a:pt x="14" y="0"/>
                      <a:pt x="14" y="0"/>
                    </a:cubicBezTo>
                    <a:cubicBezTo>
                      <a:pt x="14" y="0"/>
                      <a:pt x="15" y="0"/>
                      <a:pt x="15" y="0"/>
                    </a:cubicBezTo>
                    <a:cubicBezTo>
                      <a:pt x="16" y="0"/>
                      <a:pt x="16" y="0"/>
                      <a:pt x="17" y="0"/>
                    </a:cubicBezTo>
                    <a:cubicBezTo>
                      <a:pt x="17" y="0"/>
                      <a:pt x="17" y="0"/>
                      <a:pt x="17" y="0"/>
                    </a:cubicBezTo>
                    <a:cubicBezTo>
                      <a:pt x="18" y="0"/>
                      <a:pt x="18" y="0"/>
                      <a:pt x="18" y="0"/>
                    </a:cubicBezTo>
                    <a:cubicBezTo>
                      <a:pt x="18" y="0"/>
                      <a:pt x="18" y="0"/>
                      <a:pt x="18" y="0"/>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5" name="Freeform 8274">
                <a:extLst>
                  <a:ext uri="{FF2B5EF4-FFF2-40B4-BE49-F238E27FC236}">
                    <a16:creationId xmlns:a16="http://schemas.microsoft.com/office/drawing/2014/main" id="{8337F3A5-17DF-4DBC-849F-7F415EA94C2C}"/>
                  </a:ext>
                </a:extLst>
              </p:cNvPr>
              <p:cNvSpPr>
                <a:spLocks/>
              </p:cNvSpPr>
              <p:nvPr/>
            </p:nvSpPr>
            <p:spPr bwMode="auto">
              <a:xfrm>
                <a:off x="-1657350" y="1981317"/>
                <a:ext cx="22225" cy="30163"/>
              </a:xfrm>
              <a:custGeom>
                <a:avLst/>
                <a:gdLst>
                  <a:gd name="T0" fmla="*/ 8 w 8"/>
                  <a:gd name="T1" fmla="*/ 6 h 12"/>
                  <a:gd name="T2" fmla="*/ 8 w 8"/>
                  <a:gd name="T3" fmla="*/ 4 h 12"/>
                  <a:gd name="T4" fmla="*/ 7 w 8"/>
                  <a:gd name="T5" fmla="*/ 2 h 12"/>
                  <a:gd name="T6" fmla="*/ 6 w 8"/>
                  <a:gd name="T7" fmla="*/ 1 h 12"/>
                  <a:gd name="T8" fmla="*/ 4 w 8"/>
                  <a:gd name="T9" fmla="*/ 0 h 12"/>
                  <a:gd name="T10" fmla="*/ 3 w 8"/>
                  <a:gd name="T11" fmla="*/ 1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6"/>
                      <a:pt x="8" y="5"/>
                      <a:pt x="8" y="4"/>
                    </a:cubicBezTo>
                    <a:cubicBezTo>
                      <a:pt x="8" y="3"/>
                      <a:pt x="8" y="3"/>
                      <a:pt x="7" y="2"/>
                    </a:cubicBezTo>
                    <a:cubicBezTo>
                      <a:pt x="7" y="2"/>
                      <a:pt x="7" y="1"/>
                      <a:pt x="6" y="1"/>
                    </a:cubicBezTo>
                    <a:cubicBezTo>
                      <a:pt x="6" y="1"/>
                      <a:pt x="5" y="0"/>
                      <a:pt x="4" y="0"/>
                    </a:cubicBezTo>
                    <a:cubicBezTo>
                      <a:pt x="4" y="0"/>
                      <a:pt x="4" y="0"/>
                      <a:pt x="3" y="1"/>
                    </a:cubicBezTo>
                    <a:cubicBezTo>
                      <a:pt x="3" y="1"/>
                      <a:pt x="3" y="1"/>
                      <a:pt x="2" y="1"/>
                    </a:cubicBezTo>
                    <a:cubicBezTo>
                      <a:pt x="2" y="1"/>
                      <a:pt x="2" y="2"/>
                      <a:pt x="1" y="2"/>
                    </a:cubicBezTo>
                    <a:cubicBezTo>
                      <a:pt x="1" y="2"/>
                      <a:pt x="1" y="3"/>
                      <a:pt x="0" y="3"/>
                    </a:cubicBezTo>
                    <a:cubicBezTo>
                      <a:pt x="0" y="9"/>
                      <a:pt x="0" y="9"/>
                      <a:pt x="0" y="9"/>
                    </a:cubicBezTo>
                    <a:cubicBezTo>
                      <a:pt x="1" y="10"/>
                      <a:pt x="2" y="11"/>
                      <a:pt x="2" y="11"/>
                    </a:cubicBezTo>
                    <a:cubicBezTo>
                      <a:pt x="3" y="12"/>
                      <a:pt x="4" y="12"/>
                      <a:pt x="4" y="12"/>
                    </a:cubicBezTo>
                    <a:cubicBezTo>
                      <a:pt x="5" y="12"/>
                      <a:pt x="6" y="12"/>
                      <a:pt x="6" y="11"/>
                    </a:cubicBezTo>
                    <a:cubicBezTo>
                      <a:pt x="7" y="11"/>
                      <a:pt x="7" y="11"/>
                      <a:pt x="7" y="10"/>
                    </a:cubicBezTo>
                    <a:cubicBezTo>
                      <a:pt x="8" y="10"/>
                      <a:pt x="8" y="9"/>
                      <a:pt x="8"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6" name="Freeform 8275">
                <a:extLst>
                  <a:ext uri="{FF2B5EF4-FFF2-40B4-BE49-F238E27FC236}">
                    <a16:creationId xmlns:a16="http://schemas.microsoft.com/office/drawing/2014/main" id="{C24C0E49-2108-4339-85F6-2B01FF8324A5}"/>
                  </a:ext>
                </a:extLst>
              </p:cNvPr>
              <p:cNvSpPr>
                <a:spLocks/>
              </p:cNvSpPr>
              <p:nvPr/>
            </p:nvSpPr>
            <p:spPr bwMode="auto">
              <a:xfrm>
                <a:off x="-1670050" y="1946392"/>
                <a:ext cx="50800" cy="76200"/>
              </a:xfrm>
              <a:custGeom>
                <a:avLst/>
                <a:gdLst>
                  <a:gd name="T0" fmla="*/ 19 w 19"/>
                  <a:gd name="T1" fmla="*/ 19 h 29"/>
                  <a:gd name="T2" fmla="*/ 18 w 19"/>
                  <a:gd name="T3" fmla="*/ 23 h 29"/>
                  <a:gd name="T4" fmla="*/ 16 w 19"/>
                  <a:gd name="T5" fmla="*/ 26 h 29"/>
                  <a:gd name="T6" fmla="*/ 14 w 19"/>
                  <a:gd name="T7" fmla="*/ 28 h 29"/>
                  <a:gd name="T8" fmla="*/ 11 w 19"/>
                  <a:gd name="T9" fmla="*/ 29 h 29"/>
                  <a:gd name="T10" fmla="*/ 9 w 19"/>
                  <a:gd name="T11" fmla="*/ 29 h 29"/>
                  <a:gd name="T12" fmla="*/ 7 w 19"/>
                  <a:gd name="T13" fmla="*/ 28 h 29"/>
                  <a:gd name="T14" fmla="*/ 6 w 19"/>
                  <a:gd name="T15" fmla="*/ 27 h 29"/>
                  <a:gd name="T16" fmla="*/ 4 w 19"/>
                  <a:gd name="T17" fmla="*/ 26 h 29"/>
                  <a:gd name="T18" fmla="*/ 4 w 19"/>
                  <a:gd name="T19" fmla="*/ 28 h 29"/>
                  <a:gd name="T20" fmla="*/ 4 w 19"/>
                  <a:gd name="T21" fmla="*/ 28 h 29"/>
                  <a:gd name="T22" fmla="*/ 4 w 19"/>
                  <a:gd name="T23" fmla="*/ 29 h 29"/>
                  <a:gd name="T24" fmla="*/ 3 w 19"/>
                  <a:gd name="T25" fmla="*/ 29 h 29"/>
                  <a:gd name="T26" fmla="*/ 2 w 19"/>
                  <a:gd name="T27" fmla="*/ 29 h 29"/>
                  <a:gd name="T28" fmla="*/ 1 w 19"/>
                  <a:gd name="T29" fmla="*/ 29 h 29"/>
                  <a:gd name="T30" fmla="*/ 0 w 19"/>
                  <a:gd name="T31" fmla="*/ 29 h 29"/>
                  <a:gd name="T32" fmla="*/ 0 w 19"/>
                  <a:gd name="T33" fmla="*/ 28 h 29"/>
                  <a:gd name="T34" fmla="*/ 0 w 19"/>
                  <a:gd name="T35" fmla="*/ 28 h 29"/>
                  <a:gd name="T36" fmla="*/ 0 w 19"/>
                  <a:gd name="T37" fmla="*/ 1 h 29"/>
                  <a:gd name="T38" fmla="*/ 0 w 19"/>
                  <a:gd name="T39" fmla="*/ 1 h 29"/>
                  <a:gd name="T40" fmla="*/ 1 w 19"/>
                  <a:gd name="T41" fmla="*/ 0 h 29"/>
                  <a:gd name="T42" fmla="*/ 1 w 19"/>
                  <a:gd name="T43" fmla="*/ 0 h 29"/>
                  <a:gd name="T44" fmla="*/ 3 w 19"/>
                  <a:gd name="T45" fmla="*/ 0 h 29"/>
                  <a:gd name="T46" fmla="*/ 4 w 19"/>
                  <a:gd name="T47" fmla="*/ 0 h 29"/>
                  <a:gd name="T48" fmla="*/ 5 w 19"/>
                  <a:gd name="T49" fmla="*/ 0 h 29"/>
                  <a:gd name="T50" fmla="*/ 5 w 19"/>
                  <a:gd name="T51" fmla="*/ 1 h 29"/>
                  <a:gd name="T52" fmla="*/ 5 w 19"/>
                  <a:gd name="T53" fmla="*/ 1 h 29"/>
                  <a:gd name="T54" fmla="*/ 5 w 19"/>
                  <a:gd name="T55" fmla="*/ 12 h 29"/>
                  <a:gd name="T56" fmla="*/ 7 w 19"/>
                  <a:gd name="T57" fmla="*/ 11 h 29"/>
                  <a:gd name="T58" fmla="*/ 8 w 19"/>
                  <a:gd name="T59" fmla="*/ 10 h 29"/>
                  <a:gd name="T60" fmla="*/ 9 w 19"/>
                  <a:gd name="T61" fmla="*/ 10 h 29"/>
                  <a:gd name="T62" fmla="*/ 11 w 19"/>
                  <a:gd name="T63" fmla="*/ 10 h 29"/>
                  <a:gd name="T64" fmla="*/ 14 w 19"/>
                  <a:gd name="T65" fmla="*/ 10 h 29"/>
                  <a:gd name="T66" fmla="*/ 17 w 19"/>
                  <a:gd name="T67" fmla="*/ 12 h 29"/>
                  <a:gd name="T68" fmla="*/ 18 w 19"/>
                  <a:gd name="T69" fmla="*/ 15 h 29"/>
                  <a:gd name="T70" fmla="*/ 19 w 19"/>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9">
                    <a:moveTo>
                      <a:pt x="19" y="19"/>
                    </a:moveTo>
                    <a:cubicBezTo>
                      <a:pt x="19" y="20"/>
                      <a:pt x="18" y="22"/>
                      <a:pt x="18" y="23"/>
                    </a:cubicBezTo>
                    <a:cubicBezTo>
                      <a:pt x="18" y="24"/>
                      <a:pt x="17" y="25"/>
                      <a:pt x="16" y="26"/>
                    </a:cubicBezTo>
                    <a:cubicBezTo>
                      <a:pt x="16" y="27"/>
                      <a:pt x="15" y="28"/>
                      <a:pt x="14" y="28"/>
                    </a:cubicBezTo>
                    <a:cubicBezTo>
                      <a:pt x="13" y="29"/>
                      <a:pt x="12" y="29"/>
                      <a:pt x="11" y="29"/>
                    </a:cubicBezTo>
                    <a:cubicBezTo>
                      <a:pt x="10" y="29"/>
                      <a:pt x="9" y="29"/>
                      <a:pt x="9" y="29"/>
                    </a:cubicBezTo>
                    <a:cubicBezTo>
                      <a:pt x="8" y="29"/>
                      <a:pt x="8" y="28"/>
                      <a:pt x="7" y="28"/>
                    </a:cubicBezTo>
                    <a:cubicBezTo>
                      <a:pt x="7" y="28"/>
                      <a:pt x="6" y="28"/>
                      <a:pt x="6" y="27"/>
                    </a:cubicBezTo>
                    <a:cubicBezTo>
                      <a:pt x="5" y="27"/>
                      <a:pt x="5" y="26"/>
                      <a:pt x="4" y="26"/>
                    </a:cubicBezTo>
                    <a:cubicBezTo>
                      <a:pt x="4" y="28"/>
                      <a:pt x="4" y="28"/>
                      <a:pt x="4" y="28"/>
                    </a:cubicBezTo>
                    <a:cubicBezTo>
                      <a:pt x="4" y="28"/>
                      <a:pt x="4" y="28"/>
                      <a:pt x="4" y="28"/>
                    </a:cubicBezTo>
                    <a:cubicBezTo>
                      <a:pt x="4" y="28"/>
                      <a:pt x="4" y="29"/>
                      <a:pt x="4" y="29"/>
                    </a:cubicBezTo>
                    <a:cubicBezTo>
                      <a:pt x="4" y="29"/>
                      <a:pt x="4" y="29"/>
                      <a:pt x="3" y="29"/>
                    </a:cubicBezTo>
                    <a:cubicBezTo>
                      <a:pt x="3" y="29"/>
                      <a:pt x="3" y="29"/>
                      <a:pt x="2" y="29"/>
                    </a:cubicBezTo>
                    <a:cubicBezTo>
                      <a:pt x="2" y="29"/>
                      <a:pt x="1" y="29"/>
                      <a:pt x="1" y="29"/>
                    </a:cubicBezTo>
                    <a:cubicBezTo>
                      <a:pt x="1" y="29"/>
                      <a:pt x="1" y="29"/>
                      <a:pt x="0" y="29"/>
                    </a:cubicBezTo>
                    <a:cubicBezTo>
                      <a:pt x="0" y="29"/>
                      <a:pt x="0" y="28"/>
                      <a:pt x="0" y="28"/>
                    </a:cubicBezTo>
                    <a:cubicBezTo>
                      <a:pt x="0" y="28"/>
                      <a:pt x="0" y="28"/>
                      <a:pt x="0" y="2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1"/>
                    </a:cubicBezTo>
                    <a:cubicBezTo>
                      <a:pt x="5" y="1"/>
                      <a:pt x="5" y="1"/>
                      <a:pt x="5" y="1"/>
                    </a:cubicBezTo>
                    <a:cubicBezTo>
                      <a:pt x="5" y="12"/>
                      <a:pt x="5" y="12"/>
                      <a:pt x="5" y="12"/>
                    </a:cubicBezTo>
                    <a:cubicBezTo>
                      <a:pt x="6" y="12"/>
                      <a:pt x="6" y="11"/>
                      <a:pt x="7" y="11"/>
                    </a:cubicBezTo>
                    <a:cubicBezTo>
                      <a:pt x="7" y="11"/>
                      <a:pt x="8" y="10"/>
                      <a:pt x="8" y="10"/>
                    </a:cubicBezTo>
                    <a:cubicBezTo>
                      <a:pt x="8" y="10"/>
                      <a:pt x="9" y="10"/>
                      <a:pt x="9" y="10"/>
                    </a:cubicBezTo>
                    <a:cubicBezTo>
                      <a:pt x="10" y="10"/>
                      <a:pt x="10" y="10"/>
                      <a:pt x="11" y="10"/>
                    </a:cubicBezTo>
                    <a:cubicBezTo>
                      <a:pt x="12" y="10"/>
                      <a:pt x="14" y="10"/>
                      <a:pt x="14" y="10"/>
                    </a:cubicBezTo>
                    <a:cubicBezTo>
                      <a:pt x="15" y="11"/>
                      <a:pt x="16" y="12"/>
                      <a:pt x="17" y="12"/>
                    </a:cubicBezTo>
                    <a:cubicBezTo>
                      <a:pt x="17" y="13"/>
                      <a:pt x="18" y="14"/>
                      <a:pt x="18" y="15"/>
                    </a:cubicBezTo>
                    <a:cubicBezTo>
                      <a:pt x="18"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7" name="Freeform 8276">
                <a:extLst>
                  <a:ext uri="{FF2B5EF4-FFF2-40B4-BE49-F238E27FC236}">
                    <a16:creationId xmlns:a16="http://schemas.microsoft.com/office/drawing/2014/main" id="{02DB7A1C-C6EA-42D0-9A98-3CA07A59A5B0}"/>
                  </a:ext>
                </a:extLst>
              </p:cNvPr>
              <p:cNvSpPr>
                <a:spLocks/>
              </p:cNvSpPr>
              <p:nvPr/>
            </p:nvSpPr>
            <p:spPr bwMode="auto">
              <a:xfrm>
                <a:off x="-1595438" y="1981317"/>
                <a:ext cx="20638" cy="30163"/>
              </a:xfrm>
              <a:custGeom>
                <a:avLst/>
                <a:gdLst>
                  <a:gd name="T0" fmla="*/ 8 w 8"/>
                  <a:gd name="T1" fmla="*/ 6 h 12"/>
                  <a:gd name="T2" fmla="*/ 7 w 8"/>
                  <a:gd name="T3" fmla="*/ 4 h 12"/>
                  <a:gd name="T4" fmla="*/ 7 w 8"/>
                  <a:gd name="T5" fmla="*/ 2 h 12"/>
                  <a:gd name="T6" fmla="*/ 6 w 8"/>
                  <a:gd name="T7" fmla="*/ 1 h 12"/>
                  <a:gd name="T8" fmla="*/ 4 w 8"/>
                  <a:gd name="T9" fmla="*/ 0 h 12"/>
                  <a:gd name="T10" fmla="*/ 3 w 8"/>
                  <a:gd name="T11" fmla="*/ 1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7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6"/>
                      <a:pt x="8" y="5"/>
                      <a:pt x="7" y="4"/>
                    </a:cubicBezTo>
                    <a:cubicBezTo>
                      <a:pt x="7" y="3"/>
                      <a:pt x="7" y="3"/>
                      <a:pt x="7" y="2"/>
                    </a:cubicBezTo>
                    <a:cubicBezTo>
                      <a:pt x="7" y="2"/>
                      <a:pt x="6" y="1"/>
                      <a:pt x="6" y="1"/>
                    </a:cubicBezTo>
                    <a:cubicBezTo>
                      <a:pt x="5" y="1"/>
                      <a:pt x="5" y="0"/>
                      <a:pt x="4" y="0"/>
                    </a:cubicBezTo>
                    <a:cubicBezTo>
                      <a:pt x="4" y="0"/>
                      <a:pt x="3" y="0"/>
                      <a:pt x="3" y="1"/>
                    </a:cubicBezTo>
                    <a:cubicBezTo>
                      <a:pt x="3" y="1"/>
                      <a:pt x="2" y="1"/>
                      <a:pt x="2" y="1"/>
                    </a:cubicBezTo>
                    <a:cubicBezTo>
                      <a:pt x="2" y="1"/>
                      <a:pt x="1" y="2"/>
                      <a:pt x="1" y="2"/>
                    </a:cubicBezTo>
                    <a:cubicBezTo>
                      <a:pt x="0" y="2"/>
                      <a:pt x="0" y="3"/>
                      <a:pt x="0" y="3"/>
                    </a:cubicBezTo>
                    <a:cubicBezTo>
                      <a:pt x="0" y="9"/>
                      <a:pt x="0" y="9"/>
                      <a:pt x="0" y="9"/>
                    </a:cubicBezTo>
                    <a:cubicBezTo>
                      <a:pt x="0" y="10"/>
                      <a:pt x="1" y="11"/>
                      <a:pt x="2" y="11"/>
                    </a:cubicBezTo>
                    <a:cubicBezTo>
                      <a:pt x="2" y="12"/>
                      <a:pt x="3" y="12"/>
                      <a:pt x="4" y="12"/>
                    </a:cubicBezTo>
                    <a:cubicBezTo>
                      <a:pt x="5" y="12"/>
                      <a:pt x="5" y="12"/>
                      <a:pt x="6" y="11"/>
                    </a:cubicBezTo>
                    <a:cubicBezTo>
                      <a:pt x="6" y="11"/>
                      <a:pt x="6" y="11"/>
                      <a:pt x="7" y="10"/>
                    </a:cubicBezTo>
                    <a:cubicBezTo>
                      <a:pt x="7" y="10"/>
                      <a:pt x="7" y="9"/>
                      <a:pt x="7"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8" name="Freeform 8277">
                <a:extLst>
                  <a:ext uri="{FF2B5EF4-FFF2-40B4-BE49-F238E27FC236}">
                    <a16:creationId xmlns:a16="http://schemas.microsoft.com/office/drawing/2014/main" id="{E7C8A6C9-F5C5-4F3A-A084-F014CF754F77}"/>
                  </a:ext>
                </a:extLst>
              </p:cNvPr>
              <p:cNvSpPr>
                <a:spLocks/>
              </p:cNvSpPr>
              <p:nvPr/>
            </p:nvSpPr>
            <p:spPr bwMode="auto">
              <a:xfrm>
                <a:off x="-1611313" y="1946392"/>
                <a:ext cx="50800" cy="76200"/>
              </a:xfrm>
              <a:custGeom>
                <a:avLst/>
                <a:gdLst>
                  <a:gd name="T0" fmla="*/ 19 w 19"/>
                  <a:gd name="T1" fmla="*/ 19 h 29"/>
                  <a:gd name="T2" fmla="*/ 18 w 19"/>
                  <a:gd name="T3" fmla="*/ 23 h 29"/>
                  <a:gd name="T4" fmla="*/ 17 w 19"/>
                  <a:gd name="T5" fmla="*/ 26 h 29"/>
                  <a:gd name="T6" fmla="*/ 14 w 19"/>
                  <a:gd name="T7" fmla="*/ 28 h 29"/>
                  <a:gd name="T8" fmla="*/ 11 w 19"/>
                  <a:gd name="T9" fmla="*/ 29 h 29"/>
                  <a:gd name="T10" fmla="*/ 9 w 19"/>
                  <a:gd name="T11" fmla="*/ 29 h 29"/>
                  <a:gd name="T12" fmla="*/ 8 w 19"/>
                  <a:gd name="T13" fmla="*/ 28 h 29"/>
                  <a:gd name="T14" fmla="*/ 6 w 19"/>
                  <a:gd name="T15" fmla="*/ 27 h 29"/>
                  <a:gd name="T16" fmla="*/ 5 w 19"/>
                  <a:gd name="T17" fmla="*/ 26 h 29"/>
                  <a:gd name="T18" fmla="*/ 5 w 19"/>
                  <a:gd name="T19" fmla="*/ 28 h 29"/>
                  <a:gd name="T20" fmla="*/ 5 w 19"/>
                  <a:gd name="T21" fmla="*/ 28 h 29"/>
                  <a:gd name="T22" fmla="*/ 4 w 19"/>
                  <a:gd name="T23" fmla="*/ 29 h 29"/>
                  <a:gd name="T24" fmla="*/ 4 w 19"/>
                  <a:gd name="T25" fmla="*/ 29 h 29"/>
                  <a:gd name="T26" fmla="*/ 3 w 19"/>
                  <a:gd name="T27" fmla="*/ 29 h 29"/>
                  <a:gd name="T28" fmla="*/ 2 w 19"/>
                  <a:gd name="T29" fmla="*/ 29 h 29"/>
                  <a:gd name="T30" fmla="*/ 1 w 19"/>
                  <a:gd name="T31" fmla="*/ 29 h 29"/>
                  <a:gd name="T32" fmla="*/ 1 w 19"/>
                  <a:gd name="T33" fmla="*/ 28 h 29"/>
                  <a:gd name="T34" fmla="*/ 0 w 19"/>
                  <a:gd name="T35" fmla="*/ 28 h 29"/>
                  <a:gd name="T36" fmla="*/ 0 w 19"/>
                  <a:gd name="T37" fmla="*/ 1 h 29"/>
                  <a:gd name="T38" fmla="*/ 1 w 19"/>
                  <a:gd name="T39" fmla="*/ 1 h 29"/>
                  <a:gd name="T40" fmla="*/ 1 w 19"/>
                  <a:gd name="T41" fmla="*/ 0 h 29"/>
                  <a:gd name="T42" fmla="*/ 2 w 19"/>
                  <a:gd name="T43" fmla="*/ 0 h 29"/>
                  <a:gd name="T44" fmla="*/ 3 w 19"/>
                  <a:gd name="T45" fmla="*/ 0 h 29"/>
                  <a:gd name="T46" fmla="*/ 4 w 19"/>
                  <a:gd name="T47" fmla="*/ 0 h 29"/>
                  <a:gd name="T48" fmla="*/ 5 w 19"/>
                  <a:gd name="T49" fmla="*/ 0 h 29"/>
                  <a:gd name="T50" fmla="*/ 6 w 19"/>
                  <a:gd name="T51" fmla="*/ 1 h 29"/>
                  <a:gd name="T52" fmla="*/ 6 w 19"/>
                  <a:gd name="T53" fmla="*/ 1 h 29"/>
                  <a:gd name="T54" fmla="*/ 6 w 19"/>
                  <a:gd name="T55" fmla="*/ 12 h 29"/>
                  <a:gd name="T56" fmla="*/ 7 w 19"/>
                  <a:gd name="T57" fmla="*/ 11 h 29"/>
                  <a:gd name="T58" fmla="*/ 8 w 19"/>
                  <a:gd name="T59" fmla="*/ 10 h 29"/>
                  <a:gd name="T60" fmla="*/ 10 w 19"/>
                  <a:gd name="T61" fmla="*/ 10 h 29"/>
                  <a:gd name="T62" fmla="*/ 11 w 19"/>
                  <a:gd name="T63" fmla="*/ 10 h 29"/>
                  <a:gd name="T64" fmla="*/ 15 w 19"/>
                  <a:gd name="T65" fmla="*/ 10 h 29"/>
                  <a:gd name="T66" fmla="*/ 17 w 19"/>
                  <a:gd name="T67" fmla="*/ 12 h 29"/>
                  <a:gd name="T68" fmla="*/ 19 w 19"/>
                  <a:gd name="T69" fmla="*/ 15 h 29"/>
                  <a:gd name="T70" fmla="*/ 19 w 19"/>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9">
                    <a:moveTo>
                      <a:pt x="19" y="19"/>
                    </a:moveTo>
                    <a:cubicBezTo>
                      <a:pt x="19" y="20"/>
                      <a:pt x="19" y="22"/>
                      <a:pt x="18" y="23"/>
                    </a:cubicBezTo>
                    <a:cubicBezTo>
                      <a:pt x="18" y="24"/>
                      <a:pt x="18" y="25"/>
                      <a:pt x="17" y="26"/>
                    </a:cubicBezTo>
                    <a:cubicBezTo>
                      <a:pt x="16" y="27"/>
                      <a:pt x="15" y="28"/>
                      <a:pt x="14" y="28"/>
                    </a:cubicBezTo>
                    <a:cubicBezTo>
                      <a:pt x="13" y="29"/>
                      <a:pt x="12" y="29"/>
                      <a:pt x="11" y="29"/>
                    </a:cubicBezTo>
                    <a:cubicBezTo>
                      <a:pt x="10" y="29"/>
                      <a:pt x="10" y="29"/>
                      <a:pt x="9" y="29"/>
                    </a:cubicBezTo>
                    <a:cubicBezTo>
                      <a:pt x="9" y="29"/>
                      <a:pt x="8" y="28"/>
                      <a:pt x="8" y="28"/>
                    </a:cubicBezTo>
                    <a:cubicBezTo>
                      <a:pt x="7" y="28"/>
                      <a:pt x="7" y="28"/>
                      <a:pt x="6" y="27"/>
                    </a:cubicBezTo>
                    <a:cubicBezTo>
                      <a:pt x="6" y="27"/>
                      <a:pt x="5" y="26"/>
                      <a:pt x="5" y="26"/>
                    </a:cubicBezTo>
                    <a:cubicBezTo>
                      <a:pt x="5" y="28"/>
                      <a:pt x="5" y="28"/>
                      <a:pt x="5" y="28"/>
                    </a:cubicBezTo>
                    <a:cubicBezTo>
                      <a:pt x="5" y="28"/>
                      <a:pt x="5" y="28"/>
                      <a:pt x="5" y="28"/>
                    </a:cubicBezTo>
                    <a:cubicBezTo>
                      <a:pt x="5" y="28"/>
                      <a:pt x="5" y="29"/>
                      <a:pt x="4" y="29"/>
                    </a:cubicBezTo>
                    <a:cubicBezTo>
                      <a:pt x="4" y="29"/>
                      <a:pt x="4" y="29"/>
                      <a:pt x="4" y="29"/>
                    </a:cubicBezTo>
                    <a:cubicBezTo>
                      <a:pt x="3" y="29"/>
                      <a:pt x="3" y="29"/>
                      <a:pt x="3" y="29"/>
                    </a:cubicBezTo>
                    <a:cubicBezTo>
                      <a:pt x="2" y="29"/>
                      <a:pt x="2" y="29"/>
                      <a:pt x="2" y="29"/>
                    </a:cubicBezTo>
                    <a:cubicBezTo>
                      <a:pt x="1" y="29"/>
                      <a:pt x="1" y="29"/>
                      <a:pt x="1" y="29"/>
                    </a:cubicBezTo>
                    <a:cubicBezTo>
                      <a:pt x="1" y="29"/>
                      <a:pt x="1" y="28"/>
                      <a:pt x="1" y="28"/>
                    </a:cubicBezTo>
                    <a:cubicBezTo>
                      <a:pt x="1" y="28"/>
                      <a:pt x="0" y="28"/>
                      <a:pt x="0" y="28"/>
                    </a:cubicBezTo>
                    <a:cubicBezTo>
                      <a:pt x="0" y="1"/>
                      <a:pt x="0" y="1"/>
                      <a:pt x="0" y="1"/>
                    </a:cubicBezTo>
                    <a:cubicBezTo>
                      <a:pt x="0" y="1"/>
                      <a:pt x="1" y="1"/>
                      <a:pt x="1" y="1"/>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6" y="1"/>
                    </a:cubicBezTo>
                    <a:cubicBezTo>
                      <a:pt x="6" y="1"/>
                      <a:pt x="6" y="1"/>
                      <a:pt x="6" y="1"/>
                    </a:cubicBezTo>
                    <a:cubicBezTo>
                      <a:pt x="6" y="12"/>
                      <a:pt x="6" y="12"/>
                      <a:pt x="6" y="12"/>
                    </a:cubicBezTo>
                    <a:cubicBezTo>
                      <a:pt x="6" y="12"/>
                      <a:pt x="7" y="11"/>
                      <a:pt x="7" y="11"/>
                    </a:cubicBezTo>
                    <a:cubicBezTo>
                      <a:pt x="8" y="11"/>
                      <a:pt x="8" y="10"/>
                      <a:pt x="8" y="10"/>
                    </a:cubicBezTo>
                    <a:cubicBezTo>
                      <a:pt x="9" y="10"/>
                      <a:pt x="9" y="10"/>
                      <a:pt x="10" y="10"/>
                    </a:cubicBezTo>
                    <a:cubicBezTo>
                      <a:pt x="10" y="10"/>
                      <a:pt x="11" y="10"/>
                      <a:pt x="11" y="10"/>
                    </a:cubicBezTo>
                    <a:cubicBezTo>
                      <a:pt x="13" y="10"/>
                      <a:pt x="14" y="10"/>
                      <a:pt x="15" y="10"/>
                    </a:cubicBezTo>
                    <a:cubicBezTo>
                      <a:pt x="16" y="11"/>
                      <a:pt x="17" y="12"/>
                      <a:pt x="17" y="12"/>
                    </a:cubicBezTo>
                    <a:cubicBezTo>
                      <a:pt x="18" y="13"/>
                      <a:pt x="18" y="14"/>
                      <a:pt x="19" y="15"/>
                    </a:cubicBezTo>
                    <a:cubicBezTo>
                      <a:pt x="19"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9" name="Freeform 8278">
                <a:extLst>
                  <a:ext uri="{FF2B5EF4-FFF2-40B4-BE49-F238E27FC236}">
                    <a16:creationId xmlns:a16="http://schemas.microsoft.com/office/drawing/2014/main" id="{09999104-CD48-4C50-8D96-4321BB93712E}"/>
                  </a:ext>
                </a:extLst>
              </p:cNvPr>
              <p:cNvSpPr>
                <a:spLocks/>
              </p:cNvSpPr>
              <p:nvPr/>
            </p:nvSpPr>
            <p:spPr bwMode="auto">
              <a:xfrm>
                <a:off x="-1539875" y="2001955"/>
                <a:ext cx="19050" cy="9525"/>
              </a:xfrm>
              <a:custGeom>
                <a:avLst/>
                <a:gdLst>
                  <a:gd name="T0" fmla="*/ 6 w 7"/>
                  <a:gd name="T1" fmla="*/ 0 h 4"/>
                  <a:gd name="T2" fmla="*/ 5 w 7"/>
                  <a:gd name="T3" fmla="*/ 0 h 4"/>
                  <a:gd name="T4" fmla="*/ 2 w 7"/>
                  <a:gd name="T5" fmla="*/ 0 h 4"/>
                  <a:gd name="T6" fmla="*/ 1 w 7"/>
                  <a:gd name="T7" fmla="*/ 1 h 4"/>
                  <a:gd name="T8" fmla="*/ 0 w 7"/>
                  <a:gd name="T9" fmla="*/ 1 h 4"/>
                  <a:gd name="T10" fmla="*/ 0 w 7"/>
                  <a:gd name="T11" fmla="*/ 2 h 4"/>
                  <a:gd name="T12" fmla="*/ 1 w 7"/>
                  <a:gd name="T13" fmla="*/ 3 h 4"/>
                  <a:gd name="T14" fmla="*/ 3 w 7"/>
                  <a:gd name="T15" fmla="*/ 4 h 4"/>
                  <a:gd name="T16" fmla="*/ 5 w 7"/>
                  <a:gd name="T17" fmla="*/ 4 h 4"/>
                  <a:gd name="T18" fmla="*/ 7 w 7"/>
                  <a:gd name="T19" fmla="*/ 2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cubicBezTo>
                      <a:pt x="5" y="0"/>
                      <a:pt x="5" y="0"/>
                      <a:pt x="5" y="0"/>
                    </a:cubicBezTo>
                    <a:cubicBezTo>
                      <a:pt x="4" y="0"/>
                      <a:pt x="3" y="0"/>
                      <a:pt x="2" y="0"/>
                    </a:cubicBezTo>
                    <a:cubicBezTo>
                      <a:pt x="2" y="0"/>
                      <a:pt x="1" y="0"/>
                      <a:pt x="1" y="1"/>
                    </a:cubicBezTo>
                    <a:cubicBezTo>
                      <a:pt x="1" y="1"/>
                      <a:pt x="0" y="1"/>
                      <a:pt x="0" y="1"/>
                    </a:cubicBezTo>
                    <a:cubicBezTo>
                      <a:pt x="0" y="2"/>
                      <a:pt x="0" y="2"/>
                      <a:pt x="0" y="2"/>
                    </a:cubicBezTo>
                    <a:cubicBezTo>
                      <a:pt x="0" y="3"/>
                      <a:pt x="0" y="3"/>
                      <a:pt x="1" y="3"/>
                    </a:cubicBezTo>
                    <a:cubicBezTo>
                      <a:pt x="1" y="4"/>
                      <a:pt x="2" y="4"/>
                      <a:pt x="3" y="4"/>
                    </a:cubicBezTo>
                    <a:cubicBezTo>
                      <a:pt x="3" y="4"/>
                      <a:pt x="4" y="4"/>
                      <a:pt x="5" y="4"/>
                    </a:cubicBezTo>
                    <a:cubicBezTo>
                      <a:pt x="5" y="3"/>
                      <a:pt x="6" y="3"/>
                      <a:pt x="7"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0" name="Freeform 8279">
                <a:extLst>
                  <a:ext uri="{FF2B5EF4-FFF2-40B4-BE49-F238E27FC236}">
                    <a16:creationId xmlns:a16="http://schemas.microsoft.com/office/drawing/2014/main" id="{3A6A186A-03A1-48FB-80FC-D86F6B92A913}"/>
                  </a:ext>
                </a:extLst>
              </p:cNvPr>
              <p:cNvSpPr>
                <a:spLocks/>
              </p:cNvSpPr>
              <p:nvPr/>
            </p:nvSpPr>
            <p:spPr bwMode="auto">
              <a:xfrm>
                <a:off x="-1552575" y="1973380"/>
                <a:ext cx="44450" cy="49213"/>
              </a:xfrm>
              <a:custGeom>
                <a:avLst/>
                <a:gdLst>
                  <a:gd name="T0" fmla="*/ 17 w 17"/>
                  <a:gd name="T1" fmla="*/ 18 h 19"/>
                  <a:gd name="T2" fmla="*/ 16 w 17"/>
                  <a:gd name="T3" fmla="*/ 18 h 19"/>
                  <a:gd name="T4" fmla="*/ 16 w 17"/>
                  <a:gd name="T5" fmla="*/ 19 h 19"/>
                  <a:gd name="T6" fmla="*/ 14 w 17"/>
                  <a:gd name="T7" fmla="*/ 19 h 19"/>
                  <a:gd name="T8" fmla="*/ 13 w 17"/>
                  <a:gd name="T9" fmla="*/ 19 h 19"/>
                  <a:gd name="T10" fmla="*/ 13 w 17"/>
                  <a:gd name="T11" fmla="*/ 18 h 19"/>
                  <a:gd name="T12" fmla="*/ 12 w 17"/>
                  <a:gd name="T13" fmla="*/ 18 h 19"/>
                  <a:gd name="T14" fmla="*/ 12 w 17"/>
                  <a:gd name="T15" fmla="*/ 17 h 19"/>
                  <a:gd name="T16" fmla="*/ 10 w 17"/>
                  <a:gd name="T17" fmla="*/ 18 h 19"/>
                  <a:gd name="T18" fmla="*/ 7 w 17"/>
                  <a:gd name="T19" fmla="*/ 19 h 19"/>
                  <a:gd name="T20" fmla="*/ 4 w 17"/>
                  <a:gd name="T21" fmla="*/ 18 h 19"/>
                  <a:gd name="T22" fmla="*/ 2 w 17"/>
                  <a:gd name="T23" fmla="*/ 17 h 19"/>
                  <a:gd name="T24" fmla="*/ 0 w 17"/>
                  <a:gd name="T25" fmla="*/ 16 h 19"/>
                  <a:gd name="T26" fmla="*/ 0 w 17"/>
                  <a:gd name="T27" fmla="*/ 13 h 19"/>
                  <a:gd name="T28" fmla="*/ 0 w 17"/>
                  <a:gd name="T29" fmla="*/ 11 h 19"/>
                  <a:gd name="T30" fmla="*/ 2 w 17"/>
                  <a:gd name="T31" fmla="*/ 9 h 19"/>
                  <a:gd name="T32" fmla="*/ 5 w 17"/>
                  <a:gd name="T33" fmla="*/ 8 h 19"/>
                  <a:gd name="T34" fmla="*/ 10 w 17"/>
                  <a:gd name="T35" fmla="*/ 7 h 19"/>
                  <a:gd name="T36" fmla="*/ 11 w 17"/>
                  <a:gd name="T37" fmla="*/ 7 h 19"/>
                  <a:gd name="T38" fmla="*/ 12 w 17"/>
                  <a:gd name="T39" fmla="*/ 6 h 19"/>
                  <a:gd name="T40" fmla="*/ 11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1 w 17"/>
                  <a:gd name="T57" fmla="*/ 5 h 19"/>
                  <a:gd name="T58" fmla="*/ 1 w 17"/>
                  <a:gd name="T59" fmla="*/ 5 h 19"/>
                  <a:gd name="T60" fmla="*/ 1 w 17"/>
                  <a:gd name="T61" fmla="*/ 4 h 19"/>
                  <a:gd name="T62" fmla="*/ 1 w 17"/>
                  <a:gd name="T63" fmla="*/ 3 h 19"/>
                  <a:gd name="T64" fmla="*/ 1 w 17"/>
                  <a:gd name="T65" fmla="*/ 2 h 19"/>
                  <a:gd name="T66" fmla="*/ 1 w 17"/>
                  <a:gd name="T67" fmla="*/ 2 h 19"/>
                  <a:gd name="T68" fmla="*/ 2 w 17"/>
                  <a:gd name="T69" fmla="*/ 1 h 19"/>
                  <a:gd name="T70" fmla="*/ 4 w 17"/>
                  <a:gd name="T71" fmla="*/ 0 h 19"/>
                  <a:gd name="T72" fmla="*/ 6 w 17"/>
                  <a:gd name="T73" fmla="*/ 0 h 19"/>
                  <a:gd name="T74" fmla="*/ 8 w 17"/>
                  <a:gd name="T75" fmla="*/ 0 h 19"/>
                  <a:gd name="T76" fmla="*/ 12 w 17"/>
                  <a:gd name="T77" fmla="*/ 0 h 19"/>
                  <a:gd name="T78" fmla="*/ 15 w 17"/>
                  <a:gd name="T79" fmla="*/ 1 h 19"/>
                  <a:gd name="T80" fmla="*/ 16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7" y="18"/>
                      <a:pt x="16" y="18"/>
                    </a:cubicBezTo>
                    <a:cubicBezTo>
                      <a:pt x="16" y="19"/>
                      <a:pt x="16" y="19"/>
                      <a:pt x="16" y="19"/>
                    </a:cubicBezTo>
                    <a:cubicBezTo>
                      <a:pt x="15" y="19"/>
                      <a:pt x="15" y="19"/>
                      <a:pt x="14" y="19"/>
                    </a:cubicBezTo>
                    <a:cubicBezTo>
                      <a:pt x="14" y="19"/>
                      <a:pt x="13" y="19"/>
                      <a:pt x="13" y="19"/>
                    </a:cubicBezTo>
                    <a:cubicBezTo>
                      <a:pt x="13" y="19"/>
                      <a:pt x="13" y="19"/>
                      <a:pt x="13" y="18"/>
                    </a:cubicBezTo>
                    <a:cubicBezTo>
                      <a:pt x="12" y="18"/>
                      <a:pt x="12" y="18"/>
                      <a:pt x="12" y="18"/>
                    </a:cubicBezTo>
                    <a:cubicBezTo>
                      <a:pt x="12" y="17"/>
                      <a:pt x="12" y="17"/>
                      <a:pt x="12" y="17"/>
                    </a:cubicBezTo>
                    <a:cubicBezTo>
                      <a:pt x="12" y="17"/>
                      <a:pt x="11" y="18"/>
                      <a:pt x="10" y="18"/>
                    </a:cubicBezTo>
                    <a:cubicBezTo>
                      <a:pt x="9" y="19"/>
                      <a:pt x="8" y="19"/>
                      <a:pt x="7" y="19"/>
                    </a:cubicBezTo>
                    <a:cubicBezTo>
                      <a:pt x="6" y="19"/>
                      <a:pt x="5" y="19"/>
                      <a:pt x="4" y="18"/>
                    </a:cubicBezTo>
                    <a:cubicBezTo>
                      <a:pt x="3" y="18"/>
                      <a:pt x="2" y="18"/>
                      <a:pt x="2" y="17"/>
                    </a:cubicBezTo>
                    <a:cubicBezTo>
                      <a:pt x="1" y="17"/>
                      <a:pt x="1" y="16"/>
                      <a:pt x="0" y="16"/>
                    </a:cubicBezTo>
                    <a:cubicBezTo>
                      <a:pt x="0" y="15"/>
                      <a:pt x="0" y="14"/>
                      <a:pt x="0" y="13"/>
                    </a:cubicBezTo>
                    <a:cubicBezTo>
                      <a:pt x="0" y="12"/>
                      <a:pt x="0" y="11"/>
                      <a:pt x="0" y="11"/>
                    </a:cubicBezTo>
                    <a:cubicBezTo>
                      <a:pt x="1" y="10"/>
                      <a:pt x="1" y="9"/>
                      <a:pt x="2" y="9"/>
                    </a:cubicBezTo>
                    <a:cubicBezTo>
                      <a:pt x="3" y="8"/>
                      <a:pt x="4" y="8"/>
                      <a:pt x="5" y="8"/>
                    </a:cubicBezTo>
                    <a:cubicBezTo>
                      <a:pt x="7" y="7"/>
                      <a:pt x="8" y="7"/>
                      <a:pt x="10" y="7"/>
                    </a:cubicBezTo>
                    <a:cubicBezTo>
                      <a:pt x="11" y="7"/>
                      <a:pt x="11" y="7"/>
                      <a:pt x="11" y="7"/>
                    </a:cubicBezTo>
                    <a:cubicBezTo>
                      <a:pt x="12" y="6"/>
                      <a:pt x="12" y="6"/>
                      <a:pt x="12" y="6"/>
                    </a:cubicBezTo>
                    <a:cubicBezTo>
                      <a:pt x="12" y="6"/>
                      <a:pt x="11" y="5"/>
                      <a:pt x="11" y="5"/>
                    </a:cubicBezTo>
                    <a:cubicBezTo>
                      <a:pt x="11" y="5"/>
                      <a:pt x="11" y="4"/>
                      <a:pt x="11" y="4"/>
                    </a:cubicBezTo>
                    <a:cubicBezTo>
                      <a:pt x="11" y="4"/>
                      <a:pt x="10" y="4"/>
                      <a:pt x="10" y="4"/>
                    </a:cubicBezTo>
                    <a:cubicBezTo>
                      <a:pt x="9" y="3"/>
                      <a:pt x="9" y="3"/>
                      <a:pt x="8" y="3"/>
                    </a:cubicBezTo>
                    <a:cubicBezTo>
                      <a:pt x="7" y="3"/>
                      <a:pt x="6" y="4"/>
                      <a:pt x="6" y="4"/>
                    </a:cubicBezTo>
                    <a:cubicBezTo>
                      <a:pt x="5" y="4"/>
                      <a:pt x="4" y="4"/>
                      <a:pt x="4" y="4"/>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2"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2"/>
                      <a:pt x="16" y="3"/>
                    </a:cubicBezTo>
                    <a:cubicBezTo>
                      <a:pt x="16"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1" name="Freeform 8280">
                <a:extLst>
                  <a:ext uri="{FF2B5EF4-FFF2-40B4-BE49-F238E27FC236}">
                    <a16:creationId xmlns:a16="http://schemas.microsoft.com/office/drawing/2014/main" id="{DC51A94D-3FD1-432F-A436-48906A52F40C}"/>
                  </a:ext>
                </a:extLst>
              </p:cNvPr>
              <p:cNvSpPr>
                <a:spLocks/>
              </p:cNvSpPr>
              <p:nvPr/>
            </p:nvSpPr>
            <p:spPr bwMode="auto">
              <a:xfrm>
                <a:off x="-1493838" y="1973380"/>
                <a:ext cx="28575" cy="49213"/>
              </a:xfrm>
              <a:custGeom>
                <a:avLst/>
                <a:gdLst>
                  <a:gd name="T0" fmla="*/ 11 w 11"/>
                  <a:gd name="T1" fmla="*/ 2 h 19"/>
                  <a:gd name="T2" fmla="*/ 11 w 11"/>
                  <a:gd name="T3" fmla="*/ 3 h 19"/>
                  <a:gd name="T4" fmla="*/ 11 w 11"/>
                  <a:gd name="T5" fmla="*/ 3 h 19"/>
                  <a:gd name="T6" fmla="*/ 11 w 11"/>
                  <a:gd name="T7" fmla="*/ 4 h 19"/>
                  <a:gd name="T8" fmla="*/ 11 w 11"/>
                  <a:gd name="T9" fmla="*/ 4 h 19"/>
                  <a:gd name="T10" fmla="*/ 10 w 11"/>
                  <a:gd name="T11" fmla="*/ 4 h 19"/>
                  <a:gd name="T12" fmla="*/ 10 w 11"/>
                  <a:gd name="T13" fmla="*/ 4 h 19"/>
                  <a:gd name="T14" fmla="*/ 9 w 11"/>
                  <a:gd name="T15" fmla="*/ 4 h 19"/>
                  <a:gd name="T16" fmla="*/ 9 w 11"/>
                  <a:gd name="T17" fmla="*/ 3 h 19"/>
                  <a:gd name="T18" fmla="*/ 8 w 11"/>
                  <a:gd name="T19" fmla="*/ 4 h 19"/>
                  <a:gd name="T20" fmla="*/ 7 w 11"/>
                  <a:gd name="T21" fmla="*/ 4 h 19"/>
                  <a:gd name="T22" fmla="*/ 6 w 11"/>
                  <a:gd name="T23" fmla="*/ 5 h 19"/>
                  <a:gd name="T24" fmla="*/ 5 w 11"/>
                  <a:gd name="T25" fmla="*/ 7 h 19"/>
                  <a:gd name="T26" fmla="*/ 5 w 11"/>
                  <a:gd name="T27" fmla="*/ 18 h 19"/>
                  <a:gd name="T28" fmla="*/ 5 w 11"/>
                  <a:gd name="T29" fmla="*/ 18 h 19"/>
                  <a:gd name="T30" fmla="*/ 4 w 11"/>
                  <a:gd name="T31" fmla="*/ 19 h 19"/>
                  <a:gd name="T32" fmla="*/ 3 w 11"/>
                  <a:gd name="T33" fmla="*/ 19 h 19"/>
                  <a:gd name="T34" fmla="*/ 2 w 11"/>
                  <a:gd name="T35" fmla="*/ 19 h 19"/>
                  <a:gd name="T36" fmla="*/ 1 w 11"/>
                  <a:gd name="T37" fmla="*/ 19 h 19"/>
                  <a:gd name="T38" fmla="*/ 0 w 11"/>
                  <a:gd name="T39" fmla="*/ 19 h 19"/>
                  <a:gd name="T40" fmla="*/ 0 w 11"/>
                  <a:gd name="T41" fmla="*/ 18 h 19"/>
                  <a:gd name="T42" fmla="*/ 0 w 11"/>
                  <a:gd name="T43" fmla="*/ 18 h 19"/>
                  <a:gd name="T44" fmla="*/ 0 w 11"/>
                  <a:gd name="T45" fmla="*/ 0 h 19"/>
                  <a:gd name="T46" fmla="*/ 0 w 11"/>
                  <a:gd name="T47" fmla="*/ 0 h 19"/>
                  <a:gd name="T48" fmla="*/ 0 w 11"/>
                  <a:gd name="T49" fmla="*/ 0 h 19"/>
                  <a:gd name="T50" fmla="*/ 1 w 11"/>
                  <a:gd name="T51" fmla="*/ 0 h 19"/>
                  <a:gd name="T52" fmla="*/ 2 w 11"/>
                  <a:gd name="T53" fmla="*/ 0 h 19"/>
                  <a:gd name="T54" fmla="*/ 3 w 11"/>
                  <a:gd name="T55" fmla="*/ 0 h 19"/>
                  <a:gd name="T56" fmla="*/ 4 w 11"/>
                  <a:gd name="T57" fmla="*/ 0 h 19"/>
                  <a:gd name="T58" fmla="*/ 4 w 11"/>
                  <a:gd name="T59" fmla="*/ 0 h 19"/>
                  <a:gd name="T60" fmla="*/ 4 w 11"/>
                  <a:gd name="T61" fmla="*/ 0 h 19"/>
                  <a:gd name="T62" fmla="*/ 4 w 11"/>
                  <a:gd name="T63" fmla="*/ 3 h 19"/>
                  <a:gd name="T64" fmla="*/ 5 w 11"/>
                  <a:gd name="T65" fmla="*/ 1 h 19"/>
                  <a:gd name="T66" fmla="*/ 7 w 11"/>
                  <a:gd name="T67" fmla="*/ 0 h 19"/>
                  <a:gd name="T68" fmla="*/ 8 w 11"/>
                  <a:gd name="T69" fmla="*/ 0 h 19"/>
                  <a:gd name="T70" fmla="*/ 9 w 11"/>
                  <a:gd name="T71" fmla="*/ 0 h 19"/>
                  <a:gd name="T72" fmla="*/ 10 w 11"/>
                  <a:gd name="T73" fmla="*/ 0 h 19"/>
                  <a:gd name="T74" fmla="*/ 10 w 11"/>
                  <a:gd name="T75" fmla="*/ 0 h 19"/>
                  <a:gd name="T76" fmla="*/ 11 w 11"/>
                  <a:gd name="T77" fmla="*/ 0 h 19"/>
                  <a:gd name="T78" fmla="*/ 11 w 11"/>
                  <a:gd name="T79" fmla="*/ 0 h 19"/>
                  <a:gd name="T80" fmla="*/ 11 w 11"/>
                  <a:gd name="T81" fmla="*/ 0 h 19"/>
                  <a:gd name="T82" fmla="*/ 11 w 11"/>
                  <a:gd name="T83" fmla="*/ 0 h 19"/>
                  <a:gd name="T84" fmla="*/ 11 w 11"/>
                  <a:gd name="T85" fmla="*/ 1 h 19"/>
                  <a:gd name="T86" fmla="*/ 11 w 11"/>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19">
                    <a:moveTo>
                      <a:pt x="11" y="2"/>
                    </a:moveTo>
                    <a:cubicBezTo>
                      <a:pt x="11" y="2"/>
                      <a:pt x="11" y="3"/>
                      <a:pt x="11" y="3"/>
                    </a:cubicBezTo>
                    <a:cubicBezTo>
                      <a:pt x="11" y="3"/>
                      <a:pt x="11" y="3"/>
                      <a:pt x="11" y="3"/>
                    </a:cubicBezTo>
                    <a:cubicBezTo>
                      <a:pt x="11" y="4"/>
                      <a:pt x="11" y="4"/>
                      <a:pt x="11" y="4"/>
                    </a:cubicBezTo>
                    <a:cubicBezTo>
                      <a:pt x="11" y="4"/>
                      <a:pt x="11" y="4"/>
                      <a:pt x="11" y="4"/>
                    </a:cubicBezTo>
                    <a:cubicBezTo>
                      <a:pt x="11" y="4"/>
                      <a:pt x="10" y="4"/>
                      <a:pt x="10" y="4"/>
                    </a:cubicBezTo>
                    <a:cubicBezTo>
                      <a:pt x="10" y="4"/>
                      <a:pt x="10" y="4"/>
                      <a:pt x="10" y="4"/>
                    </a:cubicBezTo>
                    <a:cubicBezTo>
                      <a:pt x="10" y="4"/>
                      <a:pt x="10" y="4"/>
                      <a:pt x="9" y="4"/>
                    </a:cubicBezTo>
                    <a:cubicBezTo>
                      <a:pt x="9" y="3"/>
                      <a:pt x="9" y="3"/>
                      <a:pt x="9" y="3"/>
                    </a:cubicBezTo>
                    <a:cubicBezTo>
                      <a:pt x="8" y="3"/>
                      <a:pt x="8" y="4"/>
                      <a:pt x="8" y="4"/>
                    </a:cubicBezTo>
                    <a:cubicBezTo>
                      <a:pt x="7" y="4"/>
                      <a:pt x="7" y="4"/>
                      <a:pt x="7" y="4"/>
                    </a:cubicBezTo>
                    <a:cubicBezTo>
                      <a:pt x="7" y="5"/>
                      <a:pt x="6" y="5"/>
                      <a:pt x="6" y="5"/>
                    </a:cubicBezTo>
                    <a:cubicBezTo>
                      <a:pt x="6" y="6"/>
                      <a:pt x="5" y="6"/>
                      <a:pt x="5" y="7"/>
                    </a:cubicBezTo>
                    <a:cubicBezTo>
                      <a:pt x="5" y="18"/>
                      <a:pt x="5" y="18"/>
                      <a:pt x="5" y="18"/>
                    </a:cubicBezTo>
                    <a:cubicBezTo>
                      <a:pt x="5" y="18"/>
                      <a:pt x="5" y="18"/>
                      <a:pt x="5" y="18"/>
                    </a:cubicBezTo>
                    <a:cubicBezTo>
                      <a:pt x="5" y="18"/>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8"/>
                      <a:pt x="0" y="18"/>
                    </a:cubicBezTo>
                    <a:cubicBezTo>
                      <a:pt x="0" y="18"/>
                      <a:pt x="0" y="18"/>
                      <a:pt x="0" y="18"/>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3" y="0"/>
                      <a:pt x="3" y="0"/>
                    </a:cubicBezTo>
                    <a:cubicBezTo>
                      <a:pt x="3" y="0"/>
                      <a:pt x="3" y="0"/>
                      <a:pt x="4" y="0"/>
                    </a:cubicBezTo>
                    <a:cubicBezTo>
                      <a:pt x="4" y="0"/>
                      <a:pt x="4" y="0"/>
                      <a:pt x="4" y="0"/>
                    </a:cubicBezTo>
                    <a:cubicBezTo>
                      <a:pt x="4" y="0"/>
                      <a:pt x="4" y="0"/>
                      <a:pt x="4" y="0"/>
                    </a:cubicBezTo>
                    <a:cubicBezTo>
                      <a:pt x="4" y="3"/>
                      <a:pt x="4" y="3"/>
                      <a:pt x="4" y="3"/>
                    </a:cubicBezTo>
                    <a:cubicBezTo>
                      <a:pt x="5" y="2"/>
                      <a:pt x="5" y="2"/>
                      <a:pt x="5" y="1"/>
                    </a:cubicBezTo>
                    <a:cubicBezTo>
                      <a:pt x="6" y="1"/>
                      <a:pt x="6" y="0"/>
                      <a:pt x="7" y="0"/>
                    </a:cubicBezTo>
                    <a:cubicBezTo>
                      <a:pt x="7" y="0"/>
                      <a:pt x="7" y="0"/>
                      <a:pt x="8" y="0"/>
                    </a:cubicBezTo>
                    <a:cubicBezTo>
                      <a:pt x="8" y="0"/>
                      <a:pt x="9" y="0"/>
                      <a:pt x="9" y="0"/>
                    </a:cubicBezTo>
                    <a:cubicBezTo>
                      <a:pt x="9" y="0"/>
                      <a:pt x="9" y="0"/>
                      <a:pt x="10" y="0"/>
                    </a:cubicBezTo>
                    <a:cubicBezTo>
                      <a:pt x="10" y="0"/>
                      <a:pt x="10" y="0"/>
                      <a:pt x="10" y="0"/>
                    </a:cubicBezTo>
                    <a:cubicBezTo>
                      <a:pt x="10" y="0"/>
                      <a:pt x="11" y="0"/>
                      <a:pt x="11" y="0"/>
                    </a:cubicBezTo>
                    <a:cubicBezTo>
                      <a:pt x="11" y="0"/>
                      <a:pt x="11" y="0"/>
                      <a:pt x="11" y="0"/>
                    </a:cubicBezTo>
                    <a:cubicBezTo>
                      <a:pt x="11" y="0"/>
                      <a:pt x="11" y="0"/>
                      <a:pt x="11" y="0"/>
                    </a:cubicBezTo>
                    <a:cubicBezTo>
                      <a:pt x="11" y="0"/>
                      <a:pt x="11" y="0"/>
                      <a:pt x="11" y="0"/>
                    </a:cubicBezTo>
                    <a:cubicBezTo>
                      <a:pt x="11" y="1"/>
                      <a:pt x="11" y="1"/>
                      <a:pt x="11" y="1"/>
                    </a:cubicBezTo>
                    <a:cubicBezTo>
                      <a:pt x="11" y="1"/>
                      <a:pt x="11" y="1"/>
                      <a:pt x="11"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2" name="Freeform 8281">
                <a:extLst>
                  <a:ext uri="{FF2B5EF4-FFF2-40B4-BE49-F238E27FC236}">
                    <a16:creationId xmlns:a16="http://schemas.microsoft.com/office/drawing/2014/main" id="{150B046E-9CCE-48F7-8ED8-FD07C8E59983}"/>
                  </a:ext>
                </a:extLst>
              </p:cNvPr>
              <p:cNvSpPr>
                <a:spLocks/>
              </p:cNvSpPr>
              <p:nvPr/>
            </p:nvSpPr>
            <p:spPr bwMode="auto">
              <a:xfrm>
                <a:off x="-1446213" y="1981317"/>
                <a:ext cx="22225" cy="30163"/>
              </a:xfrm>
              <a:custGeom>
                <a:avLst/>
                <a:gdLst>
                  <a:gd name="T0" fmla="*/ 8 w 8"/>
                  <a:gd name="T1" fmla="*/ 3 h 12"/>
                  <a:gd name="T2" fmla="*/ 6 w 8"/>
                  <a:gd name="T3" fmla="*/ 1 h 12"/>
                  <a:gd name="T4" fmla="*/ 4 w 8"/>
                  <a:gd name="T5" fmla="*/ 0 h 12"/>
                  <a:gd name="T6" fmla="*/ 2 w 8"/>
                  <a:gd name="T7" fmla="*/ 1 h 12"/>
                  <a:gd name="T8" fmla="*/ 1 w 8"/>
                  <a:gd name="T9" fmla="*/ 2 h 12"/>
                  <a:gd name="T10" fmla="*/ 0 w 8"/>
                  <a:gd name="T11" fmla="*/ 4 h 12"/>
                  <a:gd name="T12" fmla="*/ 0 w 8"/>
                  <a:gd name="T13" fmla="*/ 6 h 12"/>
                  <a:gd name="T14" fmla="*/ 0 w 8"/>
                  <a:gd name="T15" fmla="*/ 8 h 12"/>
                  <a:gd name="T16" fmla="*/ 1 w 8"/>
                  <a:gd name="T17" fmla="*/ 10 h 12"/>
                  <a:gd name="T18" fmla="*/ 2 w 8"/>
                  <a:gd name="T19" fmla="*/ 11 h 12"/>
                  <a:gd name="T20" fmla="*/ 4 w 8"/>
                  <a:gd name="T21" fmla="*/ 12 h 12"/>
                  <a:gd name="T22" fmla="*/ 5 w 8"/>
                  <a:gd name="T23" fmla="*/ 12 h 12"/>
                  <a:gd name="T24" fmla="*/ 6 w 8"/>
                  <a:gd name="T25" fmla="*/ 11 h 12"/>
                  <a:gd name="T26" fmla="*/ 7 w 8"/>
                  <a:gd name="T27" fmla="*/ 10 h 12"/>
                  <a:gd name="T28" fmla="*/ 8 w 8"/>
                  <a:gd name="T29" fmla="*/ 9 h 12"/>
                  <a:gd name="T30" fmla="*/ 8 w 8"/>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3"/>
                    </a:moveTo>
                    <a:cubicBezTo>
                      <a:pt x="8" y="2"/>
                      <a:pt x="7" y="2"/>
                      <a:pt x="6" y="1"/>
                    </a:cubicBezTo>
                    <a:cubicBezTo>
                      <a:pt x="5" y="1"/>
                      <a:pt x="5" y="0"/>
                      <a:pt x="4" y="0"/>
                    </a:cubicBezTo>
                    <a:cubicBezTo>
                      <a:pt x="3" y="0"/>
                      <a:pt x="3" y="1"/>
                      <a:pt x="2" y="1"/>
                    </a:cubicBezTo>
                    <a:cubicBezTo>
                      <a:pt x="2" y="1"/>
                      <a:pt x="1" y="2"/>
                      <a:pt x="1" y="2"/>
                    </a:cubicBezTo>
                    <a:cubicBezTo>
                      <a:pt x="1" y="3"/>
                      <a:pt x="1" y="3"/>
                      <a:pt x="0" y="4"/>
                    </a:cubicBezTo>
                    <a:cubicBezTo>
                      <a:pt x="0" y="5"/>
                      <a:pt x="0" y="5"/>
                      <a:pt x="0" y="6"/>
                    </a:cubicBezTo>
                    <a:cubicBezTo>
                      <a:pt x="0" y="7"/>
                      <a:pt x="0" y="8"/>
                      <a:pt x="0" y="8"/>
                    </a:cubicBezTo>
                    <a:cubicBezTo>
                      <a:pt x="1" y="9"/>
                      <a:pt x="1" y="10"/>
                      <a:pt x="1" y="10"/>
                    </a:cubicBezTo>
                    <a:cubicBezTo>
                      <a:pt x="1" y="11"/>
                      <a:pt x="2" y="11"/>
                      <a:pt x="2" y="11"/>
                    </a:cubicBezTo>
                    <a:cubicBezTo>
                      <a:pt x="3" y="12"/>
                      <a:pt x="3" y="12"/>
                      <a:pt x="4" y="12"/>
                    </a:cubicBezTo>
                    <a:cubicBezTo>
                      <a:pt x="4" y="12"/>
                      <a:pt x="5" y="12"/>
                      <a:pt x="5" y="12"/>
                    </a:cubicBezTo>
                    <a:cubicBezTo>
                      <a:pt x="5" y="12"/>
                      <a:pt x="6" y="12"/>
                      <a:pt x="6" y="11"/>
                    </a:cubicBezTo>
                    <a:cubicBezTo>
                      <a:pt x="6" y="11"/>
                      <a:pt x="7" y="11"/>
                      <a:pt x="7" y="10"/>
                    </a:cubicBezTo>
                    <a:cubicBezTo>
                      <a:pt x="7" y="10"/>
                      <a:pt x="8" y="10"/>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3" name="Freeform 8282">
                <a:extLst>
                  <a:ext uri="{FF2B5EF4-FFF2-40B4-BE49-F238E27FC236}">
                    <a16:creationId xmlns:a16="http://schemas.microsoft.com/office/drawing/2014/main" id="{8AFF5998-7709-42D0-9314-EC0316C9C776}"/>
                  </a:ext>
                </a:extLst>
              </p:cNvPr>
              <p:cNvSpPr>
                <a:spLocks/>
              </p:cNvSpPr>
              <p:nvPr/>
            </p:nvSpPr>
            <p:spPr bwMode="auto">
              <a:xfrm>
                <a:off x="-1458913" y="1946392"/>
                <a:ext cx="47625" cy="76200"/>
              </a:xfrm>
              <a:custGeom>
                <a:avLst/>
                <a:gdLst>
                  <a:gd name="T0" fmla="*/ 18 w 18"/>
                  <a:gd name="T1" fmla="*/ 28 h 29"/>
                  <a:gd name="T2" fmla="*/ 18 w 18"/>
                  <a:gd name="T3" fmla="*/ 28 h 29"/>
                  <a:gd name="T4" fmla="*/ 18 w 18"/>
                  <a:gd name="T5" fmla="*/ 29 h 29"/>
                  <a:gd name="T6" fmla="*/ 17 w 18"/>
                  <a:gd name="T7" fmla="*/ 29 h 29"/>
                  <a:gd name="T8" fmla="*/ 16 w 18"/>
                  <a:gd name="T9" fmla="*/ 29 h 29"/>
                  <a:gd name="T10" fmla="*/ 15 w 18"/>
                  <a:gd name="T11" fmla="*/ 29 h 29"/>
                  <a:gd name="T12" fmla="*/ 15 w 18"/>
                  <a:gd name="T13" fmla="*/ 29 h 29"/>
                  <a:gd name="T14" fmla="*/ 14 w 18"/>
                  <a:gd name="T15" fmla="*/ 28 h 29"/>
                  <a:gd name="T16" fmla="*/ 14 w 18"/>
                  <a:gd name="T17" fmla="*/ 28 h 29"/>
                  <a:gd name="T18" fmla="*/ 14 w 18"/>
                  <a:gd name="T19" fmla="*/ 26 h 29"/>
                  <a:gd name="T20" fmla="*/ 11 w 18"/>
                  <a:gd name="T21" fmla="*/ 28 h 29"/>
                  <a:gd name="T22" fmla="*/ 8 w 18"/>
                  <a:gd name="T23" fmla="*/ 29 h 29"/>
                  <a:gd name="T24" fmla="*/ 4 w 18"/>
                  <a:gd name="T25" fmla="*/ 28 h 29"/>
                  <a:gd name="T26" fmla="*/ 2 w 18"/>
                  <a:gd name="T27" fmla="*/ 26 h 29"/>
                  <a:gd name="T28" fmla="*/ 0 w 18"/>
                  <a:gd name="T29" fmla="*/ 23 h 29"/>
                  <a:gd name="T30" fmla="*/ 0 w 18"/>
                  <a:gd name="T31" fmla="*/ 19 h 29"/>
                  <a:gd name="T32" fmla="*/ 0 w 18"/>
                  <a:gd name="T33" fmla="*/ 15 h 29"/>
                  <a:gd name="T34" fmla="*/ 2 w 18"/>
                  <a:gd name="T35" fmla="*/ 12 h 29"/>
                  <a:gd name="T36" fmla="*/ 5 w 18"/>
                  <a:gd name="T37" fmla="*/ 10 h 29"/>
                  <a:gd name="T38" fmla="*/ 8 w 18"/>
                  <a:gd name="T39" fmla="*/ 10 h 29"/>
                  <a:gd name="T40" fmla="*/ 11 w 18"/>
                  <a:gd name="T41" fmla="*/ 10 h 29"/>
                  <a:gd name="T42" fmla="*/ 13 w 18"/>
                  <a:gd name="T43" fmla="*/ 12 h 29"/>
                  <a:gd name="T44" fmla="*/ 13 w 18"/>
                  <a:gd name="T45" fmla="*/ 1 h 29"/>
                  <a:gd name="T46" fmla="*/ 13 w 18"/>
                  <a:gd name="T47" fmla="*/ 1 h 29"/>
                  <a:gd name="T48" fmla="*/ 14 w 18"/>
                  <a:gd name="T49" fmla="*/ 0 h 29"/>
                  <a:gd name="T50" fmla="*/ 15 w 18"/>
                  <a:gd name="T51" fmla="*/ 0 h 29"/>
                  <a:gd name="T52" fmla="*/ 16 w 18"/>
                  <a:gd name="T53" fmla="*/ 0 h 29"/>
                  <a:gd name="T54" fmla="*/ 17 w 18"/>
                  <a:gd name="T55" fmla="*/ 0 h 29"/>
                  <a:gd name="T56" fmla="*/ 18 w 18"/>
                  <a:gd name="T57" fmla="*/ 0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8"/>
                      <a:pt x="18" y="28"/>
                    </a:cubicBezTo>
                    <a:cubicBezTo>
                      <a:pt x="18" y="28"/>
                      <a:pt x="18" y="29"/>
                      <a:pt x="18" y="29"/>
                    </a:cubicBezTo>
                    <a:cubicBezTo>
                      <a:pt x="18" y="29"/>
                      <a:pt x="18" y="29"/>
                      <a:pt x="17" y="29"/>
                    </a:cubicBezTo>
                    <a:cubicBezTo>
                      <a:pt x="17" y="29"/>
                      <a:pt x="17" y="29"/>
                      <a:pt x="16" y="29"/>
                    </a:cubicBezTo>
                    <a:cubicBezTo>
                      <a:pt x="16" y="29"/>
                      <a:pt x="16" y="29"/>
                      <a:pt x="15" y="29"/>
                    </a:cubicBezTo>
                    <a:cubicBezTo>
                      <a:pt x="15" y="29"/>
                      <a:pt x="15" y="29"/>
                      <a:pt x="15" y="29"/>
                    </a:cubicBezTo>
                    <a:cubicBezTo>
                      <a:pt x="14" y="29"/>
                      <a:pt x="14" y="28"/>
                      <a:pt x="14" y="28"/>
                    </a:cubicBezTo>
                    <a:cubicBezTo>
                      <a:pt x="14" y="28"/>
                      <a:pt x="14" y="28"/>
                      <a:pt x="14" y="28"/>
                    </a:cubicBezTo>
                    <a:cubicBezTo>
                      <a:pt x="14" y="26"/>
                      <a:pt x="14" y="26"/>
                      <a:pt x="14" y="26"/>
                    </a:cubicBezTo>
                    <a:cubicBezTo>
                      <a:pt x="13" y="27"/>
                      <a:pt x="12" y="27"/>
                      <a:pt x="11" y="28"/>
                    </a:cubicBezTo>
                    <a:cubicBezTo>
                      <a:pt x="10" y="29"/>
                      <a:pt x="9" y="29"/>
                      <a:pt x="8" y="29"/>
                    </a:cubicBezTo>
                    <a:cubicBezTo>
                      <a:pt x="6" y="29"/>
                      <a:pt x="5" y="29"/>
                      <a:pt x="4" y="28"/>
                    </a:cubicBezTo>
                    <a:cubicBezTo>
                      <a:pt x="3" y="28"/>
                      <a:pt x="2" y="27"/>
                      <a:pt x="2" y="26"/>
                    </a:cubicBezTo>
                    <a:cubicBezTo>
                      <a:pt x="1" y="25"/>
                      <a:pt x="1" y="24"/>
                      <a:pt x="0" y="23"/>
                    </a:cubicBezTo>
                    <a:cubicBezTo>
                      <a:pt x="0" y="22"/>
                      <a:pt x="0" y="21"/>
                      <a:pt x="0" y="19"/>
                    </a:cubicBezTo>
                    <a:cubicBezTo>
                      <a:pt x="0" y="18"/>
                      <a:pt x="0" y="17"/>
                      <a:pt x="0" y="15"/>
                    </a:cubicBezTo>
                    <a:cubicBezTo>
                      <a:pt x="1" y="14"/>
                      <a:pt x="1" y="13"/>
                      <a:pt x="2" y="12"/>
                    </a:cubicBezTo>
                    <a:cubicBezTo>
                      <a:pt x="3" y="11"/>
                      <a:pt x="4" y="11"/>
                      <a:pt x="5" y="10"/>
                    </a:cubicBezTo>
                    <a:cubicBezTo>
                      <a:pt x="6" y="10"/>
                      <a:pt x="7" y="10"/>
                      <a:pt x="8" y="10"/>
                    </a:cubicBezTo>
                    <a:cubicBezTo>
                      <a:pt x="9" y="10"/>
                      <a:pt x="10" y="10"/>
                      <a:pt x="11" y="10"/>
                    </a:cubicBezTo>
                    <a:cubicBezTo>
                      <a:pt x="12" y="11"/>
                      <a:pt x="12" y="11"/>
                      <a:pt x="13" y="12"/>
                    </a:cubicBezTo>
                    <a:cubicBezTo>
                      <a:pt x="13" y="1"/>
                      <a:pt x="13" y="1"/>
                      <a:pt x="13" y="1"/>
                    </a:cubicBezTo>
                    <a:cubicBezTo>
                      <a:pt x="13" y="1"/>
                      <a:pt x="13" y="1"/>
                      <a:pt x="13" y="1"/>
                    </a:cubicBezTo>
                    <a:cubicBezTo>
                      <a:pt x="14" y="0"/>
                      <a:pt x="14" y="0"/>
                      <a:pt x="14" y="0"/>
                    </a:cubicBezTo>
                    <a:cubicBezTo>
                      <a:pt x="14" y="0"/>
                      <a:pt x="14" y="0"/>
                      <a:pt x="15" y="0"/>
                    </a:cubicBezTo>
                    <a:cubicBezTo>
                      <a:pt x="15" y="0"/>
                      <a:pt x="15" y="0"/>
                      <a:pt x="16" y="0"/>
                    </a:cubicBezTo>
                    <a:cubicBezTo>
                      <a:pt x="16" y="0"/>
                      <a:pt x="17" y="0"/>
                      <a:pt x="17" y="0"/>
                    </a:cubicBezTo>
                    <a:cubicBezTo>
                      <a:pt x="17" y="0"/>
                      <a:pt x="18" y="0"/>
                      <a:pt x="18" y="0"/>
                    </a:cubicBezTo>
                    <a:cubicBezTo>
                      <a:pt x="18" y="0"/>
                      <a:pt x="18" y="0"/>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4" name="Freeform 8283">
                <a:extLst>
                  <a:ext uri="{FF2B5EF4-FFF2-40B4-BE49-F238E27FC236}">
                    <a16:creationId xmlns:a16="http://schemas.microsoft.com/office/drawing/2014/main" id="{B79E8E6D-6D36-4221-90A9-0A81DE84E52C}"/>
                  </a:ext>
                </a:extLst>
              </p:cNvPr>
              <p:cNvSpPr>
                <a:spLocks/>
              </p:cNvSpPr>
              <p:nvPr/>
            </p:nvSpPr>
            <p:spPr bwMode="auto">
              <a:xfrm>
                <a:off x="-1801813" y="1951155"/>
                <a:ext cx="57150" cy="71438"/>
              </a:xfrm>
              <a:custGeom>
                <a:avLst/>
                <a:gdLst>
                  <a:gd name="T0" fmla="*/ 21 w 21"/>
                  <a:gd name="T1" fmla="*/ 26 h 27"/>
                  <a:gd name="T2" fmla="*/ 21 w 21"/>
                  <a:gd name="T3" fmla="*/ 26 h 27"/>
                  <a:gd name="T4" fmla="*/ 20 w 21"/>
                  <a:gd name="T5" fmla="*/ 27 h 27"/>
                  <a:gd name="T6" fmla="*/ 20 w 21"/>
                  <a:gd name="T7" fmla="*/ 27 h 27"/>
                  <a:gd name="T8" fmla="*/ 18 w 21"/>
                  <a:gd name="T9" fmla="*/ 27 h 27"/>
                  <a:gd name="T10" fmla="*/ 17 w 21"/>
                  <a:gd name="T11" fmla="*/ 27 h 27"/>
                  <a:gd name="T12" fmla="*/ 16 w 21"/>
                  <a:gd name="T13" fmla="*/ 27 h 27"/>
                  <a:gd name="T14" fmla="*/ 16 w 21"/>
                  <a:gd name="T15" fmla="*/ 26 h 27"/>
                  <a:gd name="T16" fmla="*/ 16 w 21"/>
                  <a:gd name="T17" fmla="*/ 26 h 27"/>
                  <a:gd name="T18" fmla="*/ 16 w 21"/>
                  <a:gd name="T19" fmla="*/ 15 h 27"/>
                  <a:gd name="T20" fmla="*/ 6 w 21"/>
                  <a:gd name="T21" fmla="*/ 15 h 27"/>
                  <a:gd name="T22" fmla="*/ 6 w 21"/>
                  <a:gd name="T23" fmla="*/ 26 h 27"/>
                  <a:gd name="T24" fmla="*/ 6 w 21"/>
                  <a:gd name="T25" fmla="*/ 26 h 27"/>
                  <a:gd name="T26" fmla="*/ 5 w 21"/>
                  <a:gd name="T27" fmla="*/ 27 h 27"/>
                  <a:gd name="T28" fmla="*/ 4 w 21"/>
                  <a:gd name="T29" fmla="*/ 27 h 27"/>
                  <a:gd name="T30" fmla="*/ 3 w 21"/>
                  <a:gd name="T31" fmla="*/ 27 h 27"/>
                  <a:gd name="T32" fmla="*/ 2 w 21"/>
                  <a:gd name="T33" fmla="*/ 27 h 27"/>
                  <a:gd name="T34" fmla="*/ 1 w 21"/>
                  <a:gd name="T35" fmla="*/ 27 h 27"/>
                  <a:gd name="T36" fmla="*/ 1 w 21"/>
                  <a:gd name="T37" fmla="*/ 26 h 27"/>
                  <a:gd name="T38" fmla="*/ 0 w 21"/>
                  <a:gd name="T39" fmla="*/ 26 h 27"/>
                  <a:gd name="T40" fmla="*/ 0 w 21"/>
                  <a:gd name="T41" fmla="*/ 1 h 27"/>
                  <a:gd name="T42" fmla="*/ 1 w 21"/>
                  <a:gd name="T43" fmla="*/ 1 h 27"/>
                  <a:gd name="T44" fmla="*/ 1 w 21"/>
                  <a:gd name="T45" fmla="*/ 0 h 27"/>
                  <a:gd name="T46" fmla="*/ 2 w 21"/>
                  <a:gd name="T47" fmla="*/ 0 h 27"/>
                  <a:gd name="T48" fmla="*/ 3 w 21"/>
                  <a:gd name="T49" fmla="*/ 0 h 27"/>
                  <a:gd name="T50" fmla="*/ 4 w 21"/>
                  <a:gd name="T51" fmla="*/ 0 h 27"/>
                  <a:gd name="T52" fmla="*/ 5 w 21"/>
                  <a:gd name="T53" fmla="*/ 0 h 27"/>
                  <a:gd name="T54" fmla="*/ 6 w 21"/>
                  <a:gd name="T55" fmla="*/ 1 h 27"/>
                  <a:gd name="T56" fmla="*/ 6 w 21"/>
                  <a:gd name="T57" fmla="*/ 1 h 27"/>
                  <a:gd name="T58" fmla="*/ 6 w 21"/>
                  <a:gd name="T59" fmla="*/ 11 h 27"/>
                  <a:gd name="T60" fmla="*/ 16 w 21"/>
                  <a:gd name="T61" fmla="*/ 11 h 27"/>
                  <a:gd name="T62" fmla="*/ 16 w 21"/>
                  <a:gd name="T63" fmla="*/ 1 h 27"/>
                  <a:gd name="T64" fmla="*/ 16 w 21"/>
                  <a:gd name="T65" fmla="*/ 1 h 27"/>
                  <a:gd name="T66" fmla="*/ 16 w 21"/>
                  <a:gd name="T67" fmla="*/ 0 h 27"/>
                  <a:gd name="T68" fmla="*/ 17 w 21"/>
                  <a:gd name="T69" fmla="*/ 0 h 27"/>
                  <a:gd name="T70" fmla="*/ 18 w 21"/>
                  <a:gd name="T71" fmla="*/ 0 h 27"/>
                  <a:gd name="T72" fmla="*/ 20 w 21"/>
                  <a:gd name="T73" fmla="*/ 0 h 27"/>
                  <a:gd name="T74" fmla="*/ 20 w 21"/>
                  <a:gd name="T75" fmla="*/ 0 h 27"/>
                  <a:gd name="T76" fmla="*/ 21 w 21"/>
                  <a:gd name="T77" fmla="*/ 1 h 27"/>
                  <a:gd name="T78" fmla="*/ 21 w 21"/>
                  <a:gd name="T79" fmla="*/ 1 h 27"/>
                  <a:gd name="T80" fmla="*/ 21 w 21"/>
                  <a:gd name="T8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27">
                    <a:moveTo>
                      <a:pt x="21" y="26"/>
                    </a:moveTo>
                    <a:cubicBezTo>
                      <a:pt x="21" y="26"/>
                      <a:pt x="21" y="26"/>
                      <a:pt x="21" y="26"/>
                    </a:cubicBezTo>
                    <a:cubicBezTo>
                      <a:pt x="21" y="27"/>
                      <a:pt x="21" y="27"/>
                      <a:pt x="20" y="27"/>
                    </a:cubicBezTo>
                    <a:cubicBezTo>
                      <a:pt x="20" y="27"/>
                      <a:pt x="20" y="27"/>
                      <a:pt x="20" y="27"/>
                    </a:cubicBezTo>
                    <a:cubicBezTo>
                      <a:pt x="19" y="27"/>
                      <a:pt x="19" y="27"/>
                      <a:pt x="18" y="27"/>
                    </a:cubicBezTo>
                    <a:cubicBezTo>
                      <a:pt x="18" y="27"/>
                      <a:pt x="17" y="27"/>
                      <a:pt x="17" y="27"/>
                    </a:cubicBezTo>
                    <a:cubicBezTo>
                      <a:pt x="17" y="27"/>
                      <a:pt x="16" y="27"/>
                      <a:pt x="16" y="27"/>
                    </a:cubicBezTo>
                    <a:cubicBezTo>
                      <a:pt x="16" y="27"/>
                      <a:pt x="16" y="27"/>
                      <a:pt x="16" y="26"/>
                    </a:cubicBezTo>
                    <a:cubicBezTo>
                      <a:pt x="16" y="26"/>
                      <a:pt x="16" y="26"/>
                      <a:pt x="16" y="26"/>
                    </a:cubicBezTo>
                    <a:cubicBezTo>
                      <a:pt x="16" y="15"/>
                      <a:pt x="16" y="15"/>
                      <a:pt x="16" y="15"/>
                    </a:cubicBezTo>
                    <a:cubicBezTo>
                      <a:pt x="6" y="15"/>
                      <a:pt x="6" y="15"/>
                      <a:pt x="6" y="15"/>
                    </a:cubicBezTo>
                    <a:cubicBezTo>
                      <a:pt x="6" y="26"/>
                      <a:pt x="6" y="26"/>
                      <a:pt x="6" y="26"/>
                    </a:cubicBezTo>
                    <a:cubicBezTo>
                      <a:pt x="6" y="26"/>
                      <a:pt x="6" y="26"/>
                      <a:pt x="6" y="26"/>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6"/>
                    </a:cubicBezTo>
                    <a:cubicBezTo>
                      <a:pt x="0" y="26"/>
                      <a:pt x="0" y="26"/>
                      <a:pt x="0" y="26"/>
                    </a:cubicBezTo>
                    <a:cubicBezTo>
                      <a:pt x="0" y="1"/>
                      <a:pt x="0" y="1"/>
                      <a:pt x="0" y="1"/>
                    </a:cubicBezTo>
                    <a:cubicBezTo>
                      <a:pt x="0" y="1"/>
                      <a:pt x="0" y="1"/>
                      <a:pt x="1" y="1"/>
                    </a:cubicBezTo>
                    <a:cubicBezTo>
                      <a:pt x="1" y="1"/>
                      <a:pt x="1" y="0"/>
                      <a:pt x="1" y="0"/>
                    </a:cubicBezTo>
                    <a:cubicBezTo>
                      <a:pt x="1" y="0"/>
                      <a:pt x="1" y="0"/>
                      <a:pt x="2" y="0"/>
                    </a:cubicBezTo>
                    <a:cubicBezTo>
                      <a:pt x="2" y="0"/>
                      <a:pt x="3" y="0"/>
                      <a:pt x="3" y="0"/>
                    </a:cubicBezTo>
                    <a:cubicBezTo>
                      <a:pt x="4" y="0"/>
                      <a:pt x="4" y="0"/>
                      <a:pt x="4" y="0"/>
                    </a:cubicBezTo>
                    <a:cubicBezTo>
                      <a:pt x="5" y="0"/>
                      <a:pt x="5" y="0"/>
                      <a:pt x="5" y="0"/>
                    </a:cubicBezTo>
                    <a:cubicBezTo>
                      <a:pt x="5" y="0"/>
                      <a:pt x="6" y="1"/>
                      <a:pt x="6" y="1"/>
                    </a:cubicBezTo>
                    <a:cubicBezTo>
                      <a:pt x="6" y="1"/>
                      <a:pt x="6" y="1"/>
                      <a:pt x="6" y="1"/>
                    </a:cubicBezTo>
                    <a:cubicBezTo>
                      <a:pt x="6" y="11"/>
                      <a:pt x="6" y="11"/>
                      <a:pt x="6" y="11"/>
                    </a:cubicBezTo>
                    <a:cubicBezTo>
                      <a:pt x="16" y="11"/>
                      <a:pt x="16" y="11"/>
                      <a:pt x="16" y="11"/>
                    </a:cubicBezTo>
                    <a:cubicBezTo>
                      <a:pt x="16" y="1"/>
                      <a:pt x="16" y="1"/>
                      <a:pt x="16" y="1"/>
                    </a:cubicBezTo>
                    <a:cubicBezTo>
                      <a:pt x="16" y="1"/>
                      <a:pt x="16" y="1"/>
                      <a:pt x="16" y="1"/>
                    </a:cubicBezTo>
                    <a:cubicBezTo>
                      <a:pt x="16" y="1"/>
                      <a:pt x="16" y="0"/>
                      <a:pt x="16" y="0"/>
                    </a:cubicBezTo>
                    <a:cubicBezTo>
                      <a:pt x="16" y="0"/>
                      <a:pt x="17" y="0"/>
                      <a:pt x="17" y="0"/>
                    </a:cubicBezTo>
                    <a:cubicBezTo>
                      <a:pt x="17" y="0"/>
                      <a:pt x="18" y="0"/>
                      <a:pt x="18" y="0"/>
                    </a:cubicBezTo>
                    <a:cubicBezTo>
                      <a:pt x="19" y="0"/>
                      <a:pt x="19" y="0"/>
                      <a:pt x="20" y="0"/>
                    </a:cubicBezTo>
                    <a:cubicBezTo>
                      <a:pt x="20" y="0"/>
                      <a:pt x="20" y="0"/>
                      <a:pt x="20" y="0"/>
                    </a:cubicBezTo>
                    <a:cubicBezTo>
                      <a:pt x="21" y="0"/>
                      <a:pt x="21" y="1"/>
                      <a:pt x="21" y="1"/>
                    </a:cubicBezTo>
                    <a:cubicBezTo>
                      <a:pt x="21" y="1"/>
                      <a:pt x="21" y="1"/>
                      <a:pt x="21" y="1"/>
                    </a:cubicBezTo>
                    <a:lnTo>
                      <a:pt x="2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5" name="Freeform 8284">
                <a:extLst>
                  <a:ext uri="{FF2B5EF4-FFF2-40B4-BE49-F238E27FC236}">
                    <a16:creationId xmlns:a16="http://schemas.microsoft.com/office/drawing/2014/main" id="{E3AC9CF7-370F-4ED8-A858-4E6783669718}"/>
                  </a:ext>
                </a:extLst>
              </p:cNvPr>
              <p:cNvSpPr>
                <a:spLocks/>
              </p:cNvSpPr>
              <p:nvPr/>
            </p:nvSpPr>
            <p:spPr bwMode="auto">
              <a:xfrm>
                <a:off x="-1731963" y="1970205"/>
                <a:ext cx="47625" cy="52388"/>
              </a:xfrm>
              <a:custGeom>
                <a:avLst/>
                <a:gdLst>
                  <a:gd name="T0" fmla="*/ 18 w 18"/>
                  <a:gd name="T1" fmla="*/ 19 h 20"/>
                  <a:gd name="T2" fmla="*/ 18 w 18"/>
                  <a:gd name="T3" fmla="*/ 19 h 20"/>
                  <a:gd name="T4" fmla="*/ 17 w 18"/>
                  <a:gd name="T5" fmla="*/ 20 h 20"/>
                  <a:gd name="T6" fmla="*/ 17 w 18"/>
                  <a:gd name="T7" fmla="*/ 20 h 20"/>
                  <a:gd name="T8" fmla="*/ 16 w 18"/>
                  <a:gd name="T9" fmla="*/ 20 h 20"/>
                  <a:gd name="T10" fmla="*/ 15 w 18"/>
                  <a:gd name="T11" fmla="*/ 20 h 20"/>
                  <a:gd name="T12" fmla="*/ 14 w 18"/>
                  <a:gd name="T13" fmla="*/ 20 h 20"/>
                  <a:gd name="T14" fmla="*/ 14 w 18"/>
                  <a:gd name="T15" fmla="*/ 19 h 20"/>
                  <a:gd name="T16" fmla="*/ 13 w 18"/>
                  <a:gd name="T17" fmla="*/ 19 h 20"/>
                  <a:gd name="T18" fmla="*/ 13 w 18"/>
                  <a:gd name="T19" fmla="*/ 17 h 20"/>
                  <a:gd name="T20" fmla="*/ 10 w 18"/>
                  <a:gd name="T21" fmla="*/ 19 h 20"/>
                  <a:gd name="T22" fmla="*/ 7 w 18"/>
                  <a:gd name="T23" fmla="*/ 20 h 20"/>
                  <a:gd name="T24" fmla="*/ 4 w 18"/>
                  <a:gd name="T25" fmla="*/ 20 h 20"/>
                  <a:gd name="T26" fmla="*/ 2 w 18"/>
                  <a:gd name="T27" fmla="*/ 18 h 20"/>
                  <a:gd name="T28" fmla="*/ 1 w 18"/>
                  <a:gd name="T29" fmla="*/ 16 h 20"/>
                  <a:gd name="T30" fmla="*/ 0 w 18"/>
                  <a:gd name="T31" fmla="*/ 12 h 20"/>
                  <a:gd name="T32" fmla="*/ 0 w 18"/>
                  <a:gd name="T33" fmla="*/ 1 h 20"/>
                  <a:gd name="T34" fmla="*/ 1 w 18"/>
                  <a:gd name="T35" fmla="*/ 0 h 20"/>
                  <a:gd name="T36" fmla="*/ 1 w 18"/>
                  <a:gd name="T37" fmla="*/ 0 h 20"/>
                  <a:gd name="T38" fmla="*/ 2 w 18"/>
                  <a:gd name="T39" fmla="*/ 0 h 20"/>
                  <a:gd name="T40" fmla="*/ 3 w 18"/>
                  <a:gd name="T41" fmla="*/ 0 h 20"/>
                  <a:gd name="T42" fmla="*/ 4 w 18"/>
                  <a:gd name="T43" fmla="*/ 0 h 20"/>
                  <a:gd name="T44" fmla="*/ 5 w 18"/>
                  <a:gd name="T45" fmla="*/ 0 h 20"/>
                  <a:gd name="T46" fmla="*/ 5 w 18"/>
                  <a:gd name="T47" fmla="*/ 0 h 20"/>
                  <a:gd name="T48" fmla="*/ 6 w 18"/>
                  <a:gd name="T49" fmla="*/ 1 h 20"/>
                  <a:gd name="T50" fmla="*/ 6 w 18"/>
                  <a:gd name="T51" fmla="*/ 11 h 20"/>
                  <a:gd name="T52" fmla="*/ 6 w 18"/>
                  <a:gd name="T53" fmla="*/ 13 h 20"/>
                  <a:gd name="T54" fmla="*/ 6 w 18"/>
                  <a:gd name="T55" fmla="*/ 15 h 20"/>
                  <a:gd name="T56" fmla="*/ 7 w 18"/>
                  <a:gd name="T57" fmla="*/ 15 h 20"/>
                  <a:gd name="T58" fmla="*/ 9 w 18"/>
                  <a:gd name="T59" fmla="*/ 16 h 20"/>
                  <a:gd name="T60" fmla="*/ 11 w 18"/>
                  <a:gd name="T61" fmla="*/ 15 h 20"/>
                  <a:gd name="T62" fmla="*/ 13 w 18"/>
                  <a:gd name="T63" fmla="*/ 13 h 20"/>
                  <a:gd name="T64" fmla="*/ 13 w 18"/>
                  <a:gd name="T65" fmla="*/ 1 h 20"/>
                  <a:gd name="T66" fmla="*/ 13 w 18"/>
                  <a:gd name="T67" fmla="*/ 0 h 20"/>
                  <a:gd name="T68" fmla="*/ 13 w 18"/>
                  <a:gd name="T69" fmla="*/ 0 h 20"/>
                  <a:gd name="T70" fmla="*/ 14 w 18"/>
                  <a:gd name="T71" fmla="*/ 0 h 20"/>
                  <a:gd name="T72" fmla="*/ 15 w 18"/>
                  <a:gd name="T73" fmla="*/ 0 h 20"/>
                  <a:gd name="T74" fmla="*/ 16 w 18"/>
                  <a:gd name="T75" fmla="*/ 0 h 20"/>
                  <a:gd name="T76" fmla="*/ 17 w 18"/>
                  <a:gd name="T77" fmla="*/ 0 h 20"/>
                  <a:gd name="T78" fmla="*/ 18 w 18"/>
                  <a:gd name="T79" fmla="*/ 0 h 20"/>
                  <a:gd name="T80" fmla="*/ 18 w 18"/>
                  <a:gd name="T81" fmla="*/ 1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20"/>
                      <a:pt x="18" y="20"/>
                      <a:pt x="17" y="20"/>
                    </a:cubicBezTo>
                    <a:cubicBezTo>
                      <a:pt x="17" y="20"/>
                      <a:pt x="17" y="20"/>
                      <a:pt x="17" y="20"/>
                    </a:cubicBezTo>
                    <a:cubicBezTo>
                      <a:pt x="16" y="20"/>
                      <a:pt x="16" y="20"/>
                      <a:pt x="16" y="20"/>
                    </a:cubicBezTo>
                    <a:cubicBezTo>
                      <a:pt x="15" y="20"/>
                      <a:pt x="15" y="20"/>
                      <a:pt x="15" y="20"/>
                    </a:cubicBezTo>
                    <a:cubicBezTo>
                      <a:pt x="14" y="20"/>
                      <a:pt x="14" y="20"/>
                      <a:pt x="14" y="20"/>
                    </a:cubicBezTo>
                    <a:cubicBezTo>
                      <a:pt x="14" y="20"/>
                      <a:pt x="14" y="20"/>
                      <a:pt x="14" y="19"/>
                    </a:cubicBezTo>
                    <a:cubicBezTo>
                      <a:pt x="13" y="19"/>
                      <a:pt x="13" y="19"/>
                      <a:pt x="13" y="19"/>
                    </a:cubicBezTo>
                    <a:cubicBezTo>
                      <a:pt x="13" y="17"/>
                      <a:pt x="13" y="17"/>
                      <a:pt x="13" y="17"/>
                    </a:cubicBezTo>
                    <a:cubicBezTo>
                      <a:pt x="12" y="18"/>
                      <a:pt x="11" y="19"/>
                      <a:pt x="10" y="19"/>
                    </a:cubicBezTo>
                    <a:cubicBezTo>
                      <a:pt x="9" y="20"/>
                      <a:pt x="8" y="20"/>
                      <a:pt x="7" y="20"/>
                    </a:cubicBezTo>
                    <a:cubicBezTo>
                      <a:pt x="6" y="20"/>
                      <a:pt x="5" y="20"/>
                      <a:pt x="4" y="20"/>
                    </a:cubicBezTo>
                    <a:cubicBezTo>
                      <a:pt x="3" y="19"/>
                      <a:pt x="2" y="19"/>
                      <a:pt x="2" y="18"/>
                    </a:cubicBezTo>
                    <a:cubicBezTo>
                      <a:pt x="1" y="17"/>
                      <a:pt x="1" y="16"/>
                      <a:pt x="1" y="16"/>
                    </a:cubicBezTo>
                    <a:cubicBezTo>
                      <a:pt x="1" y="15"/>
                      <a:pt x="0" y="13"/>
                      <a:pt x="0" y="12"/>
                    </a:cubicBezTo>
                    <a:cubicBezTo>
                      <a:pt x="0" y="1"/>
                      <a:pt x="0" y="1"/>
                      <a:pt x="0" y="1"/>
                    </a:cubicBezTo>
                    <a:cubicBezTo>
                      <a:pt x="0" y="1"/>
                      <a:pt x="0" y="1"/>
                      <a:pt x="1"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1"/>
                      <a:pt x="6" y="1"/>
                      <a:pt x="6" y="1"/>
                    </a:cubicBezTo>
                    <a:cubicBezTo>
                      <a:pt x="6" y="11"/>
                      <a:pt x="6" y="11"/>
                      <a:pt x="6" y="11"/>
                    </a:cubicBezTo>
                    <a:cubicBezTo>
                      <a:pt x="6" y="12"/>
                      <a:pt x="6" y="13"/>
                      <a:pt x="6" y="13"/>
                    </a:cubicBezTo>
                    <a:cubicBezTo>
                      <a:pt x="6" y="14"/>
                      <a:pt x="6" y="14"/>
                      <a:pt x="6" y="15"/>
                    </a:cubicBezTo>
                    <a:cubicBezTo>
                      <a:pt x="7" y="15"/>
                      <a:pt x="7" y="15"/>
                      <a:pt x="7" y="15"/>
                    </a:cubicBezTo>
                    <a:cubicBezTo>
                      <a:pt x="8" y="16"/>
                      <a:pt x="8" y="16"/>
                      <a:pt x="9" y="16"/>
                    </a:cubicBezTo>
                    <a:cubicBezTo>
                      <a:pt x="9" y="16"/>
                      <a:pt x="10" y="16"/>
                      <a:pt x="11" y="15"/>
                    </a:cubicBezTo>
                    <a:cubicBezTo>
                      <a:pt x="11" y="15"/>
                      <a:pt x="12" y="14"/>
                      <a:pt x="13" y="13"/>
                    </a:cubicBezTo>
                    <a:cubicBezTo>
                      <a:pt x="13" y="1"/>
                      <a:pt x="13" y="1"/>
                      <a:pt x="13" y="1"/>
                    </a:cubicBezTo>
                    <a:cubicBezTo>
                      <a:pt x="13" y="1"/>
                      <a:pt x="13" y="1"/>
                      <a:pt x="13" y="0"/>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8" y="0"/>
                      <a:pt x="18" y="0"/>
                    </a:cubicBezTo>
                    <a:cubicBezTo>
                      <a:pt x="18" y="1"/>
                      <a:pt x="18" y="1"/>
                      <a:pt x="18" y="1"/>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6" name="Freeform 8285">
                <a:extLst>
                  <a:ext uri="{FF2B5EF4-FFF2-40B4-BE49-F238E27FC236}">
                    <a16:creationId xmlns:a16="http://schemas.microsoft.com/office/drawing/2014/main" id="{409F3D73-1FAA-4064-83AA-2553E24525EF}"/>
                  </a:ext>
                </a:extLst>
              </p:cNvPr>
              <p:cNvSpPr>
                <a:spLocks noEditPoints="1"/>
              </p:cNvSpPr>
              <p:nvPr/>
            </p:nvSpPr>
            <p:spPr bwMode="auto">
              <a:xfrm>
                <a:off x="-1670050" y="1946392"/>
                <a:ext cx="47625" cy="76200"/>
              </a:xfrm>
              <a:custGeom>
                <a:avLst/>
                <a:gdLst>
                  <a:gd name="T0" fmla="*/ 18 w 18"/>
                  <a:gd name="T1" fmla="*/ 19 h 29"/>
                  <a:gd name="T2" fmla="*/ 18 w 18"/>
                  <a:gd name="T3" fmla="*/ 23 h 29"/>
                  <a:gd name="T4" fmla="*/ 16 w 18"/>
                  <a:gd name="T5" fmla="*/ 26 h 29"/>
                  <a:gd name="T6" fmla="*/ 14 w 18"/>
                  <a:gd name="T7" fmla="*/ 29 h 29"/>
                  <a:gd name="T8" fmla="*/ 10 w 18"/>
                  <a:gd name="T9" fmla="*/ 29 h 29"/>
                  <a:gd name="T10" fmla="*/ 9 w 18"/>
                  <a:gd name="T11" fmla="*/ 29 h 29"/>
                  <a:gd name="T12" fmla="*/ 7 w 18"/>
                  <a:gd name="T13" fmla="*/ 29 h 29"/>
                  <a:gd name="T14" fmla="*/ 6 w 18"/>
                  <a:gd name="T15" fmla="*/ 28 h 29"/>
                  <a:gd name="T16" fmla="*/ 4 w 18"/>
                  <a:gd name="T17" fmla="*/ 26 h 29"/>
                  <a:gd name="T18" fmla="*/ 4 w 18"/>
                  <a:gd name="T19" fmla="*/ 28 h 29"/>
                  <a:gd name="T20" fmla="*/ 4 w 18"/>
                  <a:gd name="T21" fmla="*/ 28 h 29"/>
                  <a:gd name="T22" fmla="*/ 4 w 18"/>
                  <a:gd name="T23" fmla="*/ 29 h 29"/>
                  <a:gd name="T24" fmla="*/ 3 w 18"/>
                  <a:gd name="T25" fmla="*/ 29 h 29"/>
                  <a:gd name="T26" fmla="*/ 2 w 18"/>
                  <a:gd name="T27" fmla="*/ 29 h 29"/>
                  <a:gd name="T28" fmla="*/ 1 w 18"/>
                  <a:gd name="T29" fmla="*/ 29 h 29"/>
                  <a:gd name="T30" fmla="*/ 0 w 18"/>
                  <a:gd name="T31" fmla="*/ 29 h 29"/>
                  <a:gd name="T32" fmla="*/ 0 w 18"/>
                  <a:gd name="T33" fmla="*/ 28 h 29"/>
                  <a:gd name="T34" fmla="*/ 0 w 18"/>
                  <a:gd name="T35" fmla="*/ 28 h 29"/>
                  <a:gd name="T36" fmla="*/ 0 w 18"/>
                  <a:gd name="T37" fmla="*/ 1 h 29"/>
                  <a:gd name="T38" fmla="*/ 0 w 18"/>
                  <a:gd name="T39" fmla="*/ 1 h 29"/>
                  <a:gd name="T40" fmla="*/ 1 w 18"/>
                  <a:gd name="T41" fmla="*/ 1 h 29"/>
                  <a:gd name="T42" fmla="*/ 1 w 18"/>
                  <a:gd name="T43" fmla="*/ 0 h 29"/>
                  <a:gd name="T44" fmla="*/ 3 w 18"/>
                  <a:gd name="T45" fmla="*/ 0 h 29"/>
                  <a:gd name="T46" fmla="*/ 4 w 18"/>
                  <a:gd name="T47" fmla="*/ 0 h 29"/>
                  <a:gd name="T48" fmla="*/ 5 w 18"/>
                  <a:gd name="T49" fmla="*/ 1 h 29"/>
                  <a:gd name="T50" fmla="*/ 5 w 18"/>
                  <a:gd name="T51" fmla="*/ 1 h 29"/>
                  <a:gd name="T52" fmla="*/ 5 w 18"/>
                  <a:gd name="T53" fmla="*/ 1 h 29"/>
                  <a:gd name="T54" fmla="*/ 5 w 18"/>
                  <a:gd name="T55" fmla="*/ 11 h 29"/>
                  <a:gd name="T56" fmla="*/ 7 w 18"/>
                  <a:gd name="T57" fmla="*/ 10 h 29"/>
                  <a:gd name="T58" fmla="*/ 8 w 18"/>
                  <a:gd name="T59" fmla="*/ 9 h 29"/>
                  <a:gd name="T60" fmla="*/ 9 w 18"/>
                  <a:gd name="T61" fmla="*/ 9 h 29"/>
                  <a:gd name="T62" fmla="*/ 11 w 18"/>
                  <a:gd name="T63" fmla="*/ 9 h 29"/>
                  <a:gd name="T64" fmla="*/ 14 w 18"/>
                  <a:gd name="T65" fmla="*/ 9 h 29"/>
                  <a:gd name="T66" fmla="*/ 17 w 18"/>
                  <a:gd name="T67" fmla="*/ 12 h 29"/>
                  <a:gd name="T68" fmla="*/ 18 w 18"/>
                  <a:gd name="T69" fmla="*/ 15 h 29"/>
                  <a:gd name="T70" fmla="*/ 18 w 18"/>
                  <a:gd name="T71" fmla="*/ 19 h 29"/>
                  <a:gd name="T72" fmla="*/ 13 w 18"/>
                  <a:gd name="T73" fmla="*/ 19 h 29"/>
                  <a:gd name="T74" fmla="*/ 13 w 18"/>
                  <a:gd name="T75" fmla="*/ 17 h 29"/>
                  <a:gd name="T76" fmla="*/ 12 w 18"/>
                  <a:gd name="T77" fmla="*/ 15 h 29"/>
                  <a:gd name="T78" fmla="*/ 11 w 18"/>
                  <a:gd name="T79" fmla="*/ 14 h 29"/>
                  <a:gd name="T80" fmla="*/ 9 w 18"/>
                  <a:gd name="T81" fmla="*/ 13 h 29"/>
                  <a:gd name="T82" fmla="*/ 8 w 18"/>
                  <a:gd name="T83" fmla="*/ 13 h 29"/>
                  <a:gd name="T84" fmla="*/ 7 w 18"/>
                  <a:gd name="T85" fmla="*/ 14 h 29"/>
                  <a:gd name="T86" fmla="*/ 6 w 18"/>
                  <a:gd name="T87" fmla="*/ 15 h 29"/>
                  <a:gd name="T88" fmla="*/ 5 w 18"/>
                  <a:gd name="T89" fmla="*/ 16 h 29"/>
                  <a:gd name="T90" fmla="*/ 5 w 18"/>
                  <a:gd name="T91" fmla="*/ 22 h 29"/>
                  <a:gd name="T92" fmla="*/ 7 w 18"/>
                  <a:gd name="T93" fmla="*/ 24 h 29"/>
                  <a:gd name="T94" fmla="*/ 9 w 18"/>
                  <a:gd name="T95" fmla="*/ 25 h 29"/>
                  <a:gd name="T96" fmla="*/ 11 w 18"/>
                  <a:gd name="T97" fmla="*/ 24 h 29"/>
                  <a:gd name="T98" fmla="*/ 12 w 18"/>
                  <a:gd name="T99" fmla="*/ 23 h 29"/>
                  <a:gd name="T100" fmla="*/ 13 w 18"/>
                  <a:gd name="T101" fmla="*/ 21 h 29"/>
                  <a:gd name="T102" fmla="*/ 13 w 18"/>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9">
                    <a:moveTo>
                      <a:pt x="18" y="19"/>
                    </a:moveTo>
                    <a:cubicBezTo>
                      <a:pt x="18" y="20"/>
                      <a:pt x="18" y="22"/>
                      <a:pt x="18" y="23"/>
                    </a:cubicBezTo>
                    <a:cubicBezTo>
                      <a:pt x="17" y="24"/>
                      <a:pt x="17" y="26"/>
                      <a:pt x="16" y="26"/>
                    </a:cubicBezTo>
                    <a:cubicBezTo>
                      <a:pt x="16" y="27"/>
                      <a:pt x="15" y="28"/>
                      <a:pt x="14" y="29"/>
                    </a:cubicBezTo>
                    <a:cubicBezTo>
                      <a:pt x="13" y="29"/>
                      <a:pt x="12" y="29"/>
                      <a:pt x="10" y="29"/>
                    </a:cubicBezTo>
                    <a:cubicBezTo>
                      <a:pt x="10" y="29"/>
                      <a:pt x="9" y="29"/>
                      <a:pt x="9" y="29"/>
                    </a:cubicBezTo>
                    <a:cubicBezTo>
                      <a:pt x="8" y="29"/>
                      <a:pt x="8" y="29"/>
                      <a:pt x="7" y="29"/>
                    </a:cubicBezTo>
                    <a:cubicBezTo>
                      <a:pt x="7" y="28"/>
                      <a:pt x="6" y="28"/>
                      <a:pt x="6" y="28"/>
                    </a:cubicBezTo>
                    <a:cubicBezTo>
                      <a:pt x="5" y="27"/>
                      <a:pt x="5" y="27"/>
                      <a:pt x="4" y="26"/>
                    </a:cubicBezTo>
                    <a:cubicBezTo>
                      <a:pt x="4" y="28"/>
                      <a:pt x="4" y="28"/>
                      <a:pt x="4" y="28"/>
                    </a:cubicBezTo>
                    <a:cubicBezTo>
                      <a:pt x="4" y="28"/>
                      <a:pt x="4" y="28"/>
                      <a:pt x="4" y="28"/>
                    </a:cubicBezTo>
                    <a:cubicBezTo>
                      <a:pt x="4" y="29"/>
                      <a:pt x="4" y="29"/>
                      <a:pt x="4" y="29"/>
                    </a:cubicBezTo>
                    <a:cubicBezTo>
                      <a:pt x="4" y="29"/>
                      <a:pt x="3" y="29"/>
                      <a:pt x="3" y="29"/>
                    </a:cubicBezTo>
                    <a:cubicBezTo>
                      <a:pt x="3" y="29"/>
                      <a:pt x="3" y="29"/>
                      <a:pt x="2" y="29"/>
                    </a:cubicBezTo>
                    <a:cubicBezTo>
                      <a:pt x="2" y="29"/>
                      <a:pt x="1" y="29"/>
                      <a:pt x="1" y="29"/>
                    </a:cubicBezTo>
                    <a:cubicBezTo>
                      <a:pt x="1" y="29"/>
                      <a:pt x="1" y="29"/>
                      <a:pt x="0" y="29"/>
                    </a:cubicBezTo>
                    <a:cubicBezTo>
                      <a:pt x="0" y="29"/>
                      <a:pt x="0" y="29"/>
                      <a:pt x="0" y="28"/>
                    </a:cubicBezTo>
                    <a:cubicBezTo>
                      <a:pt x="0" y="28"/>
                      <a:pt x="0" y="28"/>
                      <a:pt x="0" y="28"/>
                    </a:cubicBezTo>
                    <a:cubicBezTo>
                      <a:pt x="0" y="1"/>
                      <a:pt x="0" y="1"/>
                      <a:pt x="0" y="1"/>
                    </a:cubicBezTo>
                    <a:cubicBezTo>
                      <a:pt x="0" y="1"/>
                      <a:pt x="0" y="1"/>
                      <a:pt x="0" y="1"/>
                    </a:cubicBezTo>
                    <a:cubicBezTo>
                      <a:pt x="0" y="1"/>
                      <a:pt x="0" y="1"/>
                      <a:pt x="1" y="1"/>
                    </a:cubicBezTo>
                    <a:cubicBezTo>
                      <a:pt x="1" y="0"/>
                      <a:pt x="1" y="0"/>
                      <a:pt x="1" y="0"/>
                    </a:cubicBezTo>
                    <a:cubicBezTo>
                      <a:pt x="2" y="0"/>
                      <a:pt x="2" y="0"/>
                      <a:pt x="3" y="0"/>
                    </a:cubicBezTo>
                    <a:cubicBezTo>
                      <a:pt x="3" y="0"/>
                      <a:pt x="3" y="0"/>
                      <a:pt x="4" y="0"/>
                    </a:cubicBezTo>
                    <a:cubicBezTo>
                      <a:pt x="4" y="0"/>
                      <a:pt x="4" y="0"/>
                      <a:pt x="5" y="1"/>
                    </a:cubicBezTo>
                    <a:cubicBezTo>
                      <a:pt x="5" y="1"/>
                      <a:pt x="5" y="1"/>
                      <a:pt x="5" y="1"/>
                    </a:cubicBezTo>
                    <a:cubicBezTo>
                      <a:pt x="5" y="1"/>
                      <a:pt x="5" y="1"/>
                      <a:pt x="5" y="1"/>
                    </a:cubicBezTo>
                    <a:cubicBezTo>
                      <a:pt x="5" y="11"/>
                      <a:pt x="5" y="11"/>
                      <a:pt x="5" y="11"/>
                    </a:cubicBezTo>
                    <a:cubicBezTo>
                      <a:pt x="6" y="11"/>
                      <a:pt x="6" y="10"/>
                      <a:pt x="7" y="10"/>
                    </a:cubicBezTo>
                    <a:cubicBezTo>
                      <a:pt x="7" y="10"/>
                      <a:pt x="7" y="10"/>
                      <a:pt x="8" y="9"/>
                    </a:cubicBezTo>
                    <a:cubicBezTo>
                      <a:pt x="8" y="9"/>
                      <a:pt x="9" y="9"/>
                      <a:pt x="9" y="9"/>
                    </a:cubicBezTo>
                    <a:cubicBezTo>
                      <a:pt x="10" y="9"/>
                      <a:pt x="10" y="9"/>
                      <a:pt x="11" y="9"/>
                    </a:cubicBezTo>
                    <a:cubicBezTo>
                      <a:pt x="12" y="9"/>
                      <a:pt x="13" y="9"/>
                      <a:pt x="14" y="9"/>
                    </a:cubicBezTo>
                    <a:cubicBezTo>
                      <a:pt x="15" y="10"/>
                      <a:pt x="16" y="11"/>
                      <a:pt x="17" y="12"/>
                    </a:cubicBezTo>
                    <a:cubicBezTo>
                      <a:pt x="17" y="13"/>
                      <a:pt x="18" y="14"/>
                      <a:pt x="18" y="15"/>
                    </a:cubicBezTo>
                    <a:cubicBezTo>
                      <a:pt x="18" y="16"/>
                      <a:pt x="18" y="17"/>
                      <a:pt x="18" y="19"/>
                    </a:cubicBezTo>
                    <a:close/>
                    <a:moveTo>
                      <a:pt x="13" y="19"/>
                    </a:moveTo>
                    <a:cubicBezTo>
                      <a:pt x="13" y="18"/>
                      <a:pt x="13" y="18"/>
                      <a:pt x="13" y="17"/>
                    </a:cubicBezTo>
                    <a:cubicBezTo>
                      <a:pt x="13" y="16"/>
                      <a:pt x="13" y="15"/>
                      <a:pt x="12" y="15"/>
                    </a:cubicBezTo>
                    <a:cubicBezTo>
                      <a:pt x="12" y="14"/>
                      <a:pt x="12" y="14"/>
                      <a:pt x="11" y="14"/>
                    </a:cubicBezTo>
                    <a:cubicBezTo>
                      <a:pt x="11" y="13"/>
                      <a:pt x="10" y="13"/>
                      <a:pt x="9" y="13"/>
                    </a:cubicBezTo>
                    <a:cubicBezTo>
                      <a:pt x="9" y="13"/>
                      <a:pt x="9" y="13"/>
                      <a:pt x="8" y="13"/>
                    </a:cubicBezTo>
                    <a:cubicBezTo>
                      <a:pt x="8" y="13"/>
                      <a:pt x="8" y="13"/>
                      <a:pt x="7" y="14"/>
                    </a:cubicBezTo>
                    <a:cubicBezTo>
                      <a:pt x="7" y="14"/>
                      <a:pt x="7" y="14"/>
                      <a:pt x="6" y="15"/>
                    </a:cubicBezTo>
                    <a:cubicBezTo>
                      <a:pt x="6" y="15"/>
                      <a:pt x="6" y="15"/>
                      <a:pt x="5" y="16"/>
                    </a:cubicBezTo>
                    <a:cubicBezTo>
                      <a:pt x="5" y="22"/>
                      <a:pt x="5" y="22"/>
                      <a:pt x="5" y="22"/>
                    </a:cubicBezTo>
                    <a:cubicBezTo>
                      <a:pt x="6" y="23"/>
                      <a:pt x="7" y="24"/>
                      <a:pt x="7" y="24"/>
                    </a:cubicBezTo>
                    <a:cubicBezTo>
                      <a:pt x="8" y="25"/>
                      <a:pt x="9" y="25"/>
                      <a:pt x="9" y="25"/>
                    </a:cubicBezTo>
                    <a:cubicBezTo>
                      <a:pt x="10" y="25"/>
                      <a:pt x="11" y="25"/>
                      <a:pt x="11" y="24"/>
                    </a:cubicBezTo>
                    <a:cubicBezTo>
                      <a:pt x="11" y="24"/>
                      <a:pt x="12" y="24"/>
                      <a:pt x="12" y="23"/>
                    </a:cubicBezTo>
                    <a:cubicBezTo>
                      <a:pt x="12" y="23"/>
                      <a:pt x="13" y="22"/>
                      <a:pt x="13" y="21"/>
                    </a:cubicBezTo>
                    <a:cubicBezTo>
                      <a:pt x="13" y="20"/>
                      <a:pt x="13" y="20"/>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7" name="Freeform 8286">
                <a:extLst>
                  <a:ext uri="{FF2B5EF4-FFF2-40B4-BE49-F238E27FC236}">
                    <a16:creationId xmlns:a16="http://schemas.microsoft.com/office/drawing/2014/main" id="{540B581D-A024-4F38-A854-B126F4435436}"/>
                  </a:ext>
                </a:extLst>
              </p:cNvPr>
              <p:cNvSpPr>
                <a:spLocks noEditPoints="1"/>
              </p:cNvSpPr>
              <p:nvPr/>
            </p:nvSpPr>
            <p:spPr bwMode="auto">
              <a:xfrm>
                <a:off x="-1611313" y="1946392"/>
                <a:ext cx="50800" cy="76200"/>
              </a:xfrm>
              <a:custGeom>
                <a:avLst/>
                <a:gdLst>
                  <a:gd name="T0" fmla="*/ 19 w 19"/>
                  <a:gd name="T1" fmla="*/ 19 h 29"/>
                  <a:gd name="T2" fmla="*/ 18 w 19"/>
                  <a:gd name="T3" fmla="*/ 23 h 29"/>
                  <a:gd name="T4" fmla="*/ 17 w 19"/>
                  <a:gd name="T5" fmla="*/ 26 h 29"/>
                  <a:gd name="T6" fmla="*/ 14 w 19"/>
                  <a:gd name="T7" fmla="*/ 29 h 29"/>
                  <a:gd name="T8" fmla="*/ 11 w 19"/>
                  <a:gd name="T9" fmla="*/ 29 h 29"/>
                  <a:gd name="T10" fmla="*/ 9 w 19"/>
                  <a:gd name="T11" fmla="*/ 29 h 29"/>
                  <a:gd name="T12" fmla="*/ 8 w 19"/>
                  <a:gd name="T13" fmla="*/ 29 h 29"/>
                  <a:gd name="T14" fmla="*/ 6 w 19"/>
                  <a:gd name="T15" fmla="*/ 28 h 29"/>
                  <a:gd name="T16" fmla="*/ 5 w 19"/>
                  <a:gd name="T17" fmla="*/ 26 h 29"/>
                  <a:gd name="T18" fmla="*/ 5 w 19"/>
                  <a:gd name="T19" fmla="*/ 28 h 29"/>
                  <a:gd name="T20" fmla="*/ 5 w 19"/>
                  <a:gd name="T21" fmla="*/ 28 h 29"/>
                  <a:gd name="T22" fmla="*/ 4 w 19"/>
                  <a:gd name="T23" fmla="*/ 29 h 29"/>
                  <a:gd name="T24" fmla="*/ 4 w 19"/>
                  <a:gd name="T25" fmla="*/ 29 h 29"/>
                  <a:gd name="T26" fmla="*/ 3 w 19"/>
                  <a:gd name="T27" fmla="*/ 29 h 29"/>
                  <a:gd name="T28" fmla="*/ 2 w 19"/>
                  <a:gd name="T29" fmla="*/ 29 h 29"/>
                  <a:gd name="T30" fmla="*/ 1 w 19"/>
                  <a:gd name="T31" fmla="*/ 29 h 29"/>
                  <a:gd name="T32" fmla="*/ 1 w 19"/>
                  <a:gd name="T33" fmla="*/ 28 h 29"/>
                  <a:gd name="T34" fmla="*/ 0 w 19"/>
                  <a:gd name="T35" fmla="*/ 28 h 29"/>
                  <a:gd name="T36" fmla="*/ 0 w 19"/>
                  <a:gd name="T37" fmla="*/ 1 h 29"/>
                  <a:gd name="T38" fmla="*/ 1 w 19"/>
                  <a:gd name="T39" fmla="*/ 1 h 29"/>
                  <a:gd name="T40" fmla="*/ 1 w 19"/>
                  <a:gd name="T41" fmla="*/ 1 h 29"/>
                  <a:gd name="T42" fmla="*/ 2 w 19"/>
                  <a:gd name="T43" fmla="*/ 0 h 29"/>
                  <a:gd name="T44" fmla="*/ 3 w 19"/>
                  <a:gd name="T45" fmla="*/ 0 h 29"/>
                  <a:gd name="T46" fmla="*/ 4 w 19"/>
                  <a:gd name="T47" fmla="*/ 0 h 29"/>
                  <a:gd name="T48" fmla="*/ 5 w 19"/>
                  <a:gd name="T49" fmla="*/ 1 h 29"/>
                  <a:gd name="T50" fmla="*/ 5 w 19"/>
                  <a:gd name="T51" fmla="*/ 1 h 29"/>
                  <a:gd name="T52" fmla="*/ 6 w 19"/>
                  <a:gd name="T53" fmla="*/ 1 h 29"/>
                  <a:gd name="T54" fmla="*/ 6 w 19"/>
                  <a:gd name="T55" fmla="*/ 11 h 29"/>
                  <a:gd name="T56" fmla="*/ 7 w 19"/>
                  <a:gd name="T57" fmla="*/ 10 h 29"/>
                  <a:gd name="T58" fmla="*/ 8 w 19"/>
                  <a:gd name="T59" fmla="*/ 9 h 29"/>
                  <a:gd name="T60" fmla="*/ 10 w 19"/>
                  <a:gd name="T61" fmla="*/ 9 h 29"/>
                  <a:gd name="T62" fmla="*/ 11 w 19"/>
                  <a:gd name="T63" fmla="*/ 9 h 29"/>
                  <a:gd name="T64" fmla="*/ 15 w 19"/>
                  <a:gd name="T65" fmla="*/ 9 h 29"/>
                  <a:gd name="T66" fmla="*/ 17 w 19"/>
                  <a:gd name="T67" fmla="*/ 12 h 29"/>
                  <a:gd name="T68" fmla="*/ 18 w 19"/>
                  <a:gd name="T69" fmla="*/ 15 h 29"/>
                  <a:gd name="T70" fmla="*/ 19 w 19"/>
                  <a:gd name="T71" fmla="*/ 19 h 29"/>
                  <a:gd name="T72" fmla="*/ 13 w 19"/>
                  <a:gd name="T73" fmla="*/ 19 h 29"/>
                  <a:gd name="T74" fmla="*/ 13 w 19"/>
                  <a:gd name="T75" fmla="*/ 17 h 29"/>
                  <a:gd name="T76" fmla="*/ 13 w 19"/>
                  <a:gd name="T77" fmla="*/ 15 h 29"/>
                  <a:gd name="T78" fmla="*/ 12 w 19"/>
                  <a:gd name="T79" fmla="*/ 14 h 29"/>
                  <a:gd name="T80" fmla="*/ 10 w 19"/>
                  <a:gd name="T81" fmla="*/ 13 h 29"/>
                  <a:gd name="T82" fmla="*/ 9 w 19"/>
                  <a:gd name="T83" fmla="*/ 13 h 29"/>
                  <a:gd name="T84" fmla="*/ 8 w 19"/>
                  <a:gd name="T85" fmla="*/ 14 h 29"/>
                  <a:gd name="T86" fmla="*/ 7 w 19"/>
                  <a:gd name="T87" fmla="*/ 15 h 29"/>
                  <a:gd name="T88" fmla="*/ 6 w 19"/>
                  <a:gd name="T89" fmla="*/ 16 h 29"/>
                  <a:gd name="T90" fmla="*/ 6 w 19"/>
                  <a:gd name="T91" fmla="*/ 22 h 29"/>
                  <a:gd name="T92" fmla="*/ 8 w 19"/>
                  <a:gd name="T93" fmla="*/ 24 h 29"/>
                  <a:gd name="T94" fmla="*/ 10 w 19"/>
                  <a:gd name="T95" fmla="*/ 25 h 29"/>
                  <a:gd name="T96" fmla="*/ 11 w 19"/>
                  <a:gd name="T97" fmla="*/ 24 h 29"/>
                  <a:gd name="T98" fmla="*/ 13 w 19"/>
                  <a:gd name="T99" fmla="*/ 23 h 29"/>
                  <a:gd name="T100" fmla="*/ 13 w 19"/>
                  <a:gd name="T101" fmla="*/ 21 h 29"/>
                  <a:gd name="T102" fmla="*/ 13 w 19"/>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9">
                    <a:moveTo>
                      <a:pt x="19" y="19"/>
                    </a:moveTo>
                    <a:cubicBezTo>
                      <a:pt x="19" y="20"/>
                      <a:pt x="19" y="22"/>
                      <a:pt x="18" y="23"/>
                    </a:cubicBezTo>
                    <a:cubicBezTo>
                      <a:pt x="18" y="24"/>
                      <a:pt x="17" y="26"/>
                      <a:pt x="17" y="26"/>
                    </a:cubicBezTo>
                    <a:cubicBezTo>
                      <a:pt x="16" y="27"/>
                      <a:pt x="15" y="28"/>
                      <a:pt x="14" y="29"/>
                    </a:cubicBezTo>
                    <a:cubicBezTo>
                      <a:pt x="13" y="29"/>
                      <a:pt x="12" y="29"/>
                      <a:pt x="11" y="29"/>
                    </a:cubicBezTo>
                    <a:cubicBezTo>
                      <a:pt x="10" y="29"/>
                      <a:pt x="10" y="29"/>
                      <a:pt x="9" y="29"/>
                    </a:cubicBezTo>
                    <a:cubicBezTo>
                      <a:pt x="9" y="29"/>
                      <a:pt x="8" y="29"/>
                      <a:pt x="8" y="29"/>
                    </a:cubicBezTo>
                    <a:cubicBezTo>
                      <a:pt x="7" y="28"/>
                      <a:pt x="7" y="28"/>
                      <a:pt x="6" y="28"/>
                    </a:cubicBezTo>
                    <a:cubicBezTo>
                      <a:pt x="6" y="27"/>
                      <a:pt x="5" y="27"/>
                      <a:pt x="5" y="26"/>
                    </a:cubicBezTo>
                    <a:cubicBezTo>
                      <a:pt x="5" y="28"/>
                      <a:pt x="5" y="28"/>
                      <a:pt x="5" y="28"/>
                    </a:cubicBezTo>
                    <a:cubicBezTo>
                      <a:pt x="5" y="28"/>
                      <a:pt x="5" y="28"/>
                      <a:pt x="5" y="28"/>
                    </a:cubicBezTo>
                    <a:cubicBezTo>
                      <a:pt x="5" y="29"/>
                      <a:pt x="5" y="29"/>
                      <a:pt x="4" y="29"/>
                    </a:cubicBezTo>
                    <a:cubicBezTo>
                      <a:pt x="4" y="29"/>
                      <a:pt x="4" y="29"/>
                      <a:pt x="4" y="29"/>
                    </a:cubicBezTo>
                    <a:cubicBezTo>
                      <a:pt x="3" y="29"/>
                      <a:pt x="3" y="29"/>
                      <a:pt x="3" y="29"/>
                    </a:cubicBezTo>
                    <a:cubicBezTo>
                      <a:pt x="2" y="29"/>
                      <a:pt x="2" y="29"/>
                      <a:pt x="2" y="29"/>
                    </a:cubicBezTo>
                    <a:cubicBezTo>
                      <a:pt x="1" y="29"/>
                      <a:pt x="1" y="29"/>
                      <a:pt x="1" y="29"/>
                    </a:cubicBezTo>
                    <a:cubicBezTo>
                      <a:pt x="1" y="29"/>
                      <a:pt x="1" y="29"/>
                      <a:pt x="1" y="28"/>
                    </a:cubicBezTo>
                    <a:cubicBezTo>
                      <a:pt x="0" y="28"/>
                      <a:pt x="0" y="28"/>
                      <a:pt x="0" y="28"/>
                    </a:cubicBezTo>
                    <a:cubicBezTo>
                      <a:pt x="0" y="1"/>
                      <a:pt x="0" y="1"/>
                      <a:pt x="0" y="1"/>
                    </a:cubicBezTo>
                    <a:cubicBezTo>
                      <a:pt x="0" y="1"/>
                      <a:pt x="0" y="1"/>
                      <a:pt x="1" y="1"/>
                    </a:cubicBezTo>
                    <a:cubicBezTo>
                      <a:pt x="1" y="1"/>
                      <a:pt x="1" y="1"/>
                      <a:pt x="1" y="1"/>
                    </a:cubicBezTo>
                    <a:cubicBezTo>
                      <a:pt x="1" y="0"/>
                      <a:pt x="1" y="0"/>
                      <a:pt x="2" y="0"/>
                    </a:cubicBezTo>
                    <a:cubicBezTo>
                      <a:pt x="2" y="0"/>
                      <a:pt x="3" y="0"/>
                      <a:pt x="3" y="0"/>
                    </a:cubicBezTo>
                    <a:cubicBezTo>
                      <a:pt x="4" y="0"/>
                      <a:pt x="4" y="0"/>
                      <a:pt x="4" y="0"/>
                    </a:cubicBezTo>
                    <a:cubicBezTo>
                      <a:pt x="5" y="0"/>
                      <a:pt x="5" y="0"/>
                      <a:pt x="5" y="1"/>
                    </a:cubicBezTo>
                    <a:cubicBezTo>
                      <a:pt x="5" y="1"/>
                      <a:pt x="5" y="1"/>
                      <a:pt x="5" y="1"/>
                    </a:cubicBezTo>
                    <a:cubicBezTo>
                      <a:pt x="6" y="1"/>
                      <a:pt x="6" y="1"/>
                      <a:pt x="6" y="1"/>
                    </a:cubicBezTo>
                    <a:cubicBezTo>
                      <a:pt x="6" y="11"/>
                      <a:pt x="6" y="11"/>
                      <a:pt x="6" y="11"/>
                    </a:cubicBezTo>
                    <a:cubicBezTo>
                      <a:pt x="6" y="11"/>
                      <a:pt x="7" y="10"/>
                      <a:pt x="7" y="10"/>
                    </a:cubicBezTo>
                    <a:cubicBezTo>
                      <a:pt x="7" y="10"/>
                      <a:pt x="8" y="10"/>
                      <a:pt x="8" y="9"/>
                    </a:cubicBezTo>
                    <a:cubicBezTo>
                      <a:pt x="9" y="9"/>
                      <a:pt x="9" y="9"/>
                      <a:pt x="10" y="9"/>
                    </a:cubicBezTo>
                    <a:cubicBezTo>
                      <a:pt x="10" y="9"/>
                      <a:pt x="11" y="9"/>
                      <a:pt x="11" y="9"/>
                    </a:cubicBezTo>
                    <a:cubicBezTo>
                      <a:pt x="13" y="9"/>
                      <a:pt x="14" y="9"/>
                      <a:pt x="15" y="9"/>
                    </a:cubicBezTo>
                    <a:cubicBezTo>
                      <a:pt x="16" y="10"/>
                      <a:pt x="17" y="11"/>
                      <a:pt x="17" y="12"/>
                    </a:cubicBezTo>
                    <a:cubicBezTo>
                      <a:pt x="18" y="13"/>
                      <a:pt x="18" y="14"/>
                      <a:pt x="18" y="15"/>
                    </a:cubicBezTo>
                    <a:cubicBezTo>
                      <a:pt x="19" y="16"/>
                      <a:pt x="19" y="17"/>
                      <a:pt x="19" y="19"/>
                    </a:cubicBezTo>
                    <a:close/>
                    <a:moveTo>
                      <a:pt x="13" y="19"/>
                    </a:moveTo>
                    <a:cubicBezTo>
                      <a:pt x="13" y="18"/>
                      <a:pt x="13" y="18"/>
                      <a:pt x="13" y="17"/>
                    </a:cubicBezTo>
                    <a:cubicBezTo>
                      <a:pt x="13" y="16"/>
                      <a:pt x="13" y="15"/>
                      <a:pt x="13" y="15"/>
                    </a:cubicBezTo>
                    <a:cubicBezTo>
                      <a:pt x="12" y="14"/>
                      <a:pt x="12" y="14"/>
                      <a:pt x="12" y="14"/>
                    </a:cubicBezTo>
                    <a:cubicBezTo>
                      <a:pt x="11" y="13"/>
                      <a:pt x="11" y="13"/>
                      <a:pt x="10" y="13"/>
                    </a:cubicBezTo>
                    <a:cubicBezTo>
                      <a:pt x="10" y="13"/>
                      <a:pt x="9" y="13"/>
                      <a:pt x="9" y="13"/>
                    </a:cubicBezTo>
                    <a:cubicBezTo>
                      <a:pt x="9" y="13"/>
                      <a:pt x="8" y="13"/>
                      <a:pt x="8" y="14"/>
                    </a:cubicBezTo>
                    <a:cubicBezTo>
                      <a:pt x="8" y="14"/>
                      <a:pt x="7" y="14"/>
                      <a:pt x="7" y="15"/>
                    </a:cubicBezTo>
                    <a:cubicBezTo>
                      <a:pt x="6" y="15"/>
                      <a:pt x="6" y="15"/>
                      <a:pt x="6" y="16"/>
                    </a:cubicBezTo>
                    <a:cubicBezTo>
                      <a:pt x="6" y="22"/>
                      <a:pt x="6" y="22"/>
                      <a:pt x="6" y="22"/>
                    </a:cubicBezTo>
                    <a:cubicBezTo>
                      <a:pt x="6" y="23"/>
                      <a:pt x="7" y="24"/>
                      <a:pt x="8" y="24"/>
                    </a:cubicBezTo>
                    <a:cubicBezTo>
                      <a:pt x="8" y="25"/>
                      <a:pt x="9" y="25"/>
                      <a:pt x="10" y="25"/>
                    </a:cubicBezTo>
                    <a:cubicBezTo>
                      <a:pt x="10" y="25"/>
                      <a:pt x="11" y="25"/>
                      <a:pt x="11" y="24"/>
                    </a:cubicBezTo>
                    <a:cubicBezTo>
                      <a:pt x="12" y="24"/>
                      <a:pt x="12" y="24"/>
                      <a:pt x="13" y="23"/>
                    </a:cubicBezTo>
                    <a:cubicBezTo>
                      <a:pt x="13" y="23"/>
                      <a:pt x="13" y="22"/>
                      <a:pt x="13" y="21"/>
                    </a:cubicBezTo>
                    <a:cubicBezTo>
                      <a:pt x="13" y="20"/>
                      <a:pt x="13" y="20"/>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8" name="Freeform 8287">
                <a:extLst>
                  <a:ext uri="{FF2B5EF4-FFF2-40B4-BE49-F238E27FC236}">
                    <a16:creationId xmlns:a16="http://schemas.microsoft.com/office/drawing/2014/main" id="{979B6AA1-4211-45FF-9368-C0C15CC9AEA3}"/>
                  </a:ext>
                </a:extLst>
              </p:cNvPr>
              <p:cNvSpPr>
                <a:spLocks noEditPoints="1"/>
              </p:cNvSpPr>
              <p:nvPr/>
            </p:nvSpPr>
            <p:spPr bwMode="auto">
              <a:xfrm>
                <a:off x="-1552575" y="1970205"/>
                <a:ext cx="42863" cy="52388"/>
              </a:xfrm>
              <a:custGeom>
                <a:avLst/>
                <a:gdLst>
                  <a:gd name="T0" fmla="*/ 16 w 16"/>
                  <a:gd name="T1" fmla="*/ 19 h 20"/>
                  <a:gd name="T2" fmla="*/ 16 w 16"/>
                  <a:gd name="T3" fmla="*/ 20 h 20"/>
                  <a:gd name="T4" fmla="*/ 16 w 16"/>
                  <a:gd name="T5" fmla="*/ 20 h 20"/>
                  <a:gd name="T6" fmla="*/ 14 w 16"/>
                  <a:gd name="T7" fmla="*/ 20 h 20"/>
                  <a:gd name="T8" fmla="*/ 13 w 16"/>
                  <a:gd name="T9" fmla="*/ 20 h 20"/>
                  <a:gd name="T10" fmla="*/ 12 w 16"/>
                  <a:gd name="T11" fmla="*/ 20 h 20"/>
                  <a:gd name="T12" fmla="*/ 12 w 16"/>
                  <a:gd name="T13" fmla="*/ 19 h 20"/>
                  <a:gd name="T14" fmla="*/ 12 w 16"/>
                  <a:gd name="T15" fmla="*/ 18 h 20"/>
                  <a:gd name="T16" fmla="*/ 10 w 16"/>
                  <a:gd name="T17" fmla="*/ 20 h 20"/>
                  <a:gd name="T18" fmla="*/ 6 w 16"/>
                  <a:gd name="T19" fmla="*/ 20 h 20"/>
                  <a:gd name="T20" fmla="*/ 4 w 16"/>
                  <a:gd name="T21" fmla="*/ 20 h 20"/>
                  <a:gd name="T22" fmla="*/ 2 w 16"/>
                  <a:gd name="T23" fmla="*/ 19 h 20"/>
                  <a:gd name="T24" fmla="*/ 0 w 16"/>
                  <a:gd name="T25" fmla="*/ 17 h 20"/>
                  <a:gd name="T26" fmla="*/ 0 w 16"/>
                  <a:gd name="T27" fmla="*/ 14 h 20"/>
                  <a:gd name="T28" fmla="*/ 0 w 16"/>
                  <a:gd name="T29" fmla="*/ 12 h 20"/>
                  <a:gd name="T30" fmla="*/ 2 w 16"/>
                  <a:gd name="T31" fmla="*/ 10 h 20"/>
                  <a:gd name="T32" fmla="*/ 5 w 16"/>
                  <a:gd name="T33" fmla="*/ 8 h 20"/>
                  <a:gd name="T34" fmla="*/ 10 w 16"/>
                  <a:gd name="T35" fmla="*/ 8 h 20"/>
                  <a:gd name="T36" fmla="*/ 11 w 16"/>
                  <a:gd name="T37" fmla="*/ 8 h 20"/>
                  <a:gd name="T38" fmla="*/ 11 w 16"/>
                  <a:gd name="T39" fmla="*/ 7 h 20"/>
                  <a:gd name="T40" fmla="*/ 11 w 16"/>
                  <a:gd name="T41" fmla="*/ 6 h 20"/>
                  <a:gd name="T42" fmla="*/ 11 w 16"/>
                  <a:gd name="T43" fmla="*/ 4 h 20"/>
                  <a:gd name="T44" fmla="*/ 10 w 16"/>
                  <a:gd name="T45" fmla="*/ 4 h 20"/>
                  <a:gd name="T46" fmla="*/ 8 w 16"/>
                  <a:gd name="T47" fmla="*/ 4 h 20"/>
                  <a:gd name="T48" fmla="*/ 6 w 16"/>
                  <a:gd name="T49" fmla="*/ 4 h 20"/>
                  <a:gd name="T50" fmla="*/ 4 w 16"/>
                  <a:gd name="T51" fmla="*/ 5 h 20"/>
                  <a:gd name="T52" fmla="*/ 3 w 16"/>
                  <a:gd name="T53" fmla="*/ 5 h 20"/>
                  <a:gd name="T54" fmla="*/ 2 w 16"/>
                  <a:gd name="T55" fmla="*/ 5 h 20"/>
                  <a:gd name="T56" fmla="*/ 1 w 16"/>
                  <a:gd name="T57" fmla="*/ 5 h 20"/>
                  <a:gd name="T58" fmla="*/ 1 w 16"/>
                  <a:gd name="T59" fmla="*/ 5 h 20"/>
                  <a:gd name="T60" fmla="*/ 1 w 16"/>
                  <a:gd name="T61" fmla="*/ 4 h 20"/>
                  <a:gd name="T62" fmla="*/ 1 w 16"/>
                  <a:gd name="T63" fmla="*/ 3 h 20"/>
                  <a:gd name="T64" fmla="*/ 1 w 16"/>
                  <a:gd name="T65" fmla="*/ 2 h 20"/>
                  <a:gd name="T66" fmla="*/ 1 w 16"/>
                  <a:gd name="T67" fmla="*/ 2 h 20"/>
                  <a:gd name="T68" fmla="*/ 2 w 16"/>
                  <a:gd name="T69" fmla="*/ 1 h 20"/>
                  <a:gd name="T70" fmla="*/ 4 w 16"/>
                  <a:gd name="T71" fmla="*/ 0 h 20"/>
                  <a:gd name="T72" fmla="*/ 6 w 16"/>
                  <a:gd name="T73" fmla="*/ 0 h 20"/>
                  <a:gd name="T74" fmla="*/ 8 w 16"/>
                  <a:gd name="T75" fmla="*/ 0 h 20"/>
                  <a:gd name="T76" fmla="*/ 12 w 16"/>
                  <a:gd name="T77" fmla="*/ 0 h 20"/>
                  <a:gd name="T78" fmla="*/ 15 w 16"/>
                  <a:gd name="T79" fmla="*/ 1 h 20"/>
                  <a:gd name="T80" fmla="*/ 16 w 16"/>
                  <a:gd name="T81" fmla="*/ 4 h 20"/>
                  <a:gd name="T82" fmla="*/ 16 w 16"/>
                  <a:gd name="T83" fmla="*/ 7 h 20"/>
                  <a:gd name="T84" fmla="*/ 16 w 16"/>
                  <a:gd name="T85" fmla="*/ 19 h 20"/>
                  <a:gd name="T86" fmla="*/ 11 w 16"/>
                  <a:gd name="T87" fmla="*/ 11 h 20"/>
                  <a:gd name="T88" fmla="*/ 9 w 16"/>
                  <a:gd name="T89" fmla="*/ 11 h 20"/>
                  <a:gd name="T90" fmla="*/ 7 w 16"/>
                  <a:gd name="T91" fmla="*/ 12 h 20"/>
                  <a:gd name="T92" fmla="*/ 6 w 16"/>
                  <a:gd name="T93" fmla="*/ 12 h 20"/>
                  <a:gd name="T94" fmla="*/ 5 w 16"/>
                  <a:gd name="T95" fmla="*/ 13 h 20"/>
                  <a:gd name="T96" fmla="*/ 5 w 16"/>
                  <a:gd name="T97" fmla="*/ 14 h 20"/>
                  <a:gd name="T98" fmla="*/ 6 w 16"/>
                  <a:gd name="T99" fmla="*/ 16 h 20"/>
                  <a:gd name="T100" fmla="*/ 8 w 16"/>
                  <a:gd name="T101" fmla="*/ 17 h 20"/>
                  <a:gd name="T102" fmla="*/ 10 w 16"/>
                  <a:gd name="T103" fmla="*/ 16 h 20"/>
                  <a:gd name="T104" fmla="*/ 11 w 16"/>
                  <a:gd name="T105" fmla="*/ 14 h 20"/>
                  <a:gd name="T106" fmla="*/ 11 w 16"/>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0">
                    <a:moveTo>
                      <a:pt x="16" y="19"/>
                    </a:moveTo>
                    <a:cubicBezTo>
                      <a:pt x="16" y="19"/>
                      <a:pt x="16" y="20"/>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20"/>
                      <a:pt x="12" y="19"/>
                      <a:pt x="12" y="19"/>
                    </a:cubicBezTo>
                    <a:cubicBezTo>
                      <a:pt x="12" y="18"/>
                      <a:pt x="12" y="18"/>
                      <a:pt x="12" y="18"/>
                    </a:cubicBezTo>
                    <a:cubicBezTo>
                      <a:pt x="11" y="19"/>
                      <a:pt x="11" y="19"/>
                      <a:pt x="10" y="20"/>
                    </a:cubicBezTo>
                    <a:cubicBezTo>
                      <a:pt x="9" y="20"/>
                      <a:pt x="8" y="20"/>
                      <a:pt x="6" y="20"/>
                    </a:cubicBezTo>
                    <a:cubicBezTo>
                      <a:pt x="5" y="20"/>
                      <a:pt x="5" y="20"/>
                      <a:pt x="4" y="20"/>
                    </a:cubicBezTo>
                    <a:cubicBezTo>
                      <a:pt x="3" y="20"/>
                      <a:pt x="2" y="19"/>
                      <a:pt x="2" y="19"/>
                    </a:cubicBezTo>
                    <a:cubicBezTo>
                      <a:pt x="1" y="18"/>
                      <a:pt x="1" y="18"/>
                      <a:pt x="0" y="17"/>
                    </a:cubicBezTo>
                    <a:cubicBezTo>
                      <a:pt x="0" y="16"/>
                      <a:pt x="0" y="15"/>
                      <a:pt x="0" y="14"/>
                    </a:cubicBezTo>
                    <a:cubicBezTo>
                      <a:pt x="0" y="13"/>
                      <a:pt x="0" y="12"/>
                      <a:pt x="0" y="12"/>
                    </a:cubicBezTo>
                    <a:cubicBezTo>
                      <a:pt x="1" y="11"/>
                      <a:pt x="1" y="10"/>
                      <a:pt x="2" y="10"/>
                    </a:cubicBezTo>
                    <a:cubicBezTo>
                      <a:pt x="3" y="9"/>
                      <a:pt x="4" y="9"/>
                      <a:pt x="5" y="8"/>
                    </a:cubicBezTo>
                    <a:cubicBezTo>
                      <a:pt x="7" y="8"/>
                      <a:pt x="8" y="8"/>
                      <a:pt x="10" y="8"/>
                    </a:cubicBezTo>
                    <a:cubicBezTo>
                      <a:pt x="11" y="8"/>
                      <a:pt x="11" y="8"/>
                      <a:pt x="11" y="8"/>
                    </a:cubicBezTo>
                    <a:cubicBezTo>
                      <a:pt x="11" y="7"/>
                      <a:pt x="11" y="7"/>
                      <a:pt x="11" y="7"/>
                    </a:cubicBezTo>
                    <a:cubicBezTo>
                      <a:pt x="11" y="6"/>
                      <a:pt x="11" y="6"/>
                      <a:pt x="11" y="6"/>
                    </a:cubicBezTo>
                    <a:cubicBezTo>
                      <a:pt x="11" y="5"/>
                      <a:pt x="11" y="5"/>
                      <a:pt x="11" y="4"/>
                    </a:cubicBezTo>
                    <a:cubicBezTo>
                      <a:pt x="10" y="4"/>
                      <a:pt x="10" y="4"/>
                      <a:pt x="10" y="4"/>
                    </a:cubicBezTo>
                    <a:cubicBezTo>
                      <a:pt x="9" y="4"/>
                      <a:pt x="9" y="4"/>
                      <a:pt x="8" y="4"/>
                    </a:cubicBezTo>
                    <a:cubicBezTo>
                      <a:pt x="7" y="4"/>
                      <a:pt x="6" y="4"/>
                      <a:pt x="6" y="4"/>
                    </a:cubicBezTo>
                    <a:cubicBezTo>
                      <a:pt x="5" y="4"/>
                      <a:pt x="4" y="4"/>
                      <a:pt x="4" y="5"/>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3"/>
                      <a:pt x="16" y="4"/>
                    </a:cubicBezTo>
                    <a:cubicBezTo>
                      <a:pt x="16" y="5"/>
                      <a:pt x="16" y="6"/>
                      <a:pt x="16" y="7"/>
                    </a:cubicBezTo>
                    <a:lnTo>
                      <a:pt x="16" y="19"/>
                    </a:lnTo>
                    <a:close/>
                    <a:moveTo>
                      <a:pt x="11" y="11"/>
                    </a:moveTo>
                    <a:cubicBezTo>
                      <a:pt x="9" y="11"/>
                      <a:pt x="9" y="11"/>
                      <a:pt x="9" y="11"/>
                    </a:cubicBezTo>
                    <a:cubicBezTo>
                      <a:pt x="9" y="11"/>
                      <a:pt x="8" y="11"/>
                      <a:pt x="7" y="12"/>
                    </a:cubicBezTo>
                    <a:cubicBezTo>
                      <a:pt x="7" y="12"/>
                      <a:pt x="6" y="12"/>
                      <a:pt x="6" y="12"/>
                    </a:cubicBezTo>
                    <a:cubicBezTo>
                      <a:pt x="6" y="12"/>
                      <a:pt x="5" y="13"/>
                      <a:pt x="5" y="13"/>
                    </a:cubicBezTo>
                    <a:cubicBezTo>
                      <a:pt x="5" y="13"/>
                      <a:pt x="5" y="14"/>
                      <a:pt x="5" y="14"/>
                    </a:cubicBezTo>
                    <a:cubicBezTo>
                      <a:pt x="5" y="15"/>
                      <a:pt x="5" y="16"/>
                      <a:pt x="6" y="16"/>
                    </a:cubicBezTo>
                    <a:cubicBezTo>
                      <a:pt x="6" y="16"/>
                      <a:pt x="7" y="17"/>
                      <a:pt x="8" y="17"/>
                    </a:cubicBezTo>
                    <a:cubicBezTo>
                      <a:pt x="8" y="17"/>
                      <a:pt x="9" y="16"/>
                      <a:pt x="10" y="16"/>
                    </a:cubicBezTo>
                    <a:cubicBezTo>
                      <a:pt x="10" y="16"/>
                      <a:pt x="11"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79" name="Freeform 8288">
                <a:extLst>
                  <a:ext uri="{FF2B5EF4-FFF2-40B4-BE49-F238E27FC236}">
                    <a16:creationId xmlns:a16="http://schemas.microsoft.com/office/drawing/2014/main" id="{EB439CEE-C95A-4722-8CD8-4DED73877854}"/>
                  </a:ext>
                </a:extLst>
              </p:cNvPr>
              <p:cNvSpPr>
                <a:spLocks/>
              </p:cNvSpPr>
              <p:nvPr/>
            </p:nvSpPr>
            <p:spPr bwMode="auto">
              <a:xfrm>
                <a:off x="-1493838" y="1970205"/>
                <a:ext cx="28575" cy="52388"/>
              </a:xfrm>
              <a:custGeom>
                <a:avLst/>
                <a:gdLst>
                  <a:gd name="T0" fmla="*/ 11 w 11"/>
                  <a:gd name="T1" fmla="*/ 3 h 20"/>
                  <a:gd name="T2" fmla="*/ 11 w 11"/>
                  <a:gd name="T3" fmla="*/ 4 h 20"/>
                  <a:gd name="T4" fmla="*/ 11 w 11"/>
                  <a:gd name="T5" fmla="*/ 4 h 20"/>
                  <a:gd name="T6" fmla="*/ 11 w 11"/>
                  <a:gd name="T7" fmla="*/ 5 h 20"/>
                  <a:gd name="T8" fmla="*/ 11 w 11"/>
                  <a:gd name="T9" fmla="*/ 5 h 20"/>
                  <a:gd name="T10" fmla="*/ 10 w 11"/>
                  <a:gd name="T11" fmla="*/ 5 h 20"/>
                  <a:gd name="T12" fmla="*/ 10 w 11"/>
                  <a:gd name="T13" fmla="*/ 5 h 20"/>
                  <a:gd name="T14" fmla="*/ 9 w 11"/>
                  <a:gd name="T15" fmla="*/ 5 h 20"/>
                  <a:gd name="T16" fmla="*/ 9 w 11"/>
                  <a:gd name="T17" fmla="*/ 5 h 20"/>
                  <a:gd name="T18" fmla="*/ 8 w 11"/>
                  <a:gd name="T19" fmla="*/ 5 h 20"/>
                  <a:gd name="T20" fmla="*/ 7 w 11"/>
                  <a:gd name="T21" fmla="*/ 5 h 20"/>
                  <a:gd name="T22" fmla="*/ 6 w 11"/>
                  <a:gd name="T23" fmla="*/ 6 h 20"/>
                  <a:gd name="T24" fmla="*/ 5 w 11"/>
                  <a:gd name="T25" fmla="*/ 8 h 20"/>
                  <a:gd name="T26" fmla="*/ 5 w 11"/>
                  <a:gd name="T27" fmla="*/ 19 h 20"/>
                  <a:gd name="T28" fmla="*/ 5 w 11"/>
                  <a:gd name="T29" fmla="*/ 19 h 20"/>
                  <a:gd name="T30" fmla="*/ 4 w 11"/>
                  <a:gd name="T31" fmla="*/ 20 h 20"/>
                  <a:gd name="T32" fmla="*/ 3 w 11"/>
                  <a:gd name="T33" fmla="*/ 20 h 20"/>
                  <a:gd name="T34" fmla="*/ 2 w 11"/>
                  <a:gd name="T35" fmla="*/ 20 h 20"/>
                  <a:gd name="T36" fmla="*/ 1 w 11"/>
                  <a:gd name="T37" fmla="*/ 20 h 20"/>
                  <a:gd name="T38" fmla="*/ 0 w 11"/>
                  <a:gd name="T39" fmla="*/ 20 h 20"/>
                  <a:gd name="T40" fmla="*/ 0 w 11"/>
                  <a:gd name="T41" fmla="*/ 19 h 20"/>
                  <a:gd name="T42" fmla="*/ 0 w 11"/>
                  <a:gd name="T43" fmla="*/ 19 h 20"/>
                  <a:gd name="T44" fmla="*/ 0 w 11"/>
                  <a:gd name="T45" fmla="*/ 1 h 20"/>
                  <a:gd name="T46" fmla="*/ 0 w 11"/>
                  <a:gd name="T47" fmla="*/ 0 h 20"/>
                  <a:gd name="T48" fmla="*/ 0 w 11"/>
                  <a:gd name="T49" fmla="*/ 0 h 20"/>
                  <a:gd name="T50" fmla="*/ 1 w 11"/>
                  <a:gd name="T51" fmla="*/ 0 h 20"/>
                  <a:gd name="T52" fmla="*/ 2 w 11"/>
                  <a:gd name="T53" fmla="*/ 0 h 20"/>
                  <a:gd name="T54" fmla="*/ 3 w 11"/>
                  <a:gd name="T55" fmla="*/ 0 h 20"/>
                  <a:gd name="T56" fmla="*/ 4 w 11"/>
                  <a:gd name="T57" fmla="*/ 0 h 20"/>
                  <a:gd name="T58" fmla="*/ 4 w 11"/>
                  <a:gd name="T59" fmla="*/ 0 h 20"/>
                  <a:gd name="T60" fmla="*/ 4 w 11"/>
                  <a:gd name="T61" fmla="*/ 1 h 20"/>
                  <a:gd name="T62" fmla="*/ 4 w 11"/>
                  <a:gd name="T63" fmla="*/ 3 h 20"/>
                  <a:gd name="T64" fmla="*/ 5 w 11"/>
                  <a:gd name="T65" fmla="*/ 1 h 20"/>
                  <a:gd name="T66" fmla="*/ 7 w 11"/>
                  <a:gd name="T67" fmla="*/ 0 h 20"/>
                  <a:gd name="T68" fmla="*/ 8 w 11"/>
                  <a:gd name="T69" fmla="*/ 0 h 20"/>
                  <a:gd name="T70" fmla="*/ 9 w 11"/>
                  <a:gd name="T71" fmla="*/ 0 h 20"/>
                  <a:gd name="T72" fmla="*/ 9 w 11"/>
                  <a:gd name="T73" fmla="*/ 0 h 20"/>
                  <a:gd name="T74" fmla="*/ 10 w 11"/>
                  <a:gd name="T75" fmla="*/ 0 h 20"/>
                  <a:gd name="T76" fmla="*/ 11 w 11"/>
                  <a:gd name="T77" fmla="*/ 0 h 20"/>
                  <a:gd name="T78" fmla="*/ 11 w 11"/>
                  <a:gd name="T79" fmla="*/ 0 h 20"/>
                  <a:gd name="T80" fmla="*/ 11 w 11"/>
                  <a:gd name="T81" fmla="*/ 0 h 20"/>
                  <a:gd name="T82" fmla="*/ 11 w 11"/>
                  <a:gd name="T83" fmla="*/ 1 h 20"/>
                  <a:gd name="T84" fmla="*/ 11 w 11"/>
                  <a:gd name="T85" fmla="*/ 1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3"/>
                      <a:pt x="11" y="4"/>
                    </a:cubicBezTo>
                    <a:cubicBezTo>
                      <a:pt x="11" y="4"/>
                      <a:pt x="11" y="4"/>
                      <a:pt x="11" y="4"/>
                    </a:cubicBezTo>
                    <a:cubicBezTo>
                      <a:pt x="11" y="5"/>
                      <a:pt x="11" y="5"/>
                      <a:pt x="11" y="5"/>
                    </a:cubicBezTo>
                    <a:cubicBezTo>
                      <a:pt x="11" y="5"/>
                      <a:pt x="11" y="5"/>
                      <a:pt x="11" y="5"/>
                    </a:cubicBezTo>
                    <a:cubicBezTo>
                      <a:pt x="11" y="5"/>
                      <a:pt x="10" y="5"/>
                      <a:pt x="10" y="5"/>
                    </a:cubicBezTo>
                    <a:cubicBezTo>
                      <a:pt x="10" y="5"/>
                      <a:pt x="10" y="5"/>
                      <a:pt x="10" y="5"/>
                    </a:cubicBezTo>
                    <a:cubicBezTo>
                      <a:pt x="10" y="5"/>
                      <a:pt x="9" y="5"/>
                      <a:pt x="9" y="5"/>
                    </a:cubicBezTo>
                    <a:cubicBezTo>
                      <a:pt x="9" y="5"/>
                      <a:pt x="9" y="5"/>
                      <a:pt x="9" y="5"/>
                    </a:cubicBezTo>
                    <a:cubicBezTo>
                      <a:pt x="8" y="5"/>
                      <a:pt x="8" y="5"/>
                      <a:pt x="8" y="5"/>
                    </a:cubicBezTo>
                    <a:cubicBezTo>
                      <a:pt x="7" y="5"/>
                      <a:pt x="7" y="5"/>
                      <a:pt x="7" y="5"/>
                    </a:cubicBezTo>
                    <a:cubicBezTo>
                      <a:pt x="7" y="5"/>
                      <a:pt x="6" y="6"/>
                      <a:pt x="6" y="6"/>
                    </a:cubicBezTo>
                    <a:cubicBezTo>
                      <a:pt x="6" y="7"/>
                      <a:pt x="5" y="7"/>
                      <a:pt x="5" y="8"/>
                    </a:cubicBezTo>
                    <a:cubicBezTo>
                      <a:pt x="5" y="19"/>
                      <a:pt x="5" y="19"/>
                      <a:pt x="5" y="19"/>
                    </a:cubicBezTo>
                    <a:cubicBezTo>
                      <a:pt x="5" y="19"/>
                      <a:pt x="5" y="19"/>
                      <a:pt x="5" y="19"/>
                    </a:cubicBezTo>
                    <a:cubicBezTo>
                      <a:pt x="5" y="20"/>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20"/>
                      <a:pt x="0" y="19"/>
                    </a:cubicBezTo>
                    <a:cubicBezTo>
                      <a:pt x="0" y="19"/>
                      <a:pt x="0" y="19"/>
                      <a:pt x="0" y="19"/>
                    </a:cubicBezTo>
                    <a:cubicBezTo>
                      <a:pt x="0" y="1"/>
                      <a:pt x="0" y="1"/>
                      <a:pt x="0" y="1"/>
                    </a:cubicBezTo>
                    <a:cubicBezTo>
                      <a:pt x="0" y="1"/>
                      <a:pt x="0" y="1"/>
                      <a:pt x="0" y="0"/>
                    </a:cubicBezTo>
                    <a:cubicBezTo>
                      <a:pt x="0" y="0"/>
                      <a:pt x="0" y="0"/>
                      <a:pt x="0" y="0"/>
                    </a:cubicBezTo>
                    <a:cubicBezTo>
                      <a:pt x="0" y="0"/>
                      <a:pt x="0" y="0"/>
                      <a:pt x="1" y="0"/>
                    </a:cubicBezTo>
                    <a:cubicBezTo>
                      <a:pt x="1" y="0"/>
                      <a:pt x="1" y="0"/>
                      <a:pt x="2" y="0"/>
                    </a:cubicBezTo>
                    <a:cubicBezTo>
                      <a:pt x="2" y="0"/>
                      <a:pt x="3" y="0"/>
                      <a:pt x="3" y="0"/>
                    </a:cubicBezTo>
                    <a:cubicBezTo>
                      <a:pt x="3" y="0"/>
                      <a:pt x="3" y="0"/>
                      <a:pt x="4" y="0"/>
                    </a:cubicBezTo>
                    <a:cubicBezTo>
                      <a:pt x="4" y="0"/>
                      <a:pt x="4" y="0"/>
                      <a:pt x="4" y="0"/>
                    </a:cubicBezTo>
                    <a:cubicBezTo>
                      <a:pt x="4" y="1"/>
                      <a:pt x="4" y="1"/>
                      <a:pt x="4" y="1"/>
                    </a:cubicBezTo>
                    <a:cubicBezTo>
                      <a:pt x="4" y="3"/>
                      <a:pt x="4" y="3"/>
                      <a:pt x="4" y="3"/>
                    </a:cubicBezTo>
                    <a:cubicBezTo>
                      <a:pt x="4" y="2"/>
                      <a:pt x="5" y="2"/>
                      <a:pt x="5" y="1"/>
                    </a:cubicBezTo>
                    <a:cubicBezTo>
                      <a:pt x="6" y="1"/>
                      <a:pt x="6" y="1"/>
                      <a:pt x="7" y="0"/>
                    </a:cubicBezTo>
                    <a:cubicBezTo>
                      <a:pt x="7" y="0"/>
                      <a:pt x="7" y="0"/>
                      <a:pt x="8" y="0"/>
                    </a:cubicBezTo>
                    <a:cubicBezTo>
                      <a:pt x="8" y="0"/>
                      <a:pt x="8" y="0"/>
                      <a:pt x="9" y="0"/>
                    </a:cubicBezTo>
                    <a:cubicBezTo>
                      <a:pt x="9" y="0"/>
                      <a:pt x="9" y="0"/>
                      <a:pt x="9" y="0"/>
                    </a:cubicBezTo>
                    <a:cubicBezTo>
                      <a:pt x="10" y="0"/>
                      <a:pt x="10" y="0"/>
                      <a:pt x="10" y="0"/>
                    </a:cubicBezTo>
                    <a:cubicBezTo>
                      <a:pt x="10" y="0"/>
                      <a:pt x="10" y="0"/>
                      <a:pt x="11" y="0"/>
                    </a:cubicBezTo>
                    <a:cubicBezTo>
                      <a:pt x="11" y="0"/>
                      <a:pt x="11" y="0"/>
                      <a:pt x="11" y="0"/>
                    </a:cubicBezTo>
                    <a:cubicBezTo>
                      <a:pt x="11" y="0"/>
                      <a:pt x="11" y="0"/>
                      <a:pt x="11" y="0"/>
                    </a:cubicBezTo>
                    <a:cubicBezTo>
                      <a:pt x="11" y="0"/>
                      <a:pt x="11" y="1"/>
                      <a:pt x="11" y="1"/>
                    </a:cubicBezTo>
                    <a:cubicBezTo>
                      <a:pt x="11" y="1"/>
                      <a:pt x="11" y="1"/>
                      <a:pt x="11" y="1"/>
                    </a:cubicBezTo>
                    <a:cubicBezTo>
                      <a:pt x="11" y="2"/>
                      <a:pt x="11" y="2"/>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0" name="Freeform 8289">
                <a:extLst>
                  <a:ext uri="{FF2B5EF4-FFF2-40B4-BE49-F238E27FC236}">
                    <a16:creationId xmlns:a16="http://schemas.microsoft.com/office/drawing/2014/main" id="{FDC7F9A5-0D67-45EC-B191-32021CEFF83F}"/>
                  </a:ext>
                </a:extLst>
              </p:cNvPr>
              <p:cNvSpPr>
                <a:spLocks noEditPoints="1"/>
              </p:cNvSpPr>
              <p:nvPr/>
            </p:nvSpPr>
            <p:spPr bwMode="auto">
              <a:xfrm>
                <a:off x="-1458913" y="1946392"/>
                <a:ext cx="47625" cy="76200"/>
              </a:xfrm>
              <a:custGeom>
                <a:avLst/>
                <a:gdLst>
                  <a:gd name="T0" fmla="*/ 18 w 18"/>
                  <a:gd name="T1" fmla="*/ 28 h 29"/>
                  <a:gd name="T2" fmla="*/ 18 w 18"/>
                  <a:gd name="T3" fmla="*/ 28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8 h 29"/>
                  <a:gd name="T16" fmla="*/ 14 w 18"/>
                  <a:gd name="T17" fmla="*/ 28 h 29"/>
                  <a:gd name="T18" fmla="*/ 14 w 18"/>
                  <a:gd name="T19" fmla="*/ 26 h 29"/>
                  <a:gd name="T20" fmla="*/ 11 w 18"/>
                  <a:gd name="T21" fmla="*/ 28 h 29"/>
                  <a:gd name="T22" fmla="*/ 8 w 18"/>
                  <a:gd name="T23" fmla="*/ 29 h 29"/>
                  <a:gd name="T24" fmla="*/ 4 w 18"/>
                  <a:gd name="T25" fmla="*/ 28 h 29"/>
                  <a:gd name="T26" fmla="*/ 2 w 18"/>
                  <a:gd name="T27" fmla="*/ 26 h 29"/>
                  <a:gd name="T28" fmla="*/ 0 w 18"/>
                  <a:gd name="T29" fmla="*/ 23 h 29"/>
                  <a:gd name="T30" fmla="*/ 0 w 18"/>
                  <a:gd name="T31" fmla="*/ 19 h 29"/>
                  <a:gd name="T32" fmla="*/ 0 w 18"/>
                  <a:gd name="T33" fmla="*/ 15 h 29"/>
                  <a:gd name="T34" fmla="*/ 2 w 18"/>
                  <a:gd name="T35" fmla="*/ 12 h 29"/>
                  <a:gd name="T36" fmla="*/ 4 w 18"/>
                  <a:gd name="T37" fmla="*/ 9 h 29"/>
                  <a:gd name="T38" fmla="*/ 8 w 18"/>
                  <a:gd name="T39" fmla="*/ 9 h 29"/>
                  <a:gd name="T40" fmla="*/ 11 w 18"/>
                  <a:gd name="T41" fmla="*/ 9 h 29"/>
                  <a:gd name="T42" fmla="*/ 13 w 18"/>
                  <a:gd name="T43" fmla="*/ 11 h 29"/>
                  <a:gd name="T44" fmla="*/ 13 w 18"/>
                  <a:gd name="T45" fmla="*/ 1 h 29"/>
                  <a:gd name="T46" fmla="*/ 13 w 18"/>
                  <a:gd name="T47" fmla="*/ 1 h 29"/>
                  <a:gd name="T48" fmla="*/ 14 w 18"/>
                  <a:gd name="T49" fmla="*/ 1 h 29"/>
                  <a:gd name="T50" fmla="*/ 15 w 18"/>
                  <a:gd name="T51" fmla="*/ 0 h 29"/>
                  <a:gd name="T52" fmla="*/ 16 w 18"/>
                  <a:gd name="T53" fmla="*/ 0 h 29"/>
                  <a:gd name="T54" fmla="*/ 17 w 18"/>
                  <a:gd name="T55" fmla="*/ 0 h 29"/>
                  <a:gd name="T56" fmla="*/ 18 w 18"/>
                  <a:gd name="T57" fmla="*/ 1 h 29"/>
                  <a:gd name="T58" fmla="*/ 18 w 18"/>
                  <a:gd name="T59" fmla="*/ 1 h 29"/>
                  <a:gd name="T60" fmla="*/ 18 w 18"/>
                  <a:gd name="T61" fmla="*/ 1 h 29"/>
                  <a:gd name="T62" fmla="*/ 18 w 18"/>
                  <a:gd name="T63" fmla="*/ 28 h 29"/>
                  <a:gd name="T64" fmla="*/ 13 w 18"/>
                  <a:gd name="T65" fmla="*/ 16 h 29"/>
                  <a:gd name="T66" fmla="*/ 11 w 18"/>
                  <a:gd name="T67" fmla="*/ 14 h 29"/>
                  <a:gd name="T68" fmla="*/ 9 w 18"/>
                  <a:gd name="T69" fmla="*/ 13 h 29"/>
                  <a:gd name="T70" fmla="*/ 7 w 18"/>
                  <a:gd name="T71" fmla="*/ 14 h 29"/>
                  <a:gd name="T72" fmla="*/ 6 w 18"/>
                  <a:gd name="T73" fmla="*/ 15 h 29"/>
                  <a:gd name="T74" fmla="*/ 5 w 18"/>
                  <a:gd name="T75" fmla="*/ 17 h 29"/>
                  <a:gd name="T76" fmla="*/ 5 w 18"/>
                  <a:gd name="T77" fmla="*/ 19 h 29"/>
                  <a:gd name="T78" fmla="*/ 5 w 18"/>
                  <a:gd name="T79" fmla="*/ 21 h 29"/>
                  <a:gd name="T80" fmla="*/ 6 w 18"/>
                  <a:gd name="T81" fmla="*/ 23 h 29"/>
                  <a:gd name="T82" fmla="*/ 7 w 18"/>
                  <a:gd name="T83" fmla="*/ 24 h 29"/>
                  <a:gd name="T84" fmla="*/ 9 w 18"/>
                  <a:gd name="T85" fmla="*/ 25 h 29"/>
                  <a:gd name="T86" fmla="*/ 10 w 18"/>
                  <a:gd name="T87" fmla="*/ 25 h 29"/>
                  <a:gd name="T88" fmla="*/ 11 w 18"/>
                  <a:gd name="T89" fmla="*/ 24 h 29"/>
                  <a:gd name="T90" fmla="*/ 12 w 18"/>
                  <a:gd name="T91" fmla="*/ 23 h 29"/>
                  <a:gd name="T92" fmla="*/ 13 w 18"/>
                  <a:gd name="T93" fmla="*/ 22 h 29"/>
                  <a:gd name="T94" fmla="*/ 13 w 18"/>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8"/>
                    </a:moveTo>
                    <a:cubicBezTo>
                      <a:pt x="18" y="28"/>
                      <a:pt x="18" y="28"/>
                      <a:pt x="18" y="28"/>
                    </a:cubicBezTo>
                    <a:cubicBezTo>
                      <a:pt x="18" y="29"/>
                      <a:pt x="18" y="29"/>
                      <a:pt x="18" y="29"/>
                    </a:cubicBezTo>
                    <a:cubicBezTo>
                      <a:pt x="18" y="29"/>
                      <a:pt x="17" y="29"/>
                      <a:pt x="17" y="29"/>
                    </a:cubicBezTo>
                    <a:cubicBezTo>
                      <a:pt x="17" y="29"/>
                      <a:pt x="17" y="29"/>
                      <a:pt x="16" y="29"/>
                    </a:cubicBezTo>
                    <a:cubicBezTo>
                      <a:pt x="16" y="29"/>
                      <a:pt x="15" y="29"/>
                      <a:pt x="15" y="29"/>
                    </a:cubicBezTo>
                    <a:cubicBezTo>
                      <a:pt x="15" y="29"/>
                      <a:pt x="15" y="29"/>
                      <a:pt x="14" y="29"/>
                    </a:cubicBezTo>
                    <a:cubicBezTo>
                      <a:pt x="14" y="29"/>
                      <a:pt x="14" y="29"/>
                      <a:pt x="14" y="28"/>
                    </a:cubicBezTo>
                    <a:cubicBezTo>
                      <a:pt x="14" y="28"/>
                      <a:pt x="14" y="28"/>
                      <a:pt x="14" y="28"/>
                    </a:cubicBezTo>
                    <a:cubicBezTo>
                      <a:pt x="14" y="26"/>
                      <a:pt x="14" y="26"/>
                      <a:pt x="14" y="26"/>
                    </a:cubicBezTo>
                    <a:cubicBezTo>
                      <a:pt x="13" y="27"/>
                      <a:pt x="12" y="28"/>
                      <a:pt x="11" y="28"/>
                    </a:cubicBezTo>
                    <a:cubicBezTo>
                      <a:pt x="10" y="29"/>
                      <a:pt x="9" y="29"/>
                      <a:pt x="8" y="29"/>
                    </a:cubicBezTo>
                    <a:cubicBezTo>
                      <a:pt x="6" y="29"/>
                      <a:pt x="5" y="29"/>
                      <a:pt x="4" y="28"/>
                    </a:cubicBezTo>
                    <a:cubicBezTo>
                      <a:pt x="3" y="28"/>
                      <a:pt x="2" y="27"/>
                      <a:pt x="2" y="26"/>
                    </a:cubicBezTo>
                    <a:cubicBezTo>
                      <a:pt x="1" y="25"/>
                      <a:pt x="1" y="24"/>
                      <a:pt x="0" y="23"/>
                    </a:cubicBezTo>
                    <a:cubicBezTo>
                      <a:pt x="0" y="22"/>
                      <a:pt x="0" y="21"/>
                      <a:pt x="0" y="19"/>
                    </a:cubicBezTo>
                    <a:cubicBezTo>
                      <a:pt x="0" y="18"/>
                      <a:pt x="0" y="16"/>
                      <a:pt x="0" y="15"/>
                    </a:cubicBezTo>
                    <a:cubicBezTo>
                      <a:pt x="1" y="14"/>
                      <a:pt x="1" y="12"/>
                      <a:pt x="2" y="12"/>
                    </a:cubicBezTo>
                    <a:cubicBezTo>
                      <a:pt x="3" y="11"/>
                      <a:pt x="4" y="10"/>
                      <a:pt x="4" y="9"/>
                    </a:cubicBezTo>
                    <a:cubicBezTo>
                      <a:pt x="5" y="9"/>
                      <a:pt x="7" y="9"/>
                      <a:pt x="8" y="9"/>
                    </a:cubicBezTo>
                    <a:cubicBezTo>
                      <a:pt x="9" y="9"/>
                      <a:pt x="10" y="9"/>
                      <a:pt x="11" y="9"/>
                    </a:cubicBezTo>
                    <a:cubicBezTo>
                      <a:pt x="12" y="10"/>
                      <a:pt x="12" y="10"/>
                      <a:pt x="13" y="11"/>
                    </a:cubicBezTo>
                    <a:cubicBezTo>
                      <a:pt x="13" y="1"/>
                      <a:pt x="13" y="1"/>
                      <a:pt x="13" y="1"/>
                    </a:cubicBezTo>
                    <a:cubicBezTo>
                      <a:pt x="13" y="1"/>
                      <a:pt x="13" y="1"/>
                      <a:pt x="13" y="1"/>
                    </a:cubicBezTo>
                    <a:cubicBezTo>
                      <a:pt x="13" y="1"/>
                      <a:pt x="14" y="1"/>
                      <a:pt x="14" y="1"/>
                    </a:cubicBezTo>
                    <a:cubicBezTo>
                      <a:pt x="14" y="1"/>
                      <a:pt x="14" y="0"/>
                      <a:pt x="15" y="0"/>
                    </a:cubicBezTo>
                    <a:cubicBezTo>
                      <a:pt x="15" y="0"/>
                      <a:pt x="15" y="0"/>
                      <a:pt x="16" y="0"/>
                    </a:cubicBezTo>
                    <a:cubicBezTo>
                      <a:pt x="16" y="0"/>
                      <a:pt x="17" y="0"/>
                      <a:pt x="17" y="0"/>
                    </a:cubicBezTo>
                    <a:cubicBezTo>
                      <a:pt x="17" y="0"/>
                      <a:pt x="18" y="1"/>
                      <a:pt x="18" y="1"/>
                    </a:cubicBezTo>
                    <a:cubicBezTo>
                      <a:pt x="18" y="1"/>
                      <a:pt x="18" y="1"/>
                      <a:pt x="18" y="1"/>
                    </a:cubicBezTo>
                    <a:cubicBezTo>
                      <a:pt x="18" y="1"/>
                      <a:pt x="18" y="1"/>
                      <a:pt x="18" y="1"/>
                    </a:cubicBezTo>
                    <a:lnTo>
                      <a:pt x="18" y="28"/>
                    </a:lnTo>
                    <a:close/>
                    <a:moveTo>
                      <a:pt x="13" y="16"/>
                    </a:moveTo>
                    <a:cubicBezTo>
                      <a:pt x="12" y="15"/>
                      <a:pt x="12" y="14"/>
                      <a:pt x="11" y="14"/>
                    </a:cubicBezTo>
                    <a:cubicBezTo>
                      <a:pt x="10" y="13"/>
                      <a:pt x="10" y="13"/>
                      <a:pt x="9" y="13"/>
                    </a:cubicBezTo>
                    <a:cubicBezTo>
                      <a:pt x="8" y="13"/>
                      <a:pt x="8" y="13"/>
                      <a:pt x="7" y="14"/>
                    </a:cubicBezTo>
                    <a:cubicBezTo>
                      <a:pt x="7" y="14"/>
                      <a:pt x="6" y="14"/>
                      <a:pt x="6" y="15"/>
                    </a:cubicBezTo>
                    <a:cubicBezTo>
                      <a:pt x="6" y="15"/>
                      <a:pt x="6" y="16"/>
                      <a:pt x="5" y="17"/>
                    </a:cubicBezTo>
                    <a:cubicBezTo>
                      <a:pt x="5" y="17"/>
                      <a:pt x="5" y="18"/>
                      <a:pt x="5" y="19"/>
                    </a:cubicBezTo>
                    <a:cubicBezTo>
                      <a:pt x="5" y="20"/>
                      <a:pt x="5" y="20"/>
                      <a:pt x="5" y="21"/>
                    </a:cubicBezTo>
                    <a:cubicBezTo>
                      <a:pt x="6" y="22"/>
                      <a:pt x="6" y="22"/>
                      <a:pt x="6" y="23"/>
                    </a:cubicBezTo>
                    <a:cubicBezTo>
                      <a:pt x="6" y="24"/>
                      <a:pt x="7" y="24"/>
                      <a:pt x="7" y="24"/>
                    </a:cubicBezTo>
                    <a:cubicBezTo>
                      <a:pt x="8" y="25"/>
                      <a:pt x="8" y="25"/>
                      <a:pt x="9" y="25"/>
                    </a:cubicBezTo>
                    <a:cubicBezTo>
                      <a:pt x="9" y="25"/>
                      <a:pt x="10" y="25"/>
                      <a:pt x="10" y="25"/>
                    </a:cubicBezTo>
                    <a:cubicBezTo>
                      <a:pt x="10" y="25"/>
                      <a:pt x="11" y="24"/>
                      <a:pt x="11" y="24"/>
                    </a:cubicBezTo>
                    <a:cubicBezTo>
                      <a:pt x="11" y="24"/>
                      <a:pt x="12" y="24"/>
                      <a:pt x="12" y="23"/>
                    </a:cubicBezTo>
                    <a:cubicBezTo>
                      <a:pt x="12" y="23"/>
                      <a:pt x="13" y="23"/>
                      <a:pt x="13" y="22"/>
                    </a:cubicBezTo>
                    <a:lnTo>
                      <a:pt x="1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4" name="Group 9643">
              <a:extLst>
                <a:ext uri="{FF2B5EF4-FFF2-40B4-BE49-F238E27FC236}">
                  <a16:creationId xmlns:a16="http://schemas.microsoft.com/office/drawing/2014/main" id="{64705272-D126-4FB3-9F79-9A86B6BD2A5F}"/>
                </a:ext>
              </a:extLst>
            </p:cNvPr>
            <p:cNvGrpSpPr/>
            <p:nvPr/>
          </p:nvGrpSpPr>
          <p:grpSpPr>
            <a:xfrm>
              <a:off x="902939" y="2797798"/>
              <a:ext cx="166070" cy="84443"/>
              <a:chOff x="-2933700" y="2159117"/>
              <a:chExt cx="187325" cy="95251"/>
            </a:xfrm>
          </p:grpSpPr>
          <p:sp>
            <p:nvSpPr>
              <p:cNvPr id="9281" name="Freeform 8290">
                <a:extLst>
                  <a:ext uri="{FF2B5EF4-FFF2-40B4-BE49-F238E27FC236}">
                    <a16:creationId xmlns:a16="http://schemas.microsoft.com/office/drawing/2014/main" id="{E83A8B0B-F38E-4659-B64F-1D46D140D71B}"/>
                  </a:ext>
                </a:extLst>
              </p:cNvPr>
              <p:cNvSpPr>
                <a:spLocks/>
              </p:cNvSpPr>
              <p:nvPr/>
            </p:nvSpPr>
            <p:spPr bwMode="auto">
              <a:xfrm>
                <a:off x="-2933700" y="2163880"/>
                <a:ext cx="50800" cy="69850"/>
              </a:xfrm>
              <a:custGeom>
                <a:avLst/>
                <a:gdLst>
                  <a:gd name="T0" fmla="*/ 19 w 19"/>
                  <a:gd name="T1" fmla="*/ 23 h 26"/>
                  <a:gd name="T2" fmla="*/ 19 w 19"/>
                  <a:gd name="T3" fmla="*/ 23 h 26"/>
                  <a:gd name="T4" fmla="*/ 19 w 19"/>
                  <a:gd name="T5" fmla="*/ 24 h 26"/>
                  <a:gd name="T6" fmla="*/ 19 w 19"/>
                  <a:gd name="T7" fmla="*/ 24 h 26"/>
                  <a:gd name="T8" fmla="*/ 19 w 19"/>
                  <a:gd name="T9" fmla="*/ 25 h 26"/>
                  <a:gd name="T10" fmla="*/ 18 w 19"/>
                  <a:gd name="T11" fmla="*/ 25 h 26"/>
                  <a:gd name="T12" fmla="*/ 16 w 19"/>
                  <a:gd name="T13" fmla="*/ 26 h 26"/>
                  <a:gd name="T14" fmla="*/ 14 w 19"/>
                  <a:gd name="T15" fmla="*/ 26 h 26"/>
                  <a:gd name="T16" fmla="*/ 12 w 19"/>
                  <a:gd name="T17" fmla="*/ 26 h 26"/>
                  <a:gd name="T18" fmla="*/ 7 w 19"/>
                  <a:gd name="T19" fmla="*/ 26 h 26"/>
                  <a:gd name="T20" fmla="*/ 3 w 19"/>
                  <a:gd name="T21" fmla="*/ 23 h 26"/>
                  <a:gd name="T22" fmla="*/ 1 w 19"/>
                  <a:gd name="T23" fmla="*/ 19 h 26"/>
                  <a:gd name="T24" fmla="*/ 0 w 19"/>
                  <a:gd name="T25" fmla="*/ 13 h 26"/>
                  <a:gd name="T26" fmla="*/ 1 w 19"/>
                  <a:gd name="T27" fmla="*/ 7 h 26"/>
                  <a:gd name="T28" fmla="*/ 3 w 19"/>
                  <a:gd name="T29" fmla="*/ 3 h 26"/>
                  <a:gd name="T30" fmla="*/ 7 w 19"/>
                  <a:gd name="T31" fmla="*/ 1 h 26"/>
                  <a:gd name="T32" fmla="*/ 12 w 19"/>
                  <a:gd name="T33" fmla="*/ 0 h 26"/>
                  <a:gd name="T34" fmla="*/ 14 w 19"/>
                  <a:gd name="T35" fmla="*/ 0 h 26"/>
                  <a:gd name="T36" fmla="*/ 16 w 19"/>
                  <a:gd name="T37" fmla="*/ 0 h 26"/>
                  <a:gd name="T38" fmla="*/ 18 w 19"/>
                  <a:gd name="T39" fmla="*/ 1 h 26"/>
                  <a:gd name="T40" fmla="*/ 19 w 19"/>
                  <a:gd name="T41" fmla="*/ 1 h 26"/>
                  <a:gd name="T42" fmla="*/ 19 w 19"/>
                  <a:gd name="T43" fmla="*/ 2 h 26"/>
                  <a:gd name="T44" fmla="*/ 19 w 19"/>
                  <a:gd name="T45" fmla="*/ 2 h 26"/>
                  <a:gd name="T46" fmla="*/ 19 w 19"/>
                  <a:gd name="T47" fmla="*/ 3 h 26"/>
                  <a:gd name="T48" fmla="*/ 19 w 19"/>
                  <a:gd name="T49" fmla="*/ 3 h 26"/>
                  <a:gd name="T50" fmla="*/ 19 w 19"/>
                  <a:gd name="T51" fmla="*/ 4 h 26"/>
                  <a:gd name="T52" fmla="*/ 19 w 19"/>
                  <a:gd name="T53" fmla="*/ 5 h 26"/>
                  <a:gd name="T54" fmla="*/ 19 w 19"/>
                  <a:gd name="T55" fmla="*/ 5 h 26"/>
                  <a:gd name="T56" fmla="*/ 19 w 19"/>
                  <a:gd name="T57" fmla="*/ 5 h 26"/>
                  <a:gd name="T58" fmla="*/ 18 w 19"/>
                  <a:gd name="T59" fmla="*/ 5 h 26"/>
                  <a:gd name="T60" fmla="*/ 17 w 19"/>
                  <a:gd name="T61" fmla="*/ 4 h 26"/>
                  <a:gd name="T62" fmla="*/ 15 w 19"/>
                  <a:gd name="T63" fmla="*/ 4 h 26"/>
                  <a:gd name="T64" fmla="*/ 12 w 19"/>
                  <a:gd name="T65" fmla="*/ 3 h 26"/>
                  <a:gd name="T66" fmla="*/ 9 w 19"/>
                  <a:gd name="T67" fmla="*/ 4 h 26"/>
                  <a:gd name="T68" fmla="*/ 7 w 19"/>
                  <a:gd name="T69" fmla="*/ 6 h 26"/>
                  <a:gd name="T70" fmla="*/ 6 w 19"/>
                  <a:gd name="T71" fmla="*/ 9 h 26"/>
                  <a:gd name="T72" fmla="*/ 6 w 19"/>
                  <a:gd name="T73" fmla="*/ 13 h 26"/>
                  <a:gd name="T74" fmla="*/ 6 w 19"/>
                  <a:gd name="T75" fmla="*/ 17 h 26"/>
                  <a:gd name="T76" fmla="*/ 7 w 19"/>
                  <a:gd name="T77" fmla="*/ 20 h 26"/>
                  <a:gd name="T78" fmla="*/ 10 w 19"/>
                  <a:gd name="T79" fmla="*/ 22 h 26"/>
                  <a:gd name="T80" fmla="*/ 12 w 19"/>
                  <a:gd name="T81" fmla="*/ 23 h 26"/>
                  <a:gd name="T82" fmla="*/ 15 w 19"/>
                  <a:gd name="T83" fmla="*/ 22 h 26"/>
                  <a:gd name="T84" fmla="*/ 17 w 19"/>
                  <a:gd name="T85" fmla="*/ 22 h 26"/>
                  <a:gd name="T86" fmla="*/ 18 w 19"/>
                  <a:gd name="T87" fmla="*/ 21 h 26"/>
                  <a:gd name="T88" fmla="*/ 19 w 19"/>
                  <a:gd name="T89" fmla="*/ 21 h 26"/>
                  <a:gd name="T90" fmla="*/ 19 w 19"/>
                  <a:gd name="T91" fmla="*/ 21 h 26"/>
                  <a:gd name="T92" fmla="*/ 19 w 19"/>
                  <a:gd name="T93" fmla="*/ 21 h 26"/>
                  <a:gd name="T94" fmla="*/ 19 w 19"/>
                  <a:gd name="T95" fmla="*/ 22 h 26"/>
                  <a:gd name="T96" fmla="*/ 19 w 19"/>
                  <a:gd name="T9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6">
                    <a:moveTo>
                      <a:pt x="19" y="23"/>
                    </a:moveTo>
                    <a:cubicBezTo>
                      <a:pt x="19" y="23"/>
                      <a:pt x="19" y="23"/>
                      <a:pt x="19" y="23"/>
                    </a:cubicBezTo>
                    <a:cubicBezTo>
                      <a:pt x="19" y="24"/>
                      <a:pt x="19" y="24"/>
                      <a:pt x="19" y="24"/>
                    </a:cubicBezTo>
                    <a:cubicBezTo>
                      <a:pt x="19" y="24"/>
                      <a:pt x="19" y="24"/>
                      <a:pt x="19" y="24"/>
                    </a:cubicBezTo>
                    <a:cubicBezTo>
                      <a:pt x="19" y="25"/>
                      <a:pt x="19" y="25"/>
                      <a:pt x="19" y="25"/>
                    </a:cubicBezTo>
                    <a:cubicBezTo>
                      <a:pt x="19" y="25"/>
                      <a:pt x="18" y="25"/>
                      <a:pt x="18" y="25"/>
                    </a:cubicBezTo>
                    <a:cubicBezTo>
                      <a:pt x="18" y="25"/>
                      <a:pt x="17" y="26"/>
                      <a:pt x="16" y="26"/>
                    </a:cubicBezTo>
                    <a:cubicBezTo>
                      <a:pt x="16" y="26"/>
                      <a:pt x="15" y="26"/>
                      <a:pt x="14" y="26"/>
                    </a:cubicBezTo>
                    <a:cubicBezTo>
                      <a:pt x="13" y="26"/>
                      <a:pt x="13" y="26"/>
                      <a:pt x="12" y="26"/>
                    </a:cubicBezTo>
                    <a:cubicBezTo>
                      <a:pt x="10" y="26"/>
                      <a:pt x="8" y="26"/>
                      <a:pt x="7" y="26"/>
                    </a:cubicBezTo>
                    <a:cubicBezTo>
                      <a:pt x="5" y="25"/>
                      <a:pt x="4" y="24"/>
                      <a:pt x="3" y="23"/>
                    </a:cubicBezTo>
                    <a:cubicBezTo>
                      <a:pt x="2" y="22"/>
                      <a:pt x="1" y="21"/>
                      <a:pt x="1" y="19"/>
                    </a:cubicBezTo>
                    <a:cubicBezTo>
                      <a:pt x="0" y="17"/>
                      <a:pt x="0" y="16"/>
                      <a:pt x="0" y="13"/>
                    </a:cubicBezTo>
                    <a:cubicBezTo>
                      <a:pt x="0" y="11"/>
                      <a:pt x="0" y="9"/>
                      <a:pt x="1" y="7"/>
                    </a:cubicBezTo>
                    <a:cubicBezTo>
                      <a:pt x="1" y="6"/>
                      <a:pt x="2" y="4"/>
                      <a:pt x="3" y="3"/>
                    </a:cubicBezTo>
                    <a:cubicBezTo>
                      <a:pt x="4" y="2"/>
                      <a:pt x="6" y="1"/>
                      <a:pt x="7" y="1"/>
                    </a:cubicBezTo>
                    <a:cubicBezTo>
                      <a:pt x="9" y="0"/>
                      <a:pt x="10" y="0"/>
                      <a:pt x="12" y="0"/>
                    </a:cubicBezTo>
                    <a:cubicBezTo>
                      <a:pt x="13" y="0"/>
                      <a:pt x="14" y="0"/>
                      <a:pt x="14" y="0"/>
                    </a:cubicBezTo>
                    <a:cubicBezTo>
                      <a:pt x="15" y="0"/>
                      <a:pt x="16" y="0"/>
                      <a:pt x="16" y="0"/>
                    </a:cubicBezTo>
                    <a:cubicBezTo>
                      <a:pt x="17" y="0"/>
                      <a:pt x="17" y="1"/>
                      <a:pt x="18" y="1"/>
                    </a:cubicBezTo>
                    <a:cubicBezTo>
                      <a:pt x="18" y="1"/>
                      <a:pt x="19" y="1"/>
                      <a:pt x="19" y="1"/>
                    </a:cubicBezTo>
                    <a:cubicBezTo>
                      <a:pt x="19" y="1"/>
                      <a:pt x="19" y="2"/>
                      <a:pt x="19" y="2"/>
                    </a:cubicBezTo>
                    <a:cubicBezTo>
                      <a:pt x="19" y="2"/>
                      <a:pt x="19" y="2"/>
                      <a:pt x="19" y="2"/>
                    </a:cubicBezTo>
                    <a:cubicBezTo>
                      <a:pt x="19" y="2"/>
                      <a:pt x="19" y="2"/>
                      <a:pt x="19" y="3"/>
                    </a:cubicBezTo>
                    <a:cubicBezTo>
                      <a:pt x="19" y="3"/>
                      <a:pt x="19" y="3"/>
                      <a:pt x="19" y="3"/>
                    </a:cubicBezTo>
                    <a:cubicBezTo>
                      <a:pt x="19" y="4"/>
                      <a:pt x="19" y="4"/>
                      <a:pt x="19" y="4"/>
                    </a:cubicBezTo>
                    <a:cubicBezTo>
                      <a:pt x="19" y="5"/>
                      <a:pt x="19" y="5"/>
                      <a:pt x="19" y="5"/>
                    </a:cubicBezTo>
                    <a:cubicBezTo>
                      <a:pt x="19" y="5"/>
                      <a:pt x="19" y="5"/>
                      <a:pt x="19" y="5"/>
                    </a:cubicBezTo>
                    <a:cubicBezTo>
                      <a:pt x="19" y="5"/>
                      <a:pt x="19" y="5"/>
                      <a:pt x="19" y="5"/>
                    </a:cubicBezTo>
                    <a:cubicBezTo>
                      <a:pt x="18" y="5"/>
                      <a:pt x="18" y="5"/>
                      <a:pt x="18" y="5"/>
                    </a:cubicBezTo>
                    <a:cubicBezTo>
                      <a:pt x="18" y="5"/>
                      <a:pt x="17" y="5"/>
                      <a:pt x="17" y="4"/>
                    </a:cubicBezTo>
                    <a:cubicBezTo>
                      <a:pt x="16" y="4"/>
                      <a:pt x="15" y="4"/>
                      <a:pt x="15" y="4"/>
                    </a:cubicBezTo>
                    <a:cubicBezTo>
                      <a:pt x="14" y="4"/>
                      <a:pt x="13" y="3"/>
                      <a:pt x="12" y="3"/>
                    </a:cubicBezTo>
                    <a:cubicBezTo>
                      <a:pt x="11" y="3"/>
                      <a:pt x="10" y="4"/>
                      <a:pt x="9" y="4"/>
                    </a:cubicBezTo>
                    <a:cubicBezTo>
                      <a:pt x="9" y="5"/>
                      <a:pt x="8" y="5"/>
                      <a:pt x="7" y="6"/>
                    </a:cubicBezTo>
                    <a:cubicBezTo>
                      <a:pt x="7" y="7"/>
                      <a:pt x="6" y="8"/>
                      <a:pt x="6" y="9"/>
                    </a:cubicBezTo>
                    <a:cubicBezTo>
                      <a:pt x="6" y="10"/>
                      <a:pt x="6" y="12"/>
                      <a:pt x="6" y="13"/>
                    </a:cubicBezTo>
                    <a:cubicBezTo>
                      <a:pt x="6" y="15"/>
                      <a:pt x="6" y="16"/>
                      <a:pt x="6" y="17"/>
                    </a:cubicBezTo>
                    <a:cubicBezTo>
                      <a:pt x="6" y="19"/>
                      <a:pt x="7" y="20"/>
                      <a:pt x="7" y="20"/>
                    </a:cubicBezTo>
                    <a:cubicBezTo>
                      <a:pt x="8" y="21"/>
                      <a:pt x="9" y="22"/>
                      <a:pt x="10" y="22"/>
                    </a:cubicBezTo>
                    <a:cubicBezTo>
                      <a:pt x="10" y="22"/>
                      <a:pt x="11" y="23"/>
                      <a:pt x="12" y="23"/>
                    </a:cubicBezTo>
                    <a:cubicBezTo>
                      <a:pt x="13" y="23"/>
                      <a:pt x="14" y="23"/>
                      <a:pt x="15" y="22"/>
                    </a:cubicBezTo>
                    <a:cubicBezTo>
                      <a:pt x="16" y="22"/>
                      <a:pt x="16" y="22"/>
                      <a:pt x="17" y="22"/>
                    </a:cubicBezTo>
                    <a:cubicBezTo>
                      <a:pt x="17" y="21"/>
                      <a:pt x="18" y="21"/>
                      <a:pt x="18" y="21"/>
                    </a:cubicBezTo>
                    <a:cubicBezTo>
                      <a:pt x="18" y="21"/>
                      <a:pt x="19" y="21"/>
                      <a:pt x="19" y="21"/>
                    </a:cubicBezTo>
                    <a:cubicBezTo>
                      <a:pt x="19" y="21"/>
                      <a:pt x="19" y="21"/>
                      <a:pt x="19" y="21"/>
                    </a:cubicBezTo>
                    <a:cubicBezTo>
                      <a:pt x="19" y="21"/>
                      <a:pt x="19" y="21"/>
                      <a:pt x="19" y="21"/>
                    </a:cubicBezTo>
                    <a:cubicBezTo>
                      <a:pt x="19" y="21"/>
                      <a:pt x="19" y="21"/>
                      <a:pt x="19" y="22"/>
                    </a:cubicBezTo>
                    <a:cubicBezTo>
                      <a:pt x="19" y="22"/>
                      <a:pt x="19" y="22"/>
                      <a:pt x="19"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2" name="Freeform 8291">
                <a:extLst>
                  <a:ext uri="{FF2B5EF4-FFF2-40B4-BE49-F238E27FC236}">
                    <a16:creationId xmlns:a16="http://schemas.microsoft.com/office/drawing/2014/main" id="{7E446871-A6B9-48A9-AFA8-EA90F1F72271}"/>
                  </a:ext>
                </a:extLst>
              </p:cNvPr>
              <p:cNvSpPr>
                <a:spLocks/>
              </p:cNvSpPr>
              <p:nvPr/>
            </p:nvSpPr>
            <p:spPr bwMode="auto">
              <a:xfrm>
                <a:off x="-2871788" y="2159117"/>
                <a:ext cx="14288" cy="74613"/>
              </a:xfrm>
              <a:custGeom>
                <a:avLst/>
                <a:gdLst>
                  <a:gd name="T0" fmla="*/ 5 w 5"/>
                  <a:gd name="T1" fmla="*/ 28 h 28"/>
                  <a:gd name="T2" fmla="*/ 5 w 5"/>
                  <a:gd name="T3" fmla="*/ 28 h 28"/>
                  <a:gd name="T4" fmla="*/ 5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1 h 28"/>
                  <a:gd name="T20" fmla="*/ 0 w 5"/>
                  <a:gd name="T21" fmla="*/ 0 h 28"/>
                  <a:gd name="T22" fmla="*/ 0 w 5"/>
                  <a:gd name="T23" fmla="*/ 0 h 28"/>
                  <a:gd name="T24" fmla="*/ 1 w 5"/>
                  <a:gd name="T25" fmla="*/ 0 h 28"/>
                  <a:gd name="T26" fmla="*/ 2 w 5"/>
                  <a:gd name="T27" fmla="*/ 0 h 28"/>
                  <a:gd name="T28" fmla="*/ 4 w 5"/>
                  <a:gd name="T29" fmla="*/ 0 h 28"/>
                  <a:gd name="T30" fmla="*/ 5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5" y="28"/>
                    </a:cubicBezTo>
                    <a:cubicBezTo>
                      <a:pt x="4" y="28"/>
                      <a:pt x="4" y="28"/>
                      <a:pt x="4" y="28"/>
                    </a:cubicBezTo>
                    <a:cubicBezTo>
                      <a:pt x="3" y="28"/>
                      <a:pt x="3" y="28"/>
                      <a:pt x="2" y="28"/>
                    </a:cubicBezTo>
                    <a:cubicBezTo>
                      <a:pt x="2" y="28"/>
                      <a:pt x="2" y="28"/>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3" name="Freeform 8292">
                <a:extLst>
                  <a:ext uri="{FF2B5EF4-FFF2-40B4-BE49-F238E27FC236}">
                    <a16:creationId xmlns:a16="http://schemas.microsoft.com/office/drawing/2014/main" id="{6889169F-5D6B-48F7-81BA-C628D2F5A3C7}"/>
                  </a:ext>
                </a:extLst>
              </p:cNvPr>
              <p:cNvSpPr>
                <a:spLocks/>
              </p:cNvSpPr>
              <p:nvPr/>
            </p:nvSpPr>
            <p:spPr bwMode="auto">
              <a:xfrm>
                <a:off x="-2833688" y="2214680"/>
                <a:ext cx="17463" cy="11113"/>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1"/>
                      <a:pt x="1" y="1"/>
                      <a:pt x="0" y="1"/>
                    </a:cubicBezTo>
                    <a:cubicBezTo>
                      <a:pt x="0" y="1"/>
                      <a:pt x="0" y="2"/>
                      <a:pt x="0" y="2"/>
                    </a:cubicBezTo>
                    <a:cubicBezTo>
                      <a:pt x="0" y="2"/>
                      <a:pt x="0" y="3"/>
                      <a:pt x="1" y="3"/>
                    </a:cubicBezTo>
                    <a:cubicBezTo>
                      <a:pt x="1" y="3"/>
                      <a:pt x="2" y="4"/>
                      <a:pt x="3" y="4"/>
                    </a:cubicBezTo>
                    <a:cubicBezTo>
                      <a:pt x="4" y="4"/>
                      <a:pt x="4" y="4"/>
                      <a:pt x="5" y="3"/>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4" name="Freeform 8293">
                <a:extLst>
                  <a:ext uri="{FF2B5EF4-FFF2-40B4-BE49-F238E27FC236}">
                    <a16:creationId xmlns:a16="http://schemas.microsoft.com/office/drawing/2014/main" id="{192DB7D4-43D0-429C-8768-97A61A24490D}"/>
                  </a:ext>
                </a:extLst>
              </p:cNvPr>
              <p:cNvSpPr>
                <a:spLocks/>
              </p:cNvSpPr>
              <p:nvPr/>
            </p:nvSpPr>
            <p:spPr bwMode="auto">
              <a:xfrm>
                <a:off x="-2847975" y="2182930"/>
                <a:ext cx="46038" cy="50800"/>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6 h 19"/>
                  <a:gd name="T60" fmla="*/ 1 w 17"/>
                  <a:gd name="T61" fmla="*/ 5 h 19"/>
                  <a:gd name="T62" fmla="*/ 1 w 17"/>
                  <a:gd name="T63" fmla="*/ 4 h 19"/>
                  <a:gd name="T64" fmla="*/ 1 w 17"/>
                  <a:gd name="T65" fmla="*/ 3 h 19"/>
                  <a:gd name="T66" fmla="*/ 2 w 17"/>
                  <a:gd name="T67" fmla="*/ 3 h 19"/>
                  <a:gd name="T68" fmla="*/ 3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3" y="19"/>
                      <a:pt x="3" y="19"/>
                      <a:pt x="2" y="18"/>
                    </a:cubicBezTo>
                    <a:cubicBezTo>
                      <a:pt x="1" y="18"/>
                      <a:pt x="1" y="17"/>
                      <a:pt x="1" y="16"/>
                    </a:cubicBezTo>
                    <a:cubicBezTo>
                      <a:pt x="0" y="16"/>
                      <a:pt x="0" y="15"/>
                      <a:pt x="0" y="14"/>
                    </a:cubicBezTo>
                    <a:cubicBezTo>
                      <a:pt x="0" y="13"/>
                      <a:pt x="0" y="12"/>
                      <a:pt x="1" y="11"/>
                    </a:cubicBezTo>
                    <a:cubicBezTo>
                      <a:pt x="1" y="10"/>
                      <a:pt x="2" y="10"/>
                      <a:pt x="3" y="9"/>
                    </a:cubicBezTo>
                    <a:cubicBezTo>
                      <a:pt x="3" y="9"/>
                      <a:pt x="4" y="9"/>
                      <a:pt x="6" y="8"/>
                    </a:cubicBezTo>
                    <a:cubicBezTo>
                      <a:pt x="7" y="8"/>
                      <a:pt x="8" y="8"/>
                      <a:pt x="10" y="8"/>
                    </a:cubicBezTo>
                    <a:cubicBezTo>
                      <a:pt x="12" y="8"/>
                      <a:pt x="12" y="8"/>
                      <a:pt x="12" y="8"/>
                    </a:cubicBezTo>
                    <a:cubicBezTo>
                      <a:pt x="12" y="7"/>
                      <a:pt x="12" y="7"/>
                      <a:pt x="12" y="7"/>
                    </a:cubicBezTo>
                    <a:cubicBezTo>
                      <a:pt x="12" y="7"/>
                      <a:pt x="12" y="6"/>
                      <a:pt x="12" y="6"/>
                    </a:cubicBezTo>
                    <a:cubicBezTo>
                      <a:pt x="11" y="5"/>
                      <a:pt x="11" y="5"/>
                      <a:pt x="11" y="5"/>
                    </a:cubicBezTo>
                    <a:cubicBezTo>
                      <a:pt x="11" y="5"/>
                      <a:pt x="10" y="4"/>
                      <a:pt x="10" y="4"/>
                    </a:cubicBezTo>
                    <a:cubicBezTo>
                      <a:pt x="9" y="4"/>
                      <a:pt x="9" y="4"/>
                      <a:pt x="8" y="4"/>
                    </a:cubicBezTo>
                    <a:cubicBezTo>
                      <a:pt x="7" y="4"/>
                      <a:pt x="7" y="4"/>
                      <a:pt x="6" y="4"/>
                    </a:cubicBezTo>
                    <a:cubicBezTo>
                      <a:pt x="5" y="5"/>
                      <a:pt x="5" y="5"/>
                      <a:pt x="4" y="5"/>
                    </a:cubicBezTo>
                    <a:cubicBezTo>
                      <a:pt x="4" y="5"/>
                      <a:pt x="3" y="6"/>
                      <a:pt x="3" y="6"/>
                    </a:cubicBezTo>
                    <a:cubicBezTo>
                      <a:pt x="2" y="6"/>
                      <a:pt x="2" y="6"/>
                      <a:pt x="2" y="6"/>
                    </a:cubicBezTo>
                    <a:cubicBezTo>
                      <a:pt x="2" y="6"/>
                      <a:pt x="2" y="6"/>
                      <a:pt x="2" y="6"/>
                    </a:cubicBezTo>
                    <a:cubicBezTo>
                      <a:pt x="1" y="6"/>
                      <a:pt x="1" y="6"/>
                      <a:pt x="1" y="6"/>
                    </a:cubicBezTo>
                    <a:cubicBezTo>
                      <a:pt x="1" y="5"/>
                      <a:pt x="1" y="5"/>
                      <a:pt x="1" y="5"/>
                    </a:cubicBezTo>
                    <a:cubicBezTo>
                      <a:pt x="1" y="5"/>
                      <a:pt x="1" y="4"/>
                      <a:pt x="1" y="4"/>
                    </a:cubicBezTo>
                    <a:cubicBezTo>
                      <a:pt x="1" y="4"/>
                      <a:pt x="1" y="3"/>
                      <a:pt x="1" y="3"/>
                    </a:cubicBezTo>
                    <a:cubicBezTo>
                      <a:pt x="1" y="3"/>
                      <a:pt x="1" y="3"/>
                      <a:pt x="2" y="3"/>
                    </a:cubicBezTo>
                    <a:cubicBezTo>
                      <a:pt x="2" y="2"/>
                      <a:pt x="2" y="2"/>
                      <a:pt x="3" y="2"/>
                    </a:cubicBezTo>
                    <a:cubicBezTo>
                      <a:pt x="3" y="2"/>
                      <a:pt x="4" y="1"/>
                      <a:pt x="4" y="1"/>
                    </a:cubicBezTo>
                    <a:cubicBezTo>
                      <a:pt x="5" y="1"/>
                      <a:pt x="6" y="1"/>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5" name="Freeform 8294">
                <a:extLst>
                  <a:ext uri="{FF2B5EF4-FFF2-40B4-BE49-F238E27FC236}">
                    <a16:creationId xmlns:a16="http://schemas.microsoft.com/office/drawing/2014/main" id="{649B42C4-D7FC-499B-8F57-BA3DF0CA2F40}"/>
                  </a:ext>
                </a:extLst>
              </p:cNvPr>
              <p:cNvSpPr>
                <a:spLocks/>
              </p:cNvSpPr>
              <p:nvPr/>
            </p:nvSpPr>
            <p:spPr bwMode="auto">
              <a:xfrm>
                <a:off x="-2797175" y="2182930"/>
                <a:ext cx="50800" cy="71438"/>
              </a:xfrm>
              <a:custGeom>
                <a:avLst/>
                <a:gdLst>
                  <a:gd name="T0" fmla="*/ 13 w 19"/>
                  <a:gd name="T1" fmla="*/ 19 h 27"/>
                  <a:gd name="T2" fmla="*/ 11 w 19"/>
                  <a:gd name="T3" fmla="*/ 26 h 27"/>
                  <a:gd name="T4" fmla="*/ 9 w 19"/>
                  <a:gd name="T5" fmla="*/ 27 h 27"/>
                  <a:gd name="T6" fmla="*/ 7 w 19"/>
                  <a:gd name="T7" fmla="*/ 27 h 27"/>
                  <a:gd name="T8" fmla="*/ 6 w 19"/>
                  <a:gd name="T9" fmla="*/ 27 h 27"/>
                  <a:gd name="T10" fmla="*/ 5 w 19"/>
                  <a:gd name="T11" fmla="*/ 27 h 27"/>
                  <a:gd name="T12" fmla="*/ 5 w 19"/>
                  <a:gd name="T13" fmla="*/ 26 h 27"/>
                  <a:gd name="T14" fmla="*/ 5 w 19"/>
                  <a:gd name="T15" fmla="*/ 26 h 27"/>
                  <a:gd name="T16" fmla="*/ 7 w 19"/>
                  <a:gd name="T17" fmla="*/ 19 h 27"/>
                  <a:gd name="T18" fmla="*/ 7 w 19"/>
                  <a:gd name="T19" fmla="*/ 19 h 27"/>
                  <a:gd name="T20" fmla="*/ 7 w 19"/>
                  <a:gd name="T21" fmla="*/ 19 h 27"/>
                  <a:gd name="T22" fmla="*/ 0 w 19"/>
                  <a:gd name="T23" fmla="*/ 2 h 27"/>
                  <a:gd name="T24" fmla="*/ 0 w 19"/>
                  <a:gd name="T25" fmla="*/ 1 h 27"/>
                  <a:gd name="T26" fmla="*/ 0 w 19"/>
                  <a:gd name="T27" fmla="*/ 1 h 27"/>
                  <a:gd name="T28" fmla="*/ 1 w 19"/>
                  <a:gd name="T29" fmla="*/ 0 h 27"/>
                  <a:gd name="T30" fmla="*/ 3 w 19"/>
                  <a:gd name="T31" fmla="*/ 0 h 27"/>
                  <a:gd name="T32" fmla="*/ 4 w 19"/>
                  <a:gd name="T33" fmla="*/ 0 h 27"/>
                  <a:gd name="T34" fmla="*/ 5 w 19"/>
                  <a:gd name="T35" fmla="*/ 0 h 27"/>
                  <a:gd name="T36" fmla="*/ 5 w 19"/>
                  <a:gd name="T37" fmla="*/ 1 h 27"/>
                  <a:gd name="T38" fmla="*/ 6 w 19"/>
                  <a:gd name="T39" fmla="*/ 2 h 27"/>
                  <a:gd name="T40" fmla="*/ 10 w 19"/>
                  <a:gd name="T41" fmla="*/ 13 h 27"/>
                  <a:gd name="T42" fmla="*/ 14 w 19"/>
                  <a:gd name="T43" fmla="*/ 1 h 27"/>
                  <a:gd name="T44" fmla="*/ 14 w 19"/>
                  <a:gd name="T45" fmla="*/ 1 h 27"/>
                  <a:gd name="T46" fmla="*/ 15 w 19"/>
                  <a:gd name="T47" fmla="*/ 0 h 27"/>
                  <a:gd name="T48" fmla="*/ 16 w 19"/>
                  <a:gd name="T49" fmla="*/ 0 h 27"/>
                  <a:gd name="T50" fmla="*/ 18 w 19"/>
                  <a:gd name="T51" fmla="*/ 0 h 27"/>
                  <a:gd name="T52" fmla="*/ 19 w 19"/>
                  <a:gd name="T53" fmla="*/ 1 h 27"/>
                  <a:gd name="T54" fmla="*/ 19 w 19"/>
                  <a:gd name="T55" fmla="*/ 1 h 27"/>
                  <a:gd name="T56" fmla="*/ 19 w 19"/>
                  <a:gd name="T57" fmla="*/ 2 h 27"/>
                  <a:gd name="T58" fmla="*/ 13 w 19"/>
                  <a:gd name="T5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27">
                    <a:moveTo>
                      <a:pt x="13" y="19"/>
                    </a:moveTo>
                    <a:cubicBezTo>
                      <a:pt x="11" y="26"/>
                      <a:pt x="11" y="26"/>
                      <a:pt x="11" y="26"/>
                    </a:cubicBezTo>
                    <a:cubicBezTo>
                      <a:pt x="10" y="27"/>
                      <a:pt x="10" y="27"/>
                      <a:pt x="9" y="27"/>
                    </a:cubicBezTo>
                    <a:cubicBezTo>
                      <a:pt x="9" y="27"/>
                      <a:pt x="8" y="27"/>
                      <a:pt x="7" y="27"/>
                    </a:cubicBezTo>
                    <a:cubicBezTo>
                      <a:pt x="7" y="27"/>
                      <a:pt x="6" y="27"/>
                      <a:pt x="6" y="27"/>
                    </a:cubicBezTo>
                    <a:cubicBezTo>
                      <a:pt x="5" y="27"/>
                      <a:pt x="5" y="27"/>
                      <a:pt x="5" y="27"/>
                    </a:cubicBezTo>
                    <a:cubicBezTo>
                      <a:pt x="5" y="27"/>
                      <a:pt x="5" y="27"/>
                      <a:pt x="5" y="26"/>
                    </a:cubicBezTo>
                    <a:cubicBezTo>
                      <a:pt x="5" y="26"/>
                      <a:pt x="5" y="26"/>
                      <a:pt x="5" y="26"/>
                    </a:cubicBezTo>
                    <a:cubicBezTo>
                      <a:pt x="7" y="19"/>
                      <a:pt x="7" y="19"/>
                      <a:pt x="7" y="19"/>
                    </a:cubicBezTo>
                    <a:cubicBezTo>
                      <a:pt x="7" y="19"/>
                      <a:pt x="7" y="19"/>
                      <a:pt x="7" y="19"/>
                    </a:cubicBezTo>
                    <a:cubicBezTo>
                      <a:pt x="7" y="19"/>
                      <a:pt x="7" y="19"/>
                      <a:pt x="7" y="19"/>
                    </a:cubicBezTo>
                    <a:cubicBezTo>
                      <a:pt x="0" y="2"/>
                      <a:pt x="0" y="2"/>
                      <a:pt x="0" y="2"/>
                    </a:cubicBezTo>
                    <a:cubicBezTo>
                      <a:pt x="0" y="2"/>
                      <a:pt x="0" y="1"/>
                      <a:pt x="0" y="1"/>
                    </a:cubicBezTo>
                    <a:cubicBezTo>
                      <a:pt x="0" y="1"/>
                      <a:pt x="0" y="1"/>
                      <a:pt x="0" y="1"/>
                    </a:cubicBezTo>
                    <a:cubicBezTo>
                      <a:pt x="0" y="1"/>
                      <a:pt x="1" y="0"/>
                      <a:pt x="1" y="0"/>
                    </a:cubicBezTo>
                    <a:cubicBezTo>
                      <a:pt x="1" y="0"/>
                      <a:pt x="2" y="0"/>
                      <a:pt x="3" y="0"/>
                    </a:cubicBezTo>
                    <a:cubicBezTo>
                      <a:pt x="3" y="0"/>
                      <a:pt x="4" y="0"/>
                      <a:pt x="4" y="0"/>
                    </a:cubicBezTo>
                    <a:cubicBezTo>
                      <a:pt x="4" y="0"/>
                      <a:pt x="5" y="0"/>
                      <a:pt x="5" y="0"/>
                    </a:cubicBezTo>
                    <a:cubicBezTo>
                      <a:pt x="5" y="1"/>
                      <a:pt x="5" y="1"/>
                      <a:pt x="5" y="1"/>
                    </a:cubicBezTo>
                    <a:cubicBezTo>
                      <a:pt x="5" y="1"/>
                      <a:pt x="5" y="1"/>
                      <a:pt x="6" y="2"/>
                    </a:cubicBezTo>
                    <a:cubicBezTo>
                      <a:pt x="10" y="13"/>
                      <a:pt x="10" y="13"/>
                      <a:pt x="10" y="13"/>
                    </a:cubicBezTo>
                    <a:cubicBezTo>
                      <a:pt x="14" y="1"/>
                      <a:pt x="14" y="1"/>
                      <a:pt x="14" y="1"/>
                    </a:cubicBezTo>
                    <a:cubicBezTo>
                      <a:pt x="14" y="1"/>
                      <a:pt x="14" y="1"/>
                      <a:pt x="14" y="1"/>
                    </a:cubicBezTo>
                    <a:cubicBezTo>
                      <a:pt x="14" y="0"/>
                      <a:pt x="15" y="0"/>
                      <a:pt x="15" y="0"/>
                    </a:cubicBezTo>
                    <a:cubicBezTo>
                      <a:pt x="15" y="0"/>
                      <a:pt x="16" y="0"/>
                      <a:pt x="16" y="0"/>
                    </a:cubicBezTo>
                    <a:cubicBezTo>
                      <a:pt x="17" y="0"/>
                      <a:pt x="17" y="0"/>
                      <a:pt x="18" y="0"/>
                    </a:cubicBezTo>
                    <a:cubicBezTo>
                      <a:pt x="18" y="0"/>
                      <a:pt x="19" y="1"/>
                      <a:pt x="19" y="1"/>
                    </a:cubicBezTo>
                    <a:cubicBezTo>
                      <a:pt x="19" y="1"/>
                      <a:pt x="19" y="1"/>
                      <a:pt x="19" y="1"/>
                    </a:cubicBezTo>
                    <a:cubicBezTo>
                      <a:pt x="19" y="1"/>
                      <a:pt x="19" y="2"/>
                      <a:pt x="19" y="2"/>
                    </a:cubicBezTo>
                    <a:lnTo>
                      <a:pt x="13"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6" name="Freeform 8295">
                <a:extLst>
                  <a:ext uri="{FF2B5EF4-FFF2-40B4-BE49-F238E27FC236}">
                    <a16:creationId xmlns:a16="http://schemas.microsoft.com/office/drawing/2014/main" id="{5061B8A5-0B93-487A-8EB5-238EFAF152D4}"/>
                  </a:ext>
                </a:extLst>
              </p:cNvPr>
              <p:cNvSpPr>
                <a:spLocks/>
              </p:cNvSpPr>
              <p:nvPr/>
            </p:nvSpPr>
            <p:spPr bwMode="auto">
              <a:xfrm>
                <a:off x="-2933700" y="2163880"/>
                <a:ext cx="50800" cy="71438"/>
              </a:xfrm>
              <a:custGeom>
                <a:avLst/>
                <a:gdLst>
                  <a:gd name="T0" fmla="*/ 19 w 19"/>
                  <a:gd name="T1" fmla="*/ 22 h 27"/>
                  <a:gd name="T2" fmla="*/ 19 w 19"/>
                  <a:gd name="T3" fmla="*/ 23 h 27"/>
                  <a:gd name="T4" fmla="*/ 19 w 19"/>
                  <a:gd name="T5" fmla="*/ 24 h 27"/>
                  <a:gd name="T6" fmla="*/ 19 w 19"/>
                  <a:gd name="T7" fmla="*/ 24 h 27"/>
                  <a:gd name="T8" fmla="*/ 19 w 19"/>
                  <a:gd name="T9" fmla="*/ 25 h 27"/>
                  <a:gd name="T10" fmla="*/ 18 w 19"/>
                  <a:gd name="T11" fmla="*/ 25 h 27"/>
                  <a:gd name="T12" fmla="*/ 16 w 19"/>
                  <a:gd name="T13" fmla="*/ 26 h 27"/>
                  <a:gd name="T14" fmla="*/ 14 w 19"/>
                  <a:gd name="T15" fmla="*/ 27 h 27"/>
                  <a:gd name="T16" fmla="*/ 12 w 19"/>
                  <a:gd name="T17" fmla="*/ 27 h 27"/>
                  <a:gd name="T18" fmla="*/ 7 w 19"/>
                  <a:gd name="T19" fmla="*/ 26 h 27"/>
                  <a:gd name="T20" fmla="*/ 3 w 19"/>
                  <a:gd name="T21" fmla="*/ 24 h 27"/>
                  <a:gd name="T22" fmla="*/ 1 w 19"/>
                  <a:gd name="T23" fmla="*/ 19 h 27"/>
                  <a:gd name="T24" fmla="*/ 0 w 19"/>
                  <a:gd name="T25" fmla="*/ 14 h 27"/>
                  <a:gd name="T26" fmla="*/ 1 w 19"/>
                  <a:gd name="T27" fmla="*/ 8 h 27"/>
                  <a:gd name="T28" fmla="*/ 3 w 19"/>
                  <a:gd name="T29" fmla="*/ 3 h 27"/>
                  <a:gd name="T30" fmla="*/ 7 w 19"/>
                  <a:gd name="T31" fmla="*/ 0 h 27"/>
                  <a:gd name="T32" fmla="*/ 12 w 19"/>
                  <a:gd name="T33" fmla="*/ 0 h 27"/>
                  <a:gd name="T34" fmla="*/ 14 w 19"/>
                  <a:gd name="T35" fmla="*/ 0 h 27"/>
                  <a:gd name="T36" fmla="*/ 16 w 19"/>
                  <a:gd name="T37" fmla="*/ 0 h 27"/>
                  <a:gd name="T38" fmla="*/ 18 w 19"/>
                  <a:gd name="T39" fmla="*/ 1 h 27"/>
                  <a:gd name="T40" fmla="*/ 19 w 19"/>
                  <a:gd name="T41" fmla="*/ 2 h 27"/>
                  <a:gd name="T42" fmla="*/ 19 w 19"/>
                  <a:gd name="T43" fmla="*/ 2 h 27"/>
                  <a:gd name="T44" fmla="*/ 19 w 19"/>
                  <a:gd name="T45" fmla="*/ 3 h 27"/>
                  <a:gd name="T46" fmla="*/ 19 w 19"/>
                  <a:gd name="T47" fmla="*/ 3 h 27"/>
                  <a:gd name="T48" fmla="*/ 19 w 19"/>
                  <a:gd name="T49" fmla="*/ 4 h 27"/>
                  <a:gd name="T50" fmla="*/ 19 w 19"/>
                  <a:gd name="T51" fmla="*/ 5 h 27"/>
                  <a:gd name="T52" fmla="*/ 19 w 19"/>
                  <a:gd name="T53" fmla="*/ 6 h 27"/>
                  <a:gd name="T54" fmla="*/ 19 w 19"/>
                  <a:gd name="T55" fmla="*/ 6 h 27"/>
                  <a:gd name="T56" fmla="*/ 18 w 19"/>
                  <a:gd name="T57" fmla="*/ 6 h 27"/>
                  <a:gd name="T58" fmla="*/ 18 w 19"/>
                  <a:gd name="T59" fmla="*/ 6 h 27"/>
                  <a:gd name="T60" fmla="*/ 16 w 19"/>
                  <a:gd name="T61" fmla="*/ 5 h 27"/>
                  <a:gd name="T62" fmla="*/ 15 w 19"/>
                  <a:gd name="T63" fmla="*/ 4 h 27"/>
                  <a:gd name="T64" fmla="*/ 12 w 19"/>
                  <a:gd name="T65" fmla="*/ 4 h 27"/>
                  <a:gd name="T66" fmla="*/ 9 w 19"/>
                  <a:gd name="T67" fmla="*/ 5 h 27"/>
                  <a:gd name="T68" fmla="*/ 7 w 19"/>
                  <a:gd name="T69" fmla="*/ 7 h 27"/>
                  <a:gd name="T70" fmla="*/ 6 w 19"/>
                  <a:gd name="T71" fmla="*/ 9 h 27"/>
                  <a:gd name="T72" fmla="*/ 6 w 19"/>
                  <a:gd name="T73" fmla="*/ 13 h 27"/>
                  <a:gd name="T74" fmla="*/ 6 w 19"/>
                  <a:gd name="T75" fmla="*/ 17 h 27"/>
                  <a:gd name="T76" fmla="*/ 7 w 19"/>
                  <a:gd name="T77" fmla="*/ 20 h 27"/>
                  <a:gd name="T78" fmla="*/ 10 w 19"/>
                  <a:gd name="T79" fmla="*/ 22 h 27"/>
                  <a:gd name="T80" fmla="*/ 12 w 19"/>
                  <a:gd name="T81" fmla="*/ 22 h 27"/>
                  <a:gd name="T82" fmla="*/ 15 w 19"/>
                  <a:gd name="T83" fmla="*/ 22 h 27"/>
                  <a:gd name="T84" fmla="*/ 17 w 19"/>
                  <a:gd name="T85" fmla="*/ 21 h 27"/>
                  <a:gd name="T86" fmla="*/ 18 w 19"/>
                  <a:gd name="T87" fmla="*/ 21 h 27"/>
                  <a:gd name="T88" fmla="*/ 19 w 19"/>
                  <a:gd name="T89" fmla="*/ 20 h 27"/>
                  <a:gd name="T90" fmla="*/ 19 w 19"/>
                  <a:gd name="T91" fmla="*/ 20 h 27"/>
                  <a:gd name="T92" fmla="*/ 19 w 19"/>
                  <a:gd name="T93" fmla="*/ 21 h 27"/>
                  <a:gd name="T94" fmla="*/ 19 w 19"/>
                  <a:gd name="T95" fmla="*/ 21 h 27"/>
                  <a:gd name="T96" fmla="*/ 19 w 19"/>
                  <a:gd name="T97"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2"/>
                    </a:moveTo>
                    <a:cubicBezTo>
                      <a:pt x="19" y="23"/>
                      <a:pt x="19" y="23"/>
                      <a:pt x="19" y="23"/>
                    </a:cubicBezTo>
                    <a:cubicBezTo>
                      <a:pt x="19" y="24"/>
                      <a:pt x="19" y="24"/>
                      <a:pt x="19" y="24"/>
                    </a:cubicBezTo>
                    <a:cubicBezTo>
                      <a:pt x="19" y="24"/>
                      <a:pt x="19" y="24"/>
                      <a:pt x="19" y="24"/>
                    </a:cubicBezTo>
                    <a:cubicBezTo>
                      <a:pt x="19" y="25"/>
                      <a:pt x="19" y="25"/>
                      <a:pt x="19" y="25"/>
                    </a:cubicBezTo>
                    <a:cubicBezTo>
                      <a:pt x="19" y="25"/>
                      <a:pt x="18" y="25"/>
                      <a:pt x="18" y="25"/>
                    </a:cubicBezTo>
                    <a:cubicBezTo>
                      <a:pt x="17" y="26"/>
                      <a:pt x="17" y="26"/>
                      <a:pt x="16" y="26"/>
                    </a:cubicBezTo>
                    <a:cubicBezTo>
                      <a:pt x="16" y="26"/>
                      <a:pt x="15" y="27"/>
                      <a:pt x="14" y="27"/>
                    </a:cubicBezTo>
                    <a:cubicBezTo>
                      <a:pt x="13" y="27"/>
                      <a:pt x="12" y="27"/>
                      <a:pt x="12" y="27"/>
                    </a:cubicBezTo>
                    <a:cubicBezTo>
                      <a:pt x="10" y="27"/>
                      <a:pt x="8" y="27"/>
                      <a:pt x="7" y="26"/>
                    </a:cubicBezTo>
                    <a:cubicBezTo>
                      <a:pt x="5" y="26"/>
                      <a:pt x="4" y="25"/>
                      <a:pt x="3" y="24"/>
                    </a:cubicBezTo>
                    <a:cubicBezTo>
                      <a:pt x="2" y="22"/>
                      <a:pt x="1" y="21"/>
                      <a:pt x="1" y="19"/>
                    </a:cubicBezTo>
                    <a:cubicBezTo>
                      <a:pt x="0" y="18"/>
                      <a:pt x="0" y="16"/>
                      <a:pt x="0" y="14"/>
                    </a:cubicBezTo>
                    <a:cubicBezTo>
                      <a:pt x="0" y="11"/>
                      <a:pt x="0" y="9"/>
                      <a:pt x="1" y="8"/>
                    </a:cubicBezTo>
                    <a:cubicBezTo>
                      <a:pt x="1" y="6"/>
                      <a:pt x="2" y="4"/>
                      <a:pt x="3" y="3"/>
                    </a:cubicBezTo>
                    <a:cubicBezTo>
                      <a:pt x="4" y="2"/>
                      <a:pt x="5" y="1"/>
                      <a:pt x="7" y="0"/>
                    </a:cubicBezTo>
                    <a:cubicBezTo>
                      <a:pt x="9" y="0"/>
                      <a:pt x="10" y="0"/>
                      <a:pt x="12" y="0"/>
                    </a:cubicBezTo>
                    <a:cubicBezTo>
                      <a:pt x="13" y="0"/>
                      <a:pt x="13" y="0"/>
                      <a:pt x="14" y="0"/>
                    </a:cubicBezTo>
                    <a:cubicBezTo>
                      <a:pt x="15" y="0"/>
                      <a:pt x="15" y="0"/>
                      <a:pt x="16" y="0"/>
                    </a:cubicBezTo>
                    <a:cubicBezTo>
                      <a:pt x="17" y="0"/>
                      <a:pt x="17" y="1"/>
                      <a:pt x="18" y="1"/>
                    </a:cubicBezTo>
                    <a:cubicBezTo>
                      <a:pt x="18" y="1"/>
                      <a:pt x="18" y="1"/>
                      <a:pt x="19" y="2"/>
                    </a:cubicBezTo>
                    <a:cubicBezTo>
                      <a:pt x="19" y="2"/>
                      <a:pt x="19" y="2"/>
                      <a:pt x="19" y="2"/>
                    </a:cubicBezTo>
                    <a:cubicBezTo>
                      <a:pt x="19" y="2"/>
                      <a:pt x="19" y="2"/>
                      <a:pt x="19" y="3"/>
                    </a:cubicBezTo>
                    <a:cubicBezTo>
                      <a:pt x="19" y="3"/>
                      <a:pt x="19" y="3"/>
                      <a:pt x="19" y="3"/>
                    </a:cubicBezTo>
                    <a:cubicBezTo>
                      <a:pt x="19" y="3"/>
                      <a:pt x="19" y="4"/>
                      <a:pt x="19" y="4"/>
                    </a:cubicBezTo>
                    <a:cubicBezTo>
                      <a:pt x="19" y="5"/>
                      <a:pt x="19" y="5"/>
                      <a:pt x="19" y="5"/>
                    </a:cubicBezTo>
                    <a:cubicBezTo>
                      <a:pt x="19" y="5"/>
                      <a:pt x="19" y="6"/>
                      <a:pt x="19" y="6"/>
                    </a:cubicBezTo>
                    <a:cubicBezTo>
                      <a:pt x="19" y="6"/>
                      <a:pt x="19" y="6"/>
                      <a:pt x="19" y="6"/>
                    </a:cubicBezTo>
                    <a:cubicBezTo>
                      <a:pt x="19" y="6"/>
                      <a:pt x="19" y="6"/>
                      <a:pt x="18" y="6"/>
                    </a:cubicBezTo>
                    <a:cubicBezTo>
                      <a:pt x="18" y="6"/>
                      <a:pt x="18" y="6"/>
                      <a:pt x="18" y="6"/>
                    </a:cubicBezTo>
                    <a:cubicBezTo>
                      <a:pt x="17" y="6"/>
                      <a:pt x="17" y="6"/>
                      <a:pt x="16" y="5"/>
                    </a:cubicBezTo>
                    <a:cubicBezTo>
                      <a:pt x="16" y="5"/>
                      <a:pt x="15" y="5"/>
                      <a:pt x="15" y="4"/>
                    </a:cubicBezTo>
                    <a:cubicBezTo>
                      <a:pt x="14" y="4"/>
                      <a:pt x="13" y="4"/>
                      <a:pt x="12" y="4"/>
                    </a:cubicBezTo>
                    <a:cubicBezTo>
                      <a:pt x="11" y="4"/>
                      <a:pt x="10" y="4"/>
                      <a:pt x="9" y="5"/>
                    </a:cubicBezTo>
                    <a:cubicBezTo>
                      <a:pt x="9" y="5"/>
                      <a:pt x="8" y="6"/>
                      <a:pt x="7" y="7"/>
                    </a:cubicBezTo>
                    <a:cubicBezTo>
                      <a:pt x="7" y="7"/>
                      <a:pt x="6" y="8"/>
                      <a:pt x="6" y="9"/>
                    </a:cubicBezTo>
                    <a:cubicBezTo>
                      <a:pt x="6" y="11"/>
                      <a:pt x="6" y="12"/>
                      <a:pt x="6" y="13"/>
                    </a:cubicBezTo>
                    <a:cubicBezTo>
                      <a:pt x="6" y="15"/>
                      <a:pt x="6" y="16"/>
                      <a:pt x="6" y="17"/>
                    </a:cubicBezTo>
                    <a:cubicBezTo>
                      <a:pt x="6" y="18"/>
                      <a:pt x="7" y="19"/>
                      <a:pt x="7" y="20"/>
                    </a:cubicBezTo>
                    <a:cubicBezTo>
                      <a:pt x="8" y="21"/>
                      <a:pt x="9" y="21"/>
                      <a:pt x="10" y="22"/>
                    </a:cubicBezTo>
                    <a:cubicBezTo>
                      <a:pt x="10" y="22"/>
                      <a:pt x="11" y="22"/>
                      <a:pt x="12" y="22"/>
                    </a:cubicBezTo>
                    <a:cubicBezTo>
                      <a:pt x="13" y="22"/>
                      <a:pt x="14" y="22"/>
                      <a:pt x="15" y="22"/>
                    </a:cubicBezTo>
                    <a:cubicBezTo>
                      <a:pt x="16" y="22"/>
                      <a:pt x="16" y="22"/>
                      <a:pt x="17" y="21"/>
                    </a:cubicBezTo>
                    <a:cubicBezTo>
                      <a:pt x="17" y="21"/>
                      <a:pt x="18" y="21"/>
                      <a:pt x="18" y="21"/>
                    </a:cubicBezTo>
                    <a:cubicBezTo>
                      <a:pt x="18" y="20"/>
                      <a:pt x="18" y="20"/>
                      <a:pt x="19" y="20"/>
                    </a:cubicBezTo>
                    <a:cubicBezTo>
                      <a:pt x="19" y="20"/>
                      <a:pt x="19" y="20"/>
                      <a:pt x="19" y="20"/>
                    </a:cubicBezTo>
                    <a:cubicBezTo>
                      <a:pt x="19" y="20"/>
                      <a:pt x="19" y="20"/>
                      <a:pt x="19" y="21"/>
                    </a:cubicBezTo>
                    <a:cubicBezTo>
                      <a:pt x="19" y="21"/>
                      <a:pt x="19" y="21"/>
                      <a:pt x="19" y="21"/>
                    </a:cubicBezTo>
                    <a:cubicBezTo>
                      <a:pt x="19" y="22"/>
                      <a:pt x="19" y="22"/>
                      <a:pt x="19"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7" name="Freeform 8296">
                <a:extLst>
                  <a:ext uri="{FF2B5EF4-FFF2-40B4-BE49-F238E27FC236}">
                    <a16:creationId xmlns:a16="http://schemas.microsoft.com/office/drawing/2014/main" id="{BACB056B-3B88-4CDE-9816-4E02D8FB4BD2}"/>
                  </a:ext>
                </a:extLst>
              </p:cNvPr>
              <p:cNvSpPr>
                <a:spLocks/>
              </p:cNvSpPr>
              <p:nvPr/>
            </p:nvSpPr>
            <p:spPr bwMode="auto">
              <a:xfrm>
                <a:off x="-2871788" y="2159117"/>
                <a:ext cx="14288" cy="76200"/>
              </a:xfrm>
              <a:custGeom>
                <a:avLst/>
                <a:gdLst>
                  <a:gd name="T0" fmla="*/ 5 w 5"/>
                  <a:gd name="T1" fmla="*/ 28 h 29"/>
                  <a:gd name="T2" fmla="*/ 5 w 5"/>
                  <a:gd name="T3" fmla="*/ 28 h 29"/>
                  <a:gd name="T4" fmla="*/ 4 w 5"/>
                  <a:gd name="T5" fmla="*/ 28 h 29"/>
                  <a:gd name="T6" fmla="*/ 4 w 5"/>
                  <a:gd name="T7" fmla="*/ 29 h 29"/>
                  <a:gd name="T8" fmla="*/ 2 w 5"/>
                  <a:gd name="T9" fmla="*/ 29 h 29"/>
                  <a:gd name="T10" fmla="*/ 1 w 5"/>
                  <a:gd name="T11" fmla="*/ 29 h 29"/>
                  <a:gd name="T12" fmla="*/ 0 w 5"/>
                  <a:gd name="T13" fmla="*/ 28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4" y="28"/>
                    </a:cubicBezTo>
                    <a:cubicBezTo>
                      <a:pt x="4" y="28"/>
                      <a:pt x="4" y="29"/>
                      <a:pt x="4" y="29"/>
                    </a:cubicBezTo>
                    <a:cubicBezTo>
                      <a:pt x="3" y="29"/>
                      <a:pt x="3" y="29"/>
                      <a:pt x="2" y="29"/>
                    </a:cubicBezTo>
                    <a:cubicBezTo>
                      <a:pt x="2" y="29"/>
                      <a:pt x="1" y="29"/>
                      <a:pt x="1" y="29"/>
                    </a:cubicBezTo>
                    <a:cubicBezTo>
                      <a:pt x="1" y="29"/>
                      <a:pt x="1" y="28"/>
                      <a:pt x="0" y="28"/>
                    </a:cubicBezTo>
                    <a:cubicBezTo>
                      <a:pt x="0" y="28"/>
                      <a:pt x="0" y="28"/>
                      <a:pt x="0" y="28"/>
                    </a:cubicBezTo>
                    <a:cubicBezTo>
                      <a:pt x="0" y="28"/>
                      <a:pt x="0" y="28"/>
                      <a:pt x="0" y="28"/>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8" name="Freeform 8297">
                <a:extLst>
                  <a:ext uri="{FF2B5EF4-FFF2-40B4-BE49-F238E27FC236}">
                    <a16:creationId xmlns:a16="http://schemas.microsoft.com/office/drawing/2014/main" id="{477B4DF7-CBD6-46EE-BB2E-5940FDC89719}"/>
                  </a:ext>
                </a:extLst>
              </p:cNvPr>
              <p:cNvSpPr>
                <a:spLocks noEditPoints="1"/>
              </p:cNvSpPr>
              <p:nvPr/>
            </p:nvSpPr>
            <p:spPr bwMode="auto">
              <a:xfrm>
                <a:off x="-2847975" y="2179755"/>
                <a:ext cx="46038" cy="55563"/>
              </a:xfrm>
              <a:custGeom>
                <a:avLst/>
                <a:gdLst>
                  <a:gd name="T0" fmla="*/ 17 w 17"/>
                  <a:gd name="T1" fmla="*/ 20 h 21"/>
                  <a:gd name="T2" fmla="*/ 16 w 17"/>
                  <a:gd name="T3" fmla="*/ 20 h 21"/>
                  <a:gd name="T4" fmla="*/ 16 w 17"/>
                  <a:gd name="T5" fmla="*/ 21 h 21"/>
                  <a:gd name="T6" fmla="*/ 15 w 17"/>
                  <a:gd name="T7" fmla="*/ 21 h 21"/>
                  <a:gd name="T8" fmla="*/ 13 w 17"/>
                  <a:gd name="T9" fmla="*/ 21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1 h 21"/>
                  <a:gd name="T22" fmla="*/ 2 w 17"/>
                  <a:gd name="T23" fmla="*/ 19 h 21"/>
                  <a:gd name="T24" fmla="*/ 0 w 17"/>
                  <a:gd name="T25" fmla="*/ 18 h 21"/>
                  <a:gd name="T26" fmla="*/ 0 w 17"/>
                  <a:gd name="T27" fmla="*/ 15 h 21"/>
                  <a:gd name="T28" fmla="*/ 1 w 17"/>
                  <a:gd name="T29" fmla="*/ 12 h 21"/>
                  <a:gd name="T30" fmla="*/ 2 w 17"/>
                  <a:gd name="T31" fmla="*/ 10 h 21"/>
                  <a:gd name="T32" fmla="*/ 6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4 h 21"/>
                  <a:gd name="T46" fmla="*/ 8 w 17"/>
                  <a:gd name="T47" fmla="*/ 4 h 21"/>
                  <a:gd name="T48" fmla="*/ 6 w 17"/>
                  <a:gd name="T49" fmla="*/ 5 h 21"/>
                  <a:gd name="T50" fmla="*/ 4 w 17"/>
                  <a:gd name="T51" fmla="*/ 5 h 21"/>
                  <a:gd name="T52" fmla="*/ 3 w 17"/>
                  <a:gd name="T53" fmla="*/ 6 h 21"/>
                  <a:gd name="T54" fmla="*/ 2 w 17"/>
                  <a:gd name="T55" fmla="*/ 6 h 21"/>
                  <a:gd name="T56" fmla="*/ 2 w 17"/>
                  <a:gd name="T57" fmla="*/ 6 h 21"/>
                  <a:gd name="T58" fmla="*/ 1 w 17"/>
                  <a:gd name="T59" fmla="*/ 6 h 21"/>
                  <a:gd name="T60" fmla="*/ 1 w 17"/>
                  <a:gd name="T61" fmla="*/ 5 h 21"/>
                  <a:gd name="T62" fmla="*/ 1 w 17"/>
                  <a:gd name="T63" fmla="*/ 4 h 21"/>
                  <a:gd name="T64" fmla="*/ 1 w 17"/>
                  <a:gd name="T65" fmla="*/ 3 h 21"/>
                  <a:gd name="T66" fmla="*/ 1 w 17"/>
                  <a:gd name="T67" fmla="*/ 2 h 21"/>
                  <a:gd name="T68" fmla="*/ 3 w 17"/>
                  <a:gd name="T69" fmla="*/ 2 h 21"/>
                  <a:gd name="T70" fmla="*/ 4 w 17"/>
                  <a:gd name="T71" fmla="*/ 1 h 21"/>
                  <a:gd name="T72" fmla="*/ 6 w 17"/>
                  <a:gd name="T73" fmla="*/ 1 h 21"/>
                  <a:gd name="T74" fmla="*/ 9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1"/>
                    </a:cubicBezTo>
                    <a:cubicBezTo>
                      <a:pt x="16" y="21"/>
                      <a:pt x="15" y="21"/>
                      <a:pt x="15" y="21"/>
                    </a:cubicBezTo>
                    <a:cubicBezTo>
                      <a:pt x="14" y="21"/>
                      <a:pt x="13" y="21"/>
                      <a:pt x="13" y="21"/>
                    </a:cubicBezTo>
                    <a:cubicBezTo>
                      <a:pt x="13" y="20"/>
                      <a:pt x="13" y="20"/>
                      <a:pt x="13"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1"/>
                    </a:cubicBezTo>
                    <a:cubicBezTo>
                      <a:pt x="3" y="20"/>
                      <a:pt x="2" y="20"/>
                      <a:pt x="2" y="19"/>
                    </a:cubicBezTo>
                    <a:cubicBezTo>
                      <a:pt x="1" y="19"/>
                      <a:pt x="1" y="18"/>
                      <a:pt x="0" y="18"/>
                    </a:cubicBezTo>
                    <a:cubicBezTo>
                      <a:pt x="0" y="17"/>
                      <a:pt x="0" y="16"/>
                      <a:pt x="0" y="15"/>
                    </a:cubicBezTo>
                    <a:cubicBezTo>
                      <a:pt x="0" y="14"/>
                      <a:pt x="0" y="13"/>
                      <a:pt x="1" y="12"/>
                    </a:cubicBezTo>
                    <a:cubicBezTo>
                      <a:pt x="1" y="11"/>
                      <a:pt x="2" y="11"/>
                      <a:pt x="2"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1" y="6"/>
                    </a:cubicBezTo>
                    <a:cubicBezTo>
                      <a:pt x="11" y="6"/>
                      <a:pt x="11" y="5"/>
                      <a:pt x="11" y="5"/>
                    </a:cubicBezTo>
                    <a:cubicBezTo>
                      <a:pt x="11" y="5"/>
                      <a:pt x="10" y="5"/>
                      <a:pt x="10" y="4"/>
                    </a:cubicBezTo>
                    <a:cubicBezTo>
                      <a:pt x="9" y="4"/>
                      <a:pt x="9" y="4"/>
                      <a:pt x="8" y="4"/>
                    </a:cubicBezTo>
                    <a:cubicBezTo>
                      <a:pt x="7" y="4"/>
                      <a:pt x="7" y="4"/>
                      <a:pt x="6" y="5"/>
                    </a:cubicBezTo>
                    <a:cubicBezTo>
                      <a:pt x="5" y="5"/>
                      <a:pt x="5" y="5"/>
                      <a:pt x="4" y="5"/>
                    </a:cubicBezTo>
                    <a:cubicBezTo>
                      <a:pt x="4" y="5"/>
                      <a:pt x="3" y="6"/>
                      <a:pt x="3" y="6"/>
                    </a:cubicBezTo>
                    <a:cubicBezTo>
                      <a:pt x="2" y="6"/>
                      <a:pt x="2" y="6"/>
                      <a:pt x="2" y="6"/>
                    </a:cubicBezTo>
                    <a:cubicBezTo>
                      <a:pt x="2" y="6"/>
                      <a:pt x="2" y="6"/>
                      <a:pt x="2"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2" y="2"/>
                      <a:pt x="2" y="2"/>
                      <a:pt x="3" y="2"/>
                    </a:cubicBezTo>
                    <a:cubicBezTo>
                      <a:pt x="3" y="1"/>
                      <a:pt x="4" y="1"/>
                      <a:pt x="4" y="1"/>
                    </a:cubicBezTo>
                    <a:cubicBezTo>
                      <a:pt x="5" y="1"/>
                      <a:pt x="6" y="1"/>
                      <a:pt x="6" y="1"/>
                    </a:cubicBezTo>
                    <a:cubicBezTo>
                      <a:pt x="7" y="0"/>
                      <a:pt x="8" y="0"/>
                      <a:pt x="9" y="0"/>
                    </a:cubicBezTo>
                    <a:cubicBezTo>
                      <a:pt x="10" y="0"/>
                      <a:pt x="11" y="1"/>
                      <a:pt x="12" y="1"/>
                    </a:cubicBezTo>
                    <a:cubicBezTo>
                      <a:pt x="13" y="1"/>
                      <a:pt x="14" y="1"/>
                      <a:pt x="15" y="2"/>
                    </a:cubicBezTo>
                    <a:cubicBezTo>
                      <a:pt x="15" y="3"/>
                      <a:pt x="16" y="3"/>
                      <a:pt x="16" y="4"/>
                    </a:cubicBezTo>
                    <a:cubicBezTo>
                      <a:pt x="17" y="5"/>
                      <a:pt x="17" y="6"/>
                      <a:pt x="17" y="8"/>
                    </a:cubicBezTo>
                    <a:lnTo>
                      <a:pt x="17" y="20"/>
                    </a:lnTo>
                    <a:close/>
                    <a:moveTo>
                      <a:pt x="12" y="12"/>
                    </a:moveTo>
                    <a:cubicBezTo>
                      <a:pt x="10" y="12"/>
                      <a:pt x="10" y="12"/>
                      <a:pt x="10" y="12"/>
                    </a:cubicBezTo>
                    <a:cubicBezTo>
                      <a:pt x="9" y="12"/>
                      <a:pt x="8" y="12"/>
                      <a:pt x="8" y="12"/>
                    </a:cubicBezTo>
                    <a:cubicBezTo>
                      <a:pt x="7" y="12"/>
                      <a:pt x="6" y="13"/>
                      <a:pt x="6" y="13"/>
                    </a:cubicBezTo>
                    <a:cubicBezTo>
                      <a:pt x="6" y="13"/>
                      <a:pt x="5" y="13"/>
                      <a:pt x="5" y="14"/>
                    </a:cubicBezTo>
                    <a:cubicBezTo>
                      <a:pt x="5" y="14"/>
                      <a:pt x="5" y="14"/>
                      <a:pt x="5" y="15"/>
                    </a:cubicBezTo>
                    <a:cubicBezTo>
                      <a:pt x="5" y="16"/>
                      <a:pt x="5" y="16"/>
                      <a:pt x="6" y="17"/>
                    </a:cubicBezTo>
                    <a:cubicBezTo>
                      <a:pt x="6" y="17"/>
                      <a:pt x="7" y="17"/>
                      <a:pt x="8" y="17"/>
                    </a:cubicBezTo>
                    <a:cubicBezTo>
                      <a:pt x="9"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9" name="Freeform 8298">
                <a:extLst>
                  <a:ext uri="{FF2B5EF4-FFF2-40B4-BE49-F238E27FC236}">
                    <a16:creationId xmlns:a16="http://schemas.microsoft.com/office/drawing/2014/main" id="{A15A9650-CD2F-4E5D-A6D6-C90AE57663B9}"/>
                  </a:ext>
                </a:extLst>
              </p:cNvPr>
              <p:cNvSpPr>
                <a:spLocks/>
              </p:cNvSpPr>
              <p:nvPr/>
            </p:nvSpPr>
            <p:spPr bwMode="auto">
              <a:xfrm>
                <a:off x="-2797175" y="2182930"/>
                <a:ext cx="50800" cy="71438"/>
              </a:xfrm>
              <a:custGeom>
                <a:avLst/>
                <a:gdLst>
                  <a:gd name="T0" fmla="*/ 13 w 19"/>
                  <a:gd name="T1" fmla="*/ 19 h 27"/>
                  <a:gd name="T2" fmla="*/ 10 w 19"/>
                  <a:gd name="T3" fmla="*/ 26 h 27"/>
                  <a:gd name="T4" fmla="*/ 9 w 19"/>
                  <a:gd name="T5" fmla="*/ 27 h 27"/>
                  <a:gd name="T6" fmla="*/ 7 w 19"/>
                  <a:gd name="T7" fmla="*/ 27 h 27"/>
                  <a:gd name="T8" fmla="*/ 6 w 19"/>
                  <a:gd name="T9" fmla="*/ 27 h 27"/>
                  <a:gd name="T10" fmla="*/ 5 w 19"/>
                  <a:gd name="T11" fmla="*/ 27 h 27"/>
                  <a:gd name="T12" fmla="*/ 5 w 19"/>
                  <a:gd name="T13" fmla="*/ 26 h 27"/>
                  <a:gd name="T14" fmla="*/ 5 w 19"/>
                  <a:gd name="T15" fmla="*/ 26 h 27"/>
                  <a:gd name="T16" fmla="*/ 7 w 19"/>
                  <a:gd name="T17" fmla="*/ 19 h 27"/>
                  <a:gd name="T18" fmla="*/ 7 w 19"/>
                  <a:gd name="T19" fmla="*/ 19 h 27"/>
                  <a:gd name="T20" fmla="*/ 6 w 19"/>
                  <a:gd name="T21" fmla="*/ 19 h 27"/>
                  <a:gd name="T22" fmla="*/ 0 w 19"/>
                  <a:gd name="T23" fmla="*/ 2 h 27"/>
                  <a:gd name="T24" fmla="*/ 0 w 19"/>
                  <a:gd name="T25" fmla="*/ 1 h 27"/>
                  <a:gd name="T26" fmla="*/ 0 w 19"/>
                  <a:gd name="T27" fmla="*/ 0 h 27"/>
                  <a:gd name="T28" fmla="*/ 1 w 19"/>
                  <a:gd name="T29" fmla="*/ 0 h 27"/>
                  <a:gd name="T30" fmla="*/ 3 w 19"/>
                  <a:gd name="T31" fmla="*/ 0 h 27"/>
                  <a:gd name="T32" fmla="*/ 4 w 19"/>
                  <a:gd name="T33" fmla="*/ 0 h 27"/>
                  <a:gd name="T34" fmla="*/ 5 w 19"/>
                  <a:gd name="T35" fmla="*/ 0 h 27"/>
                  <a:gd name="T36" fmla="*/ 5 w 19"/>
                  <a:gd name="T37" fmla="*/ 0 h 27"/>
                  <a:gd name="T38" fmla="*/ 5 w 19"/>
                  <a:gd name="T39" fmla="*/ 1 h 27"/>
                  <a:gd name="T40" fmla="*/ 10 w 19"/>
                  <a:gd name="T41" fmla="*/ 13 h 27"/>
                  <a:gd name="T42" fmla="*/ 10 w 19"/>
                  <a:gd name="T43" fmla="*/ 13 h 27"/>
                  <a:gd name="T44" fmla="*/ 14 w 19"/>
                  <a:gd name="T45" fmla="*/ 1 h 27"/>
                  <a:gd name="T46" fmla="*/ 14 w 19"/>
                  <a:gd name="T47" fmla="*/ 0 h 27"/>
                  <a:gd name="T48" fmla="*/ 15 w 19"/>
                  <a:gd name="T49" fmla="*/ 0 h 27"/>
                  <a:gd name="T50" fmla="*/ 16 w 19"/>
                  <a:gd name="T51" fmla="*/ 0 h 27"/>
                  <a:gd name="T52" fmla="*/ 18 w 19"/>
                  <a:gd name="T53" fmla="*/ 0 h 27"/>
                  <a:gd name="T54" fmla="*/ 19 w 19"/>
                  <a:gd name="T55" fmla="*/ 0 h 27"/>
                  <a:gd name="T56" fmla="*/ 19 w 19"/>
                  <a:gd name="T57" fmla="*/ 1 h 27"/>
                  <a:gd name="T58" fmla="*/ 19 w 19"/>
                  <a:gd name="T59" fmla="*/ 2 h 27"/>
                  <a:gd name="T60" fmla="*/ 13 w 19"/>
                  <a:gd name="T6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7">
                    <a:moveTo>
                      <a:pt x="13" y="19"/>
                    </a:moveTo>
                    <a:cubicBezTo>
                      <a:pt x="10" y="26"/>
                      <a:pt x="10" y="26"/>
                      <a:pt x="10" y="26"/>
                    </a:cubicBezTo>
                    <a:cubicBezTo>
                      <a:pt x="10" y="26"/>
                      <a:pt x="10" y="27"/>
                      <a:pt x="9" y="27"/>
                    </a:cubicBezTo>
                    <a:cubicBezTo>
                      <a:pt x="9" y="27"/>
                      <a:pt x="8" y="27"/>
                      <a:pt x="7" y="27"/>
                    </a:cubicBezTo>
                    <a:cubicBezTo>
                      <a:pt x="6" y="27"/>
                      <a:pt x="6" y="27"/>
                      <a:pt x="6" y="27"/>
                    </a:cubicBezTo>
                    <a:cubicBezTo>
                      <a:pt x="5" y="27"/>
                      <a:pt x="5" y="27"/>
                      <a:pt x="5" y="27"/>
                    </a:cubicBezTo>
                    <a:cubicBezTo>
                      <a:pt x="5" y="26"/>
                      <a:pt x="5" y="26"/>
                      <a:pt x="5" y="26"/>
                    </a:cubicBezTo>
                    <a:cubicBezTo>
                      <a:pt x="5" y="26"/>
                      <a:pt x="5" y="26"/>
                      <a:pt x="5" y="26"/>
                    </a:cubicBezTo>
                    <a:cubicBezTo>
                      <a:pt x="7" y="19"/>
                      <a:pt x="7" y="19"/>
                      <a:pt x="7" y="19"/>
                    </a:cubicBezTo>
                    <a:cubicBezTo>
                      <a:pt x="7" y="19"/>
                      <a:pt x="7" y="19"/>
                      <a:pt x="7" y="19"/>
                    </a:cubicBezTo>
                    <a:cubicBezTo>
                      <a:pt x="7" y="19"/>
                      <a:pt x="7" y="19"/>
                      <a:pt x="6" y="19"/>
                    </a:cubicBezTo>
                    <a:cubicBezTo>
                      <a:pt x="0" y="2"/>
                      <a:pt x="0" y="2"/>
                      <a:pt x="0" y="2"/>
                    </a:cubicBezTo>
                    <a:cubicBezTo>
                      <a:pt x="0" y="1"/>
                      <a:pt x="0" y="1"/>
                      <a:pt x="0" y="1"/>
                    </a:cubicBezTo>
                    <a:cubicBezTo>
                      <a:pt x="0" y="0"/>
                      <a:pt x="0" y="0"/>
                      <a:pt x="0" y="0"/>
                    </a:cubicBezTo>
                    <a:cubicBezTo>
                      <a:pt x="0" y="0"/>
                      <a:pt x="1" y="0"/>
                      <a:pt x="1" y="0"/>
                    </a:cubicBezTo>
                    <a:cubicBezTo>
                      <a:pt x="1" y="0"/>
                      <a:pt x="2" y="0"/>
                      <a:pt x="3" y="0"/>
                    </a:cubicBezTo>
                    <a:cubicBezTo>
                      <a:pt x="3" y="0"/>
                      <a:pt x="4" y="0"/>
                      <a:pt x="4" y="0"/>
                    </a:cubicBezTo>
                    <a:cubicBezTo>
                      <a:pt x="4" y="0"/>
                      <a:pt x="5" y="0"/>
                      <a:pt x="5" y="0"/>
                    </a:cubicBezTo>
                    <a:cubicBezTo>
                      <a:pt x="5" y="0"/>
                      <a:pt x="5" y="0"/>
                      <a:pt x="5" y="0"/>
                    </a:cubicBezTo>
                    <a:cubicBezTo>
                      <a:pt x="5" y="0"/>
                      <a:pt x="5" y="1"/>
                      <a:pt x="5" y="1"/>
                    </a:cubicBezTo>
                    <a:cubicBezTo>
                      <a:pt x="10" y="13"/>
                      <a:pt x="10" y="13"/>
                      <a:pt x="10" y="13"/>
                    </a:cubicBezTo>
                    <a:cubicBezTo>
                      <a:pt x="10" y="13"/>
                      <a:pt x="10" y="13"/>
                      <a:pt x="10" y="13"/>
                    </a:cubicBezTo>
                    <a:cubicBezTo>
                      <a:pt x="14" y="1"/>
                      <a:pt x="14" y="1"/>
                      <a:pt x="14" y="1"/>
                    </a:cubicBezTo>
                    <a:cubicBezTo>
                      <a:pt x="14" y="0"/>
                      <a:pt x="14" y="0"/>
                      <a:pt x="14" y="0"/>
                    </a:cubicBezTo>
                    <a:cubicBezTo>
                      <a:pt x="14" y="0"/>
                      <a:pt x="14" y="0"/>
                      <a:pt x="15" y="0"/>
                    </a:cubicBezTo>
                    <a:cubicBezTo>
                      <a:pt x="15" y="0"/>
                      <a:pt x="16" y="0"/>
                      <a:pt x="16" y="0"/>
                    </a:cubicBezTo>
                    <a:cubicBezTo>
                      <a:pt x="17" y="0"/>
                      <a:pt x="17" y="0"/>
                      <a:pt x="18" y="0"/>
                    </a:cubicBezTo>
                    <a:cubicBezTo>
                      <a:pt x="18" y="0"/>
                      <a:pt x="18" y="0"/>
                      <a:pt x="19" y="0"/>
                    </a:cubicBezTo>
                    <a:cubicBezTo>
                      <a:pt x="19" y="0"/>
                      <a:pt x="19" y="0"/>
                      <a:pt x="19" y="1"/>
                    </a:cubicBezTo>
                    <a:cubicBezTo>
                      <a:pt x="19" y="1"/>
                      <a:pt x="19" y="1"/>
                      <a:pt x="19" y="2"/>
                    </a:cubicBezTo>
                    <a:lnTo>
                      <a:pt x="13"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5" name="Group 9644">
              <a:extLst>
                <a:ext uri="{FF2B5EF4-FFF2-40B4-BE49-F238E27FC236}">
                  <a16:creationId xmlns:a16="http://schemas.microsoft.com/office/drawing/2014/main" id="{4EAC8D42-F3E4-4A2D-9BA7-DA1891C32C0E}"/>
                </a:ext>
              </a:extLst>
            </p:cNvPr>
            <p:cNvGrpSpPr/>
            <p:nvPr/>
          </p:nvGrpSpPr>
          <p:grpSpPr>
            <a:xfrm>
              <a:off x="1388483" y="2765429"/>
              <a:ext cx="270216" cy="70369"/>
              <a:chOff x="-2386013" y="2122605"/>
              <a:chExt cx="304800" cy="79375"/>
            </a:xfrm>
          </p:grpSpPr>
          <p:sp>
            <p:nvSpPr>
              <p:cNvPr id="9290" name="Freeform 8299">
                <a:extLst>
                  <a:ext uri="{FF2B5EF4-FFF2-40B4-BE49-F238E27FC236}">
                    <a16:creationId xmlns:a16="http://schemas.microsoft.com/office/drawing/2014/main" id="{2AEAA48C-0059-4C7D-B64E-63603F7FC863}"/>
                  </a:ext>
                </a:extLst>
              </p:cNvPr>
              <p:cNvSpPr>
                <a:spLocks/>
              </p:cNvSpPr>
              <p:nvPr/>
            </p:nvSpPr>
            <p:spPr bwMode="auto">
              <a:xfrm>
                <a:off x="-2371725" y="2167055"/>
                <a:ext cx="23813" cy="20638"/>
              </a:xfrm>
              <a:custGeom>
                <a:avLst/>
                <a:gdLst>
                  <a:gd name="T0" fmla="*/ 9 w 9"/>
                  <a:gd name="T1" fmla="*/ 5 h 8"/>
                  <a:gd name="T2" fmla="*/ 9 w 9"/>
                  <a:gd name="T3" fmla="*/ 3 h 8"/>
                  <a:gd name="T4" fmla="*/ 8 w 9"/>
                  <a:gd name="T5" fmla="*/ 2 h 8"/>
                  <a:gd name="T6" fmla="*/ 6 w 9"/>
                  <a:gd name="T7" fmla="*/ 1 h 8"/>
                  <a:gd name="T8" fmla="*/ 4 w 9"/>
                  <a:gd name="T9" fmla="*/ 1 h 8"/>
                  <a:gd name="T10" fmla="*/ 0 w 9"/>
                  <a:gd name="T11" fmla="*/ 0 h 8"/>
                  <a:gd name="T12" fmla="*/ 0 w 9"/>
                  <a:gd name="T13" fmla="*/ 8 h 8"/>
                  <a:gd name="T14" fmla="*/ 4 w 9"/>
                  <a:gd name="T15" fmla="*/ 8 h 8"/>
                  <a:gd name="T16" fmla="*/ 6 w 9"/>
                  <a:gd name="T17" fmla="*/ 8 h 8"/>
                  <a:gd name="T18" fmla="*/ 8 w 9"/>
                  <a:gd name="T19" fmla="*/ 7 h 8"/>
                  <a:gd name="T20" fmla="*/ 9 w 9"/>
                  <a:gd name="T21" fmla="*/ 6 h 8"/>
                  <a:gd name="T22" fmla="*/ 9 w 9"/>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9" y="5"/>
                    </a:moveTo>
                    <a:cubicBezTo>
                      <a:pt x="9" y="4"/>
                      <a:pt x="9" y="3"/>
                      <a:pt x="9" y="3"/>
                    </a:cubicBezTo>
                    <a:cubicBezTo>
                      <a:pt x="8" y="2"/>
                      <a:pt x="8" y="2"/>
                      <a:pt x="8" y="2"/>
                    </a:cubicBezTo>
                    <a:cubicBezTo>
                      <a:pt x="7" y="1"/>
                      <a:pt x="7" y="1"/>
                      <a:pt x="6" y="1"/>
                    </a:cubicBezTo>
                    <a:cubicBezTo>
                      <a:pt x="6" y="1"/>
                      <a:pt x="5" y="1"/>
                      <a:pt x="4" y="1"/>
                    </a:cubicBezTo>
                    <a:cubicBezTo>
                      <a:pt x="0" y="0"/>
                      <a:pt x="0" y="0"/>
                      <a:pt x="0" y="0"/>
                    </a:cubicBezTo>
                    <a:cubicBezTo>
                      <a:pt x="0" y="8"/>
                      <a:pt x="0" y="8"/>
                      <a:pt x="0" y="8"/>
                    </a:cubicBezTo>
                    <a:cubicBezTo>
                      <a:pt x="4" y="8"/>
                      <a:pt x="4" y="8"/>
                      <a:pt x="4" y="8"/>
                    </a:cubicBezTo>
                    <a:cubicBezTo>
                      <a:pt x="5" y="8"/>
                      <a:pt x="6" y="8"/>
                      <a:pt x="6" y="8"/>
                    </a:cubicBezTo>
                    <a:cubicBezTo>
                      <a:pt x="7" y="8"/>
                      <a:pt x="7" y="8"/>
                      <a:pt x="8" y="7"/>
                    </a:cubicBezTo>
                    <a:cubicBezTo>
                      <a:pt x="8" y="7"/>
                      <a:pt x="8" y="7"/>
                      <a:pt x="9" y="6"/>
                    </a:cubicBezTo>
                    <a:cubicBezTo>
                      <a:pt x="9" y="6"/>
                      <a:pt x="9" y="5"/>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1" name="Freeform 8300">
                <a:extLst>
                  <a:ext uri="{FF2B5EF4-FFF2-40B4-BE49-F238E27FC236}">
                    <a16:creationId xmlns:a16="http://schemas.microsoft.com/office/drawing/2014/main" id="{71CBBEC0-E2CB-48C1-95EE-FB2E1855F457}"/>
                  </a:ext>
                </a:extLst>
              </p:cNvPr>
              <p:cNvSpPr>
                <a:spLocks/>
              </p:cNvSpPr>
              <p:nvPr/>
            </p:nvSpPr>
            <p:spPr bwMode="auto">
              <a:xfrm>
                <a:off x="-2371725" y="2138480"/>
                <a:ext cx="17463" cy="20638"/>
              </a:xfrm>
              <a:custGeom>
                <a:avLst/>
                <a:gdLst>
                  <a:gd name="T0" fmla="*/ 7 w 7"/>
                  <a:gd name="T1" fmla="*/ 4 h 8"/>
                  <a:gd name="T2" fmla="*/ 7 w 7"/>
                  <a:gd name="T3" fmla="*/ 2 h 8"/>
                  <a:gd name="T4" fmla="*/ 6 w 7"/>
                  <a:gd name="T5" fmla="*/ 1 h 8"/>
                  <a:gd name="T6" fmla="*/ 5 w 7"/>
                  <a:gd name="T7" fmla="*/ 0 h 8"/>
                  <a:gd name="T8" fmla="*/ 3 w 7"/>
                  <a:gd name="T9" fmla="*/ 0 h 8"/>
                  <a:gd name="T10" fmla="*/ 0 w 7"/>
                  <a:gd name="T11" fmla="*/ 0 h 8"/>
                  <a:gd name="T12" fmla="*/ 0 w 7"/>
                  <a:gd name="T13" fmla="*/ 8 h 8"/>
                  <a:gd name="T14" fmla="*/ 4 w 7"/>
                  <a:gd name="T15" fmla="*/ 8 h 8"/>
                  <a:gd name="T16" fmla="*/ 5 w 7"/>
                  <a:gd name="T17" fmla="*/ 7 h 8"/>
                  <a:gd name="T18" fmla="*/ 7 w 7"/>
                  <a:gd name="T19" fmla="*/ 7 h 8"/>
                  <a:gd name="T20" fmla="*/ 7 w 7"/>
                  <a:gd name="T21" fmla="*/ 5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3"/>
                      <a:pt x="7" y="2"/>
                    </a:cubicBezTo>
                    <a:cubicBezTo>
                      <a:pt x="7" y="2"/>
                      <a:pt x="7" y="1"/>
                      <a:pt x="6" y="1"/>
                    </a:cubicBezTo>
                    <a:cubicBezTo>
                      <a:pt x="6" y="1"/>
                      <a:pt x="6" y="0"/>
                      <a:pt x="5" y="0"/>
                    </a:cubicBezTo>
                    <a:cubicBezTo>
                      <a:pt x="5" y="0"/>
                      <a:pt x="4" y="0"/>
                      <a:pt x="3" y="0"/>
                    </a:cubicBezTo>
                    <a:cubicBezTo>
                      <a:pt x="0" y="0"/>
                      <a:pt x="0" y="0"/>
                      <a:pt x="0" y="0"/>
                    </a:cubicBezTo>
                    <a:cubicBezTo>
                      <a:pt x="0" y="8"/>
                      <a:pt x="0" y="8"/>
                      <a:pt x="0" y="8"/>
                    </a:cubicBezTo>
                    <a:cubicBezTo>
                      <a:pt x="4" y="8"/>
                      <a:pt x="4" y="8"/>
                      <a:pt x="4" y="8"/>
                    </a:cubicBezTo>
                    <a:cubicBezTo>
                      <a:pt x="4" y="8"/>
                      <a:pt x="5" y="8"/>
                      <a:pt x="5" y="7"/>
                    </a:cubicBezTo>
                    <a:cubicBezTo>
                      <a:pt x="6" y="7"/>
                      <a:pt x="6" y="7"/>
                      <a:pt x="7" y="7"/>
                    </a:cubicBezTo>
                    <a:cubicBezTo>
                      <a:pt x="7" y="6"/>
                      <a:pt x="7"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2" name="Freeform 8301">
                <a:extLst>
                  <a:ext uri="{FF2B5EF4-FFF2-40B4-BE49-F238E27FC236}">
                    <a16:creationId xmlns:a16="http://schemas.microsoft.com/office/drawing/2014/main" id="{C8CD0199-199D-412D-A23A-46E8F5BD10C2}"/>
                  </a:ext>
                </a:extLst>
              </p:cNvPr>
              <p:cNvSpPr>
                <a:spLocks/>
              </p:cNvSpPr>
              <p:nvPr/>
            </p:nvSpPr>
            <p:spPr bwMode="auto">
              <a:xfrm>
                <a:off x="-2386013" y="2127367"/>
                <a:ext cx="50800" cy="71438"/>
              </a:xfrm>
              <a:custGeom>
                <a:avLst/>
                <a:gdLst>
                  <a:gd name="T0" fmla="*/ 19 w 19"/>
                  <a:gd name="T1" fmla="*/ 19 h 27"/>
                  <a:gd name="T2" fmla="*/ 19 w 19"/>
                  <a:gd name="T3" fmla="*/ 22 h 27"/>
                  <a:gd name="T4" fmla="*/ 18 w 19"/>
                  <a:gd name="T5" fmla="*/ 24 h 27"/>
                  <a:gd name="T6" fmla="*/ 16 w 19"/>
                  <a:gd name="T7" fmla="*/ 25 h 27"/>
                  <a:gd name="T8" fmla="*/ 14 w 19"/>
                  <a:gd name="T9" fmla="*/ 26 h 27"/>
                  <a:gd name="T10" fmla="*/ 12 w 19"/>
                  <a:gd name="T11" fmla="*/ 27 h 27"/>
                  <a:gd name="T12" fmla="*/ 9 w 19"/>
                  <a:gd name="T13" fmla="*/ 27 h 27"/>
                  <a:gd name="T14" fmla="*/ 2 w 19"/>
                  <a:gd name="T15" fmla="*/ 27 h 27"/>
                  <a:gd name="T16" fmla="*/ 1 w 19"/>
                  <a:gd name="T17" fmla="*/ 27 h 27"/>
                  <a:gd name="T18" fmla="*/ 0 w 19"/>
                  <a:gd name="T19" fmla="*/ 25 h 27"/>
                  <a:gd name="T20" fmla="*/ 0 w 19"/>
                  <a:gd name="T21" fmla="*/ 2 h 27"/>
                  <a:gd name="T22" fmla="*/ 1 w 19"/>
                  <a:gd name="T23" fmla="*/ 1 h 27"/>
                  <a:gd name="T24" fmla="*/ 2 w 19"/>
                  <a:gd name="T25" fmla="*/ 0 h 27"/>
                  <a:gd name="T26" fmla="*/ 8 w 19"/>
                  <a:gd name="T27" fmla="*/ 0 h 27"/>
                  <a:gd name="T28" fmla="*/ 13 w 19"/>
                  <a:gd name="T29" fmla="*/ 1 h 27"/>
                  <a:gd name="T30" fmla="*/ 16 w 19"/>
                  <a:gd name="T31" fmla="*/ 2 h 27"/>
                  <a:gd name="T32" fmla="*/ 17 w 19"/>
                  <a:gd name="T33" fmla="*/ 4 h 27"/>
                  <a:gd name="T34" fmla="*/ 18 w 19"/>
                  <a:gd name="T35" fmla="*/ 7 h 27"/>
                  <a:gd name="T36" fmla="*/ 18 w 19"/>
                  <a:gd name="T37" fmla="*/ 9 h 27"/>
                  <a:gd name="T38" fmla="*/ 17 w 19"/>
                  <a:gd name="T39" fmla="*/ 11 h 27"/>
                  <a:gd name="T40" fmla="*/ 16 w 19"/>
                  <a:gd name="T41" fmla="*/ 12 h 27"/>
                  <a:gd name="T42" fmla="*/ 14 w 19"/>
                  <a:gd name="T43" fmla="*/ 13 h 27"/>
                  <a:gd name="T44" fmla="*/ 16 w 19"/>
                  <a:gd name="T45" fmla="*/ 14 h 27"/>
                  <a:gd name="T46" fmla="*/ 18 w 19"/>
                  <a:gd name="T47" fmla="*/ 15 h 27"/>
                  <a:gd name="T48" fmla="*/ 19 w 19"/>
                  <a:gd name="T49" fmla="*/ 17 h 27"/>
                  <a:gd name="T50" fmla="*/ 19 w 19"/>
                  <a:gd name="T5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7">
                    <a:moveTo>
                      <a:pt x="19" y="19"/>
                    </a:moveTo>
                    <a:cubicBezTo>
                      <a:pt x="19" y="20"/>
                      <a:pt x="19" y="21"/>
                      <a:pt x="19" y="22"/>
                    </a:cubicBezTo>
                    <a:cubicBezTo>
                      <a:pt x="19" y="23"/>
                      <a:pt x="18" y="23"/>
                      <a:pt x="18" y="24"/>
                    </a:cubicBezTo>
                    <a:cubicBezTo>
                      <a:pt x="18" y="24"/>
                      <a:pt x="17" y="25"/>
                      <a:pt x="16" y="25"/>
                    </a:cubicBezTo>
                    <a:cubicBezTo>
                      <a:pt x="16" y="26"/>
                      <a:pt x="15" y="26"/>
                      <a:pt x="14" y="26"/>
                    </a:cubicBezTo>
                    <a:cubicBezTo>
                      <a:pt x="13" y="27"/>
                      <a:pt x="13" y="27"/>
                      <a:pt x="12" y="27"/>
                    </a:cubicBezTo>
                    <a:cubicBezTo>
                      <a:pt x="11" y="27"/>
                      <a:pt x="10" y="27"/>
                      <a:pt x="9" y="27"/>
                    </a:cubicBezTo>
                    <a:cubicBezTo>
                      <a:pt x="2" y="27"/>
                      <a:pt x="2" y="27"/>
                      <a:pt x="2" y="27"/>
                    </a:cubicBezTo>
                    <a:cubicBezTo>
                      <a:pt x="1" y="27"/>
                      <a:pt x="1" y="27"/>
                      <a:pt x="1" y="27"/>
                    </a:cubicBezTo>
                    <a:cubicBezTo>
                      <a:pt x="0" y="26"/>
                      <a:pt x="0" y="26"/>
                      <a:pt x="0" y="25"/>
                    </a:cubicBezTo>
                    <a:cubicBezTo>
                      <a:pt x="0" y="2"/>
                      <a:pt x="0" y="2"/>
                      <a:pt x="0" y="2"/>
                    </a:cubicBezTo>
                    <a:cubicBezTo>
                      <a:pt x="0" y="1"/>
                      <a:pt x="0" y="1"/>
                      <a:pt x="1" y="1"/>
                    </a:cubicBezTo>
                    <a:cubicBezTo>
                      <a:pt x="1" y="0"/>
                      <a:pt x="1" y="0"/>
                      <a:pt x="2" y="0"/>
                    </a:cubicBezTo>
                    <a:cubicBezTo>
                      <a:pt x="8" y="0"/>
                      <a:pt x="8" y="0"/>
                      <a:pt x="8" y="0"/>
                    </a:cubicBezTo>
                    <a:cubicBezTo>
                      <a:pt x="10" y="0"/>
                      <a:pt x="12" y="0"/>
                      <a:pt x="13" y="1"/>
                    </a:cubicBezTo>
                    <a:cubicBezTo>
                      <a:pt x="14" y="1"/>
                      <a:pt x="15" y="1"/>
                      <a:pt x="16" y="2"/>
                    </a:cubicBezTo>
                    <a:cubicBezTo>
                      <a:pt x="16" y="2"/>
                      <a:pt x="17" y="3"/>
                      <a:pt x="17" y="4"/>
                    </a:cubicBezTo>
                    <a:cubicBezTo>
                      <a:pt x="18" y="5"/>
                      <a:pt x="18" y="6"/>
                      <a:pt x="18" y="7"/>
                    </a:cubicBezTo>
                    <a:cubicBezTo>
                      <a:pt x="18" y="8"/>
                      <a:pt x="18" y="9"/>
                      <a:pt x="18" y="9"/>
                    </a:cubicBezTo>
                    <a:cubicBezTo>
                      <a:pt x="17" y="10"/>
                      <a:pt x="17" y="10"/>
                      <a:pt x="17" y="11"/>
                    </a:cubicBezTo>
                    <a:cubicBezTo>
                      <a:pt x="17" y="11"/>
                      <a:pt x="16" y="12"/>
                      <a:pt x="16" y="12"/>
                    </a:cubicBezTo>
                    <a:cubicBezTo>
                      <a:pt x="15" y="12"/>
                      <a:pt x="15" y="13"/>
                      <a:pt x="14" y="13"/>
                    </a:cubicBezTo>
                    <a:cubicBezTo>
                      <a:pt x="15" y="13"/>
                      <a:pt x="16" y="13"/>
                      <a:pt x="16" y="14"/>
                    </a:cubicBezTo>
                    <a:cubicBezTo>
                      <a:pt x="17" y="14"/>
                      <a:pt x="17" y="14"/>
                      <a:pt x="18" y="15"/>
                    </a:cubicBezTo>
                    <a:cubicBezTo>
                      <a:pt x="18" y="15"/>
                      <a:pt x="19" y="16"/>
                      <a:pt x="19" y="17"/>
                    </a:cubicBezTo>
                    <a:cubicBezTo>
                      <a:pt x="19" y="18"/>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3" name="Freeform 8302">
                <a:extLst>
                  <a:ext uri="{FF2B5EF4-FFF2-40B4-BE49-F238E27FC236}">
                    <a16:creationId xmlns:a16="http://schemas.microsoft.com/office/drawing/2014/main" id="{5D2C8348-9028-42B8-9C8E-7ABAFFCDE68C}"/>
                  </a:ext>
                </a:extLst>
              </p:cNvPr>
              <p:cNvSpPr>
                <a:spLocks/>
              </p:cNvSpPr>
              <p:nvPr/>
            </p:nvSpPr>
            <p:spPr bwMode="auto">
              <a:xfrm>
                <a:off x="-2311400" y="2159117"/>
                <a:ext cx="19050" cy="11113"/>
              </a:xfrm>
              <a:custGeom>
                <a:avLst/>
                <a:gdLst>
                  <a:gd name="T0" fmla="*/ 7 w 7"/>
                  <a:gd name="T1" fmla="*/ 4 h 4"/>
                  <a:gd name="T2" fmla="*/ 6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3 h 4"/>
                  <a:gd name="T16" fmla="*/ 7 w 7"/>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
                    <a:moveTo>
                      <a:pt x="7" y="4"/>
                    </a:moveTo>
                    <a:cubicBezTo>
                      <a:pt x="7" y="2"/>
                      <a:pt x="7" y="1"/>
                      <a:pt x="6" y="1"/>
                    </a:cubicBezTo>
                    <a:cubicBezTo>
                      <a:pt x="6" y="0"/>
                      <a:pt x="5" y="0"/>
                      <a:pt x="4" y="0"/>
                    </a:cubicBezTo>
                    <a:cubicBezTo>
                      <a:pt x="3" y="0"/>
                      <a:pt x="2" y="0"/>
                      <a:pt x="2" y="0"/>
                    </a:cubicBezTo>
                    <a:cubicBezTo>
                      <a:pt x="1" y="0"/>
                      <a:pt x="1" y="0"/>
                      <a:pt x="1" y="1"/>
                    </a:cubicBezTo>
                    <a:cubicBezTo>
                      <a:pt x="0" y="1"/>
                      <a:pt x="0" y="2"/>
                      <a:pt x="0" y="2"/>
                    </a:cubicBezTo>
                    <a:cubicBezTo>
                      <a:pt x="0" y="3"/>
                      <a:pt x="0" y="3"/>
                      <a:pt x="0" y="4"/>
                    </a:cubicBezTo>
                    <a:cubicBezTo>
                      <a:pt x="7" y="3"/>
                      <a:pt x="7" y="3"/>
                      <a:pt x="7" y="3"/>
                    </a:cubicBezTo>
                    <a:lnTo>
                      <a:pt x="7"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4" name="Freeform 8303">
                <a:extLst>
                  <a:ext uri="{FF2B5EF4-FFF2-40B4-BE49-F238E27FC236}">
                    <a16:creationId xmlns:a16="http://schemas.microsoft.com/office/drawing/2014/main" id="{CA4CE48D-98F8-4250-810E-5A132086E7A8}"/>
                  </a:ext>
                </a:extLst>
              </p:cNvPr>
              <p:cNvSpPr>
                <a:spLocks/>
              </p:cNvSpPr>
              <p:nvPr/>
            </p:nvSpPr>
            <p:spPr bwMode="auto">
              <a:xfrm>
                <a:off x="-2327275" y="2149592"/>
                <a:ext cx="47625" cy="49213"/>
              </a:xfrm>
              <a:custGeom>
                <a:avLst/>
                <a:gdLst>
                  <a:gd name="T0" fmla="*/ 18 w 18"/>
                  <a:gd name="T1" fmla="*/ 10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10 h 19"/>
                  <a:gd name="T56" fmla="*/ 1 w 18"/>
                  <a:gd name="T57" fmla="*/ 6 h 19"/>
                  <a:gd name="T58" fmla="*/ 3 w 18"/>
                  <a:gd name="T59" fmla="*/ 2 h 19"/>
                  <a:gd name="T60" fmla="*/ 6 w 18"/>
                  <a:gd name="T61" fmla="*/ 1 h 19"/>
                  <a:gd name="T62" fmla="*/ 10 w 18"/>
                  <a:gd name="T63" fmla="*/ 0 h 19"/>
                  <a:gd name="T64" fmla="*/ 14 w 18"/>
                  <a:gd name="T65" fmla="*/ 1 h 19"/>
                  <a:gd name="T66" fmla="*/ 16 w 18"/>
                  <a:gd name="T67" fmla="*/ 2 h 19"/>
                  <a:gd name="T68" fmla="*/ 18 w 18"/>
                  <a:gd name="T69" fmla="*/ 5 h 19"/>
                  <a:gd name="T70" fmla="*/ 18 w 18"/>
                  <a:gd name="T71" fmla="*/ 9 h 19"/>
                  <a:gd name="T72" fmla="*/ 18 w 18"/>
                  <a:gd name="T73" fmla="*/ 9 h 19"/>
                  <a:gd name="T74" fmla="*/ 18 w 18"/>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9">
                    <a:moveTo>
                      <a:pt x="18" y="10"/>
                    </a:moveTo>
                    <a:cubicBezTo>
                      <a:pt x="18" y="10"/>
                      <a:pt x="18" y="11"/>
                      <a:pt x="18" y="11"/>
                    </a:cubicBezTo>
                    <a:cubicBezTo>
                      <a:pt x="18" y="11"/>
                      <a:pt x="17" y="11"/>
                      <a:pt x="17" y="11"/>
                    </a:cubicBezTo>
                    <a:cubicBezTo>
                      <a:pt x="6" y="11"/>
                      <a:pt x="6" y="11"/>
                      <a:pt x="6" y="11"/>
                    </a:cubicBezTo>
                    <a:cubicBezTo>
                      <a:pt x="6" y="12"/>
                      <a:pt x="6" y="12"/>
                      <a:pt x="6" y="13"/>
                    </a:cubicBezTo>
                    <a:cubicBezTo>
                      <a:pt x="6" y="13"/>
                      <a:pt x="6" y="14"/>
                      <a:pt x="7" y="14"/>
                    </a:cubicBezTo>
                    <a:cubicBezTo>
                      <a:pt x="7" y="15"/>
                      <a:pt x="8" y="15"/>
                      <a:pt x="8" y="15"/>
                    </a:cubicBezTo>
                    <a:cubicBezTo>
                      <a:pt x="9" y="15"/>
                      <a:pt x="10" y="15"/>
                      <a:pt x="11" y="15"/>
                    </a:cubicBezTo>
                    <a:cubicBezTo>
                      <a:pt x="12" y="15"/>
                      <a:pt x="12" y="15"/>
                      <a:pt x="13" y="15"/>
                    </a:cubicBezTo>
                    <a:cubicBezTo>
                      <a:pt x="14" y="15"/>
                      <a:pt x="14" y="15"/>
                      <a:pt x="15" y="14"/>
                    </a:cubicBezTo>
                    <a:cubicBezTo>
                      <a:pt x="15" y="14"/>
                      <a:pt x="16" y="14"/>
                      <a:pt x="16" y="14"/>
                    </a:cubicBezTo>
                    <a:cubicBezTo>
                      <a:pt x="16" y="13"/>
                      <a:pt x="17" y="13"/>
                      <a:pt x="17" y="13"/>
                    </a:cubicBezTo>
                    <a:cubicBezTo>
                      <a:pt x="17"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6"/>
                      <a:pt x="17" y="17"/>
                      <a:pt x="17" y="17"/>
                    </a:cubicBezTo>
                    <a:cubicBezTo>
                      <a:pt x="17" y="17"/>
                      <a:pt x="17" y="17"/>
                      <a:pt x="17" y="17"/>
                    </a:cubicBezTo>
                    <a:cubicBezTo>
                      <a:pt x="17" y="17"/>
                      <a:pt x="17" y="17"/>
                      <a:pt x="16" y="18"/>
                    </a:cubicBezTo>
                    <a:cubicBezTo>
                      <a:pt x="16" y="18"/>
                      <a:pt x="15" y="18"/>
                      <a:pt x="15" y="18"/>
                    </a:cubicBezTo>
                    <a:cubicBezTo>
                      <a:pt x="14" y="18"/>
                      <a:pt x="13" y="19"/>
                      <a:pt x="13" y="19"/>
                    </a:cubicBezTo>
                    <a:cubicBezTo>
                      <a:pt x="12" y="19"/>
                      <a:pt x="11" y="19"/>
                      <a:pt x="10" y="19"/>
                    </a:cubicBezTo>
                    <a:cubicBezTo>
                      <a:pt x="8" y="19"/>
                      <a:pt x="7" y="19"/>
                      <a:pt x="6" y="18"/>
                    </a:cubicBezTo>
                    <a:cubicBezTo>
                      <a:pt x="5" y="18"/>
                      <a:pt x="4" y="18"/>
                      <a:pt x="3" y="17"/>
                    </a:cubicBezTo>
                    <a:cubicBezTo>
                      <a:pt x="2" y="16"/>
                      <a:pt x="1" y="15"/>
                      <a:pt x="1" y="14"/>
                    </a:cubicBezTo>
                    <a:cubicBezTo>
                      <a:pt x="0" y="13"/>
                      <a:pt x="0" y="11"/>
                      <a:pt x="0" y="10"/>
                    </a:cubicBezTo>
                    <a:cubicBezTo>
                      <a:pt x="0" y="8"/>
                      <a:pt x="0" y="7"/>
                      <a:pt x="1" y="6"/>
                    </a:cubicBezTo>
                    <a:cubicBezTo>
                      <a:pt x="1" y="4"/>
                      <a:pt x="2" y="3"/>
                      <a:pt x="3" y="2"/>
                    </a:cubicBezTo>
                    <a:cubicBezTo>
                      <a:pt x="4" y="2"/>
                      <a:pt x="5" y="1"/>
                      <a:pt x="6" y="1"/>
                    </a:cubicBezTo>
                    <a:cubicBezTo>
                      <a:pt x="7" y="0"/>
                      <a:pt x="8" y="0"/>
                      <a:pt x="10" y="0"/>
                    </a:cubicBezTo>
                    <a:cubicBezTo>
                      <a:pt x="11" y="0"/>
                      <a:pt x="13" y="0"/>
                      <a:pt x="14" y="1"/>
                    </a:cubicBezTo>
                    <a:cubicBezTo>
                      <a:pt x="15" y="1"/>
                      <a:pt x="16" y="2"/>
                      <a:pt x="16" y="2"/>
                    </a:cubicBezTo>
                    <a:cubicBezTo>
                      <a:pt x="17" y="3"/>
                      <a:pt x="18" y="4"/>
                      <a:pt x="18" y="5"/>
                    </a:cubicBezTo>
                    <a:cubicBezTo>
                      <a:pt x="18" y="6"/>
                      <a:pt x="18" y="7"/>
                      <a:pt x="18" y="9"/>
                    </a:cubicBezTo>
                    <a:cubicBezTo>
                      <a:pt x="18" y="9"/>
                      <a:pt x="18" y="9"/>
                      <a:pt x="18" y="9"/>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5" name="Freeform 8304">
                <a:extLst>
                  <a:ext uri="{FF2B5EF4-FFF2-40B4-BE49-F238E27FC236}">
                    <a16:creationId xmlns:a16="http://schemas.microsoft.com/office/drawing/2014/main" id="{8C96F0AF-1F85-4A37-8CCC-2304DFF88E1E}"/>
                  </a:ext>
                </a:extLst>
              </p:cNvPr>
              <p:cNvSpPr>
                <a:spLocks/>
              </p:cNvSpPr>
              <p:nvPr/>
            </p:nvSpPr>
            <p:spPr bwMode="auto">
              <a:xfrm>
                <a:off x="-2271713" y="2149592"/>
                <a:ext cx="41275" cy="49213"/>
              </a:xfrm>
              <a:custGeom>
                <a:avLst/>
                <a:gdLst>
                  <a:gd name="T0" fmla="*/ 15 w 15"/>
                  <a:gd name="T1" fmla="*/ 15 h 19"/>
                  <a:gd name="T2" fmla="*/ 15 w 15"/>
                  <a:gd name="T3" fmla="*/ 16 h 19"/>
                  <a:gd name="T4" fmla="*/ 15 w 15"/>
                  <a:gd name="T5" fmla="*/ 17 h 19"/>
                  <a:gd name="T6" fmla="*/ 15 w 15"/>
                  <a:gd name="T7" fmla="*/ 17 h 19"/>
                  <a:gd name="T8" fmla="*/ 15 w 15"/>
                  <a:gd name="T9" fmla="*/ 17 h 19"/>
                  <a:gd name="T10" fmla="*/ 14 w 15"/>
                  <a:gd name="T11" fmla="*/ 18 h 19"/>
                  <a:gd name="T12" fmla="*/ 13 w 15"/>
                  <a:gd name="T13" fmla="*/ 19 h 19"/>
                  <a:gd name="T14" fmla="*/ 11 w 15"/>
                  <a:gd name="T15" fmla="*/ 19 h 19"/>
                  <a:gd name="T16" fmla="*/ 9 w 15"/>
                  <a:gd name="T17" fmla="*/ 19 h 19"/>
                  <a:gd name="T18" fmla="*/ 5 w 15"/>
                  <a:gd name="T19" fmla="*/ 18 h 19"/>
                  <a:gd name="T20" fmla="*/ 3 w 15"/>
                  <a:gd name="T21" fmla="*/ 17 h 19"/>
                  <a:gd name="T22" fmla="*/ 1 w 15"/>
                  <a:gd name="T23" fmla="*/ 14 h 19"/>
                  <a:gd name="T24" fmla="*/ 0 w 15"/>
                  <a:gd name="T25" fmla="*/ 10 h 19"/>
                  <a:gd name="T26" fmla="*/ 1 w 15"/>
                  <a:gd name="T27" fmla="*/ 5 h 19"/>
                  <a:gd name="T28" fmla="*/ 3 w 15"/>
                  <a:gd name="T29" fmla="*/ 2 h 19"/>
                  <a:gd name="T30" fmla="*/ 6 w 15"/>
                  <a:gd name="T31" fmla="*/ 0 h 19"/>
                  <a:gd name="T32" fmla="*/ 10 w 15"/>
                  <a:gd name="T33" fmla="*/ 0 h 19"/>
                  <a:gd name="T34" fmla="*/ 11 w 15"/>
                  <a:gd name="T35" fmla="*/ 0 h 19"/>
                  <a:gd name="T36" fmla="*/ 13 w 15"/>
                  <a:gd name="T37" fmla="*/ 0 h 19"/>
                  <a:gd name="T38" fmla="*/ 14 w 15"/>
                  <a:gd name="T39" fmla="*/ 1 h 19"/>
                  <a:gd name="T40" fmla="*/ 15 w 15"/>
                  <a:gd name="T41" fmla="*/ 2 h 19"/>
                  <a:gd name="T42" fmla="*/ 15 w 15"/>
                  <a:gd name="T43" fmla="*/ 2 h 19"/>
                  <a:gd name="T44" fmla="*/ 15 w 15"/>
                  <a:gd name="T45" fmla="*/ 2 h 19"/>
                  <a:gd name="T46" fmla="*/ 15 w 15"/>
                  <a:gd name="T47" fmla="*/ 3 h 19"/>
                  <a:gd name="T48" fmla="*/ 15 w 15"/>
                  <a:gd name="T49" fmla="*/ 4 h 19"/>
                  <a:gd name="T50" fmla="*/ 15 w 15"/>
                  <a:gd name="T51" fmla="*/ 5 h 19"/>
                  <a:gd name="T52" fmla="*/ 15 w 15"/>
                  <a:gd name="T53" fmla="*/ 6 h 19"/>
                  <a:gd name="T54" fmla="*/ 14 w 15"/>
                  <a:gd name="T55" fmla="*/ 5 h 19"/>
                  <a:gd name="T56" fmla="*/ 13 w 15"/>
                  <a:gd name="T57" fmla="*/ 5 h 19"/>
                  <a:gd name="T58" fmla="*/ 12 w 15"/>
                  <a:gd name="T59" fmla="*/ 4 h 19"/>
                  <a:gd name="T60" fmla="*/ 10 w 15"/>
                  <a:gd name="T61" fmla="*/ 4 h 19"/>
                  <a:gd name="T62" fmla="*/ 7 w 15"/>
                  <a:gd name="T63" fmla="*/ 5 h 19"/>
                  <a:gd name="T64" fmla="*/ 6 w 15"/>
                  <a:gd name="T65" fmla="*/ 9 h 19"/>
                  <a:gd name="T66" fmla="*/ 6 w 15"/>
                  <a:gd name="T67" fmla="*/ 12 h 19"/>
                  <a:gd name="T68" fmla="*/ 7 w 15"/>
                  <a:gd name="T69" fmla="*/ 14 h 19"/>
                  <a:gd name="T70" fmla="*/ 8 w 15"/>
                  <a:gd name="T71" fmla="*/ 15 h 19"/>
                  <a:gd name="T72" fmla="*/ 10 w 15"/>
                  <a:gd name="T73" fmla="*/ 15 h 19"/>
                  <a:gd name="T74" fmla="*/ 12 w 15"/>
                  <a:gd name="T75" fmla="*/ 15 h 19"/>
                  <a:gd name="T76" fmla="*/ 13 w 15"/>
                  <a:gd name="T77" fmla="*/ 14 h 19"/>
                  <a:gd name="T78" fmla="*/ 14 w 15"/>
                  <a:gd name="T79" fmla="*/ 14 h 19"/>
                  <a:gd name="T80" fmla="*/ 15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7"/>
                      <a:pt x="15" y="17"/>
                    </a:cubicBezTo>
                    <a:cubicBezTo>
                      <a:pt x="15" y="17"/>
                      <a:pt x="15" y="17"/>
                      <a:pt x="15" y="17"/>
                    </a:cubicBezTo>
                    <a:cubicBezTo>
                      <a:pt x="15" y="17"/>
                      <a:pt x="15" y="17"/>
                      <a:pt x="15" y="17"/>
                    </a:cubicBezTo>
                    <a:cubicBezTo>
                      <a:pt x="15" y="18"/>
                      <a:pt x="14" y="18"/>
                      <a:pt x="14" y="18"/>
                    </a:cubicBezTo>
                    <a:cubicBezTo>
                      <a:pt x="14" y="18"/>
                      <a:pt x="13" y="18"/>
                      <a:pt x="13" y="19"/>
                    </a:cubicBezTo>
                    <a:cubicBezTo>
                      <a:pt x="12" y="19"/>
                      <a:pt x="12" y="19"/>
                      <a:pt x="11" y="19"/>
                    </a:cubicBezTo>
                    <a:cubicBezTo>
                      <a:pt x="10" y="19"/>
                      <a:pt x="10" y="19"/>
                      <a:pt x="9" y="19"/>
                    </a:cubicBezTo>
                    <a:cubicBezTo>
                      <a:pt x="8" y="19"/>
                      <a:pt x="6" y="19"/>
                      <a:pt x="5" y="18"/>
                    </a:cubicBezTo>
                    <a:cubicBezTo>
                      <a:pt x="4" y="18"/>
                      <a:pt x="3" y="17"/>
                      <a:pt x="3" y="17"/>
                    </a:cubicBezTo>
                    <a:cubicBezTo>
                      <a:pt x="2" y="16"/>
                      <a:pt x="1" y="15"/>
                      <a:pt x="1" y="14"/>
                    </a:cubicBezTo>
                    <a:cubicBezTo>
                      <a:pt x="1" y="13"/>
                      <a:pt x="0" y="11"/>
                      <a:pt x="0" y="10"/>
                    </a:cubicBezTo>
                    <a:cubicBezTo>
                      <a:pt x="0" y="8"/>
                      <a:pt x="1" y="7"/>
                      <a:pt x="1" y="5"/>
                    </a:cubicBezTo>
                    <a:cubicBezTo>
                      <a:pt x="1" y="4"/>
                      <a:pt x="2" y="3"/>
                      <a:pt x="3" y="2"/>
                    </a:cubicBezTo>
                    <a:cubicBezTo>
                      <a:pt x="4" y="1"/>
                      <a:pt x="5" y="1"/>
                      <a:pt x="6" y="0"/>
                    </a:cubicBezTo>
                    <a:cubicBezTo>
                      <a:pt x="7" y="0"/>
                      <a:pt x="8" y="0"/>
                      <a:pt x="10" y="0"/>
                    </a:cubicBezTo>
                    <a:cubicBezTo>
                      <a:pt x="10" y="0"/>
                      <a:pt x="11" y="0"/>
                      <a:pt x="11" y="0"/>
                    </a:cubicBezTo>
                    <a:cubicBezTo>
                      <a:pt x="12" y="0"/>
                      <a:pt x="12" y="0"/>
                      <a:pt x="13" y="0"/>
                    </a:cubicBezTo>
                    <a:cubicBezTo>
                      <a:pt x="13" y="1"/>
                      <a:pt x="14" y="1"/>
                      <a:pt x="14" y="1"/>
                    </a:cubicBezTo>
                    <a:cubicBezTo>
                      <a:pt x="14" y="1"/>
                      <a:pt x="15" y="1"/>
                      <a:pt x="15" y="2"/>
                    </a:cubicBezTo>
                    <a:cubicBezTo>
                      <a:pt x="15"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5"/>
                      <a:pt x="15" y="6"/>
                      <a:pt x="15" y="6"/>
                    </a:cubicBezTo>
                    <a:cubicBezTo>
                      <a:pt x="14" y="6"/>
                      <a:pt x="14" y="6"/>
                      <a:pt x="14" y="5"/>
                    </a:cubicBezTo>
                    <a:cubicBezTo>
                      <a:pt x="14" y="5"/>
                      <a:pt x="13" y="5"/>
                      <a:pt x="13" y="5"/>
                    </a:cubicBezTo>
                    <a:cubicBezTo>
                      <a:pt x="13" y="4"/>
                      <a:pt x="12" y="4"/>
                      <a:pt x="12" y="4"/>
                    </a:cubicBezTo>
                    <a:cubicBezTo>
                      <a:pt x="11" y="4"/>
                      <a:pt x="11" y="4"/>
                      <a:pt x="10" y="4"/>
                    </a:cubicBezTo>
                    <a:cubicBezTo>
                      <a:pt x="8" y="4"/>
                      <a:pt x="7" y="4"/>
                      <a:pt x="7" y="5"/>
                    </a:cubicBezTo>
                    <a:cubicBezTo>
                      <a:pt x="6" y="6"/>
                      <a:pt x="6" y="8"/>
                      <a:pt x="6" y="9"/>
                    </a:cubicBezTo>
                    <a:cubicBezTo>
                      <a:pt x="6" y="10"/>
                      <a:pt x="6" y="11"/>
                      <a:pt x="6" y="12"/>
                    </a:cubicBezTo>
                    <a:cubicBezTo>
                      <a:pt x="6" y="13"/>
                      <a:pt x="6" y="13"/>
                      <a:pt x="7" y="14"/>
                    </a:cubicBezTo>
                    <a:cubicBezTo>
                      <a:pt x="7" y="14"/>
                      <a:pt x="8" y="15"/>
                      <a:pt x="8" y="15"/>
                    </a:cubicBezTo>
                    <a:cubicBezTo>
                      <a:pt x="9" y="15"/>
                      <a:pt x="9" y="15"/>
                      <a:pt x="10" y="15"/>
                    </a:cubicBezTo>
                    <a:cubicBezTo>
                      <a:pt x="11" y="15"/>
                      <a:pt x="11" y="15"/>
                      <a:pt x="12" y="15"/>
                    </a:cubicBezTo>
                    <a:cubicBezTo>
                      <a:pt x="12" y="15"/>
                      <a:pt x="13" y="15"/>
                      <a:pt x="13" y="14"/>
                    </a:cubicBezTo>
                    <a:cubicBezTo>
                      <a:pt x="13" y="14"/>
                      <a:pt x="14" y="14"/>
                      <a:pt x="14" y="14"/>
                    </a:cubicBezTo>
                    <a:cubicBezTo>
                      <a:pt x="14" y="13"/>
                      <a:pt x="15" y="13"/>
                      <a:pt x="15" y="13"/>
                    </a:cubicBezTo>
                    <a:cubicBezTo>
                      <a:pt x="15" y="13"/>
                      <a:pt x="15" y="13"/>
                      <a:pt x="15" y="13"/>
                    </a:cubicBezTo>
                    <a:cubicBezTo>
                      <a:pt x="15" y="13"/>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6" name="Freeform 8305">
                <a:extLst>
                  <a:ext uri="{FF2B5EF4-FFF2-40B4-BE49-F238E27FC236}">
                    <a16:creationId xmlns:a16="http://schemas.microsoft.com/office/drawing/2014/main" id="{20883E06-A604-4C8C-A762-AC979A6C2EB3}"/>
                  </a:ext>
                </a:extLst>
              </p:cNvPr>
              <p:cNvSpPr>
                <a:spLocks/>
              </p:cNvSpPr>
              <p:nvPr/>
            </p:nvSpPr>
            <p:spPr bwMode="auto">
              <a:xfrm>
                <a:off x="-2220913" y="2122605"/>
                <a:ext cx="46038" cy="76200"/>
              </a:xfrm>
              <a:custGeom>
                <a:avLst/>
                <a:gdLst>
                  <a:gd name="T0" fmla="*/ 17 w 17"/>
                  <a:gd name="T1" fmla="*/ 28 h 29"/>
                  <a:gd name="T2" fmla="*/ 17 w 17"/>
                  <a:gd name="T3" fmla="*/ 29 h 29"/>
                  <a:gd name="T4" fmla="*/ 17 w 17"/>
                  <a:gd name="T5" fmla="*/ 29 h 29"/>
                  <a:gd name="T6" fmla="*/ 16 w 17"/>
                  <a:gd name="T7" fmla="*/ 29 h 29"/>
                  <a:gd name="T8" fmla="*/ 14 w 17"/>
                  <a:gd name="T9" fmla="*/ 29 h 29"/>
                  <a:gd name="T10" fmla="*/ 13 w 17"/>
                  <a:gd name="T11" fmla="*/ 29 h 29"/>
                  <a:gd name="T12" fmla="*/ 12 w 17"/>
                  <a:gd name="T13" fmla="*/ 29 h 29"/>
                  <a:gd name="T14" fmla="*/ 12 w 17"/>
                  <a:gd name="T15" fmla="*/ 29 h 29"/>
                  <a:gd name="T16" fmla="*/ 11 w 17"/>
                  <a:gd name="T17" fmla="*/ 28 h 29"/>
                  <a:gd name="T18" fmla="*/ 5 w 17"/>
                  <a:gd name="T19" fmla="*/ 19 h 29"/>
                  <a:gd name="T20" fmla="*/ 5 w 17"/>
                  <a:gd name="T21" fmla="*/ 28 h 29"/>
                  <a:gd name="T22" fmla="*/ 5 w 17"/>
                  <a:gd name="T23" fmla="*/ 29 h 29"/>
                  <a:gd name="T24" fmla="*/ 5 w 17"/>
                  <a:gd name="T25" fmla="*/ 29 h 29"/>
                  <a:gd name="T26" fmla="*/ 4 w 17"/>
                  <a:gd name="T27" fmla="*/ 29 h 29"/>
                  <a:gd name="T28" fmla="*/ 3 w 17"/>
                  <a:gd name="T29" fmla="*/ 29 h 29"/>
                  <a:gd name="T30" fmla="*/ 1 w 17"/>
                  <a:gd name="T31" fmla="*/ 29 h 29"/>
                  <a:gd name="T32" fmla="*/ 1 w 17"/>
                  <a:gd name="T33" fmla="*/ 29 h 29"/>
                  <a:gd name="T34" fmla="*/ 0 w 17"/>
                  <a:gd name="T35" fmla="*/ 29 h 29"/>
                  <a:gd name="T36" fmla="*/ 0 w 17"/>
                  <a:gd name="T37" fmla="*/ 28 h 29"/>
                  <a:gd name="T38" fmla="*/ 0 w 17"/>
                  <a:gd name="T39" fmla="*/ 1 h 29"/>
                  <a:gd name="T40" fmla="*/ 0 w 17"/>
                  <a:gd name="T41" fmla="*/ 1 h 29"/>
                  <a:gd name="T42" fmla="*/ 1 w 17"/>
                  <a:gd name="T43" fmla="*/ 1 h 29"/>
                  <a:gd name="T44" fmla="*/ 1 w 17"/>
                  <a:gd name="T45" fmla="*/ 0 h 29"/>
                  <a:gd name="T46" fmla="*/ 3 w 17"/>
                  <a:gd name="T47" fmla="*/ 0 h 29"/>
                  <a:gd name="T48" fmla="*/ 4 w 17"/>
                  <a:gd name="T49" fmla="*/ 0 h 29"/>
                  <a:gd name="T50" fmla="*/ 5 w 17"/>
                  <a:gd name="T51" fmla="*/ 1 h 29"/>
                  <a:gd name="T52" fmla="*/ 5 w 17"/>
                  <a:gd name="T53" fmla="*/ 1 h 29"/>
                  <a:gd name="T54" fmla="*/ 5 w 17"/>
                  <a:gd name="T55" fmla="*/ 1 h 29"/>
                  <a:gd name="T56" fmla="*/ 5 w 17"/>
                  <a:gd name="T57" fmla="*/ 18 h 29"/>
                  <a:gd name="T58" fmla="*/ 11 w 17"/>
                  <a:gd name="T59" fmla="*/ 11 h 29"/>
                  <a:gd name="T60" fmla="*/ 11 w 17"/>
                  <a:gd name="T61" fmla="*/ 10 h 29"/>
                  <a:gd name="T62" fmla="*/ 12 w 17"/>
                  <a:gd name="T63" fmla="*/ 10 h 29"/>
                  <a:gd name="T64" fmla="*/ 12 w 17"/>
                  <a:gd name="T65" fmla="*/ 10 h 29"/>
                  <a:gd name="T66" fmla="*/ 14 w 17"/>
                  <a:gd name="T67" fmla="*/ 10 h 29"/>
                  <a:gd name="T68" fmla="*/ 15 w 17"/>
                  <a:gd name="T69" fmla="*/ 10 h 29"/>
                  <a:gd name="T70" fmla="*/ 16 w 17"/>
                  <a:gd name="T71" fmla="*/ 10 h 29"/>
                  <a:gd name="T72" fmla="*/ 16 w 17"/>
                  <a:gd name="T73" fmla="*/ 10 h 29"/>
                  <a:gd name="T74" fmla="*/ 16 w 17"/>
                  <a:gd name="T75" fmla="*/ 11 h 29"/>
                  <a:gd name="T76" fmla="*/ 16 w 17"/>
                  <a:gd name="T77" fmla="*/ 11 h 29"/>
                  <a:gd name="T78" fmla="*/ 16 w 17"/>
                  <a:gd name="T79" fmla="*/ 12 h 29"/>
                  <a:gd name="T80" fmla="*/ 11 w 17"/>
                  <a:gd name="T81" fmla="*/ 18 h 29"/>
                  <a:gd name="T82" fmla="*/ 17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9"/>
                      <a:pt x="17" y="29"/>
                    </a:cubicBezTo>
                    <a:cubicBezTo>
                      <a:pt x="17" y="29"/>
                      <a:pt x="17" y="29"/>
                      <a:pt x="17" y="29"/>
                    </a:cubicBezTo>
                    <a:cubicBezTo>
                      <a:pt x="16" y="29"/>
                      <a:pt x="16" y="29"/>
                      <a:pt x="16" y="29"/>
                    </a:cubicBezTo>
                    <a:cubicBezTo>
                      <a:pt x="15" y="29"/>
                      <a:pt x="15" y="29"/>
                      <a:pt x="14" y="29"/>
                    </a:cubicBezTo>
                    <a:cubicBezTo>
                      <a:pt x="14" y="29"/>
                      <a:pt x="13" y="29"/>
                      <a:pt x="13" y="29"/>
                    </a:cubicBezTo>
                    <a:cubicBezTo>
                      <a:pt x="13" y="29"/>
                      <a:pt x="12" y="29"/>
                      <a:pt x="12" y="29"/>
                    </a:cubicBezTo>
                    <a:cubicBezTo>
                      <a:pt x="12" y="29"/>
                      <a:pt x="12" y="29"/>
                      <a:pt x="12" y="29"/>
                    </a:cubicBezTo>
                    <a:cubicBezTo>
                      <a:pt x="12" y="29"/>
                      <a:pt x="11" y="28"/>
                      <a:pt x="11" y="28"/>
                    </a:cubicBezTo>
                    <a:cubicBezTo>
                      <a:pt x="5" y="19"/>
                      <a:pt x="5" y="19"/>
                      <a:pt x="5" y="19"/>
                    </a:cubicBezTo>
                    <a:cubicBezTo>
                      <a:pt x="5" y="28"/>
                      <a:pt x="5" y="28"/>
                      <a:pt x="5" y="28"/>
                    </a:cubicBezTo>
                    <a:cubicBezTo>
                      <a:pt x="5" y="28"/>
                      <a:pt x="5" y="29"/>
                      <a:pt x="5" y="29"/>
                    </a:cubicBezTo>
                    <a:cubicBezTo>
                      <a:pt x="5" y="29"/>
                      <a:pt x="5" y="29"/>
                      <a:pt x="5" y="29"/>
                    </a:cubicBezTo>
                    <a:cubicBezTo>
                      <a:pt x="4" y="29"/>
                      <a:pt x="4" y="29"/>
                      <a:pt x="4" y="29"/>
                    </a:cubicBezTo>
                    <a:cubicBezTo>
                      <a:pt x="4" y="29"/>
                      <a:pt x="3" y="29"/>
                      <a:pt x="3" y="29"/>
                    </a:cubicBezTo>
                    <a:cubicBezTo>
                      <a:pt x="2" y="29"/>
                      <a:pt x="2" y="29"/>
                      <a:pt x="1" y="29"/>
                    </a:cubicBezTo>
                    <a:cubicBezTo>
                      <a:pt x="1" y="29"/>
                      <a:pt x="1" y="29"/>
                      <a:pt x="1" y="29"/>
                    </a:cubicBezTo>
                    <a:cubicBezTo>
                      <a:pt x="0" y="29"/>
                      <a:pt x="0" y="29"/>
                      <a:pt x="0" y="29"/>
                    </a:cubicBezTo>
                    <a:cubicBezTo>
                      <a:pt x="0" y="28"/>
                      <a:pt x="0" y="28"/>
                      <a:pt x="0" y="28"/>
                    </a:cubicBezTo>
                    <a:cubicBezTo>
                      <a:pt x="0" y="1"/>
                      <a:pt x="0" y="1"/>
                      <a:pt x="0" y="1"/>
                    </a:cubicBezTo>
                    <a:cubicBezTo>
                      <a:pt x="0" y="1"/>
                      <a:pt x="0" y="1"/>
                      <a:pt x="0" y="1"/>
                    </a:cubicBezTo>
                    <a:cubicBezTo>
                      <a:pt x="0" y="1"/>
                      <a:pt x="0" y="1"/>
                      <a:pt x="1" y="1"/>
                    </a:cubicBezTo>
                    <a:cubicBezTo>
                      <a:pt x="1" y="0"/>
                      <a:pt x="1" y="0"/>
                      <a:pt x="1" y="0"/>
                    </a:cubicBezTo>
                    <a:cubicBezTo>
                      <a:pt x="2" y="0"/>
                      <a:pt x="2" y="0"/>
                      <a:pt x="3" y="0"/>
                    </a:cubicBezTo>
                    <a:cubicBezTo>
                      <a:pt x="3" y="0"/>
                      <a:pt x="4" y="0"/>
                      <a:pt x="4" y="0"/>
                    </a:cubicBezTo>
                    <a:cubicBezTo>
                      <a:pt x="4" y="0"/>
                      <a:pt x="4" y="0"/>
                      <a:pt x="5" y="1"/>
                    </a:cubicBezTo>
                    <a:cubicBezTo>
                      <a:pt x="5" y="1"/>
                      <a:pt x="5" y="1"/>
                      <a:pt x="5" y="1"/>
                    </a:cubicBezTo>
                    <a:cubicBezTo>
                      <a:pt x="5" y="1"/>
                      <a:pt x="5" y="1"/>
                      <a:pt x="5" y="1"/>
                    </a:cubicBezTo>
                    <a:cubicBezTo>
                      <a:pt x="5" y="18"/>
                      <a:pt x="5" y="18"/>
                      <a:pt x="5" y="18"/>
                    </a:cubicBezTo>
                    <a:cubicBezTo>
                      <a:pt x="11" y="11"/>
                      <a:pt x="11" y="11"/>
                      <a:pt x="11" y="11"/>
                    </a:cubicBezTo>
                    <a:cubicBezTo>
                      <a:pt x="11" y="11"/>
                      <a:pt x="11" y="10"/>
                      <a:pt x="11" y="10"/>
                    </a:cubicBezTo>
                    <a:cubicBezTo>
                      <a:pt x="11" y="10"/>
                      <a:pt x="11" y="10"/>
                      <a:pt x="12" y="10"/>
                    </a:cubicBezTo>
                    <a:cubicBezTo>
                      <a:pt x="12" y="10"/>
                      <a:pt x="12" y="10"/>
                      <a:pt x="12" y="10"/>
                    </a:cubicBezTo>
                    <a:cubicBezTo>
                      <a:pt x="13" y="10"/>
                      <a:pt x="13" y="10"/>
                      <a:pt x="14" y="10"/>
                    </a:cubicBezTo>
                    <a:cubicBezTo>
                      <a:pt x="14" y="10"/>
                      <a:pt x="15" y="10"/>
                      <a:pt x="15" y="10"/>
                    </a:cubicBezTo>
                    <a:cubicBezTo>
                      <a:pt x="15" y="10"/>
                      <a:pt x="16" y="10"/>
                      <a:pt x="16" y="10"/>
                    </a:cubicBezTo>
                    <a:cubicBezTo>
                      <a:pt x="16" y="10"/>
                      <a:pt x="16" y="10"/>
                      <a:pt x="16" y="10"/>
                    </a:cubicBezTo>
                    <a:cubicBezTo>
                      <a:pt x="16" y="10"/>
                      <a:pt x="16" y="11"/>
                      <a:pt x="16" y="11"/>
                    </a:cubicBezTo>
                    <a:cubicBezTo>
                      <a:pt x="16" y="11"/>
                      <a:pt x="16" y="11"/>
                      <a:pt x="16" y="11"/>
                    </a:cubicBezTo>
                    <a:cubicBezTo>
                      <a:pt x="16" y="12"/>
                      <a:pt x="16" y="12"/>
                      <a:pt x="16" y="12"/>
                    </a:cubicBezTo>
                    <a:cubicBezTo>
                      <a:pt x="11" y="18"/>
                      <a:pt x="11" y="18"/>
                      <a:pt x="11" y="18"/>
                    </a:cubicBezTo>
                    <a:cubicBezTo>
                      <a:pt x="17" y="27"/>
                      <a:pt x="17" y="27"/>
                      <a:pt x="17" y="27"/>
                    </a:cubicBezTo>
                    <a:cubicBezTo>
                      <a:pt x="17" y="27"/>
                      <a:pt x="17" y="28"/>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7" name="Freeform 8306">
                <a:extLst>
                  <a:ext uri="{FF2B5EF4-FFF2-40B4-BE49-F238E27FC236}">
                    <a16:creationId xmlns:a16="http://schemas.microsoft.com/office/drawing/2014/main" id="{9D533B2F-45A9-4D6B-A3C1-C3DDA7609F46}"/>
                  </a:ext>
                </a:extLst>
              </p:cNvPr>
              <p:cNvSpPr>
                <a:spLocks/>
              </p:cNvSpPr>
              <p:nvPr/>
            </p:nvSpPr>
            <p:spPr bwMode="auto">
              <a:xfrm>
                <a:off x="-2159000" y="2159117"/>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3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8" y="1"/>
                      <a:pt x="7" y="1"/>
                    </a:cubicBezTo>
                    <a:cubicBezTo>
                      <a:pt x="6" y="0"/>
                      <a:pt x="5" y="0"/>
                      <a:pt x="4" y="0"/>
                    </a:cubicBezTo>
                    <a:cubicBezTo>
                      <a:pt x="3" y="0"/>
                      <a:pt x="3" y="0"/>
                      <a:pt x="2" y="0"/>
                    </a:cubicBezTo>
                    <a:cubicBezTo>
                      <a:pt x="2" y="0"/>
                      <a:pt x="2" y="0"/>
                      <a:pt x="1" y="1"/>
                    </a:cubicBezTo>
                    <a:cubicBezTo>
                      <a:pt x="1" y="1"/>
                      <a:pt x="1" y="2"/>
                      <a:pt x="0" y="2"/>
                    </a:cubicBezTo>
                    <a:cubicBezTo>
                      <a:pt x="0" y="3"/>
                      <a:pt x="0" y="3"/>
                      <a:pt x="0" y="4"/>
                    </a:cubicBezTo>
                    <a:cubicBezTo>
                      <a:pt x="8" y="3"/>
                      <a:pt x="8" y="3"/>
                      <a:pt x="8" y="3"/>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8" name="Freeform 8307">
                <a:extLst>
                  <a:ext uri="{FF2B5EF4-FFF2-40B4-BE49-F238E27FC236}">
                    <a16:creationId xmlns:a16="http://schemas.microsoft.com/office/drawing/2014/main" id="{75C866C3-FD2C-491F-82EA-36EE7B706C49}"/>
                  </a:ext>
                </a:extLst>
              </p:cNvPr>
              <p:cNvSpPr>
                <a:spLocks/>
              </p:cNvSpPr>
              <p:nvPr/>
            </p:nvSpPr>
            <p:spPr bwMode="auto">
              <a:xfrm>
                <a:off x="-2171700" y="2149592"/>
                <a:ext cx="47625" cy="49213"/>
              </a:xfrm>
              <a:custGeom>
                <a:avLst/>
                <a:gdLst>
                  <a:gd name="T0" fmla="*/ 18 w 18"/>
                  <a:gd name="T1" fmla="*/ 10 h 19"/>
                  <a:gd name="T2" fmla="*/ 18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3 w 18"/>
                  <a:gd name="T17" fmla="*/ 15 h 19"/>
                  <a:gd name="T18" fmla="*/ 14 w 18"/>
                  <a:gd name="T19" fmla="*/ 14 h 19"/>
                  <a:gd name="T20" fmla="*/ 16 w 18"/>
                  <a:gd name="T21" fmla="*/ 14 h 19"/>
                  <a:gd name="T22" fmla="*/ 16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4 w 18"/>
                  <a:gd name="T43" fmla="*/ 18 h 19"/>
                  <a:gd name="T44" fmla="*/ 12 w 18"/>
                  <a:gd name="T45" fmla="*/ 19 h 19"/>
                  <a:gd name="T46" fmla="*/ 10 w 18"/>
                  <a:gd name="T47" fmla="*/ 19 h 19"/>
                  <a:gd name="T48" fmla="*/ 5 w 18"/>
                  <a:gd name="T49" fmla="*/ 18 h 19"/>
                  <a:gd name="T50" fmla="*/ 2 w 18"/>
                  <a:gd name="T51" fmla="*/ 17 h 19"/>
                  <a:gd name="T52" fmla="*/ 0 w 18"/>
                  <a:gd name="T53" fmla="*/ 14 h 19"/>
                  <a:gd name="T54" fmla="*/ 0 w 18"/>
                  <a:gd name="T55" fmla="*/ 10 h 19"/>
                  <a:gd name="T56" fmla="*/ 0 w 18"/>
                  <a:gd name="T57" fmla="*/ 6 h 19"/>
                  <a:gd name="T58" fmla="*/ 2 w 18"/>
                  <a:gd name="T59" fmla="*/ 2 h 19"/>
                  <a:gd name="T60" fmla="*/ 5 w 18"/>
                  <a:gd name="T61" fmla="*/ 1 h 19"/>
                  <a:gd name="T62" fmla="*/ 9 w 18"/>
                  <a:gd name="T63" fmla="*/ 0 h 19"/>
                  <a:gd name="T64" fmla="*/ 13 w 18"/>
                  <a:gd name="T65" fmla="*/ 1 h 19"/>
                  <a:gd name="T66" fmla="*/ 16 w 18"/>
                  <a:gd name="T67" fmla="*/ 2 h 19"/>
                  <a:gd name="T68" fmla="*/ 17 w 18"/>
                  <a:gd name="T69" fmla="*/ 5 h 19"/>
                  <a:gd name="T70" fmla="*/ 18 w 18"/>
                  <a:gd name="T71" fmla="*/ 9 h 19"/>
                  <a:gd name="T72" fmla="*/ 18 w 18"/>
                  <a:gd name="T73" fmla="*/ 9 h 19"/>
                  <a:gd name="T74" fmla="*/ 18 w 18"/>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9">
                    <a:moveTo>
                      <a:pt x="18" y="10"/>
                    </a:moveTo>
                    <a:cubicBezTo>
                      <a:pt x="18" y="10"/>
                      <a:pt x="18" y="11"/>
                      <a:pt x="18" y="11"/>
                    </a:cubicBezTo>
                    <a:cubicBezTo>
                      <a:pt x="17" y="11"/>
                      <a:pt x="17" y="11"/>
                      <a:pt x="16" y="11"/>
                    </a:cubicBezTo>
                    <a:cubicBezTo>
                      <a:pt x="5" y="11"/>
                      <a:pt x="5" y="11"/>
                      <a:pt x="5" y="11"/>
                    </a:cubicBezTo>
                    <a:cubicBezTo>
                      <a:pt x="5" y="12"/>
                      <a:pt x="5" y="12"/>
                      <a:pt x="5" y="13"/>
                    </a:cubicBezTo>
                    <a:cubicBezTo>
                      <a:pt x="6" y="13"/>
                      <a:pt x="6" y="14"/>
                      <a:pt x="6" y="14"/>
                    </a:cubicBezTo>
                    <a:cubicBezTo>
                      <a:pt x="7" y="15"/>
                      <a:pt x="7" y="15"/>
                      <a:pt x="8" y="15"/>
                    </a:cubicBezTo>
                    <a:cubicBezTo>
                      <a:pt x="9" y="15"/>
                      <a:pt x="9" y="15"/>
                      <a:pt x="10" y="15"/>
                    </a:cubicBezTo>
                    <a:cubicBezTo>
                      <a:pt x="11" y="15"/>
                      <a:pt x="12" y="15"/>
                      <a:pt x="13" y="15"/>
                    </a:cubicBezTo>
                    <a:cubicBezTo>
                      <a:pt x="13" y="15"/>
                      <a:pt x="14" y="15"/>
                      <a:pt x="14" y="14"/>
                    </a:cubicBezTo>
                    <a:cubicBezTo>
                      <a:pt x="15" y="14"/>
                      <a:pt x="15" y="14"/>
                      <a:pt x="16" y="14"/>
                    </a:cubicBezTo>
                    <a:cubicBezTo>
                      <a:pt x="16" y="13"/>
                      <a:pt x="16" y="13"/>
                      <a:pt x="16" y="13"/>
                    </a:cubicBezTo>
                    <a:cubicBezTo>
                      <a:pt x="17"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6"/>
                      <a:pt x="17" y="17"/>
                      <a:pt x="17" y="17"/>
                    </a:cubicBezTo>
                    <a:cubicBezTo>
                      <a:pt x="17" y="17"/>
                      <a:pt x="17" y="17"/>
                      <a:pt x="17" y="17"/>
                    </a:cubicBezTo>
                    <a:cubicBezTo>
                      <a:pt x="17" y="17"/>
                      <a:pt x="16" y="17"/>
                      <a:pt x="16" y="18"/>
                    </a:cubicBezTo>
                    <a:cubicBezTo>
                      <a:pt x="16" y="18"/>
                      <a:pt x="15" y="18"/>
                      <a:pt x="14" y="18"/>
                    </a:cubicBezTo>
                    <a:cubicBezTo>
                      <a:pt x="14" y="18"/>
                      <a:pt x="13" y="19"/>
                      <a:pt x="12" y="19"/>
                    </a:cubicBezTo>
                    <a:cubicBezTo>
                      <a:pt x="11" y="19"/>
                      <a:pt x="11" y="19"/>
                      <a:pt x="10" y="19"/>
                    </a:cubicBezTo>
                    <a:cubicBezTo>
                      <a:pt x="8" y="19"/>
                      <a:pt x="7" y="19"/>
                      <a:pt x="5" y="18"/>
                    </a:cubicBezTo>
                    <a:cubicBezTo>
                      <a:pt x="4" y="18"/>
                      <a:pt x="3" y="18"/>
                      <a:pt x="2" y="17"/>
                    </a:cubicBezTo>
                    <a:cubicBezTo>
                      <a:pt x="2" y="16"/>
                      <a:pt x="1" y="15"/>
                      <a:pt x="0" y="14"/>
                    </a:cubicBezTo>
                    <a:cubicBezTo>
                      <a:pt x="0" y="13"/>
                      <a:pt x="0" y="11"/>
                      <a:pt x="0" y="10"/>
                    </a:cubicBezTo>
                    <a:cubicBezTo>
                      <a:pt x="0" y="8"/>
                      <a:pt x="0" y="7"/>
                      <a:pt x="0" y="6"/>
                    </a:cubicBezTo>
                    <a:cubicBezTo>
                      <a:pt x="1" y="4"/>
                      <a:pt x="2" y="3"/>
                      <a:pt x="2" y="2"/>
                    </a:cubicBezTo>
                    <a:cubicBezTo>
                      <a:pt x="3" y="2"/>
                      <a:pt x="4" y="1"/>
                      <a:pt x="5" y="1"/>
                    </a:cubicBezTo>
                    <a:cubicBezTo>
                      <a:pt x="6" y="0"/>
                      <a:pt x="8" y="0"/>
                      <a:pt x="9" y="0"/>
                    </a:cubicBezTo>
                    <a:cubicBezTo>
                      <a:pt x="11" y="0"/>
                      <a:pt x="12" y="0"/>
                      <a:pt x="13" y="1"/>
                    </a:cubicBezTo>
                    <a:cubicBezTo>
                      <a:pt x="14" y="1"/>
                      <a:pt x="15" y="2"/>
                      <a:pt x="16" y="2"/>
                    </a:cubicBezTo>
                    <a:cubicBezTo>
                      <a:pt x="17" y="3"/>
                      <a:pt x="17" y="4"/>
                      <a:pt x="17" y="5"/>
                    </a:cubicBezTo>
                    <a:cubicBezTo>
                      <a:pt x="18" y="6"/>
                      <a:pt x="18" y="7"/>
                      <a:pt x="18" y="9"/>
                    </a:cubicBezTo>
                    <a:cubicBezTo>
                      <a:pt x="18" y="9"/>
                      <a:pt x="18" y="9"/>
                      <a:pt x="18" y="9"/>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9" name="Freeform 8308">
                <a:extLst>
                  <a:ext uri="{FF2B5EF4-FFF2-40B4-BE49-F238E27FC236}">
                    <a16:creationId xmlns:a16="http://schemas.microsoft.com/office/drawing/2014/main" id="{059676E3-AD9B-4F24-893E-712015624249}"/>
                  </a:ext>
                </a:extLst>
              </p:cNvPr>
              <p:cNvSpPr>
                <a:spLocks/>
              </p:cNvSpPr>
              <p:nvPr/>
            </p:nvSpPr>
            <p:spPr bwMode="auto">
              <a:xfrm>
                <a:off x="-2112963" y="2149592"/>
                <a:ext cx="31750" cy="49213"/>
              </a:xfrm>
              <a:custGeom>
                <a:avLst/>
                <a:gdLst>
                  <a:gd name="T0" fmla="*/ 12 w 12"/>
                  <a:gd name="T1" fmla="*/ 2 h 19"/>
                  <a:gd name="T2" fmla="*/ 12 w 12"/>
                  <a:gd name="T3" fmla="*/ 3 h 19"/>
                  <a:gd name="T4" fmla="*/ 12 w 12"/>
                  <a:gd name="T5" fmla="*/ 4 h 19"/>
                  <a:gd name="T6" fmla="*/ 11 w 12"/>
                  <a:gd name="T7" fmla="*/ 4 h 19"/>
                  <a:gd name="T8" fmla="*/ 11 w 12"/>
                  <a:gd name="T9" fmla="*/ 4 h 19"/>
                  <a:gd name="T10" fmla="*/ 11 w 12"/>
                  <a:gd name="T11" fmla="*/ 4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7 h 19"/>
                  <a:gd name="T26" fmla="*/ 5 w 12"/>
                  <a:gd name="T27" fmla="*/ 18 h 19"/>
                  <a:gd name="T28" fmla="*/ 5 w 12"/>
                  <a:gd name="T29" fmla="*/ 19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9 h 19"/>
                  <a:gd name="T42" fmla="*/ 0 w 12"/>
                  <a:gd name="T43" fmla="*/ 18 h 19"/>
                  <a:gd name="T44" fmla="*/ 0 w 12"/>
                  <a:gd name="T45" fmla="*/ 1 h 19"/>
                  <a:gd name="T46" fmla="*/ 0 w 12"/>
                  <a:gd name="T47" fmla="*/ 0 h 19"/>
                  <a:gd name="T48" fmla="*/ 1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1 h 19"/>
                  <a:gd name="T62" fmla="*/ 4 w 12"/>
                  <a:gd name="T63" fmla="*/ 3 h 19"/>
                  <a:gd name="T64" fmla="*/ 6 w 12"/>
                  <a:gd name="T65" fmla="*/ 1 h 19"/>
                  <a:gd name="T66" fmla="*/ 7 w 12"/>
                  <a:gd name="T67" fmla="*/ 0 h 19"/>
                  <a:gd name="T68" fmla="*/ 8 w 12"/>
                  <a:gd name="T69" fmla="*/ 0 h 19"/>
                  <a:gd name="T70" fmla="*/ 9 w 12"/>
                  <a:gd name="T71" fmla="*/ 0 h 19"/>
                  <a:gd name="T72" fmla="*/ 10 w 12"/>
                  <a:gd name="T73" fmla="*/ 0 h 19"/>
                  <a:gd name="T74" fmla="*/ 11 w 12"/>
                  <a:gd name="T75" fmla="*/ 0 h 19"/>
                  <a:gd name="T76" fmla="*/ 11 w 12"/>
                  <a:gd name="T77" fmla="*/ 0 h 19"/>
                  <a:gd name="T78" fmla="*/ 11 w 12"/>
                  <a:gd name="T79" fmla="*/ 0 h 19"/>
                  <a:gd name="T80" fmla="*/ 12 w 12"/>
                  <a:gd name="T81" fmla="*/ 0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3"/>
                      <a:pt x="12" y="4"/>
                      <a:pt x="12" y="4"/>
                    </a:cubicBezTo>
                    <a:cubicBezTo>
                      <a:pt x="12" y="4"/>
                      <a:pt x="12" y="4"/>
                      <a:pt x="11" y="4"/>
                    </a:cubicBezTo>
                    <a:cubicBezTo>
                      <a:pt x="11" y="4"/>
                      <a:pt x="11" y="4"/>
                      <a:pt x="11" y="4"/>
                    </a:cubicBezTo>
                    <a:cubicBezTo>
                      <a:pt x="11" y="4"/>
                      <a:pt x="11" y="4"/>
                      <a:pt x="11" y="4"/>
                    </a:cubicBezTo>
                    <a:cubicBezTo>
                      <a:pt x="11" y="4"/>
                      <a:pt x="10" y="4"/>
                      <a:pt x="10" y="4"/>
                    </a:cubicBezTo>
                    <a:cubicBezTo>
                      <a:pt x="10" y="4"/>
                      <a:pt x="10" y="4"/>
                      <a:pt x="10" y="4"/>
                    </a:cubicBezTo>
                    <a:cubicBezTo>
                      <a:pt x="10" y="4"/>
                      <a:pt x="9" y="4"/>
                      <a:pt x="9" y="4"/>
                    </a:cubicBezTo>
                    <a:cubicBezTo>
                      <a:pt x="9" y="4"/>
                      <a:pt x="8" y="4"/>
                      <a:pt x="8" y="4"/>
                    </a:cubicBezTo>
                    <a:cubicBezTo>
                      <a:pt x="8" y="4"/>
                      <a:pt x="8" y="4"/>
                      <a:pt x="7" y="5"/>
                    </a:cubicBezTo>
                    <a:cubicBezTo>
                      <a:pt x="7" y="5"/>
                      <a:pt x="7" y="5"/>
                      <a:pt x="6" y="6"/>
                    </a:cubicBezTo>
                    <a:cubicBezTo>
                      <a:pt x="6" y="6"/>
                      <a:pt x="6" y="7"/>
                      <a:pt x="5" y="7"/>
                    </a:cubicBezTo>
                    <a:cubicBezTo>
                      <a:pt x="5" y="18"/>
                      <a:pt x="5" y="18"/>
                      <a:pt x="5" y="18"/>
                    </a:cubicBezTo>
                    <a:cubicBezTo>
                      <a:pt x="5" y="18"/>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8"/>
                      <a:pt x="0" y="18"/>
                    </a:cubicBezTo>
                    <a:cubicBezTo>
                      <a:pt x="0" y="1"/>
                      <a:pt x="0" y="1"/>
                      <a:pt x="0" y="1"/>
                    </a:cubicBezTo>
                    <a:cubicBezTo>
                      <a:pt x="0" y="1"/>
                      <a:pt x="0" y="0"/>
                      <a:pt x="0" y="0"/>
                    </a:cubicBezTo>
                    <a:cubicBezTo>
                      <a:pt x="0" y="0"/>
                      <a:pt x="0" y="0"/>
                      <a:pt x="1" y="0"/>
                    </a:cubicBezTo>
                    <a:cubicBezTo>
                      <a:pt x="1" y="0"/>
                      <a:pt x="1" y="0"/>
                      <a:pt x="1" y="0"/>
                    </a:cubicBezTo>
                    <a:cubicBezTo>
                      <a:pt x="1" y="0"/>
                      <a:pt x="2" y="0"/>
                      <a:pt x="2" y="0"/>
                    </a:cubicBezTo>
                    <a:cubicBezTo>
                      <a:pt x="3" y="0"/>
                      <a:pt x="3" y="0"/>
                      <a:pt x="3" y="0"/>
                    </a:cubicBezTo>
                    <a:cubicBezTo>
                      <a:pt x="4" y="0"/>
                      <a:pt x="4" y="0"/>
                      <a:pt x="4" y="0"/>
                    </a:cubicBezTo>
                    <a:cubicBezTo>
                      <a:pt x="4" y="0"/>
                      <a:pt x="4" y="0"/>
                      <a:pt x="4" y="0"/>
                    </a:cubicBezTo>
                    <a:cubicBezTo>
                      <a:pt x="4" y="0"/>
                      <a:pt x="4" y="1"/>
                      <a:pt x="4" y="1"/>
                    </a:cubicBezTo>
                    <a:cubicBezTo>
                      <a:pt x="4" y="3"/>
                      <a:pt x="4" y="3"/>
                      <a:pt x="4" y="3"/>
                    </a:cubicBezTo>
                    <a:cubicBezTo>
                      <a:pt x="5" y="2"/>
                      <a:pt x="5" y="2"/>
                      <a:pt x="6" y="1"/>
                    </a:cubicBezTo>
                    <a:cubicBezTo>
                      <a:pt x="6" y="1"/>
                      <a:pt x="7" y="1"/>
                      <a:pt x="7" y="0"/>
                    </a:cubicBezTo>
                    <a:cubicBezTo>
                      <a:pt x="7" y="0"/>
                      <a:pt x="8" y="0"/>
                      <a:pt x="8" y="0"/>
                    </a:cubicBezTo>
                    <a:cubicBezTo>
                      <a:pt x="9" y="0"/>
                      <a:pt x="9" y="0"/>
                      <a:pt x="9" y="0"/>
                    </a:cubicBezTo>
                    <a:cubicBezTo>
                      <a:pt x="10" y="0"/>
                      <a:pt x="10" y="0"/>
                      <a:pt x="10" y="0"/>
                    </a:cubicBezTo>
                    <a:cubicBezTo>
                      <a:pt x="10" y="0"/>
                      <a:pt x="10" y="0"/>
                      <a:pt x="11" y="0"/>
                    </a:cubicBezTo>
                    <a:cubicBezTo>
                      <a:pt x="11" y="0"/>
                      <a:pt x="11" y="0"/>
                      <a:pt x="11" y="0"/>
                    </a:cubicBezTo>
                    <a:cubicBezTo>
                      <a:pt x="11" y="0"/>
                      <a:pt x="11" y="0"/>
                      <a:pt x="11" y="0"/>
                    </a:cubicBezTo>
                    <a:cubicBezTo>
                      <a:pt x="12" y="0"/>
                      <a:pt x="12" y="0"/>
                      <a:pt x="12" y="0"/>
                    </a:cubicBezTo>
                    <a:cubicBezTo>
                      <a:pt x="12" y="0"/>
                      <a:pt x="12" y="1"/>
                      <a:pt x="12" y="1"/>
                    </a:cubicBezTo>
                    <a:cubicBezTo>
                      <a:pt x="12" y="1"/>
                      <a:pt x="12" y="1"/>
                      <a:pt x="12" y="1"/>
                    </a:cubicBezTo>
                    <a:cubicBezTo>
                      <a:pt x="12" y="1"/>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0" name="Freeform 8309">
                <a:extLst>
                  <a:ext uri="{FF2B5EF4-FFF2-40B4-BE49-F238E27FC236}">
                    <a16:creationId xmlns:a16="http://schemas.microsoft.com/office/drawing/2014/main" id="{97AB026D-741E-4A6F-A9B6-21ECAB0E0537}"/>
                  </a:ext>
                </a:extLst>
              </p:cNvPr>
              <p:cNvSpPr>
                <a:spLocks noEditPoints="1"/>
              </p:cNvSpPr>
              <p:nvPr/>
            </p:nvSpPr>
            <p:spPr bwMode="auto">
              <a:xfrm>
                <a:off x="-2386013" y="2130542"/>
                <a:ext cx="50800" cy="68263"/>
              </a:xfrm>
              <a:custGeom>
                <a:avLst/>
                <a:gdLst>
                  <a:gd name="T0" fmla="*/ 19 w 19"/>
                  <a:gd name="T1" fmla="*/ 18 h 26"/>
                  <a:gd name="T2" fmla="*/ 19 w 19"/>
                  <a:gd name="T3" fmla="*/ 21 h 26"/>
                  <a:gd name="T4" fmla="*/ 18 w 19"/>
                  <a:gd name="T5" fmla="*/ 23 h 26"/>
                  <a:gd name="T6" fmla="*/ 16 w 19"/>
                  <a:gd name="T7" fmla="*/ 24 h 26"/>
                  <a:gd name="T8" fmla="*/ 14 w 19"/>
                  <a:gd name="T9" fmla="*/ 25 h 26"/>
                  <a:gd name="T10" fmla="*/ 12 w 19"/>
                  <a:gd name="T11" fmla="*/ 26 h 26"/>
                  <a:gd name="T12" fmla="*/ 9 w 19"/>
                  <a:gd name="T13" fmla="*/ 26 h 26"/>
                  <a:gd name="T14" fmla="*/ 2 w 19"/>
                  <a:gd name="T15" fmla="*/ 26 h 26"/>
                  <a:gd name="T16" fmla="*/ 1 w 19"/>
                  <a:gd name="T17" fmla="*/ 26 h 26"/>
                  <a:gd name="T18" fmla="*/ 0 w 19"/>
                  <a:gd name="T19" fmla="*/ 24 h 26"/>
                  <a:gd name="T20" fmla="*/ 0 w 19"/>
                  <a:gd name="T21" fmla="*/ 1 h 26"/>
                  <a:gd name="T22" fmla="*/ 1 w 19"/>
                  <a:gd name="T23" fmla="*/ 0 h 26"/>
                  <a:gd name="T24" fmla="*/ 2 w 19"/>
                  <a:gd name="T25" fmla="*/ 0 h 26"/>
                  <a:gd name="T26" fmla="*/ 8 w 19"/>
                  <a:gd name="T27" fmla="*/ 0 h 26"/>
                  <a:gd name="T28" fmla="*/ 13 w 19"/>
                  <a:gd name="T29" fmla="*/ 0 h 26"/>
                  <a:gd name="T30" fmla="*/ 15 w 19"/>
                  <a:gd name="T31" fmla="*/ 1 h 26"/>
                  <a:gd name="T32" fmla="*/ 17 w 19"/>
                  <a:gd name="T33" fmla="*/ 3 h 26"/>
                  <a:gd name="T34" fmla="*/ 18 w 19"/>
                  <a:gd name="T35" fmla="*/ 6 h 26"/>
                  <a:gd name="T36" fmla="*/ 18 w 19"/>
                  <a:gd name="T37" fmla="*/ 8 h 26"/>
                  <a:gd name="T38" fmla="*/ 17 w 19"/>
                  <a:gd name="T39" fmla="*/ 10 h 26"/>
                  <a:gd name="T40" fmla="*/ 16 w 19"/>
                  <a:gd name="T41" fmla="*/ 11 h 26"/>
                  <a:gd name="T42" fmla="*/ 14 w 19"/>
                  <a:gd name="T43" fmla="*/ 12 h 26"/>
                  <a:gd name="T44" fmla="*/ 16 w 19"/>
                  <a:gd name="T45" fmla="*/ 12 h 26"/>
                  <a:gd name="T46" fmla="*/ 18 w 19"/>
                  <a:gd name="T47" fmla="*/ 14 h 26"/>
                  <a:gd name="T48" fmla="*/ 19 w 19"/>
                  <a:gd name="T49" fmla="*/ 16 h 26"/>
                  <a:gd name="T50" fmla="*/ 19 w 19"/>
                  <a:gd name="T51" fmla="*/ 18 h 26"/>
                  <a:gd name="T52" fmla="*/ 12 w 19"/>
                  <a:gd name="T53" fmla="*/ 7 h 26"/>
                  <a:gd name="T54" fmla="*/ 12 w 19"/>
                  <a:gd name="T55" fmla="*/ 6 h 26"/>
                  <a:gd name="T56" fmla="*/ 11 w 19"/>
                  <a:gd name="T57" fmla="*/ 4 h 26"/>
                  <a:gd name="T58" fmla="*/ 10 w 19"/>
                  <a:gd name="T59" fmla="*/ 4 h 26"/>
                  <a:gd name="T60" fmla="*/ 8 w 19"/>
                  <a:gd name="T61" fmla="*/ 4 h 26"/>
                  <a:gd name="T62" fmla="*/ 5 w 19"/>
                  <a:gd name="T63" fmla="*/ 4 h 26"/>
                  <a:gd name="T64" fmla="*/ 5 w 19"/>
                  <a:gd name="T65" fmla="*/ 11 h 26"/>
                  <a:gd name="T66" fmla="*/ 8 w 19"/>
                  <a:gd name="T67" fmla="*/ 11 h 26"/>
                  <a:gd name="T68" fmla="*/ 10 w 19"/>
                  <a:gd name="T69" fmla="*/ 10 h 26"/>
                  <a:gd name="T70" fmla="*/ 11 w 19"/>
                  <a:gd name="T71" fmla="*/ 9 h 26"/>
                  <a:gd name="T72" fmla="*/ 12 w 19"/>
                  <a:gd name="T73" fmla="*/ 8 h 26"/>
                  <a:gd name="T74" fmla="*/ 12 w 19"/>
                  <a:gd name="T75" fmla="*/ 7 h 26"/>
                  <a:gd name="T76" fmla="*/ 14 w 19"/>
                  <a:gd name="T77" fmla="*/ 18 h 26"/>
                  <a:gd name="T78" fmla="*/ 13 w 19"/>
                  <a:gd name="T79" fmla="*/ 17 h 26"/>
                  <a:gd name="T80" fmla="*/ 13 w 19"/>
                  <a:gd name="T81" fmla="*/ 15 h 26"/>
                  <a:gd name="T82" fmla="*/ 11 w 19"/>
                  <a:gd name="T83" fmla="*/ 15 h 26"/>
                  <a:gd name="T84" fmla="*/ 9 w 19"/>
                  <a:gd name="T85" fmla="*/ 14 h 26"/>
                  <a:gd name="T86" fmla="*/ 5 w 19"/>
                  <a:gd name="T87" fmla="*/ 14 h 26"/>
                  <a:gd name="T88" fmla="*/ 5 w 19"/>
                  <a:gd name="T89" fmla="*/ 22 h 26"/>
                  <a:gd name="T90" fmla="*/ 9 w 19"/>
                  <a:gd name="T91" fmla="*/ 22 h 26"/>
                  <a:gd name="T92" fmla="*/ 11 w 19"/>
                  <a:gd name="T93" fmla="*/ 22 h 26"/>
                  <a:gd name="T94" fmla="*/ 13 w 19"/>
                  <a:gd name="T95" fmla="*/ 21 h 26"/>
                  <a:gd name="T96" fmla="*/ 13 w 19"/>
                  <a:gd name="T97" fmla="*/ 20 h 26"/>
                  <a:gd name="T98" fmla="*/ 14 w 19"/>
                  <a:gd name="T99"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6">
                    <a:moveTo>
                      <a:pt x="19" y="18"/>
                    </a:moveTo>
                    <a:cubicBezTo>
                      <a:pt x="19" y="19"/>
                      <a:pt x="19" y="20"/>
                      <a:pt x="19" y="21"/>
                    </a:cubicBezTo>
                    <a:cubicBezTo>
                      <a:pt x="19" y="21"/>
                      <a:pt x="18" y="22"/>
                      <a:pt x="18" y="23"/>
                    </a:cubicBezTo>
                    <a:cubicBezTo>
                      <a:pt x="17" y="23"/>
                      <a:pt x="17" y="24"/>
                      <a:pt x="16" y="24"/>
                    </a:cubicBezTo>
                    <a:cubicBezTo>
                      <a:pt x="16" y="25"/>
                      <a:pt x="15" y="25"/>
                      <a:pt x="14" y="25"/>
                    </a:cubicBezTo>
                    <a:cubicBezTo>
                      <a:pt x="13" y="26"/>
                      <a:pt x="13" y="26"/>
                      <a:pt x="12" y="26"/>
                    </a:cubicBezTo>
                    <a:cubicBezTo>
                      <a:pt x="11" y="26"/>
                      <a:pt x="10" y="26"/>
                      <a:pt x="9" y="26"/>
                    </a:cubicBezTo>
                    <a:cubicBezTo>
                      <a:pt x="2" y="26"/>
                      <a:pt x="2" y="26"/>
                      <a:pt x="2" y="26"/>
                    </a:cubicBezTo>
                    <a:cubicBezTo>
                      <a:pt x="1" y="26"/>
                      <a:pt x="1" y="26"/>
                      <a:pt x="1" y="26"/>
                    </a:cubicBezTo>
                    <a:cubicBezTo>
                      <a:pt x="0" y="25"/>
                      <a:pt x="0" y="25"/>
                      <a:pt x="0" y="24"/>
                    </a:cubicBezTo>
                    <a:cubicBezTo>
                      <a:pt x="0" y="1"/>
                      <a:pt x="0" y="1"/>
                      <a:pt x="0" y="1"/>
                    </a:cubicBezTo>
                    <a:cubicBezTo>
                      <a:pt x="0" y="1"/>
                      <a:pt x="0" y="0"/>
                      <a:pt x="1" y="0"/>
                    </a:cubicBezTo>
                    <a:cubicBezTo>
                      <a:pt x="1" y="0"/>
                      <a:pt x="1" y="0"/>
                      <a:pt x="2" y="0"/>
                    </a:cubicBezTo>
                    <a:cubicBezTo>
                      <a:pt x="8" y="0"/>
                      <a:pt x="8" y="0"/>
                      <a:pt x="8" y="0"/>
                    </a:cubicBezTo>
                    <a:cubicBezTo>
                      <a:pt x="10" y="0"/>
                      <a:pt x="11" y="0"/>
                      <a:pt x="13" y="0"/>
                    </a:cubicBezTo>
                    <a:cubicBezTo>
                      <a:pt x="14" y="0"/>
                      <a:pt x="15" y="1"/>
                      <a:pt x="15" y="1"/>
                    </a:cubicBezTo>
                    <a:cubicBezTo>
                      <a:pt x="16" y="2"/>
                      <a:pt x="17" y="2"/>
                      <a:pt x="17" y="3"/>
                    </a:cubicBezTo>
                    <a:cubicBezTo>
                      <a:pt x="18" y="4"/>
                      <a:pt x="18" y="5"/>
                      <a:pt x="18" y="6"/>
                    </a:cubicBezTo>
                    <a:cubicBezTo>
                      <a:pt x="18" y="7"/>
                      <a:pt x="18" y="8"/>
                      <a:pt x="18" y="8"/>
                    </a:cubicBezTo>
                    <a:cubicBezTo>
                      <a:pt x="17" y="9"/>
                      <a:pt x="17" y="9"/>
                      <a:pt x="17" y="10"/>
                    </a:cubicBezTo>
                    <a:cubicBezTo>
                      <a:pt x="16" y="10"/>
                      <a:pt x="16" y="11"/>
                      <a:pt x="16" y="11"/>
                    </a:cubicBezTo>
                    <a:cubicBezTo>
                      <a:pt x="15" y="11"/>
                      <a:pt x="15" y="12"/>
                      <a:pt x="14" y="12"/>
                    </a:cubicBezTo>
                    <a:cubicBezTo>
                      <a:pt x="15" y="12"/>
                      <a:pt x="16" y="12"/>
                      <a:pt x="16" y="12"/>
                    </a:cubicBezTo>
                    <a:cubicBezTo>
                      <a:pt x="17" y="13"/>
                      <a:pt x="17" y="13"/>
                      <a:pt x="18" y="14"/>
                    </a:cubicBezTo>
                    <a:cubicBezTo>
                      <a:pt x="18" y="14"/>
                      <a:pt x="19" y="15"/>
                      <a:pt x="19" y="16"/>
                    </a:cubicBezTo>
                    <a:cubicBezTo>
                      <a:pt x="19" y="16"/>
                      <a:pt x="19" y="17"/>
                      <a:pt x="19" y="18"/>
                    </a:cubicBezTo>
                    <a:close/>
                    <a:moveTo>
                      <a:pt x="12" y="7"/>
                    </a:moveTo>
                    <a:cubicBezTo>
                      <a:pt x="12" y="6"/>
                      <a:pt x="12" y="6"/>
                      <a:pt x="12" y="6"/>
                    </a:cubicBezTo>
                    <a:cubicBezTo>
                      <a:pt x="12" y="5"/>
                      <a:pt x="12" y="5"/>
                      <a:pt x="11" y="4"/>
                    </a:cubicBezTo>
                    <a:cubicBezTo>
                      <a:pt x="11" y="4"/>
                      <a:pt x="11" y="4"/>
                      <a:pt x="10" y="4"/>
                    </a:cubicBezTo>
                    <a:cubicBezTo>
                      <a:pt x="10" y="4"/>
                      <a:pt x="9" y="4"/>
                      <a:pt x="8" y="4"/>
                    </a:cubicBezTo>
                    <a:cubicBezTo>
                      <a:pt x="5" y="4"/>
                      <a:pt x="5" y="4"/>
                      <a:pt x="5" y="4"/>
                    </a:cubicBezTo>
                    <a:cubicBezTo>
                      <a:pt x="5" y="11"/>
                      <a:pt x="5" y="11"/>
                      <a:pt x="5" y="11"/>
                    </a:cubicBezTo>
                    <a:cubicBezTo>
                      <a:pt x="8" y="11"/>
                      <a:pt x="8" y="11"/>
                      <a:pt x="8" y="11"/>
                    </a:cubicBezTo>
                    <a:cubicBezTo>
                      <a:pt x="9" y="11"/>
                      <a:pt x="10" y="10"/>
                      <a:pt x="10" y="10"/>
                    </a:cubicBezTo>
                    <a:cubicBezTo>
                      <a:pt x="11" y="10"/>
                      <a:pt x="11" y="10"/>
                      <a:pt x="11" y="9"/>
                    </a:cubicBezTo>
                    <a:cubicBezTo>
                      <a:pt x="12" y="9"/>
                      <a:pt x="12" y="9"/>
                      <a:pt x="12" y="8"/>
                    </a:cubicBezTo>
                    <a:cubicBezTo>
                      <a:pt x="12" y="8"/>
                      <a:pt x="12" y="7"/>
                      <a:pt x="12" y="7"/>
                    </a:cubicBezTo>
                    <a:close/>
                    <a:moveTo>
                      <a:pt x="14" y="18"/>
                    </a:moveTo>
                    <a:cubicBezTo>
                      <a:pt x="14" y="18"/>
                      <a:pt x="14" y="17"/>
                      <a:pt x="13" y="17"/>
                    </a:cubicBezTo>
                    <a:cubicBezTo>
                      <a:pt x="13" y="16"/>
                      <a:pt x="13" y="16"/>
                      <a:pt x="13" y="15"/>
                    </a:cubicBezTo>
                    <a:cubicBezTo>
                      <a:pt x="12" y="15"/>
                      <a:pt x="12" y="15"/>
                      <a:pt x="11" y="15"/>
                    </a:cubicBezTo>
                    <a:cubicBezTo>
                      <a:pt x="10" y="15"/>
                      <a:pt x="10" y="14"/>
                      <a:pt x="9" y="14"/>
                    </a:cubicBezTo>
                    <a:cubicBezTo>
                      <a:pt x="5" y="14"/>
                      <a:pt x="5" y="14"/>
                      <a:pt x="5" y="14"/>
                    </a:cubicBezTo>
                    <a:cubicBezTo>
                      <a:pt x="5" y="22"/>
                      <a:pt x="5" y="22"/>
                      <a:pt x="5" y="22"/>
                    </a:cubicBezTo>
                    <a:cubicBezTo>
                      <a:pt x="9" y="22"/>
                      <a:pt x="9" y="22"/>
                      <a:pt x="9" y="22"/>
                    </a:cubicBezTo>
                    <a:cubicBezTo>
                      <a:pt x="10" y="22"/>
                      <a:pt x="11" y="22"/>
                      <a:pt x="11" y="22"/>
                    </a:cubicBezTo>
                    <a:cubicBezTo>
                      <a:pt x="12" y="22"/>
                      <a:pt x="12" y="21"/>
                      <a:pt x="13" y="21"/>
                    </a:cubicBezTo>
                    <a:cubicBezTo>
                      <a:pt x="13" y="21"/>
                      <a:pt x="13" y="20"/>
                      <a:pt x="13" y="20"/>
                    </a:cubicBezTo>
                    <a:cubicBezTo>
                      <a:pt x="14" y="19"/>
                      <a:pt x="14" y="19"/>
                      <a:pt x="14"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1" name="Freeform 8310">
                <a:extLst>
                  <a:ext uri="{FF2B5EF4-FFF2-40B4-BE49-F238E27FC236}">
                    <a16:creationId xmlns:a16="http://schemas.microsoft.com/office/drawing/2014/main" id="{31423C9C-F4AD-4187-8F66-B4706A047866}"/>
                  </a:ext>
                </a:extLst>
              </p:cNvPr>
              <p:cNvSpPr>
                <a:spLocks noEditPoints="1"/>
              </p:cNvSpPr>
              <p:nvPr/>
            </p:nvSpPr>
            <p:spPr bwMode="auto">
              <a:xfrm>
                <a:off x="-2327275" y="2146417"/>
                <a:ext cx="47625" cy="55563"/>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5 h 21"/>
                  <a:gd name="T12" fmla="*/ 8 w 18"/>
                  <a:gd name="T13" fmla="*/ 16 h 21"/>
                  <a:gd name="T14" fmla="*/ 10 w 18"/>
                  <a:gd name="T15" fmla="*/ 17 h 21"/>
                  <a:gd name="T16" fmla="*/ 13 w 18"/>
                  <a:gd name="T17" fmla="*/ 16 h 21"/>
                  <a:gd name="T18" fmla="*/ 15 w 18"/>
                  <a:gd name="T19" fmla="*/ 16 h 21"/>
                  <a:gd name="T20" fmla="*/ 16 w 18"/>
                  <a:gd name="T21" fmla="*/ 16 h 21"/>
                  <a:gd name="T22" fmla="*/ 17 w 18"/>
                  <a:gd name="T23" fmla="*/ 15 h 21"/>
                  <a:gd name="T24" fmla="*/ 17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7 w 18"/>
                  <a:gd name="T39" fmla="*/ 19 h 21"/>
                  <a:gd name="T40" fmla="*/ 16 w 18"/>
                  <a:gd name="T41" fmla="*/ 19 h 21"/>
                  <a:gd name="T42" fmla="*/ 15 w 18"/>
                  <a:gd name="T43" fmla="*/ 20 h 21"/>
                  <a:gd name="T44" fmla="*/ 13 w 18"/>
                  <a:gd name="T45" fmla="*/ 20 h 21"/>
                  <a:gd name="T46" fmla="*/ 10 w 18"/>
                  <a:gd name="T47" fmla="*/ 21 h 21"/>
                  <a:gd name="T48" fmla="*/ 6 w 18"/>
                  <a:gd name="T49" fmla="*/ 20 h 21"/>
                  <a:gd name="T50" fmla="*/ 3 w 18"/>
                  <a:gd name="T51" fmla="*/ 18 h 21"/>
                  <a:gd name="T52" fmla="*/ 1 w 18"/>
                  <a:gd name="T53" fmla="*/ 15 h 21"/>
                  <a:gd name="T54" fmla="*/ 0 w 18"/>
                  <a:gd name="T55" fmla="*/ 10 h 21"/>
                  <a:gd name="T56" fmla="*/ 1 w 18"/>
                  <a:gd name="T57" fmla="*/ 6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7 w 18"/>
                  <a:gd name="T83" fmla="*/ 5 h 21"/>
                  <a:gd name="T84" fmla="*/ 6 w 18"/>
                  <a:gd name="T85" fmla="*/ 6 h 21"/>
                  <a:gd name="T86" fmla="*/ 6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7" y="11"/>
                      <a:pt x="17" y="12"/>
                      <a:pt x="17" y="12"/>
                    </a:cubicBezTo>
                    <a:cubicBezTo>
                      <a:pt x="6" y="12"/>
                      <a:pt x="6" y="12"/>
                      <a:pt x="6" y="12"/>
                    </a:cubicBezTo>
                    <a:cubicBezTo>
                      <a:pt x="6" y="12"/>
                      <a:pt x="6" y="13"/>
                      <a:pt x="6" y="14"/>
                    </a:cubicBezTo>
                    <a:cubicBezTo>
                      <a:pt x="6" y="14"/>
                      <a:pt x="6" y="15"/>
                      <a:pt x="7" y="15"/>
                    </a:cubicBezTo>
                    <a:cubicBezTo>
                      <a:pt x="7" y="16"/>
                      <a:pt x="8" y="16"/>
                      <a:pt x="8" y="16"/>
                    </a:cubicBezTo>
                    <a:cubicBezTo>
                      <a:pt x="9" y="17"/>
                      <a:pt x="10" y="17"/>
                      <a:pt x="10" y="17"/>
                    </a:cubicBezTo>
                    <a:cubicBezTo>
                      <a:pt x="11" y="17"/>
                      <a:pt x="12" y="17"/>
                      <a:pt x="13" y="16"/>
                    </a:cubicBezTo>
                    <a:cubicBezTo>
                      <a:pt x="14" y="16"/>
                      <a:pt x="14" y="16"/>
                      <a:pt x="15" y="16"/>
                    </a:cubicBezTo>
                    <a:cubicBezTo>
                      <a:pt x="15" y="16"/>
                      <a:pt x="16" y="16"/>
                      <a:pt x="16" y="16"/>
                    </a:cubicBezTo>
                    <a:cubicBezTo>
                      <a:pt x="16" y="15"/>
                      <a:pt x="16" y="15"/>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7" y="19"/>
                      <a:pt x="17" y="19"/>
                    </a:cubicBezTo>
                    <a:cubicBezTo>
                      <a:pt x="17" y="19"/>
                      <a:pt x="17" y="19"/>
                      <a:pt x="16" y="19"/>
                    </a:cubicBezTo>
                    <a:cubicBezTo>
                      <a:pt x="16" y="20"/>
                      <a:pt x="15" y="20"/>
                      <a:pt x="15" y="20"/>
                    </a:cubicBezTo>
                    <a:cubicBezTo>
                      <a:pt x="14" y="20"/>
                      <a:pt x="13" y="20"/>
                      <a:pt x="13" y="20"/>
                    </a:cubicBezTo>
                    <a:cubicBezTo>
                      <a:pt x="12" y="20"/>
                      <a:pt x="11" y="21"/>
                      <a:pt x="10" y="21"/>
                    </a:cubicBezTo>
                    <a:cubicBezTo>
                      <a:pt x="8" y="21"/>
                      <a:pt x="7" y="20"/>
                      <a:pt x="6" y="20"/>
                    </a:cubicBezTo>
                    <a:cubicBezTo>
                      <a:pt x="5" y="20"/>
                      <a:pt x="4" y="19"/>
                      <a:pt x="3" y="18"/>
                    </a:cubicBezTo>
                    <a:cubicBezTo>
                      <a:pt x="2" y="17"/>
                      <a:pt x="1" y="16"/>
                      <a:pt x="1" y="15"/>
                    </a:cubicBezTo>
                    <a:cubicBezTo>
                      <a:pt x="0" y="14"/>
                      <a:pt x="0" y="12"/>
                      <a:pt x="0" y="10"/>
                    </a:cubicBezTo>
                    <a:cubicBezTo>
                      <a:pt x="0" y="9"/>
                      <a:pt x="0" y="7"/>
                      <a:pt x="1" y="6"/>
                    </a:cubicBezTo>
                    <a:cubicBezTo>
                      <a:pt x="1" y="5"/>
                      <a:pt x="2" y="4"/>
                      <a:pt x="3" y="3"/>
                    </a:cubicBezTo>
                    <a:cubicBezTo>
                      <a:pt x="4" y="2"/>
                      <a:pt x="5" y="1"/>
                      <a:pt x="6" y="1"/>
                    </a:cubicBezTo>
                    <a:cubicBezTo>
                      <a:pt x="7" y="0"/>
                      <a:pt x="8" y="0"/>
                      <a:pt x="10" y="0"/>
                    </a:cubicBezTo>
                    <a:cubicBezTo>
                      <a:pt x="11" y="0"/>
                      <a:pt x="12" y="0"/>
                      <a:pt x="13" y="1"/>
                    </a:cubicBezTo>
                    <a:cubicBezTo>
                      <a:pt x="15" y="1"/>
                      <a:pt x="15" y="2"/>
                      <a:pt x="16" y="3"/>
                    </a:cubicBezTo>
                    <a:cubicBezTo>
                      <a:pt x="17" y="3"/>
                      <a:pt x="17" y="4"/>
                      <a:pt x="18" y="5"/>
                    </a:cubicBezTo>
                    <a:cubicBezTo>
                      <a:pt x="18" y="6"/>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7" y="5"/>
                    </a:cubicBezTo>
                    <a:cubicBezTo>
                      <a:pt x="6" y="5"/>
                      <a:pt x="6" y="6"/>
                      <a:pt x="6" y="6"/>
                    </a:cubicBezTo>
                    <a:cubicBezTo>
                      <a:pt x="6" y="7"/>
                      <a:pt x="6" y="8"/>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2" name="Freeform 8311">
                <a:extLst>
                  <a:ext uri="{FF2B5EF4-FFF2-40B4-BE49-F238E27FC236}">
                    <a16:creationId xmlns:a16="http://schemas.microsoft.com/office/drawing/2014/main" id="{33A0E15C-20E5-4E66-BDE7-F53D9D7EE6D3}"/>
                  </a:ext>
                </a:extLst>
              </p:cNvPr>
              <p:cNvSpPr>
                <a:spLocks/>
              </p:cNvSpPr>
              <p:nvPr/>
            </p:nvSpPr>
            <p:spPr bwMode="auto">
              <a:xfrm>
                <a:off x="-2271713" y="2146417"/>
                <a:ext cx="41275" cy="55563"/>
              </a:xfrm>
              <a:custGeom>
                <a:avLst/>
                <a:gdLst>
                  <a:gd name="T0" fmla="*/ 15 w 15"/>
                  <a:gd name="T1" fmla="*/ 16 h 21"/>
                  <a:gd name="T2" fmla="*/ 15 w 15"/>
                  <a:gd name="T3" fmla="*/ 17 h 21"/>
                  <a:gd name="T4" fmla="*/ 15 w 15"/>
                  <a:gd name="T5" fmla="*/ 18 h 21"/>
                  <a:gd name="T6" fmla="*/ 15 w 15"/>
                  <a:gd name="T7" fmla="*/ 18 h 21"/>
                  <a:gd name="T8" fmla="*/ 15 w 15"/>
                  <a:gd name="T9" fmla="*/ 19 h 21"/>
                  <a:gd name="T10" fmla="*/ 14 w 15"/>
                  <a:gd name="T11" fmla="*/ 19 h 21"/>
                  <a:gd name="T12" fmla="*/ 12 w 15"/>
                  <a:gd name="T13" fmla="*/ 20 h 21"/>
                  <a:gd name="T14" fmla="*/ 11 w 15"/>
                  <a:gd name="T15" fmla="*/ 20 h 21"/>
                  <a:gd name="T16" fmla="*/ 9 w 15"/>
                  <a:gd name="T17" fmla="*/ 21 h 21"/>
                  <a:gd name="T18" fmla="*/ 5 w 15"/>
                  <a:gd name="T19" fmla="*/ 20 h 21"/>
                  <a:gd name="T20" fmla="*/ 3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10 w 15"/>
                  <a:gd name="T33" fmla="*/ 0 h 21"/>
                  <a:gd name="T34" fmla="*/ 11 w 15"/>
                  <a:gd name="T35" fmla="*/ 0 h 21"/>
                  <a:gd name="T36" fmla="*/ 13 w 15"/>
                  <a:gd name="T37" fmla="*/ 1 h 21"/>
                  <a:gd name="T38" fmla="*/ 14 w 15"/>
                  <a:gd name="T39" fmla="*/ 1 h 21"/>
                  <a:gd name="T40" fmla="*/ 15 w 15"/>
                  <a:gd name="T41" fmla="*/ 2 h 21"/>
                  <a:gd name="T42" fmla="*/ 15 w 15"/>
                  <a:gd name="T43" fmla="*/ 2 h 21"/>
                  <a:gd name="T44" fmla="*/ 15 w 15"/>
                  <a:gd name="T45" fmla="*/ 2 h 21"/>
                  <a:gd name="T46" fmla="*/ 15 w 15"/>
                  <a:gd name="T47" fmla="*/ 3 h 21"/>
                  <a:gd name="T48" fmla="*/ 15 w 15"/>
                  <a:gd name="T49" fmla="*/ 4 h 21"/>
                  <a:gd name="T50" fmla="*/ 15 w 15"/>
                  <a:gd name="T51" fmla="*/ 6 h 21"/>
                  <a:gd name="T52" fmla="*/ 14 w 15"/>
                  <a:gd name="T53" fmla="*/ 6 h 21"/>
                  <a:gd name="T54" fmla="*/ 14 w 15"/>
                  <a:gd name="T55" fmla="*/ 6 h 21"/>
                  <a:gd name="T56" fmla="*/ 13 w 15"/>
                  <a:gd name="T57" fmla="*/ 5 h 21"/>
                  <a:gd name="T58" fmla="*/ 11 w 15"/>
                  <a:gd name="T59" fmla="*/ 4 h 21"/>
                  <a:gd name="T60" fmla="*/ 10 w 15"/>
                  <a:gd name="T61" fmla="*/ 4 h 21"/>
                  <a:gd name="T62" fmla="*/ 7 w 15"/>
                  <a:gd name="T63" fmla="*/ 6 h 21"/>
                  <a:gd name="T64" fmla="*/ 6 w 15"/>
                  <a:gd name="T65" fmla="*/ 10 h 21"/>
                  <a:gd name="T66" fmla="*/ 6 w 15"/>
                  <a:gd name="T67" fmla="*/ 13 h 21"/>
                  <a:gd name="T68" fmla="*/ 7 w 15"/>
                  <a:gd name="T69" fmla="*/ 15 h 21"/>
                  <a:gd name="T70" fmla="*/ 8 w 15"/>
                  <a:gd name="T71" fmla="*/ 16 h 21"/>
                  <a:gd name="T72" fmla="*/ 10 w 15"/>
                  <a:gd name="T73" fmla="*/ 16 h 21"/>
                  <a:gd name="T74" fmla="*/ 12 w 15"/>
                  <a:gd name="T75" fmla="*/ 16 h 21"/>
                  <a:gd name="T76" fmla="*/ 13 w 15"/>
                  <a:gd name="T77" fmla="*/ 15 h 21"/>
                  <a:gd name="T78" fmla="*/ 14 w 15"/>
                  <a:gd name="T79" fmla="*/ 14 h 21"/>
                  <a:gd name="T80" fmla="*/ 15 w 15"/>
                  <a:gd name="T81" fmla="*/ 14 h 21"/>
                  <a:gd name="T82" fmla="*/ 15 w 15"/>
                  <a:gd name="T83" fmla="*/ 14 h 21"/>
                  <a:gd name="T84" fmla="*/ 15 w 15"/>
                  <a:gd name="T85" fmla="*/ 15 h 21"/>
                  <a:gd name="T86" fmla="*/ 15 w 15"/>
                  <a:gd name="T87" fmla="*/ 15 h 21"/>
                  <a:gd name="T88" fmla="*/ 15 w 15"/>
                  <a:gd name="T8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6"/>
                    </a:moveTo>
                    <a:cubicBezTo>
                      <a:pt x="15" y="17"/>
                      <a:pt x="15" y="17"/>
                      <a:pt x="15" y="17"/>
                    </a:cubicBezTo>
                    <a:cubicBezTo>
                      <a:pt x="15" y="18"/>
                      <a:pt x="15" y="18"/>
                      <a:pt x="15" y="18"/>
                    </a:cubicBezTo>
                    <a:cubicBezTo>
                      <a:pt x="15" y="18"/>
                      <a:pt x="15" y="18"/>
                      <a:pt x="15" y="18"/>
                    </a:cubicBezTo>
                    <a:cubicBezTo>
                      <a:pt x="15" y="18"/>
                      <a:pt x="15" y="19"/>
                      <a:pt x="15" y="19"/>
                    </a:cubicBezTo>
                    <a:cubicBezTo>
                      <a:pt x="15" y="19"/>
                      <a:pt x="14" y="19"/>
                      <a:pt x="14" y="19"/>
                    </a:cubicBezTo>
                    <a:cubicBezTo>
                      <a:pt x="13" y="20"/>
                      <a:pt x="13" y="20"/>
                      <a:pt x="12" y="20"/>
                    </a:cubicBezTo>
                    <a:cubicBezTo>
                      <a:pt x="12" y="20"/>
                      <a:pt x="11" y="20"/>
                      <a:pt x="11" y="20"/>
                    </a:cubicBezTo>
                    <a:cubicBezTo>
                      <a:pt x="10" y="20"/>
                      <a:pt x="10" y="21"/>
                      <a:pt x="9" y="21"/>
                    </a:cubicBezTo>
                    <a:cubicBezTo>
                      <a:pt x="8" y="21"/>
                      <a:pt x="6" y="20"/>
                      <a:pt x="5" y="20"/>
                    </a:cubicBezTo>
                    <a:cubicBezTo>
                      <a:pt x="4" y="19"/>
                      <a:pt x="3" y="19"/>
                      <a:pt x="3" y="18"/>
                    </a:cubicBezTo>
                    <a:cubicBezTo>
                      <a:pt x="2" y="17"/>
                      <a:pt x="1" y="16"/>
                      <a:pt x="1" y="15"/>
                    </a:cubicBezTo>
                    <a:cubicBezTo>
                      <a:pt x="1" y="14"/>
                      <a:pt x="0" y="12"/>
                      <a:pt x="0" y="11"/>
                    </a:cubicBezTo>
                    <a:cubicBezTo>
                      <a:pt x="0" y="9"/>
                      <a:pt x="1" y="7"/>
                      <a:pt x="1" y="6"/>
                    </a:cubicBezTo>
                    <a:cubicBezTo>
                      <a:pt x="1" y="5"/>
                      <a:pt x="2" y="3"/>
                      <a:pt x="3" y="3"/>
                    </a:cubicBezTo>
                    <a:cubicBezTo>
                      <a:pt x="4" y="2"/>
                      <a:pt x="5" y="1"/>
                      <a:pt x="6" y="1"/>
                    </a:cubicBezTo>
                    <a:cubicBezTo>
                      <a:pt x="7" y="0"/>
                      <a:pt x="8" y="0"/>
                      <a:pt x="10" y="0"/>
                    </a:cubicBezTo>
                    <a:cubicBezTo>
                      <a:pt x="10" y="0"/>
                      <a:pt x="11" y="0"/>
                      <a:pt x="11" y="0"/>
                    </a:cubicBezTo>
                    <a:cubicBezTo>
                      <a:pt x="12" y="0"/>
                      <a:pt x="12" y="0"/>
                      <a:pt x="13" y="1"/>
                    </a:cubicBezTo>
                    <a:cubicBezTo>
                      <a:pt x="13" y="1"/>
                      <a:pt x="13" y="1"/>
                      <a:pt x="14" y="1"/>
                    </a:cubicBezTo>
                    <a:cubicBezTo>
                      <a:pt x="14" y="1"/>
                      <a:pt x="14" y="1"/>
                      <a:pt x="15" y="2"/>
                    </a:cubicBezTo>
                    <a:cubicBezTo>
                      <a:pt x="15" y="2"/>
                      <a:pt x="15" y="2"/>
                      <a:pt x="15" y="2"/>
                    </a:cubicBezTo>
                    <a:cubicBezTo>
                      <a:pt x="15" y="2"/>
                      <a:pt x="15" y="2"/>
                      <a:pt x="15" y="2"/>
                    </a:cubicBezTo>
                    <a:cubicBezTo>
                      <a:pt x="15" y="3"/>
                      <a:pt x="15" y="3"/>
                      <a:pt x="15" y="3"/>
                    </a:cubicBezTo>
                    <a:cubicBezTo>
                      <a:pt x="15" y="3"/>
                      <a:pt x="15" y="4"/>
                      <a:pt x="15" y="4"/>
                    </a:cubicBezTo>
                    <a:cubicBezTo>
                      <a:pt x="15" y="5"/>
                      <a:pt x="15" y="5"/>
                      <a:pt x="15" y="6"/>
                    </a:cubicBezTo>
                    <a:cubicBezTo>
                      <a:pt x="15" y="6"/>
                      <a:pt x="15" y="6"/>
                      <a:pt x="14" y="6"/>
                    </a:cubicBezTo>
                    <a:cubicBezTo>
                      <a:pt x="14" y="6"/>
                      <a:pt x="14" y="6"/>
                      <a:pt x="14" y="6"/>
                    </a:cubicBezTo>
                    <a:cubicBezTo>
                      <a:pt x="13" y="6"/>
                      <a:pt x="13" y="5"/>
                      <a:pt x="13" y="5"/>
                    </a:cubicBezTo>
                    <a:cubicBezTo>
                      <a:pt x="12" y="5"/>
                      <a:pt x="12" y="5"/>
                      <a:pt x="11" y="4"/>
                    </a:cubicBezTo>
                    <a:cubicBezTo>
                      <a:pt x="11" y="4"/>
                      <a:pt x="10" y="4"/>
                      <a:pt x="10" y="4"/>
                    </a:cubicBezTo>
                    <a:cubicBezTo>
                      <a:pt x="8" y="4"/>
                      <a:pt x="7" y="5"/>
                      <a:pt x="7" y="6"/>
                    </a:cubicBezTo>
                    <a:cubicBezTo>
                      <a:pt x="6" y="7"/>
                      <a:pt x="6" y="8"/>
                      <a:pt x="6" y="10"/>
                    </a:cubicBezTo>
                    <a:cubicBezTo>
                      <a:pt x="6" y="11"/>
                      <a:pt x="6" y="12"/>
                      <a:pt x="6" y="13"/>
                    </a:cubicBezTo>
                    <a:cubicBezTo>
                      <a:pt x="6" y="14"/>
                      <a:pt x="6" y="14"/>
                      <a:pt x="7" y="15"/>
                    </a:cubicBezTo>
                    <a:cubicBezTo>
                      <a:pt x="7" y="15"/>
                      <a:pt x="7" y="16"/>
                      <a:pt x="8" y="16"/>
                    </a:cubicBezTo>
                    <a:cubicBezTo>
                      <a:pt x="8" y="16"/>
                      <a:pt x="9" y="16"/>
                      <a:pt x="10" y="16"/>
                    </a:cubicBezTo>
                    <a:cubicBezTo>
                      <a:pt x="10" y="16"/>
                      <a:pt x="11" y="16"/>
                      <a:pt x="12" y="16"/>
                    </a:cubicBezTo>
                    <a:cubicBezTo>
                      <a:pt x="12" y="16"/>
                      <a:pt x="13" y="15"/>
                      <a:pt x="13" y="15"/>
                    </a:cubicBezTo>
                    <a:cubicBezTo>
                      <a:pt x="13" y="15"/>
                      <a:pt x="14" y="15"/>
                      <a:pt x="14" y="14"/>
                    </a:cubicBezTo>
                    <a:cubicBezTo>
                      <a:pt x="14" y="14"/>
                      <a:pt x="14" y="14"/>
                      <a:pt x="15" y="14"/>
                    </a:cubicBezTo>
                    <a:cubicBezTo>
                      <a:pt x="15" y="14"/>
                      <a:pt x="15" y="14"/>
                      <a:pt x="15"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3" name="Freeform 8312">
                <a:extLst>
                  <a:ext uri="{FF2B5EF4-FFF2-40B4-BE49-F238E27FC236}">
                    <a16:creationId xmlns:a16="http://schemas.microsoft.com/office/drawing/2014/main" id="{C4EA48E1-9AE4-4EDE-ADCF-98EB57D20668}"/>
                  </a:ext>
                </a:extLst>
              </p:cNvPr>
              <p:cNvSpPr>
                <a:spLocks/>
              </p:cNvSpPr>
              <p:nvPr/>
            </p:nvSpPr>
            <p:spPr bwMode="auto">
              <a:xfrm>
                <a:off x="-2220913" y="2125780"/>
                <a:ext cx="46038" cy="73025"/>
              </a:xfrm>
              <a:custGeom>
                <a:avLst/>
                <a:gdLst>
                  <a:gd name="T0" fmla="*/ 17 w 17"/>
                  <a:gd name="T1" fmla="*/ 27 h 28"/>
                  <a:gd name="T2" fmla="*/ 17 w 17"/>
                  <a:gd name="T3" fmla="*/ 28 h 28"/>
                  <a:gd name="T4" fmla="*/ 16 w 17"/>
                  <a:gd name="T5" fmla="*/ 28 h 28"/>
                  <a:gd name="T6" fmla="*/ 16 w 17"/>
                  <a:gd name="T7" fmla="*/ 28 h 28"/>
                  <a:gd name="T8" fmla="*/ 14 w 17"/>
                  <a:gd name="T9" fmla="*/ 28 h 28"/>
                  <a:gd name="T10" fmla="*/ 13 w 17"/>
                  <a:gd name="T11" fmla="*/ 28 h 28"/>
                  <a:gd name="T12" fmla="*/ 12 w 17"/>
                  <a:gd name="T13" fmla="*/ 28 h 28"/>
                  <a:gd name="T14" fmla="*/ 12 w 17"/>
                  <a:gd name="T15" fmla="*/ 28 h 28"/>
                  <a:gd name="T16" fmla="*/ 11 w 17"/>
                  <a:gd name="T17" fmla="*/ 27 h 28"/>
                  <a:gd name="T18" fmla="*/ 5 w 17"/>
                  <a:gd name="T19" fmla="*/ 18 h 28"/>
                  <a:gd name="T20" fmla="*/ 5 w 17"/>
                  <a:gd name="T21" fmla="*/ 27 h 28"/>
                  <a:gd name="T22" fmla="*/ 5 w 17"/>
                  <a:gd name="T23" fmla="*/ 28 h 28"/>
                  <a:gd name="T24" fmla="*/ 5 w 17"/>
                  <a:gd name="T25" fmla="*/ 28 h 28"/>
                  <a:gd name="T26" fmla="*/ 4 w 17"/>
                  <a:gd name="T27" fmla="*/ 28 h 28"/>
                  <a:gd name="T28" fmla="*/ 3 w 17"/>
                  <a:gd name="T29" fmla="*/ 28 h 28"/>
                  <a:gd name="T30" fmla="*/ 1 w 17"/>
                  <a:gd name="T31" fmla="*/ 28 h 28"/>
                  <a:gd name="T32" fmla="*/ 0 w 17"/>
                  <a:gd name="T33" fmla="*/ 28 h 28"/>
                  <a:gd name="T34" fmla="*/ 0 w 17"/>
                  <a:gd name="T35" fmla="*/ 28 h 28"/>
                  <a:gd name="T36" fmla="*/ 0 w 17"/>
                  <a:gd name="T37" fmla="*/ 27 h 28"/>
                  <a:gd name="T38" fmla="*/ 0 w 17"/>
                  <a:gd name="T39" fmla="*/ 0 h 28"/>
                  <a:gd name="T40" fmla="*/ 0 w 17"/>
                  <a:gd name="T41" fmla="*/ 0 h 28"/>
                  <a:gd name="T42" fmla="*/ 0 w 17"/>
                  <a:gd name="T43" fmla="*/ 0 h 28"/>
                  <a:gd name="T44" fmla="*/ 1 w 17"/>
                  <a:gd name="T45" fmla="*/ 0 h 28"/>
                  <a:gd name="T46" fmla="*/ 3 w 17"/>
                  <a:gd name="T47" fmla="*/ 0 h 28"/>
                  <a:gd name="T48" fmla="*/ 4 w 17"/>
                  <a:gd name="T49" fmla="*/ 0 h 28"/>
                  <a:gd name="T50" fmla="*/ 5 w 17"/>
                  <a:gd name="T51" fmla="*/ 0 h 28"/>
                  <a:gd name="T52" fmla="*/ 5 w 17"/>
                  <a:gd name="T53" fmla="*/ 0 h 28"/>
                  <a:gd name="T54" fmla="*/ 5 w 17"/>
                  <a:gd name="T55" fmla="*/ 0 h 28"/>
                  <a:gd name="T56" fmla="*/ 5 w 17"/>
                  <a:gd name="T57" fmla="*/ 16 h 28"/>
                  <a:gd name="T58" fmla="*/ 11 w 17"/>
                  <a:gd name="T59" fmla="*/ 9 h 28"/>
                  <a:gd name="T60" fmla="*/ 11 w 17"/>
                  <a:gd name="T61" fmla="*/ 9 h 28"/>
                  <a:gd name="T62" fmla="*/ 11 w 17"/>
                  <a:gd name="T63" fmla="*/ 9 h 28"/>
                  <a:gd name="T64" fmla="*/ 12 w 17"/>
                  <a:gd name="T65" fmla="*/ 8 h 28"/>
                  <a:gd name="T66" fmla="*/ 14 w 17"/>
                  <a:gd name="T67" fmla="*/ 8 h 28"/>
                  <a:gd name="T68" fmla="*/ 15 w 17"/>
                  <a:gd name="T69" fmla="*/ 8 h 28"/>
                  <a:gd name="T70" fmla="*/ 16 w 17"/>
                  <a:gd name="T71" fmla="*/ 9 h 28"/>
                  <a:gd name="T72" fmla="*/ 16 w 17"/>
                  <a:gd name="T73" fmla="*/ 9 h 28"/>
                  <a:gd name="T74" fmla="*/ 16 w 17"/>
                  <a:gd name="T75" fmla="*/ 9 h 28"/>
                  <a:gd name="T76" fmla="*/ 16 w 17"/>
                  <a:gd name="T77" fmla="*/ 10 h 28"/>
                  <a:gd name="T78" fmla="*/ 16 w 17"/>
                  <a:gd name="T79" fmla="*/ 11 h 28"/>
                  <a:gd name="T80" fmla="*/ 10 w 17"/>
                  <a:gd name="T81" fmla="*/ 17 h 28"/>
                  <a:gd name="T82" fmla="*/ 16 w 17"/>
                  <a:gd name="T83" fmla="*/ 26 h 28"/>
                  <a:gd name="T84" fmla="*/ 17 w 17"/>
                  <a:gd name="T85" fmla="*/ 27 h 28"/>
                  <a:gd name="T86" fmla="*/ 17 w 17"/>
                  <a:gd name="T8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7"/>
                    </a:moveTo>
                    <a:cubicBezTo>
                      <a:pt x="17" y="28"/>
                      <a:pt x="17" y="28"/>
                      <a:pt x="17" y="28"/>
                    </a:cubicBezTo>
                    <a:cubicBezTo>
                      <a:pt x="17" y="28"/>
                      <a:pt x="17" y="28"/>
                      <a:pt x="16" y="28"/>
                    </a:cubicBezTo>
                    <a:cubicBezTo>
                      <a:pt x="16" y="28"/>
                      <a:pt x="16" y="28"/>
                      <a:pt x="16" y="28"/>
                    </a:cubicBezTo>
                    <a:cubicBezTo>
                      <a:pt x="15" y="28"/>
                      <a:pt x="15" y="28"/>
                      <a:pt x="14" y="28"/>
                    </a:cubicBezTo>
                    <a:cubicBezTo>
                      <a:pt x="14" y="28"/>
                      <a:pt x="13" y="28"/>
                      <a:pt x="13" y="28"/>
                    </a:cubicBezTo>
                    <a:cubicBezTo>
                      <a:pt x="13" y="28"/>
                      <a:pt x="12" y="28"/>
                      <a:pt x="12" y="28"/>
                    </a:cubicBezTo>
                    <a:cubicBezTo>
                      <a:pt x="12" y="28"/>
                      <a:pt x="12" y="28"/>
                      <a:pt x="12" y="28"/>
                    </a:cubicBezTo>
                    <a:cubicBezTo>
                      <a:pt x="11" y="28"/>
                      <a:pt x="11" y="28"/>
                      <a:pt x="11" y="27"/>
                    </a:cubicBezTo>
                    <a:cubicBezTo>
                      <a:pt x="5" y="18"/>
                      <a:pt x="5" y="18"/>
                      <a:pt x="5" y="18"/>
                    </a:cubicBezTo>
                    <a:cubicBezTo>
                      <a:pt x="5" y="27"/>
                      <a:pt x="5" y="27"/>
                      <a:pt x="5" y="27"/>
                    </a:cubicBezTo>
                    <a:cubicBezTo>
                      <a:pt x="5" y="28"/>
                      <a:pt x="5" y="28"/>
                      <a:pt x="5" y="28"/>
                    </a:cubicBezTo>
                    <a:cubicBezTo>
                      <a:pt x="5" y="28"/>
                      <a:pt x="5" y="28"/>
                      <a:pt x="5" y="28"/>
                    </a:cubicBezTo>
                    <a:cubicBezTo>
                      <a:pt x="4" y="28"/>
                      <a:pt x="4" y="28"/>
                      <a:pt x="4" y="28"/>
                    </a:cubicBezTo>
                    <a:cubicBezTo>
                      <a:pt x="3" y="28"/>
                      <a:pt x="3" y="28"/>
                      <a:pt x="3" y="28"/>
                    </a:cubicBezTo>
                    <a:cubicBezTo>
                      <a:pt x="2" y="28"/>
                      <a:pt x="2" y="28"/>
                      <a:pt x="1" y="28"/>
                    </a:cubicBezTo>
                    <a:cubicBezTo>
                      <a:pt x="1" y="28"/>
                      <a:pt x="1" y="28"/>
                      <a:pt x="0" y="28"/>
                    </a:cubicBezTo>
                    <a:cubicBezTo>
                      <a:pt x="0" y="28"/>
                      <a:pt x="0" y="28"/>
                      <a:pt x="0" y="28"/>
                    </a:cubicBezTo>
                    <a:cubicBezTo>
                      <a:pt x="0" y="28"/>
                      <a:pt x="0" y="28"/>
                      <a:pt x="0" y="27"/>
                    </a:cubicBezTo>
                    <a:cubicBezTo>
                      <a:pt x="0" y="0"/>
                      <a:pt x="0" y="0"/>
                      <a:pt x="0" y="0"/>
                    </a:cubicBezTo>
                    <a:cubicBezTo>
                      <a:pt x="0" y="0"/>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0"/>
                      <a:pt x="5" y="0"/>
                    </a:cubicBezTo>
                    <a:cubicBezTo>
                      <a:pt x="5" y="16"/>
                      <a:pt x="5" y="16"/>
                      <a:pt x="5" y="16"/>
                    </a:cubicBezTo>
                    <a:cubicBezTo>
                      <a:pt x="11" y="9"/>
                      <a:pt x="11" y="9"/>
                      <a:pt x="11" y="9"/>
                    </a:cubicBezTo>
                    <a:cubicBezTo>
                      <a:pt x="11" y="9"/>
                      <a:pt x="11" y="9"/>
                      <a:pt x="11" y="9"/>
                    </a:cubicBezTo>
                    <a:cubicBezTo>
                      <a:pt x="11" y="9"/>
                      <a:pt x="11" y="9"/>
                      <a:pt x="11" y="9"/>
                    </a:cubicBezTo>
                    <a:cubicBezTo>
                      <a:pt x="12" y="8"/>
                      <a:pt x="12" y="8"/>
                      <a:pt x="12" y="8"/>
                    </a:cubicBezTo>
                    <a:cubicBezTo>
                      <a:pt x="13" y="8"/>
                      <a:pt x="13" y="8"/>
                      <a:pt x="14" y="8"/>
                    </a:cubicBezTo>
                    <a:cubicBezTo>
                      <a:pt x="14" y="8"/>
                      <a:pt x="14" y="8"/>
                      <a:pt x="15" y="8"/>
                    </a:cubicBezTo>
                    <a:cubicBezTo>
                      <a:pt x="15" y="8"/>
                      <a:pt x="15" y="8"/>
                      <a:pt x="16" y="9"/>
                    </a:cubicBezTo>
                    <a:cubicBezTo>
                      <a:pt x="16" y="9"/>
                      <a:pt x="16" y="9"/>
                      <a:pt x="16" y="9"/>
                    </a:cubicBezTo>
                    <a:cubicBezTo>
                      <a:pt x="16" y="9"/>
                      <a:pt x="16" y="9"/>
                      <a:pt x="16" y="9"/>
                    </a:cubicBezTo>
                    <a:cubicBezTo>
                      <a:pt x="16" y="9"/>
                      <a:pt x="16" y="10"/>
                      <a:pt x="16" y="10"/>
                    </a:cubicBezTo>
                    <a:cubicBezTo>
                      <a:pt x="16" y="10"/>
                      <a:pt x="16" y="10"/>
                      <a:pt x="16" y="11"/>
                    </a:cubicBezTo>
                    <a:cubicBezTo>
                      <a:pt x="10" y="17"/>
                      <a:pt x="10" y="17"/>
                      <a:pt x="10" y="17"/>
                    </a:cubicBezTo>
                    <a:cubicBezTo>
                      <a:pt x="16" y="26"/>
                      <a:pt x="16" y="26"/>
                      <a:pt x="16" y="26"/>
                    </a:cubicBezTo>
                    <a:cubicBezTo>
                      <a:pt x="17" y="26"/>
                      <a:pt x="17" y="27"/>
                      <a:pt x="17" y="27"/>
                    </a:cubicBezTo>
                    <a:cubicBezTo>
                      <a:pt x="17" y="27"/>
                      <a:pt x="17" y="27"/>
                      <a:pt x="17"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4" name="Freeform 8313">
                <a:extLst>
                  <a:ext uri="{FF2B5EF4-FFF2-40B4-BE49-F238E27FC236}">
                    <a16:creationId xmlns:a16="http://schemas.microsoft.com/office/drawing/2014/main" id="{9432E616-D784-4BF3-9892-1E0E11092930}"/>
                  </a:ext>
                </a:extLst>
              </p:cNvPr>
              <p:cNvSpPr>
                <a:spLocks noEditPoints="1"/>
              </p:cNvSpPr>
              <p:nvPr/>
            </p:nvSpPr>
            <p:spPr bwMode="auto">
              <a:xfrm>
                <a:off x="-2171700" y="2146417"/>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6 h 21"/>
                  <a:gd name="T18" fmla="*/ 14 w 18"/>
                  <a:gd name="T19" fmla="*/ 16 h 21"/>
                  <a:gd name="T20" fmla="*/ 15 w 18"/>
                  <a:gd name="T21" fmla="*/ 16 h 21"/>
                  <a:gd name="T22" fmla="*/ 16 w 18"/>
                  <a:gd name="T23" fmla="*/ 15 h 21"/>
                  <a:gd name="T24" fmla="*/ 17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6 w 18"/>
                  <a:gd name="T39" fmla="*/ 19 h 21"/>
                  <a:gd name="T40" fmla="*/ 16 w 18"/>
                  <a:gd name="T41" fmla="*/ 19 h 21"/>
                  <a:gd name="T42" fmla="*/ 14 w 18"/>
                  <a:gd name="T43" fmla="*/ 20 h 21"/>
                  <a:gd name="T44" fmla="*/ 12 w 18"/>
                  <a:gd name="T45" fmla="*/ 20 h 21"/>
                  <a:gd name="T46" fmla="*/ 10 w 18"/>
                  <a:gd name="T47" fmla="*/ 21 h 21"/>
                  <a:gd name="T48" fmla="*/ 5 w 18"/>
                  <a:gd name="T49" fmla="*/ 20 h 21"/>
                  <a:gd name="T50" fmla="*/ 2 w 18"/>
                  <a:gd name="T51" fmla="*/ 18 h 21"/>
                  <a:gd name="T52" fmla="*/ 0 w 18"/>
                  <a:gd name="T53" fmla="*/ 15 h 21"/>
                  <a:gd name="T54" fmla="*/ 0 w 18"/>
                  <a:gd name="T55" fmla="*/ 10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7" y="11"/>
                    </a:cubicBezTo>
                    <a:cubicBezTo>
                      <a:pt x="17" y="11"/>
                      <a:pt x="17" y="12"/>
                      <a:pt x="16" y="12"/>
                    </a:cubicBezTo>
                    <a:cubicBezTo>
                      <a:pt x="5" y="12"/>
                      <a:pt x="5" y="12"/>
                      <a:pt x="5" y="12"/>
                    </a:cubicBezTo>
                    <a:cubicBezTo>
                      <a:pt x="5" y="12"/>
                      <a:pt x="5" y="13"/>
                      <a:pt x="5" y="14"/>
                    </a:cubicBezTo>
                    <a:cubicBezTo>
                      <a:pt x="6" y="14"/>
                      <a:pt x="6" y="15"/>
                      <a:pt x="6" y="15"/>
                    </a:cubicBezTo>
                    <a:cubicBezTo>
                      <a:pt x="7" y="16"/>
                      <a:pt x="7" y="16"/>
                      <a:pt x="8" y="16"/>
                    </a:cubicBezTo>
                    <a:cubicBezTo>
                      <a:pt x="8" y="17"/>
                      <a:pt x="9" y="17"/>
                      <a:pt x="10" y="17"/>
                    </a:cubicBezTo>
                    <a:cubicBezTo>
                      <a:pt x="11" y="17"/>
                      <a:pt x="12" y="17"/>
                      <a:pt x="12" y="16"/>
                    </a:cubicBezTo>
                    <a:cubicBezTo>
                      <a:pt x="13" y="16"/>
                      <a:pt x="14" y="16"/>
                      <a:pt x="14" y="16"/>
                    </a:cubicBezTo>
                    <a:cubicBezTo>
                      <a:pt x="15" y="16"/>
                      <a:pt x="15" y="16"/>
                      <a:pt x="15" y="16"/>
                    </a:cubicBezTo>
                    <a:cubicBezTo>
                      <a:pt x="16" y="15"/>
                      <a:pt x="16" y="15"/>
                      <a:pt x="16" y="15"/>
                    </a:cubicBezTo>
                    <a:cubicBezTo>
                      <a:pt x="16" y="15"/>
                      <a:pt x="16" y="15"/>
                      <a:pt x="17"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7" y="19"/>
                      <a:pt x="16" y="19"/>
                    </a:cubicBezTo>
                    <a:cubicBezTo>
                      <a:pt x="16" y="19"/>
                      <a:pt x="16" y="19"/>
                      <a:pt x="16" y="19"/>
                    </a:cubicBezTo>
                    <a:cubicBezTo>
                      <a:pt x="15" y="20"/>
                      <a:pt x="15" y="20"/>
                      <a:pt x="14" y="20"/>
                    </a:cubicBezTo>
                    <a:cubicBezTo>
                      <a:pt x="14" y="20"/>
                      <a:pt x="13" y="20"/>
                      <a:pt x="12" y="20"/>
                    </a:cubicBezTo>
                    <a:cubicBezTo>
                      <a:pt x="11" y="20"/>
                      <a:pt x="11" y="21"/>
                      <a:pt x="10" y="21"/>
                    </a:cubicBezTo>
                    <a:cubicBezTo>
                      <a:pt x="8" y="21"/>
                      <a:pt x="7" y="20"/>
                      <a:pt x="5" y="20"/>
                    </a:cubicBezTo>
                    <a:cubicBezTo>
                      <a:pt x="4" y="20"/>
                      <a:pt x="3" y="19"/>
                      <a:pt x="2" y="18"/>
                    </a:cubicBezTo>
                    <a:cubicBezTo>
                      <a:pt x="1" y="17"/>
                      <a:pt x="1" y="16"/>
                      <a:pt x="0" y="15"/>
                    </a:cubicBezTo>
                    <a:cubicBezTo>
                      <a:pt x="0" y="14"/>
                      <a:pt x="0" y="12"/>
                      <a:pt x="0" y="10"/>
                    </a:cubicBezTo>
                    <a:cubicBezTo>
                      <a:pt x="0" y="9"/>
                      <a:pt x="0" y="7"/>
                      <a:pt x="0" y="6"/>
                    </a:cubicBezTo>
                    <a:cubicBezTo>
                      <a:pt x="1" y="5"/>
                      <a:pt x="2" y="4"/>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6"/>
                      <a:pt x="18" y="8"/>
                      <a:pt x="18" y="9"/>
                    </a:cubicBezTo>
                    <a:lnTo>
                      <a:pt x="18" y="10"/>
                    </a:lnTo>
                    <a:close/>
                    <a:moveTo>
                      <a:pt x="13" y="8"/>
                    </a:moveTo>
                    <a:cubicBezTo>
                      <a:pt x="13" y="7"/>
                      <a:pt x="13" y="6"/>
                      <a:pt x="12" y="5"/>
                    </a:cubicBezTo>
                    <a:cubicBezTo>
                      <a:pt x="11" y="4"/>
                      <a:pt x="10" y="4"/>
                      <a:pt x="9" y="4"/>
                    </a:cubicBezTo>
                    <a:cubicBezTo>
                      <a:pt x="8" y="4"/>
                      <a:pt x="8" y="4"/>
                      <a:pt x="7" y="4"/>
                    </a:cubicBezTo>
                    <a:cubicBezTo>
                      <a:pt x="7" y="4"/>
                      <a:pt x="6" y="5"/>
                      <a:pt x="6" y="5"/>
                    </a:cubicBezTo>
                    <a:cubicBezTo>
                      <a:pt x="6" y="5"/>
                      <a:pt x="6" y="6"/>
                      <a:pt x="5" y="6"/>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5" name="Freeform 8314">
                <a:extLst>
                  <a:ext uri="{FF2B5EF4-FFF2-40B4-BE49-F238E27FC236}">
                    <a16:creationId xmlns:a16="http://schemas.microsoft.com/office/drawing/2014/main" id="{0BD10512-729C-43E9-919E-F5B298A247A7}"/>
                  </a:ext>
                </a:extLst>
              </p:cNvPr>
              <p:cNvSpPr>
                <a:spLocks/>
              </p:cNvSpPr>
              <p:nvPr/>
            </p:nvSpPr>
            <p:spPr bwMode="auto">
              <a:xfrm>
                <a:off x="-2112963" y="2146417"/>
                <a:ext cx="31750" cy="52388"/>
              </a:xfrm>
              <a:custGeom>
                <a:avLst/>
                <a:gdLst>
                  <a:gd name="T0" fmla="*/ 12 w 12"/>
                  <a:gd name="T1" fmla="*/ 3 h 20"/>
                  <a:gd name="T2" fmla="*/ 12 w 12"/>
                  <a:gd name="T3" fmla="*/ 4 h 20"/>
                  <a:gd name="T4" fmla="*/ 12 w 12"/>
                  <a:gd name="T5" fmla="*/ 5 h 20"/>
                  <a:gd name="T6" fmla="*/ 11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6 h 20"/>
                  <a:gd name="T22" fmla="*/ 6 w 12"/>
                  <a:gd name="T23" fmla="*/ 6 h 20"/>
                  <a:gd name="T24" fmla="*/ 5 w 12"/>
                  <a:gd name="T25" fmla="*/ 8 h 20"/>
                  <a:gd name="T26" fmla="*/ 5 w 12"/>
                  <a:gd name="T27" fmla="*/ 19 h 20"/>
                  <a:gd name="T28" fmla="*/ 5 w 12"/>
                  <a:gd name="T29" fmla="*/ 20 h 20"/>
                  <a:gd name="T30" fmla="*/ 5 w 12"/>
                  <a:gd name="T31" fmla="*/ 20 h 20"/>
                  <a:gd name="T32" fmla="*/ 4 w 12"/>
                  <a:gd name="T33" fmla="*/ 20 h 20"/>
                  <a:gd name="T34" fmla="*/ 3 w 12"/>
                  <a:gd name="T35" fmla="*/ 20 h 20"/>
                  <a:gd name="T36" fmla="*/ 1 w 12"/>
                  <a:gd name="T37" fmla="*/ 20 h 20"/>
                  <a:gd name="T38" fmla="*/ 1 w 12"/>
                  <a:gd name="T39" fmla="*/ 20 h 20"/>
                  <a:gd name="T40" fmla="*/ 0 w 12"/>
                  <a:gd name="T41" fmla="*/ 20 h 20"/>
                  <a:gd name="T42" fmla="*/ 0 w 12"/>
                  <a:gd name="T43" fmla="*/ 19 h 20"/>
                  <a:gd name="T44" fmla="*/ 0 w 12"/>
                  <a:gd name="T45" fmla="*/ 1 h 20"/>
                  <a:gd name="T46" fmla="*/ 0 w 12"/>
                  <a:gd name="T47" fmla="*/ 1 h 20"/>
                  <a:gd name="T48" fmla="*/ 0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4 w 12"/>
                  <a:gd name="T61" fmla="*/ 1 h 20"/>
                  <a:gd name="T62" fmla="*/ 4 w 12"/>
                  <a:gd name="T63" fmla="*/ 3 h 20"/>
                  <a:gd name="T64" fmla="*/ 6 w 12"/>
                  <a:gd name="T65" fmla="*/ 2 h 20"/>
                  <a:gd name="T66" fmla="*/ 7 w 12"/>
                  <a:gd name="T67" fmla="*/ 1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0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4"/>
                      <a:pt x="12" y="4"/>
                    </a:cubicBezTo>
                    <a:cubicBezTo>
                      <a:pt x="12" y="4"/>
                      <a:pt x="12" y="5"/>
                      <a:pt x="12" y="5"/>
                    </a:cubicBezTo>
                    <a:cubicBezTo>
                      <a:pt x="12" y="5"/>
                      <a:pt x="11" y="5"/>
                      <a:pt x="11" y="5"/>
                    </a:cubicBezTo>
                    <a:cubicBezTo>
                      <a:pt x="11" y="5"/>
                      <a:pt x="11" y="5"/>
                      <a:pt x="11" y="5"/>
                    </a:cubicBezTo>
                    <a:cubicBezTo>
                      <a:pt x="11" y="5"/>
                      <a:pt x="11" y="5"/>
                      <a:pt x="11" y="5"/>
                    </a:cubicBezTo>
                    <a:cubicBezTo>
                      <a:pt x="11" y="5"/>
                      <a:pt x="10" y="5"/>
                      <a:pt x="10" y="5"/>
                    </a:cubicBezTo>
                    <a:cubicBezTo>
                      <a:pt x="10" y="5"/>
                      <a:pt x="10" y="5"/>
                      <a:pt x="10" y="5"/>
                    </a:cubicBezTo>
                    <a:cubicBezTo>
                      <a:pt x="9" y="5"/>
                      <a:pt x="9" y="5"/>
                      <a:pt x="9" y="5"/>
                    </a:cubicBezTo>
                    <a:cubicBezTo>
                      <a:pt x="9" y="5"/>
                      <a:pt x="8" y="5"/>
                      <a:pt x="8" y="5"/>
                    </a:cubicBezTo>
                    <a:cubicBezTo>
                      <a:pt x="8" y="5"/>
                      <a:pt x="8" y="5"/>
                      <a:pt x="7" y="6"/>
                    </a:cubicBezTo>
                    <a:cubicBezTo>
                      <a:pt x="7" y="6"/>
                      <a:pt x="7" y="6"/>
                      <a:pt x="6" y="6"/>
                    </a:cubicBezTo>
                    <a:cubicBezTo>
                      <a:pt x="6" y="7"/>
                      <a:pt x="6" y="7"/>
                      <a:pt x="5" y="8"/>
                    </a:cubicBezTo>
                    <a:cubicBezTo>
                      <a:pt x="5" y="19"/>
                      <a:pt x="5" y="19"/>
                      <a:pt x="5" y="19"/>
                    </a:cubicBezTo>
                    <a:cubicBezTo>
                      <a:pt x="5" y="20"/>
                      <a:pt x="5" y="20"/>
                      <a:pt x="5" y="20"/>
                    </a:cubicBezTo>
                    <a:cubicBezTo>
                      <a:pt x="5" y="20"/>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19"/>
                    </a:cubicBezTo>
                    <a:cubicBezTo>
                      <a:pt x="0" y="1"/>
                      <a:pt x="0" y="1"/>
                      <a:pt x="0" y="1"/>
                    </a:cubicBezTo>
                    <a:cubicBezTo>
                      <a:pt x="0" y="1"/>
                      <a:pt x="0" y="1"/>
                      <a:pt x="0" y="1"/>
                    </a:cubicBezTo>
                    <a:cubicBezTo>
                      <a:pt x="0" y="1"/>
                      <a:pt x="0" y="1"/>
                      <a:pt x="0" y="1"/>
                    </a:cubicBezTo>
                    <a:cubicBezTo>
                      <a:pt x="1" y="0"/>
                      <a:pt x="1" y="0"/>
                      <a:pt x="1" y="0"/>
                    </a:cubicBezTo>
                    <a:cubicBezTo>
                      <a:pt x="1" y="0"/>
                      <a:pt x="2" y="0"/>
                      <a:pt x="2" y="0"/>
                    </a:cubicBezTo>
                    <a:cubicBezTo>
                      <a:pt x="3" y="0"/>
                      <a:pt x="3" y="0"/>
                      <a:pt x="3" y="0"/>
                    </a:cubicBezTo>
                    <a:cubicBezTo>
                      <a:pt x="4" y="0"/>
                      <a:pt x="4" y="0"/>
                      <a:pt x="4" y="1"/>
                    </a:cubicBezTo>
                    <a:cubicBezTo>
                      <a:pt x="4" y="1"/>
                      <a:pt x="4" y="1"/>
                      <a:pt x="4" y="1"/>
                    </a:cubicBezTo>
                    <a:cubicBezTo>
                      <a:pt x="4" y="1"/>
                      <a:pt x="4" y="1"/>
                      <a:pt x="4" y="1"/>
                    </a:cubicBezTo>
                    <a:cubicBezTo>
                      <a:pt x="4" y="3"/>
                      <a:pt x="4" y="3"/>
                      <a:pt x="4" y="3"/>
                    </a:cubicBezTo>
                    <a:cubicBezTo>
                      <a:pt x="5" y="3"/>
                      <a:pt x="5" y="2"/>
                      <a:pt x="6" y="2"/>
                    </a:cubicBezTo>
                    <a:cubicBezTo>
                      <a:pt x="6" y="1"/>
                      <a:pt x="7" y="1"/>
                      <a:pt x="7" y="1"/>
                    </a:cubicBezTo>
                    <a:cubicBezTo>
                      <a:pt x="7" y="0"/>
                      <a:pt x="8" y="0"/>
                      <a:pt x="8" y="0"/>
                    </a:cubicBezTo>
                    <a:cubicBezTo>
                      <a:pt x="8"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1" y="1"/>
                      <a:pt x="12" y="1"/>
                      <a:pt x="12" y="1"/>
                    </a:cubicBezTo>
                    <a:cubicBezTo>
                      <a:pt x="12" y="1"/>
                      <a:pt x="12" y="1"/>
                      <a:pt x="12" y="1"/>
                    </a:cubicBezTo>
                    <a:cubicBezTo>
                      <a:pt x="12" y="1"/>
                      <a:pt x="12" y="1"/>
                      <a:pt x="12" y="2"/>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0" name="Group 9639">
              <a:extLst>
                <a:ext uri="{FF2B5EF4-FFF2-40B4-BE49-F238E27FC236}">
                  <a16:creationId xmlns:a16="http://schemas.microsoft.com/office/drawing/2014/main" id="{4A322F8C-245E-455C-B3B8-0F72E91C3503}"/>
                </a:ext>
              </a:extLst>
            </p:cNvPr>
            <p:cNvGrpSpPr/>
            <p:nvPr/>
          </p:nvGrpSpPr>
          <p:grpSpPr>
            <a:xfrm>
              <a:off x="3028076" y="3125013"/>
              <a:ext cx="239254" cy="68962"/>
              <a:chOff x="-573087" y="2543292"/>
              <a:chExt cx="269875" cy="77788"/>
            </a:xfrm>
          </p:grpSpPr>
          <p:sp>
            <p:nvSpPr>
              <p:cNvPr id="9306" name="Freeform 8315">
                <a:extLst>
                  <a:ext uri="{FF2B5EF4-FFF2-40B4-BE49-F238E27FC236}">
                    <a16:creationId xmlns:a16="http://schemas.microsoft.com/office/drawing/2014/main" id="{B8DD2D3C-F044-4155-A7D4-BF86C4B075D2}"/>
                  </a:ext>
                </a:extLst>
              </p:cNvPr>
              <p:cNvSpPr>
                <a:spLocks/>
              </p:cNvSpPr>
              <p:nvPr/>
            </p:nvSpPr>
            <p:spPr bwMode="auto">
              <a:xfrm>
                <a:off x="-549275" y="2560755"/>
                <a:ext cx="19050" cy="31750"/>
              </a:xfrm>
              <a:custGeom>
                <a:avLst/>
                <a:gdLst>
                  <a:gd name="T0" fmla="*/ 5 w 12"/>
                  <a:gd name="T1" fmla="*/ 0 h 20"/>
                  <a:gd name="T2" fmla="*/ 0 w 12"/>
                  <a:gd name="T3" fmla="*/ 20 h 20"/>
                  <a:gd name="T4" fmla="*/ 12 w 12"/>
                  <a:gd name="T5" fmla="*/ 20 h 20"/>
                  <a:gd name="T6" fmla="*/ 5 w 12"/>
                  <a:gd name="T7" fmla="*/ 0 h 20"/>
                </a:gdLst>
                <a:ahLst/>
                <a:cxnLst>
                  <a:cxn ang="0">
                    <a:pos x="T0" y="T1"/>
                  </a:cxn>
                  <a:cxn ang="0">
                    <a:pos x="T2" y="T3"/>
                  </a:cxn>
                  <a:cxn ang="0">
                    <a:pos x="T4" y="T5"/>
                  </a:cxn>
                  <a:cxn ang="0">
                    <a:pos x="T6" y="T7"/>
                  </a:cxn>
                </a:cxnLst>
                <a:rect l="0" t="0" r="r" b="b"/>
                <a:pathLst>
                  <a:path w="12" h="20">
                    <a:moveTo>
                      <a:pt x="5" y="0"/>
                    </a:moveTo>
                    <a:lnTo>
                      <a:pt x="0" y="20"/>
                    </a:lnTo>
                    <a:lnTo>
                      <a:pt x="12" y="20"/>
                    </a:lnTo>
                    <a:lnTo>
                      <a:pt x="5"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7" name="Freeform 8316">
                <a:extLst>
                  <a:ext uri="{FF2B5EF4-FFF2-40B4-BE49-F238E27FC236}">
                    <a16:creationId xmlns:a16="http://schemas.microsoft.com/office/drawing/2014/main" id="{91557CB9-EF5E-42B1-9168-F8DD5E42B37C}"/>
                  </a:ext>
                </a:extLst>
              </p:cNvPr>
              <p:cNvSpPr>
                <a:spLocks/>
              </p:cNvSpPr>
              <p:nvPr/>
            </p:nvSpPr>
            <p:spPr bwMode="auto">
              <a:xfrm>
                <a:off x="-573087" y="2548055"/>
                <a:ext cx="66675" cy="71438"/>
              </a:xfrm>
              <a:custGeom>
                <a:avLst/>
                <a:gdLst>
                  <a:gd name="T0" fmla="*/ 25 w 25"/>
                  <a:gd name="T1" fmla="*/ 25 h 27"/>
                  <a:gd name="T2" fmla="*/ 25 w 25"/>
                  <a:gd name="T3" fmla="*/ 26 h 27"/>
                  <a:gd name="T4" fmla="*/ 25 w 25"/>
                  <a:gd name="T5" fmla="*/ 27 h 27"/>
                  <a:gd name="T6" fmla="*/ 24 w 25"/>
                  <a:gd name="T7" fmla="*/ 27 h 27"/>
                  <a:gd name="T8" fmla="*/ 22 w 25"/>
                  <a:gd name="T9" fmla="*/ 27 h 27"/>
                  <a:gd name="T10" fmla="*/ 21 w 25"/>
                  <a:gd name="T11" fmla="*/ 27 h 27"/>
                  <a:gd name="T12" fmla="*/ 20 w 25"/>
                  <a:gd name="T13" fmla="*/ 27 h 27"/>
                  <a:gd name="T14" fmla="*/ 20 w 25"/>
                  <a:gd name="T15" fmla="*/ 27 h 27"/>
                  <a:gd name="T16" fmla="*/ 19 w 25"/>
                  <a:gd name="T17" fmla="*/ 26 h 27"/>
                  <a:gd name="T18" fmla="*/ 17 w 25"/>
                  <a:gd name="T19" fmla="*/ 22 h 27"/>
                  <a:gd name="T20" fmla="*/ 7 w 25"/>
                  <a:gd name="T21" fmla="*/ 22 h 27"/>
                  <a:gd name="T22" fmla="*/ 6 w 25"/>
                  <a:gd name="T23" fmla="*/ 26 h 27"/>
                  <a:gd name="T24" fmla="*/ 6 w 25"/>
                  <a:gd name="T25" fmla="*/ 27 h 27"/>
                  <a:gd name="T26" fmla="*/ 5 w 25"/>
                  <a:gd name="T27" fmla="*/ 27 h 27"/>
                  <a:gd name="T28" fmla="*/ 4 w 25"/>
                  <a:gd name="T29" fmla="*/ 27 h 27"/>
                  <a:gd name="T30" fmla="*/ 3 w 25"/>
                  <a:gd name="T31" fmla="*/ 27 h 27"/>
                  <a:gd name="T32" fmla="*/ 1 w 25"/>
                  <a:gd name="T33" fmla="*/ 27 h 27"/>
                  <a:gd name="T34" fmla="*/ 1 w 25"/>
                  <a:gd name="T35" fmla="*/ 27 h 27"/>
                  <a:gd name="T36" fmla="*/ 1 w 25"/>
                  <a:gd name="T37" fmla="*/ 26 h 27"/>
                  <a:gd name="T38" fmla="*/ 1 w 25"/>
                  <a:gd name="T39" fmla="*/ 25 h 27"/>
                  <a:gd name="T40" fmla="*/ 9 w 25"/>
                  <a:gd name="T41" fmla="*/ 1 h 27"/>
                  <a:gd name="T42" fmla="*/ 9 w 25"/>
                  <a:gd name="T43" fmla="*/ 1 h 27"/>
                  <a:gd name="T44" fmla="*/ 10 w 25"/>
                  <a:gd name="T45" fmla="*/ 1 h 27"/>
                  <a:gd name="T46" fmla="*/ 11 w 25"/>
                  <a:gd name="T47" fmla="*/ 0 h 27"/>
                  <a:gd name="T48" fmla="*/ 13 w 25"/>
                  <a:gd name="T49" fmla="*/ 0 h 27"/>
                  <a:gd name="T50" fmla="*/ 14 w 25"/>
                  <a:gd name="T51" fmla="*/ 0 h 27"/>
                  <a:gd name="T52" fmla="*/ 16 w 25"/>
                  <a:gd name="T53" fmla="*/ 1 h 27"/>
                  <a:gd name="T54" fmla="*/ 16 w 25"/>
                  <a:gd name="T55" fmla="*/ 1 h 27"/>
                  <a:gd name="T56" fmla="*/ 16 w 25"/>
                  <a:gd name="T57" fmla="*/ 2 h 27"/>
                  <a:gd name="T58" fmla="*/ 25 w 25"/>
                  <a:gd name="T5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27">
                    <a:moveTo>
                      <a:pt x="25" y="25"/>
                    </a:moveTo>
                    <a:cubicBezTo>
                      <a:pt x="25" y="26"/>
                      <a:pt x="25" y="26"/>
                      <a:pt x="25" y="26"/>
                    </a:cubicBezTo>
                    <a:cubicBezTo>
                      <a:pt x="25" y="27"/>
                      <a:pt x="25" y="27"/>
                      <a:pt x="25" y="27"/>
                    </a:cubicBezTo>
                    <a:cubicBezTo>
                      <a:pt x="25" y="27"/>
                      <a:pt x="24" y="27"/>
                      <a:pt x="24" y="27"/>
                    </a:cubicBezTo>
                    <a:cubicBezTo>
                      <a:pt x="24" y="27"/>
                      <a:pt x="23" y="27"/>
                      <a:pt x="22" y="27"/>
                    </a:cubicBezTo>
                    <a:cubicBezTo>
                      <a:pt x="22" y="27"/>
                      <a:pt x="21" y="27"/>
                      <a:pt x="21" y="27"/>
                    </a:cubicBezTo>
                    <a:cubicBezTo>
                      <a:pt x="20" y="27"/>
                      <a:pt x="20" y="27"/>
                      <a:pt x="20" y="27"/>
                    </a:cubicBezTo>
                    <a:cubicBezTo>
                      <a:pt x="20" y="27"/>
                      <a:pt x="20" y="27"/>
                      <a:pt x="20" y="27"/>
                    </a:cubicBezTo>
                    <a:cubicBezTo>
                      <a:pt x="19" y="27"/>
                      <a:pt x="19" y="27"/>
                      <a:pt x="19" y="26"/>
                    </a:cubicBezTo>
                    <a:cubicBezTo>
                      <a:pt x="17" y="22"/>
                      <a:pt x="17" y="22"/>
                      <a:pt x="17" y="22"/>
                    </a:cubicBezTo>
                    <a:cubicBezTo>
                      <a:pt x="7" y="22"/>
                      <a:pt x="7" y="22"/>
                      <a:pt x="7" y="22"/>
                    </a:cubicBezTo>
                    <a:cubicBezTo>
                      <a:pt x="6" y="26"/>
                      <a:pt x="6" y="26"/>
                      <a:pt x="6" y="26"/>
                    </a:cubicBezTo>
                    <a:cubicBezTo>
                      <a:pt x="6" y="26"/>
                      <a:pt x="6" y="27"/>
                      <a:pt x="6" y="27"/>
                    </a:cubicBezTo>
                    <a:cubicBezTo>
                      <a:pt x="5" y="27"/>
                      <a:pt x="5" y="27"/>
                      <a:pt x="5" y="27"/>
                    </a:cubicBezTo>
                    <a:cubicBezTo>
                      <a:pt x="5" y="27"/>
                      <a:pt x="5" y="27"/>
                      <a:pt x="4" y="27"/>
                    </a:cubicBezTo>
                    <a:cubicBezTo>
                      <a:pt x="4" y="27"/>
                      <a:pt x="3" y="27"/>
                      <a:pt x="3" y="27"/>
                    </a:cubicBezTo>
                    <a:cubicBezTo>
                      <a:pt x="2" y="27"/>
                      <a:pt x="2" y="27"/>
                      <a:pt x="1" y="27"/>
                    </a:cubicBezTo>
                    <a:cubicBezTo>
                      <a:pt x="1" y="27"/>
                      <a:pt x="1" y="27"/>
                      <a:pt x="1" y="27"/>
                    </a:cubicBezTo>
                    <a:cubicBezTo>
                      <a:pt x="1" y="27"/>
                      <a:pt x="0" y="27"/>
                      <a:pt x="1" y="26"/>
                    </a:cubicBezTo>
                    <a:cubicBezTo>
                      <a:pt x="1" y="26"/>
                      <a:pt x="1" y="26"/>
                      <a:pt x="1" y="25"/>
                    </a:cubicBezTo>
                    <a:cubicBezTo>
                      <a:pt x="9" y="1"/>
                      <a:pt x="9" y="1"/>
                      <a:pt x="9" y="1"/>
                    </a:cubicBezTo>
                    <a:cubicBezTo>
                      <a:pt x="9" y="1"/>
                      <a:pt x="9" y="1"/>
                      <a:pt x="9" y="1"/>
                    </a:cubicBezTo>
                    <a:cubicBezTo>
                      <a:pt x="9" y="1"/>
                      <a:pt x="10" y="1"/>
                      <a:pt x="10" y="1"/>
                    </a:cubicBezTo>
                    <a:cubicBezTo>
                      <a:pt x="10" y="0"/>
                      <a:pt x="10" y="0"/>
                      <a:pt x="11" y="0"/>
                    </a:cubicBezTo>
                    <a:cubicBezTo>
                      <a:pt x="11" y="0"/>
                      <a:pt x="12" y="0"/>
                      <a:pt x="13" y="0"/>
                    </a:cubicBezTo>
                    <a:cubicBezTo>
                      <a:pt x="13" y="0"/>
                      <a:pt x="14" y="0"/>
                      <a:pt x="14" y="0"/>
                    </a:cubicBezTo>
                    <a:cubicBezTo>
                      <a:pt x="15" y="0"/>
                      <a:pt x="15" y="0"/>
                      <a:pt x="16" y="1"/>
                    </a:cubicBezTo>
                    <a:cubicBezTo>
                      <a:pt x="16" y="1"/>
                      <a:pt x="16" y="1"/>
                      <a:pt x="16" y="1"/>
                    </a:cubicBezTo>
                    <a:cubicBezTo>
                      <a:pt x="16" y="1"/>
                      <a:pt x="16" y="1"/>
                      <a:pt x="16" y="2"/>
                    </a:cubicBezTo>
                    <a:cubicBezTo>
                      <a:pt x="25" y="25"/>
                      <a:pt x="25" y="25"/>
                      <a:pt x="2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8" name="Freeform 8317">
                <a:extLst>
                  <a:ext uri="{FF2B5EF4-FFF2-40B4-BE49-F238E27FC236}">
                    <a16:creationId xmlns:a16="http://schemas.microsoft.com/office/drawing/2014/main" id="{F25E3F0C-F603-47AD-ABF0-1F671CF64413}"/>
                  </a:ext>
                </a:extLst>
              </p:cNvPr>
              <p:cNvSpPr>
                <a:spLocks/>
              </p:cNvSpPr>
              <p:nvPr/>
            </p:nvSpPr>
            <p:spPr bwMode="auto">
              <a:xfrm>
                <a:off x="-498475" y="2548055"/>
                <a:ext cx="15875" cy="15875"/>
              </a:xfrm>
              <a:custGeom>
                <a:avLst/>
                <a:gdLst>
                  <a:gd name="T0" fmla="*/ 6 w 6"/>
                  <a:gd name="T1" fmla="*/ 3 h 6"/>
                  <a:gd name="T2" fmla="*/ 5 w 6"/>
                  <a:gd name="T3" fmla="*/ 6 h 6"/>
                  <a:gd name="T4" fmla="*/ 3 w 6"/>
                  <a:gd name="T5" fmla="*/ 6 h 6"/>
                  <a:gd name="T6" fmla="*/ 0 w 6"/>
                  <a:gd name="T7" fmla="*/ 6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6"/>
                    </a:cubicBezTo>
                    <a:cubicBezTo>
                      <a:pt x="4" y="6"/>
                      <a:pt x="4" y="6"/>
                      <a:pt x="3" y="6"/>
                    </a:cubicBezTo>
                    <a:cubicBezTo>
                      <a:pt x="1" y="6"/>
                      <a:pt x="1" y="6"/>
                      <a:pt x="0" y="6"/>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9" name="Freeform 8318">
                <a:extLst>
                  <a:ext uri="{FF2B5EF4-FFF2-40B4-BE49-F238E27FC236}">
                    <a16:creationId xmlns:a16="http://schemas.microsoft.com/office/drawing/2014/main" id="{C76EA3A0-188A-4BB1-98B2-213A05D020CC}"/>
                  </a:ext>
                </a:extLst>
              </p:cNvPr>
              <p:cNvSpPr>
                <a:spLocks/>
              </p:cNvSpPr>
              <p:nvPr/>
            </p:nvSpPr>
            <p:spPr bwMode="auto">
              <a:xfrm>
                <a:off x="-498475" y="2568692"/>
                <a:ext cx="12700"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1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1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3" y="0"/>
                      <a:pt x="4" y="0"/>
                    </a:cubicBezTo>
                    <a:cubicBezTo>
                      <a:pt x="4" y="0"/>
                      <a:pt x="4" y="0"/>
                      <a:pt x="5" y="0"/>
                    </a:cubicBezTo>
                    <a:cubicBezTo>
                      <a:pt x="5" y="0"/>
                      <a:pt x="5" y="0"/>
                      <a:pt x="5" y="1"/>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0" name="Freeform 8319">
                <a:extLst>
                  <a:ext uri="{FF2B5EF4-FFF2-40B4-BE49-F238E27FC236}">
                    <a16:creationId xmlns:a16="http://schemas.microsoft.com/office/drawing/2014/main" id="{439E48E5-F69D-4023-B6CB-733C4BDC4F87}"/>
                  </a:ext>
                </a:extLst>
              </p:cNvPr>
              <p:cNvSpPr>
                <a:spLocks/>
              </p:cNvSpPr>
              <p:nvPr/>
            </p:nvSpPr>
            <p:spPr bwMode="auto">
              <a:xfrm>
                <a:off x="-476250" y="2552817"/>
                <a:ext cx="33338" cy="66675"/>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6 w 13"/>
                  <a:gd name="T15" fmla="*/ 25 h 25"/>
                  <a:gd name="T16" fmla="*/ 5 w 13"/>
                  <a:gd name="T17" fmla="*/ 24 h 25"/>
                  <a:gd name="T18" fmla="*/ 3 w 13"/>
                  <a:gd name="T19" fmla="*/ 22 h 25"/>
                  <a:gd name="T20" fmla="*/ 3 w 13"/>
                  <a:gd name="T21" fmla="*/ 19 h 25"/>
                  <a:gd name="T22" fmla="*/ 3 w 13"/>
                  <a:gd name="T23" fmla="*/ 10 h 25"/>
                  <a:gd name="T24" fmla="*/ 1 w 13"/>
                  <a:gd name="T25" fmla="*/ 10 h 25"/>
                  <a:gd name="T26" fmla="*/ 0 w 13"/>
                  <a:gd name="T27" fmla="*/ 9 h 25"/>
                  <a:gd name="T28" fmla="*/ 0 w 13"/>
                  <a:gd name="T29" fmla="*/ 8 h 25"/>
                  <a:gd name="T30" fmla="*/ 0 w 13"/>
                  <a:gd name="T31" fmla="*/ 7 h 25"/>
                  <a:gd name="T32" fmla="*/ 0 w 13"/>
                  <a:gd name="T33" fmla="*/ 6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1 h 25"/>
                  <a:gd name="T46" fmla="*/ 4 w 13"/>
                  <a:gd name="T47" fmla="*/ 0 h 25"/>
                  <a:gd name="T48" fmla="*/ 6 w 13"/>
                  <a:gd name="T49" fmla="*/ 0 h 25"/>
                  <a:gd name="T50" fmla="*/ 7 w 13"/>
                  <a:gd name="T51" fmla="*/ 0 h 25"/>
                  <a:gd name="T52" fmla="*/ 8 w 13"/>
                  <a:gd name="T53" fmla="*/ 1 h 25"/>
                  <a:gd name="T54" fmla="*/ 8 w 13"/>
                  <a:gd name="T55" fmla="*/ 1 h 25"/>
                  <a:gd name="T56" fmla="*/ 8 w 13"/>
                  <a:gd name="T57" fmla="*/ 1 h 25"/>
                  <a:gd name="T58" fmla="*/ 8 w 13"/>
                  <a:gd name="T59" fmla="*/ 6 h 25"/>
                  <a:gd name="T60" fmla="*/ 12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2 w 13"/>
                  <a:gd name="T73" fmla="*/ 10 h 25"/>
                  <a:gd name="T74" fmla="*/ 8 w 13"/>
                  <a:gd name="T75" fmla="*/ 10 h 25"/>
                  <a:gd name="T76" fmla="*/ 8 w 13"/>
                  <a:gd name="T77" fmla="*/ 18 h 25"/>
                  <a:gd name="T78" fmla="*/ 9 w 13"/>
                  <a:gd name="T79" fmla="*/ 21 h 25"/>
                  <a:gd name="T80" fmla="*/ 10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3" y="25"/>
                      <a:pt x="12" y="25"/>
                      <a:pt x="12" y="25"/>
                    </a:cubicBezTo>
                    <a:cubicBezTo>
                      <a:pt x="12" y="25"/>
                      <a:pt x="12" y="25"/>
                      <a:pt x="11" y="25"/>
                    </a:cubicBezTo>
                    <a:cubicBezTo>
                      <a:pt x="11" y="25"/>
                      <a:pt x="11" y="25"/>
                      <a:pt x="10" y="25"/>
                    </a:cubicBezTo>
                    <a:cubicBezTo>
                      <a:pt x="10" y="25"/>
                      <a:pt x="10" y="25"/>
                      <a:pt x="9" y="25"/>
                    </a:cubicBezTo>
                    <a:cubicBezTo>
                      <a:pt x="8" y="25"/>
                      <a:pt x="7" y="25"/>
                      <a:pt x="6" y="25"/>
                    </a:cubicBezTo>
                    <a:cubicBezTo>
                      <a:pt x="6" y="25"/>
                      <a:pt x="5" y="24"/>
                      <a:pt x="5" y="24"/>
                    </a:cubicBezTo>
                    <a:cubicBezTo>
                      <a:pt x="4" y="23"/>
                      <a:pt x="4" y="23"/>
                      <a:pt x="3" y="22"/>
                    </a:cubicBezTo>
                    <a:cubicBezTo>
                      <a:pt x="3" y="21"/>
                      <a:pt x="3" y="20"/>
                      <a:pt x="3" y="19"/>
                    </a:cubicBezTo>
                    <a:cubicBezTo>
                      <a:pt x="3" y="10"/>
                      <a:pt x="3" y="10"/>
                      <a:pt x="3" y="10"/>
                    </a:cubicBezTo>
                    <a:cubicBezTo>
                      <a:pt x="1" y="10"/>
                      <a:pt x="1" y="10"/>
                      <a:pt x="1" y="10"/>
                    </a:cubicBezTo>
                    <a:cubicBezTo>
                      <a:pt x="1" y="10"/>
                      <a:pt x="0" y="10"/>
                      <a:pt x="0" y="9"/>
                    </a:cubicBezTo>
                    <a:cubicBezTo>
                      <a:pt x="0" y="9"/>
                      <a:pt x="0" y="9"/>
                      <a:pt x="0" y="8"/>
                    </a:cubicBezTo>
                    <a:cubicBezTo>
                      <a:pt x="0" y="8"/>
                      <a:pt x="0" y="7"/>
                      <a:pt x="0" y="7"/>
                    </a:cubicBezTo>
                    <a:cubicBezTo>
                      <a:pt x="0" y="7"/>
                      <a:pt x="0" y="7"/>
                      <a:pt x="0" y="6"/>
                    </a:cubicBezTo>
                    <a:cubicBezTo>
                      <a:pt x="0" y="6"/>
                      <a:pt x="0" y="6"/>
                      <a:pt x="1" y="6"/>
                    </a:cubicBezTo>
                    <a:cubicBezTo>
                      <a:pt x="1" y="6"/>
                      <a:pt x="1" y="6"/>
                      <a:pt x="1" y="6"/>
                    </a:cubicBezTo>
                    <a:cubicBezTo>
                      <a:pt x="3" y="6"/>
                      <a:pt x="3" y="6"/>
                      <a:pt x="3" y="6"/>
                    </a:cubicBezTo>
                    <a:cubicBezTo>
                      <a:pt x="3" y="1"/>
                      <a:pt x="3" y="1"/>
                      <a:pt x="3" y="1"/>
                    </a:cubicBezTo>
                    <a:cubicBezTo>
                      <a:pt x="3" y="1"/>
                      <a:pt x="3" y="1"/>
                      <a:pt x="3" y="1"/>
                    </a:cubicBezTo>
                    <a:cubicBezTo>
                      <a:pt x="3" y="1"/>
                      <a:pt x="3" y="1"/>
                      <a:pt x="4" y="1"/>
                    </a:cubicBezTo>
                    <a:cubicBezTo>
                      <a:pt x="4" y="0"/>
                      <a:pt x="4" y="0"/>
                      <a:pt x="4" y="0"/>
                    </a:cubicBezTo>
                    <a:cubicBezTo>
                      <a:pt x="5" y="0"/>
                      <a:pt x="5" y="0"/>
                      <a:pt x="6" y="0"/>
                    </a:cubicBezTo>
                    <a:cubicBezTo>
                      <a:pt x="6" y="0"/>
                      <a:pt x="7" y="0"/>
                      <a:pt x="7" y="0"/>
                    </a:cubicBezTo>
                    <a:cubicBezTo>
                      <a:pt x="7" y="0"/>
                      <a:pt x="8" y="0"/>
                      <a:pt x="8" y="1"/>
                    </a:cubicBezTo>
                    <a:cubicBezTo>
                      <a:pt x="8" y="1"/>
                      <a:pt x="8" y="1"/>
                      <a:pt x="8" y="1"/>
                    </a:cubicBezTo>
                    <a:cubicBezTo>
                      <a:pt x="8" y="1"/>
                      <a:pt x="8" y="1"/>
                      <a:pt x="8" y="1"/>
                    </a:cubicBezTo>
                    <a:cubicBezTo>
                      <a:pt x="8" y="6"/>
                      <a:pt x="8" y="6"/>
                      <a:pt x="8" y="6"/>
                    </a:cubicBezTo>
                    <a:cubicBezTo>
                      <a:pt x="12" y="6"/>
                      <a:pt x="12" y="6"/>
                      <a:pt x="12" y="6"/>
                    </a:cubicBezTo>
                    <a:cubicBezTo>
                      <a:pt x="12" y="6"/>
                      <a:pt x="13" y="6"/>
                      <a:pt x="13" y="6"/>
                    </a:cubicBezTo>
                    <a:cubicBezTo>
                      <a:pt x="13" y="6"/>
                      <a:pt x="13" y="6"/>
                      <a:pt x="13" y="6"/>
                    </a:cubicBezTo>
                    <a:cubicBezTo>
                      <a:pt x="13" y="7"/>
                      <a:pt x="13" y="7"/>
                      <a:pt x="13" y="7"/>
                    </a:cubicBezTo>
                    <a:cubicBezTo>
                      <a:pt x="13" y="7"/>
                      <a:pt x="13" y="8"/>
                      <a:pt x="13" y="8"/>
                    </a:cubicBezTo>
                    <a:cubicBezTo>
                      <a:pt x="13" y="9"/>
                      <a:pt x="13" y="9"/>
                      <a:pt x="13" y="9"/>
                    </a:cubicBezTo>
                    <a:cubicBezTo>
                      <a:pt x="13" y="10"/>
                      <a:pt x="13" y="10"/>
                      <a:pt x="12" y="10"/>
                    </a:cubicBezTo>
                    <a:cubicBezTo>
                      <a:pt x="8" y="10"/>
                      <a:pt x="8" y="10"/>
                      <a:pt x="8" y="10"/>
                    </a:cubicBezTo>
                    <a:cubicBezTo>
                      <a:pt x="8" y="18"/>
                      <a:pt x="8" y="18"/>
                      <a:pt x="8" y="18"/>
                    </a:cubicBezTo>
                    <a:cubicBezTo>
                      <a:pt x="8" y="19"/>
                      <a:pt x="8" y="20"/>
                      <a:pt x="9" y="21"/>
                    </a:cubicBezTo>
                    <a:cubicBezTo>
                      <a:pt x="9" y="21"/>
                      <a:pt x="10" y="21"/>
                      <a:pt x="10" y="21"/>
                    </a:cubicBezTo>
                    <a:cubicBezTo>
                      <a:pt x="11" y="21"/>
                      <a:pt x="11" y="21"/>
                      <a:pt x="11" y="21"/>
                    </a:cubicBezTo>
                    <a:cubicBezTo>
                      <a:pt x="11" y="21"/>
                      <a:pt x="12" y="21"/>
                      <a:pt x="12" y="21"/>
                    </a:cubicBezTo>
                    <a:cubicBezTo>
                      <a:pt x="12" y="21"/>
                      <a:pt x="12" y="21"/>
                      <a:pt x="12" y="21"/>
                    </a:cubicBezTo>
                    <a:cubicBezTo>
                      <a:pt x="12" y="21"/>
                      <a:pt x="12" y="21"/>
                      <a:pt x="13" y="21"/>
                    </a:cubicBezTo>
                    <a:cubicBezTo>
                      <a:pt x="13" y="21"/>
                      <a:pt x="13" y="21"/>
                      <a:pt x="13" y="21"/>
                    </a:cubicBezTo>
                    <a:cubicBezTo>
                      <a:pt x="13" y="21"/>
                      <a:pt x="13" y="21"/>
                      <a:pt x="13" y="21"/>
                    </a:cubicBezTo>
                    <a:cubicBezTo>
                      <a:pt x="13" y="21"/>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1" name="Freeform 8320">
                <a:extLst>
                  <a:ext uri="{FF2B5EF4-FFF2-40B4-BE49-F238E27FC236}">
                    <a16:creationId xmlns:a16="http://schemas.microsoft.com/office/drawing/2014/main" id="{CDDCE4A0-9E0E-4098-89C5-63127E966732}"/>
                  </a:ext>
                </a:extLst>
              </p:cNvPr>
              <p:cNvSpPr>
                <a:spLocks/>
              </p:cNvSpPr>
              <p:nvPr/>
            </p:nvSpPr>
            <p:spPr bwMode="auto">
              <a:xfrm>
                <a:off x="-431800" y="2543292"/>
                <a:ext cx="46038" cy="76200"/>
              </a:xfrm>
              <a:custGeom>
                <a:avLst/>
                <a:gdLst>
                  <a:gd name="T0" fmla="*/ 17 w 17"/>
                  <a:gd name="T1" fmla="*/ 28 h 29"/>
                  <a:gd name="T2" fmla="*/ 17 w 17"/>
                  <a:gd name="T3" fmla="*/ 29 h 29"/>
                  <a:gd name="T4" fmla="*/ 16 w 17"/>
                  <a:gd name="T5" fmla="*/ 29 h 29"/>
                  <a:gd name="T6" fmla="*/ 16 w 17"/>
                  <a:gd name="T7" fmla="*/ 29 h 29"/>
                  <a:gd name="T8" fmla="*/ 14 w 17"/>
                  <a:gd name="T9" fmla="*/ 29 h 29"/>
                  <a:gd name="T10" fmla="*/ 13 w 17"/>
                  <a:gd name="T11" fmla="*/ 29 h 29"/>
                  <a:gd name="T12" fmla="*/ 12 w 17"/>
                  <a:gd name="T13" fmla="*/ 29 h 29"/>
                  <a:gd name="T14" fmla="*/ 11 w 17"/>
                  <a:gd name="T15" fmla="*/ 29 h 29"/>
                  <a:gd name="T16" fmla="*/ 11 w 17"/>
                  <a:gd name="T17" fmla="*/ 28 h 29"/>
                  <a:gd name="T18" fmla="*/ 5 w 17"/>
                  <a:gd name="T19" fmla="*/ 19 h 29"/>
                  <a:gd name="T20" fmla="*/ 5 w 17"/>
                  <a:gd name="T21" fmla="*/ 28 h 29"/>
                  <a:gd name="T22" fmla="*/ 5 w 17"/>
                  <a:gd name="T23" fmla="*/ 29 h 29"/>
                  <a:gd name="T24" fmla="*/ 4 w 17"/>
                  <a:gd name="T25" fmla="*/ 29 h 29"/>
                  <a:gd name="T26" fmla="*/ 4 w 17"/>
                  <a:gd name="T27" fmla="*/ 29 h 29"/>
                  <a:gd name="T28" fmla="*/ 2 w 17"/>
                  <a:gd name="T29" fmla="*/ 29 h 29"/>
                  <a:gd name="T30" fmla="*/ 1 w 17"/>
                  <a:gd name="T31" fmla="*/ 29 h 29"/>
                  <a:gd name="T32" fmla="*/ 0 w 17"/>
                  <a:gd name="T33" fmla="*/ 29 h 29"/>
                  <a:gd name="T34" fmla="*/ 0 w 17"/>
                  <a:gd name="T35" fmla="*/ 29 h 29"/>
                  <a:gd name="T36" fmla="*/ 0 w 17"/>
                  <a:gd name="T37" fmla="*/ 28 h 29"/>
                  <a:gd name="T38" fmla="*/ 0 w 17"/>
                  <a:gd name="T39" fmla="*/ 1 h 29"/>
                  <a:gd name="T40" fmla="*/ 0 w 17"/>
                  <a:gd name="T41" fmla="*/ 1 h 29"/>
                  <a:gd name="T42" fmla="*/ 0 w 17"/>
                  <a:gd name="T43" fmla="*/ 1 h 29"/>
                  <a:gd name="T44" fmla="*/ 1 w 17"/>
                  <a:gd name="T45" fmla="*/ 1 h 29"/>
                  <a:gd name="T46" fmla="*/ 2 w 17"/>
                  <a:gd name="T47" fmla="*/ 0 h 29"/>
                  <a:gd name="T48" fmla="*/ 4 w 17"/>
                  <a:gd name="T49" fmla="*/ 1 h 29"/>
                  <a:gd name="T50" fmla="*/ 4 w 17"/>
                  <a:gd name="T51" fmla="*/ 1 h 29"/>
                  <a:gd name="T52" fmla="*/ 5 w 17"/>
                  <a:gd name="T53" fmla="*/ 1 h 29"/>
                  <a:gd name="T54" fmla="*/ 5 w 17"/>
                  <a:gd name="T55" fmla="*/ 1 h 29"/>
                  <a:gd name="T56" fmla="*/ 5 w 17"/>
                  <a:gd name="T57" fmla="*/ 18 h 29"/>
                  <a:gd name="T58" fmla="*/ 10 w 17"/>
                  <a:gd name="T59" fmla="*/ 11 h 29"/>
                  <a:gd name="T60" fmla="*/ 11 w 17"/>
                  <a:gd name="T61" fmla="*/ 11 h 29"/>
                  <a:gd name="T62" fmla="*/ 11 w 17"/>
                  <a:gd name="T63" fmla="*/ 10 h 29"/>
                  <a:gd name="T64" fmla="*/ 12 w 17"/>
                  <a:gd name="T65" fmla="*/ 10 h 29"/>
                  <a:gd name="T66" fmla="*/ 13 w 17"/>
                  <a:gd name="T67" fmla="*/ 10 h 29"/>
                  <a:gd name="T68" fmla="*/ 15 w 17"/>
                  <a:gd name="T69" fmla="*/ 10 h 29"/>
                  <a:gd name="T70" fmla="*/ 16 w 17"/>
                  <a:gd name="T71" fmla="*/ 10 h 29"/>
                  <a:gd name="T72" fmla="*/ 16 w 17"/>
                  <a:gd name="T73" fmla="*/ 11 h 29"/>
                  <a:gd name="T74" fmla="*/ 16 w 17"/>
                  <a:gd name="T75" fmla="*/ 11 h 29"/>
                  <a:gd name="T76" fmla="*/ 16 w 17"/>
                  <a:gd name="T77" fmla="*/ 11 h 29"/>
                  <a:gd name="T78" fmla="*/ 16 w 17"/>
                  <a:gd name="T79" fmla="*/ 12 h 29"/>
                  <a:gd name="T80" fmla="*/ 10 w 17"/>
                  <a:gd name="T81" fmla="*/ 18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9"/>
                      <a:pt x="17" y="29"/>
                      <a:pt x="17" y="29"/>
                    </a:cubicBezTo>
                    <a:cubicBezTo>
                      <a:pt x="17" y="29"/>
                      <a:pt x="17" y="29"/>
                      <a:pt x="16" y="29"/>
                    </a:cubicBezTo>
                    <a:cubicBezTo>
                      <a:pt x="16" y="29"/>
                      <a:pt x="16" y="29"/>
                      <a:pt x="16" y="29"/>
                    </a:cubicBezTo>
                    <a:cubicBezTo>
                      <a:pt x="15" y="29"/>
                      <a:pt x="15" y="29"/>
                      <a:pt x="14" y="29"/>
                    </a:cubicBezTo>
                    <a:cubicBezTo>
                      <a:pt x="14" y="29"/>
                      <a:pt x="13" y="29"/>
                      <a:pt x="13" y="29"/>
                    </a:cubicBezTo>
                    <a:cubicBezTo>
                      <a:pt x="12" y="29"/>
                      <a:pt x="12" y="29"/>
                      <a:pt x="12" y="29"/>
                    </a:cubicBezTo>
                    <a:cubicBezTo>
                      <a:pt x="12" y="29"/>
                      <a:pt x="12" y="29"/>
                      <a:pt x="11" y="29"/>
                    </a:cubicBezTo>
                    <a:cubicBezTo>
                      <a:pt x="11" y="29"/>
                      <a:pt x="11" y="29"/>
                      <a:pt x="11" y="28"/>
                    </a:cubicBezTo>
                    <a:cubicBezTo>
                      <a:pt x="5" y="19"/>
                      <a:pt x="5" y="19"/>
                      <a:pt x="5" y="19"/>
                    </a:cubicBezTo>
                    <a:cubicBezTo>
                      <a:pt x="5" y="28"/>
                      <a:pt x="5" y="28"/>
                      <a:pt x="5" y="28"/>
                    </a:cubicBezTo>
                    <a:cubicBezTo>
                      <a:pt x="5" y="29"/>
                      <a:pt x="5" y="29"/>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1" y="29"/>
                      <a:pt x="0" y="29"/>
                    </a:cubicBezTo>
                    <a:cubicBezTo>
                      <a:pt x="0" y="29"/>
                      <a:pt x="0" y="29"/>
                      <a:pt x="0" y="29"/>
                    </a:cubicBezTo>
                    <a:cubicBezTo>
                      <a:pt x="0" y="29"/>
                      <a:pt x="0" y="29"/>
                      <a:pt x="0" y="28"/>
                    </a:cubicBezTo>
                    <a:cubicBezTo>
                      <a:pt x="0" y="1"/>
                      <a:pt x="0" y="1"/>
                      <a:pt x="0" y="1"/>
                    </a:cubicBezTo>
                    <a:cubicBezTo>
                      <a:pt x="0" y="1"/>
                      <a:pt x="0" y="1"/>
                      <a:pt x="0" y="1"/>
                    </a:cubicBezTo>
                    <a:cubicBezTo>
                      <a:pt x="0" y="1"/>
                      <a:pt x="0" y="1"/>
                      <a:pt x="0" y="1"/>
                    </a:cubicBezTo>
                    <a:cubicBezTo>
                      <a:pt x="1" y="1"/>
                      <a:pt x="1" y="1"/>
                      <a:pt x="1" y="1"/>
                    </a:cubicBezTo>
                    <a:cubicBezTo>
                      <a:pt x="1" y="0"/>
                      <a:pt x="2" y="0"/>
                      <a:pt x="2" y="0"/>
                    </a:cubicBezTo>
                    <a:cubicBezTo>
                      <a:pt x="3" y="0"/>
                      <a:pt x="3" y="0"/>
                      <a:pt x="4" y="1"/>
                    </a:cubicBezTo>
                    <a:cubicBezTo>
                      <a:pt x="4" y="1"/>
                      <a:pt x="4" y="1"/>
                      <a:pt x="4" y="1"/>
                    </a:cubicBezTo>
                    <a:cubicBezTo>
                      <a:pt x="5" y="1"/>
                      <a:pt x="5" y="1"/>
                      <a:pt x="5" y="1"/>
                    </a:cubicBezTo>
                    <a:cubicBezTo>
                      <a:pt x="5" y="1"/>
                      <a:pt x="5" y="1"/>
                      <a:pt x="5" y="1"/>
                    </a:cubicBezTo>
                    <a:cubicBezTo>
                      <a:pt x="5" y="18"/>
                      <a:pt x="5" y="18"/>
                      <a:pt x="5" y="18"/>
                    </a:cubicBezTo>
                    <a:cubicBezTo>
                      <a:pt x="10" y="11"/>
                      <a:pt x="10" y="11"/>
                      <a:pt x="10" y="11"/>
                    </a:cubicBezTo>
                    <a:cubicBezTo>
                      <a:pt x="11" y="11"/>
                      <a:pt x="11" y="11"/>
                      <a:pt x="11" y="11"/>
                    </a:cubicBezTo>
                    <a:cubicBezTo>
                      <a:pt x="11" y="10"/>
                      <a:pt x="11" y="10"/>
                      <a:pt x="11" y="10"/>
                    </a:cubicBezTo>
                    <a:cubicBezTo>
                      <a:pt x="12" y="10"/>
                      <a:pt x="12" y="10"/>
                      <a:pt x="12" y="10"/>
                    </a:cubicBezTo>
                    <a:cubicBezTo>
                      <a:pt x="13" y="10"/>
                      <a:pt x="13" y="10"/>
                      <a:pt x="13" y="10"/>
                    </a:cubicBezTo>
                    <a:cubicBezTo>
                      <a:pt x="14" y="10"/>
                      <a:pt x="14" y="10"/>
                      <a:pt x="15" y="10"/>
                    </a:cubicBezTo>
                    <a:cubicBezTo>
                      <a:pt x="15" y="10"/>
                      <a:pt x="15" y="10"/>
                      <a:pt x="16" y="10"/>
                    </a:cubicBezTo>
                    <a:cubicBezTo>
                      <a:pt x="16" y="10"/>
                      <a:pt x="16" y="10"/>
                      <a:pt x="16" y="11"/>
                    </a:cubicBezTo>
                    <a:cubicBezTo>
                      <a:pt x="16" y="11"/>
                      <a:pt x="16" y="11"/>
                      <a:pt x="16" y="11"/>
                    </a:cubicBezTo>
                    <a:cubicBezTo>
                      <a:pt x="16" y="11"/>
                      <a:pt x="16" y="11"/>
                      <a:pt x="16" y="11"/>
                    </a:cubicBezTo>
                    <a:cubicBezTo>
                      <a:pt x="16" y="12"/>
                      <a:pt x="16" y="12"/>
                      <a:pt x="16" y="12"/>
                    </a:cubicBezTo>
                    <a:cubicBezTo>
                      <a:pt x="10" y="18"/>
                      <a:pt x="10" y="18"/>
                      <a:pt x="10" y="18"/>
                    </a:cubicBezTo>
                    <a:cubicBezTo>
                      <a:pt x="16" y="27"/>
                      <a:pt x="16" y="27"/>
                      <a:pt x="16" y="27"/>
                    </a:cubicBezTo>
                    <a:cubicBezTo>
                      <a:pt x="17" y="28"/>
                      <a:pt x="17" y="28"/>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2" name="Freeform 8321">
                <a:extLst>
                  <a:ext uri="{FF2B5EF4-FFF2-40B4-BE49-F238E27FC236}">
                    <a16:creationId xmlns:a16="http://schemas.microsoft.com/office/drawing/2014/main" id="{E3C2F13C-F20F-4845-9E70-AC6C0C397FCC}"/>
                  </a:ext>
                </a:extLst>
              </p:cNvPr>
              <p:cNvSpPr>
                <a:spLocks/>
              </p:cNvSpPr>
              <p:nvPr/>
            </p:nvSpPr>
            <p:spPr bwMode="auto">
              <a:xfrm>
                <a:off x="-381000" y="2548055"/>
                <a:ext cx="15875" cy="15875"/>
              </a:xfrm>
              <a:custGeom>
                <a:avLst/>
                <a:gdLst>
                  <a:gd name="T0" fmla="*/ 6 w 6"/>
                  <a:gd name="T1" fmla="*/ 3 h 6"/>
                  <a:gd name="T2" fmla="*/ 6 w 6"/>
                  <a:gd name="T3" fmla="*/ 6 h 6"/>
                  <a:gd name="T4" fmla="*/ 3 w 6"/>
                  <a:gd name="T5" fmla="*/ 6 h 6"/>
                  <a:gd name="T6" fmla="*/ 1 w 6"/>
                  <a:gd name="T7" fmla="*/ 6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6"/>
                    </a:cubicBezTo>
                    <a:cubicBezTo>
                      <a:pt x="5" y="6"/>
                      <a:pt x="5" y="6"/>
                      <a:pt x="3" y="6"/>
                    </a:cubicBezTo>
                    <a:cubicBezTo>
                      <a:pt x="2" y="6"/>
                      <a:pt x="1" y="6"/>
                      <a:pt x="1" y="6"/>
                    </a:cubicBezTo>
                    <a:cubicBezTo>
                      <a:pt x="1" y="5"/>
                      <a:pt x="0" y="4"/>
                      <a:pt x="0" y="3"/>
                    </a:cubicBezTo>
                    <a:cubicBezTo>
                      <a:pt x="0" y="2"/>
                      <a:pt x="1" y="1"/>
                      <a:pt x="1" y="1"/>
                    </a:cubicBezTo>
                    <a:cubicBezTo>
                      <a:pt x="2" y="1"/>
                      <a:pt x="2" y="0"/>
                      <a:pt x="3" y="0"/>
                    </a:cubicBezTo>
                    <a:cubicBezTo>
                      <a:pt x="5" y="0"/>
                      <a:pt x="5" y="1"/>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3" name="Freeform 8322">
                <a:extLst>
                  <a:ext uri="{FF2B5EF4-FFF2-40B4-BE49-F238E27FC236}">
                    <a16:creationId xmlns:a16="http://schemas.microsoft.com/office/drawing/2014/main" id="{9CEFC8F0-8D2C-4898-8885-45C33E314772}"/>
                  </a:ext>
                </a:extLst>
              </p:cNvPr>
              <p:cNvSpPr>
                <a:spLocks/>
              </p:cNvSpPr>
              <p:nvPr/>
            </p:nvSpPr>
            <p:spPr bwMode="auto">
              <a:xfrm>
                <a:off x="-377825" y="2568692"/>
                <a:ext cx="12700" cy="50800"/>
              </a:xfrm>
              <a:custGeom>
                <a:avLst/>
                <a:gdLst>
                  <a:gd name="T0" fmla="*/ 5 w 5"/>
                  <a:gd name="T1" fmla="*/ 18 h 19"/>
                  <a:gd name="T2" fmla="*/ 5 w 5"/>
                  <a:gd name="T3" fmla="*/ 19 h 19"/>
                  <a:gd name="T4" fmla="*/ 5 w 5"/>
                  <a:gd name="T5" fmla="*/ 19 h 19"/>
                  <a:gd name="T6" fmla="*/ 4 w 5"/>
                  <a:gd name="T7" fmla="*/ 19 h 19"/>
                  <a:gd name="T8" fmla="*/ 2 w 5"/>
                  <a:gd name="T9" fmla="*/ 19 h 19"/>
                  <a:gd name="T10" fmla="*/ 1 w 5"/>
                  <a:gd name="T11" fmla="*/ 19 h 19"/>
                  <a:gd name="T12" fmla="*/ 0 w 5"/>
                  <a:gd name="T13" fmla="*/ 19 h 19"/>
                  <a:gd name="T14" fmla="*/ 0 w 5"/>
                  <a:gd name="T15" fmla="*/ 19 h 19"/>
                  <a:gd name="T16" fmla="*/ 0 w 5"/>
                  <a:gd name="T17" fmla="*/ 18 h 19"/>
                  <a:gd name="T18" fmla="*/ 0 w 5"/>
                  <a:gd name="T19" fmla="*/ 1 h 19"/>
                  <a:gd name="T20" fmla="*/ 0 w 5"/>
                  <a:gd name="T21" fmla="*/ 1 h 19"/>
                  <a:gd name="T22" fmla="*/ 0 w 5"/>
                  <a:gd name="T23" fmla="*/ 0 h 19"/>
                  <a:gd name="T24" fmla="*/ 1 w 5"/>
                  <a:gd name="T25" fmla="*/ 0 h 19"/>
                  <a:gd name="T26" fmla="*/ 2 w 5"/>
                  <a:gd name="T27" fmla="*/ 0 h 19"/>
                  <a:gd name="T28" fmla="*/ 4 w 5"/>
                  <a:gd name="T29" fmla="*/ 0 h 19"/>
                  <a:gd name="T30" fmla="*/ 5 w 5"/>
                  <a:gd name="T31" fmla="*/ 0 h 19"/>
                  <a:gd name="T32" fmla="*/ 5 w 5"/>
                  <a:gd name="T33" fmla="*/ 1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5" y="19"/>
                    </a:cubicBezTo>
                    <a:cubicBezTo>
                      <a:pt x="4" y="19"/>
                      <a:pt x="4" y="19"/>
                      <a:pt x="4" y="19"/>
                    </a:cubicBezTo>
                    <a:cubicBezTo>
                      <a:pt x="3" y="19"/>
                      <a:pt x="3" y="19"/>
                      <a:pt x="2" y="19"/>
                    </a:cubicBezTo>
                    <a:cubicBezTo>
                      <a:pt x="2" y="19"/>
                      <a:pt x="2" y="19"/>
                      <a:pt x="1" y="19"/>
                    </a:cubicBezTo>
                    <a:cubicBezTo>
                      <a:pt x="1" y="19"/>
                      <a:pt x="1" y="19"/>
                      <a:pt x="0" y="19"/>
                    </a:cubicBezTo>
                    <a:cubicBezTo>
                      <a:pt x="0" y="19"/>
                      <a:pt x="0" y="19"/>
                      <a:pt x="0" y="19"/>
                    </a:cubicBezTo>
                    <a:cubicBezTo>
                      <a:pt x="0" y="19"/>
                      <a:pt x="0" y="19"/>
                      <a:pt x="0" y="18"/>
                    </a:cubicBezTo>
                    <a:cubicBezTo>
                      <a:pt x="0" y="1"/>
                      <a:pt x="0" y="1"/>
                      <a:pt x="0" y="1"/>
                    </a:cubicBezTo>
                    <a:cubicBezTo>
                      <a:pt x="0" y="1"/>
                      <a:pt x="0" y="1"/>
                      <a:pt x="0" y="1"/>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1"/>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4" name="Freeform 8323">
                <a:extLst>
                  <a:ext uri="{FF2B5EF4-FFF2-40B4-BE49-F238E27FC236}">
                    <a16:creationId xmlns:a16="http://schemas.microsoft.com/office/drawing/2014/main" id="{70BFB3CE-666D-4D57-9825-D2D8A5921531}"/>
                  </a:ext>
                </a:extLst>
              </p:cNvPr>
              <p:cNvSpPr>
                <a:spLocks/>
              </p:cNvSpPr>
              <p:nvPr/>
            </p:nvSpPr>
            <p:spPr bwMode="auto">
              <a:xfrm>
                <a:off x="-350837" y="2568692"/>
                <a:ext cx="47625"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1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2" y="7"/>
                      <a:pt x="12" y="6"/>
                    </a:cubicBezTo>
                    <a:cubicBezTo>
                      <a:pt x="12" y="6"/>
                      <a:pt x="12" y="5"/>
                      <a:pt x="12" y="5"/>
                    </a:cubicBezTo>
                    <a:cubicBezTo>
                      <a:pt x="12"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1"/>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5" name="Freeform 8324">
                <a:extLst>
                  <a:ext uri="{FF2B5EF4-FFF2-40B4-BE49-F238E27FC236}">
                    <a16:creationId xmlns:a16="http://schemas.microsoft.com/office/drawing/2014/main" id="{18C8C0E1-3D4E-46D7-B378-20666CD7A5B3}"/>
                  </a:ext>
                </a:extLst>
              </p:cNvPr>
              <p:cNvSpPr>
                <a:spLocks noEditPoints="1"/>
              </p:cNvSpPr>
              <p:nvPr/>
            </p:nvSpPr>
            <p:spPr bwMode="auto">
              <a:xfrm>
                <a:off x="-573087" y="2551230"/>
                <a:ext cx="66675" cy="68263"/>
              </a:xfrm>
              <a:custGeom>
                <a:avLst/>
                <a:gdLst>
                  <a:gd name="T0" fmla="*/ 25 w 25"/>
                  <a:gd name="T1" fmla="*/ 24 h 26"/>
                  <a:gd name="T2" fmla="*/ 25 w 25"/>
                  <a:gd name="T3" fmla="*/ 25 h 26"/>
                  <a:gd name="T4" fmla="*/ 25 w 25"/>
                  <a:gd name="T5" fmla="*/ 26 h 26"/>
                  <a:gd name="T6" fmla="*/ 24 w 25"/>
                  <a:gd name="T7" fmla="*/ 26 h 26"/>
                  <a:gd name="T8" fmla="*/ 22 w 25"/>
                  <a:gd name="T9" fmla="*/ 26 h 26"/>
                  <a:gd name="T10" fmla="*/ 21 w 25"/>
                  <a:gd name="T11" fmla="*/ 26 h 26"/>
                  <a:gd name="T12" fmla="*/ 20 w 25"/>
                  <a:gd name="T13" fmla="*/ 26 h 26"/>
                  <a:gd name="T14" fmla="*/ 19 w 25"/>
                  <a:gd name="T15" fmla="*/ 26 h 26"/>
                  <a:gd name="T16" fmla="*/ 19 w 25"/>
                  <a:gd name="T17" fmla="*/ 26 h 26"/>
                  <a:gd name="T18" fmla="*/ 17 w 25"/>
                  <a:gd name="T19" fmla="*/ 20 h 26"/>
                  <a:gd name="T20" fmla="*/ 7 w 25"/>
                  <a:gd name="T21" fmla="*/ 20 h 26"/>
                  <a:gd name="T22" fmla="*/ 6 w 25"/>
                  <a:gd name="T23" fmla="*/ 25 h 26"/>
                  <a:gd name="T24" fmla="*/ 6 w 25"/>
                  <a:gd name="T25" fmla="*/ 26 h 26"/>
                  <a:gd name="T26" fmla="*/ 5 w 25"/>
                  <a:gd name="T27" fmla="*/ 26 h 26"/>
                  <a:gd name="T28" fmla="*/ 4 w 25"/>
                  <a:gd name="T29" fmla="*/ 26 h 26"/>
                  <a:gd name="T30" fmla="*/ 3 w 25"/>
                  <a:gd name="T31" fmla="*/ 26 h 26"/>
                  <a:gd name="T32" fmla="*/ 1 w 25"/>
                  <a:gd name="T33" fmla="*/ 26 h 26"/>
                  <a:gd name="T34" fmla="*/ 1 w 25"/>
                  <a:gd name="T35" fmla="*/ 26 h 26"/>
                  <a:gd name="T36" fmla="*/ 0 w 25"/>
                  <a:gd name="T37" fmla="*/ 25 h 26"/>
                  <a:gd name="T38" fmla="*/ 1 w 25"/>
                  <a:gd name="T39" fmla="*/ 24 h 26"/>
                  <a:gd name="T40" fmla="*/ 9 w 25"/>
                  <a:gd name="T41" fmla="*/ 1 h 26"/>
                  <a:gd name="T42" fmla="*/ 9 w 25"/>
                  <a:gd name="T43" fmla="*/ 0 h 26"/>
                  <a:gd name="T44" fmla="*/ 10 w 25"/>
                  <a:gd name="T45" fmla="*/ 0 h 26"/>
                  <a:gd name="T46" fmla="*/ 11 w 25"/>
                  <a:gd name="T47" fmla="*/ 0 h 26"/>
                  <a:gd name="T48" fmla="*/ 12 w 25"/>
                  <a:gd name="T49" fmla="*/ 0 h 26"/>
                  <a:gd name="T50" fmla="*/ 14 w 25"/>
                  <a:gd name="T51" fmla="*/ 0 h 26"/>
                  <a:gd name="T52" fmla="*/ 15 w 25"/>
                  <a:gd name="T53" fmla="*/ 0 h 26"/>
                  <a:gd name="T54" fmla="*/ 16 w 25"/>
                  <a:gd name="T55" fmla="*/ 0 h 26"/>
                  <a:gd name="T56" fmla="*/ 16 w 25"/>
                  <a:gd name="T57" fmla="*/ 1 h 26"/>
                  <a:gd name="T58" fmla="*/ 25 w 25"/>
                  <a:gd name="T59" fmla="*/ 24 h 26"/>
                  <a:gd name="T60" fmla="*/ 12 w 25"/>
                  <a:gd name="T61" fmla="*/ 5 h 26"/>
                  <a:gd name="T62" fmla="*/ 12 w 25"/>
                  <a:gd name="T63" fmla="*/ 5 h 26"/>
                  <a:gd name="T64" fmla="*/ 9 w 25"/>
                  <a:gd name="T65" fmla="*/ 16 h 26"/>
                  <a:gd name="T66" fmla="*/ 16 w 25"/>
                  <a:gd name="T67" fmla="*/ 16 h 26"/>
                  <a:gd name="T68" fmla="*/ 12 w 25"/>
                  <a:gd name="T69"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26">
                    <a:moveTo>
                      <a:pt x="25" y="24"/>
                    </a:moveTo>
                    <a:cubicBezTo>
                      <a:pt x="25" y="25"/>
                      <a:pt x="25" y="25"/>
                      <a:pt x="25" y="25"/>
                    </a:cubicBezTo>
                    <a:cubicBezTo>
                      <a:pt x="25" y="26"/>
                      <a:pt x="25" y="26"/>
                      <a:pt x="25" y="26"/>
                    </a:cubicBezTo>
                    <a:cubicBezTo>
                      <a:pt x="25" y="26"/>
                      <a:pt x="24" y="26"/>
                      <a:pt x="24" y="26"/>
                    </a:cubicBezTo>
                    <a:cubicBezTo>
                      <a:pt x="23" y="26"/>
                      <a:pt x="23" y="26"/>
                      <a:pt x="22" y="26"/>
                    </a:cubicBezTo>
                    <a:cubicBezTo>
                      <a:pt x="22" y="26"/>
                      <a:pt x="21" y="26"/>
                      <a:pt x="21" y="26"/>
                    </a:cubicBezTo>
                    <a:cubicBezTo>
                      <a:pt x="20" y="26"/>
                      <a:pt x="20" y="26"/>
                      <a:pt x="20" y="26"/>
                    </a:cubicBezTo>
                    <a:cubicBezTo>
                      <a:pt x="20" y="26"/>
                      <a:pt x="19" y="26"/>
                      <a:pt x="19" y="26"/>
                    </a:cubicBezTo>
                    <a:cubicBezTo>
                      <a:pt x="19" y="26"/>
                      <a:pt x="19" y="26"/>
                      <a:pt x="19" y="26"/>
                    </a:cubicBezTo>
                    <a:cubicBezTo>
                      <a:pt x="17" y="20"/>
                      <a:pt x="17" y="20"/>
                      <a:pt x="17" y="20"/>
                    </a:cubicBezTo>
                    <a:cubicBezTo>
                      <a:pt x="7" y="20"/>
                      <a:pt x="7" y="20"/>
                      <a:pt x="7" y="20"/>
                    </a:cubicBezTo>
                    <a:cubicBezTo>
                      <a:pt x="6" y="25"/>
                      <a:pt x="6" y="25"/>
                      <a:pt x="6" y="25"/>
                    </a:cubicBezTo>
                    <a:cubicBezTo>
                      <a:pt x="6" y="26"/>
                      <a:pt x="6" y="26"/>
                      <a:pt x="6" y="26"/>
                    </a:cubicBezTo>
                    <a:cubicBezTo>
                      <a:pt x="5" y="26"/>
                      <a:pt x="5" y="26"/>
                      <a:pt x="5" y="26"/>
                    </a:cubicBezTo>
                    <a:cubicBezTo>
                      <a:pt x="5" y="26"/>
                      <a:pt x="5" y="26"/>
                      <a:pt x="4" y="26"/>
                    </a:cubicBezTo>
                    <a:cubicBezTo>
                      <a:pt x="4" y="26"/>
                      <a:pt x="3" y="26"/>
                      <a:pt x="3" y="26"/>
                    </a:cubicBezTo>
                    <a:cubicBezTo>
                      <a:pt x="2" y="26"/>
                      <a:pt x="2" y="26"/>
                      <a:pt x="1" y="26"/>
                    </a:cubicBezTo>
                    <a:cubicBezTo>
                      <a:pt x="1" y="26"/>
                      <a:pt x="1" y="26"/>
                      <a:pt x="1" y="26"/>
                    </a:cubicBezTo>
                    <a:cubicBezTo>
                      <a:pt x="1" y="26"/>
                      <a:pt x="0" y="26"/>
                      <a:pt x="0" y="25"/>
                    </a:cubicBezTo>
                    <a:cubicBezTo>
                      <a:pt x="1" y="25"/>
                      <a:pt x="1" y="25"/>
                      <a:pt x="1" y="24"/>
                    </a:cubicBezTo>
                    <a:cubicBezTo>
                      <a:pt x="9" y="1"/>
                      <a:pt x="9" y="1"/>
                      <a:pt x="9" y="1"/>
                    </a:cubicBezTo>
                    <a:cubicBezTo>
                      <a:pt x="9" y="0"/>
                      <a:pt x="9" y="0"/>
                      <a:pt x="9" y="0"/>
                    </a:cubicBezTo>
                    <a:cubicBezTo>
                      <a:pt x="9" y="0"/>
                      <a:pt x="10" y="0"/>
                      <a:pt x="10" y="0"/>
                    </a:cubicBezTo>
                    <a:cubicBezTo>
                      <a:pt x="10" y="0"/>
                      <a:pt x="10" y="0"/>
                      <a:pt x="11" y="0"/>
                    </a:cubicBezTo>
                    <a:cubicBezTo>
                      <a:pt x="11" y="0"/>
                      <a:pt x="12" y="0"/>
                      <a:pt x="12" y="0"/>
                    </a:cubicBezTo>
                    <a:cubicBezTo>
                      <a:pt x="13" y="0"/>
                      <a:pt x="14" y="0"/>
                      <a:pt x="14" y="0"/>
                    </a:cubicBezTo>
                    <a:cubicBezTo>
                      <a:pt x="15" y="0"/>
                      <a:pt x="15" y="0"/>
                      <a:pt x="15" y="0"/>
                    </a:cubicBezTo>
                    <a:cubicBezTo>
                      <a:pt x="16" y="0"/>
                      <a:pt x="16" y="0"/>
                      <a:pt x="16" y="0"/>
                    </a:cubicBezTo>
                    <a:cubicBezTo>
                      <a:pt x="16" y="0"/>
                      <a:pt x="16" y="1"/>
                      <a:pt x="16" y="1"/>
                    </a:cubicBezTo>
                    <a:lnTo>
                      <a:pt x="25" y="24"/>
                    </a:lnTo>
                    <a:close/>
                    <a:moveTo>
                      <a:pt x="12" y="5"/>
                    </a:moveTo>
                    <a:cubicBezTo>
                      <a:pt x="12" y="5"/>
                      <a:pt x="12" y="5"/>
                      <a:pt x="12" y="5"/>
                    </a:cubicBezTo>
                    <a:cubicBezTo>
                      <a:pt x="9" y="16"/>
                      <a:pt x="9" y="16"/>
                      <a:pt x="9" y="16"/>
                    </a:cubicBezTo>
                    <a:cubicBezTo>
                      <a:pt x="16" y="16"/>
                      <a:pt x="16" y="16"/>
                      <a:pt x="16" y="16"/>
                    </a:cubicBezTo>
                    <a:lnTo>
                      <a:pt x="12"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16" name="Freeform 8325">
                <a:extLst>
                  <a:ext uri="{FF2B5EF4-FFF2-40B4-BE49-F238E27FC236}">
                    <a16:creationId xmlns:a16="http://schemas.microsoft.com/office/drawing/2014/main" id="{7C0B725B-0CC0-42F6-9277-501125C01819}"/>
                  </a:ext>
                </a:extLst>
              </p:cNvPr>
              <p:cNvSpPr>
                <a:spLocks noEditPoints="1"/>
              </p:cNvSpPr>
              <p:nvPr/>
            </p:nvSpPr>
            <p:spPr bwMode="auto">
              <a:xfrm>
                <a:off x="-498475" y="2544880"/>
                <a:ext cx="12700" cy="74613"/>
              </a:xfrm>
              <a:custGeom>
                <a:avLst/>
                <a:gdLst>
                  <a:gd name="T0" fmla="*/ 5 w 5"/>
                  <a:gd name="T1" fmla="*/ 3 h 28"/>
                  <a:gd name="T2" fmla="*/ 5 w 5"/>
                  <a:gd name="T3" fmla="*/ 5 h 28"/>
                  <a:gd name="T4" fmla="*/ 2 w 5"/>
                  <a:gd name="T5" fmla="*/ 6 h 28"/>
                  <a:gd name="T6" fmla="*/ 0 w 5"/>
                  <a:gd name="T7" fmla="*/ 5 h 28"/>
                  <a:gd name="T8" fmla="*/ 0 w 5"/>
                  <a:gd name="T9" fmla="*/ 3 h 28"/>
                  <a:gd name="T10" fmla="*/ 0 w 5"/>
                  <a:gd name="T11" fmla="*/ 1 h 28"/>
                  <a:gd name="T12" fmla="*/ 3 w 5"/>
                  <a:gd name="T13" fmla="*/ 0 h 28"/>
                  <a:gd name="T14" fmla="*/ 5 w 5"/>
                  <a:gd name="T15" fmla="*/ 1 h 28"/>
                  <a:gd name="T16" fmla="*/ 5 w 5"/>
                  <a:gd name="T17" fmla="*/ 3 h 28"/>
                  <a:gd name="T18" fmla="*/ 5 w 5"/>
                  <a:gd name="T19" fmla="*/ 28 h 28"/>
                  <a:gd name="T20" fmla="*/ 5 w 5"/>
                  <a:gd name="T21" fmla="*/ 28 h 28"/>
                  <a:gd name="T22" fmla="*/ 5 w 5"/>
                  <a:gd name="T23" fmla="*/ 28 h 28"/>
                  <a:gd name="T24" fmla="*/ 4 w 5"/>
                  <a:gd name="T25" fmla="*/ 28 h 28"/>
                  <a:gd name="T26" fmla="*/ 3 w 5"/>
                  <a:gd name="T27" fmla="*/ 28 h 28"/>
                  <a:gd name="T28" fmla="*/ 1 w 5"/>
                  <a:gd name="T29" fmla="*/ 28 h 28"/>
                  <a:gd name="T30" fmla="*/ 0 w 5"/>
                  <a:gd name="T31" fmla="*/ 28 h 28"/>
                  <a:gd name="T32" fmla="*/ 0 w 5"/>
                  <a:gd name="T33" fmla="*/ 28 h 28"/>
                  <a:gd name="T34" fmla="*/ 0 w 5"/>
                  <a:gd name="T35" fmla="*/ 28 h 28"/>
                  <a:gd name="T36" fmla="*/ 0 w 5"/>
                  <a:gd name="T37" fmla="*/ 9 h 28"/>
                  <a:gd name="T38" fmla="*/ 0 w 5"/>
                  <a:gd name="T39" fmla="*/ 9 h 28"/>
                  <a:gd name="T40" fmla="*/ 0 w 5"/>
                  <a:gd name="T41" fmla="*/ 9 h 28"/>
                  <a:gd name="T42" fmla="*/ 1 w 5"/>
                  <a:gd name="T43" fmla="*/ 9 h 28"/>
                  <a:gd name="T44" fmla="*/ 3 w 5"/>
                  <a:gd name="T45" fmla="*/ 8 h 28"/>
                  <a:gd name="T46" fmla="*/ 4 w 5"/>
                  <a:gd name="T47" fmla="*/ 9 h 28"/>
                  <a:gd name="T48" fmla="*/ 5 w 5"/>
                  <a:gd name="T49" fmla="*/ 9 h 28"/>
                  <a:gd name="T50" fmla="*/ 5 w 5"/>
                  <a:gd name="T51" fmla="*/ 9 h 28"/>
                  <a:gd name="T52" fmla="*/ 5 w 5"/>
                  <a:gd name="T53" fmla="*/ 9 h 28"/>
                  <a:gd name="T54" fmla="*/ 5 w 5"/>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28">
                    <a:moveTo>
                      <a:pt x="5" y="3"/>
                    </a:moveTo>
                    <a:cubicBezTo>
                      <a:pt x="5" y="4"/>
                      <a:pt x="5" y="5"/>
                      <a:pt x="5" y="5"/>
                    </a:cubicBezTo>
                    <a:cubicBezTo>
                      <a:pt x="4" y="6"/>
                      <a:pt x="4" y="6"/>
                      <a:pt x="2" y="6"/>
                    </a:cubicBezTo>
                    <a:cubicBezTo>
                      <a:pt x="1" y="6"/>
                      <a:pt x="1" y="6"/>
                      <a:pt x="0" y="5"/>
                    </a:cubicBezTo>
                    <a:cubicBezTo>
                      <a:pt x="0" y="5"/>
                      <a:pt x="0" y="4"/>
                      <a:pt x="0" y="3"/>
                    </a:cubicBezTo>
                    <a:cubicBezTo>
                      <a:pt x="0" y="2"/>
                      <a:pt x="0" y="1"/>
                      <a:pt x="0" y="1"/>
                    </a:cubicBezTo>
                    <a:cubicBezTo>
                      <a:pt x="1" y="1"/>
                      <a:pt x="1" y="0"/>
                      <a:pt x="3" y="0"/>
                    </a:cubicBezTo>
                    <a:cubicBezTo>
                      <a:pt x="4" y="0"/>
                      <a:pt x="4" y="1"/>
                      <a:pt x="5" y="1"/>
                    </a:cubicBezTo>
                    <a:cubicBezTo>
                      <a:pt x="5" y="1"/>
                      <a:pt x="5" y="2"/>
                      <a:pt x="5" y="3"/>
                    </a:cubicBezTo>
                    <a:close/>
                    <a:moveTo>
                      <a:pt x="5" y="28"/>
                    </a:moveTo>
                    <a:cubicBezTo>
                      <a:pt x="5" y="28"/>
                      <a:pt x="5" y="28"/>
                      <a:pt x="5" y="28"/>
                    </a:cubicBezTo>
                    <a:cubicBezTo>
                      <a:pt x="5" y="28"/>
                      <a:pt x="5" y="28"/>
                      <a:pt x="5" y="28"/>
                    </a:cubicBezTo>
                    <a:cubicBezTo>
                      <a:pt x="4" y="28"/>
                      <a:pt x="4" y="28"/>
                      <a:pt x="4" y="28"/>
                    </a:cubicBezTo>
                    <a:cubicBezTo>
                      <a:pt x="3" y="28"/>
                      <a:pt x="3" y="28"/>
                      <a:pt x="3" y="28"/>
                    </a:cubicBezTo>
                    <a:cubicBezTo>
                      <a:pt x="2" y="28"/>
                      <a:pt x="2" y="28"/>
                      <a:pt x="1" y="28"/>
                    </a:cubicBezTo>
                    <a:cubicBezTo>
                      <a:pt x="1" y="28"/>
                      <a:pt x="1" y="28"/>
                      <a:pt x="0" y="28"/>
                    </a:cubicBezTo>
                    <a:cubicBezTo>
                      <a:pt x="0" y="28"/>
                      <a:pt x="0" y="28"/>
                      <a:pt x="0" y="28"/>
                    </a:cubicBezTo>
                    <a:cubicBezTo>
                      <a:pt x="0" y="28"/>
                      <a:pt x="0" y="28"/>
                      <a:pt x="0" y="28"/>
                    </a:cubicBezTo>
                    <a:cubicBezTo>
                      <a:pt x="0" y="9"/>
                      <a:pt x="0" y="9"/>
                      <a:pt x="0" y="9"/>
                    </a:cubicBezTo>
                    <a:cubicBezTo>
                      <a:pt x="0" y="9"/>
                      <a:pt x="0" y="9"/>
                      <a:pt x="0" y="9"/>
                    </a:cubicBezTo>
                    <a:cubicBezTo>
                      <a:pt x="0" y="9"/>
                      <a:pt x="0" y="9"/>
                      <a:pt x="0" y="9"/>
                    </a:cubicBezTo>
                    <a:cubicBezTo>
                      <a:pt x="1" y="9"/>
                      <a:pt x="1" y="9"/>
                      <a:pt x="1" y="9"/>
                    </a:cubicBezTo>
                    <a:cubicBezTo>
                      <a:pt x="2" y="9"/>
                      <a:pt x="2" y="8"/>
                      <a:pt x="3" y="8"/>
                    </a:cubicBezTo>
                    <a:cubicBezTo>
                      <a:pt x="3" y="8"/>
                      <a:pt x="3" y="9"/>
                      <a:pt x="4" y="9"/>
                    </a:cubicBezTo>
                    <a:cubicBezTo>
                      <a:pt x="4" y="9"/>
                      <a:pt x="4" y="9"/>
                      <a:pt x="5" y="9"/>
                    </a:cubicBezTo>
                    <a:cubicBezTo>
                      <a:pt x="5" y="9"/>
                      <a:pt x="5" y="9"/>
                      <a:pt x="5" y="9"/>
                    </a:cubicBezTo>
                    <a:cubicBezTo>
                      <a:pt x="5" y="9"/>
                      <a:pt x="5" y="9"/>
                      <a:pt x="5" y="9"/>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17" name="Freeform 8326">
                <a:extLst>
                  <a:ext uri="{FF2B5EF4-FFF2-40B4-BE49-F238E27FC236}">
                    <a16:creationId xmlns:a16="http://schemas.microsoft.com/office/drawing/2014/main" id="{09F74C6C-2C9F-4EBB-9474-0A0490441DEE}"/>
                  </a:ext>
                </a:extLst>
              </p:cNvPr>
              <p:cNvSpPr>
                <a:spLocks/>
              </p:cNvSpPr>
              <p:nvPr/>
            </p:nvSpPr>
            <p:spPr bwMode="auto">
              <a:xfrm>
                <a:off x="-476250" y="2555992"/>
                <a:ext cx="33338" cy="65088"/>
              </a:xfrm>
              <a:custGeom>
                <a:avLst/>
                <a:gdLst>
                  <a:gd name="T0" fmla="*/ 13 w 13"/>
                  <a:gd name="T1" fmla="*/ 22 h 25"/>
                  <a:gd name="T2" fmla="*/ 13 w 13"/>
                  <a:gd name="T3" fmla="*/ 23 h 25"/>
                  <a:gd name="T4" fmla="*/ 13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5 w 13"/>
                  <a:gd name="T17" fmla="*/ 23 h 25"/>
                  <a:gd name="T18" fmla="*/ 3 w 13"/>
                  <a:gd name="T19" fmla="*/ 21 h 25"/>
                  <a:gd name="T20" fmla="*/ 3 w 13"/>
                  <a:gd name="T21" fmla="*/ 18 h 25"/>
                  <a:gd name="T22" fmla="*/ 3 w 13"/>
                  <a:gd name="T23" fmla="*/ 9 h 25"/>
                  <a:gd name="T24" fmla="*/ 1 w 13"/>
                  <a:gd name="T25" fmla="*/ 9 h 25"/>
                  <a:gd name="T26" fmla="*/ 0 w 13"/>
                  <a:gd name="T27" fmla="*/ 8 h 25"/>
                  <a:gd name="T28" fmla="*/ 0 w 13"/>
                  <a:gd name="T29" fmla="*/ 7 h 25"/>
                  <a:gd name="T30" fmla="*/ 0 w 13"/>
                  <a:gd name="T31" fmla="*/ 6 h 25"/>
                  <a:gd name="T32" fmla="*/ 0 w 13"/>
                  <a:gd name="T33" fmla="*/ 5 h 25"/>
                  <a:gd name="T34" fmla="*/ 1 w 13"/>
                  <a:gd name="T35" fmla="*/ 5 h 25"/>
                  <a:gd name="T36" fmla="*/ 1 w 13"/>
                  <a:gd name="T37" fmla="*/ 5 h 25"/>
                  <a:gd name="T38" fmla="*/ 3 w 13"/>
                  <a:gd name="T39" fmla="*/ 5 h 25"/>
                  <a:gd name="T40" fmla="*/ 3 w 13"/>
                  <a:gd name="T41" fmla="*/ 1 h 25"/>
                  <a:gd name="T42" fmla="*/ 3 w 13"/>
                  <a:gd name="T43" fmla="*/ 0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7 h 25"/>
                  <a:gd name="T78" fmla="*/ 9 w 13"/>
                  <a:gd name="T79" fmla="*/ 20 h 25"/>
                  <a:gd name="T80" fmla="*/ 10 w 13"/>
                  <a:gd name="T81" fmla="*/ 20 h 25"/>
                  <a:gd name="T82" fmla="*/ 11 w 13"/>
                  <a:gd name="T83" fmla="*/ 20 h 25"/>
                  <a:gd name="T84" fmla="*/ 12 w 13"/>
                  <a:gd name="T85" fmla="*/ 20 h 25"/>
                  <a:gd name="T86" fmla="*/ 12 w 13"/>
                  <a:gd name="T87" fmla="*/ 20 h 25"/>
                  <a:gd name="T88" fmla="*/ 12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3" y="24"/>
                    </a:cubicBezTo>
                    <a:cubicBezTo>
                      <a:pt x="12" y="24"/>
                      <a:pt x="12" y="24"/>
                      <a:pt x="12" y="24"/>
                    </a:cubicBezTo>
                    <a:cubicBezTo>
                      <a:pt x="12" y="24"/>
                      <a:pt x="12" y="24"/>
                      <a:pt x="11" y="24"/>
                    </a:cubicBezTo>
                    <a:cubicBezTo>
                      <a:pt x="11" y="25"/>
                      <a:pt x="11" y="25"/>
                      <a:pt x="10" y="25"/>
                    </a:cubicBezTo>
                    <a:cubicBezTo>
                      <a:pt x="10" y="25"/>
                      <a:pt x="9" y="25"/>
                      <a:pt x="9" y="25"/>
                    </a:cubicBezTo>
                    <a:cubicBezTo>
                      <a:pt x="8" y="25"/>
                      <a:pt x="7" y="25"/>
                      <a:pt x="6" y="24"/>
                    </a:cubicBezTo>
                    <a:cubicBezTo>
                      <a:pt x="6" y="24"/>
                      <a:pt x="5" y="24"/>
                      <a:pt x="5" y="23"/>
                    </a:cubicBezTo>
                    <a:cubicBezTo>
                      <a:pt x="4" y="23"/>
                      <a:pt x="4" y="22"/>
                      <a:pt x="3" y="21"/>
                    </a:cubicBezTo>
                    <a:cubicBezTo>
                      <a:pt x="3" y="20"/>
                      <a:pt x="3" y="19"/>
                      <a:pt x="3" y="18"/>
                    </a:cubicBezTo>
                    <a:cubicBezTo>
                      <a:pt x="3" y="9"/>
                      <a:pt x="3" y="9"/>
                      <a:pt x="3" y="9"/>
                    </a:cubicBezTo>
                    <a:cubicBezTo>
                      <a:pt x="1" y="9"/>
                      <a:pt x="1" y="9"/>
                      <a:pt x="1" y="9"/>
                    </a:cubicBezTo>
                    <a:cubicBezTo>
                      <a:pt x="1" y="9"/>
                      <a:pt x="0" y="9"/>
                      <a:pt x="0" y="8"/>
                    </a:cubicBezTo>
                    <a:cubicBezTo>
                      <a:pt x="0" y="8"/>
                      <a:pt x="0" y="7"/>
                      <a:pt x="0" y="7"/>
                    </a:cubicBezTo>
                    <a:cubicBezTo>
                      <a:pt x="0" y="6"/>
                      <a:pt x="0" y="6"/>
                      <a:pt x="0" y="6"/>
                    </a:cubicBezTo>
                    <a:cubicBezTo>
                      <a:pt x="0" y="5"/>
                      <a:pt x="0" y="5"/>
                      <a:pt x="0" y="5"/>
                    </a:cubicBezTo>
                    <a:cubicBezTo>
                      <a:pt x="0" y="5"/>
                      <a:pt x="0" y="5"/>
                      <a:pt x="1" y="5"/>
                    </a:cubicBezTo>
                    <a:cubicBezTo>
                      <a:pt x="1" y="5"/>
                      <a:pt x="1" y="5"/>
                      <a:pt x="1" y="5"/>
                    </a:cubicBezTo>
                    <a:cubicBezTo>
                      <a:pt x="3" y="5"/>
                      <a:pt x="3" y="5"/>
                      <a:pt x="3" y="5"/>
                    </a:cubicBezTo>
                    <a:cubicBezTo>
                      <a:pt x="3" y="1"/>
                      <a:pt x="3" y="1"/>
                      <a:pt x="3" y="1"/>
                    </a:cubicBezTo>
                    <a:cubicBezTo>
                      <a:pt x="3" y="0"/>
                      <a:pt x="3" y="0"/>
                      <a:pt x="3" y="0"/>
                    </a:cubicBezTo>
                    <a:cubicBezTo>
                      <a:pt x="3" y="0"/>
                      <a:pt x="3" y="0"/>
                      <a:pt x="4" y="0"/>
                    </a:cubicBezTo>
                    <a:cubicBezTo>
                      <a:pt x="4" y="0"/>
                      <a:pt x="4" y="0"/>
                      <a:pt x="4" y="0"/>
                    </a:cubicBezTo>
                    <a:cubicBezTo>
                      <a:pt x="5" y="0"/>
                      <a:pt x="5" y="0"/>
                      <a:pt x="6" y="0"/>
                    </a:cubicBezTo>
                    <a:cubicBezTo>
                      <a:pt x="6" y="0"/>
                      <a:pt x="7" y="0"/>
                      <a:pt x="7" y="0"/>
                    </a:cubicBezTo>
                    <a:cubicBezTo>
                      <a:pt x="7" y="0"/>
                      <a:pt x="8" y="0"/>
                      <a:pt x="8" y="0"/>
                    </a:cubicBezTo>
                    <a:cubicBezTo>
                      <a:pt x="8" y="0"/>
                      <a:pt x="8" y="0"/>
                      <a:pt x="8" y="0"/>
                    </a:cubicBezTo>
                    <a:cubicBezTo>
                      <a:pt x="8" y="0"/>
                      <a:pt x="8" y="0"/>
                      <a:pt x="8" y="1"/>
                    </a:cubicBezTo>
                    <a:cubicBezTo>
                      <a:pt x="8" y="5"/>
                      <a:pt x="8" y="5"/>
                      <a:pt x="8" y="5"/>
                    </a:cubicBezTo>
                    <a:cubicBezTo>
                      <a:pt x="12" y="5"/>
                      <a:pt x="12" y="5"/>
                      <a:pt x="12" y="5"/>
                    </a:cubicBezTo>
                    <a:cubicBezTo>
                      <a:pt x="12" y="5"/>
                      <a:pt x="12" y="5"/>
                      <a:pt x="13" y="5"/>
                    </a:cubicBezTo>
                    <a:cubicBezTo>
                      <a:pt x="13" y="5"/>
                      <a:pt x="13" y="5"/>
                      <a:pt x="13" y="5"/>
                    </a:cubicBezTo>
                    <a:cubicBezTo>
                      <a:pt x="13" y="5"/>
                      <a:pt x="13" y="5"/>
                      <a:pt x="13" y="6"/>
                    </a:cubicBezTo>
                    <a:cubicBezTo>
                      <a:pt x="13" y="6"/>
                      <a:pt x="13" y="6"/>
                      <a:pt x="13" y="7"/>
                    </a:cubicBezTo>
                    <a:cubicBezTo>
                      <a:pt x="13" y="7"/>
                      <a:pt x="13" y="8"/>
                      <a:pt x="13" y="8"/>
                    </a:cubicBezTo>
                    <a:cubicBezTo>
                      <a:pt x="13" y="9"/>
                      <a:pt x="12" y="9"/>
                      <a:pt x="12" y="9"/>
                    </a:cubicBezTo>
                    <a:cubicBezTo>
                      <a:pt x="8" y="9"/>
                      <a:pt x="8" y="9"/>
                      <a:pt x="8" y="9"/>
                    </a:cubicBezTo>
                    <a:cubicBezTo>
                      <a:pt x="8" y="17"/>
                      <a:pt x="8" y="17"/>
                      <a:pt x="8" y="17"/>
                    </a:cubicBezTo>
                    <a:cubicBezTo>
                      <a:pt x="8" y="18"/>
                      <a:pt x="8" y="19"/>
                      <a:pt x="9" y="20"/>
                    </a:cubicBezTo>
                    <a:cubicBezTo>
                      <a:pt x="9" y="20"/>
                      <a:pt x="10" y="20"/>
                      <a:pt x="10" y="20"/>
                    </a:cubicBezTo>
                    <a:cubicBezTo>
                      <a:pt x="11" y="20"/>
                      <a:pt x="11" y="20"/>
                      <a:pt x="11" y="20"/>
                    </a:cubicBezTo>
                    <a:cubicBezTo>
                      <a:pt x="11" y="20"/>
                      <a:pt x="12" y="20"/>
                      <a:pt x="12" y="20"/>
                    </a:cubicBezTo>
                    <a:cubicBezTo>
                      <a:pt x="12" y="20"/>
                      <a:pt x="12" y="20"/>
                      <a:pt x="12" y="20"/>
                    </a:cubicBezTo>
                    <a:cubicBezTo>
                      <a:pt x="12" y="20"/>
                      <a:pt x="12" y="20"/>
                      <a:pt x="12" y="20"/>
                    </a:cubicBezTo>
                    <a:cubicBezTo>
                      <a:pt x="13" y="20"/>
                      <a:pt x="13" y="20"/>
                      <a:pt x="13" y="20"/>
                    </a:cubicBezTo>
                    <a:cubicBezTo>
                      <a:pt x="13" y="20"/>
                      <a:pt x="13" y="20"/>
                      <a:pt x="13" y="20"/>
                    </a:cubicBezTo>
                    <a:cubicBezTo>
                      <a:pt x="13" y="20"/>
                      <a:pt x="13" y="21"/>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18" name="Freeform 8327">
                <a:extLst>
                  <a:ext uri="{FF2B5EF4-FFF2-40B4-BE49-F238E27FC236}">
                    <a16:creationId xmlns:a16="http://schemas.microsoft.com/office/drawing/2014/main" id="{C6D5D385-5455-44EA-BE90-283E64818187}"/>
                  </a:ext>
                </a:extLst>
              </p:cNvPr>
              <p:cNvSpPr>
                <a:spLocks/>
              </p:cNvSpPr>
              <p:nvPr/>
            </p:nvSpPr>
            <p:spPr bwMode="auto">
              <a:xfrm>
                <a:off x="-431800" y="2544880"/>
                <a:ext cx="46038" cy="74613"/>
              </a:xfrm>
              <a:custGeom>
                <a:avLst/>
                <a:gdLst>
                  <a:gd name="T0" fmla="*/ 17 w 17"/>
                  <a:gd name="T1" fmla="*/ 28 h 28"/>
                  <a:gd name="T2" fmla="*/ 17 w 17"/>
                  <a:gd name="T3" fmla="*/ 28 h 28"/>
                  <a:gd name="T4" fmla="*/ 16 w 17"/>
                  <a:gd name="T5" fmla="*/ 28 h 28"/>
                  <a:gd name="T6" fmla="*/ 15 w 17"/>
                  <a:gd name="T7" fmla="*/ 28 h 28"/>
                  <a:gd name="T8" fmla="*/ 14 w 17"/>
                  <a:gd name="T9" fmla="*/ 28 h 28"/>
                  <a:gd name="T10" fmla="*/ 13 w 17"/>
                  <a:gd name="T11" fmla="*/ 28 h 28"/>
                  <a:gd name="T12" fmla="*/ 12 w 17"/>
                  <a:gd name="T13" fmla="*/ 28 h 28"/>
                  <a:gd name="T14" fmla="*/ 11 w 17"/>
                  <a:gd name="T15" fmla="*/ 28 h 28"/>
                  <a:gd name="T16" fmla="*/ 11 w 17"/>
                  <a:gd name="T17" fmla="*/ 28 h 28"/>
                  <a:gd name="T18" fmla="*/ 5 w 17"/>
                  <a:gd name="T19" fmla="*/ 18 h 28"/>
                  <a:gd name="T20" fmla="*/ 5 w 17"/>
                  <a:gd name="T21" fmla="*/ 28 h 28"/>
                  <a:gd name="T22" fmla="*/ 5 w 17"/>
                  <a:gd name="T23" fmla="*/ 28 h 28"/>
                  <a:gd name="T24" fmla="*/ 4 w 17"/>
                  <a:gd name="T25" fmla="*/ 28 h 28"/>
                  <a:gd name="T26" fmla="*/ 4 w 17"/>
                  <a:gd name="T27" fmla="*/ 28 h 28"/>
                  <a:gd name="T28" fmla="*/ 2 w 17"/>
                  <a:gd name="T29" fmla="*/ 28 h 28"/>
                  <a:gd name="T30" fmla="*/ 1 w 17"/>
                  <a:gd name="T31" fmla="*/ 28 h 28"/>
                  <a:gd name="T32" fmla="*/ 0 w 17"/>
                  <a:gd name="T33" fmla="*/ 28 h 28"/>
                  <a:gd name="T34" fmla="*/ 0 w 17"/>
                  <a:gd name="T35" fmla="*/ 28 h 28"/>
                  <a:gd name="T36" fmla="*/ 0 w 17"/>
                  <a:gd name="T37" fmla="*/ 28 h 28"/>
                  <a:gd name="T38" fmla="*/ 0 w 17"/>
                  <a:gd name="T39" fmla="*/ 1 h 28"/>
                  <a:gd name="T40" fmla="*/ 0 w 17"/>
                  <a:gd name="T41" fmla="*/ 0 h 28"/>
                  <a:gd name="T42" fmla="*/ 0 w 17"/>
                  <a:gd name="T43" fmla="*/ 0 h 28"/>
                  <a:gd name="T44" fmla="*/ 1 w 17"/>
                  <a:gd name="T45" fmla="*/ 0 h 28"/>
                  <a:gd name="T46" fmla="*/ 2 w 17"/>
                  <a:gd name="T47" fmla="*/ 0 h 28"/>
                  <a:gd name="T48" fmla="*/ 4 w 17"/>
                  <a:gd name="T49" fmla="*/ 0 h 28"/>
                  <a:gd name="T50" fmla="*/ 4 w 17"/>
                  <a:gd name="T51" fmla="*/ 0 h 28"/>
                  <a:gd name="T52" fmla="*/ 5 w 17"/>
                  <a:gd name="T53" fmla="*/ 0 h 28"/>
                  <a:gd name="T54" fmla="*/ 5 w 17"/>
                  <a:gd name="T55" fmla="*/ 1 h 28"/>
                  <a:gd name="T56" fmla="*/ 5 w 17"/>
                  <a:gd name="T57" fmla="*/ 17 h 28"/>
                  <a:gd name="T58" fmla="*/ 10 w 17"/>
                  <a:gd name="T59" fmla="*/ 9 h 28"/>
                  <a:gd name="T60" fmla="*/ 11 w 17"/>
                  <a:gd name="T61" fmla="*/ 9 h 28"/>
                  <a:gd name="T62" fmla="*/ 11 w 17"/>
                  <a:gd name="T63" fmla="*/ 9 h 28"/>
                  <a:gd name="T64" fmla="*/ 12 w 17"/>
                  <a:gd name="T65" fmla="*/ 9 h 28"/>
                  <a:gd name="T66" fmla="*/ 13 w 17"/>
                  <a:gd name="T67" fmla="*/ 8 h 28"/>
                  <a:gd name="T68" fmla="*/ 15 w 17"/>
                  <a:gd name="T69" fmla="*/ 9 h 28"/>
                  <a:gd name="T70" fmla="*/ 15 w 17"/>
                  <a:gd name="T71" fmla="*/ 9 h 28"/>
                  <a:gd name="T72" fmla="*/ 16 w 17"/>
                  <a:gd name="T73" fmla="*/ 9 h 28"/>
                  <a:gd name="T74" fmla="*/ 16 w 17"/>
                  <a:gd name="T75" fmla="*/ 9 h 28"/>
                  <a:gd name="T76" fmla="*/ 16 w 17"/>
                  <a:gd name="T77" fmla="*/ 10 h 28"/>
                  <a:gd name="T78" fmla="*/ 15 w 17"/>
                  <a:gd name="T79" fmla="*/ 11 h 28"/>
                  <a:gd name="T80" fmla="*/ 10 w 17"/>
                  <a:gd name="T81" fmla="*/ 17 h 28"/>
                  <a:gd name="T82" fmla="*/ 16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7" y="28"/>
                      <a:pt x="16" y="28"/>
                      <a:pt x="16" y="28"/>
                    </a:cubicBezTo>
                    <a:cubicBezTo>
                      <a:pt x="16" y="28"/>
                      <a:pt x="16" y="28"/>
                      <a:pt x="15" y="28"/>
                    </a:cubicBezTo>
                    <a:cubicBezTo>
                      <a:pt x="15" y="28"/>
                      <a:pt x="15" y="28"/>
                      <a:pt x="14" y="28"/>
                    </a:cubicBezTo>
                    <a:cubicBezTo>
                      <a:pt x="13" y="28"/>
                      <a:pt x="13" y="28"/>
                      <a:pt x="13" y="28"/>
                    </a:cubicBezTo>
                    <a:cubicBezTo>
                      <a:pt x="12" y="28"/>
                      <a:pt x="12" y="28"/>
                      <a:pt x="12" y="28"/>
                    </a:cubicBezTo>
                    <a:cubicBezTo>
                      <a:pt x="12" y="28"/>
                      <a:pt x="11" y="28"/>
                      <a:pt x="11" y="28"/>
                    </a:cubicBezTo>
                    <a:cubicBezTo>
                      <a:pt x="11" y="28"/>
                      <a:pt x="11" y="28"/>
                      <a:pt x="11" y="28"/>
                    </a:cubicBezTo>
                    <a:cubicBezTo>
                      <a:pt x="5" y="18"/>
                      <a:pt x="5" y="18"/>
                      <a:pt x="5" y="18"/>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1"/>
                      <a:pt x="5" y="1"/>
                    </a:cubicBezTo>
                    <a:cubicBezTo>
                      <a:pt x="5" y="17"/>
                      <a:pt x="5" y="17"/>
                      <a:pt x="5" y="17"/>
                    </a:cubicBezTo>
                    <a:cubicBezTo>
                      <a:pt x="10" y="9"/>
                      <a:pt x="10" y="9"/>
                      <a:pt x="10" y="9"/>
                    </a:cubicBezTo>
                    <a:cubicBezTo>
                      <a:pt x="10" y="9"/>
                      <a:pt x="11" y="9"/>
                      <a:pt x="11" y="9"/>
                    </a:cubicBezTo>
                    <a:cubicBezTo>
                      <a:pt x="11" y="9"/>
                      <a:pt x="11" y="9"/>
                      <a:pt x="11" y="9"/>
                    </a:cubicBezTo>
                    <a:cubicBezTo>
                      <a:pt x="11" y="9"/>
                      <a:pt x="12" y="9"/>
                      <a:pt x="12" y="9"/>
                    </a:cubicBezTo>
                    <a:cubicBezTo>
                      <a:pt x="12" y="9"/>
                      <a:pt x="13" y="8"/>
                      <a:pt x="13" y="8"/>
                    </a:cubicBezTo>
                    <a:cubicBezTo>
                      <a:pt x="14" y="8"/>
                      <a:pt x="14" y="9"/>
                      <a:pt x="15" y="9"/>
                    </a:cubicBezTo>
                    <a:cubicBezTo>
                      <a:pt x="15" y="9"/>
                      <a:pt x="15" y="9"/>
                      <a:pt x="15" y="9"/>
                    </a:cubicBezTo>
                    <a:cubicBezTo>
                      <a:pt x="16" y="9"/>
                      <a:pt x="16" y="9"/>
                      <a:pt x="16" y="9"/>
                    </a:cubicBezTo>
                    <a:cubicBezTo>
                      <a:pt x="16" y="9"/>
                      <a:pt x="16" y="9"/>
                      <a:pt x="16" y="9"/>
                    </a:cubicBezTo>
                    <a:cubicBezTo>
                      <a:pt x="16" y="10"/>
                      <a:pt x="16" y="10"/>
                      <a:pt x="16" y="10"/>
                    </a:cubicBezTo>
                    <a:cubicBezTo>
                      <a:pt x="16" y="10"/>
                      <a:pt x="16" y="10"/>
                      <a:pt x="15" y="11"/>
                    </a:cubicBezTo>
                    <a:cubicBezTo>
                      <a:pt x="10" y="17"/>
                      <a:pt x="10" y="17"/>
                      <a:pt x="10" y="17"/>
                    </a:cubicBezTo>
                    <a:cubicBezTo>
                      <a:pt x="16" y="26"/>
                      <a:pt x="16" y="26"/>
                      <a:pt x="16" y="26"/>
                    </a:cubicBezTo>
                    <a:cubicBezTo>
                      <a:pt x="16" y="27"/>
                      <a:pt x="17" y="27"/>
                      <a:pt x="17" y="27"/>
                    </a:cubicBezTo>
                    <a:cubicBezTo>
                      <a:pt x="17" y="27"/>
                      <a:pt x="17" y="27"/>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19" name="Freeform 8328">
                <a:extLst>
                  <a:ext uri="{FF2B5EF4-FFF2-40B4-BE49-F238E27FC236}">
                    <a16:creationId xmlns:a16="http://schemas.microsoft.com/office/drawing/2014/main" id="{5D8C1627-536D-49A6-B3AA-9174C19AF833}"/>
                  </a:ext>
                </a:extLst>
              </p:cNvPr>
              <p:cNvSpPr>
                <a:spLocks noEditPoints="1"/>
              </p:cNvSpPr>
              <p:nvPr/>
            </p:nvSpPr>
            <p:spPr bwMode="auto">
              <a:xfrm>
                <a:off x="-381000" y="2544880"/>
                <a:ext cx="15875" cy="74613"/>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8 h 28"/>
                  <a:gd name="T20" fmla="*/ 6 w 6"/>
                  <a:gd name="T21" fmla="*/ 28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8 h 28"/>
                  <a:gd name="T34" fmla="*/ 1 w 6"/>
                  <a:gd name="T35" fmla="*/ 28 h 28"/>
                  <a:gd name="T36" fmla="*/ 1 w 6"/>
                  <a:gd name="T37" fmla="*/ 9 h 28"/>
                  <a:gd name="T38" fmla="*/ 1 w 6"/>
                  <a:gd name="T39" fmla="*/ 9 h 28"/>
                  <a:gd name="T40" fmla="*/ 1 w 6"/>
                  <a:gd name="T41" fmla="*/ 9 h 28"/>
                  <a:gd name="T42" fmla="*/ 2 w 6"/>
                  <a:gd name="T43" fmla="*/ 9 h 28"/>
                  <a:gd name="T44" fmla="*/ 3 w 6"/>
                  <a:gd name="T45" fmla="*/ 8 h 28"/>
                  <a:gd name="T46" fmla="*/ 5 w 6"/>
                  <a:gd name="T47" fmla="*/ 9 h 28"/>
                  <a:gd name="T48" fmla="*/ 5 w 6"/>
                  <a:gd name="T49" fmla="*/ 9 h 28"/>
                  <a:gd name="T50" fmla="*/ 6 w 6"/>
                  <a:gd name="T51" fmla="*/ 9 h 28"/>
                  <a:gd name="T52" fmla="*/ 6 w 6"/>
                  <a:gd name="T53" fmla="*/ 9 h 28"/>
                  <a:gd name="T54" fmla="*/ 6 w 6"/>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6"/>
                      <a:pt x="5" y="6"/>
                      <a:pt x="3" y="6"/>
                    </a:cubicBezTo>
                    <a:cubicBezTo>
                      <a:pt x="2" y="6"/>
                      <a:pt x="1" y="6"/>
                      <a:pt x="1" y="5"/>
                    </a:cubicBezTo>
                    <a:cubicBezTo>
                      <a:pt x="1" y="5"/>
                      <a:pt x="0" y="4"/>
                      <a:pt x="0" y="3"/>
                    </a:cubicBezTo>
                    <a:cubicBezTo>
                      <a:pt x="0" y="2"/>
                      <a:pt x="1" y="1"/>
                      <a:pt x="1" y="1"/>
                    </a:cubicBezTo>
                    <a:cubicBezTo>
                      <a:pt x="2" y="1"/>
                      <a:pt x="2" y="0"/>
                      <a:pt x="3" y="0"/>
                    </a:cubicBezTo>
                    <a:cubicBezTo>
                      <a:pt x="5" y="0"/>
                      <a:pt x="5" y="1"/>
                      <a:pt x="6" y="1"/>
                    </a:cubicBezTo>
                    <a:cubicBezTo>
                      <a:pt x="6" y="1"/>
                      <a:pt x="6" y="2"/>
                      <a:pt x="6" y="3"/>
                    </a:cubicBezTo>
                    <a:close/>
                    <a:moveTo>
                      <a:pt x="6" y="28"/>
                    </a:moveTo>
                    <a:cubicBezTo>
                      <a:pt x="6" y="28"/>
                      <a:pt x="6" y="28"/>
                      <a:pt x="6" y="28"/>
                    </a:cubicBezTo>
                    <a:cubicBezTo>
                      <a:pt x="6" y="28"/>
                      <a:pt x="6" y="28"/>
                      <a:pt x="5" y="28"/>
                    </a:cubicBezTo>
                    <a:cubicBezTo>
                      <a:pt x="5" y="28"/>
                      <a:pt x="5" y="28"/>
                      <a:pt x="5" y="28"/>
                    </a:cubicBezTo>
                    <a:cubicBezTo>
                      <a:pt x="4" y="28"/>
                      <a:pt x="4" y="28"/>
                      <a:pt x="3" y="28"/>
                    </a:cubicBezTo>
                    <a:cubicBezTo>
                      <a:pt x="3" y="28"/>
                      <a:pt x="3" y="28"/>
                      <a:pt x="2" y="28"/>
                    </a:cubicBezTo>
                    <a:cubicBezTo>
                      <a:pt x="2" y="28"/>
                      <a:pt x="2" y="28"/>
                      <a:pt x="1" y="28"/>
                    </a:cubicBezTo>
                    <a:cubicBezTo>
                      <a:pt x="1" y="28"/>
                      <a:pt x="1" y="28"/>
                      <a:pt x="1" y="28"/>
                    </a:cubicBezTo>
                    <a:cubicBezTo>
                      <a:pt x="1" y="28"/>
                      <a:pt x="1" y="28"/>
                      <a:pt x="1" y="28"/>
                    </a:cubicBezTo>
                    <a:cubicBezTo>
                      <a:pt x="1" y="9"/>
                      <a:pt x="1" y="9"/>
                      <a:pt x="1" y="9"/>
                    </a:cubicBezTo>
                    <a:cubicBezTo>
                      <a:pt x="1" y="9"/>
                      <a:pt x="1" y="9"/>
                      <a:pt x="1" y="9"/>
                    </a:cubicBezTo>
                    <a:cubicBezTo>
                      <a:pt x="1" y="9"/>
                      <a:pt x="1" y="9"/>
                      <a:pt x="1" y="9"/>
                    </a:cubicBezTo>
                    <a:cubicBezTo>
                      <a:pt x="2" y="9"/>
                      <a:pt x="2" y="9"/>
                      <a:pt x="2" y="9"/>
                    </a:cubicBezTo>
                    <a:cubicBezTo>
                      <a:pt x="3" y="9"/>
                      <a:pt x="3" y="8"/>
                      <a:pt x="3" y="8"/>
                    </a:cubicBezTo>
                    <a:cubicBezTo>
                      <a:pt x="4" y="8"/>
                      <a:pt x="4" y="9"/>
                      <a:pt x="5" y="9"/>
                    </a:cubicBezTo>
                    <a:cubicBezTo>
                      <a:pt x="5" y="9"/>
                      <a:pt x="5" y="9"/>
                      <a:pt x="5" y="9"/>
                    </a:cubicBezTo>
                    <a:cubicBezTo>
                      <a:pt x="6" y="9"/>
                      <a:pt x="6" y="9"/>
                      <a:pt x="6" y="9"/>
                    </a:cubicBezTo>
                    <a:cubicBezTo>
                      <a:pt x="6" y="9"/>
                      <a:pt x="6" y="9"/>
                      <a:pt x="6" y="9"/>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20" name="Freeform 8329">
                <a:extLst>
                  <a:ext uri="{FF2B5EF4-FFF2-40B4-BE49-F238E27FC236}">
                    <a16:creationId xmlns:a16="http://schemas.microsoft.com/office/drawing/2014/main" id="{9C69F509-FCAB-4648-9522-736A53935A52}"/>
                  </a:ext>
                </a:extLst>
              </p:cNvPr>
              <p:cNvSpPr>
                <a:spLocks/>
              </p:cNvSpPr>
              <p:nvPr/>
            </p:nvSpPr>
            <p:spPr bwMode="auto">
              <a:xfrm>
                <a:off x="-350837" y="2567105"/>
                <a:ext cx="47625" cy="52388"/>
              </a:xfrm>
              <a:custGeom>
                <a:avLst/>
                <a:gdLst>
                  <a:gd name="T0" fmla="*/ 18 w 18"/>
                  <a:gd name="T1" fmla="*/ 20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20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3 w 18"/>
                  <a:gd name="T61" fmla="*/ 1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20"/>
                    </a:cubicBezTo>
                    <a:cubicBezTo>
                      <a:pt x="12" y="20"/>
                      <a:pt x="12" y="20"/>
                      <a:pt x="12" y="20"/>
                    </a:cubicBezTo>
                    <a:cubicBezTo>
                      <a:pt x="12" y="9"/>
                      <a:pt x="12" y="9"/>
                      <a:pt x="12" y="9"/>
                    </a:cubicBezTo>
                    <a:cubicBezTo>
                      <a:pt x="12" y="8"/>
                      <a:pt x="12" y="8"/>
                      <a:pt x="12" y="7"/>
                    </a:cubicBezTo>
                    <a:cubicBezTo>
                      <a:pt x="12" y="7"/>
                      <a:pt x="12" y="6"/>
                      <a:pt x="12" y="6"/>
                    </a:cubicBezTo>
                    <a:cubicBezTo>
                      <a:pt x="11" y="5"/>
                      <a:pt x="11" y="5"/>
                      <a:pt x="11" y="5"/>
                    </a:cubicBezTo>
                    <a:cubicBezTo>
                      <a:pt x="10" y="5"/>
                      <a:pt x="10" y="5"/>
                      <a:pt x="9" y="5"/>
                    </a:cubicBezTo>
                    <a:cubicBezTo>
                      <a:pt x="9" y="5"/>
                      <a:pt x="8" y="5"/>
                      <a:pt x="7" y="5"/>
                    </a:cubicBezTo>
                    <a:cubicBezTo>
                      <a:pt x="7" y="6"/>
                      <a:pt x="6" y="7"/>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1"/>
                      <a:pt x="2" y="0"/>
                      <a:pt x="2" y="0"/>
                    </a:cubicBezTo>
                    <a:cubicBezTo>
                      <a:pt x="3" y="0"/>
                      <a:pt x="3" y="1"/>
                      <a:pt x="3" y="1"/>
                    </a:cubicBezTo>
                    <a:cubicBezTo>
                      <a:pt x="4" y="1"/>
                      <a:pt x="4" y="1"/>
                      <a:pt x="4" y="1"/>
                    </a:cubicBezTo>
                    <a:cubicBezTo>
                      <a:pt x="4" y="1"/>
                      <a:pt x="4" y="1"/>
                      <a:pt x="4" y="1"/>
                    </a:cubicBezTo>
                    <a:cubicBezTo>
                      <a:pt x="5" y="1"/>
                      <a:pt x="5" y="1"/>
                      <a:pt x="5" y="1"/>
                    </a:cubicBezTo>
                    <a:cubicBezTo>
                      <a:pt x="5" y="3"/>
                      <a:pt x="5" y="3"/>
                      <a:pt x="5" y="3"/>
                    </a:cubicBezTo>
                    <a:cubicBezTo>
                      <a:pt x="6" y="2"/>
                      <a:pt x="7" y="2"/>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8" name="Group 9647">
              <a:extLst>
                <a:ext uri="{FF2B5EF4-FFF2-40B4-BE49-F238E27FC236}">
                  <a16:creationId xmlns:a16="http://schemas.microsoft.com/office/drawing/2014/main" id="{F1682BF3-D347-43EA-BBF9-D1FFBB6DC821}"/>
                </a:ext>
              </a:extLst>
            </p:cNvPr>
            <p:cNvGrpSpPr/>
            <p:nvPr/>
          </p:nvGrpSpPr>
          <p:grpSpPr>
            <a:xfrm>
              <a:off x="1870890" y="3139791"/>
              <a:ext cx="334956" cy="67554"/>
              <a:chOff x="-1852613" y="2544880"/>
              <a:chExt cx="377826" cy="76200"/>
            </a:xfrm>
          </p:grpSpPr>
          <p:sp>
            <p:nvSpPr>
              <p:cNvPr id="9321" name="Freeform 8330">
                <a:extLst>
                  <a:ext uri="{FF2B5EF4-FFF2-40B4-BE49-F238E27FC236}">
                    <a16:creationId xmlns:a16="http://schemas.microsoft.com/office/drawing/2014/main" id="{FFC275EF-2224-485D-A077-4A923E653CD3}"/>
                  </a:ext>
                </a:extLst>
              </p:cNvPr>
              <p:cNvSpPr>
                <a:spLocks/>
              </p:cNvSpPr>
              <p:nvPr/>
            </p:nvSpPr>
            <p:spPr bwMode="auto">
              <a:xfrm>
                <a:off x="-1852613" y="2548055"/>
                <a:ext cx="100013" cy="71438"/>
              </a:xfrm>
              <a:custGeom>
                <a:avLst/>
                <a:gdLst>
                  <a:gd name="T0" fmla="*/ 30 w 37"/>
                  <a:gd name="T1" fmla="*/ 26 h 27"/>
                  <a:gd name="T2" fmla="*/ 30 w 37"/>
                  <a:gd name="T3" fmla="*/ 27 h 27"/>
                  <a:gd name="T4" fmla="*/ 29 w 37"/>
                  <a:gd name="T5" fmla="*/ 27 h 27"/>
                  <a:gd name="T6" fmla="*/ 28 w 37"/>
                  <a:gd name="T7" fmla="*/ 27 h 27"/>
                  <a:gd name="T8" fmla="*/ 26 w 37"/>
                  <a:gd name="T9" fmla="*/ 27 h 27"/>
                  <a:gd name="T10" fmla="*/ 25 w 37"/>
                  <a:gd name="T11" fmla="*/ 27 h 27"/>
                  <a:gd name="T12" fmla="*/ 23 w 37"/>
                  <a:gd name="T13" fmla="*/ 27 h 27"/>
                  <a:gd name="T14" fmla="*/ 23 w 37"/>
                  <a:gd name="T15" fmla="*/ 27 h 27"/>
                  <a:gd name="T16" fmla="*/ 23 w 37"/>
                  <a:gd name="T17" fmla="*/ 26 h 27"/>
                  <a:gd name="T18" fmla="*/ 18 w 37"/>
                  <a:gd name="T19" fmla="*/ 9 h 27"/>
                  <a:gd name="T20" fmla="*/ 14 w 37"/>
                  <a:gd name="T21" fmla="*/ 26 h 27"/>
                  <a:gd name="T22" fmla="*/ 14 w 37"/>
                  <a:gd name="T23" fmla="*/ 27 h 27"/>
                  <a:gd name="T24" fmla="*/ 13 w 37"/>
                  <a:gd name="T25" fmla="*/ 27 h 27"/>
                  <a:gd name="T26" fmla="*/ 12 w 37"/>
                  <a:gd name="T27" fmla="*/ 27 h 27"/>
                  <a:gd name="T28" fmla="*/ 10 w 37"/>
                  <a:gd name="T29" fmla="*/ 27 h 27"/>
                  <a:gd name="T30" fmla="*/ 9 w 37"/>
                  <a:gd name="T31" fmla="*/ 27 h 27"/>
                  <a:gd name="T32" fmla="*/ 7 w 37"/>
                  <a:gd name="T33" fmla="*/ 27 h 27"/>
                  <a:gd name="T34" fmla="*/ 7 w 37"/>
                  <a:gd name="T35" fmla="*/ 27 h 27"/>
                  <a:gd name="T36" fmla="*/ 6 w 37"/>
                  <a:gd name="T37" fmla="*/ 26 h 27"/>
                  <a:gd name="T38" fmla="*/ 0 w 37"/>
                  <a:gd name="T39" fmla="*/ 3 h 27"/>
                  <a:gd name="T40" fmla="*/ 0 w 37"/>
                  <a:gd name="T41" fmla="*/ 1 h 27"/>
                  <a:gd name="T42" fmla="*/ 0 w 37"/>
                  <a:gd name="T43" fmla="*/ 1 h 27"/>
                  <a:gd name="T44" fmla="*/ 1 w 37"/>
                  <a:gd name="T45" fmla="*/ 1 h 27"/>
                  <a:gd name="T46" fmla="*/ 3 w 37"/>
                  <a:gd name="T47" fmla="*/ 0 h 27"/>
                  <a:gd name="T48" fmla="*/ 4 w 37"/>
                  <a:gd name="T49" fmla="*/ 0 h 27"/>
                  <a:gd name="T50" fmla="*/ 5 w 37"/>
                  <a:gd name="T51" fmla="*/ 1 h 27"/>
                  <a:gd name="T52" fmla="*/ 6 w 37"/>
                  <a:gd name="T53" fmla="*/ 1 h 27"/>
                  <a:gd name="T54" fmla="*/ 6 w 37"/>
                  <a:gd name="T55" fmla="*/ 2 h 27"/>
                  <a:gd name="T56" fmla="*/ 10 w 37"/>
                  <a:gd name="T57" fmla="*/ 22 h 27"/>
                  <a:gd name="T58" fmla="*/ 11 w 37"/>
                  <a:gd name="T59" fmla="*/ 22 h 27"/>
                  <a:gd name="T60" fmla="*/ 15 w 37"/>
                  <a:gd name="T61" fmla="*/ 2 h 27"/>
                  <a:gd name="T62" fmla="*/ 16 w 37"/>
                  <a:gd name="T63" fmla="*/ 1 h 27"/>
                  <a:gd name="T64" fmla="*/ 16 w 37"/>
                  <a:gd name="T65" fmla="*/ 1 h 27"/>
                  <a:gd name="T66" fmla="*/ 17 w 37"/>
                  <a:gd name="T67" fmla="*/ 1 h 27"/>
                  <a:gd name="T68" fmla="*/ 18 w 37"/>
                  <a:gd name="T69" fmla="*/ 0 h 27"/>
                  <a:gd name="T70" fmla="*/ 20 w 37"/>
                  <a:gd name="T71" fmla="*/ 1 h 27"/>
                  <a:gd name="T72" fmla="*/ 21 w 37"/>
                  <a:gd name="T73" fmla="*/ 1 h 27"/>
                  <a:gd name="T74" fmla="*/ 21 w 37"/>
                  <a:gd name="T75" fmla="*/ 1 h 27"/>
                  <a:gd name="T76" fmla="*/ 22 w 37"/>
                  <a:gd name="T77" fmla="*/ 2 h 27"/>
                  <a:gd name="T78" fmla="*/ 27 w 37"/>
                  <a:gd name="T79" fmla="*/ 22 h 27"/>
                  <a:gd name="T80" fmla="*/ 31 w 37"/>
                  <a:gd name="T81" fmla="*/ 2 h 27"/>
                  <a:gd name="T82" fmla="*/ 32 w 37"/>
                  <a:gd name="T83" fmla="*/ 1 h 27"/>
                  <a:gd name="T84" fmla="*/ 32 w 37"/>
                  <a:gd name="T85" fmla="*/ 1 h 27"/>
                  <a:gd name="T86" fmla="*/ 33 w 37"/>
                  <a:gd name="T87" fmla="*/ 1 h 27"/>
                  <a:gd name="T88" fmla="*/ 34 w 37"/>
                  <a:gd name="T89" fmla="*/ 0 h 27"/>
                  <a:gd name="T90" fmla="*/ 36 w 37"/>
                  <a:gd name="T91" fmla="*/ 1 h 27"/>
                  <a:gd name="T92" fmla="*/ 36 w 37"/>
                  <a:gd name="T93" fmla="*/ 1 h 27"/>
                  <a:gd name="T94" fmla="*/ 37 w 37"/>
                  <a:gd name="T95" fmla="*/ 1 h 27"/>
                  <a:gd name="T96" fmla="*/ 36 w 37"/>
                  <a:gd name="T97" fmla="*/ 3 h 27"/>
                  <a:gd name="T98" fmla="*/ 30 w 37"/>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27">
                    <a:moveTo>
                      <a:pt x="30" y="26"/>
                    </a:moveTo>
                    <a:cubicBezTo>
                      <a:pt x="30" y="26"/>
                      <a:pt x="30" y="26"/>
                      <a:pt x="30" y="27"/>
                    </a:cubicBezTo>
                    <a:cubicBezTo>
                      <a:pt x="30" y="27"/>
                      <a:pt x="30" y="27"/>
                      <a:pt x="29" y="27"/>
                    </a:cubicBezTo>
                    <a:cubicBezTo>
                      <a:pt x="29" y="27"/>
                      <a:pt x="29" y="27"/>
                      <a:pt x="28" y="27"/>
                    </a:cubicBezTo>
                    <a:cubicBezTo>
                      <a:pt x="28" y="27"/>
                      <a:pt x="27" y="27"/>
                      <a:pt x="26" y="27"/>
                    </a:cubicBezTo>
                    <a:cubicBezTo>
                      <a:pt x="26" y="27"/>
                      <a:pt x="25" y="27"/>
                      <a:pt x="25" y="27"/>
                    </a:cubicBezTo>
                    <a:cubicBezTo>
                      <a:pt x="24" y="27"/>
                      <a:pt x="24" y="27"/>
                      <a:pt x="23" y="27"/>
                    </a:cubicBezTo>
                    <a:cubicBezTo>
                      <a:pt x="23" y="27"/>
                      <a:pt x="23" y="27"/>
                      <a:pt x="23" y="27"/>
                    </a:cubicBezTo>
                    <a:cubicBezTo>
                      <a:pt x="23" y="26"/>
                      <a:pt x="23" y="26"/>
                      <a:pt x="23" y="26"/>
                    </a:cubicBezTo>
                    <a:cubicBezTo>
                      <a:pt x="18" y="9"/>
                      <a:pt x="18" y="9"/>
                      <a:pt x="18" y="9"/>
                    </a:cubicBezTo>
                    <a:cubicBezTo>
                      <a:pt x="14" y="26"/>
                      <a:pt x="14" y="26"/>
                      <a:pt x="14" y="26"/>
                    </a:cubicBezTo>
                    <a:cubicBezTo>
                      <a:pt x="14" y="26"/>
                      <a:pt x="14" y="26"/>
                      <a:pt x="14" y="27"/>
                    </a:cubicBezTo>
                    <a:cubicBezTo>
                      <a:pt x="14" y="27"/>
                      <a:pt x="14" y="27"/>
                      <a:pt x="13" y="27"/>
                    </a:cubicBezTo>
                    <a:cubicBezTo>
                      <a:pt x="13" y="27"/>
                      <a:pt x="13" y="27"/>
                      <a:pt x="12" y="27"/>
                    </a:cubicBezTo>
                    <a:cubicBezTo>
                      <a:pt x="12" y="27"/>
                      <a:pt x="11" y="27"/>
                      <a:pt x="10" y="27"/>
                    </a:cubicBezTo>
                    <a:cubicBezTo>
                      <a:pt x="10" y="27"/>
                      <a:pt x="9" y="27"/>
                      <a:pt x="9" y="27"/>
                    </a:cubicBezTo>
                    <a:cubicBezTo>
                      <a:pt x="8" y="27"/>
                      <a:pt x="8" y="27"/>
                      <a:pt x="7" y="27"/>
                    </a:cubicBezTo>
                    <a:cubicBezTo>
                      <a:pt x="7" y="27"/>
                      <a:pt x="7" y="27"/>
                      <a:pt x="7" y="27"/>
                    </a:cubicBezTo>
                    <a:cubicBezTo>
                      <a:pt x="7" y="26"/>
                      <a:pt x="7" y="26"/>
                      <a:pt x="6" y="26"/>
                    </a:cubicBezTo>
                    <a:cubicBezTo>
                      <a:pt x="0" y="3"/>
                      <a:pt x="0" y="3"/>
                      <a:pt x="0" y="3"/>
                    </a:cubicBezTo>
                    <a:cubicBezTo>
                      <a:pt x="0" y="2"/>
                      <a:pt x="0" y="2"/>
                      <a:pt x="0" y="1"/>
                    </a:cubicBezTo>
                    <a:cubicBezTo>
                      <a:pt x="0" y="1"/>
                      <a:pt x="0" y="1"/>
                      <a:pt x="0" y="1"/>
                    </a:cubicBezTo>
                    <a:cubicBezTo>
                      <a:pt x="1" y="1"/>
                      <a:pt x="1" y="1"/>
                      <a:pt x="1" y="1"/>
                    </a:cubicBezTo>
                    <a:cubicBezTo>
                      <a:pt x="2" y="0"/>
                      <a:pt x="2" y="0"/>
                      <a:pt x="3" y="0"/>
                    </a:cubicBezTo>
                    <a:cubicBezTo>
                      <a:pt x="4" y="0"/>
                      <a:pt x="4" y="0"/>
                      <a:pt x="4" y="0"/>
                    </a:cubicBezTo>
                    <a:cubicBezTo>
                      <a:pt x="5" y="1"/>
                      <a:pt x="5" y="1"/>
                      <a:pt x="5" y="1"/>
                    </a:cubicBezTo>
                    <a:cubicBezTo>
                      <a:pt x="6" y="1"/>
                      <a:pt x="6" y="1"/>
                      <a:pt x="6" y="1"/>
                    </a:cubicBezTo>
                    <a:cubicBezTo>
                      <a:pt x="6" y="1"/>
                      <a:pt x="6" y="1"/>
                      <a:pt x="6" y="2"/>
                    </a:cubicBezTo>
                    <a:cubicBezTo>
                      <a:pt x="10" y="22"/>
                      <a:pt x="10" y="22"/>
                      <a:pt x="10" y="22"/>
                    </a:cubicBezTo>
                    <a:cubicBezTo>
                      <a:pt x="11" y="22"/>
                      <a:pt x="11" y="22"/>
                      <a:pt x="11" y="22"/>
                    </a:cubicBezTo>
                    <a:cubicBezTo>
                      <a:pt x="15" y="2"/>
                      <a:pt x="15" y="2"/>
                      <a:pt x="15" y="2"/>
                    </a:cubicBezTo>
                    <a:cubicBezTo>
                      <a:pt x="16" y="1"/>
                      <a:pt x="16" y="1"/>
                      <a:pt x="16" y="1"/>
                    </a:cubicBezTo>
                    <a:cubicBezTo>
                      <a:pt x="16" y="1"/>
                      <a:pt x="16" y="1"/>
                      <a:pt x="16" y="1"/>
                    </a:cubicBezTo>
                    <a:cubicBezTo>
                      <a:pt x="16" y="1"/>
                      <a:pt x="17" y="1"/>
                      <a:pt x="17" y="1"/>
                    </a:cubicBezTo>
                    <a:cubicBezTo>
                      <a:pt x="17" y="0"/>
                      <a:pt x="18" y="0"/>
                      <a:pt x="18" y="0"/>
                    </a:cubicBezTo>
                    <a:cubicBezTo>
                      <a:pt x="19" y="0"/>
                      <a:pt x="20" y="0"/>
                      <a:pt x="20" y="1"/>
                    </a:cubicBezTo>
                    <a:cubicBezTo>
                      <a:pt x="20" y="1"/>
                      <a:pt x="21" y="1"/>
                      <a:pt x="21" y="1"/>
                    </a:cubicBezTo>
                    <a:cubicBezTo>
                      <a:pt x="21" y="1"/>
                      <a:pt x="21" y="1"/>
                      <a:pt x="21" y="1"/>
                    </a:cubicBezTo>
                    <a:cubicBezTo>
                      <a:pt x="22" y="1"/>
                      <a:pt x="22" y="1"/>
                      <a:pt x="22" y="2"/>
                    </a:cubicBezTo>
                    <a:cubicBezTo>
                      <a:pt x="27" y="22"/>
                      <a:pt x="27" y="22"/>
                      <a:pt x="27" y="22"/>
                    </a:cubicBezTo>
                    <a:cubicBezTo>
                      <a:pt x="31" y="2"/>
                      <a:pt x="31" y="2"/>
                      <a:pt x="31" y="2"/>
                    </a:cubicBezTo>
                    <a:cubicBezTo>
                      <a:pt x="31" y="1"/>
                      <a:pt x="31" y="1"/>
                      <a:pt x="32" y="1"/>
                    </a:cubicBezTo>
                    <a:cubicBezTo>
                      <a:pt x="32" y="1"/>
                      <a:pt x="32" y="1"/>
                      <a:pt x="32" y="1"/>
                    </a:cubicBezTo>
                    <a:cubicBezTo>
                      <a:pt x="32" y="1"/>
                      <a:pt x="32" y="1"/>
                      <a:pt x="33" y="1"/>
                    </a:cubicBezTo>
                    <a:cubicBezTo>
                      <a:pt x="33" y="0"/>
                      <a:pt x="34" y="0"/>
                      <a:pt x="34" y="0"/>
                    </a:cubicBezTo>
                    <a:cubicBezTo>
                      <a:pt x="35" y="0"/>
                      <a:pt x="35" y="0"/>
                      <a:pt x="36" y="1"/>
                    </a:cubicBezTo>
                    <a:cubicBezTo>
                      <a:pt x="36" y="1"/>
                      <a:pt x="36" y="1"/>
                      <a:pt x="36" y="1"/>
                    </a:cubicBezTo>
                    <a:cubicBezTo>
                      <a:pt x="37" y="1"/>
                      <a:pt x="37" y="1"/>
                      <a:pt x="37" y="1"/>
                    </a:cubicBezTo>
                    <a:cubicBezTo>
                      <a:pt x="37" y="2"/>
                      <a:pt x="37" y="2"/>
                      <a:pt x="36" y="3"/>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2" name="Freeform 8331">
                <a:extLst>
                  <a:ext uri="{FF2B5EF4-FFF2-40B4-BE49-F238E27FC236}">
                    <a16:creationId xmlns:a16="http://schemas.microsoft.com/office/drawing/2014/main" id="{6AF3DA5F-2A7E-4096-B199-1F3A6B96BA41}"/>
                  </a:ext>
                </a:extLst>
              </p:cNvPr>
              <p:cNvSpPr>
                <a:spLocks/>
              </p:cNvSpPr>
              <p:nvPr/>
            </p:nvSpPr>
            <p:spPr bwMode="auto">
              <a:xfrm>
                <a:off x="-1739900" y="2600442"/>
                <a:ext cx="19050" cy="11113"/>
              </a:xfrm>
              <a:custGeom>
                <a:avLst/>
                <a:gdLst>
                  <a:gd name="T0" fmla="*/ 7 w 7"/>
                  <a:gd name="T1" fmla="*/ 0 h 4"/>
                  <a:gd name="T2" fmla="*/ 5 w 7"/>
                  <a:gd name="T3" fmla="*/ 0 h 4"/>
                  <a:gd name="T4" fmla="*/ 3 w 7"/>
                  <a:gd name="T5" fmla="*/ 0 h 4"/>
                  <a:gd name="T6" fmla="*/ 1 w 7"/>
                  <a:gd name="T7" fmla="*/ 0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1" y="1"/>
                    </a:cubicBezTo>
                    <a:cubicBezTo>
                      <a:pt x="0" y="1"/>
                      <a:pt x="0" y="1"/>
                      <a:pt x="0" y="2"/>
                    </a:cubicBezTo>
                    <a:cubicBezTo>
                      <a:pt x="0" y="2"/>
                      <a:pt x="1" y="3"/>
                      <a:pt x="1" y="3"/>
                    </a:cubicBezTo>
                    <a:cubicBezTo>
                      <a:pt x="2" y="3"/>
                      <a:pt x="2" y="4"/>
                      <a:pt x="3" y="4"/>
                    </a:cubicBezTo>
                    <a:cubicBezTo>
                      <a:pt x="4" y="4"/>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3" name="Freeform 8332">
                <a:extLst>
                  <a:ext uri="{FF2B5EF4-FFF2-40B4-BE49-F238E27FC236}">
                    <a16:creationId xmlns:a16="http://schemas.microsoft.com/office/drawing/2014/main" id="{45E2C85F-C611-4B0A-B79C-A4DEAEF9BF13}"/>
                  </a:ext>
                </a:extLst>
              </p:cNvPr>
              <p:cNvSpPr>
                <a:spLocks/>
              </p:cNvSpPr>
              <p:nvPr/>
            </p:nvSpPr>
            <p:spPr bwMode="auto">
              <a:xfrm>
                <a:off x="-1752600" y="2568692"/>
                <a:ext cx="44450" cy="50800"/>
              </a:xfrm>
              <a:custGeom>
                <a:avLst/>
                <a:gdLst>
                  <a:gd name="T0" fmla="*/ 17 w 17"/>
                  <a:gd name="T1" fmla="*/ 19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5"/>
                      <a:pt x="0" y="14"/>
                    </a:cubicBezTo>
                    <a:cubicBezTo>
                      <a:pt x="0" y="13"/>
                      <a:pt x="0"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6"/>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6"/>
                      <a:pt x="1" y="5"/>
                    </a:cubicBezTo>
                    <a:cubicBezTo>
                      <a:pt x="1" y="5"/>
                      <a:pt x="1" y="5"/>
                      <a:pt x="1" y="5"/>
                    </a:cubicBezTo>
                    <a:cubicBezTo>
                      <a:pt x="1" y="5"/>
                      <a:pt x="1" y="4"/>
                      <a:pt x="1" y="4"/>
                    </a:cubicBezTo>
                    <a:cubicBezTo>
                      <a:pt x="1" y="4"/>
                      <a:pt x="1" y="3"/>
                      <a:pt x="1" y="3"/>
                    </a:cubicBezTo>
                    <a:cubicBezTo>
                      <a:pt x="1" y="3"/>
                      <a:pt x="2" y="3"/>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1"/>
                    </a:cubicBezTo>
                    <a:cubicBezTo>
                      <a:pt x="14" y="1"/>
                      <a:pt x="14" y="1"/>
                      <a:pt x="15" y="2"/>
                    </a:cubicBezTo>
                    <a:cubicBezTo>
                      <a:pt x="16" y="2"/>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4" name="Freeform 8333">
                <a:extLst>
                  <a:ext uri="{FF2B5EF4-FFF2-40B4-BE49-F238E27FC236}">
                    <a16:creationId xmlns:a16="http://schemas.microsoft.com/office/drawing/2014/main" id="{27E0721C-37DE-4DCC-8EC9-F7710B45ED9F}"/>
                  </a:ext>
                </a:extLst>
              </p:cNvPr>
              <p:cNvSpPr>
                <a:spLocks/>
              </p:cNvSpPr>
              <p:nvPr/>
            </p:nvSpPr>
            <p:spPr bwMode="auto">
              <a:xfrm>
                <a:off x="-1684338" y="2579805"/>
                <a:ext cx="25400" cy="31750"/>
              </a:xfrm>
              <a:custGeom>
                <a:avLst/>
                <a:gdLst>
                  <a:gd name="T0" fmla="*/ 8 w 9"/>
                  <a:gd name="T1" fmla="*/ 3 h 12"/>
                  <a:gd name="T2" fmla="*/ 6 w 9"/>
                  <a:gd name="T3" fmla="*/ 1 h 12"/>
                  <a:gd name="T4" fmla="*/ 4 w 9"/>
                  <a:gd name="T5" fmla="*/ 0 h 12"/>
                  <a:gd name="T6" fmla="*/ 2 w 9"/>
                  <a:gd name="T7" fmla="*/ 0 h 12"/>
                  <a:gd name="T8" fmla="*/ 1 w 9"/>
                  <a:gd name="T9" fmla="*/ 2 h 12"/>
                  <a:gd name="T10" fmla="*/ 0 w 9"/>
                  <a:gd name="T11" fmla="*/ 4 h 12"/>
                  <a:gd name="T12" fmla="*/ 0 w 9"/>
                  <a:gd name="T13" fmla="*/ 6 h 12"/>
                  <a:gd name="T14" fmla="*/ 0 w 9"/>
                  <a:gd name="T15" fmla="*/ 8 h 12"/>
                  <a:gd name="T16" fmla="*/ 1 w 9"/>
                  <a:gd name="T17" fmla="*/ 10 h 12"/>
                  <a:gd name="T18" fmla="*/ 2 w 9"/>
                  <a:gd name="T19" fmla="*/ 11 h 12"/>
                  <a:gd name="T20" fmla="*/ 4 w 9"/>
                  <a:gd name="T21" fmla="*/ 12 h 12"/>
                  <a:gd name="T22" fmla="*/ 5 w 9"/>
                  <a:gd name="T23" fmla="*/ 11 h 12"/>
                  <a:gd name="T24" fmla="*/ 6 w 9"/>
                  <a:gd name="T25" fmla="*/ 11 h 12"/>
                  <a:gd name="T26" fmla="*/ 7 w 9"/>
                  <a:gd name="T27" fmla="*/ 10 h 12"/>
                  <a:gd name="T28" fmla="*/ 8 w 9"/>
                  <a:gd name="T29" fmla="*/ 9 h 12"/>
                  <a:gd name="T30" fmla="*/ 9 w 9"/>
                  <a:gd name="T31" fmla="*/ 3 h 12"/>
                  <a:gd name="T32" fmla="*/ 8 w 9"/>
                  <a:gd name="T3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8" y="3"/>
                    </a:moveTo>
                    <a:cubicBezTo>
                      <a:pt x="8" y="2"/>
                      <a:pt x="7" y="1"/>
                      <a:pt x="6" y="1"/>
                    </a:cubicBezTo>
                    <a:cubicBezTo>
                      <a:pt x="6" y="0"/>
                      <a:pt x="5" y="0"/>
                      <a:pt x="4" y="0"/>
                    </a:cubicBezTo>
                    <a:cubicBezTo>
                      <a:pt x="3" y="0"/>
                      <a:pt x="3" y="0"/>
                      <a:pt x="2" y="0"/>
                    </a:cubicBezTo>
                    <a:cubicBezTo>
                      <a:pt x="2" y="1"/>
                      <a:pt x="1" y="1"/>
                      <a:pt x="1" y="2"/>
                    </a:cubicBezTo>
                    <a:cubicBezTo>
                      <a:pt x="1" y="2"/>
                      <a:pt x="1" y="3"/>
                      <a:pt x="0" y="4"/>
                    </a:cubicBezTo>
                    <a:cubicBezTo>
                      <a:pt x="0" y="4"/>
                      <a:pt x="0" y="5"/>
                      <a:pt x="0" y="6"/>
                    </a:cubicBezTo>
                    <a:cubicBezTo>
                      <a:pt x="0" y="6"/>
                      <a:pt x="0" y="7"/>
                      <a:pt x="0" y="8"/>
                    </a:cubicBezTo>
                    <a:cubicBezTo>
                      <a:pt x="1" y="9"/>
                      <a:pt x="1" y="9"/>
                      <a:pt x="1" y="10"/>
                    </a:cubicBezTo>
                    <a:cubicBezTo>
                      <a:pt x="1" y="10"/>
                      <a:pt x="2" y="11"/>
                      <a:pt x="2" y="11"/>
                    </a:cubicBezTo>
                    <a:cubicBezTo>
                      <a:pt x="3" y="11"/>
                      <a:pt x="3" y="12"/>
                      <a:pt x="4" y="12"/>
                    </a:cubicBezTo>
                    <a:cubicBezTo>
                      <a:pt x="4" y="12"/>
                      <a:pt x="5" y="11"/>
                      <a:pt x="5" y="11"/>
                    </a:cubicBezTo>
                    <a:cubicBezTo>
                      <a:pt x="5" y="11"/>
                      <a:pt x="6" y="11"/>
                      <a:pt x="6" y="11"/>
                    </a:cubicBezTo>
                    <a:cubicBezTo>
                      <a:pt x="6" y="11"/>
                      <a:pt x="7" y="10"/>
                      <a:pt x="7" y="10"/>
                    </a:cubicBezTo>
                    <a:cubicBezTo>
                      <a:pt x="7" y="10"/>
                      <a:pt x="8" y="9"/>
                      <a:pt x="8" y="9"/>
                    </a:cubicBezTo>
                    <a:cubicBezTo>
                      <a:pt x="9" y="3"/>
                      <a:pt x="9" y="3"/>
                      <a:pt x="9" y="3"/>
                    </a:cubicBezTo>
                    <a:lnTo>
                      <a:pt x="8" y="3"/>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5" name="Freeform 8334">
                <a:extLst>
                  <a:ext uri="{FF2B5EF4-FFF2-40B4-BE49-F238E27FC236}">
                    <a16:creationId xmlns:a16="http://schemas.microsoft.com/office/drawing/2014/main" id="{CFE121C5-48E1-42AE-855E-8B908BC917C1}"/>
                  </a:ext>
                </a:extLst>
              </p:cNvPr>
              <p:cNvSpPr>
                <a:spLocks/>
              </p:cNvSpPr>
              <p:nvPr/>
            </p:nvSpPr>
            <p:spPr bwMode="auto">
              <a:xfrm>
                <a:off x="-1697038" y="2544880"/>
                <a:ext cx="50800" cy="74613"/>
              </a:xfrm>
              <a:custGeom>
                <a:avLst/>
                <a:gdLst>
                  <a:gd name="T0" fmla="*/ 18 w 19"/>
                  <a:gd name="T1" fmla="*/ 28 h 28"/>
                  <a:gd name="T2" fmla="*/ 18 w 19"/>
                  <a:gd name="T3" fmla="*/ 28 h 28"/>
                  <a:gd name="T4" fmla="*/ 18 w 19"/>
                  <a:gd name="T5" fmla="*/ 28 h 28"/>
                  <a:gd name="T6" fmla="*/ 17 w 19"/>
                  <a:gd name="T7" fmla="*/ 28 h 28"/>
                  <a:gd name="T8" fmla="*/ 16 w 19"/>
                  <a:gd name="T9" fmla="*/ 28 h 28"/>
                  <a:gd name="T10" fmla="*/ 15 w 19"/>
                  <a:gd name="T11" fmla="*/ 28 h 28"/>
                  <a:gd name="T12" fmla="*/ 15 w 19"/>
                  <a:gd name="T13" fmla="*/ 28 h 28"/>
                  <a:gd name="T14" fmla="*/ 14 w 19"/>
                  <a:gd name="T15" fmla="*/ 28 h 28"/>
                  <a:gd name="T16" fmla="*/ 14 w 19"/>
                  <a:gd name="T17" fmla="*/ 28 h 28"/>
                  <a:gd name="T18" fmla="*/ 14 w 19"/>
                  <a:gd name="T19" fmla="*/ 25 h 28"/>
                  <a:gd name="T20" fmla="*/ 11 w 19"/>
                  <a:gd name="T21" fmla="*/ 28 h 28"/>
                  <a:gd name="T22" fmla="*/ 8 w 19"/>
                  <a:gd name="T23" fmla="*/ 28 h 28"/>
                  <a:gd name="T24" fmla="*/ 4 w 19"/>
                  <a:gd name="T25" fmla="*/ 28 h 28"/>
                  <a:gd name="T26" fmla="*/ 2 w 19"/>
                  <a:gd name="T27" fmla="*/ 26 h 28"/>
                  <a:gd name="T28" fmla="*/ 0 w 19"/>
                  <a:gd name="T29" fmla="*/ 23 h 28"/>
                  <a:gd name="T30" fmla="*/ 0 w 19"/>
                  <a:gd name="T31" fmla="*/ 19 h 28"/>
                  <a:gd name="T32" fmla="*/ 1 w 19"/>
                  <a:gd name="T33" fmla="*/ 15 h 28"/>
                  <a:gd name="T34" fmla="*/ 2 w 19"/>
                  <a:gd name="T35" fmla="*/ 12 h 28"/>
                  <a:gd name="T36" fmla="*/ 5 w 19"/>
                  <a:gd name="T37" fmla="*/ 10 h 28"/>
                  <a:gd name="T38" fmla="*/ 8 w 19"/>
                  <a:gd name="T39" fmla="*/ 9 h 28"/>
                  <a:gd name="T40" fmla="*/ 11 w 19"/>
                  <a:gd name="T41" fmla="*/ 10 h 28"/>
                  <a:gd name="T42" fmla="*/ 13 w 19"/>
                  <a:gd name="T43" fmla="*/ 11 h 28"/>
                  <a:gd name="T44" fmla="*/ 13 w 19"/>
                  <a:gd name="T45" fmla="*/ 1 h 28"/>
                  <a:gd name="T46" fmla="*/ 13 w 19"/>
                  <a:gd name="T47" fmla="*/ 0 h 28"/>
                  <a:gd name="T48" fmla="*/ 14 w 19"/>
                  <a:gd name="T49" fmla="*/ 0 h 28"/>
                  <a:gd name="T50" fmla="*/ 15 w 19"/>
                  <a:gd name="T51" fmla="*/ 0 h 28"/>
                  <a:gd name="T52" fmla="*/ 16 w 19"/>
                  <a:gd name="T53" fmla="*/ 0 h 28"/>
                  <a:gd name="T54" fmla="*/ 17 w 19"/>
                  <a:gd name="T55" fmla="*/ 0 h 28"/>
                  <a:gd name="T56" fmla="*/ 18 w 19"/>
                  <a:gd name="T57" fmla="*/ 0 h 28"/>
                  <a:gd name="T58" fmla="*/ 18 w 19"/>
                  <a:gd name="T59" fmla="*/ 0 h 28"/>
                  <a:gd name="T60" fmla="*/ 18 w 19"/>
                  <a:gd name="T61" fmla="*/ 0 h 28"/>
                  <a:gd name="T62" fmla="*/ 19 w 19"/>
                  <a:gd name="T63" fmla="*/ 28 h 28"/>
                  <a:gd name="T64" fmla="*/ 18 w 19"/>
                  <a:gd name="T6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 h="28">
                    <a:moveTo>
                      <a:pt x="18" y="28"/>
                    </a:moveTo>
                    <a:cubicBezTo>
                      <a:pt x="18" y="28"/>
                      <a:pt x="18" y="28"/>
                      <a:pt x="18" y="28"/>
                    </a:cubicBezTo>
                    <a:cubicBezTo>
                      <a:pt x="18" y="28"/>
                      <a:pt x="18" y="28"/>
                      <a:pt x="18" y="28"/>
                    </a:cubicBezTo>
                    <a:cubicBezTo>
                      <a:pt x="18" y="28"/>
                      <a:pt x="18" y="28"/>
                      <a:pt x="17" y="28"/>
                    </a:cubicBezTo>
                    <a:cubicBezTo>
                      <a:pt x="17" y="28"/>
                      <a:pt x="17" y="28"/>
                      <a:pt x="16" y="28"/>
                    </a:cubicBezTo>
                    <a:cubicBezTo>
                      <a:pt x="16" y="28"/>
                      <a:pt x="16" y="28"/>
                      <a:pt x="15" y="28"/>
                    </a:cubicBezTo>
                    <a:cubicBezTo>
                      <a:pt x="15" y="28"/>
                      <a:pt x="15" y="28"/>
                      <a:pt x="15" y="28"/>
                    </a:cubicBezTo>
                    <a:cubicBezTo>
                      <a:pt x="14" y="28"/>
                      <a:pt x="14" y="28"/>
                      <a:pt x="14" y="28"/>
                    </a:cubicBezTo>
                    <a:cubicBezTo>
                      <a:pt x="14" y="28"/>
                      <a:pt x="14" y="28"/>
                      <a:pt x="14" y="28"/>
                    </a:cubicBezTo>
                    <a:cubicBezTo>
                      <a:pt x="14" y="25"/>
                      <a:pt x="14" y="25"/>
                      <a:pt x="14" y="25"/>
                    </a:cubicBezTo>
                    <a:cubicBezTo>
                      <a:pt x="13" y="26"/>
                      <a:pt x="12" y="27"/>
                      <a:pt x="11" y="28"/>
                    </a:cubicBezTo>
                    <a:cubicBezTo>
                      <a:pt x="10" y="28"/>
                      <a:pt x="9" y="28"/>
                      <a:pt x="8" y="28"/>
                    </a:cubicBezTo>
                    <a:cubicBezTo>
                      <a:pt x="6" y="28"/>
                      <a:pt x="5" y="28"/>
                      <a:pt x="4" y="28"/>
                    </a:cubicBezTo>
                    <a:cubicBezTo>
                      <a:pt x="3" y="27"/>
                      <a:pt x="2" y="26"/>
                      <a:pt x="2" y="26"/>
                    </a:cubicBezTo>
                    <a:cubicBezTo>
                      <a:pt x="1" y="25"/>
                      <a:pt x="1" y="24"/>
                      <a:pt x="0" y="23"/>
                    </a:cubicBezTo>
                    <a:cubicBezTo>
                      <a:pt x="0" y="21"/>
                      <a:pt x="0" y="20"/>
                      <a:pt x="0" y="19"/>
                    </a:cubicBezTo>
                    <a:cubicBezTo>
                      <a:pt x="0" y="17"/>
                      <a:pt x="0" y="16"/>
                      <a:pt x="1" y="15"/>
                    </a:cubicBezTo>
                    <a:cubicBezTo>
                      <a:pt x="1" y="14"/>
                      <a:pt x="1" y="13"/>
                      <a:pt x="2" y="12"/>
                    </a:cubicBezTo>
                    <a:cubicBezTo>
                      <a:pt x="3" y="11"/>
                      <a:pt x="4" y="10"/>
                      <a:pt x="5" y="10"/>
                    </a:cubicBezTo>
                    <a:cubicBezTo>
                      <a:pt x="6" y="9"/>
                      <a:pt x="7" y="9"/>
                      <a:pt x="8" y="9"/>
                    </a:cubicBezTo>
                    <a:cubicBezTo>
                      <a:pt x="9" y="9"/>
                      <a:pt x="10" y="9"/>
                      <a:pt x="11" y="10"/>
                    </a:cubicBezTo>
                    <a:cubicBezTo>
                      <a:pt x="12" y="10"/>
                      <a:pt x="13" y="11"/>
                      <a:pt x="13" y="11"/>
                    </a:cubicBezTo>
                    <a:cubicBezTo>
                      <a:pt x="13" y="1"/>
                      <a:pt x="13" y="1"/>
                      <a:pt x="13" y="1"/>
                    </a:cubicBezTo>
                    <a:cubicBezTo>
                      <a:pt x="13" y="0"/>
                      <a:pt x="13" y="0"/>
                      <a:pt x="13" y="0"/>
                    </a:cubicBezTo>
                    <a:cubicBezTo>
                      <a:pt x="14" y="0"/>
                      <a:pt x="14" y="0"/>
                      <a:pt x="14" y="0"/>
                    </a:cubicBezTo>
                    <a:cubicBezTo>
                      <a:pt x="14" y="0"/>
                      <a:pt x="14" y="0"/>
                      <a:pt x="15" y="0"/>
                    </a:cubicBezTo>
                    <a:cubicBezTo>
                      <a:pt x="15" y="0"/>
                      <a:pt x="15" y="0"/>
                      <a:pt x="16" y="0"/>
                    </a:cubicBezTo>
                    <a:cubicBezTo>
                      <a:pt x="16" y="0"/>
                      <a:pt x="17" y="0"/>
                      <a:pt x="17" y="0"/>
                    </a:cubicBezTo>
                    <a:cubicBezTo>
                      <a:pt x="17" y="0"/>
                      <a:pt x="18" y="0"/>
                      <a:pt x="18" y="0"/>
                    </a:cubicBezTo>
                    <a:cubicBezTo>
                      <a:pt x="18" y="0"/>
                      <a:pt x="18" y="0"/>
                      <a:pt x="18" y="0"/>
                    </a:cubicBezTo>
                    <a:cubicBezTo>
                      <a:pt x="18" y="0"/>
                      <a:pt x="18" y="0"/>
                      <a:pt x="18" y="0"/>
                    </a:cubicBezTo>
                    <a:cubicBezTo>
                      <a:pt x="19" y="28"/>
                      <a:pt x="19" y="28"/>
                      <a:pt x="19" y="28"/>
                    </a:cubicBezTo>
                    <a:lnTo>
                      <a:pt x="18"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6" name="Freeform 8335">
                <a:extLst>
                  <a:ext uri="{FF2B5EF4-FFF2-40B4-BE49-F238E27FC236}">
                    <a16:creationId xmlns:a16="http://schemas.microsoft.com/office/drawing/2014/main" id="{2BB45308-DD43-4B1A-B1C4-7317DF83B543}"/>
                  </a:ext>
                </a:extLst>
              </p:cNvPr>
              <p:cNvSpPr>
                <a:spLocks/>
              </p:cNvSpPr>
              <p:nvPr/>
            </p:nvSpPr>
            <p:spPr bwMode="auto">
              <a:xfrm>
                <a:off x="-1622425" y="2579805"/>
                <a:ext cx="22225" cy="11113"/>
              </a:xfrm>
              <a:custGeom>
                <a:avLst/>
                <a:gdLst>
                  <a:gd name="T0" fmla="*/ 7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7" y="4"/>
                    </a:moveTo>
                    <a:cubicBezTo>
                      <a:pt x="8" y="3"/>
                      <a:pt x="7" y="2"/>
                      <a:pt x="7" y="1"/>
                    </a:cubicBezTo>
                    <a:cubicBezTo>
                      <a:pt x="6" y="0"/>
                      <a:pt x="5" y="0"/>
                      <a:pt x="4" y="0"/>
                    </a:cubicBezTo>
                    <a:cubicBezTo>
                      <a:pt x="3" y="0"/>
                      <a:pt x="2" y="0"/>
                      <a:pt x="2" y="0"/>
                    </a:cubicBezTo>
                    <a:cubicBezTo>
                      <a:pt x="2" y="0"/>
                      <a:pt x="1" y="1"/>
                      <a:pt x="1" y="1"/>
                    </a:cubicBezTo>
                    <a:cubicBezTo>
                      <a:pt x="0" y="1"/>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7" name="Freeform 8336">
                <a:extLst>
                  <a:ext uri="{FF2B5EF4-FFF2-40B4-BE49-F238E27FC236}">
                    <a16:creationId xmlns:a16="http://schemas.microsoft.com/office/drawing/2014/main" id="{9DB0E74D-68AA-4C4F-854C-998D0A3111D0}"/>
                  </a:ext>
                </a:extLst>
              </p:cNvPr>
              <p:cNvSpPr>
                <a:spLocks/>
              </p:cNvSpPr>
              <p:nvPr/>
            </p:nvSpPr>
            <p:spPr bwMode="auto">
              <a:xfrm>
                <a:off x="-1638300" y="2568692"/>
                <a:ext cx="50800" cy="50800"/>
              </a:xfrm>
              <a:custGeom>
                <a:avLst/>
                <a:gdLst>
                  <a:gd name="T0" fmla="*/ 19 w 19"/>
                  <a:gd name="T1" fmla="*/ 10 h 19"/>
                  <a:gd name="T2" fmla="*/ 18 w 19"/>
                  <a:gd name="T3" fmla="*/ 11 h 19"/>
                  <a:gd name="T4" fmla="*/ 17 w 19"/>
                  <a:gd name="T5" fmla="*/ 12 h 19"/>
                  <a:gd name="T6" fmla="*/ 6 w 19"/>
                  <a:gd name="T7" fmla="*/ 12 h 19"/>
                  <a:gd name="T8" fmla="*/ 6 w 19"/>
                  <a:gd name="T9" fmla="*/ 13 h 19"/>
                  <a:gd name="T10" fmla="*/ 7 w 19"/>
                  <a:gd name="T11" fmla="*/ 14 h 19"/>
                  <a:gd name="T12" fmla="*/ 8 w 19"/>
                  <a:gd name="T13" fmla="*/ 15 h 19"/>
                  <a:gd name="T14" fmla="*/ 11 w 19"/>
                  <a:gd name="T15" fmla="*/ 16 h 19"/>
                  <a:gd name="T16" fmla="*/ 13 w 19"/>
                  <a:gd name="T17" fmla="*/ 15 h 19"/>
                  <a:gd name="T18" fmla="*/ 15 w 19"/>
                  <a:gd name="T19" fmla="*/ 15 h 19"/>
                  <a:gd name="T20" fmla="*/ 16 w 19"/>
                  <a:gd name="T21" fmla="*/ 14 h 19"/>
                  <a:gd name="T22" fmla="*/ 17 w 19"/>
                  <a:gd name="T23" fmla="*/ 14 h 19"/>
                  <a:gd name="T24" fmla="*/ 17 w 19"/>
                  <a:gd name="T25" fmla="*/ 14 h 19"/>
                  <a:gd name="T26" fmla="*/ 17 w 19"/>
                  <a:gd name="T27" fmla="*/ 14 h 19"/>
                  <a:gd name="T28" fmla="*/ 18 w 19"/>
                  <a:gd name="T29" fmla="*/ 14 h 19"/>
                  <a:gd name="T30" fmla="*/ 18 w 19"/>
                  <a:gd name="T31" fmla="*/ 15 h 19"/>
                  <a:gd name="T32" fmla="*/ 18 w 19"/>
                  <a:gd name="T33" fmla="*/ 16 h 19"/>
                  <a:gd name="T34" fmla="*/ 18 w 19"/>
                  <a:gd name="T35" fmla="*/ 17 h 19"/>
                  <a:gd name="T36" fmla="*/ 17 w 19"/>
                  <a:gd name="T37" fmla="*/ 17 h 19"/>
                  <a:gd name="T38" fmla="*/ 17 w 19"/>
                  <a:gd name="T39" fmla="*/ 17 h 19"/>
                  <a:gd name="T40" fmla="*/ 16 w 19"/>
                  <a:gd name="T41" fmla="*/ 18 h 19"/>
                  <a:gd name="T42" fmla="*/ 15 w 19"/>
                  <a:gd name="T43" fmla="*/ 19 h 19"/>
                  <a:gd name="T44" fmla="*/ 13 w 19"/>
                  <a:gd name="T45" fmla="*/ 19 h 19"/>
                  <a:gd name="T46" fmla="*/ 10 w 19"/>
                  <a:gd name="T47" fmla="*/ 19 h 19"/>
                  <a:gd name="T48" fmla="*/ 6 w 19"/>
                  <a:gd name="T49" fmla="*/ 19 h 19"/>
                  <a:gd name="T50" fmla="*/ 3 w 19"/>
                  <a:gd name="T51" fmla="*/ 17 h 19"/>
                  <a:gd name="T52" fmla="*/ 1 w 19"/>
                  <a:gd name="T53" fmla="*/ 14 h 19"/>
                  <a:gd name="T54" fmla="*/ 0 w 19"/>
                  <a:gd name="T55" fmla="*/ 10 h 19"/>
                  <a:gd name="T56" fmla="*/ 1 w 19"/>
                  <a:gd name="T57" fmla="*/ 6 h 19"/>
                  <a:gd name="T58" fmla="*/ 3 w 19"/>
                  <a:gd name="T59" fmla="*/ 3 h 19"/>
                  <a:gd name="T60" fmla="*/ 6 w 19"/>
                  <a:gd name="T61" fmla="*/ 1 h 19"/>
                  <a:gd name="T62" fmla="*/ 10 w 19"/>
                  <a:gd name="T63" fmla="*/ 0 h 19"/>
                  <a:gd name="T64" fmla="*/ 14 w 19"/>
                  <a:gd name="T65" fmla="*/ 1 h 19"/>
                  <a:gd name="T66" fmla="*/ 16 w 19"/>
                  <a:gd name="T67" fmla="*/ 3 h 19"/>
                  <a:gd name="T68" fmla="*/ 18 w 19"/>
                  <a:gd name="T69" fmla="*/ 5 h 19"/>
                  <a:gd name="T70" fmla="*/ 19 w 19"/>
                  <a:gd name="T71" fmla="*/ 9 h 19"/>
                  <a:gd name="T72" fmla="*/ 18 w 19"/>
                  <a:gd name="T73" fmla="*/ 10 h 19"/>
                  <a:gd name="T74" fmla="*/ 19 w 19"/>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19">
                    <a:moveTo>
                      <a:pt x="19" y="10"/>
                    </a:moveTo>
                    <a:cubicBezTo>
                      <a:pt x="19" y="10"/>
                      <a:pt x="18" y="11"/>
                      <a:pt x="18" y="11"/>
                    </a:cubicBezTo>
                    <a:cubicBezTo>
                      <a:pt x="18" y="12"/>
                      <a:pt x="17" y="12"/>
                      <a:pt x="17" y="12"/>
                    </a:cubicBezTo>
                    <a:cubicBezTo>
                      <a:pt x="6" y="12"/>
                      <a:pt x="6" y="12"/>
                      <a:pt x="6" y="12"/>
                    </a:cubicBezTo>
                    <a:cubicBezTo>
                      <a:pt x="6" y="12"/>
                      <a:pt x="6" y="13"/>
                      <a:pt x="6" y="13"/>
                    </a:cubicBezTo>
                    <a:cubicBezTo>
                      <a:pt x="6" y="14"/>
                      <a:pt x="7" y="14"/>
                      <a:pt x="7" y="14"/>
                    </a:cubicBezTo>
                    <a:cubicBezTo>
                      <a:pt x="7" y="15"/>
                      <a:pt x="8" y="15"/>
                      <a:pt x="8" y="15"/>
                    </a:cubicBezTo>
                    <a:cubicBezTo>
                      <a:pt x="9" y="15"/>
                      <a:pt x="10" y="16"/>
                      <a:pt x="11" y="16"/>
                    </a:cubicBezTo>
                    <a:cubicBezTo>
                      <a:pt x="12" y="16"/>
                      <a:pt x="12" y="15"/>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7" y="14"/>
                    </a:cubicBezTo>
                    <a:cubicBezTo>
                      <a:pt x="18" y="14"/>
                      <a:pt x="18" y="14"/>
                      <a:pt x="18" y="14"/>
                    </a:cubicBezTo>
                    <a:cubicBezTo>
                      <a:pt x="18" y="15"/>
                      <a:pt x="18" y="15"/>
                      <a:pt x="18" y="15"/>
                    </a:cubicBezTo>
                    <a:cubicBezTo>
                      <a:pt x="18" y="16"/>
                      <a:pt x="18" y="16"/>
                      <a:pt x="18" y="16"/>
                    </a:cubicBezTo>
                    <a:cubicBezTo>
                      <a:pt x="18" y="16"/>
                      <a:pt x="18" y="16"/>
                      <a:pt x="18" y="17"/>
                    </a:cubicBezTo>
                    <a:cubicBezTo>
                      <a:pt x="18" y="17"/>
                      <a:pt x="17" y="17"/>
                      <a:pt x="17" y="17"/>
                    </a:cubicBezTo>
                    <a:cubicBezTo>
                      <a:pt x="17" y="17"/>
                      <a:pt x="17" y="17"/>
                      <a:pt x="17" y="17"/>
                    </a:cubicBezTo>
                    <a:cubicBezTo>
                      <a:pt x="17" y="17"/>
                      <a:pt x="17" y="18"/>
                      <a:pt x="16" y="18"/>
                    </a:cubicBezTo>
                    <a:cubicBezTo>
                      <a:pt x="16" y="18"/>
                      <a:pt x="16" y="18"/>
                      <a:pt x="15" y="19"/>
                    </a:cubicBezTo>
                    <a:cubicBezTo>
                      <a:pt x="14" y="19"/>
                      <a:pt x="14" y="19"/>
                      <a:pt x="13" y="19"/>
                    </a:cubicBezTo>
                    <a:cubicBezTo>
                      <a:pt x="12" y="19"/>
                      <a:pt x="11" y="19"/>
                      <a:pt x="10" y="19"/>
                    </a:cubicBezTo>
                    <a:cubicBezTo>
                      <a:pt x="9" y="19"/>
                      <a:pt x="7" y="19"/>
                      <a:pt x="6" y="19"/>
                    </a:cubicBezTo>
                    <a:cubicBezTo>
                      <a:pt x="5" y="18"/>
                      <a:pt x="4" y="18"/>
                      <a:pt x="3" y="17"/>
                    </a:cubicBezTo>
                    <a:cubicBezTo>
                      <a:pt x="2" y="16"/>
                      <a:pt x="1" y="15"/>
                      <a:pt x="1" y="14"/>
                    </a:cubicBezTo>
                    <a:cubicBezTo>
                      <a:pt x="1" y="13"/>
                      <a:pt x="0" y="12"/>
                      <a:pt x="0" y="10"/>
                    </a:cubicBezTo>
                    <a:cubicBezTo>
                      <a:pt x="0" y="8"/>
                      <a:pt x="1" y="7"/>
                      <a:pt x="1" y="6"/>
                    </a:cubicBezTo>
                    <a:cubicBezTo>
                      <a:pt x="2"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7"/>
                      <a:pt x="19" y="8"/>
                      <a:pt x="19" y="9"/>
                    </a:cubicBezTo>
                    <a:cubicBezTo>
                      <a:pt x="18" y="10"/>
                      <a:pt x="18" y="10"/>
                      <a:pt x="18" y="10"/>
                    </a:cubicBezTo>
                    <a:lnTo>
                      <a:pt x="19"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8" name="Freeform 8337">
                <a:extLst>
                  <a:ext uri="{FF2B5EF4-FFF2-40B4-BE49-F238E27FC236}">
                    <a16:creationId xmlns:a16="http://schemas.microsoft.com/office/drawing/2014/main" id="{EEA25E17-DD77-4D6B-B580-6553FADC09B5}"/>
                  </a:ext>
                </a:extLst>
              </p:cNvPr>
              <p:cNvSpPr>
                <a:spLocks/>
              </p:cNvSpPr>
              <p:nvPr/>
            </p:nvSpPr>
            <p:spPr bwMode="auto">
              <a:xfrm>
                <a:off x="-1576388" y="2568692"/>
                <a:ext cx="44450" cy="50800"/>
              </a:xfrm>
              <a:custGeom>
                <a:avLst/>
                <a:gdLst>
                  <a:gd name="T0" fmla="*/ 17 w 17"/>
                  <a:gd name="T1" fmla="*/ 19 h 19"/>
                  <a:gd name="T2" fmla="*/ 17 w 17"/>
                  <a:gd name="T3" fmla="*/ 19 h 19"/>
                  <a:gd name="T4" fmla="*/ 17 w 17"/>
                  <a:gd name="T5" fmla="*/ 19 h 19"/>
                  <a:gd name="T6" fmla="*/ 16 w 17"/>
                  <a:gd name="T7" fmla="*/ 19 h 19"/>
                  <a:gd name="T8" fmla="*/ 15 w 17"/>
                  <a:gd name="T9" fmla="*/ 19 h 19"/>
                  <a:gd name="T10" fmla="*/ 13 w 17"/>
                  <a:gd name="T11" fmla="*/ 19 h 19"/>
                  <a:gd name="T12" fmla="*/ 13 w 17"/>
                  <a:gd name="T13" fmla="*/ 19 h 19"/>
                  <a:gd name="T14" fmla="*/ 12 w 17"/>
                  <a:gd name="T15" fmla="*/ 19 h 19"/>
                  <a:gd name="T16" fmla="*/ 12 w 17"/>
                  <a:gd name="T17" fmla="*/ 19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5 h 19"/>
                  <a:gd name="T30" fmla="*/ 5 w 17"/>
                  <a:gd name="T31" fmla="*/ 7 h 19"/>
                  <a:gd name="T32" fmla="*/ 5 w 17"/>
                  <a:gd name="T33" fmla="*/ 19 h 19"/>
                  <a:gd name="T34" fmla="*/ 5 w 17"/>
                  <a:gd name="T35" fmla="*/ 19 h 19"/>
                  <a:gd name="T36" fmla="*/ 4 w 17"/>
                  <a:gd name="T37" fmla="*/ 19 h 19"/>
                  <a:gd name="T38" fmla="*/ 3 w 17"/>
                  <a:gd name="T39" fmla="*/ 19 h 19"/>
                  <a:gd name="T40" fmla="*/ 2 w 17"/>
                  <a:gd name="T41" fmla="*/ 19 h 19"/>
                  <a:gd name="T42" fmla="*/ 1 w 17"/>
                  <a:gd name="T43" fmla="*/ 19 h 19"/>
                  <a:gd name="T44" fmla="*/ 0 w 17"/>
                  <a:gd name="T45" fmla="*/ 19 h 19"/>
                  <a:gd name="T46" fmla="*/ 0 w 17"/>
                  <a:gd name="T47" fmla="*/ 19 h 19"/>
                  <a:gd name="T48" fmla="*/ 0 w 17"/>
                  <a:gd name="T49" fmla="*/ 19 h 19"/>
                  <a:gd name="T50" fmla="*/ 0 w 17"/>
                  <a:gd name="T51" fmla="*/ 1 h 19"/>
                  <a:gd name="T52" fmla="*/ 0 w 17"/>
                  <a:gd name="T53" fmla="*/ 1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1 h 19"/>
                  <a:gd name="T66" fmla="*/ 4 w 17"/>
                  <a:gd name="T67" fmla="*/ 1 h 19"/>
                  <a:gd name="T68" fmla="*/ 4 w 17"/>
                  <a:gd name="T69" fmla="*/ 3 h 19"/>
                  <a:gd name="T70" fmla="*/ 7 w 17"/>
                  <a:gd name="T71" fmla="*/ 1 h 19"/>
                  <a:gd name="T72" fmla="*/ 10 w 17"/>
                  <a:gd name="T73" fmla="*/ 0 h 19"/>
                  <a:gd name="T74" fmla="*/ 14 w 17"/>
                  <a:gd name="T75" fmla="*/ 1 h 19"/>
                  <a:gd name="T76" fmla="*/ 16 w 17"/>
                  <a:gd name="T77" fmla="*/ 2 h 19"/>
                  <a:gd name="T78" fmla="*/ 17 w 17"/>
                  <a:gd name="T79" fmla="*/ 5 h 19"/>
                  <a:gd name="T80" fmla="*/ 17 w 17"/>
                  <a:gd name="T81" fmla="*/ 8 h 19"/>
                  <a:gd name="T82" fmla="*/ 17 w 17"/>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9"/>
                    </a:moveTo>
                    <a:cubicBezTo>
                      <a:pt x="17" y="19"/>
                      <a:pt x="17" y="19"/>
                      <a:pt x="17" y="19"/>
                    </a:cubicBez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2" y="19"/>
                      <a:pt x="12" y="19"/>
                      <a:pt x="12" y="19"/>
                    </a:cubicBezTo>
                    <a:cubicBezTo>
                      <a:pt x="12" y="19"/>
                      <a:pt x="12" y="19"/>
                      <a:pt x="12" y="19"/>
                    </a:cubicBezTo>
                    <a:cubicBezTo>
                      <a:pt x="12" y="8"/>
                      <a:pt x="12" y="8"/>
                      <a:pt x="12" y="8"/>
                    </a:cubicBezTo>
                    <a:cubicBezTo>
                      <a:pt x="12" y="8"/>
                      <a:pt x="12" y="7"/>
                      <a:pt x="12" y="6"/>
                    </a:cubicBezTo>
                    <a:cubicBezTo>
                      <a:pt x="12" y="6"/>
                      <a:pt x="11" y="5"/>
                      <a:pt x="11" y="5"/>
                    </a:cubicBezTo>
                    <a:cubicBezTo>
                      <a:pt x="11" y="5"/>
                      <a:pt x="11" y="4"/>
                      <a:pt x="10" y="4"/>
                    </a:cubicBezTo>
                    <a:cubicBezTo>
                      <a:pt x="10" y="4"/>
                      <a:pt x="9" y="4"/>
                      <a:pt x="9" y="4"/>
                    </a:cubicBezTo>
                    <a:cubicBezTo>
                      <a:pt x="8" y="4"/>
                      <a:pt x="8" y="4"/>
                      <a:pt x="7" y="5"/>
                    </a:cubicBezTo>
                    <a:cubicBezTo>
                      <a:pt x="6" y="5"/>
                      <a:pt x="6" y="6"/>
                      <a:pt x="5" y="7"/>
                    </a:cubicBezTo>
                    <a:cubicBezTo>
                      <a:pt x="5" y="19"/>
                      <a:pt x="5" y="19"/>
                      <a:pt x="5" y="19"/>
                    </a:cubicBezTo>
                    <a:cubicBezTo>
                      <a:pt x="5" y="19"/>
                      <a:pt x="5" y="19"/>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0"/>
                      <a:pt x="0" y="0"/>
                      <a:pt x="0" y="0"/>
                    </a:cubicBezTo>
                    <a:cubicBezTo>
                      <a:pt x="0" y="0"/>
                      <a:pt x="1" y="0"/>
                      <a:pt x="1" y="0"/>
                    </a:cubicBezTo>
                    <a:cubicBezTo>
                      <a:pt x="1" y="0"/>
                      <a:pt x="1" y="0"/>
                      <a:pt x="2" y="0"/>
                    </a:cubicBezTo>
                    <a:cubicBezTo>
                      <a:pt x="2" y="0"/>
                      <a:pt x="3" y="0"/>
                      <a:pt x="3" y="0"/>
                    </a:cubicBezTo>
                    <a:cubicBezTo>
                      <a:pt x="3" y="0"/>
                      <a:pt x="3" y="0"/>
                      <a:pt x="4" y="0"/>
                    </a:cubicBezTo>
                    <a:cubicBezTo>
                      <a:pt x="4" y="0"/>
                      <a:pt x="4" y="0"/>
                      <a:pt x="4" y="1"/>
                    </a:cubicBezTo>
                    <a:cubicBezTo>
                      <a:pt x="4" y="1"/>
                      <a:pt x="4" y="1"/>
                      <a:pt x="4" y="1"/>
                    </a:cubicBezTo>
                    <a:cubicBezTo>
                      <a:pt x="4" y="3"/>
                      <a:pt x="4" y="3"/>
                      <a:pt x="4" y="3"/>
                    </a:cubicBezTo>
                    <a:cubicBezTo>
                      <a:pt x="5" y="2"/>
                      <a:pt x="6" y="1"/>
                      <a:pt x="7" y="1"/>
                    </a:cubicBezTo>
                    <a:cubicBezTo>
                      <a:pt x="8" y="0"/>
                      <a:pt x="9" y="0"/>
                      <a:pt x="10" y="0"/>
                    </a:cubicBezTo>
                    <a:cubicBezTo>
                      <a:pt x="12" y="0"/>
                      <a:pt x="13" y="0"/>
                      <a:pt x="14" y="1"/>
                    </a:cubicBezTo>
                    <a:cubicBezTo>
                      <a:pt x="14" y="1"/>
                      <a:pt x="15" y="2"/>
                      <a:pt x="16" y="2"/>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9" name="Freeform 8338">
                <a:extLst>
                  <a:ext uri="{FF2B5EF4-FFF2-40B4-BE49-F238E27FC236}">
                    <a16:creationId xmlns:a16="http://schemas.microsoft.com/office/drawing/2014/main" id="{22D59EBB-1435-4E91-ADEC-704D9C2CB2E9}"/>
                  </a:ext>
                </a:extLst>
              </p:cNvPr>
              <p:cNvSpPr>
                <a:spLocks/>
              </p:cNvSpPr>
              <p:nvPr/>
            </p:nvSpPr>
            <p:spPr bwMode="auto">
              <a:xfrm>
                <a:off x="-1508125" y="2600442"/>
                <a:ext cx="19050" cy="11113"/>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4" y="4"/>
                      <a:pt x="4" y="3"/>
                      <a:pt x="5" y="3"/>
                    </a:cubicBezTo>
                    <a:cubicBezTo>
                      <a:pt x="5"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0" name="Freeform 8339">
                <a:extLst>
                  <a:ext uri="{FF2B5EF4-FFF2-40B4-BE49-F238E27FC236}">
                    <a16:creationId xmlns:a16="http://schemas.microsoft.com/office/drawing/2014/main" id="{15607281-D38C-47B1-BFBC-653443D73F56}"/>
                  </a:ext>
                </a:extLst>
              </p:cNvPr>
              <p:cNvSpPr>
                <a:spLocks/>
              </p:cNvSpPr>
              <p:nvPr/>
            </p:nvSpPr>
            <p:spPr bwMode="auto">
              <a:xfrm>
                <a:off x="-1520825" y="2568692"/>
                <a:ext cx="46038" cy="50800"/>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6 w 17"/>
                  <a:gd name="T33" fmla="*/ 8 h 19"/>
                  <a:gd name="T34" fmla="*/ 10 w 17"/>
                  <a:gd name="T35" fmla="*/ 8 h 19"/>
                  <a:gd name="T36" fmla="*/ 12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2" y="19"/>
                      <a:pt x="12" y="19"/>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5"/>
                      <a:pt x="0" y="14"/>
                    </a:cubicBezTo>
                    <a:cubicBezTo>
                      <a:pt x="0" y="13"/>
                      <a:pt x="0" y="12"/>
                      <a:pt x="1" y="11"/>
                    </a:cubicBezTo>
                    <a:cubicBezTo>
                      <a:pt x="1" y="10"/>
                      <a:pt x="2" y="10"/>
                      <a:pt x="2" y="9"/>
                    </a:cubicBezTo>
                    <a:cubicBezTo>
                      <a:pt x="3" y="9"/>
                      <a:pt x="4" y="8"/>
                      <a:pt x="6" y="8"/>
                    </a:cubicBezTo>
                    <a:cubicBezTo>
                      <a:pt x="7" y="8"/>
                      <a:pt x="8" y="8"/>
                      <a:pt x="10" y="8"/>
                    </a:cubicBezTo>
                    <a:cubicBezTo>
                      <a:pt x="12" y="8"/>
                      <a:pt x="12" y="8"/>
                      <a:pt x="12" y="8"/>
                    </a:cubicBezTo>
                    <a:cubicBezTo>
                      <a:pt x="12" y="7"/>
                      <a:pt x="12" y="7"/>
                      <a:pt x="12" y="7"/>
                    </a:cubicBezTo>
                    <a:cubicBezTo>
                      <a:pt x="12" y="6"/>
                      <a:pt x="12" y="6"/>
                      <a:pt x="11" y="6"/>
                    </a:cubicBezTo>
                    <a:cubicBezTo>
                      <a:pt x="11" y="5"/>
                      <a:pt x="11" y="5"/>
                      <a:pt x="11" y="5"/>
                    </a:cubicBezTo>
                    <a:cubicBezTo>
                      <a:pt x="11" y="4"/>
                      <a:pt x="10" y="4"/>
                      <a:pt x="10" y="4"/>
                    </a:cubicBezTo>
                    <a:cubicBezTo>
                      <a:pt x="9" y="4"/>
                      <a:pt x="9" y="4"/>
                      <a:pt x="8" y="4"/>
                    </a:cubicBezTo>
                    <a:cubicBezTo>
                      <a:pt x="7" y="4"/>
                      <a:pt x="7" y="4"/>
                      <a:pt x="6" y="4"/>
                    </a:cubicBezTo>
                    <a:cubicBezTo>
                      <a:pt x="5" y="4"/>
                      <a:pt x="5" y="5"/>
                      <a:pt x="4" y="5"/>
                    </a:cubicBezTo>
                    <a:cubicBezTo>
                      <a:pt x="4" y="5"/>
                      <a:pt x="3" y="5"/>
                      <a:pt x="3" y="6"/>
                    </a:cubicBezTo>
                    <a:cubicBezTo>
                      <a:pt x="2" y="6"/>
                      <a:pt x="2" y="6"/>
                      <a:pt x="2" y="6"/>
                    </a:cubicBezTo>
                    <a:cubicBezTo>
                      <a:pt x="2" y="6"/>
                      <a:pt x="2"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4" y="1"/>
                      <a:pt x="4" y="1"/>
                    </a:cubicBezTo>
                    <a:cubicBezTo>
                      <a:pt x="5" y="1"/>
                      <a:pt x="6" y="0"/>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1" name="Freeform 8340">
                <a:extLst>
                  <a:ext uri="{FF2B5EF4-FFF2-40B4-BE49-F238E27FC236}">
                    <a16:creationId xmlns:a16="http://schemas.microsoft.com/office/drawing/2014/main" id="{16CDF4E0-5DBD-4BC0-8C7C-5E22739CF2E1}"/>
                  </a:ext>
                </a:extLst>
              </p:cNvPr>
              <p:cNvSpPr>
                <a:spLocks/>
              </p:cNvSpPr>
              <p:nvPr/>
            </p:nvSpPr>
            <p:spPr bwMode="auto">
              <a:xfrm>
                <a:off x="-1852613" y="2551230"/>
                <a:ext cx="96838" cy="68263"/>
              </a:xfrm>
              <a:custGeom>
                <a:avLst/>
                <a:gdLst>
                  <a:gd name="T0" fmla="*/ 30 w 36"/>
                  <a:gd name="T1" fmla="*/ 25 h 26"/>
                  <a:gd name="T2" fmla="*/ 30 w 36"/>
                  <a:gd name="T3" fmla="*/ 26 h 26"/>
                  <a:gd name="T4" fmla="*/ 29 w 36"/>
                  <a:gd name="T5" fmla="*/ 26 h 26"/>
                  <a:gd name="T6" fmla="*/ 28 w 36"/>
                  <a:gd name="T7" fmla="*/ 26 h 26"/>
                  <a:gd name="T8" fmla="*/ 26 w 36"/>
                  <a:gd name="T9" fmla="*/ 26 h 26"/>
                  <a:gd name="T10" fmla="*/ 24 w 36"/>
                  <a:gd name="T11" fmla="*/ 26 h 26"/>
                  <a:gd name="T12" fmla="*/ 23 w 36"/>
                  <a:gd name="T13" fmla="*/ 26 h 26"/>
                  <a:gd name="T14" fmla="*/ 23 w 36"/>
                  <a:gd name="T15" fmla="*/ 26 h 26"/>
                  <a:gd name="T16" fmla="*/ 22 w 36"/>
                  <a:gd name="T17" fmla="*/ 25 h 26"/>
                  <a:gd name="T18" fmla="*/ 18 w 36"/>
                  <a:gd name="T19" fmla="*/ 8 h 26"/>
                  <a:gd name="T20" fmla="*/ 18 w 36"/>
                  <a:gd name="T21" fmla="*/ 8 h 26"/>
                  <a:gd name="T22" fmla="*/ 14 w 36"/>
                  <a:gd name="T23" fmla="*/ 25 h 26"/>
                  <a:gd name="T24" fmla="*/ 14 w 36"/>
                  <a:gd name="T25" fmla="*/ 26 h 26"/>
                  <a:gd name="T26" fmla="*/ 13 w 36"/>
                  <a:gd name="T27" fmla="*/ 26 h 26"/>
                  <a:gd name="T28" fmla="*/ 12 w 36"/>
                  <a:gd name="T29" fmla="*/ 26 h 26"/>
                  <a:gd name="T30" fmla="*/ 10 w 36"/>
                  <a:gd name="T31" fmla="*/ 26 h 26"/>
                  <a:gd name="T32" fmla="*/ 8 w 36"/>
                  <a:gd name="T33" fmla="*/ 26 h 26"/>
                  <a:gd name="T34" fmla="*/ 7 w 36"/>
                  <a:gd name="T35" fmla="*/ 26 h 26"/>
                  <a:gd name="T36" fmla="*/ 7 w 36"/>
                  <a:gd name="T37" fmla="*/ 26 h 26"/>
                  <a:gd name="T38" fmla="*/ 6 w 36"/>
                  <a:gd name="T39" fmla="*/ 25 h 26"/>
                  <a:gd name="T40" fmla="*/ 0 w 36"/>
                  <a:gd name="T41" fmla="*/ 2 h 26"/>
                  <a:gd name="T42" fmla="*/ 0 w 36"/>
                  <a:gd name="T43" fmla="*/ 1 h 26"/>
                  <a:gd name="T44" fmla="*/ 0 w 36"/>
                  <a:gd name="T45" fmla="*/ 0 h 26"/>
                  <a:gd name="T46" fmla="*/ 1 w 36"/>
                  <a:gd name="T47" fmla="*/ 0 h 26"/>
                  <a:gd name="T48" fmla="*/ 3 w 36"/>
                  <a:gd name="T49" fmla="*/ 0 h 26"/>
                  <a:gd name="T50" fmla="*/ 4 w 36"/>
                  <a:gd name="T51" fmla="*/ 0 h 26"/>
                  <a:gd name="T52" fmla="*/ 5 w 36"/>
                  <a:gd name="T53" fmla="*/ 0 h 26"/>
                  <a:gd name="T54" fmla="*/ 6 w 36"/>
                  <a:gd name="T55" fmla="*/ 0 h 26"/>
                  <a:gd name="T56" fmla="*/ 6 w 36"/>
                  <a:gd name="T57" fmla="*/ 1 h 26"/>
                  <a:gd name="T58" fmla="*/ 10 w 36"/>
                  <a:gd name="T59" fmla="*/ 21 h 26"/>
                  <a:gd name="T60" fmla="*/ 10 w 36"/>
                  <a:gd name="T61" fmla="*/ 21 h 26"/>
                  <a:gd name="T62" fmla="*/ 15 w 36"/>
                  <a:gd name="T63" fmla="*/ 1 h 26"/>
                  <a:gd name="T64" fmla="*/ 16 w 36"/>
                  <a:gd name="T65" fmla="*/ 0 h 26"/>
                  <a:gd name="T66" fmla="*/ 16 w 36"/>
                  <a:gd name="T67" fmla="*/ 0 h 26"/>
                  <a:gd name="T68" fmla="*/ 17 w 36"/>
                  <a:gd name="T69" fmla="*/ 0 h 26"/>
                  <a:gd name="T70" fmla="*/ 18 w 36"/>
                  <a:gd name="T71" fmla="*/ 0 h 26"/>
                  <a:gd name="T72" fmla="*/ 20 w 36"/>
                  <a:gd name="T73" fmla="*/ 0 h 26"/>
                  <a:gd name="T74" fmla="*/ 21 w 36"/>
                  <a:gd name="T75" fmla="*/ 0 h 26"/>
                  <a:gd name="T76" fmla="*/ 21 w 36"/>
                  <a:gd name="T77" fmla="*/ 0 h 26"/>
                  <a:gd name="T78" fmla="*/ 21 w 36"/>
                  <a:gd name="T79" fmla="*/ 1 h 26"/>
                  <a:gd name="T80" fmla="*/ 26 w 36"/>
                  <a:gd name="T81" fmla="*/ 21 h 26"/>
                  <a:gd name="T82" fmla="*/ 27 w 36"/>
                  <a:gd name="T83" fmla="*/ 21 h 26"/>
                  <a:gd name="T84" fmla="*/ 31 w 36"/>
                  <a:gd name="T85" fmla="*/ 1 h 26"/>
                  <a:gd name="T86" fmla="*/ 31 w 36"/>
                  <a:gd name="T87" fmla="*/ 0 h 26"/>
                  <a:gd name="T88" fmla="*/ 32 w 36"/>
                  <a:gd name="T89" fmla="*/ 0 h 26"/>
                  <a:gd name="T90" fmla="*/ 33 w 36"/>
                  <a:gd name="T91" fmla="*/ 0 h 26"/>
                  <a:gd name="T92" fmla="*/ 34 w 36"/>
                  <a:gd name="T93" fmla="*/ 0 h 26"/>
                  <a:gd name="T94" fmla="*/ 35 w 36"/>
                  <a:gd name="T95" fmla="*/ 0 h 26"/>
                  <a:gd name="T96" fmla="*/ 36 w 36"/>
                  <a:gd name="T97" fmla="*/ 0 h 26"/>
                  <a:gd name="T98" fmla="*/ 36 w 36"/>
                  <a:gd name="T99" fmla="*/ 1 h 26"/>
                  <a:gd name="T100" fmla="*/ 36 w 36"/>
                  <a:gd name="T101" fmla="*/ 2 h 26"/>
                  <a:gd name="T102" fmla="*/ 30 w 36"/>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6">
                    <a:moveTo>
                      <a:pt x="30" y="25"/>
                    </a:moveTo>
                    <a:cubicBezTo>
                      <a:pt x="30" y="25"/>
                      <a:pt x="30" y="26"/>
                      <a:pt x="30" y="26"/>
                    </a:cubicBezTo>
                    <a:cubicBezTo>
                      <a:pt x="30" y="26"/>
                      <a:pt x="29" y="26"/>
                      <a:pt x="29" y="26"/>
                    </a:cubicBezTo>
                    <a:cubicBezTo>
                      <a:pt x="29" y="26"/>
                      <a:pt x="28" y="26"/>
                      <a:pt x="28" y="26"/>
                    </a:cubicBezTo>
                    <a:cubicBezTo>
                      <a:pt x="28" y="26"/>
                      <a:pt x="27" y="26"/>
                      <a:pt x="26" y="26"/>
                    </a:cubicBezTo>
                    <a:cubicBezTo>
                      <a:pt x="25" y="26"/>
                      <a:pt x="25" y="26"/>
                      <a:pt x="24" y="26"/>
                    </a:cubicBezTo>
                    <a:cubicBezTo>
                      <a:pt x="24" y="26"/>
                      <a:pt x="24" y="26"/>
                      <a:pt x="23" y="26"/>
                    </a:cubicBezTo>
                    <a:cubicBezTo>
                      <a:pt x="23" y="26"/>
                      <a:pt x="23" y="26"/>
                      <a:pt x="23" y="26"/>
                    </a:cubicBezTo>
                    <a:cubicBezTo>
                      <a:pt x="23" y="26"/>
                      <a:pt x="22" y="25"/>
                      <a:pt x="22" y="25"/>
                    </a:cubicBezTo>
                    <a:cubicBezTo>
                      <a:pt x="18" y="8"/>
                      <a:pt x="18" y="8"/>
                      <a:pt x="18" y="8"/>
                    </a:cubicBezTo>
                    <a:cubicBezTo>
                      <a:pt x="18" y="8"/>
                      <a:pt x="18" y="8"/>
                      <a:pt x="18" y="8"/>
                    </a:cubicBezTo>
                    <a:cubicBezTo>
                      <a:pt x="14" y="25"/>
                      <a:pt x="14" y="25"/>
                      <a:pt x="14" y="25"/>
                    </a:cubicBezTo>
                    <a:cubicBezTo>
                      <a:pt x="14" y="25"/>
                      <a:pt x="14" y="26"/>
                      <a:pt x="14" y="26"/>
                    </a:cubicBezTo>
                    <a:cubicBezTo>
                      <a:pt x="14" y="26"/>
                      <a:pt x="13" y="26"/>
                      <a:pt x="13" y="26"/>
                    </a:cubicBezTo>
                    <a:cubicBezTo>
                      <a:pt x="13" y="26"/>
                      <a:pt x="13" y="26"/>
                      <a:pt x="12" y="26"/>
                    </a:cubicBezTo>
                    <a:cubicBezTo>
                      <a:pt x="12" y="26"/>
                      <a:pt x="11" y="26"/>
                      <a:pt x="10" y="26"/>
                    </a:cubicBezTo>
                    <a:cubicBezTo>
                      <a:pt x="10" y="26"/>
                      <a:pt x="9" y="26"/>
                      <a:pt x="8" y="26"/>
                    </a:cubicBezTo>
                    <a:cubicBezTo>
                      <a:pt x="8" y="26"/>
                      <a:pt x="8" y="26"/>
                      <a:pt x="7" y="26"/>
                    </a:cubicBezTo>
                    <a:cubicBezTo>
                      <a:pt x="7" y="26"/>
                      <a:pt x="7" y="26"/>
                      <a:pt x="7" y="26"/>
                    </a:cubicBezTo>
                    <a:cubicBezTo>
                      <a:pt x="7" y="26"/>
                      <a:pt x="7" y="25"/>
                      <a:pt x="6" y="25"/>
                    </a:cubicBezTo>
                    <a:cubicBezTo>
                      <a:pt x="0" y="2"/>
                      <a:pt x="0" y="2"/>
                      <a:pt x="0" y="2"/>
                    </a:cubicBezTo>
                    <a:cubicBezTo>
                      <a:pt x="0" y="1"/>
                      <a:pt x="0" y="1"/>
                      <a:pt x="0" y="1"/>
                    </a:cubicBezTo>
                    <a:cubicBezTo>
                      <a:pt x="0" y="0"/>
                      <a:pt x="0" y="0"/>
                      <a:pt x="0" y="0"/>
                    </a:cubicBezTo>
                    <a:cubicBezTo>
                      <a:pt x="1" y="0"/>
                      <a:pt x="1" y="0"/>
                      <a:pt x="1" y="0"/>
                    </a:cubicBezTo>
                    <a:cubicBezTo>
                      <a:pt x="2" y="0"/>
                      <a:pt x="2" y="0"/>
                      <a:pt x="3" y="0"/>
                    </a:cubicBezTo>
                    <a:cubicBezTo>
                      <a:pt x="4" y="0"/>
                      <a:pt x="4" y="0"/>
                      <a:pt x="4" y="0"/>
                    </a:cubicBezTo>
                    <a:cubicBezTo>
                      <a:pt x="5" y="0"/>
                      <a:pt x="5" y="0"/>
                      <a:pt x="5" y="0"/>
                    </a:cubicBezTo>
                    <a:cubicBezTo>
                      <a:pt x="5" y="0"/>
                      <a:pt x="6" y="0"/>
                      <a:pt x="6" y="0"/>
                    </a:cubicBezTo>
                    <a:cubicBezTo>
                      <a:pt x="6" y="0"/>
                      <a:pt x="6" y="1"/>
                      <a:pt x="6" y="1"/>
                    </a:cubicBezTo>
                    <a:cubicBezTo>
                      <a:pt x="10" y="21"/>
                      <a:pt x="10" y="21"/>
                      <a:pt x="10" y="21"/>
                    </a:cubicBezTo>
                    <a:cubicBezTo>
                      <a:pt x="10" y="21"/>
                      <a:pt x="10" y="21"/>
                      <a:pt x="10" y="21"/>
                    </a:cubicBezTo>
                    <a:cubicBezTo>
                      <a:pt x="15" y="1"/>
                      <a:pt x="15" y="1"/>
                      <a:pt x="15" y="1"/>
                    </a:cubicBezTo>
                    <a:cubicBezTo>
                      <a:pt x="15" y="1"/>
                      <a:pt x="15" y="1"/>
                      <a:pt x="16" y="0"/>
                    </a:cubicBezTo>
                    <a:cubicBezTo>
                      <a:pt x="16" y="0"/>
                      <a:pt x="16" y="0"/>
                      <a:pt x="16" y="0"/>
                    </a:cubicBezTo>
                    <a:cubicBezTo>
                      <a:pt x="16" y="0"/>
                      <a:pt x="16" y="0"/>
                      <a:pt x="17" y="0"/>
                    </a:cubicBezTo>
                    <a:cubicBezTo>
                      <a:pt x="17" y="0"/>
                      <a:pt x="18" y="0"/>
                      <a:pt x="18" y="0"/>
                    </a:cubicBezTo>
                    <a:cubicBezTo>
                      <a:pt x="19" y="0"/>
                      <a:pt x="20" y="0"/>
                      <a:pt x="20" y="0"/>
                    </a:cubicBezTo>
                    <a:cubicBezTo>
                      <a:pt x="20" y="0"/>
                      <a:pt x="21" y="0"/>
                      <a:pt x="21" y="0"/>
                    </a:cubicBezTo>
                    <a:cubicBezTo>
                      <a:pt x="21" y="0"/>
                      <a:pt x="21" y="0"/>
                      <a:pt x="21" y="0"/>
                    </a:cubicBezTo>
                    <a:cubicBezTo>
                      <a:pt x="21" y="1"/>
                      <a:pt x="21" y="1"/>
                      <a:pt x="21" y="1"/>
                    </a:cubicBezTo>
                    <a:cubicBezTo>
                      <a:pt x="26" y="21"/>
                      <a:pt x="26" y="21"/>
                      <a:pt x="26" y="21"/>
                    </a:cubicBezTo>
                    <a:cubicBezTo>
                      <a:pt x="27" y="21"/>
                      <a:pt x="27" y="21"/>
                      <a:pt x="27" y="21"/>
                    </a:cubicBezTo>
                    <a:cubicBezTo>
                      <a:pt x="31" y="1"/>
                      <a:pt x="31" y="1"/>
                      <a:pt x="31" y="1"/>
                    </a:cubicBezTo>
                    <a:cubicBezTo>
                      <a:pt x="31" y="1"/>
                      <a:pt x="31" y="1"/>
                      <a:pt x="31" y="0"/>
                    </a:cubicBezTo>
                    <a:cubicBezTo>
                      <a:pt x="31" y="0"/>
                      <a:pt x="32" y="0"/>
                      <a:pt x="32" y="0"/>
                    </a:cubicBezTo>
                    <a:cubicBezTo>
                      <a:pt x="32" y="0"/>
                      <a:pt x="32" y="0"/>
                      <a:pt x="33" y="0"/>
                    </a:cubicBezTo>
                    <a:cubicBezTo>
                      <a:pt x="33" y="0"/>
                      <a:pt x="33" y="0"/>
                      <a:pt x="34" y="0"/>
                    </a:cubicBezTo>
                    <a:cubicBezTo>
                      <a:pt x="35" y="0"/>
                      <a:pt x="35" y="0"/>
                      <a:pt x="35" y="0"/>
                    </a:cubicBezTo>
                    <a:cubicBezTo>
                      <a:pt x="36" y="0"/>
                      <a:pt x="36" y="0"/>
                      <a:pt x="36" y="0"/>
                    </a:cubicBezTo>
                    <a:cubicBezTo>
                      <a:pt x="36" y="0"/>
                      <a:pt x="36"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2" name="Freeform 8341">
                <a:extLst>
                  <a:ext uri="{FF2B5EF4-FFF2-40B4-BE49-F238E27FC236}">
                    <a16:creationId xmlns:a16="http://schemas.microsoft.com/office/drawing/2014/main" id="{9E7E85C2-253E-4A46-8AA1-363ECC4594C4}"/>
                  </a:ext>
                </a:extLst>
              </p:cNvPr>
              <p:cNvSpPr>
                <a:spLocks noEditPoints="1"/>
              </p:cNvSpPr>
              <p:nvPr/>
            </p:nvSpPr>
            <p:spPr bwMode="auto">
              <a:xfrm>
                <a:off x="-1752600" y="2567105"/>
                <a:ext cx="44450" cy="53975"/>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3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4" y="10"/>
                      <a:pt x="5" y="9"/>
                      <a:pt x="6" y="9"/>
                    </a:cubicBezTo>
                    <a:cubicBezTo>
                      <a:pt x="7" y="9"/>
                      <a:pt x="8" y="9"/>
                      <a:pt x="10" y="9"/>
                    </a:cubicBezTo>
                    <a:cubicBezTo>
                      <a:pt x="12" y="9"/>
                      <a:pt x="12" y="9"/>
                      <a:pt x="12" y="9"/>
                    </a:cubicBezTo>
                    <a:cubicBezTo>
                      <a:pt x="12" y="8"/>
                      <a:pt x="12" y="8"/>
                      <a:pt x="12" y="8"/>
                    </a:cubicBezTo>
                    <a:cubicBezTo>
                      <a:pt x="12" y="7"/>
                      <a:pt x="12" y="6"/>
                      <a:pt x="12" y="6"/>
                    </a:cubicBezTo>
                    <a:cubicBezTo>
                      <a:pt x="12" y="6"/>
                      <a:pt x="11" y="5"/>
                      <a:pt x="11" y="5"/>
                    </a:cubicBezTo>
                    <a:cubicBezTo>
                      <a:pt x="11" y="5"/>
                      <a:pt x="10" y="4"/>
                      <a:pt x="10" y="4"/>
                    </a:cubicBezTo>
                    <a:cubicBezTo>
                      <a:pt x="10" y="4"/>
                      <a:pt x="9" y="4"/>
                      <a:pt x="8" y="4"/>
                    </a:cubicBezTo>
                    <a:cubicBezTo>
                      <a:pt x="8" y="4"/>
                      <a:pt x="7" y="4"/>
                      <a:pt x="6" y="4"/>
                    </a:cubicBezTo>
                    <a:cubicBezTo>
                      <a:pt x="5" y="5"/>
                      <a:pt x="5" y="5"/>
                      <a:pt x="4" y="5"/>
                    </a:cubicBezTo>
                    <a:cubicBezTo>
                      <a:pt x="4" y="5"/>
                      <a:pt x="3" y="6"/>
                      <a:pt x="3" y="6"/>
                    </a:cubicBezTo>
                    <a:cubicBezTo>
                      <a:pt x="3" y="6"/>
                      <a:pt x="2" y="6"/>
                      <a:pt x="2" y="6"/>
                    </a:cubicBezTo>
                    <a:cubicBezTo>
                      <a:pt x="2" y="6"/>
                      <a:pt x="2" y="6"/>
                      <a:pt x="2" y="6"/>
                    </a:cubicBezTo>
                    <a:cubicBezTo>
                      <a:pt x="2" y="6"/>
                      <a:pt x="2" y="6"/>
                      <a:pt x="1" y="5"/>
                    </a:cubicBezTo>
                    <a:cubicBezTo>
                      <a:pt x="1" y="5"/>
                      <a:pt x="1" y="5"/>
                      <a:pt x="1" y="5"/>
                    </a:cubicBezTo>
                    <a:cubicBezTo>
                      <a:pt x="1" y="5"/>
                      <a:pt x="1" y="4"/>
                      <a:pt x="1" y="4"/>
                    </a:cubicBezTo>
                    <a:cubicBezTo>
                      <a:pt x="1" y="3"/>
                      <a:pt x="1" y="3"/>
                      <a:pt x="1" y="3"/>
                    </a:cubicBezTo>
                    <a:cubicBezTo>
                      <a:pt x="1" y="3"/>
                      <a:pt x="2"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3" y="1"/>
                    </a:cubicBezTo>
                    <a:cubicBezTo>
                      <a:pt x="14" y="1"/>
                      <a:pt x="14" y="1"/>
                      <a:pt x="15" y="2"/>
                    </a:cubicBezTo>
                    <a:cubicBezTo>
                      <a:pt x="16" y="3"/>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6" y="14"/>
                    </a:cubicBezTo>
                    <a:cubicBezTo>
                      <a:pt x="5" y="14"/>
                      <a:pt x="5" y="14"/>
                      <a:pt x="5" y="15"/>
                    </a:cubicBezTo>
                    <a:cubicBezTo>
                      <a:pt x="5" y="15"/>
                      <a:pt x="5" y="16"/>
                      <a:pt x="6" y="17"/>
                    </a:cubicBezTo>
                    <a:cubicBezTo>
                      <a:pt x="6" y="17"/>
                      <a:pt x="7" y="17"/>
                      <a:pt x="8" y="17"/>
                    </a:cubicBezTo>
                    <a:cubicBezTo>
                      <a:pt x="9" y="17"/>
                      <a:pt x="9"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3" name="Freeform 8342">
                <a:extLst>
                  <a:ext uri="{FF2B5EF4-FFF2-40B4-BE49-F238E27FC236}">
                    <a16:creationId xmlns:a16="http://schemas.microsoft.com/office/drawing/2014/main" id="{2DB6E55A-D8CC-48FB-8E3F-2D4970A01B5D}"/>
                  </a:ext>
                </a:extLst>
              </p:cNvPr>
              <p:cNvSpPr>
                <a:spLocks noEditPoints="1"/>
              </p:cNvSpPr>
              <p:nvPr/>
            </p:nvSpPr>
            <p:spPr bwMode="auto">
              <a:xfrm>
                <a:off x="-1697038" y="2544880"/>
                <a:ext cx="47625" cy="76200"/>
              </a:xfrm>
              <a:custGeom>
                <a:avLst/>
                <a:gdLst>
                  <a:gd name="T0" fmla="*/ 18 w 18"/>
                  <a:gd name="T1" fmla="*/ 28 h 29"/>
                  <a:gd name="T2" fmla="*/ 18 w 18"/>
                  <a:gd name="T3" fmla="*/ 28 h 29"/>
                  <a:gd name="T4" fmla="*/ 18 w 18"/>
                  <a:gd name="T5" fmla="*/ 28 h 29"/>
                  <a:gd name="T6" fmla="*/ 17 w 18"/>
                  <a:gd name="T7" fmla="*/ 28 h 29"/>
                  <a:gd name="T8" fmla="*/ 16 w 18"/>
                  <a:gd name="T9" fmla="*/ 28 h 29"/>
                  <a:gd name="T10" fmla="*/ 15 w 18"/>
                  <a:gd name="T11" fmla="*/ 28 h 29"/>
                  <a:gd name="T12" fmla="*/ 14 w 18"/>
                  <a:gd name="T13" fmla="*/ 28 h 29"/>
                  <a:gd name="T14" fmla="*/ 14 w 18"/>
                  <a:gd name="T15" fmla="*/ 28 h 29"/>
                  <a:gd name="T16" fmla="*/ 14 w 18"/>
                  <a:gd name="T17" fmla="*/ 28 h 29"/>
                  <a:gd name="T18" fmla="*/ 14 w 18"/>
                  <a:gd name="T19" fmla="*/ 26 h 29"/>
                  <a:gd name="T20" fmla="*/ 11 w 18"/>
                  <a:gd name="T21" fmla="*/ 28 h 29"/>
                  <a:gd name="T22" fmla="*/ 8 w 18"/>
                  <a:gd name="T23" fmla="*/ 29 h 29"/>
                  <a:gd name="T24" fmla="*/ 4 w 18"/>
                  <a:gd name="T25" fmla="*/ 28 h 29"/>
                  <a:gd name="T26" fmla="*/ 2 w 18"/>
                  <a:gd name="T27" fmla="*/ 26 h 29"/>
                  <a:gd name="T28" fmla="*/ 0 w 18"/>
                  <a:gd name="T29" fmla="*/ 23 h 29"/>
                  <a:gd name="T30" fmla="*/ 0 w 18"/>
                  <a:gd name="T31" fmla="*/ 19 h 29"/>
                  <a:gd name="T32" fmla="*/ 1 w 18"/>
                  <a:gd name="T33" fmla="*/ 14 h 29"/>
                  <a:gd name="T34" fmla="*/ 2 w 18"/>
                  <a:gd name="T35" fmla="*/ 11 h 29"/>
                  <a:gd name="T36" fmla="*/ 5 w 18"/>
                  <a:gd name="T37" fmla="*/ 9 h 29"/>
                  <a:gd name="T38" fmla="*/ 8 w 18"/>
                  <a:gd name="T39" fmla="*/ 8 h 29"/>
                  <a:gd name="T40" fmla="*/ 11 w 18"/>
                  <a:gd name="T41" fmla="*/ 9 h 29"/>
                  <a:gd name="T42" fmla="*/ 13 w 18"/>
                  <a:gd name="T43" fmla="*/ 11 h 29"/>
                  <a:gd name="T44" fmla="*/ 13 w 18"/>
                  <a:gd name="T45" fmla="*/ 1 h 29"/>
                  <a:gd name="T46" fmla="*/ 13 w 18"/>
                  <a:gd name="T47" fmla="*/ 0 h 29"/>
                  <a:gd name="T48" fmla="*/ 14 w 18"/>
                  <a:gd name="T49" fmla="*/ 0 h 29"/>
                  <a:gd name="T50" fmla="*/ 15 w 18"/>
                  <a:gd name="T51" fmla="*/ 0 h 29"/>
                  <a:gd name="T52" fmla="*/ 16 w 18"/>
                  <a:gd name="T53" fmla="*/ 0 h 29"/>
                  <a:gd name="T54" fmla="*/ 17 w 18"/>
                  <a:gd name="T55" fmla="*/ 0 h 29"/>
                  <a:gd name="T56" fmla="*/ 18 w 18"/>
                  <a:gd name="T57" fmla="*/ 0 h 29"/>
                  <a:gd name="T58" fmla="*/ 18 w 18"/>
                  <a:gd name="T59" fmla="*/ 0 h 29"/>
                  <a:gd name="T60" fmla="*/ 18 w 18"/>
                  <a:gd name="T61" fmla="*/ 1 h 29"/>
                  <a:gd name="T62" fmla="*/ 18 w 18"/>
                  <a:gd name="T63" fmla="*/ 28 h 29"/>
                  <a:gd name="T64" fmla="*/ 13 w 18"/>
                  <a:gd name="T65" fmla="*/ 15 h 29"/>
                  <a:gd name="T66" fmla="*/ 11 w 18"/>
                  <a:gd name="T67" fmla="*/ 13 h 29"/>
                  <a:gd name="T68" fmla="*/ 9 w 18"/>
                  <a:gd name="T69" fmla="*/ 13 h 29"/>
                  <a:gd name="T70" fmla="*/ 7 w 18"/>
                  <a:gd name="T71" fmla="*/ 13 h 29"/>
                  <a:gd name="T72" fmla="*/ 6 w 18"/>
                  <a:gd name="T73" fmla="*/ 14 h 29"/>
                  <a:gd name="T74" fmla="*/ 5 w 18"/>
                  <a:gd name="T75" fmla="*/ 16 h 29"/>
                  <a:gd name="T76" fmla="*/ 5 w 18"/>
                  <a:gd name="T77" fmla="*/ 18 h 29"/>
                  <a:gd name="T78" fmla="*/ 5 w 18"/>
                  <a:gd name="T79" fmla="*/ 21 h 29"/>
                  <a:gd name="T80" fmla="*/ 6 w 18"/>
                  <a:gd name="T81" fmla="*/ 23 h 29"/>
                  <a:gd name="T82" fmla="*/ 7 w 18"/>
                  <a:gd name="T83" fmla="*/ 24 h 29"/>
                  <a:gd name="T84" fmla="*/ 9 w 18"/>
                  <a:gd name="T85" fmla="*/ 24 h 29"/>
                  <a:gd name="T86" fmla="*/ 10 w 18"/>
                  <a:gd name="T87" fmla="*/ 24 h 29"/>
                  <a:gd name="T88" fmla="*/ 11 w 18"/>
                  <a:gd name="T89" fmla="*/ 24 h 29"/>
                  <a:gd name="T90" fmla="*/ 12 w 18"/>
                  <a:gd name="T91" fmla="*/ 23 h 29"/>
                  <a:gd name="T92" fmla="*/ 13 w 18"/>
                  <a:gd name="T93" fmla="*/ 22 h 29"/>
                  <a:gd name="T94" fmla="*/ 13 w 18"/>
                  <a:gd name="T95"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8"/>
                    </a:moveTo>
                    <a:cubicBezTo>
                      <a:pt x="18" y="28"/>
                      <a:pt x="18" y="28"/>
                      <a:pt x="18" y="28"/>
                    </a:cubicBezTo>
                    <a:cubicBezTo>
                      <a:pt x="18" y="28"/>
                      <a:pt x="18" y="28"/>
                      <a:pt x="18" y="28"/>
                    </a:cubicBezTo>
                    <a:cubicBezTo>
                      <a:pt x="18" y="28"/>
                      <a:pt x="17" y="28"/>
                      <a:pt x="17" y="28"/>
                    </a:cubicBezTo>
                    <a:cubicBezTo>
                      <a:pt x="17" y="28"/>
                      <a:pt x="17" y="28"/>
                      <a:pt x="16" y="28"/>
                    </a:cubicBezTo>
                    <a:cubicBezTo>
                      <a:pt x="16" y="28"/>
                      <a:pt x="15" y="28"/>
                      <a:pt x="15" y="28"/>
                    </a:cubicBezTo>
                    <a:cubicBezTo>
                      <a:pt x="15" y="28"/>
                      <a:pt x="15" y="28"/>
                      <a:pt x="14" y="28"/>
                    </a:cubicBezTo>
                    <a:cubicBezTo>
                      <a:pt x="14" y="28"/>
                      <a:pt x="14" y="28"/>
                      <a:pt x="14" y="28"/>
                    </a:cubicBezTo>
                    <a:cubicBezTo>
                      <a:pt x="14" y="28"/>
                      <a:pt x="14" y="28"/>
                      <a:pt x="14" y="28"/>
                    </a:cubicBezTo>
                    <a:cubicBezTo>
                      <a:pt x="14" y="26"/>
                      <a:pt x="14" y="26"/>
                      <a:pt x="14" y="26"/>
                    </a:cubicBezTo>
                    <a:cubicBezTo>
                      <a:pt x="13" y="27"/>
                      <a:pt x="12" y="27"/>
                      <a:pt x="11" y="28"/>
                    </a:cubicBezTo>
                    <a:cubicBezTo>
                      <a:pt x="10" y="29"/>
                      <a:pt x="9" y="29"/>
                      <a:pt x="8" y="29"/>
                    </a:cubicBezTo>
                    <a:cubicBezTo>
                      <a:pt x="6" y="29"/>
                      <a:pt x="5" y="29"/>
                      <a:pt x="4" y="28"/>
                    </a:cubicBezTo>
                    <a:cubicBezTo>
                      <a:pt x="3" y="27"/>
                      <a:pt x="2" y="27"/>
                      <a:pt x="2" y="26"/>
                    </a:cubicBezTo>
                    <a:cubicBezTo>
                      <a:pt x="1" y="25"/>
                      <a:pt x="1" y="24"/>
                      <a:pt x="0" y="23"/>
                    </a:cubicBezTo>
                    <a:cubicBezTo>
                      <a:pt x="0" y="21"/>
                      <a:pt x="0" y="20"/>
                      <a:pt x="0" y="19"/>
                    </a:cubicBezTo>
                    <a:cubicBezTo>
                      <a:pt x="0" y="17"/>
                      <a:pt x="0" y="16"/>
                      <a:pt x="1" y="14"/>
                    </a:cubicBezTo>
                    <a:cubicBezTo>
                      <a:pt x="1" y="13"/>
                      <a:pt x="1" y="12"/>
                      <a:pt x="2" y="11"/>
                    </a:cubicBezTo>
                    <a:cubicBezTo>
                      <a:pt x="3" y="10"/>
                      <a:pt x="4" y="9"/>
                      <a:pt x="5" y="9"/>
                    </a:cubicBezTo>
                    <a:cubicBezTo>
                      <a:pt x="6" y="8"/>
                      <a:pt x="7" y="8"/>
                      <a:pt x="8" y="8"/>
                    </a:cubicBezTo>
                    <a:cubicBezTo>
                      <a:pt x="9" y="8"/>
                      <a:pt x="10" y="8"/>
                      <a:pt x="11" y="9"/>
                    </a:cubicBezTo>
                    <a:cubicBezTo>
                      <a:pt x="12" y="9"/>
                      <a:pt x="12" y="10"/>
                      <a:pt x="13" y="11"/>
                    </a:cubicBezTo>
                    <a:cubicBezTo>
                      <a:pt x="13" y="1"/>
                      <a:pt x="13" y="1"/>
                      <a:pt x="13" y="1"/>
                    </a:cubicBezTo>
                    <a:cubicBezTo>
                      <a:pt x="13" y="1"/>
                      <a:pt x="13" y="1"/>
                      <a:pt x="13" y="0"/>
                    </a:cubicBezTo>
                    <a:cubicBezTo>
                      <a:pt x="13" y="0"/>
                      <a:pt x="14" y="0"/>
                      <a:pt x="14" y="0"/>
                    </a:cubicBezTo>
                    <a:cubicBezTo>
                      <a:pt x="14" y="0"/>
                      <a:pt x="14" y="0"/>
                      <a:pt x="15" y="0"/>
                    </a:cubicBezTo>
                    <a:cubicBezTo>
                      <a:pt x="15" y="0"/>
                      <a:pt x="15" y="0"/>
                      <a:pt x="16" y="0"/>
                    </a:cubicBezTo>
                    <a:cubicBezTo>
                      <a:pt x="16" y="0"/>
                      <a:pt x="17" y="0"/>
                      <a:pt x="17" y="0"/>
                    </a:cubicBezTo>
                    <a:cubicBezTo>
                      <a:pt x="17" y="0"/>
                      <a:pt x="18" y="0"/>
                      <a:pt x="18" y="0"/>
                    </a:cubicBezTo>
                    <a:cubicBezTo>
                      <a:pt x="18" y="0"/>
                      <a:pt x="18" y="0"/>
                      <a:pt x="18" y="0"/>
                    </a:cubicBezTo>
                    <a:cubicBezTo>
                      <a:pt x="18" y="1"/>
                      <a:pt x="18" y="1"/>
                      <a:pt x="18" y="1"/>
                    </a:cubicBezTo>
                    <a:lnTo>
                      <a:pt x="18" y="28"/>
                    </a:lnTo>
                    <a:close/>
                    <a:moveTo>
                      <a:pt x="13" y="15"/>
                    </a:moveTo>
                    <a:cubicBezTo>
                      <a:pt x="12" y="15"/>
                      <a:pt x="12" y="14"/>
                      <a:pt x="11" y="13"/>
                    </a:cubicBezTo>
                    <a:cubicBezTo>
                      <a:pt x="10" y="13"/>
                      <a:pt x="10" y="13"/>
                      <a:pt x="9" y="13"/>
                    </a:cubicBezTo>
                    <a:cubicBezTo>
                      <a:pt x="8" y="13"/>
                      <a:pt x="8" y="13"/>
                      <a:pt x="7" y="13"/>
                    </a:cubicBezTo>
                    <a:cubicBezTo>
                      <a:pt x="7" y="13"/>
                      <a:pt x="6" y="14"/>
                      <a:pt x="6" y="14"/>
                    </a:cubicBezTo>
                    <a:cubicBezTo>
                      <a:pt x="6" y="15"/>
                      <a:pt x="6" y="16"/>
                      <a:pt x="5" y="16"/>
                    </a:cubicBezTo>
                    <a:cubicBezTo>
                      <a:pt x="5" y="17"/>
                      <a:pt x="5" y="18"/>
                      <a:pt x="5" y="18"/>
                    </a:cubicBezTo>
                    <a:cubicBezTo>
                      <a:pt x="5" y="19"/>
                      <a:pt x="5" y="20"/>
                      <a:pt x="5" y="21"/>
                    </a:cubicBezTo>
                    <a:cubicBezTo>
                      <a:pt x="6" y="21"/>
                      <a:pt x="6" y="22"/>
                      <a:pt x="6" y="23"/>
                    </a:cubicBezTo>
                    <a:cubicBezTo>
                      <a:pt x="6" y="23"/>
                      <a:pt x="7" y="24"/>
                      <a:pt x="7" y="24"/>
                    </a:cubicBezTo>
                    <a:cubicBezTo>
                      <a:pt x="8" y="24"/>
                      <a:pt x="8" y="24"/>
                      <a:pt x="9" y="24"/>
                    </a:cubicBezTo>
                    <a:cubicBezTo>
                      <a:pt x="9" y="24"/>
                      <a:pt x="10" y="24"/>
                      <a:pt x="10" y="24"/>
                    </a:cubicBezTo>
                    <a:cubicBezTo>
                      <a:pt x="10" y="24"/>
                      <a:pt x="11" y="24"/>
                      <a:pt x="11" y="24"/>
                    </a:cubicBezTo>
                    <a:cubicBezTo>
                      <a:pt x="11" y="24"/>
                      <a:pt x="12" y="23"/>
                      <a:pt x="12" y="23"/>
                    </a:cubicBezTo>
                    <a:cubicBezTo>
                      <a:pt x="12" y="23"/>
                      <a:pt x="13" y="22"/>
                      <a:pt x="13" y="22"/>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4" name="Freeform 8343">
                <a:extLst>
                  <a:ext uri="{FF2B5EF4-FFF2-40B4-BE49-F238E27FC236}">
                    <a16:creationId xmlns:a16="http://schemas.microsoft.com/office/drawing/2014/main" id="{69D59EFB-7212-4559-9702-84D3537AA84B}"/>
                  </a:ext>
                </a:extLst>
              </p:cNvPr>
              <p:cNvSpPr>
                <a:spLocks noEditPoints="1"/>
              </p:cNvSpPr>
              <p:nvPr/>
            </p:nvSpPr>
            <p:spPr bwMode="auto">
              <a:xfrm>
                <a:off x="-1638300" y="2567105"/>
                <a:ext cx="47625" cy="53975"/>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8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8" y="12"/>
                      <a:pt x="17" y="12"/>
                      <a:pt x="17" y="12"/>
                    </a:cubicBezTo>
                    <a:cubicBezTo>
                      <a:pt x="6" y="12"/>
                      <a:pt x="6" y="12"/>
                      <a:pt x="6" y="12"/>
                    </a:cubicBezTo>
                    <a:cubicBezTo>
                      <a:pt x="6" y="13"/>
                      <a:pt x="6" y="13"/>
                      <a:pt x="6" y="14"/>
                    </a:cubicBezTo>
                    <a:cubicBezTo>
                      <a:pt x="6" y="15"/>
                      <a:pt x="6" y="15"/>
                      <a:pt x="7" y="16"/>
                    </a:cubicBezTo>
                    <a:cubicBezTo>
                      <a:pt x="7" y="16"/>
                      <a:pt x="8" y="16"/>
                      <a:pt x="8" y="17"/>
                    </a:cubicBezTo>
                    <a:cubicBezTo>
                      <a:pt x="9" y="17"/>
                      <a:pt x="10" y="17"/>
                      <a:pt x="11" y="17"/>
                    </a:cubicBezTo>
                    <a:cubicBezTo>
                      <a:pt x="12" y="17"/>
                      <a:pt x="12" y="17"/>
                      <a:pt x="13" y="17"/>
                    </a:cubicBezTo>
                    <a:cubicBezTo>
                      <a:pt x="14" y="17"/>
                      <a:pt x="14" y="16"/>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7" y="17"/>
                      <a:pt x="18" y="17"/>
                      <a:pt x="18" y="17"/>
                    </a:cubicBezTo>
                    <a:cubicBezTo>
                      <a:pt x="18" y="18"/>
                      <a:pt x="17" y="18"/>
                      <a:pt x="17" y="18"/>
                    </a:cubicBezTo>
                    <a:cubicBezTo>
                      <a:pt x="17" y="18"/>
                      <a:pt x="17" y="19"/>
                      <a:pt x="17" y="19"/>
                    </a:cubicBezTo>
                    <a:cubicBezTo>
                      <a:pt x="17" y="19"/>
                      <a:pt x="17" y="19"/>
                      <a:pt x="17" y="19"/>
                    </a:cubicBezTo>
                    <a:cubicBezTo>
                      <a:pt x="17" y="19"/>
                      <a:pt x="17" y="19"/>
                      <a:pt x="17" y="19"/>
                    </a:cubicBezTo>
                    <a:cubicBezTo>
                      <a:pt x="17" y="19"/>
                      <a:pt x="17" y="20"/>
                      <a:pt x="16" y="20"/>
                    </a:cubicBezTo>
                    <a:cubicBezTo>
                      <a:pt x="16" y="20"/>
                      <a:pt x="15" y="20"/>
                      <a:pt x="15" y="20"/>
                    </a:cubicBezTo>
                    <a:cubicBezTo>
                      <a:pt x="14" y="20"/>
                      <a:pt x="14" y="21"/>
                      <a:pt x="13" y="21"/>
                    </a:cubicBezTo>
                    <a:cubicBezTo>
                      <a:pt x="12" y="21"/>
                      <a:pt x="11" y="21"/>
                      <a:pt x="10" y="21"/>
                    </a:cubicBezTo>
                    <a:cubicBezTo>
                      <a:pt x="9" y="21"/>
                      <a:pt x="7" y="21"/>
                      <a:pt x="6" y="20"/>
                    </a:cubicBezTo>
                    <a:cubicBezTo>
                      <a:pt x="5" y="20"/>
                      <a:pt x="4" y="19"/>
                      <a:pt x="3" y="18"/>
                    </a:cubicBezTo>
                    <a:cubicBezTo>
                      <a:pt x="2" y="18"/>
                      <a:pt x="1" y="16"/>
                      <a:pt x="1" y="15"/>
                    </a:cubicBezTo>
                    <a:cubicBezTo>
                      <a:pt x="1" y="14"/>
                      <a:pt x="0" y="12"/>
                      <a:pt x="0" y="11"/>
                    </a:cubicBezTo>
                    <a:cubicBezTo>
                      <a:pt x="0" y="9"/>
                      <a:pt x="1" y="8"/>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4"/>
                      <a:pt x="18" y="5"/>
                      <a:pt x="18" y="6"/>
                    </a:cubicBezTo>
                    <a:cubicBezTo>
                      <a:pt x="18" y="7"/>
                      <a:pt x="18" y="8"/>
                      <a:pt x="18" y="9"/>
                    </a:cubicBezTo>
                    <a:lnTo>
                      <a:pt x="18" y="10"/>
                    </a:lnTo>
                    <a:close/>
                    <a:moveTo>
                      <a:pt x="13" y="9"/>
                    </a:moveTo>
                    <a:cubicBezTo>
                      <a:pt x="13" y="7"/>
                      <a:pt x="13" y="6"/>
                      <a:pt x="13" y="5"/>
                    </a:cubicBezTo>
                    <a:cubicBezTo>
                      <a:pt x="12" y="4"/>
                      <a:pt x="11" y="4"/>
                      <a:pt x="10" y="4"/>
                    </a:cubicBezTo>
                    <a:cubicBezTo>
                      <a:pt x="9" y="4"/>
                      <a:pt x="8" y="4"/>
                      <a:pt x="8" y="4"/>
                    </a:cubicBezTo>
                    <a:cubicBezTo>
                      <a:pt x="7" y="4"/>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5" name="Freeform 8344">
                <a:extLst>
                  <a:ext uri="{FF2B5EF4-FFF2-40B4-BE49-F238E27FC236}">
                    <a16:creationId xmlns:a16="http://schemas.microsoft.com/office/drawing/2014/main" id="{3A7FE565-26F2-4C69-9B5A-7EDCADC1DDC2}"/>
                  </a:ext>
                </a:extLst>
              </p:cNvPr>
              <p:cNvSpPr>
                <a:spLocks/>
              </p:cNvSpPr>
              <p:nvPr/>
            </p:nvSpPr>
            <p:spPr bwMode="auto">
              <a:xfrm>
                <a:off x="-1576388" y="2567105"/>
                <a:ext cx="44450" cy="52388"/>
              </a:xfrm>
              <a:custGeom>
                <a:avLst/>
                <a:gdLst>
                  <a:gd name="T0" fmla="*/ 17 w 17"/>
                  <a:gd name="T1" fmla="*/ 20 h 20"/>
                  <a:gd name="T2" fmla="*/ 17 w 17"/>
                  <a:gd name="T3" fmla="*/ 20 h 20"/>
                  <a:gd name="T4" fmla="*/ 16 w 17"/>
                  <a:gd name="T5" fmla="*/ 20 h 20"/>
                  <a:gd name="T6" fmla="*/ 16 w 17"/>
                  <a:gd name="T7" fmla="*/ 20 h 20"/>
                  <a:gd name="T8" fmla="*/ 14 w 17"/>
                  <a:gd name="T9" fmla="*/ 20 h 20"/>
                  <a:gd name="T10" fmla="*/ 13 w 17"/>
                  <a:gd name="T11" fmla="*/ 20 h 20"/>
                  <a:gd name="T12" fmla="*/ 12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8 h 20"/>
                  <a:gd name="T32" fmla="*/ 5 w 17"/>
                  <a:gd name="T33" fmla="*/ 20 h 20"/>
                  <a:gd name="T34" fmla="*/ 5 w 17"/>
                  <a:gd name="T35" fmla="*/ 20 h 20"/>
                  <a:gd name="T36" fmla="*/ 4 w 17"/>
                  <a:gd name="T37" fmla="*/ 20 h 20"/>
                  <a:gd name="T38" fmla="*/ 3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1 h 20"/>
                  <a:gd name="T60" fmla="*/ 3 w 17"/>
                  <a:gd name="T61" fmla="*/ 1 h 20"/>
                  <a:gd name="T62" fmla="*/ 4 w 17"/>
                  <a:gd name="T63" fmla="*/ 1 h 20"/>
                  <a:gd name="T64" fmla="*/ 4 w 17"/>
                  <a:gd name="T65" fmla="*/ 1 h 20"/>
                  <a:gd name="T66" fmla="*/ 4 w 17"/>
                  <a:gd name="T67" fmla="*/ 1 h 20"/>
                  <a:gd name="T68" fmla="*/ 4 w 17"/>
                  <a:gd name="T69" fmla="*/ 4 h 20"/>
                  <a:gd name="T70" fmla="*/ 7 w 17"/>
                  <a:gd name="T71" fmla="*/ 1 h 20"/>
                  <a:gd name="T72" fmla="*/ 10 w 17"/>
                  <a:gd name="T73" fmla="*/ 0 h 20"/>
                  <a:gd name="T74" fmla="*/ 13 w 17"/>
                  <a:gd name="T75" fmla="*/ 1 h 20"/>
                  <a:gd name="T76" fmla="*/ 16 w 17"/>
                  <a:gd name="T77" fmla="*/ 3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6" y="20"/>
                    </a:cubicBezTo>
                    <a:cubicBezTo>
                      <a:pt x="16" y="20"/>
                      <a:pt x="16" y="20"/>
                      <a:pt x="16" y="20"/>
                    </a:cubicBezTo>
                    <a:cubicBezTo>
                      <a:pt x="15" y="20"/>
                      <a:pt x="15" y="20"/>
                      <a:pt x="14" y="20"/>
                    </a:cubicBezTo>
                    <a:cubicBezTo>
                      <a:pt x="14" y="20"/>
                      <a:pt x="14" y="20"/>
                      <a:pt x="13" y="20"/>
                    </a:cubicBezTo>
                    <a:cubicBezTo>
                      <a:pt x="13" y="20"/>
                      <a:pt x="13" y="20"/>
                      <a:pt x="12"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1" y="6"/>
                      <a:pt x="11" y="6"/>
                    </a:cubicBezTo>
                    <a:cubicBezTo>
                      <a:pt x="11" y="5"/>
                      <a:pt x="11" y="5"/>
                      <a:pt x="10" y="5"/>
                    </a:cubicBezTo>
                    <a:cubicBezTo>
                      <a:pt x="10" y="5"/>
                      <a:pt x="9" y="5"/>
                      <a:pt x="9" y="5"/>
                    </a:cubicBezTo>
                    <a:cubicBezTo>
                      <a:pt x="8" y="5"/>
                      <a:pt x="8" y="5"/>
                      <a:pt x="7" y="5"/>
                    </a:cubicBezTo>
                    <a:cubicBezTo>
                      <a:pt x="6" y="6"/>
                      <a:pt x="5" y="7"/>
                      <a:pt x="5" y="8"/>
                    </a:cubicBezTo>
                    <a:cubicBezTo>
                      <a:pt x="5" y="20"/>
                      <a:pt x="5" y="20"/>
                      <a:pt x="5" y="20"/>
                    </a:cubicBezTo>
                    <a:cubicBezTo>
                      <a:pt x="5" y="20"/>
                      <a:pt x="5" y="20"/>
                      <a:pt x="5" y="20"/>
                    </a:cubicBezTo>
                    <a:cubicBezTo>
                      <a:pt x="5" y="20"/>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1"/>
                    </a:cubicBezTo>
                    <a:cubicBezTo>
                      <a:pt x="4" y="4"/>
                      <a:pt x="4" y="4"/>
                      <a:pt x="4" y="4"/>
                    </a:cubicBezTo>
                    <a:cubicBezTo>
                      <a:pt x="5" y="2"/>
                      <a:pt x="6" y="2"/>
                      <a:pt x="7" y="1"/>
                    </a:cubicBezTo>
                    <a:cubicBezTo>
                      <a:pt x="8" y="1"/>
                      <a:pt x="9" y="0"/>
                      <a:pt x="10" y="0"/>
                    </a:cubicBezTo>
                    <a:cubicBezTo>
                      <a:pt x="12" y="0"/>
                      <a:pt x="13" y="0"/>
                      <a:pt x="13" y="1"/>
                    </a:cubicBezTo>
                    <a:cubicBezTo>
                      <a:pt x="14" y="1"/>
                      <a:pt x="15" y="2"/>
                      <a:pt x="16" y="3"/>
                    </a:cubicBezTo>
                    <a:cubicBezTo>
                      <a:pt x="16" y="3"/>
                      <a:pt x="16"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36" name="Freeform 8345">
                <a:extLst>
                  <a:ext uri="{FF2B5EF4-FFF2-40B4-BE49-F238E27FC236}">
                    <a16:creationId xmlns:a16="http://schemas.microsoft.com/office/drawing/2014/main" id="{C1225220-6CF0-4F00-9536-5E8349D359FB}"/>
                  </a:ext>
                </a:extLst>
              </p:cNvPr>
              <p:cNvSpPr>
                <a:spLocks noEditPoints="1"/>
              </p:cNvSpPr>
              <p:nvPr/>
            </p:nvSpPr>
            <p:spPr bwMode="auto">
              <a:xfrm>
                <a:off x="-1520825" y="2567105"/>
                <a:ext cx="46038" cy="53975"/>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0 w 17"/>
                  <a:gd name="T25" fmla="*/ 17 h 21"/>
                  <a:gd name="T26" fmla="*/ 0 w 17"/>
                  <a:gd name="T27" fmla="*/ 15 h 21"/>
                  <a:gd name="T28" fmla="*/ 1 w 17"/>
                  <a:gd name="T29" fmla="*/ 12 h 21"/>
                  <a:gd name="T30" fmla="*/ 2 w 17"/>
                  <a:gd name="T31" fmla="*/ 10 h 21"/>
                  <a:gd name="T32" fmla="*/ 6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0"/>
                    </a:cubicBezTo>
                    <a:cubicBezTo>
                      <a:pt x="15" y="20"/>
                      <a:pt x="15" y="20"/>
                      <a:pt x="14" y="20"/>
                    </a:cubicBezTo>
                    <a:cubicBezTo>
                      <a:pt x="14" y="20"/>
                      <a:pt x="13" y="20"/>
                      <a:pt x="13" y="20"/>
                    </a:cubicBezTo>
                    <a:cubicBezTo>
                      <a:pt x="13" y="20"/>
                      <a:pt x="13" y="20"/>
                      <a:pt x="13"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1" y="12"/>
                    </a:cubicBezTo>
                    <a:cubicBezTo>
                      <a:pt x="1" y="11"/>
                      <a:pt x="2" y="11"/>
                      <a:pt x="2" y="10"/>
                    </a:cubicBezTo>
                    <a:cubicBezTo>
                      <a:pt x="3" y="10"/>
                      <a:pt x="4" y="9"/>
                      <a:pt x="6" y="9"/>
                    </a:cubicBezTo>
                    <a:cubicBezTo>
                      <a:pt x="7" y="9"/>
                      <a:pt x="8" y="9"/>
                      <a:pt x="10" y="9"/>
                    </a:cubicBezTo>
                    <a:cubicBezTo>
                      <a:pt x="12" y="9"/>
                      <a:pt x="12" y="9"/>
                      <a:pt x="12" y="9"/>
                    </a:cubicBezTo>
                    <a:cubicBezTo>
                      <a:pt x="12" y="8"/>
                      <a:pt x="12" y="8"/>
                      <a:pt x="12" y="8"/>
                    </a:cubicBezTo>
                    <a:cubicBezTo>
                      <a:pt x="12" y="7"/>
                      <a:pt x="12" y="6"/>
                      <a:pt x="11" y="6"/>
                    </a:cubicBezTo>
                    <a:cubicBezTo>
                      <a:pt x="11" y="6"/>
                      <a:pt x="11" y="5"/>
                      <a:pt x="11" y="5"/>
                    </a:cubicBezTo>
                    <a:cubicBezTo>
                      <a:pt x="11" y="5"/>
                      <a:pt x="10" y="4"/>
                      <a:pt x="10" y="4"/>
                    </a:cubicBezTo>
                    <a:cubicBezTo>
                      <a:pt x="9" y="4"/>
                      <a:pt x="9" y="4"/>
                      <a:pt x="8" y="4"/>
                    </a:cubicBezTo>
                    <a:cubicBezTo>
                      <a:pt x="7" y="4"/>
                      <a:pt x="6" y="4"/>
                      <a:pt x="6" y="4"/>
                    </a:cubicBezTo>
                    <a:cubicBezTo>
                      <a:pt x="5" y="5"/>
                      <a:pt x="5" y="5"/>
                      <a:pt x="4" y="5"/>
                    </a:cubicBezTo>
                    <a:cubicBezTo>
                      <a:pt x="4" y="5"/>
                      <a:pt x="3" y="6"/>
                      <a:pt x="3" y="6"/>
                    </a:cubicBezTo>
                    <a:cubicBezTo>
                      <a:pt x="2" y="6"/>
                      <a:pt x="2" y="6"/>
                      <a:pt x="2" y="6"/>
                    </a:cubicBezTo>
                    <a:cubicBezTo>
                      <a:pt x="2" y="6"/>
                      <a:pt x="2" y="6"/>
                      <a:pt x="1" y="6"/>
                    </a:cubicBezTo>
                    <a:cubicBezTo>
                      <a:pt x="1" y="6"/>
                      <a:pt x="1" y="6"/>
                      <a:pt x="1" y="5"/>
                    </a:cubicBezTo>
                    <a:cubicBezTo>
                      <a:pt x="1" y="5"/>
                      <a:pt x="1" y="5"/>
                      <a:pt x="1" y="5"/>
                    </a:cubicBezTo>
                    <a:cubicBezTo>
                      <a:pt x="1" y="5"/>
                      <a:pt x="1" y="4"/>
                      <a:pt x="1" y="4"/>
                    </a:cubicBezTo>
                    <a:cubicBezTo>
                      <a:pt x="1" y="3"/>
                      <a:pt x="1" y="3"/>
                      <a:pt x="1" y="3"/>
                    </a:cubicBezTo>
                    <a:cubicBezTo>
                      <a:pt x="1" y="3"/>
                      <a:pt x="1" y="2"/>
                      <a:pt x="1" y="2"/>
                    </a:cubicBezTo>
                    <a:cubicBezTo>
                      <a:pt x="2" y="2"/>
                      <a:pt x="2" y="2"/>
                      <a:pt x="2" y="2"/>
                    </a:cubicBezTo>
                    <a:cubicBezTo>
                      <a:pt x="3" y="1"/>
                      <a:pt x="3" y="1"/>
                      <a:pt x="4" y="1"/>
                    </a:cubicBezTo>
                    <a:cubicBezTo>
                      <a:pt x="5" y="1"/>
                      <a:pt x="5" y="1"/>
                      <a:pt x="6" y="0"/>
                    </a:cubicBezTo>
                    <a:cubicBezTo>
                      <a:pt x="7" y="0"/>
                      <a:pt x="8" y="0"/>
                      <a:pt x="9" y="0"/>
                    </a:cubicBezTo>
                    <a:cubicBezTo>
                      <a:pt x="10" y="0"/>
                      <a:pt x="11" y="0"/>
                      <a:pt x="12" y="1"/>
                    </a:cubicBezTo>
                    <a:cubicBezTo>
                      <a:pt x="13" y="1"/>
                      <a:pt x="14" y="1"/>
                      <a:pt x="15" y="2"/>
                    </a:cubicBezTo>
                    <a:cubicBezTo>
                      <a:pt x="15" y="3"/>
                      <a:pt x="16" y="3"/>
                      <a:pt x="16" y="4"/>
                    </a:cubicBezTo>
                    <a:cubicBezTo>
                      <a:pt x="16" y="5"/>
                      <a:pt x="17" y="6"/>
                      <a:pt x="17" y="7"/>
                    </a:cubicBezTo>
                    <a:lnTo>
                      <a:pt x="17" y="20"/>
                    </a:lnTo>
                    <a:close/>
                    <a:moveTo>
                      <a:pt x="12" y="12"/>
                    </a:moveTo>
                    <a:cubicBezTo>
                      <a:pt x="10" y="12"/>
                      <a:pt x="10" y="12"/>
                      <a:pt x="10" y="12"/>
                    </a:cubicBezTo>
                    <a:cubicBezTo>
                      <a:pt x="9" y="12"/>
                      <a:pt x="8" y="12"/>
                      <a:pt x="7" y="12"/>
                    </a:cubicBezTo>
                    <a:cubicBezTo>
                      <a:pt x="7" y="12"/>
                      <a:pt x="6" y="12"/>
                      <a:pt x="6" y="13"/>
                    </a:cubicBezTo>
                    <a:cubicBezTo>
                      <a:pt x="6" y="13"/>
                      <a:pt x="5" y="13"/>
                      <a:pt x="5" y="14"/>
                    </a:cubicBezTo>
                    <a:cubicBezTo>
                      <a:pt x="5" y="14"/>
                      <a:pt x="5" y="14"/>
                      <a:pt x="5" y="15"/>
                    </a:cubicBezTo>
                    <a:cubicBezTo>
                      <a:pt x="5" y="15"/>
                      <a:pt x="5" y="16"/>
                      <a:pt x="6" y="17"/>
                    </a:cubicBezTo>
                    <a:cubicBezTo>
                      <a:pt x="6" y="17"/>
                      <a:pt x="7" y="17"/>
                      <a:pt x="8" y="17"/>
                    </a:cubicBezTo>
                    <a:cubicBezTo>
                      <a:pt x="8"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9" name="Group 9638">
              <a:extLst>
                <a:ext uri="{FF2B5EF4-FFF2-40B4-BE49-F238E27FC236}">
                  <a16:creationId xmlns:a16="http://schemas.microsoft.com/office/drawing/2014/main" id="{4BC3B15E-F614-4380-BA6F-2C881DF5FD45}"/>
                </a:ext>
              </a:extLst>
            </p:cNvPr>
            <p:cNvGrpSpPr/>
            <p:nvPr/>
          </p:nvGrpSpPr>
          <p:grpSpPr>
            <a:xfrm>
              <a:off x="2574847" y="3203123"/>
              <a:ext cx="211107" cy="199847"/>
              <a:chOff x="-1062038" y="2616317"/>
              <a:chExt cx="238126" cy="225425"/>
            </a:xfrm>
          </p:grpSpPr>
          <p:sp>
            <p:nvSpPr>
              <p:cNvPr id="9337" name="Freeform 8346">
                <a:extLst>
                  <a:ext uri="{FF2B5EF4-FFF2-40B4-BE49-F238E27FC236}">
                    <a16:creationId xmlns:a16="http://schemas.microsoft.com/office/drawing/2014/main" id="{B6E677B9-8165-411E-B3BE-2CC8EFB3BD3A}"/>
                  </a:ext>
                </a:extLst>
              </p:cNvPr>
              <p:cNvSpPr>
                <a:spLocks/>
              </p:cNvSpPr>
              <p:nvPr/>
            </p:nvSpPr>
            <p:spPr bwMode="auto">
              <a:xfrm>
                <a:off x="-1058863" y="2616317"/>
                <a:ext cx="53975" cy="71438"/>
              </a:xfrm>
              <a:custGeom>
                <a:avLst/>
                <a:gdLst>
                  <a:gd name="T0" fmla="*/ 20 w 20"/>
                  <a:gd name="T1" fmla="*/ 23 h 27"/>
                  <a:gd name="T2" fmla="*/ 20 w 20"/>
                  <a:gd name="T3" fmla="*/ 24 h 27"/>
                  <a:gd name="T4" fmla="*/ 20 w 20"/>
                  <a:gd name="T5" fmla="*/ 24 h 27"/>
                  <a:gd name="T6" fmla="*/ 20 w 20"/>
                  <a:gd name="T7" fmla="*/ 25 h 27"/>
                  <a:gd name="T8" fmla="*/ 19 w 20"/>
                  <a:gd name="T9" fmla="*/ 25 h 27"/>
                  <a:gd name="T10" fmla="*/ 18 w 20"/>
                  <a:gd name="T11" fmla="*/ 26 h 27"/>
                  <a:gd name="T12" fmla="*/ 17 w 20"/>
                  <a:gd name="T13" fmla="*/ 26 h 27"/>
                  <a:gd name="T14" fmla="*/ 15 w 20"/>
                  <a:gd name="T15" fmla="*/ 27 h 27"/>
                  <a:gd name="T16" fmla="*/ 12 w 20"/>
                  <a:gd name="T17" fmla="*/ 27 h 27"/>
                  <a:gd name="T18" fmla="*/ 7 w 20"/>
                  <a:gd name="T19" fmla="*/ 26 h 27"/>
                  <a:gd name="T20" fmla="*/ 3 w 20"/>
                  <a:gd name="T21" fmla="*/ 24 h 27"/>
                  <a:gd name="T22" fmla="*/ 1 w 20"/>
                  <a:gd name="T23" fmla="*/ 19 h 27"/>
                  <a:gd name="T24" fmla="*/ 0 w 20"/>
                  <a:gd name="T25" fmla="*/ 14 h 27"/>
                  <a:gd name="T26" fmla="*/ 1 w 20"/>
                  <a:gd name="T27" fmla="*/ 8 h 27"/>
                  <a:gd name="T28" fmla="*/ 4 w 20"/>
                  <a:gd name="T29" fmla="*/ 4 h 27"/>
                  <a:gd name="T30" fmla="*/ 7 w 20"/>
                  <a:gd name="T31" fmla="*/ 1 h 27"/>
                  <a:gd name="T32" fmla="*/ 12 w 20"/>
                  <a:gd name="T33" fmla="*/ 0 h 27"/>
                  <a:gd name="T34" fmla="*/ 15 w 20"/>
                  <a:gd name="T35" fmla="*/ 0 h 27"/>
                  <a:gd name="T36" fmla="*/ 17 w 20"/>
                  <a:gd name="T37" fmla="*/ 1 h 27"/>
                  <a:gd name="T38" fmla="*/ 18 w 20"/>
                  <a:gd name="T39" fmla="*/ 1 h 27"/>
                  <a:gd name="T40" fmla="*/ 19 w 20"/>
                  <a:gd name="T41" fmla="*/ 2 h 27"/>
                  <a:gd name="T42" fmla="*/ 19 w 20"/>
                  <a:gd name="T43" fmla="*/ 2 h 27"/>
                  <a:gd name="T44" fmla="*/ 20 w 20"/>
                  <a:gd name="T45" fmla="*/ 2 h 27"/>
                  <a:gd name="T46" fmla="*/ 20 w 20"/>
                  <a:gd name="T47" fmla="*/ 3 h 27"/>
                  <a:gd name="T48" fmla="*/ 20 w 20"/>
                  <a:gd name="T49" fmla="*/ 4 h 27"/>
                  <a:gd name="T50" fmla="*/ 20 w 20"/>
                  <a:gd name="T51" fmla="*/ 5 h 27"/>
                  <a:gd name="T52" fmla="*/ 20 w 20"/>
                  <a:gd name="T53" fmla="*/ 5 h 27"/>
                  <a:gd name="T54" fmla="*/ 19 w 20"/>
                  <a:gd name="T55" fmla="*/ 6 h 27"/>
                  <a:gd name="T56" fmla="*/ 19 w 20"/>
                  <a:gd name="T57" fmla="*/ 6 h 27"/>
                  <a:gd name="T58" fmla="*/ 18 w 20"/>
                  <a:gd name="T59" fmla="*/ 5 h 27"/>
                  <a:gd name="T60" fmla="*/ 17 w 20"/>
                  <a:gd name="T61" fmla="*/ 5 h 27"/>
                  <a:gd name="T62" fmla="*/ 15 w 20"/>
                  <a:gd name="T63" fmla="*/ 4 h 27"/>
                  <a:gd name="T64" fmla="*/ 13 w 20"/>
                  <a:gd name="T65" fmla="*/ 4 h 27"/>
                  <a:gd name="T66" fmla="*/ 10 w 20"/>
                  <a:gd name="T67" fmla="*/ 4 h 27"/>
                  <a:gd name="T68" fmla="*/ 8 w 20"/>
                  <a:gd name="T69" fmla="*/ 6 h 27"/>
                  <a:gd name="T70" fmla="*/ 6 w 20"/>
                  <a:gd name="T71" fmla="*/ 9 h 27"/>
                  <a:gd name="T72" fmla="*/ 6 w 20"/>
                  <a:gd name="T73" fmla="*/ 13 h 27"/>
                  <a:gd name="T74" fmla="*/ 6 w 20"/>
                  <a:gd name="T75" fmla="*/ 18 h 27"/>
                  <a:gd name="T76" fmla="*/ 8 w 20"/>
                  <a:gd name="T77" fmla="*/ 21 h 27"/>
                  <a:gd name="T78" fmla="*/ 10 w 20"/>
                  <a:gd name="T79" fmla="*/ 22 h 27"/>
                  <a:gd name="T80" fmla="*/ 13 w 20"/>
                  <a:gd name="T81" fmla="*/ 23 h 27"/>
                  <a:gd name="T82" fmla="*/ 15 w 20"/>
                  <a:gd name="T83" fmla="*/ 23 h 27"/>
                  <a:gd name="T84" fmla="*/ 17 w 20"/>
                  <a:gd name="T85" fmla="*/ 22 h 27"/>
                  <a:gd name="T86" fmla="*/ 18 w 20"/>
                  <a:gd name="T87" fmla="*/ 21 h 27"/>
                  <a:gd name="T88" fmla="*/ 19 w 20"/>
                  <a:gd name="T89" fmla="*/ 21 h 27"/>
                  <a:gd name="T90" fmla="*/ 19 w 20"/>
                  <a:gd name="T91" fmla="*/ 21 h 27"/>
                  <a:gd name="T92" fmla="*/ 20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4"/>
                      <a:pt x="20" y="24"/>
                    </a:cubicBezTo>
                    <a:cubicBezTo>
                      <a:pt x="20" y="24"/>
                      <a:pt x="20" y="24"/>
                      <a:pt x="20" y="24"/>
                    </a:cubicBezTo>
                    <a:cubicBezTo>
                      <a:pt x="20" y="25"/>
                      <a:pt x="20" y="25"/>
                      <a:pt x="20" y="25"/>
                    </a:cubicBezTo>
                    <a:cubicBezTo>
                      <a:pt x="19" y="25"/>
                      <a:pt x="19" y="25"/>
                      <a:pt x="19" y="25"/>
                    </a:cubicBezTo>
                    <a:cubicBezTo>
                      <a:pt x="19" y="25"/>
                      <a:pt x="19" y="25"/>
                      <a:pt x="18" y="26"/>
                    </a:cubicBezTo>
                    <a:cubicBezTo>
                      <a:pt x="18" y="26"/>
                      <a:pt x="17" y="26"/>
                      <a:pt x="17" y="26"/>
                    </a:cubicBezTo>
                    <a:cubicBezTo>
                      <a:pt x="16" y="26"/>
                      <a:pt x="15" y="27"/>
                      <a:pt x="15" y="27"/>
                    </a:cubicBezTo>
                    <a:cubicBezTo>
                      <a:pt x="14" y="27"/>
                      <a:pt x="13" y="27"/>
                      <a:pt x="12" y="27"/>
                    </a:cubicBezTo>
                    <a:cubicBezTo>
                      <a:pt x="10" y="27"/>
                      <a:pt x="8" y="27"/>
                      <a:pt x="7" y="26"/>
                    </a:cubicBezTo>
                    <a:cubicBezTo>
                      <a:pt x="6" y="25"/>
                      <a:pt x="4" y="25"/>
                      <a:pt x="3" y="24"/>
                    </a:cubicBezTo>
                    <a:cubicBezTo>
                      <a:pt x="2" y="22"/>
                      <a:pt x="1" y="21"/>
                      <a:pt x="1" y="19"/>
                    </a:cubicBezTo>
                    <a:cubicBezTo>
                      <a:pt x="0" y="18"/>
                      <a:pt x="0" y="16"/>
                      <a:pt x="0" y="14"/>
                    </a:cubicBezTo>
                    <a:cubicBezTo>
                      <a:pt x="0" y="12"/>
                      <a:pt x="0" y="10"/>
                      <a:pt x="1" y="8"/>
                    </a:cubicBezTo>
                    <a:cubicBezTo>
                      <a:pt x="2" y="6"/>
                      <a:pt x="2" y="5"/>
                      <a:pt x="4" y="4"/>
                    </a:cubicBezTo>
                    <a:cubicBezTo>
                      <a:pt x="5" y="2"/>
                      <a:pt x="6" y="1"/>
                      <a:pt x="7" y="1"/>
                    </a:cubicBezTo>
                    <a:cubicBezTo>
                      <a:pt x="9" y="0"/>
                      <a:pt x="11" y="0"/>
                      <a:pt x="12" y="0"/>
                    </a:cubicBezTo>
                    <a:cubicBezTo>
                      <a:pt x="13" y="0"/>
                      <a:pt x="14" y="0"/>
                      <a:pt x="15" y="0"/>
                    </a:cubicBezTo>
                    <a:cubicBezTo>
                      <a:pt x="15" y="0"/>
                      <a:pt x="16" y="0"/>
                      <a:pt x="17" y="1"/>
                    </a:cubicBezTo>
                    <a:cubicBezTo>
                      <a:pt x="17" y="1"/>
                      <a:pt x="18" y="1"/>
                      <a:pt x="18" y="1"/>
                    </a:cubicBezTo>
                    <a:cubicBezTo>
                      <a:pt x="19" y="1"/>
                      <a:pt x="19" y="2"/>
                      <a:pt x="19" y="2"/>
                    </a:cubicBezTo>
                    <a:cubicBezTo>
                      <a:pt x="19" y="2"/>
                      <a:pt x="19" y="2"/>
                      <a:pt x="19" y="2"/>
                    </a:cubicBezTo>
                    <a:cubicBezTo>
                      <a:pt x="20" y="2"/>
                      <a:pt x="20" y="2"/>
                      <a:pt x="20" y="2"/>
                    </a:cubicBezTo>
                    <a:cubicBezTo>
                      <a:pt x="20" y="3"/>
                      <a:pt x="20" y="3"/>
                      <a:pt x="20" y="3"/>
                    </a:cubicBezTo>
                    <a:cubicBezTo>
                      <a:pt x="20" y="3"/>
                      <a:pt x="20" y="3"/>
                      <a:pt x="20" y="4"/>
                    </a:cubicBezTo>
                    <a:cubicBezTo>
                      <a:pt x="20" y="4"/>
                      <a:pt x="20" y="4"/>
                      <a:pt x="20" y="5"/>
                    </a:cubicBezTo>
                    <a:cubicBezTo>
                      <a:pt x="20" y="5"/>
                      <a:pt x="20" y="5"/>
                      <a:pt x="20" y="5"/>
                    </a:cubicBezTo>
                    <a:cubicBezTo>
                      <a:pt x="19" y="5"/>
                      <a:pt x="19" y="6"/>
                      <a:pt x="19" y="6"/>
                    </a:cubicBezTo>
                    <a:cubicBezTo>
                      <a:pt x="19" y="6"/>
                      <a:pt x="19" y="6"/>
                      <a:pt x="19" y="6"/>
                    </a:cubicBezTo>
                    <a:cubicBezTo>
                      <a:pt x="19" y="6"/>
                      <a:pt x="19" y="6"/>
                      <a:pt x="18" y="5"/>
                    </a:cubicBezTo>
                    <a:cubicBezTo>
                      <a:pt x="18" y="5"/>
                      <a:pt x="17" y="5"/>
                      <a:pt x="17" y="5"/>
                    </a:cubicBezTo>
                    <a:cubicBezTo>
                      <a:pt x="16" y="5"/>
                      <a:pt x="16" y="4"/>
                      <a:pt x="15" y="4"/>
                    </a:cubicBezTo>
                    <a:cubicBezTo>
                      <a:pt x="14" y="4"/>
                      <a:pt x="14" y="4"/>
                      <a:pt x="13" y="4"/>
                    </a:cubicBezTo>
                    <a:cubicBezTo>
                      <a:pt x="12" y="4"/>
                      <a:pt x="11" y="4"/>
                      <a:pt x="10" y="4"/>
                    </a:cubicBezTo>
                    <a:cubicBezTo>
                      <a:pt x="9" y="5"/>
                      <a:pt x="8" y="6"/>
                      <a:pt x="8" y="6"/>
                    </a:cubicBezTo>
                    <a:cubicBezTo>
                      <a:pt x="7" y="7"/>
                      <a:pt x="7" y="8"/>
                      <a:pt x="6" y="9"/>
                    </a:cubicBezTo>
                    <a:cubicBezTo>
                      <a:pt x="6" y="11"/>
                      <a:pt x="6" y="12"/>
                      <a:pt x="6" y="13"/>
                    </a:cubicBezTo>
                    <a:cubicBezTo>
                      <a:pt x="6" y="15"/>
                      <a:pt x="6" y="17"/>
                      <a:pt x="6" y="18"/>
                    </a:cubicBezTo>
                    <a:cubicBezTo>
                      <a:pt x="7" y="19"/>
                      <a:pt x="7" y="20"/>
                      <a:pt x="8" y="21"/>
                    </a:cubicBezTo>
                    <a:cubicBezTo>
                      <a:pt x="8" y="21"/>
                      <a:pt x="9" y="22"/>
                      <a:pt x="10" y="22"/>
                    </a:cubicBezTo>
                    <a:cubicBezTo>
                      <a:pt x="11" y="23"/>
                      <a:pt x="12" y="23"/>
                      <a:pt x="13" y="23"/>
                    </a:cubicBezTo>
                    <a:cubicBezTo>
                      <a:pt x="14" y="23"/>
                      <a:pt x="15" y="23"/>
                      <a:pt x="15" y="23"/>
                    </a:cubicBezTo>
                    <a:cubicBezTo>
                      <a:pt x="16" y="22"/>
                      <a:pt x="17" y="22"/>
                      <a:pt x="17" y="22"/>
                    </a:cubicBezTo>
                    <a:cubicBezTo>
                      <a:pt x="18" y="22"/>
                      <a:pt x="18" y="22"/>
                      <a:pt x="18" y="21"/>
                    </a:cubicBezTo>
                    <a:cubicBezTo>
                      <a:pt x="19" y="21"/>
                      <a:pt x="19" y="21"/>
                      <a:pt x="19" y="21"/>
                    </a:cubicBezTo>
                    <a:cubicBezTo>
                      <a:pt x="19" y="21"/>
                      <a:pt x="19" y="21"/>
                      <a:pt x="19" y="21"/>
                    </a:cubicBezTo>
                    <a:cubicBezTo>
                      <a:pt x="20" y="21"/>
                      <a:pt x="20" y="21"/>
                      <a:pt x="20" y="21"/>
                    </a:cubicBezTo>
                    <a:cubicBezTo>
                      <a:pt x="20" y="22"/>
                      <a:pt x="20" y="22"/>
                      <a:pt x="20" y="22"/>
                    </a:cubicBezTo>
                    <a:cubicBezTo>
                      <a:pt x="20" y="22"/>
                      <a:pt x="20" y="23"/>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8" name="Freeform 8347">
                <a:extLst>
                  <a:ext uri="{FF2B5EF4-FFF2-40B4-BE49-F238E27FC236}">
                    <a16:creationId xmlns:a16="http://schemas.microsoft.com/office/drawing/2014/main" id="{5CE360E8-8314-46E9-B25D-CFCAE849147E}"/>
                  </a:ext>
                </a:extLst>
              </p:cNvPr>
              <p:cNvSpPr>
                <a:spLocks/>
              </p:cNvSpPr>
              <p:nvPr/>
            </p:nvSpPr>
            <p:spPr bwMode="auto">
              <a:xfrm>
                <a:off x="-996950" y="2636955"/>
                <a:ext cx="31750" cy="50800"/>
              </a:xfrm>
              <a:custGeom>
                <a:avLst/>
                <a:gdLst>
                  <a:gd name="T0" fmla="*/ 12 w 12"/>
                  <a:gd name="T1" fmla="*/ 2 h 19"/>
                  <a:gd name="T2" fmla="*/ 12 w 12"/>
                  <a:gd name="T3" fmla="*/ 3 h 19"/>
                  <a:gd name="T4" fmla="*/ 12 w 12"/>
                  <a:gd name="T5" fmla="*/ 4 h 19"/>
                  <a:gd name="T6" fmla="*/ 12 w 12"/>
                  <a:gd name="T7" fmla="*/ 4 h 19"/>
                  <a:gd name="T8" fmla="*/ 11 w 12"/>
                  <a:gd name="T9" fmla="*/ 4 h 19"/>
                  <a:gd name="T10" fmla="*/ 11 w 12"/>
                  <a:gd name="T11" fmla="*/ 4 h 19"/>
                  <a:gd name="T12" fmla="*/ 10 w 12"/>
                  <a:gd name="T13" fmla="*/ 4 h 19"/>
                  <a:gd name="T14" fmla="*/ 10 w 12"/>
                  <a:gd name="T15" fmla="*/ 4 h 19"/>
                  <a:gd name="T16" fmla="*/ 9 w 12"/>
                  <a:gd name="T17" fmla="*/ 3 h 19"/>
                  <a:gd name="T18" fmla="*/ 8 w 12"/>
                  <a:gd name="T19" fmla="*/ 4 h 19"/>
                  <a:gd name="T20" fmla="*/ 7 w 12"/>
                  <a:gd name="T21" fmla="*/ 4 h 19"/>
                  <a:gd name="T22" fmla="*/ 7 w 12"/>
                  <a:gd name="T23" fmla="*/ 5 h 19"/>
                  <a:gd name="T24" fmla="*/ 5 w 12"/>
                  <a:gd name="T25" fmla="*/ 7 h 19"/>
                  <a:gd name="T26" fmla="*/ 5 w 12"/>
                  <a:gd name="T27" fmla="*/ 18 h 19"/>
                  <a:gd name="T28" fmla="*/ 5 w 12"/>
                  <a:gd name="T29" fmla="*/ 18 h 19"/>
                  <a:gd name="T30" fmla="*/ 5 w 12"/>
                  <a:gd name="T31" fmla="*/ 19 h 19"/>
                  <a:gd name="T32" fmla="*/ 4 w 12"/>
                  <a:gd name="T33" fmla="*/ 19 h 19"/>
                  <a:gd name="T34" fmla="*/ 3 w 12"/>
                  <a:gd name="T35" fmla="*/ 19 h 19"/>
                  <a:gd name="T36" fmla="*/ 2 w 12"/>
                  <a:gd name="T37" fmla="*/ 19 h 19"/>
                  <a:gd name="T38" fmla="*/ 1 w 12"/>
                  <a:gd name="T39" fmla="*/ 19 h 19"/>
                  <a:gd name="T40" fmla="*/ 0 w 12"/>
                  <a:gd name="T41" fmla="*/ 18 h 19"/>
                  <a:gd name="T42" fmla="*/ 0 w 12"/>
                  <a:gd name="T43" fmla="*/ 18 h 19"/>
                  <a:gd name="T44" fmla="*/ 0 w 12"/>
                  <a:gd name="T45" fmla="*/ 0 h 19"/>
                  <a:gd name="T46" fmla="*/ 0 w 12"/>
                  <a:gd name="T47" fmla="*/ 0 h 19"/>
                  <a:gd name="T48" fmla="*/ 1 w 12"/>
                  <a:gd name="T49" fmla="*/ 0 h 19"/>
                  <a:gd name="T50" fmla="*/ 1 w 12"/>
                  <a:gd name="T51" fmla="*/ 0 h 19"/>
                  <a:gd name="T52" fmla="*/ 2 w 12"/>
                  <a:gd name="T53" fmla="*/ 0 h 19"/>
                  <a:gd name="T54" fmla="*/ 4 w 12"/>
                  <a:gd name="T55" fmla="*/ 0 h 19"/>
                  <a:gd name="T56" fmla="*/ 4 w 12"/>
                  <a:gd name="T57" fmla="*/ 0 h 19"/>
                  <a:gd name="T58" fmla="*/ 5 w 12"/>
                  <a:gd name="T59" fmla="*/ 0 h 19"/>
                  <a:gd name="T60" fmla="*/ 5 w 12"/>
                  <a:gd name="T61" fmla="*/ 0 h 19"/>
                  <a:gd name="T62" fmla="*/ 5 w 12"/>
                  <a:gd name="T63" fmla="*/ 3 h 19"/>
                  <a:gd name="T64" fmla="*/ 6 w 12"/>
                  <a:gd name="T65" fmla="*/ 1 h 19"/>
                  <a:gd name="T66" fmla="*/ 7 w 12"/>
                  <a:gd name="T67" fmla="*/ 0 h 19"/>
                  <a:gd name="T68" fmla="*/ 8 w 12"/>
                  <a:gd name="T69" fmla="*/ 0 h 19"/>
                  <a:gd name="T70" fmla="*/ 10 w 12"/>
                  <a:gd name="T71" fmla="*/ 0 h 19"/>
                  <a:gd name="T72" fmla="*/ 10 w 12"/>
                  <a:gd name="T73" fmla="*/ 0 h 19"/>
                  <a:gd name="T74" fmla="*/ 11 w 12"/>
                  <a:gd name="T75" fmla="*/ 0 h 19"/>
                  <a:gd name="T76" fmla="*/ 11 w 12"/>
                  <a:gd name="T77" fmla="*/ 0 h 19"/>
                  <a:gd name="T78" fmla="*/ 12 w 12"/>
                  <a:gd name="T79" fmla="*/ 0 h 19"/>
                  <a:gd name="T80" fmla="*/ 12 w 12"/>
                  <a:gd name="T81" fmla="*/ 0 h 19"/>
                  <a:gd name="T82" fmla="*/ 12 w 12"/>
                  <a:gd name="T83" fmla="*/ 0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2" y="3"/>
                      <a:pt x="12" y="3"/>
                      <a:pt x="12" y="4"/>
                    </a:cubicBezTo>
                    <a:cubicBezTo>
                      <a:pt x="12" y="4"/>
                      <a:pt x="12" y="4"/>
                      <a:pt x="12" y="4"/>
                    </a:cubicBezTo>
                    <a:cubicBezTo>
                      <a:pt x="12" y="4"/>
                      <a:pt x="11" y="4"/>
                      <a:pt x="11" y="4"/>
                    </a:cubicBezTo>
                    <a:cubicBezTo>
                      <a:pt x="11" y="4"/>
                      <a:pt x="11" y="4"/>
                      <a:pt x="11" y="4"/>
                    </a:cubicBezTo>
                    <a:cubicBezTo>
                      <a:pt x="11" y="4"/>
                      <a:pt x="11" y="4"/>
                      <a:pt x="10" y="4"/>
                    </a:cubicBezTo>
                    <a:cubicBezTo>
                      <a:pt x="10" y="4"/>
                      <a:pt x="10" y="4"/>
                      <a:pt x="10" y="4"/>
                    </a:cubicBezTo>
                    <a:cubicBezTo>
                      <a:pt x="10" y="4"/>
                      <a:pt x="9" y="3"/>
                      <a:pt x="9" y="3"/>
                    </a:cubicBezTo>
                    <a:cubicBezTo>
                      <a:pt x="9" y="3"/>
                      <a:pt x="9" y="4"/>
                      <a:pt x="8" y="4"/>
                    </a:cubicBezTo>
                    <a:cubicBezTo>
                      <a:pt x="8" y="4"/>
                      <a:pt x="8" y="4"/>
                      <a:pt x="7" y="4"/>
                    </a:cubicBezTo>
                    <a:cubicBezTo>
                      <a:pt x="7" y="5"/>
                      <a:pt x="7" y="5"/>
                      <a:pt x="7" y="5"/>
                    </a:cubicBezTo>
                    <a:cubicBezTo>
                      <a:pt x="6" y="6"/>
                      <a:pt x="6" y="6"/>
                      <a:pt x="5" y="7"/>
                    </a:cubicBezTo>
                    <a:cubicBezTo>
                      <a:pt x="5" y="18"/>
                      <a:pt x="5" y="18"/>
                      <a:pt x="5" y="18"/>
                    </a:cubicBezTo>
                    <a:cubicBezTo>
                      <a:pt x="5" y="18"/>
                      <a:pt x="5" y="18"/>
                      <a:pt x="5" y="18"/>
                    </a:cubicBezTo>
                    <a:cubicBezTo>
                      <a:pt x="5" y="18"/>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8"/>
                      <a:pt x="0" y="18"/>
                    </a:cubicBezTo>
                    <a:cubicBezTo>
                      <a:pt x="0" y="18"/>
                      <a:pt x="0" y="18"/>
                      <a:pt x="0" y="18"/>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5" y="0"/>
                    </a:cubicBezTo>
                    <a:cubicBezTo>
                      <a:pt x="5" y="0"/>
                      <a:pt x="5" y="0"/>
                      <a:pt x="5" y="0"/>
                    </a:cubicBezTo>
                    <a:cubicBezTo>
                      <a:pt x="5" y="3"/>
                      <a:pt x="5" y="3"/>
                      <a:pt x="5" y="3"/>
                    </a:cubicBezTo>
                    <a:cubicBezTo>
                      <a:pt x="5" y="2"/>
                      <a:pt x="6" y="2"/>
                      <a:pt x="6" y="1"/>
                    </a:cubicBezTo>
                    <a:cubicBezTo>
                      <a:pt x="6" y="1"/>
                      <a:pt x="7" y="0"/>
                      <a:pt x="7" y="0"/>
                    </a:cubicBezTo>
                    <a:cubicBezTo>
                      <a:pt x="8" y="0"/>
                      <a:pt x="8" y="0"/>
                      <a:pt x="8" y="0"/>
                    </a:cubicBezTo>
                    <a:cubicBezTo>
                      <a:pt x="9" y="0"/>
                      <a:pt x="9" y="0"/>
                      <a:pt x="10" y="0"/>
                    </a:cubicBezTo>
                    <a:cubicBezTo>
                      <a:pt x="10" y="0"/>
                      <a:pt x="10" y="0"/>
                      <a:pt x="10" y="0"/>
                    </a:cubicBezTo>
                    <a:cubicBezTo>
                      <a:pt x="10" y="0"/>
                      <a:pt x="11" y="0"/>
                      <a:pt x="11" y="0"/>
                    </a:cubicBezTo>
                    <a:cubicBezTo>
                      <a:pt x="11" y="0"/>
                      <a:pt x="11" y="0"/>
                      <a:pt x="11" y="0"/>
                    </a:cubicBezTo>
                    <a:cubicBezTo>
                      <a:pt x="12" y="0"/>
                      <a:pt x="12" y="0"/>
                      <a:pt x="12" y="0"/>
                    </a:cubicBezTo>
                    <a:cubicBezTo>
                      <a:pt x="12" y="0"/>
                      <a:pt x="12" y="0"/>
                      <a:pt x="12" y="0"/>
                    </a:cubicBezTo>
                    <a:cubicBezTo>
                      <a:pt x="12" y="0"/>
                      <a:pt x="12" y="0"/>
                      <a:pt x="12" y="0"/>
                    </a:cubicBezTo>
                    <a:cubicBezTo>
                      <a:pt x="12" y="1"/>
                      <a:pt x="12" y="1"/>
                      <a:pt x="12" y="1"/>
                    </a:cubicBezTo>
                    <a:cubicBezTo>
                      <a:pt x="12" y="1"/>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9" name="Freeform 8348">
                <a:extLst>
                  <a:ext uri="{FF2B5EF4-FFF2-40B4-BE49-F238E27FC236}">
                    <a16:creationId xmlns:a16="http://schemas.microsoft.com/office/drawing/2014/main" id="{A238F170-F451-400A-AA1D-FC6499AF741F}"/>
                  </a:ext>
                </a:extLst>
              </p:cNvPr>
              <p:cNvSpPr>
                <a:spLocks/>
              </p:cNvSpPr>
              <p:nvPr/>
            </p:nvSpPr>
            <p:spPr bwMode="auto">
              <a:xfrm>
                <a:off x="-946150" y="2644892"/>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9 h 12"/>
                  <a:gd name="T20" fmla="*/ 1 w 9"/>
                  <a:gd name="T21" fmla="*/ 10 h 12"/>
                  <a:gd name="T22" fmla="*/ 2 w 9"/>
                  <a:gd name="T23" fmla="*/ 12 h 12"/>
                  <a:gd name="T24" fmla="*/ 4 w 9"/>
                  <a:gd name="T25" fmla="*/ 12 h 12"/>
                  <a:gd name="T26" fmla="*/ 6 w 9"/>
                  <a:gd name="T27" fmla="*/ 12 h 12"/>
                  <a:gd name="T28" fmla="*/ 8 w 9"/>
                  <a:gd name="T29" fmla="*/ 10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8" y="3"/>
                      <a:pt x="8" y="2"/>
                    </a:cubicBezTo>
                    <a:cubicBezTo>
                      <a:pt x="8" y="2"/>
                      <a:pt x="7" y="1"/>
                      <a:pt x="7" y="1"/>
                    </a:cubicBezTo>
                    <a:cubicBezTo>
                      <a:pt x="6" y="1"/>
                      <a:pt x="5" y="0"/>
                      <a:pt x="4" y="0"/>
                    </a:cubicBezTo>
                    <a:cubicBezTo>
                      <a:pt x="4" y="0"/>
                      <a:pt x="3" y="1"/>
                      <a:pt x="2" y="1"/>
                    </a:cubicBezTo>
                    <a:cubicBezTo>
                      <a:pt x="2" y="1"/>
                      <a:pt x="1" y="2"/>
                      <a:pt x="1" y="2"/>
                    </a:cubicBezTo>
                    <a:cubicBezTo>
                      <a:pt x="1" y="3"/>
                      <a:pt x="0" y="3"/>
                      <a:pt x="0" y="4"/>
                    </a:cubicBezTo>
                    <a:cubicBezTo>
                      <a:pt x="0" y="5"/>
                      <a:pt x="0" y="5"/>
                      <a:pt x="0" y="6"/>
                    </a:cubicBezTo>
                    <a:cubicBezTo>
                      <a:pt x="0" y="7"/>
                      <a:pt x="0" y="8"/>
                      <a:pt x="0" y="9"/>
                    </a:cubicBezTo>
                    <a:cubicBezTo>
                      <a:pt x="0" y="9"/>
                      <a:pt x="0" y="10"/>
                      <a:pt x="1" y="10"/>
                    </a:cubicBezTo>
                    <a:cubicBezTo>
                      <a:pt x="1" y="11"/>
                      <a:pt x="2" y="11"/>
                      <a:pt x="2" y="12"/>
                    </a:cubicBezTo>
                    <a:cubicBezTo>
                      <a:pt x="3" y="12"/>
                      <a:pt x="3" y="12"/>
                      <a:pt x="4" y="12"/>
                    </a:cubicBezTo>
                    <a:cubicBezTo>
                      <a:pt x="5" y="12"/>
                      <a:pt x="6" y="12"/>
                      <a:pt x="6" y="12"/>
                    </a:cubicBezTo>
                    <a:cubicBezTo>
                      <a:pt x="7" y="11"/>
                      <a:pt x="7" y="11"/>
                      <a:pt x="8" y="10"/>
                    </a:cubicBezTo>
                    <a:cubicBezTo>
                      <a:pt x="8" y="10"/>
                      <a:pt x="8"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0" name="Freeform 8349">
                <a:extLst>
                  <a:ext uri="{FF2B5EF4-FFF2-40B4-BE49-F238E27FC236}">
                    <a16:creationId xmlns:a16="http://schemas.microsoft.com/office/drawing/2014/main" id="{9DC23BCD-8935-43B9-9EA4-F3744A6280C6}"/>
                  </a:ext>
                </a:extLst>
              </p:cNvPr>
              <p:cNvSpPr>
                <a:spLocks/>
              </p:cNvSpPr>
              <p:nvPr/>
            </p:nvSpPr>
            <p:spPr bwMode="auto">
              <a:xfrm>
                <a:off x="-960438" y="2636955"/>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7" y="19"/>
                      <a:pt x="6" y="19"/>
                      <a:pt x="5" y="18"/>
                    </a:cubicBezTo>
                    <a:cubicBezTo>
                      <a:pt x="4" y="18"/>
                      <a:pt x="3" y="17"/>
                      <a:pt x="2" y="16"/>
                    </a:cubicBezTo>
                    <a:cubicBezTo>
                      <a:pt x="1" y="16"/>
                      <a:pt x="0" y="15"/>
                      <a:pt x="0" y="13"/>
                    </a:cubicBezTo>
                    <a:cubicBezTo>
                      <a:pt x="0" y="12"/>
                      <a:pt x="0" y="11"/>
                      <a:pt x="0" y="9"/>
                    </a:cubicBezTo>
                    <a:cubicBezTo>
                      <a:pt x="0" y="8"/>
                      <a:pt x="0" y="7"/>
                      <a:pt x="0" y="5"/>
                    </a:cubicBezTo>
                    <a:cubicBezTo>
                      <a:pt x="1" y="4"/>
                      <a:pt x="1" y="3"/>
                      <a:pt x="2" y="2"/>
                    </a:cubicBezTo>
                    <a:cubicBezTo>
                      <a:pt x="3" y="1"/>
                      <a:pt x="4" y="1"/>
                      <a:pt x="5" y="0"/>
                    </a:cubicBezTo>
                    <a:cubicBezTo>
                      <a:pt x="6"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1" name="Freeform 8350">
                <a:extLst>
                  <a:ext uri="{FF2B5EF4-FFF2-40B4-BE49-F238E27FC236}">
                    <a16:creationId xmlns:a16="http://schemas.microsoft.com/office/drawing/2014/main" id="{2343C589-5C08-49AE-BDC5-F40EC51C1D47}"/>
                  </a:ext>
                </a:extLst>
              </p:cNvPr>
              <p:cNvSpPr>
                <a:spLocks/>
              </p:cNvSpPr>
              <p:nvPr/>
            </p:nvSpPr>
            <p:spPr bwMode="auto">
              <a:xfrm>
                <a:off x="-904875" y="2636955"/>
                <a:ext cx="80963" cy="50800"/>
              </a:xfrm>
              <a:custGeom>
                <a:avLst/>
                <a:gdLst>
                  <a:gd name="T0" fmla="*/ 30 w 30"/>
                  <a:gd name="T1" fmla="*/ 0 h 19"/>
                  <a:gd name="T2" fmla="*/ 30 w 30"/>
                  <a:gd name="T3" fmla="*/ 1 h 19"/>
                  <a:gd name="T4" fmla="*/ 30 w 30"/>
                  <a:gd name="T5" fmla="*/ 2 h 19"/>
                  <a:gd name="T6" fmla="*/ 25 w 30"/>
                  <a:gd name="T7" fmla="*/ 18 h 19"/>
                  <a:gd name="T8" fmla="*/ 25 w 30"/>
                  <a:gd name="T9" fmla="*/ 18 h 19"/>
                  <a:gd name="T10" fmla="*/ 24 w 30"/>
                  <a:gd name="T11" fmla="*/ 19 h 19"/>
                  <a:gd name="T12" fmla="*/ 23 w 30"/>
                  <a:gd name="T13" fmla="*/ 19 h 19"/>
                  <a:gd name="T14" fmla="*/ 22 w 30"/>
                  <a:gd name="T15" fmla="*/ 19 h 19"/>
                  <a:gd name="T16" fmla="*/ 20 w 30"/>
                  <a:gd name="T17" fmla="*/ 19 h 19"/>
                  <a:gd name="T18" fmla="*/ 19 w 30"/>
                  <a:gd name="T19" fmla="*/ 19 h 19"/>
                  <a:gd name="T20" fmla="*/ 18 w 30"/>
                  <a:gd name="T21" fmla="*/ 18 h 19"/>
                  <a:gd name="T22" fmla="*/ 18 w 30"/>
                  <a:gd name="T23" fmla="*/ 18 h 19"/>
                  <a:gd name="T24" fmla="*/ 15 w 30"/>
                  <a:gd name="T25" fmla="*/ 7 h 19"/>
                  <a:gd name="T26" fmla="*/ 15 w 30"/>
                  <a:gd name="T27" fmla="*/ 7 h 19"/>
                  <a:gd name="T28" fmla="*/ 12 w 30"/>
                  <a:gd name="T29" fmla="*/ 18 h 19"/>
                  <a:gd name="T30" fmla="*/ 12 w 30"/>
                  <a:gd name="T31" fmla="*/ 18 h 19"/>
                  <a:gd name="T32" fmla="*/ 11 w 30"/>
                  <a:gd name="T33" fmla="*/ 19 h 19"/>
                  <a:gd name="T34" fmla="*/ 10 w 30"/>
                  <a:gd name="T35" fmla="*/ 19 h 19"/>
                  <a:gd name="T36" fmla="*/ 9 w 30"/>
                  <a:gd name="T37" fmla="*/ 19 h 19"/>
                  <a:gd name="T38" fmla="*/ 7 w 30"/>
                  <a:gd name="T39" fmla="*/ 19 h 19"/>
                  <a:gd name="T40" fmla="*/ 6 w 30"/>
                  <a:gd name="T41" fmla="*/ 19 h 19"/>
                  <a:gd name="T42" fmla="*/ 6 w 30"/>
                  <a:gd name="T43" fmla="*/ 18 h 19"/>
                  <a:gd name="T44" fmla="*/ 5 w 30"/>
                  <a:gd name="T45" fmla="*/ 18 h 19"/>
                  <a:gd name="T46" fmla="*/ 0 w 30"/>
                  <a:gd name="T47" fmla="*/ 2 h 19"/>
                  <a:gd name="T48" fmla="*/ 0 w 30"/>
                  <a:gd name="T49" fmla="*/ 1 h 19"/>
                  <a:gd name="T50" fmla="*/ 0 w 30"/>
                  <a:gd name="T51" fmla="*/ 0 h 19"/>
                  <a:gd name="T52" fmla="*/ 0 w 30"/>
                  <a:gd name="T53" fmla="*/ 0 h 19"/>
                  <a:gd name="T54" fmla="*/ 1 w 30"/>
                  <a:gd name="T55" fmla="*/ 0 h 19"/>
                  <a:gd name="T56" fmla="*/ 1 w 30"/>
                  <a:gd name="T57" fmla="*/ 0 h 19"/>
                  <a:gd name="T58" fmla="*/ 3 w 30"/>
                  <a:gd name="T59" fmla="*/ 0 h 19"/>
                  <a:gd name="T60" fmla="*/ 4 w 30"/>
                  <a:gd name="T61" fmla="*/ 0 h 19"/>
                  <a:gd name="T62" fmla="*/ 5 w 30"/>
                  <a:gd name="T63" fmla="*/ 0 h 19"/>
                  <a:gd name="T64" fmla="*/ 5 w 30"/>
                  <a:gd name="T65" fmla="*/ 0 h 19"/>
                  <a:gd name="T66" fmla="*/ 5 w 30"/>
                  <a:gd name="T67" fmla="*/ 0 h 19"/>
                  <a:gd name="T68" fmla="*/ 9 w 30"/>
                  <a:gd name="T69" fmla="*/ 13 h 19"/>
                  <a:gd name="T70" fmla="*/ 9 w 30"/>
                  <a:gd name="T71" fmla="*/ 14 h 19"/>
                  <a:gd name="T72" fmla="*/ 9 w 30"/>
                  <a:gd name="T73" fmla="*/ 13 h 19"/>
                  <a:gd name="T74" fmla="*/ 13 w 30"/>
                  <a:gd name="T75" fmla="*/ 0 h 19"/>
                  <a:gd name="T76" fmla="*/ 13 w 30"/>
                  <a:gd name="T77" fmla="*/ 0 h 19"/>
                  <a:gd name="T78" fmla="*/ 13 w 30"/>
                  <a:gd name="T79" fmla="*/ 0 h 19"/>
                  <a:gd name="T80" fmla="*/ 14 w 30"/>
                  <a:gd name="T81" fmla="*/ 0 h 19"/>
                  <a:gd name="T82" fmla="*/ 15 w 30"/>
                  <a:gd name="T83" fmla="*/ 0 h 19"/>
                  <a:gd name="T84" fmla="*/ 16 w 30"/>
                  <a:gd name="T85" fmla="*/ 0 h 19"/>
                  <a:gd name="T86" fmla="*/ 17 w 30"/>
                  <a:gd name="T87" fmla="*/ 0 h 19"/>
                  <a:gd name="T88" fmla="*/ 18 w 30"/>
                  <a:gd name="T89" fmla="*/ 0 h 19"/>
                  <a:gd name="T90" fmla="*/ 18 w 30"/>
                  <a:gd name="T91" fmla="*/ 0 h 19"/>
                  <a:gd name="T92" fmla="*/ 22 w 30"/>
                  <a:gd name="T93" fmla="*/ 13 h 19"/>
                  <a:gd name="T94" fmla="*/ 22 w 30"/>
                  <a:gd name="T95" fmla="*/ 14 h 19"/>
                  <a:gd name="T96" fmla="*/ 22 w 30"/>
                  <a:gd name="T97" fmla="*/ 13 h 19"/>
                  <a:gd name="T98" fmla="*/ 25 w 30"/>
                  <a:gd name="T99" fmla="*/ 0 h 19"/>
                  <a:gd name="T100" fmla="*/ 25 w 30"/>
                  <a:gd name="T101" fmla="*/ 0 h 19"/>
                  <a:gd name="T102" fmla="*/ 26 w 30"/>
                  <a:gd name="T103" fmla="*/ 0 h 19"/>
                  <a:gd name="T104" fmla="*/ 26 w 30"/>
                  <a:gd name="T105" fmla="*/ 0 h 19"/>
                  <a:gd name="T106" fmla="*/ 28 w 30"/>
                  <a:gd name="T107" fmla="*/ 0 h 19"/>
                  <a:gd name="T108" fmla="*/ 29 w 30"/>
                  <a:gd name="T109" fmla="*/ 0 h 19"/>
                  <a:gd name="T110" fmla="*/ 30 w 30"/>
                  <a:gd name="T111" fmla="*/ 0 h 19"/>
                  <a:gd name="T112" fmla="*/ 30 w 30"/>
                  <a:gd name="T113" fmla="*/ 0 h 19"/>
                  <a:gd name="T114" fmla="*/ 30 w 30"/>
                  <a:gd name="T11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9">
                    <a:moveTo>
                      <a:pt x="30" y="0"/>
                    </a:moveTo>
                    <a:cubicBezTo>
                      <a:pt x="30" y="1"/>
                      <a:pt x="30" y="1"/>
                      <a:pt x="30" y="1"/>
                    </a:cubicBezTo>
                    <a:cubicBezTo>
                      <a:pt x="30" y="1"/>
                      <a:pt x="30" y="1"/>
                      <a:pt x="30" y="2"/>
                    </a:cubicBezTo>
                    <a:cubicBezTo>
                      <a:pt x="25" y="18"/>
                      <a:pt x="25" y="18"/>
                      <a:pt x="25" y="18"/>
                    </a:cubicBezTo>
                    <a:cubicBezTo>
                      <a:pt x="25" y="18"/>
                      <a:pt x="25" y="18"/>
                      <a:pt x="25" y="18"/>
                    </a:cubicBezTo>
                    <a:cubicBezTo>
                      <a:pt x="25" y="18"/>
                      <a:pt x="24" y="19"/>
                      <a:pt x="24" y="19"/>
                    </a:cubicBezTo>
                    <a:cubicBezTo>
                      <a:pt x="24" y="19"/>
                      <a:pt x="24" y="19"/>
                      <a:pt x="23" y="19"/>
                    </a:cubicBezTo>
                    <a:cubicBezTo>
                      <a:pt x="23" y="19"/>
                      <a:pt x="22" y="19"/>
                      <a:pt x="22" y="19"/>
                    </a:cubicBezTo>
                    <a:cubicBezTo>
                      <a:pt x="21" y="19"/>
                      <a:pt x="20" y="19"/>
                      <a:pt x="20" y="19"/>
                    </a:cubicBezTo>
                    <a:cubicBezTo>
                      <a:pt x="20" y="19"/>
                      <a:pt x="19" y="19"/>
                      <a:pt x="19" y="19"/>
                    </a:cubicBezTo>
                    <a:cubicBezTo>
                      <a:pt x="19" y="19"/>
                      <a:pt x="19" y="18"/>
                      <a:pt x="18" y="18"/>
                    </a:cubicBezTo>
                    <a:cubicBezTo>
                      <a:pt x="18" y="18"/>
                      <a:pt x="18" y="18"/>
                      <a:pt x="18" y="18"/>
                    </a:cubicBezTo>
                    <a:cubicBezTo>
                      <a:pt x="15" y="7"/>
                      <a:pt x="15" y="7"/>
                      <a:pt x="15" y="7"/>
                    </a:cubicBezTo>
                    <a:cubicBezTo>
                      <a:pt x="15" y="7"/>
                      <a:pt x="15" y="7"/>
                      <a:pt x="15" y="7"/>
                    </a:cubicBezTo>
                    <a:cubicBezTo>
                      <a:pt x="12" y="18"/>
                      <a:pt x="12" y="18"/>
                      <a:pt x="12" y="18"/>
                    </a:cubicBezTo>
                    <a:cubicBezTo>
                      <a:pt x="12" y="18"/>
                      <a:pt x="12" y="18"/>
                      <a:pt x="12" y="18"/>
                    </a:cubicBezTo>
                    <a:cubicBezTo>
                      <a:pt x="12" y="18"/>
                      <a:pt x="12" y="19"/>
                      <a:pt x="11" y="19"/>
                    </a:cubicBezTo>
                    <a:cubicBezTo>
                      <a:pt x="11" y="19"/>
                      <a:pt x="11" y="19"/>
                      <a:pt x="10" y="19"/>
                    </a:cubicBezTo>
                    <a:cubicBezTo>
                      <a:pt x="10" y="19"/>
                      <a:pt x="9" y="19"/>
                      <a:pt x="9" y="19"/>
                    </a:cubicBezTo>
                    <a:cubicBezTo>
                      <a:pt x="8" y="19"/>
                      <a:pt x="8" y="19"/>
                      <a:pt x="7" y="19"/>
                    </a:cubicBezTo>
                    <a:cubicBezTo>
                      <a:pt x="7" y="19"/>
                      <a:pt x="6" y="19"/>
                      <a:pt x="6" y="19"/>
                    </a:cubicBezTo>
                    <a:cubicBezTo>
                      <a:pt x="6" y="19"/>
                      <a:pt x="6" y="18"/>
                      <a:pt x="6" y="18"/>
                    </a:cubicBezTo>
                    <a:cubicBezTo>
                      <a:pt x="5" y="18"/>
                      <a:pt x="5" y="18"/>
                      <a:pt x="5" y="18"/>
                    </a:cubicBezTo>
                    <a:cubicBezTo>
                      <a:pt x="0" y="2"/>
                      <a:pt x="0" y="2"/>
                      <a:pt x="0" y="2"/>
                    </a:cubicBezTo>
                    <a:cubicBezTo>
                      <a:pt x="0" y="1"/>
                      <a:pt x="0" y="1"/>
                      <a:pt x="0" y="1"/>
                    </a:cubicBezTo>
                    <a:cubicBezTo>
                      <a:pt x="0" y="1"/>
                      <a:pt x="0" y="1"/>
                      <a:pt x="0" y="0"/>
                    </a:cubicBezTo>
                    <a:cubicBezTo>
                      <a:pt x="0" y="0"/>
                      <a:pt x="0" y="0"/>
                      <a:pt x="0" y="0"/>
                    </a:cubicBezTo>
                    <a:cubicBezTo>
                      <a:pt x="0" y="0"/>
                      <a:pt x="1"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9" y="13"/>
                      <a:pt x="9" y="13"/>
                      <a:pt x="9" y="13"/>
                    </a:cubicBezTo>
                    <a:cubicBezTo>
                      <a:pt x="9" y="14"/>
                      <a:pt x="9" y="14"/>
                      <a:pt x="9" y="14"/>
                    </a:cubicBezTo>
                    <a:cubicBezTo>
                      <a:pt x="9" y="13"/>
                      <a:pt x="9" y="13"/>
                      <a:pt x="9" y="13"/>
                    </a:cubicBezTo>
                    <a:cubicBezTo>
                      <a:pt x="13" y="0"/>
                      <a:pt x="13" y="0"/>
                      <a:pt x="13" y="0"/>
                    </a:cubicBezTo>
                    <a:cubicBezTo>
                      <a:pt x="13" y="0"/>
                      <a:pt x="13" y="0"/>
                      <a:pt x="13" y="0"/>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8" y="0"/>
                      <a:pt x="18" y="0"/>
                    </a:cubicBezTo>
                    <a:cubicBezTo>
                      <a:pt x="18" y="0"/>
                      <a:pt x="18" y="0"/>
                      <a:pt x="18" y="0"/>
                    </a:cubicBezTo>
                    <a:cubicBezTo>
                      <a:pt x="22" y="13"/>
                      <a:pt x="22" y="13"/>
                      <a:pt x="22" y="13"/>
                    </a:cubicBezTo>
                    <a:cubicBezTo>
                      <a:pt x="22" y="14"/>
                      <a:pt x="22" y="14"/>
                      <a:pt x="22" y="14"/>
                    </a:cubicBezTo>
                    <a:cubicBezTo>
                      <a:pt x="22" y="13"/>
                      <a:pt x="22" y="13"/>
                      <a:pt x="22" y="13"/>
                    </a:cubicBezTo>
                    <a:cubicBezTo>
                      <a:pt x="25" y="0"/>
                      <a:pt x="25" y="0"/>
                      <a:pt x="25" y="0"/>
                    </a:cubicBezTo>
                    <a:cubicBezTo>
                      <a:pt x="25" y="0"/>
                      <a:pt x="25" y="0"/>
                      <a:pt x="25" y="0"/>
                    </a:cubicBezTo>
                    <a:cubicBezTo>
                      <a:pt x="25" y="0"/>
                      <a:pt x="25" y="0"/>
                      <a:pt x="26" y="0"/>
                    </a:cubicBezTo>
                    <a:cubicBezTo>
                      <a:pt x="26" y="0"/>
                      <a:pt x="26" y="0"/>
                      <a:pt x="26" y="0"/>
                    </a:cubicBezTo>
                    <a:cubicBezTo>
                      <a:pt x="27" y="0"/>
                      <a:pt x="27" y="0"/>
                      <a:pt x="28" y="0"/>
                    </a:cubicBezTo>
                    <a:cubicBezTo>
                      <a:pt x="28" y="0"/>
                      <a:pt x="29" y="0"/>
                      <a:pt x="29" y="0"/>
                    </a:cubicBezTo>
                    <a:cubicBezTo>
                      <a:pt x="29" y="0"/>
                      <a:pt x="30" y="0"/>
                      <a:pt x="30" y="0"/>
                    </a:cubicBezTo>
                    <a:cubicBezTo>
                      <a:pt x="30" y="0"/>
                      <a:pt x="30" y="0"/>
                      <a:pt x="30" y="0"/>
                    </a:cubicBezTo>
                    <a:cubicBezTo>
                      <a:pt x="30" y="0"/>
                      <a:pt x="30" y="0"/>
                      <a:pt x="30" y="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2" name="Freeform 8351">
                <a:extLst>
                  <a:ext uri="{FF2B5EF4-FFF2-40B4-BE49-F238E27FC236}">
                    <a16:creationId xmlns:a16="http://schemas.microsoft.com/office/drawing/2014/main" id="{D6468FCE-E620-4336-8A85-0ECE616B36DE}"/>
                  </a:ext>
                </a:extLst>
              </p:cNvPr>
              <p:cNvSpPr>
                <a:spLocks/>
              </p:cNvSpPr>
              <p:nvPr/>
            </p:nvSpPr>
            <p:spPr bwMode="auto">
              <a:xfrm>
                <a:off x="-1062038" y="2751255"/>
                <a:ext cx="98425" cy="69850"/>
              </a:xfrm>
              <a:custGeom>
                <a:avLst/>
                <a:gdLst>
                  <a:gd name="T0" fmla="*/ 30 w 37"/>
                  <a:gd name="T1" fmla="*/ 26 h 27"/>
                  <a:gd name="T2" fmla="*/ 30 w 37"/>
                  <a:gd name="T3" fmla="*/ 26 h 27"/>
                  <a:gd name="T4" fmla="*/ 29 w 37"/>
                  <a:gd name="T5" fmla="*/ 27 h 27"/>
                  <a:gd name="T6" fmla="*/ 28 w 37"/>
                  <a:gd name="T7" fmla="*/ 27 h 27"/>
                  <a:gd name="T8" fmla="*/ 27 w 37"/>
                  <a:gd name="T9" fmla="*/ 27 h 27"/>
                  <a:gd name="T10" fmla="*/ 25 w 37"/>
                  <a:gd name="T11" fmla="*/ 27 h 27"/>
                  <a:gd name="T12" fmla="*/ 24 w 37"/>
                  <a:gd name="T13" fmla="*/ 27 h 27"/>
                  <a:gd name="T14" fmla="*/ 23 w 37"/>
                  <a:gd name="T15" fmla="*/ 26 h 27"/>
                  <a:gd name="T16" fmla="*/ 23 w 37"/>
                  <a:gd name="T17" fmla="*/ 26 h 27"/>
                  <a:gd name="T18" fmla="*/ 19 w 37"/>
                  <a:gd name="T19" fmla="*/ 9 h 27"/>
                  <a:gd name="T20" fmla="*/ 14 w 37"/>
                  <a:gd name="T21" fmla="*/ 26 h 27"/>
                  <a:gd name="T22" fmla="*/ 14 w 37"/>
                  <a:gd name="T23" fmla="*/ 26 h 27"/>
                  <a:gd name="T24" fmla="*/ 13 w 37"/>
                  <a:gd name="T25" fmla="*/ 27 h 27"/>
                  <a:gd name="T26" fmla="*/ 12 w 37"/>
                  <a:gd name="T27" fmla="*/ 27 h 27"/>
                  <a:gd name="T28" fmla="*/ 11 w 37"/>
                  <a:gd name="T29" fmla="*/ 27 h 27"/>
                  <a:gd name="T30" fmla="*/ 9 w 37"/>
                  <a:gd name="T31" fmla="*/ 27 h 27"/>
                  <a:gd name="T32" fmla="*/ 8 w 37"/>
                  <a:gd name="T33" fmla="*/ 27 h 27"/>
                  <a:gd name="T34" fmla="*/ 7 w 37"/>
                  <a:gd name="T35" fmla="*/ 26 h 27"/>
                  <a:gd name="T36" fmla="*/ 7 w 37"/>
                  <a:gd name="T37" fmla="*/ 26 h 27"/>
                  <a:gd name="T38" fmla="*/ 1 w 37"/>
                  <a:gd name="T39" fmla="*/ 2 h 27"/>
                  <a:gd name="T40" fmla="*/ 0 w 37"/>
                  <a:gd name="T41" fmla="*/ 1 h 27"/>
                  <a:gd name="T42" fmla="*/ 1 w 37"/>
                  <a:gd name="T43" fmla="*/ 1 h 27"/>
                  <a:gd name="T44" fmla="*/ 1 w 37"/>
                  <a:gd name="T45" fmla="*/ 0 h 27"/>
                  <a:gd name="T46" fmla="*/ 3 w 37"/>
                  <a:gd name="T47" fmla="*/ 0 h 27"/>
                  <a:gd name="T48" fmla="*/ 5 w 37"/>
                  <a:gd name="T49" fmla="*/ 0 h 27"/>
                  <a:gd name="T50" fmla="*/ 5 w 37"/>
                  <a:gd name="T51" fmla="*/ 1 h 27"/>
                  <a:gd name="T52" fmla="*/ 6 w 37"/>
                  <a:gd name="T53" fmla="*/ 1 h 27"/>
                  <a:gd name="T54" fmla="*/ 6 w 37"/>
                  <a:gd name="T55" fmla="*/ 1 h 27"/>
                  <a:gd name="T56" fmla="*/ 11 w 37"/>
                  <a:gd name="T57" fmla="*/ 22 h 27"/>
                  <a:gd name="T58" fmla="*/ 16 w 37"/>
                  <a:gd name="T59" fmla="*/ 2 h 27"/>
                  <a:gd name="T60" fmla="*/ 16 w 37"/>
                  <a:gd name="T61" fmla="*/ 1 h 27"/>
                  <a:gd name="T62" fmla="*/ 16 w 37"/>
                  <a:gd name="T63" fmla="*/ 1 h 27"/>
                  <a:gd name="T64" fmla="*/ 17 w 37"/>
                  <a:gd name="T65" fmla="*/ 0 h 27"/>
                  <a:gd name="T66" fmla="*/ 19 w 37"/>
                  <a:gd name="T67" fmla="*/ 0 h 27"/>
                  <a:gd name="T68" fmla="*/ 20 w 37"/>
                  <a:gd name="T69" fmla="*/ 0 h 27"/>
                  <a:gd name="T70" fmla="*/ 21 w 37"/>
                  <a:gd name="T71" fmla="*/ 1 h 27"/>
                  <a:gd name="T72" fmla="*/ 22 w 37"/>
                  <a:gd name="T73" fmla="*/ 1 h 27"/>
                  <a:gd name="T74" fmla="*/ 22 w 37"/>
                  <a:gd name="T75" fmla="*/ 2 h 27"/>
                  <a:gd name="T76" fmla="*/ 27 w 37"/>
                  <a:gd name="T77" fmla="*/ 22 h 27"/>
                  <a:gd name="T78" fmla="*/ 32 w 37"/>
                  <a:gd name="T79" fmla="*/ 2 h 27"/>
                  <a:gd name="T80" fmla="*/ 32 w 37"/>
                  <a:gd name="T81" fmla="*/ 1 h 27"/>
                  <a:gd name="T82" fmla="*/ 32 w 37"/>
                  <a:gd name="T83" fmla="*/ 1 h 27"/>
                  <a:gd name="T84" fmla="*/ 33 w 37"/>
                  <a:gd name="T85" fmla="*/ 0 h 27"/>
                  <a:gd name="T86" fmla="*/ 34 w 37"/>
                  <a:gd name="T87" fmla="*/ 0 h 27"/>
                  <a:gd name="T88" fmla="*/ 36 w 37"/>
                  <a:gd name="T89" fmla="*/ 0 h 27"/>
                  <a:gd name="T90" fmla="*/ 37 w 37"/>
                  <a:gd name="T91" fmla="*/ 1 h 27"/>
                  <a:gd name="T92" fmla="*/ 37 w 37"/>
                  <a:gd name="T93" fmla="*/ 1 h 27"/>
                  <a:gd name="T94" fmla="*/ 37 w 37"/>
                  <a:gd name="T95" fmla="*/ 3 h 27"/>
                  <a:gd name="T96" fmla="*/ 30 w 37"/>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 h="27">
                    <a:moveTo>
                      <a:pt x="30" y="26"/>
                    </a:moveTo>
                    <a:cubicBezTo>
                      <a:pt x="30" y="26"/>
                      <a:pt x="30" y="26"/>
                      <a:pt x="30" y="26"/>
                    </a:cubicBezTo>
                    <a:cubicBezTo>
                      <a:pt x="30" y="27"/>
                      <a:pt x="30" y="27"/>
                      <a:pt x="29" y="27"/>
                    </a:cubicBezTo>
                    <a:cubicBezTo>
                      <a:pt x="29" y="27"/>
                      <a:pt x="29" y="27"/>
                      <a:pt x="28" y="27"/>
                    </a:cubicBezTo>
                    <a:cubicBezTo>
                      <a:pt x="28" y="27"/>
                      <a:pt x="27" y="27"/>
                      <a:pt x="27" y="27"/>
                    </a:cubicBezTo>
                    <a:cubicBezTo>
                      <a:pt x="26" y="27"/>
                      <a:pt x="25" y="27"/>
                      <a:pt x="25" y="27"/>
                    </a:cubicBezTo>
                    <a:cubicBezTo>
                      <a:pt x="24" y="27"/>
                      <a:pt x="24" y="27"/>
                      <a:pt x="24" y="27"/>
                    </a:cubicBezTo>
                    <a:cubicBezTo>
                      <a:pt x="23" y="27"/>
                      <a:pt x="23" y="27"/>
                      <a:pt x="23" y="26"/>
                    </a:cubicBezTo>
                    <a:cubicBezTo>
                      <a:pt x="23" y="26"/>
                      <a:pt x="23" y="26"/>
                      <a:pt x="23" y="26"/>
                    </a:cubicBezTo>
                    <a:cubicBezTo>
                      <a:pt x="19" y="9"/>
                      <a:pt x="19" y="9"/>
                      <a:pt x="19" y="9"/>
                    </a:cubicBezTo>
                    <a:cubicBezTo>
                      <a:pt x="14" y="26"/>
                      <a:pt x="14" y="26"/>
                      <a:pt x="14" y="26"/>
                    </a:cubicBezTo>
                    <a:cubicBezTo>
                      <a:pt x="14" y="26"/>
                      <a:pt x="14" y="26"/>
                      <a:pt x="14" y="26"/>
                    </a:cubicBezTo>
                    <a:cubicBezTo>
                      <a:pt x="14" y="27"/>
                      <a:pt x="14" y="27"/>
                      <a:pt x="13" y="27"/>
                    </a:cubicBezTo>
                    <a:cubicBezTo>
                      <a:pt x="13" y="27"/>
                      <a:pt x="13" y="27"/>
                      <a:pt x="12" y="27"/>
                    </a:cubicBezTo>
                    <a:cubicBezTo>
                      <a:pt x="12" y="27"/>
                      <a:pt x="11" y="27"/>
                      <a:pt x="11" y="27"/>
                    </a:cubicBezTo>
                    <a:cubicBezTo>
                      <a:pt x="10" y="27"/>
                      <a:pt x="9" y="27"/>
                      <a:pt x="9" y="27"/>
                    </a:cubicBezTo>
                    <a:cubicBezTo>
                      <a:pt x="8" y="27"/>
                      <a:pt x="8" y="27"/>
                      <a:pt x="8" y="27"/>
                    </a:cubicBezTo>
                    <a:cubicBezTo>
                      <a:pt x="7" y="27"/>
                      <a:pt x="7" y="27"/>
                      <a:pt x="7" y="26"/>
                    </a:cubicBezTo>
                    <a:cubicBezTo>
                      <a:pt x="7" y="26"/>
                      <a:pt x="7" y="26"/>
                      <a:pt x="7" y="26"/>
                    </a:cubicBezTo>
                    <a:cubicBezTo>
                      <a:pt x="1" y="2"/>
                      <a:pt x="1" y="2"/>
                      <a:pt x="1" y="2"/>
                    </a:cubicBezTo>
                    <a:cubicBezTo>
                      <a:pt x="0" y="2"/>
                      <a:pt x="0" y="2"/>
                      <a:pt x="0" y="1"/>
                    </a:cubicBezTo>
                    <a:cubicBezTo>
                      <a:pt x="0" y="1"/>
                      <a:pt x="0" y="1"/>
                      <a:pt x="1" y="1"/>
                    </a:cubicBezTo>
                    <a:cubicBezTo>
                      <a:pt x="1" y="1"/>
                      <a:pt x="1" y="0"/>
                      <a:pt x="1" y="0"/>
                    </a:cubicBezTo>
                    <a:cubicBezTo>
                      <a:pt x="2" y="0"/>
                      <a:pt x="2" y="0"/>
                      <a:pt x="3" y="0"/>
                    </a:cubicBezTo>
                    <a:cubicBezTo>
                      <a:pt x="4" y="0"/>
                      <a:pt x="4" y="0"/>
                      <a:pt x="5" y="0"/>
                    </a:cubicBezTo>
                    <a:cubicBezTo>
                      <a:pt x="5" y="0"/>
                      <a:pt x="5" y="0"/>
                      <a:pt x="5" y="1"/>
                    </a:cubicBezTo>
                    <a:cubicBezTo>
                      <a:pt x="6" y="1"/>
                      <a:pt x="6" y="1"/>
                      <a:pt x="6" y="1"/>
                    </a:cubicBezTo>
                    <a:cubicBezTo>
                      <a:pt x="6" y="1"/>
                      <a:pt x="6" y="1"/>
                      <a:pt x="6" y="1"/>
                    </a:cubicBezTo>
                    <a:cubicBezTo>
                      <a:pt x="11" y="22"/>
                      <a:pt x="11" y="22"/>
                      <a:pt x="11" y="22"/>
                    </a:cubicBezTo>
                    <a:cubicBezTo>
                      <a:pt x="16" y="2"/>
                      <a:pt x="16" y="2"/>
                      <a:pt x="16" y="2"/>
                    </a:cubicBezTo>
                    <a:cubicBezTo>
                      <a:pt x="16" y="1"/>
                      <a:pt x="16" y="1"/>
                      <a:pt x="16" y="1"/>
                    </a:cubicBezTo>
                    <a:cubicBezTo>
                      <a:pt x="16" y="1"/>
                      <a:pt x="16" y="1"/>
                      <a:pt x="16" y="1"/>
                    </a:cubicBezTo>
                    <a:cubicBezTo>
                      <a:pt x="16" y="0"/>
                      <a:pt x="17" y="0"/>
                      <a:pt x="17" y="0"/>
                    </a:cubicBezTo>
                    <a:cubicBezTo>
                      <a:pt x="17" y="0"/>
                      <a:pt x="18" y="0"/>
                      <a:pt x="19" y="0"/>
                    </a:cubicBezTo>
                    <a:cubicBezTo>
                      <a:pt x="19" y="0"/>
                      <a:pt x="20" y="0"/>
                      <a:pt x="20" y="0"/>
                    </a:cubicBezTo>
                    <a:cubicBezTo>
                      <a:pt x="21" y="0"/>
                      <a:pt x="21" y="0"/>
                      <a:pt x="21" y="1"/>
                    </a:cubicBezTo>
                    <a:cubicBezTo>
                      <a:pt x="21" y="1"/>
                      <a:pt x="21" y="1"/>
                      <a:pt x="22" y="1"/>
                    </a:cubicBezTo>
                    <a:cubicBezTo>
                      <a:pt x="22" y="1"/>
                      <a:pt x="22" y="1"/>
                      <a:pt x="22" y="2"/>
                    </a:cubicBezTo>
                    <a:cubicBezTo>
                      <a:pt x="27" y="22"/>
                      <a:pt x="27" y="22"/>
                      <a:pt x="27" y="22"/>
                    </a:cubicBezTo>
                    <a:cubicBezTo>
                      <a:pt x="32" y="2"/>
                      <a:pt x="32" y="2"/>
                      <a:pt x="32" y="2"/>
                    </a:cubicBezTo>
                    <a:cubicBezTo>
                      <a:pt x="32" y="1"/>
                      <a:pt x="32" y="1"/>
                      <a:pt x="32" y="1"/>
                    </a:cubicBezTo>
                    <a:cubicBezTo>
                      <a:pt x="32" y="1"/>
                      <a:pt x="32" y="1"/>
                      <a:pt x="32" y="1"/>
                    </a:cubicBezTo>
                    <a:cubicBezTo>
                      <a:pt x="32" y="0"/>
                      <a:pt x="33" y="0"/>
                      <a:pt x="33" y="0"/>
                    </a:cubicBezTo>
                    <a:cubicBezTo>
                      <a:pt x="33" y="0"/>
                      <a:pt x="34" y="0"/>
                      <a:pt x="34" y="0"/>
                    </a:cubicBezTo>
                    <a:cubicBezTo>
                      <a:pt x="35" y="0"/>
                      <a:pt x="36" y="0"/>
                      <a:pt x="36" y="0"/>
                    </a:cubicBezTo>
                    <a:cubicBezTo>
                      <a:pt x="36" y="0"/>
                      <a:pt x="36" y="1"/>
                      <a:pt x="37" y="1"/>
                    </a:cubicBezTo>
                    <a:cubicBezTo>
                      <a:pt x="37" y="1"/>
                      <a:pt x="37" y="1"/>
                      <a:pt x="37" y="1"/>
                    </a:cubicBezTo>
                    <a:cubicBezTo>
                      <a:pt x="37" y="2"/>
                      <a:pt x="37" y="2"/>
                      <a:pt x="37" y="3"/>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3" name="Freeform 8352">
                <a:extLst>
                  <a:ext uri="{FF2B5EF4-FFF2-40B4-BE49-F238E27FC236}">
                    <a16:creationId xmlns:a16="http://schemas.microsoft.com/office/drawing/2014/main" id="{9180DB6A-2991-46F7-96AD-1AC49CB7E700}"/>
                  </a:ext>
                </a:extLst>
              </p:cNvPr>
              <p:cNvSpPr>
                <a:spLocks/>
              </p:cNvSpPr>
              <p:nvPr/>
            </p:nvSpPr>
            <p:spPr bwMode="auto">
              <a:xfrm>
                <a:off x="-955675" y="2751255"/>
                <a:ext cx="17463" cy="14288"/>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1" y="6"/>
                      <a:pt x="1" y="6"/>
                      <a:pt x="0" y="5"/>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4" name="Freeform 8353">
                <a:extLst>
                  <a:ext uri="{FF2B5EF4-FFF2-40B4-BE49-F238E27FC236}">
                    <a16:creationId xmlns:a16="http://schemas.microsoft.com/office/drawing/2014/main" id="{6EF9899C-5CAF-4E05-BA4C-64CBDBD00427}"/>
                  </a:ext>
                </a:extLst>
              </p:cNvPr>
              <p:cNvSpPr>
                <a:spLocks/>
              </p:cNvSpPr>
              <p:nvPr/>
            </p:nvSpPr>
            <p:spPr bwMode="auto">
              <a:xfrm>
                <a:off x="-955675" y="2771892"/>
                <a:ext cx="14288" cy="49213"/>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5" name="Freeform 8354">
                <a:extLst>
                  <a:ext uri="{FF2B5EF4-FFF2-40B4-BE49-F238E27FC236}">
                    <a16:creationId xmlns:a16="http://schemas.microsoft.com/office/drawing/2014/main" id="{62580E8A-7ECC-4CF0-9CC5-247CD605EE3F}"/>
                  </a:ext>
                </a:extLst>
              </p:cNvPr>
              <p:cNvSpPr>
                <a:spLocks/>
              </p:cNvSpPr>
              <p:nvPr/>
            </p:nvSpPr>
            <p:spPr bwMode="auto">
              <a:xfrm>
                <a:off x="-928688" y="2771892"/>
                <a:ext cx="49213" cy="49213"/>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8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1" y="4"/>
                      <a:pt x="10" y="4"/>
                      <a:pt x="10" y="4"/>
                    </a:cubicBezTo>
                    <a:cubicBezTo>
                      <a:pt x="9" y="4"/>
                      <a:pt x="8" y="4"/>
                      <a:pt x="8" y="5"/>
                    </a:cubicBezTo>
                    <a:cubicBezTo>
                      <a:pt x="7" y="5"/>
                      <a:pt x="6" y="6"/>
                      <a:pt x="6" y="7"/>
                    </a:cubicBezTo>
                    <a:cubicBezTo>
                      <a:pt x="6" y="18"/>
                      <a:pt x="6" y="18"/>
                      <a:pt x="6" y="18"/>
                    </a:cubicBezTo>
                    <a:cubicBezTo>
                      <a:pt x="6"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6" name="Freeform 8355">
                <a:extLst>
                  <a:ext uri="{FF2B5EF4-FFF2-40B4-BE49-F238E27FC236}">
                    <a16:creationId xmlns:a16="http://schemas.microsoft.com/office/drawing/2014/main" id="{D49E01F2-3988-4074-99D9-FCBACB7AB746}"/>
                  </a:ext>
                </a:extLst>
              </p:cNvPr>
              <p:cNvSpPr>
                <a:spLocks/>
              </p:cNvSpPr>
              <p:nvPr/>
            </p:nvSpPr>
            <p:spPr bwMode="auto">
              <a:xfrm>
                <a:off x="-858837" y="2821105"/>
                <a:ext cx="20638" cy="11113"/>
              </a:xfrm>
              <a:custGeom>
                <a:avLst/>
                <a:gdLst>
                  <a:gd name="T0" fmla="*/ 8 w 8"/>
                  <a:gd name="T1" fmla="*/ 2 h 4"/>
                  <a:gd name="T2" fmla="*/ 7 w 8"/>
                  <a:gd name="T3" fmla="*/ 1 h 4"/>
                  <a:gd name="T4" fmla="*/ 5 w 8"/>
                  <a:gd name="T5" fmla="*/ 0 h 4"/>
                  <a:gd name="T6" fmla="*/ 1 w 8"/>
                  <a:gd name="T7" fmla="*/ 0 h 4"/>
                  <a:gd name="T8" fmla="*/ 1 w 8"/>
                  <a:gd name="T9" fmla="*/ 1 h 4"/>
                  <a:gd name="T10" fmla="*/ 0 w 8"/>
                  <a:gd name="T11" fmla="*/ 1 h 4"/>
                  <a:gd name="T12" fmla="*/ 0 w 8"/>
                  <a:gd name="T13" fmla="*/ 2 h 4"/>
                  <a:gd name="T14" fmla="*/ 0 w 8"/>
                  <a:gd name="T15" fmla="*/ 2 h 4"/>
                  <a:gd name="T16" fmla="*/ 1 w 8"/>
                  <a:gd name="T17" fmla="*/ 4 h 4"/>
                  <a:gd name="T18" fmla="*/ 4 w 8"/>
                  <a:gd name="T19" fmla="*/ 4 h 4"/>
                  <a:gd name="T20" fmla="*/ 6 w 8"/>
                  <a:gd name="T21" fmla="*/ 4 h 4"/>
                  <a:gd name="T22" fmla="*/ 7 w 8"/>
                  <a:gd name="T23" fmla="*/ 3 h 4"/>
                  <a:gd name="T24" fmla="*/ 8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0"/>
                      <a:pt x="6" y="0"/>
                      <a:pt x="5" y="0"/>
                    </a:cubicBezTo>
                    <a:cubicBezTo>
                      <a:pt x="1" y="0"/>
                      <a:pt x="1" y="0"/>
                      <a:pt x="1" y="0"/>
                    </a:cubicBezTo>
                    <a:cubicBezTo>
                      <a:pt x="1" y="0"/>
                      <a:pt x="1" y="1"/>
                      <a:pt x="1" y="1"/>
                    </a:cubicBezTo>
                    <a:cubicBezTo>
                      <a:pt x="0" y="1"/>
                      <a:pt x="0" y="1"/>
                      <a:pt x="0" y="1"/>
                    </a:cubicBezTo>
                    <a:cubicBezTo>
                      <a:pt x="0" y="2"/>
                      <a:pt x="0" y="2"/>
                      <a:pt x="0" y="2"/>
                    </a:cubicBezTo>
                    <a:cubicBezTo>
                      <a:pt x="0" y="2"/>
                      <a:pt x="0" y="2"/>
                      <a:pt x="0" y="2"/>
                    </a:cubicBezTo>
                    <a:cubicBezTo>
                      <a:pt x="0" y="3"/>
                      <a:pt x="0" y="3"/>
                      <a:pt x="1" y="4"/>
                    </a:cubicBezTo>
                    <a:cubicBezTo>
                      <a:pt x="1" y="4"/>
                      <a:pt x="2" y="4"/>
                      <a:pt x="4" y="4"/>
                    </a:cubicBezTo>
                    <a:cubicBezTo>
                      <a:pt x="5" y="4"/>
                      <a:pt x="5" y="4"/>
                      <a:pt x="6" y="4"/>
                    </a:cubicBezTo>
                    <a:cubicBezTo>
                      <a:pt x="6" y="4"/>
                      <a:pt x="7" y="4"/>
                      <a:pt x="7" y="3"/>
                    </a:cubicBezTo>
                    <a:cubicBezTo>
                      <a:pt x="7" y="3"/>
                      <a:pt x="8" y="3"/>
                      <a:pt x="8" y="3"/>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7" name="Freeform 8356">
                <a:extLst>
                  <a:ext uri="{FF2B5EF4-FFF2-40B4-BE49-F238E27FC236}">
                    <a16:creationId xmlns:a16="http://schemas.microsoft.com/office/drawing/2014/main" id="{0698F8FF-B7CA-48C8-9718-402B28ACBC83}"/>
                  </a:ext>
                </a:extLst>
              </p:cNvPr>
              <p:cNvSpPr>
                <a:spLocks/>
              </p:cNvSpPr>
              <p:nvPr/>
            </p:nvSpPr>
            <p:spPr bwMode="auto">
              <a:xfrm>
                <a:off x="-858837" y="2781417"/>
                <a:ext cx="19050" cy="15875"/>
              </a:xfrm>
              <a:custGeom>
                <a:avLst/>
                <a:gdLst>
                  <a:gd name="T0" fmla="*/ 7 w 7"/>
                  <a:gd name="T1" fmla="*/ 3 h 6"/>
                  <a:gd name="T2" fmla="*/ 6 w 7"/>
                  <a:gd name="T3" fmla="*/ 1 h 6"/>
                  <a:gd name="T4" fmla="*/ 4 w 7"/>
                  <a:gd name="T5" fmla="*/ 0 h 6"/>
                  <a:gd name="T6" fmla="*/ 2 w 7"/>
                  <a:gd name="T7" fmla="*/ 0 h 6"/>
                  <a:gd name="T8" fmla="*/ 1 w 7"/>
                  <a:gd name="T9" fmla="*/ 1 h 6"/>
                  <a:gd name="T10" fmla="*/ 1 w 7"/>
                  <a:gd name="T11" fmla="*/ 2 h 6"/>
                  <a:gd name="T12" fmla="*/ 0 w 7"/>
                  <a:gd name="T13" fmla="*/ 3 h 6"/>
                  <a:gd name="T14" fmla="*/ 1 w 7"/>
                  <a:gd name="T15" fmla="*/ 5 h 6"/>
                  <a:gd name="T16" fmla="*/ 4 w 7"/>
                  <a:gd name="T17" fmla="*/ 6 h 6"/>
                  <a:gd name="T18" fmla="*/ 5 w 7"/>
                  <a:gd name="T19" fmla="*/ 5 h 6"/>
                  <a:gd name="T20" fmla="*/ 6 w 7"/>
                  <a:gd name="T21" fmla="*/ 5 h 6"/>
                  <a:gd name="T22" fmla="*/ 6 w 7"/>
                  <a:gd name="T23" fmla="*/ 4 h 6"/>
                  <a:gd name="T24" fmla="*/ 7 w 7"/>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7" y="3"/>
                    </a:moveTo>
                    <a:cubicBezTo>
                      <a:pt x="7" y="2"/>
                      <a:pt x="6" y="1"/>
                      <a:pt x="6" y="1"/>
                    </a:cubicBezTo>
                    <a:cubicBezTo>
                      <a:pt x="5" y="0"/>
                      <a:pt x="5" y="0"/>
                      <a:pt x="4" y="0"/>
                    </a:cubicBezTo>
                    <a:cubicBezTo>
                      <a:pt x="3" y="0"/>
                      <a:pt x="3" y="0"/>
                      <a:pt x="2" y="0"/>
                    </a:cubicBezTo>
                    <a:cubicBezTo>
                      <a:pt x="2" y="0"/>
                      <a:pt x="1" y="0"/>
                      <a:pt x="1" y="1"/>
                    </a:cubicBezTo>
                    <a:cubicBezTo>
                      <a:pt x="1" y="1"/>
                      <a:pt x="1" y="1"/>
                      <a:pt x="1" y="2"/>
                    </a:cubicBezTo>
                    <a:cubicBezTo>
                      <a:pt x="1" y="2"/>
                      <a:pt x="0" y="2"/>
                      <a:pt x="0" y="3"/>
                    </a:cubicBezTo>
                    <a:cubicBezTo>
                      <a:pt x="0" y="4"/>
                      <a:pt x="1" y="4"/>
                      <a:pt x="1" y="5"/>
                    </a:cubicBezTo>
                    <a:cubicBezTo>
                      <a:pt x="2" y="5"/>
                      <a:pt x="3" y="6"/>
                      <a:pt x="4" y="6"/>
                    </a:cubicBezTo>
                    <a:cubicBezTo>
                      <a:pt x="4" y="6"/>
                      <a:pt x="5" y="6"/>
                      <a:pt x="5" y="5"/>
                    </a:cubicBezTo>
                    <a:cubicBezTo>
                      <a:pt x="5" y="5"/>
                      <a:pt x="6" y="5"/>
                      <a:pt x="6" y="5"/>
                    </a:cubicBezTo>
                    <a:cubicBezTo>
                      <a:pt x="6" y="4"/>
                      <a:pt x="6" y="4"/>
                      <a:pt x="6" y="4"/>
                    </a:cubicBezTo>
                    <a:cubicBezTo>
                      <a:pt x="7" y="3"/>
                      <a:pt x="7" y="3"/>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8" name="Freeform 8357">
                <a:extLst>
                  <a:ext uri="{FF2B5EF4-FFF2-40B4-BE49-F238E27FC236}">
                    <a16:creationId xmlns:a16="http://schemas.microsoft.com/office/drawing/2014/main" id="{15C58EBE-194B-44CD-AF25-D8EB942C0B3B}"/>
                  </a:ext>
                </a:extLst>
              </p:cNvPr>
              <p:cNvSpPr>
                <a:spLocks/>
              </p:cNvSpPr>
              <p:nvPr/>
            </p:nvSpPr>
            <p:spPr bwMode="auto">
              <a:xfrm>
                <a:off x="-871537" y="2771892"/>
                <a:ext cx="47625" cy="69850"/>
              </a:xfrm>
              <a:custGeom>
                <a:avLst/>
                <a:gdLst>
                  <a:gd name="T0" fmla="*/ 18 w 18"/>
                  <a:gd name="T1" fmla="*/ 2 h 27"/>
                  <a:gd name="T2" fmla="*/ 18 w 18"/>
                  <a:gd name="T3" fmla="*/ 3 h 27"/>
                  <a:gd name="T4" fmla="*/ 18 w 18"/>
                  <a:gd name="T5" fmla="*/ 4 h 27"/>
                  <a:gd name="T6" fmla="*/ 15 w 18"/>
                  <a:gd name="T7" fmla="*/ 4 h 27"/>
                  <a:gd name="T8" fmla="*/ 16 w 18"/>
                  <a:gd name="T9" fmla="*/ 5 h 27"/>
                  <a:gd name="T10" fmla="*/ 16 w 18"/>
                  <a:gd name="T11" fmla="*/ 7 h 27"/>
                  <a:gd name="T12" fmla="*/ 16 w 18"/>
                  <a:gd name="T13" fmla="*/ 10 h 27"/>
                  <a:gd name="T14" fmla="*/ 14 w 18"/>
                  <a:gd name="T15" fmla="*/ 12 h 27"/>
                  <a:gd name="T16" fmla="*/ 12 w 18"/>
                  <a:gd name="T17" fmla="*/ 13 h 27"/>
                  <a:gd name="T18" fmla="*/ 9 w 18"/>
                  <a:gd name="T19" fmla="*/ 13 h 27"/>
                  <a:gd name="T20" fmla="*/ 7 w 18"/>
                  <a:gd name="T21" fmla="*/ 13 h 27"/>
                  <a:gd name="T22" fmla="*/ 6 w 18"/>
                  <a:gd name="T23" fmla="*/ 13 h 27"/>
                  <a:gd name="T24" fmla="*/ 5 w 18"/>
                  <a:gd name="T25" fmla="*/ 13 h 27"/>
                  <a:gd name="T26" fmla="*/ 5 w 18"/>
                  <a:gd name="T27" fmla="*/ 14 h 27"/>
                  <a:gd name="T28" fmla="*/ 6 w 18"/>
                  <a:gd name="T29" fmla="*/ 15 h 27"/>
                  <a:gd name="T30" fmla="*/ 7 w 18"/>
                  <a:gd name="T31" fmla="*/ 15 h 27"/>
                  <a:gd name="T32" fmla="*/ 12 w 18"/>
                  <a:gd name="T33" fmla="*/ 16 h 27"/>
                  <a:gd name="T34" fmla="*/ 14 w 18"/>
                  <a:gd name="T35" fmla="*/ 16 h 27"/>
                  <a:gd name="T36" fmla="*/ 16 w 18"/>
                  <a:gd name="T37" fmla="*/ 17 h 27"/>
                  <a:gd name="T38" fmla="*/ 18 w 18"/>
                  <a:gd name="T39" fmla="*/ 19 h 27"/>
                  <a:gd name="T40" fmla="*/ 18 w 18"/>
                  <a:gd name="T41" fmla="*/ 21 h 27"/>
                  <a:gd name="T42" fmla="*/ 18 w 18"/>
                  <a:gd name="T43" fmla="*/ 23 h 27"/>
                  <a:gd name="T44" fmla="*/ 16 w 18"/>
                  <a:gd name="T45" fmla="*/ 25 h 27"/>
                  <a:gd name="T46" fmla="*/ 13 w 18"/>
                  <a:gd name="T47" fmla="*/ 26 h 27"/>
                  <a:gd name="T48" fmla="*/ 9 w 18"/>
                  <a:gd name="T49" fmla="*/ 27 h 27"/>
                  <a:gd name="T50" fmla="*/ 4 w 18"/>
                  <a:gd name="T51" fmla="*/ 27 h 27"/>
                  <a:gd name="T52" fmla="*/ 2 w 18"/>
                  <a:gd name="T53" fmla="*/ 26 h 27"/>
                  <a:gd name="T54" fmla="*/ 0 w 18"/>
                  <a:gd name="T55" fmla="*/ 24 h 27"/>
                  <a:gd name="T56" fmla="*/ 0 w 18"/>
                  <a:gd name="T57" fmla="*/ 22 h 27"/>
                  <a:gd name="T58" fmla="*/ 0 w 18"/>
                  <a:gd name="T59" fmla="*/ 21 h 27"/>
                  <a:gd name="T60" fmla="*/ 0 w 18"/>
                  <a:gd name="T61" fmla="*/ 20 h 27"/>
                  <a:gd name="T62" fmla="*/ 1 w 18"/>
                  <a:gd name="T63" fmla="*/ 19 h 27"/>
                  <a:gd name="T64" fmla="*/ 2 w 18"/>
                  <a:gd name="T65" fmla="*/ 18 h 27"/>
                  <a:gd name="T66" fmla="*/ 1 w 18"/>
                  <a:gd name="T67" fmla="*/ 16 h 27"/>
                  <a:gd name="T68" fmla="*/ 1 w 18"/>
                  <a:gd name="T69" fmla="*/ 15 h 27"/>
                  <a:gd name="T70" fmla="*/ 1 w 18"/>
                  <a:gd name="T71" fmla="*/ 13 h 27"/>
                  <a:gd name="T72" fmla="*/ 3 w 18"/>
                  <a:gd name="T73" fmla="*/ 11 h 27"/>
                  <a:gd name="T74" fmla="*/ 1 w 18"/>
                  <a:gd name="T75" fmla="*/ 9 h 27"/>
                  <a:gd name="T76" fmla="*/ 1 w 18"/>
                  <a:gd name="T77" fmla="*/ 7 h 27"/>
                  <a:gd name="T78" fmla="*/ 2 w 18"/>
                  <a:gd name="T79" fmla="*/ 4 h 27"/>
                  <a:gd name="T80" fmla="*/ 3 w 18"/>
                  <a:gd name="T81" fmla="*/ 2 h 27"/>
                  <a:gd name="T82" fmla="*/ 6 w 18"/>
                  <a:gd name="T83" fmla="*/ 0 h 27"/>
                  <a:gd name="T84" fmla="*/ 9 w 18"/>
                  <a:gd name="T85" fmla="*/ 0 h 27"/>
                  <a:gd name="T86" fmla="*/ 10 w 18"/>
                  <a:gd name="T87" fmla="*/ 0 h 27"/>
                  <a:gd name="T88" fmla="*/ 12 w 18"/>
                  <a:gd name="T89" fmla="*/ 0 h 27"/>
                  <a:gd name="T90" fmla="*/ 18 w 18"/>
                  <a:gd name="T91" fmla="*/ 0 h 27"/>
                  <a:gd name="T92" fmla="*/ 18 w 18"/>
                  <a:gd name="T93" fmla="*/ 0 h 27"/>
                  <a:gd name="T94" fmla="*/ 18 w 18"/>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7">
                    <a:moveTo>
                      <a:pt x="18" y="2"/>
                    </a:moveTo>
                    <a:cubicBezTo>
                      <a:pt x="18" y="3"/>
                      <a:pt x="18" y="3"/>
                      <a:pt x="18" y="3"/>
                    </a:cubicBezTo>
                    <a:cubicBezTo>
                      <a:pt x="18" y="4"/>
                      <a:pt x="18" y="4"/>
                      <a:pt x="18" y="4"/>
                    </a:cubicBezTo>
                    <a:cubicBezTo>
                      <a:pt x="15" y="4"/>
                      <a:pt x="15" y="4"/>
                      <a:pt x="15" y="4"/>
                    </a:cubicBezTo>
                    <a:cubicBezTo>
                      <a:pt x="16" y="4"/>
                      <a:pt x="16" y="5"/>
                      <a:pt x="16" y="5"/>
                    </a:cubicBezTo>
                    <a:cubicBezTo>
                      <a:pt x="16" y="6"/>
                      <a:pt x="16" y="6"/>
                      <a:pt x="16" y="7"/>
                    </a:cubicBezTo>
                    <a:cubicBezTo>
                      <a:pt x="16" y="8"/>
                      <a:pt x="16" y="9"/>
                      <a:pt x="16" y="10"/>
                    </a:cubicBezTo>
                    <a:cubicBezTo>
                      <a:pt x="15" y="10"/>
                      <a:pt x="15" y="11"/>
                      <a:pt x="14" y="12"/>
                    </a:cubicBezTo>
                    <a:cubicBezTo>
                      <a:pt x="14" y="12"/>
                      <a:pt x="13" y="13"/>
                      <a:pt x="12" y="13"/>
                    </a:cubicBezTo>
                    <a:cubicBezTo>
                      <a:pt x="11" y="13"/>
                      <a:pt x="10" y="13"/>
                      <a:pt x="9" y="13"/>
                    </a:cubicBezTo>
                    <a:cubicBezTo>
                      <a:pt x="8" y="13"/>
                      <a:pt x="7" y="13"/>
                      <a:pt x="7" y="13"/>
                    </a:cubicBezTo>
                    <a:cubicBezTo>
                      <a:pt x="6" y="13"/>
                      <a:pt x="6" y="13"/>
                      <a:pt x="6" y="13"/>
                    </a:cubicBezTo>
                    <a:cubicBezTo>
                      <a:pt x="6" y="13"/>
                      <a:pt x="5" y="13"/>
                      <a:pt x="5" y="13"/>
                    </a:cubicBezTo>
                    <a:cubicBezTo>
                      <a:pt x="5" y="14"/>
                      <a:pt x="5" y="14"/>
                      <a:pt x="5" y="14"/>
                    </a:cubicBezTo>
                    <a:cubicBezTo>
                      <a:pt x="5" y="14"/>
                      <a:pt x="5" y="15"/>
                      <a:pt x="6" y="15"/>
                    </a:cubicBezTo>
                    <a:cubicBezTo>
                      <a:pt x="6" y="15"/>
                      <a:pt x="6" y="15"/>
                      <a:pt x="7" y="15"/>
                    </a:cubicBezTo>
                    <a:cubicBezTo>
                      <a:pt x="12" y="16"/>
                      <a:pt x="12" y="16"/>
                      <a:pt x="12" y="16"/>
                    </a:cubicBezTo>
                    <a:cubicBezTo>
                      <a:pt x="13" y="16"/>
                      <a:pt x="14" y="16"/>
                      <a:pt x="14" y="16"/>
                    </a:cubicBezTo>
                    <a:cubicBezTo>
                      <a:pt x="15" y="16"/>
                      <a:pt x="16" y="17"/>
                      <a:pt x="16" y="17"/>
                    </a:cubicBezTo>
                    <a:cubicBezTo>
                      <a:pt x="17" y="17"/>
                      <a:pt x="17" y="18"/>
                      <a:pt x="18" y="19"/>
                    </a:cubicBezTo>
                    <a:cubicBezTo>
                      <a:pt x="18" y="19"/>
                      <a:pt x="18" y="20"/>
                      <a:pt x="18" y="21"/>
                    </a:cubicBezTo>
                    <a:cubicBezTo>
                      <a:pt x="18" y="22"/>
                      <a:pt x="18" y="22"/>
                      <a:pt x="18" y="23"/>
                    </a:cubicBezTo>
                    <a:cubicBezTo>
                      <a:pt x="17" y="24"/>
                      <a:pt x="17" y="25"/>
                      <a:pt x="16" y="25"/>
                    </a:cubicBezTo>
                    <a:cubicBezTo>
                      <a:pt x="15" y="26"/>
                      <a:pt x="14" y="26"/>
                      <a:pt x="13" y="26"/>
                    </a:cubicBezTo>
                    <a:cubicBezTo>
                      <a:pt x="12" y="27"/>
                      <a:pt x="10" y="27"/>
                      <a:pt x="9" y="27"/>
                    </a:cubicBezTo>
                    <a:cubicBezTo>
                      <a:pt x="7" y="27"/>
                      <a:pt x="6" y="27"/>
                      <a:pt x="4" y="27"/>
                    </a:cubicBezTo>
                    <a:cubicBezTo>
                      <a:pt x="3" y="26"/>
                      <a:pt x="2" y="26"/>
                      <a:pt x="2" y="26"/>
                    </a:cubicBezTo>
                    <a:cubicBezTo>
                      <a:pt x="1" y="25"/>
                      <a:pt x="1" y="25"/>
                      <a:pt x="0" y="24"/>
                    </a:cubicBezTo>
                    <a:cubicBezTo>
                      <a:pt x="0" y="23"/>
                      <a:pt x="0" y="23"/>
                      <a:pt x="0" y="22"/>
                    </a:cubicBezTo>
                    <a:cubicBezTo>
                      <a:pt x="0" y="22"/>
                      <a:pt x="0" y="21"/>
                      <a:pt x="0" y="21"/>
                    </a:cubicBezTo>
                    <a:cubicBezTo>
                      <a:pt x="0" y="20"/>
                      <a:pt x="0" y="20"/>
                      <a:pt x="0" y="20"/>
                    </a:cubicBezTo>
                    <a:cubicBezTo>
                      <a:pt x="1" y="19"/>
                      <a:pt x="1" y="19"/>
                      <a:pt x="1" y="19"/>
                    </a:cubicBezTo>
                    <a:cubicBezTo>
                      <a:pt x="2" y="18"/>
                      <a:pt x="2" y="18"/>
                      <a:pt x="2" y="18"/>
                    </a:cubicBezTo>
                    <a:cubicBezTo>
                      <a:pt x="2" y="17"/>
                      <a:pt x="1" y="17"/>
                      <a:pt x="1" y="16"/>
                    </a:cubicBezTo>
                    <a:cubicBezTo>
                      <a:pt x="1" y="16"/>
                      <a:pt x="1" y="15"/>
                      <a:pt x="1" y="15"/>
                    </a:cubicBezTo>
                    <a:cubicBezTo>
                      <a:pt x="1" y="14"/>
                      <a:pt x="1" y="13"/>
                      <a:pt x="1" y="13"/>
                    </a:cubicBezTo>
                    <a:cubicBezTo>
                      <a:pt x="1" y="12"/>
                      <a:pt x="2" y="12"/>
                      <a:pt x="3" y="11"/>
                    </a:cubicBezTo>
                    <a:cubicBezTo>
                      <a:pt x="2" y="11"/>
                      <a:pt x="2" y="10"/>
                      <a:pt x="1" y="9"/>
                    </a:cubicBezTo>
                    <a:cubicBezTo>
                      <a:pt x="1" y="9"/>
                      <a:pt x="1" y="8"/>
                      <a:pt x="1" y="7"/>
                    </a:cubicBezTo>
                    <a:cubicBezTo>
                      <a:pt x="1" y="6"/>
                      <a:pt x="1" y="5"/>
                      <a:pt x="2" y="4"/>
                    </a:cubicBezTo>
                    <a:cubicBezTo>
                      <a:pt x="2" y="3"/>
                      <a:pt x="2" y="2"/>
                      <a:pt x="3" y="2"/>
                    </a:cubicBezTo>
                    <a:cubicBezTo>
                      <a:pt x="4" y="1"/>
                      <a:pt x="5" y="1"/>
                      <a:pt x="6" y="0"/>
                    </a:cubicBezTo>
                    <a:cubicBezTo>
                      <a:pt x="6" y="0"/>
                      <a:pt x="7" y="0"/>
                      <a:pt x="9" y="0"/>
                    </a:cubicBezTo>
                    <a:cubicBezTo>
                      <a:pt x="9" y="0"/>
                      <a:pt x="10" y="0"/>
                      <a:pt x="10" y="0"/>
                    </a:cubicBezTo>
                    <a:cubicBezTo>
                      <a:pt x="11" y="0"/>
                      <a:pt x="11" y="0"/>
                      <a:pt x="12" y="0"/>
                    </a:cubicBezTo>
                    <a:cubicBezTo>
                      <a:pt x="18" y="0"/>
                      <a:pt x="18" y="0"/>
                      <a:pt x="18" y="0"/>
                    </a:cubicBezTo>
                    <a:cubicBezTo>
                      <a:pt x="18" y="0"/>
                      <a:pt x="18" y="0"/>
                      <a:pt x="18" y="0"/>
                    </a:cubicBezTo>
                    <a:cubicBezTo>
                      <a:pt x="18" y="1"/>
                      <a:pt x="18" y="1"/>
                      <a:pt x="1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9" name="Freeform 8358">
                <a:extLst>
                  <a:ext uri="{FF2B5EF4-FFF2-40B4-BE49-F238E27FC236}">
                    <a16:creationId xmlns:a16="http://schemas.microsoft.com/office/drawing/2014/main" id="{8CD4AB86-4905-4C8C-AA77-F93DC447E133}"/>
                  </a:ext>
                </a:extLst>
              </p:cNvPr>
              <p:cNvSpPr>
                <a:spLocks/>
              </p:cNvSpPr>
              <p:nvPr/>
            </p:nvSpPr>
            <p:spPr bwMode="auto">
              <a:xfrm>
                <a:off x="-1058863" y="2616317"/>
                <a:ext cx="53975" cy="71438"/>
              </a:xfrm>
              <a:custGeom>
                <a:avLst/>
                <a:gdLst>
                  <a:gd name="T0" fmla="*/ 20 w 20"/>
                  <a:gd name="T1" fmla="*/ 23 h 27"/>
                  <a:gd name="T2" fmla="*/ 20 w 20"/>
                  <a:gd name="T3" fmla="*/ 24 h 27"/>
                  <a:gd name="T4" fmla="*/ 20 w 20"/>
                  <a:gd name="T5" fmla="*/ 24 h 27"/>
                  <a:gd name="T6" fmla="*/ 19 w 20"/>
                  <a:gd name="T7" fmla="*/ 25 h 27"/>
                  <a:gd name="T8" fmla="*/ 19 w 20"/>
                  <a:gd name="T9" fmla="*/ 25 h 27"/>
                  <a:gd name="T10" fmla="*/ 18 w 20"/>
                  <a:gd name="T11" fmla="*/ 26 h 27"/>
                  <a:gd name="T12" fmla="*/ 17 w 20"/>
                  <a:gd name="T13" fmla="*/ 26 h 27"/>
                  <a:gd name="T14" fmla="*/ 14 w 20"/>
                  <a:gd name="T15" fmla="*/ 27 h 27"/>
                  <a:gd name="T16" fmla="*/ 12 w 20"/>
                  <a:gd name="T17" fmla="*/ 27 h 27"/>
                  <a:gd name="T18" fmla="*/ 7 w 20"/>
                  <a:gd name="T19" fmla="*/ 26 h 27"/>
                  <a:gd name="T20" fmla="*/ 3 w 20"/>
                  <a:gd name="T21" fmla="*/ 24 h 27"/>
                  <a:gd name="T22" fmla="*/ 1 w 20"/>
                  <a:gd name="T23" fmla="*/ 20 h 27"/>
                  <a:gd name="T24" fmla="*/ 0 w 20"/>
                  <a:gd name="T25" fmla="*/ 14 h 27"/>
                  <a:gd name="T26" fmla="*/ 1 w 20"/>
                  <a:gd name="T27" fmla="*/ 8 h 27"/>
                  <a:gd name="T28" fmla="*/ 3 w 20"/>
                  <a:gd name="T29" fmla="*/ 4 h 27"/>
                  <a:gd name="T30" fmla="*/ 7 w 20"/>
                  <a:gd name="T31" fmla="*/ 1 h 27"/>
                  <a:gd name="T32" fmla="*/ 12 w 20"/>
                  <a:gd name="T33" fmla="*/ 0 h 27"/>
                  <a:gd name="T34" fmla="*/ 14 w 20"/>
                  <a:gd name="T35" fmla="*/ 0 h 27"/>
                  <a:gd name="T36" fmla="*/ 16 w 20"/>
                  <a:gd name="T37" fmla="*/ 1 h 27"/>
                  <a:gd name="T38" fmla="*/ 18 w 20"/>
                  <a:gd name="T39" fmla="*/ 1 h 27"/>
                  <a:gd name="T40" fmla="*/ 19 w 20"/>
                  <a:gd name="T41" fmla="*/ 2 h 27"/>
                  <a:gd name="T42" fmla="*/ 19 w 20"/>
                  <a:gd name="T43" fmla="*/ 2 h 27"/>
                  <a:gd name="T44" fmla="*/ 19 w 20"/>
                  <a:gd name="T45" fmla="*/ 3 h 27"/>
                  <a:gd name="T46" fmla="*/ 20 w 20"/>
                  <a:gd name="T47" fmla="*/ 4 h 27"/>
                  <a:gd name="T48" fmla="*/ 20 w 20"/>
                  <a:gd name="T49" fmla="*/ 5 h 27"/>
                  <a:gd name="T50" fmla="*/ 20 w 20"/>
                  <a:gd name="T51" fmla="*/ 6 h 27"/>
                  <a:gd name="T52" fmla="*/ 19 w 20"/>
                  <a:gd name="T53" fmla="*/ 6 h 27"/>
                  <a:gd name="T54" fmla="*/ 19 w 20"/>
                  <a:gd name="T55" fmla="*/ 7 h 27"/>
                  <a:gd name="T56" fmla="*/ 19 w 20"/>
                  <a:gd name="T57" fmla="*/ 7 h 27"/>
                  <a:gd name="T58" fmla="*/ 18 w 20"/>
                  <a:gd name="T59" fmla="*/ 6 h 27"/>
                  <a:gd name="T60" fmla="*/ 17 w 20"/>
                  <a:gd name="T61" fmla="*/ 6 h 27"/>
                  <a:gd name="T62" fmla="*/ 15 w 20"/>
                  <a:gd name="T63" fmla="*/ 5 h 27"/>
                  <a:gd name="T64" fmla="*/ 13 w 20"/>
                  <a:gd name="T65" fmla="*/ 4 h 27"/>
                  <a:gd name="T66" fmla="*/ 10 w 20"/>
                  <a:gd name="T67" fmla="*/ 5 h 27"/>
                  <a:gd name="T68" fmla="*/ 8 w 20"/>
                  <a:gd name="T69" fmla="*/ 7 h 27"/>
                  <a:gd name="T70" fmla="*/ 6 w 20"/>
                  <a:gd name="T71" fmla="*/ 10 h 27"/>
                  <a:gd name="T72" fmla="*/ 6 w 20"/>
                  <a:gd name="T73" fmla="*/ 14 h 27"/>
                  <a:gd name="T74" fmla="*/ 6 w 20"/>
                  <a:gd name="T75" fmla="*/ 18 h 27"/>
                  <a:gd name="T76" fmla="*/ 8 w 20"/>
                  <a:gd name="T77" fmla="*/ 21 h 27"/>
                  <a:gd name="T78" fmla="*/ 10 w 20"/>
                  <a:gd name="T79" fmla="*/ 22 h 27"/>
                  <a:gd name="T80" fmla="*/ 13 w 20"/>
                  <a:gd name="T81" fmla="*/ 23 h 27"/>
                  <a:gd name="T82" fmla="*/ 15 w 20"/>
                  <a:gd name="T83" fmla="*/ 22 h 27"/>
                  <a:gd name="T84" fmla="*/ 17 w 20"/>
                  <a:gd name="T85" fmla="*/ 22 h 27"/>
                  <a:gd name="T86" fmla="*/ 18 w 20"/>
                  <a:gd name="T87" fmla="*/ 21 h 27"/>
                  <a:gd name="T88" fmla="*/ 19 w 20"/>
                  <a:gd name="T89" fmla="*/ 21 h 27"/>
                  <a:gd name="T90" fmla="*/ 19 w 20"/>
                  <a:gd name="T91" fmla="*/ 21 h 27"/>
                  <a:gd name="T92" fmla="*/ 19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4"/>
                    </a:cubicBezTo>
                    <a:cubicBezTo>
                      <a:pt x="20" y="24"/>
                      <a:pt x="20" y="24"/>
                      <a:pt x="20" y="24"/>
                    </a:cubicBezTo>
                    <a:cubicBezTo>
                      <a:pt x="19" y="24"/>
                      <a:pt x="19" y="25"/>
                      <a:pt x="19" y="25"/>
                    </a:cubicBezTo>
                    <a:cubicBezTo>
                      <a:pt x="19" y="25"/>
                      <a:pt x="19" y="25"/>
                      <a:pt x="19" y="25"/>
                    </a:cubicBezTo>
                    <a:cubicBezTo>
                      <a:pt x="19" y="25"/>
                      <a:pt x="19" y="26"/>
                      <a:pt x="18" y="26"/>
                    </a:cubicBezTo>
                    <a:cubicBezTo>
                      <a:pt x="18" y="26"/>
                      <a:pt x="17" y="26"/>
                      <a:pt x="17" y="26"/>
                    </a:cubicBezTo>
                    <a:cubicBezTo>
                      <a:pt x="16" y="27"/>
                      <a:pt x="15" y="27"/>
                      <a:pt x="14" y="27"/>
                    </a:cubicBezTo>
                    <a:cubicBezTo>
                      <a:pt x="14" y="27"/>
                      <a:pt x="13" y="27"/>
                      <a:pt x="12" y="27"/>
                    </a:cubicBezTo>
                    <a:cubicBezTo>
                      <a:pt x="10" y="27"/>
                      <a:pt x="8" y="27"/>
                      <a:pt x="7" y="26"/>
                    </a:cubicBezTo>
                    <a:cubicBezTo>
                      <a:pt x="5" y="26"/>
                      <a:pt x="4" y="25"/>
                      <a:pt x="3" y="24"/>
                    </a:cubicBezTo>
                    <a:cubicBezTo>
                      <a:pt x="2" y="23"/>
                      <a:pt x="1" y="21"/>
                      <a:pt x="1" y="20"/>
                    </a:cubicBezTo>
                    <a:cubicBezTo>
                      <a:pt x="0" y="18"/>
                      <a:pt x="0" y="16"/>
                      <a:pt x="0" y="14"/>
                    </a:cubicBezTo>
                    <a:cubicBezTo>
                      <a:pt x="0" y="12"/>
                      <a:pt x="0" y="10"/>
                      <a:pt x="1" y="8"/>
                    </a:cubicBezTo>
                    <a:cubicBezTo>
                      <a:pt x="2" y="6"/>
                      <a:pt x="2" y="5"/>
                      <a:pt x="3" y="4"/>
                    </a:cubicBezTo>
                    <a:cubicBezTo>
                      <a:pt x="5" y="2"/>
                      <a:pt x="6" y="1"/>
                      <a:pt x="7" y="1"/>
                    </a:cubicBezTo>
                    <a:cubicBezTo>
                      <a:pt x="9" y="0"/>
                      <a:pt x="11" y="0"/>
                      <a:pt x="12" y="0"/>
                    </a:cubicBezTo>
                    <a:cubicBezTo>
                      <a:pt x="13" y="0"/>
                      <a:pt x="14" y="0"/>
                      <a:pt x="14" y="0"/>
                    </a:cubicBezTo>
                    <a:cubicBezTo>
                      <a:pt x="15" y="0"/>
                      <a:pt x="16" y="0"/>
                      <a:pt x="16" y="1"/>
                    </a:cubicBezTo>
                    <a:cubicBezTo>
                      <a:pt x="17" y="1"/>
                      <a:pt x="17" y="1"/>
                      <a:pt x="18" y="1"/>
                    </a:cubicBezTo>
                    <a:cubicBezTo>
                      <a:pt x="18" y="2"/>
                      <a:pt x="19" y="2"/>
                      <a:pt x="19" y="2"/>
                    </a:cubicBezTo>
                    <a:cubicBezTo>
                      <a:pt x="19" y="2"/>
                      <a:pt x="19" y="2"/>
                      <a:pt x="19" y="2"/>
                    </a:cubicBezTo>
                    <a:cubicBezTo>
                      <a:pt x="19" y="3"/>
                      <a:pt x="19" y="3"/>
                      <a:pt x="19" y="3"/>
                    </a:cubicBezTo>
                    <a:cubicBezTo>
                      <a:pt x="19" y="3"/>
                      <a:pt x="20" y="3"/>
                      <a:pt x="20" y="4"/>
                    </a:cubicBezTo>
                    <a:cubicBezTo>
                      <a:pt x="20" y="4"/>
                      <a:pt x="20" y="4"/>
                      <a:pt x="20" y="5"/>
                    </a:cubicBezTo>
                    <a:cubicBezTo>
                      <a:pt x="20" y="5"/>
                      <a:pt x="20" y="5"/>
                      <a:pt x="20" y="6"/>
                    </a:cubicBezTo>
                    <a:cubicBezTo>
                      <a:pt x="19" y="6"/>
                      <a:pt x="19" y="6"/>
                      <a:pt x="19" y="6"/>
                    </a:cubicBezTo>
                    <a:cubicBezTo>
                      <a:pt x="19" y="6"/>
                      <a:pt x="19" y="7"/>
                      <a:pt x="19" y="7"/>
                    </a:cubicBezTo>
                    <a:cubicBezTo>
                      <a:pt x="19" y="7"/>
                      <a:pt x="19" y="7"/>
                      <a:pt x="19" y="7"/>
                    </a:cubicBezTo>
                    <a:cubicBezTo>
                      <a:pt x="19" y="7"/>
                      <a:pt x="18" y="7"/>
                      <a:pt x="18" y="6"/>
                    </a:cubicBezTo>
                    <a:cubicBezTo>
                      <a:pt x="18" y="6"/>
                      <a:pt x="17" y="6"/>
                      <a:pt x="17" y="6"/>
                    </a:cubicBezTo>
                    <a:cubicBezTo>
                      <a:pt x="16" y="5"/>
                      <a:pt x="16" y="5"/>
                      <a:pt x="15" y="5"/>
                    </a:cubicBezTo>
                    <a:cubicBezTo>
                      <a:pt x="14" y="5"/>
                      <a:pt x="14" y="4"/>
                      <a:pt x="13" y="4"/>
                    </a:cubicBezTo>
                    <a:cubicBezTo>
                      <a:pt x="12" y="4"/>
                      <a:pt x="11" y="5"/>
                      <a:pt x="10" y="5"/>
                    </a:cubicBezTo>
                    <a:cubicBezTo>
                      <a:pt x="9" y="6"/>
                      <a:pt x="8" y="6"/>
                      <a:pt x="8" y="7"/>
                    </a:cubicBezTo>
                    <a:cubicBezTo>
                      <a:pt x="7" y="8"/>
                      <a:pt x="7" y="9"/>
                      <a:pt x="6" y="10"/>
                    </a:cubicBezTo>
                    <a:cubicBezTo>
                      <a:pt x="6" y="11"/>
                      <a:pt x="6" y="12"/>
                      <a:pt x="6" y="14"/>
                    </a:cubicBezTo>
                    <a:cubicBezTo>
                      <a:pt x="6" y="15"/>
                      <a:pt x="6" y="17"/>
                      <a:pt x="6" y="18"/>
                    </a:cubicBezTo>
                    <a:cubicBezTo>
                      <a:pt x="7" y="19"/>
                      <a:pt x="7" y="20"/>
                      <a:pt x="8" y="21"/>
                    </a:cubicBezTo>
                    <a:cubicBezTo>
                      <a:pt x="8" y="21"/>
                      <a:pt x="9" y="22"/>
                      <a:pt x="10" y="22"/>
                    </a:cubicBezTo>
                    <a:cubicBezTo>
                      <a:pt x="11" y="23"/>
                      <a:pt x="12" y="23"/>
                      <a:pt x="13" y="23"/>
                    </a:cubicBezTo>
                    <a:cubicBezTo>
                      <a:pt x="14" y="23"/>
                      <a:pt x="14" y="23"/>
                      <a:pt x="15" y="22"/>
                    </a:cubicBezTo>
                    <a:cubicBezTo>
                      <a:pt x="16" y="22"/>
                      <a:pt x="16" y="22"/>
                      <a:pt x="17" y="22"/>
                    </a:cubicBezTo>
                    <a:cubicBezTo>
                      <a:pt x="17" y="21"/>
                      <a:pt x="18" y="21"/>
                      <a:pt x="18" y="21"/>
                    </a:cubicBezTo>
                    <a:cubicBezTo>
                      <a:pt x="19" y="21"/>
                      <a:pt x="19" y="21"/>
                      <a:pt x="19" y="21"/>
                    </a:cubicBezTo>
                    <a:cubicBezTo>
                      <a:pt x="19" y="21"/>
                      <a:pt x="19" y="21"/>
                      <a:pt x="19" y="21"/>
                    </a:cubicBezTo>
                    <a:cubicBezTo>
                      <a:pt x="19" y="21"/>
                      <a:pt x="19" y="21"/>
                      <a:pt x="19" y="21"/>
                    </a:cubicBezTo>
                    <a:cubicBezTo>
                      <a:pt x="20" y="21"/>
                      <a:pt x="20" y="21"/>
                      <a:pt x="20" y="22"/>
                    </a:cubicBezTo>
                    <a:cubicBezTo>
                      <a:pt x="20" y="22"/>
                      <a:pt x="20" y="22"/>
                      <a:pt x="20"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0" name="Freeform 8359">
                <a:extLst>
                  <a:ext uri="{FF2B5EF4-FFF2-40B4-BE49-F238E27FC236}">
                    <a16:creationId xmlns:a16="http://schemas.microsoft.com/office/drawing/2014/main" id="{C46CC2E2-2A5B-46C0-A234-E22624DBA77C}"/>
                  </a:ext>
                </a:extLst>
              </p:cNvPr>
              <p:cNvSpPr>
                <a:spLocks/>
              </p:cNvSpPr>
              <p:nvPr/>
            </p:nvSpPr>
            <p:spPr bwMode="auto">
              <a:xfrm>
                <a:off x="-996950" y="2635367"/>
                <a:ext cx="31750" cy="52388"/>
              </a:xfrm>
              <a:custGeom>
                <a:avLst/>
                <a:gdLst>
                  <a:gd name="T0" fmla="*/ 12 w 12"/>
                  <a:gd name="T1" fmla="*/ 3 h 20"/>
                  <a:gd name="T2" fmla="*/ 12 w 12"/>
                  <a:gd name="T3" fmla="*/ 4 h 20"/>
                  <a:gd name="T4" fmla="*/ 12 w 12"/>
                  <a:gd name="T5" fmla="*/ 5 h 20"/>
                  <a:gd name="T6" fmla="*/ 12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20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20 h 20"/>
                  <a:gd name="T42" fmla="*/ 0 w 12"/>
                  <a:gd name="T43" fmla="*/ 19 h 20"/>
                  <a:gd name="T44" fmla="*/ 0 w 12"/>
                  <a:gd name="T45" fmla="*/ 1 h 20"/>
                  <a:gd name="T46" fmla="*/ 0 w 12"/>
                  <a:gd name="T47" fmla="*/ 1 h 20"/>
                  <a:gd name="T48" fmla="*/ 1 w 12"/>
                  <a:gd name="T49" fmla="*/ 0 h 20"/>
                  <a:gd name="T50" fmla="*/ 1 w 12"/>
                  <a:gd name="T51" fmla="*/ 0 h 20"/>
                  <a:gd name="T52" fmla="*/ 2 w 12"/>
                  <a:gd name="T53" fmla="*/ 0 h 20"/>
                  <a:gd name="T54" fmla="*/ 3 w 12"/>
                  <a:gd name="T55" fmla="*/ 0 h 20"/>
                  <a:gd name="T56" fmla="*/ 4 w 12"/>
                  <a:gd name="T57" fmla="*/ 0 h 20"/>
                  <a:gd name="T58" fmla="*/ 4 w 12"/>
                  <a:gd name="T59" fmla="*/ 1 h 20"/>
                  <a:gd name="T60" fmla="*/ 5 w 12"/>
                  <a:gd name="T61" fmla="*/ 1 h 20"/>
                  <a:gd name="T62" fmla="*/ 5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1 w 12"/>
                  <a:gd name="T75" fmla="*/ 0 h 20"/>
                  <a:gd name="T76" fmla="*/ 11 w 12"/>
                  <a:gd name="T77" fmla="*/ 0 h 20"/>
                  <a:gd name="T78" fmla="*/ 12 w 12"/>
                  <a:gd name="T79" fmla="*/ 0 h 20"/>
                  <a:gd name="T80" fmla="*/ 12 w 12"/>
                  <a:gd name="T81" fmla="*/ 0 h 20"/>
                  <a:gd name="T82" fmla="*/ 12 w 12"/>
                  <a:gd name="T83" fmla="*/ 1 h 20"/>
                  <a:gd name="T84" fmla="*/ 12 w 12"/>
                  <a:gd name="T85" fmla="*/ 1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5"/>
                    </a:cubicBezTo>
                    <a:cubicBezTo>
                      <a:pt x="12" y="5"/>
                      <a:pt x="12" y="5"/>
                      <a:pt x="12" y="5"/>
                    </a:cubicBezTo>
                    <a:cubicBezTo>
                      <a:pt x="11" y="5"/>
                      <a:pt x="11" y="5"/>
                      <a:pt x="11" y="5"/>
                    </a:cubicBezTo>
                    <a:cubicBezTo>
                      <a:pt x="11" y="5"/>
                      <a:pt x="11" y="5"/>
                      <a:pt x="11" y="5"/>
                    </a:cubicBezTo>
                    <a:cubicBezTo>
                      <a:pt x="11" y="5"/>
                      <a:pt x="11" y="5"/>
                      <a:pt x="10" y="5"/>
                    </a:cubicBezTo>
                    <a:cubicBezTo>
                      <a:pt x="10" y="5"/>
                      <a:pt x="10" y="5"/>
                      <a:pt x="10" y="5"/>
                    </a:cubicBezTo>
                    <a:cubicBezTo>
                      <a:pt x="10" y="5"/>
                      <a:pt x="9" y="5"/>
                      <a:pt x="9" y="5"/>
                    </a:cubicBezTo>
                    <a:cubicBezTo>
                      <a:pt x="9" y="5"/>
                      <a:pt x="9" y="5"/>
                      <a:pt x="8" y="5"/>
                    </a:cubicBezTo>
                    <a:cubicBezTo>
                      <a:pt x="8" y="5"/>
                      <a:pt x="8" y="5"/>
                      <a:pt x="7" y="5"/>
                    </a:cubicBezTo>
                    <a:cubicBezTo>
                      <a:pt x="7" y="6"/>
                      <a:pt x="7" y="6"/>
                      <a:pt x="6" y="6"/>
                    </a:cubicBezTo>
                    <a:cubicBezTo>
                      <a:pt x="6" y="7"/>
                      <a:pt x="6" y="7"/>
                      <a:pt x="5" y="8"/>
                    </a:cubicBezTo>
                    <a:cubicBezTo>
                      <a:pt x="5" y="19"/>
                      <a:pt x="5" y="19"/>
                      <a:pt x="5" y="19"/>
                    </a:cubicBezTo>
                    <a:cubicBezTo>
                      <a:pt x="5" y="19"/>
                      <a:pt x="5" y="19"/>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19"/>
                      <a:pt x="0" y="19"/>
                      <a:pt x="0" y="19"/>
                    </a:cubicBezTo>
                    <a:cubicBezTo>
                      <a:pt x="0" y="1"/>
                      <a:pt x="0" y="1"/>
                      <a:pt x="0" y="1"/>
                    </a:cubicBezTo>
                    <a:cubicBezTo>
                      <a:pt x="0" y="1"/>
                      <a:pt x="0" y="1"/>
                      <a:pt x="0" y="1"/>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1"/>
                    </a:cubicBezTo>
                    <a:cubicBezTo>
                      <a:pt x="5" y="1"/>
                      <a:pt x="5" y="1"/>
                      <a:pt x="5" y="1"/>
                    </a:cubicBezTo>
                    <a:cubicBezTo>
                      <a:pt x="5" y="3"/>
                      <a:pt x="5" y="3"/>
                      <a:pt x="5" y="3"/>
                    </a:cubicBezTo>
                    <a:cubicBezTo>
                      <a:pt x="5" y="2"/>
                      <a:pt x="6" y="2"/>
                      <a:pt x="6" y="1"/>
                    </a:cubicBezTo>
                    <a:cubicBezTo>
                      <a:pt x="6" y="1"/>
                      <a:pt x="7" y="1"/>
                      <a:pt x="7" y="0"/>
                    </a:cubicBezTo>
                    <a:cubicBezTo>
                      <a:pt x="8" y="0"/>
                      <a:pt x="8" y="0"/>
                      <a:pt x="8" y="0"/>
                    </a:cubicBezTo>
                    <a:cubicBezTo>
                      <a:pt x="9" y="0"/>
                      <a:pt x="9" y="0"/>
                      <a:pt x="9" y="0"/>
                    </a:cubicBezTo>
                    <a:cubicBezTo>
                      <a:pt x="10" y="0"/>
                      <a:pt x="10" y="0"/>
                      <a:pt x="10" y="0"/>
                    </a:cubicBezTo>
                    <a:cubicBezTo>
                      <a:pt x="10" y="0"/>
                      <a:pt x="10" y="0"/>
                      <a:pt x="11" y="0"/>
                    </a:cubicBezTo>
                    <a:cubicBezTo>
                      <a:pt x="11" y="0"/>
                      <a:pt x="11" y="0"/>
                      <a:pt x="11" y="0"/>
                    </a:cubicBezTo>
                    <a:cubicBezTo>
                      <a:pt x="11" y="0"/>
                      <a:pt x="12" y="0"/>
                      <a:pt x="12" y="0"/>
                    </a:cubicBezTo>
                    <a:cubicBezTo>
                      <a:pt x="12" y="0"/>
                      <a:pt x="12" y="0"/>
                      <a:pt x="12" y="0"/>
                    </a:cubicBezTo>
                    <a:cubicBezTo>
                      <a:pt x="12" y="1"/>
                      <a:pt x="12" y="1"/>
                      <a:pt x="12" y="1"/>
                    </a:cubicBezTo>
                    <a:cubicBezTo>
                      <a:pt x="12" y="1"/>
                      <a:pt x="12" y="1"/>
                      <a:pt x="12" y="1"/>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1" name="Freeform 8360">
                <a:extLst>
                  <a:ext uri="{FF2B5EF4-FFF2-40B4-BE49-F238E27FC236}">
                    <a16:creationId xmlns:a16="http://schemas.microsoft.com/office/drawing/2014/main" id="{F68F9E2F-4B72-4BA1-B86D-BE07F11B1827}"/>
                  </a:ext>
                </a:extLst>
              </p:cNvPr>
              <p:cNvSpPr>
                <a:spLocks noEditPoints="1"/>
              </p:cNvSpPr>
              <p:nvPr/>
            </p:nvSpPr>
            <p:spPr bwMode="auto">
              <a:xfrm>
                <a:off x="-963613" y="2635367"/>
                <a:ext cx="53975" cy="52388"/>
              </a:xfrm>
              <a:custGeom>
                <a:avLst/>
                <a:gdLst>
                  <a:gd name="T0" fmla="*/ 20 w 20"/>
                  <a:gd name="T1" fmla="*/ 10 h 20"/>
                  <a:gd name="T2" fmla="*/ 19 w 20"/>
                  <a:gd name="T3" fmla="*/ 14 h 20"/>
                  <a:gd name="T4" fmla="*/ 18 w 20"/>
                  <a:gd name="T5" fmla="*/ 17 h 20"/>
                  <a:gd name="T6" fmla="*/ 14 w 20"/>
                  <a:gd name="T7" fmla="*/ 20 h 20"/>
                  <a:gd name="T8" fmla="*/ 10 w 20"/>
                  <a:gd name="T9" fmla="*/ 20 h 20"/>
                  <a:gd name="T10" fmla="*/ 6 w 20"/>
                  <a:gd name="T11" fmla="*/ 20 h 20"/>
                  <a:gd name="T12" fmla="*/ 3 w 20"/>
                  <a:gd name="T13" fmla="*/ 18 h 20"/>
                  <a:gd name="T14" fmla="*/ 1 w 20"/>
                  <a:gd name="T15" fmla="*/ 14 h 20"/>
                  <a:gd name="T16" fmla="*/ 0 w 20"/>
                  <a:gd name="T17" fmla="*/ 10 h 20"/>
                  <a:gd name="T18" fmla="*/ 1 w 20"/>
                  <a:gd name="T19" fmla="*/ 6 h 20"/>
                  <a:gd name="T20" fmla="*/ 3 w 20"/>
                  <a:gd name="T21" fmla="*/ 3 h 20"/>
                  <a:gd name="T22" fmla="*/ 6 w 20"/>
                  <a:gd name="T23" fmla="*/ 0 h 20"/>
                  <a:gd name="T24" fmla="*/ 10 w 20"/>
                  <a:gd name="T25" fmla="*/ 0 h 20"/>
                  <a:gd name="T26" fmla="*/ 15 w 20"/>
                  <a:gd name="T27" fmla="*/ 0 h 20"/>
                  <a:gd name="T28" fmla="*/ 18 w 20"/>
                  <a:gd name="T29" fmla="*/ 2 h 20"/>
                  <a:gd name="T30" fmla="*/ 19 w 20"/>
                  <a:gd name="T31" fmla="*/ 6 h 20"/>
                  <a:gd name="T32" fmla="*/ 20 w 20"/>
                  <a:gd name="T33" fmla="*/ 10 h 20"/>
                  <a:gd name="T34" fmla="*/ 15 w 20"/>
                  <a:gd name="T35" fmla="*/ 10 h 20"/>
                  <a:gd name="T36" fmla="*/ 15 w 20"/>
                  <a:gd name="T37" fmla="*/ 8 h 20"/>
                  <a:gd name="T38" fmla="*/ 14 w 20"/>
                  <a:gd name="T39" fmla="*/ 6 h 20"/>
                  <a:gd name="T40" fmla="*/ 12 w 20"/>
                  <a:gd name="T41" fmla="*/ 4 h 20"/>
                  <a:gd name="T42" fmla="*/ 10 w 20"/>
                  <a:gd name="T43" fmla="*/ 4 h 20"/>
                  <a:gd name="T44" fmla="*/ 8 w 20"/>
                  <a:gd name="T45" fmla="*/ 4 h 20"/>
                  <a:gd name="T46" fmla="*/ 7 w 20"/>
                  <a:gd name="T47" fmla="*/ 5 h 20"/>
                  <a:gd name="T48" fmla="*/ 6 w 20"/>
                  <a:gd name="T49" fmla="*/ 7 h 20"/>
                  <a:gd name="T50" fmla="*/ 6 w 20"/>
                  <a:gd name="T51" fmla="*/ 10 h 20"/>
                  <a:gd name="T52" fmla="*/ 6 w 20"/>
                  <a:gd name="T53" fmla="*/ 12 h 20"/>
                  <a:gd name="T54" fmla="*/ 7 w 20"/>
                  <a:gd name="T55" fmla="*/ 14 h 20"/>
                  <a:gd name="T56" fmla="*/ 8 w 20"/>
                  <a:gd name="T57" fmla="*/ 16 h 20"/>
                  <a:gd name="T58" fmla="*/ 10 w 20"/>
                  <a:gd name="T59" fmla="*/ 16 h 20"/>
                  <a:gd name="T60" fmla="*/ 12 w 20"/>
                  <a:gd name="T61" fmla="*/ 16 h 20"/>
                  <a:gd name="T62" fmla="*/ 14 w 20"/>
                  <a:gd name="T63" fmla="*/ 15 h 20"/>
                  <a:gd name="T64" fmla="*/ 14 w 20"/>
                  <a:gd name="T65" fmla="*/ 13 h 20"/>
                  <a:gd name="T66" fmla="*/ 15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20" y="13"/>
                      <a:pt x="19" y="14"/>
                    </a:cubicBezTo>
                    <a:cubicBezTo>
                      <a:pt x="19" y="15"/>
                      <a:pt x="18" y="16"/>
                      <a:pt x="18" y="17"/>
                    </a:cubicBezTo>
                    <a:cubicBezTo>
                      <a:pt x="17" y="18"/>
                      <a:pt x="16" y="19"/>
                      <a:pt x="14" y="20"/>
                    </a:cubicBezTo>
                    <a:cubicBezTo>
                      <a:pt x="13" y="20"/>
                      <a:pt x="12" y="20"/>
                      <a:pt x="10" y="20"/>
                    </a:cubicBezTo>
                    <a:cubicBezTo>
                      <a:pt x="8" y="20"/>
                      <a:pt x="7" y="20"/>
                      <a:pt x="6" y="20"/>
                    </a:cubicBezTo>
                    <a:cubicBezTo>
                      <a:pt x="5" y="19"/>
                      <a:pt x="4" y="19"/>
                      <a:pt x="3" y="18"/>
                    </a:cubicBezTo>
                    <a:cubicBezTo>
                      <a:pt x="2" y="17"/>
                      <a:pt x="1" y="16"/>
                      <a:pt x="1" y="14"/>
                    </a:cubicBezTo>
                    <a:cubicBezTo>
                      <a:pt x="1" y="13"/>
                      <a:pt x="0" y="12"/>
                      <a:pt x="0" y="10"/>
                    </a:cubicBezTo>
                    <a:cubicBezTo>
                      <a:pt x="0" y="9"/>
                      <a:pt x="1" y="7"/>
                      <a:pt x="1" y="6"/>
                    </a:cubicBezTo>
                    <a:cubicBezTo>
                      <a:pt x="2" y="5"/>
                      <a:pt x="2" y="4"/>
                      <a:pt x="3" y="3"/>
                    </a:cubicBezTo>
                    <a:cubicBezTo>
                      <a:pt x="4" y="2"/>
                      <a:pt x="5" y="1"/>
                      <a:pt x="6" y="0"/>
                    </a:cubicBezTo>
                    <a:cubicBezTo>
                      <a:pt x="7" y="0"/>
                      <a:pt x="9" y="0"/>
                      <a:pt x="10" y="0"/>
                    </a:cubicBezTo>
                    <a:cubicBezTo>
                      <a:pt x="12" y="0"/>
                      <a:pt x="14" y="0"/>
                      <a:pt x="15" y="0"/>
                    </a:cubicBezTo>
                    <a:cubicBezTo>
                      <a:pt x="16" y="1"/>
                      <a:pt x="17" y="1"/>
                      <a:pt x="18" y="2"/>
                    </a:cubicBezTo>
                    <a:cubicBezTo>
                      <a:pt x="18" y="3"/>
                      <a:pt x="19" y="4"/>
                      <a:pt x="19" y="6"/>
                    </a:cubicBezTo>
                    <a:cubicBezTo>
                      <a:pt x="20" y="7"/>
                      <a:pt x="20" y="8"/>
                      <a:pt x="20" y="10"/>
                    </a:cubicBezTo>
                    <a:close/>
                    <a:moveTo>
                      <a:pt x="15" y="10"/>
                    </a:moveTo>
                    <a:cubicBezTo>
                      <a:pt x="15" y="9"/>
                      <a:pt x="15" y="8"/>
                      <a:pt x="15" y="8"/>
                    </a:cubicBezTo>
                    <a:cubicBezTo>
                      <a:pt x="14" y="7"/>
                      <a:pt x="14" y="6"/>
                      <a:pt x="14" y="6"/>
                    </a:cubicBezTo>
                    <a:cubicBezTo>
                      <a:pt x="13" y="5"/>
                      <a:pt x="13" y="5"/>
                      <a:pt x="12" y="4"/>
                    </a:cubicBezTo>
                    <a:cubicBezTo>
                      <a:pt x="12" y="4"/>
                      <a:pt x="11" y="4"/>
                      <a:pt x="10" y="4"/>
                    </a:cubicBezTo>
                    <a:cubicBezTo>
                      <a:pt x="10" y="4"/>
                      <a:pt x="9" y="4"/>
                      <a:pt x="8" y="4"/>
                    </a:cubicBezTo>
                    <a:cubicBezTo>
                      <a:pt x="8" y="4"/>
                      <a:pt x="7" y="5"/>
                      <a:pt x="7" y="5"/>
                    </a:cubicBezTo>
                    <a:cubicBezTo>
                      <a:pt x="7" y="6"/>
                      <a:pt x="6" y="7"/>
                      <a:pt x="6" y="7"/>
                    </a:cubicBezTo>
                    <a:cubicBezTo>
                      <a:pt x="6" y="8"/>
                      <a:pt x="6" y="9"/>
                      <a:pt x="6" y="10"/>
                    </a:cubicBezTo>
                    <a:cubicBezTo>
                      <a:pt x="6" y="11"/>
                      <a:pt x="6" y="12"/>
                      <a:pt x="6" y="12"/>
                    </a:cubicBezTo>
                    <a:cubicBezTo>
                      <a:pt x="6" y="13"/>
                      <a:pt x="6" y="14"/>
                      <a:pt x="7" y="14"/>
                    </a:cubicBezTo>
                    <a:cubicBezTo>
                      <a:pt x="7" y="15"/>
                      <a:pt x="8" y="15"/>
                      <a:pt x="8" y="16"/>
                    </a:cubicBezTo>
                    <a:cubicBezTo>
                      <a:pt x="9" y="16"/>
                      <a:pt x="9" y="16"/>
                      <a:pt x="10" y="16"/>
                    </a:cubicBezTo>
                    <a:cubicBezTo>
                      <a:pt x="11" y="16"/>
                      <a:pt x="12" y="16"/>
                      <a:pt x="12" y="16"/>
                    </a:cubicBezTo>
                    <a:cubicBezTo>
                      <a:pt x="13" y="15"/>
                      <a:pt x="13" y="15"/>
                      <a:pt x="14" y="15"/>
                    </a:cubicBezTo>
                    <a:cubicBezTo>
                      <a:pt x="14" y="14"/>
                      <a:pt x="14" y="13"/>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2" name="Freeform 8361">
                <a:extLst>
                  <a:ext uri="{FF2B5EF4-FFF2-40B4-BE49-F238E27FC236}">
                    <a16:creationId xmlns:a16="http://schemas.microsoft.com/office/drawing/2014/main" id="{CC879BF2-982A-441D-B209-AD0A5759A378}"/>
                  </a:ext>
                </a:extLst>
              </p:cNvPr>
              <p:cNvSpPr>
                <a:spLocks/>
              </p:cNvSpPr>
              <p:nvPr/>
            </p:nvSpPr>
            <p:spPr bwMode="auto">
              <a:xfrm>
                <a:off x="-904875" y="2635367"/>
                <a:ext cx="80963" cy="52388"/>
              </a:xfrm>
              <a:custGeom>
                <a:avLst/>
                <a:gdLst>
                  <a:gd name="T0" fmla="*/ 30 w 30"/>
                  <a:gd name="T1" fmla="*/ 1 h 20"/>
                  <a:gd name="T2" fmla="*/ 30 w 30"/>
                  <a:gd name="T3" fmla="*/ 1 h 20"/>
                  <a:gd name="T4" fmla="*/ 30 w 30"/>
                  <a:gd name="T5" fmla="*/ 2 h 20"/>
                  <a:gd name="T6" fmla="*/ 25 w 30"/>
                  <a:gd name="T7" fmla="*/ 19 h 20"/>
                  <a:gd name="T8" fmla="*/ 25 w 30"/>
                  <a:gd name="T9" fmla="*/ 19 h 20"/>
                  <a:gd name="T10" fmla="*/ 24 w 30"/>
                  <a:gd name="T11" fmla="*/ 20 h 20"/>
                  <a:gd name="T12" fmla="*/ 23 w 30"/>
                  <a:gd name="T13" fmla="*/ 20 h 20"/>
                  <a:gd name="T14" fmla="*/ 21 w 30"/>
                  <a:gd name="T15" fmla="*/ 20 h 20"/>
                  <a:gd name="T16" fmla="*/ 20 w 30"/>
                  <a:gd name="T17" fmla="*/ 20 h 20"/>
                  <a:gd name="T18" fmla="*/ 19 w 30"/>
                  <a:gd name="T19" fmla="*/ 20 h 20"/>
                  <a:gd name="T20" fmla="*/ 18 w 30"/>
                  <a:gd name="T21" fmla="*/ 19 h 20"/>
                  <a:gd name="T22" fmla="*/ 18 w 30"/>
                  <a:gd name="T23" fmla="*/ 19 h 20"/>
                  <a:gd name="T24" fmla="*/ 15 w 30"/>
                  <a:gd name="T25" fmla="*/ 8 h 20"/>
                  <a:gd name="T26" fmla="*/ 15 w 30"/>
                  <a:gd name="T27" fmla="*/ 8 h 20"/>
                  <a:gd name="T28" fmla="*/ 15 w 30"/>
                  <a:gd name="T29" fmla="*/ 8 h 20"/>
                  <a:gd name="T30" fmla="*/ 12 w 30"/>
                  <a:gd name="T31" fmla="*/ 19 h 20"/>
                  <a:gd name="T32" fmla="*/ 12 w 30"/>
                  <a:gd name="T33" fmla="*/ 19 h 20"/>
                  <a:gd name="T34" fmla="*/ 11 w 30"/>
                  <a:gd name="T35" fmla="*/ 20 h 20"/>
                  <a:gd name="T36" fmla="*/ 10 w 30"/>
                  <a:gd name="T37" fmla="*/ 20 h 20"/>
                  <a:gd name="T38" fmla="*/ 9 w 30"/>
                  <a:gd name="T39" fmla="*/ 20 h 20"/>
                  <a:gd name="T40" fmla="*/ 7 w 30"/>
                  <a:gd name="T41" fmla="*/ 20 h 20"/>
                  <a:gd name="T42" fmla="*/ 6 w 30"/>
                  <a:gd name="T43" fmla="*/ 20 h 20"/>
                  <a:gd name="T44" fmla="*/ 6 w 30"/>
                  <a:gd name="T45" fmla="*/ 19 h 20"/>
                  <a:gd name="T46" fmla="*/ 5 w 30"/>
                  <a:gd name="T47" fmla="*/ 19 h 20"/>
                  <a:gd name="T48" fmla="*/ 0 w 30"/>
                  <a:gd name="T49" fmla="*/ 2 h 20"/>
                  <a:gd name="T50" fmla="*/ 0 w 30"/>
                  <a:gd name="T51" fmla="*/ 1 h 20"/>
                  <a:gd name="T52" fmla="*/ 0 w 30"/>
                  <a:gd name="T53" fmla="*/ 1 h 20"/>
                  <a:gd name="T54" fmla="*/ 0 w 30"/>
                  <a:gd name="T55" fmla="*/ 0 h 20"/>
                  <a:gd name="T56" fmla="*/ 1 w 30"/>
                  <a:gd name="T57" fmla="*/ 0 h 20"/>
                  <a:gd name="T58" fmla="*/ 1 w 30"/>
                  <a:gd name="T59" fmla="*/ 0 h 20"/>
                  <a:gd name="T60" fmla="*/ 3 w 30"/>
                  <a:gd name="T61" fmla="*/ 0 h 20"/>
                  <a:gd name="T62" fmla="*/ 4 w 30"/>
                  <a:gd name="T63" fmla="*/ 0 h 20"/>
                  <a:gd name="T64" fmla="*/ 5 w 30"/>
                  <a:gd name="T65" fmla="*/ 0 h 20"/>
                  <a:gd name="T66" fmla="*/ 5 w 30"/>
                  <a:gd name="T67" fmla="*/ 1 h 20"/>
                  <a:gd name="T68" fmla="*/ 5 w 30"/>
                  <a:gd name="T69" fmla="*/ 1 h 20"/>
                  <a:gd name="T70" fmla="*/ 9 w 30"/>
                  <a:gd name="T71" fmla="*/ 14 h 20"/>
                  <a:gd name="T72" fmla="*/ 9 w 30"/>
                  <a:gd name="T73" fmla="*/ 15 h 20"/>
                  <a:gd name="T74" fmla="*/ 9 w 30"/>
                  <a:gd name="T75" fmla="*/ 14 h 20"/>
                  <a:gd name="T76" fmla="*/ 13 w 30"/>
                  <a:gd name="T77" fmla="*/ 1 h 20"/>
                  <a:gd name="T78" fmla="*/ 13 w 30"/>
                  <a:gd name="T79" fmla="*/ 1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1 h 20"/>
                  <a:gd name="T92" fmla="*/ 18 w 30"/>
                  <a:gd name="T93" fmla="*/ 1 h 20"/>
                  <a:gd name="T94" fmla="*/ 21 w 30"/>
                  <a:gd name="T95" fmla="*/ 14 h 20"/>
                  <a:gd name="T96" fmla="*/ 21 w 30"/>
                  <a:gd name="T97" fmla="*/ 15 h 20"/>
                  <a:gd name="T98" fmla="*/ 21 w 30"/>
                  <a:gd name="T99" fmla="*/ 14 h 20"/>
                  <a:gd name="T100" fmla="*/ 25 w 30"/>
                  <a:gd name="T101" fmla="*/ 1 h 20"/>
                  <a:gd name="T102" fmla="*/ 25 w 30"/>
                  <a:gd name="T103" fmla="*/ 1 h 20"/>
                  <a:gd name="T104" fmla="*/ 25 w 30"/>
                  <a:gd name="T105" fmla="*/ 0 h 20"/>
                  <a:gd name="T106" fmla="*/ 26 w 30"/>
                  <a:gd name="T107" fmla="*/ 0 h 20"/>
                  <a:gd name="T108" fmla="*/ 27 w 30"/>
                  <a:gd name="T109" fmla="*/ 0 h 20"/>
                  <a:gd name="T110" fmla="*/ 29 w 30"/>
                  <a:gd name="T111" fmla="*/ 0 h 20"/>
                  <a:gd name="T112" fmla="*/ 29 w 30"/>
                  <a:gd name="T113" fmla="*/ 0 h 20"/>
                  <a:gd name="T114" fmla="*/ 30 w 30"/>
                  <a:gd name="T115" fmla="*/ 0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1"/>
                    </a:cubicBezTo>
                    <a:cubicBezTo>
                      <a:pt x="30" y="2"/>
                      <a:pt x="30" y="2"/>
                      <a:pt x="30" y="2"/>
                    </a:cubicBezTo>
                    <a:cubicBezTo>
                      <a:pt x="25" y="19"/>
                      <a:pt x="25" y="19"/>
                      <a:pt x="25" y="19"/>
                    </a:cubicBezTo>
                    <a:cubicBezTo>
                      <a:pt x="25" y="19"/>
                      <a:pt x="25" y="19"/>
                      <a:pt x="25" y="19"/>
                    </a:cubicBezTo>
                    <a:cubicBezTo>
                      <a:pt x="24" y="20"/>
                      <a:pt x="24" y="20"/>
                      <a:pt x="24" y="20"/>
                    </a:cubicBezTo>
                    <a:cubicBezTo>
                      <a:pt x="24" y="20"/>
                      <a:pt x="23" y="20"/>
                      <a:pt x="23" y="20"/>
                    </a:cubicBezTo>
                    <a:cubicBezTo>
                      <a:pt x="23" y="20"/>
                      <a:pt x="22" y="20"/>
                      <a:pt x="21" y="20"/>
                    </a:cubicBezTo>
                    <a:cubicBezTo>
                      <a:pt x="21" y="20"/>
                      <a:pt x="20" y="20"/>
                      <a:pt x="20" y="20"/>
                    </a:cubicBezTo>
                    <a:cubicBezTo>
                      <a:pt x="19" y="20"/>
                      <a:pt x="19" y="20"/>
                      <a:pt x="19" y="20"/>
                    </a:cubicBezTo>
                    <a:cubicBezTo>
                      <a:pt x="19" y="20"/>
                      <a:pt x="18" y="20"/>
                      <a:pt x="18" y="19"/>
                    </a:cubicBezTo>
                    <a:cubicBezTo>
                      <a:pt x="18" y="19"/>
                      <a:pt x="18" y="19"/>
                      <a:pt x="18" y="19"/>
                    </a:cubicBezTo>
                    <a:cubicBezTo>
                      <a:pt x="15" y="8"/>
                      <a:pt x="15" y="8"/>
                      <a:pt x="15" y="8"/>
                    </a:cubicBezTo>
                    <a:cubicBezTo>
                      <a:pt x="15" y="8"/>
                      <a:pt x="15" y="8"/>
                      <a:pt x="15" y="8"/>
                    </a:cubicBezTo>
                    <a:cubicBezTo>
                      <a:pt x="15" y="8"/>
                      <a:pt x="15" y="8"/>
                      <a:pt x="15" y="8"/>
                    </a:cubicBezTo>
                    <a:cubicBezTo>
                      <a:pt x="12" y="19"/>
                      <a:pt x="12" y="19"/>
                      <a:pt x="12" y="19"/>
                    </a:cubicBezTo>
                    <a:cubicBezTo>
                      <a:pt x="12" y="19"/>
                      <a:pt x="12" y="19"/>
                      <a:pt x="12" y="19"/>
                    </a:cubicBezTo>
                    <a:cubicBezTo>
                      <a:pt x="12" y="20"/>
                      <a:pt x="12" y="20"/>
                      <a:pt x="11" y="20"/>
                    </a:cubicBezTo>
                    <a:cubicBezTo>
                      <a:pt x="11" y="20"/>
                      <a:pt x="11" y="20"/>
                      <a:pt x="10" y="20"/>
                    </a:cubicBezTo>
                    <a:cubicBezTo>
                      <a:pt x="10" y="20"/>
                      <a:pt x="9" y="20"/>
                      <a:pt x="9" y="20"/>
                    </a:cubicBezTo>
                    <a:cubicBezTo>
                      <a:pt x="8" y="20"/>
                      <a:pt x="7" y="20"/>
                      <a:pt x="7" y="20"/>
                    </a:cubicBezTo>
                    <a:cubicBezTo>
                      <a:pt x="7" y="20"/>
                      <a:pt x="6" y="20"/>
                      <a:pt x="6" y="20"/>
                    </a:cubicBezTo>
                    <a:cubicBezTo>
                      <a:pt x="6" y="20"/>
                      <a:pt x="6" y="20"/>
                      <a:pt x="6" y="19"/>
                    </a:cubicBezTo>
                    <a:cubicBezTo>
                      <a:pt x="5" y="19"/>
                      <a:pt x="5" y="19"/>
                      <a:pt x="5" y="19"/>
                    </a:cubicBezTo>
                    <a:cubicBezTo>
                      <a:pt x="0" y="2"/>
                      <a:pt x="0" y="2"/>
                      <a:pt x="0" y="2"/>
                    </a:cubicBezTo>
                    <a:cubicBezTo>
                      <a:pt x="0" y="2"/>
                      <a:pt x="0" y="2"/>
                      <a:pt x="0" y="1"/>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9" y="14"/>
                      <a:pt x="9" y="14"/>
                      <a:pt x="9" y="14"/>
                    </a:cubicBezTo>
                    <a:cubicBezTo>
                      <a:pt x="9" y="15"/>
                      <a:pt x="9" y="15"/>
                      <a:pt x="9" y="15"/>
                    </a:cubicBezTo>
                    <a:cubicBezTo>
                      <a:pt x="9" y="14"/>
                      <a:pt x="9" y="14"/>
                      <a:pt x="9" y="14"/>
                    </a:cubicBezTo>
                    <a:cubicBezTo>
                      <a:pt x="13" y="1"/>
                      <a:pt x="13" y="1"/>
                      <a:pt x="13" y="1"/>
                    </a:cubicBezTo>
                    <a:cubicBezTo>
                      <a:pt x="13" y="1"/>
                      <a:pt x="13" y="1"/>
                      <a:pt x="13" y="1"/>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7" y="0"/>
                      <a:pt x="17" y="1"/>
                    </a:cubicBezTo>
                    <a:cubicBezTo>
                      <a:pt x="18" y="1"/>
                      <a:pt x="18" y="1"/>
                      <a:pt x="18" y="1"/>
                    </a:cubicBezTo>
                    <a:cubicBezTo>
                      <a:pt x="21" y="14"/>
                      <a:pt x="21" y="14"/>
                      <a:pt x="21" y="14"/>
                    </a:cubicBezTo>
                    <a:cubicBezTo>
                      <a:pt x="21" y="15"/>
                      <a:pt x="21" y="15"/>
                      <a:pt x="21" y="15"/>
                    </a:cubicBezTo>
                    <a:cubicBezTo>
                      <a:pt x="21" y="14"/>
                      <a:pt x="21" y="14"/>
                      <a:pt x="21" y="14"/>
                    </a:cubicBezTo>
                    <a:cubicBezTo>
                      <a:pt x="25" y="1"/>
                      <a:pt x="25" y="1"/>
                      <a:pt x="25" y="1"/>
                    </a:cubicBezTo>
                    <a:cubicBezTo>
                      <a:pt x="25" y="1"/>
                      <a:pt x="25" y="1"/>
                      <a:pt x="25" y="1"/>
                    </a:cubicBezTo>
                    <a:cubicBezTo>
                      <a:pt x="25" y="0"/>
                      <a:pt x="25" y="0"/>
                      <a:pt x="25" y="0"/>
                    </a:cubicBezTo>
                    <a:cubicBezTo>
                      <a:pt x="26" y="0"/>
                      <a:pt x="26" y="0"/>
                      <a:pt x="26" y="0"/>
                    </a:cubicBezTo>
                    <a:cubicBezTo>
                      <a:pt x="27" y="0"/>
                      <a:pt x="27" y="0"/>
                      <a:pt x="27" y="0"/>
                    </a:cubicBezTo>
                    <a:cubicBezTo>
                      <a:pt x="28" y="0"/>
                      <a:pt x="28" y="0"/>
                      <a:pt x="29" y="0"/>
                    </a:cubicBezTo>
                    <a:cubicBezTo>
                      <a:pt x="29" y="0"/>
                      <a:pt x="29" y="0"/>
                      <a:pt x="29" y="0"/>
                    </a:cubicBezTo>
                    <a:cubicBezTo>
                      <a:pt x="30" y="0"/>
                      <a:pt x="30" y="0"/>
                      <a:pt x="30" y="0"/>
                    </a:cubicBezTo>
                    <a:cubicBezTo>
                      <a:pt x="30" y="1"/>
                      <a:pt x="30" y="1"/>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3" name="Freeform 8362">
                <a:extLst>
                  <a:ext uri="{FF2B5EF4-FFF2-40B4-BE49-F238E27FC236}">
                    <a16:creationId xmlns:a16="http://schemas.microsoft.com/office/drawing/2014/main" id="{CC8CD96D-171F-4928-88F4-BF3E8FA1F0E6}"/>
                  </a:ext>
                </a:extLst>
              </p:cNvPr>
              <p:cNvSpPr>
                <a:spLocks/>
              </p:cNvSpPr>
              <p:nvPr/>
            </p:nvSpPr>
            <p:spPr bwMode="auto">
              <a:xfrm>
                <a:off x="-1062038" y="2752842"/>
                <a:ext cx="98425" cy="68263"/>
              </a:xfrm>
              <a:custGeom>
                <a:avLst/>
                <a:gdLst>
                  <a:gd name="T0" fmla="*/ 30 w 37"/>
                  <a:gd name="T1" fmla="*/ 25 h 26"/>
                  <a:gd name="T2" fmla="*/ 30 w 37"/>
                  <a:gd name="T3" fmla="*/ 26 h 26"/>
                  <a:gd name="T4" fmla="*/ 29 w 37"/>
                  <a:gd name="T5" fmla="*/ 26 h 26"/>
                  <a:gd name="T6" fmla="*/ 28 w 37"/>
                  <a:gd name="T7" fmla="*/ 26 h 26"/>
                  <a:gd name="T8" fmla="*/ 26 w 37"/>
                  <a:gd name="T9" fmla="*/ 26 h 26"/>
                  <a:gd name="T10" fmla="*/ 25 w 37"/>
                  <a:gd name="T11" fmla="*/ 26 h 26"/>
                  <a:gd name="T12" fmla="*/ 23 w 37"/>
                  <a:gd name="T13" fmla="*/ 26 h 26"/>
                  <a:gd name="T14" fmla="*/ 23 w 37"/>
                  <a:gd name="T15" fmla="*/ 26 h 26"/>
                  <a:gd name="T16" fmla="*/ 23 w 37"/>
                  <a:gd name="T17" fmla="*/ 25 h 26"/>
                  <a:gd name="T18" fmla="*/ 18 w 37"/>
                  <a:gd name="T19" fmla="*/ 8 h 26"/>
                  <a:gd name="T20" fmla="*/ 18 w 37"/>
                  <a:gd name="T21" fmla="*/ 8 h 26"/>
                  <a:gd name="T22" fmla="*/ 14 w 37"/>
                  <a:gd name="T23" fmla="*/ 25 h 26"/>
                  <a:gd name="T24" fmla="*/ 14 w 37"/>
                  <a:gd name="T25" fmla="*/ 26 h 26"/>
                  <a:gd name="T26" fmla="*/ 13 w 37"/>
                  <a:gd name="T27" fmla="*/ 26 h 26"/>
                  <a:gd name="T28" fmla="*/ 12 w 37"/>
                  <a:gd name="T29" fmla="*/ 26 h 26"/>
                  <a:gd name="T30" fmla="*/ 10 w 37"/>
                  <a:gd name="T31" fmla="*/ 26 h 26"/>
                  <a:gd name="T32" fmla="*/ 9 w 37"/>
                  <a:gd name="T33" fmla="*/ 26 h 26"/>
                  <a:gd name="T34" fmla="*/ 7 w 37"/>
                  <a:gd name="T35" fmla="*/ 26 h 26"/>
                  <a:gd name="T36" fmla="*/ 7 w 37"/>
                  <a:gd name="T37" fmla="*/ 26 h 26"/>
                  <a:gd name="T38" fmla="*/ 7 w 37"/>
                  <a:gd name="T39" fmla="*/ 25 h 26"/>
                  <a:gd name="T40" fmla="*/ 1 w 37"/>
                  <a:gd name="T41" fmla="*/ 2 h 26"/>
                  <a:gd name="T42" fmla="*/ 0 w 37"/>
                  <a:gd name="T43" fmla="*/ 1 h 26"/>
                  <a:gd name="T44" fmla="*/ 1 w 37"/>
                  <a:gd name="T45" fmla="*/ 0 h 26"/>
                  <a:gd name="T46" fmla="*/ 1 w 37"/>
                  <a:gd name="T47" fmla="*/ 0 h 26"/>
                  <a:gd name="T48" fmla="*/ 3 w 37"/>
                  <a:gd name="T49" fmla="*/ 0 h 26"/>
                  <a:gd name="T50" fmla="*/ 5 w 37"/>
                  <a:gd name="T51" fmla="*/ 0 h 26"/>
                  <a:gd name="T52" fmla="*/ 5 w 37"/>
                  <a:gd name="T53" fmla="*/ 0 h 26"/>
                  <a:gd name="T54" fmla="*/ 6 w 37"/>
                  <a:gd name="T55" fmla="*/ 0 h 26"/>
                  <a:gd name="T56" fmla="*/ 6 w 37"/>
                  <a:gd name="T57" fmla="*/ 1 h 26"/>
                  <a:gd name="T58" fmla="*/ 11 w 37"/>
                  <a:gd name="T59" fmla="*/ 21 h 26"/>
                  <a:gd name="T60" fmla="*/ 11 w 37"/>
                  <a:gd name="T61" fmla="*/ 21 h 26"/>
                  <a:gd name="T62" fmla="*/ 15 w 37"/>
                  <a:gd name="T63" fmla="*/ 1 h 26"/>
                  <a:gd name="T64" fmla="*/ 16 w 37"/>
                  <a:gd name="T65" fmla="*/ 0 h 26"/>
                  <a:gd name="T66" fmla="*/ 16 w 37"/>
                  <a:gd name="T67" fmla="*/ 0 h 26"/>
                  <a:gd name="T68" fmla="*/ 17 w 37"/>
                  <a:gd name="T69" fmla="*/ 0 h 26"/>
                  <a:gd name="T70" fmla="*/ 18 w 37"/>
                  <a:gd name="T71" fmla="*/ 0 h 26"/>
                  <a:gd name="T72" fmla="*/ 20 w 37"/>
                  <a:gd name="T73" fmla="*/ 0 h 26"/>
                  <a:gd name="T74" fmla="*/ 21 w 37"/>
                  <a:gd name="T75" fmla="*/ 0 h 26"/>
                  <a:gd name="T76" fmla="*/ 21 w 37"/>
                  <a:gd name="T77" fmla="*/ 0 h 26"/>
                  <a:gd name="T78" fmla="*/ 22 w 37"/>
                  <a:gd name="T79" fmla="*/ 1 h 26"/>
                  <a:gd name="T80" fmla="*/ 27 w 37"/>
                  <a:gd name="T81" fmla="*/ 21 h 26"/>
                  <a:gd name="T82" fmla="*/ 27 w 37"/>
                  <a:gd name="T83" fmla="*/ 21 h 26"/>
                  <a:gd name="T84" fmla="*/ 31 w 37"/>
                  <a:gd name="T85" fmla="*/ 1 h 26"/>
                  <a:gd name="T86" fmla="*/ 31 w 37"/>
                  <a:gd name="T87" fmla="*/ 0 h 26"/>
                  <a:gd name="T88" fmla="*/ 32 w 37"/>
                  <a:gd name="T89" fmla="*/ 0 h 26"/>
                  <a:gd name="T90" fmla="*/ 33 w 37"/>
                  <a:gd name="T91" fmla="*/ 0 h 26"/>
                  <a:gd name="T92" fmla="*/ 34 w 37"/>
                  <a:gd name="T93" fmla="*/ 0 h 26"/>
                  <a:gd name="T94" fmla="*/ 36 w 37"/>
                  <a:gd name="T95" fmla="*/ 0 h 26"/>
                  <a:gd name="T96" fmla="*/ 36 w 37"/>
                  <a:gd name="T97" fmla="*/ 0 h 26"/>
                  <a:gd name="T98" fmla="*/ 36 w 37"/>
                  <a:gd name="T99" fmla="*/ 1 h 26"/>
                  <a:gd name="T100" fmla="*/ 36 w 37"/>
                  <a:gd name="T101" fmla="*/ 2 h 26"/>
                  <a:gd name="T102" fmla="*/ 30 w 37"/>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 h="26">
                    <a:moveTo>
                      <a:pt x="30" y="25"/>
                    </a:moveTo>
                    <a:cubicBezTo>
                      <a:pt x="30" y="25"/>
                      <a:pt x="30" y="25"/>
                      <a:pt x="30" y="26"/>
                    </a:cubicBezTo>
                    <a:cubicBezTo>
                      <a:pt x="30" y="26"/>
                      <a:pt x="29" y="26"/>
                      <a:pt x="29" y="26"/>
                    </a:cubicBezTo>
                    <a:cubicBezTo>
                      <a:pt x="29" y="26"/>
                      <a:pt x="29" y="26"/>
                      <a:pt x="28" y="26"/>
                    </a:cubicBezTo>
                    <a:cubicBezTo>
                      <a:pt x="28" y="26"/>
                      <a:pt x="27" y="26"/>
                      <a:pt x="26" y="26"/>
                    </a:cubicBezTo>
                    <a:cubicBezTo>
                      <a:pt x="26" y="26"/>
                      <a:pt x="25" y="26"/>
                      <a:pt x="25" y="26"/>
                    </a:cubicBezTo>
                    <a:cubicBezTo>
                      <a:pt x="24" y="26"/>
                      <a:pt x="24" y="26"/>
                      <a:pt x="23" y="26"/>
                    </a:cubicBezTo>
                    <a:cubicBezTo>
                      <a:pt x="23" y="26"/>
                      <a:pt x="23" y="26"/>
                      <a:pt x="23" y="26"/>
                    </a:cubicBezTo>
                    <a:cubicBezTo>
                      <a:pt x="23" y="25"/>
                      <a:pt x="23" y="25"/>
                      <a:pt x="23" y="25"/>
                    </a:cubicBezTo>
                    <a:cubicBezTo>
                      <a:pt x="18" y="8"/>
                      <a:pt x="18" y="8"/>
                      <a:pt x="18" y="8"/>
                    </a:cubicBezTo>
                    <a:cubicBezTo>
                      <a:pt x="18" y="8"/>
                      <a:pt x="18" y="8"/>
                      <a:pt x="18" y="8"/>
                    </a:cubicBezTo>
                    <a:cubicBezTo>
                      <a:pt x="14" y="25"/>
                      <a:pt x="14" y="25"/>
                      <a:pt x="14" y="25"/>
                    </a:cubicBezTo>
                    <a:cubicBezTo>
                      <a:pt x="14" y="25"/>
                      <a:pt x="14" y="25"/>
                      <a:pt x="14" y="26"/>
                    </a:cubicBezTo>
                    <a:cubicBezTo>
                      <a:pt x="14" y="26"/>
                      <a:pt x="14" y="26"/>
                      <a:pt x="13" y="26"/>
                    </a:cubicBezTo>
                    <a:cubicBezTo>
                      <a:pt x="13" y="26"/>
                      <a:pt x="13" y="26"/>
                      <a:pt x="12" y="26"/>
                    </a:cubicBezTo>
                    <a:cubicBezTo>
                      <a:pt x="12" y="26"/>
                      <a:pt x="11" y="26"/>
                      <a:pt x="10" y="26"/>
                    </a:cubicBezTo>
                    <a:cubicBezTo>
                      <a:pt x="10" y="26"/>
                      <a:pt x="9" y="26"/>
                      <a:pt x="9" y="26"/>
                    </a:cubicBezTo>
                    <a:cubicBezTo>
                      <a:pt x="8" y="26"/>
                      <a:pt x="8" y="26"/>
                      <a:pt x="7" y="26"/>
                    </a:cubicBezTo>
                    <a:cubicBezTo>
                      <a:pt x="7" y="26"/>
                      <a:pt x="7" y="26"/>
                      <a:pt x="7" y="26"/>
                    </a:cubicBezTo>
                    <a:cubicBezTo>
                      <a:pt x="7" y="25"/>
                      <a:pt x="7" y="25"/>
                      <a:pt x="7" y="25"/>
                    </a:cubicBezTo>
                    <a:cubicBezTo>
                      <a:pt x="1" y="2"/>
                      <a:pt x="1" y="2"/>
                      <a:pt x="1" y="2"/>
                    </a:cubicBezTo>
                    <a:cubicBezTo>
                      <a:pt x="0" y="1"/>
                      <a:pt x="0" y="1"/>
                      <a:pt x="0" y="1"/>
                    </a:cubicBezTo>
                    <a:cubicBezTo>
                      <a:pt x="0" y="0"/>
                      <a:pt x="0" y="0"/>
                      <a:pt x="1" y="0"/>
                    </a:cubicBezTo>
                    <a:cubicBezTo>
                      <a:pt x="1" y="0"/>
                      <a:pt x="1" y="0"/>
                      <a:pt x="1" y="0"/>
                    </a:cubicBezTo>
                    <a:cubicBezTo>
                      <a:pt x="2" y="0"/>
                      <a:pt x="2" y="0"/>
                      <a:pt x="3" y="0"/>
                    </a:cubicBezTo>
                    <a:cubicBezTo>
                      <a:pt x="4" y="0"/>
                      <a:pt x="4" y="0"/>
                      <a:pt x="5" y="0"/>
                    </a:cubicBezTo>
                    <a:cubicBezTo>
                      <a:pt x="5" y="0"/>
                      <a:pt x="5" y="0"/>
                      <a:pt x="5" y="0"/>
                    </a:cubicBezTo>
                    <a:cubicBezTo>
                      <a:pt x="6" y="0"/>
                      <a:pt x="6" y="0"/>
                      <a:pt x="6" y="0"/>
                    </a:cubicBezTo>
                    <a:cubicBezTo>
                      <a:pt x="6" y="0"/>
                      <a:pt x="6" y="0"/>
                      <a:pt x="6" y="1"/>
                    </a:cubicBezTo>
                    <a:cubicBezTo>
                      <a:pt x="11" y="21"/>
                      <a:pt x="11" y="21"/>
                      <a:pt x="11" y="21"/>
                    </a:cubicBezTo>
                    <a:cubicBezTo>
                      <a:pt x="11" y="21"/>
                      <a:pt x="11" y="21"/>
                      <a:pt x="11" y="21"/>
                    </a:cubicBezTo>
                    <a:cubicBezTo>
                      <a:pt x="15" y="1"/>
                      <a:pt x="15" y="1"/>
                      <a:pt x="15" y="1"/>
                    </a:cubicBezTo>
                    <a:cubicBezTo>
                      <a:pt x="16" y="1"/>
                      <a:pt x="16" y="0"/>
                      <a:pt x="16" y="0"/>
                    </a:cubicBezTo>
                    <a:cubicBezTo>
                      <a:pt x="16" y="0"/>
                      <a:pt x="16" y="0"/>
                      <a:pt x="16" y="0"/>
                    </a:cubicBezTo>
                    <a:cubicBezTo>
                      <a:pt x="16" y="0"/>
                      <a:pt x="17" y="0"/>
                      <a:pt x="17" y="0"/>
                    </a:cubicBezTo>
                    <a:cubicBezTo>
                      <a:pt x="17" y="0"/>
                      <a:pt x="18" y="0"/>
                      <a:pt x="18" y="0"/>
                    </a:cubicBezTo>
                    <a:cubicBezTo>
                      <a:pt x="19" y="0"/>
                      <a:pt x="20" y="0"/>
                      <a:pt x="20" y="0"/>
                    </a:cubicBezTo>
                    <a:cubicBezTo>
                      <a:pt x="20" y="0"/>
                      <a:pt x="21" y="0"/>
                      <a:pt x="21" y="0"/>
                    </a:cubicBezTo>
                    <a:cubicBezTo>
                      <a:pt x="21" y="0"/>
                      <a:pt x="21" y="0"/>
                      <a:pt x="21" y="0"/>
                    </a:cubicBezTo>
                    <a:cubicBezTo>
                      <a:pt x="21" y="0"/>
                      <a:pt x="22" y="1"/>
                      <a:pt x="22" y="1"/>
                    </a:cubicBezTo>
                    <a:cubicBezTo>
                      <a:pt x="27" y="21"/>
                      <a:pt x="27" y="21"/>
                      <a:pt x="27" y="21"/>
                    </a:cubicBezTo>
                    <a:cubicBezTo>
                      <a:pt x="27" y="21"/>
                      <a:pt x="27" y="21"/>
                      <a:pt x="27" y="21"/>
                    </a:cubicBezTo>
                    <a:cubicBezTo>
                      <a:pt x="31" y="1"/>
                      <a:pt x="31" y="1"/>
                      <a:pt x="31" y="1"/>
                    </a:cubicBezTo>
                    <a:cubicBezTo>
                      <a:pt x="31" y="1"/>
                      <a:pt x="31" y="0"/>
                      <a:pt x="31" y="0"/>
                    </a:cubicBezTo>
                    <a:cubicBezTo>
                      <a:pt x="32" y="0"/>
                      <a:pt x="32" y="0"/>
                      <a:pt x="32" y="0"/>
                    </a:cubicBezTo>
                    <a:cubicBezTo>
                      <a:pt x="32" y="0"/>
                      <a:pt x="32" y="0"/>
                      <a:pt x="33" y="0"/>
                    </a:cubicBezTo>
                    <a:cubicBezTo>
                      <a:pt x="33" y="0"/>
                      <a:pt x="34" y="0"/>
                      <a:pt x="34" y="0"/>
                    </a:cubicBezTo>
                    <a:cubicBezTo>
                      <a:pt x="35" y="0"/>
                      <a:pt x="35" y="0"/>
                      <a:pt x="36" y="0"/>
                    </a:cubicBezTo>
                    <a:cubicBezTo>
                      <a:pt x="36" y="0"/>
                      <a:pt x="36" y="0"/>
                      <a:pt x="36" y="0"/>
                    </a:cubicBezTo>
                    <a:cubicBezTo>
                      <a:pt x="36" y="0"/>
                      <a:pt x="37"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4" name="Freeform 8363">
                <a:extLst>
                  <a:ext uri="{FF2B5EF4-FFF2-40B4-BE49-F238E27FC236}">
                    <a16:creationId xmlns:a16="http://schemas.microsoft.com/office/drawing/2014/main" id="{3D874D6B-4289-43A6-B9DB-F91281B95F4B}"/>
                  </a:ext>
                </a:extLst>
              </p:cNvPr>
              <p:cNvSpPr>
                <a:spLocks noEditPoints="1"/>
              </p:cNvSpPr>
              <p:nvPr/>
            </p:nvSpPr>
            <p:spPr bwMode="auto">
              <a:xfrm>
                <a:off x="-955675" y="2748080"/>
                <a:ext cx="17463" cy="73025"/>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8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8 h 28"/>
                  <a:gd name="T36" fmla="*/ 0 w 6"/>
                  <a:gd name="T37" fmla="*/ 9 h 28"/>
                  <a:gd name="T38" fmla="*/ 0 w 6"/>
                  <a:gd name="T39" fmla="*/ 9 h 28"/>
                  <a:gd name="T40" fmla="*/ 1 w 6"/>
                  <a:gd name="T41" fmla="*/ 9 h 28"/>
                  <a:gd name="T42" fmla="*/ 1 w 6"/>
                  <a:gd name="T43" fmla="*/ 9 h 28"/>
                  <a:gd name="T44" fmla="*/ 3 w 6"/>
                  <a:gd name="T45" fmla="*/ 8 h 28"/>
                  <a:gd name="T46" fmla="*/ 4 w 6"/>
                  <a:gd name="T47" fmla="*/ 9 h 28"/>
                  <a:gd name="T48" fmla="*/ 5 w 6"/>
                  <a:gd name="T49" fmla="*/ 9 h 28"/>
                  <a:gd name="T50" fmla="*/ 5 w 6"/>
                  <a:gd name="T51" fmla="*/ 9 h 28"/>
                  <a:gd name="T52" fmla="*/ 5 w 6"/>
                  <a:gd name="T53" fmla="*/ 9 h 28"/>
                  <a:gd name="T54" fmla="*/ 5 w 6"/>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4" y="6"/>
                      <a:pt x="4" y="6"/>
                      <a:pt x="3" y="6"/>
                    </a:cubicBezTo>
                    <a:cubicBezTo>
                      <a:pt x="1" y="6"/>
                      <a:pt x="1" y="6"/>
                      <a:pt x="0" y="5"/>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moveTo>
                      <a:pt x="5" y="28"/>
                    </a:moveTo>
                    <a:cubicBezTo>
                      <a:pt x="5" y="28"/>
                      <a:pt x="5" y="28"/>
                      <a:pt x="5" y="28"/>
                    </a:cubicBezTo>
                    <a:cubicBezTo>
                      <a:pt x="5" y="28"/>
                      <a:pt x="5" y="28"/>
                      <a:pt x="5" y="28"/>
                    </a:cubicBezTo>
                    <a:cubicBezTo>
                      <a:pt x="4" y="28"/>
                      <a:pt x="4" y="28"/>
                      <a:pt x="4" y="28"/>
                    </a:cubicBezTo>
                    <a:cubicBezTo>
                      <a:pt x="3" y="28"/>
                      <a:pt x="3" y="28"/>
                      <a:pt x="3" y="28"/>
                    </a:cubicBezTo>
                    <a:cubicBezTo>
                      <a:pt x="2" y="28"/>
                      <a:pt x="2" y="28"/>
                      <a:pt x="1" y="28"/>
                    </a:cubicBezTo>
                    <a:cubicBezTo>
                      <a:pt x="1" y="28"/>
                      <a:pt x="1" y="28"/>
                      <a:pt x="1" y="28"/>
                    </a:cubicBezTo>
                    <a:cubicBezTo>
                      <a:pt x="0" y="28"/>
                      <a:pt x="0" y="28"/>
                      <a:pt x="0" y="28"/>
                    </a:cubicBezTo>
                    <a:cubicBezTo>
                      <a:pt x="0" y="28"/>
                      <a:pt x="0" y="28"/>
                      <a:pt x="0" y="28"/>
                    </a:cubicBezTo>
                    <a:cubicBezTo>
                      <a:pt x="0" y="9"/>
                      <a:pt x="0" y="9"/>
                      <a:pt x="0" y="9"/>
                    </a:cubicBezTo>
                    <a:cubicBezTo>
                      <a:pt x="0" y="9"/>
                      <a:pt x="0" y="9"/>
                      <a:pt x="0" y="9"/>
                    </a:cubicBezTo>
                    <a:cubicBezTo>
                      <a:pt x="0" y="9"/>
                      <a:pt x="0" y="9"/>
                      <a:pt x="1" y="9"/>
                    </a:cubicBezTo>
                    <a:cubicBezTo>
                      <a:pt x="1" y="9"/>
                      <a:pt x="1" y="9"/>
                      <a:pt x="1" y="9"/>
                    </a:cubicBezTo>
                    <a:cubicBezTo>
                      <a:pt x="2" y="8"/>
                      <a:pt x="2" y="8"/>
                      <a:pt x="3" y="8"/>
                    </a:cubicBezTo>
                    <a:cubicBezTo>
                      <a:pt x="3" y="8"/>
                      <a:pt x="3" y="8"/>
                      <a:pt x="4" y="9"/>
                    </a:cubicBezTo>
                    <a:cubicBezTo>
                      <a:pt x="4" y="9"/>
                      <a:pt x="4" y="9"/>
                      <a:pt x="5" y="9"/>
                    </a:cubicBezTo>
                    <a:cubicBezTo>
                      <a:pt x="5" y="9"/>
                      <a:pt x="5" y="9"/>
                      <a:pt x="5" y="9"/>
                    </a:cubicBezTo>
                    <a:cubicBezTo>
                      <a:pt x="5" y="9"/>
                      <a:pt x="5" y="9"/>
                      <a:pt x="5" y="9"/>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5" name="Freeform 8364">
                <a:extLst>
                  <a:ext uri="{FF2B5EF4-FFF2-40B4-BE49-F238E27FC236}">
                    <a16:creationId xmlns:a16="http://schemas.microsoft.com/office/drawing/2014/main" id="{1ACB03CD-18CE-46B3-97DA-13E9EB6A0CD3}"/>
                  </a:ext>
                </a:extLst>
              </p:cNvPr>
              <p:cNvSpPr>
                <a:spLocks/>
              </p:cNvSpPr>
              <p:nvPr/>
            </p:nvSpPr>
            <p:spPr bwMode="auto">
              <a:xfrm>
                <a:off x="-928688" y="2768717"/>
                <a:ext cx="49213"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10 w 18"/>
                  <a:gd name="T27" fmla="*/ 5 h 20"/>
                  <a:gd name="T28" fmla="*/ 8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2" y="7"/>
                    </a:cubicBezTo>
                    <a:cubicBezTo>
                      <a:pt x="12" y="7"/>
                      <a:pt x="12" y="6"/>
                      <a:pt x="12" y="6"/>
                    </a:cubicBezTo>
                    <a:cubicBezTo>
                      <a:pt x="12" y="5"/>
                      <a:pt x="11" y="5"/>
                      <a:pt x="11" y="5"/>
                    </a:cubicBezTo>
                    <a:cubicBezTo>
                      <a:pt x="10" y="5"/>
                      <a:pt x="10" y="5"/>
                      <a:pt x="10" y="5"/>
                    </a:cubicBezTo>
                    <a:cubicBezTo>
                      <a:pt x="9" y="5"/>
                      <a:pt x="8" y="5"/>
                      <a:pt x="8"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1"/>
                    </a:cubicBezTo>
                    <a:cubicBezTo>
                      <a:pt x="2" y="0"/>
                      <a:pt x="2" y="0"/>
                      <a:pt x="2" y="0"/>
                    </a:cubicBezTo>
                    <a:cubicBezTo>
                      <a:pt x="3" y="0"/>
                      <a:pt x="3" y="0"/>
                      <a:pt x="4" y="1"/>
                    </a:cubicBezTo>
                    <a:cubicBezTo>
                      <a:pt x="4" y="1"/>
                      <a:pt x="4" y="1"/>
                      <a:pt x="4" y="1"/>
                    </a:cubicBezTo>
                    <a:cubicBezTo>
                      <a:pt x="4"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56" name="Freeform 8365">
                <a:extLst>
                  <a:ext uri="{FF2B5EF4-FFF2-40B4-BE49-F238E27FC236}">
                    <a16:creationId xmlns:a16="http://schemas.microsoft.com/office/drawing/2014/main" id="{78323DDB-3150-40A9-A029-300DEA7CAEE8}"/>
                  </a:ext>
                </a:extLst>
              </p:cNvPr>
              <p:cNvSpPr>
                <a:spLocks noEditPoints="1"/>
              </p:cNvSpPr>
              <p:nvPr/>
            </p:nvSpPr>
            <p:spPr bwMode="auto">
              <a:xfrm>
                <a:off x="-871537" y="2768717"/>
                <a:ext cx="47625" cy="73025"/>
              </a:xfrm>
              <a:custGeom>
                <a:avLst/>
                <a:gdLst>
                  <a:gd name="T0" fmla="*/ 18 w 18"/>
                  <a:gd name="T1" fmla="*/ 4 h 28"/>
                  <a:gd name="T2" fmla="*/ 15 w 18"/>
                  <a:gd name="T3" fmla="*/ 4 h 28"/>
                  <a:gd name="T4" fmla="*/ 16 w 18"/>
                  <a:gd name="T5" fmla="*/ 7 h 28"/>
                  <a:gd name="T6" fmla="*/ 14 w 18"/>
                  <a:gd name="T7" fmla="*/ 12 h 28"/>
                  <a:gd name="T8" fmla="*/ 9 w 18"/>
                  <a:gd name="T9" fmla="*/ 14 h 28"/>
                  <a:gd name="T10" fmla="*/ 6 w 18"/>
                  <a:gd name="T11" fmla="*/ 13 h 28"/>
                  <a:gd name="T12" fmla="*/ 5 w 18"/>
                  <a:gd name="T13" fmla="*/ 14 h 28"/>
                  <a:gd name="T14" fmla="*/ 7 w 18"/>
                  <a:gd name="T15" fmla="*/ 16 h 28"/>
                  <a:gd name="T16" fmla="*/ 14 w 18"/>
                  <a:gd name="T17" fmla="*/ 16 h 28"/>
                  <a:gd name="T18" fmla="*/ 18 w 18"/>
                  <a:gd name="T19" fmla="*/ 19 h 28"/>
                  <a:gd name="T20" fmla="*/ 17 w 18"/>
                  <a:gd name="T21" fmla="*/ 24 h 28"/>
                  <a:gd name="T22" fmla="*/ 13 w 18"/>
                  <a:gd name="T23" fmla="*/ 27 h 28"/>
                  <a:gd name="T24" fmla="*/ 4 w 18"/>
                  <a:gd name="T25" fmla="*/ 27 h 28"/>
                  <a:gd name="T26" fmla="*/ 0 w 18"/>
                  <a:gd name="T27" fmla="*/ 25 h 28"/>
                  <a:gd name="T28" fmla="*/ 0 w 18"/>
                  <a:gd name="T29" fmla="*/ 21 h 28"/>
                  <a:gd name="T30" fmla="*/ 1 w 18"/>
                  <a:gd name="T31" fmla="*/ 19 h 28"/>
                  <a:gd name="T32" fmla="*/ 1 w 18"/>
                  <a:gd name="T33" fmla="*/ 17 h 28"/>
                  <a:gd name="T34" fmla="*/ 1 w 18"/>
                  <a:gd name="T35" fmla="*/ 13 h 28"/>
                  <a:gd name="T36" fmla="*/ 1 w 18"/>
                  <a:gd name="T37" fmla="*/ 9 h 28"/>
                  <a:gd name="T38" fmla="*/ 2 w 18"/>
                  <a:gd name="T39" fmla="*/ 4 h 28"/>
                  <a:gd name="T40" fmla="*/ 5 w 18"/>
                  <a:gd name="T41" fmla="*/ 1 h 28"/>
                  <a:gd name="T42" fmla="*/ 10 w 18"/>
                  <a:gd name="T43" fmla="*/ 0 h 28"/>
                  <a:gd name="T44" fmla="*/ 17 w 18"/>
                  <a:gd name="T45" fmla="*/ 1 h 28"/>
                  <a:gd name="T46" fmla="*/ 18 w 18"/>
                  <a:gd name="T47" fmla="*/ 3 h 28"/>
                  <a:gd name="T48" fmla="*/ 12 w 18"/>
                  <a:gd name="T49" fmla="*/ 20 h 28"/>
                  <a:gd name="T50" fmla="*/ 6 w 18"/>
                  <a:gd name="T51" fmla="*/ 19 h 28"/>
                  <a:gd name="T52" fmla="*/ 5 w 18"/>
                  <a:gd name="T53" fmla="*/ 21 h 28"/>
                  <a:gd name="T54" fmla="*/ 5 w 18"/>
                  <a:gd name="T55" fmla="*/ 22 h 28"/>
                  <a:gd name="T56" fmla="*/ 9 w 18"/>
                  <a:gd name="T57" fmla="*/ 24 h 28"/>
                  <a:gd name="T58" fmla="*/ 12 w 18"/>
                  <a:gd name="T59" fmla="*/ 23 h 28"/>
                  <a:gd name="T60" fmla="*/ 13 w 18"/>
                  <a:gd name="T61" fmla="*/ 21 h 28"/>
                  <a:gd name="T62" fmla="*/ 11 w 18"/>
                  <a:gd name="T63" fmla="*/ 5 h 28"/>
                  <a:gd name="T64" fmla="*/ 7 w 18"/>
                  <a:gd name="T65" fmla="*/ 4 h 28"/>
                  <a:gd name="T66" fmla="*/ 6 w 18"/>
                  <a:gd name="T67" fmla="*/ 6 h 28"/>
                  <a:gd name="T68" fmla="*/ 6 w 18"/>
                  <a:gd name="T69" fmla="*/ 9 h 28"/>
                  <a:gd name="T70" fmla="*/ 10 w 18"/>
                  <a:gd name="T71" fmla="*/ 10 h 28"/>
                  <a:gd name="T72" fmla="*/ 11 w 18"/>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8">
                    <a:moveTo>
                      <a:pt x="18" y="3"/>
                    </a:moveTo>
                    <a:cubicBezTo>
                      <a:pt x="18" y="3"/>
                      <a:pt x="18" y="4"/>
                      <a:pt x="18" y="4"/>
                    </a:cubicBezTo>
                    <a:cubicBezTo>
                      <a:pt x="18" y="4"/>
                      <a:pt x="18" y="4"/>
                      <a:pt x="17" y="4"/>
                    </a:cubicBezTo>
                    <a:cubicBezTo>
                      <a:pt x="15" y="4"/>
                      <a:pt x="15" y="4"/>
                      <a:pt x="15" y="4"/>
                    </a:cubicBezTo>
                    <a:cubicBezTo>
                      <a:pt x="16" y="5"/>
                      <a:pt x="16" y="5"/>
                      <a:pt x="16" y="6"/>
                    </a:cubicBezTo>
                    <a:cubicBezTo>
                      <a:pt x="16" y="6"/>
                      <a:pt x="16" y="6"/>
                      <a:pt x="16" y="7"/>
                    </a:cubicBezTo>
                    <a:cubicBezTo>
                      <a:pt x="16" y="8"/>
                      <a:pt x="16" y="9"/>
                      <a:pt x="16" y="10"/>
                    </a:cubicBezTo>
                    <a:cubicBezTo>
                      <a:pt x="15" y="11"/>
                      <a:pt x="15" y="11"/>
                      <a:pt x="14" y="12"/>
                    </a:cubicBezTo>
                    <a:cubicBezTo>
                      <a:pt x="13" y="12"/>
                      <a:pt x="13" y="13"/>
                      <a:pt x="12" y="13"/>
                    </a:cubicBezTo>
                    <a:cubicBezTo>
                      <a:pt x="11" y="13"/>
                      <a:pt x="10" y="14"/>
                      <a:pt x="9" y="14"/>
                    </a:cubicBezTo>
                    <a:cubicBezTo>
                      <a:pt x="8" y="14"/>
                      <a:pt x="7" y="13"/>
                      <a:pt x="7" y="13"/>
                    </a:cubicBezTo>
                    <a:cubicBezTo>
                      <a:pt x="6" y="13"/>
                      <a:pt x="6" y="13"/>
                      <a:pt x="6" y="13"/>
                    </a:cubicBezTo>
                    <a:cubicBezTo>
                      <a:pt x="5" y="13"/>
                      <a:pt x="5" y="13"/>
                      <a:pt x="5" y="13"/>
                    </a:cubicBezTo>
                    <a:cubicBezTo>
                      <a:pt x="5" y="14"/>
                      <a:pt x="5" y="14"/>
                      <a:pt x="5" y="14"/>
                    </a:cubicBezTo>
                    <a:cubicBezTo>
                      <a:pt x="5" y="15"/>
                      <a:pt x="5" y="15"/>
                      <a:pt x="6" y="15"/>
                    </a:cubicBezTo>
                    <a:cubicBezTo>
                      <a:pt x="6" y="15"/>
                      <a:pt x="6" y="16"/>
                      <a:pt x="7" y="16"/>
                    </a:cubicBezTo>
                    <a:cubicBezTo>
                      <a:pt x="11" y="16"/>
                      <a:pt x="11" y="16"/>
                      <a:pt x="11" y="16"/>
                    </a:cubicBezTo>
                    <a:cubicBezTo>
                      <a:pt x="12" y="16"/>
                      <a:pt x="13" y="16"/>
                      <a:pt x="14" y="16"/>
                    </a:cubicBezTo>
                    <a:cubicBezTo>
                      <a:pt x="15" y="17"/>
                      <a:pt x="16" y="17"/>
                      <a:pt x="16" y="17"/>
                    </a:cubicBezTo>
                    <a:cubicBezTo>
                      <a:pt x="17" y="18"/>
                      <a:pt x="17" y="18"/>
                      <a:pt x="18" y="19"/>
                    </a:cubicBezTo>
                    <a:cubicBezTo>
                      <a:pt x="18" y="20"/>
                      <a:pt x="18" y="20"/>
                      <a:pt x="18" y="21"/>
                    </a:cubicBezTo>
                    <a:cubicBezTo>
                      <a:pt x="18" y="22"/>
                      <a:pt x="18" y="23"/>
                      <a:pt x="17" y="24"/>
                    </a:cubicBezTo>
                    <a:cubicBezTo>
                      <a:pt x="17" y="24"/>
                      <a:pt x="16" y="25"/>
                      <a:pt x="16" y="26"/>
                    </a:cubicBezTo>
                    <a:cubicBezTo>
                      <a:pt x="15" y="26"/>
                      <a:pt x="14" y="27"/>
                      <a:pt x="13" y="27"/>
                    </a:cubicBezTo>
                    <a:cubicBezTo>
                      <a:pt x="11" y="28"/>
                      <a:pt x="10" y="28"/>
                      <a:pt x="8" y="28"/>
                    </a:cubicBezTo>
                    <a:cubicBezTo>
                      <a:pt x="7" y="28"/>
                      <a:pt x="6" y="28"/>
                      <a:pt x="4" y="27"/>
                    </a:cubicBezTo>
                    <a:cubicBezTo>
                      <a:pt x="3" y="27"/>
                      <a:pt x="2" y="27"/>
                      <a:pt x="2" y="26"/>
                    </a:cubicBezTo>
                    <a:cubicBezTo>
                      <a:pt x="1" y="26"/>
                      <a:pt x="1" y="25"/>
                      <a:pt x="0" y="25"/>
                    </a:cubicBezTo>
                    <a:cubicBezTo>
                      <a:pt x="0" y="24"/>
                      <a:pt x="0" y="23"/>
                      <a:pt x="0" y="23"/>
                    </a:cubicBezTo>
                    <a:cubicBezTo>
                      <a:pt x="0" y="22"/>
                      <a:pt x="0" y="22"/>
                      <a:pt x="0" y="21"/>
                    </a:cubicBezTo>
                    <a:cubicBezTo>
                      <a:pt x="0" y="21"/>
                      <a:pt x="0" y="21"/>
                      <a:pt x="0" y="20"/>
                    </a:cubicBezTo>
                    <a:cubicBezTo>
                      <a:pt x="1" y="20"/>
                      <a:pt x="1" y="20"/>
                      <a:pt x="1" y="19"/>
                    </a:cubicBezTo>
                    <a:cubicBezTo>
                      <a:pt x="2" y="19"/>
                      <a:pt x="2" y="19"/>
                      <a:pt x="2" y="18"/>
                    </a:cubicBezTo>
                    <a:cubicBezTo>
                      <a:pt x="2" y="18"/>
                      <a:pt x="1" y="17"/>
                      <a:pt x="1" y="17"/>
                    </a:cubicBezTo>
                    <a:cubicBezTo>
                      <a:pt x="1" y="16"/>
                      <a:pt x="1" y="16"/>
                      <a:pt x="1" y="15"/>
                    </a:cubicBezTo>
                    <a:cubicBezTo>
                      <a:pt x="1" y="14"/>
                      <a:pt x="1" y="14"/>
                      <a:pt x="1" y="13"/>
                    </a:cubicBezTo>
                    <a:cubicBezTo>
                      <a:pt x="1" y="12"/>
                      <a:pt x="2" y="12"/>
                      <a:pt x="3" y="11"/>
                    </a:cubicBezTo>
                    <a:cubicBezTo>
                      <a:pt x="2" y="11"/>
                      <a:pt x="2" y="10"/>
                      <a:pt x="1" y="9"/>
                    </a:cubicBezTo>
                    <a:cubicBezTo>
                      <a:pt x="1" y="9"/>
                      <a:pt x="1" y="8"/>
                      <a:pt x="1" y="7"/>
                    </a:cubicBezTo>
                    <a:cubicBezTo>
                      <a:pt x="1" y="6"/>
                      <a:pt x="1" y="5"/>
                      <a:pt x="2" y="4"/>
                    </a:cubicBezTo>
                    <a:cubicBezTo>
                      <a:pt x="2" y="3"/>
                      <a:pt x="2" y="3"/>
                      <a:pt x="3" y="2"/>
                    </a:cubicBezTo>
                    <a:cubicBezTo>
                      <a:pt x="4" y="1"/>
                      <a:pt x="5" y="1"/>
                      <a:pt x="5" y="1"/>
                    </a:cubicBezTo>
                    <a:cubicBezTo>
                      <a:pt x="6" y="0"/>
                      <a:pt x="7" y="0"/>
                      <a:pt x="9" y="0"/>
                    </a:cubicBezTo>
                    <a:cubicBezTo>
                      <a:pt x="9" y="0"/>
                      <a:pt x="10" y="0"/>
                      <a:pt x="10" y="0"/>
                    </a:cubicBezTo>
                    <a:cubicBezTo>
                      <a:pt x="11" y="0"/>
                      <a:pt x="11" y="0"/>
                      <a:pt x="12" y="1"/>
                    </a:cubicBezTo>
                    <a:cubicBezTo>
                      <a:pt x="17" y="1"/>
                      <a:pt x="17" y="1"/>
                      <a:pt x="17" y="1"/>
                    </a:cubicBezTo>
                    <a:cubicBezTo>
                      <a:pt x="18" y="1"/>
                      <a:pt x="18" y="1"/>
                      <a:pt x="18" y="1"/>
                    </a:cubicBezTo>
                    <a:cubicBezTo>
                      <a:pt x="18" y="1"/>
                      <a:pt x="18" y="2"/>
                      <a:pt x="18" y="3"/>
                    </a:cubicBezTo>
                    <a:close/>
                    <a:moveTo>
                      <a:pt x="13" y="21"/>
                    </a:moveTo>
                    <a:cubicBezTo>
                      <a:pt x="13" y="21"/>
                      <a:pt x="13" y="20"/>
                      <a:pt x="12" y="20"/>
                    </a:cubicBezTo>
                    <a:cubicBezTo>
                      <a:pt x="12" y="20"/>
                      <a:pt x="11" y="20"/>
                      <a:pt x="10" y="19"/>
                    </a:cubicBezTo>
                    <a:cubicBezTo>
                      <a:pt x="6" y="19"/>
                      <a:pt x="6" y="19"/>
                      <a:pt x="6" y="19"/>
                    </a:cubicBezTo>
                    <a:cubicBezTo>
                      <a:pt x="6" y="20"/>
                      <a:pt x="6" y="20"/>
                      <a:pt x="6" y="20"/>
                    </a:cubicBezTo>
                    <a:cubicBezTo>
                      <a:pt x="5" y="20"/>
                      <a:pt x="5" y="21"/>
                      <a:pt x="5" y="21"/>
                    </a:cubicBezTo>
                    <a:cubicBezTo>
                      <a:pt x="5" y="21"/>
                      <a:pt x="5" y="21"/>
                      <a:pt x="5" y="21"/>
                    </a:cubicBezTo>
                    <a:cubicBezTo>
                      <a:pt x="5" y="22"/>
                      <a:pt x="5" y="22"/>
                      <a:pt x="5" y="22"/>
                    </a:cubicBezTo>
                    <a:cubicBezTo>
                      <a:pt x="5" y="23"/>
                      <a:pt x="5" y="23"/>
                      <a:pt x="6" y="24"/>
                    </a:cubicBezTo>
                    <a:cubicBezTo>
                      <a:pt x="6" y="24"/>
                      <a:pt x="7" y="24"/>
                      <a:pt x="9" y="24"/>
                    </a:cubicBezTo>
                    <a:cubicBezTo>
                      <a:pt x="9" y="24"/>
                      <a:pt x="10" y="24"/>
                      <a:pt x="11" y="24"/>
                    </a:cubicBezTo>
                    <a:cubicBezTo>
                      <a:pt x="11" y="24"/>
                      <a:pt x="12" y="24"/>
                      <a:pt x="12" y="23"/>
                    </a:cubicBezTo>
                    <a:cubicBezTo>
                      <a:pt x="12" y="23"/>
                      <a:pt x="12" y="23"/>
                      <a:pt x="13" y="22"/>
                    </a:cubicBezTo>
                    <a:cubicBezTo>
                      <a:pt x="13" y="22"/>
                      <a:pt x="13" y="22"/>
                      <a:pt x="13" y="21"/>
                    </a:cubicBezTo>
                    <a:close/>
                    <a:moveTo>
                      <a:pt x="12" y="7"/>
                    </a:moveTo>
                    <a:cubicBezTo>
                      <a:pt x="12" y="6"/>
                      <a:pt x="11" y="5"/>
                      <a:pt x="11" y="5"/>
                    </a:cubicBezTo>
                    <a:cubicBezTo>
                      <a:pt x="10" y="4"/>
                      <a:pt x="9" y="4"/>
                      <a:pt x="8" y="4"/>
                    </a:cubicBezTo>
                    <a:cubicBezTo>
                      <a:pt x="8" y="4"/>
                      <a:pt x="8" y="4"/>
                      <a:pt x="7" y="4"/>
                    </a:cubicBezTo>
                    <a:cubicBezTo>
                      <a:pt x="7" y="4"/>
                      <a:pt x="6" y="4"/>
                      <a:pt x="6" y="5"/>
                    </a:cubicBezTo>
                    <a:cubicBezTo>
                      <a:pt x="6" y="5"/>
                      <a:pt x="6" y="5"/>
                      <a:pt x="6" y="6"/>
                    </a:cubicBezTo>
                    <a:cubicBezTo>
                      <a:pt x="6" y="6"/>
                      <a:pt x="5" y="7"/>
                      <a:pt x="5" y="7"/>
                    </a:cubicBezTo>
                    <a:cubicBezTo>
                      <a:pt x="5" y="8"/>
                      <a:pt x="6" y="9"/>
                      <a:pt x="6" y="9"/>
                    </a:cubicBezTo>
                    <a:cubicBezTo>
                      <a:pt x="7" y="10"/>
                      <a:pt x="8" y="10"/>
                      <a:pt x="9" y="10"/>
                    </a:cubicBezTo>
                    <a:cubicBezTo>
                      <a:pt x="9" y="10"/>
                      <a:pt x="10" y="10"/>
                      <a:pt x="10" y="10"/>
                    </a:cubicBezTo>
                    <a:cubicBezTo>
                      <a:pt x="10" y="10"/>
                      <a:pt x="11" y="9"/>
                      <a:pt x="11" y="9"/>
                    </a:cubicBezTo>
                    <a:cubicBezTo>
                      <a:pt x="11" y="9"/>
                      <a:pt x="11" y="8"/>
                      <a:pt x="11"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1" name="Group 9640">
              <a:extLst>
                <a:ext uri="{FF2B5EF4-FFF2-40B4-BE49-F238E27FC236}">
                  <a16:creationId xmlns:a16="http://schemas.microsoft.com/office/drawing/2014/main" id="{4E3FFC32-83B6-4B7F-829C-07DFE1E4C75E}"/>
                </a:ext>
              </a:extLst>
            </p:cNvPr>
            <p:cNvGrpSpPr/>
            <p:nvPr/>
          </p:nvGrpSpPr>
          <p:grpSpPr>
            <a:xfrm>
              <a:off x="3535250" y="3139086"/>
              <a:ext cx="291327" cy="67555"/>
              <a:chOff x="11112" y="2555992"/>
              <a:chExt cx="328613" cy="76201"/>
            </a:xfrm>
          </p:grpSpPr>
          <p:sp>
            <p:nvSpPr>
              <p:cNvPr id="9357" name="Freeform 8366">
                <a:extLst>
                  <a:ext uri="{FF2B5EF4-FFF2-40B4-BE49-F238E27FC236}">
                    <a16:creationId xmlns:a16="http://schemas.microsoft.com/office/drawing/2014/main" id="{ABE5E5D0-74BA-4878-83E9-92AF1A261635}"/>
                  </a:ext>
                </a:extLst>
              </p:cNvPr>
              <p:cNvSpPr>
                <a:spLocks/>
              </p:cNvSpPr>
              <p:nvPr/>
            </p:nvSpPr>
            <p:spPr bwMode="auto">
              <a:xfrm>
                <a:off x="11113" y="2560755"/>
                <a:ext cx="53975" cy="71438"/>
              </a:xfrm>
              <a:custGeom>
                <a:avLst/>
                <a:gdLst>
                  <a:gd name="T0" fmla="*/ 20 w 20"/>
                  <a:gd name="T1" fmla="*/ 23 h 27"/>
                  <a:gd name="T2" fmla="*/ 20 w 20"/>
                  <a:gd name="T3" fmla="*/ 24 h 27"/>
                  <a:gd name="T4" fmla="*/ 20 w 20"/>
                  <a:gd name="T5" fmla="*/ 24 h 27"/>
                  <a:gd name="T6" fmla="*/ 20 w 20"/>
                  <a:gd name="T7" fmla="*/ 25 h 27"/>
                  <a:gd name="T8" fmla="*/ 19 w 20"/>
                  <a:gd name="T9" fmla="*/ 25 h 27"/>
                  <a:gd name="T10" fmla="*/ 18 w 20"/>
                  <a:gd name="T11" fmla="*/ 25 h 27"/>
                  <a:gd name="T12" fmla="*/ 17 w 20"/>
                  <a:gd name="T13" fmla="*/ 26 h 27"/>
                  <a:gd name="T14" fmla="*/ 15 w 20"/>
                  <a:gd name="T15" fmla="*/ 26 h 27"/>
                  <a:gd name="T16" fmla="*/ 12 w 20"/>
                  <a:gd name="T17" fmla="*/ 27 h 27"/>
                  <a:gd name="T18" fmla="*/ 7 w 20"/>
                  <a:gd name="T19" fmla="*/ 26 h 27"/>
                  <a:gd name="T20" fmla="*/ 3 w 20"/>
                  <a:gd name="T21" fmla="*/ 23 h 27"/>
                  <a:gd name="T22" fmla="*/ 1 w 20"/>
                  <a:gd name="T23" fmla="*/ 19 h 27"/>
                  <a:gd name="T24" fmla="*/ 0 w 20"/>
                  <a:gd name="T25" fmla="*/ 14 h 27"/>
                  <a:gd name="T26" fmla="*/ 1 w 20"/>
                  <a:gd name="T27" fmla="*/ 8 h 27"/>
                  <a:gd name="T28" fmla="*/ 4 w 20"/>
                  <a:gd name="T29" fmla="*/ 3 h 27"/>
                  <a:gd name="T30" fmla="*/ 8 w 20"/>
                  <a:gd name="T31" fmla="*/ 1 h 27"/>
                  <a:gd name="T32" fmla="*/ 13 w 20"/>
                  <a:gd name="T33" fmla="*/ 0 h 27"/>
                  <a:gd name="T34" fmla="*/ 15 w 20"/>
                  <a:gd name="T35" fmla="*/ 0 h 27"/>
                  <a:gd name="T36" fmla="*/ 17 w 20"/>
                  <a:gd name="T37" fmla="*/ 0 h 27"/>
                  <a:gd name="T38" fmla="*/ 18 w 20"/>
                  <a:gd name="T39" fmla="*/ 1 h 27"/>
                  <a:gd name="T40" fmla="*/ 19 w 20"/>
                  <a:gd name="T41" fmla="*/ 1 h 27"/>
                  <a:gd name="T42" fmla="*/ 20 w 20"/>
                  <a:gd name="T43" fmla="*/ 2 h 27"/>
                  <a:gd name="T44" fmla="*/ 20 w 20"/>
                  <a:gd name="T45" fmla="*/ 2 h 27"/>
                  <a:gd name="T46" fmla="*/ 20 w 20"/>
                  <a:gd name="T47" fmla="*/ 3 h 27"/>
                  <a:gd name="T48" fmla="*/ 20 w 20"/>
                  <a:gd name="T49" fmla="*/ 4 h 27"/>
                  <a:gd name="T50" fmla="*/ 20 w 20"/>
                  <a:gd name="T51" fmla="*/ 5 h 27"/>
                  <a:gd name="T52" fmla="*/ 20 w 20"/>
                  <a:gd name="T53" fmla="*/ 5 h 27"/>
                  <a:gd name="T54" fmla="*/ 19 w 20"/>
                  <a:gd name="T55" fmla="*/ 5 h 27"/>
                  <a:gd name="T56" fmla="*/ 19 w 20"/>
                  <a:gd name="T57" fmla="*/ 6 h 27"/>
                  <a:gd name="T58" fmla="*/ 18 w 20"/>
                  <a:gd name="T59" fmla="*/ 5 h 27"/>
                  <a:gd name="T60" fmla="*/ 17 w 20"/>
                  <a:gd name="T61" fmla="*/ 5 h 27"/>
                  <a:gd name="T62" fmla="*/ 15 w 20"/>
                  <a:gd name="T63" fmla="*/ 4 h 27"/>
                  <a:gd name="T64" fmla="*/ 13 w 20"/>
                  <a:gd name="T65" fmla="*/ 4 h 27"/>
                  <a:gd name="T66" fmla="*/ 10 w 20"/>
                  <a:gd name="T67" fmla="*/ 4 h 27"/>
                  <a:gd name="T68" fmla="*/ 8 w 20"/>
                  <a:gd name="T69" fmla="*/ 6 h 27"/>
                  <a:gd name="T70" fmla="*/ 7 w 20"/>
                  <a:gd name="T71" fmla="*/ 9 h 27"/>
                  <a:gd name="T72" fmla="*/ 6 w 20"/>
                  <a:gd name="T73" fmla="*/ 13 h 27"/>
                  <a:gd name="T74" fmla="*/ 7 w 20"/>
                  <a:gd name="T75" fmla="*/ 18 h 27"/>
                  <a:gd name="T76" fmla="*/ 8 w 20"/>
                  <a:gd name="T77" fmla="*/ 21 h 27"/>
                  <a:gd name="T78" fmla="*/ 10 w 20"/>
                  <a:gd name="T79" fmla="*/ 22 h 27"/>
                  <a:gd name="T80" fmla="*/ 13 w 20"/>
                  <a:gd name="T81" fmla="*/ 23 h 27"/>
                  <a:gd name="T82" fmla="*/ 15 w 20"/>
                  <a:gd name="T83" fmla="*/ 23 h 27"/>
                  <a:gd name="T84" fmla="*/ 17 w 20"/>
                  <a:gd name="T85" fmla="*/ 22 h 27"/>
                  <a:gd name="T86" fmla="*/ 18 w 20"/>
                  <a:gd name="T87" fmla="*/ 21 h 27"/>
                  <a:gd name="T88" fmla="*/ 19 w 20"/>
                  <a:gd name="T89" fmla="*/ 21 h 27"/>
                  <a:gd name="T90" fmla="*/ 20 w 20"/>
                  <a:gd name="T91" fmla="*/ 21 h 27"/>
                  <a:gd name="T92" fmla="*/ 20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4"/>
                    </a:cubicBezTo>
                    <a:cubicBezTo>
                      <a:pt x="20" y="24"/>
                      <a:pt x="20" y="24"/>
                      <a:pt x="20" y="24"/>
                    </a:cubicBezTo>
                    <a:cubicBezTo>
                      <a:pt x="20" y="24"/>
                      <a:pt x="20" y="24"/>
                      <a:pt x="20" y="25"/>
                    </a:cubicBezTo>
                    <a:cubicBezTo>
                      <a:pt x="20" y="25"/>
                      <a:pt x="19" y="25"/>
                      <a:pt x="19" y="25"/>
                    </a:cubicBezTo>
                    <a:cubicBezTo>
                      <a:pt x="19" y="25"/>
                      <a:pt x="19" y="25"/>
                      <a:pt x="18" y="25"/>
                    </a:cubicBezTo>
                    <a:cubicBezTo>
                      <a:pt x="18" y="26"/>
                      <a:pt x="17" y="26"/>
                      <a:pt x="17" y="26"/>
                    </a:cubicBezTo>
                    <a:cubicBezTo>
                      <a:pt x="16" y="26"/>
                      <a:pt x="15" y="26"/>
                      <a:pt x="15" y="26"/>
                    </a:cubicBezTo>
                    <a:cubicBezTo>
                      <a:pt x="14" y="27"/>
                      <a:pt x="13" y="27"/>
                      <a:pt x="12" y="27"/>
                    </a:cubicBezTo>
                    <a:cubicBezTo>
                      <a:pt x="10" y="27"/>
                      <a:pt x="9" y="26"/>
                      <a:pt x="7" y="26"/>
                    </a:cubicBezTo>
                    <a:cubicBezTo>
                      <a:pt x="6" y="25"/>
                      <a:pt x="4" y="24"/>
                      <a:pt x="3" y="23"/>
                    </a:cubicBezTo>
                    <a:cubicBezTo>
                      <a:pt x="2" y="22"/>
                      <a:pt x="2" y="21"/>
                      <a:pt x="1" y="19"/>
                    </a:cubicBezTo>
                    <a:cubicBezTo>
                      <a:pt x="0" y="18"/>
                      <a:pt x="0" y="16"/>
                      <a:pt x="0" y="14"/>
                    </a:cubicBezTo>
                    <a:cubicBezTo>
                      <a:pt x="0" y="11"/>
                      <a:pt x="0" y="9"/>
                      <a:pt x="1" y="8"/>
                    </a:cubicBezTo>
                    <a:cubicBezTo>
                      <a:pt x="2" y="6"/>
                      <a:pt x="3" y="5"/>
                      <a:pt x="4" y="3"/>
                    </a:cubicBezTo>
                    <a:cubicBezTo>
                      <a:pt x="5" y="2"/>
                      <a:pt x="6" y="1"/>
                      <a:pt x="8" y="1"/>
                    </a:cubicBezTo>
                    <a:cubicBezTo>
                      <a:pt x="9" y="0"/>
                      <a:pt x="11" y="0"/>
                      <a:pt x="13" y="0"/>
                    </a:cubicBezTo>
                    <a:cubicBezTo>
                      <a:pt x="13" y="0"/>
                      <a:pt x="14" y="0"/>
                      <a:pt x="15" y="0"/>
                    </a:cubicBezTo>
                    <a:cubicBezTo>
                      <a:pt x="15" y="0"/>
                      <a:pt x="16" y="0"/>
                      <a:pt x="17" y="0"/>
                    </a:cubicBezTo>
                    <a:cubicBezTo>
                      <a:pt x="17" y="1"/>
                      <a:pt x="18" y="1"/>
                      <a:pt x="18" y="1"/>
                    </a:cubicBezTo>
                    <a:cubicBezTo>
                      <a:pt x="19" y="1"/>
                      <a:pt x="19" y="1"/>
                      <a:pt x="19" y="1"/>
                    </a:cubicBezTo>
                    <a:cubicBezTo>
                      <a:pt x="19" y="2"/>
                      <a:pt x="20" y="2"/>
                      <a:pt x="20" y="2"/>
                    </a:cubicBezTo>
                    <a:cubicBezTo>
                      <a:pt x="20" y="2"/>
                      <a:pt x="20" y="2"/>
                      <a:pt x="20" y="2"/>
                    </a:cubicBezTo>
                    <a:cubicBezTo>
                      <a:pt x="20" y="2"/>
                      <a:pt x="20" y="3"/>
                      <a:pt x="20" y="3"/>
                    </a:cubicBezTo>
                    <a:cubicBezTo>
                      <a:pt x="20" y="3"/>
                      <a:pt x="20" y="3"/>
                      <a:pt x="20" y="4"/>
                    </a:cubicBezTo>
                    <a:cubicBezTo>
                      <a:pt x="20" y="4"/>
                      <a:pt x="20" y="4"/>
                      <a:pt x="20" y="5"/>
                    </a:cubicBezTo>
                    <a:cubicBezTo>
                      <a:pt x="20" y="5"/>
                      <a:pt x="20" y="5"/>
                      <a:pt x="20" y="5"/>
                    </a:cubicBezTo>
                    <a:cubicBezTo>
                      <a:pt x="20" y="5"/>
                      <a:pt x="20" y="5"/>
                      <a:pt x="19" y="5"/>
                    </a:cubicBezTo>
                    <a:cubicBezTo>
                      <a:pt x="19" y="6"/>
                      <a:pt x="19" y="6"/>
                      <a:pt x="19" y="6"/>
                    </a:cubicBezTo>
                    <a:cubicBezTo>
                      <a:pt x="19" y="6"/>
                      <a:pt x="19" y="5"/>
                      <a:pt x="18" y="5"/>
                    </a:cubicBezTo>
                    <a:cubicBezTo>
                      <a:pt x="18" y="5"/>
                      <a:pt x="18" y="5"/>
                      <a:pt x="17" y="5"/>
                    </a:cubicBezTo>
                    <a:cubicBezTo>
                      <a:pt x="17" y="4"/>
                      <a:pt x="16" y="4"/>
                      <a:pt x="15" y="4"/>
                    </a:cubicBezTo>
                    <a:cubicBezTo>
                      <a:pt x="15" y="4"/>
                      <a:pt x="14" y="4"/>
                      <a:pt x="13" y="4"/>
                    </a:cubicBezTo>
                    <a:cubicBezTo>
                      <a:pt x="12" y="4"/>
                      <a:pt x="11" y="4"/>
                      <a:pt x="10" y="4"/>
                    </a:cubicBezTo>
                    <a:cubicBezTo>
                      <a:pt x="9" y="5"/>
                      <a:pt x="8" y="5"/>
                      <a:pt x="8" y="6"/>
                    </a:cubicBezTo>
                    <a:cubicBezTo>
                      <a:pt x="7" y="7"/>
                      <a:pt x="7" y="8"/>
                      <a:pt x="7" y="9"/>
                    </a:cubicBezTo>
                    <a:cubicBezTo>
                      <a:pt x="6" y="10"/>
                      <a:pt x="6" y="12"/>
                      <a:pt x="6" y="13"/>
                    </a:cubicBezTo>
                    <a:cubicBezTo>
                      <a:pt x="6" y="15"/>
                      <a:pt x="6" y="16"/>
                      <a:pt x="7" y="18"/>
                    </a:cubicBezTo>
                    <a:cubicBezTo>
                      <a:pt x="7" y="19"/>
                      <a:pt x="7" y="20"/>
                      <a:pt x="8" y="21"/>
                    </a:cubicBezTo>
                    <a:cubicBezTo>
                      <a:pt x="9" y="21"/>
                      <a:pt x="9" y="22"/>
                      <a:pt x="10" y="22"/>
                    </a:cubicBezTo>
                    <a:cubicBezTo>
                      <a:pt x="11" y="23"/>
                      <a:pt x="12" y="23"/>
                      <a:pt x="13" y="23"/>
                    </a:cubicBezTo>
                    <a:cubicBezTo>
                      <a:pt x="14" y="23"/>
                      <a:pt x="15" y="23"/>
                      <a:pt x="15" y="23"/>
                    </a:cubicBezTo>
                    <a:cubicBezTo>
                      <a:pt x="16" y="22"/>
                      <a:pt x="17" y="22"/>
                      <a:pt x="17" y="22"/>
                    </a:cubicBezTo>
                    <a:cubicBezTo>
                      <a:pt x="18" y="22"/>
                      <a:pt x="18" y="21"/>
                      <a:pt x="18" y="21"/>
                    </a:cubicBezTo>
                    <a:cubicBezTo>
                      <a:pt x="19" y="21"/>
                      <a:pt x="19" y="21"/>
                      <a:pt x="19" y="21"/>
                    </a:cubicBezTo>
                    <a:cubicBezTo>
                      <a:pt x="19" y="21"/>
                      <a:pt x="19" y="21"/>
                      <a:pt x="20" y="21"/>
                    </a:cubicBezTo>
                    <a:cubicBezTo>
                      <a:pt x="20" y="21"/>
                      <a:pt x="20" y="21"/>
                      <a:pt x="20" y="21"/>
                    </a:cubicBezTo>
                    <a:cubicBezTo>
                      <a:pt x="20" y="21"/>
                      <a:pt x="20" y="22"/>
                      <a:pt x="20" y="22"/>
                    </a:cubicBezTo>
                    <a:cubicBezTo>
                      <a:pt x="20" y="22"/>
                      <a:pt x="20" y="22"/>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8" name="Freeform 8368">
                <a:extLst>
                  <a:ext uri="{FF2B5EF4-FFF2-40B4-BE49-F238E27FC236}">
                    <a16:creationId xmlns:a16="http://schemas.microsoft.com/office/drawing/2014/main" id="{5A013D47-210E-445F-88A9-D8079E26EB65}"/>
                  </a:ext>
                </a:extLst>
              </p:cNvPr>
              <p:cNvSpPr>
                <a:spLocks/>
              </p:cNvSpPr>
              <p:nvPr/>
            </p:nvSpPr>
            <p:spPr bwMode="auto">
              <a:xfrm>
                <a:off x="84137" y="2611555"/>
                <a:ext cx="17463" cy="9525"/>
              </a:xfrm>
              <a:custGeom>
                <a:avLst/>
                <a:gdLst>
                  <a:gd name="T0" fmla="*/ 7 w 7"/>
                  <a:gd name="T1" fmla="*/ 0 h 4"/>
                  <a:gd name="T2" fmla="*/ 5 w 7"/>
                  <a:gd name="T3" fmla="*/ 0 h 4"/>
                  <a:gd name="T4" fmla="*/ 3 w 7"/>
                  <a:gd name="T5" fmla="*/ 0 h 4"/>
                  <a:gd name="T6" fmla="*/ 1 w 7"/>
                  <a:gd name="T7" fmla="*/ 1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1"/>
                    </a:cubicBezTo>
                    <a:cubicBezTo>
                      <a:pt x="1" y="1"/>
                      <a:pt x="1" y="1"/>
                      <a:pt x="1" y="1"/>
                    </a:cubicBezTo>
                    <a:cubicBezTo>
                      <a:pt x="0" y="1"/>
                      <a:pt x="0" y="2"/>
                      <a:pt x="0" y="2"/>
                    </a:cubicBezTo>
                    <a:cubicBezTo>
                      <a:pt x="0" y="3"/>
                      <a:pt x="1" y="3"/>
                      <a:pt x="1" y="3"/>
                    </a:cubicBezTo>
                    <a:cubicBezTo>
                      <a:pt x="1" y="4"/>
                      <a:pt x="2" y="4"/>
                      <a:pt x="3" y="4"/>
                    </a:cubicBezTo>
                    <a:cubicBezTo>
                      <a:pt x="4" y="4"/>
                      <a:pt x="4" y="4"/>
                      <a:pt x="5" y="3"/>
                    </a:cubicBezTo>
                    <a:cubicBezTo>
                      <a:pt x="6"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9" name="Freeform 8369">
                <a:extLst>
                  <a:ext uri="{FF2B5EF4-FFF2-40B4-BE49-F238E27FC236}">
                    <a16:creationId xmlns:a16="http://schemas.microsoft.com/office/drawing/2014/main" id="{B3CF3E4E-6789-4F97-8294-2AA48CE75472}"/>
                  </a:ext>
                </a:extLst>
              </p:cNvPr>
              <p:cNvSpPr>
                <a:spLocks/>
              </p:cNvSpPr>
              <p:nvPr/>
            </p:nvSpPr>
            <p:spPr bwMode="auto">
              <a:xfrm>
                <a:off x="69850" y="2579805"/>
                <a:ext cx="46038" cy="52388"/>
              </a:xfrm>
              <a:custGeom>
                <a:avLst/>
                <a:gdLst>
                  <a:gd name="T0" fmla="*/ 17 w 17"/>
                  <a:gd name="T1" fmla="*/ 19 h 20"/>
                  <a:gd name="T2" fmla="*/ 17 w 17"/>
                  <a:gd name="T3" fmla="*/ 19 h 20"/>
                  <a:gd name="T4" fmla="*/ 16 w 17"/>
                  <a:gd name="T5" fmla="*/ 20 h 20"/>
                  <a:gd name="T6" fmla="*/ 15 w 17"/>
                  <a:gd name="T7" fmla="*/ 20 h 20"/>
                  <a:gd name="T8" fmla="*/ 13 w 17"/>
                  <a:gd name="T9" fmla="*/ 20 h 20"/>
                  <a:gd name="T10" fmla="*/ 13 w 17"/>
                  <a:gd name="T11" fmla="*/ 19 h 20"/>
                  <a:gd name="T12" fmla="*/ 13 w 17"/>
                  <a:gd name="T13" fmla="*/ 19 h 20"/>
                  <a:gd name="T14" fmla="*/ 13 w 17"/>
                  <a:gd name="T15" fmla="*/ 17 h 20"/>
                  <a:gd name="T16" fmla="*/ 10 w 17"/>
                  <a:gd name="T17" fmla="*/ 19 h 20"/>
                  <a:gd name="T18" fmla="*/ 7 w 17"/>
                  <a:gd name="T19" fmla="*/ 20 h 20"/>
                  <a:gd name="T20" fmla="*/ 4 w 17"/>
                  <a:gd name="T21" fmla="*/ 19 h 20"/>
                  <a:gd name="T22" fmla="*/ 2 w 17"/>
                  <a:gd name="T23" fmla="*/ 18 h 20"/>
                  <a:gd name="T24" fmla="*/ 1 w 17"/>
                  <a:gd name="T25" fmla="*/ 16 h 20"/>
                  <a:gd name="T26" fmla="*/ 0 w 17"/>
                  <a:gd name="T27" fmla="*/ 14 h 20"/>
                  <a:gd name="T28" fmla="*/ 1 w 17"/>
                  <a:gd name="T29" fmla="*/ 11 h 20"/>
                  <a:gd name="T30" fmla="*/ 3 w 17"/>
                  <a:gd name="T31" fmla="*/ 10 h 20"/>
                  <a:gd name="T32" fmla="*/ 6 w 17"/>
                  <a:gd name="T33" fmla="*/ 8 h 20"/>
                  <a:gd name="T34" fmla="*/ 10 w 17"/>
                  <a:gd name="T35" fmla="*/ 8 h 20"/>
                  <a:gd name="T36" fmla="*/ 12 w 17"/>
                  <a:gd name="T37" fmla="*/ 8 h 20"/>
                  <a:gd name="T38" fmla="*/ 12 w 17"/>
                  <a:gd name="T39" fmla="*/ 7 h 20"/>
                  <a:gd name="T40" fmla="*/ 12 w 17"/>
                  <a:gd name="T41" fmla="*/ 6 h 20"/>
                  <a:gd name="T42" fmla="*/ 11 w 17"/>
                  <a:gd name="T43" fmla="*/ 5 h 20"/>
                  <a:gd name="T44" fmla="*/ 10 w 17"/>
                  <a:gd name="T45" fmla="*/ 4 h 20"/>
                  <a:gd name="T46" fmla="*/ 8 w 17"/>
                  <a:gd name="T47" fmla="*/ 4 h 20"/>
                  <a:gd name="T48" fmla="*/ 6 w 17"/>
                  <a:gd name="T49" fmla="*/ 5 h 20"/>
                  <a:gd name="T50" fmla="*/ 4 w 17"/>
                  <a:gd name="T51" fmla="*/ 5 h 20"/>
                  <a:gd name="T52" fmla="*/ 3 w 17"/>
                  <a:gd name="T53" fmla="*/ 6 h 20"/>
                  <a:gd name="T54" fmla="*/ 2 w 17"/>
                  <a:gd name="T55" fmla="*/ 6 h 20"/>
                  <a:gd name="T56" fmla="*/ 2 w 17"/>
                  <a:gd name="T57" fmla="*/ 6 h 20"/>
                  <a:gd name="T58" fmla="*/ 1 w 17"/>
                  <a:gd name="T59" fmla="*/ 6 h 20"/>
                  <a:gd name="T60" fmla="*/ 1 w 17"/>
                  <a:gd name="T61" fmla="*/ 5 h 20"/>
                  <a:gd name="T62" fmla="*/ 1 w 17"/>
                  <a:gd name="T63" fmla="*/ 4 h 20"/>
                  <a:gd name="T64" fmla="*/ 1 w 17"/>
                  <a:gd name="T65" fmla="*/ 3 h 20"/>
                  <a:gd name="T66" fmla="*/ 2 w 17"/>
                  <a:gd name="T67" fmla="*/ 3 h 20"/>
                  <a:gd name="T68" fmla="*/ 3 w 17"/>
                  <a:gd name="T69" fmla="*/ 2 h 20"/>
                  <a:gd name="T70" fmla="*/ 4 w 17"/>
                  <a:gd name="T71" fmla="*/ 1 h 20"/>
                  <a:gd name="T72" fmla="*/ 7 w 17"/>
                  <a:gd name="T73" fmla="*/ 1 h 20"/>
                  <a:gd name="T74" fmla="*/ 9 w 17"/>
                  <a:gd name="T75" fmla="*/ 0 h 20"/>
                  <a:gd name="T76" fmla="*/ 13 w 17"/>
                  <a:gd name="T77" fmla="*/ 1 h 20"/>
                  <a:gd name="T78" fmla="*/ 15 w 17"/>
                  <a:gd name="T79" fmla="*/ 2 h 20"/>
                  <a:gd name="T80" fmla="*/ 17 w 17"/>
                  <a:gd name="T81" fmla="*/ 4 h 20"/>
                  <a:gd name="T82" fmla="*/ 17 w 17"/>
                  <a:gd name="T83" fmla="*/ 7 h 20"/>
                  <a:gd name="T84" fmla="*/ 17 w 17"/>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0">
                    <a:moveTo>
                      <a:pt x="17" y="19"/>
                    </a:moveTo>
                    <a:cubicBezTo>
                      <a:pt x="17" y="19"/>
                      <a:pt x="17" y="19"/>
                      <a:pt x="17" y="19"/>
                    </a:cubicBezTo>
                    <a:cubicBezTo>
                      <a:pt x="17" y="19"/>
                      <a:pt x="16" y="20"/>
                      <a:pt x="16" y="20"/>
                    </a:cubicBezTo>
                    <a:cubicBezTo>
                      <a:pt x="16" y="20"/>
                      <a:pt x="15" y="20"/>
                      <a:pt x="15" y="20"/>
                    </a:cubicBezTo>
                    <a:cubicBezTo>
                      <a:pt x="14" y="20"/>
                      <a:pt x="14" y="20"/>
                      <a:pt x="13" y="20"/>
                    </a:cubicBezTo>
                    <a:cubicBezTo>
                      <a:pt x="13" y="20"/>
                      <a:pt x="13" y="19"/>
                      <a:pt x="13" y="19"/>
                    </a:cubicBezTo>
                    <a:cubicBezTo>
                      <a:pt x="13" y="19"/>
                      <a:pt x="13" y="19"/>
                      <a:pt x="13" y="19"/>
                    </a:cubicBezTo>
                    <a:cubicBezTo>
                      <a:pt x="13" y="17"/>
                      <a:pt x="13" y="17"/>
                      <a:pt x="13" y="17"/>
                    </a:cubicBezTo>
                    <a:cubicBezTo>
                      <a:pt x="12" y="18"/>
                      <a:pt x="11" y="19"/>
                      <a:pt x="10" y="19"/>
                    </a:cubicBezTo>
                    <a:cubicBezTo>
                      <a:pt x="9" y="19"/>
                      <a:pt x="8" y="20"/>
                      <a:pt x="7" y="20"/>
                    </a:cubicBezTo>
                    <a:cubicBezTo>
                      <a:pt x="6" y="20"/>
                      <a:pt x="5" y="20"/>
                      <a:pt x="4" y="19"/>
                    </a:cubicBezTo>
                    <a:cubicBezTo>
                      <a:pt x="3" y="19"/>
                      <a:pt x="3" y="19"/>
                      <a:pt x="2" y="18"/>
                    </a:cubicBezTo>
                    <a:cubicBezTo>
                      <a:pt x="1" y="18"/>
                      <a:pt x="1" y="17"/>
                      <a:pt x="1" y="16"/>
                    </a:cubicBezTo>
                    <a:cubicBezTo>
                      <a:pt x="0" y="16"/>
                      <a:pt x="0" y="15"/>
                      <a:pt x="0" y="14"/>
                    </a:cubicBezTo>
                    <a:cubicBezTo>
                      <a:pt x="0" y="13"/>
                      <a:pt x="0" y="12"/>
                      <a:pt x="1" y="11"/>
                    </a:cubicBezTo>
                    <a:cubicBezTo>
                      <a:pt x="1" y="11"/>
                      <a:pt x="2" y="10"/>
                      <a:pt x="3" y="10"/>
                    </a:cubicBezTo>
                    <a:cubicBezTo>
                      <a:pt x="4" y="9"/>
                      <a:pt x="5" y="9"/>
                      <a:pt x="6" y="8"/>
                    </a:cubicBezTo>
                    <a:cubicBezTo>
                      <a:pt x="7" y="8"/>
                      <a:pt x="8" y="8"/>
                      <a:pt x="10" y="8"/>
                    </a:cubicBezTo>
                    <a:cubicBezTo>
                      <a:pt x="12" y="8"/>
                      <a:pt x="12" y="8"/>
                      <a:pt x="12" y="8"/>
                    </a:cubicBezTo>
                    <a:cubicBezTo>
                      <a:pt x="12" y="7"/>
                      <a:pt x="12" y="7"/>
                      <a:pt x="12" y="7"/>
                    </a:cubicBezTo>
                    <a:cubicBezTo>
                      <a:pt x="12" y="7"/>
                      <a:pt x="12" y="6"/>
                      <a:pt x="12" y="6"/>
                    </a:cubicBezTo>
                    <a:cubicBezTo>
                      <a:pt x="12" y="6"/>
                      <a:pt x="11" y="5"/>
                      <a:pt x="11" y="5"/>
                    </a:cubicBezTo>
                    <a:cubicBezTo>
                      <a:pt x="11" y="5"/>
                      <a:pt x="11" y="5"/>
                      <a:pt x="10" y="4"/>
                    </a:cubicBezTo>
                    <a:cubicBezTo>
                      <a:pt x="10" y="4"/>
                      <a:pt x="9" y="4"/>
                      <a:pt x="8" y="4"/>
                    </a:cubicBezTo>
                    <a:cubicBezTo>
                      <a:pt x="8" y="4"/>
                      <a:pt x="7" y="4"/>
                      <a:pt x="6" y="5"/>
                    </a:cubicBezTo>
                    <a:cubicBezTo>
                      <a:pt x="5" y="5"/>
                      <a:pt x="5" y="5"/>
                      <a:pt x="4" y="5"/>
                    </a:cubicBezTo>
                    <a:cubicBezTo>
                      <a:pt x="4" y="5"/>
                      <a:pt x="3" y="6"/>
                      <a:pt x="3" y="6"/>
                    </a:cubicBezTo>
                    <a:cubicBezTo>
                      <a:pt x="3" y="6"/>
                      <a:pt x="2" y="6"/>
                      <a:pt x="2" y="6"/>
                    </a:cubicBezTo>
                    <a:cubicBezTo>
                      <a:pt x="2" y="6"/>
                      <a:pt x="2" y="6"/>
                      <a:pt x="2" y="6"/>
                    </a:cubicBezTo>
                    <a:cubicBezTo>
                      <a:pt x="2" y="6"/>
                      <a:pt x="2" y="6"/>
                      <a:pt x="1" y="6"/>
                    </a:cubicBezTo>
                    <a:cubicBezTo>
                      <a:pt x="1" y="6"/>
                      <a:pt x="1" y="5"/>
                      <a:pt x="1" y="5"/>
                    </a:cubicBezTo>
                    <a:cubicBezTo>
                      <a:pt x="1" y="5"/>
                      <a:pt x="1" y="5"/>
                      <a:pt x="1" y="4"/>
                    </a:cubicBezTo>
                    <a:cubicBezTo>
                      <a:pt x="1" y="4"/>
                      <a:pt x="1" y="4"/>
                      <a:pt x="1" y="3"/>
                    </a:cubicBezTo>
                    <a:cubicBezTo>
                      <a:pt x="1" y="3"/>
                      <a:pt x="2" y="3"/>
                      <a:pt x="2" y="3"/>
                    </a:cubicBezTo>
                    <a:cubicBezTo>
                      <a:pt x="2" y="2"/>
                      <a:pt x="2" y="2"/>
                      <a:pt x="3" y="2"/>
                    </a:cubicBezTo>
                    <a:cubicBezTo>
                      <a:pt x="3" y="2"/>
                      <a:pt x="4" y="1"/>
                      <a:pt x="4" y="1"/>
                    </a:cubicBezTo>
                    <a:cubicBezTo>
                      <a:pt x="5" y="1"/>
                      <a:pt x="6" y="1"/>
                      <a:pt x="7" y="1"/>
                    </a:cubicBezTo>
                    <a:cubicBezTo>
                      <a:pt x="7" y="1"/>
                      <a:pt x="8" y="0"/>
                      <a:pt x="9" y="0"/>
                    </a:cubicBezTo>
                    <a:cubicBezTo>
                      <a:pt x="10" y="0"/>
                      <a:pt x="12" y="1"/>
                      <a:pt x="13" y="1"/>
                    </a:cubicBezTo>
                    <a:cubicBezTo>
                      <a:pt x="14" y="1"/>
                      <a:pt x="14" y="2"/>
                      <a:pt x="15" y="2"/>
                    </a:cubicBezTo>
                    <a:cubicBezTo>
                      <a:pt x="16" y="3"/>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0" name="Freeform 8370">
                <a:extLst>
                  <a:ext uri="{FF2B5EF4-FFF2-40B4-BE49-F238E27FC236}">
                    <a16:creationId xmlns:a16="http://schemas.microsoft.com/office/drawing/2014/main" id="{3240ECF0-6961-4759-BFCA-A1B540493E44}"/>
                  </a:ext>
                </a:extLst>
              </p:cNvPr>
              <p:cNvSpPr>
                <a:spLocks/>
              </p:cNvSpPr>
              <p:nvPr/>
            </p:nvSpPr>
            <p:spPr bwMode="auto">
              <a:xfrm>
                <a:off x="128587" y="2579805"/>
                <a:ext cx="31750" cy="52388"/>
              </a:xfrm>
              <a:custGeom>
                <a:avLst/>
                <a:gdLst>
                  <a:gd name="T0" fmla="*/ 12 w 12"/>
                  <a:gd name="T1" fmla="*/ 3 h 20"/>
                  <a:gd name="T2" fmla="*/ 12 w 12"/>
                  <a:gd name="T3" fmla="*/ 4 h 20"/>
                  <a:gd name="T4" fmla="*/ 12 w 12"/>
                  <a:gd name="T5" fmla="*/ 4 h 20"/>
                  <a:gd name="T6" fmla="*/ 11 w 12"/>
                  <a:gd name="T7" fmla="*/ 5 h 20"/>
                  <a:gd name="T8" fmla="*/ 11 w 12"/>
                  <a:gd name="T9" fmla="*/ 5 h 20"/>
                  <a:gd name="T10" fmla="*/ 11 w 12"/>
                  <a:gd name="T11" fmla="*/ 5 h 20"/>
                  <a:gd name="T12" fmla="*/ 10 w 12"/>
                  <a:gd name="T13" fmla="*/ 5 h 20"/>
                  <a:gd name="T14" fmla="*/ 10 w 12"/>
                  <a:gd name="T15" fmla="*/ 4 h 20"/>
                  <a:gd name="T16" fmla="*/ 9 w 12"/>
                  <a:gd name="T17" fmla="*/ 4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19 h 20"/>
                  <a:gd name="T32" fmla="*/ 4 w 12"/>
                  <a:gd name="T33" fmla="*/ 20 h 20"/>
                  <a:gd name="T34" fmla="*/ 3 w 12"/>
                  <a:gd name="T35" fmla="*/ 20 h 20"/>
                  <a:gd name="T36" fmla="*/ 1 w 12"/>
                  <a:gd name="T37" fmla="*/ 20 h 20"/>
                  <a:gd name="T38" fmla="*/ 1 w 12"/>
                  <a:gd name="T39" fmla="*/ 19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1 h 20"/>
                  <a:gd name="T52" fmla="*/ 2 w 12"/>
                  <a:gd name="T53" fmla="*/ 0 h 20"/>
                  <a:gd name="T54" fmla="*/ 3 w 12"/>
                  <a:gd name="T55" fmla="*/ 1 h 20"/>
                  <a:gd name="T56" fmla="*/ 4 w 12"/>
                  <a:gd name="T57" fmla="*/ 1 h 20"/>
                  <a:gd name="T58" fmla="*/ 4 w 12"/>
                  <a:gd name="T59" fmla="*/ 1 h 20"/>
                  <a:gd name="T60" fmla="*/ 4 w 12"/>
                  <a:gd name="T61" fmla="*/ 1 h 20"/>
                  <a:gd name="T62" fmla="*/ 4 w 12"/>
                  <a:gd name="T63" fmla="*/ 3 h 20"/>
                  <a:gd name="T64" fmla="*/ 6 w 12"/>
                  <a:gd name="T65" fmla="*/ 2 h 20"/>
                  <a:gd name="T66" fmla="*/ 7 w 12"/>
                  <a:gd name="T67" fmla="*/ 1 h 20"/>
                  <a:gd name="T68" fmla="*/ 8 w 12"/>
                  <a:gd name="T69" fmla="*/ 1 h 20"/>
                  <a:gd name="T70" fmla="*/ 9 w 12"/>
                  <a:gd name="T71" fmla="*/ 0 h 20"/>
                  <a:gd name="T72" fmla="*/ 10 w 12"/>
                  <a:gd name="T73" fmla="*/ 0 h 20"/>
                  <a:gd name="T74" fmla="*/ 11 w 12"/>
                  <a:gd name="T75" fmla="*/ 1 h 20"/>
                  <a:gd name="T76" fmla="*/ 11 w 12"/>
                  <a:gd name="T77" fmla="*/ 1 h 20"/>
                  <a:gd name="T78" fmla="*/ 11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5"/>
                      <a:pt x="11" y="5"/>
                    </a:cubicBezTo>
                    <a:cubicBezTo>
                      <a:pt x="11" y="5"/>
                      <a:pt x="11" y="5"/>
                      <a:pt x="11" y="5"/>
                    </a:cubicBezTo>
                    <a:cubicBezTo>
                      <a:pt x="11" y="5"/>
                      <a:pt x="11" y="5"/>
                      <a:pt x="11" y="5"/>
                    </a:cubicBezTo>
                    <a:cubicBezTo>
                      <a:pt x="11" y="5"/>
                      <a:pt x="10" y="5"/>
                      <a:pt x="10" y="5"/>
                    </a:cubicBezTo>
                    <a:cubicBezTo>
                      <a:pt x="10" y="4"/>
                      <a:pt x="10" y="4"/>
                      <a:pt x="10" y="4"/>
                    </a:cubicBezTo>
                    <a:cubicBezTo>
                      <a:pt x="10" y="4"/>
                      <a:pt x="9" y="4"/>
                      <a:pt x="9" y="4"/>
                    </a:cubicBezTo>
                    <a:cubicBezTo>
                      <a:pt x="9" y="4"/>
                      <a:pt x="8" y="4"/>
                      <a:pt x="8" y="5"/>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19"/>
                    </a:cubicBezTo>
                    <a:cubicBezTo>
                      <a:pt x="4" y="20"/>
                      <a:pt x="4" y="20"/>
                      <a:pt x="4" y="20"/>
                    </a:cubicBezTo>
                    <a:cubicBezTo>
                      <a:pt x="4" y="20"/>
                      <a:pt x="3" y="20"/>
                      <a:pt x="3" y="20"/>
                    </a:cubicBezTo>
                    <a:cubicBezTo>
                      <a:pt x="2" y="20"/>
                      <a:pt x="2" y="20"/>
                      <a:pt x="1" y="20"/>
                    </a:cubicBezTo>
                    <a:cubicBezTo>
                      <a:pt x="1" y="20"/>
                      <a:pt x="1" y="20"/>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1"/>
                      <a:pt x="1" y="1"/>
                    </a:cubicBezTo>
                    <a:cubicBezTo>
                      <a:pt x="1" y="0"/>
                      <a:pt x="2" y="0"/>
                      <a:pt x="2" y="0"/>
                    </a:cubicBezTo>
                    <a:cubicBezTo>
                      <a:pt x="3" y="0"/>
                      <a:pt x="3" y="0"/>
                      <a:pt x="3" y="1"/>
                    </a:cubicBezTo>
                    <a:cubicBezTo>
                      <a:pt x="4" y="1"/>
                      <a:pt x="4" y="1"/>
                      <a:pt x="4" y="1"/>
                    </a:cubicBezTo>
                    <a:cubicBezTo>
                      <a:pt x="4" y="1"/>
                      <a:pt x="4" y="1"/>
                      <a:pt x="4" y="1"/>
                    </a:cubicBezTo>
                    <a:cubicBezTo>
                      <a:pt x="4" y="1"/>
                      <a:pt x="4" y="1"/>
                      <a:pt x="4" y="1"/>
                    </a:cubicBezTo>
                    <a:cubicBezTo>
                      <a:pt x="4" y="3"/>
                      <a:pt x="4" y="3"/>
                      <a:pt x="4" y="3"/>
                    </a:cubicBezTo>
                    <a:cubicBezTo>
                      <a:pt x="5" y="3"/>
                      <a:pt x="5" y="2"/>
                      <a:pt x="6" y="2"/>
                    </a:cubicBezTo>
                    <a:cubicBezTo>
                      <a:pt x="6" y="2"/>
                      <a:pt x="7" y="1"/>
                      <a:pt x="7" y="1"/>
                    </a:cubicBezTo>
                    <a:cubicBezTo>
                      <a:pt x="7" y="1"/>
                      <a:pt x="8" y="1"/>
                      <a:pt x="8" y="1"/>
                    </a:cubicBezTo>
                    <a:cubicBezTo>
                      <a:pt x="9" y="1"/>
                      <a:pt x="9" y="0"/>
                      <a:pt x="9" y="0"/>
                    </a:cubicBezTo>
                    <a:cubicBezTo>
                      <a:pt x="10" y="0"/>
                      <a:pt x="10" y="0"/>
                      <a:pt x="10" y="0"/>
                    </a:cubicBezTo>
                    <a:cubicBezTo>
                      <a:pt x="10" y="1"/>
                      <a:pt x="10" y="1"/>
                      <a:pt x="11" y="1"/>
                    </a:cubicBezTo>
                    <a:cubicBezTo>
                      <a:pt x="11" y="1"/>
                      <a:pt x="11" y="1"/>
                      <a:pt x="11" y="1"/>
                    </a:cubicBezTo>
                    <a:cubicBezTo>
                      <a:pt x="11" y="1"/>
                      <a:pt x="11" y="1"/>
                      <a:pt x="11" y="1"/>
                    </a:cubicBezTo>
                    <a:cubicBezTo>
                      <a:pt x="12" y="1"/>
                      <a:pt x="12" y="1"/>
                      <a:pt x="12" y="1"/>
                    </a:cubicBezTo>
                    <a:cubicBezTo>
                      <a:pt x="12" y="1"/>
                      <a:pt x="12" y="1"/>
                      <a:pt x="12" y="1"/>
                    </a:cubicBezTo>
                    <a:cubicBezTo>
                      <a:pt x="12" y="1"/>
                      <a:pt x="12" y="2"/>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1" name="Freeform 8371">
                <a:extLst>
                  <a:ext uri="{FF2B5EF4-FFF2-40B4-BE49-F238E27FC236}">
                    <a16:creationId xmlns:a16="http://schemas.microsoft.com/office/drawing/2014/main" id="{CE55DA2E-E427-4C27-98F8-947647703495}"/>
                  </a:ext>
                </a:extLst>
              </p:cNvPr>
              <p:cNvSpPr>
                <a:spLocks/>
              </p:cNvSpPr>
              <p:nvPr/>
            </p:nvSpPr>
            <p:spPr bwMode="auto">
              <a:xfrm>
                <a:off x="168275" y="2555992"/>
                <a:ext cx="14288" cy="76200"/>
              </a:xfrm>
              <a:custGeom>
                <a:avLst/>
                <a:gdLst>
                  <a:gd name="T0" fmla="*/ 5 w 5"/>
                  <a:gd name="T1" fmla="*/ 28 h 29"/>
                  <a:gd name="T2" fmla="*/ 5 w 5"/>
                  <a:gd name="T3" fmla="*/ 28 h 29"/>
                  <a:gd name="T4" fmla="*/ 5 w 5"/>
                  <a:gd name="T5" fmla="*/ 28 h 29"/>
                  <a:gd name="T6" fmla="*/ 4 w 5"/>
                  <a:gd name="T7" fmla="*/ 29 h 29"/>
                  <a:gd name="T8" fmla="*/ 3 w 5"/>
                  <a:gd name="T9" fmla="*/ 29 h 29"/>
                  <a:gd name="T10" fmla="*/ 1 w 5"/>
                  <a:gd name="T11" fmla="*/ 29 h 29"/>
                  <a:gd name="T12" fmla="*/ 0 w 5"/>
                  <a:gd name="T13" fmla="*/ 28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4" y="29"/>
                      <a:pt x="4" y="29"/>
                      <a:pt x="4" y="29"/>
                    </a:cubicBezTo>
                    <a:cubicBezTo>
                      <a:pt x="3" y="29"/>
                      <a:pt x="3" y="29"/>
                      <a:pt x="3" y="29"/>
                    </a:cubicBezTo>
                    <a:cubicBezTo>
                      <a:pt x="2" y="29"/>
                      <a:pt x="2" y="29"/>
                      <a:pt x="1" y="29"/>
                    </a:cubicBezTo>
                    <a:cubicBezTo>
                      <a:pt x="1" y="29"/>
                      <a:pt x="1" y="29"/>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2" name="Freeform 8372">
                <a:extLst>
                  <a:ext uri="{FF2B5EF4-FFF2-40B4-BE49-F238E27FC236}">
                    <a16:creationId xmlns:a16="http://schemas.microsoft.com/office/drawing/2014/main" id="{D24CBF6A-C8AC-4034-B0ED-507078557801}"/>
                  </a:ext>
                </a:extLst>
              </p:cNvPr>
              <p:cNvSpPr>
                <a:spLocks/>
              </p:cNvSpPr>
              <p:nvPr/>
            </p:nvSpPr>
            <p:spPr bwMode="auto">
              <a:xfrm>
                <a:off x="190500" y="2567105"/>
                <a:ext cx="34925" cy="65088"/>
              </a:xfrm>
              <a:custGeom>
                <a:avLst/>
                <a:gdLst>
                  <a:gd name="T0" fmla="*/ 13 w 13"/>
                  <a:gd name="T1" fmla="*/ 22 h 25"/>
                  <a:gd name="T2" fmla="*/ 13 w 13"/>
                  <a:gd name="T3" fmla="*/ 23 h 25"/>
                  <a:gd name="T4" fmla="*/ 13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5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6 h 25"/>
                  <a:gd name="T34" fmla="*/ 1 w 13"/>
                  <a:gd name="T35" fmla="*/ 6 h 25"/>
                  <a:gd name="T36" fmla="*/ 1 w 13"/>
                  <a:gd name="T37" fmla="*/ 5 h 25"/>
                  <a:gd name="T38" fmla="*/ 3 w 13"/>
                  <a:gd name="T39" fmla="*/ 5 h 25"/>
                  <a:gd name="T40" fmla="*/ 3 w 13"/>
                  <a:gd name="T41" fmla="*/ 1 h 25"/>
                  <a:gd name="T42" fmla="*/ 3 w 13"/>
                  <a:gd name="T43" fmla="*/ 0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3 w 13"/>
                  <a:gd name="T63" fmla="*/ 6 h 25"/>
                  <a:gd name="T64" fmla="*/ 13 w 13"/>
                  <a:gd name="T65" fmla="*/ 6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9 w 13"/>
                  <a:gd name="T79" fmla="*/ 20 h 25"/>
                  <a:gd name="T80" fmla="*/ 10 w 13"/>
                  <a:gd name="T81" fmla="*/ 21 h 25"/>
                  <a:gd name="T82" fmla="*/ 11 w 13"/>
                  <a:gd name="T83" fmla="*/ 21 h 25"/>
                  <a:gd name="T84" fmla="*/ 12 w 13"/>
                  <a:gd name="T85" fmla="*/ 21 h 25"/>
                  <a:gd name="T86" fmla="*/ 12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3" y="24"/>
                    </a:cubicBezTo>
                    <a:cubicBezTo>
                      <a:pt x="13" y="24"/>
                      <a:pt x="12" y="24"/>
                      <a:pt x="12" y="24"/>
                    </a:cubicBezTo>
                    <a:cubicBezTo>
                      <a:pt x="12" y="24"/>
                      <a:pt x="12" y="24"/>
                      <a:pt x="11" y="24"/>
                    </a:cubicBezTo>
                    <a:cubicBezTo>
                      <a:pt x="11" y="25"/>
                      <a:pt x="11" y="25"/>
                      <a:pt x="10" y="25"/>
                    </a:cubicBezTo>
                    <a:cubicBezTo>
                      <a:pt x="10" y="25"/>
                      <a:pt x="9" y="25"/>
                      <a:pt x="9" y="25"/>
                    </a:cubicBezTo>
                    <a:cubicBezTo>
                      <a:pt x="8" y="25"/>
                      <a:pt x="7" y="25"/>
                      <a:pt x="6" y="24"/>
                    </a:cubicBezTo>
                    <a:cubicBezTo>
                      <a:pt x="6" y="24"/>
                      <a:pt x="5" y="24"/>
                      <a:pt x="5" y="23"/>
                    </a:cubicBezTo>
                    <a:cubicBezTo>
                      <a:pt x="4" y="23"/>
                      <a:pt x="4" y="22"/>
                      <a:pt x="3" y="21"/>
                    </a:cubicBezTo>
                    <a:cubicBezTo>
                      <a:pt x="3" y="20"/>
                      <a:pt x="3" y="19"/>
                      <a:pt x="3" y="18"/>
                    </a:cubicBezTo>
                    <a:cubicBezTo>
                      <a:pt x="3" y="9"/>
                      <a:pt x="3" y="9"/>
                      <a:pt x="3" y="9"/>
                    </a:cubicBezTo>
                    <a:cubicBezTo>
                      <a:pt x="1" y="9"/>
                      <a:pt x="1" y="9"/>
                      <a:pt x="1" y="9"/>
                    </a:cubicBezTo>
                    <a:cubicBezTo>
                      <a:pt x="1" y="9"/>
                      <a:pt x="0" y="9"/>
                      <a:pt x="0" y="9"/>
                    </a:cubicBezTo>
                    <a:cubicBezTo>
                      <a:pt x="0" y="9"/>
                      <a:pt x="0" y="8"/>
                      <a:pt x="0" y="7"/>
                    </a:cubicBezTo>
                    <a:cubicBezTo>
                      <a:pt x="0" y="7"/>
                      <a:pt x="0" y="7"/>
                      <a:pt x="0" y="6"/>
                    </a:cubicBezTo>
                    <a:cubicBezTo>
                      <a:pt x="0" y="6"/>
                      <a:pt x="0" y="6"/>
                      <a:pt x="0" y="6"/>
                    </a:cubicBezTo>
                    <a:cubicBezTo>
                      <a:pt x="0" y="6"/>
                      <a:pt x="0" y="6"/>
                      <a:pt x="1" y="6"/>
                    </a:cubicBezTo>
                    <a:cubicBezTo>
                      <a:pt x="1" y="5"/>
                      <a:pt x="1" y="5"/>
                      <a:pt x="1" y="5"/>
                    </a:cubicBezTo>
                    <a:cubicBezTo>
                      <a:pt x="3" y="5"/>
                      <a:pt x="3" y="5"/>
                      <a:pt x="3" y="5"/>
                    </a:cubicBezTo>
                    <a:cubicBezTo>
                      <a:pt x="3" y="1"/>
                      <a:pt x="3" y="1"/>
                      <a:pt x="3" y="1"/>
                    </a:cubicBezTo>
                    <a:cubicBezTo>
                      <a:pt x="3" y="1"/>
                      <a:pt x="3" y="0"/>
                      <a:pt x="3" y="0"/>
                    </a:cubicBezTo>
                    <a:cubicBezTo>
                      <a:pt x="3" y="0"/>
                      <a:pt x="3" y="0"/>
                      <a:pt x="4" y="0"/>
                    </a:cubicBezTo>
                    <a:cubicBezTo>
                      <a:pt x="4" y="0"/>
                      <a:pt x="4" y="0"/>
                      <a:pt x="4" y="0"/>
                    </a:cubicBezTo>
                    <a:cubicBezTo>
                      <a:pt x="5" y="0"/>
                      <a:pt x="5" y="0"/>
                      <a:pt x="6" y="0"/>
                    </a:cubicBezTo>
                    <a:cubicBezTo>
                      <a:pt x="6" y="0"/>
                      <a:pt x="7" y="0"/>
                      <a:pt x="7" y="0"/>
                    </a:cubicBezTo>
                    <a:cubicBezTo>
                      <a:pt x="7" y="0"/>
                      <a:pt x="8" y="0"/>
                      <a:pt x="8" y="0"/>
                    </a:cubicBezTo>
                    <a:cubicBezTo>
                      <a:pt x="8" y="0"/>
                      <a:pt x="8" y="0"/>
                      <a:pt x="8" y="0"/>
                    </a:cubicBezTo>
                    <a:cubicBezTo>
                      <a:pt x="8" y="0"/>
                      <a:pt x="8" y="1"/>
                      <a:pt x="8" y="1"/>
                    </a:cubicBezTo>
                    <a:cubicBezTo>
                      <a:pt x="8" y="5"/>
                      <a:pt x="8" y="5"/>
                      <a:pt x="8" y="5"/>
                    </a:cubicBezTo>
                    <a:cubicBezTo>
                      <a:pt x="12" y="5"/>
                      <a:pt x="12" y="5"/>
                      <a:pt x="12" y="5"/>
                    </a:cubicBezTo>
                    <a:cubicBezTo>
                      <a:pt x="12" y="5"/>
                      <a:pt x="13" y="5"/>
                      <a:pt x="13" y="6"/>
                    </a:cubicBezTo>
                    <a:cubicBezTo>
                      <a:pt x="13" y="6"/>
                      <a:pt x="13" y="6"/>
                      <a:pt x="13" y="6"/>
                    </a:cubicBezTo>
                    <a:cubicBezTo>
                      <a:pt x="13" y="6"/>
                      <a:pt x="13" y="6"/>
                      <a:pt x="13" y="6"/>
                    </a:cubicBezTo>
                    <a:cubicBezTo>
                      <a:pt x="13" y="7"/>
                      <a:pt x="13" y="7"/>
                      <a:pt x="13" y="7"/>
                    </a:cubicBezTo>
                    <a:cubicBezTo>
                      <a:pt x="13" y="8"/>
                      <a:pt x="13" y="9"/>
                      <a:pt x="13" y="9"/>
                    </a:cubicBezTo>
                    <a:cubicBezTo>
                      <a:pt x="13" y="9"/>
                      <a:pt x="13" y="9"/>
                      <a:pt x="12" y="9"/>
                    </a:cubicBezTo>
                    <a:cubicBezTo>
                      <a:pt x="8" y="9"/>
                      <a:pt x="8" y="9"/>
                      <a:pt x="8" y="9"/>
                    </a:cubicBezTo>
                    <a:cubicBezTo>
                      <a:pt x="8" y="18"/>
                      <a:pt x="8" y="18"/>
                      <a:pt x="8" y="18"/>
                    </a:cubicBezTo>
                    <a:cubicBezTo>
                      <a:pt x="8" y="19"/>
                      <a:pt x="8" y="20"/>
                      <a:pt x="9" y="20"/>
                    </a:cubicBezTo>
                    <a:cubicBezTo>
                      <a:pt x="9" y="21"/>
                      <a:pt x="10" y="21"/>
                      <a:pt x="10" y="21"/>
                    </a:cubicBezTo>
                    <a:cubicBezTo>
                      <a:pt x="11" y="21"/>
                      <a:pt x="11" y="21"/>
                      <a:pt x="11" y="21"/>
                    </a:cubicBezTo>
                    <a:cubicBezTo>
                      <a:pt x="11" y="21"/>
                      <a:pt x="12" y="21"/>
                      <a:pt x="12" y="21"/>
                    </a:cubicBezTo>
                    <a:cubicBezTo>
                      <a:pt x="12" y="21"/>
                      <a:pt x="12" y="20"/>
                      <a:pt x="12" y="20"/>
                    </a:cubicBezTo>
                    <a:cubicBezTo>
                      <a:pt x="12" y="20"/>
                      <a:pt x="12" y="20"/>
                      <a:pt x="13" y="20"/>
                    </a:cubicBezTo>
                    <a:cubicBezTo>
                      <a:pt x="13" y="20"/>
                      <a:pt x="13" y="20"/>
                      <a:pt x="13" y="20"/>
                    </a:cubicBezTo>
                    <a:cubicBezTo>
                      <a:pt x="13" y="20"/>
                      <a:pt x="13" y="21"/>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3" name="Freeform 8373">
                <a:extLst>
                  <a:ext uri="{FF2B5EF4-FFF2-40B4-BE49-F238E27FC236}">
                    <a16:creationId xmlns:a16="http://schemas.microsoft.com/office/drawing/2014/main" id="{43284D63-82F8-4A3D-AE99-9FDDF7ABE301}"/>
                  </a:ext>
                </a:extLst>
              </p:cNvPr>
              <p:cNvSpPr>
                <a:spLocks/>
              </p:cNvSpPr>
              <p:nvPr/>
            </p:nvSpPr>
            <p:spPr bwMode="auto">
              <a:xfrm>
                <a:off x="246062" y="2590917"/>
                <a:ext cx="23813" cy="30163"/>
              </a:xfrm>
              <a:custGeom>
                <a:avLst/>
                <a:gdLst>
                  <a:gd name="T0" fmla="*/ 9 w 9"/>
                  <a:gd name="T1" fmla="*/ 6 h 12"/>
                  <a:gd name="T2" fmla="*/ 8 w 9"/>
                  <a:gd name="T3" fmla="*/ 4 h 12"/>
                  <a:gd name="T4" fmla="*/ 8 w 9"/>
                  <a:gd name="T5" fmla="*/ 2 h 12"/>
                  <a:gd name="T6" fmla="*/ 6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7 w 9"/>
                  <a:gd name="T29" fmla="*/ 10 h 12"/>
                  <a:gd name="T30" fmla="*/ 8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8" y="4"/>
                    </a:cubicBezTo>
                    <a:cubicBezTo>
                      <a:pt x="8" y="3"/>
                      <a:pt x="8" y="2"/>
                      <a:pt x="8" y="2"/>
                    </a:cubicBezTo>
                    <a:cubicBezTo>
                      <a:pt x="7" y="1"/>
                      <a:pt x="7" y="1"/>
                      <a:pt x="6" y="1"/>
                    </a:cubicBezTo>
                    <a:cubicBezTo>
                      <a:pt x="6" y="0"/>
                      <a:pt x="5" y="0"/>
                      <a:pt x="4" y="0"/>
                    </a:cubicBezTo>
                    <a:cubicBezTo>
                      <a:pt x="3" y="0"/>
                      <a:pt x="3" y="0"/>
                      <a:pt x="2" y="1"/>
                    </a:cubicBezTo>
                    <a:cubicBezTo>
                      <a:pt x="2" y="1"/>
                      <a:pt x="1" y="1"/>
                      <a:pt x="1" y="2"/>
                    </a:cubicBezTo>
                    <a:cubicBezTo>
                      <a:pt x="0" y="2"/>
                      <a:pt x="0" y="3"/>
                      <a:pt x="0" y="4"/>
                    </a:cubicBezTo>
                    <a:cubicBezTo>
                      <a:pt x="0" y="4"/>
                      <a:pt x="0" y="5"/>
                      <a:pt x="0" y="6"/>
                    </a:cubicBezTo>
                    <a:cubicBezTo>
                      <a:pt x="0" y="7"/>
                      <a:pt x="0" y="8"/>
                      <a:pt x="0" y="8"/>
                    </a:cubicBezTo>
                    <a:cubicBezTo>
                      <a:pt x="0" y="9"/>
                      <a:pt x="0" y="10"/>
                      <a:pt x="1" y="10"/>
                    </a:cubicBezTo>
                    <a:cubicBezTo>
                      <a:pt x="1" y="11"/>
                      <a:pt x="1" y="11"/>
                      <a:pt x="2" y="11"/>
                    </a:cubicBezTo>
                    <a:cubicBezTo>
                      <a:pt x="2" y="12"/>
                      <a:pt x="3" y="12"/>
                      <a:pt x="4" y="12"/>
                    </a:cubicBezTo>
                    <a:cubicBezTo>
                      <a:pt x="5" y="12"/>
                      <a:pt x="5" y="12"/>
                      <a:pt x="6" y="11"/>
                    </a:cubicBezTo>
                    <a:cubicBezTo>
                      <a:pt x="7" y="11"/>
                      <a:pt x="7" y="11"/>
                      <a:pt x="7" y="10"/>
                    </a:cubicBezTo>
                    <a:cubicBezTo>
                      <a:pt x="8" y="10"/>
                      <a:pt x="8" y="9"/>
                      <a:pt x="8" y="9"/>
                    </a:cubicBezTo>
                    <a:cubicBezTo>
                      <a:pt x="8"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4" name="Freeform 8374">
                <a:extLst>
                  <a:ext uri="{FF2B5EF4-FFF2-40B4-BE49-F238E27FC236}">
                    <a16:creationId xmlns:a16="http://schemas.microsoft.com/office/drawing/2014/main" id="{CCEEF2DF-2444-4888-A8AF-895AA951C470}"/>
                  </a:ext>
                </a:extLst>
              </p:cNvPr>
              <p:cNvSpPr>
                <a:spLocks/>
              </p:cNvSpPr>
              <p:nvPr/>
            </p:nvSpPr>
            <p:spPr bwMode="auto">
              <a:xfrm>
                <a:off x="230187" y="2579805"/>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6 w 20"/>
                  <a:gd name="T11" fmla="*/ 19 h 20"/>
                  <a:gd name="T12" fmla="*/ 3 w 20"/>
                  <a:gd name="T13" fmla="*/ 17 h 20"/>
                  <a:gd name="T14" fmla="*/ 1 w 20"/>
                  <a:gd name="T15" fmla="*/ 14 h 20"/>
                  <a:gd name="T16" fmla="*/ 0 w 20"/>
                  <a:gd name="T17" fmla="*/ 10 h 20"/>
                  <a:gd name="T18" fmla="*/ 1 w 20"/>
                  <a:gd name="T19" fmla="*/ 6 h 20"/>
                  <a:gd name="T20" fmla="*/ 3 w 20"/>
                  <a:gd name="T21" fmla="*/ 3 h 20"/>
                  <a:gd name="T22" fmla="*/ 6 w 20"/>
                  <a:gd name="T23" fmla="*/ 1 h 20"/>
                  <a:gd name="T24" fmla="*/ 10 w 20"/>
                  <a:gd name="T25" fmla="*/ 0 h 20"/>
                  <a:gd name="T26" fmla="*/ 15 w 20"/>
                  <a:gd name="T27" fmla="*/ 1 h 20"/>
                  <a:gd name="T28" fmla="*/ 18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20" y="13"/>
                      <a:pt x="19" y="14"/>
                    </a:cubicBezTo>
                    <a:cubicBezTo>
                      <a:pt x="19" y="15"/>
                      <a:pt x="18" y="16"/>
                      <a:pt x="17" y="17"/>
                    </a:cubicBezTo>
                    <a:cubicBezTo>
                      <a:pt x="17" y="18"/>
                      <a:pt x="16" y="18"/>
                      <a:pt x="14" y="19"/>
                    </a:cubicBezTo>
                    <a:cubicBezTo>
                      <a:pt x="13" y="19"/>
                      <a:pt x="12" y="20"/>
                      <a:pt x="10" y="20"/>
                    </a:cubicBezTo>
                    <a:cubicBezTo>
                      <a:pt x="8" y="20"/>
                      <a:pt x="7" y="19"/>
                      <a:pt x="6" y="19"/>
                    </a:cubicBezTo>
                    <a:cubicBezTo>
                      <a:pt x="4" y="19"/>
                      <a:pt x="3" y="18"/>
                      <a:pt x="3" y="17"/>
                    </a:cubicBezTo>
                    <a:cubicBezTo>
                      <a:pt x="2" y="16"/>
                      <a:pt x="1" y="15"/>
                      <a:pt x="1" y="14"/>
                    </a:cubicBezTo>
                    <a:cubicBezTo>
                      <a:pt x="0" y="13"/>
                      <a:pt x="0" y="12"/>
                      <a:pt x="0" y="10"/>
                    </a:cubicBezTo>
                    <a:cubicBezTo>
                      <a:pt x="0" y="9"/>
                      <a:pt x="0" y="7"/>
                      <a:pt x="1" y="6"/>
                    </a:cubicBezTo>
                    <a:cubicBezTo>
                      <a:pt x="1" y="5"/>
                      <a:pt x="2" y="4"/>
                      <a:pt x="3" y="3"/>
                    </a:cubicBezTo>
                    <a:cubicBezTo>
                      <a:pt x="4" y="2"/>
                      <a:pt x="5" y="2"/>
                      <a:pt x="6" y="1"/>
                    </a:cubicBezTo>
                    <a:cubicBezTo>
                      <a:pt x="7" y="1"/>
                      <a:pt x="9" y="0"/>
                      <a:pt x="10" y="0"/>
                    </a:cubicBezTo>
                    <a:cubicBezTo>
                      <a:pt x="12" y="0"/>
                      <a:pt x="13" y="1"/>
                      <a:pt x="15" y="1"/>
                    </a:cubicBezTo>
                    <a:cubicBezTo>
                      <a:pt x="16" y="1"/>
                      <a:pt x="17" y="2"/>
                      <a:pt x="18" y="3"/>
                    </a:cubicBezTo>
                    <a:cubicBezTo>
                      <a:pt x="18" y="4"/>
                      <a:pt x="19" y="5"/>
                      <a:pt x="19"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5" name="Freeform 8375">
                <a:extLst>
                  <a:ext uri="{FF2B5EF4-FFF2-40B4-BE49-F238E27FC236}">
                    <a16:creationId xmlns:a16="http://schemas.microsoft.com/office/drawing/2014/main" id="{5E996FE8-C94B-4EDF-A56C-C9F434FAE4AA}"/>
                  </a:ext>
                </a:extLst>
              </p:cNvPr>
              <p:cNvSpPr>
                <a:spLocks/>
              </p:cNvSpPr>
              <p:nvPr/>
            </p:nvSpPr>
            <p:spPr bwMode="auto">
              <a:xfrm>
                <a:off x="293687" y="2579805"/>
                <a:ext cx="46038" cy="52388"/>
              </a:xfrm>
              <a:custGeom>
                <a:avLst/>
                <a:gdLst>
                  <a:gd name="T0" fmla="*/ 17 w 17"/>
                  <a:gd name="T1" fmla="*/ 19 h 20"/>
                  <a:gd name="T2" fmla="*/ 17 w 17"/>
                  <a:gd name="T3" fmla="*/ 19 h 20"/>
                  <a:gd name="T4" fmla="*/ 17 w 17"/>
                  <a:gd name="T5" fmla="*/ 19 h 20"/>
                  <a:gd name="T6" fmla="*/ 16 w 17"/>
                  <a:gd name="T7" fmla="*/ 20 h 20"/>
                  <a:gd name="T8" fmla="*/ 15 w 17"/>
                  <a:gd name="T9" fmla="*/ 20 h 20"/>
                  <a:gd name="T10" fmla="*/ 14 w 17"/>
                  <a:gd name="T11" fmla="*/ 20 h 20"/>
                  <a:gd name="T12" fmla="*/ 13 w 17"/>
                  <a:gd name="T13" fmla="*/ 19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19 h 20"/>
                  <a:gd name="T38" fmla="*/ 4 w 17"/>
                  <a:gd name="T39" fmla="*/ 20 h 20"/>
                  <a:gd name="T40" fmla="*/ 2 w 17"/>
                  <a:gd name="T41" fmla="*/ 20 h 20"/>
                  <a:gd name="T42" fmla="*/ 1 w 17"/>
                  <a:gd name="T43" fmla="*/ 20 h 20"/>
                  <a:gd name="T44" fmla="*/ 0 w 17"/>
                  <a:gd name="T45" fmla="*/ 19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3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7" y="20"/>
                      <a:pt x="16" y="20"/>
                      <a:pt x="16" y="20"/>
                    </a:cubicBezTo>
                    <a:cubicBezTo>
                      <a:pt x="16" y="20"/>
                      <a:pt x="15" y="20"/>
                      <a:pt x="15" y="20"/>
                    </a:cubicBezTo>
                    <a:cubicBezTo>
                      <a:pt x="14" y="20"/>
                      <a:pt x="14" y="20"/>
                      <a:pt x="14" y="20"/>
                    </a:cubicBezTo>
                    <a:cubicBezTo>
                      <a:pt x="13" y="20"/>
                      <a:pt x="13" y="20"/>
                      <a:pt x="13" y="19"/>
                    </a:cubicBezTo>
                    <a:cubicBezTo>
                      <a:pt x="13" y="19"/>
                      <a:pt x="12" y="19"/>
                      <a:pt x="12" y="19"/>
                    </a:cubicBezTo>
                    <a:cubicBezTo>
                      <a:pt x="12" y="19"/>
                      <a:pt x="12" y="19"/>
                      <a:pt x="12" y="19"/>
                    </a:cubicBezTo>
                    <a:cubicBezTo>
                      <a:pt x="12" y="9"/>
                      <a:pt x="12" y="9"/>
                      <a:pt x="12" y="9"/>
                    </a:cubicBezTo>
                    <a:cubicBezTo>
                      <a:pt x="12" y="8"/>
                      <a:pt x="12" y="7"/>
                      <a:pt x="12" y="7"/>
                    </a:cubicBezTo>
                    <a:cubicBezTo>
                      <a:pt x="12" y="6"/>
                      <a:pt x="12" y="6"/>
                      <a:pt x="11" y="5"/>
                    </a:cubicBezTo>
                    <a:cubicBezTo>
                      <a:pt x="11" y="5"/>
                      <a:pt x="11" y="5"/>
                      <a:pt x="10" y="5"/>
                    </a:cubicBezTo>
                    <a:cubicBezTo>
                      <a:pt x="10" y="4"/>
                      <a:pt x="10" y="4"/>
                      <a:pt x="9" y="4"/>
                    </a:cubicBezTo>
                    <a:cubicBezTo>
                      <a:pt x="8" y="4"/>
                      <a:pt x="8" y="5"/>
                      <a:pt x="7" y="5"/>
                    </a:cubicBezTo>
                    <a:cubicBezTo>
                      <a:pt x="6" y="5"/>
                      <a:pt x="6" y="6"/>
                      <a:pt x="5" y="7"/>
                    </a:cubicBezTo>
                    <a:cubicBezTo>
                      <a:pt x="5" y="19"/>
                      <a:pt x="5" y="19"/>
                      <a:pt x="5" y="19"/>
                    </a:cubicBezTo>
                    <a:cubicBezTo>
                      <a:pt x="5" y="19"/>
                      <a:pt x="5" y="19"/>
                      <a:pt x="5" y="19"/>
                    </a:cubicBezTo>
                    <a:cubicBezTo>
                      <a:pt x="5" y="19"/>
                      <a:pt x="5" y="19"/>
                      <a:pt x="4" y="19"/>
                    </a:cubicBezTo>
                    <a:cubicBezTo>
                      <a:pt x="4" y="20"/>
                      <a:pt x="4" y="20"/>
                      <a:pt x="4" y="20"/>
                    </a:cubicBezTo>
                    <a:cubicBezTo>
                      <a:pt x="3" y="20"/>
                      <a:pt x="3" y="20"/>
                      <a:pt x="2" y="20"/>
                    </a:cubicBezTo>
                    <a:cubicBezTo>
                      <a:pt x="2" y="20"/>
                      <a:pt x="2" y="20"/>
                      <a:pt x="1" y="20"/>
                    </a:cubicBezTo>
                    <a:cubicBezTo>
                      <a:pt x="1" y="20"/>
                      <a:pt x="1" y="20"/>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1" y="1"/>
                      <a:pt x="1" y="1"/>
                      <a:pt x="1" y="1"/>
                    </a:cubicBezTo>
                    <a:cubicBezTo>
                      <a:pt x="1" y="0"/>
                      <a:pt x="2" y="0"/>
                      <a:pt x="2" y="0"/>
                    </a:cubicBezTo>
                    <a:cubicBezTo>
                      <a:pt x="3" y="0"/>
                      <a:pt x="3" y="0"/>
                      <a:pt x="3" y="1"/>
                    </a:cubicBezTo>
                    <a:cubicBezTo>
                      <a:pt x="3" y="1"/>
                      <a:pt x="4" y="1"/>
                      <a:pt x="4" y="1"/>
                    </a:cubicBezTo>
                    <a:cubicBezTo>
                      <a:pt x="4" y="1"/>
                      <a:pt x="4" y="1"/>
                      <a:pt x="4" y="1"/>
                    </a:cubicBezTo>
                    <a:cubicBezTo>
                      <a:pt x="4" y="1"/>
                      <a:pt x="4" y="1"/>
                      <a:pt x="4" y="1"/>
                    </a:cubicBezTo>
                    <a:cubicBezTo>
                      <a:pt x="4" y="3"/>
                      <a:pt x="4" y="3"/>
                      <a:pt x="4" y="3"/>
                    </a:cubicBezTo>
                    <a:cubicBezTo>
                      <a:pt x="5" y="2"/>
                      <a:pt x="6" y="2"/>
                      <a:pt x="7" y="1"/>
                    </a:cubicBezTo>
                    <a:cubicBezTo>
                      <a:pt x="8" y="1"/>
                      <a:pt x="10" y="0"/>
                      <a:pt x="11" y="0"/>
                    </a:cubicBezTo>
                    <a:cubicBezTo>
                      <a:pt x="12" y="0"/>
                      <a:pt x="13" y="1"/>
                      <a:pt x="14" y="1"/>
                    </a:cubicBezTo>
                    <a:cubicBezTo>
                      <a:pt x="15" y="1"/>
                      <a:pt x="15" y="2"/>
                      <a:pt x="16" y="3"/>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66" name="Freeform 8376">
                <a:extLst>
                  <a:ext uri="{FF2B5EF4-FFF2-40B4-BE49-F238E27FC236}">
                    <a16:creationId xmlns:a16="http://schemas.microsoft.com/office/drawing/2014/main" id="{3E452445-48E4-4521-BFAF-7E474018E903}"/>
                  </a:ext>
                </a:extLst>
              </p:cNvPr>
              <p:cNvSpPr>
                <a:spLocks/>
              </p:cNvSpPr>
              <p:nvPr/>
            </p:nvSpPr>
            <p:spPr bwMode="auto">
              <a:xfrm>
                <a:off x="11112" y="2560755"/>
                <a:ext cx="53975" cy="71438"/>
              </a:xfrm>
              <a:custGeom>
                <a:avLst/>
                <a:gdLst>
                  <a:gd name="T0" fmla="*/ 20 w 20"/>
                  <a:gd name="T1" fmla="*/ 23 h 27"/>
                  <a:gd name="T2" fmla="*/ 20 w 20"/>
                  <a:gd name="T3" fmla="*/ 24 h 27"/>
                  <a:gd name="T4" fmla="*/ 20 w 20"/>
                  <a:gd name="T5" fmla="*/ 24 h 27"/>
                  <a:gd name="T6" fmla="*/ 19 w 20"/>
                  <a:gd name="T7" fmla="*/ 25 h 27"/>
                  <a:gd name="T8" fmla="*/ 19 w 20"/>
                  <a:gd name="T9" fmla="*/ 25 h 27"/>
                  <a:gd name="T10" fmla="*/ 18 w 20"/>
                  <a:gd name="T11" fmla="*/ 26 h 27"/>
                  <a:gd name="T12" fmla="*/ 17 w 20"/>
                  <a:gd name="T13" fmla="*/ 26 h 27"/>
                  <a:gd name="T14" fmla="*/ 15 w 20"/>
                  <a:gd name="T15" fmla="*/ 27 h 27"/>
                  <a:gd name="T16" fmla="*/ 12 w 20"/>
                  <a:gd name="T17" fmla="*/ 27 h 27"/>
                  <a:gd name="T18" fmla="*/ 7 w 20"/>
                  <a:gd name="T19" fmla="*/ 26 h 27"/>
                  <a:gd name="T20" fmla="*/ 3 w 20"/>
                  <a:gd name="T21" fmla="*/ 24 h 27"/>
                  <a:gd name="T22" fmla="*/ 1 w 20"/>
                  <a:gd name="T23" fmla="*/ 20 h 27"/>
                  <a:gd name="T24" fmla="*/ 0 w 20"/>
                  <a:gd name="T25" fmla="*/ 14 h 27"/>
                  <a:gd name="T26" fmla="*/ 1 w 20"/>
                  <a:gd name="T27" fmla="*/ 8 h 27"/>
                  <a:gd name="T28" fmla="*/ 4 w 20"/>
                  <a:gd name="T29" fmla="*/ 3 h 27"/>
                  <a:gd name="T30" fmla="*/ 7 w 20"/>
                  <a:gd name="T31" fmla="*/ 1 h 27"/>
                  <a:gd name="T32" fmla="*/ 12 w 20"/>
                  <a:gd name="T33" fmla="*/ 0 h 27"/>
                  <a:gd name="T34" fmla="*/ 15 w 20"/>
                  <a:gd name="T35" fmla="*/ 0 h 27"/>
                  <a:gd name="T36" fmla="*/ 16 w 20"/>
                  <a:gd name="T37" fmla="*/ 0 h 27"/>
                  <a:gd name="T38" fmla="*/ 18 w 20"/>
                  <a:gd name="T39" fmla="*/ 1 h 27"/>
                  <a:gd name="T40" fmla="*/ 19 w 20"/>
                  <a:gd name="T41" fmla="*/ 2 h 27"/>
                  <a:gd name="T42" fmla="*/ 19 w 20"/>
                  <a:gd name="T43" fmla="*/ 2 h 27"/>
                  <a:gd name="T44" fmla="*/ 20 w 20"/>
                  <a:gd name="T45" fmla="*/ 3 h 27"/>
                  <a:gd name="T46" fmla="*/ 20 w 20"/>
                  <a:gd name="T47" fmla="*/ 3 h 27"/>
                  <a:gd name="T48" fmla="*/ 20 w 20"/>
                  <a:gd name="T49" fmla="*/ 4 h 27"/>
                  <a:gd name="T50" fmla="*/ 20 w 20"/>
                  <a:gd name="T51" fmla="*/ 5 h 27"/>
                  <a:gd name="T52" fmla="*/ 19 w 20"/>
                  <a:gd name="T53" fmla="*/ 6 h 27"/>
                  <a:gd name="T54" fmla="*/ 19 w 20"/>
                  <a:gd name="T55" fmla="*/ 6 h 27"/>
                  <a:gd name="T56" fmla="*/ 19 w 20"/>
                  <a:gd name="T57" fmla="*/ 7 h 27"/>
                  <a:gd name="T58" fmla="*/ 18 w 20"/>
                  <a:gd name="T59" fmla="*/ 6 h 27"/>
                  <a:gd name="T60" fmla="*/ 17 w 20"/>
                  <a:gd name="T61" fmla="*/ 5 h 27"/>
                  <a:gd name="T62" fmla="*/ 15 w 20"/>
                  <a:gd name="T63" fmla="*/ 5 h 27"/>
                  <a:gd name="T64" fmla="*/ 13 w 20"/>
                  <a:gd name="T65" fmla="*/ 4 h 27"/>
                  <a:gd name="T66" fmla="*/ 10 w 20"/>
                  <a:gd name="T67" fmla="*/ 5 h 27"/>
                  <a:gd name="T68" fmla="*/ 8 w 20"/>
                  <a:gd name="T69" fmla="*/ 7 h 27"/>
                  <a:gd name="T70" fmla="*/ 6 w 20"/>
                  <a:gd name="T71" fmla="*/ 10 h 27"/>
                  <a:gd name="T72" fmla="*/ 6 w 20"/>
                  <a:gd name="T73" fmla="*/ 13 h 27"/>
                  <a:gd name="T74" fmla="*/ 6 w 20"/>
                  <a:gd name="T75" fmla="*/ 18 h 27"/>
                  <a:gd name="T76" fmla="*/ 8 w 20"/>
                  <a:gd name="T77" fmla="*/ 20 h 27"/>
                  <a:gd name="T78" fmla="*/ 10 w 20"/>
                  <a:gd name="T79" fmla="*/ 22 h 27"/>
                  <a:gd name="T80" fmla="*/ 13 w 20"/>
                  <a:gd name="T81" fmla="*/ 23 h 27"/>
                  <a:gd name="T82" fmla="*/ 15 w 20"/>
                  <a:gd name="T83" fmla="*/ 22 h 27"/>
                  <a:gd name="T84" fmla="*/ 17 w 20"/>
                  <a:gd name="T85" fmla="*/ 21 h 27"/>
                  <a:gd name="T86" fmla="*/ 18 w 20"/>
                  <a:gd name="T87" fmla="*/ 21 h 27"/>
                  <a:gd name="T88" fmla="*/ 19 w 20"/>
                  <a:gd name="T89" fmla="*/ 20 h 27"/>
                  <a:gd name="T90" fmla="*/ 19 w 20"/>
                  <a:gd name="T91" fmla="*/ 20 h 27"/>
                  <a:gd name="T92" fmla="*/ 20 w 20"/>
                  <a:gd name="T93" fmla="*/ 21 h 27"/>
                  <a:gd name="T94" fmla="*/ 20 w 20"/>
                  <a:gd name="T95" fmla="*/ 21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4"/>
                    </a:cubicBezTo>
                    <a:cubicBezTo>
                      <a:pt x="20" y="24"/>
                      <a:pt x="20" y="24"/>
                      <a:pt x="20" y="24"/>
                    </a:cubicBezTo>
                    <a:cubicBezTo>
                      <a:pt x="20" y="24"/>
                      <a:pt x="20" y="24"/>
                      <a:pt x="19" y="25"/>
                    </a:cubicBezTo>
                    <a:cubicBezTo>
                      <a:pt x="19" y="25"/>
                      <a:pt x="19" y="25"/>
                      <a:pt x="19" y="25"/>
                    </a:cubicBezTo>
                    <a:cubicBezTo>
                      <a:pt x="19" y="25"/>
                      <a:pt x="19" y="25"/>
                      <a:pt x="18" y="26"/>
                    </a:cubicBezTo>
                    <a:cubicBezTo>
                      <a:pt x="18" y="26"/>
                      <a:pt x="17" y="26"/>
                      <a:pt x="17" y="26"/>
                    </a:cubicBezTo>
                    <a:cubicBezTo>
                      <a:pt x="16" y="27"/>
                      <a:pt x="15" y="27"/>
                      <a:pt x="15" y="27"/>
                    </a:cubicBezTo>
                    <a:cubicBezTo>
                      <a:pt x="14" y="27"/>
                      <a:pt x="13" y="27"/>
                      <a:pt x="12" y="27"/>
                    </a:cubicBezTo>
                    <a:cubicBezTo>
                      <a:pt x="10" y="27"/>
                      <a:pt x="9" y="27"/>
                      <a:pt x="7" y="26"/>
                    </a:cubicBezTo>
                    <a:cubicBezTo>
                      <a:pt x="6" y="26"/>
                      <a:pt x="4" y="25"/>
                      <a:pt x="3" y="24"/>
                    </a:cubicBezTo>
                    <a:cubicBezTo>
                      <a:pt x="2" y="23"/>
                      <a:pt x="2" y="21"/>
                      <a:pt x="1" y="20"/>
                    </a:cubicBezTo>
                    <a:cubicBezTo>
                      <a:pt x="0" y="18"/>
                      <a:pt x="0" y="16"/>
                      <a:pt x="0" y="14"/>
                    </a:cubicBezTo>
                    <a:cubicBezTo>
                      <a:pt x="0" y="12"/>
                      <a:pt x="0" y="10"/>
                      <a:pt x="1" y="8"/>
                    </a:cubicBezTo>
                    <a:cubicBezTo>
                      <a:pt x="2" y="6"/>
                      <a:pt x="3" y="5"/>
                      <a:pt x="4" y="3"/>
                    </a:cubicBezTo>
                    <a:cubicBezTo>
                      <a:pt x="5" y="2"/>
                      <a:pt x="6" y="1"/>
                      <a:pt x="7" y="1"/>
                    </a:cubicBezTo>
                    <a:cubicBezTo>
                      <a:pt x="9" y="0"/>
                      <a:pt x="11" y="0"/>
                      <a:pt x="12" y="0"/>
                    </a:cubicBezTo>
                    <a:cubicBezTo>
                      <a:pt x="13" y="0"/>
                      <a:pt x="14" y="0"/>
                      <a:pt x="15" y="0"/>
                    </a:cubicBezTo>
                    <a:cubicBezTo>
                      <a:pt x="15" y="0"/>
                      <a:pt x="16" y="0"/>
                      <a:pt x="16" y="0"/>
                    </a:cubicBezTo>
                    <a:cubicBezTo>
                      <a:pt x="17" y="1"/>
                      <a:pt x="18" y="1"/>
                      <a:pt x="18" y="1"/>
                    </a:cubicBezTo>
                    <a:cubicBezTo>
                      <a:pt x="18" y="1"/>
                      <a:pt x="19" y="2"/>
                      <a:pt x="19" y="2"/>
                    </a:cubicBezTo>
                    <a:cubicBezTo>
                      <a:pt x="19" y="2"/>
                      <a:pt x="19" y="2"/>
                      <a:pt x="19" y="2"/>
                    </a:cubicBezTo>
                    <a:cubicBezTo>
                      <a:pt x="19" y="2"/>
                      <a:pt x="20" y="3"/>
                      <a:pt x="20" y="3"/>
                    </a:cubicBezTo>
                    <a:cubicBezTo>
                      <a:pt x="20" y="3"/>
                      <a:pt x="20" y="3"/>
                      <a:pt x="20" y="3"/>
                    </a:cubicBezTo>
                    <a:cubicBezTo>
                      <a:pt x="20" y="4"/>
                      <a:pt x="20" y="4"/>
                      <a:pt x="20" y="4"/>
                    </a:cubicBezTo>
                    <a:cubicBezTo>
                      <a:pt x="20" y="5"/>
                      <a:pt x="20" y="5"/>
                      <a:pt x="20" y="5"/>
                    </a:cubicBezTo>
                    <a:cubicBezTo>
                      <a:pt x="20" y="6"/>
                      <a:pt x="20" y="6"/>
                      <a:pt x="19" y="6"/>
                    </a:cubicBezTo>
                    <a:cubicBezTo>
                      <a:pt x="19" y="6"/>
                      <a:pt x="19" y="6"/>
                      <a:pt x="19" y="6"/>
                    </a:cubicBezTo>
                    <a:cubicBezTo>
                      <a:pt x="19" y="7"/>
                      <a:pt x="19" y="7"/>
                      <a:pt x="19" y="7"/>
                    </a:cubicBezTo>
                    <a:cubicBezTo>
                      <a:pt x="19" y="7"/>
                      <a:pt x="18" y="6"/>
                      <a:pt x="18" y="6"/>
                    </a:cubicBezTo>
                    <a:cubicBezTo>
                      <a:pt x="18" y="6"/>
                      <a:pt x="17" y="6"/>
                      <a:pt x="17" y="5"/>
                    </a:cubicBezTo>
                    <a:cubicBezTo>
                      <a:pt x="16" y="5"/>
                      <a:pt x="16" y="5"/>
                      <a:pt x="15" y="5"/>
                    </a:cubicBezTo>
                    <a:cubicBezTo>
                      <a:pt x="14" y="4"/>
                      <a:pt x="14" y="4"/>
                      <a:pt x="13" y="4"/>
                    </a:cubicBezTo>
                    <a:cubicBezTo>
                      <a:pt x="12" y="4"/>
                      <a:pt x="11" y="4"/>
                      <a:pt x="10" y="5"/>
                    </a:cubicBezTo>
                    <a:cubicBezTo>
                      <a:pt x="9" y="5"/>
                      <a:pt x="8" y="6"/>
                      <a:pt x="8" y="7"/>
                    </a:cubicBezTo>
                    <a:cubicBezTo>
                      <a:pt x="7" y="8"/>
                      <a:pt x="7" y="9"/>
                      <a:pt x="6" y="10"/>
                    </a:cubicBezTo>
                    <a:cubicBezTo>
                      <a:pt x="6" y="11"/>
                      <a:pt x="6" y="12"/>
                      <a:pt x="6" y="13"/>
                    </a:cubicBezTo>
                    <a:cubicBezTo>
                      <a:pt x="6" y="15"/>
                      <a:pt x="6" y="16"/>
                      <a:pt x="6" y="18"/>
                    </a:cubicBezTo>
                    <a:cubicBezTo>
                      <a:pt x="7" y="19"/>
                      <a:pt x="7" y="20"/>
                      <a:pt x="8" y="20"/>
                    </a:cubicBezTo>
                    <a:cubicBezTo>
                      <a:pt x="8" y="21"/>
                      <a:pt x="9" y="22"/>
                      <a:pt x="10" y="22"/>
                    </a:cubicBezTo>
                    <a:cubicBezTo>
                      <a:pt x="11" y="22"/>
                      <a:pt x="12" y="23"/>
                      <a:pt x="13" y="23"/>
                    </a:cubicBezTo>
                    <a:cubicBezTo>
                      <a:pt x="14" y="23"/>
                      <a:pt x="15" y="22"/>
                      <a:pt x="15" y="22"/>
                    </a:cubicBezTo>
                    <a:cubicBezTo>
                      <a:pt x="16" y="22"/>
                      <a:pt x="17" y="22"/>
                      <a:pt x="17" y="21"/>
                    </a:cubicBezTo>
                    <a:cubicBezTo>
                      <a:pt x="18" y="21"/>
                      <a:pt x="18" y="21"/>
                      <a:pt x="18" y="21"/>
                    </a:cubicBezTo>
                    <a:cubicBezTo>
                      <a:pt x="19" y="20"/>
                      <a:pt x="19" y="20"/>
                      <a:pt x="19" y="20"/>
                    </a:cubicBezTo>
                    <a:cubicBezTo>
                      <a:pt x="19" y="20"/>
                      <a:pt x="19" y="20"/>
                      <a:pt x="19" y="20"/>
                    </a:cubicBezTo>
                    <a:cubicBezTo>
                      <a:pt x="19" y="21"/>
                      <a:pt x="20" y="21"/>
                      <a:pt x="20" y="21"/>
                    </a:cubicBezTo>
                    <a:cubicBezTo>
                      <a:pt x="20" y="21"/>
                      <a:pt x="20" y="21"/>
                      <a:pt x="20" y="21"/>
                    </a:cubicBezTo>
                    <a:cubicBezTo>
                      <a:pt x="20" y="22"/>
                      <a:pt x="20" y="22"/>
                      <a:pt x="20"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67" name="Freeform 8377">
                <a:extLst>
                  <a:ext uri="{FF2B5EF4-FFF2-40B4-BE49-F238E27FC236}">
                    <a16:creationId xmlns:a16="http://schemas.microsoft.com/office/drawing/2014/main" id="{2B173F3A-7C1A-46CD-8D18-494C7C13E1FC}"/>
                  </a:ext>
                </a:extLst>
              </p:cNvPr>
              <p:cNvSpPr>
                <a:spLocks noEditPoints="1"/>
              </p:cNvSpPr>
              <p:nvPr/>
            </p:nvSpPr>
            <p:spPr bwMode="auto">
              <a:xfrm>
                <a:off x="69850" y="2579805"/>
                <a:ext cx="46038" cy="52388"/>
              </a:xfrm>
              <a:custGeom>
                <a:avLst/>
                <a:gdLst>
                  <a:gd name="T0" fmla="*/ 17 w 17"/>
                  <a:gd name="T1" fmla="*/ 19 h 20"/>
                  <a:gd name="T2" fmla="*/ 17 w 17"/>
                  <a:gd name="T3" fmla="*/ 19 h 20"/>
                  <a:gd name="T4" fmla="*/ 16 w 17"/>
                  <a:gd name="T5" fmla="*/ 20 h 20"/>
                  <a:gd name="T6" fmla="*/ 15 w 17"/>
                  <a:gd name="T7" fmla="*/ 20 h 20"/>
                  <a:gd name="T8" fmla="*/ 13 w 17"/>
                  <a:gd name="T9" fmla="*/ 20 h 20"/>
                  <a:gd name="T10" fmla="*/ 13 w 17"/>
                  <a:gd name="T11" fmla="*/ 19 h 20"/>
                  <a:gd name="T12" fmla="*/ 13 w 17"/>
                  <a:gd name="T13" fmla="*/ 19 h 20"/>
                  <a:gd name="T14" fmla="*/ 13 w 17"/>
                  <a:gd name="T15" fmla="*/ 18 h 20"/>
                  <a:gd name="T16" fmla="*/ 10 w 17"/>
                  <a:gd name="T17" fmla="*/ 19 h 20"/>
                  <a:gd name="T18" fmla="*/ 7 w 17"/>
                  <a:gd name="T19" fmla="*/ 20 h 20"/>
                  <a:gd name="T20" fmla="*/ 4 w 17"/>
                  <a:gd name="T21" fmla="*/ 20 h 20"/>
                  <a:gd name="T22" fmla="*/ 2 w 17"/>
                  <a:gd name="T23" fmla="*/ 19 h 20"/>
                  <a:gd name="T24" fmla="*/ 1 w 17"/>
                  <a:gd name="T25" fmla="*/ 17 h 20"/>
                  <a:gd name="T26" fmla="*/ 0 w 17"/>
                  <a:gd name="T27" fmla="*/ 14 h 20"/>
                  <a:gd name="T28" fmla="*/ 1 w 17"/>
                  <a:gd name="T29" fmla="*/ 11 h 20"/>
                  <a:gd name="T30" fmla="*/ 3 w 17"/>
                  <a:gd name="T31" fmla="*/ 9 h 20"/>
                  <a:gd name="T32" fmla="*/ 6 w 17"/>
                  <a:gd name="T33" fmla="*/ 8 h 20"/>
                  <a:gd name="T34" fmla="*/ 10 w 17"/>
                  <a:gd name="T35" fmla="*/ 8 h 20"/>
                  <a:gd name="T36" fmla="*/ 12 w 17"/>
                  <a:gd name="T37" fmla="*/ 8 h 20"/>
                  <a:gd name="T38" fmla="*/ 12 w 17"/>
                  <a:gd name="T39" fmla="*/ 7 h 20"/>
                  <a:gd name="T40" fmla="*/ 12 w 17"/>
                  <a:gd name="T41" fmla="*/ 5 h 20"/>
                  <a:gd name="T42" fmla="*/ 11 w 17"/>
                  <a:gd name="T43" fmla="*/ 4 h 20"/>
                  <a:gd name="T44" fmla="*/ 10 w 17"/>
                  <a:gd name="T45" fmla="*/ 4 h 20"/>
                  <a:gd name="T46" fmla="*/ 8 w 17"/>
                  <a:gd name="T47" fmla="*/ 3 h 20"/>
                  <a:gd name="T48" fmla="*/ 6 w 17"/>
                  <a:gd name="T49" fmla="*/ 4 h 20"/>
                  <a:gd name="T50" fmla="*/ 4 w 17"/>
                  <a:gd name="T51" fmla="*/ 4 h 20"/>
                  <a:gd name="T52" fmla="*/ 3 w 17"/>
                  <a:gd name="T53" fmla="*/ 5 h 20"/>
                  <a:gd name="T54" fmla="*/ 2 w 17"/>
                  <a:gd name="T55" fmla="*/ 5 h 20"/>
                  <a:gd name="T56" fmla="*/ 2 w 17"/>
                  <a:gd name="T57" fmla="*/ 5 h 20"/>
                  <a:gd name="T58" fmla="*/ 1 w 17"/>
                  <a:gd name="T59" fmla="*/ 5 h 20"/>
                  <a:gd name="T60" fmla="*/ 1 w 17"/>
                  <a:gd name="T61" fmla="*/ 4 h 20"/>
                  <a:gd name="T62" fmla="*/ 1 w 17"/>
                  <a:gd name="T63" fmla="*/ 3 h 20"/>
                  <a:gd name="T64" fmla="*/ 1 w 17"/>
                  <a:gd name="T65" fmla="*/ 2 h 20"/>
                  <a:gd name="T66" fmla="*/ 2 w 17"/>
                  <a:gd name="T67" fmla="*/ 2 h 20"/>
                  <a:gd name="T68" fmla="*/ 3 w 17"/>
                  <a:gd name="T69" fmla="*/ 1 h 20"/>
                  <a:gd name="T70" fmla="*/ 4 w 17"/>
                  <a:gd name="T71" fmla="*/ 0 h 20"/>
                  <a:gd name="T72" fmla="*/ 6 w 17"/>
                  <a:gd name="T73" fmla="*/ 0 h 20"/>
                  <a:gd name="T74" fmla="*/ 9 w 17"/>
                  <a:gd name="T75" fmla="*/ 0 h 20"/>
                  <a:gd name="T76" fmla="*/ 12 w 17"/>
                  <a:gd name="T77" fmla="*/ 0 h 20"/>
                  <a:gd name="T78" fmla="*/ 15 w 17"/>
                  <a:gd name="T79" fmla="*/ 1 h 20"/>
                  <a:gd name="T80" fmla="*/ 16 w 17"/>
                  <a:gd name="T81" fmla="*/ 3 h 20"/>
                  <a:gd name="T82" fmla="*/ 17 w 17"/>
                  <a:gd name="T83" fmla="*/ 7 h 20"/>
                  <a:gd name="T84" fmla="*/ 17 w 17"/>
                  <a:gd name="T85" fmla="*/ 19 h 20"/>
                  <a:gd name="T86" fmla="*/ 12 w 17"/>
                  <a:gd name="T87" fmla="*/ 11 h 20"/>
                  <a:gd name="T88" fmla="*/ 10 w 17"/>
                  <a:gd name="T89" fmla="*/ 11 h 20"/>
                  <a:gd name="T90" fmla="*/ 8 w 17"/>
                  <a:gd name="T91" fmla="*/ 11 h 20"/>
                  <a:gd name="T92" fmla="*/ 6 w 17"/>
                  <a:gd name="T93" fmla="*/ 12 h 20"/>
                  <a:gd name="T94" fmla="*/ 5 w 17"/>
                  <a:gd name="T95" fmla="*/ 13 h 20"/>
                  <a:gd name="T96" fmla="*/ 5 w 17"/>
                  <a:gd name="T97" fmla="*/ 14 h 20"/>
                  <a:gd name="T98" fmla="*/ 6 w 17"/>
                  <a:gd name="T99" fmla="*/ 16 h 20"/>
                  <a:gd name="T100" fmla="*/ 8 w 17"/>
                  <a:gd name="T101" fmla="*/ 16 h 20"/>
                  <a:gd name="T102" fmla="*/ 10 w 17"/>
                  <a:gd name="T103" fmla="*/ 16 h 20"/>
                  <a:gd name="T104" fmla="*/ 12 w 17"/>
                  <a:gd name="T105" fmla="*/ 14 h 20"/>
                  <a:gd name="T106" fmla="*/ 12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7" y="19"/>
                      <a:pt x="17" y="19"/>
                    </a:cubicBezTo>
                    <a:cubicBezTo>
                      <a:pt x="17" y="20"/>
                      <a:pt x="16" y="20"/>
                      <a:pt x="16" y="20"/>
                    </a:cubicBezTo>
                    <a:cubicBezTo>
                      <a:pt x="16" y="20"/>
                      <a:pt x="15" y="20"/>
                      <a:pt x="15" y="20"/>
                    </a:cubicBezTo>
                    <a:cubicBezTo>
                      <a:pt x="14" y="20"/>
                      <a:pt x="14" y="20"/>
                      <a:pt x="13" y="20"/>
                    </a:cubicBezTo>
                    <a:cubicBezTo>
                      <a:pt x="13" y="20"/>
                      <a:pt x="13" y="20"/>
                      <a:pt x="13" y="19"/>
                    </a:cubicBezTo>
                    <a:cubicBezTo>
                      <a:pt x="13" y="19"/>
                      <a:pt x="13" y="19"/>
                      <a:pt x="13" y="19"/>
                    </a:cubicBezTo>
                    <a:cubicBezTo>
                      <a:pt x="13" y="18"/>
                      <a:pt x="13" y="18"/>
                      <a:pt x="13" y="18"/>
                    </a:cubicBezTo>
                    <a:cubicBezTo>
                      <a:pt x="12" y="18"/>
                      <a:pt x="11" y="19"/>
                      <a:pt x="10" y="19"/>
                    </a:cubicBezTo>
                    <a:cubicBezTo>
                      <a:pt x="9" y="20"/>
                      <a:pt x="8" y="20"/>
                      <a:pt x="7" y="20"/>
                    </a:cubicBezTo>
                    <a:cubicBezTo>
                      <a:pt x="6" y="20"/>
                      <a:pt x="5" y="20"/>
                      <a:pt x="4" y="20"/>
                    </a:cubicBezTo>
                    <a:cubicBezTo>
                      <a:pt x="3" y="19"/>
                      <a:pt x="3" y="19"/>
                      <a:pt x="2" y="19"/>
                    </a:cubicBezTo>
                    <a:cubicBezTo>
                      <a:pt x="1" y="18"/>
                      <a:pt x="1" y="18"/>
                      <a:pt x="1" y="17"/>
                    </a:cubicBezTo>
                    <a:cubicBezTo>
                      <a:pt x="0" y="16"/>
                      <a:pt x="0" y="15"/>
                      <a:pt x="0" y="14"/>
                    </a:cubicBezTo>
                    <a:cubicBezTo>
                      <a:pt x="0" y="13"/>
                      <a:pt x="0" y="12"/>
                      <a:pt x="1" y="11"/>
                    </a:cubicBezTo>
                    <a:cubicBezTo>
                      <a:pt x="1" y="11"/>
                      <a:pt x="2" y="10"/>
                      <a:pt x="3" y="9"/>
                    </a:cubicBezTo>
                    <a:cubicBezTo>
                      <a:pt x="3" y="9"/>
                      <a:pt x="5" y="9"/>
                      <a:pt x="6" y="8"/>
                    </a:cubicBezTo>
                    <a:cubicBezTo>
                      <a:pt x="7" y="8"/>
                      <a:pt x="8" y="8"/>
                      <a:pt x="10" y="8"/>
                    </a:cubicBezTo>
                    <a:cubicBezTo>
                      <a:pt x="12" y="8"/>
                      <a:pt x="12" y="8"/>
                      <a:pt x="12" y="8"/>
                    </a:cubicBezTo>
                    <a:cubicBezTo>
                      <a:pt x="12" y="7"/>
                      <a:pt x="12" y="7"/>
                      <a:pt x="12" y="7"/>
                    </a:cubicBezTo>
                    <a:cubicBezTo>
                      <a:pt x="12" y="6"/>
                      <a:pt x="12" y="6"/>
                      <a:pt x="12" y="5"/>
                    </a:cubicBezTo>
                    <a:cubicBezTo>
                      <a:pt x="12" y="5"/>
                      <a:pt x="11" y="5"/>
                      <a:pt x="11" y="4"/>
                    </a:cubicBezTo>
                    <a:cubicBezTo>
                      <a:pt x="11" y="4"/>
                      <a:pt x="10" y="4"/>
                      <a:pt x="10" y="4"/>
                    </a:cubicBezTo>
                    <a:cubicBezTo>
                      <a:pt x="10" y="4"/>
                      <a:pt x="9" y="3"/>
                      <a:pt x="8" y="3"/>
                    </a:cubicBezTo>
                    <a:cubicBezTo>
                      <a:pt x="7" y="3"/>
                      <a:pt x="7" y="4"/>
                      <a:pt x="6" y="4"/>
                    </a:cubicBezTo>
                    <a:cubicBezTo>
                      <a:pt x="5" y="4"/>
                      <a:pt x="5" y="4"/>
                      <a:pt x="4" y="4"/>
                    </a:cubicBezTo>
                    <a:cubicBezTo>
                      <a:pt x="4" y="5"/>
                      <a:pt x="3" y="5"/>
                      <a:pt x="3" y="5"/>
                    </a:cubicBezTo>
                    <a:cubicBezTo>
                      <a:pt x="3" y="5"/>
                      <a:pt x="2" y="5"/>
                      <a:pt x="2" y="5"/>
                    </a:cubicBezTo>
                    <a:cubicBezTo>
                      <a:pt x="2" y="5"/>
                      <a:pt x="2" y="5"/>
                      <a:pt x="2" y="5"/>
                    </a:cubicBezTo>
                    <a:cubicBezTo>
                      <a:pt x="2" y="5"/>
                      <a:pt x="2" y="5"/>
                      <a:pt x="1" y="5"/>
                    </a:cubicBezTo>
                    <a:cubicBezTo>
                      <a:pt x="1" y="5"/>
                      <a:pt x="1" y="4"/>
                      <a:pt x="1" y="4"/>
                    </a:cubicBezTo>
                    <a:cubicBezTo>
                      <a:pt x="1" y="4"/>
                      <a:pt x="1" y="4"/>
                      <a:pt x="1" y="3"/>
                    </a:cubicBezTo>
                    <a:cubicBezTo>
                      <a:pt x="1" y="3"/>
                      <a:pt x="1" y="2"/>
                      <a:pt x="1" y="2"/>
                    </a:cubicBezTo>
                    <a:cubicBezTo>
                      <a:pt x="1" y="2"/>
                      <a:pt x="1" y="2"/>
                      <a:pt x="2" y="2"/>
                    </a:cubicBezTo>
                    <a:cubicBezTo>
                      <a:pt x="2" y="1"/>
                      <a:pt x="2" y="1"/>
                      <a:pt x="3" y="1"/>
                    </a:cubicBezTo>
                    <a:cubicBezTo>
                      <a:pt x="3" y="1"/>
                      <a:pt x="4" y="0"/>
                      <a:pt x="4" y="0"/>
                    </a:cubicBezTo>
                    <a:cubicBezTo>
                      <a:pt x="5" y="0"/>
                      <a:pt x="6" y="0"/>
                      <a:pt x="6" y="0"/>
                    </a:cubicBezTo>
                    <a:cubicBezTo>
                      <a:pt x="7" y="0"/>
                      <a:pt x="8" y="0"/>
                      <a:pt x="9" y="0"/>
                    </a:cubicBezTo>
                    <a:cubicBezTo>
                      <a:pt x="10" y="0"/>
                      <a:pt x="11" y="0"/>
                      <a:pt x="12" y="0"/>
                    </a:cubicBezTo>
                    <a:cubicBezTo>
                      <a:pt x="13" y="0"/>
                      <a:pt x="14" y="1"/>
                      <a:pt x="15" y="1"/>
                    </a:cubicBezTo>
                    <a:cubicBezTo>
                      <a:pt x="16" y="2"/>
                      <a:pt x="16" y="3"/>
                      <a:pt x="16" y="3"/>
                    </a:cubicBezTo>
                    <a:cubicBezTo>
                      <a:pt x="17" y="4"/>
                      <a:pt x="17" y="5"/>
                      <a:pt x="17" y="7"/>
                    </a:cubicBezTo>
                    <a:lnTo>
                      <a:pt x="17" y="19"/>
                    </a:lnTo>
                    <a:close/>
                    <a:moveTo>
                      <a:pt x="12" y="11"/>
                    </a:moveTo>
                    <a:cubicBezTo>
                      <a:pt x="10" y="11"/>
                      <a:pt x="10" y="11"/>
                      <a:pt x="10" y="11"/>
                    </a:cubicBezTo>
                    <a:cubicBezTo>
                      <a:pt x="9" y="11"/>
                      <a:pt x="8" y="11"/>
                      <a:pt x="8" y="11"/>
                    </a:cubicBezTo>
                    <a:cubicBezTo>
                      <a:pt x="7" y="12"/>
                      <a:pt x="7" y="12"/>
                      <a:pt x="6" y="12"/>
                    </a:cubicBezTo>
                    <a:cubicBezTo>
                      <a:pt x="6" y="12"/>
                      <a:pt x="6" y="12"/>
                      <a:pt x="5" y="13"/>
                    </a:cubicBezTo>
                    <a:cubicBezTo>
                      <a:pt x="5" y="13"/>
                      <a:pt x="5" y="14"/>
                      <a:pt x="5" y="14"/>
                    </a:cubicBezTo>
                    <a:cubicBezTo>
                      <a:pt x="5" y="15"/>
                      <a:pt x="5" y="15"/>
                      <a:pt x="6" y="16"/>
                    </a:cubicBezTo>
                    <a:cubicBezTo>
                      <a:pt x="6" y="16"/>
                      <a:pt x="7" y="16"/>
                      <a:pt x="8" y="16"/>
                    </a:cubicBezTo>
                    <a:cubicBezTo>
                      <a:pt x="9" y="16"/>
                      <a:pt x="9" y="16"/>
                      <a:pt x="10" y="16"/>
                    </a:cubicBezTo>
                    <a:cubicBezTo>
                      <a:pt x="11" y="16"/>
                      <a:pt x="11" y="15"/>
                      <a:pt x="12" y="14"/>
                    </a:cubicBez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68" name="Freeform 8378">
                <a:extLst>
                  <a:ext uri="{FF2B5EF4-FFF2-40B4-BE49-F238E27FC236}">
                    <a16:creationId xmlns:a16="http://schemas.microsoft.com/office/drawing/2014/main" id="{9D0AB279-C4F7-4EA2-822A-7B124567DE7E}"/>
                  </a:ext>
                </a:extLst>
              </p:cNvPr>
              <p:cNvSpPr>
                <a:spLocks/>
              </p:cNvSpPr>
              <p:nvPr/>
            </p:nvSpPr>
            <p:spPr bwMode="auto">
              <a:xfrm>
                <a:off x="128587" y="2579805"/>
                <a:ext cx="31750" cy="52388"/>
              </a:xfrm>
              <a:custGeom>
                <a:avLst/>
                <a:gdLst>
                  <a:gd name="T0" fmla="*/ 12 w 12"/>
                  <a:gd name="T1" fmla="*/ 2 h 20"/>
                  <a:gd name="T2" fmla="*/ 12 w 12"/>
                  <a:gd name="T3" fmla="*/ 4 h 20"/>
                  <a:gd name="T4" fmla="*/ 12 w 12"/>
                  <a:gd name="T5" fmla="*/ 4 h 20"/>
                  <a:gd name="T6" fmla="*/ 11 w 12"/>
                  <a:gd name="T7" fmla="*/ 5 h 20"/>
                  <a:gd name="T8" fmla="*/ 11 w 12"/>
                  <a:gd name="T9" fmla="*/ 5 h 20"/>
                  <a:gd name="T10" fmla="*/ 11 w 12"/>
                  <a:gd name="T11" fmla="*/ 5 h 20"/>
                  <a:gd name="T12" fmla="*/ 10 w 12"/>
                  <a:gd name="T13" fmla="*/ 5 h 20"/>
                  <a:gd name="T14" fmla="*/ 10 w 12"/>
                  <a:gd name="T15" fmla="*/ 4 h 20"/>
                  <a:gd name="T16" fmla="*/ 9 w 12"/>
                  <a:gd name="T17" fmla="*/ 4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20 h 20"/>
                  <a:gd name="T32" fmla="*/ 4 w 12"/>
                  <a:gd name="T33" fmla="*/ 20 h 20"/>
                  <a:gd name="T34" fmla="*/ 3 w 12"/>
                  <a:gd name="T35" fmla="*/ 20 h 20"/>
                  <a:gd name="T36" fmla="*/ 1 w 12"/>
                  <a:gd name="T37" fmla="*/ 20 h 20"/>
                  <a:gd name="T38" fmla="*/ 1 w 12"/>
                  <a:gd name="T39" fmla="*/ 20 h 20"/>
                  <a:gd name="T40" fmla="*/ 0 w 12"/>
                  <a:gd name="T41" fmla="*/ 19 h 20"/>
                  <a:gd name="T42" fmla="*/ 0 w 12"/>
                  <a:gd name="T43" fmla="*/ 19 h 20"/>
                  <a:gd name="T44" fmla="*/ 0 w 12"/>
                  <a:gd name="T45" fmla="*/ 1 h 20"/>
                  <a:gd name="T46" fmla="*/ 0 w 12"/>
                  <a:gd name="T47" fmla="*/ 0 h 20"/>
                  <a:gd name="T48" fmla="*/ 0 w 12"/>
                  <a:gd name="T49" fmla="*/ 0 h 20"/>
                  <a:gd name="T50" fmla="*/ 1 w 12"/>
                  <a:gd name="T51" fmla="*/ 0 h 20"/>
                  <a:gd name="T52" fmla="*/ 2 w 12"/>
                  <a:gd name="T53" fmla="*/ 0 h 20"/>
                  <a:gd name="T54" fmla="*/ 3 w 12"/>
                  <a:gd name="T55" fmla="*/ 0 h 20"/>
                  <a:gd name="T56" fmla="*/ 4 w 12"/>
                  <a:gd name="T57" fmla="*/ 0 h 20"/>
                  <a:gd name="T58" fmla="*/ 4 w 12"/>
                  <a:gd name="T59" fmla="*/ 0 h 20"/>
                  <a:gd name="T60" fmla="*/ 4 w 12"/>
                  <a:gd name="T61" fmla="*/ 1 h 20"/>
                  <a:gd name="T62" fmla="*/ 4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0 h 20"/>
                  <a:gd name="T80" fmla="*/ 12 w 12"/>
                  <a:gd name="T81" fmla="*/ 0 h 20"/>
                  <a:gd name="T82" fmla="*/ 12 w 12"/>
                  <a:gd name="T83" fmla="*/ 1 h 20"/>
                  <a:gd name="T84" fmla="*/ 12 w 12"/>
                  <a:gd name="T85" fmla="*/ 1 h 20"/>
                  <a:gd name="T86" fmla="*/ 12 w 12"/>
                  <a:gd name="T8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2"/>
                    </a:moveTo>
                    <a:cubicBezTo>
                      <a:pt x="12" y="3"/>
                      <a:pt x="12" y="3"/>
                      <a:pt x="12" y="4"/>
                    </a:cubicBezTo>
                    <a:cubicBezTo>
                      <a:pt x="12" y="4"/>
                      <a:pt x="12" y="4"/>
                      <a:pt x="12" y="4"/>
                    </a:cubicBezTo>
                    <a:cubicBezTo>
                      <a:pt x="12" y="5"/>
                      <a:pt x="11" y="5"/>
                      <a:pt x="11" y="5"/>
                    </a:cubicBezTo>
                    <a:cubicBezTo>
                      <a:pt x="11" y="5"/>
                      <a:pt x="11" y="5"/>
                      <a:pt x="11" y="5"/>
                    </a:cubicBezTo>
                    <a:cubicBezTo>
                      <a:pt x="11" y="5"/>
                      <a:pt x="11" y="5"/>
                      <a:pt x="11" y="5"/>
                    </a:cubicBezTo>
                    <a:cubicBezTo>
                      <a:pt x="10" y="5"/>
                      <a:pt x="10" y="5"/>
                      <a:pt x="10" y="5"/>
                    </a:cubicBezTo>
                    <a:cubicBezTo>
                      <a:pt x="10" y="5"/>
                      <a:pt x="10" y="4"/>
                      <a:pt x="10" y="4"/>
                    </a:cubicBezTo>
                    <a:cubicBezTo>
                      <a:pt x="9" y="4"/>
                      <a:pt x="9" y="4"/>
                      <a:pt x="9" y="4"/>
                    </a:cubicBezTo>
                    <a:cubicBezTo>
                      <a:pt x="9" y="4"/>
                      <a:pt x="8" y="4"/>
                      <a:pt x="8" y="5"/>
                    </a:cubicBezTo>
                    <a:cubicBezTo>
                      <a:pt x="8" y="5"/>
                      <a:pt x="7" y="5"/>
                      <a:pt x="7" y="5"/>
                    </a:cubicBezTo>
                    <a:cubicBezTo>
                      <a:pt x="7" y="5"/>
                      <a:pt x="7" y="6"/>
                      <a:pt x="6" y="6"/>
                    </a:cubicBezTo>
                    <a:cubicBezTo>
                      <a:pt x="6" y="6"/>
                      <a:pt x="6" y="7"/>
                      <a:pt x="5" y="8"/>
                    </a:cubicBezTo>
                    <a:cubicBezTo>
                      <a:pt x="5" y="19"/>
                      <a:pt x="5" y="19"/>
                      <a:pt x="5" y="19"/>
                    </a:cubicBezTo>
                    <a:cubicBezTo>
                      <a:pt x="5" y="19"/>
                      <a:pt x="5" y="19"/>
                      <a:pt x="5" y="19"/>
                    </a:cubicBezTo>
                    <a:cubicBezTo>
                      <a:pt x="5" y="19"/>
                      <a:pt x="5" y="20"/>
                      <a:pt x="5" y="20"/>
                    </a:cubicBezTo>
                    <a:cubicBezTo>
                      <a:pt x="4" y="20"/>
                      <a:pt x="4" y="20"/>
                      <a:pt x="4" y="20"/>
                    </a:cubicBezTo>
                    <a:cubicBezTo>
                      <a:pt x="3" y="20"/>
                      <a:pt x="3" y="20"/>
                      <a:pt x="3" y="20"/>
                    </a:cubicBezTo>
                    <a:cubicBezTo>
                      <a:pt x="2" y="20"/>
                      <a:pt x="2" y="20"/>
                      <a:pt x="1" y="20"/>
                    </a:cubicBezTo>
                    <a:cubicBezTo>
                      <a:pt x="1" y="20"/>
                      <a:pt x="1" y="20"/>
                      <a:pt x="1" y="20"/>
                    </a:cubicBezTo>
                    <a:cubicBezTo>
                      <a:pt x="0" y="20"/>
                      <a:pt x="0" y="19"/>
                      <a:pt x="0" y="19"/>
                    </a:cubicBezTo>
                    <a:cubicBezTo>
                      <a:pt x="0" y="19"/>
                      <a:pt x="0" y="19"/>
                      <a:pt x="0" y="19"/>
                    </a:cubicBezTo>
                    <a:cubicBezTo>
                      <a:pt x="0" y="1"/>
                      <a:pt x="0" y="1"/>
                      <a:pt x="0" y="1"/>
                    </a:cubicBezTo>
                    <a:cubicBezTo>
                      <a:pt x="0" y="1"/>
                      <a:pt x="0" y="0"/>
                      <a:pt x="0" y="0"/>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0"/>
                    </a:cubicBezTo>
                    <a:cubicBezTo>
                      <a:pt x="4" y="0"/>
                      <a:pt x="4" y="1"/>
                      <a:pt x="4" y="1"/>
                    </a:cubicBezTo>
                    <a:cubicBezTo>
                      <a:pt x="4" y="3"/>
                      <a:pt x="4" y="3"/>
                      <a:pt x="4" y="3"/>
                    </a:cubicBezTo>
                    <a:cubicBezTo>
                      <a:pt x="5" y="2"/>
                      <a:pt x="5" y="2"/>
                      <a:pt x="6" y="1"/>
                    </a:cubicBezTo>
                    <a:cubicBezTo>
                      <a:pt x="6" y="1"/>
                      <a:pt x="7" y="1"/>
                      <a:pt x="7" y="0"/>
                    </a:cubicBezTo>
                    <a:cubicBezTo>
                      <a:pt x="7" y="0"/>
                      <a:pt x="8" y="0"/>
                      <a:pt x="8" y="0"/>
                    </a:cubicBezTo>
                    <a:cubicBezTo>
                      <a:pt x="8"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1" y="0"/>
                      <a:pt x="12" y="0"/>
                      <a:pt x="12" y="0"/>
                    </a:cubicBezTo>
                    <a:cubicBezTo>
                      <a:pt x="12" y="0"/>
                      <a:pt x="12" y="0"/>
                      <a:pt x="12" y="1"/>
                    </a:cubicBezTo>
                    <a:cubicBezTo>
                      <a:pt x="12" y="1"/>
                      <a:pt x="12" y="1"/>
                      <a:pt x="12" y="1"/>
                    </a:cubicBezTo>
                    <a:cubicBezTo>
                      <a:pt x="12" y="2"/>
                      <a:pt x="12" y="2"/>
                      <a:pt x="1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69" name="Freeform 8379">
                <a:extLst>
                  <a:ext uri="{FF2B5EF4-FFF2-40B4-BE49-F238E27FC236}">
                    <a16:creationId xmlns:a16="http://schemas.microsoft.com/office/drawing/2014/main" id="{DBC7041D-7E70-422B-8B8D-3C023EDE282B}"/>
                  </a:ext>
                </a:extLst>
              </p:cNvPr>
              <p:cNvSpPr>
                <a:spLocks/>
              </p:cNvSpPr>
              <p:nvPr/>
            </p:nvSpPr>
            <p:spPr bwMode="auto">
              <a:xfrm>
                <a:off x="168275" y="2555992"/>
                <a:ext cx="14288" cy="76200"/>
              </a:xfrm>
              <a:custGeom>
                <a:avLst/>
                <a:gdLst>
                  <a:gd name="T0" fmla="*/ 5 w 5"/>
                  <a:gd name="T1" fmla="*/ 28 h 29"/>
                  <a:gd name="T2" fmla="*/ 5 w 5"/>
                  <a:gd name="T3" fmla="*/ 28 h 29"/>
                  <a:gd name="T4" fmla="*/ 5 w 5"/>
                  <a:gd name="T5" fmla="*/ 29 h 29"/>
                  <a:gd name="T6" fmla="*/ 4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9"/>
                      <a:pt x="5" y="29"/>
                    </a:cubicBezTo>
                    <a:cubicBezTo>
                      <a:pt x="4" y="29"/>
                      <a:pt x="4" y="29"/>
                      <a:pt x="4" y="29"/>
                    </a:cubicBezTo>
                    <a:cubicBezTo>
                      <a:pt x="3" y="29"/>
                      <a:pt x="3" y="29"/>
                      <a:pt x="2" y="29"/>
                    </a:cubicBezTo>
                    <a:cubicBezTo>
                      <a:pt x="2" y="29"/>
                      <a:pt x="2" y="29"/>
                      <a:pt x="1" y="29"/>
                    </a:cubicBezTo>
                    <a:cubicBezTo>
                      <a:pt x="1" y="29"/>
                      <a:pt x="1" y="29"/>
                      <a:pt x="0" y="29"/>
                    </a:cubicBezTo>
                    <a:cubicBezTo>
                      <a:pt x="0" y="29"/>
                      <a:pt x="0" y="28"/>
                      <a:pt x="0" y="28"/>
                    </a:cubicBezTo>
                    <a:cubicBezTo>
                      <a:pt x="0" y="28"/>
                      <a:pt x="0" y="28"/>
                      <a:pt x="0" y="28"/>
                    </a:cubicBezTo>
                    <a:cubicBezTo>
                      <a:pt x="0" y="1"/>
                      <a:pt x="0" y="1"/>
                      <a:pt x="0" y="1"/>
                    </a:cubicBezTo>
                    <a:cubicBezTo>
                      <a:pt x="0" y="1"/>
                      <a:pt x="0" y="1"/>
                      <a:pt x="0" y="1"/>
                    </a:cubicBezTo>
                    <a:cubicBezTo>
                      <a:pt x="0" y="1"/>
                      <a:pt x="0" y="0"/>
                      <a:pt x="0" y="0"/>
                    </a:cubicBezTo>
                    <a:cubicBezTo>
                      <a:pt x="1" y="0"/>
                      <a:pt x="1" y="0"/>
                      <a:pt x="1" y="0"/>
                    </a:cubicBezTo>
                    <a:cubicBezTo>
                      <a:pt x="2" y="0"/>
                      <a:pt x="2" y="0"/>
                      <a:pt x="2" y="0"/>
                    </a:cubicBezTo>
                    <a:cubicBezTo>
                      <a:pt x="3" y="0"/>
                      <a:pt x="3" y="0"/>
                      <a:pt x="4" y="0"/>
                    </a:cubicBezTo>
                    <a:cubicBezTo>
                      <a:pt x="4" y="0"/>
                      <a:pt x="4" y="0"/>
                      <a:pt x="5" y="0"/>
                    </a:cubicBezTo>
                    <a:cubicBezTo>
                      <a:pt x="5" y="0"/>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70" name="Freeform 8380">
                <a:extLst>
                  <a:ext uri="{FF2B5EF4-FFF2-40B4-BE49-F238E27FC236}">
                    <a16:creationId xmlns:a16="http://schemas.microsoft.com/office/drawing/2014/main" id="{D494088A-DE07-4651-8AD7-8BE7200AB69E}"/>
                  </a:ext>
                </a:extLst>
              </p:cNvPr>
              <p:cNvSpPr>
                <a:spLocks/>
              </p:cNvSpPr>
              <p:nvPr/>
            </p:nvSpPr>
            <p:spPr bwMode="auto">
              <a:xfrm>
                <a:off x="190500" y="2567105"/>
                <a:ext cx="34925" cy="65088"/>
              </a:xfrm>
              <a:custGeom>
                <a:avLst/>
                <a:gdLst>
                  <a:gd name="T0" fmla="*/ 13 w 13"/>
                  <a:gd name="T1" fmla="*/ 22 h 25"/>
                  <a:gd name="T2" fmla="*/ 13 w 13"/>
                  <a:gd name="T3" fmla="*/ 24 h 25"/>
                  <a:gd name="T4" fmla="*/ 13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3 h 25"/>
                  <a:gd name="T18" fmla="*/ 3 w 13"/>
                  <a:gd name="T19" fmla="*/ 21 h 25"/>
                  <a:gd name="T20" fmla="*/ 3 w 13"/>
                  <a:gd name="T21" fmla="*/ 19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5 h 25"/>
                  <a:gd name="T34" fmla="*/ 1 w 13"/>
                  <a:gd name="T35" fmla="*/ 5 h 25"/>
                  <a:gd name="T36" fmla="*/ 1 w 13"/>
                  <a:gd name="T37" fmla="*/ 5 h 25"/>
                  <a:gd name="T38" fmla="*/ 3 w 13"/>
                  <a:gd name="T39" fmla="*/ 5 h 25"/>
                  <a:gd name="T40" fmla="*/ 3 w 13"/>
                  <a:gd name="T41" fmla="*/ 1 h 25"/>
                  <a:gd name="T42" fmla="*/ 3 w 13"/>
                  <a:gd name="T43" fmla="*/ 1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1 h 25"/>
                  <a:gd name="T56" fmla="*/ 8 w 13"/>
                  <a:gd name="T57" fmla="*/ 1 h 25"/>
                  <a:gd name="T58" fmla="*/ 8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9 w 13"/>
                  <a:gd name="T79" fmla="*/ 20 h 25"/>
                  <a:gd name="T80" fmla="*/ 10 w 13"/>
                  <a:gd name="T81" fmla="*/ 21 h 25"/>
                  <a:gd name="T82" fmla="*/ 11 w 13"/>
                  <a:gd name="T83" fmla="*/ 21 h 25"/>
                  <a:gd name="T84" fmla="*/ 12 w 13"/>
                  <a:gd name="T85" fmla="*/ 21 h 25"/>
                  <a:gd name="T86" fmla="*/ 12 w 13"/>
                  <a:gd name="T87" fmla="*/ 20 h 25"/>
                  <a:gd name="T88" fmla="*/ 12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2" y="24"/>
                      <a:pt x="12" y="24"/>
                      <a:pt x="12" y="25"/>
                    </a:cubicBezTo>
                    <a:cubicBezTo>
                      <a:pt x="12" y="25"/>
                      <a:pt x="12" y="25"/>
                      <a:pt x="11" y="25"/>
                    </a:cubicBezTo>
                    <a:cubicBezTo>
                      <a:pt x="11" y="25"/>
                      <a:pt x="11" y="25"/>
                      <a:pt x="10" y="25"/>
                    </a:cubicBezTo>
                    <a:cubicBezTo>
                      <a:pt x="10" y="25"/>
                      <a:pt x="9" y="25"/>
                      <a:pt x="9" y="25"/>
                    </a:cubicBezTo>
                    <a:cubicBezTo>
                      <a:pt x="8" y="25"/>
                      <a:pt x="7" y="25"/>
                      <a:pt x="6" y="25"/>
                    </a:cubicBezTo>
                    <a:cubicBezTo>
                      <a:pt x="6" y="24"/>
                      <a:pt x="5" y="24"/>
                      <a:pt x="4" y="23"/>
                    </a:cubicBezTo>
                    <a:cubicBezTo>
                      <a:pt x="4" y="23"/>
                      <a:pt x="4" y="22"/>
                      <a:pt x="3" y="21"/>
                    </a:cubicBezTo>
                    <a:cubicBezTo>
                      <a:pt x="3" y="21"/>
                      <a:pt x="3" y="20"/>
                      <a:pt x="3" y="19"/>
                    </a:cubicBezTo>
                    <a:cubicBezTo>
                      <a:pt x="3" y="9"/>
                      <a:pt x="3" y="9"/>
                      <a:pt x="3" y="9"/>
                    </a:cubicBezTo>
                    <a:cubicBezTo>
                      <a:pt x="1" y="9"/>
                      <a:pt x="1" y="9"/>
                      <a:pt x="1" y="9"/>
                    </a:cubicBezTo>
                    <a:cubicBezTo>
                      <a:pt x="1" y="9"/>
                      <a:pt x="0" y="9"/>
                      <a:pt x="0" y="9"/>
                    </a:cubicBezTo>
                    <a:cubicBezTo>
                      <a:pt x="0" y="8"/>
                      <a:pt x="0" y="8"/>
                      <a:pt x="0" y="7"/>
                    </a:cubicBezTo>
                    <a:cubicBezTo>
                      <a:pt x="0" y="7"/>
                      <a:pt x="0" y="6"/>
                      <a:pt x="0" y="6"/>
                    </a:cubicBezTo>
                    <a:cubicBezTo>
                      <a:pt x="0" y="6"/>
                      <a:pt x="0" y="6"/>
                      <a:pt x="0" y="5"/>
                    </a:cubicBezTo>
                    <a:cubicBezTo>
                      <a:pt x="0" y="5"/>
                      <a:pt x="0" y="5"/>
                      <a:pt x="1" y="5"/>
                    </a:cubicBezTo>
                    <a:cubicBezTo>
                      <a:pt x="1" y="5"/>
                      <a:pt x="1" y="5"/>
                      <a:pt x="1" y="5"/>
                    </a:cubicBezTo>
                    <a:cubicBezTo>
                      <a:pt x="3" y="5"/>
                      <a:pt x="3" y="5"/>
                      <a:pt x="3" y="5"/>
                    </a:cubicBezTo>
                    <a:cubicBezTo>
                      <a:pt x="3" y="1"/>
                      <a:pt x="3" y="1"/>
                      <a:pt x="3" y="1"/>
                    </a:cubicBezTo>
                    <a:cubicBezTo>
                      <a:pt x="3" y="1"/>
                      <a:pt x="3" y="1"/>
                      <a:pt x="3" y="1"/>
                    </a:cubicBezTo>
                    <a:cubicBezTo>
                      <a:pt x="3" y="0"/>
                      <a:pt x="3" y="0"/>
                      <a:pt x="4" y="0"/>
                    </a:cubicBezTo>
                    <a:cubicBezTo>
                      <a:pt x="4" y="0"/>
                      <a:pt x="4" y="0"/>
                      <a:pt x="4" y="0"/>
                    </a:cubicBezTo>
                    <a:cubicBezTo>
                      <a:pt x="5" y="0"/>
                      <a:pt x="5" y="0"/>
                      <a:pt x="6" y="0"/>
                    </a:cubicBezTo>
                    <a:cubicBezTo>
                      <a:pt x="6" y="0"/>
                      <a:pt x="7" y="0"/>
                      <a:pt x="7" y="0"/>
                    </a:cubicBezTo>
                    <a:cubicBezTo>
                      <a:pt x="7" y="0"/>
                      <a:pt x="7" y="0"/>
                      <a:pt x="8" y="0"/>
                    </a:cubicBezTo>
                    <a:cubicBezTo>
                      <a:pt x="8" y="0"/>
                      <a:pt x="8" y="0"/>
                      <a:pt x="8" y="1"/>
                    </a:cubicBezTo>
                    <a:cubicBezTo>
                      <a:pt x="8" y="1"/>
                      <a:pt x="8" y="1"/>
                      <a:pt x="8" y="1"/>
                    </a:cubicBezTo>
                    <a:cubicBezTo>
                      <a:pt x="8" y="5"/>
                      <a:pt x="8" y="5"/>
                      <a:pt x="8" y="5"/>
                    </a:cubicBezTo>
                    <a:cubicBezTo>
                      <a:pt x="12" y="5"/>
                      <a:pt x="12" y="5"/>
                      <a:pt x="12" y="5"/>
                    </a:cubicBezTo>
                    <a:cubicBezTo>
                      <a:pt x="12" y="5"/>
                      <a:pt x="12" y="5"/>
                      <a:pt x="13" y="5"/>
                    </a:cubicBezTo>
                    <a:cubicBezTo>
                      <a:pt x="13" y="5"/>
                      <a:pt x="13" y="5"/>
                      <a:pt x="13" y="5"/>
                    </a:cubicBezTo>
                    <a:cubicBezTo>
                      <a:pt x="13" y="6"/>
                      <a:pt x="13" y="6"/>
                      <a:pt x="13" y="6"/>
                    </a:cubicBezTo>
                    <a:cubicBezTo>
                      <a:pt x="13" y="6"/>
                      <a:pt x="13" y="7"/>
                      <a:pt x="13" y="7"/>
                    </a:cubicBezTo>
                    <a:cubicBezTo>
                      <a:pt x="13" y="8"/>
                      <a:pt x="13" y="8"/>
                      <a:pt x="13" y="9"/>
                    </a:cubicBezTo>
                    <a:cubicBezTo>
                      <a:pt x="13" y="9"/>
                      <a:pt x="12" y="9"/>
                      <a:pt x="12" y="9"/>
                    </a:cubicBezTo>
                    <a:cubicBezTo>
                      <a:pt x="8" y="9"/>
                      <a:pt x="8" y="9"/>
                      <a:pt x="8" y="9"/>
                    </a:cubicBezTo>
                    <a:cubicBezTo>
                      <a:pt x="8" y="18"/>
                      <a:pt x="8" y="18"/>
                      <a:pt x="8" y="18"/>
                    </a:cubicBezTo>
                    <a:cubicBezTo>
                      <a:pt x="8" y="19"/>
                      <a:pt x="8" y="20"/>
                      <a:pt x="9" y="20"/>
                    </a:cubicBezTo>
                    <a:cubicBezTo>
                      <a:pt x="9" y="20"/>
                      <a:pt x="10" y="21"/>
                      <a:pt x="10" y="21"/>
                    </a:cubicBezTo>
                    <a:cubicBezTo>
                      <a:pt x="11" y="21"/>
                      <a:pt x="11" y="21"/>
                      <a:pt x="11" y="21"/>
                    </a:cubicBezTo>
                    <a:cubicBezTo>
                      <a:pt x="11" y="21"/>
                      <a:pt x="11" y="21"/>
                      <a:pt x="12" y="21"/>
                    </a:cubicBezTo>
                    <a:cubicBezTo>
                      <a:pt x="12" y="20"/>
                      <a:pt x="12" y="20"/>
                      <a:pt x="12" y="20"/>
                    </a:cubicBezTo>
                    <a:cubicBezTo>
                      <a:pt x="12" y="20"/>
                      <a:pt x="12" y="20"/>
                      <a:pt x="12" y="20"/>
                    </a:cubicBezTo>
                    <a:cubicBezTo>
                      <a:pt x="12" y="20"/>
                      <a:pt x="13" y="20"/>
                      <a:pt x="13" y="20"/>
                    </a:cubicBezTo>
                    <a:cubicBezTo>
                      <a:pt x="13" y="20"/>
                      <a:pt x="13"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71" name="Freeform 8381">
                <a:extLst>
                  <a:ext uri="{FF2B5EF4-FFF2-40B4-BE49-F238E27FC236}">
                    <a16:creationId xmlns:a16="http://schemas.microsoft.com/office/drawing/2014/main" id="{5CCE15EB-AB54-4E34-B396-3AE291A2BF80}"/>
                  </a:ext>
                </a:extLst>
              </p:cNvPr>
              <p:cNvSpPr>
                <a:spLocks noEditPoints="1"/>
              </p:cNvSpPr>
              <p:nvPr/>
            </p:nvSpPr>
            <p:spPr bwMode="auto">
              <a:xfrm>
                <a:off x="230187" y="2579805"/>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6 w 20"/>
                  <a:gd name="T11" fmla="*/ 19 h 20"/>
                  <a:gd name="T12" fmla="*/ 3 w 20"/>
                  <a:gd name="T13" fmla="*/ 17 h 20"/>
                  <a:gd name="T14" fmla="*/ 1 w 20"/>
                  <a:gd name="T15" fmla="*/ 14 h 20"/>
                  <a:gd name="T16" fmla="*/ 0 w 20"/>
                  <a:gd name="T17" fmla="*/ 10 h 20"/>
                  <a:gd name="T18" fmla="*/ 1 w 20"/>
                  <a:gd name="T19" fmla="*/ 6 h 20"/>
                  <a:gd name="T20" fmla="*/ 3 w 20"/>
                  <a:gd name="T21" fmla="*/ 2 h 20"/>
                  <a:gd name="T22" fmla="*/ 6 w 20"/>
                  <a:gd name="T23" fmla="*/ 0 h 20"/>
                  <a:gd name="T24" fmla="*/ 10 w 20"/>
                  <a:gd name="T25" fmla="*/ 0 h 20"/>
                  <a:gd name="T26" fmla="*/ 14 w 20"/>
                  <a:gd name="T27" fmla="*/ 0 h 20"/>
                  <a:gd name="T28" fmla="*/ 17 w 20"/>
                  <a:gd name="T29" fmla="*/ 2 h 20"/>
                  <a:gd name="T30" fmla="*/ 19 w 20"/>
                  <a:gd name="T31" fmla="*/ 5 h 20"/>
                  <a:gd name="T32" fmla="*/ 20 w 20"/>
                  <a:gd name="T33" fmla="*/ 10 h 20"/>
                  <a:gd name="T34" fmla="*/ 14 w 20"/>
                  <a:gd name="T35" fmla="*/ 10 h 20"/>
                  <a:gd name="T36" fmla="*/ 14 w 20"/>
                  <a:gd name="T37" fmla="*/ 7 h 20"/>
                  <a:gd name="T38" fmla="*/ 14 w 20"/>
                  <a:gd name="T39" fmla="*/ 5 h 20"/>
                  <a:gd name="T40" fmla="*/ 12 w 20"/>
                  <a:gd name="T41" fmla="*/ 4 h 20"/>
                  <a:gd name="T42" fmla="*/ 10 w 20"/>
                  <a:gd name="T43" fmla="*/ 4 h 20"/>
                  <a:gd name="T44" fmla="*/ 8 w 20"/>
                  <a:gd name="T45" fmla="*/ 4 h 20"/>
                  <a:gd name="T46" fmla="*/ 7 w 20"/>
                  <a:gd name="T47" fmla="*/ 5 h 20"/>
                  <a:gd name="T48" fmla="*/ 6 w 20"/>
                  <a:gd name="T49" fmla="*/ 7 h 20"/>
                  <a:gd name="T50" fmla="*/ 5 w 20"/>
                  <a:gd name="T51" fmla="*/ 10 h 20"/>
                  <a:gd name="T52" fmla="*/ 6 w 20"/>
                  <a:gd name="T53" fmla="*/ 12 h 20"/>
                  <a:gd name="T54" fmla="*/ 6 w 20"/>
                  <a:gd name="T55" fmla="*/ 14 h 20"/>
                  <a:gd name="T56" fmla="*/ 8 w 20"/>
                  <a:gd name="T57" fmla="*/ 16 h 20"/>
                  <a:gd name="T58" fmla="*/ 10 w 20"/>
                  <a:gd name="T59" fmla="*/ 16 h 20"/>
                  <a:gd name="T60" fmla="*/ 12 w 20"/>
                  <a:gd name="T61" fmla="*/ 16 h 20"/>
                  <a:gd name="T62" fmla="*/ 13 w 20"/>
                  <a:gd name="T63" fmla="*/ 14 h 20"/>
                  <a:gd name="T64" fmla="*/ 14 w 20"/>
                  <a:gd name="T65" fmla="*/ 12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20" y="13"/>
                      <a:pt x="19" y="14"/>
                    </a:cubicBezTo>
                    <a:cubicBezTo>
                      <a:pt x="19" y="15"/>
                      <a:pt x="18" y="16"/>
                      <a:pt x="17" y="17"/>
                    </a:cubicBezTo>
                    <a:cubicBezTo>
                      <a:pt x="16" y="18"/>
                      <a:pt x="15" y="19"/>
                      <a:pt x="14" y="19"/>
                    </a:cubicBezTo>
                    <a:cubicBezTo>
                      <a:pt x="13" y="20"/>
                      <a:pt x="11" y="20"/>
                      <a:pt x="10" y="20"/>
                    </a:cubicBezTo>
                    <a:cubicBezTo>
                      <a:pt x="8" y="20"/>
                      <a:pt x="7" y="20"/>
                      <a:pt x="6" y="19"/>
                    </a:cubicBezTo>
                    <a:cubicBezTo>
                      <a:pt x="4" y="19"/>
                      <a:pt x="3" y="18"/>
                      <a:pt x="3" y="17"/>
                    </a:cubicBezTo>
                    <a:cubicBezTo>
                      <a:pt x="2" y="17"/>
                      <a:pt x="1" y="16"/>
                      <a:pt x="1" y="14"/>
                    </a:cubicBezTo>
                    <a:cubicBezTo>
                      <a:pt x="0" y="13"/>
                      <a:pt x="0" y="12"/>
                      <a:pt x="0" y="10"/>
                    </a:cubicBezTo>
                    <a:cubicBezTo>
                      <a:pt x="0" y="8"/>
                      <a:pt x="0" y="7"/>
                      <a:pt x="1" y="6"/>
                    </a:cubicBezTo>
                    <a:cubicBezTo>
                      <a:pt x="1" y="4"/>
                      <a:pt x="2" y="3"/>
                      <a:pt x="3" y="2"/>
                    </a:cubicBezTo>
                    <a:cubicBezTo>
                      <a:pt x="4" y="2"/>
                      <a:pt x="5" y="1"/>
                      <a:pt x="6" y="0"/>
                    </a:cubicBezTo>
                    <a:cubicBezTo>
                      <a:pt x="7" y="0"/>
                      <a:pt x="9" y="0"/>
                      <a:pt x="10" y="0"/>
                    </a:cubicBezTo>
                    <a:cubicBezTo>
                      <a:pt x="12" y="0"/>
                      <a:pt x="13" y="0"/>
                      <a:pt x="14" y="0"/>
                    </a:cubicBezTo>
                    <a:cubicBezTo>
                      <a:pt x="16" y="1"/>
                      <a:pt x="17" y="1"/>
                      <a:pt x="17" y="2"/>
                    </a:cubicBezTo>
                    <a:cubicBezTo>
                      <a:pt x="18" y="3"/>
                      <a:pt x="19" y="4"/>
                      <a:pt x="19" y="5"/>
                    </a:cubicBezTo>
                    <a:cubicBezTo>
                      <a:pt x="20" y="7"/>
                      <a:pt x="20" y="8"/>
                      <a:pt x="20" y="10"/>
                    </a:cubicBezTo>
                    <a:close/>
                    <a:moveTo>
                      <a:pt x="14" y="10"/>
                    </a:moveTo>
                    <a:cubicBezTo>
                      <a:pt x="14" y="9"/>
                      <a:pt x="14" y="8"/>
                      <a:pt x="14" y="7"/>
                    </a:cubicBezTo>
                    <a:cubicBezTo>
                      <a:pt x="14" y="7"/>
                      <a:pt x="14" y="6"/>
                      <a:pt x="14" y="5"/>
                    </a:cubicBezTo>
                    <a:cubicBezTo>
                      <a:pt x="13" y="5"/>
                      <a:pt x="13" y="4"/>
                      <a:pt x="12" y="4"/>
                    </a:cubicBezTo>
                    <a:cubicBezTo>
                      <a:pt x="12" y="4"/>
                      <a:pt x="11" y="4"/>
                      <a:pt x="10" y="4"/>
                    </a:cubicBezTo>
                    <a:cubicBezTo>
                      <a:pt x="9" y="4"/>
                      <a:pt x="9" y="4"/>
                      <a:pt x="8" y="4"/>
                    </a:cubicBezTo>
                    <a:cubicBezTo>
                      <a:pt x="7" y="4"/>
                      <a:pt x="7" y="5"/>
                      <a:pt x="7" y="5"/>
                    </a:cubicBezTo>
                    <a:cubicBezTo>
                      <a:pt x="6" y="6"/>
                      <a:pt x="6" y="6"/>
                      <a:pt x="6" y="7"/>
                    </a:cubicBezTo>
                    <a:cubicBezTo>
                      <a:pt x="6" y="8"/>
                      <a:pt x="5" y="9"/>
                      <a:pt x="5" y="10"/>
                    </a:cubicBezTo>
                    <a:cubicBezTo>
                      <a:pt x="5" y="11"/>
                      <a:pt x="6" y="12"/>
                      <a:pt x="6" y="12"/>
                    </a:cubicBezTo>
                    <a:cubicBezTo>
                      <a:pt x="6" y="13"/>
                      <a:pt x="6" y="14"/>
                      <a:pt x="6" y="14"/>
                    </a:cubicBezTo>
                    <a:cubicBezTo>
                      <a:pt x="7" y="15"/>
                      <a:pt x="7" y="15"/>
                      <a:pt x="8" y="16"/>
                    </a:cubicBezTo>
                    <a:cubicBezTo>
                      <a:pt x="8" y="16"/>
                      <a:pt x="9" y="16"/>
                      <a:pt x="10" y="16"/>
                    </a:cubicBezTo>
                    <a:cubicBezTo>
                      <a:pt x="11" y="16"/>
                      <a:pt x="11" y="16"/>
                      <a:pt x="12" y="16"/>
                    </a:cubicBezTo>
                    <a:cubicBezTo>
                      <a:pt x="13" y="15"/>
                      <a:pt x="13" y="15"/>
                      <a:pt x="13" y="14"/>
                    </a:cubicBezTo>
                    <a:cubicBezTo>
                      <a:pt x="14" y="14"/>
                      <a:pt x="14" y="13"/>
                      <a:pt x="14" y="12"/>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72" name="Freeform 8382">
                <a:extLst>
                  <a:ext uri="{FF2B5EF4-FFF2-40B4-BE49-F238E27FC236}">
                    <a16:creationId xmlns:a16="http://schemas.microsoft.com/office/drawing/2014/main" id="{F7D37DEB-C77C-490C-AF69-425F6F94BC8E}"/>
                  </a:ext>
                </a:extLst>
              </p:cNvPr>
              <p:cNvSpPr>
                <a:spLocks/>
              </p:cNvSpPr>
              <p:nvPr/>
            </p:nvSpPr>
            <p:spPr bwMode="auto">
              <a:xfrm>
                <a:off x="293687" y="2579805"/>
                <a:ext cx="46038" cy="52388"/>
              </a:xfrm>
              <a:custGeom>
                <a:avLst/>
                <a:gdLst>
                  <a:gd name="T0" fmla="*/ 17 w 17"/>
                  <a:gd name="T1" fmla="*/ 19 h 20"/>
                  <a:gd name="T2" fmla="*/ 17 w 17"/>
                  <a:gd name="T3" fmla="*/ 19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19 h 20"/>
                  <a:gd name="T16" fmla="*/ 12 w 17"/>
                  <a:gd name="T17" fmla="*/ 19 h 20"/>
                  <a:gd name="T18" fmla="*/ 12 w 17"/>
                  <a:gd name="T19" fmla="*/ 9 h 20"/>
                  <a:gd name="T20" fmla="*/ 12 w 17"/>
                  <a:gd name="T21" fmla="*/ 6 h 20"/>
                  <a:gd name="T22" fmla="*/ 11 w 17"/>
                  <a:gd name="T23" fmla="*/ 5 h 20"/>
                  <a:gd name="T24" fmla="*/ 10 w 17"/>
                  <a:gd name="T25" fmla="*/ 4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19 h 20"/>
                  <a:gd name="T48" fmla="*/ 0 w 17"/>
                  <a:gd name="T49" fmla="*/ 19 h 20"/>
                  <a:gd name="T50" fmla="*/ 0 w 17"/>
                  <a:gd name="T51" fmla="*/ 1 h 20"/>
                  <a:gd name="T52" fmla="*/ 0 w 17"/>
                  <a:gd name="T53" fmla="*/ 0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0 h 20"/>
                  <a:gd name="T66" fmla="*/ 4 w 17"/>
                  <a:gd name="T67" fmla="*/ 1 h 20"/>
                  <a:gd name="T68" fmla="*/ 4 w 17"/>
                  <a:gd name="T69" fmla="*/ 3 h 20"/>
                  <a:gd name="T70" fmla="*/ 7 w 17"/>
                  <a:gd name="T71" fmla="*/ 0 h 20"/>
                  <a:gd name="T72" fmla="*/ 11 w 17"/>
                  <a:gd name="T73" fmla="*/ 0 h 20"/>
                  <a:gd name="T74" fmla="*/ 14 w 17"/>
                  <a:gd name="T75" fmla="*/ 0 h 20"/>
                  <a:gd name="T76" fmla="*/ 16 w 17"/>
                  <a:gd name="T77" fmla="*/ 2 h 20"/>
                  <a:gd name="T78" fmla="*/ 17 w 17"/>
                  <a:gd name="T79" fmla="*/ 4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2" y="20"/>
                      <a:pt x="12" y="19"/>
                      <a:pt x="12" y="19"/>
                    </a:cubicBezTo>
                    <a:cubicBezTo>
                      <a:pt x="12" y="19"/>
                      <a:pt x="12" y="19"/>
                      <a:pt x="12" y="19"/>
                    </a:cubicBezTo>
                    <a:cubicBezTo>
                      <a:pt x="12" y="9"/>
                      <a:pt x="12" y="9"/>
                      <a:pt x="12" y="9"/>
                    </a:cubicBezTo>
                    <a:cubicBezTo>
                      <a:pt x="12" y="8"/>
                      <a:pt x="12" y="7"/>
                      <a:pt x="12" y="6"/>
                    </a:cubicBezTo>
                    <a:cubicBezTo>
                      <a:pt x="12" y="6"/>
                      <a:pt x="12" y="6"/>
                      <a:pt x="11" y="5"/>
                    </a:cubicBezTo>
                    <a:cubicBezTo>
                      <a:pt x="11" y="5"/>
                      <a:pt x="11" y="5"/>
                      <a:pt x="10" y="4"/>
                    </a:cubicBezTo>
                    <a:cubicBezTo>
                      <a:pt x="10" y="4"/>
                      <a:pt x="10" y="4"/>
                      <a:pt x="9" y="4"/>
                    </a:cubicBezTo>
                    <a:cubicBezTo>
                      <a:pt x="8" y="4"/>
                      <a:pt x="8" y="4"/>
                      <a:pt x="7" y="5"/>
                    </a:cubicBezTo>
                    <a:cubicBezTo>
                      <a:pt x="6" y="5"/>
                      <a:pt x="6" y="6"/>
                      <a:pt x="5" y="7"/>
                    </a:cubicBezTo>
                    <a:cubicBezTo>
                      <a:pt x="5" y="19"/>
                      <a:pt x="5" y="19"/>
                      <a:pt x="5" y="19"/>
                    </a:cubicBezTo>
                    <a:cubicBezTo>
                      <a:pt x="5" y="19"/>
                      <a:pt x="5" y="19"/>
                      <a:pt x="5" y="19"/>
                    </a:cubicBezTo>
                    <a:cubicBezTo>
                      <a:pt x="5" y="19"/>
                      <a:pt x="5" y="20"/>
                      <a:pt x="4" y="20"/>
                    </a:cubicBezTo>
                    <a:cubicBezTo>
                      <a:pt x="4" y="20"/>
                      <a:pt x="4" y="20"/>
                      <a:pt x="4" y="20"/>
                    </a:cubicBezTo>
                    <a:cubicBezTo>
                      <a:pt x="3" y="20"/>
                      <a:pt x="3" y="20"/>
                      <a:pt x="2" y="20"/>
                    </a:cubicBezTo>
                    <a:cubicBezTo>
                      <a:pt x="2" y="20"/>
                      <a:pt x="1" y="20"/>
                      <a:pt x="1" y="20"/>
                    </a:cubicBezTo>
                    <a:cubicBezTo>
                      <a:pt x="1" y="20"/>
                      <a:pt x="1" y="20"/>
                      <a:pt x="0" y="20"/>
                    </a:cubicBezTo>
                    <a:cubicBezTo>
                      <a:pt x="0" y="20"/>
                      <a:pt x="0" y="19"/>
                      <a:pt x="0" y="19"/>
                    </a:cubicBezTo>
                    <a:cubicBezTo>
                      <a:pt x="0" y="19"/>
                      <a:pt x="0" y="19"/>
                      <a:pt x="0" y="19"/>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1"/>
                      <a:pt x="4" y="1"/>
                    </a:cubicBezTo>
                    <a:cubicBezTo>
                      <a:pt x="4" y="3"/>
                      <a:pt x="4" y="3"/>
                      <a:pt x="4" y="3"/>
                    </a:cubicBezTo>
                    <a:cubicBezTo>
                      <a:pt x="5" y="2"/>
                      <a:pt x="6" y="1"/>
                      <a:pt x="7" y="0"/>
                    </a:cubicBezTo>
                    <a:cubicBezTo>
                      <a:pt x="8" y="0"/>
                      <a:pt x="9" y="0"/>
                      <a:pt x="11" y="0"/>
                    </a:cubicBezTo>
                    <a:cubicBezTo>
                      <a:pt x="12" y="0"/>
                      <a:pt x="13" y="0"/>
                      <a:pt x="14" y="0"/>
                    </a:cubicBezTo>
                    <a:cubicBezTo>
                      <a:pt x="15" y="1"/>
                      <a:pt x="15" y="1"/>
                      <a:pt x="16" y="2"/>
                    </a:cubicBezTo>
                    <a:cubicBezTo>
                      <a:pt x="16" y="3"/>
                      <a:pt x="17" y="3"/>
                      <a:pt x="17" y="4"/>
                    </a:cubicBezTo>
                    <a:cubicBezTo>
                      <a:pt x="17" y="5"/>
                      <a:pt x="17" y="6"/>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973" name="Freeform 8383">
              <a:extLst>
                <a:ext uri="{FF2B5EF4-FFF2-40B4-BE49-F238E27FC236}">
                  <a16:creationId xmlns:a16="http://schemas.microsoft.com/office/drawing/2014/main" id="{09FCA76A-9B5C-4965-B888-4546A7F13038}"/>
                </a:ext>
              </a:extLst>
            </p:cNvPr>
            <p:cNvSpPr>
              <a:spLocks/>
            </p:cNvSpPr>
            <p:nvPr/>
          </p:nvSpPr>
          <p:spPr bwMode="auto">
            <a:xfrm>
              <a:off x="1329373" y="3315713"/>
              <a:ext cx="33777" cy="46444"/>
            </a:xfrm>
            <a:custGeom>
              <a:avLst/>
              <a:gdLst>
                <a:gd name="T0" fmla="*/ 14 w 14"/>
                <a:gd name="T1" fmla="*/ 10 h 20"/>
                <a:gd name="T2" fmla="*/ 13 w 14"/>
                <a:gd name="T3" fmla="*/ 6 h 20"/>
                <a:gd name="T4" fmla="*/ 12 w 14"/>
                <a:gd name="T5" fmla="*/ 3 h 20"/>
                <a:gd name="T6" fmla="*/ 10 w 14"/>
                <a:gd name="T7" fmla="*/ 1 h 20"/>
                <a:gd name="T8" fmla="*/ 7 w 14"/>
                <a:gd name="T9" fmla="*/ 0 h 20"/>
                <a:gd name="T10" fmla="*/ 3 w 14"/>
                <a:gd name="T11" fmla="*/ 1 h 20"/>
                <a:gd name="T12" fmla="*/ 1 w 14"/>
                <a:gd name="T13" fmla="*/ 3 h 20"/>
                <a:gd name="T14" fmla="*/ 0 w 14"/>
                <a:gd name="T15" fmla="*/ 6 h 20"/>
                <a:gd name="T16" fmla="*/ 0 w 14"/>
                <a:gd name="T17" fmla="*/ 10 h 20"/>
                <a:gd name="T18" fmla="*/ 0 w 14"/>
                <a:gd name="T19" fmla="*/ 14 h 20"/>
                <a:gd name="T20" fmla="*/ 1 w 14"/>
                <a:gd name="T21" fmla="*/ 17 h 20"/>
                <a:gd name="T22" fmla="*/ 3 w 14"/>
                <a:gd name="T23" fmla="*/ 19 h 20"/>
                <a:gd name="T24" fmla="*/ 7 w 14"/>
                <a:gd name="T25" fmla="*/ 20 h 20"/>
                <a:gd name="T26" fmla="*/ 10 w 14"/>
                <a:gd name="T27" fmla="*/ 19 h 20"/>
                <a:gd name="T28" fmla="*/ 12 w 14"/>
                <a:gd name="T29" fmla="*/ 17 h 20"/>
                <a:gd name="T30" fmla="*/ 13 w 14"/>
                <a:gd name="T31" fmla="*/ 14 h 20"/>
                <a:gd name="T32" fmla="*/ 14 w 14"/>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20">
                  <a:moveTo>
                    <a:pt x="14" y="10"/>
                  </a:moveTo>
                  <a:cubicBezTo>
                    <a:pt x="14" y="9"/>
                    <a:pt x="13" y="7"/>
                    <a:pt x="13" y="6"/>
                  </a:cubicBezTo>
                  <a:cubicBezTo>
                    <a:pt x="13" y="5"/>
                    <a:pt x="13" y="4"/>
                    <a:pt x="12" y="3"/>
                  </a:cubicBezTo>
                  <a:cubicBezTo>
                    <a:pt x="12" y="2"/>
                    <a:pt x="11" y="1"/>
                    <a:pt x="10" y="1"/>
                  </a:cubicBezTo>
                  <a:cubicBezTo>
                    <a:pt x="9" y="1"/>
                    <a:pt x="8" y="0"/>
                    <a:pt x="7" y="0"/>
                  </a:cubicBezTo>
                  <a:cubicBezTo>
                    <a:pt x="5" y="0"/>
                    <a:pt x="4" y="1"/>
                    <a:pt x="3" y="1"/>
                  </a:cubicBezTo>
                  <a:cubicBezTo>
                    <a:pt x="2" y="2"/>
                    <a:pt x="2" y="2"/>
                    <a:pt x="1" y="3"/>
                  </a:cubicBezTo>
                  <a:cubicBezTo>
                    <a:pt x="1" y="4"/>
                    <a:pt x="0" y="5"/>
                    <a:pt x="0" y="6"/>
                  </a:cubicBezTo>
                  <a:cubicBezTo>
                    <a:pt x="0" y="7"/>
                    <a:pt x="0" y="9"/>
                    <a:pt x="0" y="10"/>
                  </a:cubicBezTo>
                  <a:cubicBezTo>
                    <a:pt x="0" y="11"/>
                    <a:pt x="0" y="13"/>
                    <a:pt x="0" y="14"/>
                  </a:cubicBezTo>
                  <a:cubicBezTo>
                    <a:pt x="0" y="15"/>
                    <a:pt x="1" y="16"/>
                    <a:pt x="1" y="17"/>
                  </a:cubicBezTo>
                  <a:cubicBezTo>
                    <a:pt x="2" y="18"/>
                    <a:pt x="2" y="18"/>
                    <a:pt x="3" y="19"/>
                  </a:cubicBezTo>
                  <a:cubicBezTo>
                    <a:pt x="4" y="19"/>
                    <a:pt x="5" y="20"/>
                    <a:pt x="7" y="20"/>
                  </a:cubicBezTo>
                  <a:cubicBezTo>
                    <a:pt x="8" y="20"/>
                    <a:pt x="9" y="19"/>
                    <a:pt x="10" y="19"/>
                  </a:cubicBezTo>
                  <a:cubicBezTo>
                    <a:pt x="11" y="18"/>
                    <a:pt x="11" y="18"/>
                    <a:pt x="12" y="17"/>
                  </a:cubicBezTo>
                  <a:cubicBezTo>
                    <a:pt x="13" y="16"/>
                    <a:pt x="13" y="15"/>
                    <a:pt x="13" y="14"/>
                  </a:cubicBezTo>
                  <a:cubicBezTo>
                    <a:pt x="13" y="12"/>
                    <a:pt x="14" y="11"/>
                    <a:pt x="14"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4" name="Freeform 8384">
              <a:extLst>
                <a:ext uri="{FF2B5EF4-FFF2-40B4-BE49-F238E27FC236}">
                  <a16:creationId xmlns:a16="http://schemas.microsoft.com/office/drawing/2014/main" id="{5F15A772-BDFB-4718-B0CD-531AECB214CB}"/>
                </a:ext>
              </a:extLst>
            </p:cNvPr>
            <p:cNvSpPr>
              <a:spLocks/>
            </p:cNvSpPr>
            <p:nvPr/>
          </p:nvSpPr>
          <p:spPr bwMode="auto">
            <a:xfrm>
              <a:off x="1315299" y="3308676"/>
              <a:ext cx="59110" cy="60518"/>
            </a:xfrm>
            <a:custGeom>
              <a:avLst/>
              <a:gdLst>
                <a:gd name="T0" fmla="*/ 25 w 25"/>
                <a:gd name="T1" fmla="*/ 13 h 26"/>
                <a:gd name="T2" fmla="*/ 24 w 25"/>
                <a:gd name="T3" fmla="*/ 18 h 26"/>
                <a:gd name="T4" fmla="*/ 22 w 25"/>
                <a:gd name="T5" fmla="*/ 23 h 26"/>
                <a:gd name="T6" fmla="*/ 18 w 25"/>
                <a:gd name="T7" fmla="*/ 25 h 26"/>
                <a:gd name="T8" fmla="*/ 12 w 25"/>
                <a:gd name="T9" fmla="*/ 26 h 26"/>
                <a:gd name="T10" fmla="*/ 7 w 25"/>
                <a:gd name="T11" fmla="*/ 26 h 26"/>
                <a:gd name="T12" fmla="*/ 3 w 25"/>
                <a:gd name="T13" fmla="*/ 23 h 26"/>
                <a:gd name="T14" fmla="*/ 1 w 25"/>
                <a:gd name="T15" fmla="*/ 19 h 26"/>
                <a:gd name="T16" fmla="*/ 0 w 25"/>
                <a:gd name="T17" fmla="*/ 13 h 26"/>
                <a:gd name="T18" fmla="*/ 1 w 25"/>
                <a:gd name="T19" fmla="*/ 7 h 26"/>
                <a:gd name="T20" fmla="*/ 3 w 25"/>
                <a:gd name="T21" fmla="*/ 3 h 26"/>
                <a:gd name="T22" fmla="*/ 7 w 25"/>
                <a:gd name="T23" fmla="*/ 0 h 26"/>
                <a:gd name="T24" fmla="*/ 13 w 25"/>
                <a:gd name="T25" fmla="*/ 0 h 26"/>
                <a:gd name="T26" fmla="*/ 18 w 25"/>
                <a:gd name="T27" fmla="*/ 0 h 26"/>
                <a:gd name="T28" fmla="*/ 22 w 25"/>
                <a:gd name="T29" fmla="*/ 3 h 26"/>
                <a:gd name="T30" fmla="*/ 24 w 25"/>
                <a:gd name="T31" fmla="*/ 7 h 26"/>
                <a:gd name="T32" fmla="*/ 25 w 25"/>
                <a:gd name="T3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6">
                  <a:moveTo>
                    <a:pt x="25" y="13"/>
                  </a:moveTo>
                  <a:cubicBezTo>
                    <a:pt x="25" y="15"/>
                    <a:pt x="25" y="17"/>
                    <a:pt x="24" y="18"/>
                  </a:cubicBezTo>
                  <a:cubicBezTo>
                    <a:pt x="24" y="20"/>
                    <a:pt x="23" y="22"/>
                    <a:pt x="22" y="23"/>
                  </a:cubicBezTo>
                  <a:cubicBezTo>
                    <a:pt x="21" y="24"/>
                    <a:pt x="20" y="25"/>
                    <a:pt x="18" y="25"/>
                  </a:cubicBezTo>
                  <a:cubicBezTo>
                    <a:pt x="16" y="26"/>
                    <a:pt x="14" y="26"/>
                    <a:pt x="12" y="26"/>
                  </a:cubicBezTo>
                  <a:cubicBezTo>
                    <a:pt x="10" y="26"/>
                    <a:pt x="8" y="26"/>
                    <a:pt x="7" y="26"/>
                  </a:cubicBezTo>
                  <a:cubicBezTo>
                    <a:pt x="5" y="25"/>
                    <a:pt x="4" y="24"/>
                    <a:pt x="3" y="23"/>
                  </a:cubicBezTo>
                  <a:cubicBezTo>
                    <a:pt x="2" y="22"/>
                    <a:pt x="1" y="21"/>
                    <a:pt x="1" y="19"/>
                  </a:cubicBezTo>
                  <a:cubicBezTo>
                    <a:pt x="0" y="17"/>
                    <a:pt x="0" y="15"/>
                    <a:pt x="0" y="13"/>
                  </a:cubicBezTo>
                  <a:cubicBezTo>
                    <a:pt x="0" y="11"/>
                    <a:pt x="0" y="9"/>
                    <a:pt x="1" y="7"/>
                  </a:cubicBezTo>
                  <a:cubicBezTo>
                    <a:pt x="1" y="6"/>
                    <a:pt x="2" y="4"/>
                    <a:pt x="3" y="3"/>
                  </a:cubicBezTo>
                  <a:cubicBezTo>
                    <a:pt x="4" y="2"/>
                    <a:pt x="6" y="1"/>
                    <a:pt x="7" y="0"/>
                  </a:cubicBezTo>
                  <a:cubicBezTo>
                    <a:pt x="9" y="0"/>
                    <a:pt x="11" y="0"/>
                    <a:pt x="13" y="0"/>
                  </a:cubicBezTo>
                  <a:cubicBezTo>
                    <a:pt x="15" y="0"/>
                    <a:pt x="17" y="0"/>
                    <a:pt x="18" y="0"/>
                  </a:cubicBezTo>
                  <a:cubicBezTo>
                    <a:pt x="20" y="1"/>
                    <a:pt x="21" y="2"/>
                    <a:pt x="22" y="3"/>
                  </a:cubicBezTo>
                  <a:cubicBezTo>
                    <a:pt x="23" y="4"/>
                    <a:pt x="24" y="5"/>
                    <a:pt x="24" y="7"/>
                  </a:cubicBezTo>
                  <a:cubicBezTo>
                    <a:pt x="25" y="8"/>
                    <a:pt x="25" y="10"/>
                    <a:pt x="25"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5" name="Freeform 8385">
              <a:extLst>
                <a:ext uri="{FF2B5EF4-FFF2-40B4-BE49-F238E27FC236}">
                  <a16:creationId xmlns:a16="http://schemas.microsoft.com/office/drawing/2014/main" id="{E7F0C4A7-BB95-44D6-8202-788C6A6FEF42}"/>
                </a:ext>
              </a:extLst>
            </p:cNvPr>
            <p:cNvSpPr>
              <a:spLocks/>
            </p:cNvSpPr>
            <p:nvPr/>
          </p:nvSpPr>
          <p:spPr bwMode="auto">
            <a:xfrm>
              <a:off x="1378631" y="3308676"/>
              <a:ext cx="61925" cy="60518"/>
            </a:xfrm>
            <a:custGeom>
              <a:avLst/>
              <a:gdLst>
                <a:gd name="T0" fmla="*/ 26 w 26"/>
                <a:gd name="T1" fmla="*/ 25 h 26"/>
                <a:gd name="T2" fmla="*/ 25 w 26"/>
                <a:gd name="T3" fmla="*/ 26 h 26"/>
                <a:gd name="T4" fmla="*/ 23 w 26"/>
                <a:gd name="T5" fmla="*/ 26 h 26"/>
                <a:gd name="T6" fmla="*/ 20 w 26"/>
                <a:gd name="T7" fmla="*/ 26 h 26"/>
                <a:gd name="T8" fmla="*/ 17 w 26"/>
                <a:gd name="T9" fmla="*/ 23 h 26"/>
                <a:gd name="T10" fmla="*/ 16 w 26"/>
                <a:gd name="T11" fmla="*/ 11 h 26"/>
                <a:gd name="T12" fmla="*/ 8 w 26"/>
                <a:gd name="T13" fmla="*/ 20 h 26"/>
                <a:gd name="T14" fmla="*/ 11 w 26"/>
                <a:gd name="T15" fmla="*/ 23 h 26"/>
                <a:gd name="T16" fmla="*/ 12 w 26"/>
                <a:gd name="T17" fmla="*/ 22 h 26"/>
                <a:gd name="T18" fmla="*/ 13 w 26"/>
                <a:gd name="T19" fmla="*/ 22 h 26"/>
                <a:gd name="T20" fmla="*/ 13 w 26"/>
                <a:gd name="T21" fmla="*/ 22 h 26"/>
                <a:gd name="T22" fmla="*/ 13 w 26"/>
                <a:gd name="T23" fmla="*/ 24 h 26"/>
                <a:gd name="T24" fmla="*/ 13 w 26"/>
                <a:gd name="T25" fmla="*/ 25 h 26"/>
                <a:gd name="T26" fmla="*/ 13 w 26"/>
                <a:gd name="T27" fmla="*/ 26 h 26"/>
                <a:gd name="T28" fmla="*/ 11 w 26"/>
                <a:gd name="T29" fmla="*/ 26 h 26"/>
                <a:gd name="T30" fmla="*/ 9 w 26"/>
                <a:gd name="T31" fmla="*/ 26 h 26"/>
                <a:gd name="T32" fmla="*/ 5 w 26"/>
                <a:gd name="T33" fmla="*/ 25 h 26"/>
                <a:gd name="T34" fmla="*/ 3 w 26"/>
                <a:gd name="T35" fmla="*/ 20 h 26"/>
                <a:gd name="T36" fmla="*/ 1 w 26"/>
                <a:gd name="T37" fmla="*/ 11 h 26"/>
                <a:gd name="T38" fmla="*/ 0 w 26"/>
                <a:gd name="T39" fmla="*/ 9 h 26"/>
                <a:gd name="T40" fmla="*/ 0 w 26"/>
                <a:gd name="T41" fmla="*/ 8 h 26"/>
                <a:gd name="T42" fmla="*/ 1 w 26"/>
                <a:gd name="T43" fmla="*/ 7 h 26"/>
                <a:gd name="T44" fmla="*/ 3 w 26"/>
                <a:gd name="T45" fmla="*/ 2 h 26"/>
                <a:gd name="T46" fmla="*/ 4 w 26"/>
                <a:gd name="T47" fmla="*/ 2 h 26"/>
                <a:gd name="T48" fmla="*/ 6 w 26"/>
                <a:gd name="T49" fmla="*/ 1 h 26"/>
                <a:gd name="T50" fmla="*/ 8 w 26"/>
                <a:gd name="T51" fmla="*/ 2 h 26"/>
                <a:gd name="T52" fmla="*/ 8 w 26"/>
                <a:gd name="T53" fmla="*/ 2 h 26"/>
                <a:gd name="T54" fmla="*/ 16 w 26"/>
                <a:gd name="T55" fmla="*/ 7 h 26"/>
                <a:gd name="T56" fmla="*/ 16 w 26"/>
                <a:gd name="T57" fmla="*/ 0 h 26"/>
                <a:gd name="T58" fmla="*/ 18 w 26"/>
                <a:gd name="T59" fmla="*/ 0 h 26"/>
                <a:gd name="T60" fmla="*/ 20 w 26"/>
                <a:gd name="T61" fmla="*/ 0 h 26"/>
                <a:gd name="T62" fmla="*/ 21 w 26"/>
                <a:gd name="T63" fmla="*/ 0 h 26"/>
                <a:gd name="T64" fmla="*/ 22 w 26"/>
                <a:gd name="T65" fmla="*/ 7 h 26"/>
                <a:gd name="T66" fmla="*/ 26 w 26"/>
                <a:gd name="T67" fmla="*/ 7 h 26"/>
                <a:gd name="T68" fmla="*/ 26 w 26"/>
                <a:gd name="T69" fmla="*/ 8 h 26"/>
                <a:gd name="T70" fmla="*/ 26 w 26"/>
                <a:gd name="T71" fmla="*/ 11 h 26"/>
                <a:gd name="T72" fmla="*/ 22 w 26"/>
                <a:gd name="T73" fmla="*/ 11 h 26"/>
                <a:gd name="T74" fmla="*/ 22 w 26"/>
                <a:gd name="T75" fmla="*/ 22 h 26"/>
                <a:gd name="T76" fmla="*/ 24 w 26"/>
                <a:gd name="T77" fmla="*/ 22 h 26"/>
                <a:gd name="T78" fmla="*/ 25 w 26"/>
                <a:gd name="T79" fmla="*/ 22 h 26"/>
                <a:gd name="T80" fmla="*/ 26 w 26"/>
                <a:gd name="T81" fmla="*/ 22 h 26"/>
                <a:gd name="T82" fmla="*/ 26 w 26"/>
                <a:gd name="T83"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6">
                  <a:moveTo>
                    <a:pt x="26" y="24"/>
                  </a:moveTo>
                  <a:cubicBezTo>
                    <a:pt x="26" y="24"/>
                    <a:pt x="26" y="25"/>
                    <a:pt x="26" y="25"/>
                  </a:cubicBezTo>
                  <a:cubicBezTo>
                    <a:pt x="26" y="25"/>
                    <a:pt x="26" y="25"/>
                    <a:pt x="26" y="26"/>
                  </a:cubicBezTo>
                  <a:cubicBezTo>
                    <a:pt x="26" y="26"/>
                    <a:pt x="26" y="26"/>
                    <a:pt x="25" y="26"/>
                  </a:cubicBezTo>
                  <a:cubicBezTo>
                    <a:pt x="25" y="26"/>
                    <a:pt x="25" y="26"/>
                    <a:pt x="24" y="26"/>
                  </a:cubicBezTo>
                  <a:cubicBezTo>
                    <a:pt x="24" y="26"/>
                    <a:pt x="24" y="26"/>
                    <a:pt x="23" y="26"/>
                  </a:cubicBezTo>
                  <a:cubicBezTo>
                    <a:pt x="23" y="26"/>
                    <a:pt x="23" y="26"/>
                    <a:pt x="22" y="26"/>
                  </a:cubicBezTo>
                  <a:cubicBezTo>
                    <a:pt x="21" y="26"/>
                    <a:pt x="20" y="26"/>
                    <a:pt x="20" y="26"/>
                  </a:cubicBezTo>
                  <a:cubicBezTo>
                    <a:pt x="19" y="26"/>
                    <a:pt x="18" y="25"/>
                    <a:pt x="18" y="25"/>
                  </a:cubicBezTo>
                  <a:cubicBezTo>
                    <a:pt x="17" y="24"/>
                    <a:pt x="17" y="24"/>
                    <a:pt x="17" y="23"/>
                  </a:cubicBezTo>
                  <a:cubicBezTo>
                    <a:pt x="16" y="22"/>
                    <a:pt x="16" y="21"/>
                    <a:pt x="16" y="20"/>
                  </a:cubicBezTo>
                  <a:cubicBezTo>
                    <a:pt x="16" y="11"/>
                    <a:pt x="16" y="11"/>
                    <a:pt x="16" y="11"/>
                  </a:cubicBezTo>
                  <a:cubicBezTo>
                    <a:pt x="8" y="11"/>
                    <a:pt x="8" y="11"/>
                    <a:pt x="8" y="11"/>
                  </a:cubicBezTo>
                  <a:cubicBezTo>
                    <a:pt x="8" y="20"/>
                    <a:pt x="8" y="20"/>
                    <a:pt x="8" y="20"/>
                  </a:cubicBezTo>
                  <a:cubicBezTo>
                    <a:pt x="8" y="21"/>
                    <a:pt x="9" y="21"/>
                    <a:pt x="9" y="22"/>
                  </a:cubicBezTo>
                  <a:cubicBezTo>
                    <a:pt x="9" y="22"/>
                    <a:pt x="10" y="23"/>
                    <a:pt x="11" y="23"/>
                  </a:cubicBezTo>
                  <a:cubicBezTo>
                    <a:pt x="11" y="23"/>
                    <a:pt x="11" y="23"/>
                    <a:pt x="11" y="22"/>
                  </a:cubicBezTo>
                  <a:cubicBezTo>
                    <a:pt x="11" y="22"/>
                    <a:pt x="12" y="22"/>
                    <a:pt x="12" y="22"/>
                  </a:cubicBezTo>
                  <a:cubicBezTo>
                    <a:pt x="12" y="22"/>
                    <a:pt x="12" y="22"/>
                    <a:pt x="12" y="22"/>
                  </a:cubicBezTo>
                  <a:cubicBezTo>
                    <a:pt x="12" y="22"/>
                    <a:pt x="13" y="22"/>
                    <a:pt x="13" y="22"/>
                  </a:cubicBezTo>
                  <a:cubicBezTo>
                    <a:pt x="13" y="22"/>
                    <a:pt x="13" y="22"/>
                    <a:pt x="13" y="22"/>
                  </a:cubicBezTo>
                  <a:cubicBezTo>
                    <a:pt x="13" y="22"/>
                    <a:pt x="13" y="22"/>
                    <a:pt x="13" y="22"/>
                  </a:cubicBezTo>
                  <a:cubicBezTo>
                    <a:pt x="13" y="23"/>
                    <a:pt x="13" y="23"/>
                    <a:pt x="13" y="23"/>
                  </a:cubicBezTo>
                  <a:cubicBezTo>
                    <a:pt x="13" y="23"/>
                    <a:pt x="13" y="23"/>
                    <a:pt x="13" y="24"/>
                  </a:cubicBezTo>
                  <a:cubicBezTo>
                    <a:pt x="13" y="24"/>
                    <a:pt x="13" y="24"/>
                    <a:pt x="13" y="25"/>
                  </a:cubicBezTo>
                  <a:cubicBezTo>
                    <a:pt x="13" y="25"/>
                    <a:pt x="13" y="25"/>
                    <a:pt x="13" y="25"/>
                  </a:cubicBezTo>
                  <a:cubicBezTo>
                    <a:pt x="13" y="25"/>
                    <a:pt x="13" y="25"/>
                    <a:pt x="13" y="25"/>
                  </a:cubicBezTo>
                  <a:cubicBezTo>
                    <a:pt x="13" y="26"/>
                    <a:pt x="13" y="26"/>
                    <a:pt x="13" y="26"/>
                  </a:cubicBezTo>
                  <a:cubicBezTo>
                    <a:pt x="13" y="26"/>
                    <a:pt x="12" y="26"/>
                    <a:pt x="12" y="26"/>
                  </a:cubicBezTo>
                  <a:cubicBezTo>
                    <a:pt x="12" y="26"/>
                    <a:pt x="12" y="26"/>
                    <a:pt x="11" y="26"/>
                  </a:cubicBezTo>
                  <a:cubicBezTo>
                    <a:pt x="11" y="26"/>
                    <a:pt x="11" y="26"/>
                    <a:pt x="10" y="26"/>
                  </a:cubicBezTo>
                  <a:cubicBezTo>
                    <a:pt x="10" y="26"/>
                    <a:pt x="10" y="26"/>
                    <a:pt x="9" y="26"/>
                  </a:cubicBezTo>
                  <a:cubicBezTo>
                    <a:pt x="8" y="26"/>
                    <a:pt x="7" y="26"/>
                    <a:pt x="6" y="26"/>
                  </a:cubicBezTo>
                  <a:cubicBezTo>
                    <a:pt x="6" y="26"/>
                    <a:pt x="5" y="25"/>
                    <a:pt x="5" y="25"/>
                  </a:cubicBezTo>
                  <a:cubicBezTo>
                    <a:pt x="4" y="24"/>
                    <a:pt x="4" y="24"/>
                    <a:pt x="3" y="23"/>
                  </a:cubicBezTo>
                  <a:cubicBezTo>
                    <a:pt x="3" y="22"/>
                    <a:pt x="3" y="21"/>
                    <a:pt x="3" y="20"/>
                  </a:cubicBezTo>
                  <a:cubicBezTo>
                    <a:pt x="3" y="11"/>
                    <a:pt x="3" y="11"/>
                    <a:pt x="3" y="11"/>
                  </a:cubicBezTo>
                  <a:cubicBezTo>
                    <a:pt x="1" y="11"/>
                    <a:pt x="1" y="11"/>
                    <a:pt x="1" y="11"/>
                  </a:cubicBezTo>
                  <a:cubicBezTo>
                    <a:pt x="1" y="11"/>
                    <a:pt x="1" y="11"/>
                    <a:pt x="0" y="11"/>
                  </a:cubicBezTo>
                  <a:cubicBezTo>
                    <a:pt x="0" y="10"/>
                    <a:pt x="0" y="10"/>
                    <a:pt x="0" y="9"/>
                  </a:cubicBezTo>
                  <a:cubicBezTo>
                    <a:pt x="0" y="9"/>
                    <a:pt x="0" y="8"/>
                    <a:pt x="0" y="8"/>
                  </a:cubicBezTo>
                  <a:cubicBezTo>
                    <a:pt x="0" y="8"/>
                    <a:pt x="0" y="8"/>
                    <a:pt x="0" y="8"/>
                  </a:cubicBezTo>
                  <a:cubicBezTo>
                    <a:pt x="0" y="7"/>
                    <a:pt x="1" y="7"/>
                    <a:pt x="1" y="7"/>
                  </a:cubicBezTo>
                  <a:cubicBezTo>
                    <a:pt x="1" y="7"/>
                    <a:pt x="1" y="7"/>
                    <a:pt x="1" y="7"/>
                  </a:cubicBezTo>
                  <a:cubicBezTo>
                    <a:pt x="3" y="7"/>
                    <a:pt x="3" y="7"/>
                    <a:pt x="3" y="7"/>
                  </a:cubicBezTo>
                  <a:cubicBezTo>
                    <a:pt x="3" y="2"/>
                    <a:pt x="3" y="2"/>
                    <a:pt x="3" y="2"/>
                  </a:cubicBezTo>
                  <a:cubicBezTo>
                    <a:pt x="3" y="2"/>
                    <a:pt x="3" y="2"/>
                    <a:pt x="3" y="2"/>
                  </a:cubicBezTo>
                  <a:cubicBezTo>
                    <a:pt x="3" y="2"/>
                    <a:pt x="4" y="2"/>
                    <a:pt x="4" y="2"/>
                  </a:cubicBezTo>
                  <a:cubicBezTo>
                    <a:pt x="4" y="2"/>
                    <a:pt x="4" y="2"/>
                    <a:pt x="4" y="1"/>
                  </a:cubicBezTo>
                  <a:cubicBezTo>
                    <a:pt x="5" y="1"/>
                    <a:pt x="5" y="1"/>
                    <a:pt x="6" y="1"/>
                  </a:cubicBezTo>
                  <a:cubicBezTo>
                    <a:pt x="6" y="1"/>
                    <a:pt x="7" y="1"/>
                    <a:pt x="7" y="1"/>
                  </a:cubicBezTo>
                  <a:cubicBezTo>
                    <a:pt x="7" y="2"/>
                    <a:pt x="8" y="2"/>
                    <a:pt x="8" y="2"/>
                  </a:cubicBezTo>
                  <a:cubicBezTo>
                    <a:pt x="8" y="2"/>
                    <a:pt x="8" y="2"/>
                    <a:pt x="8" y="2"/>
                  </a:cubicBezTo>
                  <a:cubicBezTo>
                    <a:pt x="8" y="2"/>
                    <a:pt x="8" y="2"/>
                    <a:pt x="8" y="2"/>
                  </a:cubicBezTo>
                  <a:cubicBezTo>
                    <a:pt x="8" y="7"/>
                    <a:pt x="8" y="7"/>
                    <a:pt x="8" y="7"/>
                  </a:cubicBezTo>
                  <a:cubicBezTo>
                    <a:pt x="16" y="7"/>
                    <a:pt x="16" y="7"/>
                    <a:pt x="16" y="7"/>
                  </a:cubicBezTo>
                  <a:cubicBezTo>
                    <a:pt x="16" y="1"/>
                    <a:pt x="16" y="1"/>
                    <a:pt x="16" y="1"/>
                  </a:cubicBezTo>
                  <a:cubicBezTo>
                    <a:pt x="16" y="0"/>
                    <a:pt x="16" y="0"/>
                    <a:pt x="16" y="0"/>
                  </a:cubicBezTo>
                  <a:cubicBezTo>
                    <a:pt x="16" y="0"/>
                    <a:pt x="17" y="0"/>
                    <a:pt x="17" y="0"/>
                  </a:cubicBezTo>
                  <a:cubicBezTo>
                    <a:pt x="17" y="0"/>
                    <a:pt x="17" y="0"/>
                    <a:pt x="18" y="0"/>
                  </a:cubicBezTo>
                  <a:cubicBezTo>
                    <a:pt x="18" y="0"/>
                    <a:pt x="18" y="0"/>
                    <a:pt x="19" y="0"/>
                  </a:cubicBezTo>
                  <a:cubicBezTo>
                    <a:pt x="19" y="0"/>
                    <a:pt x="20" y="0"/>
                    <a:pt x="20" y="0"/>
                  </a:cubicBezTo>
                  <a:cubicBezTo>
                    <a:pt x="20" y="0"/>
                    <a:pt x="21" y="0"/>
                    <a:pt x="21" y="0"/>
                  </a:cubicBezTo>
                  <a:cubicBezTo>
                    <a:pt x="21" y="0"/>
                    <a:pt x="21" y="0"/>
                    <a:pt x="21" y="0"/>
                  </a:cubicBezTo>
                  <a:cubicBezTo>
                    <a:pt x="21" y="0"/>
                    <a:pt x="21" y="0"/>
                    <a:pt x="21" y="1"/>
                  </a:cubicBezTo>
                  <a:cubicBezTo>
                    <a:pt x="22" y="7"/>
                    <a:pt x="22" y="7"/>
                    <a:pt x="22" y="7"/>
                  </a:cubicBezTo>
                  <a:cubicBezTo>
                    <a:pt x="25" y="7"/>
                    <a:pt x="25" y="7"/>
                    <a:pt x="25" y="7"/>
                  </a:cubicBezTo>
                  <a:cubicBezTo>
                    <a:pt x="26" y="7"/>
                    <a:pt x="26" y="7"/>
                    <a:pt x="26" y="7"/>
                  </a:cubicBezTo>
                  <a:cubicBezTo>
                    <a:pt x="26" y="7"/>
                    <a:pt x="26" y="7"/>
                    <a:pt x="26" y="8"/>
                  </a:cubicBezTo>
                  <a:cubicBezTo>
                    <a:pt x="26" y="8"/>
                    <a:pt x="26" y="8"/>
                    <a:pt x="26" y="8"/>
                  </a:cubicBezTo>
                  <a:cubicBezTo>
                    <a:pt x="26" y="8"/>
                    <a:pt x="26" y="9"/>
                    <a:pt x="26" y="9"/>
                  </a:cubicBezTo>
                  <a:cubicBezTo>
                    <a:pt x="26" y="10"/>
                    <a:pt x="26" y="10"/>
                    <a:pt x="26" y="11"/>
                  </a:cubicBezTo>
                  <a:cubicBezTo>
                    <a:pt x="26" y="11"/>
                    <a:pt x="26" y="11"/>
                    <a:pt x="25" y="11"/>
                  </a:cubicBezTo>
                  <a:cubicBezTo>
                    <a:pt x="22" y="11"/>
                    <a:pt x="22" y="11"/>
                    <a:pt x="22" y="11"/>
                  </a:cubicBezTo>
                  <a:cubicBezTo>
                    <a:pt x="21" y="20"/>
                    <a:pt x="21" y="20"/>
                    <a:pt x="21" y="20"/>
                  </a:cubicBezTo>
                  <a:cubicBezTo>
                    <a:pt x="21" y="21"/>
                    <a:pt x="22" y="21"/>
                    <a:pt x="22" y="22"/>
                  </a:cubicBezTo>
                  <a:cubicBezTo>
                    <a:pt x="22" y="22"/>
                    <a:pt x="23" y="23"/>
                    <a:pt x="24" y="23"/>
                  </a:cubicBezTo>
                  <a:cubicBezTo>
                    <a:pt x="24" y="23"/>
                    <a:pt x="24" y="23"/>
                    <a:pt x="24" y="22"/>
                  </a:cubicBezTo>
                  <a:cubicBezTo>
                    <a:pt x="25" y="22"/>
                    <a:pt x="25" y="22"/>
                    <a:pt x="25" y="22"/>
                  </a:cubicBezTo>
                  <a:cubicBezTo>
                    <a:pt x="25" y="22"/>
                    <a:pt x="25" y="22"/>
                    <a:pt x="25" y="22"/>
                  </a:cubicBezTo>
                  <a:cubicBezTo>
                    <a:pt x="25" y="22"/>
                    <a:pt x="26" y="22"/>
                    <a:pt x="26" y="22"/>
                  </a:cubicBezTo>
                  <a:cubicBezTo>
                    <a:pt x="26" y="22"/>
                    <a:pt x="26" y="22"/>
                    <a:pt x="26" y="22"/>
                  </a:cubicBezTo>
                  <a:cubicBezTo>
                    <a:pt x="26" y="22"/>
                    <a:pt x="26" y="22"/>
                    <a:pt x="26" y="22"/>
                  </a:cubicBezTo>
                  <a:cubicBezTo>
                    <a:pt x="26" y="23"/>
                    <a:pt x="26" y="23"/>
                    <a:pt x="26" y="23"/>
                  </a:cubicBezTo>
                  <a:cubicBezTo>
                    <a:pt x="26" y="23"/>
                    <a:pt x="26" y="23"/>
                    <a:pt x="26"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6" name="Freeform 8386">
              <a:extLst>
                <a:ext uri="{FF2B5EF4-FFF2-40B4-BE49-F238E27FC236}">
                  <a16:creationId xmlns:a16="http://schemas.microsoft.com/office/drawing/2014/main" id="{14DE9E67-0FC5-414F-9093-B5411E856EF9}"/>
                </a:ext>
              </a:extLst>
            </p:cNvPr>
            <p:cNvSpPr>
              <a:spLocks/>
            </p:cNvSpPr>
            <p:nvPr/>
          </p:nvSpPr>
          <p:spPr bwMode="auto">
            <a:xfrm>
              <a:off x="1457444" y="3334009"/>
              <a:ext cx="18296" cy="8444"/>
            </a:xfrm>
            <a:custGeom>
              <a:avLst/>
              <a:gdLst>
                <a:gd name="T0" fmla="*/ 8 w 8"/>
                <a:gd name="T1" fmla="*/ 4 h 4"/>
                <a:gd name="T2" fmla="*/ 7 w 8"/>
                <a:gd name="T3" fmla="*/ 1 h 4"/>
                <a:gd name="T4" fmla="*/ 4 w 8"/>
                <a:gd name="T5" fmla="*/ 0 h 4"/>
                <a:gd name="T6" fmla="*/ 3 w 8"/>
                <a:gd name="T7" fmla="*/ 0 h 4"/>
                <a:gd name="T8" fmla="*/ 2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1"/>
                    <a:pt x="2" y="1"/>
                    <a:pt x="2" y="1"/>
                  </a:cubicBezTo>
                  <a:cubicBezTo>
                    <a:pt x="1" y="2"/>
                    <a:pt x="1" y="2"/>
                    <a:pt x="1" y="2"/>
                  </a:cubicBezTo>
                  <a:cubicBezTo>
                    <a:pt x="1"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7" name="Freeform 8387">
              <a:extLst>
                <a:ext uri="{FF2B5EF4-FFF2-40B4-BE49-F238E27FC236}">
                  <a16:creationId xmlns:a16="http://schemas.microsoft.com/office/drawing/2014/main" id="{3E5336B4-98EF-4752-8B0E-99360FFDBCF6}"/>
                </a:ext>
              </a:extLst>
            </p:cNvPr>
            <p:cNvSpPr>
              <a:spLocks/>
            </p:cNvSpPr>
            <p:nvPr/>
          </p:nvSpPr>
          <p:spPr bwMode="auto">
            <a:xfrm>
              <a:off x="1446185" y="3324157"/>
              <a:ext cx="42221" cy="45036"/>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5 h 19"/>
                <a:gd name="T12" fmla="*/ 8 w 18"/>
                <a:gd name="T13" fmla="*/ 15 h 19"/>
                <a:gd name="T14" fmla="*/ 11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2"/>
                    <a:pt x="17" y="12"/>
                    <a:pt x="17" y="12"/>
                  </a:cubicBezTo>
                  <a:cubicBezTo>
                    <a:pt x="5" y="12"/>
                    <a:pt x="5" y="12"/>
                    <a:pt x="5" y="12"/>
                  </a:cubicBezTo>
                  <a:cubicBezTo>
                    <a:pt x="5" y="12"/>
                    <a:pt x="6" y="13"/>
                    <a:pt x="6" y="13"/>
                  </a:cubicBezTo>
                  <a:cubicBezTo>
                    <a:pt x="6" y="14"/>
                    <a:pt x="6" y="14"/>
                    <a:pt x="7" y="15"/>
                  </a:cubicBezTo>
                  <a:cubicBezTo>
                    <a:pt x="7" y="15"/>
                    <a:pt x="8" y="15"/>
                    <a:pt x="8" y="15"/>
                  </a:cubicBezTo>
                  <a:cubicBezTo>
                    <a:pt x="9" y="15"/>
                    <a:pt x="10" y="16"/>
                    <a:pt x="11" y="16"/>
                  </a:cubicBezTo>
                  <a:cubicBezTo>
                    <a:pt x="11" y="16"/>
                    <a:pt x="12" y="15"/>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7" y="18"/>
                    <a:pt x="16" y="18"/>
                  </a:cubicBezTo>
                  <a:cubicBezTo>
                    <a:pt x="16" y="18"/>
                    <a:pt x="15" y="18"/>
                    <a:pt x="15" y="19"/>
                  </a:cubicBezTo>
                  <a:cubicBezTo>
                    <a:pt x="14" y="19"/>
                    <a:pt x="13" y="19"/>
                    <a:pt x="13"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2"/>
                    <a:pt x="0" y="10"/>
                  </a:cubicBezTo>
                  <a:cubicBezTo>
                    <a:pt x="0" y="8"/>
                    <a:pt x="0" y="7"/>
                    <a:pt x="1" y="6"/>
                  </a:cubicBezTo>
                  <a:cubicBezTo>
                    <a:pt x="1" y="5"/>
                    <a:pt x="2" y="4"/>
                    <a:pt x="3" y="3"/>
                  </a:cubicBezTo>
                  <a:cubicBezTo>
                    <a:pt x="4" y="2"/>
                    <a:pt x="4" y="1"/>
                    <a:pt x="6" y="1"/>
                  </a:cubicBezTo>
                  <a:cubicBezTo>
                    <a:pt x="7" y="0"/>
                    <a:pt x="8" y="0"/>
                    <a:pt x="10" y="0"/>
                  </a:cubicBezTo>
                  <a:cubicBezTo>
                    <a:pt x="11" y="0"/>
                    <a:pt x="12" y="0"/>
                    <a:pt x="14" y="1"/>
                  </a:cubicBezTo>
                  <a:cubicBezTo>
                    <a:pt x="15" y="1"/>
                    <a:pt x="16"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8" name="Freeform 8388">
              <a:extLst>
                <a:ext uri="{FF2B5EF4-FFF2-40B4-BE49-F238E27FC236}">
                  <a16:creationId xmlns:a16="http://schemas.microsoft.com/office/drawing/2014/main" id="{23F146A9-E6DA-424A-8070-ACDE5A929B62}"/>
                </a:ext>
              </a:extLst>
            </p:cNvPr>
            <p:cNvSpPr>
              <a:spLocks/>
            </p:cNvSpPr>
            <p:nvPr/>
          </p:nvSpPr>
          <p:spPr bwMode="auto">
            <a:xfrm>
              <a:off x="1498258" y="3324157"/>
              <a:ext cx="28148" cy="45036"/>
            </a:xfrm>
            <a:custGeom>
              <a:avLst/>
              <a:gdLst>
                <a:gd name="T0" fmla="*/ 12 w 12"/>
                <a:gd name="T1" fmla="*/ 2 h 19"/>
                <a:gd name="T2" fmla="*/ 12 w 12"/>
                <a:gd name="T3" fmla="*/ 3 h 19"/>
                <a:gd name="T4" fmla="*/ 12 w 12"/>
                <a:gd name="T5" fmla="*/ 4 h 19"/>
                <a:gd name="T6" fmla="*/ 12 w 12"/>
                <a:gd name="T7" fmla="*/ 4 h 19"/>
                <a:gd name="T8" fmla="*/ 11 w 12"/>
                <a:gd name="T9" fmla="*/ 5 h 19"/>
                <a:gd name="T10" fmla="*/ 11 w 12"/>
                <a:gd name="T11" fmla="*/ 4 h 19"/>
                <a:gd name="T12" fmla="*/ 11 w 12"/>
                <a:gd name="T13" fmla="*/ 4 h 19"/>
                <a:gd name="T14" fmla="*/ 10 w 12"/>
                <a:gd name="T15" fmla="*/ 4 h 19"/>
                <a:gd name="T16" fmla="*/ 9 w 12"/>
                <a:gd name="T17" fmla="*/ 4 h 19"/>
                <a:gd name="T18" fmla="*/ 8 w 12"/>
                <a:gd name="T19" fmla="*/ 4 h 19"/>
                <a:gd name="T20" fmla="*/ 8 w 12"/>
                <a:gd name="T21" fmla="*/ 5 h 19"/>
                <a:gd name="T22" fmla="*/ 7 w 12"/>
                <a:gd name="T23" fmla="*/ 6 h 19"/>
                <a:gd name="T24" fmla="*/ 6 w 12"/>
                <a:gd name="T25" fmla="*/ 8 h 19"/>
                <a:gd name="T26" fmla="*/ 6 w 12"/>
                <a:gd name="T27" fmla="*/ 19 h 19"/>
                <a:gd name="T28" fmla="*/ 5 w 12"/>
                <a:gd name="T29" fmla="*/ 19 h 19"/>
                <a:gd name="T30" fmla="*/ 5 w 12"/>
                <a:gd name="T31" fmla="*/ 19 h 19"/>
                <a:gd name="T32" fmla="*/ 4 w 12"/>
                <a:gd name="T33" fmla="*/ 19 h 19"/>
                <a:gd name="T34" fmla="*/ 3 w 12"/>
                <a:gd name="T35" fmla="*/ 19 h 19"/>
                <a:gd name="T36" fmla="*/ 2 w 12"/>
                <a:gd name="T37" fmla="*/ 19 h 19"/>
                <a:gd name="T38" fmla="*/ 1 w 12"/>
                <a:gd name="T39" fmla="*/ 19 h 19"/>
                <a:gd name="T40" fmla="*/ 0 w 12"/>
                <a:gd name="T41" fmla="*/ 19 h 19"/>
                <a:gd name="T42" fmla="*/ 0 w 12"/>
                <a:gd name="T43" fmla="*/ 19 h 19"/>
                <a:gd name="T44" fmla="*/ 0 w 12"/>
                <a:gd name="T45" fmla="*/ 1 h 19"/>
                <a:gd name="T46" fmla="*/ 0 w 12"/>
                <a:gd name="T47" fmla="*/ 1 h 19"/>
                <a:gd name="T48" fmla="*/ 1 w 12"/>
                <a:gd name="T49" fmla="*/ 0 h 19"/>
                <a:gd name="T50" fmla="*/ 2 w 12"/>
                <a:gd name="T51" fmla="*/ 0 h 19"/>
                <a:gd name="T52" fmla="*/ 3 w 12"/>
                <a:gd name="T53" fmla="*/ 0 h 19"/>
                <a:gd name="T54" fmla="*/ 4 w 12"/>
                <a:gd name="T55" fmla="*/ 0 h 19"/>
                <a:gd name="T56" fmla="*/ 4 w 12"/>
                <a:gd name="T57" fmla="*/ 0 h 19"/>
                <a:gd name="T58" fmla="*/ 5 w 12"/>
                <a:gd name="T59" fmla="*/ 1 h 19"/>
                <a:gd name="T60" fmla="*/ 5 w 12"/>
                <a:gd name="T61" fmla="*/ 1 h 19"/>
                <a:gd name="T62" fmla="*/ 5 w 12"/>
                <a:gd name="T63" fmla="*/ 3 h 19"/>
                <a:gd name="T64" fmla="*/ 6 w 12"/>
                <a:gd name="T65" fmla="*/ 2 h 19"/>
                <a:gd name="T66" fmla="*/ 7 w 12"/>
                <a:gd name="T67" fmla="*/ 1 h 19"/>
                <a:gd name="T68" fmla="*/ 9 w 12"/>
                <a:gd name="T69" fmla="*/ 0 h 19"/>
                <a:gd name="T70" fmla="*/ 10 w 12"/>
                <a:gd name="T71" fmla="*/ 0 h 19"/>
                <a:gd name="T72" fmla="*/ 10 w 12"/>
                <a:gd name="T73" fmla="*/ 0 h 19"/>
                <a:gd name="T74" fmla="*/ 11 w 12"/>
                <a:gd name="T75" fmla="*/ 0 h 19"/>
                <a:gd name="T76" fmla="*/ 11 w 12"/>
                <a:gd name="T77" fmla="*/ 0 h 19"/>
                <a:gd name="T78" fmla="*/ 12 w 12"/>
                <a:gd name="T79" fmla="*/ 1 h 19"/>
                <a:gd name="T80" fmla="*/ 12 w 12"/>
                <a:gd name="T81" fmla="*/ 1 h 19"/>
                <a:gd name="T82" fmla="*/ 12 w 12"/>
                <a:gd name="T83" fmla="*/ 1 h 19"/>
                <a:gd name="T84" fmla="*/ 12 w 12"/>
                <a:gd name="T85" fmla="*/ 2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4"/>
                    <a:pt x="12" y="4"/>
                    <a:pt x="12" y="4"/>
                  </a:cubicBezTo>
                  <a:cubicBezTo>
                    <a:pt x="12" y="4"/>
                    <a:pt x="12" y="4"/>
                    <a:pt x="12" y="4"/>
                  </a:cubicBezTo>
                  <a:cubicBezTo>
                    <a:pt x="12" y="4"/>
                    <a:pt x="12" y="5"/>
                    <a:pt x="11" y="5"/>
                  </a:cubicBezTo>
                  <a:cubicBezTo>
                    <a:pt x="11" y="5"/>
                    <a:pt x="11" y="4"/>
                    <a:pt x="11" y="4"/>
                  </a:cubicBezTo>
                  <a:cubicBezTo>
                    <a:pt x="11" y="4"/>
                    <a:pt x="11" y="4"/>
                    <a:pt x="11" y="4"/>
                  </a:cubicBezTo>
                  <a:cubicBezTo>
                    <a:pt x="10" y="4"/>
                    <a:pt x="10" y="4"/>
                    <a:pt x="10" y="4"/>
                  </a:cubicBezTo>
                  <a:cubicBezTo>
                    <a:pt x="10" y="4"/>
                    <a:pt x="10" y="4"/>
                    <a:pt x="9" y="4"/>
                  </a:cubicBezTo>
                  <a:cubicBezTo>
                    <a:pt x="9" y="4"/>
                    <a:pt x="9" y="4"/>
                    <a:pt x="8" y="4"/>
                  </a:cubicBezTo>
                  <a:cubicBezTo>
                    <a:pt x="8" y="4"/>
                    <a:pt x="8" y="5"/>
                    <a:pt x="8" y="5"/>
                  </a:cubicBezTo>
                  <a:cubicBezTo>
                    <a:pt x="7" y="5"/>
                    <a:pt x="7" y="5"/>
                    <a:pt x="7" y="6"/>
                  </a:cubicBezTo>
                  <a:cubicBezTo>
                    <a:pt x="6" y="6"/>
                    <a:pt x="6" y="7"/>
                    <a:pt x="6" y="8"/>
                  </a:cubicBezTo>
                  <a:cubicBezTo>
                    <a:pt x="6" y="19"/>
                    <a:pt x="6" y="19"/>
                    <a:pt x="6" y="19"/>
                  </a:cubicBezTo>
                  <a:cubicBezTo>
                    <a:pt x="6" y="19"/>
                    <a:pt x="6"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9"/>
                  </a:cubicBezTo>
                  <a:cubicBezTo>
                    <a:pt x="0" y="1"/>
                    <a:pt x="0" y="1"/>
                    <a:pt x="0" y="1"/>
                  </a:cubicBezTo>
                  <a:cubicBezTo>
                    <a:pt x="0" y="1"/>
                    <a:pt x="0" y="1"/>
                    <a:pt x="0" y="1"/>
                  </a:cubicBezTo>
                  <a:cubicBezTo>
                    <a:pt x="1" y="1"/>
                    <a:pt x="1" y="0"/>
                    <a:pt x="1" y="0"/>
                  </a:cubicBezTo>
                  <a:cubicBezTo>
                    <a:pt x="1" y="0"/>
                    <a:pt x="1" y="0"/>
                    <a:pt x="2" y="0"/>
                  </a:cubicBezTo>
                  <a:cubicBezTo>
                    <a:pt x="2" y="0"/>
                    <a:pt x="2" y="0"/>
                    <a:pt x="3" y="0"/>
                  </a:cubicBezTo>
                  <a:cubicBezTo>
                    <a:pt x="3" y="0"/>
                    <a:pt x="3" y="0"/>
                    <a:pt x="4" y="0"/>
                  </a:cubicBezTo>
                  <a:cubicBezTo>
                    <a:pt x="4" y="0"/>
                    <a:pt x="4" y="0"/>
                    <a:pt x="4" y="0"/>
                  </a:cubicBezTo>
                  <a:cubicBezTo>
                    <a:pt x="4" y="0"/>
                    <a:pt x="5" y="1"/>
                    <a:pt x="5" y="1"/>
                  </a:cubicBezTo>
                  <a:cubicBezTo>
                    <a:pt x="5" y="1"/>
                    <a:pt x="5" y="1"/>
                    <a:pt x="5" y="1"/>
                  </a:cubicBezTo>
                  <a:cubicBezTo>
                    <a:pt x="5" y="3"/>
                    <a:pt x="5" y="3"/>
                    <a:pt x="5" y="3"/>
                  </a:cubicBezTo>
                  <a:cubicBezTo>
                    <a:pt x="5" y="3"/>
                    <a:pt x="6" y="2"/>
                    <a:pt x="6" y="2"/>
                  </a:cubicBezTo>
                  <a:cubicBezTo>
                    <a:pt x="7" y="1"/>
                    <a:pt x="7" y="1"/>
                    <a:pt x="7" y="1"/>
                  </a:cubicBezTo>
                  <a:cubicBezTo>
                    <a:pt x="8" y="1"/>
                    <a:pt x="8" y="0"/>
                    <a:pt x="9" y="0"/>
                  </a:cubicBezTo>
                  <a:cubicBezTo>
                    <a:pt x="9" y="0"/>
                    <a:pt x="9" y="0"/>
                    <a:pt x="10" y="0"/>
                  </a:cubicBezTo>
                  <a:cubicBezTo>
                    <a:pt x="10" y="0"/>
                    <a:pt x="10" y="0"/>
                    <a:pt x="10" y="0"/>
                  </a:cubicBezTo>
                  <a:cubicBezTo>
                    <a:pt x="10" y="0"/>
                    <a:pt x="11" y="0"/>
                    <a:pt x="11" y="0"/>
                  </a:cubicBezTo>
                  <a:cubicBezTo>
                    <a:pt x="11" y="0"/>
                    <a:pt x="11" y="0"/>
                    <a:pt x="11" y="0"/>
                  </a:cubicBezTo>
                  <a:cubicBezTo>
                    <a:pt x="12" y="0"/>
                    <a:pt x="12" y="1"/>
                    <a:pt x="12" y="1"/>
                  </a:cubicBezTo>
                  <a:cubicBezTo>
                    <a:pt x="12" y="1"/>
                    <a:pt x="12" y="1"/>
                    <a:pt x="12" y="1"/>
                  </a:cubicBezTo>
                  <a:cubicBezTo>
                    <a:pt x="12" y="1"/>
                    <a:pt x="12" y="1"/>
                    <a:pt x="12" y="1"/>
                  </a:cubicBezTo>
                  <a:cubicBezTo>
                    <a:pt x="12" y="1"/>
                    <a:pt x="12" y="1"/>
                    <a:pt x="12" y="2"/>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9" name="Freeform 8389">
              <a:extLst>
                <a:ext uri="{FF2B5EF4-FFF2-40B4-BE49-F238E27FC236}">
                  <a16:creationId xmlns:a16="http://schemas.microsoft.com/office/drawing/2014/main" id="{9347136E-A9ED-4007-8EAF-489BE94F5B8A}"/>
                </a:ext>
              </a:extLst>
            </p:cNvPr>
            <p:cNvSpPr>
              <a:spLocks/>
            </p:cNvSpPr>
            <p:nvPr/>
          </p:nvSpPr>
          <p:spPr bwMode="auto">
            <a:xfrm>
              <a:off x="1550331" y="3308676"/>
              <a:ext cx="49259" cy="60518"/>
            </a:xfrm>
            <a:custGeom>
              <a:avLst/>
              <a:gdLst>
                <a:gd name="T0" fmla="*/ 21 w 21"/>
                <a:gd name="T1" fmla="*/ 1 h 26"/>
                <a:gd name="T2" fmla="*/ 21 w 21"/>
                <a:gd name="T3" fmla="*/ 2 h 26"/>
                <a:gd name="T4" fmla="*/ 21 w 21"/>
                <a:gd name="T5" fmla="*/ 3 h 26"/>
                <a:gd name="T6" fmla="*/ 20 w 21"/>
                <a:gd name="T7" fmla="*/ 3 h 26"/>
                <a:gd name="T8" fmla="*/ 20 w 21"/>
                <a:gd name="T9" fmla="*/ 3 h 26"/>
                <a:gd name="T10" fmla="*/ 13 w 21"/>
                <a:gd name="T11" fmla="*/ 3 h 26"/>
                <a:gd name="T12" fmla="*/ 13 w 21"/>
                <a:gd name="T13" fmla="*/ 25 h 26"/>
                <a:gd name="T14" fmla="*/ 13 w 21"/>
                <a:gd name="T15" fmla="*/ 26 h 26"/>
                <a:gd name="T16" fmla="*/ 13 w 21"/>
                <a:gd name="T17" fmla="*/ 26 h 26"/>
                <a:gd name="T18" fmla="*/ 12 w 21"/>
                <a:gd name="T19" fmla="*/ 26 h 26"/>
                <a:gd name="T20" fmla="*/ 11 w 21"/>
                <a:gd name="T21" fmla="*/ 26 h 26"/>
                <a:gd name="T22" fmla="*/ 9 w 21"/>
                <a:gd name="T23" fmla="*/ 26 h 26"/>
                <a:gd name="T24" fmla="*/ 8 w 21"/>
                <a:gd name="T25" fmla="*/ 26 h 26"/>
                <a:gd name="T26" fmla="*/ 8 w 21"/>
                <a:gd name="T27" fmla="*/ 26 h 26"/>
                <a:gd name="T28" fmla="*/ 8 w 21"/>
                <a:gd name="T29" fmla="*/ 25 h 26"/>
                <a:gd name="T30" fmla="*/ 8 w 21"/>
                <a:gd name="T31" fmla="*/ 3 h 26"/>
                <a:gd name="T32" fmla="*/ 1 w 21"/>
                <a:gd name="T33" fmla="*/ 3 h 26"/>
                <a:gd name="T34" fmla="*/ 1 w 21"/>
                <a:gd name="T35" fmla="*/ 3 h 26"/>
                <a:gd name="T36" fmla="*/ 1 w 21"/>
                <a:gd name="T37" fmla="*/ 3 h 26"/>
                <a:gd name="T38" fmla="*/ 0 w 21"/>
                <a:gd name="T39" fmla="*/ 2 h 26"/>
                <a:gd name="T40" fmla="*/ 0 w 21"/>
                <a:gd name="T41" fmla="*/ 1 h 26"/>
                <a:gd name="T42" fmla="*/ 0 w 21"/>
                <a:gd name="T43" fmla="*/ 1 h 26"/>
                <a:gd name="T44" fmla="*/ 1 w 21"/>
                <a:gd name="T45" fmla="*/ 0 h 26"/>
                <a:gd name="T46" fmla="*/ 1 w 21"/>
                <a:gd name="T47" fmla="*/ 0 h 26"/>
                <a:gd name="T48" fmla="*/ 1 w 21"/>
                <a:gd name="T49" fmla="*/ 0 h 26"/>
                <a:gd name="T50" fmla="*/ 20 w 21"/>
                <a:gd name="T51" fmla="*/ 0 h 26"/>
                <a:gd name="T52" fmla="*/ 20 w 21"/>
                <a:gd name="T53" fmla="*/ 0 h 26"/>
                <a:gd name="T54" fmla="*/ 21 w 21"/>
                <a:gd name="T55" fmla="*/ 0 h 26"/>
                <a:gd name="T56" fmla="*/ 21 w 21"/>
                <a:gd name="T57" fmla="*/ 1 h 26"/>
                <a:gd name="T58" fmla="*/ 21 w 21"/>
                <a:gd name="T59"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21" y="1"/>
                  </a:moveTo>
                  <a:cubicBezTo>
                    <a:pt x="21" y="2"/>
                    <a:pt x="21" y="2"/>
                    <a:pt x="21" y="2"/>
                  </a:cubicBezTo>
                  <a:cubicBezTo>
                    <a:pt x="21" y="3"/>
                    <a:pt x="21" y="3"/>
                    <a:pt x="21" y="3"/>
                  </a:cubicBezTo>
                  <a:cubicBezTo>
                    <a:pt x="21" y="3"/>
                    <a:pt x="20" y="3"/>
                    <a:pt x="20" y="3"/>
                  </a:cubicBezTo>
                  <a:cubicBezTo>
                    <a:pt x="20" y="3"/>
                    <a:pt x="20" y="3"/>
                    <a:pt x="20" y="3"/>
                  </a:cubicBezTo>
                  <a:cubicBezTo>
                    <a:pt x="13" y="3"/>
                    <a:pt x="13" y="3"/>
                    <a:pt x="13" y="3"/>
                  </a:cubicBezTo>
                  <a:cubicBezTo>
                    <a:pt x="13" y="25"/>
                    <a:pt x="13" y="25"/>
                    <a:pt x="13" y="25"/>
                  </a:cubicBezTo>
                  <a:cubicBezTo>
                    <a:pt x="13" y="26"/>
                    <a:pt x="13" y="26"/>
                    <a:pt x="13" y="26"/>
                  </a:cubicBezTo>
                  <a:cubicBezTo>
                    <a:pt x="13" y="26"/>
                    <a:pt x="13" y="26"/>
                    <a:pt x="13" y="26"/>
                  </a:cubicBezTo>
                  <a:cubicBezTo>
                    <a:pt x="13" y="26"/>
                    <a:pt x="12" y="26"/>
                    <a:pt x="12" y="26"/>
                  </a:cubicBezTo>
                  <a:cubicBezTo>
                    <a:pt x="12" y="26"/>
                    <a:pt x="11" y="26"/>
                    <a:pt x="11" y="26"/>
                  </a:cubicBezTo>
                  <a:cubicBezTo>
                    <a:pt x="10" y="26"/>
                    <a:pt x="10" y="26"/>
                    <a:pt x="9" y="26"/>
                  </a:cubicBezTo>
                  <a:cubicBezTo>
                    <a:pt x="9" y="26"/>
                    <a:pt x="9" y="26"/>
                    <a:pt x="8" y="26"/>
                  </a:cubicBezTo>
                  <a:cubicBezTo>
                    <a:pt x="8" y="26"/>
                    <a:pt x="8" y="26"/>
                    <a:pt x="8" y="26"/>
                  </a:cubicBezTo>
                  <a:cubicBezTo>
                    <a:pt x="8" y="26"/>
                    <a:pt x="8" y="26"/>
                    <a:pt x="8" y="25"/>
                  </a:cubicBezTo>
                  <a:cubicBezTo>
                    <a:pt x="8" y="3"/>
                    <a:pt x="8" y="3"/>
                    <a:pt x="8" y="3"/>
                  </a:cubicBezTo>
                  <a:cubicBezTo>
                    <a:pt x="1" y="3"/>
                    <a:pt x="1" y="3"/>
                    <a:pt x="1" y="3"/>
                  </a:cubicBezTo>
                  <a:cubicBezTo>
                    <a:pt x="1" y="3"/>
                    <a:pt x="1" y="3"/>
                    <a:pt x="1" y="3"/>
                  </a:cubicBezTo>
                  <a:cubicBezTo>
                    <a:pt x="1" y="3"/>
                    <a:pt x="1" y="3"/>
                    <a:pt x="1" y="3"/>
                  </a:cubicBezTo>
                  <a:cubicBezTo>
                    <a:pt x="0" y="3"/>
                    <a:pt x="0" y="3"/>
                    <a:pt x="0" y="2"/>
                  </a:cubicBezTo>
                  <a:cubicBezTo>
                    <a:pt x="0" y="2"/>
                    <a:pt x="0" y="2"/>
                    <a:pt x="0" y="1"/>
                  </a:cubicBezTo>
                  <a:cubicBezTo>
                    <a:pt x="0" y="1"/>
                    <a:pt x="0" y="1"/>
                    <a:pt x="0" y="1"/>
                  </a:cubicBezTo>
                  <a:cubicBezTo>
                    <a:pt x="0" y="0"/>
                    <a:pt x="0" y="0"/>
                    <a:pt x="1" y="0"/>
                  </a:cubicBezTo>
                  <a:cubicBezTo>
                    <a:pt x="1" y="0"/>
                    <a:pt x="1" y="0"/>
                    <a:pt x="1" y="0"/>
                  </a:cubicBezTo>
                  <a:cubicBezTo>
                    <a:pt x="1" y="0"/>
                    <a:pt x="1" y="0"/>
                    <a:pt x="1" y="0"/>
                  </a:cubicBezTo>
                  <a:cubicBezTo>
                    <a:pt x="20" y="0"/>
                    <a:pt x="20" y="0"/>
                    <a:pt x="20" y="0"/>
                  </a:cubicBezTo>
                  <a:cubicBezTo>
                    <a:pt x="20" y="0"/>
                    <a:pt x="20" y="0"/>
                    <a:pt x="20" y="0"/>
                  </a:cubicBezTo>
                  <a:cubicBezTo>
                    <a:pt x="20" y="0"/>
                    <a:pt x="21" y="0"/>
                    <a:pt x="21" y="0"/>
                  </a:cubicBezTo>
                  <a:cubicBezTo>
                    <a:pt x="21" y="0"/>
                    <a:pt x="21" y="0"/>
                    <a:pt x="21" y="1"/>
                  </a:cubicBezTo>
                  <a:cubicBezTo>
                    <a:pt x="21" y="1"/>
                    <a:pt x="21" y="1"/>
                    <a:pt x="21"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0" name="Freeform 8390">
              <a:extLst>
                <a:ext uri="{FF2B5EF4-FFF2-40B4-BE49-F238E27FC236}">
                  <a16:creationId xmlns:a16="http://schemas.microsoft.com/office/drawing/2014/main" id="{25EA2F76-A98B-45F9-864C-4676007A3BA0}"/>
                </a:ext>
              </a:extLst>
            </p:cNvPr>
            <p:cNvSpPr>
              <a:spLocks/>
            </p:cNvSpPr>
            <p:nvPr/>
          </p:nvSpPr>
          <p:spPr bwMode="auto">
            <a:xfrm>
              <a:off x="1606626" y="3352305"/>
              <a:ext cx="16889" cy="9852"/>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4"/>
                    <a:pt x="3" y="4"/>
                  </a:cubicBezTo>
                  <a:cubicBezTo>
                    <a:pt x="4" y="4"/>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1" name="Freeform 8391">
              <a:extLst>
                <a:ext uri="{FF2B5EF4-FFF2-40B4-BE49-F238E27FC236}">
                  <a16:creationId xmlns:a16="http://schemas.microsoft.com/office/drawing/2014/main" id="{86999D08-8FDF-4BAA-9905-95DEC6A21E9A}"/>
                </a:ext>
              </a:extLst>
            </p:cNvPr>
            <p:cNvSpPr>
              <a:spLocks/>
            </p:cNvSpPr>
            <p:nvPr/>
          </p:nvSpPr>
          <p:spPr bwMode="auto">
            <a:xfrm>
              <a:off x="1593960" y="3324157"/>
              <a:ext cx="40814" cy="45036"/>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3" y="19"/>
                    <a:pt x="3" y="18"/>
                    <a:pt x="2" y="18"/>
                  </a:cubicBezTo>
                  <a:cubicBezTo>
                    <a:pt x="1" y="17"/>
                    <a:pt x="1" y="17"/>
                    <a:pt x="1" y="16"/>
                  </a:cubicBezTo>
                  <a:cubicBezTo>
                    <a:pt x="0" y="16"/>
                    <a:pt x="0" y="15"/>
                    <a:pt x="0" y="14"/>
                  </a:cubicBezTo>
                  <a:cubicBezTo>
                    <a:pt x="0" y="13"/>
                    <a:pt x="0" y="12"/>
                    <a:pt x="1" y="11"/>
                  </a:cubicBezTo>
                  <a:cubicBezTo>
                    <a:pt x="1" y="10"/>
                    <a:pt x="2" y="10"/>
                    <a:pt x="3" y="9"/>
                  </a:cubicBezTo>
                  <a:cubicBezTo>
                    <a:pt x="3" y="9"/>
                    <a:pt x="5" y="8"/>
                    <a:pt x="6" y="8"/>
                  </a:cubicBezTo>
                  <a:cubicBezTo>
                    <a:pt x="7" y="8"/>
                    <a:pt x="8" y="8"/>
                    <a:pt x="10" y="8"/>
                  </a:cubicBezTo>
                  <a:cubicBezTo>
                    <a:pt x="12" y="8"/>
                    <a:pt x="12" y="8"/>
                    <a:pt x="12" y="8"/>
                  </a:cubicBezTo>
                  <a:cubicBezTo>
                    <a:pt x="12" y="7"/>
                    <a:pt x="12" y="7"/>
                    <a:pt x="12" y="7"/>
                  </a:cubicBezTo>
                  <a:cubicBezTo>
                    <a:pt x="12" y="6"/>
                    <a:pt x="12" y="6"/>
                    <a:pt x="12" y="6"/>
                  </a:cubicBezTo>
                  <a:cubicBezTo>
                    <a:pt x="12" y="5"/>
                    <a:pt x="11" y="5"/>
                    <a:pt x="11" y="5"/>
                  </a:cubicBezTo>
                  <a:cubicBezTo>
                    <a:pt x="11" y="5"/>
                    <a:pt x="10" y="4"/>
                    <a:pt x="10" y="4"/>
                  </a:cubicBezTo>
                  <a:cubicBezTo>
                    <a:pt x="10" y="4"/>
                    <a:pt x="9" y="4"/>
                    <a:pt x="8" y="4"/>
                  </a:cubicBezTo>
                  <a:cubicBezTo>
                    <a:pt x="8" y="4"/>
                    <a:pt x="7" y="4"/>
                    <a:pt x="6" y="4"/>
                  </a:cubicBezTo>
                  <a:cubicBezTo>
                    <a:pt x="5" y="5"/>
                    <a:pt x="5" y="5"/>
                    <a:pt x="4" y="5"/>
                  </a:cubicBezTo>
                  <a:cubicBezTo>
                    <a:pt x="4" y="5"/>
                    <a:pt x="3" y="5"/>
                    <a:pt x="3" y="6"/>
                  </a:cubicBezTo>
                  <a:cubicBezTo>
                    <a:pt x="3" y="6"/>
                    <a:pt x="2" y="6"/>
                    <a:pt x="2" y="6"/>
                  </a:cubicBezTo>
                  <a:cubicBezTo>
                    <a:pt x="2" y="6"/>
                    <a:pt x="2" y="6"/>
                    <a:pt x="2" y="6"/>
                  </a:cubicBezTo>
                  <a:cubicBezTo>
                    <a:pt x="2" y="6"/>
                    <a:pt x="2" y="6"/>
                    <a:pt x="1" y="5"/>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1"/>
                    <a:pt x="6" y="0"/>
                  </a:cubicBezTo>
                  <a:cubicBezTo>
                    <a:pt x="7" y="0"/>
                    <a:pt x="8" y="0"/>
                    <a:pt x="9" y="0"/>
                  </a:cubicBezTo>
                  <a:cubicBezTo>
                    <a:pt x="10" y="0"/>
                    <a:pt x="12" y="0"/>
                    <a:pt x="13" y="1"/>
                  </a:cubicBezTo>
                  <a:cubicBezTo>
                    <a:pt x="14" y="1"/>
                    <a:pt x="14" y="1"/>
                    <a:pt x="15" y="2"/>
                  </a:cubicBezTo>
                  <a:cubicBezTo>
                    <a:pt x="16" y="2"/>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2" name="Freeform 8392">
              <a:extLst>
                <a:ext uri="{FF2B5EF4-FFF2-40B4-BE49-F238E27FC236}">
                  <a16:creationId xmlns:a16="http://schemas.microsoft.com/office/drawing/2014/main" id="{26FE84F4-F81A-47ED-8CC3-1219B4DA52CC}"/>
                </a:ext>
              </a:extLst>
            </p:cNvPr>
            <p:cNvSpPr>
              <a:spLocks/>
            </p:cNvSpPr>
            <p:nvPr/>
          </p:nvSpPr>
          <p:spPr bwMode="auto">
            <a:xfrm>
              <a:off x="1646032" y="3308676"/>
              <a:ext cx="15482" cy="11259"/>
            </a:xfrm>
            <a:custGeom>
              <a:avLst/>
              <a:gdLst>
                <a:gd name="T0" fmla="*/ 6 w 6"/>
                <a:gd name="T1" fmla="*/ 2 h 5"/>
                <a:gd name="T2" fmla="*/ 5 w 6"/>
                <a:gd name="T3" fmla="*/ 5 h 5"/>
                <a:gd name="T4" fmla="*/ 3 w 6"/>
                <a:gd name="T5" fmla="*/ 5 h 5"/>
                <a:gd name="T6" fmla="*/ 0 w 6"/>
                <a:gd name="T7" fmla="*/ 5 h 5"/>
                <a:gd name="T8" fmla="*/ 0 w 6"/>
                <a:gd name="T9" fmla="*/ 2 h 5"/>
                <a:gd name="T10" fmla="*/ 0 w 6"/>
                <a:gd name="T11" fmla="*/ 0 h 5"/>
                <a:gd name="T12" fmla="*/ 3 w 6"/>
                <a:gd name="T13" fmla="*/ 0 h 5"/>
                <a:gd name="T14" fmla="*/ 5 w 6"/>
                <a:gd name="T15" fmla="*/ 0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3"/>
                    <a:pt x="5" y="4"/>
                    <a:pt x="5" y="5"/>
                  </a:cubicBezTo>
                  <a:cubicBezTo>
                    <a:pt x="4" y="5"/>
                    <a:pt x="4" y="5"/>
                    <a:pt x="3" y="5"/>
                  </a:cubicBezTo>
                  <a:cubicBezTo>
                    <a:pt x="1" y="5"/>
                    <a:pt x="1" y="5"/>
                    <a:pt x="0" y="5"/>
                  </a:cubicBezTo>
                  <a:cubicBezTo>
                    <a:pt x="0" y="4"/>
                    <a:pt x="0" y="4"/>
                    <a:pt x="0" y="2"/>
                  </a:cubicBezTo>
                  <a:cubicBezTo>
                    <a:pt x="0" y="1"/>
                    <a:pt x="0" y="1"/>
                    <a:pt x="0" y="0"/>
                  </a:cubicBezTo>
                  <a:cubicBezTo>
                    <a:pt x="1" y="0"/>
                    <a:pt x="1" y="0"/>
                    <a:pt x="3" y="0"/>
                  </a:cubicBezTo>
                  <a:cubicBezTo>
                    <a:pt x="4" y="0"/>
                    <a:pt x="5" y="0"/>
                    <a:pt x="5" y="0"/>
                  </a:cubicBezTo>
                  <a:cubicBezTo>
                    <a:pt x="5" y="1"/>
                    <a:pt x="6" y="1"/>
                    <a:pt x="6"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3" name="Freeform 8393">
              <a:extLst>
                <a:ext uri="{FF2B5EF4-FFF2-40B4-BE49-F238E27FC236}">
                  <a16:creationId xmlns:a16="http://schemas.microsoft.com/office/drawing/2014/main" id="{1E421723-A7C0-40F8-A56C-07F8B344BF0C}"/>
                </a:ext>
              </a:extLst>
            </p:cNvPr>
            <p:cNvSpPr>
              <a:spLocks/>
            </p:cNvSpPr>
            <p:nvPr/>
          </p:nvSpPr>
          <p:spPr bwMode="auto">
            <a:xfrm>
              <a:off x="1646032" y="3324157"/>
              <a:ext cx="12667" cy="45036"/>
            </a:xfrm>
            <a:custGeom>
              <a:avLst/>
              <a:gdLst>
                <a:gd name="T0" fmla="*/ 5 w 5"/>
                <a:gd name="T1" fmla="*/ 19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9 h 19"/>
                <a:gd name="T18" fmla="*/ 0 w 5"/>
                <a:gd name="T19" fmla="*/ 1 h 19"/>
                <a:gd name="T20" fmla="*/ 0 w 5"/>
                <a:gd name="T21" fmla="*/ 1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1 h 19"/>
                <a:gd name="T34" fmla="*/ 5 w 5"/>
                <a:gd name="T35" fmla="*/ 1 h 19"/>
                <a:gd name="T36" fmla="*/ 5 w 5"/>
                <a:gd name="T3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9"/>
                  </a:move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0"/>
                    <a:pt x="1" y="0"/>
                  </a:cubicBezTo>
                  <a:cubicBezTo>
                    <a:pt x="1" y="0"/>
                    <a:pt x="1" y="0"/>
                    <a:pt x="1" y="0"/>
                  </a:cubicBezTo>
                  <a:cubicBezTo>
                    <a:pt x="2" y="0"/>
                    <a:pt x="2" y="0"/>
                    <a:pt x="3" y="0"/>
                  </a:cubicBezTo>
                  <a:cubicBezTo>
                    <a:pt x="3" y="0"/>
                    <a:pt x="4" y="0"/>
                    <a:pt x="4" y="0"/>
                  </a:cubicBezTo>
                  <a:cubicBezTo>
                    <a:pt x="4" y="0"/>
                    <a:pt x="4" y="0"/>
                    <a:pt x="5" y="0"/>
                  </a:cubicBezTo>
                  <a:cubicBezTo>
                    <a:pt x="5" y="0"/>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4" name="Freeform 8394">
              <a:extLst>
                <a:ext uri="{FF2B5EF4-FFF2-40B4-BE49-F238E27FC236}">
                  <a16:creationId xmlns:a16="http://schemas.microsoft.com/office/drawing/2014/main" id="{2B1E7A9B-E4F7-49C2-9CF2-D24580955DC5}"/>
                </a:ext>
              </a:extLst>
            </p:cNvPr>
            <p:cNvSpPr>
              <a:spLocks/>
            </p:cNvSpPr>
            <p:nvPr/>
          </p:nvSpPr>
          <p:spPr bwMode="auto">
            <a:xfrm>
              <a:off x="1669958" y="3303047"/>
              <a:ext cx="12667" cy="66147"/>
            </a:xfrm>
            <a:custGeom>
              <a:avLst/>
              <a:gdLst>
                <a:gd name="T0" fmla="*/ 5 w 5"/>
                <a:gd name="T1" fmla="*/ 28 h 28"/>
                <a:gd name="T2" fmla="*/ 5 w 5"/>
                <a:gd name="T3" fmla="*/ 28 h 28"/>
                <a:gd name="T4" fmla="*/ 5 w 5"/>
                <a:gd name="T5" fmla="*/ 28 h 28"/>
                <a:gd name="T6" fmla="*/ 4 w 5"/>
                <a:gd name="T7" fmla="*/ 28 h 28"/>
                <a:gd name="T8" fmla="*/ 3 w 5"/>
                <a:gd name="T9" fmla="*/ 28 h 28"/>
                <a:gd name="T10" fmla="*/ 2 w 5"/>
                <a:gd name="T11" fmla="*/ 28 h 28"/>
                <a:gd name="T12" fmla="*/ 1 w 5"/>
                <a:gd name="T13" fmla="*/ 28 h 28"/>
                <a:gd name="T14" fmla="*/ 0 w 5"/>
                <a:gd name="T15" fmla="*/ 28 h 28"/>
                <a:gd name="T16" fmla="*/ 0 w 5"/>
                <a:gd name="T17" fmla="*/ 28 h 28"/>
                <a:gd name="T18" fmla="*/ 0 w 5"/>
                <a:gd name="T19" fmla="*/ 0 h 28"/>
                <a:gd name="T20" fmla="*/ 0 w 5"/>
                <a:gd name="T21" fmla="*/ 0 h 28"/>
                <a:gd name="T22" fmla="*/ 1 w 5"/>
                <a:gd name="T23" fmla="*/ 0 h 28"/>
                <a:gd name="T24" fmla="*/ 2 w 5"/>
                <a:gd name="T25" fmla="*/ 0 h 28"/>
                <a:gd name="T26" fmla="*/ 3 w 5"/>
                <a:gd name="T27" fmla="*/ 0 h 28"/>
                <a:gd name="T28" fmla="*/ 4 w 5"/>
                <a:gd name="T29" fmla="*/ 0 h 28"/>
                <a:gd name="T30" fmla="*/ 5 w 5"/>
                <a:gd name="T31" fmla="*/ 0 h 28"/>
                <a:gd name="T32" fmla="*/ 5 w 5"/>
                <a:gd name="T33" fmla="*/ 0 h 28"/>
                <a:gd name="T34" fmla="*/ 5 w 5"/>
                <a:gd name="T35" fmla="*/ 0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8"/>
                    <a:pt x="0" y="28"/>
                    <a:pt x="0" y="28"/>
                  </a:cubicBezTo>
                  <a:cubicBezTo>
                    <a:pt x="0" y="0"/>
                    <a:pt x="0" y="0"/>
                    <a:pt x="0" y="0"/>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5" name="Freeform 8395">
              <a:extLst>
                <a:ext uri="{FF2B5EF4-FFF2-40B4-BE49-F238E27FC236}">
                  <a16:creationId xmlns:a16="http://schemas.microsoft.com/office/drawing/2014/main" id="{185B762E-DE28-44E2-B583-46D13A197463}"/>
                </a:ext>
              </a:extLst>
            </p:cNvPr>
            <p:cNvSpPr>
              <a:spLocks noEditPoints="1"/>
            </p:cNvSpPr>
            <p:nvPr/>
          </p:nvSpPr>
          <p:spPr bwMode="auto">
            <a:xfrm>
              <a:off x="1315299" y="3305862"/>
              <a:ext cx="59110" cy="64739"/>
            </a:xfrm>
            <a:custGeom>
              <a:avLst/>
              <a:gdLst>
                <a:gd name="T0" fmla="*/ 25 w 25"/>
                <a:gd name="T1" fmla="*/ 14 h 28"/>
                <a:gd name="T2" fmla="*/ 24 w 25"/>
                <a:gd name="T3" fmla="*/ 20 h 28"/>
                <a:gd name="T4" fmla="*/ 22 w 25"/>
                <a:gd name="T5" fmla="*/ 24 h 28"/>
                <a:gd name="T6" fmla="*/ 18 w 25"/>
                <a:gd name="T7" fmla="*/ 27 h 28"/>
                <a:gd name="T8" fmla="*/ 12 w 25"/>
                <a:gd name="T9" fmla="*/ 28 h 28"/>
                <a:gd name="T10" fmla="*/ 7 w 25"/>
                <a:gd name="T11" fmla="*/ 27 h 28"/>
                <a:gd name="T12" fmla="*/ 3 w 25"/>
                <a:gd name="T13" fmla="*/ 25 h 28"/>
                <a:gd name="T14" fmla="*/ 1 w 25"/>
                <a:gd name="T15" fmla="*/ 20 h 28"/>
                <a:gd name="T16" fmla="*/ 0 w 25"/>
                <a:gd name="T17" fmla="*/ 14 h 28"/>
                <a:gd name="T18" fmla="*/ 1 w 25"/>
                <a:gd name="T19" fmla="*/ 9 h 28"/>
                <a:gd name="T20" fmla="*/ 3 w 25"/>
                <a:gd name="T21" fmla="*/ 4 h 28"/>
                <a:gd name="T22" fmla="*/ 7 w 25"/>
                <a:gd name="T23" fmla="*/ 1 h 28"/>
                <a:gd name="T24" fmla="*/ 13 w 25"/>
                <a:gd name="T25" fmla="*/ 0 h 28"/>
                <a:gd name="T26" fmla="*/ 18 w 25"/>
                <a:gd name="T27" fmla="*/ 1 h 28"/>
                <a:gd name="T28" fmla="*/ 22 w 25"/>
                <a:gd name="T29" fmla="*/ 4 h 28"/>
                <a:gd name="T30" fmla="*/ 24 w 25"/>
                <a:gd name="T31" fmla="*/ 8 h 28"/>
                <a:gd name="T32" fmla="*/ 25 w 25"/>
                <a:gd name="T33" fmla="*/ 14 h 28"/>
                <a:gd name="T34" fmla="*/ 19 w 25"/>
                <a:gd name="T35" fmla="*/ 14 h 28"/>
                <a:gd name="T36" fmla="*/ 19 w 25"/>
                <a:gd name="T37" fmla="*/ 10 h 28"/>
                <a:gd name="T38" fmla="*/ 18 w 25"/>
                <a:gd name="T39" fmla="*/ 7 h 28"/>
                <a:gd name="T40" fmla="*/ 16 w 25"/>
                <a:gd name="T41" fmla="*/ 6 h 28"/>
                <a:gd name="T42" fmla="*/ 13 w 25"/>
                <a:gd name="T43" fmla="*/ 5 h 28"/>
                <a:gd name="T44" fmla="*/ 9 w 25"/>
                <a:gd name="T45" fmla="*/ 6 h 28"/>
                <a:gd name="T46" fmla="*/ 7 w 25"/>
                <a:gd name="T47" fmla="*/ 8 h 28"/>
                <a:gd name="T48" fmla="*/ 6 w 25"/>
                <a:gd name="T49" fmla="*/ 11 h 28"/>
                <a:gd name="T50" fmla="*/ 6 w 25"/>
                <a:gd name="T51" fmla="*/ 14 h 28"/>
                <a:gd name="T52" fmla="*/ 6 w 25"/>
                <a:gd name="T53" fmla="*/ 18 h 28"/>
                <a:gd name="T54" fmla="*/ 7 w 25"/>
                <a:gd name="T55" fmla="*/ 21 h 28"/>
                <a:gd name="T56" fmla="*/ 9 w 25"/>
                <a:gd name="T57" fmla="*/ 23 h 28"/>
                <a:gd name="T58" fmla="*/ 12 w 25"/>
                <a:gd name="T59" fmla="*/ 23 h 28"/>
                <a:gd name="T60" fmla="*/ 16 w 25"/>
                <a:gd name="T61" fmla="*/ 23 h 28"/>
                <a:gd name="T62" fmla="*/ 18 w 25"/>
                <a:gd name="T63" fmla="*/ 21 h 28"/>
                <a:gd name="T64" fmla="*/ 19 w 25"/>
                <a:gd name="T65" fmla="*/ 18 h 28"/>
                <a:gd name="T66" fmla="*/ 19 w 25"/>
                <a:gd name="T6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8">
                  <a:moveTo>
                    <a:pt x="25" y="14"/>
                  </a:moveTo>
                  <a:cubicBezTo>
                    <a:pt x="25" y="16"/>
                    <a:pt x="25" y="18"/>
                    <a:pt x="24" y="20"/>
                  </a:cubicBezTo>
                  <a:cubicBezTo>
                    <a:pt x="24" y="21"/>
                    <a:pt x="23" y="23"/>
                    <a:pt x="22" y="24"/>
                  </a:cubicBezTo>
                  <a:cubicBezTo>
                    <a:pt x="21" y="25"/>
                    <a:pt x="19" y="26"/>
                    <a:pt x="18" y="27"/>
                  </a:cubicBezTo>
                  <a:cubicBezTo>
                    <a:pt x="16" y="28"/>
                    <a:pt x="14" y="28"/>
                    <a:pt x="12" y="28"/>
                  </a:cubicBezTo>
                  <a:cubicBezTo>
                    <a:pt x="10" y="28"/>
                    <a:pt x="8" y="28"/>
                    <a:pt x="7" y="27"/>
                  </a:cubicBezTo>
                  <a:cubicBezTo>
                    <a:pt x="5" y="27"/>
                    <a:pt x="4" y="26"/>
                    <a:pt x="3" y="25"/>
                  </a:cubicBezTo>
                  <a:cubicBezTo>
                    <a:pt x="2" y="23"/>
                    <a:pt x="1" y="22"/>
                    <a:pt x="1" y="20"/>
                  </a:cubicBezTo>
                  <a:cubicBezTo>
                    <a:pt x="0" y="19"/>
                    <a:pt x="0" y="17"/>
                    <a:pt x="0" y="14"/>
                  </a:cubicBezTo>
                  <a:cubicBezTo>
                    <a:pt x="0" y="12"/>
                    <a:pt x="0" y="10"/>
                    <a:pt x="1" y="9"/>
                  </a:cubicBezTo>
                  <a:cubicBezTo>
                    <a:pt x="1" y="7"/>
                    <a:pt x="2" y="5"/>
                    <a:pt x="3" y="4"/>
                  </a:cubicBezTo>
                  <a:cubicBezTo>
                    <a:pt x="4" y="3"/>
                    <a:pt x="6" y="2"/>
                    <a:pt x="7" y="1"/>
                  </a:cubicBezTo>
                  <a:cubicBezTo>
                    <a:pt x="9" y="1"/>
                    <a:pt x="11" y="0"/>
                    <a:pt x="13" y="0"/>
                  </a:cubicBezTo>
                  <a:cubicBezTo>
                    <a:pt x="15" y="0"/>
                    <a:pt x="17" y="1"/>
                    <a:pt x="18" y="1"/>
                  </a:cubicBezTo>
                  <a:cubicBezTo>
                    <a:pt x="20" y="2"/>
                    <a:pt x="21" y="3"/>
                    <a:pt x="22" y="4"/>
                  </a:cubicBezTo>
                  <a:cubicBezTo>
                    <a:pt x="23" y="5"/>
                    <a:pt x="24" y="6"/>
                    <a:pt x="24" y="8"/>
                  </a:cubicBezTo>
                  <a:cubicBezTo>
                    <a:pt x="25" y="10"/>
                    <a:pt x="25" y="12"/>
                    <a:pt x="25" y="14"/>
                  </a:cubicBezTo>
                  <a:close/>
                  <a:moveTo>
                    <a:pt x="19" y="14"/>
                  </a:moveTo>
                  <a:cubicBezTo>
                    <a:pt x="19" y="13"/>
                    <a:pt x="19" y="11"/>
                    <a:pt x="19" y="10"/>
                  </a:cubicBezTo>
                  <a:cubicBezTo>
                    <a:pt x="19" y="9"/>
                    <a:pt x="18" y="8"/>
                    <a:pt x="18" y="7"/>
                  </a:cubicBezTo>
                  <a:cubicBezTo>
                    <a:pt x="17" y="7"/>
                    <a:pt x="17" y="6"/>
                    <a:pt x="16" y="6"/>
                  </a:cubicBezTo>
                  <a:cubicBezTo>
                    <a:pt x="15" y="5"/>
                    <a:pt x="14" y="5"/>
                    <a:pt x="13" y="5"/>
                  </a:cubicBezTo>
                  <a:cubicBezTo>
                    <a:pt x="11" y="5"/>
                    <a:pt x="10" y="5"/>
                    <a:pt x="9" y="6"/>
                  </a:cubicBezTo>
                  <a:cubicBezTo>
                    <a:pt x="8" y="6"/>
                    <a:pt x="8" y="7"/>
                    <a:pt x="7" y="8"/>
                  </a:cubicBezTo>
                  <a:cubicBezTo>
                    <a:pt x="7" y="8"/>
                    <a:pt x="6" y="9"/>
                    <a:pt x="6" y="11"/>
                  </a:cubicBezTo>
                  <a:cubicBezTo>
                    <a:pt x="6" y="12"/>
                    <a:pt x="6" y="13"/>
                    <a:pt x="6" y="14"/>
                  </a:cubicBezTo>
                  <a:cubicBezTo>
                    <a:pt x="6" y="15"/>
                    <a:pt x="6" y="17"/>
                    <a:pt x="6" y="18"/>
                  </a:cubicBezTo>
                  <a:cubicBezTo>
                    <a:pt x="6" y="19"/>
                    <a:pt x="7" y="20"/>
                    <a:pt x="7" y="21"/>
                  </a:cubicBezTo>
                  <a:cubicBezTo>
                    <a:pt x="8" y="22"/>
                    <a:pt x="8" y="22"/>
                    <a:pt x="9" y="23"/>
                  </a:cubicBezTo>
                  <a:cubicBezTo>
                    <a:pt x="10" y="23"/>
                    <a:pt x="11" y="23"/>
                    <a:pt x="12" y="23"/>
                  </a:cubicBezTo>
                  <a:cubicBezTo>
                    <a:pt x="14" y="23"/>
                    <a:pt x="15" y="23"/>
                    <a:pt x="16" y="23"/>
                  </a:cubicBezTo>
                  <a:cubicBezTo>
                    <a:pt x="17" y="22"/>
                    <a:pt x="17" y="22"/>
                    <a:pt x="18" y="21"/>
                  </a:cubicBezTo>
                  <a:cubicBezTo>
                    <a:pt x="18" y="20"/>
                    <a:pt x="19" y="19"/>
                    <a:pt x="19" y="18"/>
                  </a:cubicBezTo>
                  <a:cubicBezTo>
                    <a:pt x="19" y="17"/>
                    <a:pt x="19" y="15"/>
                    <a:pt x="19"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6" name="Freeform 8396">
              <a:extLst>
                <a:ext uri="{FF2B5EF4-FFF2-40B4-BE49-F238E27FC236}">
                  <a16:creationId xmlns:a16="http://schemas.microsoft.com/office/drawing/2014/main" id="{041CB740-FACE-47E1-9676-D879F2CB21E8}"/>
                </a:ext>
              </a:extLst>
            </p:cNvPr>
            <p:cNvSpPr>
              <a:spLocks/>
            </p:cNvSpPr>
            <p:nvPr/>
          </p:nvSpPr>
          <p:spPr bwMode="auto">
            <a:xfrm>
              <a:off x="1378631" y="3310083"/>
              <a:ext cx="61925" cy="60518"/>
            </a:xfrm>
            <a:custGeom>
              <a:avLst/>
              <a:gdLst>
                <a:gd name="T0" fmla="*/ 26 w 26"/>
                <a:gd name="T1" fmla="*/ 24 h 26"/>
                <a:gd name="T2" fmla="*/ 25 w 26"/>
                <a:gd name="T3" fmla="*/ 25 h 26"/>
                <a:gd name="T4" fmla="*/ 23 w 26"/>
                <a:gd name="T5" fmla="*/ 26 h 26"/>
                <a:gd name="T6" fmla="*/ 19 w 26"/>
                <a:gd name="T7" fmla="*/ 25 h 26"/>
                <a:gd name="T8" fmla="*/ 16 w 26"/>
                <a:gd name="T9" fmla="*/ 22 h 26"/>
                <a:gd name="T10" fmla="*/ 16 w 26"/>
                <a:gd name="T11" fmla="*/ 10 h 26"/>
                <a:gd name="T12" fmla="*/ 8 w 26"/>
                <a:gd name="T13" fmla="*/ 18 h 26"/>
                <a:gd name="T14" fmla="*/ 10 w 26"/>
                <a:gd name="T15" fmla="*/ 21 h 26"/>
                <a:gd name="T16" fmla="*/ 12 w 26"/>
                <a:gd name="T17" fmla="*/ 21 h 26"/>
                <a:gd name="T18" fmla="*/ 12 w 26"/>
                <a:gd name="T19" fmla="*/ 21 h 26"/>
                <a:gd name="T20" fmla="*/ 13 w 26"/>
                <a:gd name="T21" fmla="*/ 21 h 26"/>
                <a:gd name="T22" fmla="*/ 13 w 26"/>
                <a:gd name="T23" fmla="*/ 23 h 26"/>
                <a:gd name="T24" fmla="*/ 13 w 26"/>
                <a:gd name="T25" fmla="*/ 24 h 26"/>
                <a:gd name="T26" fmla="*/ 13 w 26"/>
                <a:gd name="T27" fmla="*/ 25 h 26"/>
                <a:gd name="T28" fmla="*/ 11 w 26"/>
                <a:gd name="T29" fmla="*/ 26 h 26"/>
                <a:gd name="T30" fmla="*/ 9 w 26"/>
                <a:gd name="T31" fmla="*/ 26 h 26"/>
                <a:gd name="T32" fmla="*/ 5 w 26"/>
                <a:gd name="T33" fmla="*/ 24 h 26"/>
                <a:gd name="T34" fmla="*/ 3 w 26"/>
                <a:gd name="T35" fmla="*/ 19 h 26"/>
                <a:gd name="T36" fmla="*/ 1 w 26"/>
                <a:gd name="T37" fmla="*/ 10 h 26"/>
                <a:gd name="T38" fmla="*/ 0 w 26"/>
                <a:gd name="T39" fmla="*/ 8 h 26"/>
                <a:gd name="T40" fmla="*/ 0 w 26"/>
                <a:gd name="T41" fmla="*/ 6 h 26"/>
                <a:gd name="T42" fmla="*/ 1 w 26"/>
                <a:gd name="T43" fmla="*/ 6 h 26"/>
                <a:gd name="T44" fmla="*/ 3 w 26"/>
                <a:gd name="T45" fmla="*/ 2 h 26"/>
                <a:gd name="T46" fmla="*/ 4 w 26"/>
                <a:gd name="T47" fmla="*/ 1 h 26"/>
                <a:gd name="T48" fmla="*/ 6 w 26"/>
                <a:gd name="T49" fmla="*/ 1 h 26"/>
                <a:gd name="T50" fmla="*/ 8 w 26"/>
                <a:gd name="T51" fmla="*/ 1 h 26"/>
                <a:gd name="T52" fmla="*/ 8 w 26"/>
                <a:gd name="T53" fmla="*/ 2 h 26"/>
                <a:gd name="T54" fmla="*/ 16 w 26"/>
                <a:gd name="T55" fmla="*/ 6 h 26"/>
                <a:gd name="T56" fmla="*/ 16 w 26"/>
                <a:gd name="T57" fmla="*/ 0 h 26"/>
                <a:gd name="T58" fmla="*/ 17 w 26"/>
                <a:gd name="T59" fmla="*/ 0 h 26"/>
                <a:gd name="T60" fmla="*/ 20 w 26"/>
                <a:gd name="T61" fmla="*/ 0 h 26"/>
                <a:gd name="T62" fmla="*/ 21 w 26"/>
                <a:gd name="T63" fmla="*/ 0 h 26"/>
                <a:gd name="T64" fmla="*/ 21 w 26"/>
                <a:gd name="T65" fmla="*/ 6 h 26"/>
                <a:gd name="T66" fmla="*/ 26 w 26"/>
                <a:gd name="T67" fmla="*/ 6 h 26"/>
                <a:gd name="T68" fmla="*/ 26 w 26"/>
                <a:gd name="T69" fmla="*/ 7 h 26"/>
                <a:gd name="T70" fmla="*/ 26 w 26"/>
                <a:gd name="T71" fmla="*/ 9 h 26"/>
                <a:gd name="T72" fmla="*/ 21 w 26"/>
                <a:gd name="T73" fmla="*/ 10 h 26"/>
                <a:gd name="T74" fmla="*/ 22 w 26"/>
                <a:gd name="T75" fmla="*/ 21 h 26"/>
                <a:gd name="T76" fmla="*/ 24 w 26"/>
                <a:gd name="T77" fmla="*/ 21 h 26"/>
                <a:gd name="T78" fmla="*/ 25 w 26"/>
                <a:gd name="T79" fmla="*/ 21 h 26"/>
                <a:gd name="T80" fmla="*/ 26 w 26"/>
                <a:gd name="T81" fmla="*/ 21 h 26"/>
                <a:gd name="T82" fmla="*/ 26 w 26"/>
                <a:gd name="T8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6">
                  <a:moveTo>
                    <a:pt x="26" y="23"/>
                  </a:moveTo>
                  <a:cubicBezTo>
                    <a:pt x="26" y="23"/>
                    <a:pt x="26" y="24"/>
                    <a:pt x="26" y="24"/>
                  </a:cubicBezTo>
                  <a:cubicBezTo>
                    <a:pt x="26" y="25"/>
                    <a:pt x="26" y="25"/>
                    <a:pt x="26" y="25"/>
                  </a:cubicBezTo>
                  <a:cubicBezTo>
                    <a:pt x="25" y="25"/>
                    <a:pt x="25" y="25"/>
                    <a:pt x="25" y="25"/>
                  </a:cubicBezTo>
                  <a:cubicBezTo>
                    <a:pt x="25" y="25"/>
                    <a:pt x="25" y="25"/>
                    <a:pt x="24" y="26"/>
                  </a:cubicBezTo>
                  <a:cubicBezTo>
                    <a:pt x="24" y="26"/>
                    <a:pt x="24" y="26"/>
                    <a:pt x="23" y="26"/>
                  </a:cubicBezTo>
                  <a:cubicBezTo>
                    <a:pt x="23" y="26"/>
                    <a:pt x="22" y="26"/>
                    <a:pt x="22" y="26"/>
                  </a:cubicBezTo>
                  <a:cubicBezTo>
                    <a:pt x="21" y="26"/>
                    <a:pt x="20" y="26"/>
                    <a:pt x="19" y="25"/>
                  </a:cubicBezTo>
                  <a:cubicBezTo>
                    <a:pt x="19" y="25"/>
                    <a:pt x="18" y="25"/>
                    <a:pt x="18" y="24"/>
                  </a:cubicBezTo>
                  <a:cubicBezTo>
                    <a:pt x="17" y="24"/>
                    <a:pt x="17" y="23"/>
                    <a:pt x="16" y="22"/>
                  </a:cubicBezTo>
                  <a:cubicBezTo>
                    <a:pt x="16" y="21"/>
                    <a:pt x="16" y="20"/>
                    <a:pt x="16" y="19"/>
                  </a:cubicBezTo>
                  <a:cubicBezTo>
                    <a:pt x="16" y="10"/>
                    <a:pt x="16" y="10"/>
                    <a:pt x="16" y="10"/>
                  </a:cubicBezTo>
                  <a:cubicBezTo>
                    <a:pt x="8" y="10"/>
                    <a:pt x="8" y="10"/>
                    <a:pt x="8" y="10"/>
                  </a:cubicBezTo>
                  <a:cubicBezTo>
                    <a:pt x="8" y="18"/>
                    <a:pt x="8" y="18"/>
                    <a:pt x="8" y="18"/>
                  </a:cubicBezTo>
                  <a:cubicBezTo>
                    <a:pt x="8" y="19"/>
                    <a:pt x="8" y="20"/>
                    <a:pt x="9" y="21"/>
                  </a:cubicBezTo>
                  <a:cubicBezTo>
                    <a:pt x="9" y="21"/>
                    <a:pt x="10" y="21"/>
                    <a:pt x="10" y="21"/>
                  </a:cubicBezTo>
                  <a:cubicBezTo>
                    <a:pt x="11" y="21"/>
                    <a:pt x="11" y="21"/>
                    <a:pt x="11" y="21"/>
                  </a:cubicBezTo>
                  <a:cubicBezTo>
                    <a:pt x="11" y="21"/>
                    <a:pt x="12" y="21"/>
                    <a:pt x="12" y="21"/>
                  </a:cubicBezTo>
                  <a:cubicBezTo>
                    <a:pt x="12" y="21"/>
                    <a:pt x="12" y="21"/>
                    <a:pt x="12" y="21"/>
                  </a:cubicBezTo>
                  <a:cubicBezTo>
                    <a:pt x="12" y="21"/>
                    <a:pt x="12" y="21"/>
                    <a:pt x="12" y="21"/>
                  </a:cubicBezTo>
                  <a:cubicBezTo>
                    <a:pt x="13" y="21"/>
                    <a:pt x="13" y="21"/>
                    <a:pt x="13" y="21"/>
                  </a:cubicBezTo>
                  <a:cubicBezTo>
                    <a:pt x="13" y="21"/>
                    <a:pt x="13" y="21"/>
                    <a:pt x="13" y="21"/>
                  </a:cubicBezTo>
                  <a:cubicBezTo>
                    <a:pt x="13" y="22"/>
                    <a:pt x="13" y="22"/>
                    <a:pt x="13" y="22"/>
                  </a:cubicBezTo>
                  <a:cubicBezTo>
                    <a:pt x="13" y="22"/>
                    <a:pt x="13" y="23"/>
                    <a:pt x="13" y="23"/>
                  </a:cubicBezTo>
                  <a:cubicBezTo>
                    <a:pt x="13" y="23"/>
                    <a:pt x="13" y="24"/>
                    <a:pt x="13" y="24"/>
                  </a:cubicBezTo>
                  <a:cubicBezTo>
                    <a:pt x="13" y="24"/>
                    <a:pt x="13" y="24"/>
                    <a:pt x="13" y="24"/>
                  </a:cubicBezTo>
                  <a:cubicBezTo>
                    <a:pt x="13" y="25"/>
                    <a:pt x="13" y="25"/>
                    <a:pt x="13" y="25"/>
                  </a:cubicBezTo>
                  <a:cubicBezTo>
                    <a:pt x="13" y="25"/>
                    <a:pt x="13" y="25"/>
                    <a:pt x="13" y="25"/>
                  </a:cubicBezTo>
                  <a:cubicBezTo>
                    <a:pt x="12" y="25"/>
                    <a:pt x="12" y="25"/>
                    <a:pt x="12" y="25"/>
                  </a:cubicBezTo>
                  <a:cubicBezTo>
                    <a:pt x="12" y="25"/>
                    <a:pt x="12" y="25"/>
                    <a:pt x="11" y="26"/>
                  </a:cubicBezTo>
                  <a:cubicBezTo>
                    <a:pt x="11" y="26"/>
                    <a:pt x="11" y="26"/>
                    <a:pt x="10" y="26"/>
                  </a:cubicBezTo>
                  <a:cubicBezTo>
                    <a:pt x="10" y="26"/>
                    <a:pt x="9" y="26"/>
                    <a:pt x="9" y="26"/>
                  </a:cubicBezTo>
                  <a:cubicBezTo>
                    <a:pt x="8" y="26"/>
                    <a:pt x="7" y="26"/>
                    <a:pt x="6" y="25"/>
                  </a:cubicBezTo>
                  <a:cubicBezTo>
                    <a:pt x="6" y="25"/>
                    <a:pt x="5" y="25"/>
                    <a:pt x="5" y="24"/>
                  </a:cubicBezTo>
                  <a:cubicBezTo>
                    <a:pt x="4" y="24"/>
                    <a:pt x="4" y="23"/>
                    <a:pt x="3" y="22"/>
                  </a:cubicBezTo>
                  <a:cubicBezTo>
                    <a:pt x="3" y="21"/>
                    <a:pt x="3" y="20"/>
                    <a:pt x="3" y="19"/>
                  </a:cubicBezTo>
                  <a:cubicBezTo>
                    <a:pt x="3" y="10"/>
                    <a:pt x="3" y="10"/>
                    <a:pt x="3" y="10"/>
                  </a:cubicBezTo>
                  <a:cubicBezTo>
                    <a:pt x="1" y="10"/>
                    <a:pt x="1" y="10"/>
                    <a:pt x="1" y="10"/>
                  </a:cubicBezTo>
                  <a:cubicBezTo>
                    <a:pt x="1" y="10"/>
                    <a:pt x="0" y="10"/>
                    <a:pt x="0" y="9"/>
                  </a:cubicBezTo>
                  <a:cubicBezTo>
                    <a:pt x="0" y="9"/>
                    <a:pt x="0" y="9"/>
                    <a:pt x="0" y="8"/>
                  </a:cubicBezTo>
                  <a:cubicBezTo>
                    <a:pt x="0" y="7"/>
                    <a:pt x="0" y="7"/>
                    <a:pt x="0" y="7"/>
                  </a:cubicBezTo>
                  <a:cubicBezTo>
                    <a:pt x="0" y="7"/>
                    <a:pt x="0" y="6"/>
                    <a:pt x="0" y="6"/>
                  </a:cubicBezTo>
                  <a:cubicBezTo>
                    <a:pt x="0" y="6"/>
                    <a:pt x="1" y="6"/>
                    <a:pt x="1" y="6"/>
                  </a:cubicBezTo>
                  <a:cubicBezTo>
                    <a:pt x="1" y="6"/>
                    <a:pt x="1" y="6"/>
                    <a:pt x="1" y="6"/>
                  </a:cubicBezTo>
                  <a:cubicBezTo>
                    <a:pt x="3" y="6"/>
                    <a:pt x="3" y="6"/>
                    <a:pt x="3" y="6"/>
                  </a:cubicBezTo>
                  <a:cubicBezTo>
                    <a:pt x="3" y="2"/>
                    <a:pt x="3" y="2"/>
                    <a:pt x="3" y="2"/>
                  </a:cubicBezTo>
                  <a:cubicBezTo>
                    <a:pt x="3" y="2"/>
                    <a:pt x="3" y="1"/>
                    <a:pt x="3" y="1"/>
                  </a:cubicBezTo>
                  <a:cubicBezTo>
                    <a:pt x="3" y="1"/>
                    <a:pt x="3" y="1"/>
                    <a:pt x="4" y="1"/>
                  </a:cubicBezTo>
                  <a:cubicBezTo>
                    <a:pt x="4" y="1"/>
                    <a:pt x="4" y="1"/>
                    <a:pt x="4" y="1"/>
                  </a:cubicBezTo>
                  <a:cubicBezTo>
                    <a:pt x="5" y="1"/>
                    <a:pt x="5" y="1"/>
                    <a:pt x="6" y="1"/>
                  </a:cubicBezTo>
                  <a:cubicBezTo>
                    <a:pt x="6" y="1"/>
                    <a:pt x="7" y="1"/>
                    <a:pt x="7" y="1"/>
                  </a:cubicBezTo>
                  <a:cubicBezTo>
                    <a:pt x="7" y="1"/>
                    <a:pt x="8" y="1"/>
                    <a:pt x="8" y="1"/>
                  </a:cubicBezTo>
                  <a:cubicBezTo>
                    <a:pt x="8" y="1"/>
                    <a:pt x="8" y="1"/>
                    <a:pt x="8" y="1"/>
                  </a:cubicBezTo>
                  <a:cubicBezTo>
                    <a:pt x="8" y="1"/>
                    <a:pt x="8" y="2"/>
                    <a:pt x="8" y="2"/>
                  </a:cubicBezTo>
                  <a:cubicBezTo>
                    <a:pt x="8" y="6"/>
                    <a:pt x="8" y="6"/>
                    <a:pt x="8" y="6"/>
                  </a:cubicBezTo>
                  <a:cubicBezTo>
                    <a:pt x="16" y="6"/>
                    <a:pt x="16" y="6"/>
                    <a:pt x="16" y="6"/>
                  </a:cubicBezTo>
                  <a:cubicBezTo>
                    <a:pt x="16" y="1"/>
                    <a:pt x="16" y="1"/>
                    <a:pt x="16" y="1"/>
                  </a:cubicBezTo>
                  <a:cubicBezTo>
                    <a:pt x="16" y="1"/>
                    <a:pt x="16" y="0"/>
                    <a:pt x="16" y="0"/>
                  </a:cubicBezTo>
                  <a:cubicBezTo>
                    <a:pt x="16" y="0"/>
                    <a:pt x="16" y="0"/>
                    <a:pt x="17" y="0"/>
                  </a:cubicBezTo>
                  <a:cubicBezTo>
                    <a:pt x="17" y="0"/>
                    <a:pt x="17" y="0"/>
                    <a:pt x="17" y="0"/>
                  </a:cubicBezTo>
                  <a:cubicBezTo>
                    <a:pt x="18" y="0"/>
                    <a:pt x="18" y="0"/>
                    <a:pt x="19" y="0"/>
                  </a:cubicBezTo>
                  <a:cubicBezTo>
                    <a:pt x="19" y="0"/>
                    <a:pt x="20" y="0"/>
                    <a:pt x="20" y="0"/>
                  </a:cubicBezTo>
                  <a:cubicBezTo>
                    <a:pt x="20" y="0"/>
                    <a:pt x="21" y="0"/>
                    <a:pt x="21" y="0"/>
                  </a:cubicBezTo>
                  <a:cubicBezTo>
                    <a:pt x="21" y="0"/>
                    <a:pt x="21" y="0"/>
                    <a:pt x="21" y="0"/>
                  </a:cubicBezTo>
                  <a:cubicBezTo>
                    <a:pt x="21" y="0"/>
                    <a:pt x="21" y="1"/>
                    <a:pt x="21" y="1"/>
                  </a:cubicBezTo>
                  <a:cubicBezTo>
                    <a:pt x="21" y="6"/>
                    <a:pt x="21" y="6"/>
                    <a:pt x="21" y="6"/>
                  </a:cubicBezTo>
                  <a:cubicBezTo>
                    <a:pt x="25" y="6"/>
                    <a:pt x="25" y="6"/>
                    <a:pt x="25" y="6"/>
                  </a:cubicBezTo>
                  <a:cubicBezTo>
                    <a:pt x="25" y="6"/>
                    <a:pt x="25" y="6"/>
                    <a:pt x="26" y="6"/>
                  </a:cubicBezTo>
                  <a:cubicBezTo>
                    <a:pt x="26" y="6"/>
                    <a:pt x="26" y="6"/>
                    <a:pt x="26" y="6"/>
                  </a:cubicBezTo>
                  <a:cubicBezTo>
                    <a:pt x="26" y="6"/>
                    <a:pt x="26" y="7"/>
                    <a:pt x="26" y="7"/>
                  </a:cubicBezTo>
                  <a:cubicBezTo>
                    <a:pt x="26" y="7"/>
                    <a:pt x="26" y="7"/>
                    <a:pt x="26" y="8"/>
                  </a:cubicBezTo>
                  <a:cubicBezTo>
                    <a:pt x="26" y="9"/>
                    <a:pt x="26" y="9"/>
                    <a:pt x="26" y="9"/>
                  </a:cubicBezTo>
                  <a:cubicBezTo>
                    <a:pt x="26" y="10"/>
                    <a:pt x="25" y="10"/>
                    <a:pt x="25" y="10"/>
                  </a:cubicBezTo>
                  <a:cubicBezTo>
                    <a:pt x="21" y="10"/>
                    <a:pt x="21" y="10"/>
                    <a:pt x="21" y="10"/>
                  </a:cubicBezTo>
                  <a:cubicBezTo>
                    <a:pt x="21" y="18"/>
                    <a:pt x="21" y="18"/>
                    <a:pt x="21" y="18"/>
                  </a:cubicBezTo>
                  <a:cubicBezTo>
                    <a:pt x="21" y="19"/>
                    <a:pt x="21" y="20"/>
                    <a:pt x="22" y="21"/>
                  </a:cubicBezTo>
                  <a:cubicBezTo>
                    <a:pt x="22" y="21"/>
                    <a:pt x="23" y="21"/>
                    <a:pt x="23" y="21"/>
                  </a:cubicBezTo>
                  <a:cubicBezTo>
                    <a:pt x="24" y="21"/>
                    <a:pt x="24" y="21"/>
                    <a:pt x="24" y="21"/>
                  </a:cubicBezTo>
                  <a:cubicBezTo>
                    <a:pt x="24" y="21"/>
                    <a:pt x="25" y="21"/>
                    <a:pt x="25" y="21"/>
                  </a:cubicBezTo>
                  <a:cubicBezTo>
                    <a:pt x="25" y="21"/>
                    <a:pt x="25" y="21"/>
                    <a:pt x="25" y="21"/>
                  </a:cubicBezTo>
                  <a:cubicBezTo>
                    <a:pt x="25" y="21"/>
                    <a:pt x="25" y="21"/>
                    <a:pt x="25" y="21"/>
                  </a:cubicBezTo>
                  <a:cubicBezTo>
                    <a:pt x="26" y="21"/>
                    <a:pt x="26" y="21"/>
                    <a:pt x="26" y="21"/>
                  </a:cubicBezTo>
                  <a:cubicBezTo>
                    <a:pt x="26" y="21"/>
                    <a:pt x="26" y="21"/>
                    <a:pt x="26" y="21"/>
                  </a:cubicBezTo>
                  <a:cubicBezTo>
                    <a:pt x="26" y="22"/>
                    <a:pt x="26" y="22"/>
                    <a:pt x="26" y="22"/>
                  </a:cubicBezTo>
                  <a:cubicBezTo>
                    <a:pt x="26" y="22"/>
                    <a:pt x="26" y="23"/>
                    <a:pt x="26"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7" name="Freeform 8397">
              <a:extLst>
                <a:ext uri="{FF2B5EF4-FFF2-40B4-BE49-F238E27FC236}">
                  <a16:creationId xmlns:a16="http://schemas.microsoft.com/office/drawing/2014/main" id="{BD368181-3CCF-4F1A-B38D-E0FD68D33E2F}"/>
                </a:ext>
              </a:extLst>
            </p:cNvPr>
            <p:cNvSpPr>
              <a:spLocks noEditPoints="1"/>
            </p:cNvSpPr>
            <p:nvPr/>
          </p:nvSpPr>
          <p:spPr bwMode="auto">
            <a:xfrm>
              <a:off x="1446185" y="3322750"/>
              <a:ext cx="42221" cy="47851"/>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6 h 21"/>
                <a:gd name="T12" fmla="*/ 8 w 18"/>
                <a:gd name="T13" fmla="*/ 17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9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3"/>
                    <a:pt x="6" y="13"/>
                    <a:pt x="6" y="14"/>
                  </a:cubicBezTo>
                  <a:cubicBezTo>
                    <a:pt x="6" y="15"/>
                    <a:pt x="6" y="15"/>
                    <a:pt x="7" y="16"/>
                  </a:cubicBezTo>
                  <a:cubicBezTo>
                    <a:pt x="7" y="16"/>
                    <a:pt x="7" y="16"/>
                    <a:pt x="8" y="17"/>
                  </a:cubicBezTo>
                  <a:cubicBezTo>
                    <a:pt x="9" y="17"/>
                    <a:pt x="10" y="17"/>
                    <a:pt x="10" y="17"/>
                  </a:cubicBezTo>
                  <a:cubicBezTo>
                    <a:pt x="11" y="17"/>
                    <a:pt x="12" y="17"/>
                    <a:pt x="13" y="17"/>
                  </a:cubicBezTo>
                  <a:cubicBezTo>
                    <a:pt x="13" y="17"/>
                    <a:pt x="14" y="17"/>
                    <a:pt x="15" y="16"/>
                  </a:cubicBezTo>
                  <a:cubicBezTo>
                    <a:pt x="15" y="16"/>
                    <a:pt x="15" y="16"/>
                    <a:pt x="16" y="16"/>
                  </a:cubicBezTo>
                  <a:cubicBezTo>
                    <a:pt x="16" y="16"/>
                    <a:pt x="16" y="16"/>
                    <a:pt x="17"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19"/>
                    <a:pt x="16" y="20"/>
                    <a:pt x="16" y="20"/>
                  </a:cubicBezTo>
                  <a:cubicBezTo>
                    <a:pt x="16" y="20"/>
                    <a:pt x="15" y="20"/>
                    <a:pt x="15" y="20"/>
                  </a:cubicBezTo>
                  <a:cubicBezTo>
                    <a:pt x="14" y="20"/>
                    <a:pt x="13" y="21"/>
                    <a:pt x="12" y="21"/>
                  </a:cubicBezTo>
                  <a:cubicBezTo>
                    <a:pt x="12" y="21"/>
                    <a:pt x="11" y="21"/>
                    <a:pt x="10" y="21"/>
                  </a:cubicBezTo>
                  <a:cubicBezTo>
                    <a:pt x="8" y="21"/>
                    <a:pt x="7" y="21"/>
                    <a:pt x="6" y="20"/>
                  </a:cubicBezTo>
                  <a:cubicBezTo>
                    <a:pt x="4" y="20"/>
                    <a:pt x="3" y="19"/>
                    <a:pt x="3" y="18"/>
                  </a:cubicBezTo>
                  <a:cubicBezTo>
                    <a:pt x="2" y="18"/>
                    <a:pt x="1" y="16"/>
                    <a:pt x="1" y="15"/>
                  </a:cubicBezTo>
                  <a:cubicBezTo>
                    <a:pt x="0" y="14"/>
                    <a:pt x="0" y="12"/>
                    <a:pt x="0" y="11"/>
                  </a:cubicBezTo>
                  <a:cubicBezTo>
                    <a:pt x="0" y="9"/>
                    <a:pt x="0" y="8"/>
                    <a:pt x="1" y="6"/>
                  </a:cubicBezTo>
                  <a:cubicBezTo>
                    <a:pt x="1" y="5"/>
                    <a:pt x="2" y="4"/>
                    <a:pt x="3" y="3"/>
                  </a:cubicBezTo>
                  <a:cubicBezTo>
                    <a:pt x="3" y="2"/>
                    <a:pt x="4" y="1"/>
                    <a:pt x="6" y="1"/>
                  </a:cubicBezTo>
                  <a:cubicBezTo>
                    <a:pt x="7" y="1"/>
                    <a:pt x="8" y="0"/>
                    <a:pt x="9" y="0"/>
                  </a:cubicBezTo>
                  <a:cubicBezTo>
                    <a:pt x="11" y="0"/>
                    <a:pt x="12" y="1"/>
                    <a:pt x="13" y="1"/>
                  </a:cubicBezTo>
                  <a:cubicBezTo>
                    <a:pt x="14" y="1"/>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5"/>
                    <a:pt x="7" y="5"/>
                    <a:pt x="6" y="5"/>
                  </a:cubicBezTo>
                  <a:cubicBezTo>
                    <a:pt x="6" y="6"/>
                    <a:pt x="6" y="6"/>
                    <a:pt x="6" y="7"/>
                  </a:cubicBezTo>
                  <a:cubicBezTo>
                    <a:pt x="6"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8" name="Freeform 8398">
              <a:extLst>
                <a:ext uri="{FF2B5EF4-FFF2-40B4-BE49-F238E27FC236}">
                  <a16:creationId xmlns:a16="http://schemas.microsoft.com/office/drawing/2014/main" id="{8185A0C8-6224-45D9-B8A5-C1EF439E425B}"/>
                </a:ext>
              </a:extLst>
            </p:cNvPr>
            <p:cNvSpPr>
              <a:spLocks/>
            </p:cNvSpPr>
            <p:nvPr/>
          </p:nvSpPr>
          <p:spPr bwMode="auto">
            <a:xfrm>
              <a:off x="1498258" y="3322750"/>
              <a:ext cx="28148" cy="47851"/>
            </a:xfrm>
            <a:custGeom>
              <a:avLst/>
              <a:gdLst>
                <a:gd name="T0" fmla="*/ 12 w 12"/>
                <a:gd name="T1" fmla="*/ 3 h 21"/>
                <a:gd name="T2" fmla="*/ 12 w 12"/>
                <a:gd name="T3" fmla="*/ 4 h 21"/>
                <a:gd name="T4" fmla="*/ 12 w 12"/>
                <a:gd name="T5" fmla="*/ 5 h 21"/>
                <a:gd name="T6" fmla="*/ 12 w 12"/>
                <a:gd name="T7" fmla="*/ 5 h 21"/>
                <a:gd name="T8" fmla="*/ 11 w 12"/>
                <a:gd name="T9" fmla="*/ 6 h 21"/>
                <a:gd name="T10" fmla="*/ 11 w 12"/>
                <a:gd name="T11" fmla="*/ 5 h 21"/>
                <a:gd name="T12" fmla="*/ 11 w 12"/>
                <a:gd name="T13" fmla="*/ 5 h 21"/>
                <a:gd name="T14" fmla="*/ 10 w 12"/>
                <a:gd name="T15" fmla="*/ 5 h 21"/>
                <a:gd name="T16" fmla="*/ 9 w 12"/>
                <a:gd name="T17" fmla="*/ 5 h 21"/>
                <a:gd name="T18" fmla="*/ 8 w 12"/>
                <a:gd name="T19" fmla="*/ 5 h 21"/>
                <a:gd name="T20" fmla="*/ 8 w 12"/>
                <a:gd name="T21" fmla="*/ 6 h 21"/>
                <a:gd name="T22" fmla="*/ 7 w 12"/>
                <a:gd name="T23" fmla="*/ 7 h 21"/>
                <a:gd name="T24" fmla="*/ 5 w 12"/>
                <a:gd name="T25" fmla="*/ 8 h 21"/>
                <a:gd name="T26" fmla="*/ 5 w 12"/>
                <a:gd name="T27" fmla="*/ 20 h 21"/>
                <a:gd name="T28" fmla="*/ 5 w 12"/>
                <a:gd name="T29" fmla="*/ 20 h 21"/>
                <a:gd name="T30" fmla="*/ 5 w 12"/>
                <a:gd name="T31" fmla="*/ 20 h 21"/>
                <a:gd name="T32" fmla="*/ 4 w 12"/>
                <a:gd name="T33" fmla="*/ 20 h 21"/>
                <a:gd name="T34" fmla="*/ 3 w 12"/>
                <a:gd name="T35" fmla="*/ 21 h 21"/>
                <a:gd name="T36" fmla="*/ 2 w 12"/>
                <a:gd name="T37" fmla="*/ 20 h 21"/>
                <a:gd name="T38" fmla="*/ 1 w 12"/>
                <a:gd name="T39" fmla="*/ 20 h 21"/>
                <a:gd name="T40" fmla="*/ 0 w 12"/>
                <a:gd name="T41" fmla="*/ 20 h 21"/>
                <a:gd name="T42" fmla="*/ 0 w 12"/>
                <a:gd name="T43" fmla="*/ 20 h 21"/>
                <a:gd name="T44" fmla="*/ 0 w 12"/>
                <a:gd name="T45" fmla="*/ 1 h 21"/>
                <a:gd name="T46" fmla="*/ 0 w 12"/>
                <a:gd name="T47" fmla="*/ 1 h 21"/>
                <a:gd name="T48" fmla="*/ 1 w 12"/>
                <a:gd name="T49" fmla="*/ 1 h 21"/>
                <a:gd name="T50" fmla="*/ 1 w 12"/>
                <a:gd name="T51" fmla="*/ 1 h 21"/>
                <a:gd name="T52" fmla="*/ 3 w 12"/>
                <a:gd name="T53" fmla="*/ 1 h 21"/>
                <a:gd name="T54" fmla="*/ 4 w 12"/>
                <a:gd name="T55" fmla="*/ 1 h 21"/>
                <a:gd name="T56" fmla="*/ 4 w 12"/>
                <a:gd name="T57" fmla="*/ 1 h 21"/>
                <a:gd name="T58" fmla="*/ 5 w 12"/>
                <a:gd name="T59" fmla="*/ 1 h 21"/>
                <a:gd name="T60" fmla="*/ 5 w 12"/>
                <a:gd name="T61" fmla="*/ 1 h 21"/>
                <a:gd name="T62" fmla="*/ 5 w 12"/>
                <a:gd name="T63" fmla="*/ 4 h 21"/>
                <a:gd name="T64" fmla="*/ 6 w 12"/>
                <a:gd name="T65" fmla="*/ 2 h 21"/>
                <a:gd name="T66" fmla="*/ 7 w 12"/>
                <a:gd name="T67" fmla="*/ 1 h 21"/>
                <a:gd name="T68" fmla="*/ 8 w 12"/>
                <a:gd name="T69" fmla="*/ 0 h 21"/>
                <a:gd name="T70" fmla="*/ 10 w 12"/>
                <a:gd name="T71" fmla="*/ 0 h 21"/>
                <a:gd name="T72" fmla="*/ 10 w 12"/>
                <a:gd name="T73" fmla="*/ 0 h 21"/>
                <a:gd name="T74" fmla="*/ 11 w 12"/>
                <a:gd name="T75" fmla="*/ 0 h 21"/>
                <a:gd name="T76" fmla="*/ 11 w 12"/>
                <a:gd name="T77" fmla="*/ 1 h 21"/>
                <a:gd name="T78" fmla="*/ 12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2" y="5"/>
                    <a:pt x="12" y="5"/>
                    <a:pt x="12" y="5"/>
                  </a:cubicBezTo>
                  <a:cubicBezTo>
                    <a:pt x="12" y="6"/>
                    <a:pt x="11" y="6"/>
                    <a:pt x="11" y="6"/>
                  </a:cubicBezTo>
                  <a:cubicBezTo>
                    <a:pt x="11" y="6"/>
                    <a:pt x="11" y="6"/>
                    <a:pt x="11" y="5"/>
                  </a:cubicBezTo>
                  <a:cubicBezTo>
                    <a:pt x="11" y="5"/>
                    <a:pt x="11" y="5"/>
                    <a:pt x="11" y="5"/>
                  </a:cubicBezTo>
                  <a:cubicBezTo>
                    <a:pt x="10" y="5"/>
                    <a:pt x="10" y="5"/>
                    <a:pt x="10" y="5"/>
                  </a:cubicBezTo>
                  <a:cubicBezTo>
                    <a:pt x="10" y="5"/>
                    <a:pt x="10" y="5"/>
                    <a:pt x="9" y="5"/>
                  </a:cubicBezTo>
                  <a:cubicBezTo>
                    <a:pt x="9" y="5"/>
                    <a:pt x="9" y="5"/>
                    <a:pt x="8" y="5"/>
                  </a:cubicBezTo>
                  <a:cubicBezTo>
                    <a:pt x="8" y="5"/>
                    <a:pt x="8" y="6"/>
                    <a:pt x="8" y="6"/>
                  </a:cubicBezTo>
                  <a:cubicBezTo>
                    <a:pt x="7" y="6"/>
                    <a:pt x="7" y="6"/>
                    <a:pt x="7" y="7"/>
                  </a:cubicBezTo>
                  <a:cubicBezTo>
                    <a:pt x="6" y="7"/>
                    <a:pt x="6" y="8"/>
                    <a:pt x="5" y="8"/>
                  </a:cubicBezTo>
                  <a:cubicBezTo>
                    <a:pt x="5" y="20"/>
                    <a:pt x="5" y="20"/>
                    <a:pt x="5" y="20"/>
                  </a:cubicBezTo>
                  <a:cubicBezTo>
                    <a:pt x="5" y="20"/>
                    <a:pt x="5" y="20"/>
                    <a:pt x="5" y="20"/>
                  </a:cubicBezTo>
                  <a:cubicBezTo>
                    <a:pt x="5" y="20"/>
                    <a:pt x="5" y="20"/>
                    <a:pt x="5" y="20"/>
                  </a:cubicBezTo>
                  <a:cubicBezTo>
                    <a:pt x="5" y="20"/>
                    <a:pt x="4" y="20"/>
                    <a:pt x="4" y="20"/>
                  </a:cubicBezTo>
                  <a:cubicBezTo>
                    <a:pt x="4" y="20"/>
                    <a:pt x="3" y="21"/>
                    <a:pt x="3" y="21"/>
                  </a:cubicBezTo>
                  <a:cubicBezTo>
                    <a:pt x="2" y="21"/>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4" y="1"/>
                  </a:cubicBezTo>
                  <a:cubicBezTo>
                    <a:pt x="4" y="1"/>
                    <a:pt x="4" y="1"/>
                    <a:pt x="4" y="1"/>
                  </a:cubicBezTo>
                  <a:cubicBezTo>
                    <a:pt x="4" y="1"/>
                    <a:pt x="5" y="1"/>
                    <a:pt x="5" y="1"/>
                  </a:cubicBezTo>
                  <a:cubicBezTo>
                    <a:pt x="5" y="1"/>
                    <a:pt x="5" y="1"/>
                    <a:pt x="5" y="1"/>
                  </a:cubicBezTo>
                  <a:cubicBezTo>
                    <a:pt x="5" y="4"/>
                    <a:pt x="5" y="4"/>
                    <a:pt x="5" y="4"/>
                  </a:cubicBezTo>
                  <a:cubicBezTo>
                    <a:pt x="5" y="3"/>
                    <a:pt x="6" y="2"/>
                    <a:pt x="6" y="2"/>
                  </a:cubicBezTo>
                  <a:cubicBezTo>
                    <a:pt x="7" y="2"/>
                    <a:pt x="7" y="1"/>
                    <a:pt x="7" y="1"/>
                  </a:cubicBezTo>
                  <a:cubicBezTo>
                    <a:pt x="8" y="1"/>
                    <a:pt x="8" y="1"/>
                    <a:pt x="8" y="0"/>
                  </a:cubicBezTo>
                  <a:cubicBezTo>
                    <a:pt x="9" y="0"/>
                    <a:pt x="9" y="0"/>
                    <a:pt x="10" y="0"/>
                  </a:cubicBezTo>
                  <a:cubicBezTo>
                    <a:pt x="10" y="0"/>
                    <a:pt x="10" y="0"/>
                    <a:pt x="10" y="0"/>
                  </a:cubicBezTo>
                  <a:cubicBezTo>
                    <a:pt x="10" y="0"/>
                    <a:pt x="11" y="0"/>
                    <a:pt x="11" y="0"/>
                  </a:cubicBezTo>
                  <a:cubicBezTo>
                    <a:pt x="11" y="0"/>
                    <a:pt x="11" y="1"/>
                    <a:pt x="11" y="1"/>
                  </a:cubicBezTo>
                  <a:cubicBezTo>
                    <a:pt x="12" y="1"/>
                    <a:pt x="12" y="1"/>
                    <a:pt x="12" y="1"/>
                  </a:cubicBezTo>
                  <a:cubicBezTo>
                    <a:pt x="12" y="1"/>
                    <a:pt x="12" y="1"/>
                    <a:pt x="12" y="1"/>
                  </a:cubicBezTo>
                  <a:cubicBezTo>
                    <a:pt x="12" y="1"/>
                    <a:pt x="12" y="1"/>
                    <a:pt x="12" y="1"/>
                  </a:cubicBezTo>
                  <a:cubicBezTo>
                    <a:pt x="12" y="1"/>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9" name="Freeform 8399">
              <a:extLst>
                <a:ext uri="{FF2B5EF4-FFF2-40B4-BE49-F238E27FC236}">
                  <a16:creationId xmlns:a16="http://schemas.microsoft.com/office/drawing/2014/main" id="{DF3347C6-9F37-4DE3-AD0B-5A48154478C4}"/>
                </a:ext>
              </a:extLst>
            </p:cNvPr>
            <p:cNvSpPr>
              <a:spLocks/>
            </p:cNvSpPr>
            <p:nvPr/>
          </p:nvSpPr>
          <p:spPr bwMode="auto">
            <a:xfrm>
              <a:off x="1550331" y="3308676"/>
              <a:ext cx="49259" cy="61925"/>
            </a:xfrm>
            <a:custGeom>
              <a:avLst/>
              <a:gdLst>
                <a:gd name="T0" fmla="*/ 21 w 21"/>
                <a:gd name="T1" fmla="*/ 2 h 27"/>
                <a:gd name="T2" fmla="*/ 21 w 21"/>
                <a:gd name="T3" fmla="*/ 3 h 27"/>
                <a:gd name="T4" fmla="*/ 20 w 21"/>
                <a:gd name="T5" fmla="*/ 4 h 27"/>
                <a:gd name="T6" fmla="*/ 20 w 21"/>
                <a:gd name="T7" fmla="*/ 4 h 27"/>
                <a:gd name="T8" fmla="*/ 20 w 21"/>
                <a:gd name="T9" fmla="*/ 4 h 27"/>
                <a:gd name="T10" fmla="*/ 13 w 21"/>
                <a:gd name="T11" fmla="*/ 4 h 27"/>
                <a:gd name="T12" fmla="*/ 13 w 21"/>
                <a:gd name="T13" fmla="*/ 26 h 27"/>
                <a:gd name="T14" fmla="*/ 13 w 21"/>
                <a:gd name="T15" fmla="*/ 26 h 27"/>
                <a:gd name="T16" fmla="*/ 13 w 21"/>
                <a:gd name="T17" fmla="*/ 26 h 27"/>
                <a:gd name="T18" fmla="*/ 12 w 21"/>
                <a:gd name="T19" fmla="*/ 26 h 27"/>
                <a:gd name="T20" fmla="*/ 10 w 21"/>
                <a:gd name="T21" fmla="*/ 27 h 27"/>
                <a:gd name="T22" fmla="*/ 9 w 21"/>
                <a:gd name="T23" fmla="*/ 26 h 27"/>
                <a:gd name="T24" fmla="*/ 8 w 21"/>
                <a:gd name="T25" fmla="*/ 26 h 27"/>
                <a:gd name="T26" fmla="*/ 8 w 21"/>
                <a:gd name="T27" fmla="*/ 26 h 27"/>
                <a:gd name="T28" fmla="*/ 8 w 21"/>
                <a:gd name="T29" fmla="*/ 26 h 27"/>
                <a:gd name="T30" fmla="*/ 8 w 21"/>
                <a:gd name="T31" fmla="*/ 4 h 27"/>
                <a:gd name="T32" fmla="*/ 1 w 21"/>
                <a:gd name="T33" fmla="*/ 4 h 27"/>
                <a:gd name="T34" fmla="*/ 1 w 21"/>
                <a:gd name="T35" fmla="*/ 4 h 27"/>
                <a:gd name="T36" fmla="*/ 1 w 21"/>
                <a:gd name="T37" fmla="*/ 4 h 27"/>
                <a:gd name="T38" fmla="*/ 0 w 21"/>
                <a:gd name="T39" fmla="*/ 3 h 27"/>
                <a:gd name="T40" fmla="*/ 0 w 21"/>
                <a:gd name="T41" fmla="*/ 2 h 27"/>
                <a:gd name="T42" fmla="*/ 0 w 21"/>
                <a:gd name="T43" fmla="*/ 1 h 27"/>
                <a:gd name="T44" fmla="*/ 1 w 21"/>
                <a:gd name="T45" fmla="*/ 0 h 27"/>
                <a:gd name="T46" fmla="*/ 1 w 21"/>
                <a:gd name="T47" fmla="*/ 0 h 27"/>
                <a:gd name="T48" fmla="*/ 1 w 21"/>
                <a:gd name="T49" fmla="*/ 0 h 27"/>
                <a:gd name="T50" fmla="*/ 20 w 21"/>
                <a:gd name="T51" fmla="*/ 0 h 27"/>
                <a:gd name="T52" fmla="*/ 20 w 21"/>
                <a:gd name="T53" fmla="*/ 0 h 27"/>
                <a:gd name="T54" fmla="*/ 20 w 21"/>
                <a:gd name="T55" fmla="*/ 0 h 27"/>
                <a:gd name="T56" fmla="*/ 21 w 21"/>
                <a:gd name="T57" fmla="*/ 1 h 27"/>
                <a:gd name="T58" fmla="*/ 21 w 21"/>
                <a:gd name="T5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7">
                  <a:moveTo>
                    <a:pt x="21" y="2"/>
                  </a:moveTo>
                  <a:cubicBezTo>
                    <a:pt x="21" y="3"/>
                    <a:pt x="21" y="3"/>
                    <a:pt x="21" y="3"/>
                  </a:cubicBezTo>
                  <a:cubicBezTo>
                    <a:pt x="21" y="3"/>
                    <a:pt x="20" y="4"/>
                    <a:pt x="20" y="4"/>
                  </a:cubicBezTo>
                  <a:cubicBezTo>
                    <a:pt x="20" y="4"/>
                    <a:pt x="20" y="4"/>
                    <a:pt x="20" y="4"/>
                  </a:cubicBezTo>
                  <a:cubicBezTo>
                    <a:pt x="20" y="4"/>
                    <a:pt x="20" y="4"/>
                    <a:pt x="20" y="4"/>
                  </a:cubicBezTo>
                  <a:cubicBezTo>
                    <a:pt x="13" y="4"/>
                    <a:pt x="13" y="4"/>
                    <a:pt x="13" y="4"/>
                  </a:cubicBezTo>
                  <a:cubicBezTo>
                    <a:pt x="13" y="26"/>
                    <a:pt x="13" y="26"/>
                    <a:pt x="13" y="26"/>
                  </a:cubicBezTo>
                  <a:cubicBezTo>
                    <a:pt x="13" y="26"/>
                    <a:pt x="13" y="26"/>
                    <a:pt x="13" y="26"/>
                  </a:cubicBezTo>
                  <a:cubicBezTo>
                    <a:pt x="13" y="26"/>
                    <a:pt x="13" y="26"/>
                    <a:pt x="13" y="26"/>
                  </a:cubicBezTo>
                  <a:cubicBezTo>
                    <a:pt x="12" y="26"/>
                    <a:pt x="12" y="26"/>
                    <a:pt x="12" y="26"/>
                  </a:cubicBezTo>
                  <a:cubicBezTo>
                    <a:pt x="11" y="26"/>
                    <a:pt x="11" y="27"/>
                    <a:pt x="10" y="27"/>
                  </a:cubicBezTo>
                  <a:cubicBezTo>
                    <a:pt x="10" y="27"/>
                    <a:pt x="10" y="26"/>
                    <a:pt x="9" y="26"/>
                  </a:cubicBezTo>
                  <a:cubicBezTo>
                    <a:pt x="9" y="26"/>
                    <a:pt x="9" y="26"/>
                    <a:pt x="8" y="26"/>
                  </a:cubicBezTo>
                  <a:cubicBezTo>
                    <a:pt x="8" y="26"/>
                    <a:pt x="8" y="26"/>
                    <a:pt x="8" y="26"/>
                  </a:cubicBezTo>
                  <a:cubicBezTo>
                    <a:pt x="8" y="26"/>
                    <a:pt x="8" y="26"/>
                    <a:pt x="8" y="26"/>
                  </a:cubicBezTo>
                  <a:cubicBezTo>
                    <a:pt x="8" y="4"/>
                    <a:pt x="8" y="4"/>
                    <a:pt x="8" y="4"/>
                  </a:cubicBezTo>
                  <a:cubicBezTo>
                    <a:pt x="1" y="4"/>
                    <a:pt x="1" y="4"/>
                    <a:pt x="1" y="4"/>
                  </a:cubicBezTo>
                  <a:cubicBezTo>
                    <a:pt x="1" y="4"/>
                    <a:pt x="1" y="4"/>
                    <a:pt x="1" y="4"/>
                  </a:cubicBezTo>
                  <a:cubicBezTo>
                    <a:pt x="1" y="4"/>
                    <a:pt x="1" y="4"/>
                    <a:pt x="1" y="4"/>
                  </a:cubicBezTo>
                  <a:cubicBezTo>
                    <a:pt x="1" y="4"/>
                    <a:pt x="0" y="3"/>
                    <a:pt x="0" y="3"/>
                  </a:cubicBezTo>
                  <a:cubicBezTo>
                    <a:pt x="0" y="3"/>
                    <a:pt x="0" y="3"/>
                    <a:pt x="0" y="2"/>
                  </a:cubicBezTo>
                  <a:cubicBezTo>
                    <a:pt x="0" y="2"/>
                    <a:pt x="0" y="1"/>
                    <a:pt x="0" y="1"/>
                  </a:cubicBezTo>
                  <a:cubicBezTo>
                    <a:pt x="0" y="1"/>
                    <a:pt x="1" y="1"/>
                    <a:pt x="1" y="0"/>
                  </a:cubicBezTo>
                  <a:cubicBezTo>
                    <a:pt x="1" y="0"/>
                    <a:pt x="1" y="0"/>
                    <a:pt x="1" y="0"/>
                  </a:cubicBezTo>
                  <a:cubicBezTo>
                    <a:pt x="1" y="0"/>
                    <a:pt x="1" y="0"/>
                    <a:pt x="1" y="0"/>
                  </a:cubicBezTo>
                  <a:cubicBezTo>
                    <a:pt x="20" y="0"/>
                    <a:pt x="20" y="0"/>
                    <a:pt x="20" y="0"/>
                  </a:cubicBezTo>
                  <a:cubicBezTo>
                    <a:pt x="20" y="0"/>
                    <a:pt x="20" y="0"/>
                    <a:pt x="20" y="0"/>
                  </a:cubicBezTo>
                  <a:cubicBezTo>
                    <a:pt x="20" y="0"/>
                    <a:pt x="20" y="0"/>
                    <a:pt x="20" y="0"/>
                  </a:cubicBezTo>
                  <a:cubicBezTo>
                    <a:pt x="20" y="1"/>
                    <a:pt x="21" y="1"/>
                    <a:pt x="21" y="1"/>
                  </a:cubicBezTo>
                  <a:cubicBezTo>
                    <a:pt x="21" y="1"/>
                    <a:pt x="21" y="2"/>
                    <a:pt x="2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90" name="Freeform 8400">
              <a:extLst>
                <a:ext uri="{FF2B5EF4-FFF2-40B4-BE49-F238E27FC236}">
                  <a16:creationId xmlns:a16="http://schemas.microsoft.com/office/drawing/2014/main" id="{D828306F-6525-4FDB-BF77-B1531F64DFBE}"/>
                </a:ext>
              </a:extLst>
            </p:cNvPr>
            <p:cNvSpPr>
              <a:spLocks noEditPoints="1"/>
            </p:cNvSpPr>
            <p:nvPr/>
          </p:nvSpPr>
          <p:spPr bwMode="auto">
            <a:xfrm>
              <a:off x="1593960" y="3322750"/>
              <a:ext cx="40814" cy="47851"/>
            </a:xfrm>
            <a:custGeom>
              <a:avLst/>
              <a:gdLst>
                <a:gd name="T0" fmla="*/ 17 w 17"/>
                <a:gd name="T1" fmla="*/ 20 h 21"/>
                <a:gd name="T2" fmla="*/ 17 w 17"/>
                <a:gd name="T3" fmla="*/ 20 h 21"/>
                <a:gd name="T4" fmla="*/ 16 w 17"/>
                <a:gd name="T5" fmla="*/ 20 h 21"/>
                <a:gd name="T6" fmla="*/ 15 w 17"/>
                <a:gd name="T7" fmla="*/ 21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8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1"/>
                    <a:pt x="15" y="21"/>
                  </a:cubicBezTo>
                  <a:cubicBezTo>
                    <a:pt x="14" y="21"/>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8"/>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2" y="6"/>
                  </a:cubicBezTo>
                  <a:cubicBezTo>
                    <a:pt x="11" y="6"/>
                    <a:pt x="11" y="5"/>
                    <a:pt x="11" y="5"/>
                  </a:cubicBezTo>
                  <a:cubicBezTo>
                    <a:pt x="11" y="5"/>
                    <a:pt x="10" y="5"/>
                    <a:pt x="10" y="4"/>
                  </a:cubicBezTo>
                  <a:cubicBezTo>
                    <a:pt x="10" y="4"/>
                    <a:pt x="9" y="4"/>
                    <a:pt x="8" y="4"/>
                  </a:cubicBezTo>
                  <a:cubicBezTo>
                    <a:pt x="7" y="4"/>
                    <a:pt x="7" y="4"/>
                    <a:pt x="6" y="4"/>
                  </a:cubicBezTo>
                  <a:cubicBezTo>
                    <a:pt x="5" y="5"/>
                    <a:pt x="5" y="5"/>
                    <a:pt x="4" y="5"/>
                  </a:cubicBezTo>
                  <a:cubicBezTo>
                    <a:pt x="4" y="5"/>
                    <a:pt x="3" y="6"/>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4"/>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3"/>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4"/>
                  </a:cubicBezTo>
                  <a:cubicBezTo>
                    <a:pt x="5" y="14"/>
                    <a:pt x="5" y="14"/>
                    <a:pt x="5" y="15"/>
                  </a:cubicBezTo>
                  <a:cubicBezTo>
                    <a:pt x="5" y="16"/>
                    <a:pt x="5" y="16"/>
                    <a:pt x="6" y="17"/>
                  </a:cubicBezTo>
                  <a:cubicBezTo>
                    <a:pt x="6" y="17"/>
                    <a:pt x="7" y="17"/>
                    <a:pt x="8" y="17"/>
                  </a:cubicBezTo>
                  <a:cubicBezTo>
                    <a:pt x="9" y="17"/>
                    <a:pt x="9"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91" name="Freeform 8401">
              <a:extLst>
                <a:ext uri="{FF2B5EF4-FFF2-40B4-BE49-F238E27FC236}">
                  <a16:creationId xmlns:a16="http://schemas.microsoft.com/office/drawing/2014/main" id="{A64F6B2C-6E77-48BF-9033-4ED134A91885}"/>
                </a:ext>
              </a:extLst>
            </p:cNvPr>
            <p:cNvSpPr>
              <a:spLocks noEditPoints="1"/>
            </p:cNvSpPr>
            <p:nvPr/>
          </p:nvSpPr>
          <p:spPr bwMode="auto">
            <a:xfrm>
              <a:off x="1646032" y="3305862"/>
              <a:ext cx="12667" cy="64739"/>
            </a:xfrm>
            <a:custGeom>
              <a:avLst/>
              <a:gdLst>
                <a:gd name="T0" fmla="*/ 5 w 5"/>
                <a:gd name="T1" fmla="*/ 2 h 28"/>
                <a:gd name="T2" fmla="*/ 5 w 5"/>
                <a:gd name="T3" fmla="*/ 4 h 28"/>
                <a:gd name="T4" fmla="*/ 3 w 5"/>
                <a:gd name="T5" fmla="*/ 5 h 28"/>
                <a:gd name="T6" fmla="*/ 0 w 5"/>
                <a:gd name="T7" fmla="*/ 4 h 28"/>
                <a:gd name="T8" fmla="*/ 0 w 5"/>
                <a:gd name="T9" fmla="*/ 2 h 28"/>
                <a:gd name="T10" fmla="*/ 0 w 5"/>
                <a:gd name="T11" fmla="*/ 0 h 28"/>
                <a:gd name="T12" fmla="*/ 3 w 5"/>
                <a:gd name="T13" fmla="*/ 0 h 28"/>
                <a:gd name="T14" fmla="*/ 5 w 5"/>
                <a:gd name="T15" fmla="*/ 0 h 28"/>
                <a:gd name="T16" fmla="*/ 5 w 5"/>
                <a:gd name="T17" fmla="*/ 2 h 28"/>
                <a:gd name="T18" fmla="*/ 5 w 5"/>
                <a:gd name="T19" fmla="*/ 27 h 28"/>
                <a:gd name="T20" fmla="*/ 5 w 5"/>
                <a:gd name="T21" fmla="*/ 27 h 28"/>
                <a:gd name="T22" fmla="*/ 5 w 5"/>
                <a:gd name="T23" fmla="*/ 27 h 28"/>
                <a:gd name="T24" fmla="*/ 4 w 5"/>
                <a:gd name="T25" fmla="*/ 27 h 28"/>
                <a:gd name="T26" fmla="*/ 3 w 5"/>
                <a:gd name="T27" fmla="*/ 28 h 28"/>
                <a:gd name="T28" fmla="*/ 1 w 5"/>
                <a:gd name="T29" fmla="*/ 27 h 28"/>
                <a:gd name="T30" fmla="*/ 0 w 5"/>
                <a:gd name="T31" fmla="*/ 27 h 28"/>
                <a:gd name="T32" fmla="*/ 0 w 5"/>
                <a:gd name="T33" fmla="*/ 27 h 28"/>
                <a:gd name="T34" fmla="*/ 0 w 5"/>
                <a:gd name="T35" fmla="*/ 27 h 28"/>
                <a:gd name="T36" fmla="*/ 0 w 5"/>
                <a:gd name="T37" fmla="*/ 8 h 28"/>
                <a:gd name="T38" fmla="*/ 0 w 5"/>
                <a:gd name="T39" fmla="*/ 8 h 28"/>
                <a:gd name="T40" fmla="*/ 0 w 5"/>
                <a:gd name="T41" fmla="*/ 8 h 28"/>
                <a:gd name="T42" fmla="*/ 1 w 5"/>
                <a:gd name="T43" fmla="*/ 8 h 28"/>
                <a:gd name="T44" fmla="*/ 3 w 5"/>
                <a:gd name="T45" fmla="*/ 8 h 28"/>
                <a:gd name="T46" fmla="*/ 4 w 5"/>
                <a:gd name="T47" fmla="*/ 8 h 28"/>
                <a:gd name="T48" fmla="*/ 5 w 5"/>
                <a:gd name="T49" fmla="*/ 8 h 28"/>
                <a:gd name="T50" fmla="*/ 5 w 5"/>
                <a:gd name="T51" fmla="*/ 8 h 28"/>
                <a:gd name="T52" fmla="*/ 5 w 5"/>
                <a:gd name="T53" fmla="*/ 8 h 28"/>
                <a:gd name="T54" fmla="*/ 5 w 5"/>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28">
                  <a:moveTo>
                    <a:pt x="5" y="2"/>
                  </a:moveTo>
                  <a:cubicBezTo>
                    <a:pt x="5" y="3"/>
                    <a:pt x="5" y="4"/>
                    <a:pt x="5" y="4"/>
                  </a:cubicBezTo>
                  <a:cubicBezTo>
                    <a:pt x="4" y="5"/>
                    <a:pt x="4" y="5"/>
                    <a:pt x="3" y="5"/>
                  </a:cubicBezTo>
                  <a:cubicBezTo>
                    <a:pt x="1" y="5"/>
                    <a:pt x="1" y="5"/>
                    <a:pt x="0" y="4"/>
                  </a:cubicBezTo>
                  <a:cubicBezTo>
                    <a:pt x="0" y="4"/>
                    <a:pt x="0" y="3"/>
                    <a:pt x="0" y="2"/>
                  </a:cubicBezTo>
                  <a:cubicBezTo>
                    <a:pt x="0" y="1"/>
                    <a:pt x="0" y="1"/>
                    <a:pt x="0" y="0"/>
                  </a:cubicBezTo>
                  <a:cubicBezTo>
                    <a:pt x="1" y="0"/>
                    <a:pt x="1" y="0"/>
                    <a:pt x="3" y="0"/>
                  </a:cubicBezTo>
                  <a:cubicBezTo>
                    <a:pt x="4" y="0"/>
                    <a:pt x="4" y="0"/>
                    <a:pt x="5" y="0"/>
                  </a:cubicBezTo>
                  <a:cubicBezTo>
                    <a:pt x="5" y="1"/>
                    <a:pt x="5" y="1"/>
                    <a:pt x="5" y="2"/>
                  </a:cubicBezTo>
                  <a:close/>
                  <a:moveTo>
                    <a:pt x="5" y="27"/>
                  </a:moveTo>
                  <a:cubicBezTo>
                    <a:pt x="5" y="27"/>
                    <a:pt x="5" y="27"/>
                    <a:pt x="5" y="27"/>
                  </a:cubicBezTo>
                  <a:cubicBezTo>
                    <a:pt x="5" y="27"/>
                    <a:pt x="5" y="27"/>
                    <a:pt x="5" y="27"/>
                  </a:cubicBezTo>
                  <a:cubicBezTo>
                    <a:pt x="4" y="27"/>
                    <a:pt x="4" y="27"/>
                    <a:pt x="4" y="27"/>
                  </a:cubicBezTo>
                  <a:cubicBezTo>
                    <a:pt x="3" y="27"/>
                    <a:pt x="3" y="28"/>
                    <a:pt x="3" y="28"/>
                  </a:cubicBezTo>
                  <a:cubicBezTo>
                    <a:pt x="2" y="28"/>
                    <a:pt x="2" y="27"/>
                    <a:pt x="1" y="27"/>
                  </a:cubicBezTo>
                  <a:cubicBezTo>
                    <a:pt x="1" y="27"/>
                    <a:pt x="1" y="27"/>
                    <a:pt x="0" y="27"/>
                  </a:cubicBezTo>
                  <a:cubicBezTo>
                    <a:pt x="0" y="27"/>
                    <a:pt x="0" y="27"/>
                    <a:pt x="0" y="27"/>
                  </a:cubicBezTo>
                  <a:cubicBezTo>
                    <a:pt x="0" y="27"/>
                    <a:pt x="0" y="27"/>
                    <a:pt x="0" y="27"/>
                  </a:cubicBezTo>
                  <a:cubicBezTo>
                    <a:pt x="0" y="8"/>
                    <a:pt x="0" y="8"/>
                    <a:pt x="0" y="8"/>
                  </a:cubicBezTo>
                  <a:cubicBezTo>
                    <a:pt x="0" y="8"/>
                    <a:pt x="0" y="8"/>
                    <a:pt x="0" y="8"/>
                  </a:cubicBezTo>
                  <a:cubicBezTo>
                    <a:pt x="0" y="8"/>
                    <a:pt x="0" y="8"/>
                    <a:pt x="0" y="8"/>
                  </a:cubicBezTo>
                  <a:cubicBezTo>
                    <a:pt x="1" y="8"/>
                    <a:pt x="1" y="8"/>
                    <a:pt x="1" y="8"/>
                  </a:cubicBezTo>
                  <a:cubicBezTo>
                    <a:pt x="2" y="8"/>
                    <a:pt x="2" y="8"/>
                    <a:pt x="3" y="8"/>
                  </a:cubicBezTo>
                  <a:cubicBezTo>
                    <a:pt x="3" y="8"/>
                    <a:pt x="3" y="8"/>
                    <a:pt x="4" y="8"/>
                  </a:cubicBezTo>
                  <a:cubicBezTo>
                    <a:pt x="4" y="8"/>
                    <a:pt x="4" y="8"/>
                    <a:pt x="5" y="8"/>
                  </a:cubicBezTo>
                  <a:cubicBezTo>
                    <a:pt x="5" y="8"/>
                    <a:pt x="5" y="8"/>
                    <a:pt x="5" y="8"/>
                  </a:cubicBezTo>
                  <a:cubicBezTo>
                    <a:pt x="5" y="8"/>
                    <a:pt x="5" y="8"/>
                    <a:pt x="5" y="8"/>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92" name="Freeform 8402">
              <a:extLst>
                <a:ext uri="{FF2B5EF4-FFF2-40B4-BE49-F238E27FC236}">
                  <a16:creationId xmlns:a16="http://schemas.microsoft.com/office/drawing/2014/main" id="{47215C5B-DEF1-47D0-AFF3-A09FCCE557DE}"/>
                </a:ext>
              </a:extLst>
            </p:cNvPr>
            <p:cNvSpPr>
              <a:spLocks/>
            </p:cNvSpPr>
            <p:nvPr/>
          </p:nvSpPr>
          <p:spPr bwMode="auto">
            <a:xfrm>
              <a:off x="1669958" y="3303047"/>
              <a:ext cx="12667" cy="67554"/>
            </a:xfrm>
            <a:custGeom>
              <a:avLst/>
              <a:gdLst>
                <a:gd name="T0" fmla="*/ 5 w 5"/>
                <a:gd name="T1" fmla="*/ 28 h 29"/>
                <a:gd name="T2" fmla="*/ 5 w 5"/>
                <a:gd name="T3" fmla="*/ 28 h 29"/>
                <a:gd name="T4" fmla="*/ 5 w 5"/>
                <a:gd name="T5" fmla="*/ 28 h 29"/>
                <a:gd name="T6" fmla="*/ 4 w 5"/>
                <a:gd name="T7" fmla="*/ 28 h 29"/>
                <a:gd name="T8" fmla="*/ 3 w 5"/>
                <a:gd name="T9" fmla="*/ 29 h 29"/>
                <a:gd name="T10" fmla="*/ 2 w 5"/>
                <a:gd name="T11" fmla="*/ 28 h 29"/>
                <a:gd name="T12" fmla="*/ 1 w 5"/>
                <a:gd name="T13" fmla="*/ 28 h 29"/>
                <a:gd name="T14" fmla="*/ 0 w 5"/>
                <a:gd name="T15" fmla="*/ 28 h 29"/>
                <a:gd name="T16" fmla="*/ 0 w 5"/>
                <a:gd name="T17" fmla="*/ 28 h 29"/>
                <a:gd name="T18" fmla="*/ 0 w 5"/>
                <a:gd name="T19" fmla="*/ 1 h 29"/>
                <a:gd name="T20" fmla="*/ 0 w 5"/>
                <a:gd name="T21" fmla="*/ 0 h 29"/>
                <a:gd name="T22" fmla="*/ 1 w 5"/>
                <a:gd name="T23" fmla="*/ 0 h 29"/>
                <a:gd name="T24" fmla="*/ 2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5" y="28"/>
                    <a:pt x="4" y="28"/>
                    <a:pt x="4" y="28"/>
                  </a:cubicBezTo>
                  <a:cubicBezTo>
                    <a:pt x="4" y="28"/>
                    <a:pt x="3" y="29"/>
                    <a:pt x="3" y="29"/>
                  </a:cubicBezTo>
                  <a:cubicBezTo>
                    <a:pt x="2" y="29"/>
                    <a:pt x="2" y="28"/>
                    <a:pt x="2" y="28"/>
                  </a:cubicBezTo>
                  <a:cubicBezTo>
                    <a:pt x="1" y="28"/>
                    <a:pt x="1" y="28"/>
                    <a:pt x="1" y="28"/>
                  </a:cubicBezTo>
                  <a:cubicBezTo>
                    <a:pt x="1" y="28"/>
                    <a:pt x="0" y="28"/>
                    <a:pt x="0" y="28"/>
                  </a:cubicBezTo>
                  <a:cubicBezTo>
                    <a:pt x="0" y="28"/>
                    <a:pt x="0" y="28"/>
                    <a:pt x="0" y="28"/>
                  </a:cubicBezTo>
                  <a:cubicBezTo>
                    <a:pt x="0" y="1"/>
                    <a:pt x="0" y="1"/>
                    <a:pt x="0" y="1"/>
                  </a:cubicBezTo>
                  <a:cubicBezTo>
                    <a:pt x="0" y="1"/>
                    <a:pt x="0" y="1"/>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643" name="Group 9642">
              <a:extLst>
                <a:ext uri="{FF2B5EF4-FFF2-40B4-BE49-F238E27FC236}">
                  <a16:creationId xmlns:a16="http://schemas.microsoft.com/office/drawing/2014/main" id="{559F3A84-1521-4B0B-B2B4-8841512A7BE6}"/>
                </a:ext>
              </a:extLst>
            </p:cNvPr>
            <p:cNvGrpSpPr/>
            <p:nvPr/>
          </p:nvGrpSpPr>
          <p:grpSpPr>
            <a:xfrm>
              <a:off x="803719" y="3212269"/>
              <a:ext cx="254735" cy="67555"/>
              <a:chOff x="-3033713" y="2648067"/>
              <a:chExt cx="287337" cy="76201"/>
            </a:xfrm>
          </p:grpSpPr>
          <p:sp>
            <p:nvSpPr>
              <p:cNvPr id="8993" name="Freeform 8403">
                <a:extLst>
                  <a:ext uri="{FF2B5EF4-FFF2-40B4-BE49-F238E27FC236}">
                    <a16:creationId xmlns:a16="http://schemas.microsoft.com/office/drawing/2014/main" id="{0271A3DF-7108-46DE-810C-359B36CA48E6}"/>
                  </a:ext>
                </a:extLst>
              </p:cNvPr>
              <p:cNvSpPr>
                <a:spLocks/>
              </p:cNvSpPr>
              <p:nvPr/>
            </p:nvSpPr>
            <p:spPr bwMode="auto">
              <a:xfrm>
                <a:off x="-3033713" y="2652830"/>
                <a:ext cx="95250" cy="71438"/>
              </a:xfrm>
              <a:custGeom>
                <a:avLst/>
                <a:gdLst>
                  <a:gd name="T0" fmla="*/ 30 w 36"/>
                  <a:gd name="T1" fmla="*/ 25 h 27"/>
                  <a:gd name="T2" fmla="*/ 29 w 36"/>
                  <a:gd name="T3" fmla="*/ 26 h 27"/>
                  <a:gd name="T4" fmla="*/ 29 w 36"/>
                  <a:gd name="T5" fmla="*/ 27 h 27"/>
                  <a:gd name="T6" fmla="*/ 28 w 36"/>
                  <a:gd name="T7" fmla="*/ 27 h 27"/>
                  <a:gd name="T8" fmla="*/ 26 w 36"/>
                  <a:gd name="T9" fmla="*/ 27 h 27"/>
                  <a:gd name="T10" fmla="*/ 24 w 36"/>
                  <a:gd name="T11" fmla="*/ 27 h 27"/>
                  <a:gd name="T12" fmla="*/ 23 w 36"/>
                  <a:gd name="T13" fmla="*/ 27 h 27"/>
                  <a:gd name="T14" fmla="*/ 22 w 36"/>
                  <a:gd name="T15" fmla="*/ 26 h 27"/>
                  <a:gd name="T16" fmla="*/ 22 w 36"/>
                  <a:gd name="T17" fmla="*/ 25 h 27"/>
                  <a:gd name="T18" fmla="*/ 18 w 36"/>
                  <a:gd name="T19" fmla="*/ 8 h 27"/>
                  <a:gd name="T20" fmla="*/ 14 w 36"/>
                  <a:gd name="T21" fmla="*/ 25 h 27"/>
                  <a:gd name="T22" fmla="*/ 13 w 36"/>
                  <a:gd name="T23" fmla="*/ 26 h 27"/>
                  <a:gd name="T24" fmla="*/ 13 w 36"/>
                  <a:gd name="T25" fmla="*/ 27 h 27"/>
                  <a:gd name="T26" fmla="*/ 12 w 36"/>
                  <a:gd name="T27" fmla="*/ 27 h 27"/>
                  <a:gd name="T28" fmla="*/ 10 w 36"/>
                  <a:gd name="T29" fmla="*/ 27 h 27"/>
                  <a:gd name="T30" fmla="*/ 8 w 36"/>
                  <a:gd name="T31" fmla="*/ 27 h 27"/>
                  <a:gd name="T32" fmla="*/ 7 w 36"/>
                  <a:gd name="T33" fmla="*/ 27 h 27"/>
                  <a:gd name="T34" fmla="*/ 6 w 36"/>
                  <a:gd name="T35" fmla="*/ 26 h 27"/>
                  <a:gd name="T36" fmla="*/ 6 w 36"/>
                  <a:gd name="T37" fmla="*/ 25 h 27"/>
                  <a:gd name="T38" fmla="*/ 0 w 36"/>
                  <a:gd name="T39" fmla="*/ 2 h 27"/>
                  <a:gd name="T40" fmla="*/ 0 w 36"/>
                  <a:gd name="T41" fmla="*/ 1 h 27"/>
                  <a:gd name="T42" fmla="*/ 0 w 36"/>
                  <a:gd name="T43" fmla="*/ 0 h 27"/>
                  <a:gd name="T44" fmla="*/ 1 w 36"/>
                  <a:gd name="T45" fmla="*/ 0 h 27"/>
                  <a:gd name="T46" fmla="*/ 2 w 36"/>
                  <a:gd name="T47" fmla="*/ 0 h 27"/>
                  <a:gd name="T48" fmla="*/ 4 w 36"/>
                  <a:gd name="T49" fmla="*/ 0 h 27"/>
                  <a:gd name="T50" fmla="*/ 5 w 36"/>
                  <a:gd name="T51" fmla="*/ 0 h 27"/>
                  <a:gd name="T52" fmla="*/ 5 w 36"/>
                  <a:gd name="T53" fmla="*/ 1 h 27"/>
                  <a:gd name="T54" fmla="*/ 5 w 36"/>
                  <a:gd name="T55" fmla="*/ 1 h 27"/>
                  <a:gd name="T56" fmla="*/ 10 w 36"/>
                  <a:gd name="T57" fmla="*/ 21 h 27"/>
                  <a:gd name="T58" fmla="*/ 10 w 36"/>
                  <a:gd name="T59" fmla="*/ 21 h 27"/>
                  <a:gd name="T60" fmla="*/ 15 w 36"/>
                  <a:gd name="T61" fmla="*/ 1 h 27"/>
                  <a:gd name="T62" fmla="*/ 15 w 36"/>
                  <a:gd name="T63" fmla="*/ 1 h 27"/>
                  <a:gd name="T64" fmla="*/ 15 w 36"/>
                  <a:gd name="T65" fmla="*/ 0 h 27"/>
                  <a:gd name="T66" fmla="*/ 16 w 36"/>
                  <a:gd name="T67" fmla="*/ 0 h 27"/>
                  <a:gd name="T68" fmla="*/ 18 w 36"/>
                  <a:gd name="T69" fmla="*/ 0 h 27"/>
                  <a:gd name="T70" fmla="*/ 19 w 36"/>
                  <a:gd name="T71" fmla="*/ 0 h 27"/>
                  <a:gd name="T72" fmla="*/ 20 w 36"/>
                  <a:gd name="T73" fmla="*/ 0 h 27"/>
                  <a:gd name="T74" fmla="*/ 21 w 36"/>
                  <a:gd name="T75" fmla="*/ 1 h 27"/>
                  <a:gd name="T76" fmla="*/ 21 w 36"/>
                  <a:gd name="T77" fmla="*/ 1 h 27"/>
                  <a:gd name="T78" fmla="*/ 26 w 36"/>
                  <a:gd name="T79" fmla="*/ 21 h 27"/>
                  <a:gd name="T80" fmla="*/ 31 w 36"/>
                  <a:gd name="T81" fmla="*/ 1 h 27"/>
                  <a:gd name="T82" fmla="*/ 31 w 36"/>
                  <a:gd name="T83" fmla="*/ 1 h 27"/>
                  <a:gd name="T84" fmla="*/ 31 w 36"/>
                  <a:gd name="T85" fmla="*/ 0 h 27"/>
                  <a:gd name="T86" fmla="*/ 32 w 36"/>
                  <a:gd name="T87" fmla="*/ 0 h 27"/>
                  <a:gd name="T88" fmla="*/ 34 w 36"/>
                  <a:gd name="T89" fmla="*/ 0 h 27"/>
                  <a:gd name="T90" fmla="*/ 35 w 36"/>
                  <a:gd name="T91" fmla="*/ 0 h 27"/>
                  <a:gd name="T92" fmla="*/ 36 w 36"/>
                  <a:gd name="T93" fmla="*/ 0 h 27"/>
                  <a:gd name="T94" fmla="*/ 36 w 36"/>
                  <a:gd name="T95" fmla="*/ 1 h 27"/>
                  <a:gd name="T96" fmla="*/ 36 w 36"/>
                  <a:gd name="T97" fmla="*/ 2 h 27"/>
                  <a:gd name="T98" fmla="*/ 30 w 36"/>
                  <a:gd name="T9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7">
                    <a:moveTo>
                      <a:pt x="30" y="25"/>
                    </a:moveTo>
                    <a:cubicBezTo>
                      <a:pt x="30" y="26"/>
                      <a:pt x="29" y="26"/>
                      <a:pt x="29" y="26"/>
                    </a:cubicBezTo>
                    <a:cubicBezTo>
                      <a:pt x="29" y="26"/>
                      <a:pt x="29" y="27"/>
                      <a:pt x="29" y="27"/>
                    </a:cubicBezTo>
                    <a:cubicBezTo>
                      <a:pt x="28" y="27"/>
                      <a:pt x="28" y="27"/>
                      <a:pt x="28" y="27"/>
                    </a:cubicBezTo>
                    <a:cubicBezTo>
                      <a:pt x="27" y="27"/>
                      <a:pt x="27" y="27"/>
                      <a:pt x="26" y="27"/>
                    </a:cubicBezTo>
                    <a:cubicBezTo>
                      <a:pt x="25" y="27"/>
                      <a:pt x="24" y="27"/>
                      <a:pt x="24" y="27"/>
                    </a:cubicBezTo>
                    <a:cubicBezTo>
                      <a:pt x="23" y="27"/>
                      <a:pt x="23" y="27"/>
                      <a:pt x="23" y="27"/>
                    </a:cubicBezTo>
                    <a:cubicBezTo>
                      <a:pt x="23" y="27"/>
                      <a:pt x="22" y="26"/>
                      <a:pt x="22" y="26"/>
                    </a:cubicBezTo>
                    <a:cubicBezTo>
                      <a:pt x="22" y="26"/>
                      <a:pt x="22" y="26"/>
                      <a:pt x="22" y="25"/>
                    </a:cubicBezTo>
                    <a:cubicBezTo>
                      <a:pt x="18" y="8"/>
                      <a:pt x="18" y="8"/>
                      <a:pt x="18" y="8"/>
                    </a:cubicBezTo>
                    <a:cubicBezTo>
                      <a:pt x="14" y="25"/>
                      <a:pt x="14" y="25"/>
                      <a:pt x="14" y="25"/>
                    </a:cubicBezTo>
                    <a:cubicBezTo>
                      <a:pt x="13" y="26"/>
                      <a:pt x="13" y="26"/>
                      <a:pt x="13" y="26"/>
                    </a:cubicBezTo>
                    <a:cubicBezTo>
                      <a:pt x="13" y="26"/>
                      <a:pt x="13" y="27"/>
                      <a:pt x="13" y="27"/>
                    </a:cubicBezTo>
                    <a:cubicBezTo>
                      <a:pt x="12" y="27"/>
                      <a:pt x="12" y="27"/>
                      <a:pt x="12" y="27"/>
                    </a:cubicBezTo>
                    <a:cubicBezTo>
                      <a:pt x="11" y="27"/>
                      <a:pt x="11" y="27"/>
                      <a:pt x="10" y="27"/>
                    </a:cubicBezTo>
                    <a:cubicBezTo>
                      <a:pt x="9" y="27"/>
                      <a:pt x="8" y="27"/>
                      <a:pt x="8" y="27"/>
                    </a:cubicBezTo>
                    <a:cubicBezTo>
                      <a:pt x="7" y="27"/>
                      <a:pt x="7" y="27"/>
                      <a:pt x="7" y="27"/>
                    </a:cubicBezTo>
                    <a:cubicBezTo>
                      <a:pt x="6" y="27"/>
                      <a:pt x="6" y="26"/>
                      <a:pt x="6" y="26"/>
                    </a:cubicBezTo>
                    <a:cubicBezTo>
                      <a:pt x="6" y="26"/>
                      <a:pt x="6" y="26"/>
                      <a:pt x="6" y="25"/>
                    </a:cubicBezTo>
                    <a:cubicBezTo>
                      <a:pt x="0" y="2"/>
                      <a:pt x="0" y="2"/>
                      <a:pt x="0" y="2"/>
                    </a:cubicBezTo>
                    <a:cubicBezTo>
                      <a:pt x="0" y="2"/>
                      <a:pt x="0" y="1"/>
                      <a:pt x="0" y="1"/>
                    </a:cubicBezTo>
                    <a:cubicBezTo>
                      <a:pt x="0" y="1"/>
                      <a:pt x="0" y="0"/>
                      <a:pt x="0" y="0"/>
                    </a:cubicBezTo>
                    <a:cubicBezTo>
                      <a:pt x="0" y="0"/>
                      <a:pt x="0" y="0"/>
                      <a:pt x="1" y="0"/>
                    </a:cubicBezTo>
                    <a:cubicBezTo>
                      <a:pt x="1" y="0"/>
                      <a:pt x="2" y="0"/>
                      <a:pt x="2" y="0"/>
                    </a:cubicBezTo>
                    <a:cubicBezTo>
                      <a:pt x="3" y="0"/>
                      <a:pt x="3" y="0"/>
                      <a:pt x="4" y="0"/>
                    </a:cubicBezTo>
                    <a:cubicBezTo>
                      <a:pt x="4" y="0"/>
                      <a:pt x="4" y="0"/>
                      <a:pt x="5" y="0"/>
                    </a:cubicBezTo>
                    <a:cubicBezTo>
                      <a:pt x="5" y="0"/>
                      <a:pt x="5" y="0"/>
                      <a:pt x="5" y="1"/>
                    </a:cubicBezTo>
                    <a:cubicBezTo>
                      <a:pt x="5" y="1"/>
                      <a:pt x="5" y="1"/>
                      <a:pt x="5" y="1"/>
                    </a:cubicBezTo>
                    <a:cubicBezTo>
                      <a:pt x="10" y="21"/>
                      <a:pt x="10" y="21"/>
                      <a:pt x="10" y="21"/>
                    </a:cubicBezTo>
                    <a:cubicBezTo>
                      <a:pt x="10" y="21"/>
                      <a:pt x="10" y="21"/>
                      <a:pt x="10" y="21"/>
                    </a:cubicBezTo>
                    <a:cubicBezTo>
                      <a:pt x="15" y="1"/>
                      <a:pt x="15" y="1"/>
                      <a:pt x="15" y="1"/>
                    </a:cubicBezTo>
                    <a:cubicBezTo>
                      <a:pt x="15" y="1"/>
                      <a:pt x="15" y="1"/>
                      <a:pt x="15" y="1"/>
                    </a:cubicBezTo>
                    <a:cubicBezTo>
                      <a:pt x="15" y="0"/>
                      <a:pt x="15" y="0"/>
                      <a:pt x="15" y="0"/>
                    </a:cubicBezTo>
                    <a:cubicBezTo>
                      <a:pt x="16" y="0"/>
                      <a:pt x="16" y="0"/>
                      <a:pt x="16" y="0"/>
                    </a:cubicBezTo>
                    <a:cubicBezTo>
                      <a:pt x="17" y="0"/>
                      <a:pt x="17" y="0"/>
                      <a:pt x="18" y="0"/>
                    </a:cubicBezTo>
                    <a:cubicBezTo>
                      <a:pt x="18" y="0"/>
                      <a:pt x="19" y="0"/>
                      <a:pt x="19" y="0"/>
                    </a:cubicBezTo>
                    <a:cubicBezTo>
                      <a:pt x="20" y="0"/>
                      <a:pt x="20" y="0"/>
                      <a:pt x="20" y="0"/>
                    </a:cubicBezTo>
                    <a:cubicBezTo>
                      <a:pt x="21" y="0"/>
                      <a:pt x="21" y="0"/>
                      <a:pt x="21" y="1"/>
                    </a:cubicBezTo>
                    <a:cubicBezTo>
                      <a:pt x="21" y="1"/>
                      <a:pt x="21" y="1"/>
                      <a:pt x="21" y="1"/>
                    </a:cubicBezTo>
                    <a:cubicBezTo>
                      <a:pt x="26" y="21"/>
                      <a:pt x="26" y="21"/>
                      <a:pt x="26" y="21"/>
                    </a:cubicBezTo>
                    <a:cubicBezTo>
                      <a:pt x="31" y="1"/>
                      <a:pt x="31" y="1"/>
                      <a:pt x="31" y="1"/>
                    </a:cubicBezTo>
                    <a:cubicBezTo>
                      <a:pt x="31" y="1"/>
                      <a:pt x="31" y="1"/>
                      <a:pt x="31" y="1"/>
                    </a:cubicBezTo>
                    <a:cubicBezTo>
                      <a:pt x="31" y="0"/>
                      <a:pt x="31" y="0"/>
                      <a:pt x="31" y="0"/>
                    </a:cubicBezTo>
                    <a:cubicBezTo>
                      <a:pt x="31" y="0"/>
                      <a:pt x="32" y="0"/>
                      <a:pt x="32" y="0"/>
                    </a:cubicBezTo>
                    <a:cubicBezTo>
                      <a:pt x="32" y="0"/>
                      <a:pt x="33" y="0"/>
                      <a:pt x="34" y="0"/>
                    </a:cubicBezTo>
                    <a:cubicBezTo>
                      <a:pt x="34" y="0"/>
                      <a:pt x="35" y="0"/>
                      <a:pt x="35" y="0"/>
                    </a:cubicBezTo>
                    <a:cubicBezTo>
                      <a:pt x="35" y="0"/>
                      <a:pt x="36" y="0"/>
                      <a:pt x="36" y="0"/>
                    </a:cubicBezTo>
                    <a:cubicBezTo>
                      <a:pt x="36" y="0"/>
                      <a:pt x="36" y="1"/>
                      <a:pt x="36" y="1"/>
                    </a:cubicBezTo>
                    <a:cubicBezTo>
                      <a:pt x="36" y="1"/>
                      <a:pt x="36" y="2"/>
                      <a:pt x="36" y="2"/>
                    </a:cubicBezTo>
                    <a:cubicBezTo>
                      <a:pt x="30" y="25"/>
                      <a:pt x="30" y="25"/>
                      <a:pt x="30"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4" name="Freeform 8404">
                <a:extLst>
                  <a:ext uri="{FF2B5EF4-FFF2-40B4-BE49-F238E27FC236}">
                    <a16:creationId xmlns:a16="http://schemas.microsoft.com/office/drawing/2014/main" id="{9CCA716B-567D-497C-A2B1-40A52F1CAB7D}"/>
                  </a:ext>
                </a:extLst>
              </p:cNvPr>
              <p:cNvSpPr>
                <a:spLocks/>
              </p:cNvSpPr>
              <p:nvPr/>
            </p:nvSpPr>
            <p:spPr bwMode="auto">
              <a:xfrm>
                <a:off x="-2930526" y="2652830"/>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5" name="Freeform 8405">
                <a:extLst>
                  <a:ext uri="{FF2B5EF4-FFF2-40B4-BE49-F238E27FC236}">
                    <a16:creationId xmlns:a16="http://schemas.microsoft.com/office/drawing/2014/main" id="{4EE6BD75-62A5-417F-822B-4ED83CAC53B9}"/>
                  </a:ext>
                </a:extLst>
              </p:cNvPr>
              <p:cNvSpPr>
                <a:spLocks/>
              </p:cNvSpPr>
              <p:nvPr/>
            </p:nvSpPr>
            <p:spPr bwMode="auto">
              <a:xfrm>
                <a:off x="-2930526" y="2675055"/>
                <a:ext cx="14288" cy="49213"/>
              </a:xfrm>
              <a:custGeom>
                <a:avLst/>
                <a:gdLst>
                  <a:gd name="T0" fmla="*/ 5 w 5"/>
                  <a:gd name="T1" fmla="*/ 18 h 19"/>
                  <a:gd name="T2" fmla="*/ 5 w 5"/>
                  <a:gd name="T3" fmla="*/ 18 h 19"/>
                  <a:gd name="T4" fmla="*/ 5 w 5"/>
                  <a:gd name="T5" fmla="*/ 19 h 19"/>
                  <a:gd name="T6" fmla="*/ 4 w 5"/>
                  <a:gd name="T7" fmla="*/ 19 h 19"/>
                  <a:gd name="T8" fmla="*/ 3 w 5"/>
                  <a:gd name="T9" fmla="*/ 19 h 19"/>
                  <a:gd name="T10" fmla="*/ 2 w 5"/>
                  <a:gd name="T11" fmla="*/ 19 h 19"/>
                  <a:gd name="T12" fmla="*/ 1 w 5"/>
                  <a:gd name="T13" fmla="*/ 19 h 19"/>
                  <a:gd name="T14" fmla="*/ 0 w 5"/>
                  <a:gd name="T15" fmla="*/ 18 h 19"/>
                  <a:gd name="T16" fmla="*/ 0 w 5"/>
                  <a:gd name="T17" fmla="*/ 18 h 19"/>
                  <a:gd name="T18" fmla="*/ 0 w 5"/>
                  <a:gd name="T19" fmla="*/ 1 h 19"/>
                  <a:gd name="T20" fmla="*/ 0 w 5"/>
                  <a:gd name="T21" fmla="*/ 0 h 19"/>
                  <a:gd name="T22" fmla="*/ 1 w 5"/>
                  <a:gd name="T23" fmla="*/ 0 h 19"/>
                  <a:gd name="T24" fmla="*/ 2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8"/>
                    </a:cubicBezTo>
                    <a:cubicBezTo>
                      <a:pt x="0" y="18"/>
                      <a:pt x="0" y="18"/>
                      <a:pt x="0" y="18"/>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6" name="Freeform 8406">
                <a:extLst>
                  <a:ext uri="{FF2B5EF4-FFF2-40B4-BE49-F238E27FC236}">
                    <a16:creationId xmlns:a16="http://schemas.microsoft.com/office/drawing/2014/main" id="{1757A6DE-EA08-4CD0-AAA3-06E9B30BA934}"/>
                  </a:ext>
                </a:extLst>
              </p:cNvPr>
              <p:cNvSpPr>
                <a:spLocks/>
              </p:cNvSpPr>
              <p:nvPr/>
            </p:nvSpPr>
            <p:spPr bwMode="auto">
              <a:xfrm>
                <a:off x="-2900363" y="2648067"/>
                <a:ext cx="12700" cy="76200"/>
              </a:xfrm>
              <a:custGeom>
                <a:avLst/>
                <a:gdLst>
                  <a:gd name="T0" fmla="*/ 5 w 5"/>
                  <a:gd name="T1" fmla="*/ 28 h 29"/>
                  <a:gd name="T2" fmla="*/ 5 w 5"/>
                  <a:gd name="T3" fmla="*/ 28 h 29"/>
                  <a:gd name="T4" fmla="*/ 4 w 5"/>
                  <a:gd name="T5" fmla="*/ 29 h 29"/>
                  <a:gd name="T6" fmla="*/ 3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4" y="29"/>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9"/>
                      <a:pt x="0" y="28"/>
                    </a:cubicBezTo>
                    <a:cubicBezTo>
                      <a:pt x="0" y="28"/>
                      <a:pt x="0" y="28"/>
                      <a:pt x="0" y="28"/>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3" y="0"/>
                    </a:cubicBezTo>
                    <a:cubicBezTo>
                      <a:pt x="4" y="0"/>
                      <a:pt x="4" y="0"/>
                      <a:pt x="4" y="0"/>
                    </a:cubicBezTo>
                    <a:cubicBezTo>
                      <a:pt x="4" y="0"/>
                      <a:pt x="4" y="1"/>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7" name="Freeform 8407">
                <a:extLst>
                  <a:ext uri="{FF2B5EF4-FFF2-40B4-BE49-F238E27FC236}">
                    <a16:creationId xmlns:a16="http://schemas.microsoft.com/office/drawing/2014/main" id="{595225E2-52BD-497D-8789-3BC997B617FC}"/>
                  </a:ext>
                </a:extLst>
              </p:cNvPr>
              <p:cNvSpPr>
                <a:spLocks/>
              </p:cNvSpPr>
              <p:nvPr/>
            </p:nvSpPr>
            <p:spPr bwMode="auto">
              <a:xfrm>
                <a:off x="-2874963" y="2648067"/>
                <a:ext cx="46038" cy="76200"/>
              </a:xfrm>
              <a:custGeom>
                <a:avLst/>
                <a:gdLst>
                  <a:gd name="T0" fmla="*/ 17 w 17"/>
                  <a:gd name="T1" fmla="*/ 28 h 29"/>
                  <a:gd name="T2" fmla="*/ 17 w 17"/>
                  <a:gd name="T3" fmla="*/ 28 h 29"/>
                  <a:gd name="T4" fmla="*/ 16 w 17"/>
                  <a:gd name="T5" fmla="*/ 29 h 29"/>
                  <a:gd name="T6" fmla="*/ 16 w 17"/>
                  <a:gd name="T7" fmla="*/ 29 h 29"/>
                  <a:gd name="T8" fmla="*/ 14 w 17"/>
                  <a:gd name="T9" fmla="*/ 29 h 29"/>
                  <a:gd name="T10" fmla="*/ 13 w 17"/>
                  <a:gd name="T11" fmla="*/ 29 h 29"/>
                  <a:gd name="T12" fmla="*/ 12 w 17"/>
                  <a:gd name="T13" fmla="*/ 29 h 29"/>
                  <a:gd name="T14" fmla="*/ 11 w 17"/>
                  <a:gd name="T15" fmla="*/ 28 h 29"/>
                  <a:gd name="T16" fmla="*/ 11 w 17"/>
                  <a:gd name="T17" fmla="*/ 28 h 29"/>
                  <a:gd name="T18" fmla="*/ 5 w 17"/>
                  <a:gd name="T19" fmla="*/ 19 h 29"/>
                  <a:gd name="T20" fmla="*/ 5 w 17"/>
                  <a:gd name="T21" fmla="*/ 28 h 29"/>
                  <a:gd name="T22" fmla="*/ 5 w 17"/>
                  <a:gd name="T23" fmla="*/ 28 h 29"/>
                  <a:gd name="T24" fmla="*/ 4 w 17"/>
                  <a:gd name="T25" fmla="*/ 29 h 29"/>
                  <a:gd name="T26" fmla="*/ 4 w 17"/>
                  <a:gd name="T27" fmla="*/ 29 h 29"/>
                  <a:gd name="T28" fmla="*/ 2 w 17"/>
                  <a:gd name="T29" fmla="*/ 29 h 29"/>
                  <a:gd name="T30" fmla="*/ 1 w 17"/>
                  <a:gd name="T31" fmla="*/ 29 h 29"/>
                  <a:gd name="T32" fmla="*/ 0 w 17"/>
                  <a:gd name="T33" fmla="*/ 29 h 29"/>
                  <a:gd name="T34" fmla="*/ 0 w 17"/>
                  <a:gd name="T35" fmla="*/ 28 h 29"/>
                  <a:gd name="T36" fmla="*/ 0 w 17"/>
                  <a:gd name="T37" fmla="*/ 28 h 29"/>
                  <a:gd name="T38" fmla="*/ 0 w 17"/>
                  <a:gd name="T39" fmla="*/ 1 h 29"/>
                  <a:gd name="T40" fmla="*/ 0 w 17"/>
                  <a:gd name="T41" fmla="*/ 1 h 29"/>
                  <a:gd name="T42" fmla="*/ 0 w 17"/>
                  <a:gd name="T43" fmla="*/ 0 h 29"/>
                  <a:gd name="T44" fmla="*/ 1 w 17"/>
                  <a:gd name="T45" fmla="*/ 0 h 29"/>
                  <a:gd name="T46" fmla="*/ 2 w 17"/>
                  <a:gd name="T47" fmla="*/ 0 h 29"/>
                  <a:gd name="T48" fmla="*/ 4 w 17"/>
                  <a:gd name="T49" fmla="*/ 0 h 29"/>
                  <a:gd name="T50" fmla="*/ 4 w 17"/>
                  <a:gd name="T51" fmla="*/ 0 h 29"/>
                  <a:gd name="T52" fmla="*/ 5 w 17"/>
                  <a:gd name="T53" fmla="*/ 1 h 29"/>
                  <a:gd name="T54" fmla="*/ 5 w 17"/>
                  <a:gd name="T55" fmla="*/ 1 h 29"/>
                  <a:gd name="T56" fmla="*/ 5 w 17"/>
                  <a:gd name="T57" fmla="*/ 18 h 29"/>
                  <a:gd name="T58" fmla="*/ 10 w 17"/>
                  <a:gd name="T59" fmla="*/ 11 h 29"/>
                  <a:gd name="T60" fmla="*/ 11 w 17"/>
                  <a:gd name="T61" fmla="*/ 10 h 29"/>
                  <a:gd name="T62" fmla="*/ 11 w 17"/>
                  <a:gd name="T63" fmla="*/ 10 h 29"/>
                  <a:gd name="T64" fmla="*/ 12 w 17"/>
                  <a:gd name="T65" fmla="*/ 10 h 29"/>
                  <a:gd name="T66" fmla="*/ 13 w 17"/>
                  <a:gd name="T67" fmla="*/ 10 h 29"/>
                  <a:gd name="T68" fmla="*/ 15 w 17"/>
                  <a:gd name="T69" fmla="*/ 10 h 29"/>
                  <a:gd name="T70" fmla="*/ 16 w 17"/>
                  <a:gd name="T71" fmla="*/ 10 h 29"/>
                  <a:gd name="T72" fmla="*/ 16 w 17"/>
                  <a:gd name="T73" fmla="*/ 10 h 29"/>
                  <a:gd name="T74" fmla="*/ 16 w 17"/>
                  <a:gd name="T75" fmla="*/ 10 h 29"/>
                  <a:gd name="T76" fmla="*/ 16 w 17"/>
                  <a:gd name="T77" fmla="*/ 11 h 29"/>
                  <a:gd name="T78" fmla="*/ 16 w 17"/>
                  <a:gd name="T79" fmla="*/ 12 h 29"/>
                  <a:gd name="T80" fmla="*/ 10 w 17"/>
                  <a:gd name="T81" fmla="*/ 18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9"/>
                      <a:pt x="17" y="29"/>
                      <a:pt x="16" y="29"/>
                    </a:cubicBezTo>
                    <a:cubicBezTo>
                      <a:pt x="16" y="29"/>
                      <a:pt x="16" y="29"/>
                      <a:pt x="16" y="29"/>
                    </a:cubicBezTo>
                    <a:cubicBezTo>
                      <a:pt x="15" y="29"/>
                      <a:pt x="15" y="29"/>
                      <a:pt x="14" y="29"/>
                    </a:cubicBezTo>
                    <a:cubicBezTo>
                      <a:pt x="14" y="29"/>
                      <a:pt x="13" y="29"/>
                      <a:pt x="13" y="29"/>
                    </a:cubicBezTo>
                    <a:cubicBezTo>
                      <a:pt x="12" y="29"/>
                      <a:pt x="12" y="29"/>
                      <a:pt x="12" y="29"/>
                    </a:cubicBezTo>
                    <a:cubicBezTo>
                      <a:pt x="12" y="29"/>
                      <a:pt x="12" y="29"/>
                      <a:pt x="11" y="28"/>
                    </a:cubicBezTo>
                    <a:cubicBezTo>
                      <a:pt x="11" y="28"/>
                      <a:pt x="11" y="28"/>
                      <a:pt x="11" y="28"/>
                    </a:cubicBezTo>
                    <a:cubicBezTo>
                      <a:pt x="5" y="19"/>
                      <a:pt x="5" y="19"/>
                      <a:pt x="5" y="19"/>
                    </a:cubicBezTo>
                    <a:cubicBezTo>
                      <a:pt x="5" y="28"/>
                      <a:pt x="5" y="28"/>
                      <a:pt x="5" y="28"/>
                    </a:cubicBezTo>
                    <a:cubicBezTo>
                      <a:pt x="5" y="28"/>
                      <a:pt x="5" y="28"/>
                      <a:pt x="5" y="28"/>
                    </a:cubicBezTo>
                    <a:cubicBezTo>
                      <a:pt x="5" y="29"/>
                      <a:pt x="5" y="29"/>
                      <a:pt x="4" y="29"/>
                    </a:cubicBezTo>
                    <a:cubicBezTo>
                      <a:pt x="4" y="29"/>
                      <a:pt x="4" y="29"/>
                      <a:pt x="4" y="29"/>
                    </a:cubicBezTo>
                    <a:cubicBezTo>
                      <a:pt x="3" y="29"/>
                      <a:pt x="3" y="29"/>
                      <a:pt x="2" y="29"/>
                    </a:cubicBezTo>
                    <a:cubicBezTo>
                      <a:pt x="2" y="29"/>
                      <a:pt x="1" y="29"/>
                      <a:pt x="1" y="29"/>
                    </a:cubicBezTo>
                    <a:cubicBezTo>
                      <a:pt x="1" y="29"/>
                      <a:pt x="1" y="29"/>
                      <a:pt x="0" y="29"/>
                    </a:cubicBezTo>
                    <a:cubicBezTo>
                      <a:pt x="0" y="29"/>
                      <a:pt x="0" y="29"/>
                      <a:pt x="0" y="28"/>
                    </a:cubicBezTo>
                    <a:cubicBezTo>
                      <a:pt x="0" y="28"/>
                      <a:pt x="0" y="28"/>
                      <a:pt x="0" y="28"/>
                    </a:cubicBezTo>
                    <a:cubicBezTo>
                      <a:pt x="0" y="1"/>
                      <a:pt x="0" y="1"/>
                      <a:pt x="0" y="1"/>
                    </a:cubicBezTo>
                    <a:cubicBezTo>
                      <a:pt x="0" y="1"/>
                      <a:pt x="0" y="1"/>
                      <a:pt x="0" y="1"/>
                    </a:cubicBezTo>
                    <a:cubicBezTo>
                      <a:pt x="0" y="1"/>
                      <a:pt x="0" y="0"/>
                      <a:pt x="0" y="0"/>
                    </a:cubicBezTo>
                    <a:cubicBezTo>
                      <a:pt x="1" y="0"/>
                      <a:pt x="1" y="0"/>
                      <a:pt x="1" y="0"/>
                    </a:cubicBezTo>
                    <a:cubicBezTo>
                      <a:pt x="1" y="0"/>
                      <a:pt x="2" y="0"/>
                      <a:pt x="2" y="0"/>
                    </a:cubicBezTo>
                    <a:cubicBezTo>
                      <a:pt x="3" y="0"/>
                      <a:pt x="3" y="0"/>
                      <a:pt x="4" y="0"/>
                    </a:cubicBezTo>
                    <a:cubicBezTo>
                      <a:pt x="4" y="0"/>
                      <a:pt x="4" y="0"/>
                      <a:pt x="4" y="0"/>
                    </a:cubicBezTo>
                    <a:cubicBezTo>
                      <a:pt x="5" y="0"/>
                      <a:pt x="5" y="1"/>
                      <a:pt x="5" y="1"/>
                    </a:cubicBezTo>
                    <a:cubicBezTo>
                      <a:pt x="5" y="1"/>
                      <a:pt x="5" y="1"/>
                      <a:pt x="5" y="1"/>
                    </a:cubicBezTo>
                    <a:cubicBezTo>
                      <a:pt x="5" y="18"/>
                      <a:pt x="5" y="18"/>
                      <a:pt x="5" y="18"/>
                    </a:cubicBezTo>
                    <a:cubicBezTo>
                      <a:pt x="10" y="11"/>
                      <a:pt x="10" y="11"/>
                      <a:pt x="10" y="11"/>
                    </a:cubicBezTo>
                    <a:cubicBezTo>
                      <a:pt x="11" y="10"/>
                      <a:pt x="11" y="10"/>
                      <a:pt x="11" y="10"/>
                    </a:cubicBezTo>
                    <a:cubicBezTo>
                      <a:pt x="11" y="10"/>
                      <a:pt x="11" y="10"/>
                      <a:pt x="11" y="10"/>
                    </a:cubicBezTo>
                    <a:cubicBezTo>
                      <a:pt x="12" y="10"/>
                      <a:pt x="12" y="10"/>
                      <a:pt x="12" y="10"/>
                    </a:cubicBezTo>
                    <a:cubicBezTo>
                      <a:pt x="13" y="10"/>
                      <a:pt x="13" y="10"/>
                      <a:pt x="13" y="10"/>
                    </a:cubicBezTo>
                    <a:cubicBezTo>
                      <a:pt x="14" y="10"/>
                      <a:pt x="14" y="10"/>
                      <a:pt x="15" y="10"/>
                    </a:cubicBezTo>
                    <a:cubicBezTo>
                      <a:pt x="15" y="10"/>
                      <a:pt x="15" y="10"/>
                      <a:pt x="16" y="10"/>
                    </a:cubicBezTo>
                    <a:cubicBezTo>
                      <a:pt x="16" y="10"/>
                      <a:pt x="16" y="10"/>
                      <a:pt x="16" y="10"/>
                    </a:cubicBezTo>
                    <a:cubicBezTo>
                      <a:pt x="16" y="10"/>
                      <a:pt x="16" y="10"/>
                      <a:pt x="16" y="10"/>
                    </a:cubicBezTo>
                    <a:cubicBezTo>
                      <a:pt x="16" y="11"/>
                      <a:pt x="16" y="11"/>
                      <a:pt x="16" y="11"/>
                    </a:cubicBezTo>
                    <a:cubicBezTo>
                      <a:pt x="16" y="11"/>
                      <a:pt x="16" y="12"/>
                      <a:pt x="16" y="12"/>
                    </a:cubicBezTo>
                    <a:cubicBezTo>
                      <a:pt x="10" y="18"/>
                      <a:pt x="10" y="18"/>
                      <a:pt x="10" y="18"/>
                    </a:cubicBezTo>
                    <a:cubicBezTo>
                      <a:pt x="16" y="27"/>
                      <a:pt x="16" y="27"/>
                      <a:pt x="16" y="27"/>
                    </a:cubicBezTo>
                    <a:cubicBezTo>
                      <a:pt x="17" y="27"/>
                      <a:pt x="17" y="27"/>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8" name="Freeform 8408">
                <a:extLst>
                  <a:ext uri="{FF2B5EF4-FFF2-40B4-BE49-F238E27FC236}">
                    <a16:creationId xmlns:a16="http://schemas.microsoft.com/office/drawing/2014/main" id="{C235B902-DE24-4EFA-8768-659B61109D28}"/>
                  </a:ext>
                </a:extLst>
              </p:cNvPr>
              <p:cNvSpPr>
                <a:spLocks/>
              </p:cNvSpPr>
              <p:nvPr/>
            </p:nvSpPr>
            <p:spPr bwMode="auto">
              <a:xfrm>
                <a:off x="-2820988" y="2652830"/>
                <a:ext cx="12700" cy="15875"/>
              </a:xfrm>
              <a:custGeom>
                <a:avLst/>
                <a:gdLst>
                  <a:gd name="T0" fmla="*/ 5 w 5"/>
                  <a:gd name="T1" fmla="*/ 3 h 6"/>
                  <a:gd name="T2" fmla="*/ 5 w 5"/>
                  <a:gd name="T3" fmla="*/ 5 h 6"/>
                  <a:gd name="T4" fmla="*/ 2 w 5"/>
                  <a:gd name="T5" fmla="*/ 6 h 6"/>
                  <a:gd name="T6" fmla="*/ 0 w 5"/>
                  <a:gd name="T7" fmla="*/ 5 h 6"/>
                  <a:gd name="T8" fmla="*/ 0 w 5"/>
                  <a:gd name="T9" fmla="*/ 3 h 6"/>
                  <a:gd name="T10" fmla="*/ 0 w 5"/>
                  <a:gd name="T11" fmla="*/ 1 h 6"/>
                  <a:gd name="T12" fmla="*/ 3 w 5"/>
                  <a:gd name="T13" fmla="*/ 0 h 6"/>
                  <a:gd name="T14" fmla="*/ 5 w 5"/>
                  <a:gd name="T15" fmla="*/ 1 h 6"/>
                  <a:gd name="T16" fmla="*/ 5 w 5"/>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5" y="3"/>
                    </a:moveTo>
                    <a:cubicBezTo>
                      <a:pt x="5" y="4"/>
                      <a:pt x="5" y="5"/>
                      <a:pt x="5" y="5"/>
                    </a:cubicBezTo>
                    <a:cubicBezTo>
                      <a:pt x="4" y="6"/>
                      <a:pt x="4" y="6"/>
                      <a:pt x="2" y="6"/>
                    </a:cubicBezTo>
                    <a:cubicBezTo>
                      <a:pt x="1" y="6"/>
                      <a:pt x="1" y="6"/>
                      <a:pt x="0" y="5"/>
                    </a:cubicBezTo>
                    <a:cubicBezTo>
                      <a:pt x="0" y="5"/>
                      <a:pt x="0" y="4"/>
                      <a:pt x="0" y="3"/>
                    </a:cubicBezTo>
                    <a:cubicBezTo>
                      <a:pt x="0" y="2"/>
                      <a:pt x="0" y="1"/>
                      <a:pt x="0" y="1"/>
                    </a:cubicBezTo>
                    <a:cubicBezTo>
                      <a:pt x="1" y="0"/>
                      <a:pt x="1" y="0"/>
                      <a:pt x="3" y="0"/>
                    </a:cubicBezTo>
                    <a:cubicBezTo>
                      <a:pt x="4" y="0"/>
                      <a:pt x="4" y="0"/>
                      <a:pt x="5" y="1"/>
                    </a:cubicBezTo>
                    <a:cubicBezTo>
                      <a:pt x="5" y="1"/>
                      <a:pt x="5" y="2"/>
                      <a:pt x="5"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9" name="Freeform 8409">
                <a:extLst>
                  <a:ext uri="{FF2B5EF4-FFF2-40B4-BE49-F238E27FC236}">
                    <a16:creationId xmlns:a16="http://schemas.microsoft.com/office/drawing/2014/main" id="{CBCFB888-C413-4B33-9485-101802878725}"/>
                  </a:ext>
                </a:extLst>
              </p:cNvPr>
              <p:cNvSpPr>
                <a:spLocks/>
              </p:cNvSpPr>
              <p:nvPr/>
            </p:nvSpPr>
            <p:spPr bwMode="auto">
              <a:xfrm>
                <a:off x="-2820988" y="2675055"/>
                <a:ext cx="12700" cy="49213"/>
              </a:xfrm>
              <a:custGeom>
                <a:avLst/>
                <a:gdLst>
                  <a:gd name="T0" fmla="*/ 5 w 5"/>
                  <a:gd name="T1" fmla="*/ 18 h 19"/>
                  <a:gd name="T2" fmla="*/ 5 w 5"/>
                  <a:gd name="T3" fmla="*/ 18 h 19"/>
                  <a:gd name="T4" fmla="*/ 5 w 5"/>
                  <a:gd name="T5" fmla="*/ 19 h 19"/>
                  <a:gd name="T6" fmla="*/ 4 w 5"/>
                  <a:gd name="T7" fmla="*/ 19 h 19"/>
                  <a:gd name="T8" fmla="*/ 3 w 5"/>
                  <a:gd name="T9" fmla="*/ 19 h 19"/>
                  <a:gd name="T10" fmla="*/ 1 w 5"/>
                  <a:gd name="T11" fmla="*/ 19 h 19"/>
                  <a:gd name="T12" fmla="*/ 0 w 5"/>
                  <a:gd name="T13" fmla="*/ 19 h 19"/>
                  <a:gd name="T14" fmla="*/ 0 w 5"/>
                  <a:gd name="T15" fmla="*/ 18 h 19"/>
                  <a:gd name="T16" fmla="*/ 0 w 5"/>
                  <a:gd name="T17" fmla="*/ 18 h 19"/>
                  <a:gd name="T18" fmla="*/ 0 w 5"/>
                  <a:gd name="T19" fmla="*/ 1 h 19"/>
                  <a:gd name="T20" fmla="*/ 0 w 5"/>
                  <a:gd name="T21" fmla="*/ 0 h 19"/>
                  <a:gd name="T22" fmla="*/ 0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8"/>
                    </a:cubicBezTo>
                    <a:cubicBezTo>
                      <a:pt x="0" y="18"/>
                      <a:pt x="0" y="18"/>
                      <a:pt x="0" y="18"/>
                    </a:cubicBezTo>
                    <a:cubicBezTo>
                      <a:pt x="0" y="1"/>
                      <a:pt x="0" y="1"/>
                      <a:pt x="0" y="1"/>
                    </a:cubicBezTo>
                    <a:cubicBezTo>
                      <a:pt x="0" y="0"/>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0"/>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00" name="Freeform 8410">
                <a:extLst>
                  <a:ext uri="{FF2B5EF4-FFF2-40B4-BE49-F238E27FC236}">
                    <a16:creationId xmlns:a16="http://schemas.microsoft.com/office/drawing/2014/main" id="{7370CDE2-4909-4C16-8EB0-50986512AFAF}"/>
                  </a:ext>
                </a:extLst>
              </p:cNvPr>
              <p:cNvSpPr>
                <a:spLocks/>
              </p:cNvSpPr>
              <p:nvPr/>
            </p:nvSpPr>
            <p:spPr bwMode="auto">
              <a:xfrm>
                <a:off x="-2794001" y="2675055"/>
                <a:ext cx="47625" cy="49213"/>
              </a:xfrm>
              <a:custGeom>
                <a:avLst/>
                <a:gdLst>
                  <a:gd name="T0" fmla="*/ 18 w 18"/>
                  <a:gd name="T1" fmla="*/ 18 h 19"/>
                  <a:gd name="T2" fmla="*/ 18 w 18"/>
                  <a:gd name="T3" fmla="*/ 18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8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4 h 19"/>
                  <a:gd name="T30" fmla="*/ 5 w 18"/>
                  <a:gd name="T31" fmla="*/ 6 h 19"/>
                  <a:gd name="T32" fmla="*/ 5 w 18"/>
                  <a:gd name="T33" fmla="*/ 18 h 19"/>
                  <a:gd name="T34" fmla="*/ 5 w 18"/>
                  <a:gd name="T35" fmla="*/ 18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8 h 19"/>
                  <a:gd name="T48" fmla="*/ 0 w 18"/>
                  <a:gd name="T49" fmla="*/ 18 h 19"/>
                  <a:gd name="T50" fmla="*/ 0 w 18"/>
                  <a:gd name="T51" fmla="*/ 0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0 h 19"/>
                  <a:gd name="T68" fmla="*/ 5 w 18"/>
                  <a:gd name="T69" fmla="*/ 3 h 19"/>
                  <a:gd name="T70" fmla="*/ 8 w 18"/>
                  <a:gd name="T71" fmla="*/ 0 h 19"/>
                  <a:gd name="T72" fmla="*/ 11 w 18"/>
                  <a:gd name="T73" fmla="*/ 0 h 19"/>
                  <a:gd name="T74" fmla="*/ 14 w 18"/>
                  <a:gd name="T75" fmla="*/ 0 h 19"/>
                  <a:gd name="T76" fmla="*/ 16 w 18"/>
                  <a:gd name="T77" fmla="*/ 2 h 19"/>
                  <a:gd name="T78" fmla="*/ 17 w 18"/>
                  <a:gd name="T79" fmla="*/ 4 h 19"/>
                  <a:gd name="T80" fmla="*/ 18 w 18"/>
                  <a:gd name="T81" fmla="*/ 7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8"/>
                    </a:cubicBezTo>
                    <a:cubicBezTo>
                      <a:pt x="13" y="18"/>
                      <a:pt x="13" y="18"/>
                      <a:pt x="13" y="18"/>
                    </a:cubicBezTo>
                    <a:cubicBezTo>
                      <a:pt x="13" y="8"/>
                      <a:pt x="13" y="8"/>
                      <a:pt x="13" y="8"/>
                    </a:cubicBezTo>
                    <a:cubicBezTo>
                      <a:pt x="13" y="7"/>
                      <a:pt x="13" y="6"/>
                      <a:pt x="12" y="6"/>
                    </a:cubicBezTo>
                    <a:cubicBezTo>
                      <a:pt x="12" y="5"/>
                      <a:pt x="12" y="5"/>
                      <a:pt x="12" y="5"/>
                    </a:cubicBezTo>
                    <a:cubicBezTo>
                      <a:pt x="12" y="4"/>
                      <a:pt x="11" y="4"/>
                      <a:pt x="11" y="4"/>
                    </a:cubicBezTo>
                    <a:cubicBezTo>
                      <a:pt x="10" y="4"/>
                      <a:pt x="10" y="4"/>
                      <a:pt x="9" y="4"/>
                    </a:cubicBezTo>
                    <a:cubicBezTo>
                      <a:pt x="9" y="4"/>
                      <a:pt x="8" y="4"/>
                      <a:pt x="7" y="4"/>
                    </a:cubicBezTo>
                    <a:cubicBezTo>
                      <a:pt x="7" y="5"/>
                      <a:pt x="6" y="5"/>
                      <a:pt x="5" y="6"/>
                    </a:cubicBezTo>
                    <a:cubicBezTo>
                      <a:pt x="5" y="18"/>
                      <a:pt x="5" y="18"/>
                      <a:pt x="5" y="18"/>
                    </a:cubicBezTo>
                    <a:cubicBezTo>
                      <a:pt x="5" y="18"/>
                      <a:pt x="5" y="18"/>
                      <a:pt x="5" y="18"/>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8"/>
                    </a:cubicBezTo>
                    <a:cubicBezTo>
                      <a:pt x="0" y="18"/>
                      <a:pt x="0" y="18"/>
                      <a:pt x="0" y="18"/>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0"/>
                      <a:pt x="5" y="0"/>
                    </a:cubicBezTo>
                    <a:cubicBezTo>
                      <a:pt x="5" y="3"/>
                      <a:pt x="5" y="3"/>
                      <a:pt x="5" y="3"/>
                    </a:cubicBezTo>
                    <a:cubicBezTo>
                      <a:pt x="6" y="2"/>
                      <a:pt x="7" y="1"/>
                      <a:pt x="8" y="0"/>
                    </a:cubicBezTo>
                    <a:cubicBezTo>
                      <a:pt x="9" y="0"/>
                      <a:pt x="10" y="0"/>
                      <a:pt x="11" y="0"/>
                    </a:cubicBezTo>
                    <a:cubicBezTo>
                      <a:pt x="12" y="0"/>
                      <a:pt x="13" y="0"/>
                      <a:pt x="14" y="0"/>
                    </a:cubicBezTo>
                    <a:cubicBezTo>
                      <a:pt x="15" y="1"/>
                      <a:pt x="16" y="1"/>
                      <a:pt x="16" y="2"/>
                    </a:cubicBezTo>
                    <a:cubicBezTo>
                      <a:pt x="17" y="3"/>
                      <a:pt x="17" y="3"/>
                      <a:pt x="17" y="4"/>
                    </a:cubicBezTo>
                    <a:cubicBezTo>
                      <a:pt x="18" y="5"/>
                      <a:pt x="18" y="6"/>
                      <a:pt x="18" y="7"/>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01" name="Freeform 8411">
                <a:extLst>
                  <a:ext uri="{FF2B5EF4-FFF2-40B4-BE49-F238E27FC236}">
                    <a16:creationId xmlns:a16="http://schemas.microsoft.com/office/drawing/2014/main" id="{D645F66B-59DF-4830-B9B5-F64547CC1A4D}"/>
                  </a:ext>
                </a:extLst>
              </p:cNvPr>
              <p:cNvSpPr>
                <a:spLocks/>
              </p:cNvSpPr>
              <p:nvPr/>
            </p:nvSpPr>
            <p:spPr bwMode="auto">
              <a:xfrm>
                <a:off x="-3033713" y="2652830"/>
                <a:ext cx="95250" cy="71438"/>
              </a:xfrm>
              <a:custGeom>
                <a:avLst/>
                <a:gdLst>
                  <a:gd name="T0" fmla="*/ 29 w 36"/>
                  <a:gd name="T1" fmla="*/ 26 h 27"/>
                  <a:gd name="T2" fmla="*/ 29 w 36"/>
                  <a:gd name="T3" fmla="*/ 26 h 27"/>
                  <a:gd name="T4" fmla="*/ 28 w 36"/>
                  <a:gd name="T5" fmla="*/ 27 h 27"/>
                  <a:gd name="T6" fmla="*/ 27 w 36"/>
                  <a:gd name="T7" fmla="*/ 27 h 27"/>
                  <a:gd name="T8" fmla="*/ 26 w 36"/>
                  <a:gd name="T9" fmla="*/ 27 h 27"/>
                  <a:gd name="T10" fmla="*/ 24 w 36"/>
                  <a:gd name="T11" fmla="*/ 27 h 27"/>
                  <a:gd name="T12" fmla="*/ 23 w 36"/>
                  <a:gd name="T13" fmla="*/ 27 h 27"/>
                  <a:gd name="T14" fmla="*/ 22 w 36"/>
                  <a:gd name="T15" fmla="*/ 26 h 27"/>
                  <a:gd name="T16" fmla="*/ 22 w 36"/>
                  <a:gd name="T17" fmla="*/ 26 h 27"/>
                  <a:gd name="T18" fmla="*/ 17 w 36"/>
                  <a:gd name="T19" fmla="*/ 9 h 27"/>
                  <a:gd name="T20" fmla="*/ 17 w 36"/>
                  <a:gd name="T21" fmla="*/ 9 h 27"/>
                  <a:gd name="T22" fmla="*/ 13 w 36"/>
                  <a:gd name="T23" fmla="*/ 26 h 27"/>
                  <a:gd name="T24" fmla="*/ 13 w 36"/>
                  <a:gd name="T25" fmla="*/ 26 h 27"/>
                  <a:gd name="T26" fmla="*/ 13 w 36"/>
                  <a:gd name="T27" fmla="*/ 27 h 27"/>
                  <a:gd name="T28" fmla="*/ 11 w 36"/>
                  <a:gd name="T29" fmla="*/ 27 h 27"/>
                  <a:gd name="T30" fmla="*/ 10 w 36"/>
                  <a:gd name="T31" fmla="*/ 27 h 27"/>
                  <a:gd name="T32" fmla="*/ 8 w 36"/>
                  <a:gd name="T33" fmla="*/ 27 h 27"/>
                  <a:gd name="T34" fmla="*/ 7 w 36"/>
                  <a:gd name="T35" fmla="*/ 27 h 27"/>
                  <a:gd name="T36" fmla="*/ 6 w 36"/>
                  <a:gd name="T37" fmla="*/ 26 h 27"/>
                  <a:gd name="T38" fmla="*/ 6 w 36"/>
                  <a:gd name="T39" fmla="*/ 26 h 27"/>
                  <a:gd name="T40" fmla="*/ 0 w 36"/>
                  <a:gd name="T41" fmla="*/ 2 h 27"/>
                  <a:gd name="T42" fmla="*/ 0 w 36"/>
                  <a:gd name="T43" fmla="*/ 1 h 27"/>
                  <a:gd name="T44" fmla="*/ 0 w 36"/>
                  <a:gd name="T45" fmla="*/ 1 h 27"/>
                  <a:gd name="T46" fmla="*/ 1 w 36"/>
                  <a:gd name="T47" fmla="*/ 0 h 27"/>
                  <a:gd name="T48" fmla="*/ 2 w 36"/>
                  <a:gd name="T49" fmla="*/ 0 h 27"/>
                  <a:gd name="T50" fmla="*/ 4 w 36"/>
                  <a:gd name="T51" fmla="*/ 0 h 27"/>
                  <a:gd name="T52" fmla="*/ 5 w 36"/>
                  <a:gd name="T53" fmla="*/ 0 h 27"/>
                  <a:gd name="T54" fmla="*/ 5 w 36"/>
                  <a:gd name="T55" fmla="*/ 1 h 27"/>
                  <a:gd name="T56" fmla="*/ 5 w 36"/>
                  <a:gd name="T57" fmla="*/ 1 h 27"/>
                  <a:gd name="T58" fmla="*/ 10 w 36"/>
                  <a:gd name="T59" fmla="*/ 22 h 27"/>
                  <a:gd name="T60" fmla="*/ 10 w 36"/>
                  <a:gd name="T61" fmla="*/ 22 h 27"/>
                  <a:gd name="T62" fmla="*/ 15 w 36"/>
                  <a:gd name="T63" fmla="*/ 2 h 27"/>
                  <a:gd name="T64" fmla="*/ 15 w 36"/>
                  <a:gd name="T65" fmla="*/ 1 h 27"/>
                  <a:gd name="T66" fmla="*/ 15 w 36"/>
                  <a:gd name="T67" fmla="*/ 1 h 27"/>
                  <a:gd name="T68" fmla="*/ 16 w 36"/>
                  <a:gd name="T69" fmla="*/ 0 h 27"/>
                  <a:gd name="T70" fmla="*/ 18 w 36"/>
                  <a:gd name="T71" fmla="*/ 0 h 27"/>
                  <a:gd name="T72" fmla="*/ 19 w 36"/>
                  <a:gd name="T73" fmla="*/ 0 h 27"/>
                  <a:gd name="T74" fmla="*/ 20 w 36"/>
                  <a:gd name="T75" fmla="*/ 1 h 27"/>
                  <a:gd name="T76" fmla="*/ 21 w 36"/>
                  <a:gd name="T77" fmla="*/ 1 h 27"/>
                  <a:gd name="T78" fmla="*/ 21 w 36"/>
                  <a:gd name="T79" fmla="*/ 2 h 27"/>
                  <a:gd name="T80" fmla="*/ 26 w 36"/>
                  <a:gd name="T81" fmla="*/ 22 h 27"/>
                  <a:gd name="T82" fmla="*/ 26 w 36"/>
                  <a:gd name="T83" fmla="*/ 22 h 27"/>
                  <a:gd name="T84" fmla="*/ 30 w 36"/>
                  <a:gd name="T85" fmla="*/ 1 h 27"/>
                  <a:gd name="T86" fmla="*/ 31 w 36"/>
                  <a:gd name="T87" fmla="*/ 1 h 27"/>
                  <a:gd name="T88" fmla="*/ 31 w 36"/>
                  <a:gd name="T89" fmla="*/ 1 h 27"/>
                  <a:gd name="T90" fmla="*/ 32 w 36"/>
                  <a:gd name="T91" fmla="*/ 0 h 27"/>
                  <a:gd name="T92" fmla="*/ 33 w 36"/>
                  <a:gd name="T93" fmla="*/ 0 h 27"/>
                  <a:gd name="T94" fmla="*/ 35 w 36"/>
                  <a:gd name="T95" fmla="*/ 0 h 27"/>
                  <a:gd name="T96" fmla="*/ 35 w 36"/>
                  <a:gd name="T97" fmla="*/ 1 h 27"/>
                  <a:gd name="T98" fmla="*/ 36 w 36"/>
                  <a:gd name="T99" fmla="*/ 1 h 27"/>
                  <a:gd name="T100" fmla="*/ 35 w 36"/>
                  <a:gd name="T101" fmla="*/ 2 h 27"/>
                  <a:gd name="T102" fmla="*/ 29 w 36"/>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7">
                    <a:moveTo>
                      <a:pt x="29" y="26"/>
                    </a:moveTo>
                    <a:cubicBezTo>
                      <a:pt x="29" y="26"/>
                      <a:pt x="29" y="26"/>
                      <a:pt x="29" y="26"/>
                    </a:cubicBezTo>
                    <a:cubicBezTo>
                      <a:pt x="29" y="26"/>
                      <a:pt x="29" y="27"/>
                      <a:pt x="28" y="27"/>
                    </a:cubicBezTo>
                    <a:cubicBezTo>
                      <a:pt x="28" y="27"/>
                      <a:pt x="28" y="27"/>
                      <a:pt x="27" y="27"/>
                    </a:cubicBezTo>
                    <a:cubicBezTo>
                      <a:pt x="27" y="27"/>
                      <a:pt x="26" y="27"/>
                      <a:pt x="26" y="27"/>
                    </a:cubicBezTo>
                    <a:cubicBezTo>
                      <a:pt x="25" y="27"/>
                      <a:pt x="24" y="27"/>
                      <a:pt x="24" y="27"/>
                    </a:cubicBezTo>
                    <a:cubicBezTo>
                      <a:pt x="23" y="27"/>
                      <a:pt x="23" y="27"/>
                      <a:pt x="23" y="27"/>
                    </a:cubicBezTo>
                    <a:cubicBezTo>
                      <a:pt x="22" y="27"/>
                      <a:pt x="22" y="26"/>
                      <a:pt x="22" y="26"/>
                    </a:cubicBezTo>
                    <a:cubicBezTo>
                      <a:pt x="22" y="26"/>
                      <a:pt x="22" y="26"/>
                      <a:pt x="22" y="26"/>
                    </a:cubicBezTo>
                    <a:cubicBezTo>
                      <a:pt x="17" y="9"/>
                      <a:pt x="17" y="9"/>
                      <a:pt x="17" y="9"/>
                    </a:cubicBezTo>
                    <a:cubicBezTo>
                      <a:pt x="17" y="9"/>
                      <a:pt x="17" y="9"/>
                      <a:pt x="17" y="9"/>
                    </a:cubicBezTo>
                    <a:cubicBezTo>
                      <a:pt x="13" y="26"/>
                      <a:pt x="13" y="26"/>
                      <a:pt x="13" y="26"/>
                    </a:cubicBezTo>
                    <a:cubicBezTo>
                      <a:pt x="13" y="26"/>
                      <a:pt x="13" y="26"/>
                      <a:pt x="13" y="26"/>
                    </a:cubicBezTo>
                    <a:cubicBezTo>
                      <a:pt x="13" y="26"/>
                      <a:pt x="13" y="27"/>
                      <a:pt x="13" y="27"/>
                    </a:cubicBezTo>
                    <a:cubicBezTo>
                      <a:pt x="12" y="27"/>
                      <a:pt x="12" y="27"/>
                      <a:pt x="11" y="27"/>
                    </a:cubicBezTo>
                    <a:cubicBezTo>
                      <a:pt x="11" y="27"/>
                      <a:pt x="10" y="27"/>
                      <a:pt x="10" y="27"/>
                    </a:cubicBezTo>
                    <a:cubicBezTo>
                      <a:pt x="9" y="27"/>
                      <a:pt x="8" y="27"/>
                      <a:pt x="8" y="27"/>
                    </a:cubicBezTo>
                    <a:cubicBezTo>
                      <a:pt x="7" y="27"/>
                      <a:pt x="7" y="27"/>
                      <a:pt x="7" y="27"/>
                    </a:cubicBezTo>
                    <a:cubicBezTo>
                      <a:pt x="6" y="27"/>
                      <a:pt x="6" y="26"/>
                      <a:pt x="6" y="26"/>
                    </a:cubicBezTo>
                    <a:cubicBezTo>
                      <a:pt x="6" y="26"/>
                      <a:pt x="6" y="26"/>
                      <a:pt x="6" y="26"/>
                    </a:cubicBezTo>
                    <a:cubicBezTo>
                      <a:pt x="0" y="2"/>
                      <a:pt x="0" y="2"/>
                      <a:pt x="0" y="2"/>
                    </a:cubicBezTo>
                    <a:cubicBezTo>
                      <a:pt x="0" y="2"/>
                      <a:pt x="0" y="2"/>
                      <a:pt x="0" y="1"/>
                    </a:cubicBezTo>
                    <a:cubicBezTo>
                      <a:pt x="0" y="1"/>
                      <a:pt x="0" y="1"/>
                      <a:pt x="0" y="1"/>
                    </a:cubicBezTo>
                    <a:cubicBezTo>
                      <a:pt x="0" y="0"/>
                      <a:pt x="0" y="0"/>
                      <a:pt x="1" y="0"/>
                    </a:cubicBezTo>
                    <a:cubicBezTo>
                      <a:pt x="1" y="0"/>
                      <a:pt x="2" y="0"/>
                      <a:pt x="2" y="0"/>
                    </a:cubicBezTo>
                    <a:cubicBezTo>
                      <a:pt x="3" y="0"/>
                      <a:pt x="3" y="0"/>
                      <a:pt x="4" y="0"/>
                    </a:cubicBezTo>
                    <a:cubicBezTo>
                      <a:pt x="4" y="0"/>
                      <a:pt x="4" y="0"/>
                      <a:pt x="5" y="0"/>
                    </a:cubicBezTo>
                    <a:cubicBezTo>
                      <a:pt x="5" y="1"/>
                      <a:pt x="5" y="1"/>
                      <a:pt x="5" y="1"/>
                    </a:cubicBezTo>
                    <a:cubicBezTo>
                      <a:pt x="5" y="1"/>
                      <a:pt x="5" y="1"/>
                      <a:pt x="5" y="1"/>
                    </a:cubicBezTo>
                    <a:cubicBezTo>
                      <a:pt x="10" y="22"/>
                      <a:pt x="10" y="22"/>
                      <a:pt x="10" y="22"/>
                    </a:cubicBezTo>
                    <a:cubicBezTo>
                      <a:pt x="10" y="22"/>
                      <a:pt x="10" y="22"/>
                      <a:pt x="10" y="22"/>
                    </a:cubicBezTo>
                    <a:cubicBezTo>
                      <a:pt x="15" y="2"/>
                      <a:pt x="15" y="2"/>
                      <a:pt x="15" y="2"/>
                    </a:cubicBezTo>
                    <a:cubicBezTo>
                      <a:pt x="15" y="1"/>
                      <a:pt x="15" y="1"/>
                      <a:pt x="15" y="1"/>
                    </a:cubicBezTo>
                    <a:cubicBezTo>
                      <a:pt x="15" y="1"/>
                      <a:pt x="15" y="1"/>
                      <a:pt x="15" y="1"/>
                    </a:cubicBezTo>
                    <a:cubicBezTo>
                      <a:pt x="16" y="0"/>
                      <a:pt x="16" y="0"/>
                      <a:pt x="16" y="0"/>
                    </a:cubicBezTo>
                    <a:cubicBezTo>
                      <a:pt x="17" y="0"/>
                      <a:pt x="17" y="0"/>
                      <a:pt x="18" y="0"/>
                    </a:cubicBezTo>
                    <a:cubicBezTo>
                      <a:pt x="18" y="0"/>
                      <a:pt x="19" y="0"/>
                      <a:pt x="19" y="0"/>
                    </a:cubicBezTo>
                    <a:cubicBezTo>
                      <a:pt x="20" y="0"/>
                      <a:pt x="20" y="0"/>
                      <a:pt x="20" y="1"/>
                    </a:cubicBezTo>
                    <a:cubicBezTo>
                      <a:pt x="20" y="1"/>
                      <a:pt x="20" y="1"/>
                      <a:pt x="21" y="1"/>
                    </a:cubicBezTo>
                    <a:cubicBezTo>
                      <a:pt x="21" y="1"/>
                      <a:pt x="21" y="1"/>
                      <a:pt x="21" y="2"/>
                    </a:cubicBezTo>
                    <a:cubicBezTo>
                      <a:pt x="26" y="22"/>
                      <a:pt x="26" y="22"/>
                      <a:pt x="26" y="22"/>
                    </a:cubicBezTo>
                    <a:cubicBezTo>
                      <a:pt x="26" y="22"/>
                      <a:pt x="26" y="22"/>
                      <a:pt x="26" y="22"/>
                    </a:cubicBezTo>
                    <a:cubicBezTo>
                      <a:pt x="30" y="1"/>
                      <a:pt x="30" y="1"/>
                      <a:pt x="30" y="1"/>
                    </a:cubicBezTo>
                    <a:cubicBezTo>
                      <a:pt x="31" y="1"/>
                      <a:pt x="31" y="1"/>
                      <a:pt x="31" y="1"/>
                    </a:cubicBezTo>
                    <a:cubicBezTo>
                      <a:pt x="31" y="1"/>
                      <a:pt x="31" y="1"/>
                      <a:pt x="31" y="1"/>
                    </a:cubicBezTo>
                    <a:cubicBezTo>
                      <a:pt x="31" y="0"/>
                      <a:pt x="32" y="0"/>
                      <a:pt x="32" y="0"/>
                    </a:cubicBezTo>
                    <a:cubicBezTo>
                      <a:pt x="32" y="0"/>
                      <a:pt x="33" y="0"/>
                      <a:pt x="33" y="0"/>
                    </a:cubicBezTo>
                    <a:cubicBezTo>
                      <a:pt x="34" y="0"/>
                      <a:pt x="34" y="0"/>
                      <a:pt x="35" y="0"/>
                    </a:cubicBezTo>
                    <a:cubicBezTo>
                      <a:pt x="35" y="0"/>
                      <a:pt x="35" y="0"/>
                      <a:pt x="35" y="1"/>
                    </a:cubicBezTo>
                    <a:cubicBezTo>
                      <a:pt x="36" y="1"/>
                      <a:pt x="36" y="1"/>
                      <a:pt x="36" y="1"/>
                    </a:cubicBezTo>
                    <a:cubicBezTo>
                      <a:pt x="36" y="2"/>
                      <a:pt x="36" y="2"/>
                      <a:pt x="35" y="2"/>
                    </a:cubicBezTo>
                    <a:lnTo>
                      <a:pt x="2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2" name="Freeform 8412">
                <a:extLst>
                  <a:ext uri="{FF2B5EF4-FFF2-40B4-BE49-F238E27FC236}">
                    <a16:creationId xmlns:a16="http://schemas.microsoft.com/office/drawing/2014/main" id="{7256C91E-8C0A-44D3-BA89-17FCCC679063}"/>
                  </a:ext>
                </a:extLst>
              </p:cNvPr>
              <p:cNvSpPr>
                <a:spLocks noEditPoints="1"/>
              </p:cNvSpPr>
              <p:nvPr/>
            </p:nvSpPr>
            <p:spPr bwMode="auto">
              <a:xfrm>
                <a:off x="-2930526" y="2651242"/>
                <a:ext cx="15875" cy="73025"/>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2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5" y="5"/>
                    </a:cubicBezTo>
                    <a:cubicBezTo>
                      <a:pt x="5" y="5"/>
                      <a:pt x="4" y="6"/>
                      <a:pt x="3" y="6"/>
                    </a:cubicBezTo>
                    <a:cubicBezTo>
                      <a:pt x="2" y="6"/>
                      <a:pt x="1" y="5"/>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moveTo>
                      <a:pt x="5" y="27"/>
                    </a:moveTo>
                    <a:cubicBezTo>
                      <a:pt x="5" y="27"/>
                      <a:pt x="5" y="27"/>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7"/>
                      <a:pt x="0" y="27"/>
                      <a:pt x="0" y="27"/>
                    </a:cubicBezTo>
                    <a:cubicBezTo>
                      <a:pt x="0" y="9"/>
                      <a:pt x="0" y="9"/>
                      <a:pt x="0" y="9"/>
                    </a:cubicBezTo>
                    <a:cubicBezTo>
                      <a:pt x="0" y="9"/>
                      <a:pt x="0" y="9"/>
                      <a:pt x="0" y="9"/>
                    </a:cubicBezTo>
                    <a:cubicBezTo>
                      <a:pt x="0" y="9"/>
                      <a:pt x="1" y="8"/>
                      <a:pt x="1" y="8"/>
                    </a:cubicBezTo>
                    <a:cubicBezTo>
                      <a:pt x="1" y="8"/>
                      <a:pt x="1" y="8"/>
                      <a:pt x="2" y="8"/>
                    </a:cubicBezTo>
                    <a:cubicBezTo>
                      <a:pt x="2" y="8"/>
                      <a:pt x="2" y="8"/>
                      <a:pt x="3" y="8"/>
                    </a:cubicBezTo>
                    <a:cubicBezTo>
                      <a:pt x="3" y="8"/>
                      <a:pt x="4" y="8"/>
                      <a:pt x="4" y="8"/>
                    </a:cubicBezTo>
                    <a:cubicBezTo>
                      <a:pt x="4" y="8"/>
                      <a:pt x="5" y="8"/>
                      <a:pt x="5" y="8"/>
                    </a:cubicBezTo>
                    <a:cubicBezTo>
                      <a:pt x="5" y="8"/>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3" name="Freeform 8413">
                <a:extLst>
                  <a:ext uri="{FF2B5EF4-FFF2-40B4-BE49-F238E27FC236}">
                    <a16:creationId xmlns:a16="http://schemas.microsoft.com/office/drawing/2014/main" id="{EA03562C-A5F5-4301-8E7F-F1696157C940}"/>
                  </a:ext>
                </a:extLst>
              </p:cNvPr>
              <p:cNvSpPr>
                <a:spLocks/>
              </p:cNvSpPr>
              <p:nvPr/>
            </p:nvSpPr>
            <p:spPr bwMode="auto">
              <a:xfrm>
                <a:off x="-2903538" y="2648067"/>
                <a:ext cx="15875" cy="76200"/>
              </a:xfrm>
              <a:custGeom>
                <a:avLst/>
                <a:gdLst>
                  <a:gd name="T0" fmla="*/ 6 w 6"/>
                  <a:gd name="T1" fmla="*/ 28 h 29"/>
                  <a:gd name="T2" fmla="*/ 6 w 6"/>
                  <a:gd name="T3" fmla="*/ 29 h 29"/>
                  <a:gd name="T4" fmla="*/ 5 w 6"/>
                  <a:gd name="T5" fmla="*/ 29 h 29"/>
                  <a:gd name="T6" fmla="*/ 4 w 6"/>
                  <a:gd name="T7" fmla="*/ 29 h 29"/>
                  <a:gd name="T8" fmla="*/ 3 w 6"/>
                  <a:gd name="T9" fmla="*/ 29 h 29"/>
                  <a:gd name="T10" fmla="*/ 2 w 6"/>
                  <a:gd name="T11" fmla="*/ 29 h 29"/>
                  <a:gd name="T12" fmla="*/ 1 w 6"/>
                  <a:gd name="T13" fmla="*/ 29 h 29"/>
                  <a:gd name="T14" fmla="*/ 1 w 6"/>
                  <a:gd name="T15" fmla="*/ 29 h 29"/>
                  <a:gd name="T16" fmla="*/ 0 w 6"/>
                  <a:gd name="T17" fmla="*/ 28 h 29"/>
                  <a:gd name="T18" fmla="*/ 0 w 6"/>
                  <a:gd name="T19" fmla="*/ 1 h 29"/>
                  <a:gd name="T20" fmla="*/ 1 w 6"/>
                  <a:gd name="T21" fmla="*/ 1 h 29"/>
                  <a:gd name="T22" fmla="*/ 1 w 6"/>
                  <a:gd name="T23" fmla="*/ 1 h 29"/>
                  <a:gd name="T24" fmla="*/ 2 w 6"/>
                  <a:gd name="T25" fmla="*/ 0 h 29"/>
                  <a:gd name="T26" fmla="*/ 3 w 6"/>
                  <a:gd name="T27" fmla="*/ 0 h 29"/>
                  <a:gd name="T28" fmla="*/ 4 w 6"/>
                  <a:gd name="T29" fmla="*/ 0 h 29"/>
                  <a:gd name="T30" fmla="*/ 5 w 6"/>
                  <a:gd name="T31" fmla="*/ 1 h 29"/>
                  <a:gd name="T32" fmla="*/ 6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6" y="29"/>
                    </a:cubicBezTo>
                    <a:cubicBezTo>
                      <a:pt x="5" y="29"/>
                      <a:pt x="5" y="29"/>
                      <a:pt x="5" y="29"/>
                    </a:cubicBezTo>
                    <a:cubicBezTo>
                      <a:pt x="5" y="29"/>
                      <a:pt x="5" y="29"/>
                      <a:pt x="4" y="29"/>
                    </a:cubicBezTo>
                    <a:cubicBezTo>
                      <a:pt x="4" y="29"/>
                      <a:pt x="4" y="29"/>
                      <a:pt x="3" y="29"/>
                    </a:cubicBezTo>
                    <a:cubicBezTo>
                      <a:pt x="3" y="29"/>
                      <a:pt x="2" y="29"/>
                      <a:pt x="2" y="29"/>
                    </a:cubicBezTo>
                    <a:cubicBezTo>
                      <a:pt x="1" y="29"/>
                      <a:pt x="1" y="29"/>
                      <a:pt x="1" y="29"/>
                    </a:cubicBezTo>
                    <a:cubicBezTo>
                      <a:pt x="1" y="29"/>
                      <a:pt x="1" y="29"/>
                      <a:pt x="1" y="29"/>
                    </a:cubicBezTo>
                    <a:cubicBezTo>
                      <a:pt x="1" y="28"/>
                      <a:pt x="0" y="28"/>
                      <a:pt x="0" y="28"/>
                    </a:cubicBezTo>
                    <a:cubicBezTo>
                      <a:pt x="0" y="1"/>
                      <a:pt x="0" y="1"/>
                      <a:pt x="0" y="1"/>
                    </a:cubicBezTo>
                    <a:cubicBezTo>
                      <a:pt x="0" y="1"/>
                      <a:pt x="1" y="1"/>
                      <a:pt x="1" y="1"/>
                    </a:cubicBezTo>
                    <a:cubicBezTo>
                      <a:pt x="1" y="1"/>
                      <a:pt x="1" y="1"/>
                      <a:pt x="1" y="1"/>
                    </a:cubicBezTo>
                    <a:cubicBezTo>
                      <a:pt x="1" y="1"/>
                      <a:pt x="1" y="1"/>
                      <a:pt x="2" y="0"/>
                    </a:cubicBezTo>
                    <a:cubicBezTo>
                      <a:pt x="2" y="0"/>
                      <a:pt x="3" y="0"/>
                      <a:pt x="3" y="0"/>
                    </a:cubicBezTo>
                    <a:cubicBezTo>
                      <a:pt x="4" y="0"/>
                      <a:pt x="4" y="0"/>
                      <a:pt x="4" y="0"/>
                    </a:cubicBezTo>
                    <a:cubicBezTo>
                      <a:pt x="5" y="1"/>
                      <a:pt x="5" y="1"/>
                      <a:pt x="5" y="1"/>
                    </a:cubicBezTo>
                    <a:cubicBezTo>
                      <a:pt x="5" y="1"/>
                      <a:pt x="5" y="1"/>
                      <a:pt x="6" y="1"/>
                    </a:cubicBezTo>
                    <a:cubicBezTo>
                      <a:pt x="6" y="1"/>
                      <a:pt x="6" y="1"/>
                      <a:pt x="6" y="1"/>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4" name="Freeform 8414">
                <a:extLst>
                  <a:ext uri="{FF2B5EF4-FFF2-40B4-BE49-F238E27FC236}">
                    <a16:creationId xmlns:a16="http://schemas.microsoft.com/office/drawing/2014/main" id="{51A12FE5-FDCF-4929-8180-150516D715F9}"/>
                  </a:ext>
                </a:extLst>
              </p:cNvPr>
              <p:cNvSpPr>
                <a:spLocks/>
              </p:cNvSpPr>
              <p:nvPr/>
            </p:nvSpPr>
            <p:spPr bwMode="auto">
              <a:xfrm>
                <a:off x="-2874963" y="2648067"/>
                <a:ext cx="46038" cy="76200"/>
              </a:xfrm>
              <a:custGeom>
                <a:avLst/>
                <a:gdLst>
                  <a:gd name="T0" fmla="*/ 17 w 17"/>
                  <a:gd name="T1" fmla="*/ 28 h 29"/>
                  <a:gd name="T2" fmla="*/ 17 w 17"/>
                  <a:gd name="T3" fmla="*/ 29 h 29"/>
                  <a:gd name="T4" fmla="*/ 16 w 17"/>
                  <a:gd name="T5" fmla="*/ 29 h 29"/>
                  <a:gd name="T6" fmla="*/ 15 w 17"/>
                  <a:gd name="T7" fmla="*/ 29 h 29"/>
                  <a:gd name="T8" fmla="*/ 14 w 17"/>
                  <a:gd name="T9" fmla="*/ 29 h 29"/>
                  <a:gd name="T10" fmla="*/ 13 w 17"/>
                  <a:gd name="T11" fmla="*/ 29 h 29"/>
                  <a:gd name="T12" fmla="*/ 12 w 17"/>
                  <a:gd name="T13" fmla="*/ 29 h 29"/>
                  <a:gd name="T14" fmla="*/ 11 w 17"/>
                  <a:gd name="T15" fmla="*/ 29 h 29"/>
                  <a:gd name="T16" fmla="*/ 11 w 17"/>
                  <a:gd name="T17" fmla="*/ 28 h 29"/>
                  <a:gd name="T18" fmla="*/ 5 w 17"/>
                  <a:gd name="T19" fmla="*/ 19 h 29"/>
                  <a:gd name="T20" fmla="*/ 5 w 17"/>
                  <a:gd name="T21" fmla="*/ 28 h 29"/>
                  <a:gd name="T22" fmla="*/ 5 w 17"/>
                  <a:gd name="T23" fmla="*/ 29 h 29"/>
                  <a:gd name="T24" fmla="*/ 4 w 17"/>
                  <a:gd name="T25" fmla="*/ 29 h 29"/>
                  <a:gd name="T26" fmla="*/ 4 w 17"/>
                  <a:gd name="T27" fmla="*/ 29 h 29"/>
                  <a:gd name="T28" fmla="*/ 2 w 17"/>
                  <a:gd name="T29" fmla="*/ 29 h 29"/>
                  <a:gd name="T30" fmla="*/ 1 w 17"/>
                  <a:gd name="T31" fmla="*/ 29 h 29"/>
                  <a:gd name="T32" fmla="*/ 0 w 17"/>
                  <a:gd name="T33" fmla="*/ 29 h 29"/>
                  <a:gd name="T34" fmla="*/ 0 w 17"/>
                  <a:gd name="T35" fmla="*/ 29 h 29"/>
                  <a:gd name="T36" fmla="*/ 0 w 17"/>
                  <a:gd name="T37" fmla="*/ 28 h 29"/>
                  <a:gd name="T38" fmla="*/ 0 w 17"/>
                  <a:gd name="T39" fmla="*/ 1 h 29"/>
                  <a:gd name="T40" fmla="*/ 0 w 17"/>
                  <a:gd name="T41" fmla="*/ 1 h 29"/>
                  <a:gd name="T42" fmla="*/ 0 w 17"/>
                  <a:gd name="T43" fmla="*/ 1 h 29"/>
                  <a:gd name="T44" fmla="*/ 1 w 17"/>
                  <a:gd name="T45" fmla="*/ 0 h 29"/>
                  <a:gd name="T46" fmla="*/ 2 w 17"/>
                  <a:gd name="T47" fmla="*/ 0 h 29"/>
                  <a:gd name="T48" fmla="*/ 4 w 17"/>
                  <a:gd name="T49" fmla="*/ 0 h 29"/>
                  <a:gd name="T50" fmla="*/ 4 w 17"/>
                  <a:gd name="T51" fmla="*/ 1 h 29"/>
                  <a:gd name="T52" fmla="*/ 5 w 17"/>
                  <a:gd name="T53" fmla="*/ 1 h 29"/>
                  <a:gd name="T54" fmla="*/ 5 w 17"/>
                  <a:gd name="T55" fmla="*/ 1 h 29"/>
                  <a:gd name="T56" fmla="*/ 5 w 17"/>
                  <a:gd name="T57" fmla="*/ 17 h 29"/>
                  <a:gd name="T58" fmla="*/ 10 w 17"/>
                  <a:gd name="T59" fmla="*/ 10 h 29"/>
                  <a:gd name="T60" fmla="*/ 11 w 17"/>
                  <a:gd name="T61" fmla="*/ 10 h 29"/>
                  <a:gd name="T62" fmla="*/ 11 w 17"/>
                  <a:gd name="T63" fmla="*/ 9 h 29"/>
                  <a:gd name="T64" fmla="*/ 12 w 17"/>
                  <a:gd name="T65" fmla="*/ 9 h 29"/>
                  <a:gd name="T66" fmla="*/ 13 w 17"/>
                  <a:gd name="T67" fmla="*/ 9 h 29"/>
                  <a:gd name="T68" fmla="*/ 15 w 17"/>
                  <a:gd name="T69" fmla="*/ 9 h 29"/>
                  <a:gd name="T70" fmla="*/ 15 w 17"/>
                  <a:gd name="T71" fmla="*/ 9 h 29"/>
                  <a:gd name="T72" fmla="*/ 16 w 17"/>
                  <a:gd name="T73" fmla="*/ 10 h 29"/>
                  <a:gd name="T74" fmla="*/ 16 w 17"/>
                  <a:gd name="T75" fmla="*/ 10 h 29"/>
                  <a:gd name="T76" fmla="*/ 16 w 17"/>
                  <a:gd name="T77" fmla="*/ 11 h 29"/>
                  <a:gd name="T78" fmla="*/ 15 w 17"/>
                  <a:gd name="T79" fmla="*/ 11 h 29"/>
                  <a:gd name="T80" fmla="*/ 10 w 17"/>
                  <a:gd name="T81" fmla="*/ 17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9"/>
                    </a:cubicBezTo>
                    <a:cubicBezTo>
                      <a:pt x="17" y="29"/>
                      <a:pt x="16" y="29"/>
                      <a:pt x="16" y="29"/>
                    </a:cubicBezTo>
                    <a:cubicBezTo>
                      <a:pt x="16" y="29"/>
                      <a:pt x="16" y="29"/>
                      <a:pt x="15" y="29"/>
                    </a:cubicBezTo>
                    <a:cubicBezTo>
                      <a:pt x="15" y="29"/>
                      <a:pt x="15" y="29"/>
                      <a:pt x="14" y="29"/>
                    </a:cubicBezTo>
                    <a:cubicBezTo>
                      <a:pt x="14" y="29"/>
                      <a:pt x="13" y="29"/>
                      <a:pt x="13" y="29"/>
                    </a:cubicBezTo>
                    <a:cubicBezTo>
                      <a:pt x="12" y="29"/>
                      <a:pt x="12" y="29"/>
                      <a:pt x="12" y="29"/>
                    </a:cubicBezTo>
                    <a:cubicBezTo>
                      <a:pt x="12" y="29"/>
                      <a:pt x="11" y="29"/>
                      <a:pt x="11" y="29"/>
                    </a:cubicBezTo>
                    <a:cubicBezTo>
                      <a:pt x="11" y="28"/>
                      <a:pt x="11" y="28"/>
                      <a:pt x="11" y="28"/>
                    </a:cubicBezTo>
                    <a:cubicBezTo>
                      <a:pt x="5" y="19"/>
                      <a:pt x="5" y="19"/>
                      <a:pt x="5" y="19"/>
                    </a:cubicBezTo>
                    <a:cubicBezTo>
                      <a:pt x="5" y="28"/>
                      <a:pt x="5" y="28"/>
                      <a:pt x="5" y="28"/>
                    </a:cubicBezTo>
                    <a:cubicBezTo>
                      <a:pt x="5" y="28"/>
                      <a:pt x="5" y="28"/>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1"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1"/>
                    </a:cubicBezTo>
                    <a:cubicBezTo>
                      <a:pt x="1" y="1"/>
                      <a:pt x="1" y="1"/>
                      <a:pt x="1" y="0"/>
                    </a:cubicBezTo>
                    <a:cubicBezTo>
                      <a:pt x="1" y="0"/>
                      <a:pt x="2" y="0"/>
                      <a:pt x="2" y="0"/>
                    </a:cubicBezTo>
                    <a:cubicBezTo>
                      <a:pt x="3" y="0"/>
                      <a:pt x="3" y="0"/>
                      <a:pt x="4" y="0"/>
                    </a:cubicBezTo>
                    <a:cubicBezTo>
                      <a:pt x="4" y="1"/>
                      <a:pt x="4" y="1"/>
                      <a:pt x="4" y="1"/>
                    </a:cubicBezTo>
                    <a:cubicBezTo>
                      <a:pt x="5" y="1"/>
                      <a:pt x="5" y="1"/>
                      <a:pt x="5" y="1"/>
                    </a:cubicBezTo>
                    <a:cubicBezTo>
                      <a:pt x="5" y="1"/>
                      <a:pt x="5" y="1"/>
                      <a:pt x="5" y="1"/>
                    </a:cubicBezTo>
                    <a:cubicBezTo>
                      <a:pt x="5" y="17"/>
                      <a:pt x="5" y="17"/>
                      <a:pt x="5" y="17"/>
                    </a:cubicBezTo>
                    <a:cubicBezTo>
                      <a:pt x="10" y="10"/>
                      <a:pt x="10" y="10"/>
                      <a:pt x="10" y="10"/>
                    </a:cubicBezTo>
                    <a:cubicBezTo>
                      <a:pt x="10" y="10"/>
                      <a:pt x="11" y="10"/>
                      <a:pt x="11" y="10"/>
                    </a:cubicBezTo>
                    <a:cubicBezTo>
                      <a:pt x="11" y="9"/>
                      <a:pt x="11" y="9"/>
                      <a:pt x="11" y="9"/>
                    </a:cubicBezTo>
                    <a:cubicBezTo>
                      <a:pt x="11" y="9"/>
                      <a:pt x="12" y="9"/>
                      <a:pt x="12" y="9"/>
                    </a:cubicBezTo>
                    <a:cubicBezTo>
                      <a:pt x="12" y="9"/>
                      <a:pt x="13" y="9"/>
                      <a:pt x="13" y="9"/>
                    </a:cubicBezTo>
                    <a:cubicBezTo>
                      <a:pt x="14" y="9"/>
                      <a:pt x="14" y="9"/>
                      <a:pt x="15" y="9"/>
                    </a:cubicBezTo>
                    <a:cubicBezTo>
                      <a:pt x="15" y="9"/>
                      <a:pt x="15" y="9"/>
                      <a:pt x="15" y="9"/>
                    </a:cubicBezTo>
                    <a:cubicBezTo>
                      <a:pt x="16" y="9"/>
                      <a:pt x="16" y="9"/>
                      <a:pt x="16" y="10"/>
                    </a:cubicBezTo>
                    <a:cubicBezTo>
                      <a:pt x="16" y="10"/>
                      <a:pt x="16" y="10"/>
                      <a:pt x="16" y="10"/>
                    </a:cubicBezTo>
                    <a:cubicBezTo>
                      <a:pt x="16" y="10"/>
                      <a:pt x="16" y="10"/>
                      <a:pt x="16" y="11"/>
                    </a:cubicBezTo>
                    <a:cubicBezTo>
                      <a:pt x="16" y="11"/>
                      <a:pt x="16" y="11"/>
                      <a:pt x="15" y="11"/>
                    </a:cubicBezTo>
                    <a:cubicBezTo>
                      <a:pt x="10" y="17"/>
                      <a:pt x="10" y="17"/>
                      <a:pt x="10" y="17"/>
                    </a:cubicBezTo>
                    <a:cubicBezTo>
                      <a:pt x="16" y="27"/>
                      <a:pt x="16" y="27"/>
                      <a:pt x="16" y="27"/>
                    </a:cubicBezTo>
                    <a:cubicBezTo>
                      <a:pt x="16" y="27"/>
                      <a:pt x="17" y="27"/>
                      <a:pt x="17" y="28"/>
                    </a:cubicBezTo>
                    <a:cubicBezTo>
                      <a:pt x="17" y="28"/>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5" name="Freeform 8415">
                <a:extLst>
                  <a:ext uri="{FF2B5EF4-FFF2-40B4-BE49-F238E27FC236}">
                    <a16:creationId xmlns:a16="http://schemas.microsoft.com/office/drawing/2014/main" id="{DF06A15F-10A0-4916-AC63-8345DE16048F}"/>
                  </a:ext>
                </a:extLst>
              </p:cNvPr>
              <p:cNvSpPr>
                <a:spLocks noEditPoints="1"/>
              </p:cNvSpPr>
              <p:nvPr/>
            </p:nvSpPr>
            <p:spPr bwMode="auto">
              <a:xfrm>
                <a:off x="-2824163" y="2651242"/>
                <a:ext cx="15875" cy="73025"/>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7 h 28"/>
                  <a:gd name="T20" fmla="*/ 6 w 6"/>
                  <a:gd name="T21" fmla="*/ 28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8 h 28"/>
                  <a:gd name="T34" fmla="*/ 1 w 6"/>
                  <a:gd name="T35" fmla="*/ 27 h 28"/>
                  <a:gd name="T36" fmla="*/ 1 w 6"/>
                  <a:gd name="T37" fmla="*/ 9 h 28"/>
                  <a:gd name="T38" fmla="*/ 1 w 6"/>
                  <a:gd name="T39" fmla="*/ 9 h 28"/>
                  <a:gd name="T40" fmla="*/ 1 w 6"/>
                  <a:gd name="T41" fmla="*/ 8 h 28"/>
                  <a:gd name="T42" fmla="*/ 2 w 6"/>
                  <a:gd name="T43" fmla="*/ 8 h 28"/>
                  <a:gd name="T44" fmla="*/ 3 w 6"/>
                  <a:gd name="T45" fmla="*/ 8 h 28"/>
                  <a:gd name="T46" fmla="*/ 5 w 6"/>
                  <a:gd name="T47" fmla="*/ 8 h 28"/>
                  <a:gd name="T48" fmla="*/ 5 w 6"/>
                  <a:gd name="T49" fmla="*/ 8 h 28"/>
                  <a:gd name="T50" fmla="*/ 6 w 6"/>
                  <a:gd name="T51" fmla="*/ 9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5"/>
                      <a:pt x="5" y="6"/>
                      <a:pt x="3" y="6"/>
                    </a:cubicBezTo>
                    <a:cubicBezTo>
                      <a:pt x="2" y="6"/>
                      <a:pt x="1" y="5"/>
                      <a:pt x="1" y="5"/>
                    </a:cubicBezTo>
                    <a:cubicBezTo>
                      <a:pt x="1" y="5"/>
                      <a:pt x="0" y="4"/>
                      <a:pt x="0" y="3"/>
                    </a:cubicBezTo>
                    <a:cubicBezTo>
                      <a:pt x="0" y="2"/>
                      <a:pt x="1" y="1"/>
                      <a:pt x="1" y="1"/>
                    </a:cubicBezTo>
                    <a:cubicBezTo>
                      <a:pt x="2" y="0"/>
                      <a:pt x="2" y="0"/>
                      <a:pt x="3" y="0"/>
                    </a:cubicBezTo>
                    <a:cubicBezTo>
                      <a:pt x="5" y="0"/>
                      <a:pt x="5" y="0"/>
                      <a:pt x="6" y="1"/>
                    </a:cubicBezTo>
                    <a:cubicBezTo>
                      <a:pt x="6" y="1"/>
                      <a:pt x="6" y="2"/>
                      <a:pt x="6" y="3"/>
                    </a:cubicBezTo>
                    <a:close/>
                    <a:moveTo>
                      <a:pt x="6" y="27"/>
                    </a:moveTo>
                    <a:cubicBezTo>
                      <a:pt x="6" y="27"/>
                      <a:pt x="6" y="27"/>
                      <a:pt x="6" y="28"/>
                    </a:cubicBezTo>
                    <a:cubicBezTo>
                      <a:pt x="6" y="28"/>
                      <a:pt x="6" y="28"/>
                      <a:pt x="5" y="28"/>
                    </a:cubicBezTo>
                    <a:cubicBezTo>
                      <a:pt x="5" y="28"/>
                      <a:pt x="5" y="28"/>
                      <a:pt x="5" y="28"/>
                    </a:cubicBezTo>
                    <a:cubicBezTo>
                      <a:pt x="4" y="28"/>
                      <a:pt x="4" y="28"/>
                      <a:pt x="3" y="28"/>
                    </a:cubicBezTo>
                    <a:cubicBezTo>
                      <a:pt x="3" y="28"/>
                      <a:pt x="3" y="28"/>
                      <a:pt x="2" y="28"/>
                    </a:cubicBezTo>
                    <a:cubicBezTo>
                      <a:pt x="2" y="28"/>
                      <a:pt x="2" y="28"/>
                      <a:pt x="1" y="28"/>
                    </a:cubicBezTo>
                    <a:cubicBezTo>
                      <a:pt x="1" y="28"/>
                      <a:pt x="1" y="28"/>
                      <a:pt x="1" y="28"/>
                    </a:cubicBezTo>
                    <a:cubicBezTo>
                      <a:pt x="1" y="27"/>
                      <a:pt x="1" y="27"/>
                      <a:pt x="1" y="27"/>
                    </a:cubicBezTo>
                    <a:cubicBezTo>
                      <a:pt x="1" y="9"/>
                      <a:pt x="1" y="9"/>
                      <a:pt x="1" y="9"/>
                    </a:cubicBezTo>
                    <a:cubicBezTo>
                      <a:pt x="1" y="9"/>
                      <a:pt x="1" y="9"/>
                      <a:pt x="1" y="9"/>
                    </a:cubicBezTo>
                    <a:cubicBezTo>
                      <a:pt x="1" y="9"/>
                      <a:pt x="1" y="8"/>
                      <a:pt x="1" y="8"/>
                    </a:cubicBezTo>
                    <a:cubicBezTo>
                      <a:pt x="2" y="8"/>
                      <a:pt x="2" y="8"/>
                      <a:pt x="2" y="8"/>
                    </a:cubicBezTo>
                    <a:cubicBezTo>
                      <a:pt x="3" y="8"/>
                      <a:pt x="3" y="8"/>
                      <a:pt x="3" y="8"/>
                    </a:cubicBezTo>
                    <a:cubicBezTo>
                      <a:pt x="4" y="8"/>
                      <a:pt x="4" y="8"/>
                      <a:pt x="5" y="8"/>
                    </a:cubicBezTo>
                    <a:cubicBezTo>
                      <a:pt x="5" y="8"/>
                      <a:pt x="5" y="8"/>
                      <a:pt x="5" y="8"/>
                    </a:cubicBezTo>
                    <a:cubicBezTo>
                      <a:pt x="6" y="8"/>
                      <a:pt x="6" y="9"/>
                      <a:pt x="6" y="9"/>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6" name="Freeform 8416">
                <a:extLst>
                  <a:ext uri="{FF2B5EF4-FFF2-40B4-BE49-F238E27FC236}">
                    <a16:creationId xmlns:a16="http://schemas.microsoft.com/office/drawing/2014/main" id="{4946A3D2-97C9-40F5-B485-CC81B6432602}"/>
                  </a:ext>
                </a:extLst>
              </p:cNvPr>
              <p:cNvSpPr>
                <a:spLocks/>
              </p:cNvSpPr>
              <p:nvPr/>
            </p:nvSpPr>
            <p:spPr bwMode="auto">
              <a:xfrm>
                <a:off x="-2794001" y="2671880"/>
                <a:ext cx="47625"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5 h 20"/>
                  <a:gd name="T24" fmla="*/ 11 w 18"/>
                  <a:gd name="T25" fmla="*/ 5 h 20"/>
                  <a:gd name="T26" fmla="*/ 9 w 18"/>
                  <a:gd name="T27" fmla="*/ 4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0 h 20"/>
                  <a:gd name="T56" fmla="*/ 1 w 18"/>
                  <a:gd name="T57" fmla="*/ 0 h 20"/>
                  <a:gd name="T58" fmla="*/ 2 w 18"/>
                  <a:gd name="T59" fmla="*/ 0 h 20"/>
                  <a:gd name="T60" fmla="*/ 3 w 18"/>
                  <a:gd name="T61" fmla="*/ 0 h 20"/>
                  <a:gd name="T62" fmla="*/ 4 w 18"/>
                  <a:gd name="T63" fmla="*/ 0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0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20"/>
                    </a:cubicBezTo>
                    <a:cubicBezTo>
                      <a:pt x="13" y="19"/>
                      <a:pt x="12" y="19"/>
                      <a:pt x="12" y="19"/>
                    </a:cubicBezTo>
                    <a:cubicBezTo>
                      <a:pt x="12" y="9"/>
                      <a:pt x="12" y="9"/>
                      <a:pt x="12" y="9"/>
                    </a:cubicBezTo>
                    <a:cubicBezTo>
                      <a:pt x="12" y="8"/>
                      <a:pt x="12" y="7"/>
                      <a:pt x="12" y="7"/>
                    </a:cubicBezTo>
                    <a:cubicBezTo>
                      <a:pt x="12" y="6"/>
                      <a:pt x="12" y="6"/>
                      <a:pt x="12" y="5"/>
                    </a:cubicBezTo>
                    <a:cubicBezTo>
                      <a:pt x="11" y="5"/>
                      <a:pt x="11" y="5"/>
                      <a:pt x="11" y="5"/>
                    </a:cubicBezTo>
                    <a:cubicBezTo>
                      <a:pt x="10" y="4"/>
                      <a:pt x="10" y="4"/>
                      <a:pt x="9" y="4"/>
                    </a:cubicBezTo>
                    <a:cubicBezTo>
                      <a:pt x="9" y="4"/>
                      <a:pt x="8" y="4"/>
                      <a:pt x="7" y="5"/>
                    </a:cubicBezTo>
                    <a:cubicBezTo>
                      <a:pt x="7" y="5"/>
                      <a:pt x="6" y="6"/>
                      <a:pt x="5" y="7"/>
                    </a:cubicBezTo>
                    <a:cubicBezTo>
                      <a:pt x="5" y="19"/>
                      <a:pt x="5" y="19"/>
                      <a:pt x="5" y="19"/>
                    </a:cubicBezTo>
                    <a:cubicBezTo>
                      <a:pt x="5" y="19"/>
                      <a:pt x="5" y="19"/>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1" y="20"/>
                      <a:pt x="0" y="20"/>
                      <a:pt x="0" y="20"/>
                    </a:cubicBezTo>
                    <a:cubicBezTo>
                      <a:pt x="0" y="19"/>
                      <a:pt x="0" y="19"/>
                      <a:pt x="0" y="19"/>
                    </a:cubicBezTo>
                    <a:cubicBezTo>
                      <a:pt x="0" y="1"/>
                      <a:pt x="0" y="1"/>
                      <a:pt x="0" y="1"/>
                    </a:cubicBezTo>
                    <a:cubicBezTo>
                      <a:pt x="0" y="1"/>
                      <a:pt x="0" y="1"/>
                      <a:pt x="0" y="1"/>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0"/>
                    </a:cubicBezTo>
                    <a:cubicBezTo>
                      <a:pt x="15" y="1"/>
                      <a:pt x="16" y="1"/>
                      <a:pt x="16" y="2"/>
                    </a:cubicBezTo>
                    <a:cubicBezTo>
                      <a:pt x="17" y="3"/>
                      <a:pt x="17" y="4"/>
                      <a:pt x="17" y="5"/>
                    </a:cubicBezTo>
                    <a:cubicBezTo>
                      <a:pt x="17" y="5"/>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7" name="Group 9636">
              <a:extLst>
                <a:ext uri="{FF2B5EF4-FFF2-40B4-BE49-F238E27FC236}">
                  <a16:creationId xmlns:a16="http://schemas.microsoft.com/office/drawing/2014/main" id="{A180C793-568C-4495-A175-21BB448953C3}"/>
                </a:ext>
              </a:extLst>
            </p:cNvPr>
            <p:cNvGrpSpPr/>
            <p:nvPr/>
          </p:nvGrpSpPr>
          <p:grpSpPr>
            <a:xfrm>
              <a:off x="3565694" y="3585929"/>
              <a:ext cx="170292" cy="67555"/>
              <a:chOff x="69850" y="3048117"/>
              <a:chExt cx="192087" cy="76201"/>
            </a:xfrm>
          </p:grpSpPr>
          <p:sp>
            <p:nvSpPr>
              <p:cNvPr id="9007" name="Freeform 8417">
                <a:extLst>
                  <a:ext uri="{FF2B5EF4-FFF2-40B4-BE49-F238E27FC236}">
                    <a16:creationId xmlns:a16="http://schemas.microsoft.com/office/drawing/2014/main" id="{ADAC92BB-0507-4E3B-A6B4-B1E559AA0618}"/>
                  </a:ext>
                </a:extLst>
              </p:cNvPr>
              <p:cNvSpPr>
                <a:spLocks/>
              </p:cNvSpPr>
              <p:nvPr/>
            </p:nvSpPr>
            <p:spPr bwMode="auto">
              <a:xfrm>
                <a:off x="85725" y="3060817"/>
                <a:ext cx="19050" cy="25400"/>
              </a:xfrm>
              <a:custGeom>
                <a:avLst/>
                <a:gdLst>
                  <a:gd name="T0" fmla="*/ 7 w 7"/>
                  <a:gd name="T1" fmla="*/ 5 h 10"/>
                  <a:gd name="T2" fmla="*/ 6 w 7"/>
                  <a:gd name="T3" fmla="*/ 2 h 10"/>
                  <a:gd name="T4" fmla="*/ 5 w 7"/>
                  <a:gd name="T5" fmla="*/ 1 h 10"/>
                  <a:gd name="T6" fmla="*/ 3 w 7"/>
                  <a:gd name="T7" fmla="*/ 0 h 10"/>
                  <a:gd name="T8" fmla="*/ 2 w 7"/>
                  <a:gd name="T9" fmla="*/ 0 h 10"/>
                  <a:gd name="T10" fmla="*/ 0 w 7"/>
                  <a:gd name="T11" fmla="*/ 0 h 10"/>
                  <a:gd name="T12" fmla="*/ 0 w 7"/>
                  <a:gd name="T13" fmla="*/ 10 h 10"/>
                  <a:gd name="T14" fmla="*/ 2 w 7"/>
                  <a:gd name="T15" fmla="*/ 10 h 10"/>
                  <a:gd name="T16" fmla="*/ 4 w 7"/>
                  <a:gd name="T17" fmla="*/ 9 h 10"/>
                  <a:gd name="T18" fmla="*/ 5 w 7"/>
                  <a:gd name="T19" fmla="*/ 8 h 10"/>
                  <a:gd name="T20" fmla="*/ 6 w 7"/>
                  <a:gd name="T21" fmla="*/ 7 h 10"/>
                  <a:gd name="T22" fmla="*/ 7 w 7"/>
                  <a:gd name="T2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7" y="5"/>
                    </a:moveTo>
                    <a:cubicBezTo>
                      <a:pt x="7" y="4"/>
                      <a:pt x="6" y="3"/>
                      <a:pt x="6" y="2"/>
                    </a:cubicBezTo>
                    <a:cubicBezTo>
                      <a:pt x="6" y="2"/>
                      <a:pt x="5" y="1"/>
                      <a:pt x="5" y="1"/>
                    </a:cubicBezTo>
                    <a:cubicBezTo>
                      <a:pt x="4" y="1"/>
                      <a:pt x="4" y="0"/>
                      <a:pt x="3" y="0"/>
                    </a:cubicBezTo>
                    <a:cubicBezTo>
                      <a:pt x="3" y="0"/>
                      <a:pt x="2" y="0"/>
                      <a:pt x="2" y="0"/>
                    </a:cubicBezTo>
                    <a:cubicBezTo>
                      <a:pt x="0" y="0"/>
                      <a:pt x="0" y="0"/>
                      <a:pt x="0" y="0"/>
                    </a:cubicBezTo>
                    <a:cubicBezTo>
                      <a:pt x="0" y="10"/>
                      <a:pt x="0" y="10"/>
                      <a:pt x="0" y="10"/>
                    </a:cubicBezTo>
                    <a:cubicBezTo>
                      <a:pt x="2" y="10"/>
                      <a:pt x="2" y="10"/>
                      <a:pt x="2" y="10"/>
                    </a:cubicBezTo>
                    <a:cubicBezTo>
                      <a:pt x="3" y="10"/>
                      <a:pt x="3" y="10"/>
                      <a:pt x="4" y="9"/>
                    </a:cubicBezTo>
                    <a:cubicBezTo>
                      <a:pt x="5" y="9"/>
                      <a:pt x="5" y="9"/>
                      <a:pt x="5" y="8"/>
                    </a:cubicBezTo>
                    <a:cubicBezTo>
                      <a:pt x="6" y="8"/>
                      <a:pt x="6" y="7"/>
                      <a:pt x="6" y="7"/>
                    </a:cubicBezTo>
                    <a:cubicBezTo>
                      <a:pt x="6" y="6"/>
                      <a:pt x="7" y="6"/>
                      <a:pt x="7"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08" name="Freeform 8418">
                <a:extLst>
                  <a:ext uri="{FF2B5EF4-FFF2-40B4-BE49-F238E27FC236}">
                    <a16:creationId xmlns:a16="http://schemas.microsoft.com/office/drawing/2014/main" id="{50A345CC-D9C6-41F2-BC44-FF218FF198CD}"/>
                  </a:ext>
                </a:extLst>
              </p:cNvPr>
              <p:cNvSpPr>
                <a:spLocks/>
              </p:cNvSpPr>
              <p:nvPr/>
            </p:nvSpPr>
            <p:spPr bwMode="auto">
              <a:xfrm>
                <a:off x="69850" y="3049705"/>
                <a:ext cx="47625" cy="71438"/>
              </a:xfrm>
              <a:custGeom>
                <a:avLst/>
                <a:gdLst>
                  <a:gd name="T0" fmla="*/ 18 w 18"/>
                  <a:gd name="T1" fmla="*/ 8 h 27"/>
                  <a:gd name="T2" fmla="*/ 18 w 18"/>
                  <a:gd name="T3" fmla="*/ 12 h 27"/>
                  <a:gd name="T4" fmla="*/ 15 w 18"/>
                  <a:gd name="T5" fmla="*/ 15 h 27"/>
                  <a:gd name="T6" fmla="*/ 12 w 18"/>
                  <a:gd name="T7" fmla="*/ 17 h 27"/>
                  <a:gd name="T8" fmla="*/ 8 w 18"/>
                  <a:gd name="T9" fmla="*/ 18 h 27"/>
                  <a:gd name="T10" fmla="*/ 6 w 18"/>
                  <a:gd name="T11" fmla="*/ 18 h 27"/>
                  <a:gd name="T12" fmla="*/ 5 w 18"/>
                  <a:gd name="T13" fmla="*/ 26 h 27"/>
                  <a:gd name="T14" fmla="*/ 5 w 18"/>
                  <a:gd name="T15" fmla="*/ 27 h 27"/>
                  <a:gd name="T16" fmla="*/ 5 w 18"/>
                  <a:gd name="T17" fmla="*/ 27 h 27"/>
                  <a:gd name="T18" fmla="*/ 4 w 18"/>
                  <a:gd name="T19" fmla="*/ 27 h 27"/>
                  <a:gd name="T20" fmla="*/ 3 w 18"/>
                  <a:gd name="T21" fmla="*/ 27 h 27"/>
                  <a:gd name="T22" fmla="*/ 1 w 18"/>
                  <a:gd name="T23" fmla="*/ 27 h 27"/>
                  <a:gd name="T24" fmla="*/ 1 w 18"/>
                  <a:gd name="T25" fmla="*/ 27 h 27"/>
                  <a:gd name="T26" fmla="*/ 0 w 18"/>
                  <a:gd name="T27" fmla="*/ 27 h 27"/>
                  <a:gd name="T28" fmla="*/ 0 w 18"/>
                  <a:gd name="T29" fmla="*/ 26 h 27"/>
                  <a:gd name="T30" fmla="*/ 0 w 18"/>
                  <a:gd name="T31" fmla="*/ 2 h 27"/>
                  <a:gd name="T32" fmla="*/ 0 w 18"/>
                  <a:gd name="T33" fmla="*/ 1 h 27"/>
                  <a:gd name="T34" fmla="*/ 2 w 18"/>
                  <a:gd name="T35" fmla="*/ 0 h 27"/>
                  <a:gd name="T36" fmla="*/ 8 w 18"/>
                  <a:gd name="T37" fmla="*/ 0 h 27"/>
                  <a:gd name="T38" fmla="*/ 10 w 18"/>
                  <a:gd name="T39" fmla="*/ 0 h 27"/>
                  <a:gd name="T40" fmla="*/ 12 w 18"/>
                  <a:gd name="T41" fmla="*/ 1 h 27"/>
                  <a:gd name="T42" fmla="*/ 14 w 18"/>
                  <a:gd name="T43" fmla="*/ 2 h 27"/>
                  <a:gd name="T44" fmla="*/ 16 w 18"/>
                  <a:gd name="T45" fmla="*/ 3 h 27"/>
                  <a:gd name="T46" fmla="*/ 18 w 18"/>
                  <a:gd name="T47" fmla="*/ 6 h 27"/>
                  <a:gd name="T48" fmla="*/ 18 w 18"/>
                  <a:gd name="T49"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7">
                    <a:moveTo>
                      <a:pt x="18" y="8"/>
                    </a:moveTo>
                    <a:cubicBezTo>
                      <a:pt x="18" y="10"/>
                      <a:pt x="18" y="11"/>
                      <a:pt x="18" y="12"/>
                    </a:cubicBezTo>
                    <a:cubicBezTo>
                      <a:pt x="17" y="14"/>
                      <a:pt x="16" y="14"/>
                      <a:pt x="15" y="15"/>
                    </a:cubicBezTo>
                    <a:cubicBezTo>
                      <a:pt x="15" y="16"/>
                      <a:pt x="14" y="17"/>
                      <a:pt x="12" y="17"/>
                    </a:cubicBezTo>
                    <a:cubicBezTo>
                      <a:pt x="11" y="17"/>
                      <a:pt x="9" y="18"/>
                      <a:pt x="8" y="18"/>
                    </a:cubicBezTo>
                    <a:cubicBezTo>
                      <a:pt x="6" y="18"/>
                      <a:pt x="6" y="18"/>
                      <a:pt x="6" y="18"/>
                    </a:cubicBezTo>
                    <a:cubicBezTo>
                      <a:pt x="5" y="26"/>
                      <a:pt x="5" y="26"/>
                      <a:pt x="5" y="26"/>
                    </a:cubicBezTo>
                    <a:cubicBezTo>
                      <a:pt x="5" y="26"/>
                      <a:pt x="5" y="27"/>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7"/>
                      <a:pt x="0" y="27"/>
                      <a:pt x="0" y="26"/>
                    </a:cubicBezTo>
                    <a:cubicBezTo>
                      <a:pt x="0" y="2"/>
                      <a:pt x="0" y="2"/>
                      <a:pt x="0" y="2"/>
                    </a:cubicBezTo>
                    <a:cubicBezTo>
                      <a:pt x="0" y="2"/>
                      <a:pt x="0" y="1"/>
                      <a:pt x="0" y="1"/>
                    </a:cubicBezTo>
                    <a:cubicBezTo>
                      <a:pt x="1" y="1"/>
                      <a:pt x="1" y="0"/>
                      <a:pt x="2" y="0"/>
                    </a:cubicBezTo>
                    <a:cubicBezTo>
                      <a:pt x="8" y="0"/>
                      <a:pt x="8" y="0"/>
                      <a:pt x="8" y="0"/>
                    </a:cubicBezTo>
                    <a:cubicBezTo>
                      <a:pt x="9" y="0"/>
                      <a:pt x="9" y="0"/>
                      <a:pt x="10" y="0"/>
                    </a:cubicBezTo>
                    <a:cubicBezTo>
                      <a:pt x="10" y="1"/>
                      <a:pt x="11" y="1"/>
                      <a:pt x="12" y="1"/>
                    </a:cubicBezTo>
                    <a:cubicBezTo>
                      <a:pt x="13" y="1"/>
                      <a:pt x="14" y="1"/>
                      <a:pt x="14" y="2"/>
                    </a:cubicBezTo>
                    <a:cubicBezTo>
                      <a:pt x="15" y="2"/>
                      <a:pt x="16" y="3"/>
                      <a:pt x="16" y="3"/>
                    </a:cubicBezTo>
                    <a:cubicBezTo>
                      <a:pt x="17" y="4"/>
                      <a:pt x="18" y="5"/>
                      <a:pt x="18" y="6"/>
                    </a:cubicBezTo>
                    <a:cubicBezTo>
                      <a:pt x="18" y="6"/>
                      <a:pt x="18" y="7"/>
                      <a:pt x="18" y="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09" name="Freeform 8419">
                <a:extLst>
                  <a:ext uri="{FF2B5EF4-FFF2-40B4-BE49-F238E27FC236}">
                    <a16:creationId xmlns:a16="http://schemas.microsoft.com/office/drawing/2014/main" id="{4FB9E32F-1B11-4F3C-911A-0BC941BBA594}"/>
                  </a:ext>
                </a:extLst>
              </p:cNvPr>
              <p:cNvSpPr>
                <a:spLocks/>
              </p:cNvSpPr>
              <p:nvPr/>
            </p:nvSpPr>
            <p:spPr bwMode="auto">
              <a:xfrm>
                <a:off x="128587" y="3049705"/>
                <a:ext cx="15875" cy="15875"/>
              </a:xfrm>
              <a:custGeom>
                <a:avLst/>
                <a:gdLst>
                  <a:gd name="T0" fmla="*/ 6 w 6"/>
                  <a:gd name="T1" fmla="*/ 3 h 6"/>
                  <a:gd name="T2" fmla="*/ 5 w 6"/>
                  <a:gd name="T3" fmla="*/ 6 h 6"/>
                  <a:gd name="T4" fmla="*/ 3 w 6"/>
                  <a:gd name="T5" fmla="*/ 6 h 6"/>
                  <a:gd name="T6" fmla="*/ 0 w 6"/>
                  <a:gd name="T7" fmla="*/ 6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6"/>
                    </a:cubicBezTo>
                    <a:cubicBezTo>
                      <a:pt x="4" y="6"/>
                      <a:pt x="4" y="6"/>
                      <a:pt x="3" y="6"/>
                    </a:cubicBezTo>
                    <a:cubicBezTo>
                      <a:pt x="1" y="6"/>
                      <a:pt x="1" y="6"/>
                      <a:pt x="0" y="6"/>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0" name="Freeform 8420">
                <a:extLst>
                  <a:ext uri="{FF2B5EF4-FFF2-40B4-BE49-F238E27FC236}">
                    <a16:creationId xmlns:a16="http://schemas.microsoft.com/office/drawing/2014/main" id="{D290F022-8737-4CAA-9227-3E76F9E6D558}"/>
                  </a:ext>
                </a:extLst>
              </p:cNvPr>
              <p:cNvSpPr>
                <a:spLocks/>
              </p:cNvSpPr>
              <p:nvPr/>
            </p:nvSpPr>
            <p:spPr bwMode="auto">
              <a:xfrm>
                <a:off x="128587" y="3070342"/>
                <a:ext cx="14288"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1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1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1"/>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1" name="Freeform 8421">
                <a:extLst>
                  <a:ext uri="{FF2B5EF4-FFF2-40B4-BE49-F238E27FC236}">
                    <a16:creationId xmlns:a16="http://schemas.microsoft.com/office/drawing/2014/main" id="{5E14CAF8-1FF4-4C39-9DF1-A8365518BB3B}"/>
                  </a:ext>
                </a:extLst>
              </p:cNvPr>
              <p:cNvSpPr>
                <a:spLocks/>
              </p:cNvSpPr>
              <p:nvPr/>
            </p:nvSpPr>
            <p:spPr bwMode="auto">
              <a:xfrm>
                <a:off x="155575" y="3070342"/>
                <a:ext cx="47625" cy="50800"/>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8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1 h 19"/>
                  <a:gd name="T54" fmla="*/ 1 w 18"/>
                  <a:gd name="T55" fmla="*/ 0 h 19"/>
                  <a:gd name="T56" fmla="*/ 1 w 18"/>
                  <a:gd name="T57" fmla="*/ 0 h 19"/>
                  <a:gd name="T58" fmla="*/ 2 w 18"/>
                  <a:gd name="T59" fmla="*/ 0 h 19"/>
                  <a:gd name="T60" fmla="*/ 4 w 18"/>
                  <a:gd name="T61" fmla="*/ 0 h 19"/>
                  <a:gd name="T62" fmla="*/ 4 w 18"/>
                  <a:gd name="T63" fmla="*/ 0 h 19"/>
                  <a:gd name="T64" fmla="*/ 5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1" y="4"/>
                      <a:pt x="10" y="4"/>
                      <a:pt x="10" y="4"/>
                    </a:cubicBezTo>
                    <a:cubicBezTo>
                      <a:pt x="9" y="4"/>
                      <a:pt x="8" y="4"/>
                      <a:pt x="8"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1"/>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5" y="0"/>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2" name="Freeform 8422">
                <a:extLst>
                  <a:ext uri="{FF2B5EF4-FFF2-40B4-BE49-F238E27FC236}">
                    <a16:creationId xmlns:a16="http://schemas.microsoft.com/office/drawing/2014/main" id="{40AA1038-9236-4AF7-8C9B-A3EFE36A5467}"/>
                  </a:ext>
                </a:extLst>
              </p:cNvPr>
              <p:cNvSpPr>
                <a:spLocks/>
              </p:cNvSpPr>
              <p:nvPr/>
            </p:nvSpPr>
            <p:spPr bwMode="auto">
              <a:xfrm>
                <a:off x="227012" y="3081455"/>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3" name="Freeform 8423">
                <a:extLst>
                  <a:ext uri="{FF2B5EF4-FFF2-40B4-BE49-F238E27FC236}">
                    <a16:creationId xmlns:a16="http://schemas.microsoft.com/office/drawing/2014/main" id="{CB649D74-DA9B-407C-8501-4913FA61B8F4}"/>
                  </a:ext>
                </a:extLst>
              </p:cNvPr>
              <p:cNvSpPr>
                <a:spLocks/>
              </p:cNvSpPr>
              <p:nvPr/>
            </p:nvSpPr>
            <p:spPr bwMode="auto">
              <a:xfrm>
                <a:off x="214312" y="3070342"/>
                <a:ext cx="47625" cy="50800"/>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6 w 18"/>
                  <a:gd name="T39" fmla="*/ 17 h 19"/>
                  <a:gd name="T40" fmla="*/ 16 w 18"/>
                  <a:gd name="T41" fmla="*/ 18 h 19"/>
                  <a:gd name="T42" fmla="*/ 14 w 18"/>
                  <a:gd name="T43" fmla="*/ 18 h 19"/>
                  <a:gd name="T44" fmla="*/ 12 w 18"/>
                  <a:gd name="T45" fmla="*/ 19 h 19"/>
                  <a:gd name="T46" fmla="*/ 10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1"/>
                      <a:pt x="17" y="12"/>
                      <a:pt x="16" y="12"/>
                    </a:cubicBezTo>
                    <a:cubicBezTo>
                      <a:pt x="5" y="12"/>
                      <a:pt x="5" y="12"/>
                      <a:pt x="5" y="12"/>
                    </a:cubicBezTo>
                    <a:cubicBezTo>
                      <a:pt x="5" y="12"/>
                      <a:pt x="5" y="13"/>
                      <a:pt x="5" y="13"/>
                    </a:cubicBezTo>
                    <a:cubicBezTo>
                      <a:pt x="5" y="14"/>
                      <a:pt x="6" y="14"/>
                      <a:pt x="6" y="14"/>
                    </a:cubicBezTo>
                    <a:cubicBezTo>
                      <a:pt x="7"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4"/>
                      <a:pt x="16" y="13"/>
                      <a:pt x="16" y="13"/>
                    </a:cubicBezTo>
                    <a:cubicBezTo>
                      <a:pt x="16" y="13"/>
                      <a:pt x="16"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6" y="17"/>
                    </a:cubicBezTo>
                    <a:cubicBezTo>
                      <a:pt x="16" y="17"/>
                      <a:pt x="16" y="17"/>
                      <a:pt x="16" y="18"/>
                    </a:cubicBezTo>
                    <a:cubicBezTo>
                      <a:pt x="15" y="18"/>
                      <a:pt x="15" y="18"/>
                      <a:pt x="14" y="18"/>
                    </a:cubicBezTo>
                    <a:cubicBezTo>
                      <a:pt x="14" y="19"/>
                      <a:pt x="13" y="19"/>
                      <a:pt x="12" y="19"/>
                    </a:cubicBezTo>
                    <a:cubicBezTo>
                      <a:pt x="11" y="19"/>
                      <a:pt x="10" y="19"/>
                      <a:pt x="10"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4" name="Freeform 8424">
                <a:extLst>
                  <a:ext uri="{FF2B5EF4-FFF2-40B4-BE49-F238E27FC236}">
                    <a16:creationId xmlns:a16="http://schemas.microsoft.com/office/drawing/2014/main" id="{5BFD7F89-863F-4CC4-A475-2C6F52865CC9}"/>
                  </a:ext>
                </a:extLst>
              </p:cNvPr>
              <p:cNvSpPr>
                <a:spLocks noEditPoints="1"/>
              </p:cNvSpPr>
              <p:nvPr/>
            </p:nvSpPr>
            <p:spPr bwMode="auto">
              <a:xfrm>
                <a:off x="69850" y="3052880"/>
                <a:ext cx="47625" cy="68263"/>
              </a:xfrm>
              <a:custGeom>
                <a:avLst/>
                <a:gdLst>
                  <a:gd name="T0" fmla="*/ 18 w 18"/>
                  <a:gd name="T1" fmla="*/ 8 h 26"/>
                  <a:gd name="T2" fmla="*/ 17 w 18"/>
                  <a:gd name="T3" fmla="*/ 12 h 26"/>
                  <a:gd name="T4" fmla="*/ 15 w 18"/>
                  <a:gd name="T5" fmla="*/ 15 h 26"/>
                  <a:gd name="T6" fmla="*/ 12 w 18"/>
                  <a:gd name="T7" fmla="*/ 16 h 26"/>
                  <a:gd name="T8" fmla="*/ 8 w 18"/>
                  <a:gd name="T9" fmla="*/ 17 h 26"/>
                  <a:gd name="T10" fmla="*/ 5 w 18"/>
                  <a:gd name="T11" fmla="*/ 17 h 26"/>
                  <a:gd name="T12" fmla="*/ 5 w 18"/>
                  <a:gd name="T13" fmla="*/ 26 h 26"/>
                  <a:gd name="T14" fmla="*/ 5 w 18"/>
                  <a:gd name="T15" fmla="*/ 26 h 26"/>
                  <a:gd name="T16" fmla="*/ 5 w 18"/>
                  <a:gd name="T17" fmla="*/ 26 h 26"/>
                  <a:gd name="T18" fmla="*/ 4 w 18"/>
                  <a:gd name="T19" fmla="*/ 26 h 26"/>
                  <a:gd name="T20" fmla="*/ 3 w 18"/>
                  <a:gd name="T21" fmla="*/ 26 h 26"/>
                  <a:gd name="T22" fmla="*/ 1 w 18"/>
                  <a:gd name="T23" fmla="*/ 26 h 26"/>
                  <a:gd name="T24" fmla="*/ 1 w 18"/>
                  <a:gd name="T25" fmla="*/ 26 h 26"/>
                  <a:gd name="T26" fmla="*/ 0 w 18"/>
                  <a:gd name="T27" fmla="*/ 26 h 26"/>
                  <a:gd name="T28" fmla="*/ 0 w 18"/>
                  <a:gd name="T29" fmla="*/ 26 h 26"/>
                  <a:gd name="T30" fmla="*/ 0 w 18"/>
                  <a:gd name="T31" fmla="*/ 2 h 26"/>
                  <a:gd name="T32" fmla="*/ 0 w 18"/>
                  <a:gd name="T33" fmla="*/ 0 h 26"/>
                  <a:gd name="T34" fmla="*/ 2 w 18"/>
                  <a:gd name="T35" fmla="*/ 0 h 26"/>
                  <a:gd name="T36" fmla="*/ 8 w 18"/>
                  <a:gd name="T37" fmla="*/ 0 h 26"/>
                  <a:gd name="T38" fmla="*/ 10 w 18"/>
                  <a:gd name="T39" fmla="*/ 0 h 26"/>
                  <a:gd name="T40" fmla="*/ 12 w 18"/>
                  <a:gd name="T41" fmla="*/ 0 h 26"/>
                  <a:gd name="T42" fmla="*/ 14 w 18"/>
                  <a:gd name="T43" fmla="*/ 1 h 26"/>
                  <a:gd name="T44" fmla="*/ 16 w 18"/>
                  <a:gd name="T45" fmla="*/ 3 h 26"/>
                  <a:gd name="T46" fmla="*/ 18 w 18"/>
                  <a:gd name="T47" fmla="*/ 5 h 26"/>
                  <a:gd name="T48" fmla="*/ 18 w 18"/>
                  <a:gd name="T49" fmla="*/ 8 h 26"/>
                  <a:gd name="T50" fmla="*/ 12 w 18"/>
                  <a:gd name="T51" fmla="*/ 8 h 26"/>
                  <a:gd name="T52" fmla="*/ 12 w 18"/>
                  <a:gd name="T53" fmla="*/ 6 h 26"/>
                  <a:gd name="T54" fmla="*/ 11 w 18"/>
                  <a:gd name="T55" fmla="*/ 5 h 26"/>
                  <a:gd name="T56" fmla="*/ 9 w 18"/>
                  <a:gd name="T57" fmla="*/ 4 h 26"/>
                  <a:gd name="T58" fmla="*/ 8 w 18"/>
                  <a:gd name="T59" fmla="*/ 4 h 26"/>
                  <a:gd name="T60" fmla="*/ 5 w 18"/>
                  <a:gd name="T61" fmla="*/ 4 h 26"/>
                  <a:gd name="T62" fmla="*/ 5 w 18"/>
                  <a:gd name="T63" fmla="*/ 13 h 26"/>
                  <a:gd name="T64" fmla="*/ 8 w 18"/>
                  <a:gd name="T65" fmla="*/ 13 h 26"/>
                  <a:gd name="T66" fmla="*/ 10 w 18"/>
                  <a:gd name="T67" fmla="*/ 13 h 26"/>
                  <a:gd name="T68" fmla="*/ 11 w 18"/>
                  <a:gd name="T69" fmla="*/ 12 h 26"/>
                  <a:gd name="T70" fmla="*/ 12 w 18"/>
                  <a:gd name="T71" fmla="*/ 10 h 26"/>
                  <a:gd name="T72" fmla="*/ 12 w 18"/>
                  <a:gd name="T73"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6">
                    <a:moveTo>
                      <a:pt x="18" y="8"/>
                    </a:moveTo>
                    <a:cubicBezTo>
                      <a:pt x="18" y="9"/>
                      <a:pt x="18" y="11"/>
                      <a:pt x="17" y="12"/>
                    </a:cubicBezTo>
                    <a:cubicBezTo>
                      <a:pt x="17" y="13"/>
                      <a:pt x="16" y="14"/>
                      <a:pt x="15" y="15"/>
                    </a:cubicBezTo>
                    <a:cubicBezTo>
                      <a:pt x="14" y="15"/>
                      <a:pt x="13" y="16"/>
                      <a:pt x="12" y="16"/>
                    </a:cubicBezTo>
                    <a:cubicBezTo>
                      <a:pt x="11" y="17"/>
                      <a:pt x="9" y="17"/>
                      <a:pt x="8" y="17"/>
                    </a:cubicBezTo>
                    <a:cubicBezTo>
                      <a:pt x="5" y="17"/>
                      <a:pt x="5" y="17"/>
                      <a:pt x="5" y="17"/>
                    </a:cubicBezTo>
                    <a:cubicBezTo>
                      <a:pt x="5" y="26"/>
                      <a:pt x="5" y="26"/>
                      <a:pt x="5" y="26"/>
                    </a:cubicBezTo>
                    <a:cubicBezTo>
                      <a:pt x="5" y="26"/>
                      <a:pt x="5" y="26"/>
                      <a:pt x="5" y="26"/>
                    </a:cubicBezTo>
                    <a:cubicBezTo>
                      <a:pt x="5" y="26"/>
                      <a:pt x="5" y="26"/>
                      <a:pt x="5" y="26"/>
                    </a:cubicBezTo>
                    <a:cubicBezTo>
                      <a:pt x="5" y="26"/>
                      <a:pt x="4" y="26"/>
                      <a:pt x="4" y="26"/>
                    </a:cubicBezTo>
                    <a:cubicBezTo>
                      <a:pt x="4" y="26"/>
                      <a:pt x="3" y="26"/>
                      <a:pt x="3" y="26"/>
                    </a:cubicBezTo>
                    <a:cubicBezTo>
                      <a:pt x="2" y="26"/>
                      <a:pt x="2" y="26"/>
                      <a:pt x="1" y="26"/>
                    </a:cubicBezTo>
                    <a:cubicBezTo>
                      <a:pt x="1" y="26"/>
                      <a:pt x="1" y="26"/>
                      <a:pt x="1" y="26"/>
                    </a:cubicBezTo>
                    <a:cubicBezTo>
                      <a:pt x="0" y="26"/>
                      <a:pt x="0" y="26"/>
                      <a:pt x="0" y="26"/>
                    </a:cubicBezTo>
                    <a:cubicBezTo>
                      <a:pt x="0" y="26"/>
                      <a:pt x="0" y="26"/>
                      <a:pt x="0" y="26"/>
                    </a:cubicBezTo>
                    <a:cubicBezTo>
                      <a:pt x="0" y="2"/>
                      <a:pt x="0" y="2"/>
                      <a:pt x="0" y="2"/>
                    </a:cubicBezTo>
                    <a:cubicBezTo>
                      <a:pt x="0" y="1"/>
                      <a:pt x="0" y="1"/>
                      <a:pt x="0" y="0"/>
                    </a:cubicBezTo>
                    <a:cubicBezTo>
                      <a:pt x="1" y="0"/>
                      <a:pt x="1" y="0"/>
                      <a:pt x="2" y="0"/>
                    </a:cubicBezTo>
                    <a:cubicBezTo>
                      <a:pt x="8" y="0"/>
                      <a:pt x="8" y="0"/>
                      <a:pt x="8" y="0"/>
                    </a:cubicBezTo>
                    <a:cubicBezTo>
                      <a:pt x="9" y="0"/>
                      <a:pt x="9" y="0"/>
                      <a:pt x="10" y="0"/>
                    </a:cubicBezTo>
                    <a:cubicBezTo>
                      <a:pt x="10" y="0"/>
                      <a:pt x="11" y="0"/>
                      <a:pt x="12" y="0"/>
                    </a:cubicBezTo>
                    <a:cubicBezTo>
                      <a:pt x="13" y="0"/>
                      <a:pt x="13" y="1"/>
                      <a:pt x="14" y="1"/>
                    </a:cubicBezTo>
                    <a:cubicBezTo>
                      <a:pt x="15" y="1"/>
                      <a:pt x="16" y="2"/>
                      <a:pt x="16" y="3"/>
                    </a:cubicBezTo>
                    <a:cubicBezTo>
                      <a:pt x="17" y="3"/>
                      <a:pt x="17" y="4"/>
                      <a:pt x="18" y="5"/>
                    </a:cubicBezTo>
                    <a:cubicBezTo>
                      <a:pt x="18" y="6"/>
                      <a:pt x="18" y="7"/>
                      <a:pt x="18" y="8"/>
                    </a:cubicBezTo>
                    <a:close/>
                    <a:moveTo>
                      <a:pt x="12" y="8"/>
                    </a:moveTo>
                    <a:cubicBezTo>
                      <a:pt x="12" y="7"/>
                      <a:pt x="12" y="7"/>
                      <a:pt x="12" y="6"/>
                    </a:cubicBezTo>
                    <a:cubicBezTo>
                      <a:pt x="12" y="5"/>
                      <a:pt x="11" y="5"/>
                      <a:pt x="11" y="5"/>
                    </a:cubicBezTo>
                    <a:cubicBezTo>
                      <a:pt x="10" y="4"/>
                      <a:pt x="10" y="4"/>
                      <a:pt x="9" y="4"/>
                    </a:cubicBezTo>
                    <a:cubicBezTo>
                      <a:pt x="9" y="4"/>
                      <a:pt x="8" y="4"/>
                      <a:pt x="8" y="4"/>
                    </a:cubicBezTo>
                    <a:cubicBezTo>
                      <a:pt x="5" y="4"/>
                      <a:pt x="5" y="4"/>
                      <a:pt x="5" y="4"/>
                    </a:cubicBezTo>
                    <a:cubicBezTo>
                      <a:pt x="5" y="13"/>
                      <a:pt x="5" y="13"/>
                      <a:pt x="5" y="13"/>
                    </a:cubicBezTo>
                    <a:cubicBezTo>
                      <a:pt x="8" y="13"/>
                      <a:pt x="8" y="13"/>
                      <a:pt x="8" y="13"/>
                    </a:cubicBezTo>
                    <a:cubicBezTo>
                      <a:pt x="9" y="13"/>
                      <a:pt x="9" y="13"/>
                      <a:pt x="10" y="13"/>
                    </a:cubicBezTo>
                    <a:cubicBezTo>
                      <a:pt x="10" y="12"/>
                      <a:pt x="11" y="12"/>
                      <a:pt x="11" y="12"/>
                    </a:cubicBezTo>
                    <a:cubicBezTo>
                      <a:pt x="12" y="11"/>
                      <a:pt x="12" y="11"/>
                      <a:pt x="12" y="10"/>
                    </a:cubicBezTo>
                    <a:cubicBezTo>
                      <a:pt x="12" y="10"/>
                      <a:pt x="12" y="9"/>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15" name="Freeform 8425">
                <a:extLst>
                  <a:ext uri="{FF2B5EF4-FFF2-40B4-BE49-F238E27FC236}">
                    <a16:creationId xmlns:a16="http://schemas.microsoft.com/office/drawing/2014/main" id="{5693F7B2-343F-43C9-81E5-5448D9F3B974}"/>
                  </a:ext>
                </a:extLst>
              </p:cNvPr>
              <p:cNvSpPr>
                <a:spLocks noEditPoints="1"/>
              </p:cNvSpPr>
              <p:nvPr/>
            </p:nvSpPr>
            <p:spPr bwMode="auto">
              <a:xfrm>
                <a:off x="128587" y="3048117"/>
                <a:ext cx="14288" cy="73025"/>
              </a:xfrm>
              <a:custGeom>
                <a:avLst/>
                <a:gdLst>
                  <a:gd name="T0" fmla="*/ 5 w 5"/>
                  <a:gd name="T1" fmla="*/ 3 h 28"/>
                  <a:gd name="T2" fmla="*/ 5 w 5"/>
                  <a:gd name="T3" fmla="*/ 5 h 28"/>
                  <a:gd name="T4" fmla="*/ 3 w 5"/>
                  <a:gd name="T5" fmla="*/ 6 h 28"/>
                  <a:gd name="T6" fmla="*/ 0 w 5"/>
                  <a:gd name="T7" fmla="*/ 5 h 28"/>
                  <a:gd name="T8" fmla="*/ 0 w 5"/>
                  <a:gd name="T9" fmla="*/ 3 h 28"/>
                  <a:gd name="T10" fmla="*/ 0 w 5"/>
                  <a:gd name="T11" fmla="*/ 1 h 28"/>
                  <a:gd name="T12" fmla="*/ 3 w 5"/>
                  <a:gd name="T13" fmla="*/ 0 h 28"/>
                  <a:gd name="T14" fmla="*/ 5 w 5"/>
                  <a:gd name="T15" fmla="*/ 1 h 28"/>
                  <a:gd name="T16" fmla="*/ 5 w 5"/>
                  <a:gd name="T17" fmla="*/ 3 h 28"/>
                  <a:gd name="T18" fmla="*/ 5 w 5"/>
                  <a:gd name="T19" fmla="*/ 28 h 28"/>
                  <a:gd name="T20" fmla="*/ 5 w 5"/>
                  <a:gd name="T21" fmla="*/ 28 h 28"/>
                  <a:gd name="T22" fmla="*/ 5 w 5"/>
                  <a:gd name="T23" fmla="*/ 28 h 28"/>
                  <a:gd name="T24" fmla="*/ 4 w 5"/>
                  <a:gd name="T25" fmla="*/ 28 h 28"/>
                  <a:gd name="T26" fmla="*/ 3 w 5"/>
                  <a:gd name="T27" fmla="*/ 28 h 28"/>
                  <a:gd name="T28" fmla="*/ 1 w 5"/>
                  <a:gd name="T29" fmla="*/ 28 h 28"/>
                  <a:gd name="T30" fmla="*/ 0 w 5"/>
                  <a:gd name="T31" fmla="*/ 28 h 28"/>
                  <a:gd name="T32" fmla="*/ 0 w 5"/>
                  <a:gd name="T33" fmla="*/ 28 h 28"/>
                  <a:gd name="T34" fmla="*/ 0 w 5"/>
                  <a:gd name="T35" fmla="*/ 28 h 28"/>
                  <a:gd name="T36" fmla="*/ 0 w 5"/>
                  <a:gd name="T37" fmla="*/ 9 h 28"/>
                  <a:gd name="T38" fmla="*/ 0 w 5"/>
                  <a:gd name="T39" fmla="*/ 9 h 28"/>
                  <a:gd name="T40" fmla="*/ 0 w 5"/>
                  <a:gd name="T41" fmla="*/ 9 h 28"/>
                  <a:gd name="T42" fmla="*/ 1 w 5"/>
                  <a:gd name="T43" fmla="*/ 9 h 28"/>
                  <a:gd name="T44" fmla="*/ 3 w 5"/>
                  <a:gd name="T45" fmla="*/ 8 h 28"/>
                  <a:gd name="T46" fmla="*/ 4 w 5"/>
                  <a:gd name="T47" fmla="*/ 9 h 28"/>
                  <a:gd name="T48" fmla="*/ 5 w 5"/>
                  <a:gd name="T49" fmla="*/ 9 h 28"/>
                  <a:gd name="T50" fmla="*/ 5 w 5"/>
                  <a:gd name="T51" fmla="*/ 9 h 28"/>
                  <a:gd name="T52" fmla="*/ 5 w 5"/>
                  <a:gd name="T53" fmla="*/ 9 h 28"/>
                  <a:gd name="T54" fmla="*/ 5 w 5"/>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28">
                    <a:moveTo>
                      <a:pt x="5" y="3"/>
                    </a:moveTo>
                    <a:cubicBezTo>
                      <a:pt x="5" y="4"/>
                      <a:pt x="5" y="5"/>
                      <a:pt x="5" y="5"/>
                    </a:cubicBezTo>
                    <a:cubicBezTo>
                      <a:pt x="4" y="6"/>
                      <a:pt x="4" y="6"/>
                      <a:pt x="3" y="6"/>
                    </a:cubicBezTo>
                    <a:cubicBezTo>
                      <a:pt x="1" y="6"/>
                      <a:pt x="1" y="6"/>
                      <a:pt x="0" y="5"/>
                    </a:cubicBezTo>
                    <a:cubicBezTo>
                      <a:pt x="0" y="5"/>
                      <a:pt x="0" y="4"/>
                      <a:pt x="0" y="3"/>
                    </a:cubicBezTo>
                    <a:cubicBezTo>
                      <a:pt x="0" y="2"/>
                      <a:pt x="0" y="1"/>
                      <a:pt x="0" y="1"/>
                    </a:cubicBezTo>
                    <a:cubicBezTo>
                      <a:pt x="1" y="1"/>
                      <a:pt x="1" y="0"/>
                      <a:pt x="3" y="0"/>
                    </a:cubicBezTo>
                    <a:cubicBezTo>
                      <a:pt x="4" y="0"/>
                      <a:pt x="4" y="1"/>
                      <a:pt x="5" y="1"/>
                    </a:cubicBezTo>
                    <a:cubicBezTo>
                      <a:pt x="5" y="1"/>
                      <a:pt x="5" y="2"/>
                      <a:pt x="5" y="3"/>
                    </a:cubicBezTo>
                    <a:close/>
                    <a:moveTo>
                      <a:pt x="5" y="28"/>
                    </a:moveTo>
                    <a:cubicBezTo>
                      <a:pt x="5" y="28"/>
                      <a:pt x="5" y="28"/>
                      <a:pt x="5" y="28"/>
                    </a:cubicBezTo>
                    <a:cubicBezTo>
                      <a:pt x="5" y="28"/>
                      <a:pt x="5" y="28"/>
                      <a:pt x="5" y="28"/>
                    </a:cubicBezTo>
                    <a:cubicBezTo>
                      <a:pt x="4" y="28"/>
                      <a:pt x="4" y="28"/>
                      <a:pt x="4" y="28"/>
                    </a:cubicBezTo>
                    <a:cubicBezTo>
                      <a:pt x="3" y="28"/>
                      <a:pt x="3" y="28"/>
                      <a:pt x="3" y="28"/>
                    </a:cubicBezTo>
                    <a:cubicBezTo>
                      <a:pt x="2" y="28"/>
                      <a:pt x="2" y="28"/>
                      <a:pt x="1" y="28"/>
                    </a:cubicBezTo>
                    <a:cubicBezTo>
                      <a:pt x="1" y="28"/>
                      <a:pt x="1" y="28"/>
                      <a:pt x="0" y="28"/>
                    </a:cubicBezTo>
                    <a:cubicBezTo>
                      <a:pt x="0" y="28"/>
                      <a:pt x="0" y="28"/>
                      <a:pt x="0" y="28"/>
                    </a:cubicBezTo>
                    <a:cubicBezTo>
                      <a:pt x="0" y="28"/>
                      <a:pt x="0" y="28"/>
                      <a:pt x="0" y="28"/>
                    </a:cubicBezTo>
                    <a:cubicBezTo>
                      <a:pt x="0" y="9"/>
                      <a:pt x="0" y="9"/>
                      <a:pt x="0" y="9"/>
                    </a:cubicBezTo>
                    <a:cubicBezTo>
                      <a:pt x="0" y="9"/>
                      <a:pt x="0" y="9"/>
                      <a:pt x="0" y="9"/>
                    </a:cubicBezTo>
                    <a:cubicBezTo>
                      <a:pt x="0" y="9"/>
                      <a:pt x="0" y="9"/>
                      <a:pt x="0" y="9"/>
                    </a:cubicBezTo>
                    <a:cubicBezTo>
                      <a:pt x="1" y="9"/>
                      <a:pt x="1" y="9"/>
                      <a:pt x="1" y="9"/>
                    </a:cubicBezTo>
                    <a:cubicBezTo>
                      <a:pt x="2" y="9"/>
                      <a:pt x="2" y="8"/>
                      <a:pt x="3" y="8"/>
                    </a:cubicBezTo>
                    <a:cubicBezTo>
                      <a:pt x="3" y="8"/>
                      <a:pt x="3" y="9"/>
                      <a:pt x="4" y="9"/>
                    </a:cubicBezTo>
                    <a:cubicBezTo>
                      <a:pt x="4" y="9"/>
                      <a:pt x="4" y="9"/>
                      <a:pt x="5" y="9"/>
                    </a:cubicBezTo>
                    <a:cubicBezTo>
                      <a:pt x="5" y="9"/>
                      <a:pt x="5" y="9"/>
                      <a:pt x="5" y="9"/>
                    </a:cubicBezTo>
                    <a:cubicBezTo>
                      <a:pt x="5" y="9"/>
                      <a:pt x="5" y="9"/>
                      <a:pt x="5" y="9"/>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16" name="Freeform 8426">
                <a:extLst>
                  <a:ext uri="{FF2B5EF4-FFF2-40B4-BE49-F238E27FC236}">
                    <a16:creationId xmlns:a16="http://schemas.microsoft.com/office/drawing/2014/main" id="{17E0A702-5E0D-4787-93F2-FFD7ACD994AF}"/>
                  </a:ext>
                </a:extLst>
              </p:cNvPr>
              <p:cNvSpPr>
                <a:spLocks/>
              </p:cNvSpPr>
              <p:nvPr/>
            </p:nvSpPr>
            <p:spPr bwMode="auto">
              <a:xfrm>
                <a:off x="155575" y="3068755"/>
                <a:ext cx="47625"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7"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2" y="8"/>
                      <a:pt x="12" y="7"/>
                    </a:cubicBezTo>
                    <a:cubicBezTo>
                      <a:pt x="12" y="7"/>
                      <a:pt x="12" y="6"/>
                      <a:pt x="12" y="6"/>
                    </a:cubicBezTo>
                    <a:cubicBezTo>
                      <a:pt x="12" y="5"/>
                      <a:pt x="11" y="5"/>
                      <a:pt x="11" y="5"/>
                    </a:cubicBezTo>
                    <a:cubicBezTo>
                      <a:pt x="10" y="5"/>
                      <a:pt x="10" y="5"/>
                      <a:pt x="9" y="5"/>
                    </a:cubicBezTo>
                    <a:cubicBezTo>
                      <a:pt x="9" y="5"/>
                      <a:pt x="8" y="5"/>
                      <a:pt x="7" y="5"/>
                    </a:cubicBezTo>
                    <a:cubicBezTo>
                      <a:pt x="7" y="6"/>
                      <a:pt x="6" y="7"/>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1"/>
                    </a:cubicBezTo>
                    <a:cubicBezTo>
                      <a:pt x="2" y="1"/>
                      <a:pt x="2" y="0"/>
                      <a:pt x="2" y="0"/>
                    </a:cubicBezTo>
                    <a:cubicBezTo>
                      <a:pt x="3" y="0"/>
                      <a:pt x="3" y="1"/>
                      <a:pt x="4" y="1"/>
                    </a:cubicBezTo>
                    <a:cubicBezTo>
                      <a:pt x="4" y="1"/>
                      <a:pt x="4" y="1"/>
                      <a:pt x="4" y="1"/>
                    </a:cubicBezTo>
                    <a:cubicBezTo>
                      <a:pt x="4" y="1"/>
                      <a:pt x="4" y="1"/>
                      <a:pt x="5" y="1"/>
                    </a:cubicBezTo>
                    <a:cubicBezTo>
                      <a:pt x="5" y="1"/>
                      <a:pt x="5" y="1"/>
                      <a:pt x="5" y="1"/>
                    </a:cubicBezTo>
                    <a:cubicBezTo>
                      <a:pt x="5" y="3"/>
                      <a:pt x="5" y="3"/>
                      <a:pt x="5" y="3"/>
                    </a:cubicBezTo>
                    <a:cubicBezTo>
                      <a:pt x="6" y="2"/>
                      <a:pt x="7" y="2"/>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17" name="Freeform 8427">
                <a:extLst>
                  <a:ext uri="{FF2B5EF4-FFF2-40B4-BE49-F238E27FC236}">
                    <a16:creationId xmlns:a16="http://schemas.microsoft.com/office/drawing/2014/main" id="{5367F085-608F-49F7-832B-4BEC4952AFA7}"/>
                  </a:ext>
                </a:extLst>
              </p:cNvPr>
              <p:cNvSpPr>
                <a:spLocks noEditPoints="1"/>
              </p:cNvSpPr>
              <p:nvPr/>
            </p:nvSpPr>
            <p:spPr bwMode="auto">
              <a:xfrm>
                <a:off x="214312" y="3068755"/>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6 w 18"/>
                  <a:gd name="T39" fmla="*/ 19 h 21"/>
                  <a:gd name="T40" fmla="*/ 16 w 18"/>
                  <a:gd name="T41" fmla="*/ 20 h 21"/>
                  <a:gd name="T42" fmla="*/ 14 w 18"/>
                  <a:gd name="T43" fmla="*/ 20 h 21"/>
                  <a:gd name="T44" fmla="*/ 12 w 18"/>
                  <a:gd name="T45" fmla="*/ 21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7" y="11"/>
                      <a:pt x="17" y="11"/>
                    </a:cubicBezTo>
                    <a:cubicBezTo>
                      <a:pt x="17" y="12"/>
                      <a:pt x="16" y="12"/>
                      <a:pt x="16" y="12"/>
                    </a:cubicBezTo>
                    <a:cubicBezTo>
                      <a:pt x="5" y="12"/>
                      <a:pt x="5" y="12"/>
                      <a:pt x="5" y="12"/>
                    </a:cubicBezTo>
                    <a:cubicBezTo>
                      <a:pt x="5" y="13"/>
                      <a:pt x="5" y="13"/>
                      <a:pt x="5" y="14"/>
                    </a:cubicBezTo>
                    <a:cubicBezTo>
                      <a:pt x="5" y="14"/>
                      <a:pt x="6" y="15"/>
                      <a:pt x="6" y="15"/>
                    </a:cubicBezTo>
                    <a:cubicBezTo>
                      <a:pt x="6" y="16"/>
                      <a:pt x="7" y="16"/>
                      <a:pt x="8" y="16"/>
                    </a:cubicBezTo>
                    <a:cubicBezTo>
                      <a:pt x="8" y="17"/>
                      <a:pt x="9" y="17"/>
                      <a:pt x="10" y="17"/>
                    </a:cubicBezTo>
                    <a:cubicBezTo>
                      <a:pt x="11" y="17"/>
                      <a:pt x="12" y="17"/>
                      <a:pt x="12" y="17"/>
                    </a:cubicBezTo>
                    <a:cubicBezTo>
                      <a:pt x="13" y="17"/>
                      <a:pt x="14" y="16"/>
                      <a:pt x="14" y="16"/>
                    </a:cubicBezTo>
                    <a:cubicBezTo>
                      <a:pt x="15" y="16"/>
                      <a:pt x="15" y="16"/>
                      <a:pt x="15" y="16"/>
                    </a:cubicBezTo>
                    <a:cubicBezTo>
                      <a:pt x="16" y="16"/>
                      <a:pt x="16" y="16"/>
                      <a:pt x="16" y="16"/>
                    </a:cubicBezTo>
                    <a:cubicBezTo>
                      <a:pt x="16" y="16"/>
                      <a:pt x="16" y="16"/>
                      <a:pt x="16" y="16"/>
                    </a:cubicBezTo>
                    <a:cubicBezTo>
                      <a:pt x="16"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6" y="19"/>
                      <a:pt x="16" y="19"/>
                      <a:pt x="16" y="19"/>
                    </a:cubicBezTo>
                    <a:cubicBezTo>
                      <a:pt x="16" y="19"/>
                      <a:pt x="16" y="19"/>
                      <a:pt x="16" y="20"/>
                    </a:cubicBezTo>
                    <a:cubicBezTo>
                      <a:pt x="15" y="20"/>
                      <a:pt x="15" y="20"/>
                      <a:pt x="14" y="20"/>
                    </a:cubicBezTo>
                    <a:cubicBezTo>
                      <a:pt x="13" y="20"/>
                      <a:pt x="13" y="20"/>
                      <a:pt x="12" y="21"/>
                    </a:cubicBezTo>
                    <a:cubicBezTo>
                      <a:pt x="11" y="21"/>
                      <a:pt x="10"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8" y="0"/>
                      <a:pt x="9" y="0"/>
                    </a:cubicBezTo>
                    <a:cubicBezTo>
                      <a:pt x="10" y="0"/>
                      <a:pt x="12" y="0"/>
                      <a:pt x="13" y="1"/>
                    </a:cubicBezTo>
                    <a:cubicBezTo>
                      <a:pt x="14" y="1"/>
                      <a:pt x="15" y="2"/>
                      <a:pt x="16" y="3"/>
                    </a:cubicBezTo>
                    <a:cubicBezTo>
                      <a:pt x="16" y="3"/>
                      <a:pt x="17" y="4"/>
                      <a:pt x="17" y="6"/>
                    </a:cubicBezTo>
                    <a:cubicBezTo>
                      <a:pt x="17" y="7"/>
                      <a:pt x="18" y="8"/>
                      <a:pt x="18" y="9"/>
                    </a:cubicBezTo>
                    <a:lnTo>
                      <a:pt x="18" y="10"/>
                    </a:lnTo>
                    <a:close/>
                    <a:moveTo>
                      <a:pt x="13" y="8"/>
                    </a:moveTo>
                    <a:cubicBezTo>
                      <a:pt x="13" y="7"/>
                      <a:pt x="12" y="6"/>
                      <a:pt x="12" y="5"/>
                    </a:cubicBezTo>
                    <a:cubicBezTo>
                      <a:pt x="11" y="4"/>
                      <a:pt x="10" y="4"/>
                      <a:pt x="9" y="4"/>
                    </a:cubicBezTo>
                    <a:cubicBezTo>
                      <a:pt x="8" y="4"/>
                      <a:pt x="8" y="4"/>
                      <a:pt x="7" y="4"/>
                    </a:cubicBezTo>
                    <a:cubicBezTo>
                      <a:pt x="7" y="4"/>
                      <a:pt x="6" y="5"/>
                      <a:pt x="6" y="5"/>
                    </a:cubicBezTo>
                    <a:cubicBezTo>
                      <a:pt x="6" y="6"/>
                      <a:pt x="5" y="6"/>
                      <a:pt x="5"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3" name="Group 9632">
              <a:extLst>
                <a:ext uri="{FF2B5EF4-FFF2-40B4-BE49-F238E27FC236}">
                  <a16:creationId xmlns:a16="http://schemas.microsoft.com/office/drawing/2014/main" id="{88E8BD00-1B56-43D2-811D-CA42B325EA0F}"/>
                </a:ext>
              </a:extLst>
            </p:cNvPr>
            <p:cNvGrpSpPr/>
            <p:nvPr/>
          </p:nvGrpSpPr>
          <p:grpSpPr>
            <a:xfrm>
              <a:off x="1986619" y="3652779"/>
              <a:ext cx="194218" cy="67554"/>
              <a:chOff x="-1744663" y="3113205"/>
              <a:chExt cx="219075" cy="76200"/>
            </a:xfrm>
          </p:grpSpPr>
          <p:sp>
            <p:nvSpPr>
              <p:cNvPr id="9018" name="Freeform 8428">
                <a:extLst>
                  <a:ext uri="{FF2B5EF4-FFF2-40B4-BE49-F238E27FC236}">
                    <a16:creationId xmlns:a16="http://schemas.microsoft.com/office/drawing/2014/main" id="{EEB51494-2CC2-4237-BA3B-840ED8EC5DBD}"/>
                  </a:ext>
                </a:extLst>
              </p:cNvPr>
              <p:cNvSpPr>
                <a:spLocks/>
              </p:cNvSpPr>
              <p:nvPr/>
            </p:nvSpPr>
            <p:spPr bwMode="auto">
              <a:xfrm>
                <a:off x="-1744663" y="3117967"/>
                <a:ext cx="52388" cy="71438"/>
              </a:xfrm>
              <a:custGeom>
                <a:avLst/>
                <a:gdLst>
                  <a:gd name="T0" fmla="*/ 20 w 20"/>
                  <a:gd name="T1" fmla="*/ 2 h 27"/>
                  <a:gd name="T2" fmla="*/ 20 w 20"/>
                  <a:gd name="T3" fmla="*/ 3 h 27"/>
                  <a:gd name="T4" fmla="*/ 20 w 20"/>
                  <a:gd name="T5" fmla="*/ 3 h 27"/>
                  <a:gd name="T6" fmla="*/ 20 w 20"/>
                  <a:gd name="T7" fmla="*/ 4 h 27"/>
                  <a:gd name="T8" fmla="*/ 19 w 20"/>
                  <a:gd name="T9" fmla="*/ 4 h 27"/>
                  <a:gd name="T10" fmla="*/ 13 w 20"/>
                  <a:gd name="T11" fmla="*/ 4 h 27"/>
                  <a:gd name="T12" fmla="*/ 13 w 20"/>
                  <a:gd name="T13" fmla="*/ 26 h 27"/>
                  <a:gd name="T14" fmla="*/ 12 w 20"/>
                  <a:gd name="T15" fmla="*/ 26 h 27"/>
                  <a:gd name="T16" fmla="*/ 12 w 20"/>
                  <a:gd name="T17" fmla="*/ 27 h 27"/>
                  <a:gd name="T18" fmla="*/ 11 w 20"/>
                  <a:gd name="T19" fmla="*/ 27 h 27"/>
                  <a:gd name="T20" fmla="*/ 10 w 20"/>
                  <a:gd name="T21" fmla="*/ 27 h 27"/>
                  <a:gd name="T22" fmla="*/ 9 w 20"/>
                  <a:gd name="T23" fmla="*/ 27 h 27"/>
                  <a:gd name="T24" fmla="*/ 8 w 20"/>
                  <a:gd name="T25" fmla="*/ 27 h 27"/>
                  <a:gd name="T26" fmla="*/ 7 w 20"/>
                  <a:gd name="T27" fmla="*/ 26 h 27"/>
                  <a:gd name="T28" fmla="*/ 7 w 20"/>
                  <a:gd name="T29" fmla="*/ 26 h 27"/>
                  <a:gd name="T30" fmla="*/ 7 w 20"/>
                  <a:gd name="T31" fmla="*/ 4 h 27"/>
                  <a:gd name="T32" fmla="*/ 1 w 20"/>
                  <a:gd name="T33" fmla="*/ 4 h 27"/>
                  <a:gd name="T34" fmla="*/ 0 w 20"/>
                  <a:gd name="T35" fmla="*/ 4 h 27"/>
                  <a:gd name="T36" fmla="*/ 0 w 20"/>
                  <a:gd name="T37" fmla="*/ 3 h 27"/>
                  <a:gd name="T38" fmla="*/ 0 w 20"/>
                  <a:gd name="T39" fmla="*/ 3 h 27"/>
                  <a:gd name="T40" fmla="*/ 0 w 20"/>
                  <a:gd name="T41" fmla="*/ 2 h 27"/>
                  <a:gd name="T42" fmla="*/ 0 w 20"/>
                  <a:gd name="T43" fmla="*/ 1 h 27"/>
                  <a:gd name="T44" fmla="*/ 0 w 20"/>
                  <a:gd name="T45" fmla="*/ 0 h 27"/>
                  <a:gd name="T46" fmla="*/ 0 w 20"/>
                  <a:gd name="T47" fmla="*/ 0 h 27"/>
                  <a:gd name="T48" fmla="*/ 1 w 20"/>
                  <a:gd name="T49" fmla="*/ 0 h 27"/>
                  <a:gd name="T50" fmla="*/ 19 w 20"/>
                  <a:gd name="T51" fmla="*/ 0 h 27"/>
                  <a:gd name="T52" fmla="*/ 20 w 20"/>
                  <a:gd name="T53" fmla="*/ 0 h 27"/>
                  <a:gd name="T54" fmla="*/ 20 w 20"/>
                  <a:gd name="T55" fmla="*/ 0 h 27"/>
                  <a:gd name="T56" fmla="*/ 20 w 20"/>
                  <a:gd name="T57" fmla="*/ 1 h 27"/>
                  <a:gd name="T58" fmla="*/ 20 w 20"/>
                  <a:gd name="T5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27">
                    <a:moveTo>
                      <a:pt x="20" y="2"/>
                    </a:moveTo>
                    <a:cubicBezTo>
                      <a:pt x="20" y="2"/>
                      <a:pt x="20" y="3"/>
                      <a:pt x="20" y="3"/>
                    </a:cubicBezTo>
                    <a:cubicBezTo>
                      <a:pt x="20" y="3"/>
                      <a:pt x="20" y="3"/>
                      <a:pt x="20" y="3"/>
                    </a:cubicBezTo>
                    <a:cubicBezTo>
                      <a:pt x="20" y="4"/>
                      <a:pt x="20" y="4"/>
                      <a:pt x="20" y="4"/>
                    </a:cubicBezTo>
                    <a:cubicBezTo>
                      <a:pt x="20" y="4"/>
                      <a:pt x="19" y="4"/>
                      <a:pt x="19" y="4"/>
                    </a:cubicBezTo>
                    <a:cubicBezTo>
                      <a:pt x="13" y="4"/>
                      <a:pt x="13" y="4"/>
                      <a:pt x="13" y="4"/>
                    </a:cubicBezTo>
                    <a:cubicBezTo>
                      <a:pt x="13" y="26"/>
                      <a:pt x="13" y="26"/>
                      <a:pt x="13" y="26"/>
                    </a:cubicBezTo>
                    <a:cubicBezTo>
                      <a:pt x="13" y="26"/>
                      <a:pt x="13" y="26"/>
                      <a:pt x="12" y="26"/>
                    </a:cubicBezTo>
                    <a:cubicBezTo>
                      <a:pt x="12" y="27"/>
                      <a:pt x="12" y="27"/>
                      <a:pt x="12" y="27"/>
                    </a:cubicBezTo>
                    <a:cubicBezTo>
                      <a:pt x="12" y="27"/>
                      <a:pt x="12" y="27"/>
                      <a:pt x="11" y="27"/>
                    </a:cubicBezTo>
                    <a:cubicBezTo>
                      <a:pt x="11" y="27"/>
                      <a:pt x="10" y="27"/>
                      <a:pt x="10" y="27"/>
                    </a:cubicBezTo>
                    <a:cubicBezTo>
                      <a:pt x="9" y="27"/>
                      <a:pt x="9" y="27"/>
                      <a:pt x="9" y="27"/>
                    </a:cubicBezTo>
                    <a:cubicBezTo>
                      <a:pt x="8" y="27"/>
                      <a:pt x="8" y="27"/>
                      <a:pt x="8" y="27"/>
                    </a:cubicBezTo>
                    <a:cubicBezTo>
                      <a:pt x="8" y="27"/>
                      <a:pt x="7" y="27"/>
                      <a:pt x="7" y="26"/>
                    </a:cubicBezTo>
                    <a:cubicBezTo>
                      <a:pt x="7" y="26"/>
                      <a:pt x="7" y="26"/>
                      <a:pt x="7" y="26"/>
                    </a:cubicBezTo>
                    <a:cubicBezTo>
                      <a:pt x="7" y="4"/>
                      <a:pt x="7" y="4"/>
                      <a:pt x="7" y="4"/>
                    </a:cubicBezTo>
                    <a:cubicBezTo>
                      <a:pt x="1" y="4"/>
                      <a:pt x="1" y="4"/>
                      <a:pt x="1" y="4"/>
                    </a:cubicBezTo>
                    <a:cubicBezTo>
                      <a:pt x="0" y="4"/>
                      <a:pt x="0" y="4"/>
                      <a:pt x="0" y="4"/>
                    </a:cubicBezTo>
                    <a:cubicBezTo>
                      <a:pt x="0" y="4"/>
                      <a:pt x="0" y="4"/>
                      <a:pt x="0" y="3"/>
                    </a:cubicBezTo>
                    <a:cubicBezTo>
                      <a:pt x="0" y="3"/>
                      <a:pt x="0" y="3"/>
                      <a:pt x="0" y="3"/>
                    </a:cubicBezTo>
                    <a:cubicBezTo>
                      <a:pt x="0" y="3"/>
                      <a:pt x="0" y="2"/>
                      <a:pt x="0" y="2"/>
                    </a:cubicBezTo>
                    <a:cubicBezTo>
                      <a:pt x="0" y="2"/>
                      <a:pt x="0" y="1"/>
                      <a:pt x="0" y="1"/>
                    </a:cubicBezTo>
                    <a:cubicBezTo>
                      <a:pt x="0" y="1"/>
                      <a:pt x="0" y="1"/>
                      <a:pt x="0" y="0"/>
                    </a:cubicBezTo>
                    <a:cubicBezTo>
                      <a:pt x="0" y="0"/>
                      <a:pt x="0" y="0"/>
                      <a:pt x="0" y="0"/>
                    </a:cubicBezTo>
                    <a:cubicBezTo>
                      <a:pt x="0" y="0"/>
                      <a:pt x="0" y="0"/>
                      <a:pt x="1" y="0"/>
                    </a:cubicBezTo>
                    <a:cubicBezTo>
                      <a:pt x="19" y="0"/>
                      <a:pt x="19" y="0"/>
                      <a:pt x="19" y="0"/>
                    </a:cubicBezTo>
                    <a:cubicBezTo>
                      <a:pt x="19" y="0"/>
                      <a:pt x="20" y="0"/>
                      <a:pt x="20" y="0"/>
                    </a:cubicBezTo>
                    <a:cubicBezTo>
                      <a:pt x="20" y="0"/>
                      <a:pt x="20" y="0"/>
                      <a:pt x="20" y="0"/>
                    </a:cubicBezTo>
                    <a:cubicBezTo>
                      <a:pt x="20" y="1"/>
                      <a:pt x="20" y="1"/>
                      <a:pt x="20" y="1"/>
                    </a:cubicBezTo>
                    <a:cubicBezTo>
                      <a:pt x="20" y="1"/>
                      <a:pt x="20" y="2"/>
                      <a:pt x="20"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9" name="Freeform 8429">
                <a:extLst>
                  <a:ext uri="{FF2B5EF4-FFF2-40B4-BE49-F238E27FC236}">
                    <a16:creationId xmlns:a16="http://schemas.microsoft.com/office/drawing/2014/main" id="{E6E55257-3E1C-461C-ACA1-9B916A98B186}"/>
                  </a:ext>
                </a:extLst>
              </p:cNvPr>
              <p:cNvSpPr>
                <a:spLocks/>
              </p:cNvSpPr>
              <p:nvPr/>
            </p:nvSpPr>
            <p:spPr bwMode="auto">
              <a:xfrm>
                <a:off x="-1684338" y="3149717"/>
                <a:ext cx="25400" cy="28575"/>
              </a:xfrm>
              <a:custGeom>
                <a:avLst/>
                <a:gdLst>
                  <a:gd name="T0" fmla="*/ 9 w 9"/>
                  <a:gd name="T1" fmla="*/ 5 h 11"/>
                  <a:gd name="T2" fmla="*/ 9 w 9"/>
                  <a:gd name="T3" fmla="*/ 3 h 11"/>
                  <a:gd name="T4" fmla="*/ 9 w 9"/>
                  <a:gd name="T5" fmla="*/ 1 h 11"/>
                  <a:gd name="T6" fmla="*/ 7 w 9"/>
                  <a:gd name="T7" fmla="*/ 0 h 11"/>
                  <a:gd name="T8" fmla="*/ 5 w 9"/>
                  <a:gd name="T9" fmla="*/ 0 h 11"/>
                  <a:gd name="T10" fmla="*/ 3 w 9"/>
                  <a:gd name="T11" fmla="*/ 0 h 11"/>
                  <a:gd name="T12" fmla="*/ 2 w 9"/>
                  <a:gd name="T13" fmla="*/ 1 h 11"/>
                  <a:gd name="T14" fmla="*/ 1 w 9"/>
                  <a:gd name="T15" fmla="*/ 3 h 11"/>
                  <a:gd name="T16" fmla="*/ 0 w 9"/>
                  <a:gd name="T17" fmla="*/ 5 h 11"/>
                  <a:gd name="T18" fmla="*/ 1 w 9"/>
                  <a:gd name="T19" fmla="*/ 8 h 11"/>
                  <a:gd name="T20" fmla="*/ 1 w 9"/>
                  <a:gd name="T21" fmla="*/ 9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9" y="1"/>
                    </a:cubicBezTo>
                    <a:cubicBezTo>
                      <a:pt x="8" y="1"/>
                      <a:pt x="8" y="0"/>
                      <a:pt x="7" y="0"/>
                    </a:cubicBezTo>
                    <a:cubicBezTo>
                      <a:pt x="7" y="0"/>
                      <a:pt x="6" y="0"/>
                      <a:pt x="5" y="0"/>
                    </a:cubicBezTo>
                    <a:cubicBezTo>
                      <a:pt x="4" y="0"/>
                      <a:pt x="4" y="0"/>
                      <a:pt x="3" y="0"/>
                    </a:cubicBezTo>
                    <a:cubicBezTo>
                      <a:pt x="2" y="0"/>
                      <a:pt x="2" y="1"/>
                      <a:pt x="2" y="1"/>
                    </a:cubicBezTo>
                    <a:cubicBezTo>
                      <a:pt x="1" y="2"/>
                      <a:pt x="1" y="2"/>
                      <a:pt x="1" y="3"/>
                    </a:cubicBezTo>
                    <a:cubicBezTo>
                      <a:pt x="1" y="4"/>
                      <a:pt x="0" y="4"/>
                      <a:pt x="0" y="5"/>
                    </a:cubicBezTo>
                    <a:cubicBezTo>
                      <a:pt x="0" y="6"/>
                      <a:pt x="1" y="7"/>
                      <a:pt x="1" y="8"/>
                    </a:cubicBezTo>
                    <a:cubicBezTo>
                      <a:pt x="1" y="8"/>
                      <a:pt x="1" y="9"/>
                      <a:pt x="1" y="9"/>
                    </a:cubicBezTo>
                    <a:cubicBezTo>
                      <a:pt x="2" y="10"/>
                      <a:pt x="2" y="10"/>
                      <a:pt x="3" y="11"/>
                    </a:cubicBezTo>
                    <a:cubicBezTo>
                      <a:pt x="3" y="11"/>
                      <a:pt x="4" y="11"/>
                      <a:pt x="5" y="11"/>
                    </a:cubicBezTo>
                    <a:cubicBezTo>
                      <a:pt x="6" y="11"/>
                      <a:pt x="6" y="11"/>
                      <a:pt x="7" y="11"/>
                    </a:cubicBezTo>
                    <a:cubicBezTo>
                      <a:pt x="8" y="10"/>
                      <a:pt x="8" y="10"/>
                      <a:pt x="8" y="10"/>
                    </a:cubicBezTo>
                    <a:cubicBezTo>
                      <a:pt x="9" y="9"/>
                      <a:pt x="9" y="8"/>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0" name="Freeform 8430">
                <a:extLst>
                  <a:ext uri="{FF2B5EF4-FFF2-40B4-BE49-F238E27FC236}">
                    <a16:creationId xmlns:a16="http://schemas.microsoft.com/office/drawing/2014/main" id="{C6FB3E85-CA3C-4AA6-A398-4616104A0A4E}"/>
                  </a:ext>
                </a:extLst>
              </p:cNvPr>
              <p:cNvSpPr>
                <a:spLocks/>
              </p:cNvSpPr>
              <p:nvPr/>
            </p:nvSpPr>
            <p:spPr bwMode="auto">
              <a:xfrm>
                <a:off x="-1697038" y="3138605"/>
                <a:ext cx="53975"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6 h 19"/>
                  <a:gd name="T14" fmla="*/ 1 w 20"/>
                  <a:gd name="T15" fmla="*/ 14 h 19"/>
                  <a:gd name="T16" fmla="*/ 0 w 20"/>
                  <a:gd name="T17" fmla="*/ 10 h 19"/>
                  <a:gd name="T18" fmla="*/ 1 w 20"/>
                  <a:gd name="T19" fmla="*/ 6 h 19"/>
                  <a:gd name="T20" fmla="*/ 3 w 20"/>
                  <a:gd name="T21" fmla="*/ 2 h 19"/>
                  <a:gd name="T22" fmla="*/ 6 w 20"/>
                  <a:gd name="T23" fmla="*/ 0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6"/>
                    </a:cubicBezTo>
                    <a:cubicBezTo>
                      <a:pt x="2" y="16"/>
                      <a:pt x="1" y="15"/>
                      <a:pt x="1" y="14"/>
                    </a:cubicBezTo>
                    <a:cubicBezTo>
                      <a:pt x="0" y="12"/>
                      <a:pt x="0" y="11"/>
                      <a:pt x="0" y="10"/>
                    </a:cubicBezTo>
                    <a:cubicBezTo>
                      <a:pt x="0" y="8"/>
                      <a:pt x="0" y="7"/>
                      <a:pt x="1" y="6"/>
                    </a:cubicBezTo>
                    <a:cubicBezTo>
                      <a:pt x="1" y="4"/>
                      <a:pt x="2" y="3"/>
                      <a:pt x="3" y="2"/>
                    </a:cubicBezTo>
                    <a:cubicBezTo>
                      <a:pt x="3" y="2"/>
                      <a:pt x="5" y="1"/>
                      <a:pt x="6" y="0"/>
                    </a:cubicBezTo>
                    <a:cubicBezTo>
                      <a:pt x="7" y="0"/>
                      <a:pt x="8"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1" name="Freeform 8431">
                <a:extLst>
                  <a:ext uri="{FF2B5EF4-FFF2-40B4-BE49-F238E27FC236}">
                    <a16:creationId xmlns:a16="http://schemas.microsoft.com/office/drawing/2014/main" id="{DC93E1A7-5853-402F-A96C-D59C3DDBF540}"/>
                  </a:ext>
                </a:extLst>
              </p:cNvPr>
              <p:cNvSpPr>
                <a:spLocks/>
              </p:cNvSpPr>
              <p:nvPr/>
            </p:nvSpPr>
            <p:spPr bwMode="auto">
              <a:xfrm>
                <a:off x="-1622426" y="3149717"/>
                <a:ext cx="22225" cy="28575"/>
              </a:xfrm>
              <a:custGeom>
                <a:avLst/>
                <a:gdLst>
                  <a:gd name="T0" fmla="*/ 8 w 8"/>
                  <a:gd name="T1" fmla="*/ 2 h 11"/>
                  <a:gd name="T2" fmla="*/ 6 w 8"/>
                  <a:gd name="T3" fmla="*/ 0 h 11"/>
                  <a:gd name="T4" fmla="*/ 4 w 8"/>
                  <a:gd name="T5" fmla="*/ 0 h 11"/>
                  <a:gd name="T6" fmla="*/ 2 w 8"/>
                  <a:gd name="T7" fmla="*/ 0 h 11"/>
                  <a:gd name="T8" fmla="*/ 1 w 8"/>
                  <a:gd name="T9" fmla="*/ 1 h 11"/>
                  <a:gd name="T10" fmla="*/ 0 w 8"/>
                  <a:gd name="T11" fmla="*/ 3 h 11"/>
                  <a:gd name="T12" fmla="*/ 0 w 8"/>
                  <a:gd name="T13" fmla="*/ 5 h 11"/>
                  <a:gd name="T14" fmla="*/ 0 w 8"/>
                  <a:gd name="T15" fmla="*/ 7 h 11"/>
                  <a:gd name="T16" fmla="*/ 1 w 8"/>
                  <a:gd name="T17" fmla="*/ 9 h 11"/>
                  <a:gd name="T18" fmla="*/ 2 w 8"/>
                  <a:gd name="T19" fmla="*/ 11 h 11"/>
                  <a:gd name="T20" fmla="*/ 4 w 8"/>
                  <a:gd name="T21" fmla="*/ 11 h 11"/>
                  <a:gd name="T22" fmla="*/ 5 w 8"/>
                  <a:gd name="T23" fmla="*/ 11 h 11"/>
                  <a:gd name="T24" fmla="*/ 6 w 8"/>
                  <a:gd name="T25" fmla="*/ 10 h 11"/>
                  <a:gd name="T26" fmla="*/ 7 w 8"/>
                  <a:gd name="T27" fmla="*/ 9 h 11"/>
                  <a:gd name="T28" fmla="*/ 8 w 8"/>
                  <a:gd name="T29" fmla="*/ 8 h 11"/>
                  <a:gd name="T30" fmla="*/ 8 w 8"/>
                  <a:gd name="T31" fmla="*/ 3 h 11"/>
                  <a:gd name="T32" fmla="*/ 8 w 8"/>
                  <a:gd name="T3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8" y="2"/>
                    </a:moveTo>
                    <a:cubicBezTo>
                      <a:pt x="7" y="2"/>
                      <a:pt x="7" y="1"/>
                      <a:pt x="6" y="0"/>
                    </a:cubicBezTo>
                    <a:cubicBezTo>
                      <a:pt x="5" y="0"/>
                      <a:pt x="4" y="0"/>
                      <a:pt x="4" y="0"/>
                    </a:cubicBezTo>
                    <a:cubicBezTo>
                      <a:pt x="3" y="0"/>
                      <a:pt x="2" y="0"/>
                      <a:pt x="2" y="0"/>
                    </a:cubicBezTo>
                    <a:cubicBezTo>
                      <a:pt x="2" y="0"/>
                      <a:pt x="1" y="1"/>
                      <a:pt x="1" y="1"/>
                    </a:cubicBezTo>
                    <a:cubicBezTo>
                      <a:pt x="1" y="2"/>
                      <a:pt x="0" y="3"/>
                      <a:pt x="0" y="3"/>
                    </a:cubicBezTo>
                    <a:cubicBezTo>
                      <a:pt x="0" y="4"/>
                      <a:pt x="0" y="5"/>
                      <a:pt x="0" y="5"/>
                    </a:cubicBezTo>
                    <a:cubicBezTo>
                      <a:pt x="0" y="6"/>
                      <a:pt x="0" y="7"/>
                      <a:pt x="0" y="7"/>
                    </a:cubicBezTo>
                    <a:cubicBezTo>
                      <a:pt x="0" y="8"/>
                      <a:pt x="0" y="9"/>
                      <a:pt x="1" y="9"/>
                    </a:cubicBezTo>
                    <a:cubicBezTo>
                      <a:pt x="1" y="10"/>
                      <a:pt x="1" y="10"/>
                      <a:pt x="2" y="11"/>
                    </a:cubicBezTo>
                    <a:cubicBezTo>
                      <a:pt x="2" y="11"/>
                      <a:pt x="3" y="11"/>
                      <a:pt x="4" y="11"/>
                    </a:cubicBezTo>
                    <a:cubicBezTo>
                      <a:pt x="4" y="11"/>
                      <a:pt x="4" y="11"/>
                      <a:pt x="5" y="11"/>
                    </a:cubicBezTo>
                    <a:cubicBezTo>
                      <a:pt x="5" y="11"/>
                      <a:pt x="5" y="11"/>
                      <a:pt x="6" y="10"/>
                    </a:cubicBezTo>
                    <a:cubicBezTo>
                      <a:pt x="6" y="10"/>
                      <a:pt x="6" y="10"/>
                      <a:pt x="7" y="9"/>
                    </a:cubicBezTo>
                    <a:cubicBezTo>
                      <a:pt x="7" y="9"/>
                      <a:pt x="8" y="9"/>
                      <a:pt x="8" y="8"/>
                    </a:cubicBezTo>
                    <a:cubicBezTo>
                      <a:pt x="8" y="3"/>
                      <a:pt x="8" y="3"/>
                      <a:pt x="8" y="3"/>
                    </a:cubicBezTo>
                    <a:lnTo>
                      <a:pt x="8" y="2"/>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2" name="Freeform 8432">
                <a:extLst>
                  <a:ext uri="{FF2B5EF4-FFF2-40B4-BE49-F238E27FC236}">
                    <a16:creationId xmlns:a16="http://schemas.microsoft.com/office/drawing/2014/main" id="{FB833172-F366-4C7D-BAA7-A57BD8711FDE}"/>
                  </a:ext>
                </a:extLst>
              </p:cNvPr>
              <p:cNvSpPr>
                <a:spLocks/>
              </p:cNvSpPr>
              <p:nvPr/>
            </p:nvSpPr>
            <p:spPr bwMode="auto">
              <a:xfrm>
                <a:off x="-1635126" y="3113205"/>
                <a:ext cx="47625" cy="76200"/>
              </a:xfrm>
              <a:custGeom>
                <a:avLst/>
                <a:gdLst>
                  <a:gd name="T0" fmla="*/ 18 w 18"/>
                  <a:gd name="T1" fmla="*/ 28 h 29"/>
                  <a:gd name="T2" fmla="*/ 18 w 18"/>
                  <a:gd name="T3" fmla="*/ 28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1 w 18"/>
                  <a:gd name="T27" fmla="*/ 26 h 29"/>
                  <a:gd name="T28" fmla="*/ 0 w 18"/>
                  <a:gd name="T29" fmla="*/ 23 h 29"/>
                  <a:gd name="T30" fmla="*/ 0 w 18"/>
                  <a:gd name="T31" fmla="*/ 20 h 29"/>
                  <a:gd name="T32" fmla="*/ 0 w 18"/>
                  <a:gd name="T33" fmla="*/ 15 h 29"/>
                  <a:gd name="T34" fmla="*/ 2 w 18"/>
                  <a:gd name="T35" fmla="*/ 12 h 29"/>
                  <a:gd name="T36" fmla="*/ 4 w 18"/>
                  <a:gd name="T37" fmla="*/ 10 h 29"/>
                  <a:gd name="T38" fmla="*/ 8 w 18"/>
                  <a:gd name="T39" fmla="*/ 10 h 29"/>
                  <a:gd name="T40" fmla="*/ 11 w 18"/>
                  <a:gd name="T41" fmla="*/ 10 h 29"/>
                  <a:gd name="T42" fmla="*/ 13 w 18"/>
                  <a:gd name="T43" fmla="*/ 12 h 29"/>
                  <a:gd name="T44" fmla="*/ 13 w 18"/>
                  <a:gd name="T45" fmla="*/ 1 h 29"/>
                  <a:gd name="T46" fmla="*/ 13 w 18"/>
                  <a:gd name="T47" fmla="*/ 1 h 29"/>
                  <a:gd name="T48" fmla="*/ 14 w 18"/>
                  <a:gd name="T49" fmla="*/ 0 h 29"/>
                  <a:gd name="T50" fmla="*/ 14 w 18"/>
                  <a:gd name="T51" fmla="*/ 0 h 29"/>
                  <a:gd name="T52" fmla="*/ 16 w 18"/>
                  <a:gd name="T53" fmla="*/ 0 h 29"/>
                  <a:gd name="T54" fmla="*/ 17 w 18"/>
                  <a:gd name="T55" fmla="*/ 0 h 29"/>
                  <a:gd name="T56" fmla="*/ 18 w 18"/>
                  <a:gd name="T57" fmla="*/ 0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8"/>
                      <a:pt x="18" y="28"/>
                    </a:cubicBezTo>
                    <a:cubicBezTo>
                      <a:pt x="18" y="29"/>
                      <a:pt x="18" y="29"/>
                      <a:pt x="18" y="29"/>
                    </a:cubicBezTo>
                    <a:cubicBezTo>
                      <a:pt x="18" y="29"/>
                      <a:pt x="17" y="29"/>
                      <a:pt x="17" y="29"/>
                    </a:cubicBezTo>
                    <a:cubicBezTo>
                      <a:pt x="17" y="29"/>
                      <a:pt x="16" y="29"/>
                      <a:pt x="16" y="29"/>
                    </a:cubicBezTo>
                    <a:cubicBezTo>
                      <a:pt x="16" y="29"/>
                      <a:pt x="15" y="29"/>
                      <a:pt x="15" y="29"/>
                    </a:cubicBezTo>
                    <a:cubicBezTo>
                      <a:pt x="15" y="29"/>
                      <a:pt x="14" y="29"/>
                      <a:pt x="14" y="29"/>
                    </a:cubicBezTo>
                    <a:cubicBezTo>
                      <a:pt x="14" y="29"/>
                      <a:pt x="14" y="29"/>
                      <a:pt x="14" y="28"/>
                    </a:cubicBezTo>
                    <a:cubicBezTo>
                      <a:pt x="14" y="28"/>
                      <a:pt x="14" y="28"/>
                      <a:pt x="14" y="28"/>
                    </a:cubicBezTo>
                    <a:cubicBezTo>
                      <a:pt x="14" y="26"/>
                      <a:pt x="14" y="26"/>
                      <a:pt x="14" y="26"/>
                    </a:cubicBezTo>
                    <a:cubicBezTo>
                      <a:pt x="13" y="27"/>
                      <a:pt x="12" y="28"/>
                      <a:pt x="11" y="28"/>
                    </a:cubicBezTo>
                    <a:cubicBezTo>
                      <a:pt x="10" y="29"/>
                      <a:pt x="9" y="29"/>
                      <a:pt x="7" y="29"/>
                    </a:cubicBezTo>
                    <a:cubicBezTo>
                      <a:pt x="6" y="29"/>
                      <a:pt x="5" y="29"/>
                      <a:pt x="4" y="28"/>
                    </a:cubicBezTo>
                    <a:cubicBezTo>
                      <a:pt x="3" y="28"/>
                      <a:pt x="2" y="27"/>
                      <a:pt x="1" y="26"/>
                    </a:cubicBezTo>
                    <a:cubicBezTo>
                      <a:pt x="1" y="25"/>
                      <a:pt x="0" y="24"/>
                      <a:pt x="0" y="23"/>
                    </a:cubicBezTo>
                    <a:cubicBezTo>
                      <a:pt x="0" y="22"/>
                      <a:pt x="0" y="21"/>
                      <a:pt x="0" y="20"/>
                    </a:cubicBezTo>
                    <a:cubicBezTo>
                      <a:pt x="0" y="18"/>
                      <a:pt x="0" y="17"/>
                      <a:pt x="0" y="15"/>
                    </a:cubicBezTo>
                    <a:cubicBezTo>
                      <a:pt x="1" y="14"/>
                      <a:pt x="1" y="13"/>
                      <a:pt x="2" y="12"/>
                    </a:cubicBezTo>
                    <a:cubicBezTo>
                      <a:pt x="2" y="12"/>
                      <a:pt x="3" y="11"/>
                      <a:pt x="4" y="10"/>
                    </a:cubicBezTo>
                    <a:cubicBezTo>
                      <a:pt x="5" y="10"/>
                      <a:pt x="6" y="10"/>
                      <a:pt x="8" y="10"/>
                    </a:cubicBezTo>
                    <a:cubicBezTo>
                      <a:pt x="9" y="10"/>
                      <a:pt x="10" y="10"/>
                      <a:pt x="11" y="10"/>
                    </a:cubicBezTo>
                    <a:cubicBezTo>
                      <a:pt x="11" y="11"/>
                      <a:pt x="12" y="11"/>
                      <a:pt x="13" y="12"/>
                    </a:cubicBezTo>
                    <a:cubicBezTo>
                      <a:pt x="13" y="1"/>
                      <a:pt x="13" y="1"/>
                      <a:pt x="13" y="1"/>
                    </a:cubicBezTo>
                    <a:cubicBezTo>
                      <a:pt x="13" y="1"/>
                      <a:pt x="13" y="1"/>
                      <a:pt x="13" y="1"/>
                    </a:cubicBezTo>
                    <a:cubicBezTo>
                      <a:pt x="13" y="1"/>
                      <a:pt x="13" y="0"/>
                      <a:pt x="14" y="0"/>
                    </a:cubicBezTo>
                    <a:cubicBezTo>
                      <a:pt x="14" y="0"/>
                      <a:pt x="14" y="0"/>
                      <a:pt x="14" y="0"/>
                    </a:cubicBezTo>
                    <a:cubicBezTo>
                      <a:pt x="15" y="0"/>
                      <a:pt x="15" y="0"/>
                      <a:pt x="16" y="0"/>
                    </a:cubicBezTo>
                    <a:cubicBezTo>
                      <a:pt x="16" y="0"/>
                      <a:pt x="16" y="0"/>
                      <a:pt x="17" y="0"/>
                    </a:cubicBezTo>
                    <a:cubicBezTo>
                      <a:pt x="17" y="0"/>
                      <a:pt x="17" y="0"/>
                      <a:pt x="18" y="0"/>
                    </a:cubicBezTo>
                    <a:cubicBezTo>
                      <a:pt x="18" y="0"/>
                      <a:pt x="18" y="1"/>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3" name="Freeform 8433">
                <a:extLst>
                  <a:ext uri="{FF2B5EF4-FFF2-40B4-BE49-F238E27FC236}">
                    <a16:creationId xmlns:a16="http://schemas.microsoft.com/office/drawing/2014/main" id="{3367D877-5D35-4562-9123-568A9F24668E}"/>
                  </a:ext>
                </a:extLst>
              </p:cNvPr>
              <p:cNvSpPr>
                <a:spLocks/>
              </p:cNvSpPr>
              <p:nvPr/>
            </p:nvSpPr>
            <p:spPr bwMode="auto">
              <a:xfrm>
                <a:off x="-1563688" y="3149717"/>
                <a:ext cx="22225" cy="28575"/>
              </a:xfrm>
              <a:custGeom>
                <a:avLst/>
                <a:gdLst>
                  <a:gd name="T0" fmla="*/ 8 w 8"/>
                  <a:gd name="T1" fmla="*/ 2 h 11"/>
                  <a:gd name="T2" fmla="*/ 6 w 8"/>
                  <a:gd name="T3" fmla="*/ 0 h 11"/>
                  <a:gd name="T4" fmla="*/ 4 w 8"/>
                  <a:gd name="T5" fmla="*/ 0 h 11"/>
                  <a:gd name="T6" fmla="*/ 2 w 8"/>
                  <a:gd name="T7" fmla="*/ 0 h 11"/>
                  <a:gd name="T8" fmla="*/ 1 w 8"/>
                  <a:gd name="T9" fmla="*/ 1 h 11"/>
                  <a:gd name="T10" fmla="*/ 1 w 8"/>
                  <a:gd name="T11" fmla="*/ 3 h 11"/>
                  <a:gd name="T12" fmla="*/ 0 w 8"/>
                  <a:gd name="T13" fmla="*/ 5 h 11"/>
                  <a:gd name="T14" fmla="*/ 1 w 8"/>
                  <a:gd name="T15" fmla="*/ 7 h 11"/>
                  <a:gd name="T16" fmla="*/ 1 w 8"/>
                  <a:gd name="T17" fmla="*/ 9 h 11"/>
                  <a:gd name="T18" fmla="*/ 2 w 8"/>
                  <a:gd name="T19" fmla="*/ 11 h 11"/>
                  <a:gd name="T20" fmla="*/ 4 w 8"/>
                  <a:gd name="T21" fmla="*/ 11 h 11"/>
                  <a:gd name="T22" fmla="*/ 5 w 8"/>
                  <a:gd name="T23" fmla="*/ 11 h 11"/>
                  <a:gd name="T24" fmla="*/ 6 w 8"/>
                  <a:gd name="T25" fmla="*/ 10 h 11"/>
                  <a:gd name="T26" fmla="*/ 7 w 8"/>
                  <a:gd name="T27" fmla="*/ 9 h 11"/>
                  <a:gd name="T28" fmla="*/ 8 w 8"/>
                  <a:gd name="T29" fmla="*/ 8 h 11"/>
                  <a:gd name="T30" fmla="*/ 8 w 8"/>
                  <a:gd name="T31" fmla="*/ 3 h 11"/>
                  <a:gd name="T32" fmla="*/ 8 w 8"/>
                  <a:gd name="T3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8" y="2"/>
                    </a:moveTo>
                    <a:cubicBezTo>
                      <a:pt x="8" y="2"/>
                      <a:pt x="7" y="1"/>
                      <a:pt x="6" y="0"/>
                    </a:cubicBezTo>
                    <a:cubicBezTo>
                      <a:pt x="6" y="0"/>
                      <a:pt x="5" y="0"/>
                      <a:pt x="4" y="0"/>
                    </a:cubicBezTo>
                    <a:cubicBezTo>
                      <a:pt x="4" y="0"/>
                      <a:pt x="3" y="0"/>
                      <a:pt x="2" y="0"/>
                    </a:cubicBezTo>
                    <a:cubicBezTo>
                      <a:pt x="2" y="0"/>
                      <a:pt x="2" y="1"/>
                      <a:pt x="1" y="1"/>
                    </a:cubicBezTo>
                    <a:cubicBezTo>
                      <a:pt x="1" y="2"/>
                      <a:pt x="1" y="3"/>
                      <a:pt x="1" y="3"/>
                    </a:cubicBezTo>
                    <a:cubicBezTo>
                      <a:pt x="1" y="4"/>
                      <a:pt x="0" y="5"/>
                      <a:pt x="0" y="5"/>
                    </a:cubicBezTo>
                    <a:cubicBezTo>
                      <a:pt x="0" y="6"/>
                      <a:pt x="1" y="7"/>
                      <a:pt x="1" y="7"/>
                    </a:cubicBezTo>
                    <a:cubicBezTo>
                      <a:pt x="1" y="8"/>
                      <a:pt x="1" y="9"/>
                      <a:pt x="1" y="9"/>
                    </a:cubicBezTo>
                    <a:cubicBezTo>
                      <a:pt x="2" y="10"/>
                      <a:pt x="2" y="10"/>
                      <a:pt x="2" y="11"/>
                    </a:cubicBezTo>
                    <a:cubicBezTo>
                      <a:pt x="3" y="11"/>
                      <a:pt x="3" y="11"/>
                      <a:pt x="4" y="11"/>
                    </a:cubicBezTo>
                    <a:cubicBezTo>
                      <a:pt x="4" y="11"/>
                      <a:pt x="5" y="11"/>
                      <a:pt x="5" y="11"/>
                    </a:cubicBezTo>
                    <a:cubicBezTo>
                      <a:pt x="5" y="11"/>
                      <a:pt x="6" y="11"/>
                      <a:pt x="6" y="10"/>
                    </a:cubicBezTo>
                    <a:cubicBezTo>
                      <a:pt x="7" y="10"/>
                      <a:pt x="7" y="10"/>
                      <a:pt x="7" y="9"/>
                    </a:cubicBezTo>
                    <a:cubicBezTo>
                      <a:pt x="8" y="9"/>
                      <a:pt x="8" y="9"/>
                      <a:pt x="8" y="8"/>
                    </a:cubicBezTo>
                    <a:cubicBezTo>
                      <a:pt x="8" y="3"/>
                      <a:pt x="8" y="3"/>
                      <a:pt x="8" y="3"/>
                    </a:cubicBezTo>
                    <a:lnTo>
                      <a:pt x="8" y="2"/>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4" name="Freeform 8434">
                <a:extLst>
                  <a:ext uri="{FF2B5EF4-FFF2-40B4-BE49-F238E27FC236}">
                    <a16:creationId xmlns:a16="http://schemas.microsoft.com/office/drawing/2014/main" id="{62573F90-106E-4B3D-BF54-29BF3EEC18A0}"/>
                  </a:ext>
                </a:extLst>
              </p:cNvPr>
              <p:cNvSpPr>
                <a:spLocks/>
              </p:cNvSpPr>
              <p:nvPr/>
            </p:nvSpPr>
            <p:spPr bwMode="auto">
              <a:xfrm>
                <a:off x="-1576388" y="3113205"/>
                <a:ext cx="50800" cy="76200"/>
              </a:xfrm>
              <a:custGeom>
                <a:avLst/>
                <a:gdLst>
                  <a:gd name="T0" fmla="*/ 19 w 19"/>
                  <a:gd name="T1" fmla="*/ 28 h 29"/>
                  <a:gd name="T2" fmla="*/ 19 w 19"/>
                  <a:gd name="T3" fmla="*/ 28 h 29"/>
                  <a:gd name="T4" fmla="*/ 18 w 19"/>
                  <a:gd name="T5" fmla="*/ 29 h 29"/>
                  <a:gd name="T6" fmla="*/ 18 w 19"/>
                  <a:gd name="T7" fmla="*/ 29 h 29"/>
                  <a:gd name="T8" fmla="*/ 16 w 19"/>
                  <a:gd name="T9" fmla="*/ 29 h 29"/>
                  <a:gd name="T10" fmla="*/ 15 w 19"/>
                  <a:gd name="T11" fmla="*/ 29 h 29"/>
                  <a:gd name="T12" fmla="*/ 15 w 19"/>
                  <a:gd name="T13" fmla="*/ 29 h 29"/>
                  <a:gd name="T14" fmla="*/ 14 w 19"/>
                  <a:gd name="T15" fmla="*/ 28 h 29"/>
                  <a:gd name="T16" fmla="*/ 14 w 19"/>
                  <a:gd name="T17" fmla="*/ 28 h 29"/>
                  <a:gd name="T18" fmla="*/ 14 w 19"/>
                  <a:gd name="T19" fmla="*/ 26 h 29"/>
                  <a:gd name="T20" fmla="*/ 11 w 19"/>
                  <a:gd name="T21" fmla="*/ 28 h 29"/>
                  <a:gd name="T22" fmla="*/ 8 w 19"/>
                  <a:gd name="T23" fmla="*/ 29 h 29"/>
                  <a:gd name="T24" fmla="*/ 4 w 19"/>
                  <a:gd name="T25" fmla="*/ 28 h 29"/>
                  <a:gd name="T26" fmla="*/ 2 w 19"/>
                  <a:gd name="T27" fmla="*/ 26 h 29"/>
                  <a:gd name="T28" fmla="*/ 1 w 19"/>
                  <a:gd name="T29" fmla="*/ 23 h 29"/>
                  <a:gd name="T30" fmla="*/ 0 w 19"/>
                  <a:gd name="T31" fmla="*/ 20 h 29"/>
                  <a:gd name="T32" fmla="*/ 1 w 19"/>
                  <a:gd name="T33" fmla="*/ 15 h 29"/>
                  <a:gd name="T34" fmla="*/ 2 w 19"/>
                  <a:gd name="T35" fmla="*/ 12 h 29"/>
                  <a:gd name="T36" fmla="*/ 5 w 19"/>
                  <a:gd name="T37" fmla="*/ 10 h 29"/>
                  <a:gd name="T38" fmla="*/ 8 w 19"/>
                  <a:gd name="T39" fmla="*/ 10 h 29"/>
                  <a:gd name="T40" fmla="*/ 11 w 19"/>
                  <a:gd name="T41" fmla="*/ 10 h 29"/>
                  <a:gd name="T42" fmla="*/ 13 w 19"/>
                  <a:gd name="T43" fmla="*/ 12 h 29"/>
                  <a:gd name="T44" fmla="*/ 13 w 19"/>
                  <a:gd name="T45" fmla="*/ 1 h 29"/>
                  <a:gd name="T46" fmla="*/ 14 w 19"/>
                  <a:gd name="T47" fmla="*/ 1 h 29"/>
                  <a:gd name="T48" fmla="*/ 14 w 19"/>
                  <a:gd name="T49" fmla="*/ 0 h 29"/>
                  <a:gd name="T50" fmla="*/ 15 w 19"/>
                  <a:gd name="T51" fmla="*/ 0 h 29"/>
                  <a:gd name="T52" fmla="*/ 16 w 19"/>
                  <a:gd name="T53" fmla="*/ 0 h 29"/>
                  <a:gd name="T54" fmla="*/ 17 w 19"/>
                  <a:gd name="T55" fmla="*/ 0 h 29"/>
                  <a:gd name="T56" fmla="*/ 18 w 19"/>
                  <a:gd name="T57" fmla="*/ 0 h 29"/>
                  <a:gd name="T58" fmla="*/ 19 w 19"/>
                  <a:gd name="T59" fmla="*/ 1 h 29"/>
                  <a:gd name="T60" fmla="*/ 19 w 19"/>
                  <a:gd name="T61" fmla="*/ 1 h 29"/>
                  <a:gd name="T62" fmla="*/ 19 w 19"/>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9">
                    <a:moveTo>
                      <a:pt x="19" y="28"/>
                    </a:moveTo>
                    <a:cubicBezTo>
                      <a:pt x="19" y="28"/>
                      <a:pt x="19" y="28"/>
                      <a:pt x="19" y="28"/>
                    </a:cubicBezTo>
                    <a:cubicBezTo>
                      <a:pt x="18" y="29"/>
                      <a:pt x="18" y="29"/>
                      <a:pt x="18" y="29"/>
                    </a:cubicBezTo>
                    <a:cubicBezTo>
                      <a:pt x="18" y="29"/>
                      <a:pt x="18" y="29"/>
                      <a:pt x="18" y="29"/>
                    </a:cubicBezTo>
                    <a:cubicBezTo>
                      <a:pt x="17" y="29"/>
                      <a:pt x="17" y="29"/>
                      <a:pt x="16" y="29"/>
                    </a:cubicBezTo>
                    <a:cubicBezTo>
                      <a:pt x="16" y="29"/>
                      <a:pt x="16" y="29"/>
                      <a:pt x="15" y="29"/>
                    </a:cubicBezTo>
                    <a:cubicBezTo>
                      <a:pt x="15" y="29"/>
                      <a:pt x="15" y="29"/>
                      <a:pt x="15" y="29"/>
                    </a:cubicBezTo>
                    <a:cubicBezTo>
                      <a:pt x="15" y="29"/>
                      <a:pt x="14" y="29"/>
                      <a:pt x="14" y="28"/>
                    </a:cubicBezTo>
                    <a:cubicBezTo>
                      <a:pt x="14" y="28"/>
                      <a:pt x="14" y="28"/>
                      <a:pt x="14" y="28"/>
                    </a:cubicBezTo>
                    <a:cubicBezTo>
                      <a:pt x="14" y="26"/>
                      <a:pt x="14" y="26"/>
                      <a:pt x="14" y="26"/>
                    </a:cubicBezTo>
                    <a:cubicBezTo>
                      <a:pt x="13" y="27"/>
                      <a:pt x="12" y="28"/>
                      <a:pt x="11" y="28"/>
                    </a:cubicBezTo>
                    <a:cubicBezTo>
                      <a:pt x="10" y="29"/>
                      <a:pt x="9" y="29"/>
                      <a:pt x="8" y="29"/>
                    </a:cubicBezTo>
                    <a:cubicBezTo>
                      <a:pt x="6" y="29"/>
                      <a:pt x="5" y="29"/>
                      <a:pt x="4" y="28"/>
                    </a:cubicBezTo>
                    <a:cubicBezTo>
                      <a:pt x="3" y="28"/>
                      <a:pt x="3" y="27"/>
                      <a:pt x="2" y="26"/>
                    </a:cubicBezTo>
                    <a:cubicBezTo>
                      <a:pt x="1" y="25"/>
                      <a:pt x="1" y="24"/>
                      <a:pt x="1" y="23"/>
                    </a:cubicBezTo>
                    <a:cubicBezTo>
                      <a:pt x="0" y="22"/>
                      <a:pt x="0" y="21"/>
                      <a:pt x="0" y="20"/>
                    </a:cubicBezTo>
                    <a:cubicBezTo>
                      <a:pt x="0" y="18"/>
                      <a:pt x="0" y="17"/>
                      <a:pt x="1" y="15"/>
                    </a:cubicBezTo>
                    <a:cubicBezTo>
                      <a:pt x="1" y="14"/>
                      <a:pt x="2" y="13"/>
                      <a:pt x="2" y="12"/>
                    </a:cubicBezTo>
                    <a:cubicBezTo>
                      <a:pt x="3" y="12"/>
                      <a:pt x="4" y="11"/>
                      <a:pt x="5" y="10"/>
                    </a:cubicBezTo>
                    <a:cubicBezTo>
                      <a:pt x="6" y="10"/>
                      <a:pt x="7" y="10"/>
                      <a:pt x="8" y="10"/>
                    </a:cubicBezTo>
                    <a:cubicBezTo>
                      <a:pt x="9" y="10"/>
                      <a:pt x="10" y="10"/>
                      <a:pt x="11" y="10"/>
                    </a:cubicBezTo>
                    <a:cubicBezTo>
                      <a:pt x="12" y="11"/>
                      <a:pt x="13" y="11"/>
                      <a:pt x="13" y="12"/>
                    </a:cubicBezTo>
                    <a:cubicBezTo>
                      <a:pt x="13" y="1"/>
                      <a:pt x="13" y="1"/>
                      <a:pt x="13" y="1"/>
                    </a:cubicBezTo>
                    <a:cubicBezTo>
                      <a:pt x="13" y="1"/>
                      <a:pt x="14" y="1"/>
                      <a:pt x="14" y="1"/>
                    </a:cubicBezTo>
                    <a:cubicBezTo>
                      <a:pt x="14" y="1"/>
                      <a:pt x="14" y="0"/>
                      <a:pt x="14" y="0"/>
                    </a:cubicBezTo>
                    <a:cubicBezTo>
                      <a:pt x="14" y="0"/>
                      <a:pt x="14" y="0"/>
                      <a:pt x="15" y="0"/>
                    </a:cubicBezTo>
                    <a:cubicBezTo>
                      <a:pt x="15" y="0"/>
                      <a:pt x="16" y="0"/>
                      <a:pt x="16" y="0"/>
                    </a:cubicBezTo>
                    <a:cubicBezTo>
                      <a:pt x="17" y="0"/>
                      <a:pt x="17" y="0"/>
                      <a:pt x="17" y="0"/>
                    </a:cubicBezTo>
                    <a:cubicBezTo>
                      <a:pt x="18" y="0"/>
                      <a:pt x="18" y="0"/>
                      <a:pt x="18" y="0"/>
                    </a:cubicBezTo>
                    <a:cubicBezTo>
                      <a:pt x="18" y="0"/>
                      <a:pt x="18" y="1"/>
                      <a:pt x="19" y="1"/>
                    </a:cubicBezTo>
                    <a:cubicBezTo>
                      <a:pt x="19" y="1"/>
                      <a:pt x="19" y="1"/>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5" name="Freeform 8435">
                <a:extLst>
                  <a:ext uri="{FF2B5EF4-FFF2-40B4-BE49-F238E27FC236}">
                    <a16:creationId xmlns:a16="http://schemas.microsoft.com/office/drawing/2014/main" id="{B3743A98-276E-4E5A-BF96-2F5AAE75BF46}"/>
                  </a:ext>
                </a:extLst>
              </p:cNvPr>
              <p:cNvSpPr>
                <a:spLocks/>
              </p:cNvSpPr>
              <p:nvPr/>
            </p:nvSpPr>
            <p:spPr bwMode="auto">
              <a:xfrm>
                <a:off x="-1744663" y="3117967"/>
                <a:ext cx="52388" cy="71438"/>
              </a:xfrm>
              <a:custGeom>
                <a:avLst/>
                <a:gdLst>
                  <a:gd name="T0" fmla="*/ 20 w 20"/>
                  <a:gd name="T1" fmla="*/ 3 h 27"/>
                  <a:gd name="T2" fmla="*/ 20 w 20"/>
                  <a:gd name="T3" fmla="*/ 4 h 27"/>
                  <a:gd name="T4" fmla="*/ 20 w 20"/>
                  <a:gd name="T5" fmla="*/ 4 h 27"/>
                  <a:gd name="T6" fmla="*/ 20 w 20"/>
                  <a:gd name="T7" fmla="*/ 5 h 27"/>
                  <a:gd name="T8" fmla="*/ 19 w 20"/>
                  <a:gd name="T9" fmla="*/ 5 h 27"/>
                  <a:gd name="T10" fmla="*/ 13 w 20"/>
                  <a:gd name="T11" fmla="*/ 5 h 27"/>
                  <a:gd name="T12" fmla="*/ 13 w 20"/>
                  <a:gd name="T13" fmla="*/ 26 h 27"/>
                  <a:gd name="T14" fmla="*/ 12 w 20"/>
                  <a:gd name="T15" fmla="*/ 27 h 27"/>
                  <a:gd name="T16" fmla="*/ 12 w 20"/>
                  <a:gd name="T17" fmla="*/ 27 h 27"/>
                  <a:gd name="T18" fmla="*/ 11 w 20"/>
                  <a:gd name="T19" fmla="*/ 27 h 27"/>
                  <a:gd name="T20" fmla="*/ 10 w 20"/>
                  <a:gd name="T21" fmla="*/ 27 h 27"/>
                  <a:gd name="T22" fmla="*/ 9 w 20"/>
                  <a:gd name="T23" fmla="*/ 27 h 27"/>
                  <a:gd name="T24" fmla="*/ 8 w 20"/>
                  <a:gd name="T25" fmla="*/ 27 h 27"/>
                  <a:gd name="T26" fmla="*/ 7 w 20"/>
                  <a:gd name="T27" fmla="*/ 27 h 27"/>
                  <a:gd name="T28" fmla="*/ 7 w 20"/>
                  <a:gd name="T29" fmla="*/ 26 h 27"/>
                  <a:gd name="T30" fmla="*/ 7 w 20"/>
                  <a:gd name="T31" fmla="*/ 5 h 27"/>
                  <a:gd name="T32" fmla="*/ 1 w 20"/>
                  <a:gd name="T33" fmla="*/ 5 h 27"/>
                  <a:gd name="T34" fmla="*/ 0 w 20"/>
                  <a:gd name="T35" fmla="*/ 5 h 27"/>
                  <a:gd name="T36" fmla="*/ 0 w 20"/>
                  <a:gd name="T37" fmla="*/ 4 h 27"/>
                  <a:gd name="T38" fmla="*/ 0 w 20"/>
                  <a:gd name="T39" fmla="*/ 4 h 27"/>
                  <a:gd name="T40" fmla="*/ 0 w 20"/>
                  <a:gd name="T41" fmla="*/ 3 h 27"/>
                  <a:gd name="T42" fmla="*/ 0 w 20"/>
                  <a:gd name="T43" fmla="*/ 2 h 27"/>
                  <a:gd name="T44" fmla="*/ 0 w 20"/>
                  <a:gd name="T45" fmla="*/ 1 h 27"/>
                  <a:gd name="T46" fmla="*/ 0 w 20"/>
                  <a:gd name="T47" fmla="*/ 1 h 27"/>
                  <a:gd name="T48" fmla="*/ 1 w 20"/>
                  <a:gd name="T49" fmla="*/ 0 h 27"/>
                  <a:gd name="T50" fmla="*/ 19 w 20"/>
                  <a:gd name="T51" fmla="*/ 0 h 27"/>
                  <a:gd name="T52" fmla="*/ 20 w 20"/>
                  <a:gd name="T53" fmla="*/ 1 h 27"/>
                  <a:gd name="T54" fmla="*/ 20 w 20"/>
                  <a:gd name="T55" fmla="*/ 1 h 27"/>
                  <a:gd name="T56" fmla="*/ 20 w 20"/>
                  <a:gd name="T57" fmla="*/ 2 h 27"/>
                  <a:gd name="T58" fmla="*/ 20 w 20"/>
                  <a:gd name="T59"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27">
                    <a:moveTo>
                      <a:pt x="20" y="3"/>
                    </a:moveTo>
                    <a:cubicBezTo>
                      <a:pt x="20" y="3"/>
                      <a:pt x="20" y="3"/>
                      <a:pt x="20" y="4"/>
                    </a:cubicBezTo>
                    <a:cubicBezTo>
                      <a:pt x="20" y="4"/>
                      <a:pt x="20" y="4"/>
                      <a:pt x="20" y="4"/>
                    </a:cubicBezTo>
                    <a:cubicBezTo>
                      <a:pt x="20" y="5"/>
                      <a:pt x="20" y="5"/>
                      <a:pt x="20" y="5"/>
                    </a:cubicBezTo>
                    <a:cubicBezTo>
                      <a:pt x="19" y="5"/>
                      <a:pt x="19" y="5"/>
                      <a:pt x="19" y="5"/>
                    </a:cubicBezTo>
                    <a:cubicBezTo>
                      <a:pt x="13" y="5"/>
                      <a:pt x="13" y="5"/>
                      <a:pt x="13" y="5"/>
                    </a:cubicBezTo>
                    <a:cubicBezTo>
                      <a:pt x="13" y="26"/>
                      <a:pt x="13" y="26"/>
                      <a:pt x="13" y="26"/>
                    </a:cubicBezTo>
                    <a:cubicBezTo>
                      <a:pt x="13" y="26"/>
                      <a:pt x="13" y="26"/>
                      <a:pt x="12" y="27"/>
                    </a:cubicBezTo>
                    <a:cubicBezTo>
                      <a:pt x="12" y="27"/>
                      <a:pt x="12" y="27"/>
                      <a:pt x="12" y="27"/>
                    </a:cubicBezTo>
                    <a:cubicBezTo>
                      <a:pt x="12" y="27"/>
                      <a:pt x="11" y="27"/>
                      <a:pt x="11" y="27"/>
                    </a:cubicBezTo>
                    <a:cubicBezTo>
                      <a:pt x="11" y="27"/>
                      <a:pt x="10" y="27"/>
                      <a:pt x="10" y="27"/>
                    </a:cubicBezTo>
                    <a:cubicBezTo>
                      <a:pt x="9" y="27"/>
                      <a:pt x="9" y="27"/>
                      <a:pt x="9" y="27"/>
                    </a:cubicBezTo>
                    <a:cubicBezTo>
                      <a:pt x="8" y="27"/>
                      <a:pt x="8" y="27"/>
                      <a:pt x="8" y="27"/>
                    </a:cubicBezTo>
                    <a:cubicBezTo>
                      <a:pt x="8" y="27"/>
                      <a:pt x="7" y="27"/>
                      <a:pt x="7" y="27"/>
                    </a:cubicBezTo>
                    <a:cubicBezTo>
                      <a:pt x="7" y="26"/>
                      <a:pt x="7" y="26"/>
                      <a:pt x="7" y="26"/>
                    </a:cubicBezTo>
                    <a:cubicBezTo>
                      <a:pt x="7" y="5"/>
                      <a:pt x="7" y="5"/>
                      <a:pt x="7" y="5"/>
                    </a:cubicBezTo>
                    <a:cubicBezTo>
                      <a:pt x="1" y="5"/>
                      <a:pt x="1" y="5"/>
                      <a:pt x="1" y="5"/>
                    </a:cubicBezTo>
                    <a:cubicBezTo>
                      <a:pt x="0" y="5"/>
                      <a:pt x="0" y="5"/>
                      <a:pt x="0" y="5"/>
                    </a:cubicBezTo>
                    <a:cubicBezTo>
                      <a:pt x="0" y="5"/>
                      <a:pt x="0" y="5"/>
                      <a:pt x="0" y="4"/>
                    </a:cubicBezTo>
                    <a:cubicBezTo>
                      <a:pt x="0" y="4"/>
                      <a:pt x="0" y="4"/>
                      <a:pt x="0" y="4"/>
                    </a:cubicBezTo>
                    <a:cubicBezTo>
                      <a:pt x="0" y="3"/>
                      <a:pt x="0" y="3"/>
                      <a:pt x="0" y="3"/>
                    </a:cubicBezTo>
                    <a:cubicBezTo>
                      <a:pt x="0" y="2"/>
                      <a:pt x="0" y="2"/>
                      <a:pt x="0" y="2"/>
                    </a:cubicBezTo>
                    <a:cubicBezTo>
                      <a:pt x="0" y="1"/>
                      <a:pt x="0" y="1"/>
                      <a:pt x="0" y="1"/>
                    </a:cubicBezTo>
                    <a:cubicBezTo>
                      <a:pt x="0" y="1"/>
                      <a:pt x="0" y="1"/>
                      <a:pt x="0" y="1"/>
                    </a:cubicBezTo>
                    <a:cubicBezTo>
                      <a:pt x="0" y="0"/>
                      <a:pt x="0" y="0"/>
                      <a:pt x="1" y="0"/>
                    </a:cubicBezTo>
                    <a:cubicBezTo>
                      <a:pt x="19" y="0"/>
                      <a:pt x="19" y="0"/>
                      <a:pt x="19" y="0"/>
                    </a:cubicBezTo>
                    <a:cubicBezTo>
                      <a:pt x="19" y="0"/>
                      <a:pt x="19" y="0"/>
                      <a:pt x="20" y="1"/>
                    </a:cubicBezTo>
                    <a:cubicBezTo>
                      <a:pt x="20" y="1"/>
                      <a:pt x="20" y="1"/>
                      <a:pt x="20" y="1"/>
                    </a:cubicBezTo>
                    <a:cubicBezTo>
                      <a:pt x="20" y="1"/>
                      <a:pt x="20" y="1"/>
                      <a:pt x="20" y="2"/>
                    </a:cubicBezTo>
                    <a:cubicBezTo>
                      <a:pt x="20" y="2"/>
                      <a:pt x="20" y="2"/>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26" name="Freeform 8436">
                <a:extLst>
                  <a:ext uri="{FF2B5EF4-FFF2-40B4-BE49-F238E27FC236}">
                    <a16:creationId xmlns:a16="http://schemas.microsoft.com/office/drawing/2014/main" id="{7A17F5D8-0A7A-48DC-8A4E-9CBADE2711DF}"/>
                  </a:ext>
                </a:extLst>
              </p:cNvPr>
              <p:cNvSpPr>
                <a:spLocks noEditPoints="1"/>
              </p:cNvSpPr>
              <p:nvPr/>
            </p:nvSpPr>
            <p:spPr bwMode="auto">
              <a:xfrm>
                <a:off x="-1697038" y="3137017"/>
                <a:ext cx="53975" cy="52388"/>
              </a:xfrm>
              <a:custGeom>
                <a:avLst/>
                <a:gdLst>
                  <a:gd name="T0" fmla="*/ 20 w 20"/>
                  <a:gd name="T1" fmla="*/ 10 h 20"/>
                  <a:gd name="T2" fmla="*/ 19 w 20"/>
                  <a:gd name="T3" fmla="*/ 14 h 20"/>
                  <a:gd name="T4" fmla="*/ 17 w 20"/>
                  <a:gd name="T5" fmla="*/ 17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3 w 20"/>
                  <a:gd name="T21" fmla="*/ 3 h 20"/>
                  <a:gd name="T22" fmla="*/ 6 w 20"/>
                  <a:gd name="T23" fmla="*/ 1 h 20"/>
                  <a:gd name="T24" fmla="*/ 10 w 20"/>
                  <a:gd name="T25" fmla="*/ 0 h 20"/>
                  <a:gd name="T26" fmla="*/ 14 w 20"/>
                  <a:gd name="T27" fmla="*/ 0 h 20"/>
                  <a:gd name="T28" fmla="*/ 17 w 20"/>
                  <a:gd name="T29" fmla="*/ 2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6 w 20"/>
                  <a:gd name="T47" fmla="*/ 6 h 20"/>
                  <a:gd name="T48" fmla="*/ 6 w 20"/>
                  <a:gd name="T49" fmla="*/ 7 h 20"/>
                  <a:gd name="T50" fmla="*/ 5 w 20"/>
                  <a:gd name="T51" fmla="*/ 10 h 20"/>
                  <a:gd name="T52" fmla="*/ 6 w 20"/>
                  <a:gd name="T53" fmla="*/ 13 h 20"/>
                  <a:gd name="T54" fmla="*/ 6 w 20"/>
                  <a:gd name="T55" fmla="*/ 15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19" y="13"/>
                      <a:pt x="19" y="14"/>
                    </a:cubicBezTo>
                    <a:cubicBezTo>
                      <a:pt x="19" y="15"/>
                      <a:pt x="18" y="17"/>
                      <a:pt x="17" y="17"/>
                    </a:cubicBezTo>
                    <a:cubicBezTo>
                      <a:pt x="16" y="18"/>
                      <a:pt x="15" y="19"/>
                      <a:pt x="14" y="20"/>
                    </a:cubicBezTo>
                    <a:cubicBezTo>
                      <a:pt x="13"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3" y="3"/>
                    </a:cubicBezTo>
                    <a:cubicBezTo>
                      <a:pt x="3" y="2"/>
                      <a:pt x="4" y="1"/>
                      <a:pt x="6" y="1"/>
                    </a:cubicBezTo>
                    <a:cubicBezTo>
                      <a:pt x="7" y="0"/>
                      <a:pt x="8" y="0"/>
                      <a:pt x="10" y="0"/>
                    </a:cubicBezTo>
                    <a:cubicBezTo>
                      <a:pt x="12" y="0"/>
                      <a:pt x="13" y="0"/>
                      <a:pt x="14" y="0"/>
                    </a:cubicBezTo>
                    <a:cubicBezTo>
                      <a:pt x="16" y="1"/>
                      <a:pt x="17" y="2"/>
                      <a:pt x="17" y="2"/>
                    </a:cubicBezTo>
                    <a:cubicBezTo>
                      <a:pt x="18" y="3"/>
                      <a:pt x="19" y="4"/>
                      <a:pt x="19" y="6"/>
                    </a:cubicBezTo>
                    <a:cubicBezTo>
                      <a:pt x="19" y="7"/>
                      <a:pt x="20" y="8"/>
                      <a:pt x="20" y="10"/>
                    </a:cubicBezTo>
                    <a:close/>
                    <a:moveTo>
                      <a:pt x="14" y="10"/>
                    </a:moveTo>
                    <a:cubicBezTo>
                      <a:pt x="14" y="9"/>
                      <a:pt x="14" y="8"/>
                      <a:pt x="14" y="8"/>
                    </a:cubicBezTo>
                    <a:cubicBezTo>
                      <a:pt x="14" y="7"/>
                      <a:pt x="14" y="6"/>
                      <a:pt x="13" y="6"/>
                    </a:cubicBezTo>
                    <a:cubicBezTo>
                      <a:pt x="13" y="5"/>
                      <a:pt x="13" y="5"/>
                      <a:pt x="12" y="4"/>
                    </a:cubicBezTo>
                    <a:cubicBezTo>
                      <a:pt x="11" y="4"/>
                      <a:pt x="11" y="4"/>
                      <a:pt x="10" y="4"/>
                    </a:cubicBezTo>
                    <a:cubicBezTo>
                      <a:pt x="9" y="4"/>
                      <a:pt x="8" y="4"/>
                      <a:pt x="8" y="4"/>
                    </a:cubicBezTo>
                    <a:cubicBezTo>
                      <a:pt x="7" y="5"/>
                      <a:pt x="7" y="5"/>
                      <a:pt x="6" y="6"/>
                    </a:cubicBezTo>
                    <a:cubicBezTo>
                      <a:pt x="6" y="6"/>
                      <a:pt x="6" y="7"/>
                      <a:pt x="6" y="7"/>
                    </a:cubicBezTo>
                    <a:cubicBezTo>
                      <a:pt x="5" y="8"/>
                      <a:pt x="5" y="9"/>
                      <a:pt x="5" y="10"/>
                    </a:cubicBezTo>
                    <a:cubicBezTo>
                      <a:pt x="5" y="11"/>
                      <a:pt x="5" y="12"/>
                      <a:pt x="6" y="13"/>
                    </a:cubicBezTo>
                    <a:cubicBezTo>
                      <a:pt x="6" y="13"/>
                      <a:pt x="6" y="14"/>
                      <a:pt x="6" y="15"/>
                    </a:cubicBezTo>
                    <a:cubicBezTo>
                      <a:pt x="7" y="15"/>
                      <a:pt x="7" y="16"/>
                      <a:pt x="8" y="16"/>
                    </a:cubicBezTo>
                    <a:cubicBezTo>
                      <a:pt x="8" y="16"/>
                      <a:pt x="9" y="16"/>
                      <a:pt x="10" y="16"/>
                    </a:cubicBezTo>
                    <a:cubicBezTo>
                      <a:pt x="11" y="16"/>
                      <a:pt x="11" y="16"/>
                      <a:pt x="12" y="16"/>
                    </a:cubicBezTo>
                    <a:cubicBezTo>
                      <a:pt x="12" y="16"/>
                      <a:pt x="13" y="15"/>
                      <a:pt x="13" y="15"/>
                    </a:cubicBezTo>
                    <a:cubicBezTo>
                      <a:pt x="14"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27" name="Freeform 8437">
                <a:extLst>
                  <a:ext uri="{FF2B5EF4-FFF2-40B4-BE49-F238E27FC236}">
                    <a16:creationId xmlns:a16="http://schemas.microsoft.com/office/drawing/2014/main" id="{9F812FFF-F7EF-4D0A-B2C0-99F58BF23471}"/>
                  </a:ext>
                </a:extLst>
              </p:cNvPr>
              <p:cNvSpPr>
                <a:spLocks noEditPoints="1"/>
              </p:cNvSpPr>
              <p:nvPr/>
            </p:nvSpPr>
            <p:spPr bwMode="auto">
              <a:xfrm>
                <a:off x="-1635126" y="3116380"/>
                <a:ext cx="47625" cy="73025"/>
              </a:xfrm>
              <a:custGeom>
                <a:avLst/>
                <a:gdLst>
                  <a:gd name="T0" fmla="*/ 18 w 18"/>
                  <a:gd name="T1" fmla="*/ 27 h 28"/>
                  <a:gd name="T2" fmla="*/ 18 w 18"/>
                  <a:gd name="T3" fmla="*/ 28 h 28"/>
                  <a:gd name="T4" fmla="*/ 18 w 18"/>
                  <a:gd name="T5" fmla="*/ 28 h 28"/>
                  <a:gd name="T6" fmla="*/ 17 w 18"/>
                  <a:gd name="T7" fmla="*/ 28 h 28"/>
                  <a:gd name="T8" fmla="*/ 16 w 18"/>
                  <a:gd name="T9" fmla="*/ 28 h 28"/>
                  <a:gd name="T10" fmla="*/ 15 w 18"/>
                  <a:gd name="T11" fmla="*/ 28 h 28"/>
                  <a:gd name="T12" fmla="*/ 14 w 18"/>
                  <a:gd name="T13" fmla="*/ 28 h 28"/>
                  <a:gd name="T14" fmla="*/ 14 w 18"/>
                  <a:gd name="T15" fmla="*/ 28 h 28"/>
                  <a:gd name="T16" fmla="*/ 14 w 18"/>
                  <a:gd name="T17" fmla="*/ 27 h 28"/>
                  <a:gd name="T18" fmla="*/ 14 w 18"/>
                  <a:gd name="T19" fmla="*/ 25 h 28"/>
                  <a:gd name="T20" fmla="*/ 11 w 18"/>
                  <a:gd name="T21" fmla="*/ 28 h 28"/>
                  <a:gd name="T22" fmla="*/ 7 w 18"/>
                  <a:gd name="T23" fmla="*/ 28 h 28"/>
                  <a:gd name="T24" fmla="*/ 4 w 18"/>
                  <a:gd name="T25" fmla="*/ 28 h 28"/>
                  <a:gd name="T26" fmla="*/ 1 w 18"/>
                  <a:gd name="T27" fmla="*/ 25 h 28"/>
                  <a:gd name="T28" fmla="*/ 0 w 18"/>
                  <a:gd name="T29" fmla="*/ 22 h 28"/>
                  <a:gd name="T30" fmla="*/ 0 w 18"/>
                  <a:gd name="T31" fmla="*/ 18 h 28"/>
                  <a:gd name="T32" fmla="*/ 0 w 18"/>
                  <a:gd name="T33" fmla="*/ 14 h 28"/>
                  <a:gd name="T34" fmla="*/ 2 w 18"/>
                  <a:gd name="T35" fmla="*/ 11 h 28"/>
                  <a:gd name="T36" fmla="*/ 4 w 18"/>
                  <a:gd name="T37" fmla="*/ 9 h 28"/>
                  <a:gd name="T38" fmla="*/ 8 w 18"/>
                  <a:gd name="T39" fmla="*/ 8 h 28"/>
                  <a:gd name="T40" fmla="*/ 10 w 18"/>
                  <a:gd name="T41" fmla="*/ 8 h 28"/>
                  <a:gd name="T42" fmla="*/ 13 w 18"/>
                  <a:gd name="T43" fmla="*/ 10 h 28"/>
                  <a:gd name="T44" fmla="*/ 13 w 18"/>
                  <a:gd name="T45" fmla="*/ 0 h 28"/>
                  <a:gd name="T46" fmla="*/ 13 w 18"/>
                  <a:gd name="T47" fmla="*/ 0 h 28"/>
                  <a:gd name="T48" fmla="*/ 13 w 18"/>
                  <a:gd name="T49" fmla="*/ 0 h 28"/>
                  <a:gd name="T50" fmla="*/ 14 w 18"/>
                  <a:gd name="T51" fmla="*/ 0 h 28"/>
                  <a:gd name="T52" fmla="*/ 15 w 18"/>
                  <a:gd name="T53" fmla="*/ 0 h 28"/>
                  <a:gd name="T54" fmla="*/ 17 w 18"/>
                  <a:gd name="T55" fmla="*/ 0 h 28"/>
                  <a:gd name="T56" fmla="*/ 17 w 18"/>
                  <a:gd name="T57" fmla="*/ 0 h 28"/>
                  <a:gd name="T58" fmla="*/ 18 w 18"/>
                  <a:gd name="T59" fmla="*/ 0 h 28"/>
                  <a:gd name="T60" fmla="*/ 18 w 18"/>
                  <a:gd name="T61" fmla="*/ 0 h 28"/>
                  <a:gd name="T62" fmla="*/ 18 w 18"/>
                  <a:gd name="T63" fmla="*/ 27 h 28"/>
                  <a:gd name="T64" fmla="*/ 13 w 18"/>
                  <a:gd name="T65" fmla="*/ 15 h 28"/>
                  <a:gd name="T66" fmla="*/ 11 w 18"/>
                  <a:gd name="T67" fmla="*/ 13 h 28"/>
                  <a:gd name="T68" fmla="*/ 9 w 18"/>
                  <a:gd name="T69" fmla="*/ 12 h 28"/>
                  <a:gd name="T70" fmla="*/ 7 w 18"/>
                  <a:gd name="T71" fmla="*/ 13 h 28"/>
                  <a:gd name="T72" fmla="*/ 6 w 18"/>
                  <a:gd name="T73" fmla="*/ 14 h 28"/>
                  <a:gd name="T74" fmla="*/ 5 w 18"/>
                  <a:gd name="T75" fmla="*/ 16 h 28"/>
                  <a:gd name="T76" fmla="*/ 5 w 18"/>
                  <a:gd name="T77" fmla="*/ 18 h 28"/>
                  <a:gd name="T78" fmla="*/ 5 w 18"/>
                  <a:gd name="T79" fmla="*/ 20 h 28"/>
                  <a:gd name="T80" fmla="*/ 6 w 18"/>
                  <a:gd name="T81" fmla="*/ 22 h 28"/>
                  <a:gd name="T82" fmla="*/ 7 w 18"/>
                  <a:gd name="T83" fmla="*/ 24 h 28"/>
                  <a:gd name="T84" fmla="*/ 9 w 18"/>
                  <a:gd name="T85" fmla="*/ 24 h 28"/>
                  <a:gd name="T86" fmla="*/ 10 w 18"/>
                  <a:gd name="T87" fmla="*/ 24 h 28"/>
                  <a:gd name="T88" fmla="*/ 11 w 18"/>
                  <a:gd name="T89" fmla="*/ 23 h 28"/>
                  <a:gd name="T90" fmla="*/ 12 w 18"/>
                  <a:gd name="T91" fmla="*/ 22 h 28"/>
                  <a:gd name="T92" fmla="*/ 13 w 18"/>
                  <a:gd name="T93" fmla="*/ 21 h 28"/>
                  <a:gd name="T94" fmla="*/ 13 w 18"/>
                  <a:gd name="T9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8">
                    <a:moveTo>
                      <a:pt x="18" y="27"/>
                    </a:moveTo>
                    <a:cubicBezTo>
                      <a:pt x="18" y="27"/>
                      <a:pt x="18" y="28"/>
                      <a:pt x="18" y="28"/>
                    </a:cubicBezTo>
                    <a:cubicBezTo>
                      <a:pt x="18" y="28"/>
                      <a:pt x="18" y="28"/>
                      <a:pt x="18" y="28"/>
                    </a:cubicBezTo>
                    <a:cubicBezTo>
                      <a:pt x="17" y="28"/>
                      <a:pt x="17" y="28"/>
                      <a:pt x="17" y="28"/>
                    </a:cubicBezTo>
                    <a:cubicBezTo>
                      <a:pt x="17" y="28"/>
                      <a:pt x="16" y="28"/>
                      <a:pt x="16" y="28"/>
                    </a:cubicBezTo>
                    <a:cubicBezTo>
                      <a:pt x="15" y="28"/>
                      <a:pt x="15" y="28"/>
                      <a:pt x="15" y="28"/>
                    </a:cubicBezTo>
                    <a:cubicBezTo>
                      <a:pt x="15" y="28"/>
                      <a:pt x="14" y="28"/>
                      <a:pt x="14" y="28"/>
                    </a:cubicBezTo>
                    <a:cubicBezTo>
                      <a:pt x="14" y="28"/>
                      <a:pt x="14" y="28"/>
                      <a:pt x="14" y="28"/>
                    </a:cubicBezTo>
                    <a:cubicBezTo>
                      <a:pt x="14" y="28"/>
                      <a:pt x="14" y="27"/>
                      <a:pt x="14" y="27"/>
                    </a:cubicBezTo>
                    <a:cubicBezTo>
                      <a:pt x="14" y="25"/>
                      <a:pt x="14" y="25"/>
                      <a:pt x="14" y="25"/>
                    </a:cubicBezTo>
                    <a:cubicBezTo>
                      <a:pt x="13" y="26"/>
                      <a:pt x="12" y="27"/>
                      <a:pt x="11" y="28"/>
                    </a:cubicBezTo>
                    <a:cubicBezTo>
                      <a:pt x="10" y="28"/>
                      <a:pt x="9" y="28"/>
                      <a:pt x="7" y="28"/>
                    </a:cubicBezTo>
                    <a:cubicBezTo>
                      <a:pt x="6" y="28"/>
                      <a:pt x="5" y="28"/>
                      <a:pt x="4" y="28"/>
                    </a:cubicBezTo>
                    <a:cubicBezTo>
                      <a:pt x="3" y="27"/>
                      <a:pt x="2" y="26"/>
                      <a:pt x="1" y="25"/>
                    </a:cubicBezTo>
                    <a:cubicBezTo>
                      <a:pt x="1" y="24"/>
                      <a:pt x="0" y="23"/>
                      <a:pt x="0" y="22"/>
                    </a:cubicBezTo>
                    <a:cubicBezTo>
                      <a:pt x="0" y="21"/>
                      <a:pt x="0" y="20"/>
                      <a:pt x="0" y="18"/>
                    </a:cubicBezTo>
                    <a:cubicBezTo>
                      <a:pt x="0" y="17"/>
                      <a:pt x="0" y="15"/>
                      <a:pt x="0" y="14"/>
                    </a:cubicBezTo>
                    <a:cubicBezTo>
                      <a:pt x="1" y="13"/>
                      <a:pt x="1" y="12"/>
                      <a:pt x="2" y="11"/>
                    </a:cubicBezTo>
                    <a:cubicBezTo>
                      <a:pt x="2" y="10"/>
                      <a:pt x="3" y="9"/>
                      <a:pt x="4" y="9"/>
                    </a:cubicBezTo>
                    <a:cubicBezTo>
                      <a:pt x="5" y="8"/>
                      <a:pt x="6" y="8"/>
                      <a:pt x="8" y="8"/>
                    </a:cubicBezTo>
                    <a:cubicBezTo>
                      <a:pt x="9" y="8"/>
                      <a:pt x="10" y="8"/>
                      <a:pt x="10" y="8"/>
                    </a:cubicBezTo>
                    <a:cubicBezTo>
                      <a:pt x="11" y="9"/>
                      <a:pt x="12" y="9"/>
                      <a:pt x="13" y="10"/>
                    </a:cubicBezTo>
                    <a:cubicBezTo>
                      <a:pt x="13" y="0"/>
                      <a:pt x="13" y="0"/>
                      <a:pt x="13" y="0"/>
                    </a:cubicBezTo>
                    <a:cubicBezTo>
                      <a:pt x="13" y="0"/>
                      <a:pt x="13" y="0"/>
                      <a:pt x="13" y="0"/>
                    </a:cubicBezTo>
                    <a:cubicBezTo>
                      <a:pt x="13" y="0"/>
                      <a:pt x="13" y="0"/>
                      <a:pt x="13" y="0"/>
                    </a:cubicBezTo>
                    <a:cubicBezTo>
                      <a:pt x="14" y="0"/>
                      <a:pt x="14" y="0"/>
                      <a:pt x="14" y="0"/>
                    </a:cubicBezTo>
                    <a:cubicBezTo>
                      <a:pt x="15" y="0"/>
                      <a:pt x="15" y="0"/>
                      <a:pt x="15" y="0"/>
                    </a:cubicBezTo>
                    <a:cubicBezTo>
                      <a:pt x="16" y="0"/>
                      <a:pt x="16" y="0"/>
                      <a:pt x="17" y="0"/>
                    </a:cubicBezTo>
                    <a:cubicBezTo>
                      <a:pt x="17" y="0"/>
                      <a:pt x="17" y="0"/>
                      <a:pt x="17" y="0"/>
                    </a:cubicBezTo>
                    <a:cubicBezTo>
                      <a:pt x="18" y="0"/>
                      <a:pt x="18" y="0"/>
                      <a:pt x="18" y="0"/>
                    </a:cubicBezTo>
                    <a:cubicBezTo>
                      <a:pt x="18" y="0"/>
                      <a:pt x="18" y="0"/>
                      <a:pt x="18" y="0"/>
                    </a:cubicBezTo>
                    <a:lnTo>
                      <a:pt x="18" y="27"/>
                    </a:lnTo>
                    <a:close/>
                    <a:moveTo>
                      <a:pt x="13" y="15"/>
                    </a:moveTo>
                    <a:cubicBezTo>
                      <a:pt x="12" y="14"/>
                      <a:pt x="11" y="13"/>
                      <a:pt x="11" y="13"/>
                    </a:cubicBezTo>
                    <a:cubicBezTo>
                      <a:pt x="10" y="12"/>
                      <a:pt x="9" y="12"/>
                      <a:pt x="9" y="12"/>
                    </a:cubicBezTo>
                    <a:cubicBezTo>
                      <a:pt x="8" y="12"/>
                      <a:pt x="7" y="12"/>
                      <a:pt x="7" y="13"/>
                    </a:cubicBezTo>
                    <a:cubicBezTo>
                      <a:pt x="6" y="13"/>
                      <a:pt x="6" y="13"/>
                      <a:pt x="6" y="14"/>
                    </a:cubicBezTo>
                    <a:cubicBezTo>
                      <a:pt x="5" y="15"/>
                      <a:pt x="5" y="15"/>
                      <a:pt x="5" y="16"/>
                    </a:cubicBezTo>
                    <a:cubicBezTo>
                      <a:pt x="5" y="17"/>
                      <a:pt x="5" y="17"/>
                      <a:pt x="5" y="18"/>
                    </a:cubicBezTo>
                    <a:cubicBezTo>
                      <a:pt x="5" y="19"/>
                      <a:pt x="5" y="20"/>
                      <a:pt x="5" y="20"/>
                    </a:cubicBezTo>
                    <a:cubicBezTo>
                      <a:pt x="5" y="21"/>
                      <a:pt x="5" y="22"/>
                      <a:pt x="6" y="22"/>
                    </a:cubicBezTo>
                    <a:cubicBezTo>
                      <a:pt x="6" y="23"/>
                      <a:pt x="6" y="23"/>
                      <a:pt x="7" y="24"/>
                    </a:cubicBezTo>
                    <a:cubicBezTo>
                      <a:pt x="7" y="24"/>
                      <a:pt x="8" y="24"/>
                      <a:pt x="9" y="24"/>
                    </a:cubicBezTo>
                    <a:cubicBezTo>
                      <a:pt x="9" y="24"/>
                      <a:pt x="9" y="24"/>
                      <a:pt x="10" y="24"/>
                    </a:cubicBezTo>
                    <a:cubicBezTo>
                      <a:pt x="10" y="24"/>
                      <a:pt x="10" y="24"/>
                      <a:pt x="11" y="23"/>
                    </a:cubicBezTo>
                    <a:cubicBezTo>
                      <a:pt x="11" y="23"/>
                      <a:pt x="11" y="23"/>
                      <a:pt x="12" y="22"/>
                    </a:cubicBezTo>
                    <a:cubicBezTo>
                      <a:pt x="12" y="22"/>
                      <a:pt x="12"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28" name="Freeform 8438">
                <a:extLst>
                  <a:ext uri="{FF2B5EF4-FFF2-40B4-BE49-F238E27FC236}">
                    <a16:creationId xmlns:a16="http://schemas.microsoft.com/office/drawing/2014/main" id="{A5A060B0-A0BA-4C13-B185-3218A9E9849F}"/>
                  </a:ext>
                </a:extLst>
              </p:cNvPr>
              <p:cNvSpPr>
                <a:spLocks noEditPoints="1"/>
              </p:cNvSpPr>
              <p:nvPr/>
            </p:nvSpPr>
            <p:spPr bwMode="auto">
              <a:xfrm>
                <a:off x="-1576388" y="3116380"/>
                <a:ext cx="47625" cy="73025"/>
              </a:xfrm>
              <a:custGeom>
                <a:avLst/>
                <a:gdLst>
                  <a:gd name="T0" fmla="*/ 18 w 18"/>
                  <a:gd name="T1" fmla="*/ 27 h 28"/>
                  <a:gd name="T2" fmla="*/ 18 w 18"/>
                  <a:gd name="T3" fmla="*/ 28 h 28"/>
                  <a:gd name="T4" fmla="*/ 18 w 18"/>
                  <a:gd name="T5" fmla="*/ 28 h 28"/>
                  <a:gd name="T6" fmla="*/ 17 w 18"/>
                  <a:gd name="T7" fmla="*/ 28 h 28"/>
                  <a:gd name="T8" fmla="*/ 16 w 18"/>
                  <a:gd name="T9" fmla="*/ 28 h 28"/>
                  <a:gd name="T10" fmla="*/ 15 w 18"/>
                  <a:gd name="T11" fmla="*/ 28 h 28"/>
                  <a:gd name="T12" fmla="*/ 15 w 18"/>
                  <a:gd name="T13" fmla="*/ 28 h 28"/>
                  <a:gd name="T14" fmla="*/ 14 w 18"/>
                  <a:gd name="T15" fmla="*/ 28 h 28"/>
                  <a:gd name="T16" fmla="*/ 14 w 18"/>
                  <a:gd name="T17" fmla="*/ 27 h 28"/>
                  <a:gd name="T18" fmla="*/ 14 w 18"/>
                  <a:gd name="T19" fmla="*/ 25 h 28"/>
                  <a:gd name="T20" fmla="*/ 11 w 18"/>
                  <a:gd name="T21" fmla="*/ 28 h 28"/>
                  <a:gd name="T22" fmla="*/ 8 w 18"/>
                  <a:gd name="T23" fmla="*/ 28 h 28"/>
                  <a:gd name="T24" fmla="*/ 4 w 18"/>
                  <a:gd name="T25" fmla="*/ 28 h 28"/>
                  <a:gd name="T26" fmla="*/ 2 w 18"/>
                  <a:gd name="T27" fmla="*/ 25 h 28"/>
                  <a:gd name="T28" fmla="*/ 1 w 18"/>
                  <a:gd name="T29" fmla="*/ 22 h 28"/>
                  <a:gd name="T30" fmla="*/ 0 w 18"/>
                  <a:gd name="T31" fmla="*/ 18 h 28"/>
                  <a:gd name="T32" fmla="*/ 1 w 18"/>
                  <a:gd name="T33" fmla="*/ 14 h 28"/>
                  <a:gd name="T34" fmla="*/ 2 w 18"/>
                  <a:gd name="T35" fmla="*/ 11 h 28"/>
                  <a:gd name="T36" fmla="*/ 5 w 18"/>
                  <a:gd name="T37" fmla="*/ 9 h 28"/>
                  <a:gd name="T38" fmla="*/ 8 w 18"/>
                  <a:gd name="T39" fmla="*/ 8 h 28"/>
                  <a:gd name="T40" fmla="*/ 11 w 18"/>
                  <a:gd name="T41" fmla="*/ 8 h 28"/>
                  <a:gd name="T42" fmla="*/ 13 w 18"/>
                  <a:gd name="T43" fmla="*/ 10 h 28"/>
                  <a:gd name="T44" fmla="*/ 13 w 18"/>
                  <a:gd name="T45" fmla="*/ 0 h 28"/>
                  <a:gd name="T46" fmla="*/ 13 w 18"/>
                  <a:gd name="T47" fmla="*/ 0 h 28"/>
                  <a:gd name="T48" fmla="*/ 14 w 18"/>
                  <a:gd name="T49" fmla="*/ 0 h 28"/>
                  <a:gd name="T50" fmla="*/ 15 w 18"/>
                  <a:gd name="T51" fmla="*/ 0 h 28"/>
                  <a:gd name="T52" fmla="*/ 16 w 18"/>
                  <a:gd name="T53" fmla="*/ 0 h 28"/>
                  <a:gd name="T54" fmla="*/ 17 w 18"/>
                  <a:gd name="T55" fmla="*/ 0 h 28"/>
                  <a:gd name="T56" fmla="*/ 18 w 18"/>
                  <a:gd name="T57" fmla="*/ 0 h 28"/>
                  <a:gd name="T58" fmla="*/ 18 w 18"/>
                  <a:gd name="T59" fmla="*/ 0 h 28"/>
                  <a:gd name="T60" fmla="*/ 18 w 18"/>
                  <a:gd name="T61" fmla="*/ 0 h 28"/>
                  <a:gd name="T62" fmla="*/ 18 w 18"/>
                  <a:gd name="T63" fmla="*/ 27 h 28"/>
                  <a:gd name="T64" fmla="*/ 13 w 18"/>
                  <a:gd name="T65" fmla="*/ 15 h 28"/>
                  <a:gd name="T66" fmla="*/ 11 w 18"/>
                  <a:gd name="T67" fmla="*/ 13 h 28"/>
                  <a:gd name="T68" fmla="*/ 9 w 18"/>
                  <a:gd name="T69" fmla="*/ 12 h 28"/>
                  <a:gd name="T70" fmla="*/ 7 w 18"/>
                  <a:gd name="T71" fmla="*/ 13 h 28"/>
                  <a:gd name="T72" fmla="*/ 6 w 18"/>
                  <a:gd name="T73" fmla="*/ 14 h 28"/>
                  <a:gd name="T74" fmla="*/ 6 w 18"/>
                  <a:gd name="T75" fmla="*/ 16 h 28"/>
                  <a:gd name="T76" fmla="*/ 5 w 18"/>
                  <a:gd name="T77" fmla="*/ 18 h 28"/>
                  <a:gd name="T78" fmla="*/ 6 w 18"/>
                  <a:gd name="T79" fmla="*/ 20 h 28"/>
                  <a:gd name="T80" fmla="*/ 6 w 18"/>
                  <a:gd name="T81" fmla="*/ 22 h 28"/>
                  <a:gd name="T82" fmla="*/ 7 w 18"/>
                  <a:gd name="T83" fmla="*/ 24 h 28"/>
                  <a:gd name="T84" fmla="*/ 9 w 18"/>
                  <a:gd name="T85" fmla="*/ 24 h 28"/>
                  <a:gd name="T86" fmla="*/ 10 w 18"/>
                  <a:gd name="T87" fmla="*/ 24 h 28"/>
                  <a:gd name="T88" fmla="*/ 11 w 18"/>
                  <a:gd name="T89" fmla="*/ 23 h 28"/>
                  <a:gd name="T90" fmla="*/ 12 w 18"/>
                  <a:gd name="T91" fmla="*/ 22 h 28"/>
                  <a:gd name="T92" fmla="*/ 13 w 18"/>
                  <a:gd name="T93" fmla="*/ 21 h 28"/>
                  <a:gd name="T94" fmla="*/ 13 w 18"/>
                  <a:gd name="T9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8">
                    <a:moveTo>
                      <a:pt x="18" y="27"/>
                    </a:moveTo>
                    <a:cubicBezTo>
                      <a:pt x="18" y="27"/>
                      <a:pt x="18" y="28"/>
                      <a:pt x="18" y="28"/>
                    </a:cubicBezTo>
                    <a:cubicBezTo>
                      <a:pt x="18" y="28"/>
                      <a:pt x="18" y="28"/>
                      <a:pt x="18" y="28"/>
                    </a:cubicBezTo>
                    <a:cubicBezTo>
                      <a:pt x="18" y="28"/>
                      <a:pt x="18" y="28"/>
                      <a:pt x="17" y="28"/>
                    </a:cubicBezTo>
                    <a:cubicBezTo>
                      <a:pt x="17" y="28"/>
                      <a:pt x="17" y="28"/>
                      <a:pt x="16" y="28"/>
                    </a:cubicBezTo>
                    <a:cubicBezTo>
                      <a:pt x="16" y="28"/>
                      <a:pt x="16" y="28"/>
                      <a:pt x="15" y="28"/>
                    </a:cubicBezTo>
                    <a:cubicBezTo>
                      <a:pt x="15" y="28"/>
                      <a:pt x="15" y="28"/>
                      <a:pt x="15" y="28"/>
                    </a:cubicBezTo>
                    <a:cubicBezTo>
                      <a:pt x="14" y="28"/>
                      <a:pt x="14" y="28"/>
                      <a:pt x="14" y="28"/>
                    </a:cubicBezTo>
                    <a:cubicBezTo>
                      <a:pt x="14" y="28"/>
                      <a:pt x="14" y="27"/>
                      <a:pt x="14" y="27"/>
                    </a:cubicBezTo>
                    <a:cubicBezTo>
                      <a:pt x="14" y="25"/>
                      <a:pt x="14" y="25"/>
                      <a:pt x="14" y="25"/>
                    </a:cubicBezTo>
                    <a:cubicBezTo>
                      <a:pt x="13" y="26"/>
                      <a:pt x="12" y="27"/>
                      <a:pt x="11" y="28"/>
                    </a:cubicBezTo>
                    <a:cubicBezTo>
                      <a:pt x="10" y="28"/>
                      <a:pt x="9" y="28"/>
                      <a:pt x="8" y="28"/>
                    </a:cubicBezTo>
                    <a:cubicBezTo>
                      <a:pt x="6" y="28"/>
                      <a:pt x="5" y="28"/>
                      <a:pt x="4" y="28"/>
                    </a:cubicBezTo>
                    <a:cubicBezTo>
                      <a:pt x="3" y="27"/>
                      <a:pt x="2" y="26"/>
                      <a:pt x="2" y="25"/>
                    </a:cubicBezTo>
                    <a:cubicBezTo>
                      <a:pt x="1" y="24"/>
                      <a:pt x="1" y="23"/>
                      <a:pt x="1" y="22"/>
                    </a:cubicBezTo>
                    <a:cubicBezTo>
                      <a:pt x="0" y="21"/>
                      <a:pt x="0" y="20"/>
                      <a:pt x="0" y="18"/>
                    </a:cubicBezTo>
                    <a:cubicBezTo>
                      <a:pt x="0" y="17"/>
                      <a:pt x="0" y="15"/>
                      <a:pt x="1" y="14"/>
                    </a:cubicBezTo>
                    <a:cubicBezTo>
                      <a:pt x="1" y="13"/>
                      <a:pt x="2" y="12"/>
                      <a:pt x="2" y="11"/>
                    </a:cubicBezTo>
                    <a:cubicBezTo>
                      <a:pt x="3" y="10"/>
                      <a:pt x="4" y="9"/>
                      <a:pt x="5" y="9"/>
                    </a:cubicBezTo>
                    <a:cubicBezTo>
                      <a:pt x="6" y="8"/>
                      <a:pt x="7" y="8"/>
                      <a:pt x="8" y="8"/>
                    </a:cubicBezTo>
                    <a:cubicBezTo>
                      <a:pt x="9" y="8"/>
                      <a:pt x="10" y="8"/>
                      <a:pt x="11" y="8"/>
                    </a:cubicBezTo>
                    <a:cubicBezTo>
                      <a:pt x="12" y="9"/>
                      <a:pt x="13" y="9"/>
                      <a:pt x="13" y="10"/>
                    </a:cubicBezTo>
                    <a:cubicBezTo>
                      <a:pt x="13" y="0"/>
                      <a:pt x="13" y="0"/>
                      <a:pt x="13" y="0"/>
                    </a:cubicBezTo>
                    <a:cubicBezTo>
                      <a:pt x="13" y="0"/>
                      <a:pt x="13" y="0"/>
                      <a:pt x="13" y="0"/>
                    </a:cubicBezTo>
                    <a:cubicBezTo>
                      <a:pt x="14" y="0"/>
                      <a:pt x="14" y="0"/>
                      <a:pt x="14" y="0"/>
                    </a:cubicBezTo>
                    <a:cubicBezTo>
                      <a:pt x="14" y="0"/>
                      <a:pt x="14" y="0"/>
                      <a:pt x="15" y="0"/>
                    </a:cubicBezTo>
                    <a:cubicBezTo>
                      <a:pt x="15" y="0"/>
                      <a:pt x="15" y="0"/>
                      <a:pt x="16" y="0"/>
                    </a:cubicBezTo>
                    <a:cubicBezTo>
                      <a:pt x="16" y="0"/>
                      <a:pt x="17" y="0"/>
                      <a:pt x="17" y="0"/>
                    </a:cubicBezTo>
                    <a:cubicBezTo>
                      <a:pt x="18" y="0"/>
                      <a:pt x="18" y="0"/>
                      <a:pt x="18" y="0"/>
                    </a:cubicBezTo>
                    <a:cubicBezTo>
                      <a:pt x="18" y="0"/>
                      <a:pt x="18" y="0"/>
                      <a:pt x="18" y="0"/>
                    </a:cubicBezTo>
                    <a:cubicBezTo>
                      <a:pt x="18" y="0"/>
                      <a:pt x="18" y="0"/>
                      <a:pt x="18" y="0"/>
                    </a:cubicBezTo>
                    <a:lnTo>
                      <a:pt x="18" y="27"/>
                    </a:lnTo>
                    <a:close/>
                    <a:moveTo>
                      <a:pt x="13" y="15"/>
                    </a:moveTo>
                    <a:cubicBezTo>
                      <a:pt x="13" y="14"/>
                      <a:pt x="12" y="13"/>
                      <a:pt x="11" y="13"/>
                    </a:cubicBezTo>
                    <a:cubicBezTo>
                      <a:pt x="11" y="12"/>
                      <a:pt x="10" y="12"/>
                      <a:pt x="9" y="12"/>
                    </a:cubicBezTo>
                    <a:cubicBezTo>
                      <a:pt x="8" y="12"/>
                      <a:pt x="8" y="12"/>
                      <a:pt x="7" y="13"/>
                    </a:cubicBezTo>
                    <a:cubicBezTo>
                      <a:pt x="7" y="13"/>
                      <a:pt x="7" y="13"/>
                      <a:pt x="6" y="14"/>
                    </a:cubicBezTo>
                    <a:cubicBezTo>
                      <a:pt x="6" y="15"/>
                      <a:pt x="6" y="15"/>
                      <a:pt x="6" y="16"/>
                    </a:cubicBezTo>
                    <a:cubicBezTo>
                      <a:pt x="5" y="17"/>
                      <a:pt x="5" y="17"/>
                      <a:pt x="5" y="18"/>
                    </a:cubicBezTo>
                    <a:cubicBezTo>
                      <a:pt x="5" y="19"/>
                      <a:pt x="5" y="20"/>
                      <a:pt x="6" y="20"/>
                    </a:cubicBezTo>
                    <a:cubicBezTo>
                      <a:pt x="6" y="21"/>
                      <a:pt x="6" y="22"/>
                      <a:pt x="6" y="22"/>
                    </a:cubicBezTo>
                    <a:cubicBezTo>
                      <a:pt x="6" y="23"/>
                      <a:pt x="7" y="23"/>
                      <a:pt x="7" y="24"/>
                    </a:cubicBezTo>
                    <a:cubicBezTo>
                      <a:pt x="8" y="24"/>
                      <a:pt x="8" y="24"/>
                      <a:pt x="9" y="24"/>
                    </a:cubicBezTo>
                    <a:cubicBezTo>
                      <a:pt x="9" y="24"/>
                      <a:pt x="10" y="24"/>
                      <a:pt x="10" y="24"/>
                    </a:cubicBezTo>
                    <a:cubicBezTo>
                      <a:pt x="10" y="24"/>
                      <a:pt x="11" y="24"/>
                      <a:pt x="11" y="23"/>
                    </a:cubicBezTo>
                    <a:cubicBezTo>
                      <a:pt x="11" y="23"/>
                      <a:pt x="12" y="23"/>
                      <a:pt x="12" y="22"/>
                    </a:cubicBezTo>
                    <a:cubicBezTo>
                      <a:pt x="13" y="22"/>
                      <a:pt x="13"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5" name="Group 9634">
              <a:extLst>
                <a:ext uri="{FF2B5EF4-FFF2-40B4-BE49-F238E27FC236}">
                  <a16:creationId xmlns:a16="http://schemas.microsoft.com/office/drawing/2014/main" id="{06D5A709-04F4-44EE-AA78-4BB407B8DFC4}"/>
                </a:ext>
              </a:extLst>
            </p:cNvPr>
            <p:cNvGrpSpPr/>
            <p:nvPr/>
          </p:nvGrpSpPr>
          <p:grpSpPr>
            <a:xfrm>
              <a:off x="2346906" y="3743555"/>
              <a:ext cx="370140" cy="64740"/>
              <a:chOff x="-1304925" y="3225917"/>
              <a:chExt cx="417513" cy="73026"/>
            </a:xfrm>
          </p:grpSpPr>
          <p:sp>
            <p:nvSpPr>
              <p:cNvPr id="9029" name="Freeform 8439">
                <a:extLst>
                  <a:ext uri="{FF2B5EF4-FFF2-40B4-BE49-F238E27FC236}">
                    <a16:creationId xmlns:a16="http://schemas.microsoft.com/office/drawing/2014/main" id="{C00889EA-B813-4866-9E67-12746E5C95C4}"/>
                  </a:ext>
                </a:extLst>
              </p:cNvPr>
              <p:cNvSpPr>
                <a:spLocks/>
              </p:cNvSpPr>
              <p:nvPr/>
            </p:nvSpPr>
            <p:spPr bwMode="auto">
              <a:xfrm>
                <a:off x="-1304925" y="3229092"/>
                <a:ext cx="85725" cy="69850"/>
              </a:xfrm>
              <a:custGeom>
                <a:avLst/>
                <a:gdLst>
                  <a:gd name="T0" fmla="*/ 31 w 32"/>
                  <a:gd name="T1" fmla="*/ 26 h 27"/>
                  <a:gd name="T2" fmla="*/ 31 w 32"/>
                  <a:gd name="T3" fmla="*/ 26 h 27"/>
                  <a:gd name="T4" fmla="*/ 31 w 32"/>
                  <a:gd name="T5" fmla="*/ 26 h 27"/>
                  <a:gd name="T6" fmla="*/ 30 w 32"/>
                  <a:gd name="T7" fmla="*/ 27 h 27"/>
                  <a:gd name="T8" fmla="*/ 29 w 32"/>
                  <a:gd name="T9" fmla="*/ 27 h 27"/>
                  <a:gd name="T10" fmla="*/ 28 w 32"/>
                  <a:gd name="T11" fmla="*/ 27 h 27"/>
                  <a:gd name="T12" fmla="*/ 27 w 32"/>
                  <a:gd name="T13" fmla="*/ 26 h 27"/>
                  <a:gd name="T14" fmla="*/ 26 w 32"/>
                  <a:gd name="T15" fmla="*/ 26 h 27"/>
                  <a:gd name="T16" fmla="*/ 26 w 32"/>
                  <a:gd name="T17" fmla="*/ 26 h 27"/>
                  <a:gd name="T18" fmla="*/ 26 w 32"/>
                  <a:gd name="T19" fmla="*/ 4 h 27"/>
                  <a:gd name="T20" fmla="*/ 19 w 32"/>
                  <a:gd name="T21" fmla="*/ 26 h 27"/>
                  <a:gd name="T22" fmla="*/ 18 w 32"/>
                  <a:gd name="T23" fmla="*/ 26 h 27"/>
                  <a:gd name="T24" fmla="*/ 18 w 32"/>
                  <a:gd name="T25" fmla="*/ 26 h 27"/>
                  <a:gd name="T26" fmla="*/ 17 w 32"/>
                  <a:gd name="T27" fmla="*/ 27 h 27"/>
                  <a:gd name="T28" fmla="*/ 16 w 32"/>
                  <a:gd name="T29" fmla="*/ 27 h 27"/>
                  <a:gd name="T30" fmla="*/ 15 w 32"/>
                  <a:gd name="T31" fmla="*/ 27 h 27"/>
                  <a:gd name="T32" fmla="*/ 14 w 32"/>
                  <a:gd name="T33" fmla="*/ 26 h 27"/>
                  <a:gd name="T34" fmla="*/ 13 w 32"/>
                  <a:gd name="T35" fmla="*/ 26 h 27"/>
                  <a:gd name="T36" fmla="*/ 13 w 32"/>
                  <a:gd name="T37" fmla="*/ 26 h 27"/>
                  <a:gd name="T38" fmla="*/ 6 w 32"/>
                  <a:gd name="T39" fmla="*/ 4 h 27"/>
                  <a:gd name="T40" fmla="*/ 5 w 32"/>
                  <a:gd name="T41" fmla="*/ 26 h 27"/>
                  <a:gd name="T42" fmla="*/ 5 w 32"/>
                  <a:gd name="T43" fmla="*/ 26 h 27"/>
                  <a:gd name="T44" fmla="*/ 5 w 32"/>
                  <a:gd name="T45" fmla="*/ 26 h 27"/>
                  <a:gd name="T46" fmla="*/ 4 w 32"/>
                  <a:gd name="T47" fmla="*/ 27 h 27"/>
                  <a:gd name="T48" fmla="*/ 3 w 32"/>
                  <a:gd name="T49" fmla="*/ 27 h 27"/>
                  <a:gd name="T50" fmla="*/ 2 w 32"/>
                  <a:gd name="T51" fmla="*/ 27 h 27"/>
                  <a:gd name="T52" fmla="*/ 1 w 32"/>
                  <a:gd name="T53" fmla="*/ 26 h 27"/>
                  <a:gd name="T54" fmla="*/ 0 w 32"/>
                  <a:gd name="T55" fmla="*/ 26 h 27"/>
                  <a:gd name="T56" fmla="*/ 0 w 32"/>
                  <a:gd name="T57" fmla="*/ 26 h 27"/>
                  <a:gd name="T58" fmla="*/ 0 w 32"/>
                  <a:gd name="T59" fmla="*/ 2 h 27"/>
                  <a:gd name="T60" fmla="*/ 1 w 32"/>
                  <a:gd name="T61" fmla="*/ 0 h 27"/>
                  <a:gd name="T62" fmla="*/ 2 w 32"/>
                  <a:gd name="T63" fmla="*/ 0 h 27"/>
                  <a:gd name="T64" fmla="*/ 6 w 32"/>
                  <a:gd name="T65" fmla="*/ 0 h 27"/>
                  <a:gd name="T66" fmla="*/ 8 w 32"/>
                  <a:gd name="T67" fmla="*/ 0 h 27"/>
                  <a:gd name="T68" fmla="*/ 9 w 32"/>
                  <a:gd name="T69" fmla="*/ 0 h 27"/>
                  <a:gd name="T70" fmla="*/ 10 w 32"/>
                  <a:gd name="T71" fmla="*/ 1 h 27"/>
                  <a:gd name="T72" fmla="*/ 10 w 32"/>
                  <a:gd name="T73" fmla="*/ 3 h 27"/>
                  <a:gd name="T74" fmla="*/ 16 w 32"/>
                  <a:gd name="T75" fmla="*/ 19 h 27"/>
                  <a:gd name="T76" fmla="*/ 22 w 32"/>
                  <a:gd name="T77" fmla="*/ 3 h 27"/>
                  <a:gd name="T78" fmla="*/ 23 w 32"/>
                  <a:gd name="T79" fmla="*/ 1 h 27"/>
                  <a:gd name="T80" fmla="*/ 23 w 32"/>
                  <a:gd name="T81" fmla="*/ 0 h 27"/>
                  <a:gd name="T82" fmla="*/ 24 w 32"/>
                  <a:gd name="T83" fmla="*/ 0 h 27"/>
                  <a:gd name="T84" fmla="*/ 26 w 32"/>
                  <a:gd name="T85" fmla="*/ 0 h 27"/>
                  <a:gd name="T86" fmla="*/ 29 w 32"/>
                  <a:gd name="T87" fmla="*/ 0 h 27"/>
                  <a:gd name="T88" fmla="*/ 30 w 32"/>
                  <a:gd name="T89" fmla="*/ 0 h 27"/>
                  <a:gd name="T90" fmla="*/ 31 w 32"/>
                  <a:gd name="T91" fmla="*/ 0 h 27"/>
                  <a:gd name="T92" fmla="*/ 31 w 32"/>
                  <a:gd name="T93" fmla="*/ 1 h 27"/>
                  <a:gd name="T94" fmla="*/ 31 w 32"/>
                  <a:gd name="T95" fmla="*/ 2 h 27"/>
                  <a:gd name="T96" fmla="*/ 32 w 32"/>
                  <a:gd name="T97" fmla="*/ 26 h 27"/>
                  <a:gd name="T98" fmla="*/ 31 w 32"/>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27">
                    <a:moveTo>
                      <a:pt x="31" y="26"/>
                    </a:moveTo>
                    <a:cubicBezTo>
                      <a:pt x="31" y="26"/>
                      <a:pt x="31" y="26"/>
                      <a:pt x="31" y="26"/>
                    </a:cubicBezTo>
                    <a:cubicBezTo>
                      <a:pt x="31" y="26"/>
                      <a:pt x="31" y="26"/>
                      <a:pt x="31" y="26"/>
                    </a:cubicBezTo>
                    <a:cubicBezTo>
                      <a:pt x="31" y="26"/>
                      <a:pt x="30" y="26"/>
                      <a:pt x="30" y="27"/>
                    </a:cubicBezTo>
                    <a:cubicBezTo>
                      <a:pt x="30" y="27"/>
                      <a:pt x="29" y="27"/>
                      <a:pt x="29" y="27"/>
                    </a:cubicBezTo>
                    <a:cubicBezTo>
                      <a:pt x="28" y="27"/>
                      <a:pt x="28" y="27"/>
                      <a:pt x="28" y="27"/>
                    </a:cubicBezTo>
                    <a:cubicBezTo>
                      <a:pt x="27" y="26"/>
                      <a:pt x="27" y="26"/>
                      <a:pt x="27" y="26"/>
                    </a:cubicBezTo>
                    <a:cubicBezTo>
                      <a:pt x="27" y="26"/>
                      <a:pt x="27" y="26"/>
                      <a:pt x="26" y="26"/>
                    </a:cubicBezTo>
                    <a:cubicBezTo>
                      <a:pt x="26" y="26"/>
                      <a:pt x="26" y="26"/>
                      <a:pt x="26" y="26"/>
                    </a:cubicBezTo>
                    <a:cubicBezTo>
                      <a:pt x="26" y="4"/>
                      <a:pt x="26" y="4"/>
                      <a:pt x="26" y="4"/>
                    </a:cubicBezTo>
                    <a:cubicBezTo>
                      <a:pt x="19" y="26"/>
                      <a:pt x="19" y="26"/>
                      <a:pt x="19" y="26"/>
                    </a:cubicBezTo>
                    <a:cubicBezTo>
                      <a:pt x="18" y="26"/>
                      <a:pt x="18" y="26"/>
                      <a:pt x="18" y="26"/>
                    </a:cubicBezTo>
                    <a:cubicBezTo>
                      <a:pt x="18" y="26"/>
                      <a:pt x="18" y="26"/>
                      <a:pt x="18" y="26"/>
                    </a:cubicBezTo>
                    <a:cubicBezTo>
                      <a:pt x="18" y="26"/>
                      <a:pt x="17" y="27"/>
                      <a:pt x="17" y="27"/>
                    </a:cubicBezTo>
                    <a:cubicBezTo>
                      <a:pt x="17" y="27"/>
                      <a:pt x="16" y="27"/>
                      <a:pt x="16" y="27"/>
                    </a:cubicBezTo>
                    <a:cubicBezTo>
                      <a:pt x="15" y="27"/>
                      <a:pt x="15" y="27"/>
                      <a:pt x="15" y="27"/>
                    </a:cubicBezTo>
                    <a:cubicBezTo>
                      <a:pt x="14" y="27"/>
                      <a:pt x="14" y="26"/>
                      <a:pt x="14" y="26"/>
                    </a:cubicBezTo>
                    <a:cubicBezTo>
                      <a:pt x="14" y="26"/>
                      <a:pt x="13" y="26"/>
                      <a:pt x="13" y="26"/>
                    </a:cubicBezTo>
                    <a:cubicBezTo>
                      <a:pt x="13" y="26"/>
                      <a:pt x="13" y="26"/>
                      <a:pt x="13" y="26"/>
                    </a:cubicBezTo>
                    <a:cubicBezTo>
                      <a:pt x="6" y="4"/>
                      <a:pt x="6" y="4"/>
                      <a:pt x="6" y="4"/>
                    </a:cubicBezTo>
                    <a:cubicBezTo>
                      <a:pt x="5" y="26"/>
                      <a:pt x="5" y="26"/>
                      <a:pt x="5" y="26"/>
                    </a:cubicBezTo>
                    <a:cubicBezTo>
                      <a:pt x="5" y="26"/>
                      <a:pt x="5" y="26"/>
                      <a:pt x="5" y="26"/>
                    </a:cubicBezTo>
                    <a:cubicBezTo>
                      <a:pt x="5" y="26"/>
                      <a:pt x="5" y="26"/>
                      <a:pt x="5" y="26"/>
                    </a:cubicBezTo>
                    <a:cubicBezTo>
                      <a:pt x="5" y="26"/>
                      <a:pt x="4" y="26"/>
                      <a:pt x="4" y="27"/>
                    </a:cubicBezTo>
                    <a:cubicBezTo>
                      <a:pt x="4" y="27"/>
                      <a:pt x="3" y="27"/>
                      <a:pt x="3" y="27"/>
                    </a:cubicBezTo>
                    <a:cubicBezTo>
                      <a:pt x="2" y="27"/>
                      <a:pt x="2" y="27"/>
                      <a:pt x="2" y="27"/>
                    </a:cubicBezTo>
                    <a:cubicBezTo>
                      <a:pt x="1" y="26"/>
                      <a:pt x="1" y="26"/>
                      <a:pt x="1" y="26"/>
                    </a:cubicBezTo>
                    <a:cubicBezTo>
                      <a:pt x="1" y="26"/>
                      <a:pt x="1" y="26"/>
                      <a:pt x="0" y="26"/>
                    </a:cubicBezTo>
                    <a:cubicBezTo>
                      <a:pt x="0" y="26"/>
                      <a:pt x="0" y="26"/>
                      <a:pt x="0" y="26"/>
                    </a:cubicBezTo>
                    <a:cubicBezTo>
                      <a:pt x="0" y="2"/>
                      <a:pt x="0" y="2"/>
                      <a:pt x="0" y="2"/>
                    </a:cubicBezTo>
                    <a:cubicBezTo>
                      <a:pt x="0" y="1"/>
                      <a:pt x="1" y="1"/>
                      <a:pt x="1" y="0"/>
                    </a:cubicBezTo>
                    <a:cubicBezTo>
                      <a:pt x="1" y="0"/>
                      <a:pt x="2" y="0"/>
                      <a:pt x="2" y="0"/>
                    </a:cubicBezTo>
                    <a:cubicBezTo>
                      <a:pt x="6" y="0"/>
                      <a:pt x="6" y="0"/>
                      <a:pt x="6" y="0"/>
                    </a:cubicBezTo>
                    <a:cubicBezTo>
                      <a:pt x="7" y="0"/>
                      <a:pt x="7" y="0"/>
                      <a:pt x="8" y="0"/>
                    </a:cubicBezTo>
                    <a:cubicBezTo>
                      <a:pt x="8" y="0"/>
                      <a:pt x="8" y="0"/>
                      <a:pt x="9" y="0"/>
                    </a:cubicBezTo>
                    <a:cubicBezTo>
                      <a:pt x="9" y="1"/>
                      <a:pt x="9" y="1"/>
                      <a:pt x="10" y="1"/>
                    </a:cubicBezTo>
                    <a:cubicBezTo>
                      <a:pt x="10" y="2"/>
                      <a:pt x="10" y="2"/>
                      <a:pt x="10" y="3"/>
                    </a:cubicBezTo>
                    <a:cubicBezTo>
                      <a:pt x="16" y="19"/>
                      <a:pt x="16" y="19"/>
                      <a:pt x="16" y="19"/>
                    </a:cubicBezTo>
                    <a:cubicBezTo>
                      <a:pt x="22" y="3"/>
                      <a:pt x="22" y="3"/>
                      <a:pt x="22" y="3"/>
                    </a:cubicBezTo>
                    <a:cubicBezTo>
                      <a:pt x="22" y="2"/>
                      <a:pt x="22" y="2"/>
                      <a:pt x="23" y="1"/>
                    </a:cubicBezTo>
                    <a:cubicBezTo>
                      <a:pt x="23" y="1"/>
                      <a:pt x="23" y="1"/>
                      <a:pt x="23" y="0"/>
                    </a:cubicBezTo>
                    <a:cubicBezTo>
                      <a:pt x="24" y="0"/>
                      <a:pt x="24" y="0"/>
                      <a:pt x="24" y="0"/>
                    </a:cubicBezTo>
                    <a:cubicBezTo>
                      <a:pt x="25" y="0"/>
                      <a:pt x="25" y="0"/>
                      <a:pt x="26" y="0"/>
                    </a:cubicBezTo>
                    <a:cubicBezTo>
                      <a:pt x="29" y="0"/>
                      <a:pt x="29" y="0"/>
                      <a:pt x="29" y="0"/>
                    </a:cubicBezTo>
                    <a:cubicBezTo>
                      <a:pt x="30" y="0"/>
                      <a:pt x="30" y="0"/>
                      <a:pt x="30" y="0"/>
                    </a:cubicBezTo>
                    <a:cubicBezTo>
                      <a:pt x="31" y="0"/>
                      <a:pt x="31" y="0"/>
                      <a:pt x="31" y="0"/>
                    </a:cubicBezTo>
                    <a:cubicBezTo>
                      <a:pt x="31" y="0"/>
                      <a:pt x="31" y="1"/>
                      <a:pt x="31" y="1"/>
                    </a:cubicBezTo>
                    <a:cubicBezTo>
                      <a:pt x="31" y="1"/>
                      <a:pt x="31" y="2"/>
                      <a:pt x="31" y="2"/>
                    </a:cubicBezTo>
                    <a:cubicBezTo>
                      <a:pt x="32" y="26"/>
                      <a:pt x="32" y="26"/>
                      <a:pt x="32" y="26"/>
                    </a:cubicBezTo>
                    <a:lnTo>
                      <a:pt x="31" y="26"/>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0" name="Freeform 8440">
                <a:extLst>
                  <a:ext uri="{FF2B5EF4-FFF2-40B4-BE49-F238E27FC236}">
                    <a16:creationId xmlns:a16="http://schemas.microsoft.com/office/drawing/2014/main" id="{7534952F-4062-45F2-9B43-A8011C733C17}"/>
                  </a:ext>
                </a:extLst>
              </p:cNvPr>
              <p:cNvSpPr>
                <a:spLocks/>
              </p:cNvSpPr>
              <p:nvPr/>
            </p:nvSpPr>
            <p:spPr bwMode="auto">
              <a:xfrm>
                <a:off x="-1195388" y="3257667"/>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8" y="2"/>
                      <a:pt x="8" y="2"/>
                    </a:cubicBezTo>
                    <a:cubicBezTo>
                      <a:pt x="8" y="1"/>
                      <a:pt x="7" y="1"/>
                      <a:pt x="7" y="1"/>
                    </a:cubicBezTo>
                    <a:cubicBezTo>
                      <a:pt x="6" y="0"/>
                      <a:pt x="5" y="0"/>
                      <a:pt x="4" y="0"/>
                    </a:cubicBezTo>
                    <a:cubicBezTo>
                      <a:pt x="4" y="0"/>
                      <a:pt x="3" y="0"/>
                      <a:pt x="2" y="1"/>
                    </a:cubicBezTo>
                    <a:cubicBezTo>
                      <a:pt x="2" y="1"/>
                      <a:pt x="1" y="1"/>
                      <a:pt x="1" y="2"/>
                    </a:cubicBezTo>
                    <a:cubicBezTo>
                      <a:pt x="1" y="2"/>
                      <a:pt x="0" y="3"/>
                      <a:pt x="0" y="4"/>
                    </a:cubicBezTo>
                    <a:cubicBezTo>
                      <a:pt x="0" y="4"/>
                      <a:pt x="0" y="5"/>
                      <a:pt x="0" y="6"/>
                    </a:cubicBezTo>
                    <a:cubicBezTo>
                      <a:pt x="0" y="7"/>
                      <a:pt x="0" y="8"/>
                      <a:pt x="0" y="8"/>
                    </a:cubicBezTo>
                    <a:cubicBezTo>
                      <a:pt x="0" y="9"/>
                      <a:pt x="1" y="10"/>
                      <a:pt x="1" y="10"/>
                    </a:cubicBezTo>
                    <a:cubicBezTo>
                      <a:pt x="1" y="11"/>
                      <a:pt x="2" y="11"/>
                      <a:pt x="2" y="11"/>
                    </a:cubicBezTo>
                    <a:cubicBezTo>
                      <a:pt x="3" y="12"/>
                      <a:pt x="4" y="12"/>
                      <a:pt x="4" y="12"/>
                    </a:cubicBezTo>
                    <a:cubicBezTo>
                      <a:pt x="5" y="12"/>
                      <a:pt x="6" y="12"/>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1" name="Freeform 8441">
                <a:extLst>
                  <a:ext uri="{FF2B5EF4-FFF2-40B4-BE49-F238E27FC236}">
                    <a16:creationId xmlns:a16="http://schemas.microsoft.com/office/drawing/2014/main" id="{8400B6B8-48E0-49C1-B72E-71F5298677F9}"/>
                  </a:ext>
                </a:extLst>
              </p:cNvPr>
              <p:cNvSpPr>
                <a:spLocks/>
              </p:cNvSpPr>
              <p:nvPr/>
            </p:nvSpPr>
            <p:spPr bwMode="auto">
              <a:xfrm>
                <a:off x="-1208088" y="3246555"/>
                <a:ext cx="50800" cy="52388"/>
              </a:xfrm>
              <a:custGeom>
                <a:avLst/>
                <a:gdLst>
                  <a:gd name="T0" fmla="*/ 19 w 19"/>
                  <a:gd name="T1" fmla="*/ 10 h 20"/>
                  <a:gd name="T2" fmla="*/ 19 w 19"/>
                  <a:gd name="T3" fmla="*/ 14 h 20"/>
                  <a:gd name="T4" fmla="*/ 17 w 19"/>
                  <a:gd name="T5" fmla="*/ 17 h 20"/>
                  <a:gd name="T6" fmla="*/ 14 w 19"/>
                  <a:gd name="T7" fmla="*/ 19 h 20"/>
                  <a:gd name="T8" fmla="*/ 9 w 19"/>
                  <a:gd name="T9" fmla="*/ 20 h 20"/>
                  <a:gd name="T10" fmla="*/ 5 w 19"/>
                  <a:gd name="T11" fmla="*/ 19 h 20"/>
                  <a:gd name="T12" fmla="*/ 2 w 19"/>
                  <a:gd name="T13" fmla="*/ 17 h 20"/>
                  <a:gd name="T14" fmla="*/ 0 w 19"/>
                  <a:gd name="T15" fmla="*/ 14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9 w 19"/>
                  <a:gd name="T31" fmla="*/ 6 h 20"/>
                  <a:gd name="T32" fmla="*/ 19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19" y="10"/>
                    </a:moveTo>
                    <a:cubicBezTo>
                      <a:pt x="19" y="11"/>
                      <a:pt x="19" y="13"/>
                      <a:pt x="19" y="14"/>
                    </a:cubicBezTo>
                    <a:cubicBezTo>
                      <a:pt x="18" y="15"/>
                      <a:pt x="18" y="16"/>
                      <a:pt x="17" y="17"/>
                    </a:cubicBezTo>
                    <a:cubicBezTo>
                      <a:pt x="16" y="18"/>
                      <a:pt x="15" y="18"/>
                      <a:pt x="14" y="19"/>
                    </a:cubicBezTo>
                    <a:cubicBezTo>
                      <a:pt x="12" y="19"/>
                      <a:pt x="11" y="20"/>
                      <a:pt x="9" y="20"/>
                    </a:cubicBezTo>
                    <a:cubicBezTo>
                      <a:pt x="8" y="20"/>
                      <a:pt x="6" y="19"/>
                      <a:pt x="5" y="19"/>
                    </a:cubicBezTo>
                    <a:cubicBezTo>
                      <a:pt x="4" y="19"/>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2"/>
                      <a:pt x="5" y="1"/>
                    </a:cubicBezTo>
                    <a:cubicBezTo>
                      <a:pt x="6" y="1"/>
                      <a:pt x="8" y="0"/>
                      <a:pt x="10" y="0"/>
                    </a:cubicBezTo>
                    <a:cubicBezTo>
                      <a:pt x="11" y="0"/>
                      <a:pt x="13" y="1"/>
                      <a:pt x="14" y="1"/>
                    </a:cubicBezTo>
                    <a:cubicBezTo>
                      <a:pt x="15" y="1"/>
                      <a:pt x="16" y="2"/>
                      <a:pt x="17" y="3"/>
                    </a:cubicBezTo>
                    <a:cubicBezTo>
                      <a:pt x="18" y="4"/>
                      <a:pt x="18" y="5"/>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2" name="Freeform 8442">
                <a:extLst>
                  <a:ext uri="{FF2B5EF4-FFF2-40B4-BE49-F238E27FC236}">
                    <a16:creationId xmlns:a16="http://schemas.microsoft.com/office/drawing/2014/main" id="{A6F7490C-ACF2-41D2-B4A8-8976D1B0B3A6}"/>
                  </a:ext>
                </a:extLst>
              </p:cNvPr>
              <p:cNvSpPr>
                <a:spLocks/>
              </p:cNvSpPr>
              <p:nvPr/>
            </p:nvSpPr>
            <p:spPr bwMode="auto">
              <a:xfrm>
                <a:off x="-1147763" y="3246555"/>
                <a:ext cx="33338" cy="52388"/>
              </a:xfrm>
              <a:custGeom>
                <a:avLst/>
                <a:gdLst>
                  <a:gd name="T0" fmla="*/ 12 w 12"/>
                  <a:gd name="T1" fmla="*/ 3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4 h 20"/>
                  <a:gd name="T14" fmla="*/ 10 w 12"/>
                  <a:gd name="T15" fmla="*/ 4 h 20"/>
                  <a:gd name="T16" fmla="*/ 9 w 12"/>
                  <a:gd name="T17" fmla="*/ 4 h 20"/>
                  <a:gd name="T18" fmla="*/ 8 w 12"/>
                  <a:gd name="T19" fmla="*/ 4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19 h 20"/>
                  <a:gd name="T32" fmla="*/ 4 w 12"/>
                  <a:gd name="T33" fmla="*/ 20 h 20"/>
                  <a:gd name="T34" fmla="*/ 3 w 12"/>
                  <a:gd name="T35" fmla="*/ 20 h 20"/>
                  <a:gd name="T36" fmla="*/ 2 w 12"/>
                  <a:gd name="T37" fmla="*/ 20 h 20"/>
                  <a:gd name="T38" fmla="*/ 1 w 12"/>
                  <a:gd name="T39" fmla="*/ 19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5 w 12"/>
                  <a:gd name="T61" fmla="*/ 1 h 20"/>
                  <a:gd name="T62" fmla="*/ 5 w 12"/>
                  <a:gd name="T63" fmla="*/ 3 h 20"/>
                  <a:gd name="T64" fmla="*/ 6 w 12"/>
                  <a:gd name="T65" fmla="*/ 2 h 20"/>
                  <a:gd name="T66" fmla="*/ 7 w 12"/>
                  <a:gd name="T67" fmla="*/ 1 h 20"/>
                  <a:gd name="T68" fmla="*/ 8 w 12"/>
                  <a:gd name="T69" fmla="*/ 1 h 20"/>
                  <a:gd name="T70" fmla="*/ 10 w 12"/>
                  <a:gd name="T71" fmla="*/ 0 h 20"/>
                  <a:gd name="T72" fmla="*/ 10 w 12"/>
                  <a:gd name="T73" fmla="*/ 0 h 20"/>
                  <a:gd name="T74" fmla="*/ 11 w 12"/>
                  <a:gd name="T75" fmla="*/ 1 h 20"/>
                  <a:gd name="T76" fmla="*/ 11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5"/>
                      <a:pt x="12" y="5"/>
                    </a:cubicBezTo>
                    <a:cubicBezTo>
                      <a:pt x="12" y="5"/>
                      <a:pt x="11" y="5"/>
                      <a:pt x="11" y="5"/>
                    </a:cubicBezTo>
                    <a:cubicBezTo>
                      <a:pt x="11" y="5"/>
                      <a:pt x="11" y="5"/>
                      <a:pt x="11" y="5"/>
                    </a:cubicBezTo>
                    <a:cubicBezTo>
                      <a:pt x="11" y="5"/>
                      <a:pt x="11" y="5"/>
                      <a:pt x="10" y="4"/>
                    </a:cubicBezTo>
                    <a:cubicBezTo>
                      <a:pt x="10" y="4"/>
                      <a:pt x="10" y="4"/>
                      <a:pt x="10" y="4"/>
                    </a:cubicBezTo>
                    <a:cubicBezTo>
                      <a:pt x="10" y="4"/>
                      <a:pt x="9" y="4"/>
                      <a:pt x="9" y="4"/>
                    </a:cubicBezTo>
                    <a:cubicBezTo>
                      <a:pt x="9" y="4"/>
                      <a:pt x="9" y="4"/>
                      <a:pt x="8" y="4"/>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19"/>
                    </a:cubicBezTo>
                    <a:cubicBezTo>
                      <a:pt x="5" y="19"/>
                      <a:pt x="4" y="20"/>
                      <a:pt x="4" y="20"/>
                    </a:cubicBezTo>
                    <a:cubicBezTo>
                      <a:pt x="4" y="20"/>
                      <a:pt x="3" y="20"/>
                      <a:pt x="3" y="20"/>
                    </a:cubicBezTo>
                    <a:cubicBezTo>
                      <a:pt x="2" y="20"/>
                      <a:pt x="2" y="20"/>
                      <a:pt x="2" y="20"/>
                    </a:cubicBezTo>
                    <a:cubicBezTo>
                      <a:pt x="1" y="20"/>
                      <a:pt x="1" y="19"/>
                      <a:pt x="1" y="19"/>
                    </a:cubicBezTo>
                    <a:cubicBezTo>
                      <a:pt x="1"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0"/>
                      <a:pt x="1" y="0"/>
                    </a:cubicBezTo>
                    <a:cubicBezTo>
                      <a:pt x="2" y="0"/>
                      <a:pt x="2" y="0"/>
                      <a:pt x="2" y="0"/>
                    </a:cubicBezTo>
                    <a:cubicBezTo>
                      <a:pt x="3" y="0"/>
                      <a:pt x="3" y="0"/>
                      <a:pt x="3" y="0"/>
                    </a:cubicBezTo>
                    <a:cubicBezTo>
                      <a:pt x="4" y="0"/>
                      <a:pt x="4" y="1"/>
                      <a:pt x="4" y="1"/>
                    </a:cubicBezTo>
                    <a:cubicBezTo>
                      <a:pt x="4" y="1"/>
                      <a:pt x="4" y="1"/>
                      <a:pt x="4" y="1"/>
                    </a:cubicBezTo>
                    <a:cubicBezTo>
                      <a:pt x="5" y="1"/>
                      <a:pt x="5" y="1"/>
                      <a:pt x="5" y="1"/>
                    </a:cubicBezTo>
                    <a:cubicBezTo>
                      <a:pt x="5" y="3"/>
                      <a:pt x="5" y="3"/>
                      <a:pt x="5" y="3"/>
                    </a:cubicBezTo>
                    <a:cubicBezTo>
                      <a:pt x="5" y="3"/>
                      <a:pt x="6" y="2"/>
                      <a:pt x="6" y="2"/>
                    </a:cubicBezTo>
                    <a:cubicBezTo>
                      <a:pt x="6" y="2"/>
                      <a:pt x="7" y="1"/>
                      <a:pt x="7" y="1"/>
                    </a:cubicBezTo>
                    <a:cubicBezTo>
                      <a:pt x="8" y="1"/>
                      <a:pt x="8" y="1"/>
                      <a:pt x="8" y="1"/>
                    </a:cubicBezTo>
                    <a:cubicBezTo>
                      <a:pt x="9" y="0"/>
                      <a:pt x="9" y="0"/>
                      <a:pt x="10" y="0"/>
                    </a:cubicBezTo>
                    <a:cubicBezTo>
                      <a:pt x="10" y="0"/>
                      <a:pt x="10" y="0"/>
                      <a:pt x="10" y="0"/>
                    </a:cubicBezTo>
                    <a:cubicBezTo>
                      <a:pt x="10" y="0"/>
                      <a:pt x="10" y="0"/>
                      <a:pt x="11" y="1"/>
                    </a:cubicBezTo>
                    <a:cubicBezTo>
                      <a:pt x="11" y="1"/>
                      <a:pt x="11" y="1"/>
                      <a:pt x="11" y="1"/>
                    </a:cubicBezTo>
                    <a:cubicBezTo>
                      <a:pt x="11" y="1"/>
                      <a:pt x="12"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3" name="Freeform 8443">
                <a:extLst>
                  <a:ext uri="{FF2B5EF4-FFF2-40B4-BE49-F238E27FC236}">
                    <a16:creationId xmlns:a16="http://schemas.microsoft.com/office/drawing/2014/main" id="{FBFF29E7-2C3E-4EDB-89DD-0693959C003B}"/>
                  </a:ext>
                </a:extLst>
              </p:cNvPr>
              <p:cNvSpPr>
                <a:spLocks/>
              </p:cNvSpPr>
              <p:nvPr/>
            </p:nvSpPr>
            <p:spPr bwMode="auto">
              <a:xfrm>
                <a:off x="-1106488" y="3246555"/>
                <a:ext cx="31750" cy="52388"/>
              </a:xfrm>
              <a:custGeom>
                <a:avLst/>
                <a:gdLst>
                  <a:gd name="T0" fmla="*/ 12 w 12"/>
                  <a:gd name="T1" fmla="*/ 3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4 h 20"/>
                  <a:gd name="T14" fmla="*/ 10 w 12"/>
                  <a:gd name="T15" fmla="*/ 4 h 20"/>
                  <a:gd name="T16" fmla="*/ 9 w 12"/>
                  <a:gd name="T17" fmla="*/ 4 h 20"/>
                  <a:gd name="T18" fmla="*/ 8 w 12"/>
                  <a:gd name="T19" fmla="*/ 4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19 h 20"/>
                  <a:gd name="T32" fmla="*/ 4 w 12"/>
                  <a:gd name="T33" fmla="*/ 20 h 20"/>
                  <a:gd name="T34" fmla="*/ 3 w 12"/>
                  <a:gd name="T35" fmla="*/ 20 h 20"/>
                  <a:gd name="T36" fmla="*/ 1 w 12"/>
                  <a:gd name="T37" fmla="*/ 20 h 20"/>
                  <a:gd name="T38" fmla="*/ 1 w 12"/>
                  <a:gd name="T39" fmla="*/ 19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4 w 12"/>
                  <a:gd name="T61" fmla="*/ 1 h 20"/>
                  <a:gd name="T62" fmla="*/ 4 w 12"/>
                  <a:gd name="T63" fmla="*/ 3 h 20"/>
                  <a:gd name="T64" fmla="*/ 6 w 12"/>
                  <a:gd name="T65" fmla="*/ 2 h 20"/>
                  <a:gd name="T66" fmla="*/ 7 w 12"/>
                  <a:gd name="T67" fmla="*/ 1 h 20"/>
                  <a:gd name="T68" fmla="*/ 8 w 12"/>
                  <a:gd name="T69" fmla="*/ 1 h 20"/>
                  <a:gd name="T70" fmla="*/ 9 w 12"/>
                  <a:gd name="T71" fmla="*/ 0 h 20"/>
                  <a:gd name="T72" fmla="*/ 10 w 12"/>
                  <a:gd name="T73" fmla="*/ 0 h 20"/>
                  <a:gd name="T74" fmla="*/ 11 w 12"/>
                  <a:gd name="T75" fmla="*/ 1 h 20"/>
                  <a:gd name="T76" fmla="*/ 11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5"/>
                      <a:pt x="12" y="5"/>
                    </a:cubicBezTo>
                    <a:cubicBezTo>
                      <a:pt x="11" y="5"/>
                      <a:pt x="11" y="5"/>
                      <a:pt x="11" y="5"/>
                    </a:cubicBezTo>
                    <a:cubicBezTo>
                      <a:pt x="11" y="5"/>
                      <a:pt x="11" y="5"/>
                      <a:pt x="11" y="5"/>
                    </a:cubicBezTo>
                    <a:cubicBezTo>
                      <a:pt x="11" y="5"/>
                      <a:pt x="11" y="5"/>
                      <a:pt x="10" y="4"/>
                    </a:cubicBezTo>
                    <a:cubicBezTo>
                      <a:pt x="10" y="4"/>
                      <a:pt x="10" y="4"/>
                      <a:pt x="10" y="4"/>
                    </a:cubicBezTo>
                    <a:cubicBezTo>
                      <a:pt x="10" y="4"/>
                      <a:pt x="9" y="4"/>
                      <a:pt x="9" y="4"/>
                    </a:cubicBezTo>
                    <a:cubicBezTo>
                      <a:pt x="9" y="4"/>
                      <a:pt x="9" y="4"/>
                      <a:pt x="8" y="4"/>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19"/>
                    </a:cubicBezTo>
                    <a:cubicBezTo>
                      <a:pt x="5" y="19"/>
                      <a:pt x="4" y="20"/>
                      <a:pt x="4" y="20"/>
                    </a:cubicBezTo>
                    <a:cubicBezTo>
                      <a:pt x="4" y="20"/>
                      <a:pt x="3" y="20"/>
                      <a:pt x="3" y="20"/>
                    </a:cubicBezTo>
                    <a:cubicBezTo>
                      <a:pt x="2" y="20"/>
                      <a:pt x="2" y="20"/>
                      <a:pt x="1" y="20"/>
                    </a:cubicBezTo>
                    <a:cubicBezTo>
                      <a:pt x="1" y="20"/>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0"/>
                      <a:pt x="1" y="0"/>
                    </a:cubicBezTo>
                    <a:cubicBezTo>
                      <a:pt x="2" y="0"/>
                      <a:pt x="2" y="0"/>
                      <a:pt x="2" y="0"/>
                    </a:cubicBezTo>
                    <a:cubicBezTo>
                      <a:pt x="3" y="0"/>
                      <a:pt x="3" y="0"/>
                      <a:pt x="3" y="0"/>
                    </a:cubicBezTo>
                    <a:cubicBezTo>
                      <a:pt x="4" y="0"/>
                      <a:pt x="4" y="1"/>
                      <a:pt x="4" y="1"/>
                    </a:cubicBezTo>
                    <a:cubicBezTo>
                      <a:pt x="4" y="1"/>
                      <a:pt x="4" y="1"/>
                      <a:pt x="4" y="1"/>
                    </a:cubicBezTo>
                    <a:cubicBezTo>
                      <a:pt x="4" y="1"/>
                      <a:pt x="4" y="1"/>
                      <a:pt x="4" y="1"/>
                    </a:cubicBezTo>
                    <a:cubicBezTo>
                      <a:pt x="4" y="3"/>
                      <a:pt x="4" y="3"/>
                      <a:pt x="4" y="3"/>
                    </a:cubicBezTo>
                    <a:cubicBezTo>
                      <a:pt x="5" y="3"/>
                      <a:pt x="5" y="2"/>
                      <a:pt x="6" y="2"/>
                    </a:cubicBezTo>
                    <a:cubicBezTo>
                      <a:pt x="6" y="2"/>
                      <a:pt x="7" y="1"/>
                      <a:pt x="7" y="1"/>
                    </a:cubicBezTo>
                    <a:cubicBezTo>
                      <a:pt x="7" y="1"/>
                      <a:pt x="8" y="1"/>
                      <a:pt x="8" y="1"/>
                    </a:cubicBezTo>
                    <a:cubicBezTo>
                      <a:pt x="9" y="0"/>
                      <a:pt x="9" y="0"/>
                      <a:pt x="9" y="0"/>
                    </a:cubicBezTo>
                    <a:cubicBezTo>
                      <a:pt x="10" y="0"/>
                      <a:pt x="10" y="0"/>
                      <a:pt x="10" y="0"/>
                    </a:cubicBezTo>
                    <a:cubicBezTo>
                      <a:pt x="10" y="0"/>
                      <a:pt x="10" y="0"/>
                      <a:pt x="11" y="1"/>
                    </a:cubicBezTo>
                    <a:cubicBezTo>
                      <a:pt x="11" y="1"/>
                      <a:pt x="11" y="1"/>
                      <a:pt x="11" y="1"/>
                    </a:cubicBezTo>
                    <a:cubicBezTo>
                      <a:pt x="11" y="1"/>
                      <a:pt x="11"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4" name="Freeform 8444">
                <a:extLst>
                  <a:ext uri="{FF2B5EF4-FFF2-40B4-BE49-F238E27FC236}">
                    <a16:creationId xmlns:a16="http://schemas.microsoft.com/office/drawing/2014/main" id="{8821DB72-645B-4B06-955A-7BD85A235A47}"/>
                  </a:ext>
                </a:extLst>
              </p:cNvPr>
              <p:cNvSpPr>
                <a:spLocks/>
              </p:cNvSpPr>
              <p:nvPr/>
            </p:nvSpPr>
            <p:spPr bwMode="auto">
              <a:xfrm>
                <a:off x="-1066800" y="3229092"/>
                <a:ext cx="15875" cy="12700"/>
              </a:xfrm>
              <a:custGeom>
                <a:avLst/>
                <a:gdLst>
                  <a:gd name="T0" fmla="*/ 6 w 6"/>
                  <a:gd name="T1" fmla="*/ 3 h 5"/>
                  <a:gd name="T2" fmla="*/ 5 w 6"/>
                  <a:gd name="T3" fmla="*/ 5 h 5"/>
                  <a:gd name="T4" fmla="*/ 3 w 6"/>
                  <a:gd name="T5" fmla="*/ 5 h 5"/>
                  <a:gd name="T6" fmla="*/ 0 w 6"/>
                  <a:gd name="T7" fmla="*/ 5 h 5"/>
                  <a:gd name="T8" fmla="*/ 0 w 6"/>
                  <a:gd name="T9" fmla="*/ 3 h 5"/>
                  <a:gd name="T10" fmla="*/ 0 w 6"/>
                  <a:gd name="T11" fmla="*/ 0 h 5"/>
                  <a:gd name="T12" fmla="*/ 3 w 6"/>
                  <a:gd name="T13" fmla="*/ 0 h 5"/>
                  <a:gd name="T14" fmla="*/ 5 w 6"/>
                  <a:gd name="T15" fmla="*/ 0 h 5"/>
                  <a:gd name="T16" fmla="*/ 6 w 6"/>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3"/>
                    </a:moveTo>
                    <a:cubicBezTo>
                      <a:pt x="6" y="4"/>
                      <a:pt x="5" y="4"/>
                      <a:pt x="5" y="5"/>
                    </a:cubicBezTo>
                    <a:cubicBezTo>
                      <a:pt x="4" y="5"/>
                      <a:pt x="4" y="5"/>
                      <a:pt x="3" y="5"/>
                    </a:cubicBezTo>
                    <a:cubicBezTo>
                      <a:pt x="1" y="5"/>
                      <a:pt x="1" y="5"/>
                      <a:pt x="0" y="5"/>
                    </a:cubicBezTo>
                    <a:cubicBezTo>
                      <a:pt x="0" y="4"/>
                      <a:pt x="0" y="4"/>
                      <a:pt x="0" y="3"/>
                    </a:cubicBezTo>
                    <a:cubicBezTo>
                      <a:pt x="0" y="2"/>
                      <a:pt x="0" y="1"/>
                      <a:pt x="0" y="0"/>
                    </a:cubicBezTo>
                    <a:cubicBezTo>
                      <a:pt x="1" y="0"/>
                      <a:pt x="1" y="0"/>
                      <a:pt x="3" y="0"/>
                    </a:cubicBezTo>
                    <a:cubicBezTo>
                      <a:pt x="4" y="0"/>
                      <a:pt x="5" y="0"/>
                      <a:pt x="5" y="0"/>
                    </a:cubicBezTo>
                    <a:cubicBezTo>
                      <a:pt x="5" y="1"/>
                      <a:pt x="6" y="1"/>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5" name="Freeform 8445">
                <a:extLst>
                  <a:ext uri="{FF2B5EF4-FFF2-40B4-BE49-F238E27FC236}">
                    <a16:creationId xmlns:a16="http://schemas.microsoft.com/office/drawing/2014/main" id="{085D0E7C-CF44-4DB9-B2AE-EFE0D39BE688}"/>
                  </a:ext>
                </a:extLst>
              </p:cNvPr>
              <p:cNvSpPr>
                <a:spLocks/>
              </p:cNvSpPr>
              <p:nvPr/>
            </p:nvSpPr>
            <p:spPr bwMode="auto">
              <a:xfrm>
                <a:off x="-1066800" y="3246555"/>
                <a:ext cx="12700" cy="52388"/>
              </a:xfrm>
              <a:custGeom>
                <a:avLst/>
                <a:gdLst>
                  <a:gd name="T0" fmla="*/ 5 w 5"/>
                  <a:gd name="T1" fmla="*/ 19 h 20"/>
                  <a:gd name="T2" fmla="*/ 5 w 5"/>
                  <a:gd name="T3" fmla="*/ 19 h 20"/>
                  <a:gd name="T4" fmla="*/ 5 w 5"/>
                  <a:gd name="T5" fmla="*/ 19 h 20"/>
                  <a:gd name="T6" fmla="*/ 4 w 5"/>
                  <a:gd name="T7" fmla="*/ 20 h 20"/>
                  <a:gd name="T8" fmla="*/ 3 w 5"/>
                  <a:gd name="T9" fmla="*/ 20 h 20"/>
                  <a:gd name="T10" fmla="*/ 1 w 5"/>
                  <a:gd name="T11" fmla="*/ 20 h 20"/>
                  <a:gd name="T12" fmla="*/ 1 w 5"/>
                  <a:gd name="T13" fmla="*/ 19 h 20"/>
                  <a:gd name="T14" fmla="*/ 0 w 5"/>
                  <a:gd name="T15" fmla="*/ 19 h 20"/>
                  <a:gd name="T16" fmla="*/ 0 w 5"/>
                  <a:gd name="T17" fmla="*/ 19 h 20"/>
                  <a:gd name="T18" fmla="*/ 0 w 5"/>
                  <a:gd name="T19" fmla="*/ 1 h 20"/>
                  <a:gd name="T20" fmla="*/ 0 w 5"/>
                  <a:gd name="T21" fmla="*/ 1 h 20"/>
                  <a:gd name="T22" fmla="*/ 1 w 5"/>
                  <a:gd name="T23" fmla="*/ 1 h 20"/>
                  <a:gd name="T24" fmla="*/ 1 w 5"/>
                  <a:gd name="T25" fmla="*/ 0 h 20"/>
                  <a:gd name="T26" fmla="*/ 3 w 5"/>
                  <a:gd name="T27" fmla="*/ 0 h 20"/>
                  <a:gd name="T28" fmla="*/ 4 w 5"/>
                  <a:gd name="T29" fmla="*/ 0 h 20"/>
                  <a:gd name="T30" fmla="*/ 5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5" y="19"/>
                    </a:cubicBezTo>
                    <a:cubicBezTo>
                      <a:pt x="4" y="19"/>
                      <a:pt x="4" y="20"/>
                      <a:pt x="4" y="20"/>
                    </a:cubicBezTo>
                    <a:cubicBezTo>
                      <a:pt x="3" y="20"/>
                      <a:pt x="3" y="20"/>
                      <a:pt x="3" y="20"/>
                    </a:cubicBezTo>
                    <a:cubicBezTo>
                      <a:pt x="2" y="20"/>
                      <a:pt x="2" y="20"/>
                      <a:pt x="1" y="20"/>
                    </a:cubicBezTo>
                    <a:cubicBezTo>
                      <a:pt x="1" y="20"/>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0"/>
                      <a:pt x="1" y="0"/>
                    </a:cubicBezTo>
                    <a:cubicBezTo>
                      <a:pt x="2" y="0"/>
                      <a:pt x="2" y="0"/>
                      <a:pt x="3" y="0"/>
                    </a:cubicBezTo>
                    <a:cubicBezTo>
                      <a:pt x="3" y="0"/>
                      <a:pt x="3" y="0"/>
                      <a:pt x="4" y="0"/>
                    </a:cubicBezTo>
                    <a:cubicBezTo>
                      <a:pt x="4" y="0"/>
                      <a:pt x="4" y="1"/>
                      <a:pt x="5"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6" name="Freeform 8446">
                <a:extLst>
                  <a:ext uri="{FF2B5EF4-FFF2-40B4-BE49-F238E27FC236}">
                    <a16:creationId xmlns:a16="http://schemas.microsoft.com/office/drawing/2014/main" id="{04A2A1D8-8A6B-41E2-9F2B-DFEAEFD0D4CE}"/>
                  </a:ext>
                </a:extLst>
              </p:cNvPr>
              <p:cNvSpPr>
                <a:spLocks/>
              </p:cNvSpPr>
              <p:nvPr/>
            </p:nvSpPr>
            <p:spPr bwMode="auto">
              <a:xfrm>
                <a:off x="-1042988" y="3246555"/>
                <a:ext cx="38100" cy="52388"/>
              </a:xfrm>
              <a:custGeom>
                <a:avLst/>
                <a:gdLst>
                  <a:gd name="T0" fmla="*/ 14 w 14"/>
                  <a:gd name="T1" fmla="*/ 14 h 20"/>
                  <a:gd name="T2" fmla="*/ 14 w 14"/>
                  <a:gd name="T3" fmla="*/ 16 h 20"/>
                  <a:gd name="T4" fmla="*/ 12 w 14"/>
                  <a:gd name="T5" fmla="*/ 18 h 20"/>
                  <a:gd name="T6" fmla="*/ 9 w 14"/>
                  <a:gd name="T7" fmla="*/ 19 h 20"/>
                  <a:gd name="T8" fmla="*/ 6 w 14"/>
                  <a:gd name="T9" fmla="*/ 20 h 20"/>
                  <a:gd name="T10" fmla="*/ 4 w 14"/>
                  <a:gd name="T11" fmla="*/ 19 h 20"/>
                  <a:gd name="T12" fmla="*/ 3 w 14"/>
                  <a:gd name="T13" fmla="*/ 19 h 20"/>
                  <a:gd name="T14" fmla="*/ 1 w 14"/>
                  <a:gd name="T15" fmla="*/ 18 h 20"/>
                  <a:gd name="T16" fmla="*/ 1 w 14"/>
                  <a:gd name="T17" fmla="*/ 18 h 20"/>
                  <a:gd name="T18" fmla="*/ 0 w 14"/>
                  <a:gd name="T19" fmla="*/ 17 h 20"/>
                  <a:gd name="T20" fmla="*/ 0 w 14"/>
                  <a:gd name="T21" fmla="*/ 16 h 20"/>
                  <a:gd name="T22" fmla="*/ 0 w 14"/>
                  <a:gd name="T23" fmla="*/ 15 h 20"/>
                  <a:gd name="T24" fmla="*/ 0 w 14"/>
                  <a:gd name="T25" fmla="*/ 14 h 20"/>
                  <a:gd name="T26" fmla="*/ 1 w 14"/>
                  <a:gd name="T27" fmla="*/ 14 h 20"/>
                  <a:gd name="T28" fmla="*/ 1 w 14"/>
                  <a:gd name="T29" fmla="*/ 14 h 20"/>
                  <a:gd name="T30" fmla="*/ 2 w 14"/>
                  <a:gd name="T31" fmla="*/ 14 h 20"/>
                  <a:gd name="T32" fmla="*/ 3 w 14"/>
                  <a:gd name="T33" fmla="*/ 15 h 20"/>
                  <a:gd name="T34" fmla="*/ 4 w 14"/>
                  <a:gd name="T35" fmla="*/ 15 h 20"/>
                  <a:gd name="T36" fmla="*/ 6 w 14"/>
                  <a:gd name="T37" fmla="*/ 16 h 20"/>
                  <a:gd name="T38" fmla="*/ 7 w 14"/>
                  <a:gd name="T39" fmla="*/ 16 h 20"/>
                  <a:gd name="T40" fmla="*/ 8 w 14"/>
                  <a:gd name="T41" fmla="*/ 15 h 20"/>
                  <a:gd name="T42" fmla="*/ 9 w 14"/>
                  <a:gd name="T43" fmla="*/ 15 h 20"/>
                  <a:gd name="T44" fmla="*/ 9 w 14"/>
                  <a:gd name="T45" fmla="*/ 14 h 20"/>
                  <a:gd name="T46" fmla="*/ 9 w 14"/>
                  <a:gd name="T47" fmla="*/ 13 h 20"/>
                  <a:gd name="T48" fmla="*/ 8 w 14"/>
                  <a:gd name="T49" fmla="*/ 12 h 20"/>
                  <a:gd name="T50" fmla="*/ 6 w 14"/>
                  <a:gd name="T51" fmla="*/ 12 h 20"/>
                  <a:gd name="T52" fmla="*/ 5 w 14"/>
                  <a:gd name="T53" fmla="*/ 11 h 20"/>
                  <a:gd name="T54" fmla="*/ 3 w 14"/>
                  <a:gd name="T55" fmla="*/ 10 h 20"/>
                  <a:gd name="T56" fmla="*/ 2 w 14"/>
                  <a:gd name="T57" fmla="*/ 9 h 20"/>
                  <a:gd name="T58" fmla="*/ 1 w 14"/>
                  <a:gd name="T59" fmla="*/ 8 h 20"/>
                  <a:gd name="T60" fmla="*/ 0 w 14"/>
                  <a:gd name="T61" fmla="*/ 6 h 20"/>
                  <a:gd name="T62" fmla="*/ 1 w 14"/>
                  <a:gd name="T63" fmla="*/ 4 h 20"/>
                  <a:gd name="T64" fmla="*/ 2 w 14"/>
                  <a:gd name="T65" fmla="*/ 2 h 20"/>
                  <a:gd name="T66" fmla="*/ 5 w 14"/>
                  <a:gd name="T67" fmla="*/ 1 h 20"/>
                  <a:gd name="T68" fmla="*/ 8 w 14"/>
                  <a:gd name="T69" fmla="*/ 0 h 20"/>
                  <a:gd name="T70" fmla="*/ 9 w 14"/>
                  <a:gd name="T71" fmla="*/ 1 h 20"/>
                  <a:gd name="T72" fmla="*/ 11 w 14"/>
                  <a:gd name="T73" fmla="*/ 1 h 20"/>
                  <a:gd name="T74" fmla="*/ 12 w 14"/>
                  <a:gd name="T75" fmla="*/ 2 h 20"/>
                  <a:gd name="T76" fmla="*/ 13 w 14"/>
                  <a:gd name="T77" fmla="*/ 2 h 20"/>
                  <a:gd name="T78" fmla="*/ 13 w 14"/>
                  <a:gd name="T79" fmla="*/ 2 h 20"/>
                  <a:gd name="T80" fmla="*/ 13 w 14"/>
                  <a:gd name="T81" fmla="*/ 3 h 20"/>
                  <a:gd name="T82" fmla="*/ 13 w 14"/>
                  <a:gd name="T83" fmla="*/ 3 h 20"/>
                  <a:gd name="T84" fmla="*/ 13 w 14"/>
                  <a:gd name="T85" fmla="*/ 4 h 20"/>
                  <a:gd name="T86" fmla="*/ 13 w 14"/>
                  <a:gd name="T87" fmla="*/ 5 h 20"/>
                  <a:gd name="T88" fmla="*/ 13 w 14"/>
                  <a:gd name="T89" fmla="*/ 6 h 20"/>
                  <a:gd name="T90" fmla="*/ 13 w 14"/>
                  <a:gd name="T91" fmla="*/ 6 h 20"/>
                  <a:gd name="T92" fmla="*/ 13 w 14"/>
                  <a:gd name="T93" fmla="*/ 6 h 20"/>
                  <a:gd name="T94" fmla="*/ 12 w 14"/>
                  <a:gd name="T95" fmla="*/ 6 h 20"/>
                  <a:gd name="T96" fmla="*/ 11 w 14"/>
                  <a:gd name="T97" fmla="*/ 5 h 20"/>
                  <a:gd name="T98" fmla="*/ 10 w 14"/>
                  <a:gd name="T99" fmla="*/ 5 h 20"/>
                  <a:gd name="T100" fmla="*/ 8 w 14"/>
                  <a:gd name="T101" fmla="*/ 4 h 20"/>
                  <a:gd name="T102" fmla="*/ 7 w 14"/>
                  <a:gd name="T103" fmla="*/ 4 h 20"/>
                  <a:gd name="T104" fmla="*/ 6 w 14"/>
                  <a:gd name="T105" fmla="*/ 5 h 20"/>
                  <a:gd name="T106" fmla="*/ 5 w 14"/>
                  <a:gd name="T107" fmla="*/ 5 h 20"/>
                  <a:gd name="T108" fmla="*/ 5 w 14"/>
                  <a:gd name="T109" fmla="*/ 6 h 20"/>
                  <a:gd name="T110" fmla="*/ 6 w 14"/>
                  <a:gd name="T111" fmla="*/ 7 h 20"/>
                  <a:gd name="T112" fmla="*/ 7 w 14"/>
                  <a:gd name="T113" fmla="*/ 7 h 20"/>
                  <a:gd name="T114" fmla="*/ 8 w 14"/>
                  <a:gd name="T115" fmla="*/ 8 h 20"/>
                  <a:gd name="T116" fmla="*/ 10 w 14"/>
                  <a:gd name="T117" fmla="*/ 8 h 20"/>
                  <a:gd name="T118" fmla="*/ 11 w 14"/>
                  <a:gd name="T119" fmla="*/ 9 h 20"/>
                  <a:gd name="T120" fmla="*/ 13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6"/>
                      <a:pt x="14" y="16"/>
                    </a:cubicBezTo>
                    <a:cubicBezTo>
                      <a:pt x="13" y="17"/>
                      <a:pt x="13" y="18"/>
                      <a:pt x="12" y="18"/>
                    </a:cubicBezTo>
                    <a:cubicBezTo>
                      <a:pt x="11" y="19"/>
                      <a:pt x="10" y="19"/>
                      <a:pt x="9" y="19"/>
                    </a:cubicBezTo>
                    <a:cubicBezTo>
                      <a:pt x="8" y="19"/>
                      <a:pt x="7" y="20"/>
                      <a:pt x="6" y="20"/>
                    </a:cubicBezTo>
                    <a:cubicBezTo>
                      <a:pt x="6" y="20"/>
                      <a:pt x="5" y="20"/>
                      <a:pt x="4" y="19"/>
                    </a:cubicBezTo>
                    <a:cubicBezTo>
                      <a:pt x="4" y="19"/>
                      <a:pt x="3" y="19"/>
                      <a:pt x="3" y="19"/>
                    </a:cubicBezTo>
                    <a:cubicBezTo>
                      <a:pt x="2" y="19"/>
                      <a:pt x="2" y="19"/>
                      <a:pt x="1" y="18"/>
                    </a:cubicBezTo>
                    <a:cubicBezTo>
                      <a:pt x="1" y="18"/>
                      <a:pt x="1" y="18"/>
                      <a:pt x="1" y="18"/>
                    </a:cubicBezTo>
                    <a:cubicBezTo>
                      <a:pt x="0" y="18"/>
                      <a:pt x="0" y="18"/>
                      <a:pt x="0" y="17"/>
                    </a:cubicBezTo>
                    <a:cubicBezTo>
                      <a:pt x="0" y="17"/>
                      <a:pt x="0" y="16"/>
                      <a:pt x="0" y="16"/>
                    </a:cubicBezTo>
                    <a:cubicBezTo>
                      <a:pt x="0" y="15"/>
                      <a:pt x="0" y="15"/>
                      <a:pt x="0" y="15"/>
                    </a:cubicBezTo>
                    <a:cubicBezTo>
                      <a:pt x="0" y="15"/>
                      <a:pt x="0" y="14"/>
                      <a:pt x="0" y="14"/>
                    </a:cubicBezTo>
                    <a:cubicBezTo>
                      <a:pt x="0" y="14"/>
                      <a:pt x="0" y="14"/>
                      <a:pt x="1" y="14"/>
                    </a:cubicBezTo>
                    <a:cubicBezTo>
                      <a:pt x="1" y="14"/>
                      <a:pt x="1" y="14"/>
                      <a:pt x="1" y="14"/>
                    </a:cubicBezTo>
                    <a:cubicBezTo>
                      <a:pt x="1" y="14"/>
                      <a:pt x="1" y="14"/>
                      <a:pt x="2" y="14"/>
                    </a:cubicBezTo>
                    <a:cubicBezTo>
                      <a:pt x="2" y="14"/>
                      <a:pt x="2" y="15"/>
                      <a:pt x="3" y="15"/>
                    </a:cubicBezTo>
                    <a:cubicBezTo>
                      <a:pt x="3" y="15"/>
                      <a:pt x="4" y="15"/>
                      <a:pt x="4" y="15"/>
                    </a:cubicBezTo>
                    <a:cubicBezTo>
                      <a:pt x="5" y="16"/>
                      <a:pt x="5" y="16"/>
                      <a:pt x="6" y="16"/>
                    </a:cubicBezTo>
                    <a:cubicBezTo>
                      <a:pt x="7" y="16"/>
                      <a:pt x="7" y="16"/>
                      <a:pt x="7" y="16"/>
                    </a:cubicBezTo>
                    <a:cubicBezTo>
                      <a:pt x="8" y="16"/>
                      <a:pt x="8" y="15"/>
                      <a:pt x="8" y="15"/>
                    </a:cubicBezTo>
                    <a:cubicBezTo>
                      <a:pt x="9" y="15"/>
                      <a:pt x="9" y="15"/>
                      <a:pt x="9" y="15"/>
                    </a:cubicBezTo>
                    <a:cubicBezTo>
                      <a:pt x="9" y="15"/>
                      <a:pt x="9" y="14"/>
                      <a:pt x="9" y="14"/>
                    </a:cubicBezTo>
                    <a:cubicBezTo>
                      <a:pt x="9" y="14"/>
                      <a:pt x="9" y="13"/>
                      <a:pt x="9" y="13"/>
                    </a:cubicBezTo>
                    <a:cubicBezTo>
                      <a:pt x="9" y="13"/>
                      <a:pt x="8" y="13"/>
                      <a:pt x="8" y="12"/>
                    </a:cubicBezTo>
                    <a:cubicBezTo>
                      <a:pt x="7" y="12"/>
                      <a:pt x="7" y="12"/>
                      <a:pt x="6" y="12"/>
                    </a:cubicBezTo>
                    <a:cubicBezTo>
                      <a:pt x="6" y="12"/>
                      <a:pt x="5" y="11"/>
                      <a:pt x="5" y="11"/>
                    </a:cubicBezTo>
                    <a:cubicBezTo>
                      <a:pt x="4" y="11"/>
                      <a:pt x="4" y="11"/>
                      <a:pt x="3" y="10"/>
                    </a:cubicBezTo>
                    <a:cubicBezTo>
                      <a:pt x="3" y="10"/>
                      <a:pt x="2" y="10"/>
                      <a:pt x="2" y="9"/>
                    </a:cubicBezTo>
                    <a:cubicBezTo>
                      <a:pt x="1" y="9"/>
                      <a:pt x="1" y="9"/>
                      <a:pt x="1" y="8"/>
                    </a:cubicBezTo>
                    <a:cubicBezTo>
                      <a:pt x="0" y="7"/>
                      <a:pt x="0" y="7"/>
                      <a:pt x="0" y="6"/>
                    </a:cubicBezTo>
                    <a:cubicBezTo>
                      <a:pt x="0" y="5"/>
                      <a:pt x="0" y="4"/>
                      <a:pt x="1" y="4"/>
                    </a:cubicBezTo>
                    <a:cubicBezTo>
                      <a:pt x="1" y="3"/>
                      <a:pt x="2" y="2"/>
                      <a:pt x="2" y="2"/>
                    </a:cubicBezTo>
                    <a:cubicBezTo>
                      <a:pt x="3" y="1"/>
                      <a:pt x="4" y="1"/>
                      <a:pt x="5" y="1"/>
                    </a:cubicBezTo>
                    <a:cubicBezTo>
                      <a:pt x="6" y="1"/>
                      <a:pt x="7" y="0"/>
                      <a:pt x="8" y="0"/>
                    </a:cubicBezTo>
                    <a:cubicBezTo>
                      <a:pt x="8" y="0"/>
                      <a:pt x="9" y="0"/>
                      <a:pt x="9" y="1"/>
                    </a:cubicBezTo>
                    <a:cubicBezTo>
                      <a:pt x="10" y="1"/>
                      <a:pt x="10" y="1"/>
                      <a:pt x="11" y="1"/>
                    </a:cubicBezTo>
                    <a:cubicBezTo>
                      <a:pt x="11" y="1"/>
                      <a:pt x="12" y="1"/>
                      <a:pt x="12" y="2"/>
                    </a:cubicBezTo>
                    <a:cubicBezTo>
                      <a:pt x="12" y="2"/>
                      <a:pt x="13" y="2"/>
                      <a:pt x="13" y="2"/>
                    </a:cubicBezTo>
                    <a:cubicBezTo>
                      <a:pt x="13" y="2"/>
                      <a:pt x="13" y="2"/>
                      <a:pt x="13" y="2"/>
                    </a:cubicBezTo>
                    <a:cubicBezTo>
                      <a:pt x="13" y="3"/>
                      <a:pt x="13" y="3"/>
                      <a:pt x="13" y="3"/>
                    </a:cubicBezTo>
                    <a:cubicBezTo>
                      <a:pt x="13" y="3"/>
                      <a:pt x="13" y="3"/>
                      <a:pt x="13" y="3"/>
                    </a:cubicBezTo>
                    <a:cubicBezTo>
                      <a:pt x="13" y="4"/>
                      <a:pt x="13" y="4"/>
                      <a:pt x="13" y="4"/>
                    </a:cubicBezTo>
                    <a:cubicBezTo>
                      <a:pt x="13" y="5"/>
                      <a:pt x="13" y="5"/>
                      <a:pt x="13" y="5"/>
                    </a:cubicBezTo>
                    <a:cubicBezTo>
                      <a:pt x="13" y="5"/>
                      <a:pt x="13" y="6"/>
                      <a:pt x="13" y="6"/>
                    </a:cubicBezTo>
                    <a:cubicBezTo>
                      <a:pt x="13" y="6"/>
                      <a:pt x="13" y="6"/>
                      <a:pt x="13" y="6"/>
                    </a:cubicBezTo>
                    <a:cubicBezTo>
                      <a:pt x="13" y="6"/>
                      <a:pt x="13" y="6"/>
                      <a:pt x="13" y="6"/>
                    </a:cubicBezTo>
                    <a:cubicBezTo>
                      <a:pt x="12" y="6"/>
                      <a:pt x="12" y="6"/>
                      <a:pt x="12" y="6"/>
                    </a:cubicBezTo>
                    <a:cubicBezTo>
                      <a:pt x="12" y="6"/>
                      <a:pt x="11" y="5"/>
                      <a:pt x="11" y="5"/>
                    </a:cubicBezTo>
                    <a:cubicBezTo>
                      <a:pt x="11" y="5"/>
                      <a:pt x="10" y="5"/>
                      <a:pt x="10" y="5"/>
                    </a:cubicBezTo>
                    <a:cubicBezTo>
                      <a:pt x="9" y="4"/>
                      <a:pt x="9" y="4"/>
                      <a:pt x="8" y="4"/>
                    </a:cubicBezTo>
                    <a:cubicBezTo>
                      <a:pt x="7" y="4"/>
                      <a:pt x="7" y="4"/>
                      <a:pt x="7" y="4"/>
                    </a:cubicBezTo>
                    <a:cubicBezTo>
                      <a:pt x="6" y="4"/>
                      <a:pt x="6" y="4"/>
                      <a:pt x="6" y="5"/>
                    </a:cubicBezTo>
                    <a:cubicBezTo>
                      <a:pt x="6" y="5"/>
                      <a:pt x="5" y="5"/>
                      <a:pt x="5" y="5"/>
                    </a:cubicBezTo>
                    <a:cubicBezTo>
                      <a:pt x="5" y="5"/>
                      <a:pt x="5" y="5"/>
                      <a:pt x="5" y="6"/>
                    </a:cubicBezTo>
                    <a:cubicBezTo>
                      <a:pt x="5" y="6"/>
                      <a:pt x="5" y="6"/>
                      <a:pt x="6" y="7"/>
                    </a:cubicBezTo>
                    <a:cubicBezTo>
                      <a:pt x="6" y="7"/>
                      <a:pt x="6" y="7"/>
                      <a:pt x="7" y="7"/>
                    </a:cubicBezTo>
                    <a:cubicBezTo>
                      <a:pt x="7" y="8"/>
                      <a:pt x="8" y="8"/>
                      <a:pt x="8" y="8"/>
                    </a:cubicBezTo>
                    <a:cubicBezTo>
                      <a:pt x="9" y="8"/>
                      <a:pt x="9" y="8"/>
                      <a:pt x="10" y="8"/>
                    </a:cubicBezTo>
                    <a:cubicBezTo>
                      <a:pt x="10" y="9"/>
                      <a:pt x="11" y="9"/>
                      <a:pt x="11" y="9"/>
                    </a:cubicBezTo>
                    <a:cubicBezTo>
                      <a:pt x="12" y="9"/>
                      <a:pt x="12" y="10"/>
                      <a:pt x="13" y="10"/>
                    </a:cubicBezTo>
                    <a:cubicBezTo>
                      <a:pt x="13" y="11"/>
                      <a:pt x="14" y="11"/>
                      <a:pt x="14" y="12"/>
                    </a:cubicBezTo>
                    <a:cubicBezTo>
                      <a:pt x="14" y="12"/>
                      <a:pt x="14" y="13"/>
                      <a:pt x="14"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7" name="Freeform 8447">
                <a:extLst>
                  <a:ext uri="{FF2B5EF4-FFF2-40B4-BE49-F238E27FC236}">
                    <a16:creationId xmlns:a16="http://schemas.microsoft.com/office/drawing/2014/main" id="{C23B09D7-6D70-4E8C-847A-08365456459D}"/>
                  </a:ext>
                </a:extLst>
              </p:cNvPr>
              <p:cNvSpPr>
                <a:spLocks/>
              </p:cNvSpPr>
              <p:nvPr/>
            </p:nvSpPr>
            <p:spPr bwMode="auto">
              <a:xfrm>
                <a:off x="-984250" y="3257667"/>
                <a:ext cx="23813" cy="31750"/>
              </a:xfrm>
              <a:custGeom>
                <a:avLst/>
                <a:gdLst>
                  <a:gd name="T0" fmla="*/ 9 w 9"/>
                  <a:gd name="T1" fmla="*/ 6 h 12"/>
                  <a:gd name="T2" fmla="*/ 9 w 9"/>
                  <a:gd name="T3" fmla="*/ 4 h 12"/>
                  <a:gd name="T4" fmla="*/ 8 w 9"/>
                  <a:gd name="T5" fmla="*/ 2 h 12"/>
                  <a:gd name="T6" fmla="*/ 7 w 9"/>
                  <a:gd name="T7" fmla="*/ 1 h 12"/>
                  <a:gd name="T8" fmla="*/ 5 w 9"/>
                  <a:gd name="T9" fmla="*/ 0 h 12"/>
                  <a:gd name="T10" fmla="*/ 3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3 w 9"/>
                  <a:gd name="T23" fmla="*/ 11 h 12"/>
                  <a:gd name="T24" fmla="*/ 5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9" y="2"/>
                      <a:pt x="8" y="2"/>
                    </a:cubicBezTo>
                    <a:cubicBezTo>
                      <a:pt x="8" y="1"/>
                      <a:pt x="7" y="1"/>
                      <a:pt x="7" y="1"/>
                    </a:cubicBezTo>
                    <a:cubicBezTo>
                      <a:pt x="6" y="0"/>
                      <a:pt x="6" y="0"/>
                      <a:pt x="5" y="0"/>
                    </a:cubicBezTo>
                    <a:cubicBezTo>
                      <a:pt x="4" y="0"/>
                      <a:pt x="3" y="0"/>
                      <a:pt x="3" y="1"/>
                    </a:cubicBezTo>
                    <a:cubicBezTo>
                      <a:pt x="2" y="1"/>
                      <a:pt x="2" y="1"/>
                      <a:pt x="1" y="2"/>
                    </a:cubicBezTo>
                    <a:cubicBezTo>
                      <a:pt x="1" y="2"/>
                      <a:pt x="1" y="3"/>
                      <a:pt x="0" y="4"/>
                    </a:cubicBezTo>
                    <a:cubicBezTo>
                      <a:pt x="0" y="4"/>
                      <a:pt x="0" y="5"/>
                      <a:pt x="0" y="6"/>
                    </a:cubicBezTo>
                    <a:cubicBezTo>
                      <a:pt x="0" y="7"/>
                      <a:pt x="0" y="8"/>
                      <a:pt x="0" y="8"/>
                    </a:cubicBezTo>
                    <a:cubicBezTo>
                      <a:pt x="1" y="9"/>
                      <a:pt x="1" y="10"/>
                      <a:pt x="1" y="10"/>
                    </a:cubicBezTo>
                    <a:cubicBezTo>
                      <a:pt x="2" y="11"/>
                      <a:pt x="2" y="11"/>
                      <a:pt x="3" y="11"/>
                    </a:cubicBezTo>
                    <a:cubicBezTo>
                      <a:pt x="3" y="12"/>
                      <a:pt x="4" y="12"/>
                      <a:pt x="5" y="12"/>
                    </a:cubicBezTo>
                    <a:cubicBezTo>
                      <a:pt x="5" y="12"/>
                      <a:pt x="6" y="12"/>
                      <a:pt x="7" y="11"/>
                    </a:cubicBezTo>
                    <a:cubicBezTo>
                      <a:pt x="7" y="11"/>
                      <a:pt x="8" y="11"/>
                      <a:pt x="8" y="10"/>
                    </a:cubicBezTo>
                    <a:cubicBezTo>
                      <a:pt x="9"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8" name="Freeform 8448">
                <a:extLst>
                  <a:ext uri="{FF2B5EF4-FFF2-40B4-BE49-F238E27FC236}">
                    <a16:creationId xmlns:a16="http://schemas.microsoft.com/office/drawing/2014/main" id="{CB04819E-6BAE-440D-AC7E-47EE6CABD533}"/>
                  </a:ext>
                </a:extLst>
              </p:cNvPr>
              <p:cNvSpPr>
                <a:spLocks/>
              </p:cNvSpPr>
              <p:nvPr/>
            </p:nvSpPr>
            <p:spPr bwMode="auto">
              <a:xfrm>
                <a:off x="-996950" y="3246555"/>
                <a:ext cx="52388" cy="52388"/>
              </a:xfrm>
              <a:custGeom>
                <a:avLst/>
                <a:gdLst>
                  <a:gd name="T0" fmla="*/ 20 w 20"/>
                  <a:gd name="T1" fmla="*/ 10 h 20"/>
                  <a:gd name="T2" fmla="*/ 19 w 20"/>
                  <a:gd name="T3" fmla="*/ 14 h 20"/>
                  <a:gd name="T4" fmla="*/ 17 w 20"/>
                  <a:gd name="T5" fmla="*/ 17 h 20"/>
                  <a:gd name="T6" fmla="*/ 14 w 20"/>
                  <a:gd name="T7" fmla="*/ 19 h 20"/>
                  <a:gd name="T8" fmla="*/ 9 w 20"/>
                  <a:gd name="T9" fmla="*/ 20 h 20"/>
                  <a:gd name="T10" fmla="*/ 5 w 20"/>
                  <a:gd name="T11" fmla="*/ 19 h 20"/>
                  <a:gd name="T12" fmla="*/ 2 w 20"/>
                  <a:gd name="T13" fmla="*/ 17 h 20"/>
                  <a:gd name="T14" fmla="*/ 0 w 20"/>
                  <a:gd name="T15" fmla="*/ 14 h 20"/>
                  <a:gd name="T16" fmla="*/ 0 w 20"/>
                  <a:gd name="T17" fmla="*/ 10 h 20"/>
                  <a:gd name="T18" fmla="*/ 0 w 20"/>
                  <a:gd name="T19" fmla="*/ 6 h 20"/>
                  <a:gd name="T20" fmla="*/ 2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19" y="13"/>
                      <a:pt x="19" y="14"/>
                    </a:cubicBezTo>
                    <a:cubicBezTo>
                      <a:pt x="19" y="15"/>
                      <a:pt x="18" y="16"/>
                      <a:pt x="17" y="17"/>
                    </a:cubicBezTo>
                    <a:cubicBezTo>
                      <a:pt x="16" y="18"/>
                      <a:pt x="15" y="18"/>
                      <a:pt x="14" y="19"/>
                    </a:cubicBezTo>
                    <a:cubicBezTo>
                      <a:pt x="13" y="19"/>
                      <a:pt x="11" y="20"/>
                      <a:pt x="9" y="20"/>
                    </a:cubicBezTo>
                    <a:cubicBezTo>
                      <a:pt x="8" y="20"/>
                      <a:pt x="6" y="19"/>
                      <a:pt x="5" y="19"/>
                    </a:cubicBezTo>
                    <a:cubicBezTo>
                      <a:pt x="4" y="19"/>
                      <a:pt x="3" y="18"/>
                      <a:pt x="2" y="17"/>
                    </a:cubicBezTo>
                    <a:cubicBezTo>
                      <a:pt x="1" y="16"/>
                      <a:pt x="1" y="15"/>
                      <a:pt x="0" y="14"/>
                    </a:cubicBezTo>
                    <a:cubicBezTo>
                      <a:pt x="0" y="13"/>
                      <a:pt x="0" y="12"/>
                      <a:pt x="0" y="10"/>
                    </a:cubicBezTo>
                    <a:cubicBezTo>
                      <a:pt x="0" y="9"/>
                      <a:pt x="0" y="7"/>
                      <a:pt x="0" y="6"/>
                    </a:cubicBezTo>
                    <a:cubicBezTo>
                      <a:pt x="1" y="5"/>
                      <a:pt x="2" y="4"/>
                      <a:pt x="2" y="3"/>
                    </a:cubicBezTo>
                    <a:cubicBezTo>
                      <a:pt x="3" y="2"/>
                      <a:pt x="4" y="2"/>
                      <a:pt x="6" y="1"/>
                    </a:cubicBezTo>
                    <a:cubicBezTo>
                      <a:pt x="7" y="1"/>
                      <a:pt x="8" y="0"/>
                      <a:pt x="10" y="0"/>
                    </a:cubicBezTo>
                    <a:cubicBezTo>
                      <a:pt x="12" y="0"/>
                      <a:pt x="13" y="1"/>
                      <a:pt x="14" y="1"/>
                    </a:cubicBezTo>
                    <a:cubicBezTo>
                      <a:pt x="15" y="1"/>
                      <a:pt x="16" y="2"/>
                      <a:pt x="17" y="3"/>
                    </a:cubicBezTo>
                    <a:cubicBezTo>
                      <a:pt x="18" y="4"/>
                      <a:pt x="19" y="5"/>
                      <a:pt x="19" y="6"/>
                    </a:cubicBezTo>
                    <a:cubicBezTo>
                      <a:pt x="19"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9" name="Freeform 8449">
                <a:extLst>
                  <a:ext uri="{FF2B5EF4-FFF2-40B4-BE49-F238E27FC236}">
                    <a16:creationId xmlns:a16="http://schemas.microsoft.com/office/drawing/2014/main" id="{09D93B53-6872-4087-AE2D-38A894D2AB53}"/>
                  </a:ext>
                </a:extLst>
              </p:cNvPr>
              <p:cNvSpPr>
                <a:spLocks/>
              </p:cNvSpPr>
              <p:nvPr/>
            </p:nvSpPr>
            <p:spPr bwMode="auto">
              <a:xfrm>
                <a:off x="-933450" y="3246555"/>
                <a:ext cx="46038" cy="52388"/>
              </a:xfrm>
              <a:custGeom>
                <a:avLst/>
                <a:gdLst>
                  <a:gd name="T0" fmla="*/ 17 w 17"/>
                  <a:gd name="T1" fmla="*/ 19 h 20"/>
                  <a:gd name="T2" fmla="*/ 17 w 17"/>
                  <a:gd name="T3" fmla="*/ 19 h 20"/>
                  <a:gd name="T4" fmla="*/ 17 w 17"/>
                  <a:gd name="T5" fmla="*/ 19 h 20"/>
                  <a:gd name="T6" fmla="*/ 16 w 17"/>
                  <a:gd name="T7" fmla="*/ 20 h 20"/>
                  <a:gd name="T8" fmla="*/ 14 w 17"/>
                  <a:gd name="T9" fmla="*/ 20 h 20"/>
                  <a:gd name="T10" fmla="*/ 13 w 17"/>
                  <a:gd name="T11" fmla="*/ 20 h 20"/>
                  <a:gd name="T12" fmla="*/ 12 w 17"/>
                  <a:gd name="T13" fmla="*/ 19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19 h 20"/>
                  <a:gd name="T38" fmla="*/ 3 w 17"/>
                  <a:gd name="T39" fmla="*/ 20 h 20"/>
                  <a:gd name="T40" fmla="*/ 2 w 17"/>
                  <a:gd name="T41" fmla="*/ 20 h 20"/>
                  <a:gd name="T42" fmla="*/ 1 w 17"/>
                  <a:gd name="T43" fmla="*/ 20 h 20"/>
                  <a:gd name="T44" fmla="*/ 0 w 17"/>
                  <a:gd name="T45" fmla="*/ 19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0 h 20"/>
                  <a:gd name="T58" fmla="*/ 2 w 17"/>
                  <a:gd name="T59" fmla="*/ 0 h 20"/>
                  <a:gd name="T60" fmla="*/ 3 w 17"/>
                  <a:gd name="T61" fmla="*/ 0 h 20"/>
                  <a:gd name="T62" fmla="*/ 3 w 17"/>
                  <a:gd name="T63" fmla="*/ 1 h 20"/>
                  <a:gd name="T64" fmla="*/ 4 w 17"/>
                  <a:gd name="T65" fmla="*/ 1 h 20"/>
                  <a:gd name="T66" fmla="*/ 4 w 17"/>
                  <a:gd name="T67" fmla="*/ 1 h 20"/>
                  <a:gd name="T68" fmla="*/ 4 w 17"/>
                  <a:gd name="T69" fmla="*/ 3 h 20"/>
                  <a:gd name="T70" fmla="*/ 7 w 17"/>
                  <a:gd name="T71" fmla="*/ 1 h 20"/>
                  <a:gd name="T72" fmla="*/ 10 w 17"/>
                  <a:gd name="T73" fmla="*/ 0 h 20"/>
                  <a:gd name="T74" fmla="*/ 13 w 17"/>
                  <a:gd name="T75" fmla="*/ 1 h 20"/>
                  <a:gd name="T76" fmla="*/ 16 w 17"/>
                  <a:gd name="T77" fmla="*/ 3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6" y="19"/>
                      <a:pt x="16" y="20"/>
                      <a:pt x="16" y="20"/>
                    </a:cubicBezTo>
                    <a:cubicBezTo>
                      <a:pt x="15" y="20"/>
                      <a:pt x="15" y="20"/>
                      <a:pt x="14" y="20"/>
                    </a:cubicBezTo>
                    <a:cubicBezTo>
                      <a:pt x="14" y="20"/>
                      <a:pt x="14" y="20"/>
                      <a:pt x="13" y="20"/>
                    </a:cubicBezTo>
                    <a:cubicBezTo>
                      <a:pt x="13" y="20"/>
                      <a:pt x="13" y="19"/>
                      <a:pt x="12" y="19"/>
                    </a:cubicBezTo>
                    <a:cubicBezTo>
                      <a:pt x="12" y="19"/>
                      <a:pt x="12" y="19"/>
                      <a:pt x="12" y="19"/>
                    </a:cubicBezTo>
                    <a:cubicBezTo>
                      <a:pt x="12" y="19"/>
                      <a:pt x="12" y="19"/>
                      <a:pt x="12" y="19"/>
                    </a:cubicBezTo>
                    <a:cubicBezTo>
                      <a:pt x="12" y="9"/>
                      <a:pt x="12" y="9"/>
                      <a:pt x="12" y="9"/>
                    </a:cubicBezTo>
                    <a:cubicBezTo>
                      <a:pt x="12" y="8"/>
                      <a:pt x="12" y="7"/>
                      <a:pt x="12" y="7"/>
                    </a:cubicBezTo>
                    <a:cubicBezTo>
                      <a:pt x="12" y="6"/>
                      <a:pt x="11" y="6"/>
                      <a:pt x="11" y="5"/>
                    </a:cubicBezTo>
                    <a:cubicBezTo>
                      <a:pt x="11" y="5"/>
                      <a:pt x="11" y="5"/>
                      <a:pt x="10" y="5"/>
                    </a:cubicBezTo>
                    <a:cubicBezTo>
                      <a:pt x="10" y="4"/>
                      <a:pt x="9" y="4"/>
                      <a:pt x="9" y="4"/>
                    </a:cubicBezTo>
                    <a:cubicBezTo>
                      <a:pt x="8" y="4"/>
                      <a:pt x="7" y="4"/>
                      <a:pt x="7" y="5"/>
                    </a:cubicBezTo>
                    <a:cubicBezTo>
                      <a:pt x="6" y="5"/>
                      <a:pt x="5" y="6"/>
                      <a:pt x="5" y="7"/>
                    </a:cubicBezTo>
                    <a:cubicBezTo>
                      <a:pt x="5" y="19"/>
                      <a:pt x="5" y="19"/>
                      <a:pt x="5" y="19"/>
                    </a:cubicBezTo>
                    <a:cubicBezTo>
                      <a:pt x="5" y="19"/>
                      <a:pt x="5" y="19"/>
                      <a:pt x="5" y="19"/>
                    </a:cubicBezTo>
                    <a:cubicBezTo>
                      <a:pt x="4" y="19"/>
                      <a:pt x="4" y="19"/>
                      <a:pt x="4" y="19"/>
                    </a:cubicBezTo>
                    <a:cubicBezTo>
                      <a:pt x="4" y="19"/>
                      <a:pt x="4" y="20"/>
                      <a:pt x="3" y="20"/>
                    </a:cubicBezTo>
                    <a:cubicBezTo>
                      <a:pt x="3" y="20"/>
                      <a:pt x="3" y="20"/>
                      <a:pt x="2" y="20"/>
                    </a:cubicBezTo>
                    <a:cubicBezTo>
                      <a:pt x="2" y="20"/>
                      <a:pt x="1" y="20"/>
                      <a:pt x="1" y="20"/>
                    </a:cubicBezTo>
                    <a:cubicBezTo>
                      <a:pt x="1" y="20"/>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0" y="0"/>
                      <a:pt x="1" y="0"/>
                    </a:cubicBezTo>
                    <a:cubicBezTo>
                      <a:pt x="1" y="0"/>
                      <a:pt x="1" y="0"/>
                      <a:pt x="2" y="0"/>
                    </a:cubicBezTo>
                    <a:cubicBezTo>
                      <a:pt x="2" y="0"/>
                      <a:pt x="3" y="0"/>
                      <a:pt x="3" y="0"/>
                    </a:cubicBezTo>
                    <a:cubicBezTo>
                      <a:pt x="3" y="0"/>
                      <a:pt x="3" y="1"/>
                      <a:pt x="3" y="1"/>
                    </a:cubicBezTo>
                    <a:cubicBezTo>
                      <a:pt x="4" y="1"/>
                      <a:pt x="4" y="1"/>
                      <a:pt x="4" y="1"/>
                    </a:cubicBezTo>
                    <a:cubicBezTo>
                      <a:pt x="4" y="1"/>
                      <a:pt x="4" y="1"/>
                      <a:pt x="4" y="1"/>
                    </a:cubicBezTo>
                    <a:cubicBezTo>
                      <a:pt x="4" y="3"/>
                      <a:pt x="4" y="3"/>
                      <a:pt x="4" y="3"/>
                    </a:cubicBezTo>
                    <a:cubicBezTo>
                      <a:pt x="5" y="2"/>
                      <a:pt x="6" y="2"/>
                      <a:pt x="7" y="1"/>
                    </a:cubicBezTo>
                    <a:cubicBezTo>
                      <a:pt x="8" y="1"/>
                      <a:pt x="9" y="0"/>
                      <a:pt x="10" y="0"/>
                    </a:cubicBezTo>
                    <a:cubicBezTo>
                      <a:pt x="12" y="0"/>
                      <a:pt x="13" y="1"/>
                      <a:pt x="13" y="1"/>
                    </a:cubicBezTo>
                    <a:cubicBezTo>
                      <a:pt x="14" y="1"/>
                      <a:pt x="15" y="2"/>
                      <a:pt x="16" y="3"/>
                    </a:cubicBezTo>
                    <a:cubicBezTo>
                      <a:pt x="16" y="3"/>
                      <a:pt x="16"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40" name="Freeform 8450">
                <a:extLst>
                  <a:ext uri="{FF2B5EF4-FFF2-40B4-BE49-F238E27FC236}">
                    <a16:creationId xmlns:a16="http://schemas.microsoft.com/office/drawing/2014/main" id="{AE93B216-DC4C-46C9-8D92-EA5B33192EF1}"/>
                  </a:ext>
                </a:extLst>
              </p:cNvPr>
              <p:cNvSpPr>
                <a:spLocks/>
              </p:cNvSpPr>
              <p:nvPr/>
            </p:nvSpPr>
            <p:spPr bwMode="auto">
              <a:xfrm>
                <a:off x="-1304925" y="3229092"/>
                <a:ext cx="82550" cy="69850"/>
              </a:xfrm>
              <a:custGeom>
                <a:avLst/>
                <a:gdLst>
                  <a:gd name="T0" fmla="*/ 31 w 31"/>
                  <a:gd name="T1" fmla="*/ 26 h 27"/>
                  <a:gd name="T2" fmla="*/ 31 w 31"/>
                  <a:gd name="T3" fmla="*/ 26 h 27"/>
                  <a:gd name="T4" fmla="*/ 31 w 31"/>
                  <a:gd name="T5" fmla="*/ 26 h 27"/>
                  <a:gd name="T6" fmla="*/ 30 w 31"/>
                  <a:gd name="T7" fmla="*/ 27 h 27"/>
                  <a:gd name="T8" fmla="*/ 29 w 31"/>
                  <a:gd name="T9" fmla="*/ 27 h 27"/>
                  <a:gd name="T10" fmla="*/ 27 w 31"/>
                  <a:gd name="T11" fmla="*/ 27 h 27"/>
                  <a:gd name="T12" fmla="*/ 27 w 31"/>
                  <a:gd name="T13" fmla="*/ 26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8 w 31"/>
                  <a:gd name="T27" fmla="*/ 27 h 27"/>
                  <a:gd name="T28" fmla="*/ 17 w 31"/>
                  <a:gd name="T29" fmla="*/ 27 h 27"/>
                  <a:gd name="T30" fmla="*/ 16 w 31"/>
                  <a:gd name="T31" fmla="*/ 27 h 27"/>
                  <a:gd name="T32" fmla="*/ 14 w 31"/>
                  <a:gd name="T33" fmla="*/ 27 h 27"/>
                  <a:gd name="T34" fmla="*/ 14 w 31"/>
                  <a:gd name="T35" fmla="*/ 26 h 27"/>
                  <a:gd name="T36" fmla="*/ 13 w 31"/>
                  <a:gd name="T37" fmla="*/ 26 h 27"/>
                  <a:gd name="T38" fmla="*/ 13 w 31"/>
                  <a:gd name="T39" fmla="*/ 26 h 27"/>
                  <a:gd name="T40" fmla="*/ 5 w 31"/>
                  <a:gd name="T41" fmla="*/ 4 h 27"/>
                  <a:gd name="T42" fmla="*/ 5 w 31"/>
                  <a:gd name="T43" fmla="*/ 4 h 27"/>
                  <a:gd name="T44" fmla="*/ 5 w 31"/>
                  <a:gd name="T45" fmla="*/ 26 h 27"/>
                  <a:gd name="T46" fmla="*/ 5 w 31"/>
                  <a:gd name="T47" fmla="*/ 26 h 27"/>
                  <a:gd name="T48" fmla="*/ 5 w 31"/>
                  <a:gd name="T49" fmla="*/ 26 h 27"/>
                  <a:gd name="T50" fmla="*/ 4 w 31"/>
                  <a:gd name="T51" fmla="*/ 27 h 27"/>
                  <a:gd name="T52" fmla="*/ 3 w 31"/>
                  <a:gd name="T53" fmla="*/ 27 h 27"/>
                  <a:gd name="T54" fmla="*/ 2 w 31"/>
                  <a:gd name="T55" fmla="*/ 27 h 27"/>
                  <a:gd name="T56" fmla="*/ 1 w 31"/>
                  <a:gd name="T57" fmla="*/ 26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9 w 31"/>
                  <a:gd name="T73" fmla="*/ 1 h 27"/>
                  <a:gd name="T74" fmla="*/ 9 w 31"/>
                  <a:gd name="T75" fmla="*/ 2 h 27"/>
                  <a:gd name="T76" fmla="*/ 10 w 31"/>
                  <a:gd name="T77" fmla="*/ 3 h 27"/>
                  <a:gd name="T78" fmla="*/ 16 w 31"/>
                  <a:gd name="T79" fmla="*/ 19 h 27"/>
                  <a:gd name="T80" fmla="*/ 16 w 31"/>
                  <a:gd name="T81" fmla="*/ 19 h 27"/>
                  <a:gd name="T82" fmla="*/ 22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1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1" y="26"/>
                      <a:pt x="31" y="26"/>
                    </a:cubicBezTo>
                    <a:cubicBezTo>
                      <a:pt x="30" y="27"/>
                      <a:pt x="30" y="27"/>
                      <a:pt x="30" y="27"/>
                    </a:cubicBezTo>
                    <a:cubicBezTo>
                      <a:pt x="30" y="27"/>
                      <a:pt x="29" y="27"/>
                      <a:pt x="29" y="27"/>
                    </a:cubicBezTo>
                    <a:cubicBezTo>
                      <a:pt x="28" y="27"/>
                      <a:pt x="28" y="27"/>
                      <a:pt x="27" y="27"/>
                    </a:cubicBezTo>
                    <a:cubicBezTo>
                      <a:pt x="27" y="27"/>
                      <a:pt x="27" y="27"/>
                      <a:pt x="27" y="26"/>
                    </a:cubicBezTo>
                    <a:cubicBezTo>
                      <a:pt x="26" y="26"/>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8" y="26"/>
                      <a:pt x="18" y="27"/>
                    </a:cubicBezTo>
                    <a:cubicBezTo>
                      <a:pt x="17" y="27"/>
                      <a:pt x="17" y="27"/>
                      <a:pt x="17" y="27"/>
                    </a:cubicBezTo>
                    <a:cubicBezTo>
                      <a:pt x="16" y="27"/>
                      <a:pt x="16" y="27"/>
                      <a:pt x="16" y="27"/>
                    </a:cubicBezTo>
                    <a:cubicBezTo>
                      <a:pt x="15" y="27"/>
                      <a:pt x="15" y="27"/>
                      <a:pt x="14" y="27"/>
                    </a:cubicBezTo>
                    <a:cubicBezTo>
                      <a:pt x="14" y="27"/>
                      <a:pt x="14" y="27"/>
                      <a:pt x="14" y="26"/>
                    </a:cubicBezTo>
                    <a:cubicBezTo>
                      <a:pt x="13" y="26"/>
                      <a:pt x="13" y="26"/>
                      <a:pt x="13" y="26"/>
                    </a:cubicBezTo>
                    <a:cubicBezTo>
                      <a:pt x="13" y="26"/>
                      <a:pt x="13" y="26"/>
                      <a:pt x="13" y="26"/>
                    </a:cubicBezTo>
                    <a:cubicBezTo>
                      <a:pt x="5" y="4"/>
                      <a:pt x="5" y="4"/>
                      <a:pt x="5" y="4"/>
                    </a:cubicBezTo>
                    <a:cubicBezTo>
                      <a:pt x="5" y="4"/>
                      <a:pt x="5" y="4"/>
                      <a:pt x="5" y="4"/>
                    </a:cubicBezTo>
                    <a:cubicBezTo>
                      <a:pt x="5" y="26"/>
                      <a:pt x="5" y="26"/>
                      <a:pt x="5" y="26"/>
                    </a:cubicBezTo>
                    <a:cubicBezTo>
                      <a:pt x="5" y="26"/>
                      <a:pt x="5" y="26"/>
                      <a:pt x="5" y="26"/>
                    </a:cubicBezTo>
                    <a:cubicBezTo>
                      <a:pt x="5" y="26"/>
                      <a:pt x="5" y="26"/>
                      <a:pt x="5" y="26"/>
                    </a:cubicBezTo>
                    <a:cubicBezTo>
                      <a:pt x="5" y="27"/>
                      <a:pt x="4" y="27"/>
                      <a:pt x="4" y="27"/>
                    </a:cubicBezTo>
                    <a:cubicBezTo>
                      <a:pt x="4" y="27"/>
                      <a:pt x="3" y="27"/>
                      <a:pt x="3" y="27"/>
                    </a:cubicBezTo>
                    <a:cubicBezTo>
                      <a:pt x="2" y="27"/>
                      <a:pt x="2" y="27"/>
                      <a:pt x="2" y="27"/>
                    </a:cubicBezTo>
                    <a:cubicBezTo>
                      <a:pt x="1" y="27"/>
                      <a:pt x="1" y="27"/>
                      <a:pt x="1" y="26"/>
                    </a:cubicBezTo>
                    <a:cubicBezTo>
                      <a:pt x="1" y="26"/>
                      <a:pt x="1" y="26"/>
                      <a:pt x="0" y="26"/>
                    </a:cubicBezTo>
                    <a:cubicBezTo>
                      <a:pt x="0" y="26"/>
                      <a:pt x="0" y="26"/>
                      <a:pt x="0" y="26"/>
                    </a:cubicBezTo>
                    <a:cubicBezTo>
                      <a:pt x="0" y="2"/>
                      <a:pt x="0" y="2"/>
                      <a:pt x="0" y="2"/>
                    </a:cubicBezTo>
                    <a:cubicBezTo>
                      <a:pt x="0" y="2"/>
                      <a:pt x="1" y="1"/>
                      <a:pt x="1" y="1"/>
                    </a:cubicBezTo>
                    <a:cubicBezTo>
                      <a:pt x="1" y="0"/>
                      <a:pt x="2" y="0"/>
                      <a:pt x="2" y="0"/>
                    </a:cubicBezTo>
                    <a:cubicBezTo>
                      <a:pt x="6" y="0"/>
                      <a:pt x="6" y="0"/>
                      <a:pt x="6" y="0"/>
                    </a:cubicBezTo>
                    <a:cubicBezTo>
                      <a:pt x="6" y="0"/>
                      <a:pt x="7" y="0"/>
                      <a:pt x="7" y="0"/>
                    </a:cubicBezTo>
                    <a:cubicBezTo>
                      <a:pt x="8" y="0"/>
                      <a:pt x="8" y="1"/>
                      <a:pt x="9" y="1"/>
                    </a:cubicBezTo>
                    <a:cubicBezTo>
                      <a:pt x="9" y="1"/>
                      <a:pt x="9" y="1"/>
                      <a:pt x="9" y="2"/>
                    </a:cubicBezTo>
                    <a:cubicBezTo>
                      <a:pt x="10" y="2"/>
                      <a:pt x="10" y="3"/>
                      <a:pt x="10" y="3"/>
                    </a:cubicBezTo>
                    <a:cubicBezTo>
                      <a:pt x="16" y="19"/>
                      <a:pt x="16" y="19"/>
                      <a:pt x="16" y="19"/>
                    </a:cubicBezTo>
                    <a:cubicBezTo>
                      <a:pt x="16" y="19"/>
                      <a:pt x="16" y="19"/>
                      <a:pt x="16" y="19"/>
                    </a:cubicBezTo>
                    <a:cubicBezTo>
                      <a:pt x="22" y="3"/>
                      <a:pt x="22" y="3"/>
                      <a:pt x="22" y="3"/>
                    </a:cubicBezTo>
                    <a:cubicBezTo>
                      <a:pt x="22" y="3"/>
                      <a:pt x="22" y="2"/>
                      <a:pt x="22" y="2"/>
                    </a:cubicBezTo>
                    <a:cubicBezTo>
                      <a:pt x="23" y="1"/>
                      <a:pt x="23" y="1"/>
                      <a:pt x="23" y="1"/>
                    </a:cubicBezTo>
                    <a:cubicBezTo>
                      <a:pt x="23" y="1"/>
                      <a:pt x="24" y="0"/>
                      <a:pt x="24" y="0"/>
                    </a:cubicBezTo>
                    <a:cubicBezTo>
                      <a:pt x="24" y="0"/>
                      <a:pt x="25" y="0"/>
                      <a:pt x="25" y="0"/>
                    </a:cubicBezTo>
                    <a:cubicBezTo>
                      <a:pt x="29" y="0"/>
                      <a:pt x="29" y="0"/>
                      <a:pt x="29" y="0"/>
                    </a:cubicBezTo>
                    <a:cubicBezTo>
                      <a:pt x="29" y="0"/>
                      <a:pt x="30" y="0"/>
                      <a:pt x="30" y="0"/>
                    </a:cubicBezTo>
                    <a:cubicBezTo>
                      <a:pt x="30" y="0"/>
                      <a:pt x="30" y="0"/>
                      <a:pt x="31" y="1"/>
                    </a:cubicBezTo>
                    <a:cubicBezTo>
                      <a:pt x="31"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1" name="Freeform 8451">
                <a:extLst>
                  <a:ext uri="{FF2B5EF4-FFF2-40B4-BE49-F238E27FC236}">
                    <a16:creationId xmlns:a16="http://schemas.microsoft.com/office/drawing/2014/main" id="{9909457C-B5B1-4E62-B859-5F0FBD2AA987}"/>
                  </a:ext>
                </a:extLst>
              </p:cNvPr>
              <p:cNvSpPr>
                <a:spLocks noEditPoints="1"/>
              </p:cNvSpPr>
              <p:nvPr/>
            </p:nvSpPr>
            <p:spPr bwMode="auto">
              <a:xfrm>
                <a:off x="-1208088" y="3244967"/>
                <a:ext cx="50800" cy="53975"/>
              </a:xfrm>
              <a:custGeom>
                <a:avLst/>
                <a:gdLst>
                  <a:gd name="T0" fmla="*/ 19 w 19"/>
                  <a:gd name="T1" fmla="*/ 11 h 21"/>
                  <a:gd name="T2" fmla="*/ 18 w 19"/>
                  <a:gd name="T3" fmla="*/ 15 h 21"/>
                  <a:gd name="T4" fmla="*/ 17 w 19"/>
                  <a:gd name="T5" fmla="*/ 18 h 21"/>
                  <a:gd name="T6" fmla="*/ 13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7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1 h 21"/>
                  <a:gd name="T34" fmla="*/ 14 w 19"/>
                  <a:gd name="T35" fmla="*/ 11 h 21"/>
                  <a:gd name="T36" fmla="*/ 14 w 19"/>
                  <a:gd name="T37" fmla="*/ 8 h 21"/>
                  <a:gd name="T38" fmla="*/ 13 w 19"/>
                  <a:gd name="T39" fmla="*/ 6 h 21"/>
                  <a:gd name="T40" fmla="*/ 11 w 19"/>
                  <a:gd name="T41" fmla="*/ 5 h 21"/>
                  <a:gd name="T42" fmla="*/ 9 w 19"/>
                  <a:gd name="T43" fmla="*/ 5 h 21"/>
                  <a:gd name="T44" fmla="*/ 7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7 w 19"/>
                  <a:gd name="T57" fmla="*/ 16 h 21"/>
                  <a:gd name="T58" fmla="*/ 9 w 19"/>
                  <a:gd name="T59" fmla="*/ 17 h 21"/>
                  <a:gd name="T60" fmla="*/ 11 w 19"/>
                  <a:gd name="T61" fmla="*/ 17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1"/>
                    </a:moveTo>
                    <a:cubicBezTo>
                      <a:pt x="19" y="12"/>
                      <a:pt x="19" y="14"/>
                      <a:pt x="18" y="15"/>
                    </a:cubicBezTo>
                    <a:cubicBezTo>
                      <a:pt x="18" y="16"/>
                      <a:pt x="17" y="17"/>
                      <a:pt x="17" y="18"/>
                    </a:cubicBezTo>
                    <a:cubicBezTo>
                      <a:pt x="16" y="19"/>
                      <a:pt x="15" y="20"/>
                      <a:pt x="13" y="20"/>
                    </a:cubicBezTo>
                    <a:cubicBezTo>
                      <a:pt x="12" y="21"/>
                      <a:pt x="11" y="21"/>
                      <a:pt x="9" y="21"/>
                    </a:cubicBezTo>
                    <a:cubicBezTo>
                      <a:pt x="7" y="21"/>
                      <a:pt x="6" y="21"/>
                      <a:pt x="5" y="20"/>
                    </a:cubicBezTo>
                    <a:cubicBezTo>
                      <a:pt x="4" y="20"/>
                      <a:pt x="3" y="19"/>
                      <a:pt x="2" y="18"/>
                    </a:cubicBezTo>
                    <a:cubicBezTo>
                      <a:pt x="1" y="18"/>
                      <a:pt x="0" y="16"/>
                      <a:pt x="0" y="15"/>
                    </a:cubicBezTo>
                    <a:cubicBezTo>
                      <a:pt x="0" y="14"/>
                      <a:pt x="0" y="13"/>
                      <a:pt x="0" y="11"/>
                    </a:cubicBezTo>
                    <a:cubicBezTo>
                      <a:pt x="0" y="9"/>
                      <a:pt x="0" y="8"/>
                      <a:pt x="0" y="7"/>
                    </a:cubicBezTo>
                    <a:cubicBezTo>
                      <a:pt x="1" y="5"/>
                      <a:pt x="1" y="4"/>
                      <a:pt x="2" y="3"/>
                    </a:cubicBezTo>
                    <a:cubicBezTo>
                      <a:pt x="3" y="2"/>
                      <a:pt x="4" y="2"/>
                      <a:pt x="5" y="1"/>
                    </a:cubicBezTo>
                    <a:cubicBezTo>
                      <a:pt x="6" y="1"/>
                      <a:pt x="8" y="0"/>
                      <a:pt x="10" y="0"/>
                    </a:cubicBezTo>
                    <a:cubicBezTo>
                      <a:pt x="11" y="0"/>
                      <a:pt x="13" y="1"/>
                      <a:pt x="14" y="1"/>
                    </a:cubicBezTo>
                    <a:cubicBezTo>
                      <a:pt x="15" y="2"/>
                      <a:pt x="16" y="2"/>
                      <a:pt x="17" y="3"/>
                    </a:cubicBezTo>
                    <a:cubicBezTo>
                      <a:pt x="18" y="4"/>
                      <a:pt x="18" y="5"/>
                      <a:pt x="19" y="6"/>
                    </a:cubicBezTo>
                    <a:cubicBezTo>
                      <a:pt x="19" y="8"/>
                      <a:pt x="19" y="9"/>
                      <a:pt x="19" y="11"/>
                    </a:cubicBezTo>
                    <a:close/>
                    <a:moveTo>
                      <a:pt x="14" y="11"/>
                    </a:moveTo>
                    <a:cubicBezTo>
                      <a:pt x="14" y="10"/>
                      <a:pt x="14" y="9"/>
                      <a:pt x="14" y="8"/>
                    </a:cubicBezTo>
                    <a:cubicBezTo>
                      <a:pt x="13" y="8"/>
                      <a:pt x="13" y="7"/>
                      <a:pt x="13" y="6"/>
                    </a:cubicBezTo>
                    <a:cubicBezTo>
                      <a:pt x="13" y="6"/>
                      <a:pt x="12" y="5"/>
                      <a:pt x="11" y="5"/>
                    </a:cubicBezTo>
                    <a:cubicBezTo>
                      <a:pt x="11" y="5"/>
                      <a:pt x="10" y="5"/>
                      <a:pt x="9" y="5"/>
                    </a:cubicBezTo>
                    <a:cubicBezTo>
                      <a:pt x="9" y="5"/>
                      <a:pt x="8" y="5"/>
                      <a:pt x="7" y="5"/>
                    </a:cubicBezTo>
                    <a:cubicBezTo>
                      <a:pt x="7" y="5"/>
                      <a:pt x="6" y="6"/>
                      <a:pt x="6" y="6"/>
                    </a:cubicBezTo>
                    <a:cubicBezTo>
                      <a:pt x="6" y="7"/>
                      <a:pt x="5" y="7"/>
                      <a:pt x="5" y="8"/>
                    </a:cubicBezTo>
                    <a:cubicBezTo>
                      <a:pt x="5" y="9"/>
                      <a:pt x="5" y="10"/>
                      <a:pt x="5" y="11"/>
                    </a:cubicBezTo>
                    <a:cubicBezTo>
                      <a:pt x="5" y="12"/>
                      <a:pt x="5" y="12"/>
                      <a:pt x="5" y="13"/>
                    </a:cubicBezTo>
                    <a:cubicBezTo>
                      <a:pt x="5" y="14"/>
                      <a:pt x="5" y="15"/>
                      <a:pt x="6" y="15"/>
                    </a:cubicBezTo>
                    <a:cubicBezTo>
                      <a:pt x="6" y="16"/>
                      <a:pt x="7" y="16"/>
                      <a:pt x="7" y="16"/>
                    </a:cubicBezTo>
                    <a:cubicBezTo>
                      <a:pt x="8" y="17"/>
                      <a:pt x="8" y="17"/>
                      <a:pt x="9" y="17"/>
                    </a:cubicBezTo>
                    <a:cubicBezTo>
                      <a:pt x="10" y="17"/>
                      <a:pt x="11" y="17"/>
                      <a:pt x="11" y="17"/>
                    </a:cubicBezTo>
                    <a:cubicBezTo>
                      <a:pt x="12" y="16"/>
                      <a:pt x="12" y="16"/>
                      <a:pt x="13" y="15"/>
                    </a:cubicBezTo>
                    <a:cubicBezTo>
                      <a:pt x="13" y="15"/>
                      <a:pt x="13"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2" name="Freeform 8452">
                <a:extLst>
                  <a:ext uri="{FF2B5EF4-FFF2-40B4-BE49-F238E27FC236}">
                    <a16:creationId xmlns:a16="http://schemas.microsoft.com/office/drawing/2014/main" id="{C1FE86BB-16C2-4299-9469-50018238ADC9}"/>
                  </a:ext>
                </a:extLst>
              </p:cNvPr>
              <p:cNvSpPr>
                <a:spLocks/>
              </p:cNvSpPr>
              <p:nvPr/>
            </p:nvSpPr>
            <p:spPr bwMode="auto">
              <a:xfrm>
                <a:off x="-1147763" y="3244967"/>
                <a:ext cx="33338" cy="53975"/>
              </a:xfrm>
              <a:custGeom>
                <a:avLst/>
                <a:gdLst>
                  <a:gd name="T0" fmla="*/ 12 w 12"/>
                  <a:gd name="T1" fmla="*/ 3 h 21"/>
                  <a:gd name="T2" fmla="*/ 12 w 12"/>
                  <a:gd name="T3" fmla="*/ 5 h 21"/>
                  <a:gd name="T4" fmla="*/ 12 w 12"/>
                  <a:gd name="T5" fmla="*/ 5 h 21"/>
                  <a:gd name="T6" fmla="*/ 12 w 12"/>
                  <a:gd name="T7" fmla="*/ 6 h 21"/>
                  <a:gd name="T8" fmla="*/ 11 w 12"/>
                  <a:gd name="T9" fmla="*/ 6 h 21"/>
                  <a:gd name="T10" fmla="*/ 11 w 12"/>
                  <a:gd name="T11" fmla="*/ 6 h 21"/>
                  <a:gd name="T12" fmla="*/ 10 w 12"/>
                  <a:gd name="T13" fmla="*/ 6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9 h 21"/>
                  <a:gd name="T26" fmla="*/ 5 w 12"/>
                  <a:gd name="T27" fmla="*/ 20 h 21"/>
                  <a:gd name="T28" fmla="*/ 5 w 12"/>
                  <a:gd name="T29" fmla="*/ 20 h 21"/>
                  <a:gd name="T30" fmla="*/ 5 w 12"/>
                  <a:gd name="T31" fmla="*/ 21 h 21"/>
                  <a:gd name="T32" fmla="*/ 4 w 12"/>
                  <a:gd name="T33" fmla="*/ 21 h 21"/>
                  <a:gd name="T34" fmla="*/ 3 w 12"/>
                  <a:gd name="T35" fmla="*/ 21 h 21"/>
                  <a:gd name="T36" fmla="*/ 1 w 12"/>
                  <a:gd name="T37" fmla="*/ 21 h 21"/>
                  <a:gd name="T38" fmla="*/ 1 w 12"/>
                  <a:gd name="T39" fmla="*/ 21 h 21"/>
                  <a:gd name="T40" fmla="*/ 0 w 12"/>
                  <a:gd name="T41" fmla="*/ 20 h 21"/>
                  <a:gd name="T42" fmla="*/ 0 w 12"/>
                  <a:gd name="T43" fmla="*/ 20 h 21"/>
                  <a:gd name="T44" fmla="*/ 0 w 12"/>
                  <a:gd name="T45" fmla="*/ 2 h 21"/>
                  <a:gd name="T46" fmla="*/ 0 w 12"/>
                  <a:gd name="T47" fmla="*/ 1 h 21"/>
                  <a:gd name="T48" fmla="*/ 1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5 w 12"/>
                  <a:gd name="T61" fmla="*/ 2 h 21"/>
                  <a:gd name="T62" fmla="*/ 5 w 12"/>
                  <a:gd name="T63" fmla="*/ 4 h 21"/>
                  <a:gd name="T64" fmla="*/ 6 w 12"/>
                  <a:gd name="T65" fmla="*/ 2 h 21"/>
                  <a:gd name="T66" fmla="*/ 7 w 12"/>
                  <a:gd name="T67" fmla="*/ 1 h 21"/>
                  <a:gd name="T68" fmla="*/ 8 w 12"/>
                  <a:gd name="T69" fmla="*/ 1 h 21"/>
                  <a:gd name="T70" fmla="*/ 9 w 12"/>
                  <a:gd name="T71" fmla="*/ 0 h 21"/>
                  <a:gd name="T72" fmla="*/ 10 w 12"/>
                  <a:gd name="T73" fmla="*/ 1 h 21"/>
                  <a:gd name="T74" fmla="*/ 11 w 12"/>
                  <a:gd name="T75" fmla="*/ 1 h 21"/>
                  <a:gd name="T76" fmla="*/ 11 w 12"/>
                  <a:gd name="T77" fmla="*/ 1 h 21"/>
                  <a:gd name="T78" fmla="*/ 12 w 12"/>
                  <a:gd name="T79" fmla="*/ 1 h 21"/>
                  <a:gd name="T80" fmla="*/ 12 w 12"/>
                  <a:gd name="T81" fmla="*/ 1 h 21"/>
                  <a:gd name="T82" fmla="*/ 12 w 12"/>
                  <a:gd name="T83" fmla="*/ 2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5"/>
                    </a:cubicBezTo>
                    <a:cubicBezTo>
                      <a:pt x="12" y="5"/>
                      <a:pt x="12" y="5"/>
                      <a:pt x="12" y="5"/>
                    </a:cubicBezTo>
                    <a:cubicBezTo>
                      <a:pt x="12" y="5"/>
                      <a:pt x="12" y="6"/>
                      <a:pt x="12" y="6"/>
                    </a:cubicBezTo>
                    <a:cubicBezTo>
                      <a:pt x="11" y="6"/>
                      <a:pt x="11" y="6"/>
                      <a:pt x="11" y="6"/>
                    </a:cubicBezTo>
                    <a:cubicBezTo>
                      <a:pt x="11" y="6"/>
                      <a:pt x="11" y="6"/>
                      <a:pt x="11" y="6"/>
                    </a:cubicBezTo>
                    <a:cubicBezTo>
                      <a:pt x="11" y="6"/>
                      <a:pt x="11" y="6"/>
                      <a:pt x="10" y="6"/>
                    </a:cubicBezTo>
                    <a:cubicBezTo>
                      <a:pt x="10" y="5"/>
                      <a:pt x="10" y="5"/>
                      <a:pt x="10" y="5"/>
                    </a:cubicBezTo>
                    <a:cubicBezTo>
                      <a:pt x="10" y="5"/>
                      <a:pt x="9" y="5"/>
                      <a:pt x="9" y="5"/>
                    </a:cubicBezTo>
                    <a:cubicBezTo>
                      <a:pt x="9" y="5"/>
                      <a:pt x="9" y="5"/>
                      <a:pt x="8" y="5"/>
                    </a:cubicBezTo>
                    <a:cubicBezTo>
                      <a:pt x="8" y="6"/>
                      <a:pt x="8" y="6"/>
                      <a:pt x="7" y="6"/>
                    </a:cubicBezTo>
                    <a:cubicBezTo>
                      <a:pt x="7" y="6"/>
                      <a:pt x="7" y="7"/>
                      <a:pt x="6" y="7"/>
                    </a:cubicBezTo>
                    <a:cubicBezTo>
                      <a:pt x="6" y="7"/>
                      <a:pt x="6" y="8"/>
                      <a:pt x="5" y="9"/>
                    </a:cubicBezTo>
                    <a:cubicBezTo>
                      <a:pt x="5" y="20"/>
                      <a:pt x="5" y="20"/>
                      <a:pt x="5" y="20"/>
                    </a:cubicBezTo>
                    <a:cubicBezTo>
                      <a:pt x="5" y="20"/>
                      <a:pt x="5" y="20"/>
                      <a:pt x="5" y="20"/>
                    </a:cubicBezTo>
                    <a:cubicBezTo>
                      <a:pt x="5" y="20"/>
                      <a:pt x="5" y="20"/>
                      <a:pt x="5" y="21"/>
                    </a:cubicBezTo>
                    <a:cubicBezTo>
                      <a:pt x="5" y="21"/>
                      <a:pt x="4" y="21"/>
                      <a:pt x="4" y="21"/>
                    </a:cubicBezTo>
                    <a:cubicBezTo>
                      <a:pt x="4" y="21"/>
                      <a:pt x="3" y="21"/>
                      <a:pt x="3" y="21"/>
                    </a:cubicBezTo>
                    <a:cubicBezTo>
                      <a:pt x="2" y="21"/>
                      <a:pt x="2" y="21"/>
                      <a:pt x="1" y="21"/>
                    </a:cubicBezTo>
                    <a:cubicBezTo>
                      <a:pt x="1" y="21"/>
                      <a:pt x="1" y="21"/>
                      <a:pt x="1" y="21"/>
                    </a:cubicBezTo>
                    <a:cubicBezTo>
                      <a:pt x="1" y="20"/>
                      <a:pt x="0" y="20"/>
                      <a:pt x="0" y="20"/>
                    </a:cubicBezTo>
                    <a:cubicBezTo>
                      <a:pt x="0" y="20"/>
                      <a:pt x="0" y="20"/>
                      <a:pt x="0" y="20"/>
                    </a:cubicBezTo>
                    <a:cubicBezTo>
                      <a:pt x="0" y="2"/>
                      <a:pt x="0" y="2"/>
                      <a:pt x="0" y="2"/>
                    </a:cubicBezTo>
                    <a:cubicBezTo>
                      <a:pt x="0" y="2"/>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4" y="1"/>
                    </a:cubicBezTo>
                    <a:cubicBezTo>
                      <a:pt x="5" y="1"/>
                      <a:pt x="5" y="2"/>
                      <a:pt x="5" y="2"/>
                    </a:cubicBezTo>
                    <a:cubicBezTo>
                      <a:pt x="5" y="4"/>
                      <a:pt x="5" y="4"/>
                      <a:pt x="5" y="4"/>
                    </a:cubicBezTo>
                    <a:cubicBezTo>
                      <a:pt x="5" y="3"/>
                      <a:pt x="5" y="3"/>
                      <a:pt x="6" y="2"/>
                    </a:cubicBezTo>
                    <a:cubicBezTo>
                      <a:pt x="6" y="2"/>
                      <a:pt x="7" y="1"/>
                      <a:pt x="7" y="1"/>
                    </a:cubicBezTo>
                    <a:cubicBezTo>
                      <a:pt x="7" y="1"/>
                      <a:pt x="8" y="1"/>
                      <a:pt x="8" y="1"/>
                    </a:cubicBezTo>
                    <a:cubicBezTo>
                      <a:pt x="9" y="1"/>
                      <a:pt x="9" y="0"/>
                      <a:pt x="9" y="0"/>
                    </a:cubicBezTo>
                    <a:cubicBezTo>
                      <a:pt x="10" y="0"/>
                      <a:pt x="10" y="0"/>
                      <a:pt x="10" y="1"/>
                    </a:cubicBezTo>
                    <a:cubicBezTo>
                      <a:pt x="10" y="1"/>
                      <a:pt x="10" y="1"/>
                      <a:pt x="11" y="1"/>
                    </a:cubicBezTo>
                    <a:cubicBezTo>
                      <a:pt x="11" y="1"/>
                      <a:pt x="11" y="1"/>
                      <a:pt x="11" y="1"/>
                    </a:cubicBezTo>
                    <a:cubicBezTo>
                      <a:pt x="11" y="1"/>
                      <a:pt x="11" y="1"/>
                      <a:pt x="12" y="1"/>
                    </a:cubicBezTo>
                    <a:cubicBezTo>
                      <a:pt x="12" y="1"/>
                      <a:pt x="12" y="1"/>
                      <a:pt x="12" y="1"/>
                    </a:cubicBezTo>
                    <a:cubicBezTo>
                      <a:pt x="12" y="1"/>
                      <a:pt x="12" y="1"/>
                      <a:pt x="12" y="2"/>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3" name="Freeform 8453">
                <a:extLst>
                  <a:ext uri="{FF2B5EF4-FFF2-40B4-BE49-F238E27FC236}">
                    <a16:creationId xmlns:a16="http://schemas.microsoft.com/office/drawing/2014/main" id="{DB672167-9FC6-4A9E-B596-A96C65A319BA}"/>
                  </a:ext>
                </a:extLst>
              </p:cNvPr>
              <p:cNvSpPr>
                <a:spLocks/>
              </p:cNvSpPr>
              <p:nvPr/>
            </p:nvSpPr>
            <p:spPr bwMode="auto">
              <a:xfrm>
                <a:off x="-1106488" y="3244967"/>
                <a:ext cx="31750" cy="53975"/>
              </a:xfrm>
              <a:custGeom>
                <a:avLst/>
                <a:gdLst>
                  <a:gd name="T0" fmla="*/ 12 w 12"/>
                  <a:gd name="T1" fmla="*/ 3 h 21"/>
                  <a:gd name="T2" fmla="*/ 12 w 12"/>
                  <a:gd name="T3" fmla="*/ 5 h 21"/>
                  <a:gd name="T4" fmla="*/ 12 w 12"/>
                  <a:gd name="T5" fmla="*/ 5 h 21"/>
                  <a:gd name="T6" fmla="*/ 11 w 12"/>
                  <a:gd name="T7" fmla="*/ 6 h 21"/>
                  <a:gd name="T8" fmla="*/ 11 w 12"/>
                  <a:gd name="T9" fmla="*/ 6 h 21"/>
                  <a:gd name="T10" fmla="*/ 11 w 12"/>
                  <a:gd name="T11" fmla="*/ 6 h 21"/>
                  <a:gd name="T12" fmla="*/ 10 w 12"/>
                  <a:gd name="T13" fmla="*/ 6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9 h 21"/>
                  <a:gd name="T26" fmla="*/ 5 w 12"/>
                  <a:gd name="T27" fmla="*/ 20 h 21"/>
                  <a:gd name="T28" fmla="*/ 5 w 12"/>
                  <a:gd name="T29" fmla="*/ 20 h 21"/>
                  <a:gd name="T30" fmla="*/ 5 w 12"/>
                  <a:gd name="T31" fmla="*/ 21 h 21"/>
                  <a:gd name="T32" fmla="*/ 4 w 12"/>
                  <a:gd name="T33" fmla="*/ 21 h 21"/>
                  <a:gd name="T34" fmla="*/ 3 w 12"/>
                  <a:gd name="T35" fmla="*/ 21 h 21"/>
                  <a:gd name="T36" fmla="*/ 1 w 12"/>
                  <a:gd name="T37" fmla="*/ 21 h 21"/>
                  <a:gd name="T38" fmla="*/ 1 w 12"/>
                  <a:gd name="T39" fmla="*/ 21 h 21"/>
                  <a:gd name="T40" fmla="*/ 0 w 12"/>
                  <a:gd name="T41" fmla="*/ 20 h 21"/>
                  <a:gd name="T42" fmla="*/ 0 w 12"/>
                  <a:gd name="T43" fmla="*/ 20 h 21"/>
                  <a:gd name="T44" fmla="*/ 0 w 12"/>
                  <a:gd name="T45" fmla="*/ 2 h 21"/>
                  <a:gd name="T46" fmla="*/ 0 w 12"/>
                  <a:gd name="T47" fmla="*/ 1 h 21"/>
                  <a:gd name="T48" fmla="*/ 1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2 h 21"/>
                  <a:gd name="T62" fmla="*/ 4 w 12"/>
                  <a:gd name="T63" fmla="*/ 4 h 21"/>
                  <a:gd name="T64" fmla="*/ 6 w 12"/>
                  <a:gd name="T65" fmla="*/ 2 h 21"/>
                  <a:gd name="T66" fmla="*/ 7 w 12"/>
                  <a:gd name="T67" fmla="*/ 1 h 21"/>
                  <a:gd name="T68" fmla="*/ 8 w 12"/>
                  <a:gd name="T69" fmla="*/ 1 h 21"/>
                  <a:gd name="T70" fmla="*/ 9 w 12"/>
                  <a:gd name="T71" fmla="*/ 0 h 21"/>
                  <a:gd name="T72" fmla="*/ 10 w 12"/>
                  <a:gd name="T73" fmla="*/ 1 h 21"/>
                  <a:gd name="T74" fmla="*/ 11 w 12"/>
                  <a:gd name="T75" fmla="*/ 1 h 21"/>
                  <a:gd name="T76" fmla="*/ 11 w 12"/>
                  <a:gd name="T77" fmla="*/ 1 h 21"/>
                  <a:gd name="T78" fmla="*/ 11 w 12"/>
                  <a:gd name="T79" fmla="*/ 1 h 21"/>
                  <a:gd name="T80" fmla="*/ 12 w 12"/>
                  <a:gd name="T81" fmla="*/ 1 h 21"/>
                  <a:gd name="T82" fmla="*/ 12 w 12"/>
                  <a:gd name="T83" fmla="*/ 2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5"/>
                    </a:cubicBezTo>
                    <a:cubicBezTo>
                      <a:pt x="12" y="5"/>
                      <a:pt x="12" y="5"/>
                      <a:pt x="12" y="5"/>
                    </a:cubicBezTo>
                    <a:cubicBezTo>
                      <a:pt x="12" y="5"/>
                      <a:pt x="11" y="6"/>
                      <a:pt x="11" y="6"/>
                    </a:cubicBezTo>
                    <a:cubicBezTo>
                      <a:pt x="11" y="6"/>
                      <a:pt x="11" y="6"/>
                      <a:pt x="11" y="6"/>
                    </a:cubicBezTo>
                    <a:cubicBezTo>
                      <a:pt x="11" y="6"/>
                      <a:pt x="11" y="6"/>
                      <a:pt x="11" y="6"/>
                    </a:cubicBezTo>
                    <a:cubicBezTo>
                      <a:pt x="11" y="6"/>
                      <a:pt x="10" y="6"/>
                      <a:pt x="10" y="6"/>
                    </a:cubicBezTo>
                    <a:cubicBezTo>
                      <a:pt x="10" y="5"/>
                      <a:pt x="10" y="5"/>
                      <a:pt x="10" y="5"/>
                    </a:cubicBezTo>
                    <a:cubicBezTo>
                      <a:pt x="9" y="5"/>
                      <a:pt x="9" y="5"/>
                      <a:pt x="9" y="5"/>
                    </a:cubicBezTo>
                    <a:cubicBezTo>
                      <a:pt x="9" y="5"/>
                      <a:pt x="8" y="5"/>
                      <a:pt x="8" y="5"/>
                    </a:cubicBezTo>
                    <a:cubicBezTo>
                      <a:pt x="8" y="6"/>
                      <a:pt x="8" y="6"/>
                      <a:pt x="7" y="6"/>
                    </a:cubicBezTo>
                    <a:cubicBezTo>
                      <a:pt x="7" y="6"/>
                      <a:pt x="7" y="7"/>
                      <a:pt x="6" y="7"/>
                    </a:cubicBezTo>
                    <a:cubicBezTo>
                      <a:pt x="6" y="7"/>
                      <a:pt x="6" y="8"/>
                      <a:pt x="5" y="9"/>
                    </a:cubicBezTo>
                    <a:cubicBezTo>
                      <a:pt x="5" y="20"/>
                      <a:pt x="5" y="20"/>
                      <a:pt x="5" y="20"/>
                    </a:cubicBezTo>
                    <a:cubicBezTo>
                      <a:pt x="5" y="20"/>
                      <a:pt x="5" y="20"/>
                      <a:pt x="5" y="20"/>
                    </a:cubicBezTo>
                    <a:cubicBezTo>
                      <a:pt x="5" y="20"/>
                      <a:pt x="5" y="20"/>
                      <a:pt x="5" y="21"/>
                    </a:cubicBezTo>
                    <a:cubicBezTo>
                      <a:pt x="4" y="21"/>
                      <a:pt x="4" y="21"/>
                      <a:pt x="4" y="21"/>
                    </a:cubicBezTo>
                    <a:cubicBezTo>
                      <a:pt x="4" y="21"/>
                      <a:pt x="3" y="21"/>
                      <a:pt x="3" y="21"/>
                    </a:cubicBezTo>
                    <a:cubicBezTo>
                      <a:pt x="2" y="21"/>
                      <a:pt x="2" y="21"/>
                      <a:pt x="1" y="21"/>
                    </a:cubicBezTo>
                    <a:cubicBezTo>
                      <a:pt x="1" y="21"/>
                      <a:pt x="1" y="21"/>
                      <a:pt x="1" y="21"/>
                    </a:cubicBezTo>
                    <a:cubicBezTo>
                      <a:pt x="0" y="20"/>
                      <a:pt x="0" y="20"/>
                      <a:pt x="0" y="20"/>
                    </a:cubicBezTo>
                    <a:cubicBezTo>
                      <a:pt x="0" y="20"/>
                      <a:pt x="0" y="20"/>
                      <a:pt x="0" y="20"/>
                    </a:cubicBezTo>
                    <a:cubicBezTo>
                      <a:pt x="0" y="2"/>
                      <a:pt x="0" y="2"/>
                      <a:pt x="0" y="2"/>
                    </a:cubicBezTo>
                    <a:cubicBezTo>
                      <a:pt x="0" y="2"/>
                      <a:pt x="0" y="1"/>
                      <a:pt x="0" y="1"/>
                    </a:cubicBezTo>
                    <a:cubicBezTo>
                      <a:pt x="0" y="1"/>
                      <a:pt x="0" y="1"/>
                      <a:pt x="1"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2"/>
                      <a:pt x="4" y="2"/>
                    </a:cubicBezTo>
                    <a:cubicBezTo>
                      <a:pt x="4" y="4"/>
                      <a:pt x="4" y="4"/>
                      <a:pt x="4" y="4"/>
                    </a:cubicBezTo>
                    <a:cubicBezTo>
                      <a:pt x="5" y="3"/>
                      <a:pt x="5" y="3"/>
                      <a:pt x="6" y="2"/>
                    </a:cubicBezTo>
                    <a:cubicBezTo>
                      <a:pt x="6" y="2"/>
                      <a:pt x="7" y="1"/>
                      <a:pt x="7" y="1"/>
                    </a:cubicBezTo>
                    <a:cubicBezTo>
                      <a:pt x="7" y="1"/>
                      <a:pt x="8" y="1"/>
                      <a:pt x="8" y="1"/>
                    </a:cubicBezTo>
                    <a:cubicBezTo>
                      <a:pt x="9" y="1"/>
                      <a:pt x="9" y="0"/>
                      <a:pt x="9" y="0"/>
                    </a:cubicBezTo>
                    <a:cubicBezTo>
                      <a:pt x="9" y="0"/>
                      <a:pt x="10" y="0"/>
                      <a:pt x="10" y="1"/>
                    </a:cubicBezTo>
                    <a:cubicBezTo>
                      <a:pt x="10" y="1"/>
                      <a:pt x="10" y="1"/>
                      <a:pt x="11" y="1"/>
                    </a:cubicBezTo>
                    <a:cubicBezTo>
                      <a:pt x="11" y="1"/>
                      <a:pt x="11" y="1"/>
                      <a:pt x="11" y="1"/>
                    </a:cubicBezTo>
                    <a:cubicBezTo>
                      <a:pt x="11" y="1"/>
                      <a:pt x="11" y="1"/>
                      <a:pt x="11" y="1"/>
                    </a:cubicBezTo>
                    <a:cubicBezTo>
                      <a:pt x="12" y="1"/>
                      <a:pt x="12" y="1"/>
                      <a:pt x="12" y="1"/>
                    </a:cubicBezTo>
                    <a:cubicBezTo>
                      <a:pt x="12" y="1"/>
                      <a:pt x="12" y="1"/>
                      <a:pt x="12" y="2"/>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4" name="Freeform 8454">
                <a:extLst>
                  <a:ext uri="{FF2B5EF4-FFF2-40B4-BE49-F238E27FC236}">
                    <a16:creationId xmlns:a16="http://schemas.microsoft.com/office/drawing/2014/main" id="{E4D52858-A8B0-4CB1-A761-017AE26FB899}"/>
                  </a:ext>
                </a:extLst>
              </p:cNvPr>
              <p:cNvSpPr>
                <a:spLocks noEditPoints="1"/>
              </p:cNvSpPr>
              <p:nvPr/>
            </p:nvSpPr>
            <p:spPr bwMode="auto">
              <a:xfrm>
                <a:off x="-1066800" y="3225917"/>
                <a:ext cx="12700" cy="73025"/>
              </a:xfrm>
              <a:custGeom>
                <a:avLst/>
                <a:gdLst>
                  <a:gd name="T0" fmla="*/ 5 w 5"/>
                  <a:gd name="T1" fmla="*/ 2 h 28"/>
                  <a:gd name="T2" fmla="*/ 5 w 5"/>
                  <a:gd name="T3" fmla="*/ 5 h 28"/>
                  <a:gd name="T4" fmla="*/ 3 w 5"/>
                  <a:gd name="T5" fmla="*/ 5 h 28"/>
                  <a:gd name="T6" fmla="*/ 0 w 5"/>
                  <a:gd name="T7" fmla="*/ 5 h 28"/>
                  <a:gd name="T8" fmla="*/ 0 w 5"/>
                  <a:gd name="T9" fmla="*/ 3 h 28"/>
                  <a:gd name="T10" fmla="*/ 0 w 5"/>
                  <a:gd name="T11" fmla="*/ 0 h 28"/>
                  <a:gd name="T12" fmla="*/ 3 w 5"/>
                  <a:gd name="T13" fmla="*/ 0 h 28"/>
                  <a:gd name="T14" fmla="*/ 5 w 5"/>
                  <a:gd name="T15" fmla="*/ 0 h 28"/>
                  <a:gd name="T16" fmla="*/ 5 w 5"/>
                  <a:gd name="T17" fmla="*/ 2 h 28"/>
                  <a:gd name="T18" fmla="*/ 5 w 5"/>
                  <a:gd name="T19" fmla="*/ 27 h 28"/>
                  <a:gd name="T20" fmla="*/ 5 w 5"/>
                  <a:gd name="T21" fmla="*/ 27 h 28"/>
                  <a:gd name="T22" fmla="*/ 5 w 5"/>
                  <a:gd name="T23" fmla="*/ 28 h 28"/>
                  <a:gd name="T24" fmla="*/ 4 w 5"/>
                  <a:gd name="T25" fmla="*/ 28 h 28"/>
                  <a:gd name="T26" fmla="*/ 3 w 5"/>
                  <a:gd name="T27" fmla="*/ 28 h 28"/>
                  <a:gd name="T28" fmla="*/ 1 w 5"/>
                  <a:gd name="T29" fmla="*/ 28 h 28"/>
                  <a:gd name="T30" fmla="*/ 0 w 5"/>
                  <a:gd name="T31" fmla="*/ 28 h 28"/>
                  <a:gd name="T32" fmla="*/ 0 w 5"/>
                  <a:gd name="T33" fmla="*/ 27 h 28"/>
                  <a:gd name="T34" fmla="*/ 0 w 5"/>
                  <a:gd name="T35" fmla="*/ 27 h 28"/>
                  <a:gd name="T36" fmla="*/ 0 w 5"/>
                  <a:gd name="T37" fmla="*/ 9 h 28"/>
                  <a:gd name="T38" fmla="*/ 0 w 5"/>
                  <a:gd name="T39" fmla="*/ 8 h 28"/>
                  <a:gd name="T40" fmla="*/ 0 w 5"/>
                  <a:gd name="T41" fmla="*/ 8 h 28"/>
                  <a:gd name="T42" fmla="*/ 1 w 5"/>
                  <a:gd name="T43" fmla="*/ 8 h 28"/>
                  <a:gd name="T44" fmla="*/ 3 w 5"/>
                  <a:gd name="T45" fmla="*/ 8 h 28"/>
                  <a:gd name="T46" fmla="*/ 4 w 5"/>
                  <a:gd name="T47" fmla="*/ 8 h 28"/>
                  <a:gd name="T48" fmla="*/ 5 w 5"/>
                  <a:gd name="T49" fmla="*/ 8 h 28"/>
                  <a:gd name="T50" fmla="*/ 5 w 5"/>
                  <a:gd name="T51" fmla="*/ 8 h 28"/>
                  <a:gd name="T52" fmla="*/ 5 w 5"/>
                  <a:gd name="T53" fmla="*/ 9 h 28"/>
                  <a:gd name="T54" fmla="*/ 5 w 5"/>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 h="28">
                    <a:moveTo>
                      <a:pt x="5" y="2"/>
                    </a:moveTo>
                    <a:cubicBezTo>
                      <a:pt x="5" y="3"/>
                      <a:pt x="5" y="4"/>
                      <a:pt x="5" y="5"/>
                    </a:cubicBezTo>
                    <a:cubicBezTo>
                      <a:pt x="4" y="5"/>
                      <a:pt x="4" y="5"/>
                      <a:pt x="3" y="5"/>
                    </a:cubicBezTo>
                    <a:cubicBezTo>
                      <a:pt x="1" y="5"/>
                      <a:pt x="1" y="5"/>
                      <a:pt x="0" y="5"/>
                    </a:cubicBezTo>
                    <a:cubicBezTo>
                      <a:pt x="0" y="4"/>
                      <a:pt x="0" y="4"/>
                      <a:pt x="0" y="3"/>
                    </a:cubicBezTo>
                    <a:cubicBezTo>
                      <a:pt x="0" y="2"/>
                      <a:pt x="0" y="1"/>
                      <a:pt x="0" y="0"/>
                    </a:cubicBezTo>
                    <a:cubicBezTo>
                      <a:pt x="1" y="0"/>
                      <a:pt x="1" y="0"/>
                      <a:pt x="3" y="0"/>
                    </a:cubicBezTo>
                    <a:cubicBezTo>
                      <a:pt x="4" y="0"/>
                      <a:pt x="4" y="0"/>
                      <a:pt x="5" y="0"/>
                    </a:cubicBezTo>
                    <a:cubicBezTo>
                      <a:pt x="5" y="1"/>
                      <a:pt x="5" y="1"/>
                      <a:pt x="5" y="2"/>
                    </a:cubicBezTo>
                    <a:close/>
                    <a:moveTo>
                      <a:pt x="5" y="27"/>
                    </a:moveTo>
                    <a:cubicBezTo>
                      <a:pt x="5" y="27"/>
                      <a:pt x="5" y="27"/>
                      <a:pt x="5" y="27"/>
                    </a:cubicBezTo>
                    <a:cubicBezTo>
                      <a:pt x="5" y="27"/>
                      <a:pt x="5" y="27"/>
                      <a:pt x="5" y="28"/>
                    </a:cubicBezTo>
                    <a:cubicBezTo>
                      <a:pt x="4" y="28"/>
                      <a:pt x="4" y="28"/>
                      <a:pt x="4" y="28"/>
                    </a:cubicBezTo>
                    <a:cubicBezTo>
                      <a:pt x="3" y="28"/>
                      <a:pt x="3" y="28"/>
                      <a:pt x="3" y="28"/>
                    </a:cubicBezTo>
                    <a:cubicBezTo>
                      <a:pt x="2" y="28"/>
                      <a:pt x="2" y="28"/>
                      <a:pt x="1" y="28"/>
                    </a:cubicBezTo>
                    <a:cubicBezTo>
                      <a:pt x="1" y="28"/>
                      <a:pt x="1" y="28"/>
                      <a:pt x="0" y="28"/>
                    </a:cubicBezTo>
                    <a:cubicBezTo>
                      <a:pt x="0" y="27"/>
                      <a:pt x="0" y="27"/>
                      <a:pt x="0" y="27"/>
                    </a:cubicBezTo>
                    <a:cubicBezTo>
                      <a:pt x="0" y="27"/>
                      <a:pt x="0" y="27"/>
                      <a:pt x="0" y="27"/>
                    </a:cubicBezTo>
                    <a:cubicBezTo>
                      <a:pt x="0" y="9"/>
                      <a:pt x="0" y="9"/>
                      <a:pt x="0" y="9"/>
                    </a:cubicBezTo>
                    <a:cubicBezTo>
                      <a:pt x="0" y="9"/>
                      <a:pt x="0" y="8"/>
                      <a:pt x="0" y="8"/>
                    </a:cubicBezTo>
                    <a:cubicBezTo>
                      <a:pt x="0" y="8"/>
                      <a:pt x="0" y="8"/>
                      <a:pt x="0" y="8"/>
                    </a:cubicBezTo>
                    <a:cubicBezTo>
                      <a:pt x="1" y="8"/>
                      <a:pt x="1" y="8"/>
                      <a:pt x="1" y="8"/>
                    </a:cubicBezTo>
                    <a:cubicBezTo>
                      <a:pt x="2" y="8"/>
                      <a:pt x="2" y="8"/>
                      <a:pt x="3" y="8"/>
                    </a:cubicBezTo>
                    <a:cubicBezTo>
                      <a:pt x="3" y="8"/>
                      <a:pt x="3" y="8"/>
                      <a:pt x="4" y="8"/>
                    </a:cubicBezTo>
                    <a:cubicBezTo>
                      <a:pt x="4" y="8"/>
                      <a:pt x="4" y="8"/>
                      <a:pt x="5" y="8"/>
                    </a:cubicBezTo>
                    <a:cubicBezTo>
                      <a:pt x="5" y="8"/>
                      <a:pt x="5" y="8"/>
                      <a:pt x="5" y="8"/>
                    </a:cubicBezTo>
                    <a:cubicBezTo>
                      <a:pt x="5" y="8"/>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5" name="Freeform 8455">
                <a:extLst>
                  <a:ext uri="{FF2B5EF4-FFF2-40B4-BE49-F238E27FC236}">
                    <a16:creationId xmlns:a16="http://schemas.microsoft.com/office/drawing/2014/main" id="{EC7E6A00-51CE-4C06-A712-C5EC5E0CA3A8}"/>
                  </a:ext>
                </a:extLst>
              </p:cNvPr>
              <p:cNvSpPr>
                <a:spLocks/>
              </p:cNvSpPr>
              <p:nvPr/>
            </p:nvSpPr>
            <p:spPr bwMode="auto">
              <a:xfrm>
                <a:off x="-1042988" y="3244967"/>
                <a:ext cx="38100" cy="53975"/>
              </a:xfrm>
              <a:custGeom>
                <a:avLst/>
                <a:gdLst>
                  <a:gd name="T0" fmla="*/ 14 w 14"/>
                  <a:gd name="T1" fmla="*/ 15 h 21"/>
                  <a:gd name="T2" fmla="*/ 13 w 14"/>
                  <a:gd name="T3" fmla="*/ 17 h 21"/>
                  <a:gd name="T4" fmla="*/ 12 w 14"/>
                  <a:gd name="T5" fmla="*/ 19 h 21"/>
                  <a:gd name="T6" fmla="*/ 9 w 14"/>
                  <a:gd name="T7" fmla="*/ 21 h 21"/>
                  <a:gd name="T8" fmla="*/ 6 w 14"/>
                  <a:gd name="T9" fmla="*/ 21 h 21"/>
                  <a:gd name="T10" fmla="*/ 4 w 14"/>
                  <a:gd name="T11" fmla="*/ 21 h 21"/>
                  <a:gd name="T12" fmla="*/ 3 w 14"/>
                  <a:gd name="T13" fmla="*/ 21 h 21"/>
                  <a:gd name="T14" fmla="*/ 1 w 14"/>
                  <a:gd name="T15" fmla="*/ 20 h 21"/>
                  <a:gd name="T16" fmla="*/ 1 w 14"/>
                  <a:gd name="T17" fmla="*/ 20 h 21"/>
                  <a:gd name="T18" fmla="*/ 0 w 14"/>
                  <a:gd name="T19" fmla="*/ 19 h 21"/>
                  <a:gd name="T20" fmla="*/ 0 w 14"/>
                  <a:gd name="T21" fmla="*/ 18 h 21"/>
                  <a:gd name="T22" fmla="*/ 0 w 14"/>
                  <a:gd name="T23" fmla="*/ 17 h 21"/>
                  <a:gd name="T24" fmla="*/ 0 w 14"/>
                  <a:gd name="T25" fmla="*/ 16 h 21"/>
                  <a:gd name="T26" fmla="*/ 1 w 14"/>
                  <a:gd name="T27" fmla="*/ 16 h 21"/>
                  <a:gd name="T28" fmla="*/ 1 w 14"/>
                  <a:gd name="T29" fmla="*/ 16 h 21"/>
                  <a:gd name="T30" fmla="*/ 1 w 14"/>
                  <a:gd name="T31" fmla="*/ 16 h 21"/>
                  <a:gd name="T32" fmla="*/ 3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9 w 14"/>
                  <a:gd name="T47" fmla="*/ 14 h 21"/>
                  <a:gd name="T48" fmla="*/ 8 w 14"/>
                  <a:gd name="T49" fmla="*/ 13 h 21"/>
                  <a:gd name="T50" fmla="*/ 6 w 14"/>
                  <a:gd name="T51" fmla="*/ 13 h 21"/>
                  <a:gd name="T52" fmla="*/ 5 w 14"/>
                  <a:gd name="T53" fmla="*/ 12 h 21"/>
                  <a:gd name="T54" fmla="*/ 3 w 14"/>
                  <a:gd name="T55" fmla="*/ 11 h 21"/>
                  <a:gd name="T56" fmla="*/ 2 w 14"/>
                  <a:gd name="T57" fmla="*/ 10 h 21"/>
                  <a:gd name="T58" fmla="*/ 1 w 14"/>
                  <a:gd name="T59" fmla="*/ 9 h 21"/>
                  <a:gd name="T60" fmla="*/ 0 w 14"/>
                  <a:gd name="T61" fmla="*/ 6 h 21"/>
                  <a:gd name="T62" fmla="*/ 1 w 14"/>
                  <a:gd name="T63" fmla="*/ 4 h 21"/>
                  <a:gd name="T64" fmla="*/ 2 w 14"/>
                  <a:gd name="T65" fmla="*/ 2 h 21"/>
                  <a:gd name="T66" fmla="*/ 5 w 14"/>
                  <a:gd name="T67" fmla="*/ 1 h 21"/>
                  <a:gd name="T68" fmla="*/ 8 w 14"/>
                  <a:gd name="T69" fmla="*/ 0 h 21"/>
                  <a:gd name="T70" fmla="*/ 9 w 14"/>
                  <a:gd name="T71" fmla="*/ 1 h 21"/>
                  <a:gd name="T72" fmla="*/ 11 w 14"/>
                  <a:gd name="T73" fmla="*/ 1 h 21"/>
                  <a:gd name="T74" fmla="*/ 12 w 14"/>
                  <a:gd name="T75" fmla="*/ 1 h 21"/>
                  <a:gd name="T76" fmla="*/ 13 w 14"/>
                  <a:gd name="T77" fmla="*/ 2 h 21"/>
                  <a:gd name="T78" fmla="*/ 13 w 14"/>
                  <a:gd name="T79" fmla="*/ 2 h 21"/>
                  <a:gd name="T80" fmla="*/ 13 w 14"/>
                  <a:gd name="T81" fmla="*/ 2 h 21"/>
                  <a:gd name="T82" fmla="*/ 13 w 14"/>
                  <a:gd name="T83" fmla="*/ 3 h 21"/>
                  <a:gd name="T84" fmla="*/ 13 w 14"/>
                  <a:gd name="T85" fmla="*/ 4 h 21"/>
                  <a:gd name="T86" fmla="*/ 13 w 14"/>
                  <a:gd name="T87" fmla="*/ 5 h 21"/>
                  <a:gd name="T88" fmla="*/ 13 w 14"/>
                  <a:gd name="T89" fmla="*/ 5 h 21"/>
                  <a:gd name="T90" fmla="*/ 13 w 14"/>
                  <a:gd name="T91" fmla="*/ 5 h 21"/>
                  <a:gd name="T92" fmla="*/ 12 w 14"/>
                  <a:gd name="T93" fmla="*/ 5 h 21"/>
                  <a:gd name="T94" fmla="*/ 12 w 14"/>
                  <a:gd name="T95" fmla="*/ 5 h 21"/>
                  <a:gd name="T96" fmla="*/ 11 w 14"/>
                  <a:gd name="T97" fmla="*/ 5 h 21"/>
                  <a:gd name="T98" fmla="*/ 10 w 14"/>
                  <a:gd name="T99" fmla="*/ 4 h 21"/>
                  <a:gd name="T100" fmla="*/ 8 w 14"/>
                  <a:gd name="T101" fmla="*/ 4 h 21"/>
                  <a:gd name="T102" fmla="*/ 7 w 14"/>
                  <a:gd name="T103" fmla="*/ 4 h 21"/>
                  <a:gd name="T104" fmla="*/ 6 w 14"/>
                  <a:gd name="T105" fmla="*/ 5 h 21"/>
                  <a:gd name="T106" fmla="*/ 5 w 14"/>
                  <a:gd name="T107" fmla="*/ 5 h 21"/>
                  <a:gd name="T108" fmla="*/ 5 w 14"/>
                  <a:gd name="T109" fmla="*/ 6 h 21"/>
                  <a:gd name="T110" fmla="*/ 5 w 14"/>
                  <a:gd name="T111" fmla="*/ 7 h 21"/>
                  <a:gd name="T112" fmla="*/ 7 w 14"/>
                  <a:gd name="T113" fmla="*/ 8 h 21"/>
                  <a:gd name="T114" fmla="*/ 8 w 14"/>
                  <a:gd name="T115" fmla="*/ 8 h 21"/>
                  <a:gd name="T116" fmla="*/ 10 w 14"/>
                  <a:gd name="T117" fmla="*/ 9 h 21"/>
                  <a:gd name="T118" fmla="*/ 11 w 14"/>
                  <a:gd name="T119" fmla="*/ 10 h 21"/>
                  <a:gd name="T120" fmla="*/ 13 w 14"/>
                  <a:gd name="T121" fmla="*/ 11 h 21"/>
                  <a:gd name="T122" fmla="*/ 14 w 14"/>
                  <a:gd name="T123" fmla="*/ 13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7"/>
                      <a:pt x="13" y="17"/>
                    </a:cubicBezTo>
                    <a:cubicBezTo>
                      <a:pt x="13" y="18"/>
                      <a:pt x="13" y="19"/>
                      <a:pt x="12" y="19"/>
                    </a:cubicBezTo>
                    <a:cubicBezTo>
                      <a:pt x="11" y="20"/>
                      <a:pt x="10" y="20"/>
                      <a:pt x="9" y="21"/>
                    </a:cubicBezTo>
                    <a:cubicBezTo>
                      <a:pt x="8" y="21"/>
                      <a:pt x="7" y="21"/>
                      <a:pt x="6" y="21"/>
                    </a:cubicBezTo>
                    <a:cubicBezTo>
                      <a:pt x="6" y="21"/>
                      <a:pt x="5" y="21"/>
                      <a:pt x="4" y="21"/>
                    </a:cubicBezTo>
                    <a:cubicBezTo>
                      <a:pt x="4" y="21"/>
                      <a:pt x="3" y="21"/>
                      <a:pt x="3" y="21"/>
                    </a:cubicBezTo>
                    <a:cubicBezTo>
                      <a:pt x="2" y="20"/>
                      <a:pt x="2" y="20"/>
                      <a:pt x="1" y="20"/>
                    </a:cubicBezTo>
                    <a:cubicBezTo>
                      <a:pt x="1" y="20"/>
                      <a:pt x="1" y="20"/>
                      <a:pt x="1" y="20"/>
                    </a:cubicBezTo>
                    <a:cubicBezTo>
                      <a:pt x="0" y="19"/>
                      <a:pt x="0" y="19"/>
                      <a:pt x="0" y="19"/>
                    </a:cubicBezTo>
                    <a:cubicBezTo>
                      <a:pt x="0" y="19"/>
                      <a:pt x="0" y="18"/>
                      <a:pt x="0" y="18"/>
                    </a:cubicBezTo>
                    <a:cubicBezTo>
                      <a:pt x="0" y="17"/>
                      <a:pt x="0" y="17"/>
                      <a:pt x="0" y="17"/>
                    </a:cubicBezTo>
                    <a:cubicBezTo>
                      <a:pt x="0" y="16"/>
                      <a:pt x="0" y="16"/>
                      <a:pt x="0" y="16"/>
                    </a:cubicBezTo>
                    <a:cubicBezTo>
                      <a:pt x="0" y="16"/>
                      <a:pt x="0" y="16"/>
                      <a:pt x="1" y="16"/>
                    </a:cubicBezTo>
                    <a:cubicBezTo>
                      <a:pt x="1" y="16"/>
                      <a:pt x="1" y="16"/>
                      <a:pt x="1" y="16"/>
                    </a:cubicBezTo>
                    <a:cubicBezTo>
                      <a:pt x="1" y="16"/>
                      <a:pt x="1" y="16"/>
                      <a:pt x="1" y="16"/>
                    </a:cubicBezTo>
                    <a:cubicBezTo>
                      <a:pt x="2" y="16"/>
                      <a:pt x="2" y="16"/>
                      <a:pt x="3" y="16"/>
                    </a:cubicBezTo>
                    <a:cubicBezTo>
                      <a:pt x="3" y="17"/>
                      <a:pt x="4" y="17"/>
                      <a:pt x="4" y="17"/>
                    </a:cubicBezTo>
                    <a:cubicBezTo>
                      <a:pt x="5" y="17"/>
                      <a:pt x="5" y="17"/>
                      <a:pt x="6" y="17"/>
                    </a:cubicBezTo>
                    <a:cubicBezTo>
                      <a:pt x="7" y="17"/>
                      <a:pt x="7" y="17"/>
                      <a:pt x="7" y="17"/>
                    </a:cubicBezTo>
                    <a:cubicBezTo>
                      <a:pt x="8" y="17"/>
                      <a:pt x="8" y="17"/>
                      <a:pt x="8" y="17"/>
                    </a:cubicBezTo>
                    <a:cubicBezTo>
                      <a:pt x="9" y="17"/>
                      <a:pt x="9" y="16"/>
                      <a:pt x="9" y="16"/>
                    </a:cubicBezTo>
                    <a:cubicBezTo>
                      <a:pt x="9" y="16"/>
                      <a:pt x="9" y="15"/>
                      <a:pt x="9" y="15"/>
                    </a:cubicBezTo>
                    <a:cubicBezTo>
                      <a:pt x="9" y="15"/>
                      <a:pt x="9" y="14"/>
                      <a:pt x="9" y="14"/>
                    </a:cubicBezTo>
                    <a:cubicBezTo>
                      <a:pt x="8" y="14"/>
                      <a:pt x="8" y="14"/>
                      <a:pt x="8" y="13"/>
                    </a:cubicBezTo>
                    <a:cubicBezTo>
                      <a:pt x="7" y="13"/>
                      <a:pt x="7" y="13"/>
                      <a:pt x="6" y="13"/>
                    </a:cubicBezTo>
                    <a:cubicBezTo>
                      <a:pt x="6" y="13"/>
                      <a:pt x="5" y="12"/>
                      <a:pt x="5" y="12"/>
                    </a:cubicBezTo>
                    <a:cubicBezTo>
                      <a:pt x="4" y="12"/>
                      <a:pt x="4" y="12"/>
                      <a:pt x="3" y="11"/>
                    </a:cubicBezTo>
                    <a:cubicBezTo>
                      <a:pt x="3" y="11"/>
                      <a:pt x="2" y="11"/>
                      <a:pt x="2" y="10"/>
                    </a:cubicBezTo>
                    <a:cubicBezTo>
                      <a:pt x="1" y="10"/>
                      <a:pt x="1" y="9"/>
                      <a:pt x="1" y="9"/>
                    </a:cubicBezTo>
                    <a:cubicBezTo>
                      <a:pt x="0" y="8"/>
                      <a:pt x="0" y="7"/>
                      <a:pt x="0" y="6"/>
                    </a:cubicBezTo>
                    <a:cubicBezTo>
                      <a:pt x="0" y="6"/>
                      <a:pt x="0" y="5"/>
                      <a:pt x="1" y="4"/>
                    </a:cubicBezTo>
                    <a:cubicBezTo>
                      <a:pt x="1" y="3"/>
                      <a:pt x="2" y="3"/>
                      <a:pt x="2" y="2"/>
                    </a:cubicBezTo>
                    <a:cubicBezTo>
                      <a:pt x="3" y="2"/>
                      <a:pt x="4" y="1"/>
                      <a:pt x="5" y="1"/>
                    </a:cubicBezTo>
                    <a:cubicBezTo>
                      <a:pt x="5" y="1"/>
                      <a:pt x="7" y="0"/>
                      <a:pt x="8" y="0"/>
                    </a:cubicBezTo>
                    <a:cubicBezTo>
                      <a:pt x="8" y="0"/>
                      <a:pt x="9" y="1"/>
                      <a:pt x="9" y="1"/>
                    </a:cubicBezTo>
                    <a:cubicBezTo>
                      <a:pt x="10" y="1"/>
                      <a:pt x="10" y="1"/>
                      <a:pt x="11" y="1"/>
                    </a:cubicBezTo>
                    <a:cubicBezTo>
                      <a:pt x="11" y="1"/>
                      <a:pt x="12" y="1"/>
                      <a:pt x="12" y="1"/>
                    </a:cubicBezTo>
                    <a:cubicBezTo>
                      <a:pt x="12" y="1"/>
                      <a:pt x="12" y="2"/>
                      <a:pt x="13" y="2"/>
                    </a:cubicBezTo>
                    <a:cubicBezTo>
                      <a:pt x="13"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3" y="5"/>
                    </a:cubicBezTo>
                    <a:cubicBezTo>
                      <a:pt x="13" y="5"/>
                      <a:pt x="13" y="5"/>
                      <a:pt x="12" y="5"/>
                    </a:cubicBezTo>
                    <a:cubicBezTo>
                      <a:pt x="12" y="5"/>
                      <a:pt x="12" y="5"/>
                      <a:pt x="12" y="5"/>
                    </a:cubicBezTo>
                    <a:cubicBezTo>
                      <a:pt x="12" y="5"/>
                      <a:pt x="11" y="5"/>
                      <a:pt x="11" y="5"/>
                    </a:cubicBezTo>
                    <a:cubicBezTo>
                      <a:pt x="11" y="5"/>
                      <a:pt x="10" y="4"/>
                      <a:pt x="10" y="4"/>
                    </a:cubicBezTo>
                    <a:cubicBezTo>
                      <a:pt x="9" y="4"/>
                      <a:pt x="8" y="4"/>
                      <a:pt x="8" y="4"/>
                    </a:cubicBezTo>
                    <a:cubicBezTo>
                      <a:pt x="7" y="4"/>
                      <a:pt x="7" y="4"/>
                      <a:pt x="7" y="4"/>
                    </a:cubicBezTo>
                    <a:cubicBezTo>
                      <a:pt x="6" y="4"/>
                      <a:pt x="6" y="4"/>
                      <a:pt x="6" y="5"/>
                    </a:cubicBezTo>
                    <a:cubicBezTo>
                      <a:pt x="6" y="5"/>
                      <a:pt x="5" y="5"/>
                      <a:pt x="5" y="5"/>
                    </a:cubicBezTo>
                    <a:cubicBezTo>
                      <a:pt x="5" y="6"/>
                      <a:pt x="5" y="6"/>
                      <a:pt x="5" y="6"/>
                    </a:cubicBezTo>
                    <a:cubicBezTo>
                      <a:pt x="5" y="6"/>
                      <a:pt x="5" y="7"/>
                      <a:pt x="5" y="7"/>
                    </a:cubicBezTo>
                    <a:cubicBezTo>
                      <a:pt x="6" y="7"/>
                      <a:pt x="6" y="8"/>
                      <a:pt x="7" y="8"/>
                    </a:cubicBezTo>
                    <a:cubicBezTo>
                      <a:pt x="7" y="8"/>
                      <a:pt x="7" y="8"/>
                      <a:pt x="8" y="8"/>
                    </a:cubicBezTo>
                    <a:cubicBezTo>
                      <a:pt x="8" y="9"/>
                      <a:pt x="9" y="9"/>
                      <a:pt x="10" y="9"/>
                    </a:cubicBezTo>
                    <a:cubicBezTo>
                      <a:pt x="10" y="9"/>
                      <a:pt x="11" y="10"/>
                      <a:pt x="11" y="10"/>
                    </a:cubicBezTo>
                    <a:cubicBezTo>
                      <a:pt x="12" y="10"/>
                      <a:pt x="12" y="11"/>
                      <a:pt x="13" y="11"/>
                    </a:cubicBezTo>
                    <a:cubicBezTo>
                      <a:pt x="13" y="11"/>
                      <a:pt x="13" y="12"/>
                      <a:pt x="14" y="13"/>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6" name="Freeform 8456">
                <a:extLst>
                  <a:ext uri="{FF2B5EF4-FFF2-40B4-BE49-F238E27FC236}">
                    <a16:creationId xmlns:a16="http://schemas.microsoft.com/office/drawing/2014/main" id="{3D0A621D-6565-4FEC-94CA-F5ED6DD7F1BC}"/>
                  </a:ext>
                </a:extLst>
              </p:cNvPr>
              <p:cNvSpPr>
                <a:spLocks noEditPoints="1"/>
              </p:cNvSpPr>
              <p:nvPr/>
            </p:nvSpPr>
            <p:spPr bwMode="auto">
              <a:xfrm>
                <a:off x="-996950" y="3244967"/>
                <a:ext cx="50800" cy="53975"/>
              </a:xfrm>
              <a:custGeom>
                <a:avLst/>
                <a:gdLst>
                  <a:gd name="T0" fmla="*/ 19 w 19"/>
                  <a:gd name="T1" fmla="*/ 11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7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1 h 21"/>
                  <a:gd name="T34" fmla="*/ 14 w 19"/>
                  <a:gd name="T35" fmla="*/ 11 h 21"/>
                  <a:gd name="T36" fmla="*/ 14 w 19"/>
                  <a:gd name="T37" fmla="*/ 8 h 21"/>
                  <a:gd name="T38" fmla="*/ 13 w 19"/>
                  <a:gd name="T39" fmla="*/ 6 h 21"/>
                  <a:gd name="T40" fmla="*/ 12 w 19"/>
                  <a:gd name="T41" fmla="*/ 5 h 21"/>
                  <a:gd name="T42" fmla="*/ 10 w 19"/>
                  <a:gd name="T43" fmla="*/ 5 h 21"/>
                  <a:gd name="T44" fmla="*/ 8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7 w 19"/>
                  <a:gd name="T57" fmla="*/ 16 h 21"/>
                  <a:gd name="T58" fmla="*/ 10 w 19"/>
                  <a:gd name="T59" fmla="*/ 17 h 21"/>
                  <a:gd name="T60" fmla="*/ 12 w 19"/>
                  <a:gd name="T61" fmla="*/ 17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1"/>
                    </a:moveTo>
                    <a:cubicBezTo>
                      <a:pt x="19" y="12"/>
                      <a:pt x="19" y="14"/>
                      <a:pt x="19" y="15"/>
                    </a:cubicBezTo>
                    <a:cubicBezTo>
                      <a:pt x="18" y="16"/>
                      <a:pt x="18" y="17"/>
                      <a:pt x="17" y="18"/>
                    </a:cubicBezTo>
                    <a:cubicBezTo>
                      <a:pt x="16" y="19"/>
                      <a:pt x="15" y="20"/>
                      <a:pt x="14" y="20"/>
                    </a:cubicBezTo>
                    <a:cubicBezTo>
                      <a:pt x="13" y="21"/>
                      <a:pt x="11" y="21"/>
                      <a:pt x="9" y="21"/>
                    </a:cubicBezTo>
                    <a:cubicBezTo>
                      <a:pt x="8" y="21"/>
                      <a:pt x="6" y="21"/>
                      <a:pt x="5" y="20"/>
                    </a:cubicBezTo>
                    <a:cubicBezTo>
                      <a:pt x="4" y="20"/>
                      <a:pt x="3" y="19"/>
                      <a:pt x="2" y="18"/>
                    </a:cubicBezTo>
                    <a:cubicBezTo>
                      <a:pt x="1" y="18"/>
                      <a:pt x="1" y="16"/>
                      <a:pt x="0" y="15"/>
                    </a:cubicBezTo>
                    <a:cubicBezTo>
                      <a:pt x="0" y="14"/>
                      <a:pt x="0" y="13"/>
                      <a:pt x="0" y="11"/>
                    </a:cubicBezTo>
                    <a:cubicBezTo>
                      <a:pt x="0" y="9"/>
                      <a:pt x="0" y="8"/>
                      <a:pt x="0" y="7"/>
                    </a:cubicBezTo>
                    <a:cubicBezTo>
                      <a:pt x="1" y="5"/>
                      <a:pt x="2" y="4"/>
                      <a:pt x="2" y="3"/>
                    </a:cubicBezTo>
                    <a:cubicBezTo>
                      <a:pt x="3" y="2"/>
                      <a:pt x="4" y="2"/>
                      <a:pt x="5" y="1"/>
                    </a:cubicBezTo>
                    <a:cubicBezTo>
                      <a:pt x="7" y="1"/>
                      <a:pt x="8" y="0"/>
                      <a:pt x="10" y="0"/>
                    </a:cubicBezTo>
                    <a:cubicBezTo>
                      <a:pt x="11" y="0"/>
                      <a:pt x="13" y="1"/>
                      <a:pt x="14" y="1"/>
                    </a:cubicBezTo>
                    <a:cubicBezTo>
                      <a:pt x="15" y="2"/>
                      <a:pt x="16" y="2"/>
                      <a:pt x="17" y="3"/>
                    </a:cubicBezTo>
                    <a:cubicBezTo>
                      <a:pt x="18" y="4"/>
                      <a:pt x="18" y="5"/>
                      <a:pt x="19" y="6"/>
                    </a:cubicBezTo>
                    <a:cubicBezTo>
                      <a:pt x="19" y="8"/>
                      <a:pt x="19" y="9"/>
                      <a:pt x="19" y="11"/>
                    </a:cubicBezTo>
                    <a:close/>
                    <a:moveTo>
                      <a:pt x="14" y="11"/>
                    </a:moveTo>
                    <a:cubicBezTo>
                      <a:pt x="14" y="10"/>
                      <a:pt x="14" y="9"/>
                      <a:pt x="14" y="8"/>
                    </a:cubicBezTo>
                    <a:cubicBezTo>
                      <a:pt x="14" y="8"/>
                      <a:pt x="14" y="7"/>
                      <a:pt x="13" y="6"/>
                    </a:cubicBezTo>
                    <a:cubicBezTo>
                      <a:pt x="13" y="6"/>
                      <a:pt x="12" y="5"/>
                      <a:pt x="12" y="5"/>
                    </a:cubicBezTo>
                    <a:cubicBezTo>
                      <a:pt x="11" y="5"/>
                      <a:pt x="11" y="5"/>
                      <a:pt x="10" y="5"/>
                    </a:cubicBezTo>
                    <a:cubicBezTo>
                      <a:pt x="9" y="5"/>
                      <a:pt x="8" y="5"/>
                      <a:pt x="8" y="5"/>
                    </a:cubicBezTo>
                    <a:cubicBezTo>
                      <a:pt x="7" y="5"/>
                      <a:pt x="7" y="6"/>
                      <a:pt x="6" y="6"/>
                    </a:cubicBezTo>
                    <a:cubicBezTo>
                      <a:pt x="6" y="7"/>
                      <a:pt x="6" y="7"/>
                      <a:pt x="5" y="8"/>
                    </a:cubicBezTo>
                    <a:cubicBezTo>
                      <a:pt x="5" y="9"/>
                      <a:pt x="5" y="10"/>
                      <a:pt x="5" y="11"/>
                    </a:cubicBezTo>
                    <a:cubicBezTo>
                      <a:pt x="5" y="12"/>
                      <a:pt x="5" y="12"/>
                      <a:pt x="5" y="13"/>
                    </a:cubicBezTo>
                    <a:cubicBezTo>
                      <a:pt x="6" y="14"/>
                      <a:pt x="6" y="15"/>
                      <a:pt x="6" y="15"/>
                    </a:cubicBezTo>
                    <a:cubicBezTo>
                      <a:pt x="6" y="16"/>
                      <a:pt x="7" y="16"/>
                      <a:pt x="7" y="16"/>
                    </a:cubicBezTo>
                    <a:cubicBezTo>
                      <a:pt x="8" y="17"/>
                      <a:pt x="9" y="17"/>
                      <a:pt x="10" y="17"/>
                    </a:cubicBezTo>
                    <a:cubicBezTo>
                      <a:pt x="10" y="17"/>
                      <a:pt x="11" y="17"/>
                      <a:pt x="12" y="17"/>
                    </a:cubicBezTo>
                    <a:cubicBezTo>
                      <a:pt x="12" y="16"/>
                      <a:pt x="13" y="16"/>
                      <a:pt x="13" y="15"/>
                    </a:cubicBezTo>
                    <a:cubicBezTo>
                      <a:pt x="13" y="15"/>
                      <a:pt x="14"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7" name="Freeform 8457">
                <a:extLst>
                  <a:ext uri="{FF2B5EF4-FFF2-40B4-BE49-F238E27FC236}">
                    <a16:creationId xmlns:a16="http://schemas.microsoft.com/office/drawing/2014/main" id="{46C8F52B-4FDF-4038-937A-46FD342E3398}"/>
                  </a:ext>
                </a:extLst>
              </p:cNvPr>
              <p:cNvSpPr>
                <a:spLocks/>
              </p:cNvSpPr>
              <p:nvPr/>
            </p:nvSpPr>
            <p:spPr bwMode="auto">
              <a:xfrm>
                <a:off x="-936625" y="3244967"/>
                <a:ext cx="49213" cy="53975"/>
              </a:xfrm>
              <a:custGeom>
                <a:avLst/>
                <a:gdLst>
                  <a:gd name="T0" fmla="*/ 18 w 18"/>
                  <a:gd name="T1" fmla="*/ 20 h 21"/>
                  <a:gd name="T2" fmla="*/ 18 w 18"/>
                  <a:gd name="T3" fmla="*/ 20 h 21"/>
                  <a:gd name="T4" fmla="*/ 17 w 18"/>
                  <a:gd name="T5" fmla="*/ 21 h 21"/>
                  <a:gd name="T6" fmla="*/ 17 w 18"/>
                  <a:gd name="T7" fmla="*/ 21 h 21"/>
                  <a:gd name="T8" fmla="*/ 15 w 18"/>
                  <a:gd name="T9" fmla="*/ 21 h 21"/>
                  <a:gd name="T10" fmla="*/ 14 w 18"/>
                  <a:gd name="T11" fmla="*/ 21 h 21"/>
                  <a:gd name="T12" fmla="*/ 13 w 18"/>
                  <a:gd name="T13" fmla="*/ 21 h 21"/>
                  <a:gd name="T14" fmla="*/ 13 w 18"/>
                  <a:gd name="T15" fmla="*/ 20 h 21"/>
                  <a:gd name="T16" fmla="*/ 13 w 18"/>
                  <a:gd name="T17" fmla="*/ 20 h 21"/>
                  <a:gd name="T18" fmla="*/ 13 w 18"/>
                  <a:gd name="T19" fmla="*/ 9 h 21"/>
                  <a:gd name="T20" fmla="*/ 13 w 18"/>
                  <a:gd name="T21" fmla="*/ 7 h 21"/>
                  <a:gd name="T22" fmla="*/ 12 w 18"/>
                  <a:gd name="T23" fmla="*/ 6 h 21"/>
                  <a:gd name="T24" fmla="*/ 11 w 18"/>
                  <a:gd name="T25" fmla="*/ 5 h 21"/>
                  <a:gd name="T26" fmla="*/ 10 w 18"/>
                  <a:gd name="T27" fmla="*/ 5 h 21"/>
                  <a:gd name="T28" fmla="*/ 8 w 18"/>
                  <a:gd name="T29" fmla="*/ 6 h 21"/>
                  <a:gd name="T30" fmla="*/ 6 w 18"/>
                  <a:gd name="T31" fmla="*/ 8 h 21"/>
                  <a:gd name="T32" fmla="*/ 6 w 18"/>
                  <a:gd name="T33" fmla="*/ 20 h 21"/>
                  <a:gd name="T34" fmla="*/ 6 w 18"/>
                  <a:gd name="T35" fmla="*/ 20 h 21"/>
                  <a:gd name="T36" fmla="*/ 5 w 18"/>
                  <a:gd name="T37" fmla="*/ 21 h 21"/>
                  <a:gd name="T38" fmla="*/ 4 w 18"/>
                  <a:gd name="T39" fmla="*/ 21 h 21"/>
                  <a:gd name="T40" fmla="*/ 3 w 18"/>
                  <a:gd name="T41" fmla="*/ 21 h 21"/>
                  <a:gd name="T42" fmla="*/ 2 w 18"/>
                  <a:gd name="T43" fmla="*/ 21 h 21"/>
                  <a:gd name="T44" fmla="*/ 1 w 18"/>
                  <a:gd name="T45" fmla="*/ 21 h 21"/>
                  <a:gd name="T46" fmla="*/ 1 w 18"/>
                  <a:gd name="T47" fmla="*/ 20 h 21"/>
                  <a:gd name="T48" fmla="*/ 0 w 18"/>
                  <a:gd name="T49" fmla="*/ 20 h 21"/>
                  <a:gd name="T50" fmla="*/ 0 w 18"/>
                  <a:gd name="T51" fmla="*/ 2 h 21"/>
                  <a:gd name="T52" fmla="*/ 1 w 18"/>
                  <a:gd name="T53" fmla="*/ 1 h 21"/>
                  <a:gd name="T54" fmla="*/ 1 w 18"/>
                  <a:gd name="T55" fmla="*/ 1 h 21"/>
                  <a:gd name="T56" fmla="*/ 2 w 18"/>
                  <a:gd name="T57" fmla="*/ 1 h 21"/>
                  <a:gd name="T58" fmla="*/ 3 w 18"/>
                  <a:gd name="T59" fmla="*/ 1 h 21"/>
                  <a:gd name="T60" fmla="*/ 4 w 18"/>
                  <a:gd name="T61" fmla="*/ 1 h 21"/>
                  <a:gd name="T62" fmla="*/ 4 w 18"/>
                  <a:gd name="T63" fmla="*/ 1 h 21"/>
                  <a:gd name="T64" fmla="*/ 5 w 18"/>
                  <a:gd name="T65" fmla="*/ 1 h 21"/>
                  <a:gd name="T66" fmla="*/ 5 w 18"/>
                  <a:gd name="T67" fmla="*/ 2 h 21"/>
                  <a:gd name="T68" fmla="*/ 5 w 18"/>
                  <a:gd name="T69" fmla="*/ 4 h 21"/>
                  <a:gd name="T70" fmla="*/ 8 w 18"/>
                  <a:gd name="T71" fmla="*/ 1 h 21"/>
                  <a:gd name="T72" fmla="*/ 11 w 18"/>
                  <a:gd name="T73" fmla="*/ 0 h 21"/>
                  <a:gd name="T74" fmla="*/ 14 w 18"/>
                  <a:gd name="T75" fmla="*/ 1 h 21"/>
                  <a:gd name="T76" fmla="*/ 16 w 18"/>
                  <a:gd name="T77" fmla="*/ 3 h 21"/>
                  <a:gd name="T78" fmla="*/ 18 w 18"/>
                  <a:gd name="T79" fmla="*/ 5 h 21"/>
                  <a:gd name="T80" fmla="*/ 18 w 18"/>
                  <a:gd name="T81" fmla="*/ 9 h 21"/>
                  <a:gd name="T82" fmla="*/ 18 w 18"/>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20"/>
                    </a:moveTo>
                    <a:cubicBezTo>
                      <a:pt x="18" y="20"/>
                      <a:pt x="18" y="20"/>
                      <a:pt x="18" y="20"/>
                    </a:cubicBezTo>
                    <a:cubicBezTo>
                      <a:pt x="18" y="20"/>
                      <a:pt x="18" y="20"/>
                      <a:pt x="17" y="21"/>
                    </a:cubicBezTo>
                    <a:cubicBezTo>
                      <a:pt x="17" y="21"/>
                      <a:pt x="17" y="21"/>
                      <a:pt x="17" y="21"/>
                    </a:cubicBezTo>
                    <a:cubicBezTo>
                      <a:pt x="16" y="21"/>
                      <a:pt x="16" y="21"/>
                      <a:pt x="15" y="21"/>
                    </a:cubicBezTo>
                    <a:cubicBezTo>
                      <a:pt x="15" y="21"/>
                      <a:pt x="14" y="21"/>
                      <a:pt x="14" y="21"/>
                    </a:cubicBezTo>
                    <a:cubicBezTo>
                      <a:pt x="14" y="21"/>
                      <a:pt x="13" y="21"/>
                      <a:pt x="13" y="21"/>
                    </a:cubicBezTo>
                    <a:cubicBezTo>
                      <a:pt x="13" y="20"/>
                      <a:pt x="13" y="20"/>
                      <a:pt x="13" y="20"/>
                    </a:cubicBezTo>
                    <a:cubicBezTo>
                      <a:pt x="13" y="20"/>
                      <a:pt x="13" y="20"/>
                      <a:pt x="13" y="20"/>
                    </a:cubicBezTo>
                    <a:cubicBezTo>
                      <a:pt x="13" y="9"/>
                      <a:pt x="13" y="9"/>
                      <a:pt x="13" y="9"/>
                    </a:cubicBezTo>
                    <a:cubicBezTo>
                      <a:pt x="13" y="9"/>
                      <a:pt x="13" y="8"/>
                      <a:pt x="13" y="7"/>
                    </a:cubicBezTo>
                    <a:cubicBezTo>
                      <a:pt x="12" y="7"/>
                      <a:pt x="12" y="6"/>
                      <a:pt x="12" y="6"/>
                    </a:cubicBezTo>
                    <a:cubicBezTo>
                      <a:pt x="12" y="6"/>
                      <a:pt x="11" y="5"/>
                      <a:pt x="11" y="5"/>
                    </a:cubicBezTo>
                    <a:cubicBezTo>
                      <a:pt x="11" y="5"/>
                      <a:pt x="10" y="5"/>
                      <a:pt x="10" y="5"/>
                    </a:cubicBezTo>
                    <a:cubicBezTo>
                      <a:pt x="9" y="5"/>
                      <a:pt x="8" y="5"/>
                      <a:pt x="8" y="6"/>
                    </a:cubicBezTo>
                    <a:cubicBezTo>
                      <a:pt x="7" y="6"/>
                      <a:pt x="6" y="7"/>
                      <a:pt x="6" y="8"/>
                    </a:cubicBezTo>
                    <a:cubicBezTo>
                      <a:pt x="6" y="20"/>
                      <a:pt x="6" y="20"/>
                      <a:pt x="6" y="20"/>
                    </a:cubicBezTo>
                    <a:cubicBezTo>
                      <a:pt x="6" y="20"/>
                      <a:pt x="6" y="20"/>
                      <a:pt x="6" y="20"/>
                    </a:cubicBezTo>
                    <a:cubicBezTo>
                      <a:pt x="5" y="20"/>
                      <a:pt x="5" y="20"/>
                      <a:pt x="5" y="21"/>
                    </a:cubicBezTo>
                    <a:cubicBezTo>
                      <a:pt x="5" y="21"/>
                      <a:pt x="5" y="21"/>
                      <a:pt x="4" y="21"/>
                    </a:cubicBezTo>
                    <a:cubicBezTo>
                      <a:pt x="4" y="21"/>
                      <a:pt x="4" y="21"/>
                      <a:pt x="3" y="21"/>
                    </a:cubicBezTo>
                    <a:cubicBezTo>
                      <a:pt x="3" y="21"/>
                      <a:pt x="2" y="21"/>
                      <a:pt x="2" y="21"/>
                    </a:cubicBezTo>
                    <a:cubicBezTo>
                      <a:pt x="1" y="21"/>
                      <a:pt x="1" y="21"/>
                      <a:pt x="1" y="21"/>
                    </a:cubicBezTo>
                    <a:cubicBezTo>
                      <a:pt x="1" y="20"/>
                      <a:pt x="1" y="20"/>
                      <a:pt x="1" y="20"/>
                    </a:cubicBezTo>
                    <a:cubicBezTo>
                      <a:pt x="1" y="20"/>
                      <a:pt x="0" y="20"/>
                      <a:pt x="0" y="20"/>
                    </a:cubicBezTo>
                    <a:cubicBezTo>
                      <a:pt x="0" y="2"/>
                      <a:pt x="0" y="2"/>
                      <a:pt x="0" y="2"/>
                    </a:cubicBezTo>
                    <a:cubicBezTo>
                      <a:pt x="0" y="2"/>
                      <a:pt x="1" y="1"/>
                      <a:pt x="1" y="1"/>
                    </a:cubicBezTo>
                    <a:cubicBezTo>
                      <a:pt x="1" y="1"/>
                      <a:pt x="1" y="1"/>
                      <a:pt x="1" y="1"/>
                    </a:cubicBezTo>
                    <a:cubicBezTo>
                      <a:pt x="1" y="1"/>
                      <a:pt x="1" y="1"/>
                      <a:pt x="2" y="1"/>
                    </a:cubicBezTo>
                    <a:cubicBezTo>
                      <a:pt x="2" y="1"/>
                      <a:pt x="2" y="1"/>
                      <a:pt x="3" y="1"/>
                    </a:cubicBezTo>
                    <a:cubicBezTo>
                      <a:pt x="3" y="1"/>
                      <a:pt x="3" y="1"/>
                      <a:pt x="4" y="1"/>
                    </a:cubicBezTo>
                    <a:cubicBezTo>
                      <a:pt x="4" y="1"/>
                      <a:pt x="4" y="1"/>
                      <a:pt x="4" y="1"/>
                    </a:cubicBezTo>
                    <a:cubicBezTo>
                      <a:pt x="5" y="1"/>
                      <a:pt x="5" y="1"/>
                      <a:pt x="5" y="1"/>
                    </a:cubicBezTo>
                    <a:cubicBezTo>
                      <a:pt x="5" y="1"/>
                      <a:pt x="5" y="2"/>
                      <a:pt x="5" y="2"/>
                    </a:cubicBezTo>
                    <a:cubicBezTo>
                      <a:pt x="5" y="4"/>
                      <a:pt x="5" y="4"/>
                      <a:pt x="5" y="4"/>
                    </a:cubicBezTo>
                    <a:cubicBezTo>
                      <a:pt x="6" y="3"/>
                      <a:pt x="7" y="2"/>
                      <a:pt x="8" y="1"/>
                    </a:cubicBezTo>
                    <a:cubicBezTo>
                      <a:pt x="9" y="1"/>
                      <a:pt x="10" y="0"/>
                      <a:pt x="11" y="0"/>
                    </a:cubicBezTo>
                    <a:cubicBezTo>
                      <a:pt x="12" y="0"/>
                      <a:pt x="13" y="1"/>
                      <a:pt x="14" y="1"/>
                    </a:cubicBezTo>
                    <a:cubicBezTo>
                      <a:pt x="15" y="1"/>
                      <a:pt x="16" y="2"/>
                      <a:pt x="16" y="3"/>
                    </a:cubicBezTo>
                    <a:cubicBezTo>
                      <a:pt x="17" y="3"/>
                      <a:pt x="17" y="4"/>
                      <a:pt x="18" y="5"/>
                    </a:cubicBezTo>
                    <a:cubicBezTo>
                      <a:pt x="18" y="6"/>
                      <a:pt x="18" y="7"/>
                      <a:pt x="18" y="9"/>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6" name="Group 9635">
              <a:extLst>
                <a:ext uri="{FF2B5EF4-FFF2-40B4-BE49-F238E27FC236}">
                  <a16:creationId xmlns:a16="http://schemas.microsoft.com/office/drawing/2014/main" id="{8FF92467-6F0C-4F67-BAA0-107B8FE1E61F}"/>
                </a:ext>
              </a:extLst>
            </p:cNvPr>
            <p:cNvGrpSpPr/>
            <p:nvPr/>
          </p:nvGrpSpPr>
          <p:grpSpPr>
            <a:xfrm>
              <a:off x="2914079" y="3576780"/>
              <a:ext cx="198440" cy="188589"/>
              <a:chOff x="-690563" y="3044942"/>
              <a:chExt cx="223838" cy="212726"/>
            </a:xfrm>
          </p:grpSpPr>
          <p:sp>
            <p:nvSpPr>
              <p:cNvPr id="9048" name="Freeform 8458">
                <a:extLst>
                  <a:ext uri="{FF2B5EF4-FFF2-40B4-BE49-F238E27FC236}">
                    <a16:creationId xmlns:a16="http://schemas.microsoft.com/office/drawing/2014/main" id="{28F13899-49CE-4AAC-B9ED-8B532AF00CAE}"/>
                  </a:ext>
                </a:extLst>
              </p:cNvPr>
              <p:cNvSpPr>
                <a:spLocks/>
              </p:cNvSpPr>
              <p:nvPr/>
            </p:nvSpPr>
            <p:spPr bwMode="auto">
              <a:xfrm>
                <a:off x="-690563" y="3049705"/>
                <a:ext cx="82550" cy="71438"/>
              </a:xfrm>
              <a:custGeom>
                <a:avLst/>
                <a:gdLst>
                  <a:gd name="T0" fmla="*/ 31 w 31"/>
                  <a:gd name="T1" fmla="*/ 26 h 27"/>
                  <a:gd name="T2" fmla="*/ 31 w 31"/>
                  <a:gd name="T3" fmla="*/ 26 h 27"/>
                  <a:gd name="T4" fmla="*/ 31 w 31"/>
                  <a:gd name="T5" fmla="*/ 26 h 27"/>
                  <a:gd name="T6" fmla="*/ 30 w 31"/>
                  <a:gd name="T7" fmla="*/ 27 h 27"/>
                  <a:gd name="T8" fmla="*/ 29 w 31"/>
                  <a:gd name="T9" fmla="*/ 27 h 27"/>
                  <a:gd name="T10" fmla="*/ 27 w 31"/>
                  <a:gd name="T11" fmla="*/ 27 h 27"/>
                  <a:gd name="T12" fmla="*/ 27 w 31"/>
                  <a:gd name="T13" fmla="*/ 26 h 27"/>
                  <a:gd name="T14" fmla="*/ 26 w 31"/>
                  <a:gd name="T15" fmla="*/ 26 h 27"/>
                  <a:gd name="T16" fmla="*/ 26 w 31"/>
                  <a:gd name="T17" fmla="*/ 26 h 27"/>
                  <a:gd name="T18" fmla="*/ 26 w 31"/>
                  <a:gd name="T19" fmla="*/ 4 h 27"/>
                  <a:gd name="T20" fmla="*/ 18 w 31"/>
                  <a:gd name="T21" fmla="*/ 26 h 27"/>
                  <a:gd name="T22" fmla="*/ 18 w 31"/>
                  <a:gd name="T23" fmla="*/ 26 h 27"/>
                  <a:gd name="T24" fmla="*/ 18 w 31"/>
                  <a:gd name="T25" fmla="*/ 27 h 27"/>
                  <a:gd name="T26" fmla="*/ 17 w 31"/>
                  <a:gd name="T27" fmla="*/ 27 h 27"/>
                  <a:gd name="T28" fmla="*/ 16 w 31"/>
                  <a:gd name="T29" fmla="*/ 27 h 27"/>
                  <a:gd name="T30" fmla="*/ 14 w 31"/>
                  <a:gd name="T31" fmla="*/ 27 h 27"/>
                  <a:gd name="T32" fmla="*/ 14 w 31"/>
                  <a:gd name="T33" fmla="*/ 26 h 27"/>
                  <a:gd name="T34" fmla="*/ 13 w 31"/>
                  <a:gd name="T35" fmla="*/ 26 h 27"/>
                  <a:gd name="T36" fmla="*/ 13 w 31"/>
                  <a:gd name="T37" fmla="*/ 26 h 27"/>
                  <a:gd name="T38" fmla="*/ 5 w 31"/>
                  <a:gd name="T39" fmla="*/ 4 h 27"/>
                  <a:gd name="T40" fmla="*/ 5 w 31"/>
                  <a:gd name="T41" fmla="*/ 26 h 27"/>
                  <a:gd name="T42" fmla="*/ 5 w 31"/>
                  <a:gd name="T43" fmla="*/ 26 h 27"/>
                  <a:gd name="T44" fmla="*/ 5 w 31"/>
                  <a:gd name="T45" fmla="*/ 26 h 27"/>
                  <a:gd name="T46" fmla="*/ 4 w 31"/>
                  <a:gd name="T47" fmla="*/ 27 h 27"/>
                  <a:gd name="T48" fmla="*/ 3 w 31"/>
                  <a:gd name="T49" fmla="*/ 27 h 27"/>
                  <a:gd name="T50" fmla="*/ 1 w 31"/>
                  <a:gd name="T51" fmla="*/ 27 h 27"/>
                  <a:gd name="T52" fmla="*/ 1 w 31"/>
                  <a:gd name="T53" fmla="*/ 26 h 27"/>
                  <a:gd name="T54" fmla="*/ 0 w 31"/>
                  <a:gd name="T55" fmla="*/ 26 h 27"/>
                  <a:gd name="T56" fmla="*/ 0 w 31"/>
                  <a:gd name="T57" fmla="*/ 26 h 27"/>
                  <a:gd name="T58" fmla="*/ 0 w 31"/>
                  <a:gd name="T59" fmla="*/ 2 h 27"/>
                  <a:gd name="T60" fmla="*/ 1 w 31"/>
                  <a:gd name="T61" fmla="*/ 0 h 27"/>
                  <a:gd name="T62" fmla="*/ 2 w 31"/>
                  <a:gd name="T63" fmla="*/ 0 h 27"/>
                  <a:gd name="T64" fmla="*/ 6 w 31"/>
                  <a:gd name="T65" fmla="*/ 0 h 27"/>
                  <a:gd name="T66" fmla="*/ 7 w 31"/>
                  <a:gd name="T67" fmla="*/ 0 h 27"/>
                  <a:gd name="T68" fmla="*/ 9 w 31"/>
                  <a:gd name="T69" fmla="*/ 1 h 27"/>
                  <a:gd name="T70" fmla="*/ 9 w 31"/>
                  <a:gd name="T71" fmla="*/ 1 h 27"/>
                  <a:gd name="T72" fmla="*/ 10 w 31"/>
                  <a:gd name="T73" fmla="*/ 3 h 27"/>
                  <a:gd name="T74" fmla="*/ 16 w 31"/>
                  <a:gd name="T75" fmla="*/ 19 h 27"/>
                  <a:gd name="T76" fmla="*/ 22 w 31"/>
                  <a:gd name="T77" fmla="*/ 3 h 27"/>
                  <a:gd name="T78" fmla="*/ 22 w 31"/>
                  <a:gd name="T79" fmla="*/ 1 h 27"/>
                  <a:gd name="T80" fmla="*/ 23 w 31"/>
                  <a:gd name="T81" fmla="*/ 1 h 27"/>
                  <a:gd name="T82" fmla="*/ 24 w 31"/>
                  <a:gd name="T83" fmla="*/ 0 h 27"/>
                  <a:gd name="T84" fmla="*/ 26 w 31"/>
                  <a:gd name="T85" fmla="*/ 0 h 27"/>
                  <a:gd name="T86" fmla="*/ 29 w 31"/>
                  <a:gd name="T87" fmla="*/ 0 h 27"/>
                  <a:gd name="T88" fmla="*/ 30 w 31"/>
                  <a:gd name="T89" fmla="*/ 0 h 27"/>
                  <a:gd name="T90" fmla="*/ 31 w 31"/>
                  <a:gd name="T91" fmla="*/ 0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6"/>
                      <a:pt x="31" y="26"/>
                      <a:pt x="31" y="26"/>
                    </a:cubicBezTo>
                    <a:cubicBezTo>
                      <a:pt x="31" y="27"/>
                      <a:pt x="30" y="27"/>
                      <a:pt x="30" y="27"/>
                    </a:cubicBezTo>
                    <a:cubicBezTo>
                      <a:pt x="30" y="27"/>
                      <a:pt x="29" y="27"/>
                      <a:pt x="29" y="27"/>
                    </a:cubicBezTo>
                    <a:cubicBezTo>
                      <a:pt x="28" y="27"/>
                      <a:pt x="28" y="27"/>
                      <a:pt x="27" y="27"/>
                    </a:cubicBezTo>
                    <a:cubicBezTo>
                      <a:pt x="27" y="27"/>
                      <a:pt x="27" y="27"/>
                      <a:pt x="27" y="26"/>
                    </a:cubicBezTo>
                    <a:cubicBezTo>
                      <a:pt x="26" y="26"/>
                      <a:pt x="26" y="26"/>
                      <a:pt x="26" y="26"/>
                    </a:cubicBezTo>
                    <a:cubicBezTo>
                      <a:pt x="26" y="26"/>
                      <a:pt x="26" y="26"/>
                      <a:pt x="26" y="26"/>
                    </a:cubicBezTo>
                    <a:cubicBezTo>
                      <a:pt x="26" y="4"/>
                      <a:pt x="26" y="4"/>
                      <a:pt x="26" y="4"/>
                    </a:cubicBezTo>
                    <a:cubicBezTo>
                      <a:pt x="18" y="26"/>
                      <a:pt x="18" y="26"/>
                      <a:pt x="18" y="26"/>
                    </a:cubicBezTo>
                    <a:cubicBezTo>
                      <a:pt x="18" y="26"/>
                      <a:pt x="18" y="26"/>
                      <a:pt x="18" y="26"/>
                    </a:cubicBezTo>
                    <a:cubicBezTo>
                      <a:pt x="18" y="26"/>
                      <a:pt x="18" y="26"/>
                      <a:pt x="18" y="27"/>
                    </a:cubicBezTo>
                    <a:cubicBezTo>
                      <a:pt x="17" y="27"/>
                      <a:pt x="17" y="27"/>
                      <a:pt x="17" y="27"/>
                    </a:cubicBezTo>
                    <a:cubicBezTo>
                      <a:pt x="16" y="27"/>
                      <a:pt x="16" y="27"/>
                      <a:pt x="16" y="27"/>
                    </a:cubicBezTo>
                    <a:cubicBezTo>
                      <a:pt x="15" y="27"/>
                      <a:pt x="15" y="27"/>
                      <a:pt x="14" y="27"/>
                    </a:cubicBezTo>
                    <a:cubicBezTo>
                      <a:pt x="14" y="27"/>
                      <a:pt x="14" y="27"/>
                      <a:pt x="14" y="26"/>
                    </a:cubicBezTo>
                    <a:cubicBezTo>
                      <a:pt x="13" y="26"/>
                      <a:pt x="13" y="26"/>
                      <a:pt x="13" y="26"/>
                    </a:cubicBezTo>
                    <a:cubicBezTo>
                      <a:pt x="13" y="26"/>
                      <a:pt x="13" y="26"/>
                      <a:pt x="13" y="26"/>
                    </a:cubicBezTo>
                    <a:cubicBezTo>
                      <a:pt x="5" y="4"/>
                      <a:pt x="5" y="4"/>
                      <a:pt x="5" y="4"/>
                    </a:cubicBezTo>
                    <a:cubicBezTo>
                      <a:pt x="5" y="26"/>
                      <a:pt x="5" y="26"/>
                      <a:pt x="5" y="26"/>
                    </a:cubicBezTo>
                    <a:cubicBezTo>
                      <a:pt x="5" y="26"/>
                      <a:pt x="5" y="26"/>
                      <a:pt x="5" y="26"/>
                    </a:cubicBezTo>
                    <a:cubicBezTo>
                      <a:pt x="5" y="26"/>
                      <a:pt x="5" y="26"/>
                      <a:pt x="5" y="26"/>
                    </a:cubicBezTo>
                    <a:cubicBezTo>
                      <a:pt x="5" y="27"/>
                      <a:pt x="4" y="27"/>
                      <a:pt x="4" y="27"/>
                    </a:cubicBezTo>
                    <a:cubicBezTo>
                      <a:pt x="4" y="27"/>
                      <a:pt x="3" y="27"/>
                      <a:pt x="3" y="27"/>
                    </a:cubicBezTo>
                    <a:cubicBezTo>
                      <a:pt x="2" y="27"/>
                      <a:pt x="2" y="27"/>
                      <a:pt x="1" y="27"/>
                    </a:cubicBezTo>
                    <a:cubicBezTo>
                      <a:pt x="1" y="27"/>
                      <a:pt x="1" y="27"/>
                      <a:pt x="1" y="26"/>
                    </a:cubicBezTo>
                    <a:cubicBezTo>
                      <a:pt x="1" y="26"/>
                      <a:pt x="0" y="26"/>
                      <a:pt x="0" y="26"/>
                    </a:cubicBezTo>
                    <a:cubicBezTo>
                      <a:pt x="0" y="26"/>
                      <a:pt x="0" y="26"/>
                      <a:pt x="0" y="26"/>
                    </a:cubicBezTo>
                    <a:cubicBezTo>
                      <a:pt x="0" y="2"/>
                      <a:pt x="0" y="2"/>
                      <a:pt x="0" y="2"/>
                    </a:cubicBezTo>
                    <a:cubicBezTo>
                      <a:pt x="0" y="1"/>
                      <a:pt x="0" y="1"/>
                      <a:pt x="1" y="0"/>
                    </a:cubicBezTo>
                    <a:cubicBezTo>
                      <a:pt x="1" y="0"/>
                      <a:pt x="2" y="0"/>
                      <a:pt x="2" y="0"/>
                    </a:cubicBezTo>
                    <a:cubicBezTo>
                      <a:pt x="6" y="0"/>
                      <a:pt x="6" y="0"/>
                      <a:pt x="6" y="0"/>
                    </a:cubicBezTo>
                    <a:cubicBezTo>
                      <a:pt x="6" y="0"/>
                      <a:pt x="7" y="0"/>
                      <a:pt x="7" y="0"/>
                    </a:cubicBezTo>
                    <a:cubicBezTo>
                      <a:pt x="8" y="0"/>
                      <a:pt x="8" y="0"/>
                      <a:pt x="9" y="1"/>
                    </a:cubicBezTo>
                    <a:cubicBezTo>
                      <a:pt x="9" y="1"/>
                      <a:pt x="9" y="1"/>
                      <a:pt x="9" y="1"/>
                    </a:cubicBezTo>
                    <a:cubicBezTo>
                      <a:pt x="10" y="2"/>
                      <a:pt x="10" y="2"/>
                      <a:pt x="10" y="3"/>
                    </a:cubicBezTo>
                    <a:cubicBezTo>
                      <a:pt x="16" y="19"/>
                      <a:pt x="16" y="19"/>
                      <a:pt x="16" y="19"/>
                    </a:cubicBezTo>
                    <a:cubicBezTo>
                      <a:pt x="22" y="3"/>
                      <a:pt x="22" y="3"/>
                      <a:pt x="22" y="3"/>
                    </a:cubicBezTo>
                    <a:cubicBezTo>
                      <a:pt x="22" y="2"/>
                      <a:pt x="22" y="2"/>
                      <a:pt x="22" y="1"/>
                    </a:cubicBezTo>
                    <a:cubicBezTo>
                      <a:pt x="23" y="1"/>
                      <a:pt x="23" y="1"/>
                      <a:pt x="23" y="1"/>
                    </a:cubicBezTo>
                    <a:cubicBezTo>
                      <a:pt x="23" y="0"/>
                      <a:pt x="24" y="0"/>
                      <a:pt x="24" y="0"/>
                    </a:cubicBezTo>
                    <a:cubicBezTo>
                      <a:pt x="25" y="0"/>
                      <a:pt x="25" y="0"/>
                      <a:pt x="26" y="0"/>
                    </a:cubicBezTo>
                    <a:cubicBezTo>
                      <a:pt x="29" y="0"/>
                      <a:pt x="29" y="0"/>
                      <a:pt x="29" y="0"/>
                    </a:cubicBezTo>
                    <a:cubicBezTo>
                      <a:pt x="30" y="0"/>
                      <a:pt x="30" y="0"/>
                      <a:pt x="30" y="0"/>
                    </a:cubicBezTo>
                    <a:cubicBezTo>
                      <a:pt x="30" y="0"/>
                      <a:pt x="31" y="0"/>
                      <a:pt x="31" y="0"/>
                    </a:cubicBezTo>
                    <a:cubicBezTo>
                      <a:pt x="31" y="1"/>
                      <a:pt x="31" y="1"/>
                      <a:pt x="31" y="1"/>
                    </a:cubicBezTo>
                    <a:cubicBezTo>
                      <a:pt x="31" y="1"/>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49" name="Freeform 8459">
                <a:extLst>
                  <a:ext uri="{FF2B5EF4-FFF2-40B4-BE49-F238E27FC236}">
                    <a16:creationId xmlns:a16="http://schemas.microsoft.com/office/drawing/2014/main" id="{067301D0-D1D6-4EA1-B49C-7B5B012650BC}"/>
                  </a:ext>
                </a:extLst>
              </p:cNvPr>
              <p:cNvSpPr>
                <a:spLocks/>
              </p:cNvSpPr>
              <p:nvPr/>
            </p:nvSpPr>
            <p:spPr bwMode="auto">
              <a:xfrm>
                <a:off x="-593725" y="3049705"/>
                <a:ext cx="15875" cy="15875"/>
              </a:xfrm>
              <a:custGeom>
                <a:avLst/>
                <a:gdLst>
                  <a:gd name="T0" fmla="*/ 6 w 6"/>
                  <a:gd name="T1" fmla="*/ 3 h 6"/>
                  <a:gd name="T2" fmla="*/ 5 w 6"/>
                  <a:gd name="T3" fmla="*/ 5 h 6"/>
                  <a:gd name="T4" fmla="*/ 3 w 6"/>
                  <a:gd name="T5" fmla="*/ 6 h 6"/>
                  <a:gd name="T6" fmla="*/ 1 w 6"/>
                  <a:gd name="T7" fmla="*/ 5 h 6"/>
                  <a:gd name="T8" fmla="*/ 0 w 6"/>
                  <a:gd name="T9" fmla="*/ 3 h 6"/>
                  <a:gd name="T10" fmla="*/ 1 w 6"/>
                  <a:gd name="T11" fmla="*/ 0 h 6"/>
                  <a:gd name="T12" fmla="*/ 3 w 6"/>
                  <a:gd name="T13" fmla="*/ 0 h 6"/>
                  <a:gd name="T14" fmla="*/ 5 w 6"/>
                  <a:gd name="T15" fmla="*/ 0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5"/>
                      <a:pt x="4" y="6"/>
                      <a:pt x="3" y="6"/>
                    </a:cubicBezTo>
                    <a:cubicBezTo>
                      <a:pt x="2" y="6"/>
                      <a:pt x="1" y="5"/>
                      <a:pt x="1" y="5"/>
                    </a:cubicBezTo>
                    <a:cubicBezTo>
                      <a:pt x="0" y="5"/>
                      <a:pt x="0" y="4"/>
                      <a:pt x="0" y="3"/>
                    </a:cubicBezTo>
                    <a:cubicBezTo>
                      <a:pt x="0" y="2"/>
                      <a:pt x="0" y="1"/>
                      <a:pt x="1" y="0"/>
                    </a:cubicBezTo>
                    <a:cubicBezTo>
                      <a:pt x="1" y="0"/>
                      <a:pt x="2" y="0"/>
                      <a:pt x="3" y="0"/>
                    </a:cubicBezTo>
                    <a:cubicBezTo>
                      <a:pt x="4" y="0"/>
                      <a:pt x="5" y="0"/>
                      <a:pt x="5" y="0"/>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0" name="Freeform 8460">
                <a:extLst>
                  <a:ext uri="{FF2B5EF4-FFF2-40B4-BE49-F238E27FC236}">
                    <a16:creationId xmlns:a16="http://schemas.microsoft.com/office/drawing/2014/main" id="{106A05C8-B0B4-401A-B0A2-BCE8648FA20A}"/>
                  </a:ext>
                </a:extLst>
              </p:cNvPr>
              <p:cNvSpPr>
                <a:spLocks/>
              </p:cNvSpPr>
              <p:nvPr/>
            </p:nvSpPr>
            <p:spPr bwMode="auto">
              <a:xfrm>
                <a:off x="-592138" y="3070342"/>
                <a:ext cx="14288" cy="50800"/>
              </a:xfrm>
              <a:custGeom>
                <a:avLst/>
                <a:gdLst>
                  <a:gd name="T0" fmla="*/ 5 w 5"/>
                  <a:gd name="T1" fmla="*/ 18 h 19"/>
                  <a:gd name="T2" fmla="*/ 5 w 5"/>
                  <a:gd name="T3" fmla="*/ 18 h 19"/>
                  <a:gd name="T4" fmla="*/ 4 w 5"/>
                  <a:gd name="T5" fmla="*/ 19 h 19"/>
                  <a:gd name="T6" fmla="*/ 3 w 5"/>
                  <a:gd name="T7" fmla="*/ 19 h 19"/>
                  <a:gd name="T8" fmla="*/ 2 w 5"/>
                  <a:gd name="T9" fmla="*/ 19 h 19"/>
                  <a:gd name="T10" fmla="*/ 1 w 5"/>
                  <a:gd name="T11" fmla="*/ 19 h 19"/>
                  <a:gd name="T12" fmla="*/ 0 w 5"/>
                  <a:gd name="T13" fmla="*/ 19 h 19"/>
                  <a:gd name="T14" fmla="*/ 0 w 5"/>
                  <a:gd name="T15" fmla="*/ 18 h 19"/>
                  <a:gd name="T16" fmla="*/ 0 w 5"/>
                  <a:gd name="T17" fmla="*/ 18 h 19"/>
                  <a:gd name="T18" fmla="*/ 0 w 5"/>
                  <a:gd name="T19" fmla="*/ 0 h 19"/>
                  <a:gd name="T20" fmla="*/ 0 w 5"/>
                  <a:gd name="T21" fmla="*/ 0 h 19"/>
                  <a:gd name="T22" fmla="*/ 0 w 5"/>
                  <a:gd name="T23" fmla="*/ 0 h 19"/>
                  <a:gd name="T24" fmla="*/ 1 w 5"/>
                  <a:gd name="T25" fmla="*/ 0 h 19"/>
                  <a:gd name="T26" fmla="*/ 2 w 5"/>
                  <a:gd name="T27" fmla="*/ 0 h 19"/>
                  <a:gd name="T28" fmla="*/ 3 w 5"/>
                  <a:gd name="T29" fmla="*/ 0 h 19"/>
                  <a:gd name="T30" fmla="*/ 4 w 5"/>
                  <a:gd name="T31" fmla="*/ 0 h 19"/>
                  <a:gd name="T32" fmla="*/ 5 w 5"/>
                  <a:gd name="T33" fmla="*/ 0 h 19"/>
                  <a:gd name="T34" fmla="*/ 5 w 5"/>
                  <a:gd name="T35" fmla="*/ 0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4" y="18"/>
                      <a:pt x="4" y="18"/>
                      <a:pt x="4" y="19"/>
                    </a:cubicBezTo>
                    <a:cubicBezTo>
                      <a:pt x="4" y="19"/>
                      <a:pt x="4" y="19"/>
                      <a:pt x="3" y="19"/>
                    </a:cubicBezTo>
                    <a:cubicBezTo>
                      <a:pt x="3" y="19"/>
                      <a:pt x="3" y="19"/>
                      <a:pt x="2" y="19"/>
                    </a:cubicBezTo>
                    <a:cubicBezTo>
                      <a:pt x="2" y="19"/>
                      <a:pt x="1" y="19"/>
                      <a:pt x="1" y="19"/>
                    </a:cubicBezTo>
                    <a:cubicBezTo>
                      <a:pt x="1" y="19"/>
                      <a:pt x="0" y="19"/>
                      <a:pt x="0" y="19"/>
                    </a:cubicBezTo>
                    <a:cubicBezTo>
                      <a:pt x="0" y="18"/>
                      <a:pt x="0" y="18"/>
                      <a:pt x="0" y="18"/>
                    </a:cubicBezTo>
                    <a:cubicBezTo>
                      <a:pt x="0" y="18"/>
                      <a:pt x="0" y="18"/>
                      <a:pt x="0" y="18"/>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4" y="0"/>
                      <a:pt x="5" y="0"/>
                    </a:cubicBezTo>
                    <a:cubicBezTo>
                      <a:pt x="5" y="0"/>
                      <a:pt x="5" y="0"/>
                      <a:pt x="5" y="0"/>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1" name="Freeform 8461">
                <a:extLst>
                  <a:ext uri="{FF2B5EF4-FFF2-40B4-BE49-F238E27FC236}">
                    <a16:creationId xmlns:a16="http://schemas.microsoft.com/office/drawing/2014/main" id="{09908490-9646-43A0-AA80-B0B015C2DB2E}"/>
                  </a:ext>
                </a:extLst>
              </p:cNvPr>
              <p:cNvSpPr>
                <a:spLocks/>
              </p:cNvSpPr>
              <p:nvPr/>
            </p:nvSpPr>
            <p:spPr bwMode="auto">
              <a:xfrm>
                <a:off x="-565150" y="3044942"/>
                <a:ext cx="12700" cy="76200"/>
              </a:xfrm>
              <a:custGeom>
                <a:avLst/>
                <a:gdLst>
                  <a:gd name="T0" fmla="*/ 5 w 5"/>
                  <a:gd name="T1" fmla="*/ 28 h 29"/>
                  <a:gd name="T2" fmla="*/ 5 w 5"/>
                  <a:gd name="T3" fmla="*/ 28 h 29"/>
                  <a:gd name="T4" fmla="*/ 4 w 5"/>
                  <a:gd name="T5" fmla="*/ 29 h 29"/>
                  <a:gd name="T6" fmla="*/ 4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4" y="29"/>
                    </a:cubicBezTo>
                    <a:cubicBezTo>
                      <a:pt x="4" y="29"/>
                      <a:pt x="4" y="29"/>
                      <a:pt x="4" y="29"/>
                    </a:cubicBezTo>
                    <a:cubicBezTo>
                      <a:pt x="3" y="29"/>
                      <a:pt x="3" y="29"/>
                      <a:pt x="2" y="29"/>
                    </a:cubicBezTo>
                    <a:cubicBezTo>
                      <a:pt x="2" y="29"/>
                      <a:pt x="1" y="29"/>
                      <a:pt x="1" y="29"/>
                    </a:cubicBezTo>
                    <a:cubicBezTo>
                      <a:pt x="1" y="29"/>
                      <a:pt x="1" y="29"/>
                      <a:pt x="0" y="29"/>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2" name="Freeform 8462">
                <a:extLst>
                  <a:ext uri="{FF2B5EF4-FFF2-40B4-BE49-F238E27FC236}">
                    <a16:creationId xmlns:a16="http://schemas.microsoft.com/office/drawing/2014/main" id="{CD13532E-6206-47A2-AAAD-A5C1B8F536B3}"/>
                  </a:ext>
                </a:extLst>
              </p:cNvPr>
              <p:cNvSpPr>
                <a:spLocks/>
              </p:cNvSpPr>
              <p:nvPr/>
            </p:nvSpPr>
            <p:spPr bwMode="auto">
              <a:xfrm>
                <a:off x="-538163" y="3044942"/>
                <a:ext cx="12700"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8 h 29"/>
                  <a:gd name="T16" fmla="*/ 0 w 5"/>
                  <a:gd name="T17" fmla="*/ 28 h 29"/>
                  <a:gd name="T18" fmla="*/ 0 w 5"/>
                  <a:gd name="T19" fmla="*/ 1 h 29"/>
                  <a:gd name="T20" fmla="*/ 0 w 5"/>
                  <a:gd name="T21" fmla="*/ 0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9"/>
                    </a:cubicBezTo>
                    <a:cubicBezTo>
                      <a:pt x="5" y="29"/>
                      <a:pt x="4" y="29"/>
                      <a:pt x="4" y="29"/>
                    </a:cubicBezTo>
                    <a:cubicBezTo>
                      <a:pt x="4" y="29"/>
                      <a:pt x="3" y="29"/>
                      <a:pt x="3" y="29"/>
                    </a:cubicBezTo>
                    <a:cubicBezTo>
                      <a:pt x="2" y="29"/>
                      <a:pt x="2" y="29"/>
                      <a:pt x="1" y="29"/>
                    </a:cubicBezTo>
                    <a:cubicBezTo>
                      <a:pt x="1" y="29"/>
                      <a:pt x="1" y="29"/>
                      <a:pt x="1" y="29"/>
                    </a:cubicBezTo>
                    <a:cubicBezTo>
                      <a:pt x="0" y="28"/>
                      <a:pt x="0" y="28"/>
                      <a:pt x="0" y="28"/>
                    </a:cubicBezTo>
                    <a:cubicBezTo>
                      <a:pt x="0" y="28"/>
                      <a:pt x="0" y="28"/>
                      <a:pt x="0" y="2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3" name="Freeform 8463">
                <a:extLst>
                  <a:ext uri="{FF2B5EF4-FFF2-40B4-BE49-F238E27FC236}">
                    <a16:creationId xmlns:a16="http://schemas.microsoft.com/office/drawing/2014/main" id="{A70CE87A-C0D6-4EC3-9183-BA58942B84CA}"/>
                  </a:ext>
                </a:extLst>
              </p:cNvPr>
              <p:cNvSpPr>
                <a:spLocks/>
              </p:cNvSpPr>
              <p:nvPr/>
            </p:nvSpPr>
            <p:spPr bwMode="auto">
              <a:xfrm>
                <a:off x="-498475" y="3078280"/>
                <a:ext cx="19050" cy="11113"/>
              </a:xfrm>
              <a:custGeom>
                <a:avLst/>
                <a:gdLst>
                  <a:gd name="T0" fmla="*/ 7 w 7"/>
                  <a:gd name="T1" fmla="*/ 4 h 4"/>
                  <a:gd name="T2" fmla="*/ 6 w 7"/>
                  <a:gd name="T3" fmla="*/ 1 h 4"/>
                  <a:gd name="T4" fmla="*/ 4 w 7"/>
                  <a:gd name="T5" fmla="*/ 0 h 4"/>
                  <a:gd name="T6" fmla="*/ 2 w 7"/>
                  <a:gd name="T7" fmla="*/ 1 h 4"/>
                  <a:gd name="T8" fmla="*/ 1 w 7"/>
                  <a:gd name="T9" fmla="*/ 1 h 4"/>
                  <a:gd name="T10" fmla="*/ 0 w 7"/>
                  <a:gd name="T11" fmla="*/ 3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1"/>
                      <a:pt x="5" y="0"/>
                      <a:pt x="4" y="0"/>
                    </a:cubicBezTo>
                    <a:cubicBezTo>
                      <a:pt x="3" y="0"/>
                      <a:pt x="2" y="0"/>
                      <a:pt x="2" y="1"/>
                    </a:cubicBezTo>
                    <a:cubicBezTo>
                      <a:pt x="1" y="1"/>
                      <a:pt x="1" y="1"/>
                      <a:pt x="1" y="1"/>
                    </a:cubicBezTo>
                    <a:cubicBezTo>
                      <a:pt x="0" y="2"/>
                      <a:pt x="0" y="2"/>
                      <a:pt x="0" y="3"/>
                    </a:cubicBezTo>
                    <a:cubicBezTo>
                      <a:pt x="0" y="3"/>
                      <a:pt x="0" y="4"/>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4" name="Freeform 8464">
                <a:extLst>
                  <a:ext uri="{FF2B5EF4-FFF2-40B4-BE49-F238E27FC236}">
                    <a16:creationId xmlns:a16="http://schemas.microsoft.com/office/drawing/2014/main" id="{DADEA1A2-812B-43B0-B736-4BBC1BF7520E}"/>
                  </a:ext>
                </a:extLst>
              </p:cNvPr>
              <p:cNvSpPr>
                <a:spLocks/>
              </p:cNvSpPr>
              <p:nvPr/>
            </p:nvSpPr>
            <p:spPr bwMode="auto">
              <a:xfrm>
                <a:off x="-514350" y="3070342"/>
                <a:ext cx="47625" cy="50800"/>
              </a:xfrm>
              <a:custGeom>
                <a:avLst/>
                <a:gdLst>
                  <a:gd name="T0" fmla="*/ 18 w 18"/>
                  <a:gd name="T1" fmla="*/ 9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7 w 18"/>
                  <a:gd name="T31" fmla="*/ 15 h 19"/>
                  <a:gd name="T32" fmla="*/ 17 w 18"/>
                  <a:gd name="T33" fmla="*/ 15 h 19"/>
                  <a:gd name="T34" fmla="*/ 17 w 18"/>
                  <a:gd name="T35" fmla="*/ 16 h 19"/>
                  <a:gd name="T36" fmla="*/ 17 w 18"/>
                  <a:gd name="T37" fmla="*/ 16 h 19"/>
                  <a:gd name="T38" fmla="*/ 17 w 18"/>
                  <a:gd name="T39" fmla="*/ 17 h 19"/>
                  <a:gd name="T40" fmla="*/ 16 w 18"/>
                  <a:gd name="T41" fmla="*/ 17 h 19"/>
                  <a:gd name="T42" fmla="*/ 15 w 18"/>
                  <a:gd name="T43" fmla="*/ 18 h 19"/>
                  <a:gd name="T44" fmla="*/ 13 w 18"/>
                  <a:gd name="T45" fmla="*/ 18 h 19"/>
                  <a:gd name="T46" fmla="*/ 10 w 18"/>
                  <a:gd name="T47" fmla="*/ 19 h 19"/>
                  <a:gd name="T48" fmla="*/ 6 w 18"/>
                  <a:gd name="T49" fmla="*/ 18 h 19"/>
                  <a:gd name="T50" fmla="*/ 3 w 18"/>
                  <a:gd name="T51" fmla="*/ 16 h 19"/>
                  <a:gd name="T52" fmla="*/ 1 w 18"/>
                  <a:gd name="T53" fmla="*/ 13 h 19"/>
                  <a:gd name="T54" fmla="*/ 0 w 18"/>
                  <a:gd name="T55" fmla="*/ 9 h 19"/>
                  <a:gd name="T56" fmla="*/ 1 w 18"/>
                  <a:gd name="T57" fmla="*/ 5 h 19"/>
                  <a:gd name="T58" fmla="*/ 3 w 18"/>
                  <a:gd name="T59" fmla="*/ 2 h 19"/>
                  <a:gd name="T60" fmla="*/ 6 w 18"/>
                  <a:gd name="T61" fmla="*/ 0 h 19"/>
                  <a:gd name="T62" fmla="*/ 10 w 18"/>
                  <a:gd name="T63" fmla="*/ 0 h 19"/>
                  <a:gd name="T64" fmla="*/ 14 w 18"/>
                  <a:gd name="T65" fmla="*/ 0 h 19"/>
                  <a:gd name="T66" fmla="*/ 16 w 18"/>
                  <a:gd name="T67" fmla="*/ 2 h 19"/>
                  <a:gd name="T68" fmla="*/ 18 w 18"/>
                  <a:gd name="T69" fmla="*/ 5 h 19"/>
                  <a:gd name="T70" fmla="*/ 18 w 18"/>
                  <a:gd name="T71" fmla="*/ 8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8" y="11"/>
                      <a:pt x="17" y="11"/>
                      <a:pt x="17" y="11"/>
                    </a:cubicBezTo>
                    <a:cubicBezTo>
                      <a:pt x="6" y="11"/>
                      <a:pt x="6" y="11"/>
                      <a:pt x="6" y="11"/>
                    </a:cubicBezTo>
                    <a:cubicBezTo>
                      <a:pt x="6" y="12"/>
                      <a:pt x="6" y="12"/>
                      <a:pt x="6" y="13"/>
                    </a:cubicBezTo>
                    <a:cubicBezTo>
                      <a:pt x="6" y="13"/>
                      <a:pt x="6" y="14"/>
                      <a:pt x="7" y="14"/>
                    </a:cubicBezTo>
                    <a:cubicBezTo>
                      <a:pt x="7" y="14"/>
                      <a:pt x="8" y="14"/>
                      <a:pt x="8" y="15"/>
                    </a:cubicBezTo>
                    <a:cubicBezTo>
                      <a:pt x="9" y="15"/>
                      <a:pt x="10" y="15"/>
                      <a:pt x="11" y="15"/>
                    </a:cubicBezTo>
                    <a:cubicBezTo>
                      <a:pt x="12" y="15"/>
                      <a:pt x="12" y="15"/>
                      <a:pt x="13" y="15"/>
                    </a:cubicBezTo>
                    <a:cubicBezTo>
                      <a:pt x="14" y="14"/>
                      <a:pt x="14" y="14"/>
                      <a:pt x="15" y="14"/>
                    </a:cubicBezTo>
                    <a:cubicBezTo>
                      <a:pt x="15" y="14"/>
                      <a:pt x="16" y="13"/>
                      <a:pt x="16" y="13"/>
                    </a:cubicBezTo>
                    <a:cubicBezTo>
                      <a:pt x="16" y="13"/>
                      <a:pt x="17" y="13"/>
                      <a:pt x="17" y="13"/>
                    </a:cubicBezTo>
                    <a:cubicBezTo>
                      <a:pt x="17" y="13"/>
                      <a:pt x="17" y="13"/>
                      <a:pt x="17" y="13"/>
                    </a:cubicBezTo>
                    <a:cubicBezTo>
                      <a:pt x="17" y="13"/>
                      <a:pt x="17" y="13"/>
                      <a:pt x="17" y="13"/>
                    </a:cubicBezTo>
                    <a:cubicBezTo>
                      <a:pt x="17" y="13"/>
                      <a:pt x="17" y="14"/>
                      <a:pt x="17" y="14"/>
                    </a:cubicBezTo>
                    <a:cubicBezTo>
                      <a:pt x="17" y="14"/>
                      <a:pt x="17" y="14"/>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7" y="17"/>
                      <a:pt x="16" y="17"/>
                    </a:cubicBezTo>
                    <a:cubicBezTo>
                      <a:pt x="16" y="17"/>
                      <a:pt x="15" y="18"/>
                      <a:pt x="15" y="18"/>
                    </a:cubicBezTo>
                    <a:cubicBezTo>
                      <a:pt x="14" y="18"/>
                      <a:pt x="13" y="18"/>
                      <a:pt x="13" y="18"/>
                    </a:cubicBezTo>
                    <a:cubicBezTo>
                      <a:pt x="12" y="19"/>
                      <a:pt x="11" y="19"/>
                      <a:pt x="10" y="19"/>
                    </a:cubicBezTo>
                    <a:cubicBezTo>
                      <a:pt x="8" y="19"/>
                      <a:pt x="7" y="19"/>
                      <a:pt x="6" y="18"/>
                    </a:cubicBezTo>
                    <a:cubicBezTo>
                      <a:pt x="5" y="18"/>
                      <a:pt x="4" y="17"/>
                      <a:pt x="3" y="16"/>
                    </a:cubicBezTo>
                    <a:cubicBezTo>
                      <a:pt x="2" y="16"/>
                      <a:pt x="1" y="15"/>
                      <a:pt x="1" y="13"/>
                    </a:cubicBezTo>
                    <a:cubicBezTo>
                      <a:pt x="0" y="12"/>
                      <a:pt x="0" y="11"/>
                      <a:pt x="0" y="9"/>
                    </a:cubicBezTo>
                    <a:cubicBezTo>
                      <a:pt x="0" y="8"/>
                      <a:pt x="1" y="6"/>
                      <a:pt x="1" y="5"/>
                    </a:cubicBezTo>
                    <a:cubicBezTo>
                      <a:pt x="1" y="4"/>
                      <a:pt x="2" y="3"/>
                      <a:pt x="3" y="2"/>
                    </a:cubicBezTo>
                    <a:cubicBezTo>
                      <a:pt x="4" y="1"/>
                      <a:pt x="5" y="1"/>
                      <a:pt x="6" y="0"/>
                    </a:cubicBezTo>
                    <a:cubicBezTo>
                      <a:pt x="7" y="0"/>
                      <a:pt x="8" y="0"/>
                      <a:pt x="10" y="0"/>
                    </a:cubicBezTo>
                    <a:cubicBezTo>
                      <a:pt x="11" y="0"/>
                      <a:pt x="13" y="0"/>
                      <a:pt x="14" y="0"/>
                    </a:cubicBezTo>
                    <a:cubicBezTo>
                      <a:pt x="15" y="1"/>
                      <a:pt x="16" y="1"/>
                      <a:pt x="16" y="2"/>
                    </a:cubicBezTo>
                    <a:cubicBezTo>
                      <a:pt x="17" y="3"/>
                      <a:pt x="18" y="4"/>
                      <a:pt x="18" y="5"/>
                    </a:cubicBezTo>
                    <a:cubicBezTo>
                      <a:pt x="18" y="6"/>
                      <a:pt x="18" y="7"/>
                      <a:pt x="18" y="8"/>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5" name="Freeform 8465">
                <a:extLst>
                  <a:ext uri="{FF2B5EF4-FFF2-40B4-BE49-F238E27FC236}">
                    <a16:creationId xmlns:a16="http://schemas.microsoft.com/office/drawing/2014/main" id="{51252FA8-B083-4295-8004-035E1BB0B9DE}"/>
                  </a:ext>
                </a:extLst>
              </p:cNvPr>
              <p:cNvSpPr>
                <a:spLocks/>
              </p:cNvSpPr>
              <p:nvPr/>
            </p:nvSpPr>
            <p:spPr bwMode="auto">
              <a:xfrm>
                <a:off x="-690563" y="3184642"/>
                <a:ext cx="39688" cy="69850"/>
              </a:xfrm>
              <a:custGeom>
                <a:avLst/>
                <a:gdLst>
                  <a:gd name="T0" fmla="*/ 15 w 15"/>
                  <a:gd name="T1" fmla="*/ 25 h 27"/>
                  <a:gd name="T2" fmla="*/ 15 w 15"/>
                  <a:gd name="T3" fmla="*/ 26 h 27"/>
                  <a:gd name="T4" fmla="*/ 15 w 15"/>
                  <a:gd name="T5" fmla="*/ 27 h 27"/>
                  <a:gd name="T6" fmla="*/ 14 w 15"/>
                  <a:gd name="T7" fmla="*/ 27 h 27"/>
                  <a:gd name="T8" fmla="*/ 14 w 15"/>
                  <a:gd name="T9" fmla="*/ 27 h 27"/>
                  <a:gd name="T10" fmla="*/ 2 w 15"/>
                  <a:gd name="T11" fmla="*/ 27 h 27"/>
                  <a:gd name="T12" fmla="*/ 1 w 15"/>
                  <a:gd name="T13" fmla="*/ 27 h 27"/>
                  <a:gd name="T14" fmla="*/ 0 w 15"/>
                  <a:gd name="T15" fmla="*/ 25 h 27"/>
                  <a:gd name="T16" fmla="*/ 0 w 15"/>
                  <a:gd name="T17" fmla="*/ 1 h 27"/>
                  <a:gd name="T18" fmla="*/ 0 w 15"/>
                  <a:gd name="T19" fmla="*/ 1 h 27"/>
                  <a:gd name="T20" fmla="*/ 1 w 15"/>
                  <a:gd name="T21" fmla="*/ 0 h 27"/>
                  <a:gd name="T22" fmla="*/ 2 w 15"/>
                  <a:gd name="T23" fmla="*/ 0 h 27"/>
                  <a:gd name="T24" fmla="*/ 3 w 15"/>
                  <a:gd name="T25" fmla="*/ 0 h 27"/>
                  <a:gd name="T26" fmla="*/ 4 w 15"/>
                  <a:gd name="T27" fmla="*/ 0 h 27"/>
                  <a:gd name="T28" fmla="*/ 5 w 15"/>
                  <a:gd name="T29" fmla="*/ 0 h 27"/>
                  <a:gd name="T30" fmla="*/ 5 w 15"/>
                  <a:gd name="T31" fmla="*/ 1 h 27"/>
                  <a:gd name="T32" fmla="*/ 6 w 15"/>
                  <a:gd name="T33" fmla="*/ 1 h 27"/>
                  <a:gd name="T34" fmla="*/ 6 w 15"/>
                  <a:gd name="T35" fmla="*/ 23 h 27"/>
                  <a:gd name="T36" fmla="*/ 14 w 15"/>
                  <a:gd name="T37" fmla="*/ 23 h 27"/>
                  <a:gd name="T38" fmla="*/ 14 w 15"/>
                  <a:gd name="T39" fmla="*/ 23 h 27"/>
                  <a:gd name="T40" fmla="*/ 15 w 15"/>
                  <a:gd name="T41" fmla="*/ 24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5"/>
                      <a:pt x="15" y="26"/>
                      <a:pt x="15" y="26"/>
                    </a:cubicBezTo>
                    <a:cubicBezTo>
                      <a:pt x="15" y="26"/>
                      <a:pt x="15" y="26"/>
                      <a:pt x="15" y="27"/>
                    </a:cubicBezTo>
                    <a:cubicBezTo>
                      <a:pt x="15" y="27"/>
                      <a:pt x="14" y="27"/>
                      <a:pt x="14" y="27"/>
                    </a:cubicBezTo>
                    <a:cubicBezTo>
                      <a:pt x="14" y="27"/>
                      <a:pt x="14" y="27"/>
                      <a:pt x="14" y="27"/>
                    </a:cubicBezTo>
                    <a:cubicBezTo>
                      <a:pt x="2" y="27"/>
                      <a:pt x="2" y="27"/>
                      <a:pt x="2" y="27"/>
                    </a:cubicBezTo>
                    <a:cubicBezTo>
                      <a:pt x="1" y="27"/>
                      <a:pt x="1" y="27"/>
                      <a:pt x="1" y="27"/>
                    </a:cubicBezTo>
                    <a:cubicBezTo>
                      <a:pt x="0" y="26"/>
                      <a:pt x="0" y="26"/>
                      <a:pt x="0" y="25"/>
                    </a:cubicBezTo>
                    <a:cubicBezTo>
                      <a:pt x="0" y="1"/>
                      <a:pt x="0" y="1"/>
                      <a:pt x="0" y="1"/>
                    </a:cubicBezTo>
                    <a:cubicBezTo>
                      <a:pt x="0" y="1"/>
                      <a:pt x="0" y="1"/>
                      <a:pt x="0" y="1"/>
                    </a:cubicBezTo>
                    <a:cubicBezTo>
                      <a:pt x="0" y="1"/>
                      <a:pt x="1" y="0"/>
                      <a:pt x="1" y="0"/>
                    </a:cubicBezTo>
                    <a:cubicBezTo>
                      <a:pt x="1" y="0"/>
                      <a:pt x="1" y="0"/>
                      <a:pt x="2" y="0"/>
                    </a:cubicBezTo>
                    <a:cubicBezTo>
                      <a:pt x="2" y="0"/>
                      <a:pt x="2" y="0"/>
                      <a:pt x="3" y="0"/>
                    </a:cubicBezTo>
                    <a:cubicBezTo>
                      <a:pt x="3" y="0"/>
                      <a:pt x="4" y="0"/>
                      <a:pt x="4" y="0"/>
                    </a:cubicBezTo>
                    <a:cubicBezTo>
                      <a:pt x="5" y="0"/>
                      <a:pt x="5" y="0"/>
                      <a:pt x="5" y="0"/>
                    </a:cubicBezTo>
                    <a:cubicBezTo>
                      <a:pt x="5" y="0"/>
                      <a:pt x="5" y="1"/>
                      <a:pt x="5" y="1"/>
                    </a:cubicBezTo>
                    <a:cubicBezTo>
                      <a:pt x="6" y="1"/>
                      <a:pt x="6" y="1"/>
                      <a:pt x="6" y="1"/>
                    </a:cubicBezTo>
                    <a:cubicBezTo>
                      <a:pt x="6" y="23"/>
                      <a:pt x="6" y="23"/>
                      <a:pt x="6" y="23"/>
                    </a:cubicBezTo>
                    <a:cubicBezTo>
                      <a:pt x="14" y="23"/>
                      <a:pt x="14" y="23"/>
                      <a:pt x="14" y="23"/>
                    </a:cubicBezTo>
                    <a:cubicBezTo>
                      <a:pt x="14" y="23"/>
                      <a:pt x="14" y="23"/>
                      <a:pt x="14" y="23"/>
                    </a:cubicBezTo>
                    <a:cubicBezTo>
                      <a:pt x="14" y="23"/>
                      <a:pt x="15" y="23"/>
                      <a:pt x="15" y="24"/>
                    </a:cubicBezTo>
                    <a:cubicBezTo>
                      <a:pt x="15" y="24"/>
                      <a:pt x="15" y="24"/>
                      <a:pt x="15" y="24"/>
                    </a:cubicBezTo>
                    <a:cubicBezTo>
                      <a:pt x="15" y="24"/>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6" name="Freeform 8466">
                <a:extLst>
                  <a:ext uri="{FF2B5EF4-FFF2-40B4-BE49-F238E27FC236}">
                    <a16:creationId xmlns:a16="http://schemas.microsoft.com/office/drawing/2014/main" id="{9D6628A3-3A10-47C0-AD55-629942F807FD}"/>
                  </a:ext>
                </a:extLst>
              </p:cNvPr>
              <p:cNvSpPr>
                <a:spLocks/>
              </p:cNvSpPr>
              <p:nvPr/>
            </p:nvSpPr>
            <p:spPr bwMode="auto">
              <a:xfrm>
                <a:off x="-631825" y="3233855"/>
                <a:ext cx="15875" cy="11113"/>
              </a:xfrm>
              <a:custGeom>
                <a:avLst/>
                <a:gdLst>
                  <a:gd name="T0" fmla="*/ 6 w 6"/>
                  <a:gd name="T1" fmla="*/ 0 h 4"/>
                  <a:gd name="T2" fmla="*/ 4 w 6"/>
                  <a:gd name="T3" fmla="*/ 0 h 4"/>
                  <a:gd name="T4" fmla="*/ 2 w 6"/>
                  <a:gd name="T5" fmla="*/ 1 h 4"/>
                  <a:gd name="T6" fmla="*/ 1 w 6"/>
                  <a:gd name="T7" fmla="*/ 1 h 4"/>
                  <a:gd name="T8" fmla="*/ 0 w 6"/>
                  <a:gd name="T9" fmla="*/ 2 h 4"/>
                  <a:gd name="T10" fmla="*/ 0 w 6"/>
                  <a:gd name="T11" fmla="*/ 2 h 4"/>
                  <a:gd name="T12" fmla="*/ 0 w 6"/>
                  <a:gd name="T13" fmla="*/ 4 h 4"/>
                  <a:gd name="T14" fmla="*/ 2 w 6"/>
                  <a:gd name="T15" fmla="*/ 4 h 4"/>
                  <a:gd name="T16" fmla="*/ 4 w 6"/>
                  <a:gd name="T17" fmla="*/ 4 h 4"/>
                  <a:gd name="T18" fmla="*/ 6 w 6"/>
                  <a:gd name="T19" fmla="*/ 3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3" y="0"/>
                      <a:pt x="3" y="0"/>
                      <a:pt x="2" y="1"/>
                    </a:cubicBezTo>
                    <a:cubicBezTo>
                      <a:pt x="1" y="1"/>
                      <a:pt x="1" y="1"/>
                      <a:pt x="1" y="1"/>
                    </a:cubicBezTo>
                    <a:cubicBezTo>
                      <a:pt x="0" y="1"/>
                      <a:pt x="0" y="1"/>
                      <a:pt x="0" y="2"/>
                    </a:cubicBezTo>
                    <a:cubicBezTo>
                      <a:pt x="0" y="2"/>
                      <a:pt x="0" y="2"/>
                      <a:pt x="0" y="2"/>
                    </a:cubicBezTo>
                    <a:cubicBezTo>
                      <a:pt x="0" y="3"/>
                      <a:pt x="0" y="3"/>
                      <a:pt x="0" y="4"/>
                    </a:cubicBezTo>
                    <a:cubicBezTo>
                      <a:pt x="1" y="4"/>
                      <a:pt x="1" y="4"/>
                      <a:pt x="2" y="4"/>
                    </a:cubicBezTo>
                    <a:cubicBezTo>
                      <a:pt x="3" y="4"/>
                      <a:pt x="4" y="4"/>
                      <a:pt x="4" y="4"/>
                    </a:cubicBezTo>
                    <a:cubicBezTo>
                      <a:pt x="5" y="4"/>
                      <a:pt x="6" y="3"/>
                      <a:pt x="6" y="3"/>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7" name="Freeform 8467">
                <a:extLst>
                  <a:ext uri="{FF2B5EF4-FFF2-40B4-BE49-F238E27FC236}">
                    <a16:creationId xmlns:a16="http://schemas.microsoft.com/office/drawing/2014/main" id="{A3361B27-8ACC-4DB7-8422-6A6611090A22}"/>
                  </a:ext>
                </a:extLst>
              </p:cNvPr>
              <p:cNvSpPr>
                <a:spLocks/>
              </p:cNvSpPr>
              <p:nvPr/>
            </p:nvSpPr>
            <p:spPr bwMode="auto">
              <a:xfrm>
                <a:off x="-647700" y="3205280"/>
                <a:ext cx="44450" cy="49213"/>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3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4 h 19"/>
                  <a:gd name="T44" fmla="*/ 10 w 17"/>
                  <a:gd name="T45" fmla="*/ 4 h 19"/>
                  <a:gd name="T46" fmla="*/ 9 w 17"/>
                  <a:gd name="T47" fmla="*/ 4 h 19"/>
                  <a:gd name="T48" fmla="*/ 6 w 17"/>
                  <a:gd name="T49" fmla="*/ 4 h 19"/>
                  <a:gd name="T50" fmla="*/ 5 w 17"/>
                  <a:gd name="T51" fmla="*/ 5 h 19"/>
                  <a:gd name="T52" fmla="*/ 3 w 17"/>
                  <a:gd name="T53" fmla="*/ 5 h 19"/>
                  <a:gd name="T54" fmla="*/ 2 w 17"/>
                  <a:gd name="T55" fmla="*/ 6 h 19"/>
                  <a:gd name="T56" fmla="*/ 2 w 17"/>
                  <a:gd name="T57" fmla="*/ 6 h 19"/>
                  <a:gd name="T58" fmla="*/ 2 w 17"/>
                  <a:gd name="T59" fmla="*/ 5 h 19"/>
                  <a:gd name="T60" fmla="*/ 2 w 17"/>
                  <a:gd name="T61" fmla="*/ 4 h 19"/>
                  <a:gd name="T62" fmla="*/ 1 w 17"/>
                  <a:gd name="T63" fmla="*/ 4 h 19"/>
                  <a:gd name="T64" fmla="*/ 2 w 17"/>
                  <a:gd name="T65" fmla="*/ 3 h 19"/>
                  <a:gd name="T66" fmla="*/ 2 w 17"/>
                  <a:gd name="T67" fmla="*/ 2 h 19"/>
                  <a:gd name="T68" fmla="*/ 3 w 17"/>
                  <a:gd name="T69" fmla="*/ 1 h 19"/>
                  <a:gd name="T70" fmla="*/ 5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4" y="18"/>
                      <a:pt x="3" y="18"/>
                      <a:pt x="2" y="18"/>
                    </a:cubicBezTo>
                    <a:cubicBezTo>
                      <a:pt x="2" y="17"/>
                      <a:pt x="1" y="17"/>
                      <a:pt x="1" y="16"/>
                    </a:cubicBezTo>
                    <a:cubicBezTo>
                      <a:pt x="1" y="15"/>
                      <a:pt x="0" y="14"/>
                      <a:pt x="0" y="13"/>
                    </a:cubicBezTo>
                    <a:cubicBezTo>
                      <a:pt x="0" y="12"/>
                      <a:pt x="1" y="12"/>
                      <a:pt x="1" y="11"/>
                    </a:cubicBezTo>
                    <a:cubicBezTo>
                      <a:pt x="2" y="10"/>
                      <a:pt x="2" y="9"/>
                      <a:pt x="3" y="9"/>
                    </a:cubicBezTo>
                    <a:cubicBezTo>
                      <a:pt x="4" y="8"/>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2" y="5"/>
                      <a:pt x="11" y="4"/>
                    </a:cubicBezTo>
                    <a:cubicBezTo>
                      <a:pt x="11" y="4"/>
                      <a:pt x="11" y="4"/>
                      <a:pt x="10" y="4"/>
                    </a:cubicBezTo>
                    <a:cubicBezTo>
                      <a:pt x="10" y="4"/>
                      <a:pt x="9" y="4"/>
                      <a:pt x="9" y="4"/>
                    </a:cubicBezTo>
                    <a:cubicBezTo>
                      <a:pt x="8" y="4"/>
                      <a:pt x="7" y="4"/>
                      <a:pt x="6" y="4"/>
                    </a:cubicBezTo>
                    <a:cubicBezTo>
                      <a:pt x="6" y="4"/>
                      <a:pt x="5" y="4"/>
                      <a:pt x="5" y="5"/>
                    </a:cubicBezTo>
                    <a:cubicBezTo>
                      <a:pt x="4" y="5"/>
                      <a:pt x="4" y="5"/>
                      <a:pt x="3" y="5"/>
                    </a:cubicBezTo>
                    <a:cubicBezTo>
                      <a:pt x="3" y="6"/>
                      <a:pt x="3" y="6"/>
                      <a:pt x="2" y="6"/>
                    </a:cubicBezTo>
                    <a:cubicBezTo>
                      <a:pt x="2" y="6"/>
                      <a:pt x="2" y="6"/>
                      <a:pt x="2" y="6"/>
                    </a:cubicBezTo>
                    <a:cubicBezTo>
                      <a:pt x="2" y="5"/>
                      <a:pt x="2" y="5"/>
                      <a:pt x="2" y="5"/>
                    </a:cubicBezTo>
                    <a:cubicBezTo>
                      <a:pt x="2" y="5"/>
                      <a:pt x="2" y="5"/>
                      <a:pt x="2" y="4"/>
                    </a:cubicBezTo>
                    <a:cubicBezTo>
                      <a:pt x="1" y="4"/>
                      <a:pt x="1" y="4"/>
                      <a:pt x="1" y="4"/>
                    </a:cubicBezTo>
                    <a:cubicBezTo>
                      <a:pt x="1" y="3"/>
                      <a:pt x="2" y="3"/>
                      <a:pt x="2" y="3"/>
                    </a:cubicBezTo>
                    <a:cubicBezTo>
                      <a:pt x="2" y="2"/>
                      <a:pt x="2" y="2"/>
                      <a:pt x="2" y="2"/>
                    </a:cubicBezTo>
                    <a:cubicBezTo>
                      <a:pt x="2" y="2"/>
                      <a:pt x="2" y="2"/>
                      <a:pt x="3" y="1"/>
                    </a:cubicBezTo>
                    <a:cubicBezTo>
                      <a:pt x="3" y="1"/>
                      <a:pt x="4" y="1"/>
                      <a:pt x="5" y="1"/>
                    </a:cubicBezTo>
                    <a:cubicBezTo>
                      <a:pt x="5" y="0"/>
                      <a:pt x="6" y="0"/>
                      <a:pt x="7" y="0"/>
                    </a:cubicBezTo>
                    <a:cubicBezTo>
                      <a:pt x="8" y="0"/>
                      <a:pt x="8" y="0"/>
                      <a:pt x="9" y="0"/>
                    </a:cubicBezTo>
                    <a:cubicBezTo>
                      <a:pt x="11" y="0"/>
                      <a:pt x="12" y="0"/>
                      <a:pt x="13" y="0"/>
                    </a:cubicBezTo>
                    <a:cubicBezTo>
                      <a:pt x="14" y="1"/>
                      <a:pt x="15" y="1"/>
                      <a:pt x="15" y="2"/>
                    </a:cubicBezTo>
                    <a:cubicBezTo>
                      <a:pt x="16" y="2"/>
                      <a:pt x="17" y="3"/>
                      <a:pt x="17" y="4"/>
                    </a:cubicBezTo>
                    <a:cubicBezTo>
                      <a:pt x="17" y="4"/>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8" name="Freeform 8468">
                <a:extLst>
                  <a:ext uri="{FF2B5EF4-FFF2-40B4-BE49-F238E27FC236}">
                    <a16:creationId xmlns:a16="http://schemas.microsoft.com/office/drawing/2014/main" id="{9BB9AA3C-AFA3-4F88-BF23-C07C45154A32}"/>
                  </a:ext>
                </a:extLst>
              </p:cNvPr>
              <p:cNvSpPr>
                <a:spLocks/>
              </p:cNvSpPr>
              <p:nvPr/>
            </p:nvSpPr>
            <p:spPr bwMode="auto">
              <a:xfrm>
                <a:off x="-592138" y="3205280"/>
                <a:ext cx="39688" cy="49213"/>
              </a:xfrm>
              <a:custGeom>
                <a:avLst/>
                <a:gdLst>
                  <a:gd name="T0" fmla="*/ 15 w 15"/>
                  <a:gd name="T1" fmla="*/ 15 h 19"/>
                  <a:gd name="T2" fmla="*/ 15 w 15"/>
                  <a:gd name="T3" fmla="*/ 16 h 19"/>
                  <a:gd name="T4" fmla="*/ 15 w 15"/>
                  <a:gd name="T5" fmla="*/ 17 h 19"/>
                  <a:gd name="T6" fmla="*/ 15 w 15"/>
                  <a:gd name="T7" fmla="*/ 17 h 19"/>
                  <a:gd name="T8" fmla="*/ 15 w 15"/>
                  <a:gd name="T9" fmla="*/ 17 h 19"/>
                  <a:gd name="T10" fmla="*/ 14 w 15"/>
                  <a:gd name="T11" fmla="*/ 18 h 19"/>
                  <a:gd name="T12" fmla="*/ 12 w 15"/>
                  <a:gd name="T13" fmla="*/ 19 h 19"/>
                  <a:gd name="T14" fmla="*/ 11 w 15"/>
                  <a:gd name="T15" fmla="*/ 19 h 19"/>
                  <a:gd name="T16" fmla="*/ 9 w 15"/>
                  <a:gd name="T17" fmla="*/ 19 h 19"/>
                  <a:gd name="T18" fmla="*/ 5 w 15"/>
                  <a:gd name="T19" fmla="*/ 18 h 19"/>
                  <a:gd name="T20" fmla="*/ 2 w 15"/>
                  <a:gd name="T21" fmla="*/ 17 h 19"/>
                  <a:gd name="T22" fmla="*/ 1 w 15"/>
                  <a:gd name="T23" fmla="*/ 14 h 19"/>
                  <a:gd name="T24" fmla="*/ 0 w 15"/>
                  <a:gd name="T25" fmla="*/ 10 h 19"/>
                  <a:gd name="T26" fmla="*/ 1 w 15"/>
                  <a:gd name="T27" fmla="*/ 5 h 19"/>
                  <a:gd name="T28" fmla="*/ 3 w 15"/>
                  <a:gd name="T29" fmla="*/ 2 h 19"/>
                  <a:gd name="T30" fmla="*/ 6 w 15"/>
                  <a:gd name="T31" fmla="*/ 0 h 19"/>
                  <a:gd name="T32" fmla="*/ 9 w 15"/>
                  <a:gd name="T33" fmla="*/ 0 h 19"/>
                  <a:gd name="T34" fmla="*/ 11 w 15"/>
                  <a:gd name="T35" fmla="*/ 0 h 19"/>
                  <a:gd name="T36" fmla="*/ 13 w 15"/>
                  <a:gd name="T37" fmla="*/ 0 h 19"/>
                  <a:gd name="T38" fmla="*/ 14 w 15"/>
                  <a:gd name="T39" fmla="*/ 1 h 19"/>
                  <a:gd name="T40" fmla="*/ 15 w 15"/>
                  <a:gd name="T41" fmla="*/ 2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6 h 19"/>
                  <a:gd name="T54" fmla="*/ 14 w 15"/>
                  <a:gd name="T55" fmla="*/ 5 h 19"/>
                  <a:gd name="T56" fmla="*/ 13 w 15"/>
                  <a:gd name="T57" fmla="*/ 5 h 19"/>
                  <a:gd name="T58" fmla="*/ 11 w 15"/>
                  <a:gd name="T59" fmla="*/ 4 h 19"/>
                  <a:gd name="T60" fmla="*/ 10 w 15"/>
                  <a:gd name="T61" fmla="*/ 4 h 19"/>
                  <a:gd name="T62" fmla="*/ 7 w 15"/>
                  <a:gd name="T63" fmla="*/ 5 h 19"/>
                  <a:gd name="T64" fmla="*/ 5 w 15"/>
                  <a:gd name="T65" fmla="*/ 10 h 19"/>
                  <a:gd name="T66" fmla="*/ 6 w 15"/>
                  <a:gd name="T67" fmla="*/ 12 h 19"/>
                  <a:gd name="T68" fmla="*/ 7 w 15"/>
                  <a:gd name="T69" fmla="*/ 14 h 19"/>
                  <a:gd name="T70" fmla="*/ 8 w 15"/>
                  <a:gd name="T71" fmla="*/ 15 h 19"/>
                  <a:gd name="T72" fmla="*/ 10 w 15"/>
                  <a:gd name="T73" fmla="*/ 15 h 19"/>
                  <a:gd name="T74" fmla="*/ 12 w 15"/>
                  <a:gd name="T75" fmla="*/ 15 h 19"/>
                  <a:gd name="T76" fmla="*/ 13 w 15"/>
                  <a:gd name="T77" fmla="*/ 14 h 19"/>
                  <a:gd name="T78" fmla="*/ 14 w 15"/>
                  <a:gd name="T79" fmla="*/ 14 h 19"/>
                  <a:gd name="T80" fmla="*/ 15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7"/>
                      <a:pt x="15" y="17"/>
                    </a:cubicBezTo>
                    <a:cubicBezTo>
                      <a:pt x="15" y="17"/>
                      <a:pt x="15" y="17"/>
                      <a:pt x="15" y="17"/>
                    </a:cubicBezTo>
                    <a:cubicBezTo>
                      <a:pt x="15" y="17"/>
                      <a:pt x="15" y="17"/>
                      <a:pt x="15" y="17"/>
                    </a:cubicBezTo>
                    <a:cubicBezTo>
                      <a:pt x="14" y="18"/>
                      <a:pt x="14" y="18"/>
                      <a:pt x="14" y="18"/>
                    </a:cubicBezTo>
                    <a:cubicBezTo>
                      <a:pt x="13" y="18"/>
                      <a:pt x="13" y="18"/>
                      <a:pt x="12" y="19"/>
                    </a:cubicBezTo>
                    <a:cubicBezTo>
                      <a:pt x="12" y="19"/>
                      <a:pt x="11" y="19"/>
                      <a:pt x="11" y="19"/>
                    </a:cubicBezTo>
                    <a:cubicBezTo>
                      <a:pt x="10" y="19"/>
                      <a:pt x="10" y="19"/>
                      <a:pt x="9" y="19"/>
                    </a:cubicBezTo>
                    <a:cubicBezTo>
                      <a:pt x="8" y="19"/>
                      <a:pt x="6" y="19"/>
                      <a:pt x="5" y="18"/>
                    </a:cubicBezTo>
                    <a:cubicBezTo>
                      <a:pt x="4" y="18"/>
                      <a:pt x="3" y="17"/>
                      <a:pt x="2" y="17"/>
                    </a:cubicBezTo>
                    <a:cubicBezTo>
                      <a:pt x="2" y="16"/>
                      <a:pt x="1" y="15"/>
                      <a:pt x="1" y="14"/>
                    </a:cubicBezTo>
                    <a:cubicBezTo>
                      <a:pt x="0" y="13"/>
                      <a:pt x="0" y="11"/>
                      <a:pt x="0" y="10"/>
                    </a:cubicBezTo>
                    <a:cubicBezTo>
                      <a:pt x="0" y="8"/>
                      <a:pt x="0" y="7"/>
                      <a:pt x="1" y="5"/>
                    </a:cubicBezTo>
                    <a:cubicBezTo>
                      <a:pt x="1" y="4"/>
                      <a:pt x="2" y="3"/>
                      <a:pt x="3" y="2"/>
                    </a:cubicBezTo>
                    <a:cubicBezTo>
                      <a:pt x="4" y="1"/>
                      <a:pt x="5" y="1"/>
                      <a:pt x="6" y="0"/>
                    </a:cubicBezTo>
                    <a:cubicBezTo>
                      <a:pt x="7" y="0"/>
                      <a:pt x="8" y="0"/>
                      <a:pt x="9" y="0"/>
                    </a:cubicBezTo>
                    <a:cubicBezTo>
                      <a:pt x="10" y="0"/>
                      <a:pt x="11" y="0"/>
                      <a:pt x="11" y="0"/>
                    </a:cubicBezTo>
                    <a:cubicBezTo>
                      <a:pt x="12" y="0"/>
                      <a:pt x="12" y="0"/>
                      <a:pt x="13" y="0"/>
                    </a:cubicBezTo>
                    <a:cubicBezTo>
                      <a:pt x="13" y="1"/>
                      <a:pt x="13" y="1"/>
                      <a:pt x="14" y="1"/>
                    </a:cubicBezTo>
                    <a:cubicBezTo>
                      <a:pt x="14" y="1"/>
                      <a:pt x="14" y="1"/>
                      <a:pt x="15" y="2"/>
                    </a:cubicBezTo>
                    <a:cubicBezTo>
                      <a:pt x="15"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5"/>
                      <a:pt x="15" y="6"/>
                      <a:pt x="14" y="6"/>
                    </a:cubicBezTo>
                    <a:cubicBezTo>
                      <a:pt x="14" y="6"/>
                      <a:pt x="14" y="6"/>
                      <a:pt x="14" y="5"/>
                    </a:cubicBezTo>
                    <a:cubicBezTo>
                      <a:pt x="13" y="5"/>
                      <a:pt x="13" y="5"/>
                      <a:pt x="13" y="5"/>
                    </a:cubicBezTo>
                    <a:cubicBezTo>
                      <a:pt x="12" y="4"/>
                      <a:pt x="12" y="4"/>
                      <a:pt x="11" y="4"/>
                    </a:cubicBezTo>
                    <a:cubicBezTo>
                      <a:pt x="11" y="4"/>
                      <a:pt x="10" y="4"/>
                      <a:pt x="10" y="4"/>
                    </a:cubicBezTo>
                    <a:cubicBezTo>
                      <a:pt x="8" y="4"/>
                      <a:pt x="7" y="4"/>
                      <a:pt x="7" y="5"/>
                    </a:cubicBezTo>
                    <a:cubicBezTo>
                      <a:pt x="6" y="6"/>
                      <a:pt x="5" y="8"/>
                      <a:pt x="5" y="10"/>
                    </a:cubicBezTo>
                    <a:cubicBezTo>
                      <a:pt x="5" y="10"/>
                      <a:pt x="6" y="11"/>
                      <a:pt x="6" y="12"/>
                    </a:cubicBezTo>
                    <a:cubicBezTo>
                      <a:pt x="6" y="13"/>
                      <a:pt x="6" y="13"/>
                      <a:pt x="7" y="14"/>
                    </a:cubicBezTo>
                    <a:cubicBezTo>
                      <a:pt x="7" y="14"/>
                      <a:pt x="7" y="15"/>
                      <a:pt x="8" y="15"/>
                    </a:cubicBezTo>
                    <a:cubicBezTo>
                      <a:pt x="8" y="15"/>
                      <a:pt x="9" y="15"/>
                      <a:pt x="10" y="15"/>
                    </a:cubicBezTo>
                    <a:cubicBezTo>
                      <a:pt x="10" y="15"/>
                      <a:pt x="11" y="15"/>
                      <a:pt x="12" y="15"/>
                    </a:cubicBezTo>
                    <a:cubicBezTo>
                      <a:pt x="12" y="15"/>
                      <a:pt x="13" y="15"/>
                      <a:pt x="13" y="14"/>
                    </a:cubicBezTo>
                    <a:cubicBezTo>
                      <a:pt x="13" y="14"/>
                      <a:pt x="14" y="14"/>
                      <a:pt x="14" y="14"/>
                    </a:cubicBezTo>
                    <a:cubicBezTo>
                      <a:pt x="14" y="13"/>
                      <a:pt x="14" y="13"/>
                      <a:pt x="15" y="13"/>
                    </a:cubicBezTo>
                    <a:cubicBezTo>
                      <a:pt x="15" y="13"/>
                      <a:pt x="15" y="13"/>
                      <a:pt x="15" y="13"/>
                    </a:cubicBezTo>
                    <a:cubicBezTo>
                      <a:pt x="15" y="13"/>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9" name="Freeform 8469">
                <a:extLst>
                  <a:ext uri="{FF2B5EF4-FFF2-40B4-BE49-F238E27FC236}">
                    <a16:creationId xmlns:a16="http://schemas.microsoft.com/office/drawing/2014/main" id="{417F863A-EC7D-4B3F-95FA-6B52D09F9CEB}"/>
                  </a:ext>
                </a:extLst>
              </p:cNvPr>
              <p:cNvSpPr>
                <a:spLocks/>
              </p:cNvSpPr>
              <p:nvPr/>
            </p:nvSpPr>
            <p:spPr bwMode="auto">
              <a:xfrm>
                <a:off x="-544513" y="3205280"/>
                <a:ext cx="38100" cy="49213"/>
              </a:xfrm>
              <a:custGeom>
                <a:avLst/>
                <a:gdLst>
                  <a:gd name="T0" fmla="*/ 14 w 14"/>
                  <a:gd name="T1" fmla="*/ 13 h 19"/>
                  <a:gd name="T2" fmla="*/ 13 w 14"/>
                  <a:gd name="T3" fmla="*/ 16 h 19"/>
                  <a:gd name="T4" fmla="*/ 11 w 14"/>
                  <a:gd name="T5" fmla="*/ 18 h 19"/>
                  <a:gd name="T6" fmla="*/ 9 w 14"/>
                  <a:gd name="T7" fmla="*/ 19 h 19"/>
                  <a:gd name="T8" fmla="*/ 6 w 14"/>
                  <a:gd name="T9" fmla="*/ 19 h 19"/>
                  <a:gd name="T10" fmla="*/ 4 w 14"/>
                  <a:gd name="T11" fmla="*/ 19 h 19"/>
                  <a:gd name="T12" fmla="*/ 2 w 14"/>
                  <a:gd name="T13" fmla="*/ 18 h 19"/>
                  <a:gd name="T14" fmla="*/ 1 w 14"/>
                  <a:gd name="T15" fmla="*/ 18 h 19"/>
                  <a:gd name="T16" fmla="*/ 0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0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8 w 14"/>
                  <a:gd name="T43" fmla="*/ 14 h 19"/>
                  <a:gd name="T44" fmla="*/ 9 w 14"/>
                  <a:gd name="T45" fmla="*/ 14 h 19"/>
                  <a:gd name="T46" fmla="*/ 8 w 14"/>
                  <a:gd name="T47" fmla="*/ 13 h 19"/>
                  <a:gd name="T48" fmla="*/ 7 w 14"/>
                  <a:gd name="T49" fmla="*/ 12 h 19"/>
                  <a:gd name="T50" fmla="*/ 6 w 14"/>
                  <a:gd name="T51" fmla="*/ 11 h 19"/>
                  <a:gd name="T52" fmla="*/ 4 w 14"/>
                  <a:gd name="T53" fmla="*/ 11 h 19"/>
                  <a:gd name="T54" fmla="*/ 3 w 14"/>
                  <a:gd name="T55" fmla="*/ 10 h 19"/>
                  <a:gd name="T56" fmla="*/ 1 w 14"/>
                  <a:gd name="T57" fmla="*/ 9 h 19"/>
                  <a:gd name="T58" fmla="*/ 0 w 14"/>
                  <a:gd name="T59" fmla="*/ 7 h 19"/>
                  <a:gd name="T60" fmla="*/ 0 w 14"/>
                  <a:gd name="T61" fmla="*/ 5 h 19"/>
                  <a:gd name="T62" fmla="*/ 0 w 14"/>
                  <a:gd name="T63" fmla="*/ 3 h 19"/>
                  <a:gd name="T64" fmla="*/ 2 w 14"/>
                  <a:gd name="T65" fmla="*/ 1 h 19"/>
                  <a:gd name="T66" fmla="*/ 4 w 14"/>
                  <a:gd name="T67" fmla="*/ 0 h 19"/>
                  <a:gd name="T68" fmla="*/ 7 w 14"/>
                  <a:gd name="T69" fmla="*/ 0 h 19"/>
                  <a:gd name="T70" fmla="*/ 9 w 14"/>
                  <a:gd name="T71" fmla="*/ 0 h 19"/>
                  <a:gd name="T72" fmla="*/ 10 w 14"/>
                  <a:gd name="T73" fmla="*/ 1 h 19"/>
                  <a:gd name="T74" fmla="*/ 12 w 14"/>
                  <a:gd name="T75" fmla="*/ 1 h 19"/>
                  <a:gd name="T76" fmla="*/ 12 w 14"/>
                  <a:gd name="T77" fmla="*/ 2 h 19"/>
                  <a:gd name="T78" fmla="*/ 12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2 w 14"/>
                  <a:gd name="T91" fmla="*/ 6 h 19"/>
                  <a:gd name="T92" fmla="*/ 12 w 14"/>
                  <a:gd name="T93" fmla="*/ 6 h 19"/>
                  <a:gd name="T94" fmla="*/ 12 w 14"/>
                  <a:gd name="T95" fmla="*/ 5 h 19"/>
                  <a:gd name="T96" fmla="*/ 11 w 14"/>
                  <a:gd name="T97" fmla="*/ 5 h 19"/>
                  <a:gd name="T98" fmla="*/ 9 w 14"/>
                  <a:gd name="T99" fmla="*/ 4 h 19"/>
                  <a:gd name="T100" fmla="*/ 7 w 14"/>
                  <a:gd name="T101" fmla="*/ 4 h 19"/>
                  <a:gd name="T102" fmla="*/ 6 w 14"/>
                  <a:gd name="T103" fmla="*/ 4 h 19"/>
                  <a:gd name="T104" fmla="*/ 5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9 w 14"/>
                  <a:gd name="T117" fmla="*/ 8 h 19"/>
                  <a:gd name="T118" fmla="*/ 11 w 14"/>
                  <a:gd name="T119" fmla="*/ 9 h 19"/>
                  <a:gd name="T120" fmla="*/ 12 w 14"/>
                  <a:gd name="T121" fmla="*/ 10 h 19"/>
                  <a:gd name="T122" fmla="*/ 13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6"/>
                      <a:pt x="12" y="17"/>
                      <a:pt x="11" y="18"/>
                    </a:cubicBezTo>
                    <a:cubicBezTo>
                      <a:pt x="11" y="18"/>
                      <a:pt x="10" y="18"/>
                      <a:pt x="9" y="19"/>
                    </a:cubicBezTo>
                    <a:cubicBezTo>
                      <a:pt x="8" y="19"/>
                      <a:pt x="7" y="19"/>
                      <a:pt x="6" y="19"/>
                    </a:cubicBezTo>
                    <a:cubicBezTo>
                      <a:pt x="5" y="19"/>
                      <a:pt x="4" y="19"/>
                      <a:pt x="4" y="19"/>
                    </a:cubicBezTo>
                    <a:cubicBezTo>
                      <a:pt x="3" y="19"/>
                      <a:pt x="3" y="19"/>
                      <a:pt x="2" y="18"/>
                    </a:cubicBezTo>
                    <a:cubicBezTo>
                      <a:pt x="2" y="18"/>
                      <a:pt x="1" y="18"/>
                      <a:pt x="1" y="18"/>
                    </a:cubicBezTo>
                    <a:cubicBezTo>
                      <a:pt x="1" y="18"/>
                      <a:pt x="0" y="18"/>
                      <a:pt x="0"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0" y="13"/>
                      <a:pt x="0" y="13"/>
                      <a:pt x="0" y="13"/>
                    </a:cubicBezTo>
                    <a:cubicBezTo>
                      <a:pt x="1" y="13"/>
                      <a:pt x="1" y="13"/>
                      <a:pt x="1" y="14"/>
                    </a:cubicBezTo>
                    <a:cubicBezTo>
                      <a:pt x="1" y="14"/>
                      <a:pt x="2" y="14"/>
                      <a:pt x="2" y="14"/>
                    </a:cubicBezTo>
                    <a:cubicBezTo>
                      <a:pt x="3" y="14"/>
                      <a:pt x="3" y="15"/>
                      <a:pt x="4" y="15"/>
                    </a:cubicBezTo>
                    <a:cubicBezTo>
                      <a:pt x="4" y="15"/>
                      <a:pt x="5" y="15"/>
                      <a:pt x="6" y="15"/>
                    </a:cubicBezTo>
                    <a:cubicBezTo>
                      <a:pt x="6" y="15"/>
                      <a:pt x="7" y="15"/>
                      <a:pt x="7" y="15"/>
                    </a:cubicBezTo>
                    <a:cubicBezTo>
                      <a:pt x="7" y="15"/>
                      <a:pt x="8" y="15"/>
                      <a:pt x="8" y="15"/>
                    </a:cubicBezTo>
                    <a:cubicBezTo>
                      <a:pt x="8" y="15"/>
                      <a:pt x="8" y="15"/>
                      <a:pt x="8" y="14"/>
                    </a:cubicBezTo>
                    <a:cubicBezTo>
                      <a:pt x="9" y="14"/>
                      <a:pt x="9" y="14"/>
                      <a:pt x="9" y="14"/>
                    </a:cubicBezTo>
                    <a:cubicBezTo>
                      <a:pt x="9" y="13"/>
                      <a:pt x="9" y="13"/>
                      <a:pt x="8" y="13"/>
                    </a:cubicBezTo>
                    <a:cubicBezTo>
                      <a:pt x="8" y="12"/>
                      <a:pt x="8" y="12"/>
                      <a:pt x="7" y="12"/>
                    </a:cubicBezTo>
                    <a:cubicBezTo>
                      <a:pt x="7" y="12"/>
                      <a:pt x="6" y="11"/>
                      <a:pt x="6" y="11"/>
                    </a:cubicBezTo>
                    <a:cubicBezTo>
                      <a:pt x="5" y="11"/>
                      <a:pt x="5" y="11"/>
                      <a:pt x="4" y="11"/>
                    </a:cubicBezTo>
                    <a:cubicBezTo>
                      <a:pt x="4" y="10"/>
                      <a:pt x="3" y="10"/>
                      <a:pt x="3" y="10"/>
                    </a:cubicBezTo>
                    <a:cubicBezTo>
                      <a:pt x="2" y="10"/>
                      <a:pt x="2" y="9"/>
                      <a:pt x="1" y="9"/>
                    </a:cubicBezTo>
                    <a:cubicBezTo>
                      <a:pt x="1" y="9"/>
                      <a:pt x="0" y="8"/>
                      <a:pt x="0" y="7"/>
                    </a:cubicBezTo>
                    <a:cubicBezTo>
                      <a:pt x="0" y="7"/>
                      <a:pt x="0" y="6"/>
                      <a:pt x="0" y="5"/>
                    </a:cubicBezTo>
                    <a:cubicBezTo>
                      <a:pt x="0" y="5"/>
                      <a:pt x="0" y="4"/>
                      <a:pt x="0" y="3"/>
                    </a:cubicBezTo>
                    <a:cubicBezTo>
                      <a:pt x="1" y="2"/>
                      <a:pt x="1" y="2"/>
                      <a:pt x="2" y="1"/>
                    </a:cubicBezTo>
                    <a:cubicBezTo>
                      <a:pt x="2" y="1"/>
                      <a:pt x="3" y="1"/>
                      <a:pt x="4" y="0"/>
                    </a:cubicBezTo>
                    <a:cubicBezTo>
                      <a:pt x="5" y="0"/>
                      <a:pt x="6" y="0"/>
                      <a:pt x="7" y="0"/>
                    </a:cubicBezTo>
                    <a:cubicBezTo>
                      <a:pt x="8" y="0"/>
                      <a:pt x="8" y="0"/>
                      <a:pt x="9" y="0"/>
                    </a:cubicBezTo>
                    <a:cubicBezTo>
                      <a:pt x="10" y="0"/>
                      <a:pt x="10" y="0"/>
                      <a:pt x="10" y="1"/>
                    </a:cubicBezTo>
                    <a:cubicBezTo>
                      <a:pt x="11" y="1"/>
                      <a:pt x="11" y="1"/>
                      <a:pt x="12" y="1"/>
                    </a:cubicBezTo>
                    <a:cubicBezTo>
                      <a:pt x="12" y="1"/>
                      <a:pt x="12" y="1"/>
                      <a:pt x="12" y="2"/>
                    </a:cubicBezTo>
                    <a:cubicBezTo>
                      <a:pt x="12" y="2"/>
                      <a:pt x="12" y="2"/>
                      <a:pt x="12" y="2"/>
                    </a:cubicBezTo>
                    <a:cubicBezTo>
                      <a:pt x="13" y="2"/>
                      <a:pt x="13" y="2"/>
                      <a:pt x="13" y="2"/>
                    </a:cubicBezTo>
                    <a:cubicBezTo>
                      <a:pt x="13" y="3"/>
                      <a:pt x="13" y="3"/>
                      <a:pt x="13" y="3"/>
                    </a:cubicBezTo>
                    <a:cubicBezTo>
                      <a:pt x="13" y="3"/>
                      <a:pt x="13" y="3"/>
                      <a:pt x="13" y="4"/>
                    </a:cubicBezTo>
                    <a:cubicBezTo>
                      <a:pt x="13" y="4"/>
                      <a:pt x="13" y="4"/>
                      <a:pt x="13" y="5"/>
                    </a:cubicBezTo>
                    <a:cubicBezTo>
                      <a:pt x="13" y="5"/>
                      <a:pt x="13" y="5"/>
                      <a:pt x="13" y="5"/>
                    </a:cubicBezTo>
                    <a:cubicBezTo>
                      <a:pt x="13" y="5"/>
                      <a:pt x="12" y="6"/>
                      <a:pt x="12" y="6"/>
                    </a:cubicBezTo>
                    <a:cubicBezTo>
                      <a:pt x="12" y="6"/>
                      <a:pt x="12" y="6"/>
                      <a:pt x="12" y="6"/>
                    </a:cubicBezTo>
                    <a:cubicBezTo>
                      <a:pt x="12" y="6"/>
                      <a:pt x="12" y="6"/>
                      <a:pt x="12" y="5"/>
                    </a:cubicBezTo>
                    <a:cubicBezTo>
                      <a:pt x="11" y="5"/>
                      <a:pt x="11" y="5"/>
                      <a:pt x="11" y="5"/>
                    </a:cubicBezTo>
                    <a:cubicBezTo>
                      <a:pt x="10" y="4"/>
                      <a:pt x="10" y="4"/>
                      <a:pt x="9" y="4"/>
                    </a:cubicBezTo>
                    <a:cubicBezTo>
                      <a:pt x="9" y="4"/>
                      <a:pt x="8" y="4"/>
                      <a:pt x="7" y="4"/>
                    </a:cubicBezTo>
                    <a:cubicBezTo>
                      <a:pt x="7" y="4"/>
                      <a:pt x="7" y="4"/>
                      <a:pt x="6" y="4"/>
                    </a:cubicBezTo>
                    <a:cubicBezTo>
                      <a:pt x="6" y="4"/>
                      <a:pt x="6" y="4"/>
                      <a:pt x="5" y="4"/>
                    </a:cubicBezTo>
                    <a:cubicBezTo>
                      <a:pt x="5" y="4"/>
                      <a:pt x="5" y="4"/>
                      <a:pt x="5" y="5"/>
                    </a:cubicBezTo>
                    <a:cubicBezTo>
                      <a:pt x="5" y="5"/>
                      <a:pt x="5" y="5"/>
                      <a:pt x="5" y="5"/>
                    </a:cubicBezTo>
                    <a:cubicBezTo>
                      <a:pt x="5" y="5"/>
                      <a:pt x="5" y="6"/>
                      <a:pt x="5" y="6"/>
                    </a:cubicBezTo>
                    <a:cubicBezTo>
                      <a:pt x="5" y="6"/>
                      <a:pt x="6" y="7"/>
                      <a:pt x="6" y="7"/>
                    </a:cubicBezTo>
                    <a:cubicBezTo>
                      <a:pt x="7" y="7"/>
                      <a:pt x="7" y="7"/>
                      <a:pt x="8" y="7"/>
                    </a:cubicBezTo>
                    <a:cubicBezTo>
                      <a:pt x="8" y="8"/>
                      <a:pt x="9" y="8"/>
                      <a:pt x="9" y="8"/>
                    </a:cubicBezTo>
                    <a:cubicBezTo>
                      <a:pt x="10" y="8"/>
                      <a:pt x="10" y="8"/>
                      <a:pt x="11" y="9"/>
                    </a:cubicBezTo>
                    <a:cubicBezTo>
                      <a:pt x="11" y="9"/>
                      <a:pt x="12" y="9"/>
                      <a:pt x="12" y="10"/>
                    </a:cubicBezTo>
                    <a:cubicBezTo>
                      <a:pt x="13" y="10"/>
                      <a:pt x="13" y="11"/>
                      <a:pt x="13"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60" name="Freeform 8470">
                <a:extLst>
                  <a:ext uri="{FF2B5EF4-FFF2-40B4-BE49-F238E27FC236}">
                    <a16:creationId xmlns:a16="http://schemas.microsoft.com/office/drawing/2014/main" id="{56F09C3F-FFBB-477E-A90C-7167D855449C}"/>
                  </a:ext>
                </a:extLst>
              </p:cNvPr>
              <p:cNvSpPr>
                <a:spLocks/>
              </p:cNvSpPr>
              <p:nvPr/>
            </p:nvSpPr>
            <p:spPr bwMode="auto">
              <a:xfrm>
                <a:off x="-690563" y="3049705"/>
                <a:ext cx="82550" cy="71438"/>
              </a:xfrm>
              <a:custGeom>
                <a:avLst/>
                <a:gdLst>
                  <a:gd name="T0" fmla="*/ 31 w 31"/>
                  <a:gd name="T1" fmla="*/ 26 h 27"/>
                  <a:gd name="T2" fmla="*/ 31 w 31"/>
                  <a:gd name="T3" fmla="*/ 26 h 27"/>
                  <a:gd name="T4" fmla="*/ 30 w 31"/>
                  <a:gd name="T5" fmla="*/ 27 h 27"/>
                  <a:gd name="T6" fmla="*/ 30 w 31"/>
                  <a:gd name="T7" fmla="*/ 27 h 27"/>
                  <a:gd name="T8" fmla="*/ 28 w 31"/>
                  <a:gd name="T9" fmla="*/ 27 h 27"/>
                  <a:gd name="T10" fmla="*/ 27 w 31"/>
                  <a:gd name="T11" fmla="*/ 27 h 27"/>
                  <a:gd name="T12" fmla="*/ 26 w 31"/>
                  <a:gd name="T13" fmla="*/ 27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7 w 31"/>
                  <a:gd name="T27" fmla="*/ 27 h 27"/>
                  <a:gd name="T28" fmla="*/ 17 w 31"/>
                  <a:gd name="T29" fmla="*/ 27 h 27"/>
                  <a:gd name="T30" fmla="*/ 15 w 31"/>
                  <a:gd name="T31" fmla="*/ 27 h 27"/>
                  <a:gd name="T32" fmla="*/ 14 w 31"/>
                  <a:gd name="T33" fmla="*/ 27 h 27"/>
                  <a:gd name="T34" fmla="*/ 13 w 31"/>
                  <a:gd name="T35" fmla="*/ 27 h 27"/>
                  <a:gd name="T36" fmla="*/ 13 w 31"/>
                  <a:gd name="T37" fmla="*/ 26 h 27"/>
                  <a:gd name="T38" fmla="*/ 13 w 31"/>
                  <a:gd name="T39" fmla="*/ 26 h 27"/>
                  <a:gd name="T40" fmla="*/ 5 w 31"/>
                  <a:gd name="T41" fmla="*/ 4 h 27"/>
                  <a:gd name="T42" fmla="*/ 5 w 31"/>
                  <a:gd name="T43" fmla="*/ 4 h 27"/>
                  <a:gd name="T44" fmla="*/ 5 w 31"/>
                  <a:gd name="T45" fmla="*/ 26 h 27"/>
                  <a:gd name="T46" fmla="*/ 5 w 31"/>
                  <a:gd name="T47" fmla="*/ 26 h 27"/>
                  <a:gd name="T48" fmla="*/ 5 w 31"/>
                  <a:gd name="T49" fmla="*/ 27 h 27"/>
                  <a:gd name="T50" fmla="*/ 4 w 31"/>
                  <a:gd name="T51" fmla="*/ 27 h 27"/>
                  <a:gd name="T52" fmla="*/ 3 w 31"/>
                  <a:gd name="T53" fmla="*/ 27 h 27"/>
                  <a:gd name="T54" fmla="*/ 1 w 31"/>
                  <a:gd name="T55" fmla="*/ 27 h 27"/>
                  <a:gd name="T56" fmla="*/ 1 w 31"/>
                  <a:gd name="T57" fmla="*/ 27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8 w 31"/>
                  <a:gd name="T73" fmla="*/ 1 h 27"/>
                  <a:gd name="T74" fmla="*/ 9 w 31"/>
                  <a:gd name="T75" fmla="*/ 2 h 27"/>
                  <a:gd name="T76" fmla="*/ 10 w 31"/>
                  <a:gd name="T77" fmla="*/ 3 h 27"/>
                  <a:gd name="T78" fmla="*/ 16 w 31"/>
                  <a:gd name="T79" fmla="*/ 19 h 27"/>
                  <a:gd name="T80" fmla="*/ 16 w 31"/>
                  <a:gd name="T81" fmla="*/ 19 h 27"/>
                  <a:gd name="T82" fmla="*/ 22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0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1" y="27"/>
                      <a:pt x="30" y="27"/>
                    </a:cubicBezTo>
                    <a:cubicBezTo>
                      <a:pt x="30" y="27"/>
                      <a:pt x="30" y="27"/>
                      <a:pt x="30" y="27"/>
                    </a:cubicBezTo>
                    <a:cubicBezTo>
                      <a:pt x="29" y="27"/>
                      <a:pt x="29" y="27"/>
                      <a:pt x="28" y="27"/>
                    </a:cubicBezTo>
                    <a:cubicBezTo>
                      <a:pt x="28" y="27"/>
                      <a:pt x="28" y="27"/>
                      <a:pt x="27" y="27"/>
                    </a:cubicBezTo>
                    <a:cubicBezTo>
                      <a:pt x="27" y="27"/>
                      <a:pt x="27" y="27"/>
                      <a:pt x="26" y="27"/>
                    </a:cubicBezTo>
                    <a:cubicBezTo>
                      <a:pt x="26" y="27"/>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8" y="27"/>
                      <a:pt x="17" y="27"/>
                    </a:cubicBezTo>
                    <a:cubicBezTo>
                      <a:pt x="17" y="27"/>
                      <a:pt x="17" y="27"/>
                      <a:pt x="17" y="27"/>
                    </a:cubicBezTo>
                    <a:cubicBezTo>
                      <a:pt x="16" y="27"/>
                      <a:pt x="16" y="27"/>
                      <a:pt x="15" y="27"/>
                    </a:cubicBezTo>
                    <a:cubicBezTo>
                      <a:pt x="15" y="27"/>
                      <a:pt x="15" y="27"/>
                      <a:pt x="14" y="27"/>
                    </a:cubicBezTo>
                    <a:cubicBezTo>
                      <a:pt x="14" y="27"/>
                      <a:pt x="14" y="27"/>
                      <a:pt x="13" y="27"/>
                    </a:cubicBezTo>
                    <a:cubicBezTo>
                      <a:pt x="13" y="27"/>
                      <a:pt x="13" y="26"/>
                      <a:pt x="13" y="26"/>
                    </a:cubicBezTo>
                    <a:cubicBezTo>
                      <a:pt x="13" y="26"/>
                      <a:pt x="13" y="26"/>
                      <a:pt x="13" y="26"/>
                    </a:cubicBezTo>
                    <a:cubicBezTo>
                      <a:pt x="5" y="4"/>
                      <a:pt x="5" y="4"/>
                      <a:pt x="5" y="4"/>
                    </a:cubicBezTo>
                    <a:cubicBezTo>
                      <a:pt x="5" y="4"/>
                      <a:pt x="5" y="4"/>
                      <a:pt x="5" y="4"/>
                    </a:cubicBezTo>
                    <a:cubicBezTo>
                      <a:pt x="5" y="26"/>
                      <a:pt x="5" y="26"/>
                      <a:pt x="5" y="26"/>
                    </a:cubicBezTo>
                    <a:cubicBezTo>
                      <a:pt x="5" y="26"/>
                      <a:pt x="5" y="26"/>
                      <a:pt x="5" y="26"/>
                    </a:cubicBezTo>
                    <a:cubicBezTo>
                      <a:pt x="5" y="26"/>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6"/>
                      <a:pt x="0" y="26"/>
                    </a:cubicBezTo>
                    <a:cubicBezTo>
                      <a:pt x="0" y="26"/>
                      <a:pt x="0" y="26"/>
                      <a:pt x="0" y="26"/>
                    </a:cubicBezTo>
                    <a:cubicBezTo>
                      <a:pt x="0" y="2"/>
                      <a:pt x="0" y="2"/>
                      <a:pt x="0" y="2"/>
                    </a:cubicBezTo>
                    <a:cubicBezTo>
                      <a:pt x="0" y="2"/>
                      <a:pt x="0" y="1"/>
                      <a:pt x="1" y="1"/>
                    </a:cubicBezTo>
                    <a:cubicBezTo>
                      <a:pt x="1" y="0"/>
                      <a:pt x="2" y="0"/>
                      <a:pt x="2" y="0"/>
                    </a:cubicBezTo>
                    <a:cubicBezTo>
                      <a:pt x="6" y="0"/>
                      <a:pt x="6" y="0"/>
                      <a:pt x="6" y="0"/>
                    </a:cubicBezTo>
                    <a:cubicBezTo>
                      <a:pt x="6" y="0"/>
                      <a:pt x="7" y="0"/>
                      <a:pt x="7" y="0"/>
                    </a:cubicBezTo>
                    <a:cubicBezTo>
                      <a:pt x="8" y="0"/>
                      <a:pt x="8" y="1"/>
                      <a:pt x="8" y="1"/>
                    </a:cubicBezTo>
                    <a:cubicBezTo>
                      <a:pt x="9" y="1"/>
                      <a:pt x="9" y="1"/>
                      <a:pt x="9" y="2"/>
                    </a:cubicBezTo>
                    <a:cubicBezTo>
                      <a:pt x="10" y="2"/>
                      <a:pt x="10" y="3"/>
                      <a:pt x="10" y="3"/>
                    </a:cubicBezTo>
                    <a:cubicBezTo>
                      <a:pt x="16" y="19"/>
                      <a:pt x="16" y="19"/>
                      <a:pt x="16" y="19"/>
                    </a:cubicBezTo>
                    <a:cubicBezTo>
                      <a:pt x="16" y="19"/>
                      <a:pt x="16" y="19"/>
                      <a:pt x="16" y="19"/>
                    </a:cubicBezTo>
                    <a:cubicBezTo>
                      <a:pt x="22" y="3"/>
                      <a:pt x="22" y="3"/>
                      <a:pt x="22" y="3"/>
                    </a:cubicBezTo>
                    <a:cubicBezTo>
                      <a:pt x="22" y="3"/>
                      <a:pt x="22" y="2"/>
                      <a:pt x="22" y="2"/>
                    </a:cubicBezTo>
                    <a:cubicBezTo>
                      <a:pt x="22" y="1"/>
                      <a:pt x="23" y="1"/>
                      <a:pt x="23" y="1"/>
                    </a:cubicBezTo>
                    <a:cubicBezTo>
                      <a:pt x="23" y="1"/>
                      <a:pt x="24" y="0"/>
                      <a:pt x="24" y="0"/>
                    </a:cubicBezTo>
                    <a:cubicBezTo>
                      <a:pt x="24" y="0"/>
                      <a:pt x="25" y="0"/>
                      <a:pt x="25" y="0"/>
                    </a:cubicBezTo>
                    <a:cubicBezTo>
                      <a:pt x="29" y="0"/>
                      <a:pt x="29" y="0"/>
                      <a:pt x="29" y="0"/>
                    </a:cubicBezTo>
                    <a:cubicBezTo>
                      <a:pt x="29" y="0"/>
                      <a:pt x="30" y="0"/>
                      <a:pt x="30" y="0"/>
                    </a:cubicBezTo>
                    <a:cubicBezTo>
                      <a:pt x="30" y="0"/>
                      <a:pt x="30" y="1"/>
                      <a:pt x="30" y="1"/>
                    </a:cubicBezTo>
                    <a:cubicBezTo>
                      <a:pt x="31"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1" name="Freeform 8471">
                <a:extLst>
                  <a:ext uri="{FF2B5EF4-FFF2-40B4-BE49-F238E27FC236}">
                    <a16:creationId xmlns:a16="http://schemas.microsoft.com/office/drawing/2014/main" id="{F93ED391-8046-46E5-9796-9E5F3EB19C05}"/>
                  </a:ext>
                </a:extLst>
              </p:cNvPr>
              <p:cNvSpPr>
                <a:spLocks noEditPoints="1"/>
              </p:cNvSpPr>
              <p:nvPr/>
            </p:nvSpPr>
            <p:spPr bwMode="auto">
              <a:xfrm>
                <a:off x="-593725" y="3048117"/>
                <a:ext cx="15875" cy="73025"/>
              </a:xfrm>
              <a:custGeom>
                <a:avLst/>
                <a:gdLst>
                  <a:gd name="T0" fmla="*/ 6 w 6"/>
                  <a:gd name="T1" fmla="*/ 3 h 28"/>
                  <a:gd name="T2" fmla="*/ 5 w 6"/>
                  <a:gd name="T3" fmla="*/ 5 h 28"/>
                  <a:gd name="T4" fmla="*/ 3 w 6"/>
                  <a:gd name="T5" fmla="*/ 5 h 28"/>
                  <a:gd name="T6" fmla="*/ 1 w 6"/>
                  <a:gd name="T7" fmla="*/ 5 h 28"/>
                  <a:gd name="T8" fmla="*/ 0 w 6"/>
                  <a:gd name="T9" fmla="*/ 3 h 28"/>
                  <a:gd name="T10" fmla="*/ 1 w 6"/>
                  <a:gd name="T11" fmla="*/ 1 h 28"/>
                  <a:gd name="T12" fmla="*/ 3 w 6"/>
                  <a:gd name="T13" fmla="*/ 0 h 28"/>
                  <a:gd name="T14" fmla="*/ 5 w 6"/>
                  <a:gd name="T15" fmla="*/ 0 h 28"/>
                  <a:gd name="T16" fmla="*/ 6 w 6"/>
                  <a:gd name="T17" fmla="*/ 3 h 28"/>
                  <a:gd name="T18" fmla="*/ 6 w 6"/>
                  <a:gd name="T19" fmla="*/ 27 h 28"/>
                  <a:gd name="T20" fmla="*/ 6 w 6"/>
                  <a:gd name="T21" fmla="*/ 27 h 28"/>
                  <a:gd name="T22" fmla="*/ 5 w 6"/>
                  <a:gd name="T23" fmla="*/ 28 h 28"/>
                  <a:gd name="T24" fmla="*/ 4 w 6"/>
                  <a:gd name="T25" fmla="*/ 28 h 28"/>
                  <a:gd name="T26" fmla="*/ 3 w 6"/>
                  <a:gd name="T27" fmla="*/ 28 h 28"/>
                  <a:gd name="T28" fmla="*/ 2 w 6"/>
                  <a:gd name="T29" fmla="*/ 28 h 28"/>
                  <a:gd name="T30" fmla="*/ 1 w 6"/>
                  <a:gd name="T31" fmla="*/ 28 h 28"/>
                  <a:gd name="T32" fmla="*/ 1 w 6"/>
                  <a:gd name="T33" fmla="*/ 27 h 28"/>
                  <a:gd name="T34" fmla="*/ 0 w 6"/>
                  <a:gd name="T35" fmla="*/ 27 h 28"/>
                  <a:gd name="T36" fmla="*/ 0 w 6"/>
                  <a:gd name="T37" fmla="*/ 9 h 28"/>
                  <a:gd name="T38" fmla="*/ 1 w 6"/>
                  <a:gd name="T39" fmla="*/ 8 h 28"/>
                  <a:gd name="T40" fmla="*/ 1 w 6"/>
                  <a:gd name="T41" fmla="*/ 8 h 28"/>
                  <a:gd name="T42" fmla="*/ 2 w 6"/>
                  <a:gd name="T43" fmla="*/ 8 h 28"/>
                  <a:gd name="T44" fmla="*/ 3 w 6"/>
                  <a:gd name="T45" fmla="*/ 8 h 28"/>
                  <a:gd name="T46" fmla="*/ 4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4"/>
                      <a:pt x="5" y="5"/>
                    </a:cubicBezTo>
                    <a:cubicBezTo>
                      <a:pt x="5" y="5"/>
                      <a:pt x="4" y="5"/>
                      <a:pt x="3" y="5"/>
                    </a:cubicBezTo>
                    <a:cubicBezTo>
                      <a:pt x="2" y="5"/>
                      <a:pt x="1" y="5"/>
                      <a:pt x="1" y="5"/>
                    </a:cubicBezTo>
                    <a:cubicBezTo>
                      <a:pt x="0" y="4"/>
                      <a:pt x="0" y="4"/>
                      <a:pt x="0" y="3"/>
                    </a:cubicBezTo>
                    <a:cubicBezTo>
                      <a:pt x="0" y="2"/>
                      <a:pt x="0" y="1"/>
                      <a:pt x="1" y="1"/>
                    </a:cubicBezTo>
                    <a:cubicBezTo>
                      <a:pt x="1" y="0"/>
                      <a:pt x="2" y="0"/>
                      <a:pt x="3" y="0"/>
                    </a:cubicBezTo>
                    <a:cubicBezTo>
                      <a:pt x="4" y="0"/>
                      <a:pt x="5" y="0"/>
                      <a:pt x="5" y="0"/>
                    </a:cubicBezTo>
                    <a:cubicBezTo>
                      <a:pt x="6" y="1"/>
                      <a:pt x="6" y="2"/>
                      <a:pt x="6" y="3"/>
                    </a:cubicBezTo>
                    <a:close/>
                    <a:moveTo>
                      <a:pt x="6" y="27"/>
                    </a:moveTo>
                    <a:cubicBezTo>
                      <a:pt x="6" y="27"/>
                      <a:pt x="6" y="27"/>
                      <a:pt x="6" y="27"/>
                    </a:cubicBezTo>
                    <a:cubicBezTo>
                      <a:pt x="5" y="27"/>
                      <a:pt x="5" y="28"/>
                      <a:pt x="5" y="28"/>
                    </a:cubicBezTo>
                    <a:cubicBezTo>
                      <a:pt x="5" y="28"/>
                      <a:pt x="5" y="28"/>
                      <a:pt x="4" y="28"/>
                    </a:cubicBezTo>
                    <a:cubicBezTo>
                      <a:pt x="4" y="28"/>
                      <a:pt x="4" y="28"/>
                      <a:pt x="3" y="28"/>
                    </a:cubicBezTo>
                    <a:cubicBezTo>
                      <a:pt x="3" y="28"/>
                      <a:pt x="2" y="28"/>
                      <a:pt x="2" y="28"/>
                    </a:cubicBezTo>
                    <a:cubicBezTo>
                      <a:pt x="1" y="28"/>
                      <a:pt x="1" y="28"/>
                      <a:pt x="1" y="28"/>
                    </a:cubicBezTo>
                    <a:cubicBezTo>
                      <a:pt x="1" y="28"/>
                      <a:pt x="1" y="27"/>
                      <a:pt x="1" y="27"/>
                    </a:cubicBezTo>
                    <a:cubicBezTo>
                      <a:pt x="1" y="27"/>
                      <a:pt x="0" y="27"/>
                      <a:pt x="0" y="27"/>
                    </a:cubicBezTo>
                    <a:cubicBezTo>
                      <a:pt x="0" y="9"/>
                      <a:pt x="0" y="9"/>
                      <a:pt x="0" y="9"/>
                    </a:cubicBezTo>
                    <a:cubicBezTo>
                      <a:pt x="0" y="9"/>
                      <a:pt x="1" y="9"/>
                      <a:pt x="1" y="8"/>
                    </a:cubicBezTo>
                    <a:cubicBezTo>
                      <a:pt x="1" y="8"/>
                      <a:pt x="1" y="8"/>
                      <a:pt x="1" y="8"/>
                    </a:cubicBezTo>
                    <a:cubicBezTo>
                      <a:pt x="1" y="8"/>
                      <a:pt x="1" y="8"/>
                      <a:pt x="2" y="8"/>
                    </a:cubicBezTo>
                    <a:cubicBezTo>
                      <a:pt x="2" y="8"/>
                      <a:pt x="3" y="8"/>
                      <a:pt x="3" y="8"/>
                    </a:cubicBezTo>
                    <a:cubicBezTo>
                      <a:pt x="4" y="8"/>
                      <a:pt x="4" y="8"/>
                      <a:pt x="4" y="8"/>
                    </a:cubicBezTo>
                    <a:cubicBezTo>
                      <a:pt x="5" y="8"/>
                      <a:pt x="5" y="8"/>
                      <a:pt x="5" y="8"/>
                    </a:cubicBezTo>
                    <a:cubicBezTo>
                      <a:pt x="5" y="8"/>
                      <a:pt x="5" y="8"/>
                      <a:pt x="6" y="8"/>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2" name="Freeform 8472">
                <a:extLst>
                  <a:ext uri="{FF2B5EF4-FFF2-40B4-BE49-F238E27FC236}">
                    <a16:creationId xmlns:a16="http://schemas.microsoft.com/office/drawing/2014/main" id="{FEBC8C83-7E0D-474B-8E6A-CACA2AF4205F}"/>
                  </a:ext>
                </a:extLst>
              </p:cNvPr>
              <p:cNvSpPr>
                <a:spLocks/>
              </p:cNvSpPr>
              <p:nvPr/>
            </p:nvSpPr>
            <p:spPr bwMode="auto">
              <a:xfrm>
                <a:off x="-565150" y="3044942"/>
                <a:ext cx="12700" cy="76200"/>
              </a:xfrm>
              <a:custGeom>
                <a:avLst/>
                <a:gdLst>
                  <a:gd name="T0" fmla="*/ 5 w 5"/>
                  <a:gd name="T1" fmla="*/ 28 h 29"/>
                  <a:gd name="T2" fmla="*/ 5 w 5"/>
                  <a:gd name="T3" fmla="*/ 28 h 29"/>
                  <a:gd name="T4" fmla="*/ 4 w 5"/>
                  <a:gd name="T5" fmla="*/ 29 h 29"/>
                  <a:gd name="T6" fmla="*/ 4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8"/>
                      <a:pt x="0" y="28"/>
                    </a:cubicBezTo>
                    <a:cubicBezTo>
                      <a:pt x="0" y="28"/>
                      <a:pt x="0" y="28"/>
                      <a:pt x="0" y="28"/>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4" y="0"/>
                    </a:cubicBezTo>
                    <a:cubicBezTo>
                      <a:pt x="4" y="0"/>
                      <a:pt x="4" y="0"/>
                      <a:pt x="4" y="0"/>
                    </a:cubicBezTo>
                    <a:cubicBezTo>
                      <a:pt x="5"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3" name="Freeform 8473">
                <a:extLst>
                  <a:ext uri="{FF2B5EF4-FFF2-40B4-BE49-F238E27FC236}">
                    <a16:creationId xmlns:a16="http://schemas.microsoft.com/office/drawing/2014/main" id="{4FAA5BED-6F7D-4362-9F3D-5374D498C131}"/>
                  </a:ext>
                </a:extLst>
              </p:cNvPr>
              <p:cNvSpPr>
                <a:spLocks/>
              </p:cNvSpPr>
              <p:nvPr/>
            </p:nvSpPr>
            <p:spPr bwMode="auto">
              <a:xfrm>
                <a:off x="-538163" y="3044942"/>
                <a:ext cx="12700"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9"/>
                      <a:pt x="5" y="29"/>
                    </a:cubicBezTo>
                    <a:cubicBezTo>
                      <a:pt x="4" y="29"/>
                      <a:pt x="4" y="29"/>
                      <a:pt x="4" y="29"/>
                    </a:cubicBezTo>
                    <a:cubicBezTo>
                      <a:pt x="4" y="29"/>
                      <a:pt x="3" y="29"/>
                      <a:pt x="3" y="29"/>
                    </a:cubicBezTo>
                    <a:cubicBezTo>
                      <a:pt x="2" y="29"/>
                      <a:pt x="2" y="29"/>
                      <a:pt x="1" y="29"/>
                    </a:cubicBezTo>
                    <a:cubicBezTo>
                      <a:pt x="1" y="29"/>
                      <a:pt x="1" y="29"/>
                      <a:pt x="1" y="29"/>
                    </a:cubicBezTo>
                    <a:cubicBezTo>
                      <a:pt x="0" y="29"/>
                      <a:pt x="0" y="28"/>
                      <a:pt x="0" y="28"/>
                    </a:cubicBezTo>
                    <a:cubicBezTo>
                      <a:pt x="0" y="28"/>
                      <a:pt x="0" y="28"/>
                      <a:pt x="0" y="28"/>
                    </a:cubicBezTo>
                    <a:cubicBezTo>
                      <a:pt x="0" y="1"/>
                      <a:pt x="0" y="1"/>
                      <a:pt x="0" y="1"/>
                    </a:cubicBezTo>
                    <a:cubicBezTo>
                      <a:pt x="0" y="1"/>
                      <a:pt x="0" y="1"/>
                      <a:pt x="0" y="1"/>
                    </a:cubicBezTo>
                    <a:cubicBezTo>
                      <a:pt x="0" y="1"/>
                      <a:pt x="0" y="1"/>
                      <a:pt x="1" y="0"/>
                    </a:cubicBezTo>
                    <a:cubicBezTo>
                      <a:pt x="1" y="0"/>
                      <a:pt x="1" y="0"/>
                      <a:pt x="1" y="0"/>
                    </a:cubicBezTo>
                    <a:cubicBezTo>
                      <a:pt x="2" y="0"/>
                      <a:pt x="2" y="0"/>
                      <a:pt x="3" y="0"/>
                    </a:cubicBezTo>
                    <a:cubicBezTo>
                      <a:pt x="3" y="0"/>
                      <a:pt x="4" y="0"/>
                      <a:pt x="4" y="0"/>
                    </a:cubicBezTo>
                    <a:cubicBezTo>
                      <a:pt x="4" y="0"/>
                      <a:pt x="4" y="0"/>
                      <a:pt x="5" y="0"/>
                    </a:cubicBezTo>
                    <a:cubicBezTo>
                      <a:pt x="5"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4" name="Freeform 8474">
                <a:extLst>
                  <a:ext uri="{FF2B5EF4-FFF2-40B4-BE49-F238E27FC236}">
                    <a16:creationId xmlns:a16="http://schemas.microsoft.com/office/drawing/2014/main" id="{FB4D2403-2C32-4C81-AE29-D9E890071026}"/>
                  </a:ext>
                </a:extLst>
              </p:cNvPr>
              <p:cNvSpPr>
                <a:spLocks noEditPoints="1"/>
              </p:cNvSpPr>
              <p:nvPr/>
            </p:nvSpPr>
            <p:spPr bwMode="auto">
              <a:xfrm>
                <a:off x="-514350" y="3068755"/>
                <a:ext cx="47625" cy="52388"/>
              </a:xfrm>
              <a:custGeom>
                <a:avLst/>
                <a:gdLst>
                  <a:gd name="T0" fmla="*/ 18 w 18"/>
                  <a:gd name="T1" fmla="*/ 9 h 20"/>
                  <a:gd name="T2" fmla="*/ 18 w 18"/>
                  <a:gd name="T3" fmla="*/ 11 h 20"/>
                  <a:gd name="T4" fmla="*/ 17 w 18"/>
                  <a:gd name="T5" fmla="*/ 11 h 20"/>
                  <a:gd name="T6" fmla="*/ 6 w 18"/>
                  <a:gd name="T7" fmla="*/ 11 h 20"/>
                  <a:gd name="T8" fmla="*/ 6 w 18"/>
                  <a:gd name="T9" fmla="*/ 13 h 20"/>
                  <a:gd name="T10" fmla="*/ 7 w 18"/>
                  <a:gd name="T11" fmla="*/ 15 h 20"/>
                  <a:gd name="T12" fmla="*/ 8 w 18"/>
                  <a:gd name="T13" fmla="*/ 16 h 20"/>
                  <a:gd name="T14" fmla="*/ 11 w 18"/>
                  <a:gd name="T15" fmla="*/ 16 h 20"/>
                  <a:gd name="T16" fmla="*/ 13 w 18"/>
                  <a:gd name="T17" fmla="*/ 16 h 20"/>
                  <a:gd name="T18" fmla="*/ 15 w 18"/>
                  <a:gd name="T19" fmla="*/ 16 h 20"/>
                  <a:gd name="T20" fmla="*/ 16 w 18"/>
                  <a:gd name="T21" fmla="*/ 15 h 20"/>
                  <a:gd name="T22" fmla="*/ 17 w 18"/>
                  <a:gd name="T23" fmla="*/ 15 h 20"/>
                  <a:gd name="T24" fmla="*/ 17 w 18"/>
                  <a:gd name="T25" fmla="*/ 15 h 20"/>
                  <a:gd name="T26" fmla="*/ 17 w 18"/>
                  <a:gd name="T27" fmla="*/ 15 h 20"/>
                  <a:gd name="T28" fmla="*/ 17 w 18"/>
                  <a:gd name="T29" fmla="*/ 16 h 20"/>
                  <a:gd name="T30" fmla="*/ 17 w 18"/>
                  <a:gd name="T31" fmla="*/ 17 h 20"/>
                  <a:gd name="T32" fmla="*/ 17 w 18"/>
                  <a:gd name="T33" fmla="*/ 17 h 20"/>
                  <a:gd name="T34" fmla="*/ 17 w 18"/>
                  <a:gd name="T35" fmla="*/ 18 h 20"/>
                  <a:gd name="T36" fmla="*/ 17 w 18"/>
                  <a:gd name="T37" fmla="*/ 18 h 20"/>
                  <a:gd name="T38" fmla="*/ 17 w 18"/>
                  <a:gd name="T39" fmla="*/ 19 h 20"/>
                  <a:gd name="T40" fmla="*/ 16 w 18"/>
                  <a:gd name="T41" fmla="*/ 19 h 20"/>
                  <a:gd name="T42" fmla="*/ 15 w 18"/>
                  <a:gd name="T43" fmla="*/ 20 h 20"/>
                  <a:gd name="T44" fmla="*/ 13 w 18"/>
                  <a:gd name="T45" fmla="*/ 20 h 20"/>
                  <a:gd name="T46" fmla="*/ 10 w 18"/>
                  <a:gd name="T47" fmla="*/ 20 h 20"/>
                  <a:gd name="T48" fmla="*/ 6 w 18"/>
                  <a:gd name="T49" fmla="*/ 20 h 20"/>
                  <a:gd name="T50" fmla="*/ 3 w 18"/>
                  <a:gd name="T51" fmla="*/ 18 h 20"/>
                  <a:gd name="T52" fmla="*/ 1 w 18"/>
                  <a:gd name="T53" fmla="*/ 15 h 20"/>
                  <a:gd name="T54" fmla="*/ 0 w 18"/>
                  <a:gd name="T55" fmla="*/ 10 h 20"/>
                  <a:gd name="T56" fmla="*/ 1 w 18"/>
                  <a:gd name="T57" fmla="*/ 6 h 20"/>
                  <a:gd name="T58" fmla="*/ 3 w 18"/>
                  <a:gd name="T59" fmla="*/ 2 h 20"/>
                  <a:gd name="T60" fmla="*/ 6 w 18"/>
                  <a:gd name="T61" fmla="*/ 0 h 20"/>
                  <a:gd name="T62" fmla="*/ 10 w 18"/>
                  <a:gd name="T63" fmla="*/ 0 h 20"/>
                  <a:gd name="T64" fmla="*/ 13 w 18"/>
                  <a:gd name="T65" fmla="*/ 0 h 20"/>
                  <a:gd name="T66" fmla="*/ 16 w 18"/>
                  <a:gd name="T67" fmla="*/ 2 h 20"/>
                  <a:gd name="T68" fmla="*/ 18 w 18"/>
                  <a:gd name="T69" fmla="*/ 5 h 20"/>
                  <a:gd name="T70" fmla="*/ 18 w 18"/>
                  <a:gd name="T71" fmla="*/ 9 h 20"/>
                  <a:gd name="T72" fmla="*/ 13 w 18"/>
                  <a:gd name="T73" fmla="*/ 8 h 20"/>
                  <a:gd name="T74" fmla="*/ 12 w 18"/>
                  <a:gd name="T75" fmla="*/ 4 h 20"/>
                  <a:gd name="T76" fmla="*/ 9 w 18"/>
                  <a:gd name="T77" fmla="*/ 3 h 20"/>
                  <a:gd name="T78" fmla="*/ 8 w 18"/>
                  <a:gd name="T79" fmla="*/ 4 h 20"/>
                  <a:gd name="T80" fmla="*/ 7 w 18"/>
                  <a:gd name="T81" fmla="*/ 5 h 20"/>
                  <a:gd name="T82" fmla="*/ 6 w 18"/>
                  <a:gd name="T83" fmla="*/ 6 h 20"/>
                  <a:gd name="T84" fmla="*/ 6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8" y="10"/>
                      <a:pt x="18" y="11"/>
                    </a:cubicBezTo>
                    <a:cubicBezTo>
                      <a:pt x="17" y="11"/>
                      <a:pt x="17" y="11"/>
                      <a:pt x="17" y="11"/>
                    </a:cubicBezTo>
                    <a:cubicBezTo>
                      <a:pt x="6" y="11"/>
                      <a:pt x="6" y="11"/>
                      <a:pt x="6" y="11"/>
                    </a:cubicBezTo>
                    <a:cubicBezTo>
                      <a:pt x="6" y="12"/>
                      <a:pt x="6" y="13"/>
                      <a:pt x="6" y="13"/>
                    </a:cubicBezTo>
                    <a:cubicBezTo>
                      <a:pt x="6" y="14"/>
                      <a:pt x="6" y="14"/>
                      <a:pt x="7" y="15"/>
                    </a:cubicBezTo>
                    <a:cubicBezTo>
                      <a:pt x="7" y="15"/>
                      <a:pt x="8" y="16"/>
                      <a:pt x="8" y="16"/>
                    </a:cubicBezTo>
                    <a:cubicBezTo>
                      <a:pt x="9" y="16"/>
                      <a:pt x="10" y="16"/>
                      <a:pt x="11" y="16"/>
                    </a:cubicBezTo>
                    <a:cubicBezTo>
                      <a:pt x="11" y="16"/>
                      <a:pt x="12" y="16"/>
                      <a:pt x="13" y="16"/>
                    </a:cubicBezTo>
                    <a:cubicBezTo>
                      <a:pt x="14" y="16"/>
                      <a:pt x="14" y="16"/>
                      <a:pt x="15" y="16"/>
                    </a:cubicBezTo>
                    <a:cubicBezTo>
                      <a:pt x="15" y="16"/>
                      <a:pt x="16" y="15"/>
                      <a:pt x="16" y="15"/>
                    </a:cubicBezTo>
                    <a:cubicBezTo>
                      <a:pt x="16" y="15"/>
                      <a:pt x="16" y="15"/>
                      <a:pt x="17" y="15"/>
                    </a:cubicBezTo>
                    <a:cubicBezTo>
                      <a:pt x="17" y="15"/>
                      <a:pt x="17" y="15"/>
                      <a:pt x="17" y="15"/>
                    </a:cubicBezTo>
                    <a:cubicBezTo>
                      <a:pt x="17" y="15"/>
                      <a:pt x="17" y="15"/>
                      <a:pt x="17" y="15"/>
                    </a:cubicBezTo>
                    <a:cubicBezTo>
                      <a:pt x="17" y="15"/>
                      <a:pt x="17" y="16"/>
                      <a:pt x="17" y="16"/>
                    </a:cubicBezTo>
                    <a:cubicBezTo>
                      <a:pt x="17" y="16"/>
                      <a:pt x="17" y="16"/>
                      <a:pt x="17" y="17"/>
                    </a:cubicBezTo>
                    <a:cubicBezTo>
                      <a:pt x="17" y="17"/>
                      <a:pt x="17" y="17"/>
                      <a:pt x="17" y="17"/>
                    </a:cubicBezTo>
                    <a:cubicBezTo>
                      <a:pt x="17" y="18"/>
                      <a:pt x="17" y="18"/>
                      <a:pt x="17" y="18"/>
                    </a:cubicBezTo>
                    <a:cubicBezTo>
                      <a:pt x="17" y="18"/>
                      <a:pt x="17" y="18"/>
                      <a:pt x="17" y="18"/>
                    </a:cubicBezTo>
                    <a:cubicBezTo>
                      <a:pt x="17" y="19"/>
                      <a:pt x="17" y="19"/>
                      <a:pt x="17" y="19"/>
                    </a:cubicBezTo>
                    <a:cubicBezTo>
                      <a:pt x="17" y="19"/>
                      <a:pt x="17" y="19"/>
                      <a:pt x="16" y="19"/>
                    </a:cubicBezTo>
                    <a:cubicBezTo>
                      <a:pt x="16" y="19"/>
                      <a:pt x="15" y="19"/>
                      <a:pt x="15" y="20"/>
                    </a:cubicBezTo>
                    <a:cubicBezTo>
                      <a:pt x="14" y="20"/>
                      <a:pt x="13" y="20"/>
                      <a:pt x="13" y="20"/>
                    </a:cubicBezTo>
                    <a:cubicBezTo>
                      <a:pt x="12" y="20"/>
                      <a:pt x="11" y="20"/>
                      <a:pt x="10" y="20"/>
                    </a:cubicBezTo>
                    <a:cubicBezTo>
                      <a:pt x="8" y="20"/>
                      <a:pt x="7" y="20"/>
                      <a:pt x="6" y="20"/>
                    </a:cubicBezTo>
                    <a:cubicBezTo>
                      <a:pt x="5" y="19"/>
                      <a:pt x="4" y="19"/>
                      <a:pt x="3" y="18"/>
                    </a:cubicBezTo>
                    <a:cubicBezTo>
                      <a:pt x="2" y="17"/>
                      <a:pt x="1" y="16"/>
                      <a:pt x="1" y="15"/>
                    </a:cubicBezTo>
                    <a:cubicBezTo>
                      <a:pt x="0" y="13"/>
                      <a:pt x="0" y="12"/>
                      <a:pt x="0" y="10"/>
                    </a:cubicBezTo>
                    <a:cubicBezTo>
                      <a:pt x="0" y="8"/>
                      <a:pt x="0" y="7"/>
                      <a:pt x="1" y="6"/>
                    </a:cubicBezTo>
                    <a:cubicBezTo>
                      <a:pt x="1" y="4"/>
                      <a:pt x="2" y="3"/>
                      <a:pt x="3" y="2"/>
                    </a:cubicBezTo>
                    <a:cubicBezTo>
                      <a:pt x="4" y="1"/>
                      <a:pt x="5" y="1"/>
                      <a:pt x="6" y="0"/>
                    </a:cubicBezTo>
                    <a:cubicBezTo>
                      <a:pt x="7" y="0"/>
                      <a:pt x="8" y="0"/>
                      <a:pt x="10" y="0"/>
                    </a:cubicBezTo>
                    <a:cubicBezTo>
                      <a:pt x="11" y="0"/>
                      <a:pt x="12" y="0"/>
                      <a:pt x="13" y="0"/>
                    </a:cubicBezTo>
                    <a:cubicBezTo>
                      <a:pt x="15" y="1"/>
                      <a:pt x="15" y="1"/>
                      <a:pt x="16" y="2"/>
                    </a:cubicBezTo>
                    <a:cubicBezTo>
                      <a:pt x="17" y="3"/>
                      <a:pt x="17" y="4"/>
                      <a:pt x="18" y="5"/>
                    </a:cubicBezTo>
                    <a:cubicBezTo>
                      <a:pt x="18" y="6"/>
                      <a:pt x="18" y="7"/>
                      <a:pt x="18" y="9"/>
                    </a:cubicBezTo>
                    <a:close/>
                    <a:moveTo>
                      <a:pt x="13" y="8"/>
                    </a:moveTo>
                    <a:cubicBezTo>
                      <a:pt x="13" y="6"/>
                      <a:pt x="13" y="5"/>
                      <a:pt x="12" y="4"/>
                    </a:cubicBezTo>
                    <a:cubicBezTo>
                      <a:pt x="12" y="4"/>
                      <a:pt x="11" y="3"/>
                      <a:pt x="9" y="3"/>
                    </a:cubicBezTo>
                    <a:cubicBezTo>
                      <a:pt x="9" y="3"/>
                      <a:pt x="8" y="3"/>
                      <a:pt x="8" y="4"/>
                    </a:cubicBezTo>
                    <a:cubicBezTo>
                      <a:pt x="7" y="4"/>
                      <a:pt x="7" y="4"/>
                      <a:pt x="7" y="5"/>
                    </a:cubicBezTo>
                    <a:cubicBezTo>
                      <a:pt x="6" y="5"/>
                      <a:pt x="6" y="5"/>
                      <a:pt x="6" y="6"/>
                    </a:cubicBezTo>
                    <a:cubicBezTo>
                      <a:pt x="6" y="7"/>
                      <a:pt x="6" y="7"/>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5" name="Freeform 8475">
                <a:extLst>
                  <a:ext uri="{FF2B5EF4-FFF2-40B4-BE49-F238E27FC236}">
                    <a16:creationId xmlns:a16="http://schemas.microsoft.com/office/drawing/2014/main" id="{C95AE2A0-67A6-40DF-A974-21431E272FF8}"/>
                  </a:ext>
                </a:extLst>
              </p:cNvPr>
              <p:cNvSpPr>
                <a:spLocks/>
              </p:cNvSpPr>
              <p:nvPr/>
            </p:nvSpPr>
            <p:spPr bwMode="auto">
              <a:xfrm>
                <a:off x="-690563" y="3184642"/>
                <a:ext cx="39688" cy="69850"/>
              </a:xfrm>
              <a:custGeom>
                <a:avLst/>
                <a:gdLst>
                  <a:gd name="T0" fmla="*/ 15 w 15"/>
                  <a:gd name="T1" fmla="*/ 25 h 27"/>
                  <a:gd name="T2" fmla="*/ 15 w 15"/>
                  <a:gd name="T3" fmla="*/ 26 h 27"/>
                  <a:gd name="T4" fmla="*/ 15 w 15"/>
                  <a:gd name="T5" fmla="*/ 27 h 27"/>
                  <a:gd name="T6" fmla="*/ 14 w 15"/>
                  <a:gd name="T7" fmla="*/ 27 h 27"/>
                  <a:gd name="T8" fmla="*/ 14 w 15"/>
                  <a:gd name="T9" fmla="*/ 27 h 27"/>
                  <a:gd name="T10" fmla="*/ 2 w 15"/>
                  <a:gd name="T11" fmla="*/ 27 h 27"/>
                  <a:gd name="T12" fmla="*/ 1 w 15"/>
                  <a:gd name="T13" fmla="*/ 27 h 27"/>
                  <a:gd name="T14" fmla="*/ 0 w 15"/>
                  <a:gd name="T15" fmla="*/ 25 h 27"/>
                  <a:gd name="T16" fmla="*/ 0 w 15"/>
                  <a:gd name="T17" fmla="*/ 1 h 27"/>
                  <a:gd name="T18" fmla="*/ 0 w 15"/>
                  <a:gd name="T19" fmla="*/ 1 h 27"/>
                  <a:gd name="T20" fmla="*/ 1 w 15"/>
                  <a:gd name="T21" fmla="*/ 1 h 27"/>
                  <a:gd name="T22" fmla="*/ 2 w 15"/>
                  <a:gd name="T23" fmla="*/ 1 h 27"/>
                  <a:gd name="T24" fmla="*/ 3 w 15"/>
                  <a:gd name="T25" fmla="*/ 0 h 27"/>
                  <a:gd name="T26" fmla="*/ 4 w 15"/>
                  <a:gd name="T27" fmla="*/ 1 h 27"/>
                  <a:gd name="T28" fmla="*/ 5 w 15"/>
                  <a:gd name="T29" fmla="*/ 1 h 27"/>
                  <a:gd name="T30" fmla="*/ 5 w 15"/>
                  <a:gd name="T31" fmla="*/ 1 h 27"/>
                  <a:gd name="T32" fmla="*/ 6 w 15"/>
                  <a:gd name="T33" fmla="*/ 1 h 27"/>
                  <a:gd name="T34" fmla="*/ 6 w 15"/>
                  <a:gd name="T35" fmla="*/ 23 h 27"/>
                  <a:gd name="T36" fmla="*/ 14 w 15"/>
                  <a:gd name="T37" fmla="*/ 23 h 27"/>
                  <a:gd name="T38" fmla="*/ 14 w 15"/>
                  <a:gd name="T39" fmla="*/ 23 h 27"/>
                  <a:gd name="T40" fmla="*/ 15 w 15"/>
                  <a:gd name="T41" fmla="*/ 23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5"/>
                      <a:pt x="15" y="26"/>
                      <a:pt x="15" y="26"/>
                    </a:cubicBezTo>
                    <a:cubicBezTo>
                      <a:pt x="15" y="26"/>
                      <a:pt x="15" y="26"/>
                      <a:pt x="15" y="27"/>
                    </a:cubicBezTo>
                    <a:cubicBezTo>
                      <a:pt x="14" y="27"/>
                      <a:pt x="14" y="27"/>
                      <a:pt x="14" y="27"/>
                    </a:cubicBezTo>
                    <a:cubicBezTo>
                      <a:pt x="14" y="27"/>
                      <a:pt x="14" y="27"/>
                      <a:pt x="14" y="27"/>
                    </a:cubicBezTo>
                    <a:cubicBezTo>
                      <a:pt x="2" y="27"/>
                      <a:pt x="2" y="27"/>
                      <a:pt x="2" y="27"/>
                    </a:cubicBezTo>
                    <a:cubicBezTo>
                      <a:pt x="1" y="27"/>
                      <a:pt x="1" y="27"/>
                      <a:pt x="1" y="27"/>
                    </a:cubicBezTo>
                    <a:cubicBezTo>
                      <a:pt x="0" y="26"/>
                      <a:pt x="0" y="26"/>
                      <a:pt x="0" y="25"/>
                    </a:cubicBezTo>
                    <a:cubicBezTo>
                      <a:pt x="0" y="1"/>
                      <a:pt x="0" y="1"/>
                      <a:pt x="0" y="1"/>
                    </a:cubicBezTo>
                    <a:cubicBezTo>
                      <a:pt x="0" y="1"/>
                      <a:pt x="0" y="1"/>
                      <a:pt x="0" y="1"/>
                    </a:cubicBezTo>
                    <a:cubicBezTo>
                      <a:pt x="0" y="1"/>
                      <a:pt x="1" y="1"/>
                      <a:pt x="1" y="1"/>
                    </a:cubicBezTo>
                    <a:cubicBezTo>
                      <a:pt x="1" y="1"/>
                      <a:pt x="1" y="1"/>
                      <a:pt x="2" y="1"/>
                    </a:cubicBezTo>
                    <a:cubicBezTo>
                      <a:pt x="2" y="1"/>
                      <a:pt x="2" y="0"/>
                      <a:pt x="3" y="0"/>
                    </a:cubicBezTo>
                    <a:cubicBezTo>
                      <a:pt x="3" y="0"/>
                      <a:pt x="4" y="1"/>
                      <a:pt x="4" y="1"/>
                    </a:cubicBezTo>
                    <a:cubicBezTo>
                      <a:pt x="5" y="1"/>
                      <a:pt x="5" y="1"/>
                      <a:pt x="5" y="1"/>
                    </a:cubicBezTo>
                    <a:cubicBezTo>
                      <a:pt x="5" y="1"/>
                      <a:pt x="5" y="1"/>
                      <a:pt x="5" y="1"/>
                    </a:cubicBezTo>
                    <a:cubicBezTo>
                      <a:pt x="6" y="1"/>
                      <a:pt x="6" y="1"/>
                      <a:pt x="6" y="1"/>
                    </a:cubicBezTo>
                    <a:cubicBezTo>
                      <a:pt x="6" y="23"/>
                      <a:pt x="6" y="23"/>
                      <a:pt x="6" y="23"/>
                    </a:cubicBezTo>
                    <a:cubicBezTo>
                      <a:pt x="14" y="23"/>
                      <a:pt x="14" y="23"/>
                      <a:pt x="14" y="23"/>
                    </a:cubicBezTo>
                    <a:cubicBezTo>
                      <a:pt x="14" y="23"/>
                      <a:pt x="14" y="23"/>
                      <a:pt x="14" y="23"/>
                    </a:cubicBezTo>
                    <a:cubicBezTo>
                      <a:pt x="14" y="23"/>
                      <a:pt x="14" y="23"/>
                      <a:pt x="15" y="23"/>
                    </a:cubicBezTo>
                    <a:cubicBezTo>
                      <a:pt x="15" y="23"/>
                      <a:pt x="15" y="24"/>
                      <a:pt x="15" y="24"/>
                    </a:cubicBezTo>
                    <a:cubicBezTo>
                      <a:pt x="15" y="24"/>
                      <a:pt x="15" y="24"/>
                      <a:pt x="15"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6" name="Freeform 8476">
                <a:extLst>
                  <a:ext uri="{FF2B5EF4-FFF2-40B4-BE49-F238E27FC236}">
                    <a16:creationId xmlns:a16="http://schemas.microsoft.com/office/drawing/2014/main" id="{B719350B-234E-4600-A34A-E8A0E82AA402}"/>
                  </a:ext>
                </a:extLst>
              </p:cNvPr>
              <p:cNvSpPr>
                <a:spLocks noEditPoints="1"/>
              </p:cNvSpPr>
              <p:nvPr/>
            </p:nvSpPr>
            <p:spPr bwMode="auto">
              <a:xfrm>
                <a:off x="-647700" y="3202105"/>
                <a:ext cx="44450" cy="55563"/>
              </a:xfrm>
              <a:custGeom>
                <a:avLst/>
                <a:gdLst>
                  <a:gd name="T0" fmla="*/ 17 w 17"/>
                  <a:gd name="T1" fmla="*/ 19 h 21"/>
                  <a:gd name="T2" fmla="*/ 17 w 17"/>
                  <a:gd name="T3" fmla="*/ 20 h 21"/>
                  <a:gd name="T4" fmla="*/ 16 w 17"/>
                  <a:gd name="T5" fmla="*/ 20 h 21"/>
                  <a:gd name="T6" fmla="*/ 15 w 17"/>
                  <a:gd name="T7" fmla="*/ 20 h 21"/>
                  <a:gd name="T8" fmla="*/ 14 w 17"/>
                  <a:gd name="T9" fmla="*/ 20 h 21"/>
                  <a:gd name="T10" fmla="*/ 13 w 17"/>
                  <a:gd name="T11" fmla="*/ 20 h 21"/>
                  <a:gd name="T12" fmla="*/ 13 w 17"/>
                  <a:gd name="T13" fmla="*/ 19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9 w 17"/>
                  <a:gd name="T47" fmla="*/ 4 h 21"/>
                  <a:gd name="T48" fmla="*/ 6 w 17"/>
                  <a:gd name="T49" fmla="*/ 4 h 21"/>
                  <a:gd name="T50" fmla="*/ 5 w 17"/>
                  <a:gd name="T51" fmla="*/ 5 h 21"/>
                  <a:gd name="T52" fmla="*/ 3 w 17"/>
                  <a:gd name="T53" fmla="*/ 5 h 21"/>
                  <a:gd name="T54" fmla="*/ 2 w 17"/>
                  <a:gd name="T55" fmla="*/ 6 h 21"/>
                  <a:gd name="T56" fmla="*/ 2 w 17"/>
                  <a:gd name="T57" fmla="*/ 6 h 21"/>
                  <a:gd name="T58" fmla="*/ 2 w 17"/>
                  <a:gd name="T59" fmla="*/ 5 h 21"/>
                  <a:gd name="T60" fmla="*/ 2 w 17"/>
                  <a:gd name="T61" fmla="*/ 5 h 21"/>
                  <a:gd name="T62" fmla="*/ 1 w 17"/>
                  <a:gd name="T63" fmla="*/ 4 h 21"/>
                  <a:gd name="T64" fmla="*/ 2 w 17"/>
                  <a:gd name="T65" fmla="*/ 3 h 21"/>
                  <a:gd name="T66" fmla="*/ 2 w 17"/>
                  <a:gd name="T67" fmla="*/ 2 h 21"/>
                  <a:gd name="T68" fmla="*/ 3 w 17"/>
                  <a:gd name="T69" fmla="*/ 1 h 21"/>
                  <a:gd name="T70" fmla="*/ 5 w 17"/>
                  <a:gd name="T71" fmla="*/ 1 h 21"/>
                  <a:gd name="T72" fmla="*/ 7 w 17"/>
                  <a:gd name="T73" fmla="*/ 0 h 21"/>
                  <a:gd name="T74" fmla="*/ 9 w 17"/>
                  <a:gd name="T75" fmla="*/ 0 h 21"/>
                  <a:gd name="T76" fmla="*/ 13 w 17"/>
                  <a:gd name="T77" fmla="*/ 0 h 21"/>
                  <a:gd name="T78" fmla="*/ 15 w 17"/>
                  <a:gd name="T79" fmla="*/ 2 h 21"/>
                  <a:gd name="T80" fmla="*/ 17 w 17"/>
                  <a:gd name="T81" fmla="*/ 4 h 21"/>
                  <a:gd name="T82" fmla="*/ 17 w 17"/>
                  <a:gd name="T83" fmla="*/ 7 h 21"/>
                  <a:gd name="T84" fmla="*/ 17 w 17"/>
                  <a:gd name="T85" fmla="*/ 19 h 21"/>
                  <a:gd name="T86" fmla="*/ 12 w 17"/>
                  <a:gd name="T87" fmla="*/ 12 h 21"/>
                  <a:gd name="T88" fmla="*/ 10 w 17"/>
                  <a:gd name="T89" fmla="*/ 12 h 21"/>
                  <a:gd name="T90" fmla="*/ 8 w 17"/>
                  <a:gd name="T91" fmla="*/ 12 h 21"/>
                  <a:gd name="T92" fmla="*/ 7 w 17"/>
                  <a:gd name="T93" fmla="*/ 12 h 21"/>
                  <a:gd name="T94" fmla="*/ 6 w 17"/>
                  <a:gd name="T95" fmla="*/ 13 h 21"/>
                  <a:gd name="T96" fmla="*/ 5 w 17"/>
                  <a:gd name="T97" fmla="*/ 14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19"/>
                    </a:moveTo>
                    <a:cubicBezTo>
                      <a:pt x="17" y="20"/>
                      <a:pt x="17" y="20"/>
                      <a:pt x="17" y="20"/>
                    </a:cubicBezTo>
                    <a:cubicBezTo>
                      <a:pt x="17" y="20"/>
                      <a:pt x="17" y="20"/>
                      <a:pt x="16" y="20"/>
                    </a:cubicBezTo>
                    <a:cubicBezTo>
                      <a:pt x="16" y="20"/>
                      <a:pt x="16" y="20"/>
                      <a:pt x="15" y="20"/>
                    </a:cubicBezTo>
                    <a:cubicBezTo>
                      <a:pt x="14" y="20"/>
                      <a:pt x="14" y="20"/>
                      <a:pt x="14" y="20"/>
                    </a:cubicBezTo>
                    <a:cubicBezTo>
                      <a:pt x="13" y="20"/>
                      <a:pt x="13" y="20"/>
                      <a:pt x="13" y="20"/>
                    </a:cubicBezTo>
                    <a:cubicBezTo>
                      <a:pt x="13" y="20"/>
                      <a:pt x="13" y="20"/>
                      <a:pt x="13" y="19"/>
                    </a:cubicBezTo>
                    <a:cubicBezTo>
                      <a:pt x="13" y="18"/>
                      <a:pt x="13" y="18"/>
                      <a:pt x="13" y="18"/>
                    </a:cubicBezTo>
                    <a:cubicBezTo>
                      <a:pt x="12" y="19"/>
                      <a:pt x="11" y="19"/>
                      <a:pt x="10" y="20"/>
                    </a:cubicBezTo>
                    <a:cubicBezTo>
                      <a:pt x="9" y="20"/>
                      <a:pt x="8" y="21"/>
                      <a:pt x="7" y="21"/>
                    </a:cubicBezTo>
                    <a:cubicBezTo>
                      <a:pt x="6" y="21"/>
                      <a:pt x="5" y="20"/>
                      <a:pt x="4" y="20"/>
                    </a:cubicBezTo>
                    <a:cubicBezTo>
                      <a:pt x="4" y="20"/>
                      <a:pt x="3" y="20"/>
                      <a:pt x="2" y="19"/>
                    </a:cubicBezTo>
                    <a:cubicBezTo>
                      <a:pt x="2" y="19"/>
                      <a:pt x="1" y="18"/>
                      <a:pt x="1" y="17"/>
                    </a:cubicBezTo>
                    <a:cubicBezTo>
                      <a:pt x="1" y="16"/>
                      <a:pt x="0" y="16"/>
                      <a:pt x="0" y="15"/>
                    </a:cubicBezTo>
                    <a:cubicBezTo>
                      <a:pt x="0" y="14"/>
                      <a:pt x="1" y="13"/>
                      <a:pt x="1" y="12"/>
                    </a:cubicBezTo>
                    <a:cubicBezTo>
                      <a:pt x="1" y="11"/>
                      <a:pt x="2" y="10"/>
                      <a:pt x="3" y="10"/>
                    </a:cubicBezTo>
                    <a:cubicBezTo>
                      <a:pt x="4" y="9"/>
                      <a:pt x="5" y="9"/>
                      <a:pt x="6" y="9"/>
                    </a:cubicBezTo>
                    <a:cubicBezTo>
                      <a:pt x="7" y="9"/>
                      <a:pt x="9" y="8"/>
                      <a:pt x="10" y="8"/>
                    </a:cubicBezTo>
                    <a:cubicBezTo>
                      <a:pt x="12" y="8"/>
                      <a:pt x="12" y="8"/>
                      <a:pt x="12" y="8"/>
                    </a:cubicBezTo>
                    <a:cubicBezTo>
                      <a:pt x="12" y="7"/>
                      <a:pt x="12" y="7"/>
                      <a:pt x="12" y="7"/>
                    </a:cubicBezTo>
                    <a:cubicBezTo>
                      <a:pt x="12" y="7"/>
                      <a:pt x="12" y="6"/>
                      <a:pt x="12" y="6"/>
                    </a:cubicBezTo>
                    <a:cubicBezTo>
                      <a:pt x="12" y="5"/>
                      <a:pt x="12" y="5"/>
                      <a:pt x="11" y="5"/>
                    </a:cubicBezTo>
                    <a:cubicBezTo>
                      <a:pt x="11" y="4"/>
                      <a:pt x="11" y="4"/>
                      <a:pt x="10" y="4"/>
                    </a:cubicBezTo>
                    <a:cubicBezTo>
                      <a:pt x="10" y="4"/>
                      <a:pt x="9" y="4"/>
                      <a:pt x="9" y="4"/>
                    </a:cubicBezTo>
                    <a:cubicBezTo>
                      <a:pt x="8" y="4"/>
                      <a:pt x="7" y="4"/>
                      <a:pt x="6" y="4"/>
                    </a:cubicBezTo>
                    <a:cubicBezTo>
                      <a:pt x="6" y="4"/>
                      <a:pt x="5" y="5"/>
                      <a:pt x="5" y="5"/>
                    </a:cubicBezTo>
                    <a:cubicBezTo>
                      <a:pt x="4" y="5"/>
                      <a:pt x="4" y="5"/>
                      <a:pt x="3" y="5"/>
                    </a:cubicBezTo>
                    <a:cubicBezTo>
                      <a:pt x="3" y="6"/>
                      <a:pt x="3" y="6"/>
                      <a:pt x="2" y="6"/>
                    </a:cubicBezTo>
                    <a:cubicBezTo>
                      <a:pt x="2" y="6"/>
                      <a:pt x="2" y="6"/>
                      <a:pt x="2" y="6"/>
                    </a:cubicBezTo>
                    <a:cubicBezTo>
                      <a:pt x="2" y="5"/>
                      <a:pt x="2" y="5"/>
                      <a:pt x="2" y="5"/>
                    </a:cubicBezTo>
                    <a:cubicBezTo>
                      <a:pt x="2" y="5"/>
                      <a:pt x="2" y="5"/>
                      <a:pt x="2" y="5"/>
                    </a:cubicBezTo>
                    <a:cubicBezTo>
                      <a:pt x="1" y="4"/>
                      <a:pt x="1" y="4"/>
                      <a:pt x="1" y="4"/>
                    </a:cubicBezTo>
                    <a:cubicBezTo>
                      <a:pt x="1" y="3"/>
                      <a:pt x="1" y="3"/>
                      <a:pt x="2" y="3"/>
                    </a:cubicBezTo>
                    <a:cubicBezTo>
                      <a:pt x="2" y="2"/>
                      <a:pt x="2" y="2"/>
                      <a:pt x="2" y="2"/>
                    </a:cubicBezTo>
                    <a:cubicBezTo>
                      <a:pt x="2" y="2"/>
                      <a:pt x="2" y="2"/>
                      <a:pt x="3" y="1"/>
                    </a:cubicBezTo>
                    <a:cubicBezTo>
                      <a:pt x="3" y="1"/>
                      <a:pt x="4" y="1"/>
                      <a:pt x="5" y="1"/>
                    </a:cubicBezTo>
                    <a:cubicBezTo>
                      <a:pt x="5" y="0"/>
                      <a:pt x="6" y="0"/>
                      <a:pt x="7" y="0"/>
                    </a:cubicBezTo>
                    <a:cubicBezTo>
                      <a:pt x="7" y="0"/>
                      <a:pt x="8" y="0"/>
                      <a:pt x="9" y="0"/>
                    </a:cubicBezTo>
                    <a:cubicBezTo>
                      <a:pt x="10" y="0"/>
                      <a:pt x="12" y="0"/>
                      <a:pt x="13" y="0"/>
                    </a:cubicBezTo>
                    <a:cubicBezTo>
                      <a:pt x="14" y="1"/>
                      <a:pt x="15" y="1"/>
                      <a:pt x="15" y="2"/>
                    </a:cubicBezTo>
                    <a:cubicBezTo>
                      <a:pt x="16" y="2"/>
                      <a:pt x="16" y="3"/>
                      <a:pt x="17" y="4"/>
                    </a:cubicBezTo>
                    <a:cubicBezTo>
                      <a:pt x="17" y="5"/>
                      <a:pt x="17" y="6"/>
                      <a:pt x="17" y="7"/>
                    </a:cubicBezTo>
                    <a:lnTo>
                      <a:pt x="17" y="19"/>
                    </a:lnTo>
                    <a:close/>
                    <a:moveTo>
                      <a:pt x="12" y="12"/>
                    </a:moveTo>
                    <a:cubicBezTo>
                      <a:pt x="10" y="12"/>
                      <a:pt x="10" y="12"/>
                      <a:pt x="10" y="12"/>
                    </a:cubicBezTo>
                    <a:cubicBezTo>
                      <a:pt x="9" y="12"/>
                      <a:pt x="9" y="12"/>
                      <a:pt x="8" y="12"/>
                    </a:cubicBezTo>
                    <a:cubicBezTo>
                      <a:pt x="7" y="12"/>
                      <a:pt x="7" y="12"/>
                      <a:pt x="7" y="12"/>
                    </a:cubicBezTo>
                    <a:cubicBezTo>
                      <a:pt x="6" y="13"/>
                      <a:pt x="6" y="13"/>
                      <a:pt x="6" y="13"/>
                    </a:cubicBezTo>
                    <a:cubicBezTo>
                      <a:pt x="6" y="14"/>
                      <a:pt x="5" y="14"/>
                      <a:pt x="5" y="14"/>
                    </a:cubicBezTo>
                    <a:cubicBezTo>
                      <a:pt x="5" y="15"/>
                      <a:pt x="6" y="16"/>
                      <a:pt x="6" y="16"/>
                    </a:cubicBezTo>
                    <a:cubicBezTo>
                      <a:pt x="7" y="17"/>
                      <a:pt x="7" y="17"/>
                      <a:pt x="8" y="17"/>
                    </a:cubicBezTo>
                    <a:cubicBezTo>
                      <a:pt x="9" y="17"/>
                      <a:pt x="10" y="17"/>
                      <a:pt x="10" y="16"/>
                    </a:cubicBezTo>
                    <a:cubicBezTo>
                      <a:pt x="11" y="16"/>
                      <a:pt x="11" y="15"/>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7" name="Freeform 8477">
                <a:extLst>
                  <a:ext uri="{FF2B5EF4-FFF2-40B4-BE49-F238E27FC236}">
                    <a16:creationId xmlns:a16="http://schemas.microsoft.com/office/drawing/2014/main" id="{687900E5-3D44-4C88-9971-7EFEBE9C8918}"/>
                  </a:ext>
                </a:extLst>
              </p:cNvPr>
              <p:cNvSpPr>
                <a:spLocks/>
              </p:cNvSpPr>
              <p:nvPr/>
            </p:nvSpPr>
            <p:spPr bwMode="auto">
              <a:xfrm>
                <a:off x="-592138" y="3202105"/>
                <a:ext cx="39688" cy="55563"/>
              </a:xfrm>
              <a:custGeom>
                <a:avLst/>
                <a:gdLst>
                  <a:gd name="T0" fmla="*/ 15 w 15"/>
                  <a:gd name="T1" fmla="*/ 16 h 21"/>
                  <a:gd name="T2" fmla="*/ 15 w 15"/>
                  <a:gd name="T3" fmla="*/ 17 h 21"/>
                  <a:gd name="T4" fmla="*/ 15 w 15"/>
                  <a:gd name="T5" fmla="*/ 18 h 21"/>
                  <a:gd name="T6" fmla="*/ 15 w 15"/>
                  <a:gd name="T7" fmla="*/ 18 h 21"/>
                  <a:gd name="T8" fmla="*/ 15 w 15"/>
                  <a:gd name="T9" fmla="*/ 19 h 21"/>
                  <a:gd name="T10" fmla="*/ 14 w 15"/>
                  <a:gd name="T11" fmla="*/ 19 h 21"/>
                  <a:gd name="T12" fmla="*/ 12 w 15"/>
                  <a:gd name="T13" fmla="*/ 20 h 21"/>
                  <a:gd name="T14" fmla="*/ 11 w 15"/>
                  <a:gd name="T15" fmla="*/ 20 h 21"/>
                  <a:gd name="T16" fmla="*/ 9 w 15"/>
                  <a:gd name="T17" fmla="*/ 21 h 21"/>
                  <a:gd name="T18" fmla="*/ 5 w 15"/>
                  <a:gd name="T19" fmla="*/ 20 h 21"/>
                  <a:gd name="T20" fmla="*/ 2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9 w 15"/>
                  <a:gd name="T33" fmla="*/ 0 h 21"/>
                  <a:gd name="T34" fmla="*/ 11 w 15"/>
                  <a:gd name="T35" fmla="*/ 0 h 21"/>
                  <a:gd name="T36" fmla="*/ 12 w 15"/>
                  <a:gd name="T37" fmla="*/ 1 h 21"/>
                  <a:gd name="T38" fmla="*/ 14 w 15"/>
                  <a:gd name="T39" fmla="*/ 1 h 21"/>
                  <a:gd name="T40" fmla="*/ 14 w 15"/>
                  <a:gd name="T41" fmla="*/ 2 h 21"/>
                  <a:gd name="T42" fmla="*/ 15 w 15"/>
                  <a:gd name="T43" fmla="*/ 2 h 21"/>
                  <a:gd name="T44" fmla="*/ 15 w 15"/>
                  <a:gd name="T45" fmla="*/ 2 h 21"/>
                  <a:gd name="T46" fmla="*/ 15 w 15"/>
                  <a:gd name="T47" fmla="*/ 3 h 21"/>
                  <a:gd name="T48" fmla="*/ 15 w 15"/>
                  <a:gd name="T49" fmla="*/ 4 h 21"/>
                  <a:gd name="T50" fmla="*/ 15 w 15"/>
                  <a:gd name="T51" fmla="*/ 6 h 21"/>
                  <a:gd name="T52" fmla="*/ 14 w 15"/>
                  <a:gd name="T53" fmla="*/ 6 h 21"/>
                  <a:gd name="T54" fmla="*/ 14 w 15"/>
                  <a:gd name="T55" fmla="*/ 6 h 21"/>
                  <a:gd name="T56" fmla="*/ 13 w 15"/>
                  <a:gd name="T57" fmla="*/ 5 h 21"/>
                  <a:gd name="T58" fmla="*/ 11 w 15"/>
                  <a:gd name="T59" fmla="*/ 4 h 21"/>
                  <a:gd name="T60" fmla="*/ 10 w 15"/>
                  <a:gd name="T61" fmla="*/ 4 h 21"/>
                  <a:gd name="T62" fmla="*/ 6 w 15"/>
                  <a:gd name="T63" fmla="*/ 6 h 21"/>
                  <a:gd name="T64" fmla="*/ 5 w 15"/>
                  <a:gd name="T65" fmla="*/ 10 h 21"/>
                  <a:gd name="T66" fmla="*/ 6 w 15"/>
                  <a:gd name="T67" fmla="*/ 13 h 21"/>
                  <a:gd name="T68" fmla="*/ 6 w 15"/>
                  <a:gd name="T69" fmla="*/ 15 h 21"/>
                  <a:gd name="T70" fmla="*/ 8 w 15"/>
                  <a:gd name="T71" fmla="*/ 16 h 21"/>
                  <a:gd name="T72" fmla="*/ 10 w 15"/>
                  <a:gd name="T73" fmla="*/ 16 h 21"/>
                  <a:gd name="T74" fmla="*/ 11 w 15"/>
                  <a:gd name="T75" fmla="*/ 16 h 21"/>
                  <a:gd name="T76" fmla="*/ 13 w 15"/>
                  <a:gd name="T77" fmla="*/ 15 h 21"/>
                  <a:gd name="T78" fmla="*/ 14 w 15"/>
                  <a:gd name="T79" fmla="*/ 15 h 21"/>
                  <a:gd name="T80" fmla="*/ 14 w 15"/>
                  <a:gd name="T81" fmla="*/ 14 h 21"/>
                  <a:gd name="T82" fmla="*/ 15 w 15"/>
                  <a:gd name="T83" fmla="*/ 14 h 21"/>
                  <a:gd name="T84" fmla="*/ 15 w 15"/>
                  <a:gd name="T85" fmla="*/ 15 h 21"/>
                  <a:gd name="T86" fmla="*/ 15 w 15"/>
                  <a:gd name="T87" fmla="*/ 15 h 21"/>
                  <a:gd name="T88" fmla="*/ 15 w 15"/>
                  <a:gd name="T8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6"/>
                    </a:moveTo>
                    <a:cubicBezTo>
                      <a:pt x="15" y="17"/>
                      <a:pt x="15" y="17"/>
                      <a:pt x="15" y="17"/>
                    </a:cubicBezTo>
                    <a:cubicBezTo>
                      <a:pt x="15" y="18"/>
                      <a:pt x="15" y="18"/>
                      <a:pt x="15" y="18"/>
                    </a:cubicBezTo>
                    <a:cubicBezTo>
                      <a:pt x="15" y="18"/>
                      <a:pt x="15" y="18"/>
                      <a:pt x="15" y="18"/>
                    </a:cubicBezTo>
                    <a:cubicBezTo>
                      <a:pt x="15" y="18"/>
                      <a:pt x="15" y="19"/>
                      <a:pt x="15" y="19"/>
                    </a:cubicBezTo>
                    <a:cubicBezTo>
                      <a:pt x="14" y="19"/>
                      <a:pt x="14" y="19"/>
                      <a:pt x="14" y="19"/>
                    </a:cubicBezTo>
                    <a:cubicBezTo>
                      <a:pt x="13" y="20"/>
                      <a:pt x="13" y="20"/>
                      <a:pt x="12" y="20"/>
                    </a:cubicBezTo>
                    <a:cubicBezTo>
                      <a:pt x="12" y="20"/>
                      <a:pt x="11" y="20"/>
                      <a:pt x="11" y="20"/>
                    </a:cubicBezTo>
                    <a:cubicBezTo>
                      <a:pt x="10" y="20"/>
                      <a:pt x="9" y="21"/>
                      <a:pt x="9" y="21"/>
                    </a:cubicBezTo>
                    <a:cubicBezTo>
                      <a:pt x="7" y="21"/>
                      <a:pt x="6" y="20"/>
                      <a:pt x="5" y="20"/>
                    </a:cubicBezTo>
                    <a:cubicBezTo>
                      <a:pt x="4" y="19"/>
                      <a:pt x="3" y="19"/>
                      <a:pt x="2" y="18"/>
                    </a:cubicBezTo>
                    <a:cubicBezTo>
                      <a:pt x="2" y="17"/>
                      <a:pt x="1" y="16"/>
                      <a:pt x="1" y="15"/>
                    </a:cubicBezTo>
                    <a:cubicBezTo>
                      <a:pt x="0" y="14"/>
                      <a:pt x="0" y="12"/>
                      <a:pt x="0" y="11"/>
                    </a:cubicBezTo>
                    <a:cubicBezTo>
                      <a:pt x="0" y="9"/>
                      <a:pt x="0" y="7"/>
                      <a:pt x="1" y="6"/>
                    </a:cubicBezTo>
                    <a:cubicBezTo>
                      <a:pt x="1" y="5"/>
                      <a:pt x="2" y="3"/>
                      <a:pt x="3" y="3"/>
                    </a:cubicBezTo>
                    <a:cubicBezTo>
                      <a:pt x="4" y="2"/>
                      <a:pt x="5" y="1"/>
                      <a:pt x="6" y="1"/>
                    </a:cubicBezTo>
                    <a:cubicBezTo>
                      <a:pt x="7" y="0"/>
                      <a:pt x="8" y="0"/>
                      <a:pt x="9" y="0"/>
                    </a:cubicBezTo>
                    <a:cubicBezTo>
                      <a:pt x="10" y="0"/>
                      <a:pt x="10" y="0"/>
                      <a:pt x="11" y="0"/>
                    </a:cubicBezTo>
                    <a:cubicBezTo>
                      <a:pt x="11" y="0"/>
                      <a:pt x="12" y="0"/>
                      <a:pt x="12" y="1"/>
                    </a:cubicBezTo>
                    <a:cubicBezTo>
                      <a:pt x="13" y="1"/>
                      <a:pt x="13" y="1"/>
                      <a:pt x="14" y="1"/>
                    </a:cubicBezTo>
                    <a:cubicBezTo>
                      <a:pt x="14" y="1"/>
                      <a:pt x="14" y="1"/>
                      <a:pt x="14" y="2"/>
                    </a:cubicBezTo>
                    <a:cubicBezTo>
                      <a:pt x="15" y="2"/>
                      <a:pt x="15" y="2"/>
                      <a:pt x="15" y="2"/>
                    </a:cubicBezTo>
                    <a:cubicBezTo>
                      <a:pt x="15" y="2"/>
                      <a:pt x="15" y="2"/>
                      <a:pt x="15" y="2"/>
                    </a:cubicBezTo>
                    <a:cubicBezTo>
                      <a:pt x="15" y="3"/>
                      <a:pt x="15" y="3"/>
                      <a:pt x="15" y="3"/>
                    </a:cubicBezTo>
                    <a:cubicBezTo>
                      <a:pt x="15" y="3"/>
                      <a:pt x="15" y="4"/>
                      <a:pt x="15" y="4"/>
                    </a:cubicBezTo>
                    <a:cubicBezTo>
                      <a:pt x="15" y="5"/>
                      <a:pt x="15" y="5"/>
                      <a:pt x="15" y="6"/>
                    </a:cubicBezTo>
                    <a:cubicBezTo>
                      <a:pt x="15" y="6"/>
                      <a:pt x="14" y="6"/>
                      <a:pt x="14" y="6"/>
                    </a:cubicBezTo>
                    <a:cubicBezTo>
                      <a:pt x="14" y="6"/>
                      <a:pt x="14" y="6"/>
                      <a:pt x="14" y="6"/>
                    </a:cubicBezTo>
                    <a:cubicBezTo>
                      <a:pt x="13" y="6"/>
                      <a:pt x="13" y="5"/>
                      <a:pt x="13" y="5"/>
                    </a:cubicBezTo>
                    <a:cubicBezTo>
                      <a:pt x="12" y="5"/>
                      <a:pt x="12" y="5"/>
                      <a:pt x="11" y="4"/>
                    </a:cubicBezTo>
                    <a:cubicBezTo>
                      <a:pt x="11" y="4"/>
                      <a:pt x="10" y="4"/>
                      <a:pt x="10" y="4"/>
                    </a:cubicBezTo>
                    <a:cubicBezTo>
                      <a:pt x="8" y="4"/>
                      <a:pt x="7" y="5"/>
                      <a:pt x="6" y="6"/>
                    </a:cubicBezTo>
                    <a:cubicBezTo>
                      <a:pt x="6" y="7"/>
                      <a:pt x="5" y="8"/>
                      <a:pt x="5" y="10"/>
                    </a:cubicBezTo>
                    <a:cubicBezTo>
                      <a:pt x="5" y="11"/>
                      <a:pt x="6" y="12"/>
                      <a:pt x="6" y="13"/>
                    </a:cubicBezTo>
                    <a:cubicBezTo>
                      <a:pt x="6" y="14"/>
                      <a:pt x="6" y="14"/>
                      <a:pt x="6" y="15"/>
                    </a:cubicBezTo>
                    <a:cubicBezTo>
                      <a:pt x="7" y="15"/>
                      <a:pt x="7" y="16"/>
                      <a:pt x="8" y="16"/>
                    </a:cubicBezTo>
                    <a:cubicBezTo>
                      <a:pt x="8" y="16"/>
                      <a:pt x="9" y="16"/>
                      <a:pt x="10" y="16"/>
                    </a:cubicBezTo>
                    <a:cubicBezTo>
                      <a:pt x="10" y="16"/>
                      <a:pt x="11" y="16"/>
                      <a:pt x="11" y="16"/>
                    </a:cubicBezTo>
                    <a:cubicBezTo>
                      <a:pt x="12" y="16"/>
                      <a:pt x="12" y="15"/>
                      <a:pt x="13" y="15"/>
                    </a:cubicBezTo>
                    <a:cubicBezTo>
                      <a:pt x="13" y="15"/>
                      <a:pt x="13" y="15"/>
                      <a:pt x="14" y="15"/>
                    </a:cubicBezTo>
                    <a:cubicBezTo>
                      <a:pt x="14" y="14"/>
                      <a:pt x="14" y="14"/>
                      <a:pt x="14" y="14"/>
                    </a:cubicBezTo>
                    <a:cubicBezTo>
                      <a:pt x="15" y="14"/>
                      <a:pt x="15" y="14"/>
                      <a:pt x="15"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8" name="Freeform 8478">
                <a:extLst>
                  <a:ext uri="{FF2B5EF4-FFF2-40B4-BE49-F238E27FC236}">
                    <a16:creationId xmlns:a16="http://schemas.microsoft.com/office/drawing/2014/main" id="{6AA5E147-9539-4B09-8625-FDD55B061156}"/>
                  </a:ext>
                </a:extLst>
              </p:cNvPr>
              <p:cNvSpPr>
                <a:spLocks/>
              </p:cNvSpPr>
              <p:nvPr/>
            </p:nvSpPr>
            <p:spPr bwMode="auto">
              <a:xfrm>
                <a:off x="-544513" y="3202105"/>
                <a:ext cx="38100" cy="55563"/>
              </a:xfrm>
              <a:custGeom>
                <a:avLst/>
                <a:gdLst>
                  <a:gd name="T0" fmla="*/ 14 w 14"/>
                  <a:gd name="T1" fmla="*/ 14 h 21"/>
                  <a:gd name="T2" fmla="*/ 13 w 14"/>
                  <a:gd name="T3" fmla="*/ 17 h 21"/>
                  <a:gd name="T4" fmla="*/ 11 w 14"/>
                  <a:gd name="T5" fmla="*/ 19 h 21"/>
                  <a:gd name="T6" fmla="*/ 9 w 14"/>
                  <a:gd name="T7" fmla="*/ 20 h 21"/>
                  <a:gd name="T8" fmla="*/ 6 w 14"/>
                  <a:gd name="T9" fmla="*/ 21 h 21"/>
                  <a:gd name="T10" fmla="*/ 4 w 14"/>
                  <a:gd name="T11" fmla="*/ 20 h 21"/>
                  <a:gd name="T12" fmla="*/ 2 w 14"/>
                  <a:gd name="T13" fmla="*/ 20 h 21"/>
                  <a:gd name="T14" fmla="*/ 1 w 14"/>
                  <a:gd name="T15" fmla="*/ 20 h 21"/>
                  <a:gd name="T16" fmla="*/ 0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0 w 14"/>
                  <a:gd name="T29" fmla="*/ 15 h 21"/>
                  <a:gd name="T30" fmla="*/ 1 w 14"/>
                  <a:gd name="T31" fmla="*/ 15 h 21"/>
                  <a:gd name="T32" fmla="*/ 2 w 14"/>
                  <a:gd name="T33" fmla="*/ 16 h 21"/>
                  <a:gd name="T34" fmla="*/ 4 w 14"/>
                  <a:gd name="T35" fmla="*/ 17 h 21"/>
                  <a:gd name="T36" fmla="*/ 6 w 14"/>
                  <a:gd name="T37" fmla="*/ 17 h 21"/>
                  <a:gd name="T38" fmla="*/ 7 w 14"/>
                  <a:gd name="T39" fmla="*/ 17 h 21"/>
                  <a:gd name="T40" fmla="*/ 8 w 14"/>
                  <a:gd name="T41" fmla="*/ 16 h 21"/>
                  <a:gd name="T42" fmla="*/ 8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3 h 21"/>
                  <a:gd name="T64" fmla="*/ 2 w 14"/>
                  <a:gd name="T65" fmla="*/ 2 h 21"/>
                  <a:gd name="T66" fmla="*/ 4 w 14"/>
                  <a:gd name="T67" fmla="*/ 0 h 21"/>
                  <a:gd name="T68" fmla="*/ 7 w 14"/>
                  <a:gd name="T69" fmla="*/ 0 h 21"/>
                  <a:gd name="T70" fmla="*/ 9 w 14"/>
                  <a:gd name="T71" fmla="*/ 0 h 21"/>
                  <a:gd name="T72" fmla="*/ 10 w 14"/>
                  <a:gd name="T73" fmla="*/ 0 h 21"/>
                  <a:gd name="T74" fmla="*/ 11 w 14"/>
                  <a:gd name="T75" fmla="*/ 1 h 21"/>
                  <a:gd name="T76" fmla="*/ 12 w 14"/>
                  <a:gd name="T77" fmla="*/ 1 h 21"/>
                  <a:gd name="T78" fmla="*/ 12 w 14"/>
                  <a:gd name="T79" fmla="*/ 1 h 21"/>
                  <a:gd name="T80" fmla="*/ 13 w 14"/>
                  <a:gd name="T81" fmla="*/ 2 h 21"/>
                  <a:gd name="T82" fmla="*/ 13 w 14"/>
                  <a:gd name="T83" fmla="*/ 2 h 21"/>
                  <a:gd name="T84" fmla="*/ 13 w 14"/>
                  <a:gd name="T85" fmla="*/ 3 h 21"/>
                  <a:gd name="T86" fmla="*/ 13 w 14"/>
                  <a:gd name="T87" fmla="*/ 4 h 21"/>
                  <a:gd name="T88" fmla="*/ 12 w 14"/>
                  <a:gd name="T89" fmla="*/ 5 h 21"/>
                  <a:gd name="T90" fmla="*/ 12 w 14"/>
                  <a:gd name="T91" fmla="*/ 5 h 21"/>
                  <a:gd name="T92" fmla="*/ 12 w 14"/>
                  <a:gd name="T93" fmla="*/ 5 h 21"/>
                  <a:gd name="T94" fmla="*/ 11 w 14"/>
                  <a:gd name="T95" fmla="*/ 5 h 21"/>
                  <a:gd name="T96" fmla="*/ 10 w 14"/>
                  <a:gd name="T97" fmla="*/ 4 h 21"/>
                  <a:gd name="T98" fmla="*/ 9 w 14"/>
                  <a:gd name="T99" fmla="*/ 4 h 21"/>
                  <a:gd name="T100" fmla="*/ 7 w 14"/>
                  <a:gd name="T101" fmla="*/ 4 h 21"/>
                  <a:gd name="T102" fmla="*/ 6 w 14"/>
                  <a:gd name="T103" fmla="*/ 4 h 21"/>
                  <a:gd name="T104" fmla="*/ 5 w 14"/>
                  <a:gd name="T105" fmla="*/ 4 h 21"/>
                  <a:gd name="T106" fmla="*/ 5 w 14"/>
                  <a:gd name="T107" fmla="*/ 5 h 21"/>
                  <a:gd name="T108" fmla="*/ 5 w 14"/>
                  <a:gd name="T109" fmla="*/ 6 h 21"/>
                  <a:gd name="T110" fmla="*/ 5 w 14"/>
                  <a:gd name="T111" fmla="*/ 7 h 21"/>
                  <a:gd name="T112" fmla="*/ 6 w 14"/>
                  <a:gd name="T113" fmla="*/ 7 h 21"/>
                  <a:gd name="T114" fmla="*/ 7 w 14"/>
                  <a:gd name="T115" fmla="*/ 8 h 21"/>
                  <a:gd name="T116" fmla="*/ 9 w 14"/>
                  <a:gd name="T117" fmla="*/ 9 h 21"/>
                  <a:gd name="T118" fmla="*/ 11 w 14"/>
                  <a:gd name="T119" fmla="*/ 9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3" y="16"/>
                      <a:pt x="13" y="17"/>
                    </a:cubicBezTo>
                    <a:cubicBezTo>
                      <a:pt x="13" y="18"/>
                      <a:pt x="12" y="18"/>
                      <a:pt x="11" y="19"/>
                    </a:cubicBezTo>
                    <a:cubicBezTo>
                      <a:pt x="11" y="19"/>
                      <a:pt x="10" y="20"/>
                      <a:pt x="9" y="20"/>
                    </a:cubicBezTo>
                    <a:cubicBezTo>
                      <a:pt x="8" y="20"/>
                      <a:pt x="7" y="21"/>
                      <a:pt x="6" y="21"/>
                    </a:cubicBezTo>
                    <a:cubicBezTo>
                      <a:pt x="5" y="21"/>
                      <a:pt x="4" y="20"/>
                      <a:pt x="4" y="20"/>
                    </a:cubicBezTo>
                    <a:cubicBezTo>
                      <a:pt x="3" y="20"/>
                      <a:pt x="3" y="20"/>
                      <a:pt x="2" y="20"/>
                    </a:cubicBezTo>
                    <a:cubicBezTo>
                      <a:pt x="2" y="20"/>
                      <a:pt x="1" y="20"/>
                      <a:pt x="1" y="20"/>
                    </a:cubicBezTo>
                    <a:cubicBezTo>
                      <a:pt x="1" y="19"/>
                      <a:pt x="0" y="19"/>
                      <a:pt x="0"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0" y="15"/>
                      <a:pt x="0" y="15"/>
                      <a:pt x="0" y="15"/>
                    </a:cubicBezTo>
                    <a:cubicBezTo>
                      <a:pt x="1" y="15"/>
                      <a:pt x="1" y="15"/>
                      <a:pt x="1" y="15"/>
                    </a:cubicBezTo>
                    <a:cubicBezTo>
                      <a:pt x="1" y="16"/>
                      <a:pt x="2" y="16"/>
                      <a:pt x="2" y="16"/>
                    </a:cubicBezTo>
                    <a:cubicBezTo>
                      <a:pt x="3" y="16"/>
                      <a:pt x="3" y="16"/>
                      <a:pt x="4" y="17"/>
                    </a:cubicBezTo>
                    <a:cubicBezTo>
                      <a:pt x="4" y="17"/>
                      <a:pt x="5" y="17"/>
                      <a:pt x="6" y="17"/>
                    </a:cubicBezTo>
                    <a:cubicBezTo>
                      <a:pt x="6" y="17"/>
                      <a:pt x="7" y="17"/>
                      <a:pt x="7" y="17"/>
                    </a:cubicBezTo>
                    <a:cubicBezTo>
                      <a:pt x="7" y="17"/>
                      <a:pt x="8" y="16"/>
                      <a:pt x="8" y="16"/>
                    </a:cubicBezTo>
                    <a:cubicBezTo>
                      <a:pt x="8" y="16"/>
                      <a:pt x="8" y="16"/>
                      <a:pt x="8" y="16"/>
                    </a:cubicBezTo>
                    <a:cubicBezTo>
                      <a:pt x="9" y="15"/>
                      <a:pt x="9" y="15"/>
                      <a:pt x="9" y="15"/>
                    </a:cubicBezTo>
                    <a:cubicBezTo>
                      <a:pt x="9" y="14"/>
                      <a:pt x="8" y="14"/>
                      <a:pt x="8" y="14"/>
                    </a:cubicBezTo>
                    <a:cubicBezTo>
                      <a:pt x="8" y="13"/>
                      <a:pt x="8" y="13"/>
                      <a:pt x="7" y="13"/>
                    </a:cubicBezTo>
                    <a:cubicBezTo>
                      <a:pt x="7" y="13"/>
                      <a:pt x="6" y="12"/>
                      <a:pt x="6" y="12"/>
                    </a:cubicBezTo>
                    <a:cubicBezTo>
                      <a:pt x="5" y="12"/>
                      <a:pt x="5" y="12"/>
                      <a:pt x="4" y="12"/>
                    </a:cubicBezTo>
                    <a:cubicBezTo>
                      <a:pt x="4" y="11"/>
                      <a:pt x="3" y="11"/>
                      <a:pt x="3" y="11"/>
                    </a:cubicBezTo>
                    <a:cubicBezTo>
                      <a:pt x="2" y="10"/>
                      <a:pt x="2" y="10"/>
                      <a:pt x="1" y="10"/>
                    </a:cubicBezTo>
                    <a:cubicBezTo>
                      <a:pt x="1" y="9"/>
                      <a:pt x="0" y="9"/>
                      <a:pt x="0" y="8"/>
                    </a:cubicBezTo>
                    <a:cubicBezTo>
                      <a:pt x="0" y="7"/>
                      <a:pt x="0" y="7"/>
                      <a:pt x="0" y="6"/>
                    </a:cubicBezTo>
                    <a:cubicBezTo>
                      <a:pt x="0" y="5"/>
                      <a:pt x="0" y="4"/>
                      <a:pt x="0" y="3"/>
                    </a:cubicBezTo>
                    <a:cubicBezTo>
                      <a:pt x="1" y="3"/>
                      <a:pt x="1" y="2"/>
                      <a:pt x="2" y="2"/>
                    </a:cubicBezTo>
                    <a:cubicBezTo>
                      <a:pt x="2" y="1"/>
                      <a:pt x="3" y="1"/>
                      <a:pt x="4" y="0"/>
                    </a:cubicBezTo>
                    <a:cubicBezTo>
                      <a:pt x="5" y="0"/>
                      <a:pt x="6" y="0"/>
                      <a:pt x="7" y="0"/>
                    </a:cubicBezTo>
                    <a:cubicBezTo>
                      <a:pt x="8" y="0"/>
                      <a:pt x="8" y="0"/>
                      <a:pt x="9" y="0"/>
                    </a:cubicBezTo>
                    <a:cubicBezTo>
                      <a:pt x="9" y="0"/>
                      <a:pt x="10" y="0"/>
                      <a:pt x="10" y="0"/>
                    </a:cubicBezTo>
                    <a:cubicBezTo>
                      <a:pt x="11" y="1"/>
                      <a:pt x="11" y="1"/>
                      <a:pt x="11" y="1"/>
                    </a:cubicBezTo>
                    <a:cubicBezTo>
                      <a:pt x="12" y="1"/>
                      <a:pt x="12" y="1"/>
                      <a:pt x="12" y="1"/>
                    </a:cubicBezTo>
                    <a:cubicBezTo>
                      <a:pt x="12" y="1"/>
                      <a:pt x="12" y="1"/>
                      <a:pt x="12" y="1"/>
                    </a:cubicBezTo>
                    <a:cubicBezTo>
                      <a:pt x="12" y="2"/>
                      <a:pt x="12" y="2"/>
                      <a:pt x="13" y="2"/>
                    </a:cubicBezTo>
                    <a:cubicBezTo>
                      <a:pt x="13" y="2"/>
                      <a:pt x="13" y="2"/>
                      <a:pt x="13" y="2"/>
                    </a:cubicBezTo>
                    <a:cubicBezTo>
                      <a:pt x="13" y="3"/>
                      <a:pt x="13" y="3"/>
                      <a:pt x="13" y="3"/>
                    </a:cubicBezTo>
                    <a:cubicBezTo>
                      <a:pt x="13" y="4"/>
                      <a:pt x="13" y="4"/>
                      <a:pt x="13" y="4"/>
                    </a:cubicBezTo>
                    <a:cubicBezTo>
                      <a:pt x="13" y="4"/>
                      <a:pt x="13" y="4"/>
                      <a:pt x="12" y="5"/>
                    </a:cubicBezTo>
                    <a:cubicBezTo>
                      <a:pt x="12" y="5"/>
                      <a:pt x="12" y="5"/>
                      <a:pt x="12" y="5"/>
                    </a:cubicBezTo>
                    <a:cubicBezTo>
                      <a:pt x="12" y="5"/>
                      <a:pt x="12" y="5"/>
                      <a:pt x="12" y="5"/>
                    </a:cubicBezTo>
                    <a:cubicBezTo>
                      <a:pt x="12" y="5"/>
                      <a:pt x="12" y="5"/>
                      <a:pt x="11" y="5"/>
                    </a:cubicBezTo>
                    <a:cubicBezTo>
                      <a:pt x="11" y="5"/>
                      <a:pt x="11" y="4"/>
                      <a:pt x="10" y="4"/>
                    </a:cubicBezTo>
                    <a:cubicBezTo>
                      <a:pt x="10" y="4"/>
                      <a:pt x="10" y="4"/>
                      <a:pt x="9" y="4"/>
                    </a:cubicBezTo>
                    <a:cubicBezTo>
                      <a:pt x="9" y="4"/>
                      <a:pt x="8" y="4"/>
                      <a:pt x="7" y="4"/>
                    </a:cubicBezTo>
                    <a:cubicBezTo>
                      <a:pt x="7" y="4"/>
                      <a:pt x="6" y="4"/>
                      <a:pt x="6" y="4"/>
                    </a:cubicBezTo>
                    <a:cubicBezTo>
                      <a:pt x="6" y="4"/>
                      <a:pt x="6" y="4"/>
                      <a:pt x="5" y="4"/>
                    </a:cubicBezTo>
                    <a:cubicBezTo>
                      <a:pt x="5" y="4"/>
                      <a:pt x="5" y="5"/>
                      <a:pt x="5" y="5"/>
                    </a:cubicBezTo>
                    <a:cubicBezTo>
                      <a:pt x="5" y="5"/>
                      <a:pt x="5" y="5"/>
                      <a:pt x="5" y="6"/>
                    </a:cubicBezTo>
                    <a:cubicBezTo>
                      <a:pt x="5" y="6"/>
                      <a:pt x="5" y="6"/>
                      <a:pt x="5" y="7"/>
                    </a:cubicBezTo>
                    <a:cubicBezTo>
                      <a:pt x="5" y="7"/>
                      <a:pt x="6" y="7"/>
                      <a:pt x="6" y="7"/>
                    </a:cubicBezTo>
                    <a:cubicBezTo>
                      <a:pt x="6" y="8"/>
                      <a:pt x="7" y="8"/>
                      <a:pt x="7" y="8"/>
                    </a:cubicBezTo>
                    <a:cubicBezTo>
                      <a:pt x="8" y="8"/>
                      <a:pt x="9" y="8"/>
                      <a:pt x="9" y="9"/>
                    </a:cubicBezTo>
                    <a:cubicBezTo>
                      <a:pt x="10" y="9"/>
                      <a:pt x="10" y="9"/>
                      <a:pt x="11" y="9"/>
                    </a:cubicBezTo>
                    <a:cubicBezTo>
                      <a:pt x="11" y="10"/>
                      <a:pt x="12" y="10"/>
                      <a:pt x="12" y="11"/>
                    </a:cubicBezTo>
                    <a:cubicBezTo>
                      <a:pt x="13" y="11"/>
                      <a:pt x="13" y="11"/>
                      <a:pt x="13" y="12"/>
                    </a:cubicBezTo>
                    <a:cubicBezTo>
                      <a:pt x="13"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4" name="Group 9633">
              <a:extLst>
                <a:ext uri="{FF2B5EF4-FFF2-40B4-BE49-F238E27FC236}">
                  <a16:creationId xmlns:a16="http://schemas.microsoft.com/office/drawing/2014/main" id="{CC544BA4-DBE7-4FB9-8F2B-4AAD65B5E7A5}"/>
                </a:ext>
              </a:extLst>
            </p:cNvPr>
            <p:cNvGrpSpPr/>
            <p:nvPr/>
          </p:nvGrpSpPr>
          <p:grpSpPr>
            <a:xfrm>
              <a:off x="3061568" y="3863183"/>
              <a:ext cx="339178" cy="67554"/>
              <a:chOff x="-485775" y="3313230"/>
              <a:chExt cx="382588" cy="76200"/>
            </a:xfrm>
          </p:grpSpPr>
          <p:sp>
            <p:nvSpPr>
              <p:cNvPr id="9069" name="Freeform 8479">
                <a:extLst>
                  <a:ext uri="{FF2B5EF4-FFF2-40B4-BE49-F238E27FC236}">
                    <a16:creationId xmlns:a16="http://schemas.microsoft.com/office/drawing/2014/main" id="{31381D90-2677-4565-B2C7-1613EF24CBD5}"/>
                  </a:ext>
                </a:extLst>
              </p:cNvPr>
              <p:cNvSpPr>
                <a:spLocks/>
              </p:cNvSpPr>
              <p:nvPr/>
            </p:nvSpPr>
            <p:spPr bwMode="auto">
              <a:xfrm>
                <a:off x="-485775" y="3317992"/>
                <a:ext cx="50800" cy="71438"/>
              </a:xfrm>
              <a:custGeom>
                <a:avLst/>
                <a:gdLst>
                  <a:gd name="T0" fmla="*/ 19 w 19"/>
                  <a:gd name="T1" fmla="*/ 26 h 27"/>
                  <a:gd name="T2" fmla="*/ 19 w 19"/>
                  <a:gd name="T3" fmla="*/ 26 h 27"/>
                  <a:gd name="T4" fmla="*/ 19 w 19"/>
                  <a:gd name="T5" fmla="*/ 26 h 27"/>
                  <a:gd name="T6" fmla="*/ 18 w 19"/>
                  <a:gd name="T7" fmla="*/ 27 h 27"/>
                  <a:gd name="T8" fmla="*/ 16 w 19"/>
                  <a:gd name="T9" fmla="*/ 27 h 27"/>
                  <a:gd name="T10" fmla="*/ 14 w 19"/>
                  <a:gd name="T11" fmla="*/ 27 h 27"/>
                  <a:gd name="T12" fmla="*/ 13 w 19"/>
                  <a:gd name="T13" fmla="*/ 26 h 27"/>
                  <a:gd name="T14" fmla="*/ 13 w 19"/>
                  <a:gd name="T15" fmla="*/ 26 h 27"/>
                  <a:gd name="T16" fmla="*/ 5 w 19"/>
                  <a:gd name="T17" fmla="*/ 13 h 27"/>
                  <a:gd name="T18" fmla="*/ 5 w 19"/>
                  <a:gd name="T19" fmla="*/ 26 h 27"/>
                  <a:gd name="T20" fmla="*/ 5 w 19"/>
                  <a:gd name="T21" fmla="*/ 26 h 27"/>
                  <a:gd name="T22" fmla="*/ 4 w 19"/>
                  <a:gd name="T23" fmla="*/ 26 h 27"/>
                  <a:gd name="T24" fmla="*/ 4 w 19"/>
                  <a:gd name="T25" fmla="*/ 27 h 27"/>
                  <a:gd name="T26" fmla="*/ 2 w 19"/>
                  <a:gd name="T27" fmla="*/ 27 h 27"/>
                  <a:gd name="T28" fmla="*/ 1 w 19"/>
                  <a:gd name="T29" fmla="*/ 27 h 27"/>
                  <a:gd name="T30" fmla="*/ 0 w 19"/>
                  <a:gd name="T31" fmla="*/ 26 h 27"/>
                  <a:gd name="T32" fmla="*/ 0 w 19"/>
                  <a:gd name="T33" fmla="*/ 26 h 27"/>
                  <a:gd name="T34" fmla="*/ 0 w 19"/>
                  <a:gd name="T35" fmla="*/ 26 h 27"/>
                  <a:gd name="T36" fmla="*/ 0 w 19"/>
                  <a:gd name="T37" fmla="*/ 1 h 27"/>
                  <a:gd name="T38" fmla="*/ 0 w 19"/>
                  <a:gd name="T39" fmla="*/ 0 h 27"/>
                  <a:gd name="T40" fmla="*/ 0 w 19"/>
                  <a:gd name="T41" fmla="*/ 0 h 27"/>
                  <a:gd name="T42" fmla="*/ 1 w 19"/>
                  <a:gd name="T43" fmla="*/ 0 h 27"/>
                  <a:gd name="T44" fmla="*/ 2 w 19"/>
                  <a:gd name="T45" fmla="*/ 0 h 27"/>
                  <a:gd name="T46" fmla="*/ 4 w 19"/>
                  <a:gd name="T47" fmla="*/ 0 h 27"/>
                  <a:gd name="T48" fmla="*/ 4 w 19"/>
                  <a:gd name="T49" fmla="*/ 0 h 27"/>
                  <a:gd name="T50" fmla="*/ 5 w 19"/>
                  <a:gd name="T51" fmla="*/ 0 h 27"/>
                  <a:gd name="T52" fmla="*/ 5 w 19"/>
                  <a:gd name="T53" fmla="*/ 1 h 27"/>
                  <a:gd name="T54" fmla="*/ 5 w 19"/>
                  <a:gd name="T55" fmla="*/ 12 h 27"/>
                  <a:gd name="T56" fmla="*/ 13 w 19"/>
                  <a:gd name="T57" fmla="*/ 1 h 27"/>
                  <a:gd name="T58" fmla="*/ 13 w 19"/>
                  <a:gd name="T59" fmla="*/ 0 h 27"/>
                  <a:gd name="T60" fmla="*/ 14 w 19"/>
                  <a:gd name="T61" fmla="*/ 0 h 27"/>
                  <a:gd name="T62" fmla="*/ 15 w 19"/>
                  <a:gd name="T63" fmla="*/ 0 h 27"/>
                  <a:gd name="T64" fmla="*/ 16 w 19"/>
                  <a:gd name="T65" fmla="*/ 0 h 27"/>
                  <a:gd name="T66" fmla="*/ 17 w 19"/>
                  <a:gd name="T67" fmla="*/ 0 h 27"/>
                  <a:gd name="T68" fmla="*/ 18 w 19"/>
                  <a:gd name="T69" fmla="*/ 0 h 27"/>
                  <a:gd name="T70" fmla="*/ 19 w 19"/>
                  <a:gd name="T71" fmla="*/ 0 h 27"/>
                  <a:gd name="T72" fmla="*/ 19 w 19"/>
                  <a:gd name="T73" fmla="*/ 1 h 27"/>
                  <a:gd name="T74" fmla="*/ 18 w 19"/>
                  <a:gd name="T75" fmla="*/ 1 h 27"/>
                  <a:gd name="T76" fmla="*/ 18 w 19"/>
                  <a:gd name="T77" fmla="*/ 3 h 27"/>
                  <a:gd name="T78" fmla="*/ 10 w 19"/>
                  <a:gd name="T79" fmla="*/ 12 h 27"/>
                  <a:gd name="T80" fmla="*/ 18 w 19"/>
                  <a:gd name="T81" fmla="*/ 24 h 27"/>
                  <a:gd name="T82" fmla="*/ 19 w 19"/>
                  <a:gd name="T83" fmla="*/ 25 h 27"/>
                  <a:gd name="T84" fmla="*/ 19 w 19"/>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7">
                    <a:moveTo>
                      <a:pt x="19" y="26"/>
                    </a:moveTo>
                    <a:cubicBezTo>
                      <a:pt x="19" y="26"/>
                      <a:pt x="19" y="26"/>
                      <a:pt x="19" y="26"/>
                    </a:cubicBezTo>
                    <a:cubicBezTo>
                      <a:pt x="19" y="26"/>
                      <a:pt x="19" y="26"/>
                      <a:pt x="19" y="26"/>
                    </a:cubicBezTo>
                    <a:cubicBezTo>
                      <a:pt x="18" y="27"/>
                      <a:pt x="18" y="27"/>
                      <a:pt x="18" y="27"/>
                    </a:cubicBezTo>
                    <a:cubicBezTo>
                      <a:pt x="17" y="27"/>
                      <a:pt x="17" y="27"/>
                      <a:pt x="16" y="27"/>
                    </a:cubicBezTo>
                    <a:cubicBezTo>
                      <a:pt x="15" y="27"/>
                      <a:pt x="15" y="27"/>
                      <a:pt x="14" y="27"/>
                    </a:cubicBezTo>
                    <a:cubicBezTo>
                      <a:pt x="14" y="27"/>
                      <a:pt x="14" y="26"/>
                      <a:pt x="13" y="26"/>
                    </a:cubicBezTo>
                    <a:cubicBezTo>
                      <a:pt x="13" y="26"/>
                      <a:pt x="13" y="26"/>
                      <a:pt x="13" y="26"/>
                    </a:cubicBezTo>
                    <a:cubicBezTo>
                      <a:pt x="5" y="13"/>
                      <a:pt x="5" y="13"/>
                      <a:pt x="5" y="13"/>
                    </a:cubicBezTo>
                    <a:cubicBezTo>
                      <a:pt x="5" y="26"/>
                      <a:pt x="5" y="26"/>
                      <a:pt x="5" y="26"/>
                    </a:cubicBezTo>
                    <a:cubicBezTo>
                      <a:pt x="5" y="26"/>
                      <a:pt x="5" y="26"/>
                      <a:pt x="5" y="26"/>
                    </a:cubicBezTo>
                    <a:cubicBezTo>
                      <a:pt x="5" y="26"/>
                      <a:pt x="5" y="26"/>
                      <a:pt x="4" y="26"/>
                    </a:cubicBezTo>
                    <a:cubicBezTo>
                      <a:pt x="4" y="27"/>
                      <a:pt x="4" y="27"/>
                      <a:pt x="4" y="27"/>
                    </a:cubicBezTo>
                    <a:cubicBezTo>
                      <a:pt x="3" y="27"/>
                      <a:pt x="3" y="27"/>
                      <a:pt x="2" y="27"/>
                    </a:cubicBezTo>
                    <a:cubicBezTo>
                      <a:pt x="2" y="27"/>
                      <a:pt x="1" y="27"/>
                      <a:pt x="1" y="27"/>
                    </a:cubicBezTo>
                    <a:cubicBezTo>
                      <a:pt x="1" y="27"/>
                      <a:pt x="0" y="27"/>
                      <a:pt x="0" y="26"/>
                    </a:cubicBezTo>
                    <a:cubicBezTo>
                      <a:pt x="0" y="26"/>
                      <a:pt x="0" y="26"/>
                      <a:pt x="0" y="26"/>
                    </a:cubicBezTo>
                    <a:cubicBezTo>
                      <a:pt x="0" y="26"/>
                      <a:pt x="0" y="26"/>
                      <a:pt x="0" y="26"/>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1"/>
                      <a:pt x="5" y="1"/>
                    </a:cubicBezTo>
                    <a:cubicBezTo>
                      <a:pt x="5" y="12"/>
                      <a:pt x="5" y="12"/>
                      <a:pt x="5" y="12"/>
                    </a:cubicBezTo>
                    <a:cubicBezTo>
                      <a:pt x="13" y="1"/>
                      <a:pt x="13" y="1"/>
                      <a:pt x="13" y="1"/>
                    </a:cubicBezTo>
                    <a:cubicBezTo>
                      <a:pt x="13" y="1"/>
                      <a:pt x="13" y="0"/>
                      <a:pt x="13" y="0"/>
                    </a:cubicBezTo>
                    <a:cubicBezTo>
                      <a:pt x="13" y="0"/>
                      <a:pt x="13" y="0"/>
                      <a:pt x="14" y="0"/>
                    </a:cubicBezTo>
                    <a:cubicBezTo>
                      <a:pt x="14" y="0"/>
                      <a:pt x="14" y="0"/>
                      <a:pt x="15" y="0"/>
                    </a:cubicBezTo>
                    <a:cubicBezTo>
                      <a:pt x="15" y="0"/>
                      <a:pt x="15" y="0"/>
                      <a:pt x="16" y="0"/>
                    </a:cubicBezTo>
                    <a:cubicBezTo>
                      <a:pt x="16" y="0"/>
                      <a:pt x="17" y="0"/>
                      <a:pt x="17" y="0"/>
                    </a:cubicBezTo>
                    <a:cubicBezTo>
                      <a:pt x="18" y="0"/>
                      <a:pt x="18" y="0"/>
                      <a:pt x="18" y="0"/>
                    </a:cubicBezTo>
                    <a:cubicBezTo>
                      <a:pt x="18" y="0"/>
                      <a:pt x="18" y="0"/>
                      <a:pt x="19" y="0"/>
                    </a:cubicBezTo>
                    <a:cubicBezTo>
                      <a:pt x="19" y="0"/>
                      <a:pt x="19" y="1"/>
                      <a:pt x="19" y="1"/>
                    </a:cubicBezTo>
                    <a:cubicBezTo>
                      <a:pt x="19" y="1"/>
                      <a:pt x="19" y="1"/>
                      <a:pt x="18" y="1"/>
                    </a:cubicBezTo>
                    <a:cubicBezTo>
                      <a:pt x="18" y="2"/>
                      <a:pt x="18" y="2"/>
                      <a:pt x="18" y="3"/>
                    </a:cubicBezTo>
                    <a:cubicBezTo>
                      <a:pt x="10" y="12"/>
                      <a:pt x="10" y="12"/>
                      <a:pt x="10" y="12"/>
                    </a:cubicBezTo>
                    <a:cubicBezTo>
                      <a:pt x="18" y="24"/>
                      <a:pt x="18" y="24"/>
                      <a:pt x="18" y="24"/>
                    </a:cubicBezTo>
                    <a:cubicBezTo>
                      <a:pt x="19" y="25"/>
                      <a:pt x="19" y="25"/>
                      <a:pt x="19" y="25"/>
                    </a:cubicBezTo>
                    <a:cubicBezTo>
                      <a:pt x="19" y="26"/>
                      <a:pt x="19" y="26"/>
                      <a:pt x="19"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0" name="Freeform 8480">
                <a:extLst>
                  <a:ext uri="{FF2B5EF4-FFF2-40B4-BE49-F238E27FC236}">
                    <a16:creationId xmlns:a16="http://schemas.microsoft.com/office/drawing/2014/main" id="{50EE39C1-1E79-4F61-B472-F483DF74D35D}"/>
                  </a:ext>
                </a:extLst>
              </p:cNvPr>
              <p:cNvSpPr>
                <a:spLocks/>
              </p:cNvSpPr>
              <p:nvPr/>
            </p:nvSpPr>
            <p:spPr bwMode="auto">
              <a:xfrm>
                <a:off x="-415925" y="3367205"/>
                <a:ext cx="15875" cy="11113"/>
              </a:xfrm>
              <a:custGeom>
                <a:avLst/>
                <a:gdLst>
                  <a:gd name="T0" fmla="*/ 6 w 6"/>
                  <a:gd name="T1" fmla="*/ 0 h 4"/>
                  <a:gd name="T2" fmla="*/ 4 w 6"/>
                  <a:gd name="T3" fmla="*/ 0 h 4"/>
                  <a:gd name="T4" fmla="*/ 2 w 6"/>
                  <a:gd name="T5" fmla="*/ 0 h 4"/>
                  <a:gd name="T6" fmla="*/ 1 w 6"/>
                  <a:gd name="T7" fmla="*/ 1 h 4"/>
                  <a:gd name="T8" fmla="*/ 0 w 6"/>
                  <a:gd name="T9" fmla="*/ 1 h 4"/>
                  <a:gd name="T10" fmla="*/ 0 w 6"/>
                  <a:gd name="T11" fmla="*/ 2 h 4"/>
                  <a:gd name="T12" fmla="*/ 0 w 6"/>
                  <a:gd name="T13" fmla="*/ 3 h 4"/>
                  <a:gd name="T14" fmla="*/ 2 w 6"/>
                  <a:gd name="T15" fmla="*/ 4 h 4"/>
                  <a:gd name="T16" fmla="*/ 4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3" y="0"/>
                      <a:pt x="3" y="0"/>
                      <a:pt x="2" y="0"/>
                    </a:cubicBezTo>
                    <a:cubicBezTo>
                      <a:pt x="1" y="0"/>
                      <a:pt x="1" y="0"/>
                      <a:pt x="1" y="1"/>
                    </a:cubicBezTo>
                    <a:cubicBezTo>
                      <a:pt x="0" y="1"/>
                      <a:pt x="0" y="1"/>
                      <a:pt x="0" y="1"/>
                    </a:cubicBezTo>
                    <a:cubicBezTo>
                      <a:pt x="0" y="1"/>
                      <a:pt x="0" y="2"/>
                      <a:pt x="0" y="2"/>
                    </a:cubicBezTo>
                    <a:cubicBezTo>
                      <a:pt x="0" y="3"/>
                      <a:pt x="0" y="3"/>
                      <a:pt x="0" y="3"/>
                    </a:cubicBezTo>
                    <a:cubicBezTo>
                      <a:pt x="1" y="4"/>
                      <a:pt x="1" y="4"/>
                      <a:pt x="2" y="4"/>
                    </a:cubicBezTo>
                    <a:cubicBezTo>
                      <a:pt x="3" y="4"/>
                      <a:pt x="4" y="4"/>
                      <a:pt x="4" y="3"/>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1" name="Freeform 8481">
                <a:extLst>
                  <a:ext uri="{FF2B5EF4-FFF2-40B4-BE49-F238E27FC236}">
                    <a16:creationId xmlns:a16="http://schemas.microsoft.com/office/drawing/2014/main" id="{212631D1-1E98-4910-AB4B-8214AED27B50}"/>
                  </a:ext>
                </a:extLst>
              </p:cNvPr>
              <p:cNvSpPr>
                <a:spLocks/>
              </p:cNvSpPr>
              <p:nvPr/>
            </p:nvSpPr>
            <p:spPr bwMode="auto">
              <a:xfrm>
                <a:off x="-428625" y="3338630"/>
                <a:ext cx="42863" cy="50800"/>
              </a:xfrm>
              <a:custGeom>
                <a:avLst/>
                <a:gdLst>
                  <a:gd name="T0" fmla="*/ 16 w 16"/>
                  <a:gd name="T1" fmla="*/ 18 h 19"/>
                  <a:gd name="T2" fmla="*/ 16 w 16"/>
                  <a:gd name="T3" fmla="*/ 18 h 19"/>
                  <a:gd name="T4" fmla="*/ 15 w 16"/>
                  <a:gd name="T5" fmla="*/ 19 h 19"/>
                  <a:gd name="T6" fmla="*/ 14 w 16"/>
                  <a:gd name="T7" fmla="*/ 19 h 19"/>
                  <a:gd name="T8" fmla="*/ 13 w 16"/>
                  <a:gd name="T9" fmla="*/ 19 h 19"/>
                  <a:gd name="T10" fmla="*/ 12 w 16"/>
                  <a:gd name="T11" fmla="*/ 18 h 19"/>
                  <a:gd name="T12" fmla="*/ 12 w 16"/>
                  <a:gd name="T13" fmla="*/ 18 h 19"/>
                  <a:gd name="T14" fmla="*/ 12 w 16"/>
                  <a:gd name="T15" fmla="*/ 17 h 19"/>
                  <a:gd name="T16" fmla="*/ 9 w 16"/>
                  <a:gd name="T17" fmla="*/ 18 h 19"/>
                  <a:gd name="T18" fmla="*/ 6 w 16"/>
                  <a:gd name="T19" fmla="*/ 19 h 19"/>
                  <a:gd name="T20" fmla="*/ 4 w 16"/>
                  <a:gd name="T21" fmla="*/ 18 h 19"/>
                  <a:gd name="T22" fmla="*/ 1 w 16"/>
                  <a:gd name="T23" fmla="*/ 17 h 19"/>
                  <a:gd name="T24" fmla="*/ 0 w 16"/>
                  <a:gd name="T25" fmla="*/ 16 h 19"/>
                  <a:gd name="T26" fmla="*/ 0 w 16"/>
                  <a:gd name="T27" fmla="*/ 13 h 19"/>
                  <a:gd name="T28" fmla="*/ 0 w 16"/>
                  <a:gd name="T29" fmla="*/ 10 h 19"/>
                  <a:gd name="T30" fmla="*/ 2 w 16"/>
                  <a:gd name="T31" fmla="*/ 9 h 19"/>
                  <a:gd name="T32" fmla="*/ 5 w 16"/>
                  <a:gd name="T33" fmla="*/ 8 h 19"/>
                  <a:gd name="T34" fmla="*/ 9 w 16"/>
                  <a:gd name="T35" fmla="*/ 7 h 19"/>
                  <a:gd name="T36" fmla="*/ 11 w 16"/>
                  <a:gd name="T37" fmla="*/ 7 h 19"/>
                  <a:gd name="T38" fmla="*/ 11 w 16"/>
                  <a:gd name="T39" fmla="*/ 6 h 19"/>
                  <a:gd name="T40" fmla="*/ 11 w 16"/>
                  <a:gd name="T41" fmla="*/ 5 h 19"/>
                  <a:gd name="T42" fmla="*/ 10 w 16"/>
                  <a:gd name="T43" fmla="*/ 4 h 19"/>
                  <a:gd name="T44" fmla="*/ 9 w 16"/>
                  <a:gd name="T45" fmla="*/ 4 h 19"/>
                  <a:gd name="T46" fmla="*/ 8 w 16"/>
                  <a:gd name="T47" fmla="*/ 3 h 19"/>
                  <a:gd name="T48" fmla="*/ 5 w 16"/>
                  <a:gd name="T49" fmla="*/ 4 h 19"/>
                  <a:gd name="T50" fmla="*/ 4 w 16"/>
                  <a:gd name="T51" fmla="*/ 4 h 19"/>
                  <a:gd name="T52" fmla="*/ 2 w 16"/>
                  <a:gd name="T53" fmla="*/ 5 h 19"/>
                  <a:gd name="T54" fmla="*/ 1 w 16"/>
                  <a:gd name="T55" fmla="*/ 5 h 19"/>
                  <a:gd name="T56" fmla="*/ 1 w 16"/>
                  <a:gd name="T57" fmla="*/ 5 h 19"/>
                  <a:gd name="T58" fmla="*/ 1 w 16"/>
                  <a:gd name="T59" fmla="*/ 5 h 19"/>
                  <a:gd name="T60" fmla="*/ 1 w 16"/>
                  <a:gd name="T61" fmla="*/ 4 h 19"/>
                  <a:gd name="T62" fmla="*/ 1 w 16"/>
                  <a:gd name="T63" fmla="*/ 3 h 19"/>
                  <a:gd name="T64" fmla="*/ 1 w 16"/>
                  <a:gd name="T65" fmla="*/ 2 h 19"/>
                  <a:gd name="T66" fmla="*/ 1 w 16"/>
                  <a:gd name="T67" fmla="*/ 2 h 19"/>
                  <a:gd name="T68" fmla="*/ 2 w 16"/>
                  <a:gd name="T69" fmla="*/ 1 h 19"/>
                  <a:gd name="T70" fmla="*/ 4 w 16"/>
                  <a:gd name="T71" fmla="*/ 0 h 19"/>
                  <a:gd name="T72" fmla="*/ 6 w 16"/>
                  <a:gd name="T73" fmla="*/ 0 h 19"/>
                  <a:gd name="T74" fmla="*/ 8 w 16"/>
                  <a:gd name="T75" fmla="*/ 0 h 19"/>
                  <a:gd name="T76" fmla="*/ 12 w 16"/>
                  <a:gd name="T77" fmla="*/ 0 h 19"/>
                  <a:gd name="T78" fmla="*/ 14 w 16"/>
                  <a:gd name="T79" fmla="*/ 1 h 19"/>
                  <a:gd name="T80" fmla="*/ 16 w 16"/>
                  <a:gd name="T81" fmla="*/ 3 h 19"/>
                  <a:gd name="T82" fmla="*/ 16 w 16"/>
                  <a:gd name="T83" fmla="*/ 6 h 19"/>
                  <a:gd name="T84" fmla="*/ 16 w 16"/>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8"/>
                    </a:moveTo>
                    <a:cubicBezTo>
                      <a:pt x="16" y="18"/>
                      <a:pt x="16" y="18"/>
                      <a:pt x="16" y="18"/>
                    </a:cubicBezTo>
                    <a:cubicBezTo>
                      <a:pt x="16" y="19"/>
                      <a:pt x="16" y="19"/>
                      <a:pt x="15" y="19"/>
                    </a:cubicBezTo>
                    <a:cubicBezTo>
                      <a:pt x="15" y="19"/>
                      <a:pt x="15" y="19"/>
                      <a:pt x="14" y="19"/>
                    </a:cubicBezTo>
                    <a:cubicBezTo>
                      <a:pt x="14" y="19"/>
                      <a:pt x="13" y="19"/>
                      <a:pt x="13" y="19"/>
                    </a:cubicBezTo>
                    <a:cubicBezTo>
                      <a:pt x="13" y="19"/>
                      <a:pt x="12" y="19"/>
                      <a:pt x="12" y="18"/>
                    </a:cubicBezTo>
                    <a:cubicBezTo>
                      <a:pt x="12" y="18"/>
                      <a:pt x="12" y="18"/>
                      <a:pt x="12" y="18"/>
                    </a:cubicBezTo>
                    <a:cubicBezTo>
                      <a:pt x="12" y="17"/>
                      <a:pt x="12" y="17"/>
                      <a:pt x="12" y="17"/>
                    </a:cubicBezTo>
                    <a:cubicBezTo>
                      <a:pt x="11" y="17"/>
                      <a:pt x="10" y="18"/>
                      <a:pt x="9" y="18"/>
                    </a:cubicBezTo>
                    <a:cubicBezTo>
                      <a:pt x="8" y="19"/>
                      <a:pt x="7" y="19"/>
                      <a:pt x="6" y="19"/>
                    </a:cubicBezTo>
                    <a:cubicBezTo>
                      <a:pt x="5" y="19"/>
                      <a:pt x="4" y="19"/>
                      <a:pt x="4" y="18"/>
                    </a:cubicBezTo>
                    <a:cubicBezTo>
                      <a:pt x="3" y="18"/>
                      <a:pt x="2" y="18"/>
                      <a:pt x="1" y="17"/>
                    </a:cubicBezTo>
                    <a:cubicBezTo>
                      <a:pt x="1" y="17"/>
                      <a:pt x="0" y="16"/>
                      <a:pt x="0" y="16"/>
                    </a:cubicBezTo>
                    <a:cubicBezTo>
                      <a:pt x="0" y="15"/>
                      <a:pt x="0" y="14"/>
                      <a:pt x="0" y="13"/>
                    </a:cubicBezTo>
                    <a:cubicBezTo>
                      <a:pt x="0" y="12"/>
                      <a:pt x="0" y="11"/>
                      <a:pt x="0" y="10"/>
                    </a:cubicBezTo>
                    <a:cubicBezTo>
                      <a:pt x="1" y="10"/>
                      <a:pt x="1" y="9"/>
                      <a:pt x="2" y="9"/>
                    </a:cubicBezTo>
                    <a:cubicBezTo>
                      <a:pt x="3" y="8"/>
                      <a:pt x="4" y="8"/>
                      <a:pt x="5" y="8"/>
                    </a:cubicBezTo>
                    <a:cubicBezTo>
                      <a:pt x="6" y="7"/>
                      <a:pt x="8" y="7"/>
                      <a:pt x="9" y="7"/>
                    </a:cubicBezTo>
                    <a:cubicBezTo>
                      <a:pt x="11" y="7"/>
                      <a:pt x="11" y="7"/>
                      <a:pt x="11" y="7"/>
                    </a:cubicBezTo>
                    <a:cubicBezTo>
                      <a:pt x="11" y="6"/>
                      <a:pt x="11" y="6"/>
                      <a:pt x="11" y="6"/>
                    </a:cubicBezTo>
                    <a:cubicBezTo>
                      <a:pt x="11" y="6"/>
                      <a:pt x="11" y="5"/>
                      <a:pt x="11" y="5"/>
                    </a:cubicBezTo>
                    <a:cubicBezTo>
                      <a:pt x="11" y="5"/>
                      <a:pt x="11" y="4"/>
                      <a:pt x="10" y="4"/>
                    </a:cubicBezTo>
                    <a:cubicBezTo>
                      <a:pt x="10" y="4"/>
                      <a:pt x="10" y="4"/>
                      <a:pt x="9" y="4"/>
                    </a:cubicBezTo>
                    <a:cubicBezTo>
                      <a:pt x="9" y="3"/>
                      <a:pt x="8" y="3"/>
                      <a:pt x="8" y="3"/>
                    </a:cubicBezTo>
                    <a:cubicBezTo>
                      <a:pt x="7" y="3"/>
                      <a:pt x="6" y="3"/>
                      <a:pt x="5" y="4"/>
                    </a:cubicBezTo>
                    <a:cubicBezTo>
                      <a:pt x="5" y="4"/>
                      <a:pt x="4" y="4"/>
                      <a:pt x="4" y="4"/>
                    </a:cubicBezTo>
                    <a:cubicBezTo>
                      <a:pt x="3" y="5"/>
                      <a:pt x="3" y="5"/>
                      <a:pt x="2" y="5"/>
                    </a:cubicBezTo>
                    <a:cubicBezTo>
                      <a:pt x="2" y="5"/>
                      <a:pt x="2" y="5"/>
                      <a:pt x="1" y="5"/>
                    </a:cubicBezTo>
                    <a:cubicBezTo>
                      <a:pt x="1"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4" y="0"/>
                      <a:pt x="5" y="0"/>
                      <a:pt x="6" y="0"/>
                    </a:cubicBezTo>
                    <a:cubicBezTo>
                      <a:pt x="7" y="0"/>
                      <a:pt x="7" y="0"/>
                      <a:pt x="8" y="0"/>
                    </a:cubicBezTo>
                    <a:cubicBezTo>
                      <a:pt x="10" y="0"/>
                      <a:pt x="11" y="0"/>
                      <a:pt x="12" y="0"/>
                    </a:cubicBezTo>
                    <a:cubicBezTo>
                      <a:pt x="13" y="0"/>
                      <a:pt x="14" y="1"/>
                      <a:pt x="14" y="1"/>
                    </a:cubicBezTo>
                    <a:cubicBezTo>
                      <a:pt x="15" y="2"/>
                      <a:pt x="16" y="2"/>
                      <a:pt x="16" y="3"/>
                    </a:cubicBezTo>
                    <a:cubicBezTo>
                      <a:pt x="16" y="4"/>
                      <a:pt x="16" y="5"/>
                      <a:pt x="16" y="6"/>
                    </a:cubicBezTo>
                    <a:cubicBezTo>
                      <a:pt x="16" y="18"/>
                      <a:pt x="16" y="18"/>
                      <a:pt x="1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2" name="Freeform 8482">
                <a:extLst>
                  <a:ext uri="{FF2B5EF4-FFF2-40B4-BE49-F238E27FC236}">
                    <a16:creationId xmlns:a16="http://schemas.microsoft.com/office/drawing/2014/main" id="{E8EA7F3D-A94C-47F4-A411-D3AB07AB9A36}"/>
                  </a:ext>
                </a:extLst>
              </p:cNvPr>
              <p:cNvSpPr>
                <a:spLocks/>
              </p:cNvSpPr>
              <p:nvPr/>
            </p:nvSpPr>
            <p:spPr bwMode="auto">
              <a:xfrm>
                <a:off x="-373063" y="3338630"/>
                <a:ext cx="47625" cy="50800"/>
              </a:xfrm>
              <a:custGeom>
                <a:avLst/>
                <a:gdLst>
                  <a:gd name="T0" fmla="*/ 18 w 18"/>
                  <a:gd name="T1" fmla="*/ 18 h 19"/>
                  <a:gd name="T2" fmla="*/ 18 w 18"/>
                  <a:gd name="T3" fmla="*/ 18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8 h 19"/>
                  <a:gd name="T16" fmla="*/ 13 w 18"/>
                  <a:gd name="T17" fmla="*/ 18 h 19"/>
                  <a:gd name="T18" fmla="*/ 13 w 18"/>
                  <a:gd name="T19" fmla="*/ 8 h 19"/>
                  <a:gd name="T20" fmla="*/ 13 w 18"/>
                  <a:gd name="T21" fmla="*/ 6 h 19"/>
                  <a:gd name="T22" fmla="*/ 12 w 18"/>
                  <a:gd name="T23" fmla="*/ 4 h 19"/>
                  <a:gd name="T24" fmla="*/ 11 w 18"/>
                  <a:gd name="T25" fmla="*/ 4 h 19"/>
                  <a:gd name="T26" fmla="*/ 10 w 18"/>
                  <a:gd name="T27" fmla="*/ 3 h 19"/>
                  <a:gd name="T28" fmla="*/ 8 w 18"/>
                  <a:gd name="T29" fmla="*/ 4 h 19"/>
                  <a:gd name="T30" fmla="*/ 6 w 18"/>
                  <a:gd name="T31" fmla="*/ 6 h 19"/>
                  <a:gd name="T32" fmla="*/ 6 w 18"/>
                  <a:gd name="T33" fmla="*/ 18 h 19"/>
                  <a:gd name="T34" fmla="*/ 5 w 18"/>
                  <a:gd name="T35" fmla="*/ 18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8 h 19"/>
                  <a:gd name="T48" fmla="*/ 0 w 18"/>
                  <a:gd name="T49" fmla="*/ 18 h 19"/>
                  <a:gd name="T50" fmla="*/ 0 w 18"/>
                  <a:gd name="T51" fmla="*/ 0 h 19"/>
                  <a:gd name="T52" fmla="*/ 0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0 h 19"/>
                  <a:gd name="T68" fmla="*/ 5 w 18"/>
                  <a:gd name="T69" fmla="*/ 2 h 19"/>
                  <a:gd name="T70" fmla="*/ 8 w 18"/>
                  <a:gd name="T71" fmla="*/ 0 h 19"/>
                  <a:gd name="T72" fmla="*/ 11 w 18"/>
                  <a:gd name="T73" fmla="*/ 0 h 19"/>
                  <a:gd name="T74" fmla="*/ 14 w 18"/>
                  <a:gd name="T75" fmla="*/ 0 h 19"/>
                  <a:gd name="T76" fmla="*/ 16 w 18"/>
                  <a:gd name="T77" fmla="*/ 2 h 19"/>
                  <a:gd name="T78" fmla="*/ 18 w 18"/>
                  <a:gd name="T79" fmla="*/ 4 h 19"/>
                  <a:gd name="T80" fmla="*/ 18 w 18"/>
                  <a:gd name="T81" fmla="*/ 7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8"/>
                      <a:pt x="18" y="18"/>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8"/>
                      <a:pt x="13" y="18"/>
                      <a:pt x="13" y="18"/>
                    </a:cubicBezTo>
                    <a:cubicBezTo>
                      <a:pt x="13" y="18"/>
                      <a:pt x="13" y="18"/>
                      <a:pt x="13" y="18"/>
                    </a:cubicBezTo>
                    <a:cubicBezTo>
                      <a:pt x="13" y="8"/>
                      <a:pt x="13" y="8"/>
                      <a:pt x="13" y="8"/>
                    </a:cubicBezTo>
                    <a:cubicBezTo>
                      <a:pt x="13" y="7"/>
                      <a:pt x="13" y="6"/>
                      <a:pt x="13" y="6"/>
                    </a:cubicBezTo>
                    <a:cubicBezTo>
                      <a:pt x="12" y="5"/>
                      <a:pt x="12" y="5"/>
                      <a:pt x="12" y="4"/>
                    </a:cubicBezTo>
                    <a:cubicBezTo>
                      <a:pt x="12" y="4"/>
                      <a:pt x="11" y="4"/>
                      <a:pt x="11" y="4"/>
                    </a:cubicBezTo>
                    <a:cubicBezTo>
                      <a:pt x="11" y="3"/>
                      <a:pt x="10" y="3"/>
                      <a:pt x="10" y="3"/>
                    </a:cubicBezTo>
                    <a:cubicBezTo>
                      <a:pt x="9" y="3"/>
                      <a:pt x="8" y="4"/>
                      <a:pt x="8" y="4"/>
                    </a:cubicBezTo>
                    <a:cubicBezTo>
                      <a:pt x="7" y="5"/>
                      <a:pt x="6" y="5"/>
                      <a:pt x="6" y="6"/>
                    </a:cubicBezTo>
                    <a:cubicBezTo>
                      <a:pt x="6" y="18"/>
                      <a:pt x="6" y="18"/>
                      <a:pt x="6" y="18"/>
                    </a:cubicBezTo>
                    <a:cubicBezTo>
                      <a:pt x="6" y="18"/>
                      <a:pt x="5" y="18"/>
                      <a:pt x="5" y="18"/>
                    </a:cubicBezTo>
                    <a:cubicBezTo>
                      <a:pt x="5" y="18"/>
                      <a:pt x="5" y="18"/>
                      <a:pt x="5" y="19"/>
                    </a:cubicBezTo>
                    <a:cubicBezTo>
                      <a:pt x="5" y="19"/>
                      <a:pt x="5" y="19"/>
                      <a:pt x="4" y="19"/>
                    </a:cubicBezTo>
                    <a:cubicBezTo>
                      <a:pt x="4" y="19"/>
                      <a:pt x="3" y="19"/>
                      <a:pt x="3" y="19"/>
                    </a:cubicBezTo>
                    <a:cubicBezTo>
                      <a:pt x="2" y="19"/>
                      <a:pt x="2" y="19"/>
                      <a:pt x="2" y="19"/>
                    </a:cubicBezTo>
                    <a:cubicBezTo>
                      <a:pt x="1" y="19"/>
                      <a:pt x="1" y="19"/>
                      <a:pt x="1" y="19"/>
                    </a:cubicBezTo>
                    <a:cubicBezTo>
                      <a:pt x="1" y="18"/>
                      <a:pt x="1" y="18"/>
                      <a:pt x="0" y="18"/>
                    </a:cubicBezTo>
                    <a:cubicBezTo>
                      <a:pt x="0" y="18"/>
                      <a:pt x="0" y="18"/>
                      <a:pt x="0" y="18"/>
                    </a:cubicBezTo>
                    <a:cubicBezTo>
                      <a:pt x="0" y="0"/>
                      <a:pt x="0" y="0"/>
                      <a:pt x="0" y="0"/>
                    </a:cubicBezTo>
                    <a:cubicBezTo>
                      <a:pt x="0" y="0"/>
                      <a:pt x="0" y="0"/>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4" y="0"/>
                      <a:pt x="5" y="0"/>
                      <a:pt x="5" y="0"/>
                    </a:cubicBezTo>
                    <a:cubicBezTo>
                      <a:pt x="5" y="0"/>
                      <a:pt x="5" y="0"/>
                      <a:pt x="5" y="0"/>
                    </a:cubicBezTo>
                    <a:cubicBezTo>
                      <a:pt x="5" y="2"/>
                      <a:pt x="5" y="2"/>
                      <a:pt x="5" y="2"/>
                    </a:cubicBezTo>
                    <a:cubicBezTo>
                      <a:pt x="6" y="1"/>
                      <a:pt x="7" y="1"/>
                      <a:pt x="8" y="0"/>
                    </a:cubicBezTo>
                    <a:cubicBezTo>
                      <a:pt x="9" y="0"/>
                      <a:pt x="10" y="0"/>
                      <a:pt x="11" y="0"/>
                    </a:cubicBezTo>
                    <a:cubicBezTo>
                      <a:pt x="12" y="0"/>
                      <a:pt x="13" y="0"/>
                      <a:pt x="14" y="0"/>
                    </a:cubicBezTo>
                    <a:cubicBezTo>
                      <a:pt x="15" y="1"/>
                      <a:pt x="16" y="1"/>
                      <a:pt x="16" y="2"/>
                    </a:cubicBezTo>
                    <a:cubicBezTo>
                      <a:pt x="17" y="2"/>
                      <a:pt x="17" y="3"/>
                      <a:pt x="18" y="4"/>
                    </a:cubicBezTo>
                    <a:cubicBezTo>
                      <a:pt x="18" y="5"/>
                      <a:pt x="18" y="6"/>
                      <a:pt x="18" y="7"/>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3" name="Freeform 8483">
                <a:extLst>
                  <a:ext uri="{FF2B5EF4-FFF2-40B4-BE49-F238E27FC236}">
                    <a16:creationId xmlns:a16="http://schemas.microsoft.com/office/drawing/2014/main" id="{9A4CBD0F-E501-4AA4-AB76-6D8BEC534BB8}"/>
                  </a:ext>
                </a:extLst>
              </p:cNvPr>
              <p:cNvSpPr>
                <a:spLocks/>
              </p:cNvSpPr>
              <p:nvPr/>
            </p:nvSpPr>
            <p:spPr bwMode="auto">
              <a:xfrm>
                <a:off x="-301625" y="3367205"/>
                <a:ext cx="17463" cy="11113"/>
              </a:xfrm>
              <a:custGeom>
                <a:avLst/>
                <a:gdLst>
                  <a:gd name="T0" fmla="*/ 6 w 6"/>
                  <a:gd name="T1" fmla="*/ 0 h 4"/>
                  <a:gd name="T2" fmla="*/ 4 w 6"/>
                  <a:gd name="T3" fmla="*/ 0 h 4"/>
                  <a:gd name="T4" fmla="*/ 2 w 6"/>
                  <a:gd name="T5" fmla="*/ 0 h 4"/>
                  <a:gd name="T6" fmla="*/ 1 w 6"/>
                  <a:gd name="T7" fmla="*/ 1 h 4"/>
                  <a:gd name="T8" fmla="*/ 0 w 6"/>
                  <a:gd name="T9" fmla="*/ 1 h 4"/>
                  <a:gd name="T10" fmla="*/ 0 w 6"/>
                  <a:gd name="T11" fmla="*/ 2 h 4"/>
                  <a:gd name="T12" fmla="*/ 0 w 6"/>
                  <a:gd name="T13" fmla="*/ 3 h 4"/>
                  <a:gd name="T14" fmla="*/ 3 w 6"/>
                  <a:gd name="T15" fmla="*/ 4 h 4"/>
                  <a:gd name="T16" fmla="*/ 4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4" y="0"/>
                      <a:pt x="3" y="0"/>
                      <a:pt x="2" y="0"/>
                    </a:cubicBezTo>
                    <a:cubicBezTo>
                      <a:pt x="2" y="0"/>
                      <a:pt x="1" y="0"/>
                      <a:pt x="1" y="1"/>
                    </a:cubicBezTo>
                    <a:cubicBezTo>
                      <a:pt x="0" y="1"/>
                      <a:pt x="0" y="1"/>
                      <a:pt x="0" y="1"/>
                    </a:cubicBezTo>
                    <a:cubicBezTo>
                      <a:pt x="0" y="1"/>
                      <a:pt x="0" y="2"/>
                      <a:pt x="0" y="2"/>
                    </a:cubicBezTo>
                    <a:cubicBezTo>
                      <a:pt x="0" y="3"/>
                      <a:pt x="0" y="3"/>
                      <a:pt x="0" y="3"/>
                    </a:cubicBezTo>
                    <a:cubicBezTo>
                      <a:pt x="1" y="4"/>
                      <a:pt x="2" y="4"/>
                      <a:pt x="3" y="4"/>
                    </a:cubicBezTo>
                    <a:cubicBezTo>
                      <a:pt x="3" y="4"/>
                      <a:pt x="4" y="4"/>
                      <a:pt x="4" y="3"/>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4" name="Freeform 8484">
                <a:extLst>
                  <a:ext uri="{FF2B5EF4-FFF2-40B4-BE49-F238E27FC236}">
                    <a16:creationId xmlns:a16="http://schemas.microsoft.com/office/drawing/2014/main" id="{F8A42F99-60AB-473B-A34E-55FE5CFBCCAA}"/>
                  </a:ext>
                </a:extLst>
              </p:cNvPr>
              <p:cNvSpPr>
                <a:spLocks/>
              </p:cNvSpPr>
              <p:nvPr/>
            </p:nvSpPr>
            <p:spPr bwMode="auto">
              <a:xfrm>
                <a:off x="-314325" y="3338630"/>
                <a:ext cx="42863" cy="50800"/>
              </a:xfrm>
              <a:custGeom>
                <a:avLst/>
                <a:gdLst>
                  <a:gd name="T0" fmla="*/ 16 w 16"/>
                  <a:gd name="T1" fmla="*/ 18 h 19"/>
                  <a:gd name="T2" fmla="*/ 16 w 16"/>
                  <a:gd name="T3" fmla="*/ 18 h 19"/>
                  <a:gd name="T4" fmla="*/ 16 w 16"/>
                  <a:gd name="T5" fmla="*/ 19 h 19"/>
                  <a:gd name="T6" fmla="*/ 14 w 16"/>
                  <a:gd name="T7" fmla="*/ 19 h 19"/>
                  <a:gd name="T8" fmla="*/ 13 w 16"/>
                  <a:gd name="T9" fmla="*/ 19 h 19"/>
                  <a:gd name="T10" fmla="*/ 12 w 16"/>
                  <a:gd name="T11" fmla="*/ 18 h 19"/>
                  <a:gd name="T12" fmla="*/ 12 w 16"/>
                  <a:gd name="T13" fmla="*/ 18 h 19"/>
                  <a:gd name="T14" fmla="*/ 12 w 16"/>
                  <a:gd name="T15" fmla="*/ 17 h 19"/>
                  <a:gd name="T16" fmla="*/ 10 w 16"/>
                  <a:gd name="T17" fmla="*/ 18 h 19"/>
                  <a:gd name="T18" fmla="*/ 6 w 16"/>
                  <a:gd name="T19" fmla="*/ 19 h 19"/>
                  <a:gd name="T20" fmla="*/ 4 w 16"/>
                  <a:gd name="T21" fmla="*/ 18 h 19"/>
                  <a:gd name="T22" fmla="*/ 2 w 16"/>
                  <a:gd name="T23" fmla="*/ 17 h 19"/>
                  <a:gd name="T24" fmla="*/ 0 w 16"/>
                  <a:gd name="T25" fmla="*/ 16 h 19"/>
                  <a:gd name="T26" fmla="*/ 0 w 16"/>
                  <a:gd name="T27" fmla="*/ 13 h 19"/>
                  <a:gd name="T28" fmla="*/ 0 w 16"/>
                  <a:gd name="T29" fmla="*/ 10 h 19"/>
                  <a:gd name="T30" fmla="*/ 2 w 16"/>
                  <a:gd name="T31" fmla="*/ 9 h 19"/>
                  <a:gd name="T32" fmla="*/ 5 w 16"/>
                  <a:gd name="T33" fmla="*/ 8 h 19"/>
                  <a:gd name="T34" fmla="*/ 10 w 16"/>
                  <a:gd name="T35" fmla="*/ 7 h 19"/>
                  <a:gd name="T36" fmla="*/ 11 w 16"/>
                  <a:gd name="T37" fmla="*/ 7 h 19"/>
                  <a:gd name="T38" fmla="*/ 11 w 16"/>
                  <a:gd name="T39" fmla="*/ 6 h 19"/>
                  <a:gd name="T40" fmla="*/ 11 w 16"/>
                  <a:gd name="T41" fmla="*/ 5 h 19"/>
                  <a:gd name="T42" fmla="*/ 11 w 16"/>
                  <a:gd name="T43" fmla="*/ 4 h 19"/>
                  <a:gd name="T44" fmla="*/ 10 w 16"/>
                  <a:gd name="T45" fmla="*/ 4 h 19"/>
                  <a:gd name="T46" fmla="*/ 8 w 16"/>
                  <a:gd name="T47" fmla="*/ 3 h 19"/>
                  <a:gd name="T48" fmla="*/ 6 w 16"/>
                  <a:gd name="T49" fmla="*/ 4 h 19"/>
                  <a:gd name="T50" fmla="*/ 4 w 16"/>
                  <a:gd name="T51" fmla="*/ 4 h 19"/>
                  <a:gd name="T52" fmla="*/ 2 w 16"/>
                  <a:gd name="T53" fmla="*/ 5 h 19"/>
                  <a:gd name="T54" fmla="*/ 2 w 16"/>
                  <a:gd name="T55" fmla="*/ 5 h 19"/>
                  <a:gd name="T56" fmla="*/ 1 w 16"/>
                  <a:gd name="T57" fmla="*/ 5 h 19"/>
                  <a:gd name="T58" fmla="*/ 1 w 16"/>
                  <a:gd name="T59" fmla="*/ 5 h 19"/>
                  <a:gd name="T60" fmla="*/ 1 w 16"/>
                  <a:gd name="T61" fmla="*/ 4 h 19"/>
                  <a:gd name="T62" fmla="*/ 1 w 16"/>
                  <a:gd name="T63" fmla="*/ 3 h 19"/>
                  <a:gd name="T64" fmla="*/ 1 w 16"/>
                  <a:gd name="T65" fmla="*/ 2 h 19"/>
                  <a:gd name="T66" fmla="*/ 1 w 16"/>
                  <a:gd name="T67" fmla="*/ 2 h 19"/>
                  <a:gd name="T68" fmla="*/ 2 w 16"/>
                  <a:gd name="T69" fmla="*/ 1 h 19"/>
                  <a:gd name="T70" fmla="*/ 4 w 16"/>
                  <a:gd name="T71" fmla="*/ 0 h 19"/>
                  <a:gd name="T72" fmla="*/ 6 w 16"/>
                  <a:gd name="T73" fmla="*/ 0 h 19"/>
                  <a:gd name="T74" fmla="*/ 8 w 16"/>
                  <a:gd name="T75" fmla="*/ 0 h 19"/>
                  <a:gd name="T76" fmla="*/ 12 w 16"/>
                  <a:gd name="T77" fmla="*/ 0 h 19"/>
                  <a:gd name="T78" fmla="*/ 15 w 16"/>
                  <a:gd name="T79" fmla="*/ 1 h 19"/>
                  <a:gd name="T80" fmla="*/ 16 w 16"/>
                  <a:gd name="T81" fmla="*/ 3 h 19"/>
                  <a:gd name="T82" fmla="*/ 16 w 16"/>
                  <a:gd name="T83" fmla="*/ 6 h 19"/>
                  <a:gd name="T84" fmla="*/ 16 w 16"/>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8"/>
                    </a:moveTo>
                    <a:cubicBezTo>
                      <a:pt x="16" y="18"/>
                      <a:pt x="16" y="18"/>
                      <a:pt x="16" y="18"/>
                    </a:cubicBezTo>
                    <a:cubicBezTo>
                      <a:pt x="16" y="19"/>
                      <a:pt x="16" y="19"/>
                      <a:pt x="16" y="19"/>
                    </a:cubicBezTo>
                    <a:cubicBezTo>
                      <a:pt x="15" y="19"/>
                      <a:pt x="15" y="19"/>
                      <a:pt x="14" y="19"/>
                    </a:cubicBezTo>
                    <a:cubicBezTo>
                      <a:pt x="14" y="19"/>
                      <a:pt x="13" y="19"/>
                      <a:pt x="13" y="19"/>
                    </a:cubicBezTo>
                    <a:cubicBezTo>
                      <a:pt x="13" y="19"/>
                      <a:pt x="12" y="19"/>
                      <a:pt x="12" y="18"/>
                    </a:cubicBezTo>
                    <a:cubicBezTo>
                      <a:pt x="12" y="18"/>
                      <a:pt x="12" y="18"/>
                      <a:pt x="12" y="18"/>
                    </a:cubicBezTo>
                    <a:cubicBezTo>
                      <a:pt x="12" y="17"/>
                      <a:pt x="12" y="17"/>
                      <a:pt x="12" y="17"/>
                    </a:cubicBezTo>
                    <a:cubicBezTo>
                      <a:pt x="11" y="17"/>
                      <a:pt x="11" y="18"/>
                      <a:pt x="10" y="18"/>
                    </a:cubicBezTo>
                    <a:cubicBezTo>
                      <a:pt x="9" y="19"/>
                      <a:pt x="8" y="19"/>
                      <a:pt x="6" y="19"/>
                    </a:cubicBezTo>
                    <a:cubicBezTo>
                      <a:pt x="5" y="19"/>
                      <a:pt x="4" y="19"/>
                      <a:pt x="4" y="18"/>
                    </a:cubicBezTo>
                    <a:cubicBezTo>
                      <a:pt x="3" y="18"/>
                      <a:pt x="2" y="18"/>
                      <a:pt x="2" y="17"/>
                    </a:cubicBezTo>
                    <a:cubicBezTo>
                      <a:pt x="1" y="17"/>
                      <a:pt x="1" y="16"/>
                      <a:pt x="0" y="16"/>
                    </a:cubicBezTo>
                    <a:cubicBezTo>
                      <a:pt x="0" y="15"/>
                      <a:pt x="0" y="14"/>
                      <a:pt x="0" y="13"/>
                    </a:cubicBezTo>
                    <a:cubicBezTo>
                      <a:pt x="0" y="12"/>
                      <a:pt x="0" y="11"/>
                      <a:pt x="0" y="10"/>
                    </a:cubicBezTo>
                    <a:cubicBezTo>
                      <a:pt x="1" y="10"/>
                      <a:pt x="1" y="9"/>
                      <a:pt x="2" y="9"/>
                    </a:cubicBezTo>
                    <a:cubicBezTo>
                      <a:pt x="3" y="8"/>
                      <a:pt x="4" y="8"/>
                      <a:pt x="5" y="8"/>
                    </a:cubicBezTo>
                    <a:cubicBezTo>
                      <a:pt x="7" y="7"/>
                      <a:pt x="8" y="7"/>
                      <a:pt x="10" y="7"/>
                    </a:cubicBezTo>
                    <a:cubicBezTo>
                      <a:pt x="11" y="7"/>
                      <a:pt x="11" y="7"/>
                      <a:pt x="11" y="7"/>
                    </a:cubicBezTo>
                    <a:cubicBezTo>
                      <a:pt x="11" y="6"/>
                      <a:pt x="11" y="6"/>
                      <a:pt x="11" y="6"/>
                    </a:cubicBezTo>
                    <a:cubicBezTo>
                      <a:pt x="11" y="6"/>
                      <a:pt x="11" y="5"/>
                      <a:pt x="11" y="5"/>
                    </a:cubicBezTo>
                    <a:cubicBezTo>
                      <a:pt x="11" y="5"/>
                      <a:pt x="11" y="4"/>
                      <a:pt x="11" y="4"/>
                    </a:cubicBezTo>
                    <a:cubicBezTo>
                      <a:pt x="10" y="4"/>
                      <a:pt x="10" y="4"/>
                      <a:pt x="10" y="4"/>
                    </a:cubicBezTo>
                    <a:cubicBezTo>
                      <a:pt x="9" y="3"/>
                      <a:pt x="9" y="3"/>
                      <a:pt x="8" y="3"/>
                    </a:cubicBezTo>
                    <a:cubicBezTo>
                      <a:pt x="7" y="3"/>
                      <a:pt x="6" y="3"/>
                      <a:pt x="6" y="4"/>
                    </a:cubicBezTo>
                    <a:cubicBezTo>
                      <a:pt x="5" y="4"/>
                      <a:pt x="4" y="4"/>
                      <a:pt x="4" y="4"/>
                    </a:cubicBezTo>
                    <a:cubicBezTo>
                      <a:pt x="3" y="5"/>
                      <a:pt x="3" y="5"/>
                      <a:pt x="2" y="5"/>
                    </a:cubicBezTo>
                    <a:cubicBezTo>
                      <a:pt x="2" y="5"/>
                      <a:pt x="2" y="5"/>
                      <a:pt x="2" y="5"/>
                    </a:cubicBezTo>
                    <a:cubicBezTo>
                      <a:pt x="1"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2"/>
                      <a:pt x="16" y="3"/>
                    </a:cubicBezTo>
                    <a:cubicBezTo>
                      <a:pt x="16" y="4"/>
                      <a:pt x="16" y="5"/>
                      <a:pt x="16" y="6"/>
                    </a:cubicBezTo>
                    <a:cubicBezTo>
                      <a:pt x="16" y="18"/>
                      <a:pt x="16" y="18"/>
                      <a:pt x="1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5" name="Freeform 8485">
                <a:extLst>
                  <a:ext uri="{FF2B5EF4-FFF2-40B4-BE49-F238E27FC236}">
                    <a16:creationId xmlns:a16="http://schemas.microsoft.com/office/drawing/2014/main" id="{1C3AC302-496E-4C66-927C-37DACBE14C33}"/>
                  </a:ext>
                </a:extLst>
              </p:cNvPr>
              <p:cNvSpPr>
                <a:spLocks/>
              </p:cNvSpPr>
              <p:nvPr/>
            </p:nvSpPr>
            <p:spPr bwMode="auto">
              <a:xfrm>
                <a:off x="-242888" y="3346567"/>
                <a:ext cx="22225" cy="31750"/>
              </a:xfrm>
              <a:custGeom>
                <a:avLst/>
                <a:gdLst>
                  <a:gd name="T0" fmla="*/ 8 w 8"/>
                  <a:gd name="T1" fmla="*/ 6 h 12"/>
                  <a:gd name="T2" fmla="*/ 7 w 8"/>
                  <a:gd name="T3" fmla="*/ 4 h 12"/>
                  <a:gd name="T4" fmla="*/ 7 w 8"/>
                  <a:gd name="T5" fmla="*/ 2 h 12"/>
                  <a:gd name="T6" fmla="*/ 6 w 8"/>
                  <a:gd name="T7" fmla="*/ 1 h 12"/>
                  <a:gd name="T8" fmla="*/ 4 w 8"/>
                  <a:gd name="T9" fmla="*/ 0 h 12"/>
                  <a:gd name="T10" fmla="*/ 3 w 8"/>
                  <a:gd name="T11" fmla="*/ 1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7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5"/>
                      <a:pt x="7" y="4"/>
                    </a:cubicBezTo>
                    <a:cubicBezTo>
                      <a:pt x="7" y="3"/>
                      <a:pt x="7" y="3"/>
                      <a:pt x="7" y="2"/>
                    </a:cubicBezTo>
                    <a:cubicBezTo>
                      <a:pt x="7" y="2"/>
                      <a:pt x="6" y="1"/>
                      <a:pt x="6" y="1"/>
                    </a:cubicBezTo>
                    <a:cubicBezTo>
                      <a:pt x="5" y="1"/>
                      <a:pt x="5" y="0"/>
                      <a:pt x="4" y="0"/>
                    </a:cubicBezTo>
                    <a:cubicBezTo>
                      <a:pt x="4" y="0"/>
                      <a:pt x="3" y="0"/>
                      <a:pt x="3" y="1"/>
                    </a:cubicBezTo>
                    <a:cubicBezTo>
                      <a:pt x="3" y="1"/>
                      <a:pt x="2" y="1"/>
                      <a:pt x="2" y="1"/>
                    </a:cubicBezTo>
                    <a:cubicBezTo>
                      <a:pt x="2" y="1"/>
                      <a:pt x="1" y="2"/>
                      <a:pt x="1" y="2"/>
                    </a:cubicBezTo>
                    <a:cubicBezTo>
                      <a:pt x="1" y="2"/>
                      <a:pt x="0" y="3"/>
                      <a:pt x="0" y="3"/>
                    </a:cubicBezTo>
                    <a:cubicBezTo>
                      <a:pt x="0" y="9"/>
                      <a:pt x="0" y="9"/>
                      <a:pt x="0" y="9"/>
                    </a:cubicBezTo>
                    <a:cubicBezTo>
                      <a:pt x="0" y="10"/>
                      <a:pt x="1" y="11"/>
                      <a:pt x="2" y="11"/>
                    </a:cubicBezTo>
                    <a:cubicBezTo>
                      <a:pt x="2" y="12"/>
                      <a:pt x="3" y="12"/>
                      <a:pt x="4" y="12"/>
                    </a:cubicBezTo>
                    <a:cubicBezTo>
                      <a:pt x="5" y="12"/>
                      <a:pt x="5" y="12"/>
                      <a:pt x="6" y="11"/>
                    </a:cubicBezTo>
                    <a:cubicBezTo>
                      <a:pt x="6" y="11"/>
                      <a:pt x="6" y="11"/>
                      <a:pt x="7" y="10"/>
                    </a:cubicBezTo>
                    <a:cubicBezTo>
                      <a:pt x="7" y="10"/>
                      <a:pt x="7" y="9"/>
                      <a:pt x="7"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6" name="Freeform 8486">
                <a:extLst>
                  <a:ext uri="{FF2B5EF4-FFF2-40B4-BE49-F238E27FC236}">
                    <a16:creationId xmlns:a16="http://schemas.microsoft.com/office/drawing/2014/main" id="{4A41CF52-035A-4D00-85EE-34DF800B3CFA}"/>
                  </a:ext>
                </a:extLst>
              </p:cNvPr>
              <p:cNvSpPr>
                <a:spLocks/>
              </p:cNvSpPr>
              <p:nvPr/>
            </p:nvSpPr>
            <p:spPr bwMode="auto">
              <a:xfrm>
                <a:off x="-255588" y="3313230"/>
                <a:ext cx="47625" cy="76200"/>
              </a:xfrm>
              <a:custGeom>
                <a:avLst/>
                <a:gdLst>
                  <a:gd name="T0" fmla="*/ 18 w 18"/>
                  <a:gd name="T1" fmla="*/ 19 h 29"/>
                  <a:gd name="T2" fmla="*/ 17 w 18"/>
                  <a:gd name="T3" fmla="*/ 23 h 29"/>
                  <a:gd name="T4" fmla="*/ 16 w 18"/>
                  <a:gd name="T5" fmla="*/ 26 h 29"/>
                  <a:gd name="T6" fmla="*/ 13 w 18"/>
                  <a:gd name="T7" fmla="*/ 28 h 29"/>
                  <a:gd name="T8" fmla="*/ 10 w 18"/>
                  <a:gd name="T9" fmla="*/ 29 h 29"/>
                  <a:gd name="T10" fmla="*/ 8 w 18"/>
                  <a:gd name="T11" fmla="*/ 29 h 29"/>
                  <a:gd name="T12" fmla="*/ 7 w 18"/>
                  <a:gd name="T13" fmla="*/ 28 h 29"/>
                  <a:gd name="T14" fmla="*/ 5 w 18"/>
                  <a:gd name="T15" fmla="*/ 27 h 29"/>
                  <a:gd name="T16" fmla="*/ 4 w 18"/>
                  <a:gd name="T17" fmla="*/ 26 h 29"/>
                  <a:gd name="T18" fmla="*/ 4 w 18"/>
                  <a:gd name="T19" fmla="*/ 28 h 29"/>
                  <a:gd name="T20" fmla="*/ 4 w 18"/>
                  <a:gd name="T21" fmla="*/ 28 h 29"/>
                  <a:gd name="T22" fmla="*/ 3 w 18"/>
                  <a:gd name="T23" fmla="*/ 29 h 29"/>
                  <a:gd name="T24" fmla="*/ 3 w 18"/>
                  <a:gd name="T25" fmla="*/ 29 h 29"/>
                  <a:gd name="T26" fmla="*/ 2 w 18"/>
                  <a:gd name="T27" fmla="*/ 29 h 29"/>
                  <a:gd name="T28" fmla="*/ 1 w 18"/>
                  <a:gd name="T29" fmla="*/ 29 h 29"/>
                  <a:gd name="T30" fmla="*/ 0 w 18"/>
                  <a:gd name="T31" fmla="*/ 29 h 29"/>
                  <a:gd name="T32" fmla="*/ 0 w 18"/>
                  <a:gd name="T33" fmla="*/ 28 h 29"/>
                  <a:gd name="T34" fmla="*/ 0 w 18"/>
                  <a:gd name="T35" fmla="*/ 28 h 29"/>
                  <a:gd name="T36" fmla="*/ 0 w 18"/>
                  <a:gd name="T37" fmla="*/ 1 h 29"/>
                  <a:gd name="T38" fmla="*/ 0 w 18"/>
                  <a:gd name="T39" fmla="*/ 0 h 29"/>
                  <a:gd name="T40" fmla="*/ 0 w 18"/>
                  <a:gd name="T41" fmla="*/ 0 h 29"/>
                  <a:gd name="T42" fmla="*/ 1 w 18"/>
                  <a:gd name="T43" fmla="*/ 0 h 29"/>
                  <a:gd name="T44" fmla="*/ 2 w 18"/>
                  <a:gd name="T45" fmla="*/ 0 h 29"/>
                  <a:gd name="T46" fmla="*/ 3 w 18"/>
                  <a:gd name="T47" fmla="*/ 0 h 29"/>
                  <a:gd name="T48" fmla="*/ 4 w 18"/>
                  <a:gd name="T49" fmla="*/ 0 h 29"/>
                  <a:gd name="T50" fmla="*/ 5 w 18"/>
                  <a:gd name="T51" fmla="*/ 0 h 29"/>
                  <a:gd name="T52" fmla="*/ 5 w 18"/>
                  <a:gd name="T53" fmla="*/ 1 h 29"/>
                  <a:gd name="T54" fmla="*/ 5 w 18"/>
                  <a:gd name="T55" fmla="*/ 12 h 29"/>
                  <a:gd name="T56" fmla="*/ 6 w 18"/>
                  <a:gd name="T57" fmla="*/ 11 h 29"/>
                  <a:gd name="T58" fmla="*/ 7 w 18"/>
                  <a:gd name="T59" fmla="*/ 10 h 29"/>
                  <a:gd name="T60" fmla="*/ 9 w 18"/>
                  <a:gd name="T61" fmla="*/ 10 h 29"/>
                  <a:gd name="T62" fmla="*/ 11 w 18"/>
                  <a:gd name="T63" fmla="*/ 10 h 29"/>
                  <a:gd name="T64" fmla="*/ 14 w 18"/>
                  <a:gd name="T65" fmla="*/ 10 h 29"/>
                  <a:gd name="T66" fmla="*/ 16 w 18"/>
                  <a:gd name="T67" fmla="*/ 12 h 29"/>
                  <a:gd name="T68" fmla="*/ 18 w 18"/>
                  <a:gd name="T69" fmla="*/ 15 h 29"/>
                  <a:gd name="T70" fmla="*/ 18 w 18"/>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9">
                    <a:moveTo>
                      <a:pt x="18" y="19"/>
                    </a:moveTo>
                    <a:cubicBezTo>
                      <a:pt x="18" y="20"/>
                      <a:pt x="18" y="22"/>
                      <a:pt x="17" y="23"/>
                    </a:cubicBezTo>
                    <a:cubicBezTo>
                      <a:pt x="17" y="24"/>
                      <a:pt x="17" y="25"/>
                      <a:pt x="16" y="26"/>
                    </a:cubicBezTo>
                    <a:cubicBezTo>
                      <a:pt x="15" y="27"/>
                      <a:pt x="14" y="28"/>
                      <a:pt x="13" y="28"/>
                    </a:cubicBezTo>
                    <a:cubicBezTo>
                      <a:pt x="12" y="28"/>
                      <a:pt x="11" y="29"/>
                      <a:pt x="10" y="29"/>
                    </a:cubicBezTo>
                    <a:cubicBezTo>
                      <a:pt x="9" y="29"/>
                      <a:pt x="9" y="29"/>
                      <a:pt x="8" y="29"/>
                    </a:cubicBezTo>
                    <a:cubicBezTo>
                      <a:pt x="8" y="28"/>
                      <a:pt x="7" y="28"/>
                      <a:pt x="7" y="28"/>
                    </a:cubicBezTo>
                    <a:cubicBezTo>
                      <a:pt x="6" y="28"/>
                      <a:pt x="6" y="27"/>
                      <a:pt x="5" y="27"/>
                    </a:cubicBezTo>
                    <a:cubicBezTo>
                      <a:pt x="5" y="27"/>
                      <a:pt x="4" y="26"/>
                      <a:pt x="4" y="26"/>
                    </a:cubicBezTo>
                    <a:cubicBezTo>
                      <a:pt x="4" y="28"/>
                      <a:pt x="4" y="28"/>
                      <a:pt x="4" y="28"/>
                    </a:cubicBezTo>
                    <a:cubicBezTo>
                      <a:pt x="4" y="28"/>
                      <a:pt x="4" y="28"/>
                      <a:pt x="4" y="28"/>
                    </a:cubicBezTo>
                    <a:cubicBezTo>
                      <a:pt x="4" y="28"/>
                      <a:pt x="4" y="28"/>
                      <a:pt x="3" y="29"/>
                    </a:cubicBezTo>
                    <a:cubicBezTo>
                      <a:pt x="3" y="29"/>
                      <a:pt x="3" y="29"/>
                      <a:pt x="3" y="29"/>
                    </a:cubicBezTo>
                    <a:cubicBezTo>
                      <a:pt x="2" y="29"/>
                      <a:pt x="2" y="29"/>
                      <a:pt x="2" y="29"/>
                    </a:cubicBezTo>
                    <a:cubicBezTo>
                      <a:pt x="1" y="29"/>
                      <a:pt x="1" y="29"/>
                      <a:pt x="1" y="29"/>
                    </a:cubicBezTo>
                    <a:cubicBezTo>
                      <a:pt x="0" y="29"/>
                      <a:pt x="0" y="29"/>
                      <a:pt x="0" y="29"/>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4" y="0"/>
                      <a:pt x="5" y="0"/>
                    </a:cubicBezTo>
                    <a:cubicBezTo>
                      <a:pt x="5" y="1"/>
                      <a:pt x="5" y="1"/>
                      <a:pt x="5" y="1"/>
                    </a:cubicBezTo>
                    <a:cubicBezTo>
                      <a:pt x="5" y="12"/>
                      <a:pt x="5" y="12"/>
                      <a:pt x="5" y="12"/>
                    </a:cubicBezTo>
                    <a:cubicBezTo>
                      <a:pt x="5" y="12"/>
                      <a:pt x="6" y="11"/>
                      <a:pt x="6" y="11"/>
                    </a:cubicBezTo>
                    <a:cubicBezTo>
                      <a:pt x="7" y="11"/>
                      <a:pt x="7" y="10"/>
                      <a:pt x="7" y="10"/>
                    </a:cubicBezTo>
                    <a:cubicBezTo>
                      <a:pt x="8" y="10"/>
                      <a:pt x="8" y="10"/>
                      <a:pt x="9" y="10"/>
                    </a:cubicBezTo>
                    <a:cubicBezTo>
                      <a:pt x="9" y="10"/>
                      <a:pt x="10" y="10"/>
                      <a:pt x="11" y="10"/>
                    </a:cubicBezTo>
                    <a:cubicBezTo>
                      <a:pt x="12" y="10"/>
                      <a:pt x="13" y="10"/>
                      <a:pt x="14" y="10"/>
                    </a:cubicBezTo>
                    <a:cubicBezTo>
                      <a:pt x="15" y="11"/>
                      <a:pt x="16" y="11"/>
                      <a:pt x="16" y="12"/>
                    </a:cubicBezTo>
                    <a:cubicBezTo>
                      <a:pt x="17" y="13"/>
                      <a:pt x="17" y="14"/>
                      <a:pt x="18" y="15"/>
                    </a:cubicBezTo>
                    <a:cubicBezTo>
                      <a:pt x="18" y="16"/>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7" name="Freeform 8487">
                <a:extLst>
                  <a:ext uri="{FF2B5EF4-FFF2-40B4-BE49-F238E27FC236}">
                    <a16:creationId xmlns:a16="http://schemas.microsoft.com/office/drawing/2014/main" id="{DB35BD5D-C33C-47CF-94CA-46062C7F5C61}"/>
                  </a:ext>
                </a:extLst>
              </p:cNvPr>
              <p:cNvSpPr>
                <a:spLocks/>
              </p:cNvSpPr>
              <p:nvPr/>
            </p:nvSpPr>
            <p:spPr bwMode="auto">
              <a:xfrm>
                <a:off x="-185738" y="3346567"/>
                <a:ext cx="20638" cy="11113"/>
              </a:xfrm>
              <a:custGeom>
                <a:avLst/>
                <a:gdLst>
                  <a:gd name="T0" fmla="*/ 8 w 8"/>
                  <a:gd name="T1" fmla="*/ 4 h 4"/>
                  <a:gd name="T2" fmla="*/ 7 w 8"/>
                  <a:gd name="T3" fmla="*/ 1 h 4"/>
                  <a:gd name="T4" fmla="*/ 4 w 8"/>
                  <a:gd name="T5" fmla="*/ 0 h 4"/>
                  <a:gd name="T6" fmla="*/ 2 w 8"/>
                  <a:gd name="T7" fmla="*/ 1 h 4"/>
                  <a:gd name="T8" fmla="*/ 1 w 8"/>
                  <a:gd name="T9" fmla="*/ 2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1"/>
                      <a:pt x="5" y="0"/>
                      <a:pt x="4" y="0"/>
                    </a:cubicBezTo>
                    <a:cubicBezTo>
                      <a:pt x="3" y="0"/>
                      <a:pt x="3" y="0"/>
                      <a:pt x="2" y="1"/>
                    </a:cubicBezTo>
                    <a:cubicBezTo>
                      <a:pt x="2" y="1"/>
                      <a:pt x="2" y="1"/>
                      <a:pt x="1" y="2"/>
                    </a:cubicBezTo>
                    <a:cubicBezTo>
                      <a:pt x="1" y="2"/>
                      <a:pt x="1"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8" name="Freeform 8488">
                <a:extLst>
                  <a:ext uri="{FF2B5EF4-FFF2-40B4-BE49-F238E27FC236}">
                    <a16:creationId xmlns:a16="http://schemas.microsoft.com/office/drawing/2014/main" id="{05A7354B-C374-4391-8B9E-34D7539BF2C4}"/>
                  </a:ext>
                </a:extLst>
              </p:cNvPr>
              <p:cNvSpPr>
                <a:spLocks/>
              </p:cNvSpPr>
              <p:nvPr/>
            </p:nvSpPr>
            <p:spPr bwMode="auto">
              <a:xfrm>
                <a:off x="-200025" y="3338630"/>
                <a:ext cx="49213" cy="50800"/>
              </a:xfrm>
              <a:custGeom>
                <a:avLst/>
                <a:gdLst>
                  <a:gd name="T0" fmla="*/ 18 w 18"/>
                  <a:gd name="T1" fmla="*/ 9 h 19"/>
                  <a:gd name="T2" fmla="*/ 18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3 w 18"/>
                  <a:gd name="T17" fmla="*/ 15 h 19"/>
                  <a:gd name="T18" fmla="*/ 14 w 18"/>
                  <a:gd name="T19" fmla="*/ 14 h 19"/>
                  <a:gd name="T20" fmla="*/ 16 w 18"/>
                  <a:gd name="T21" fmla="*/ 13 h 19"/>
                  <a:gd name="T22" fmla="*/ 16 w 18"/>
                  <a:gd name="T23" fmla="*/ 13 h 19"/>
                  <a:gd name="T24" fmla="*/ 17 w 18"/>
                  <a:gd name="T25" fmla="*/ 13 h 19"/>
                  <a:gd name="T26" fmla="*/ 17 w 18"/>
                  <a:gd name="T27" fmla="*/ 13 h 19"/>
                  <a:gd name="T28" fmla="*/ 17 w 18"/>
                  <a:gd name="T29" fmla="*/ 14 h 19"/>
                  <a:gd name="T30" fmla="*/ 17 w 18"/>
                  <a:gd name="T31" fmla="*/ 15 h 19"/>
                  <a:gd name="T32" fmla="*/ 17 w 18"/>
                  <a:gd name="T33" fmla="*/ 15 h 19"/>
                  <a:gd name="T34" fmla="*/ 17 w 18"/>
                  <a:gd name="T35" fmla="*/ 16 h 19"/>
                  <a:gd name="T36" fmla="*/ 17 w 18"/>
                  <a:gd name="T37" fmla="*/ 16 h 19"/>
                  <a:gd name="T38" fmla="*/ 17 w 18"/>
                  <a:gd name="T39" fmla="*/ 17 h 19"/>
                  <a:gd name="T40" fmla="*/ 16 w 18"/>
                  <a:gd name="T41" fmla="*/ 17 h 19"/>
                  <a:gd name="T42" fmla="*/ 14 w 18"/>
                  <a:gd name="T43" fmla="*/ 18 h 19"/>
                  <a:gd name="T44" fmla="*/ 12 w 18"/>
                  <a:gd name="T45" fmla="*/ 18 h 19"/>
                  <a:gd name="T46" fmla="*/ 10 w 18"/>
                  <a:gd name="T47" fmla="*/ 19 h 19"/>
                  <a:gd name="T48" fmla="*/ 5 w 18"/>
                  <a:gd name="T49" fmla="*/ 18 h 19"/>
                  <a:gd name="T50" fmla="*/ 2 w 18"/>
                  <a:gd name="T51" fmla="*/ 16 h 19"/>
                  <a:gd name="T52" fmla="*/ 1 w 18"/>
                  <a:gd name="T53" fmla="*/ 13 h 19"/>
                  <a:gd name="T54" fmla="*/ 0 w 18"/>
                  <a:gd name="T55" fmla="*/ 9 h 19"/>
                  <a:gd name="T56" fmla="*/ 1 w 18"/>
                  <a:gd name="T57" fmla="*/ 5 h 19"/>
                  <a:gd name="T58" fmla="*/ 2 w 18"/>
                  <a:gd name="T59" fmla="*/ 2 h 19"/>
                  <a:gd name="T60" fmla="*/ 5 w 18"/>
                  <a:gd name="T61" fmla="*/ 0 h 19"/>
                  <a:gd name="T62" fmla="*/ 9 w 18"/>
                  <a:gd name="T63" fmla="*/ 0 h 19"/>
                  <a:gd name="T64" fmla="*/ 13 w 18"/>
                  <a:gd name="T65" fmla="*/ 0 h 19"/>
                  <a:gd name="T66" fmla="*/ 16 w 18"/>
                  <a:gd name="T67" fmla="*/ 2 h 19"/>
                  <a:gd name="T68" fmla="*/ 17 w 18"/>
                  <a:gd name="T69" fmla="*/ 5 h 19"/>
                  <a:gd name="T70" fmla="*/ 18 w 18"/>
                  <a:gd name="T71" fmla="*/ 8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7" y="11"/>
                      <a:pt x="17" y="11"/>
                      <a:pt x="16" y="11"/>
                    </a:cubicBezTo>
                    <a:cubicBezTo>
                      <a:pt x="5" y="11"/>
                      <a:pt x="5" y="11"/>
                      <a:pt x="5" y="11"/>
                    </a:cubicBezTo>
                    <a:cubicBezTo>
                      <a:pt x="5" y="12"/>
                      <a:pt x="5" y="12"/>
                      <a:pt x="5" y="13"/>
                    </a:cubicBezTo>
                    <a:cubicBezTo>
                      <a:pt x="6" y="13"/>
                      <a:pt x="6" y="14"/>
                      <a:pt x="6" y="14"/>
                    </a:cubicBezTo>
                    <a:cubicBezTo>
                      <a:pt x="7" y="14"/>
                      <a:pt x="7" y="14"/>
                      <a:pt x="8" y="15"/>
                    </a:cubicBezTo>
                    <a:cubicBezTo>
                      <a:pt x="9" y="15"/>
                      <a:pt x="9" y="15"/>
                      <a:pt x="10" y="15"/>
                    </a:cubicBezTo>
                    <a:cubicBezTo>
                      <a:pt x="11" y="15"/>
                      <a:pt x="12" y="15"/>
                      <a:pt x="13" y="15"/>
                    </a:cubicBezTo>
                    <a:cubicBezTo>
                      <a:pt x="13" y="14"/>
                      <a:pt x="14" y="14"/>
                      <a:pt x="14" y="14"/>
                    </a:cubicBezTo>
                    <a:cubicBezTo>
                      <a:pt x="15" y="14"/>
                      <a:pt x="15" y="13"/>
                      <a:pt x="16" y="13"/>
                    </a:cubicBezTo>
                    <a:cubicBezTo>
                      <a:pt x="16" y="13"/>
                      <a:pt x="16" y="13"/>
                      <a:pt x="16" y="13"/>
                    </a:cubicBezTo>
                    <a:cubicBezTo>
                      <a:pt x="17" y="13"/>
                      <a:pt x="17" y="13"/>
                      <a:pt x="17" y="13"/>
                    </a:cubicBezTo>
                    <a:cubicBezTo>
                      <a:pt x="17" y="13"/>
                      <a:pt x="17" y="13"/>
                      <a:pt x="17" y="13"/>
                    </a:cubicBezTo>
                    <a:cubicBezTo>
                      <a:pt x="17" y="13"/>
                      <a:pt x="17" y="14"/>
                      <a:pt x="17" y="14"/>
                    </a:cubicBezTo>
                    <a:cubicBezTo>
                      <a:pt x="17" y="14"/>
                      <a:pt x="17" y="14"/>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6" y="17"/>
                      <a:pt x="16" y="17"/>
                    </a:cubicBezTo>
                    <a:cubicBezTo>
                      <a:pt x="16" y="17"/>
                      <a:pt x="15" y="18"/>
                      <a:pt x="14" y="18"/>
                    </a:cubicBezTo>
                    <a:cubicBezTo>
                      <a:pt x="14" y="18"/>
                      <a:pt x="13" y="18"/>
                      <a:pt x="12" y="18"/>
                    </a:cubicBezTo>
                    <a:cubicBezTo>
                      <a:pt x="11" y="19"/>
                      <a:pt x="11" y="19"/>
                      <a:pt x="10" y="19"/>
                    </a:cubicBezTo>
                    <a:cubicBezTo>
                      <a:pt x="8" y="19"/>
                      <a:pt x="7" y="19"/>
                      <a:pt x="5" y="18"/>
                    </a:cubicBezTo>
                    <a:cubicBezTo>
                      <a:pt x="4" y="18"/>
                      <a:pt x="3" y="17"/>
                      <a:pt x="2" y="16"/>
                    </a:cubicBezTo>
                    <a:cubicBezTo>
                      <a:pt x="2" y="16"/>
                      <a:pt x="1" y="15"/>
                      <a:pt x="1" y="13"/>
                    </a:cubicBezTo>
                    <a:cubicBezTo>
                      <a:pt x="0" y="12"/>
                      <a:pt x="0" y="11"/>
                      <a:pt x="0" y="9"/>
                    </a:cubicBezTo>
                    <a:cubicBezTo>
                      <a:pt x="0" y="8"/>
                      <a:pt x="0" y="6"/>
                      <a:pt x="1" y="5"/>
                    </a:cubicBezTo>
                    <a:cubicBezTo>
                      <a:pt x="1" y="4"/>
                      <a:pt x="2" y="3"/>
                      <a:pt x="2" y="2"/>
                    </a:cubicBezTo>
                    <a:cubicBezTo>
                      <a:pt x="3" y="1"/>
                      <a:pt x="4" y="1"/>
                      <a:pt x="5" y="0"/>
                    </a:cubicBezTo>
                    <a:cubicBezTo>
                      <a:pt x="7" y="0"/>
                      <a:pt x="8" y="0"/>
                      <a:pt x="9" y="0"/>
                    </a:cubicBezTo>
                    <a:cubicBezTo>
                      <a:pt x="11" y="0"/>
                      <a:pt x="12" y="0"/>
                      <a:pt x="13" y="0"/>
                    </a:cubicBezTo>
                    <a:cubicBezTo>
                      <a:pt x="14" y="1"/>
                      <a:pt x="15" y="1"/>
                      <a:pt x="16" y="2"/>
                    </a:cubicBezTo>
                    <a:cubicBezTo>
                      <a:pt x="17" y="3"/>
                      <a:pt x="17" y="4"/>
                      <a:pt x="17" y="5"/>
                    </a:cubicBezTo>
                    <a:cubicBezTo>
                      <a:pt x="18" y="6"/>
                      <a:pt x="18" y="7"/>
                      <a:pt x="18" y="8"/>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9" name="Freeform 8489">
                <a:extLst>
                  <a:ext uri="{FF2B5EF4-FFF2-40B4-BE49-F238E27FC236}">
                    <a16:creationId xmlns:a16="http://schemas.microsoft.com/office/drawing/2014/main" id="{8E9BD107-1E52-456F-A01C-707FE59997DE}"/>
                  </a:ext>
                </a:extLst>
              </p:cNvPr>
              <p:cNvSpPr>
                <a:spLocks/>
              </p:cNvSpPr>
              <p:nvPr/>
            </p:nvSpPr>
            <p:spPr bwMode="auto">
              <a:xfrm>
                <a:off x="-142875" y="3338630"/>
                <a:ext cx="39688" cy="50800"/>
              </a:xfrm>
              <a:custGeom>
                <a:avLst/>
                <a:gdLst>
                  <a:gd name="T0" fmla="*/ 15 w 15"/>
                  <a:gd name="T1" fmla="*/ 15 h 19"/>
                  <a:gd name="T2" fmla="*/ 15 w 15"/>
                  <a:gd name="T3" fmla="*/ 16 h 19"/>
                  <a:gd name="T4" fmla="*/ 15 w 15"/>
                  <a:gd name="T5" fmla="*/ 16 h 19"/>
                  <a:gd name="T6" fmla="*/ 15 w 15"/>
                  <a:gd name="T7" fmla="*/ 17 h 19"/>
                  <a:gd name="T8" fmla="*/ 14 w 15"/>
                  <a:gd name="T9" fmla="*/ 17 h 19"/>
                  <a:gd name="T10" fmla="*/ 14 w 15"/>
                  <a:gd name="T11" fmla="*/ 18 h 19"/>
                  <a:gd name="T12" fmla="*/ 12 w 15"/>
                  <a:gd name="T13" fmla="*/ 18 h 19"/>
                  <a:gd name="T14" fmla="*/ 11 w 15"/>
                  <a:gd name="T15" fmla="*/ 19 h 19"/>
                  <a:gd name="T16" fmla="*/ 9 w 15"/>
                  <a:gd name="T17" fmla="*/ 19 h 19"/>
                  <a:gd name="T18" fmla="*/ 5 w 15"/>
                  <a:gd name="T19" fmla="*/ 18 h 19"/>
                  <a:gd name="T20" fmla="*/ 2 w 15"/>
                  <a:gd name="T21" fmla="*/ 16 h 19"/>
                  <a:gd name="T22" fmla="*/ 1 w 15"/>
                  <a:gd name="T23" fmla="*/ 13 h 19"/>
                  <a:gd name="T24" fmla="*/ 0 w 15"/>
                  <a:gd name="T25" fmla="*/ 9 h 19"/>
                  <a:gd name="T26" fmla="*/ 1 w 15"/>
                  <a:gd name="T27" fmla="*/ 5 h 19"/>
                  <a:gd name="T28" fmla="*/ 3 w 15"/>
                  <a:gd name="T29" fmla="*/ 2 h 19"/>
                  <a:gd name="T30" fmla="*/ 5 w 15"/>
                  <a:gd name="T31" fmla="*/ 0 h 19"/>
                  <a:gd name="T32" fmla="*/ 9 w 15"/>
                  <a:gd name="T33" fmla="*/ 0 h 19"/>
                  <a:gd name="T34" fmla="*/ 11 w 15"/>
                  <a:gd name="T35" fmla="*/ 0 h 19"/>
                  <a:gd name="T36" fmla="*/ 12 w 15"/>
                  <a:gd name="T37" fmla="*/ 0 h 19"/>
                  <a:gd name="T38" fmla="*/ 14 w 15"/>
                  <a:gd name="T39" fmla="*/ 1 h 19"/>
                  <a:gd name="T40" fmla="*/ 14 w 15"/>
                  <a:gd name="T41" fmla="*/ 1 h 19"/>
                  <a:gd name="T42" fmla="*/ 15 w 15"/>
                  <a:gd name="T43" fmla="*/ 2 h 19"/>
                  <a:gd name="T44" fmla="*/ 15 w 15"/>
                  <a:gd name="T45" fmla="*/ 2 h 19"/>
                  <a:gd name="T46" fmla="*/ 15 w 15"/>
                  <a:gd name="T47" fmla="*/ 2 h 19"/>
                  <a:gd name="T48" fmla="*/ 15 w 15"/>
                  <a:gd name="T49" fmla="*/ 3 h 19"/>
                  <a:gd name="T50" fmla="*/ 15 w 15"/>
                  <a:gd name="T51" fmla="*/ 5 h 19"/>
                  <a:gd name="T52" fmla="*/ 14 w 15"/>
                  <a:gd name="T53" fmla="*/ 5 h 19"/>
                  <a:gd name="T54" fmla="*/ 13 w 15"/>
                  <a:gd name="T55" fmla="*/ 5 h 19"/>
                  <a:gd name="T56" fmla="*/ 12 w 15"/>
                  <a:gd name="T57" fmla="*/ 4 h 19"/>
                  <a:gd name="T58" fmla="*/ 11 w 15"/>
                  <a:gd name="T59" fmla="*/ 4 h 19"/>
                  <a:gd name="T60" fmla="*/ 9 w 15"/>
                  <a:gd name="T61" fmla="*/ 3 h 19"/>
                  <a:gd name="T62" fmla="*/ 6 w 15"/>
                  <a:gd name="T63" fmla="*/ 5 h 19"/>
                  <a:gd name="T64" fmla="*/ 5 w 15"/>
                  <a:gd name="T65" fmla="*/ 9 h 19"/>
                  <a:gd name="T66" fmla="*/ 6 w 15"/>
                  <a:gd name="T67" fmla="*/ 12 h 19"/>
                  <a:gd name="T68" fmla="*/ 6 w 15"/>
                  <a:gd name="T69" fmla="*/ 13 h 19"/>
                  <a:gd name="T70" fmla="*/ 8 w 15"/>
                  <a:gd name="T71" fmla="*/ 15 h 19"/>
                  <a:gd name="T72" fmla="*/ 10 w 15"/>
                  <a:gd name="T73" fmla="*/ 15 h 19"/>
                  <a:gd name="T74" fmla="*/ 11 w 15"/>
                  <a:gd name="T75" fmla="*/ 15 h 19"/>
                  <a:gd name="T76" fmla="*/ 13 w 15"/>
                  <a:gd name="T77" fmla="*/ 14 h 19"/>
                  <a:gd name="T78" fmla="*/ 14 w 15"/>
                  <a:gd name="T79" fmla="*/ 13 h 19"/>
                  <a:gd name="T80" fmla="*/ 14 w 15"/>
                  <a:gd name="T81" fmla="*/ 13 h 19"/>
                  <a:gd name="T82" fmla="*/ 15 w 15"/>
                  <a:gd name="T83" fmla="*/ 13 h 19"/>
                  <a:gd name="T84" fmla="*/ 15 w 15"/>
                  <a:gd name="T85" fmla="*/ 13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5"/>
                      <a:pt x="15" y="16"/>
                      <a:pt x="15" y="16"/>
                    </a:cubicBezTo>
                    <a:cubicBezTo>
                      <a:pt x="15" y="16"/>
                      <a:pt x="15" y="16"/>
                      <a:pt x="15" y="16"/>
                    </a:cubicBezTo>
                    <a:cubicBezTo>
                      <a:pt x="15" y="16"/>
                      <a:pt x="15" y="17"/>
                      <a:pt x="15" y="17"/>
                    </a:cubicBezTo>
                    <a:cubicBezTo>
                      <a:pt x="15" y="17"/>
                      <a:pt x="15" y="17"/>
                      <a:pt x="14" y="17"/>
                    </a:cubicBezTo>
                    <a:cubicBezTo>
                      <a:pt x="14" y="17"/>
                      <a:pt x="14" y="17"/>
                      <a:pt x="14" y="18"/>
                    </a:cubicBezTo>
                    <a:cubicBezTo>
                      <a:pt x="13" y="18"/>
                      <a:pt x="13" y="18"/>
                      <a:pt x="12" y="18"/>
                    </a:cubicBezTo>
                    <a:cubicBezTo>
                      <a:pt x="12" y="18"/>
                      <a:pt x="11" y="18"/>
                      <a:pt x="11" y="19"/>
                    </a:cubicBezTo>
                    <a:cubicBezTo>
                      <a:pt x="10" y="19"/>
                      <a:pt x="9" y="19"/>
                      <a:pt x="9" y="19"/>
                    </a:cubicBezTo>
                    <a:cubicBezTo>
                      <a:pt x="7" y="19"/>
                      <a:pt x="6" y="19"/>
                      <a:pt x="5" y="18"/>
                    </a:cubicBezTo>
                    <a:cubicBezTo>
                      <a:pt x="4" y="18"/>
                      <a:pt x="3" y="17"/>
                      <a:pt x="2" y="16"/>
                    </a:cubicBezTo>
                    <a:cubicBezTo>
                      <a:pt x="1" y="16"/>
                      <a:pt x="1" y="15"/>
                      <a:pt x="1" y="13"/>
                    </a:cubicBezTo>
                    <a:cubicBezTo>
                      <a:pt x="0" y="12"/>
                      <a:pt x="0" y="11"/>
                      <a:pt x="0" y="9"/>
                    </a:cubicBezTo>
                    <a:cubicBezTo>
                      <a:pt x="0" y="8"/>
                      <a:pt x="0" y="6"/>
                      <a:pt x="1" y="5"/>
                    </a:cubicBezTo>
                    <a:cubicBezTo>
                      <a:pt x="1" y="4"/>
                      <a:pt x="2" y="3"/>
                      <a:pt x="3" y="2"/>
                    </a:cubicBezTo>
                    <a:cubicBezTo>
                      <a:pt x="3" y="1"/>
                      <a:pt x="4" y="1"/>
                      <a:pt x="5" y="0"/>
                    </a:cubicBezTo>
                    <a:cubicBezTo>
                      <a:pt x="7" y="0"/>
                      <a:pt x="8" y="0"/>
                      <a:pt x="9" y="0"/>
                    </a:cubicBezTo>
                    <a:cubicBezTo>
                      <a:pt x="10" y="0"/>
                      <a:pt x="10" y="0"/>
                      <a:pt x="11" y="0"/>
                    </a:cubicBezTo>
                    <a:cubicBezTo>
                      <a:pt x="11" y="0"/>
                      <a:pt x="12" y="0"/>
                      <a:pt x="12" y="0"/>
                    </a:cubicBezTo>
                    <a:cubicBezTo>
                      <a:pt x="13" y="0"/>
                      <a:pt x="13" y="0"/>
                      <a:pt x="14" y="1"/>
                    </a:cubicBezTo>
                    <a:cubicBezTo>
                      <a:pt x="14" y="1"/>
                      <a:pt x="14" y="1"/>
                      <a:pt x="14" y="1"/>
                    </a:cubicBezTo>
                    <a:cubicBezTo>
                      <a:pt x="14" y="1"/>
                      <a:pt x="15" y="1"/>
                      <a:pt x="15" y="2"/>
                    </a:cubicBezTo>
                    <a:cubicBezTo>
                      <a:pt x="15" y="2"/>
                      <a:pt x="15" y="2"/>
                      <a:pt x="15" y="2"/>
                    </a:cubicBezTo>
                    <a:cubicBezTo>
                      <a:pt x="15" y="2"/>
                      <a:pt x="15" y="2"/>
                      <a:pt x="15" y="2"/>
                    </a:cubicBezTo>
                    <a:cubicBezTo>
                      <a:pt x="15" y="3"/>
                      <a:pt x="15" y="3"/>
                      <a:pt x="15" y="3"/>
                    </a:cubicBezTo>
                    <a:cubicBezTo>
                      <a:pt x="15" y="4"/>
                      <a:pt x="15" y="5"/>
                      <a:pt x="15" y="5"/>
                    </a:cubicBezTo>
                    <a:cubicBezTo>
                      <a:pt x="15" y="5"/>
                      <a:pt x="14" y="5"/>
                      <a:pt x="14" y="5"/>
                    </a:cubicBezTo>
                    <a:cubicBezTo>
                      <a:pt x="14" y="5"/>
                      <a:pt x="14" y="5"/>
                      <a:pt x="13" y="5"/>
                    </a:cubicBezTo>
                    <a:cubicBezTo>
                      <a:pt x="13" y="5"/>
                      <a:pt x="13" y="5"/>
                      <a:pt x="12" y="4"/>
                    </a:cubicBezTo>
                    <a:cubicBezTo>
                      <a:pt x="12" y="4"/>
                      <a:pt x="12" y="4"/>
                      <a:pt x="11" y="4"/>
                    </a:cubicBezTo>
                    <a:cubicBezTo>
                      <a:pt x="11" y="3"/>
                      <a:pt x="10" y="3"/>
                      <a:pt x="9" y="3"/>
                    </a:cubicBezTo>
                    <a:cubicBezTo>
                      <a:pt x="8" y="3"/>
                      <a:pt x="7" y="4"/>
                      <a:pt x="6" y="5"/>
                    </a:cubicBezTo>
                    <a:cubicBezTo>
                      <a:pt x="6" y="6"/>
                      <a:pt x="5" y="7"/>
                      <a:pt x="5" y="9"/>
                    </a:cubicBezTo>
                    <a:cubicBezTo>
                      <a:pt x="5" y="10"/>
                      <a:pt x="5" y="11"/>
                      <a:pt x="6" y="12"/>
                    </a:cubicBezTo>
                    <a:cubicBezTo>
                      <a:pt x="6" y="12"/>
                      <a:pt x="6" y="13"/>
                      <a:pt x="6" y="13"/>
                    </a:cubicBezTo>
                    <a:cubicBezTo>
                      <a:pt x="7" y="14"/>
                      <a:pt x="7" y="14"/>
                      <a:pt x="8" y="15"/>
                    </a:cubicBezTo>
                    <a:cubicBezTo>
                      <a:pt x="8" y="15"/>
                      <a:pt x="9" y="15"/>
                      <a:pt x="10" y="15"/>
                    </a:cubicBezTo>
                    <a:cubicBezTo>
                      <a:pt x="10" y="15"/>
                      <a:pt x="11" y="15"/>
                      <a:pt x="11" y="15"/>
                    </a:cubicBezTo>
                    <a:cubicBezTo>
                      <a:pt x="12" y="14"/>
                      <a:pt x="12" y="14"/>
                      <a:pt x="13" y="14"/>
                    </a:cubicBezTo>
                    <a:cubicBezTo>
                      <a:pt x="13" y="14"/>
                      <a:pt x="13" y="13"/>
                      <a:pt x="14" y="13"/>
                    </a:cubicBezTo>
                    <a:cubicBezTo>
                      <a:pt x="14" y="13"/>
                      <a:pt x="14" y="13"/>
                      <a:pt x="14" y="13"/>
                    </a:cubicBezTo>
                    <a:cubicBezTo>
                      <a:pt x="14" y="13"/>
                      <a:pt x="15" y="13"/>
                      <a:pt x="15" y="13"/>
                    </a:cubicBezTo>
                    <a:cubicBezTo>
                      <a:pt x="15" y="13"/>
                      <a:pt x="15" y="13"/>
                      <a:pt x="15" y="13"/>
                    </a:cubicBezTo>
                    <a:cubicBezTo>
                      <a:pt x="15" y="14"/>
                      <a:pt x="15" y="14"/>
                      <a:pt x="15" y="14"/>
                    </a:cubicBezTo>
                    <a:cubicBezTo>
                      <a:pt x="15" y="14"/>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80" name="Freeform 8490">
                <a:extLst>
                  <a:ext uri="{FF2B5EF4-FFF2-40B4-BE49-F238E27FC236}">
                    <a16:creationId xmlns:a16="http://schemas.microsoft.com/office/drawing/2014/main" id="{80D76D14-D473-4E8E-B5F6-F0ED0949C622}"/>
                  </a:ext>
                </a:extLst>
              </p:cNvPr>
              <p:cNvSpPr>
                <a:spLocks/>
              </p:cNvSpPr>
              <p:nvPr/>
            </p:nvSpPr>
            <p:spPr bwMode="auto">
              <a:xfrm>
                <a:off x="-485775" y="3317992"/>
                <a:ext cx="50800" cy="71438"/>
              </a:xfrm>
              <a:custGeom>
                <a:avLst/>
                <a:gdLst>
                  <a:gd name="T0" fmla="*/ 19 w 19"/>
                  <a:gd name="T1" fmla="*/ 26 h 27"/>
                  <a:gd name="T2" fmla="*/ 19 w 19"/>
                  <a:gd name="T3" fmla="*/ 26 h 27"/>
                  <a:gd name="T4" fmla="*/ 18 w 19"/>
                  <a:gd name="T5" fmla="*/ 27 h 27"/>
                  <a:gd name="T6" fmla="*/ 17 w 19"/>
                  <a:gd name="T7" fmla="*/ 27 h 27"/>
                  <a:gd name="T8" fmla="*/ 16 w 19"/>
                  <a:gd name="T9" fmla="*/ 27 h 27"/>
                  <a:gd name="T10" fmla="*/ 14 w 19"/>
                  <a:gd name="T11" fmla="*/ 27 h 27"/>
                  <a:gd name="T12" fmla="*/ 13 w 19"/>
                  <a:gd name="T13" fmla="*/ 26 h 27"/>
                  <a:gd name="T14" fmla="*/ 13 w 19"/>
                  <a:gd name="T15" fmla="*/ 26 h 27"/>
                  <a:gd name="T16" fmla="*/ 5 w 19"/>
                  <a:gd name="T17" fmla="*/ 13 h 27"/>
                  <a:gd name="T18" fmla="*/ 5 w 19"/>
                  <a:gd name="T19" fmla="*/ 26 h 27"/>
                  <a:gd name="T20" fmla="*/ 5 w 19"/>
                  <a:gd name="T21" fmla="*/ 26 h 27"/>
                  <a:gd name="T22" fmla="*/ 4 w 19"/>
                  <a:gd name="T23" fmla="*/ 27 h 27"/>
                  <a:gd name="T24" fmla="*/ 4 w 19"/>
                  <a:gd name="T25" fmla="*/ 27 h 27"/>
                  <a:gd name="T26" fmla="*/ 2 w 19"/>
                  <a:gd name="T27" fmla="*/ 27 h 27"/>
                  <a:gd name="T28" fmla="*/ 1 w 19"/>
                  <a:gd name="T29" fmla="*/ 27 h 27"/>
                  <a:gd name="T30" fmla="*/ 0 w 19"/>
                  <a:gd name="T31" fmla="*/ 27 h 27"/>
                  <a:gd name="T32" fmla="*/ 0 w 19"/>
                  <a:gd name="T33" fmla="*/ 26 h 27"/>
                  <a:gd name="T34" fmla="*/ 0 w 19"/>
                  <a:gd name="T35" fmla="*/ 26 h 27"/>
                  <a:gd name="T36" fmla="*/ 0 w 19"/>
                  <a:gd name="T37" fmla="*/ 1 h 27"/>
                  <a:gd name="T38" fmla="*/ 0 w 19"/>
                  <a:gd name="T39" fmla="*/ 1 h 27"/>
                  <a:gd name="T40" fmla="*/ 0 w 19"/>
                  <a:gd name="T41" fmla="*/ 0 h 27"/>
                  <a:gd name="T42" fmla="*/ 1 w 19"/>
                  <a:gd name="T43" fmla="*/ 0 h 27"/>
                  <a:gd name="T44" fmla="*/ 2 w 19"/>
                  <a:gd name="T45" fmla="*/ 0 h 27"/>
                  <a:gd name="T46" fmla="*/ 4 w 19"/>
                  <a:gd name="T47" fmla="*/ 0 h 27"/>
                  <a:gd name="T48" fmla="*/ 4 w 19"/>
                  <a:gd name="T49" fmla="*/ 0 h 27"/>
                  <a:gd name="T50" fmla="*/ 5 w 19"/>
                  <a:gd name="T51" fmla="*/ 1 h 27"/>
                  <a:gd name="T52" fmla="*/ 5 w 19"/>
                  <a:gd name="T53" fmla="*/ 1 h 27"/>
                  <a:gd name="T54" fmla="*/ 5 w 19"/>
                  <a:gd name="T55" fmla="*/ 12 h 27"/>
                  <a:gd name="T56" fmla="*/ 13 w 19"/>
                  <a:gd name="T57" fmla="*/ 1 h 27"/>
                  <a:gd name="T58" fmla="*/ 13 w 19"/>
                  <a:gd name="T59" fmla="*/ 1 h 27"/>
                  <a:gd name="T60" fmla="*/ 14 w 19"/>
                  <a:gd name="T61" fmla="*/ 0 h 27"/>
                  <a:gd name="T62" fmla="*/ 14 w 19"/>
                  <a:gd name="T63" fmla="*/ 0 h 27"/>
                  <a:gd name="T64" fmla="*/ 16 w 19"/>
                  <a:gd name="T65" fmla="*/ 0 h 27"/>
                  <a:gd name="T66" fmla="*/ 17 w 19"/>
                  <a:gd name="T67" fmla="*/ 0 h 27"/>
                  <a:gd name="T68" fmla="*/ 18 w 19"/>
                  <a:gd name="T69" fmla="*/ 0 h 27"/>
                  <a:gd name="T70" fmla="*/ 18 w 19"/>
                  <a:gd name="T71" fmla="*/ 1 h 27"/>
                  <a:gd name="T72" fmla="*/ 18 w 19"/>
                  <a:gd name="T73" fmla="*/ 1 h 27"/>
                  <a:gd name="T74" fmla="*/ 18 w 19"/>
                  <a:gd name="T75" fmla="*/ 2 h 27"/>
                  <a:gd name="T76" fmla="*/ 18 w 19"/>
                  <a:gd name="T77" fmla="*/ 3 h 27"/>
                  <a:gd name="T78" fmla="*/ 10 w 19"/>
                  <a:gd name="T79" fmla="*/ 12 h 27"/>
                  <a:gd name="T80" fmla="*/ 18 w 19"/>
                  <a:gd name="T81" fmla="*/ 24 h 27"/>
                  <a:gd name="T82" fmla="*/ 19 w 19"/>
                  <a:gd name="T83" fmla="*/ 25 h 27"/>
                  <a:gd name="T84" fmla="*/ 19 w 19"/>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 h="27">
                    <a:moveTo>
                      <a:pt x="19" y="26"/>
                    </a:moveTo>
                    <a:cubicBezTo>
                      <a:pt x="19" y="26"/>
                      <a:pt x="19" y="26"/>
                      <a:pt x="19" y="26"/>
                    </a:cubicBezTo>
                    <a:cubicBezTo>
                      <a:pt x="19" y="26"/>
                      <a:pt x="19" y="27"/>
                      <a:pt x="18" y="27"/>
                    </a:cubicBezTo>
                    <a:cubicBezTo>
                      <a:pt x="18" y="27"/>
                      <a:pt x="18" y="27"/>
                      <a:pt x="17" y="27"/>
                    </a:cubicBezTo>
                    <a:cubicBezTo>
                      <a:pt x="17" y="27"/>
                      <a:pt x="17" y="27"/>
                      <a:pt x="16" y="27"/>
                    </a:cubicBezTo>
                    <a:cubicBezTo>
                      <a:pt x="15" y="27"/>
                      <a:pt x="15" y="27"/>
                      <a:pt x="14" y="27"/>
                    </a:cubicBezTo>
                    <a:cubicBezTo>
                      <a:pt x="14" y="27"/>
                      <a:pt x="13" y="27"/>
                      <a:pt x="13" y="26"/>
                    </a:cubicBezTo>
                    <a:cubicBezTo>
                      <a:pt x="13" y="26"/>
                      <a:pt x="13" y="26"/>
                      <a:pt x="13" y="26"/>
                    </a:cubicBezTo>
                    <a:cubicBezTo>
                      <a:pt x="5" y="13"/>
                      <a:pt x="5" y="13"/>
                      <a:pt x="5" y="13"/>
                    </a:cubicBezTo>
                    <a:cubicBezTo>
                      <a:pt x="5" y="26"/>
                      <a:pt x="5" y="26"/>
                      <a:pt x="5" y="26"/>
                    </a:cubicBezTo>
                    <a:cubicBezTo>
                      <a:pt x="5" y="26"/>
                      <a:pt x="5" y="26"/>
                      <a:pt x="5" y="26"/>
                    </a:cubicBezTo>
                    <a:cubicBezTo>
                      <a:pt x="5" y="26"/>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6"/>
                      <a:pt x="0" y="26"/>
                    </a:cubicBezTo>
                    <a:cubicBezTo>
                      <a:pt x="0" y="26"/>
                      <a:pt x="0" y="26"/>
                      <a:pt x="0" y="26"/>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4" y="0"/>
                    </a:cubicBezTo>
                    <a:cubicBezTo>
                      <a:pt x="4" y="0"/>
                      <a:pt x="4" y="0"/>
                      <a:pt x="4" y="0"/>
                    </a:cubicBezTo>
                    <a:cubicBezTo>
                      <a:pt x="5" y="0"/>
                      <a:pt x="5" y="1"/>
                      <a:pt x="5" y="1"/>
                    </a:cubicBezTo>
                    <a:cubicBezTo>
                      <a:pt x="5" y="1"/>
                      <a:pt x="5" y="1"/>
                      <a:pt x="5" y="1"/>
                    </a:cubicBezTo>
                    <a:cubicBezTo>
                      <a:pt x="5" y="12"/>
                      <a:pt x="5" y="12"/>
                      <a:pt x="5" y="12"/>
                    </a:cubicBezTo>
                    <a:cubicBezTo>
                      <a:pt x="13" y="1"/>
                      <a:pt x="13" y="1"/>
                      <a:pt x="13" y="1"/>
                    </a:cubicBezTo>
                    <a:cubicBezTo>
                      <a:pt x="13" y="1"/>
                      <a:pt x="13" y="1"/>
                      <a:pt x="13" y="1"/>
                    </a:cubicBezTo>
                    <a:cubicBezTo>
                      <a:pt x="13" y="0"/>
                      <a:pt x="13" y="0"/>
                      <a:pt x="14" y="0"/>
                    </a:cubicBezTo>
                    <a:cubicBezTo>
                      <a:pt x="14" y="0"/>
                      <a:pt x="14" y="0"/>
                      <a:pt x="14" y="0"/>
                    </a:cubicBezTo>
                    <a:cubicBezTo>
                      <a:pt x="15" y="0"/>
                      <a:pt x="15" y="0"/>
                      <a:pt x="16" y="0"/>
                    </a:cubicBezTo>
                    <a:cubicBezTo>
                      <a:pt x="16" y="0"/>
                      <a:pt x="17" y="0"/>
                      <a:pt x="17" y="0"/>
                    </a:cubicBezTo>
                    <a:cubicBezTo>
                      <a:pt x="17" y="0"/>
                      <a:pt x="18" y="0"/>
                      <a:pt x="18" y="0"/>
                    </a:cubicBezTo>
                    <a:cubicBezTo>
                      <a:pt x="18" y="0"/>
                      <a:pt x="18" y="1"/>
                      <a:pt x="18" y="1"/>
                    </a:cubicBezTo>
                    <a:cubicBezTo>
                      <a:pt x="18" y="1"/>
                      <a:pt x="18" y="1"/>
                      <a:pt x="18" y="1"/>
                    </a:cubicBezTo>
                    <a:cubicBezTo>
                      <a:pt x="18" y="1"/>
                      <a:pt x="18" y="1"/>
                      <a:pt x="18" y="2"/>
                    </a:cubicBezTo>
                    <a:cubicBezTo>
                      <a:pt x="18" y="2"/>
                      <a:pt x="18" y="2"/>
                      <a:pt x="18" y="3"/>
                    </a:cubicBezTo>
                    <a:cubicBezTo>
                      <a:pt x="10" y="12"/>
                      <a:pt x="10" y="12"/>
                      <a:pt x="10" y="12"/>
                    </a:cubicBezTo>
                    <a:cubicBezTo>
                      <a:pt x="18" y="24"/>
                      <a:pt x="18" y="24"/>
                      <a:pt x="18" y="24"/>
                    </a:cubicBezTo>
                    <a:cubicBezTo>
                      <a:pt x="19" y="25"/>
                      <a:pt x="19" y="25"/>
                      <a:pt x="19" y="25"/>
                    </a:cubicBezTo>
                    <a:cubicBezTo>
                      <a:pt x="19" y="26"/>
                      <a:pt x="19" y="26"/>
                      <a:pt x="19"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1" name="Freeform 8491">
                <a:extLst>
                  <a:ext uri="{FF2B5EF4-FFF2-40B4-BE49-F238E27FC236}">
                    <a16:creationId xmlns:a16="http://schemas.microsoft.com/office/drawing/2014/main" id="{E27CF125-E6BF-4FC1-8111-4D878AEFD908}"/>
                  </a:ext>
                </a:extLst>
              </p:cNvPr>
              <p:cNvSpPr>
                <a:spLocks noEditPoints="1"/>
              </p:cNvSpPr>
              <p:nvPr/>
            </p:nvSpPr>
            <p:spPr bwMode="auto">
              <a:xfrm>
                <a:off x="-428625" y="3337042"/>
                <a:ext cx="42863" cy="52388"/>
              </a:xfrm>
              <a:custGeom>
                <a:avLst/>
                <a:gdLst>
                  <a:gd name="T0" fmla="*/ 16 w 16"/>
                  <a:gd name="T1" fmla="*/ 19 h 20"/>
                  <a:gd name="T2" fmla="*/ 16 w 16"/>
                  <a:gd name="T3" fmla="*/ 20 h 20"/>
                  <a:gd name="T4" fmla="*/ 15 w 16"/>
                  <a:gd name="T5" fmla="*/ 20 h 20"/>
                  <a:gd name="T6" fmla="*/ 14 w 16"/>
                  <a:gd name="T7" fmla="*/ 20 h 20"/>
                  <a:gd name="T8" fmla="*/ 13 w 16"/>
                  <a:gd name="T9" fmla="*/ 20 h 20"/>
                  <a:gd name="T10" fmla="*/ 12 w 16"/>
                  <a:gd name="T11" fmla="*/ 20 h 20"/>
                  <a:gd name="T12" fmla="*/ 12 w 16"/>
                  <a:gd name="T13" fmla="*/ 19 h 20"/>
                  <a:gd name="T14" fmla="*/ 12 w 16"/>
                  <a:gd name="T15" fmla="*/ 18 h 20"/>
                  <a:gd name="T16" fmla="*/ 9 w 16"/>
                  <a:gd name="T17" fmla="*/ 20 h 20"/>
                  <a:gd name="T18" fmla="*/ 6 w 16"/>
                  <a:gd name="T19" fmla="*/ 20 h 20"/>
                  <a:gd name="T20" fmla="*/ 3 w 16"/>
                  <a:gd name="T21" fmla="*/ 20 h 20"/>
                  <a:gd name="T22" fmla="*/ 1 w 16"/>
                  <a:gd name="T23" fmla="*/ 19 h 20"/>
                  <a:gd name="T24" fmla="*/ 0 w 16"/>
                  <a:gd name="T25" fmla="*/ 17 h 20"/>
                  <a:gd name="T26" fmla="*/ 0 w 16"/>
                  <a:gd name="T27" fmla="*/ 14 h 20"/>
                  <a:gd name="T28" fmla="*/ 0 w 16"/>
                  <a:gd name="T29" fmla="*/ 11 h 20"/>
                  <a:gd name="T30" fmla="*/ 2 w 16"/>
                  <a:gd name="T31" fmla="*/ 10 h 20"/>
                  <a:gd name="T32" fmla="*/ 5 w 16"/>
                  <a:gd name="T33" fmla="*/ 8 h 20"/>
                  <a:gd name="T34" fmla="*/ 9 w 16"/>
                  <a:gd name="T35" fmla="*/ 8 h 20"/>
                  <a:gd name="T36" fmla="*/ 11 w 16"/>
                  <a:gd name="T37" fmla="*/ 8 h 20"/>
                  <a:gd name="T38" fmla="*/ 11 w 16"/>
                  <a:gd name="T39" fmla="*/ 7 h 20"/>
                  <a:gd name="T40" fmla="*/ 11 w 16"/>
                  <a:gd name="T41" fmla="*/ 5 h 20"/>
                  <a:gd name="T42" fmla="*/ 10 w 16"/>
                  <a:gd name="T43" fmla="*/ 4 h 20"/>
                  <a:gd name="T44" fmla="*/ 9 w 16"/>
                  <a:gd name="T45" fmla="*/ 4 h 20"/>
                  <a:gd name="T46" fmla="*/ 8 w 16"/>
                  <a:gd name="T47" fmla="*/ 4 h 20"/>
                  <a:gd name="T48" fmla="*/ 5 w 16"/>
                  <a:gd name="T49" fmla="*/ 4 h 20"/>
                  <a:gd name="T50" fmla="*/ 4 w 16"/>
                  <a:gd name="T51" fmla="*/ 4 h 20"/>
                  <a:gd name="T52" fmla="*/ 2 w 16"/>
                  <a:gd name="T53" fmla="*/ 5 h 20"/>
                  <a:gd name="T54" fmla="*/ 1 w 16"/>
                  <a:gd name="T55" fmla="*/ 5 h 20"/>
                  <a:gd name="T56" fmla="*/ 1 w 16"/>
                  <a:gd name="T57" fmla="*/ 5 h 20"/>
                  <a:gd name="T58" fmla="*/ 1 w 16"/>
                  <a:gd name="T59" fmla="*/ 5 h 20"/>
                  <a:gd name="T60" fmla="*/ 1 w 16"/>
                  <a:gd name="T61" fmla="*/ 4 h 20"/>
                  <a:gd name="T62" fmla="*/ 1 w 16"/>
                  <a:gd name="T63" fmla="*/ 3 h 20"/>
                  <a:gd name="T64" fmla="*/ 1 w 16"/>
                  <a:gd name="T65" fmla="*/ 2 h 20"/>
                  <a:gd name="T66" fmla="*/ 1 w 16"/>
                  <a:gd name="T67" fmla="*/ 2 h 20"/>
                  <a:gd name="T68" fmla="*/ 2 w 16"/>
                  <a:gd name="T69" fmla="*/ 1 h 20"/>
                  <a:gd name="T70" fmla="*/ 4 w 16"/>
                  <a:gd name="T71" fmla="*/ 0 h 20"/>
                  <a:gd name="T72" fmla="*/ 6 w 16"/>
                  <a:gd name="T73" fmla="*/ 0 h 20"/>
                  <a:gd name="T74" fmla="*/ 8 w 16"/>
                  <a:gd name="T75" fmla="*/ 0 h 20"/>
                  <a:gd name="T76" fmla="*/ 12 w 16"/>
                  <a:gd name="T77" fmla="*/ 0 h 20"/>
                  <a:gd name="T78" fmla="*/ 14 w 16"/>
                  <a:gd name="T79" fmla="*/ 1 h 20"/>
                  <a:gd name="T80" fmla="*/ 16 w 16"/>
                  <a:gd name="T81" fmla="*/ 4 h 20"/>
                  <a:gd name="T82" fmla="*/ 16 w 16"/>
                  <a:gd name="T83" fmla="*/ 7 h 20"/>
                  <a:gd name="T84" fmla="*/ 16 w 16"/>
                  <a:gd name="T85" fmla="*/ 19 h 20"/>
                  <a:gd name="T86" fmla="*/ 11 w 16"/>
                  <a:gd name="T87" fmla="*/ 11 h 20"/>
                  <a:gd name="T88" fmla="*/ 9 w 16"/>
                  <a:gd name="T89" fmla="*/ 11 h 20"/>
                  <a:gd name="T90" fmla="*/ 7 w 16"/>
                  <a:gd name="T91" fmla="*/ 11 h 20"/>
                  <a:gd name="T92" fmla="*/ 6 w 16"/>
                  <a:gd name="T93" fmla="*/ 12 h 20"/>
                  <a:gd name="T94" fmla="*/ 5 w 16"/>
                  <a:gd name="T95" fmla="*/ 13 h 20"/>
                  <a:gd name="T96" fmla="*/ 5 w 16"/>
                  <a:gd name="T97" fmla="*/ 14 h 20"/>
                  <a:gd name="T98" fmla="*/ 5 w 16"/>
                  <a:gd name="T99" fmla="*/ 16 h 20"/>
                  <a:gd name="T100" fmla="*/ 7 w 16"/>
                  <a:gd name="T101" fmla="*/ 17 h 20"/>
                  <a:gd name="T102" fmla="*/ 9 w 16"/>
                  <a:gd name="T103" fmla="*/ 16 h 20"/>
                  <a:gd name="T104" fmla="*/ 11 w 16"/>
                  <a:gd name="T105" fmla="*/ 14 h 20"/>
                  <a:gd name="T106" fmla="*/ 11 w 16"/>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0">
                    <a:moveTo>
                      <a:pt x="16" y="19"/>
                    </a:moveTo>
                    <a:cubicBezTo>
                      <a:pt x="16" y="19"/>
                      <a:pt x="16" y="19"/>
                      <a:pt x="16" y="20"/>
                    </a:cubicBezTo>
                    <a:cubicBezTo>
                      <a:pt x="16" y="20"/>
                      <a:pt x="16" y="20"/>
                      <a:pt x="15" y="20"/>
                    </a:cubicBezTo>
                    <a:cubicBezTo>
                      <a:pt x="15" y="20"/>
                      <a:pt x="15" y="20"/>
                      <a:pt x="14" y="20"/>
                    </a:cubicBezTo>
                    <a:cubicBezTo>
                      <a:pt x="13" y="20"/>
                      <a:pt x="13" y="20"/>
                      <a:pt x="13" y="20"/>
                    </a:cubicBezTo>
                    <a:cubicBezTo>
                      <a:pt x="12" y="20"/>
                      <a:pt x="12" y="20"/>
                      <a:pt x="12" y="20"/>
                    </a:cubicBezTo>
                    <a:cubicBezTo>
                      <a:pt x="12" y="19"/>
                      <a:pt x="12" y="19"/>
                      <a:pt x="12" y="19"/>
                    </a:cubicBezTo>
                    <a:cubicBezTo>
                      <a:pt x="12" y="18"/>
                      <a:pt x="12" y="18"/>
                      <a:pt x="12" y="18"/>
                    </a:cubicBezTo>
                    <a:cubicBezTo>
                      <a:pt x="11" y="18"/>
                      <a:pt x="10" y="19"/>
                      <a:pt x="9" y="20"/>
                    </a:cubicBezTo>
                    <a:cubicBezTo>
                      <a:pt x="8" y="20"/>
                      <a:pt x="7" y="20"/>
                      <a:pt x="6" y="20"/>
                    </a:cubicBezTo>
                    <a:cubicBezTo>
                      <a:pt x="5" y="20"/>
                      <a:pt x="4" y="20"/>
                      <a:pt x="3" y="20"/>
                    </a:cubicBezTo>
                    <a:cubicBezTo>
                      <a:pt x="3" y="20"/>
                      <a:pt x="2" y="19"/>
                      <a:pt x="1" y="19"/>
                    </a:cubicBezTo>
                    <a:cubicBezTo>
                      <a:pt x="1" y="18"/>
                      <a:pt x="0" y="18"/>
                      <a:pt x="0" y="17"/>
                    </a:cubicBezTo>
                    <a:cubicBezTo>
                      <a:pt x="0" y="16"/>
                      <a:pt x="0" y="15"/>
                      <a:pt x="0" y="14"/>
                    </a:cubicBezTo>
                    <a:cubicBezTo>
                      <a:pt x="0" y="13"/>
                      <a:pt x="0" y="12"/>
                      <a:pt x="0" y="11"/>
                    </a:cubicBezTo>
                    <a:cubicBezTo>
                      <a:pt x="1" y="11"/>
                      <a:pt x="1" y="10"/>
                      <a:pt x="2" y="10"/>
                    </a:cubicBezTo>
                    <a:cubicBezTo>
                      <a:pt x="3" y="9"/>
                      <a:pt x="4" y="9"/>
                      <a:pt x="5" y="8"/>
                    </a:cubicBezTo>
                    <a:cubicBezTo>
                      <a:pt x="6" y="8"/>
                      <a:pt x="8" y="8"/>
                      <a:pt x="9" y="8"/>
                    </a:cubicBezTo>
                    <a:cubicBezTo>
                      <a:pt x="11" y="8"/>
                      <a:pt x="11" y="8"/>
                      <a:pt x="11" y="8"/>
                    </a:cubicBezTo>
                    <a:cubicBezTo>
                      <a:pt x="11" y="7"/>
                      <a:pt x="11" y="7"/>
                      <a:pt x="11" y="7"/>
                    </a:cubicBezTo>
                    <a:cubicBezTo>
                      <a:pt x="11" y="6"/>
                      <a:pt x="11" y="6"/>
                      <a:pt x="11" y="5"/>
                    </a:cubicBezTo>
                    <a:cubicBezTo>
                      <a:pt x="11" y="5"/>
                      <a:pt x="11" y="5"/>
                      <a:pt x="10" y="4"/>
                    </a:cubicBezTo>
                    <a:cubicBezTo>
                      <a:pt x="10" y="4"/>
                      <a:pt x="10" y="4"/>
                      <a:pt x="9" y="4"/>
                    </a:cubicBezTo>
                    <a:cubicBezTo>
                      <a:pt x="9" y="4"/>
                      <a:pt x="8" y="4"/>
                      <a:pt x="8" y="4"/>
                    </a:cubicBezTo>
                    <a:cubicBezTo>
                      <a:pt x="7" y="4"/>
                      <a:pt x="6" y="4"/>
                      <a:pt x="5" y="4"/>
                    </a:cubicBezTo>
                    <a:cubicBezTo>
                      <a:pt x="5" y="4"/>
                      <a:pt x="4" y="4"/>
                      <a:pt x="4" y="4"/>
                    </a:cubicBezTo>
                    <a:cubicBezTo>
                      <a:pt x="3" y="5"/>
                      <a:pt x="3" y="5"/>
                      <a:pt x="2" y="5"/>
                    </a:cubicBezTo>
                    <a:cubicBezTo>
                      <a:pt x="2" y="5"/>
                      <a:pt x="2" y="5"/>
                      <a:pt x="1" y="5"/>
                    </a:cubicBezTo>
                    <a:cubicBezTo>
                      <a:pt x="1"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1"/>
                      <a:pt x="2" y="1"/>
                      <a:pt x="2" y="1"/>
                    </a:cubicBezTo>
                    <a:cubicBezTo>
                      <a:pt x="2" y="1"/>
                      <a:pt x="3" y="1"/>
                      <a:pt x="4" y="0"/>
                    </a:cubicBezTo>
                    <a:cubicBezTo>
                      <a:pt x="4" y="0"/>
                      <a:pt x="5" y="0"/>
                      <a:pt x="6" y="0"/>
                    </a:cubicBezTo>
                    <a:cubicBezTo>
                      <a:pt x="7" y="0"/>
                      <a:pt x="7" y="0"/>
                      <a:pt x="8" y="0"/>
                    </a:cubicBezTo>
                    <a:cubicBezTo>
                      <a:pt x="10" y="0"/>
                      <a:pt x="11" y="0"/>
                      <a:pt x="12" y="0"/>
                    </a:cubicBezTo>
                    <a:cubicBezTo>
                      <a:pt x="13" y="0"/>
                      <a:pt x="14" y="1"/>
                      <a:pt x="14" y="1"/>
                    </a:cubicBezTo>
                    <a:cubicBezTo>
                      <a:pt x="15" y="2"/>
                      <a:pt x="15" y="3"/>
                      <a:pt x="16" y="4"/>
                    </a:cubicBezTo>
                    <a:cubicBezTo>
                      <a:pt x="16" y="4"/>
                      <a:pt x="16" y="6"/>
                      <a:pt x="16" y="7"/>
                    </a:cubicBezTo>
                    <a:lnTo>
                      <a:pt x="16" y="19"/>
                    </a:lnTo>
                    <a:close/>
                    <a:moveTo>
                      <a:pt x="11" y="11"/>
                    </a:moveTo>
                    <a:cubicBezTo>
                      <a:pt x="9" y="11"/>
                      <a:pt x="9" y="11"/>
                      <a:pt x="9" y="11"/>
                    </a:cubicBezTo>
                    <a:cubicBezTo>
                      <a:pt x="8" y="11"/>
                      <a:pt x="8" y="11"/>
                      <a:pt x="7" y="11"/>
                    </a:cubicBezTo>
                    <a:cubicBezTo>
                      <a:pt x="6" y="12"/>
                      <a:pt x="6" y="12"/>
                      <a:pt x="6" y="12"/>
                    </a:cubicBezTo>
                    <a:cubicBezTo>
                      <a:pt x="5" y="12"/>
                      <a:pt x="5" y="13"/>
                      <a:pt x="5" y="13"/>
                    </a:cubicBezTo>
                    <a:cubicBezTo>
                      <a:pt x="5" y="13"/>
                      <a:pt x="5" y="14"/>
                      <a:pt x="5" y="14"/>
                    </a:cubicBezTo>
                    <a:cubicBezTo>
                      <a:pt x="5" y="15"/>
                      <a:pt x="5" y="15"/>
                      <a:pt x="5" y="16"/>
                    </a:cubicBezTo>
                    <a:cubicBezTo>
                      <a:pt x="6" y="16"/>
                      <a:pt x="6" y="17"/>
                      <a:pt x="7" y="17"/>
                    </a:cubicBezTo>
                    <a:cubicBezTo>
                      <a:pt x="8" y="17"/>
                      <a:pt x="9" y="16"/>
                      <a:pt x="9" y="16"/>
                    </a:cubicBezTo>
                    <a:cubicBezTo>
                      <a:pt x="10" y="16"/>
                      <a:pt x="10"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2" name="Freeform 8492">
                <a:extLst>
                  <a:ext uri="{FF2B5EF4-FFF2-40B4-BE49-F238E27FC236}">
                    <a16:creationId xmlns:a16="http://schemas.microsoft.com/office/drawing/2014/main" id="{F895139B-3662-4B54-96E7-08EFC543F942}"/>
                  </a:ext>
                </a:extLst>
              </p:cNvPr>
              <p:cNvSpPr>
                <a:spLocks/>
              </p:cNvSpPr>
              <p:nvPr/>
            </p:nvSpPr>
            <p:spPr bwMode="auto">
              <a:xfrm>
                <a:off x="-373063" y="3337042"/>
                <a:ext cx="47625" cy="52388"/>
              </a:xfrm>
              <a:custGeom>
                <a:avLst/>
                <a:gdLst>
                  <a:gd name="T0" fmla="*/ 18 w 18"/>
                  <a:gd name="T1" fmla="*/ 19 h 20"/>
                  <a:gd name="T2" fmla="*/ 18 w 18"/>
                  <a:gd name="T3" fmla="*/ 19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19 h 20"/>
                  <a:gd name="T16" fmla="*/ 13 w 18"/>
                  <a:gd name="T17" fmla="*/ 19 h 20"/>
                  <a:gd name="T18" fmla="*/ 13 w 18"/>
                  <a:gd name="T19" fmla="*/ 9 h 20"/>
                  <a:gd name="T20" fmla="*/ 12 w 18"/>
                  <a:gd name="T21" fmla="*/ 7 h 20"/>
                  <a:gd name="T22" fmla="*/ 12 w 18"/>
                  <a:gd name="T23" fmla="*/ 5 h 20"/>
                  <a:gd name="T24" fmla="*/ 11 w 18"/>
                  <a:gd name="T25" fmla="*/ 4 h 20"/>
                  <a:gd name="T26" fmla="*/ 10 w 18"/>
                  <a:gd name="T27" fmla="*/ 4 h 20"/>
                  <a:gd name="T28" fmla="*/ 8 w 18"/>
                  <a:gd name="T29" fmla="*/ 5 h 20"/>
                  <a:gd name="T30" fmla="*/ 5 w 18"/>
                  <a:gd name="T31" fmla="*/ 7 h 20"/>
                  <a:gd name="T32" fmla="*/ 5 w 18"/>
                  <a:gd name="T33" fmla="*/ 19 h 20"/>
                  <a:gd name="T34" fmla="*/ 5 w 18"/>
                  <a:gd name="T35" fmla="*/ 19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19 h 20"/>
                  <a:gd name="T48" fmla="*/ 0 w 18"/>
                  <a:gd name="T49" fmla="*/ 19 h 20"/>
                  <a:gd name="T50" fmla="*/ 0 w 18"/>
                  <a:gd name="T51" fmla="*/ 1 h 20"/>
                  <a:gd name="T52" fmla="*/ 0 w 18"/>
                  <a:gd name="T53" fmla="*/ 0 h 20"/>
                  <a:gd name="T54" fmla="*/ 1 w 18"/>
                  <a:gd name="T55" fmla="*/ 0 h 20"/>
                  <a:gd name="T56" fmla="*/ 1 w 18"/>
                  <a:gd name="T57" fmla="*/ 0 h 20"/>
                  <a:gd name="T58" fmla="*/ 3 w 18"/>
                  <a:gd name="T59" fmla="*/ 0 h 20"/>
                  <a:gd name="T60" fmla="*/ 4 w 18"/>
                  <a:gd name="T61" fmla="*/ 0 h 20"/>
                  <a:gd name="T62" fmla="*/ 4 w 18"/>
                  <a:gd name="T63" fmla="*/ 0 h 20"/>
                  <a:gd name="T64" fmla="*/ 5 w 18"/>
                  <a:gd name="T65" fmla="*/ 0 h 20"/>
                  <a:gd name="T66" fmla="*/ 5 w 18"/>
                  <a:gd name="T67" fmla="*/ 1 h 20"/>
                  <a:gd name="T68" fmla="*/ 5 w 18"/>
                  <a:gd name="T69" fmla="*/ 3 h 20"/>
                  <a:gd name="T70" fmla="*/ 8 w 18"/>
                  <a:gd name="T71" fmla="*/ 0 h 20"/>
                  <a:gd name="T72" fmla="*/ 11 w 18"/>
                  <a:gd name="T73" fmla="*/ 0 h 20"/>
                  <a:gd name="T74" fmla="*/ 14 w 18"/>
                  <a:gd name="T75" fmla="*/ 0 h 20"/>
                  <a:gd name="T76" fmla="*/ 16 w 18"/>
                  <a:gd name="T77" fmla="*/ 2 h 20"/>
                  <a:gd name="T78" fmla="*/ 17 w 18"/>
                  <a:gd name="T79" fmla="*/ 4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19"/>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19"/>
                      <a:pt x="13" y="19"/>
                    </a:cubicBezTo>
                    <a:cubicBezTo>
                      <a:pt x="13" y="19"/>
                      <a:pt x="13" y="19"/>
                      <a:pt x="13" y="19"/>
                    </a:cubicBezTo>
                    <a:cubicBezTo>
                      <a:pt x="13" y="9"/>
                      <a:pt x="13" y="9"/>
                      <a:pt x="13" y="9"/>
                    </a:cubicBezTo>
                    <a:cubicBezTo>
                      <a:pt x="13" y="8"/>
                      <a:pt x="13" y="7"/>
                      <a:pt x="12" y="7"/>
                    </a:cubicBezTo>
                    <a:cubicBezTo>
                      <a:pt x="12" y="6"/>
                      <a:pt x="12" y="6"/>
                      <a:pt x="12" y="5"/>
                    </a:cubicBezTo>
                    <a:cubicBezTo>
                      <a:pt x="12" y="5"/>
                      <a:pt x="11" y="5"/>
                      <a:pt x="11" y="4"/>
                    </a:cubicBezTo>
                    <a:cubicBezTo>
                      <a:pt x="11" y="4"/>
                      <a:pt x="10" y="4"/>
                      <a:pt x="10" y="4"/>
                    </a:cubicBezTo>
                    <a:cubicBezTo>
                      <a:pt x="9" y="4"/>
                      <a:pt x="8" y="4"/>
                      <a:pt x="8" y="5"/>
                    </a:cubicBezTo>
                    <a:cubicBezTo>
                      <a:pt x="7" y="5"/>
                      <a:pt x="6" y="6"/>
                      <a:pt x="5" y="7"/>
                    </a:cubicBezTo>
                    <a:cubicBezTo>
                      <a:pt x="5" y="19"/>
                      <a:pt x="5" y="19"/>
                      <a:pt x="5" y="19"/>
                    </a:cubicBezTo>
                    <a:cubicBezTo>
                      <a:pt x="5" y="19"/>
                      <a:pt x="5" y="19"/>
                      <a:pt x="5" y="19"/>
                    </a:cubicBezTo>
                    <a:cubicBezTo>
                      <a:pt x="5" y="19"/>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19"/>
                      <a:pt x="0" y="19"/>
                    </a:cubicBezTo>
                    <a:cubicBezTo>
                      <a:pt x="0" y="19"/>
                      <a:pt x="0" y="19"/>
                      <a:pt x="0" y="19"/>
                    </a:cubicBezTo>
                    <a:cubicBezTo>
                      <a:pt x="0" y="1"/>
                      <a:pt x="0" y="1"/>
                      <a:pt x="0" y="1"/>
                    </a:cubicBezTo>
                    <a:cubicBezTo>
                      <a:pt x="0" y="1"/>
                      <a:pt x="0" y="1"/>
                      <a:pt x="0" y="0"/>
                    </a:cubicBezTo>
                    <a:cubicBezTo>
                      <a:pt x="0" y="0"/>
                      <a:pt x="1" y="0"/>
                      <a:pt x="1" y="0"/>
                    </a:cubicBezTo>
                    <a:cubicBezTo>
                      <a:pt x="1" y="0"/>
                      <a:pt x="1" y="0"/>
                      <a:pt x="1"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6" y="2"/>
                      <a:pt x="7" y="1"/>
                      <a:pt x="8" y="0"/>
                    </a:cubicBezTo>
                    <a:cubicBezTo>
                      <a:pt x="9" y="0"/>
                      <a:pt x="10" y="0"/>
                      <a:pt x="11" y="0"/>
                    </a:cubicBezTo>
                    <a:cubicBezTo>
                      <a:pt x="12" y="0"/>
                      <a:pt x="13" y="0"/>
                      <a:pt x="14" y="0"/>
                    </a:cubicBezTo>
                    <a:cubicBezTo>
                      <a:pt x="15" y="1"/>
                      <a:pt x="16" y="1"/>
                      <a:pt x="16" y="2"/>
                    </a:cubicBezTo>
                    <a:cubicBezTo>
                      <a:pt x="17" y="3"/>
                      <a:pt x="17" y="3"/>
                      <a:pt x="17" y="4"/>
                    </a:cubicBezTo>
                    <a:cubicBezTo>
                      <a:pt x="18" y="5"/>
                      <a:pt x="18" y="6"/>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3" name="Freeform 8493">
                <a:extLst>
                  <a:ext uri="{FF2B5EF4-FFF2-40B4-BE49-F238E27FC236}">
                    <a16:creationId xmlns:a16="http://schemas.microsoft.com/office/drawing/2014/main" id="{24CC3BE2-1B5F-4F79-8B2E-D4A845C8726D}"/>
                  </a:ext>
                </a:extLst>
              </p:cNvPr>
              <p:cNvSpPr>
                <a:spLocks noEditPoints="1"/>
              </p:cNvSpPr>
              <p:nvPr/>
            </p:nvSpPr>
            <p:spPr bwMode="auto">
              <a:xfrm>
                <a:off x="-314325" y="3337042"/>
                <a:ext cx="42863" cy="52388"/>
              </a:xfrm>
              <a:custGeom>
                <a:avLst/>
                <a:gdLst>
                  <a:gd name="T0" fmla="*/ 16 w 16"/>
                  <a:gd name="T1" fmla="*/ 19 h 20"/>
                  <a:gd name="T2" fmla="*/ 16 w 16"/>
                  <a:gd name="T3" fmla="*/ 20 h 20"/>
                  <a:gd name="T4" fmla="*/ 15 w 16"/>
                  <a:gd name="T5" fmla="*/ 20 h 20"/>
                  <a:gd name="T6" fmla="*/ 14 w 16"/>
                  <a:gd name="T7" fmla="*/ 20 h 20"/>
                  <a:gd name="T8" fmla="*/ 13 w 16"/>
                  <a:gd name="T9" fmla="*/ 20 h 20"/>
                  <a:gd name="T10" fmla="*/ 12 w 16"/>
                  <a:gd name="T11" fmla="*/ 20 h 20"/>
                  <a:gd name="T12" fmla="*/ 12 w 16"/>
                  <a:gd name="T13" fmla="*/ 19 h 20"/>
                  <a:gd name="T14" fmla="*/ 12 w 16"/>
                  <a:gd name="T15" fmla="*/ 18 h 20"/>
                  <a:gd name="T16" fmla="*/ 10 w 16"/>
                  <a:gd name="T17" fmla="*/ 20 h 20"/>
                  <a:gd name="T18" fmla="*/ 6 w 16"/>
                  <a:gd name="T19" fmla="*/ 20 h 20"/>
                  <a:gd name="T20" fmla="*/ 4 w 16"/>
                  <a:gd name="T21" fmla="*/ 20 h 20"/>
                  <a:gd name="T22" fmla="*/ 2 w 16"/>
                  <a:gd name="T23" fmla="*/ 19 h 20"/>
                  <a:gd name="T24" fmla="*/ 0 w 16"/>
                  <a:gd name="T25" fmla="*/ 17 h 20"/>
                  <a:gd name="T26" fmla="*/ 0 w 16"/>
                  <a:gd name="T27" fmla="*/ 14 h 20"/>
                  <a:gd name="T28" fmla="*/ 0 w 16"/>
                  <a:gd name="T29" fmla="*/ 11 h 20"/>
                  <a:gd name="T30" fmla="*/ 2 w 16"/>
                  <a:gd name="T31" fmla="*/ 10 h 20"/>
                  <a:gd name="T32" fmla="*/ 5 w 16"/>
                  <a:gd name="T33" fmla="*/ 8 h 20"/>
                  <a:gd name="T34" fmla="*/ 10 w 16"/>
                  <a:gd name="T35" fmla="*/ 8 h 20"/>
                  <a:gd name="T36" fmla="*/ 11 w 16"/>
                  <a:gd name="T37" fmla="*/ 8 h 20"/>
                  <a:gd name="T38" fmla="*/ 11 w 16"/>
                  <a:gd name="T39" fmla="*/ 7 h 20"/>
                  <a:gd name="T40" fmla="*/ 11 w 16"/>
                  <a:gd name="T41" fmla="*/ 5 h 20"/>
                  <a:gd name="T42" fmla="*/ 11 w 16"/>
                  <a:gd name="T43" fmla="*/ 4 h 20"/>
                  <a:gd name="T44" fmla="*/ 9 w 16"/>
                  <a:gd name="T45" fmla="*/ 4 h 20"/>
                  <a:gd name="T46" fmla="*/ 8 w 16"/>
                  <a:gd name="T47" fmla="*/ 4 h 20"/>
                  <a:gd name="T48" fmla="*/ 6 w 16"/>
                  <a:gd name="T49" fmla="*/ 4 h 20"/>
                  <a:gd name="T50" fmla="*/ 4 w 16"/>
                  <a:gd name="T51" fmla="*/ 4 h 20"/>
                  <a:gd name="T52" fmla="*/ 2 w 16"/>
                  <a:gd name="T53" fmla="*/ 5 h 20"/>
                  <a:gd name="T54" fmla="*/ 2 w 16"/>
                  <a:gd name="T55" fmla="*/ 5 h 20"/>
                  <a:gd name="T56" fmla="*/ 1 w 16"/>
                  <a:gd name="T57" fmla="*/ 5 h 20"/>
                  <a:gd name="T58" fmla="*/ 1 w 16"/>
                  <a:gd name="T59" fmla="*/ 5 h 20"/>
                  <a:gd name="T60" fmla="*/ 1 w 16"/>
                  <a:gd name="T61" fmla="*/ 4 h 20"/>
                  <a:gd name="T62" fmla="*/ 1 w 16"/>
                  <a:gd name="T63" fmla="*/ 3 h 20"/>
                  <a:gd name="T64" fmla="*/ 1 w 16"/>
                  <a:gd name="T65" fmla="*/ 2 h 20"/>
                  <a:gd name="T66" fmla="*/ 1 w 16"/>
                  <a:gd name="T67" fmla="*/ 2 h 20"/>
                  <a:gd name="T68" fmla="*/ 2 w 16"/>
                  <a:gd name="T69" fmla="*/ 1 h 20"/>
                  <a:gd name="T70" fmla="*/ 4 w 16"/>
                  <a:gd name="T71" fmla="*/ 0 h 20"/>
                  <a:gd name="T72" fmla="*/ 6 w 16"/>
                  <a:gd name="T73" fmla="*/ 0 h 20"/>
                  <a:gd name="T74" fmla="*/ 8 w 16"/>
                  <a:gd name="T75" fmla="*/ 0 h 20"/>
                  <a:gd name="T76" fmla="*/ 12 w 16"/>
                  <a:gd name="T77" fmla="*/ 0 h 20"/>
                  <a:gd name="T78" fmla="*/ 14 w 16"/>
                  <a:gd name="T79" fmla="*/ 1 h 20"/>
                  <a:gd name="T80" fmla="*/ 16 w 16"/>
                  <a:gd name="T81" fmla="*/ 4 h 20"/>
                  <a:gd name="T82" fmla="*/ 16 w 16"/>
                  <a:gd name="T83" fmla="*/ 7 h 20"/>
                  <a:gd name="T84" fmla="*/ 16 w 16"/>
                  <a:gd name="T85" fmla="*/ 19 h 20"/>
                  <a:gd name="T86" fmla="*/ 11 w 16"/>
                  <a:gd name="T87" fmla="*/ 11 h 20"/>
                  <a:gd name="T88" fmla="*/ 9 w 16"/>
                  <a:gd name="T89" fmla="*/ 11 h 20"/>
                  <a:gd name="T90" fmla="*/ 7 w 16"/>
                  <a:gd name="T91" fmla="*/ 11 h 20"/>
                  <a:gd name="T92" fmla="*/ 6 w 16"/>
                  <a:gd name="T93" fmla="*/ 12 h 20"/>
                  <a:gd name="T94" fmla="*/ 5 w 16"/>
                  <a:gd name="T95" fmla="*/ 13 h 20"/>
                  <a:gd name="T96" fmla="*/ 5 w 16"/>
                  <a:gd name="T97" fmla="*/ 14 h 20"/>
                  <a:gd name="T98" fmla="*/ 5 w 16"/>
                  <a:gd name="T99" fmla="*/ 16 h 20"/>
                  <a:gd name="T100" fmla="*/ 7 w 16"/>
                  <a:gd name="T101" fmla="*/ 17 h 20"/>
                  <a:gd name="T102" fmla="*/ 9 w 16"/>
                  <a:gd name="T103" fmla="*/ 16 h 20"/>
                  <a:gd name="T104" fmla="*/ 11 w 16"/>
                  <a:gd name="T105" fmla="*/ 14 h 20"/>
                  <a:gd name="T106" fmla="*/ 11 w 16"/>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0">
                    <a:moveTo>
                      <a:pt x="16" y="19"/>
                    </a:moveTo>
                    <a:cubicBezTo>
                      <a:pt x="16" y="19"/>
                      <a:pt x="16" y="19"/>
                      <a:pt x="16" y="20"/>
                    </a:cubicBezTo>
                    <a:cubicBezTo>
                      <a:pt x="16" y="20"/>
                      <a:pt x="16" y="20"/>
                      <a:pt x="15" y="20"/>
                    </a:cubicBezTo>
                    <a:cubicBezTo>
                      <a:pt x="15" y="20"/>
                      <a:pt x="15" y="20"/>
                      <a:pt x="14" y="20"/>
                    </a:cubicBezTo>
                    <a:cubicBezTo>
                      <a:pt x="14" y="20"/>
                      <a:pt x="13" y="20"/>
                      <a:pt x="13" y="20"/>
                    </a:cubicBezTo>
                    <a:cubicBezTo>
                      <a:pt x="13" y="20"/>
                      <a:pt x="12" y="20"/>
                      <a:pt x="12" y="20"/>
                    </a:cubicBezTo>
                    <a:cubicBezTo>
                      <a:pt x="12" y="19"/>
                      <a:pt x="12" y="19"/>
                      <a:pt x="12" y="19"/>
                    </a:cubicBezTo>
                    <a:cubicBezTo>
                      <a:pt x="12" y="18"/>
                      <a:pt x="12" y="18"/>
                      <a:pt x="12" y="18"/>
                    </a:cubicBezTo>
                    <a:cubicBezTo>
                      <a:pt x="11" y="18"/>
                      <a:pt x="10" y="19"/>
                      <a:pt x="10" y="20"/>
                    </a:cubicBezTo>
                    <a:cubicBezTo>
                      <a:pt x="9" y="20"/>
                      <a:pt x="7" y="20"/>
                      <a:pt x="6" y="20"/>
                    </a:cubicBezTo>
                    <a:cubicBezTo>
                      <a:pt x="5" y="20"/>
                      <a:pt x="4" y="20"/>
                      <a:pt x="4" y="20"/>
                    </a:cubicBezTo>
                    <a:cubicBezTo>
                      <a:pt x="3" y="20"/>
                      <a:pt x="2" y="19"/>
                      <a:pt x="2" y="19"/>
                    </a:cubicBezTo>
                    <a:cubicBezTo>
                      <a:pt x="1" y="18"/>
                      <a:pt x="0" y="18"/>
                      <a:pt x="0" y="17"/>
                    </a:cubicBezTo>
                    <a:cubicBezTo>
                      <a:pt x="0" y="16"/>
                      <a:pt x="0" y="15"/>
                      <a:pt x="0" y="14"/>
                    </a:cubicBezTo>
                    <a:cubicBezTo>
                      <a:pt x="0" y="13"/>
                      <a:pt x="0" y="12"/>
                      <a:pt x="0" y="11"/>
                    </a:cubicBezTo>
                    <a:cubicBezTo>
                      <a:pt x="1" y="11"/>
                      <a:pt x="1" y="10"/>
                      <a:pt x="2" y="10"/>
                    </a:cubicBezTo>
                    <a:cubicBezTo>
                      <a:pt x="3" y="9"/>
                      <a:pt x="4" y="9"/>
                      <a:pt x="5" y="8"/>
                    </a:cubicBezTo>
                    <a:cubicBezTo>
                      <a:pt x="6" y="8"/>
                      <a:pt x="8" y="8"/>
                      <a:pt x="10" y="8"/>
                    </a:cubicBezTo>
                    <a:cubicBezTo>
                      <a:pt x="11" y="8"/>
                      <a:pt x="11" y="8"/>
                      <a:pt x="11" y="8"/>
                    </a:cubicBezTo>
                    <a:cubicBezTo>
                      <a:pt x="11" y="7"/>
                      <a:pt x="11" y="7"/>
                      <a:pt x="11" y="7"/>
                    </a:cubicBezTo>
                    <a:cubicBezTo>
                      <a:pt x="11" y="6"/>
                      <a:pt x="11" y="6"/>
                      <a:pt x="11" y="5"/>
                    </a:cubicBezTo>
                    <a:cubicBezTo>
                      <a:pt x="11" y="5"/>
                      <a:pt x="11" y="5"/>
                      <a:pt x="11" y="4"/>
                    </a:cubicBezTo>
                    <a:cubicBezTo>
                      <a:pt x="10" y="4"/>
                      <a:pt x="10" y="4"/>
                      <a:pt x="9" y="4"/>
                    </a:cubicBezTo>
                    <a:cubicBezTo>
                      <a:pt x="9" y="4"/>
                      <a:pt x="8" y="4"/>
                      <a:pt x="8" y="4"/>
                    </a:cubicBezTo>
                    <a:cubicBezTo>
                      <a:pt x="7" y="4"/>
                      <a:pt x="6" y="4"/>
                      <a:pt x="6" y="4"/>
                    </a:cubicBezTo>
                    <a:cubicBezTo>
                      <a:pt x="5" y="4"/>
                      <a:pt x="4" y="4"/>
                      <a:pt x="4" y="4"/>
                    </a:cubicBezTo>
                    <a:cubicBezTo>
                      <a:pt x="3" y="5"/>
                      <a:pt x="3" y="5"/>
                      <a:pt x="2" y="5"/>
                    </a:cubicBezTo>
                    <a:cubicBezTo>
                      <a:pt x="2" y="5"/>
                      <a:pt x="2" y="5"/>
                      <a:pt x="2" y="5"/>
                    </a:cubicBezTo>
                    <a:cubicBezTo>
                      <a:pt x="1"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1"/>
                      <a:pt x="2" y="1"/>
                      <a:pt x="2" y="1"/>
                    </a:cubicBezTo>
                    <a:cubicBezTo>
                      <a:pt x="3" y="1"/>
                      <a:pt x="3" y="1"/>
                      <a:pt x="4" y="0"/>
                    </a:cubicBezTo>
                    <a:cubicBezTo>
                      <a:pt x="4" y="0"/>
                      <a:pt x="5" y="0"/>
                      <a:pt x="6" y="0"/>
                    </a:cubicBezTo>
                    <a:cubicBezTo>
                      <a:pt x="7" y="0"/>
                      <a:pt x="7" y="0"/>
                      <a:pt x="8" y="0"/>
                    </a:cubicBezTo>
                    <a:cubicBezTo>
                      <a:pt x="10" y="0"/>
                      <a:pt x="11" y="0"/>
                      <a:pt x="12" y="0"/>
                    </a:cubicBezTo>
                    <a:cubicBezTo>
                      <a:pt x="13" y="0"/>
                      <a:pt x="14" y="1"/>
                      <a:pt x="14" y="1"/>
                    </a:cubicBezTo>
                    <a:cubicBezTo>
                      <a:pt x="15" y="2"/>
                      <a:pt x="16" y="3"/>
                      <a:pt x="16" y="4"/>
                    </a:cubicBezTo>
                    <a:cubicBezTo>
                      <a:pt x="16" y="4"/>
                      <a:pt x="16" y="6"/>
                      <a:pt x="16" y="7"/>
                    </a:cubicBezTo>
                    <a:lnTo>
                      <a:pt x="16" y="19"/>
                    </a:lnTo>
                    <a:close/>
                    <a:moveTo>
                      <a:pt x="11" y="11"/>
                    </a:moveTo>
                    <a:cubicBezTo>
                      <a:pt x="9" y="11"/>
                      <a:pt x="9" y="11"/>
                      <a:pt x="9" y="11"/>
                    </a:cubicBezTo>
                    <a:cubicBezTo>
                      <a:pt x="8" y="11"/>
                      <a:pt x="8" y="11"/>
                      <a:pt x="7" y="11"/>
                    </a:cubicBezTo>
                    <a:cubicBezTo>
                      <a:pt x="7" y="12"/>
                      <a:pt x="6" y="12"/>
                      <a:pt x="6" y="12"/>
                    </a:cubicBezTo>
                    <a:cubicBezTo>
                      <a:pt x="5" y="12"/>
                      <a:pt x="5" y="13"/>
                      <a:pt x="5" y="13"/>
                    </a:cubicBezTo>
                    <a:cubicBezTo>
                      <a:pt x="5" y="13"/>
                      <a:pt x="5" y="14"/>
                      <a:pt x="5" y="14"/>
                    </a:cubicBezTo>
                    <a:cubicBezTo>
                      <a:pt x="5" y="15"/>
                      <a:pt x="5" y="15"/>
                      <a:pt x="5" y="16"/>
                    </a:cubicBezTo>
                    <a:cubicBezTo>
                      <a:pt x="6" y="16"/>
                      <a:pt x="7" y="17"/>
                      <a:pt x="7" y="17"/>
                    </a:cubicBezTo>
                    <a:cubicBezTo>
                      <a:pt x="8" y="17"/>
                      <a:pt x="9" y="16"/>
                      <a:pt x="9" y="16"/>
                    </a:cubicBezTo>
                    <a:cubicBezTo>
                      <a:pt x="10" y="16"/>
                      <a:pt x="11"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4" name="Freeform 8494">
                <a:extLst>
                  <a:ext uri="{FF2B5EF4-FFF2-40B4-BE49-F238E27FC236}">
                    <a16:creationId xmlns:a16="http://schemas.microsoft.com/office/drawing/2014/main" id="{736F9337-2572-4234-9836-AA90407E7035}"/>
                  </a:ext>
                </a:extLst>
              </p:cNvPr>
              <p:cNvSpPr>
                <a:spLocks noEditPoints="1"/>
              </p:cNvSpPr>
              <p:nvPr/>
            </p:nvSpPr>
            <p:spPr bwMode="auto">
              <a:xfrm>
                <a:off x="-258763" y="3313230"/>
                <a:ext cx="50800" cy="76200"/>
              </a:xfrm>
              <a:custGeom>
                <a:avLst/>
                <a:gdLst>
                  <a:gd name="T0" fmla="*/ 19 w 19"/>
                  <a:gd name="T1" fmla="*/ 19 h 29"/>
                  <a:gd name="T2" fmla="*/ 18 w 19"/>
                  <a:gd name="T3" fmla="*/ 23 h 29"/>
                  <a:gd name="T4" fmla="*/ 17 w 19"/>
                  <a:gd name="T5" fmla="*/ 26 h 29"/>
                  <a:gd name="T6" fmla="*/ 14 w 19"/>
                  <a:gd name="T7" fmla="*/ 28 h 29"/>
                  <a:gd name="T8" fmla="*/ 11 w 19"/>
                  <a:gd name="T9" fmla="*/ 29 h 29"/>
                  <a:gd name="T10" fmla="*/ 9 w 19"/>
                  <a:gd name="T11" fmla="*/ 29 h 29"/>
                  <a:gd name="T12" fmla="*/ 8 w 19"/>
                  <a:gd name="T13" fmla="*/ 28 h 29"/>
                  <a:gd name="T14" fmla="*/ 6 w 19"/>
                  <a:gd name="T15" fmla="*/ 27 h 29"/>
                  <a:gd name="T16" fmla="*/ 5 w 19"/>
                  <a:gd name="T17" fmla="*/ 26 h 29"/>
                  <a:gd name="T18" fmla="*/ 5 w 19"/>
                  <a:gd name="T19" fmla="*/ 28 h 29"/>
                  <a:gd name="T20" fmla="*/ 5 w 19"/>
                  <a:gd name="T21" fmla="*/ 28 h 29"/>
                  <a:gd name="T22" fmla="*/ 4 w 19"/>
                  <a:gd name="T23" fmla="*/ 29 h 29"/>
                  <a:gd name="T24" fmla="*/ 4 w 19"/>
                  <a:gd name="T25" fmla="*/ 29 h 29"/>
                  <a:gd name="T26" fmla="*/ 3 w 19"/>
                  <a:gd name="T27" fmla="*/ 29 h 29"/>
                  <a:gd name="T28" fmla="*/ 2 w 19"/>
                  <a:gd name="T29" fmla="*/ 29 h 29"/>
                  <a:gd name="T30" fmla="*/ 1 w 19"/>
                  <a:gd name="T31" fmla="*/ 29 h 29"/>
                  <a:gd name="T32" fmla="*/ 1 w 19"/>
                  <a:gd name="T33" fmla="*/ 28 h 29"/>
                  <a:gd name="T34" fmla="*/ 0 w 19"/>
                  <a:gd name="T35" fmla="*/ 28 h 29"/>
                  <a:gd name="T36" fmla="*/ 0 w 19"/>
                  <a:gd name="T37" fmla="*/ 1 h 29"/>
                  <a:gd name="T38" fmla="*/ 1 w 19"/>
                  <a:gd name="T39" fmla="*/ 1 h 29"/>
                  <a:gd name="T40" fmla="*/ 1 w 19"/>
                  <a:gd name="T41" fmla="*/ 0 h 29"/>
                  <a:gd name="T42" fmla="*/ 2 w 19"/>
                  <a:gd name="T43" fmla="*/ 0 h 29"/>
                  <a:gd name="T44" fmla="*/ 3 w 19"/>
                  <a:gd name="T45" fmla="*/ 0 h 29"/>
                  <a:gd name="T46" fmla="*/ 4 w 19"/>
                  <a:gd name="T47" fmla="*/ 0 h 29"/>
                  <a:gd name="T48" fmla="*/ 5 w 19"/>
                  <a:gd name="T49" fmla="*/ 0 h 29"/>
                  <a:gd name="T50" fmla="*/ 6 w 19"/>
                  <a:gd name="T51" fmla="*/ 1 h 29"/>
                  <a:gd name="T52" fmla="*/ 6 w 19"/>
                  <a:gd name="T53" fmla="*/ 1 h 29"/>
                  <a:gd name="T54" fmla="*/ 6 w 19"/>
                  <a:gd name="T55" fmla="*/ 11 h 29"/>
                  <a:gd name="T56" fmla="*/ 7 w 19"/>
                  <a:gd name="T57" fmla="*/ 10 h 29"/>
                  <a:gd name="T58" fmla="*/ 8 w 19"/>
                  <a:gd name="T59" fmla="*/ 9 h 29"/>
                  <a:gd name="T60" fmla="*/ 10 w 19"/>
                  <a:gd name="T61" fmla="*/ 9 h 29"/>
                  <a:gd name="T62" fmla="*/ 11 w 19"/>
                  <a:gd name="T63" fmla="*/ 9 h 29"/>
                  <a:gd name="T64" fmla="*/ 15 w 19"/>
                  <a:gd name="T65" fmla="*/ 9 h 29"/>
                  <a:gd name="T66" fmla="*/ 17 w 19"/>
                  <a:gd name="T67" fmla="*/ 12 h 29"/>
                  <a:gd name="T68" fmla="*/ 18 w 19"/>
                  <a:gd name="T69" fmla="*/ 15 h 29"/>
                  <a:gd name="T70" fmla="*/ 19 w 19"/>
                  <a:gd name="T71" fmla="*/ 19 h 29"/>
                  <a:gd name="T72" fmla="*/ 14 w 19"/>
                  <a:gd name="T73" fmla="*/ 19 h 29"/>
                  <a:gd name="T74" fmla="*/ 13 w 19"/>
                  <a:gd name="T75" fmla="*/ 17 h 29"/>
                  <a:gd name="T76" fmla="*/ 13 w 19"/>
                  <a:gd name="T77" fmla="*/ 15 h 29"/>
                  <a:gd name="T78" fmla="*/ 12 w 19"/>
                  <a:gd name="T79" fmla="*/ 14 h 29"/>
                  <a:gd name="T80" fmla="*/ 10 w 19"/>
                  <a:gd name="T81" fmla="*/ 13 h 29"/>
                  <a:gd name="T82" fmla="*/ 9 w 19"/>
                  <a:gd name="T83" fmla="*/ 13 h 29"/>
                  <a:gd name="T84" fmla="*/ 8 w 19"/>
                  <a:gd name="T85" fmla="*/ 14 h 29"/>
                  <a:gd name="T86" fmla="*/ 7 w 19"/>
                  <a:gd name="T87" fmla="*/ 15 h 29"/>
                  <a:gd name="T88" fmla="*/ 6 w 19"/>
                  <a:gd name="T89" fmla="*/ 16 h 29"/>
                  <a:gd name="T90" fmla="*/ 6 w 19"/>
                  <a:gd name="T91" fmla="*/ 22 h 29"/>
                  <a:gd name="T92" fmla="*/ 8 w 19"/>
                  <a:gd name="T93" fmla="*/ 24 h 29"/>
                  <a:gd name="T94" fmla="*/ 10 w 19"/>
                  <a:gd name="T95" fmla="*/ 25 h 29"/>
                  <a:gd name="T96" fmla="*/ 11 w 19"/>
                  <a:gd name="T97" fmla="*/ 24 h 29"/>
                  <a:gd name="T98" fmla="*/ 13 w 19"/>
                  <a:gd name="T99" fmla="*/ 23 h 29"/>
                  <a:gd name="T100" fmla="*/ 13 w 19"/>
                  <a:gd name="T101" fmla="*/ 21 h 29"/>
                  <a:gd name="T102" fmla="*/ 14 w 19"/>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9">
                    <a:moveTo>
                      <a:pt x="19" y="19"/>
                    </a:moveTo>
                    <a:cubicBezTo>
                      <a:pt x="19" y="20"/>
                      <a:pt x="19" y="22"/>
                      <a:pt x="18" y="23"/>
                    </a:cubicBezTo>
                    <a:cubicBezTo>
                      <a:pt x="18" y="24"/>
                      <a:pt x="17" y="25"/>
                      <a:pt x="17" y="26"/>
                    </a:cubicBezTo>
                    <a:cubicBezTo>
                      <a:pt x="16" y="27"/>
                      <a:pt x="15" y="28"/>
                      <a:pt x="14" y="28"/>
                    </a:cubicBezTo>
                    <a:cubicBezTo>
                      <a:pt x="13" y="29"/>
                      <a:pt x="12" y="29"/>
                      <a:pt x="11" y="29"/>
                    </a:cubicBezTo>
                    <a:cubicBezTo>
                      <a:pt x="10" y="29"/>
                      <a:pt x="10" y="29"/>
                      <a:pt x="9" y="29"/>
                    </a:cubicBezTo>
                    <a:cubicBezTo>
                      <a:pt x="9" y="29"/>
                      <a:pt x="8" y="29"/>
                      <a:pt x="8" y="28"/>
                    </a:cubicBezTo>
                    <a:cubicBezTo>
                      <a:pt x="7" y="28"/>
                      <a:pt x="7" y="28"/>
                      <a:pt x="6" y="27"/>
                    </a:cubicBezTo>
                    <a:cubicBezTo>
                      <a:pt x="6" y="27"/>
                      <a:pt x="5" y="27"/>
                      <a:pt x="5" y="26"/>
                    </a:cubicBezTo>
                    <a:cubicBezTo>
                      <a:pt x="5" y="28"/>
                      <a:pt x="5" y="28"/>
                      <a:pt x="5" y="28"/>
                    </a:cubicBezTo>
                    <a:cubicBezTo>
                      <a:pt x="5" y="28"/>
                      <a:pt x="5" y="28"/>
                      <a:pt x="5" y="28"/>
                    </a:cubicBezTo>
                    <a:cubicBezTo>
                      <a:pt x="5" y="29"/>
                      <a:pt x="5" y="29"/>
                      <a:pt x="4" y="29"/>
                    </a:cubicBezTo>
                    <a:cubicBezTo>
                      <a:pt x="4" y="29"/>
                      <a:pt x="4" y="29"/>
                      <a:pt x="4" y="29"/>
                    </a:cubicBezTo>
                    <a:cubicBezTo>
                      <a:pt x="3" y="29"/>
                      <a:pt x="3" y="29"/>
                      <a:pt x="3" y="29"/>
                    </a:cubicBezTo>
                    <a:cubicBezTo>
                      <a:pt x="2" y="29"/>
                      <a:pt x="2" y="29"/>
                      <a:pt x="2" y="29"/>
                    </a:cubicBezTo>
                    <a:cubicBezTo>
                      <a:pt x="1" y="29"/>
                      <a:pt x="1" y="29"/>
                      <a:pt x="1" y="29"/>
                    </a:cubicBezTo>
                    <a:cubicBezTo>
                      <a:pt x="1" y="29"/>
                      <a:pt x="1" y="29"/>
                      <a:pt x="1" y="28"/>
                    </a:cubicBezTo>
                    <a:cubicBezTo>
                      <a:pt x="1" y="28"/>
                      <a:pt x="0" y="28"/>
                      <a:pt x="0" y="28"/>
                    </a:cubicBezTo>
                    <a:cubicBezTo>
                      <a:pt x="0" y="1"/>
                      <a:pt x="0" y="1"/>
                      <a:pt x="0" y="1"/>
                    </a:cubicBezTo>
                    <a:cubicBezTo>
                      <a:pt x="0" y="1"/>
                      <a:pt x="1" y="1"/>
                      <a:pt x="1" y="1"/>
                    </a:cubicBezTo>
                    <a:cubicBezTo>
                      <a:pt x="1" y="1"/>
                      <a:pt x="1" y="1"/>
                      <a:pt x="1" y="0"/>
                    </a:cubicBezTo>
                    <a:cubicBezTo>
                      <a:pt x="1" y="0"/>
                      <a:pt x="1" y="0"/>
                      <a:pt x="2" y="0"/>
                    </a:cubicBezTo>
                    <a:cubicBezTo>
                      <a:pt x="2" y="0"/>
                      <a:pt x="3" y="0"/>
                      <a:pt x="3" y="0"/>
                    </a:cubicBezTo>
                    <a:cubicBezTo>
                      <a:pt x="4" y="0"/>
                      <a:pt x="4" y="0"/>
                      <a:pt x="4" y="0"/>
                    </a:cubicBezTo>
                    <a:cubicBezTo>
                      <a:pt x="5" y="0"/>
                      <a:pt x="5" y="0"/>
                      <a:pt x="5" y="0"/>
                    </a:cubicBezTo>
                    <a:cubicBezTo>
                      <a:pt x="5" y="1"/>
                      <a:pt x="5" y="1"/>
                      <a:pt x="6" y="1"/>
                    </a:cubicBezTo>
                    <a:cubicBezTo>
                      <a:pt x="6" y="1"/>
                      <a:pt x="6" y="1"/>
                      <a:pt x="6" y="1"/>
                    </a:cubicBezTo>
                    <a:cubicBezTo>
                      <a:pt x="6" y="11"/>
                      <a:pt x="6" y="11"/>
                      <a:pt x="6" y="11"/>
                    </a:cubicBezTo>
                    <a:cubicBezTo>
                      <a:pt x="6" y="11"/>
                      <a:pt x="7" y="10"/>
                      <a:pt x="7" y="10"/>
                    </a:cubicBezTo>
                    <a:cubicBezTo>
                      <a:pt x="7" y="10"/>
                      <a:pt x="8" y="9"/>
                      <a:pt x="8" y="9"/>
                    </a:cubicBezTo>
                    <a:cubicBezTo>
                      <a:pt x="9" y="9"/>
                      <a:pt x="9" y="9"/>
                      <a:pt x="10" y="9"/>
                    </a:cubicBezTo>
                    <a:cubicBezTo>
                      <a:pt x="10" y="9"/>
                      <a:pt x="11" y="9"/>
                      <a:pt x="11" y="9"/>
                    </a:cubicBezTo>
                    <a:cubicBezTo>
                      <a:pt x="13" y="9"/>
                      <a:pt x="14" y="9"/>
                      <a:pt x="15" y="9"/>
                    </a:cubicBezTo>
                    <a:cubicBezTo>
                      <a:pt x="16" y="10"/>
                      <a:pt x="17" y="11"/>
                      <a:pt x="17" y="12"/>
                    </a:cubicBezTo>
                    <a:cubicBezTo>
                      <a:pt x="18" y="13"/>
                      <a:pt x="18" y="14"/>
                      <a:pt x="18" y="15"/>
                    </a:cubicBezTo>
                    <a:cubicBezTo>
                      <a:pt x="19" y="16"/>
                      <a:pt x="19" y="17"/>
                      <a:pt x="19" y="19"/>
                    </a:cubicBezTo>
                    <a:close/>
                    <a:moveTo>
                      <a:pt x="14" y="19"/>
                    </a:moveTo>
                    <a:cubicBezTo>
                      <a:pt x="14" y="18"/>
                      <a:pt x="13" y="18"/>
                      <a:pt x="13" y="17"/>
                    </a:cubicBezTo>
                    <a:cubicBezTo>
                      <a:pt x="13" y="16"/>
                      <a:pt x="13" y="15"/>
                      <a:pt x="13" y="15"/>
                    </a:cubicBezTo>
                    <a:cubicBezTo>
                      <a:pt x="12" y="14"/>
                      <a:pt x="12" y="14"/>
                      <a:pt x="12" y="14"/>
                    </a:cubicBezTo>
                    <a:cubicBezTo>
                      <a:pt x="11" y="13"/>
                      <a:pt x="11" y="13"/>
                      <a:pt x="10" y="13"/>
                    </a:cubicBezTo>
                    <a:cubicBezTo>
                      <a:pt x="10" y="13"/>
                      <a:pt x="9" y="13"/>
                      <a:pt x="9" y="13"/>
                    </a:cubicBezTo>
                    <a:cubicBezTo>
                      <a:pt x="9" y="13"/>
                      <a:pt x="8" y="13"/>
                      <a:pt x="8" y="14"/>
                    </a:cubicBezTo>
                    <a:cubicBezTo>
                      <a:pt x="8" y="14"/>
                      <a:pt x="7" y="14"/>
                      <a:pt x="7" y="15"/>
                    </a:cubicBezTo>
                    <a:cubicBezTo>
                      <a:pt x="6" y="15"/>
                      <a:pt x="6" y="15"/>
                      <a:pt x="6" y="16"/>
                    </a:cubicBezTo>
                    <a:cubicBezTo>
                      <a:pt x="6" y="22"/>
                      <a:pt x="6" y="22"/>
                      <a:pt x="6" y="22"/>
                    </a:cubicBezTo>
                    <a:cubicBezTo>
                      <a:pt x="6" y="23"/>
                      <a:pt x="7" y="24"/>
                      <a:pt x="8" y="24"/>
                    </a:cubicBezTo>
                    <a:cubicBezTo>
                      <a:pt x="8" y="25"/>
                      <a:pt x="9" y="25"/>
                      <a:pt x="10" y="25"/>
                    </a:cubicBezTo>
                    <a:cubicBezTo>
                      <a:pt x="10" y="25"/>
                      <a:pt x="11" y="25"/>
                      <a:pt x="11" y="24"/>
                    </a:cubicBezTo>
                    <a:cubicBezTo>
                      <a:pt x="12" y="24"/>
                      <a:pt x="12" y="24"/>
                      <a:pt x="13" y="23"/>
                    </a:cubicBezTo>
                    <a:cubicBezTo>
                      <a:pt x="13" y="22"/>
                      <a:pt x="13" y="22"/>
                      <a:pt x="13" y="21"/>
                    </a:cubicBezTo>
                    <a:cubicBezTo>
                      <a:pt x="13" y="20"/>
                      <a:pt x="14" y="20"/>
                      <a:pt x="14"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5" name="Freeform 8495">
                <a:extLst>
                  <a:ext uri="{FF2B5EF4-FFF2-40B4-BE49-F238E27FC236}">
                    <a16:creationId xmlns:a16="http://schemas.microsoft.com/office/drawing/2014/main" id="{5C924014-8D4D-4B4B-A0E3-B6F09F26DC27}"/>
                  </a:ext>
                </a:extLst>
              </p:cNvPr>
              <p:cNvSpPr>
                <a:spLocks noEditPoints="1"/>
              </p:cNvSpPr>
              <p:nvPr/>
            </p:nvSpPr>
            <p:spPr bwMode="auto">
              <a:xfrm>
                <a:off x="-200025" y="3337042"/>
                <a:ext cx="49213"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2 w 18"/>
                  <a:gd name="T17" fmla="*/ 16 h 20"/>
                  <a:gd name="T18" fmla="*/ 14 w 18"/>
                  <a:gd name="T19" fmla="*/ 16 h 20"/>
                  <a:gd name="T20" fmla="*/ 15 w 18"/>
                  <a:gd name="T21" fmla="*/ 15 h 20"/>
                  <a:gd name="T22" fmla="*/ 16 w 18"/>
                  <a:gd name="T23" fmla="*/ 15 h 20"/>
                  <a:gd name="T24" fmla="*/ 17 w 18"/>
                  <a:gd name="T25" fmla="*/ 15 h 20"/>
                  <a:gd name="T26" fmla="*/ 17 w 18"/>
                  <a:gd name="T27" fmla="*/ 15 h 20"/>
                  <a:gd name="T28" fmla="*/ 17 w 18"/>
                  <a:gd name="T29" fmla="*/ 16 h 20"/>
                  <a:gd name="T30" fmla="*/ 17 w 18"/>
                  <a:gd name="T31" fmla="*/ 17 h 20"/>
                  <a:gd name="T32" fmla="*/ 17 w 18"/>
                  <a:gd name="T33" fmla="*/ 18 h 20"/>
                  <a:gd name="T34" fmla="*/ 17 w 18"/>
                  <a:gd name="T35" fmla="*/ 18 h 20"/>
                  <a:gd name="T36" fmla="*/ 17 w 18"/>
                  <a:gd name="T37" fmla="*/ 18 h 20"/>
                  <a:gd name="T38" fmla="*/ 17 w 18"/>
                  <a:gd name="T39" fmla="*/ 19 h 20"/>
                  <a:gd name="T40" fmla="*/ 16 w 18"/>
                  <a:gd name="T41" fmla="*/ 19 h 20"/>
                  <a:gd name="T42" fmla="*/ 14 w 18"/>
                  <a:gd name="T43" fmla="*/ 20 h 20"/>
                  <a:gd name="T44" fmla="*/ 12 w 18"/>
                  <a:gd name="T45" fmla="*/ 20 h 20"/>
                  <a:gd name="T46" fmla="*/ 10 w 18"/>
                  <a:gd name="T47" fmla="*/ 20 h 20"/>
                  <a:gd name="T48" fmla="*/ 5 w 18"/>
                  <a:gd name="T49" fmla="*/ 20 h 20"/>
                  <a:gd name="T50" fmla="*/ 2 w 18"/>
                  <a:gd name="T51" fmla="*/ 18 h 20"/>
                  <a:gd name="T52" fmla="*/ 0 w 18"/>
                  <a:gd name="T53" fmla="*/ 15 h 20"/>
                  <a:gd name="T54" fmla="*/ 0 w 18"/>
                  <a:gd name="T55" fmla="*/ 10 h 20"/>
                  <a:gd name="T56" fmla="*/ 1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3 w 18"/>
                  <a:gd name="T73" fmla="*/ 8 h 20"/>
                  <a:gd name="T74" fmla="*/ 12 w 18"/>
                  <a:gd name="T75" fmla="*/ 4 h 20"/>
                  <a:gd name="T76" fmla="*/ 9 w 18"/>
                  <a:gd name="T77" fmla="*/ 3 h 20"/>
                  <a:gd name="T78" fmla="*/ 7 w 18"/>
                  <a:gd name="T79" fmla="*/ 4 h 20"/>
                  <a:gd name="T80" fmla="*/ 6 w 18"/>
                  <a:gd name="T81" fmla="*/ 5 h 20"/>
                  <a:gd name="T82" fmla="*/ 5 w 18"/>
                  <a:gd name="T83" fmla="*/ 6 h 20"/>
                  <a:gd name="T84" fmla="*/ 5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8" y="10"/>
                      <a:pt x="17" y="11"/>
                    </a:cubicBezTo>
                    <a:cubicBezTo>
                      <a:pt x="17" y="11"/>
                      <a:pt x="17" y="11"/>
                      <a:pt x="16" y="11"/>
                    </a:cubicBezTo>
                    <a:cubicBezTo>
                      <a:pt x="5" y="11"/>
                      <a:pt x="5" y="11"/>
                      <a:pt x="5" y="11"/>
                    </a:cubicBezTo>
                    <a:cubicBezTo>
                      <a:pt x="5" y="12"/>
                      <a:pt x="5" y="13"/>
                      <a:pt x="5" y="13"/>
                    </a:cubicBezTo>
                    <a:cubicBezTo>
                      <a:pt x="6" y="14"/>
                      <a:pt x="6" y="15"/>
                      <a:pt x="6" y="15"/>
                    </a:cubicBezTo>
                    <a:cubicBezTo>
                      <a:pt x="7" y="15"/>
                      <a:pt x="7" y="16"/>
                      <a:pt x="8" y="16"/>
                    </a:cubicBezTo>
                    <a:cubicBezTo>
                      <a:pt x="8" y="16"/>
                      <a:pt x="9" y="16"/>
                      <a:pt x="10" y="16"/>
                    </a:cubicBezTo>
                    <a:cubicBezTo>
                      <a:pt x="11" y="16"/>
                      <a:pt x="12" y="16"/>
                      <a:pt x="12" y="16"/>
                    </a:cubicBezTo>
                    <a:cubicBezTo>
                      <a:pt x="13" y="16"/>
                      <a:pt x="14" y="16"/>
                      <a:pt x="14" y="16"/>
                    </a:cubicBezTo>
                    <a:cubicBezTo>
                      <a:pt x="15" y="16"/>
                      <a:pt x="15" y="15"/>
                      <a:pt x="15" y="15"/>
                    </a:cubicBezTo>
                    <a:cubicBezTo>
                      <a:pt x="16" y="15"/>
                      <a:pt x="16" y="15"/>
                      <a:pt x="16" y="15"/>
                    </a:cubicBezTo>
                    <a:cubicBezTo>
                      <a:pt x="16" y="15"/>
                      <a:pt x="17" y="15"/>
                      <a:pt x="17" y="15"/>
                    </a:cubicBezTo>
                    <a:cubicBezTo>
                      <a:pt x="17" y="15"/>
                      <a:pt x="17" y="15"/>
                      <a:pt x="17" y="15"/>
                    </a:cubicBezTo>
                    <a:cubicBezTo>
                      <a:pt x="17" y="16"/>
                      <a:pt x="17" y="16"/>
                      <a:pt x="17" y="16"/>
                    </a:cubicBezTo>
                    <a:cubicBezTo>
                      <a:pt x="17" y="16"/>
                      <a:pt x="17" y="16"/>
                      <a:pt x="17" y="17"/>
                    </a:cubicBezTo>
                    <a:cubicBezTo>
                      <a:pt x="17" y="17"/>
                      <a:pt x="17" y="17"/>
                      <a:pt x="17" y="18"/>
                    </a:cubicBezTo>
                    <a:cubicBezTo>
                      <a:pt x="17" y="18"/>
                      <a:pt x="17" y="18"/>
                      <a:pt x="17" y="18"/>
                    </a:cubicBezTo>
                    <a:cubicBezTo>
                      <a:pt x="17" y="18"/>
                      <a:pt x="17" y="18"/>
                      <a:pt x="17" y="18"/>
                    </a:cubicBezTo>
                    <a:cubicBezTo>
                      <a:pt x="17" y="19"/>
                      <a:pt x="17" y="19"/>
                      <a:pt x="17" y="19"/>
                    </a:cubicBezTo>
                    <a:cubicBezTo>
                      <a:pt x="16" y="19"/>
                      <a:pt x="16" y="19"/>
                      <a:pt x="16" y="19"/>
                    </a:cubicBezTo>
                    <a:cubicBezTo>
                      <a:pt x="15" y="19"/>
                      <a:pt x="15" y="19"/>
                      <a:pt x="14" y="20"/>
                    </a:cubicBezTo>
                    <a:cubicBezTo>
                      <a:pt x="14" y="20"/>
                      <a:pt x="13" y="20"/>
                      <a:pt x="12" y="20"/>
                    </a:cubicBezTo>
                    <a:cubicBezTo>
                      <a:pt x="11" y="20"/>
                      <a:pt x="11" y="20"/>
                      <a:pt x="10" y="20"/>
                    </a:cubicBezTo>
                    <a:cubicBezTo>
                      <a:pt x="8" y="20"/>
                      <a:pt x="7" y="20"/>
                      <a:pt x="5" y="20"/>
                    </a:cubicBezTo>
                    <a:cubicBezTo>
                      <a:pt x="4" y="19"/>
                      <a:pt x="3" y="19"/>
                      <a:pt x="2" y="18"/>
                    </a:cubicBezTo>
                    <a:cubicBezTo>
                      <a:pt x="2" y="17"/>
                      <a:pt x="1" y="16"/>
                      <a:pt x="0" y="15"/>
                    </a:cubicBezTo>
                    <a:cubicBezTo>
                      <a:pt x="0" y="13"/>
                      <a:pt x="0" y="12"/>
                      <a:pt x="0" y="10"/>
                    </a:cubicBezTo>
                    <a:cubicBezTo>
                      <a:pt x="0" y="8"/>
                      <a:pt x="0" y="7"/>
                      <a:pt x="1" y="6"/>
                    </a:cubicBezTo>
                    <a:cubicBezTo>
                      <a:pt x="1" y="4"/>
                      <a:pt x="2" y="3"/>
                      <a:pt x="2" y="2"/>
                    </a:cubicBezTo>
                    <a:cubicBezTo>
                      <a:pt x="3" y="2"/>
                      <a:pt x="4" y="1"/>
                      <a:pt x="5" y="0"/>
                    </a:cubicBezTo>
                    <a:cubicBezTo>
                      <a:pt x="6" y="0"/>
                      <a:pt x="8" y="0"/>
                      <a:pt x="9" y="0"/>
                    </a:cubicBezTo>
                    <a:cubicBezTo>
                      <a:pt x="11" y="0"/>
                      <a:pt x="12" y="0"/>
                      <a:pt x="13" y="0"/>
                    </a:cubicBezTo>
                    <a:cubicBezTo>
                      <a:pt x="14" y="1"/>
                      <a:pt x="15" y="1"/>
                      <a:pt x="16" y="2"/>
                    </a:cubicBezTo>
                    <a:cubicBezTo>
                      <a:pt x="16" y="3"/>
                      <a:pt x="17" y="4"/>
                      <a:pt x="17" y="5"/>
                    </a:cubicBezTo>
                    <a:cubicBezTo>
                      <a:pt x="18" y="6"/>
                      <a:pt x="18" y="7"/>
                      <a:pt x="18" y="9"/>
                    </a:cubicBezTo>
                    <a:close/>
                    <a:moveTo>
                      <a:pt x="13" y="8"/>
                    </a:moveTo>
                    <a:cubicBezTo>
                      <a:pt x="13" y="6"/>
                      <a:pt x="13" y="5"/>
                      <a:pt x="12" y="4"/>
                    </a:cubicBezTo>
                    <a:cubicBezTo>
                      <a:pt x="11" y="4"/>
                      <a:pt x="10" y="3"/>
                      <a:pt x="9" y="3"/>
                    </a:cubicBezTo>
                    <a:cubicBezTo>
                      <a:pt x="8" y="3"/>
                      <a:pt x="8" y="3"/>
                      <a:pt x="7" y="4"/>
                    </a:cubicBezTo>
                    <a:cubicBezTo>
                      <a:pt x="7" y="4"/>
                      <a:pt x="6" y="4"/>
                      <a:pt x="6" y="5"/>
                    </a:cubicBezTo>
                    <a:cubicBezTo>
                      <a:pt x="6" y="5"/>
                      <a:pt x="6" y="6"/>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6" name="Freeform 8496">
                <a:extLst>
                  <a:ext uri="{FF2B5EF4-FFF2-40B4-BE49-F238E27FC236}">
                    <a16:creationId xmlns:a16="http://schemas.microsoft.com/office/drawing/2014/main" id="{C5CD4892-DF37-45C2-AE56-AA5580A4A0AA}"/>
                  </a:ext>
                </a:extLst>
              </p:cNvPr>
              <p:cNvSpPr>
                <a:spLocks/>
              </p:cNvSpPr>
              <p:nvPr/>
            </p:nvSpPr>
            <p:spPr bwMode="auto">
              <a:xfrm>
                <a:off x="-142875" y="3337042"/>
                <a:ext cx="39688" cy="52388"/>
              </a:xfrm>
              <a:custGeom>
                <a:avLst/>
                <a:gdLst>
                  <a:gd name="T0" fmla="*/ 15 w 15"/>
                  <a:gd name="T1" fmla="*/ 16 h 20"/>
                  <a:gd name="T2" fmla="*/ 15 w 15"/>
                  <a:gd name="T3" fmla="*/ 17 h 20"/>
                  <a:gd name="T4" fmla="*/ 15 w 15"/>
                  <a:gd name="T5" fmla="*/ 18 h 20"/>
                  <a:gd name="T6" fmla="*/ 15 w 15"/>
                  <a:gd name="T7" fmla="*/ 18 h 20"/>
                  <a:gd name="T8" fmla="*/ 14 w 15"/>
                  <a:gd name="T9" fmla="*/ 18 h 20"/>
                  <a:gd name="T10" fmla="*/ 13 w 15"/>
                  <a:gd name="T11" fmla="*/ 19 h 20"/>
                  <a:gd name="T12" fmla="*/ 12 w 15"/>
                  <a:gd name="T13" fmla="*/ 20 h 20"/>
                  <a:gd name="T14" fmla="*/ 10 w 15"/>
                  <a:gd name="T15" fmla="*/ 20 h 20"/>
                  <a:gd name="T16" fmla="*/ 9 w 15"/>
                  <a:gd name="T17" fmla="*/ 20 h 20"/>
                  <a:gd name="T18" fmla="*/ 5 w 15"/>
                  <a:gd name="T19" fmla="*/ 20 h 20"/>
                  <a:gd name="T20" fmla="*/ 2 w 15"/>
                  <a:gd name="T21" fmla="*/ 18 h 20"/>
                  <a:gd name="T22" fmla="*/ 1 w 15"/>
                  <a:gd name="T23" fmla="*/ 14 h 20"/>
                  <a:gd name="T24" fmla="*/ 0 w 15"/>
                  <a:gd name="T25" fmla="*/ 10 h 20"/>
                  <a:gd name="T26" fmla="*/ 1 w 15"/>
                  <a:gd name="T27" fmla="*/ 6 h 20"/>
                  <a:gd name="T28" fmla="*/ 3 w 15"/>
                  <a:gd name="T29" fmla="*/ 2 h 20"/>
                  <a:gd name="T30" fmla="*/ 5 w 15"/>
                  <a:gd name="T31" fmla="*/ 0 h 20"/>
                  <a:gd name="T32" fmla="*/ 9 w 15"/>
                  <a:gd name="T33" fmla="*/ 0 h 20"/>
                  <a:gd name="T34" fmla="*/ 11 w 15"/>
                  <a:gd name="T35" fmla="*/ 0 h 20"/>
                  <a:gd name="T36" fmla="*/ 12 w 15"/>
                  <a:gd name="T37" fmla="*/ 0 h 20"/>
                  <a:gd name="T38" fmla="*/ 13 w 15"/>
                  <a:gd name="T39" fmla="*/ 1 h 20"/>
                  <a:gd name="T40" fmla="*/ 14 w 15"/>
                  <a:gd name="T41" fmla="*/ 1 h 20"/>
                  <a:gd name="T42" fmla="*/ 15 w 15"/>
                  <a:gd name="T43" fmla="*/ 2 h 20"/>
                  <a:gd name="T44" fmla="*/ 15 w 15"/>
                  <a:gd name="T45" fmla="*/ 2 h 20"/>
                  <a:gd name="T46" fmla="*/ 15 w 15"/>
                  <a:gd name="T47" fmla="*/ 3 h 20"/>
                  <a:gd name="T48" fmla="*/ 15 w 15"/>
                  <a:gd name="T49" fmla="*/ 4 h 20"/>
                  <a:gd name="T50" fmla="*/ 15 w 15"/>
                  <a:gd name="T51" fmla="*/ 5 h 20"/>
                  <a:gd name="T52" fmla="*/ 14 w 15"/>
                  <a:gd name="T53" fmla="*/ 6 h 20"/>
                  <a:gd name="T54" fmla="*/ 13 w 15"/>
                  <a:gd name="T55" fmla="*/ 5 h 20"/>
                  <a:gd name="T56" fmla="*/ 12 w 15"/>
                  <a:gd name="T57" fmla="*/ 5 h 20"/>
                  <a:gd name="T58" fmla="*/ 11 w 15"/>
                  <a:gd name="T59" fmla="*/ 4 h 20"/>
                  <a:gd name="T60" fmla="*/ 9 w 15"/>
                  <a:gd name="T61" fmla="*/ 4 h 20"/>
                  <a:gd name="T62" fmla="*/ 6 w 15"/>
                  <a:gd name="T63" fmla="*/ 5 h 20"/>
                  <a:gd name="T64" fmla="*/ 5 w 15"/>
                  <a:gd name="T65" fmla="*/ 10 h 20"/>
                  <a:gd name="T66" fmla="*/ 5 w 15"/>
                  <a:gd name="T67" fmla="*/ 12 h 20"/>
                  <a:gd name="T68" fmla="*/ 6 w 15"/>
                  <a:gd name="T69" fmla="*/ 14 h 20"/>
                  <a:gd name="T70" fmla="*/ 8 w 15"/>
                  <a:gd name="T71" fmla="*/ 16 h 20"/>
                  <a:gd name="T72" fmla="*/ 9 w 15"/>
                  <a:gd name="T73" fmla="*/ 16 h 20"/>
                  <a:gd name="T74" fmla="*/ 11 w 15"/>
                  <a:gd name="T75" fmla="*/ 16 h 20"/>
                  <a:gd name="T76" fmla="*/ 13 w 15"/>
                  <a:gd name="T77" fmla="*/ 15 h 20"/>
                  <a:gd name="T78" fmla="*/ 14 w 15"/>
                  <a:gd name="T79" fmla="*/ 14 h 20"/>
                  <a:gd name="T80" fmla="*/ 14 w 15"/>
                  <a:gd name="T81" fmla="*/ 14 h 20"/>
                  <a:gd name="T82" fmla="*/ 15 w 15"/>
                  <a:gd name="T83" fmla="*/ 14 h 20"/>
                  <a:gd name="T84" fmla="*/ 15 w 15"/>
                  <a:gd name="T85" fmla="*/ 14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6"/>
                      <a:pt x="15" y="17"/>
                      <a:pt x="15" y="17"/>
                    </a:cubicBezTo>
                    <a:cubicBezTo>
                      <a:pt x="15" y="17"/>
                      <a:pt x="15" y="17"/>
                      <a:pt x="15" y="18"/>
                    </a:cubicBezTo>
                    <a:cubicBezTo>
                      <a:pt x="15" y="18"/>
                      <a:pt x="15" y="18"/>
                      <a:pt x="15" y="18"/>
                    </a:cubicBezTo>
                    <a:cubicBezTo>
                      <a:pt x="15" y="18"/>
                      <a:pt x="14" y="18"/>
                      <a:pt x="14" y="18"/>
                    </a:cubicBezTo>
                    <a:cubicBezTo>
                      <a:pt x="14" y="19"/>
                      <a:pt x="14" y="19"/>
                      <a:pt x="13" y="19"/>
                    </a:cubicBezTo>
                    <a:cubicBezTo>
                      <a:pt x="13" y="19"/>
                      <a:pt x="13" y="19"/>
                      <a:pt x="12" y="20"/>
                    </a:cubicBezTo>
                    <a:cubicBezTo>
                      <a:pt x="12" y="20"/>
                      <a:pt x="11" y="20"/>
                      <a:pt x="10" y="20"/>
                    </a:cubicBezTo>
                    <a:cubicBezTo>
                      <a:pt x="10" y="20"/>
                      <a:pt x="9" y="20"/>
                      <a:pt x="9" y="20"/>
                    </a:cubicBezTo>
                    <a:cubicBezTo>
                      <a:pt x="7" y="20"/>
                      <a:pt x="6" y="20"/>
                      <a:pt x="5" y="20"/>
                    </a:cubicBezTo>
                    <a:cubicBezTo>
                      <a:pt x="4" y="19"/>
                      <a:pt x="3" y="18"/>
                      <a:pt x="2" y="18"/>
                    </a:cubicBezTo>
                    <a:cubicBezTo>
                      <a:pt x="1" y="17"/>
                      <a:pt x="1" y="16"/>
                      <a:pt x="1" y="14"/>
                    </a:cubicBezTo>
                    <a:cubicBezTo>
                      <a:pt x="0" y="13"/>
                      <a:pt x="0" y="12"/>
                      <a:pt x="0" y="10"/>
                    </a:cubicBezTo>
                    <a:cubicBezTo>
                      <a:pt x="0" y="8"/>
                      <a:pt x="0" y="7"/>
                      <a:pt x="1" y="6"/>
                    </a:cubicBezTo>
                    <a:cubicBezTo>
                      <a:pt x="1" y="4"/>
                      <a:pt x="2" y="3"/>
                      <a:pt x="3" y="2"/>
                    </a:cubicBezTo>
                    <a:cubicBezTo>
                      <a:pt x="3" y="1"/>
                      <a:pt x="4" y="1"/>
                      <a:pt x="5" y="0"/>
                    </a:cubicBezTo>
                    <a:cubicBezTo>
                      <a:pt x="7" y="0"/>
                      <a:pt x="8" y="0"/>
                      <a:pt x="9" y="0"/>
                    </a:cubicBezTo>
                    <a:cubicBezTo>
                      <a:pt x="10" y="0"/>
                      <a:pt x="10" y="0"/>
                      <a:pt x="11" y="0"/>
                    </a:cubicBezTo>
                    <a:cubicBezTo>
                      <a:pt x="11" y="0"/>
                      <a:pt x="12" y="0"/>
                      <a:pt x="12" y="0"/>
                    </a:cubicBezTo>
                    <a:cubicBezTo>
                      <a:pt x="13" y="0"/>
                      <a:pt x="13" y="1"/>
                      <a:pt x="13" y="1"/>
                    </a:cubicBezTo>
                    <a:cubicBezTo>
                      <a:pt x="14" y="1"/>
                      <a:pt x="14" y="1"/>
                      <a:pt x="14" y="1"/>
                    </a:cubicBezTo>
                    <a:cubicBezTo>
                      <a:pt x="14" y="1"/>
                      <a:pt x="14" y="2"/>
                      <a:pt x="15" y="2"/>
                    </a:cubicBezTo>
                    <a:cubicBezTo>
                      <a:pt x="15" y="2"/>
                      <a:pt x="15" y="2"/>
                      <a:pt x="15" y="2"/>
                    </a:cubicBezTo>
                    <a:cubicBezTo>
                      <a:pt x="15" y="2"/>
                      <a:pt x="15" y="2"/>
                      <a:pt x="15" y="3"/>
                    </a:cubicBezTo>
                    <a:cubicBezTo>
                      <a:pt x="15" y="3"/>
                      <a:pt x="15" y="3"/>
                      <a:pt x="15" y="4"/>
                    </a:cubicBezTo>
                    <a:cubicBezTo>
                      <a:pt x="15" y="4"/>
                      <a:pt x="15" y="5"/>
                      <a:pt x="15" y="5"/>
                    </a:cubicBezTo>
                    <a:cubicBezTo>
                      <a:pt x="14" y="5"/>
                      <a:pt x="14" y="6"/>
                      <a:pt x="14" y="6"/>
                    </a:cubicBezTo>
                    <a:cubicBezTo>
                      <a:pt x="14" y="6"/>
                      <a:pt x="14" y="6"/>
                      <a:pt x="13" y="5"/>
                    </a:cubicBezTo>
                    <a:cubicBezTo>
                      <a:pt x="13" y="5"/>
                      <a:pt x="13" y="5"/>
                      <a:pt x="12" y="5"/>
                    </a:cubicBezTo>
                    <a:cubicBezTo>
                      <a:pt x="12" y="5"/>
                      <a:pt x="12" y="4"/>
                      <a:pt x="11" y="4"/>
                    </a:cubicBezTo>
                    <a:cubicBezTo>
                      <a:pt x="11" y="4"/>
                      <a:pt x="10" y="4"/>
                      <a:pt x="9" y="4"/>
                    </a:cubicBezTo>
                    <a:cubicBezTo>
                      <a:pt x="8" y="4"/>
                      <a:pt x="7" y="4"/>
                      <a:pt x="6" y="5"/>
                    </a:cubicBezTo>
                    <a:cubicBezTo>
                      <a:pt x="6" y="6"/>
                      <a:pt x="5" y="8"/>
                      <a:pt x="5" y="10"/>
                    </a:cubicBezTo>
                    <a:cubicBezTo>
                      <a:pt x="5" y="11"/>
                      <a:pt x="5" y="12"/>
                      <a:pt x="5" y="12"/>
                    </a:cubicBezTo>
                    <a:cubicBezTo>
                      <a:pt x="6" y="13"/>
                      <a:pt x="6" y="14"/>
                      <a:pt x="6" y="14"/>
                    </a:cubicBezTo>
                    <a:cubicBezTo>
                      <a:pt x="7" y="15"/>
                      <a:pt x="7" y="15"/>
                      <a:pt x="8" y="16"/>
                    </a:cubicBezTo>
                    <a:cubicBezTo>
                      <a:pt x="8" y="16"/>
                      <a:pt x="9" y="16"/>
                      <a:pt x="9" y="16"/>
                    </a:cubicBezTo>
                    <a:cubicBezTo>
                      <a:pt x="10" y="16"/>
                      <a:pt x="11" y="16"/>
                      <a:pt x="11" y="16"/>
                    </a:cubicBezTo>
                    <a:cubicBezTo>
                      <a:pt x="12" y="15"/>
                      <a:pt x="12" y="15"/>
                      <a:pt x="13" y="15"/>
                    </a:cubicBezTo>
                    <a:cubicBezTo>
                      <a:pt x="13" y="15"/>
                      <a:pt x="13" y="14"/>
                      <a:pt x="14" y="14"/>
                    </a:cubicBezTo>
                    <a:cubicBezTo>
                      <a:pt x="14" y="14"/>
                      <a:pt x="14" y="14"/>
                      <a:pt x="14" y="14"/>
                    </a:cubicBezTo>
                    <a:cubicBezTo>
                      <a:pt x="14" y="14"/>
                      <a:pt x="14" y="14"/>
                      <a:pt x="15" y="14"/>
                    </a:cubicBezTo>
                    <a:cubicBezTo>
                      <a:pt x="15" y="14"/>
                      <a:pt x="15" y="14"/>
                      <a:pt x="15" y="14"/>
                    </a:cubicBezTo>
                    <a:cubicBezTo>
                      <a:pt x="15" y="15"/>
                      <a:pt x="15" y="15"/>
                      <a:pt x="15" y="15"/>
                    </a:cubicBezTo>
                    <a:cubicBezTo>
                      <a:pt x="15" y="15"/>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42" name="Group 9641">
              <a:extLst>
                <a:ext uri="{FF2B5EF4-FFF2-40B4-BE49-F238E27FC236}">
                  <a16:creationId xmlns:a16="http://schemas.microsoft.com/office/drawing/2014/main" id="{9D5DE820-B8FA-4EF7-BEA8-2D3D151C11DD}"/>
                </a:ext>
              </a:extLst>
            </p:cNvPr>
            <p:cNvGrpSpPr/>
            <p:nvPr/>
          </p:nvGrpSpPr>
          <p:grpSpPr>
            <a:xfrm>
              <a:off x="1152044" y="3781555"/>
              <a:ext cx="225180" cy="64739"/>
              <a:chOff x="-2652713" y="3268780"/>
              <a:chExt cx="254000" cy="73025"/>
            </a:xfrm>
          </p:grpSpPr>
          <p:sp>
            <p:nvSpPr>
              <p:cNvPr id="9087" name="Freeform 8497">
                <a:extLst>
                  <a:ext uri="{FF2B5EF4-FFF2-40B4-BE49-F238E27FC236}">
                    <a16:creationId xmlns:a16="http://schemas.microsoft.com/office/drawing/2014/main" id="{71656071-3892-45B2-AC29-342FEDD2BEBA}"/>
                  </a:ext>
                </a:extLst>
              </p:cNvPr>
              <p:cNvSpPr>
                <a:spLocks/>
              </p:cNvSpPr>
              <p:nvPr/>
            </p:nvSpPr>
            <p:spPr bwMode="auto">
              <a:xfrm>
                <a:off x="-2652713" y="3270367"/>
                <a:ext cx="61913" cy="68263"/>
              </a:xfrm>
              <a:custGeom>
                <a:avLst/>
                <a:gdLst>
                  <a:gd name="T0" fmla="*/ 23 w 23"/>
                  <a:gd name="T1" fmla="*/ 3 h 26"/>
                  <a:gd name="T2" fmla="*/ 23 w 23"/>
                  <a:gd name="T3" fmla="*/ 4 h 26"/>
                  <a:gd name="T4" fmla="*/ 23 w 23"/>
                  <a:gd name="T5" fmla="*/ 5 h 26"/>
                  <a:gd name="T6" fmla="*/ 22 w 23"/>
                  <a:gd name="T7" fmla="*/ 5 h 26"/>
                  <a:gd name="T8" fmla="*/ 22 w 23"/>
                  <a:gd name="T9" fmla="*/ 5 h 26"/>
                  <a:gd name="T10" fmla="*/ 21 w 23"/>
                  <a:gd name="T11" fmla="*/ 5 h 26"/>
                  <a:gd name="T12" fmla="*/ 20 w 23"/>
                  <a:gd name="T13" fmla="*/ 4 h 26"/>
                  <a:gd name="T14" fmla="*/ 17 w 23"/>
                  <a:gd name="T15" fmla="*/ 4 h 26"/>
                  <a:gd name="T16" fmla="*/ 14 w 23"/>
                  <a:gd name="T17" fmla="*/ 3 h 26"/>
                  <a:gd name="T18" fmla="*/ 10 w 23"/>
                  <a:gd name="T19" fmla="*/ 4 h 26"/>
                  <a:gd name="T20" fmla="*/ 8 w 23"/>
                  <a:gd name="T21" fmla="*/ 6 h 26"/>
                  <a:gd name="T22" fmla="*/ 6 w 23"/>
                  <a:gd name="T23" fmla="*/ 9 h 26"/>
                  <a:gd name="T24" fmla="*/ 5 w 23"/>
                  <a:gd name="T25" fmla="*/ 13 h 26"/>
                  <a:gd name="T26" fmla="*/ 6 w 23"/>
                  <a:gd name="T27" fmla="*/ 17 h 26"/>
                  <a:gd name="T28" fmla="*/ 8 w 23"/>
                  <a:gd name="T29" fmla="*/ 20 h 26"/>
                  <a:gd name="T30" fmla="*/ 10 w 23"/>
                  <a:gd name="T31" fmla="*/ 22 h 26"/>
                  <a:gd name="T32" fmla="*/ 14 w 23"/>
                  <a:gd name="T33" fmla="*/ 23 h 26"/>
                  <a:gd name="T34" fmla="*/ 16 w 23"/>
                  <a:gd name="T35" fmla="*/ 22 h 26"/>
                  <a:gd name="T36" fmla="*/ 17 w 23"/>
                  <a:gd name="T37" fmla="*/ 22 h 26"/>
                  <a:gd name="T38" fmla="*/ 17 w 23"/>
                  <a:gd name="T39" fmla="*/ 15 h 26"/>
                  <a:gd name="T40" fmla="*/ 12 w 23"/>
                  <a:gd name="T41" fmla="*/ 15 h 26"/>
                  <a:gd name="T42" fmla="*/ 12 w 23"/>
                  <a:gd name="T43" fmla="*/ 14 h 26"/>
                  <a:gd name="T44" fmla="*/ 11 w 23"/>
                  <a:gd name="T45" fmla="*/ 13 h 26"/>
                  <a:gd name="T46" fmla="*/ 11 w 23"/>
                  <a:gd name="T47" fmla="*/ 12 h 26"/>
                  <a:gd name="T48" fmla="*/ 12 w 23"/>
                  <a:gd name="T49" fmla="*/ 11 h 26"/>
                  <a:gd name="T50" fmla="*/ 12 w 23"/>
                  <a:gd name="T51" fmla="*/ 11 h 26"/>
                  <a:gd name="T52" fmla="*/ 12 w 23"/>
                  <a:gd name="T53" fmla="*/ 11 h 26"/>
                  <a:gd name="T54" fmla="*/ 21 w 23"/>
                  <a:gd name="T55" fmla="*/ 11 h 26"/>
                  <a:gd name="T56" fmla="*/ 22 w 23"/>
                  <a:gd name="T57" fmla="*/ 11 h 26"/>
                  <a:gd name="T58" fmla="*/ 22 w 23"/>
                  <a:gd name="T59" fmla="*/ 11 h 26"/>
                  <a:gd name="T60" fmla="*/ 23 w 23"/>
                  <a:gd name="T61" fmla="*/ 12 h 26"/>
                  <a:gd name="T62" fmla="*/ 23 w 23"/>
                  <a:gd name="T63" fmla="*/ 13 h 26"/>
                  <a:gd name="T64" fmla="*/ 23 w 23"/>
                  <a:gd name="T65" fmla="*/ 23 h 26"/>
                  <a:gd name="T66" fmla="*/ 22 w 23"/>
                  <a:gd name="T67" fmla="*/ 24 h 26"/>
                  <a:gd name="T68" fmla="*/ 22 w 23"/>
                  <a:gd name="T69" fmla="*/ 25 h 26"/>
                  <a:gd name="T70" fmla="*/ 20 w 23"/>
                  <a:gd name="T71" fmla="*/ 26 h 26"/>
                  <a:gd name="T72" fmla="*/ 18 w 23"/>
                  <a:gd name="T73" fmla="*/ 26 h 26"/>
                  <a:gd name="T74" fmla="*/ 16 w 23"/>
                  <a:gd name="T75" fmla="*/ 26 h 26"/>
                  <a:gd name="T76" fmla="*/ 14 w 23"/>
                  <a:gd name="T77" fmla="*/ 26 h 26"/>
                  <a:gd name="T78" fmla="*/ 8 w 23"/>
                  <a:gd name="T79" fmla="*/ 25 h 26"/>
                  <a:gd name="T80" fmla="*/ 4 w 23"/>
                  <a:gd name="T81" fmla="*/ 23 h 26"/>
                  <a:gd name="T82" fmla="*/ 1 w 23"/>
                  <a:gd name="T83" fmla="*/ 19 h 26"/>
                  <a:gd name="T84" fmla="*/ 0 w 23"/>
                  <a:gd name="T85" fmla="*/ 13 h 26"/>
                  <a:gd name="T86" fmla="*/ 1 w 23"/>
                  <a:gd name="T87" fmla="*/ 7 h 26"/>
                  <a:gd name="T88" fmla="*/ 4 w 23"/>
                  <a:gd name="T89" fmla="*/ 3 h 26"/>
                  <a:gd name="T90" fmla="*/ 8 w 23"/>
                  <a:gd name="T91" fmla="*/ 0 h 26"/>
                  <a:gd name="T92" fmla="*/ 14 w 23"/>
                  <a:gd name="T93" fmla="*/ 0 h 26"/>
                  <a:gd name="T94" fmla="*/ 17 w 23"/>
                  <a:gd name="T95" fmla="*/ 0 h 26"/>
                  <a:gd name="T96" fmla="*/ 19 w 23"/>
                  <a:gd name="T97" fmla="*/ 0 h 26"/>
                  <a:gd name="T98" fmla="*/ 21 w 23"/>
                  <a:gd name="T99" fmla="*/ 1 h 26"/>
                  <a:gd name="T100" fmla="*/ 22 w 23"/>
                  <a:gd name="T101" fmla="*/ 1 h 26"/>
                  <a:gd name="T102" fmla="*/ 23 w 23"/>
                  <a:gd name="T103" fmla="*/ 2 h 26"/>
                  <a:gd name="T104" fmla="*/ 23 w 23"/>
                  <a:gd name="T105"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26">
                    <a:moveTo>
                      <a:pt x="23" y="3"/>
                    </a:moveTo>
                    <a:cubicBezTo>
                      <a:pt x="23" y="4"/>
                      <a:pt x="23" y="4"/>
                      <a:pt x="23" y="4"/>
                    </a:cubicBezTo>
                    <a:cubicBezTo>
                      <a:pt x="23" y="4"/>
                      <a:pt x="23" y="5"/>
                      <a:pt x="23" y="5"/>
                    </a:cubicBezTo>
                    <a:cubicBezTo>
                      <a:pt x="22" y="5"/>
                      <a:pt x="22" y="5"/>
                      <a:pt x="22" y="5"/>
                    </a:cubicBezTo>
                    <a:cubicBezTo>
                      <a:pt x="22" y="5"/>
                      <a:pt x="22" y="5"/>
                      <a:pt x="22" y="5"/>
                    </a:cubicBezTo>
                    <a:cubicBezTo>
                      <a:pt x="22" y="5"/>
                      <a:pt x="22" y="5"/>
                      <a:pt x="21" y="5"/>
                    </a:cubicBezTo>
                    <a:cubicBezTo>
                      <a:pt x="21" y="5"/>
                      <a:pt x="20" y="5"/>
                      <a:pt x="20" y="4"/>
                    </a:cubicBezTo>
                    <a:cubicBezTo>
                      <a:pt x="19" y="4"/>
                      <a:pt x="18" y="4"/>
                      <a:pt x="17" y="4"/>
                    </a:cubicBezTo>
                    <a:cubicBezTo>
                      <a:pt x="16" y="3"/>
                      <a:pt x="15" y="3"/>
                      <a:pt x="14" y="3"/>
                    </a:cubicBezTo>
                    <a:cubicBezTo>
                      <a:pt x="13" y="3"/>
                      <a:pt x="12" y="4"/>
                      <a:pt x="10" y="4"/>
                    </a:cubicBezTo>
                    <a:cubicBezTo>
                      <a:pt x="9" y="4"/>
                      <a:pt x="9" y="5"/>
                      <a:pt x="8" y="6"/>
                    </a:cubicBezTo>
                    <a:cubicBezTo>
                      <a:pt x="7" y="7"/>
                      <a:pt x="6" y="8"/>
                      <a:pt x="6" y="9"/>
                    </a:cubicBezTo>
                    <a:cubicBezTo>
                      <a:pt x="6" y="10"/>
                      <a:pt x="5" y="12"/>
                      <a:pt x="5" y="13"/>
                    </a:cubicBezTo>
                    <a:cubicBezTo>
                      <a:pt x="5" y="15"/>
                      <a:pt x="6" y="16"/>
                      <a:pt x="6" y="17"/>
                    </a:cubicBezTo>
                    <a:cubicBezTo>
                      <a:pt x="7" y="18"/>
                      <a:pt x="7" y="19"/>
                      <a:pt x="8" y="20"/>
                    </a:cubicBezTo>
                    <a:cubicBezTo>
                      <a:pt x="9" y="21"/>
                      <a:pt x="9" y="22"/>
                      <a:pt x="10" y="22"/>
                    </a:cubicBezTo>
                    <a:cubicBezTo>
                      <a:pt x="11" y="22"/>
                      <a:pt x="13" y="23"/>
                      <a:pt x="14" y="23"/>
                    </a:cubicBezTo>
                    <a:cubicBezTo>
                      <a:pt x="14" y="23"/>
                      <a:pt x="15" y="22"/>
                      <a:pt x="16" y="22"/>
                    </a:cubicBezTo>
                    <a:cubicBezTo>
                      <a:pt x="16" y="22"/>
                      <a:pt x="17" y="22"/>
                      <a:pt x="17" y="22"/>
                    </a:cubicBezTo>
                    <a:cubicBezTo>
                      <a:pt x="17" y="15"/>
                      <a:pt x="17" y="15"/>
                      <a:pt x="17" y="15"/>
                    </a:cubicBezTo>
                    <a:cubicBezTo>
                      <a:pt x="12" y="15"/>
                      <a:pt x="12" y="15"/>
                      <a:pt x="12" y="15"/>
                    </a:cubicBezTo>
                    <a:cubicBezTo>
                      <a:pt x="12" y="15"/>
                      <a:pt x="12" y="15"/>
                      <a:pt x="12" y="14"/>
                    </a:cubicBezTo>
                    <a:cubicBezTo>
                      <a:pt x="11" y="14"/>
                      <a:pt x="11" y="14"/>
                      <a:pt x="11" y="13"/>
                    </a:cubicBezTo>
                    <a:cubicBezTo>
                      <a:pt x="11" y="13"/>
                      <a:pt x="11" y="12"/>
                      <a:pt x="11" y="12"/>
                    </a:cubicBezTo>
                    <a:cubicBezTo>
                      <a:pt x="11" y="12"/>
                      <a:pt x="12" y="12"/>
                      <a:pt x="12" y="11"/>
                    </a:cubicBezTo>
                    <a:cubicBezTo>
                      <a:pt x="12" y="11"/>
                      <a:pt x="12" y="11"/>
                      <a:pt x="12" y="11"/>
                    </a:cubicBezTo>
                    <a:cubicBezTo>
                      <a:pt x="12" y="11"/>
                      <a:pt x="12" y="11"/>
                      <a:pt x="12" y="11"/>
                    </a:cubicBezTo>
                    <a:cubicBezTo>
                      <a:pt x="21" y="11"/>
                      <a:pt x="21" y="11"/>
                      <a:pt x="21" y="11"/>
                    </a:cubicBezTo>
                    <a:cubicBezTo>
                      <a:pt x="21" y="11"/>
                      <a:pt x="22" y="11"/>
                      <a:pt x="22" y="11"/>
                    </a:cubicBezTo>
                    <a:cubicBezTo>
                      <a:pt x="22" y="11"/>
                      <a:pt x="22" y="11"/>
                      <a:pt x="22" y="11"/>
                    </a:cubicBezTo>
                    <a:cubicBezTo>
                      <a:pt x="22" y="12"/>
                      <a:pt x="22" y="12"/>
                      <a:pt x="23" y="12"/>
                    </a:cubicBezTo>
                    <a:cubicBezTo>
                      <a:pt x="23" y="12"/>
                      <a:pt x="23" y="12"/>
                      <a:pt x="23" y="13"/>
                    </a:cubicBezTo>
                    <a:cubicBezTo>
                      <a:pt x="23" y="23"/>
                      <a:pt x="23" y="23"/>
                      <a:pt x="23" y="23"/>
                    </a:cubicBezTo>
                    <a:cubicBezTo>
                      <a:pt x="23" y="24"/>
                      <a:pt x="23" y="24"/>
                      <a:pt x="22" y="24"/>
                    </a:cubicBezTo>
                    <a:cubicBezTo>
                      <a:pt x="22" y="25"/>
                      <a:pt x="22" y="25"/>
                      <a:pt x="22" y="25"/>
                    </a:cubicBezTo>
                    <a:cubicBezTo>
                      <a:pt x="21" y="25"/>
                      <a:pt x="21" y="25"/>
                      <a:pt x="20" y="26"/>
                    </a:cubicBezTo>
                    <a:cubicBezTo>
                      <a:pt x="19" y="26"/>
                      <a:pt x="19" y="26"/>
                      <a:pt x="18" y="26"/>
                    </a:cubicBezTo>
                    <a:cubicBezTo>
                      <a:pt x="17" y="26"/>
                      <a:pt x="16" y="26"/>
                      <a:pt x="16" y="26"/>
                    </a:cubicBezTo>
                    <a:cubicBezTo>
                      <a:pt x="15" y="26"/>
                      <a:pt x="14" y="26"/>
                      <a:pt x="14" y="26"/>
                    </a:cubicBezTo>
                    <a:cubicBezTo>
                      <a:pt x="11" y="26"/>
                      <a:pt x="9" y="26"/>
                      <a:pt x="8" y="25"/>
                    </a:cubicBezTo>
                    <a:cubicBezTo>
                      <a:pt x="6" y="25"/>
                      <a:pt x="5" y="24"/>
                      <a:pt x="4" y="23"/>
                    </a:cubicBezTo>
                    <a:cubicBezTo>
                      <a:pt x="2" y="22"/>
                      <a:pt x="1" y="20"/>
                      <a:pt x="1" y="19"/>
                    </a:cubicBezTo>
                    <a:cubicBezTo>
                      <a:pt x="0" y="17"/>
                      <a:pt x="0" y="15"/>
                      <a:pt x="0" y="13"/>
                    </a:cubicBezTo>
                    <a:cubicBezTo>
                      <a:pt x="0" y="11"/>
                      <a:pt x="0" y="9"/>
                      <a:pt x="1" y="7"/>
                    </a:cubicBezTo>
                    <a:cubicBezTo>
                      <a:pt x="2" y="6"/>
                      <a:pt x="2" y="4"/>
                      <a:pt x="4" y="3"/>
                    </a:cubicBezTo>
                    <a:cubicBezTo>
                      <a:pt x="5" y="2"/>
                      <a:pt x="6" y="1"/>
                      <a:pt x="8" y="0"/>
                    </a:cubicBezTo>
                    <a:cubicBezTo>
                      <a:pt x="10" y="0"/>
                      <a:pt x="12" y="0"/>
                      <a:pt x="14" y="0"/>
                    </a:cubicBezTo>
                    <a:cubicBezTo>
                      <a:pt x="15" y="0"/>
                      <a:pt x="16" y="0"/>
                      <a:pt x="17" y="0"/>
                    </a:cubicBezTo>
                    <a:cubicBezTo>
                      <a:pt x="18" y="0"/>
                      <a:pt x="19" y="0"/>
                      <a:pt x="19" y="0"/>
                    </a:cubicBezTo>
                    <a:cubicBezTo>
                      <a:pt x="20" y="0"/>
                      <a:pt x="21" y="0"/>
                      <a:pt x="21" y="1"/>
                    </a:cubicBezTo>
                    <a:cubicBezTo>
                      <a:pt x="22" y="1"/>
                      <a:pt x="22" y="1"/>
                      <a:pt x="22" y="1"/>
                    </a:cubicBezTo>
                    <a:cubicBezTo>
                      <a:pt x="22" y="1"/>
                      <a:pt x="23" y="2"/>
                      <a:pt x="23" y="2"/>
                    </a:cubicBezTo>
                    <a:cubicBezTo>
                      <a:pt x="23" y="2"/>
                      <a:pt x="23" y="3"/>
                      <a:pt x="23"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88" name="Freeform 8498">
                <a:extLst>
                  <a:ext uri="{FF2B5EF4-FFF2-40B4-BE49-F238E27FC236}">
                    <a16:creationId xmlns:a16="http://schemas.microsoft.com/office/drawing/2014/main" id="{C497323F-8D1A-4AB6-BC7B-8FE5D54ECEF1}"/>
                  </a:ext>
                </a:extLst>
              </p:cNvPr>
              <p:cNvSpPr>
                <a:spLocks/>
              </p:cNvSpPr>
              <p:nvPr/>
            </p:nvSpPr>
            <p:spPr bwMode="auto">
              <a:xfrm>
                <a:off x="-2578101" y="3289417"/>
                <a:ext cx="31750" cy="49213"/>
              </a:xfrm>
              <a:custGeom>
                <a:avLst/>
                <a:gdLst>
                  <a:gd name="T0" fmla="*/ 12 w 12"/>
                  <a:gd name="T1" fmla="*/ 2 h 19"/>
                  <a:gd name="T2" fmla="*/ 11 w 12"/>
                  <a:gd name="T3" fmla="*/ 3 h 19"/>
                  <a:gd name="T4" fmla="*/ 11 w 12"/>
                  <a:gd name="T5" fmla="*/ 4 h 19"/>
                  <a:gd name="T6" fmla="*/ 11 w 12"/>
                  <a:gd name="T7" fmla="*/ 4 h 19"/>
                  <a:gd name="T8" fmla="*/ 11 w 12"/>
                  <a:gd name="T9" fmla="*/ 5 h 19"/>
                  <a:gd name="T10" fmla="*/ 10 w 12"/>
                  <a:gd name="T11" fmla="*/ 4 h 19"/>
                  <a:gd name="T12" fmla="*/ 10 w 12"/>
                  <a:gd name="T13" fmla="*/ 4 h 19"/>
                  <a:gd name="T14" fmla="*/ 9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4 w 12"/>
                  <a:gd name="T31" fmla="*/ 19 h 19"/>
                  <a:gd name="T32" fmla="*/ 4 w 12"/>
                  <a:gd name="T33" fmla="*/ 19 h 19"/>
                  <a:gd name="T34" fmla="*/ 2 w 12"/>
                  <a:gd name="T35" fmla="*/ 19 h 19"/>
                  <a:gd name="T36" fmla="*/ 1 w 12"/>
                  <a:gd name="T37" fmla="*/ 19 h 19"/>
                  <a:gd name="T38" fmla="*/ 0 w 12"/>
                  <a:gd name="T39" fmla="*/ 19 h 19"/>
                  <a:gd name="T40" fmla="*/ 0 w 12"/>
                  <a:gd name="T41" fmla="*/ 19 h 19"/>
                  <a:gd name="T42" fmla="*/ 0 w 12"/>
                  <a:gd name="T43" fmla="*/ 19 h 19"/>
                  <a:gd name="T44" fmla="*/ 0 w 12"/>
                  <a:gd name="T45" fmla="*/ 1 h 19"/>
                  <a:gd name="T46" fmla="*/ 0 w 12"/>
                  <a:gd name="T47" fmla="*/ 1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5 w 12"/>
                  <a:gd name="T65" fmla="*/ 2 h 19"/>
                  <a:gd name="T66" fmla="*/ 7 w 12"/>
                  <a:gd name="T67" fmla="*/ 1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1 h 19"/>
                  <a:gd name="T80" fmla="*/ 11 w 12"/>
                  <a:gd name="T81" fmla="*/ 1 h 19"/>
                  <a:gd name="T82" fmla="*/ 11 w 12"/>
                  <a:gd name="T83" fmla="*/ 1 h 19"/>
                  <a:gd name="T84" fmla="*/ 12 w 12"/>
                  <a:gd name="T85" fmla="*/ 2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1" y="3"/>
                    </a:cubicBezTo>
                    <a:cubicBezTo>
                      <a:pt x="11" y="4"/>
                      <a:pt x="11" y="4"/>
                      <a:pt x="11" y="4"/>
                    </a:cubicBezTo>
                    <a:cubicBezTo>
                      <a:pt x="11" y="4"/>
                      <a:pt x="11" y="4"/>
                      <a:pt x="11" y="4"/>
                    </a:cubicBezTo>
                    <a:cubicBezTo>
                      <a:pt x="11" y="4"/>
                      <a:pt x="11" y="5"/>
                      <a:pt x="11" y="5"/>
                    </a:cubicBezTo>
                    <a:cubicBezTo>
                      <a:pt x="11" y="5"/>
                      <a:pt x="11" y="4"/>
                      <a:pt x="10" y="4"/>
                    </a:cubicBezTo>
                    <a:cubicBezTo>
                      <a:pt x="10" y="4"/>
                      <a:pt x="10" y="4"/>
                      <a:pt x="10" y="4"/>
                    </a:cubicBezTo>
                    <a:cubicBezTo>
                      <a:pt x="10" y="4"/>
                      <a:pt x="10" y="4"/>
                      <a:pt x="9" y="4"/>
                    </a:cubicBezTo>
                    <a:cubicBezTo>
                      <a:pt x="9" y="4"/>
                      <a:pt x="9" y="4"/>
                      <a:pt x="9" y="4"/>
                    </a:cubicBezTo>
                    <a:cubicBezTo>
                      <a:pt x="8" y="4"/>
                      <a:pt x="8" y="4"/>
                      <a:pt x="8" y="4"/>
                    </a:cubicBezTo>
                    <a:cubicBezTo>
                      <a:pt x="8" y="4"/>
                      <a:pt x="7" y="5"/>
                      <a:pt x="7" y="5"/>
                    </a:cubicBezTo>
                    <a:cubicBezTo>
                      <a:pt x="7" y="5"/>
                      <a:pt x="6" y="5"/>
                      <a:pt x="6" y="6"/>
                    </a:cubicBezTo>
                    <a:cubicBezTo>
                      <a:pt x="6" y="6"/>
                      <a:pt x="5" y="7"/>
                      <a:pt x="5" y="8"/>
                    </a:cubicBezTo>
                    <a:cubicBezTo>
                      <a:pt x="5" y="19"/>
                      <a:pt x="5" y="19"/>
                      <a:pt x="5" y="19"/>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2" y="0"/>
                      <a:pt x="3" y="0"/>
                      <a:pt x="3" y="0"/>
                    </a:cubicBezTo>
                    <a:cubicBezTo>
                      <a:pt x="3" y="0"/>
                      <a:pt x="4" y="0"/>
                      <a:pt x="4" y="0"/>
                    </a:cubicBezTo>
                    <a:cubicBezTo>
                      <a:pt x="4" y="0"/>
                      <a:pt x="4" y="1"/>
                      <a:pt x="4" y="1"/>
                    </a:cubicBezTo>
                    <a:cubicBezTo>
                      <a:pt x="4" y="1"/>
                      <a:pt x="4" y="1"/>
                      <a:pt x="4" y="1"/>
                    </a:cubicBezTo>
                    <a:cubicBezTo>
                      <a:pt x="4" y="3"/>
                      <a:pt x="4" y="3"/>
                      <a:pt x="4" y="3"/>
                    </a:cubicBezTo>
                    <a:cubicBezTo>
                      <a:pt x="5" y="3"/>
                      <a:pt x="5" y="2"/>
                      <a:pt x="5" y="2"/>
                    </a:cubicBezTo>
                    <a:cubicBezTo>
                      <a:pt x="6" y="1"/>
                      <a:pt x="6" y="1"/>
                      <a:pt x="7" y="1"/>
                    </a:cubicBezTo>
                    <a:cubicBezTo>
                      <a:pt x="7" y="1"/>
                      <a:pt x="7" y="0"/>
                      <a:pt x="8" y="0"/>
                    </a:cubicBezTo>
                    <a:cubicBezTo>
                      <a:pt x="8" y="0"/>
                      <a:pt x="9" y="0"/>
                      <a:pt x="9" y="0"/>
                    </a:cubicBezTo>
                    <a:cubicBezTo>
                      <a:pt x="9" y="0"/>
                      <a:pt x="9" y="0"/>
                      <a:pt x="10" y="0"/>
                    </a:cubicBezTo>
                    <a:cubicBezTo>
                      <a:pt x="10" y="0"/>
                      <a:pt x="10" y="0"/>
                      <a:pt x="10" y="0"/>
                    </a:cubicBezTo>
                    <a:cubicBezTo>
                      <a:pt x="10" y="0"/>
                      <a:pt x="11" y="0"/>
                      <a:pt x="11" y="0"/>
                    </a:cubicBezTo>
                    <a:cubicBezTo>
                      <a:pt x="11" y="0"/>
                      <a:pt x="11" y="1"/>
                      <a:pt x="11" y="1"/>
                    </a:cubicBezTo>
                    <a:cubicBezTo>
                      <a:pt x="11" y="1"/>
                      <a:pt x="11" y="1"/>
                      <a:pt x="11" y="1"/>
                    </a:cubicBezTo>
                    <a:cubicBezTo>
                      <a:pt x="11" y="1"/>
                      <a:pt x="11" y="1"/>
                      <a:pt x="11" y="1"/>
                    </a:cubicBezTo>
                    <a:cubicBezTo>
                      <a:pt x="11" y="1"/>
                      <a:pt x="12" y="1"/>
                      <a:pt x="12" y="2"/>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89" name="Freeform 8499">
                <a:extLst>
                  <a:ext uri="{FF2B5EF4-FFF2-40B4-BE49-F238E27FC236}">
                    <a16:creationId xmlns:a16="http://schemas.microsoft.com/office/drawing/2014/main" id="{8DF15505-72E1-4E0C-8A08-B9835572C2C4}"/>
                  </a:ext>
                </a:extLst>
              </p:cNvPr>
              <p:cNvSpPr>
                <a:spLocks/>
              </p:cNvSpPr>
              <p:nvPr/>
            </p:nvSpPr>
            <p:spPr bwMode="auto">
              <a:xfrm>
                <a:off x="-2530476" y="3321167"/>
                <a:ext cx="15875" cy="9525"/>
              </a:xfrm>
              <a:custGeom>
                <a:avLst/>
                <a:gdLst>
                  <a:gd name="T0" fmla="*/ 6 w 6"/>
                  <a:gd name="T1" fmla="*/ 0 h 4"/>
                  <a:gd name="T2" fmla="*/ 4 w 6"/>
                  <a:gd name="T3" fmla="*/ 0 h 4"/>
                  <a:gd name="T4" fmla="*/ 2 w 6"/>
                  <a:gd name="T5" fmla="*/ 0 h 4"/>
                  <a:gd name="T6" fmla="*/ 1 w 6"/>
                  <a:gd name="T7" fmla="*/ 0 h 4"/>
                  <a:gd name="T8" fmla="*/ 0 w 6"/>
                  <a:gd name="T9" fmla="*/ 1 h 4"/>
                  <a:gd name="T10" fmla="*/ 0 w 6"/>
                  <a:gd name="T11" fmla="*/ 2 h 4"/>
                  <a:gd name="T12" fmla="*/ 0 w 6"/>
                  <a:gd name="T13" fmla="*/ 3 h 4"/>
                  <a:gd name="T14" fmla="*/ 2 w 6"/>
                  <a:gd name="T15" fmla="*/ 4 h 4"/>
                  <a:gd name="T16" fmla="*/ 4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3" y="0"/>
                      <a:pt x="3" y="0"/>
                      <a:pt x="2" y="0"/>
                    </a:cubicBezTo>
                    <a:cubicBezTo>
                      <a:pt x="2" y="0"/>
                      <a:pt x="1" y="0"/>
                      <a:pt x="1" y="0"/>
                    </a:cubicBezTo>
                    <a:cubicBezTo>
                      <a:pt x="0" y="0"/>
                      <a:pt x="0" y="1"/>
                      <a:pt x="0" y="1"/>
                    </a:cubicBezTo>
                    <a:cubicBezTo>
                      <a:pt x="0" y="1"/>
                      <a:pt x="0" y="1"/>
                      <a:pt x="0" y="2"/>
                    </a:cubicBezTo>
                    <a:cubicBezTo>
                      <a:pt x="0" y="2"/>
                      <a:pt x="0" y="3"/>
                      <a:pt x="0" y="3"/>
                    </a:cubicBezTo>
                    <a:cubicBezTo>
                      <a:pt x="1" y="3"/>
                      <a:pt x="2" y="4"/>
                      <a:pt x="2" y="4"/>
                    </a:cubicBezTo>
                    <a:cubicBezTo>
                      <a:pt x="3" y="4"/>
                      <a:pt x="4" y="3"/>
                      <a:pt x="4" y="3"/>
                    </a:cubicBezTo>
                    <a:cubicBezTo>
                      <a:pt x="5" y="3"/>
                      <a:pt x="6" y="2"/>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0" name="Freeform 8500">
                <a:extLst>
                  <a:ext uri="{FF2B5EF4-FFF2-40B4-BE49-F238E27FC236}">
                    <a16:creationId xmlns:a16="http://schemas.microsoft.com/office/drawing/2014/main" id="{DDDB2D15-BD88-45C9-A633-95C2768CDBC4}"/>
                  </a:ext>
                </a:extLst>
              </p:cNvPr>
              <p:cNvSpPr>
                <a:spLocks/>
              </p:cNvSpPr>
              <p:nvPr/>
            </p:nvSpPr>
            <p:spPr bwMode="auto">
              <a:xfrm>
                <a:off x="-2543176" y="3289417"/>
                <a:ext cx="42863" cy="49213"/>
              </a:xfrm>
              <a:custGeom>
                <a:avLst/>
                <a:gdLst>
                  <a:gd name="T0" fmla="*/ 16 w 16"/>
                  <a:gd name="T1" fmla="*/ 19 h 19"/>
                  <a:gd name="T2" fmla="*/ 16 w 16"/>
                  <a:gd name="T3" fmla="*/ 19 h 19"/>
                  <a:gd name="T4" fmla="*/ 15 w 16"/>
                  <a:gd name="T5" fmla="*/ 19 h 19"/>
                  <a:gd name="T6" fmla="*/ 14 w 16"/>
                  <a:gd name="T7" fmla="*/ 19 h 19"/>
                  <a:gd name="T8" fmla="*/ 13 w 16"/>
                  <a:gd name="T9" fmla="*/ 19 h 19"/>
                  <a:gd name="T10" fmla="*/ 12 w 16"/>
                  <a:gd name="T11" fmla="*/ 19 h 19"/>
                  <a:gd name="T12" fmla="*/ 12 w 16"/>
                  <a:gd name="T13" fmla="*/ 19 h 19"/>
                  <a:gd name="T14" fmla="*/ 12 w 16"/>
                  <a:gd name="T15" fmla="*/ 17 h 19"/>
                  <a:gd name="T16" fmla="*/ 9 w 16"/>
                  <a:gd name="T17" fmla="*/ 19 h 19"/>
                  <a:gd name="T18" fmla="*/ 6 w 16"/>
                  <a:gd name="T19" fmla="*/ 19 h 19"/>
                  <a:gd name="T20" fmla="*/ 4 w 16"/>
                  <a:gd name="T21" fmla="*/ 19 h 19"/>
                  <a:gd name="T22" fmla="*/ 1 w 16"/>
                  <a:gd name="T23" fmla="*/ 18 h 19"/>
                  <a:gd name="T24" fmla="*/ 0 w 16"/>
                  <a:gd name="T25" fmla="*/ 16 h 19"/>
                  <a:gd name="T26" fmla="*/ 0 w 16"/>
                  <a:gd name="T27" fmla="*/ 14 h 19"/>
                  <a:gd name="T28" fmla="*/ 0 w 16"/>
                  <a:gd name="T29" fmla="*/ 11 h 19"/>
                  <a:gd name="T30" fmla="*/ 2 w 16"/>
                  <a:gd name="T31" fmla="*/ 9 h 19"/>
                  <a:gd name="T32" fmla="*/ 5 w 16"/>
                  <a:gd name="T33" fmla="*/ 8 h 19"/>
                  <a:gd name="T34" fmla="*/ 9 w 16"/>
                  <a:gd name="T35" fmla="*/ 8 h 19"/>
                  <a:gd name="T36" fmla="*/ 11 w 16"/>
                  <a:gd name="T37" fmla="*/ 8 h 19"/>
                  <a:gd name="T38" fmla="*/ 11 w 16"/>
                  <a:gd name="T39" fmla="*/ 7 h 19"/>
                  <a:gd name="T40" fmla="*/ 11 w 16"/>
                  <a:gd name="T41" fmla="*/ 6 h 19"/>
                  <a:gd name="T42" fmla="*/ 10 w 16"/>
                  <a:gd name="T43" fmla="*/ 5 h 19"/>
                  <a:gd name="T44" fmla="*/ 9 w 16"/>
                  <a:gd name="T45" fmla="*/ 4 h 19"/>
                  <a:gd name="T46" fmla="*/ 8 w 16"/>
                  <a:gd name="T47" fmla="*/ 4 h 19"/>
                  <a:gd name="T48" fmla="*/ 5 w 16"/>
                  <a:gd name="T49" fmla="*/ 4 h 19"/>
                  <a:gd name="T50" fmla="*/ 4 w 16"/>
                  <a:gd name="T51" fmla="*/ 5 h 19"/>
                  <a:gd name="T52" fmla="*/ 2 w 16"/>
                  <a:gd name="T53" fmla="*/ 6 h 19"/>
                  <a:gd name="T54" fmla="*/ 1 w 16"/>
                  <a:gd name="T55" fmla="*/ 6 h 19"/>
                  <a:gd name="T56" fmla="*/ 1 w 16"/>
                  <a:gd name="T57" fmla="*/ 6 h 19"/>
                  <a:gd name="T58" fmla="*/ 1 w 16"/>
                  <a:gd name="T59" fmla="*/ 5 h 19"/>
                  <a:gd name="T60" fmla="*/ 1 w 16"/>
                  <a:gd name="T61" fmla="*/ 5 h 19"/>
                  <a:gd name="T62" fmla="*/ 1 w 16"/>
                  <a:gd name="T63" fmla="*/ 4 h 19"/>
                  <a:gd name="T64" fmla="*/ 1 w 16"/>
                  <a:gd name="T65" fmla="*/ 3 h 19"/>
                  <a:gd name="T66" fmla="*/ 1 w 16"/>
                  <a:gd name="T67" fmla="*/ 2 h 19"/>
                  <a:gd name="T68" fmla="*/ 2 w 16"/>
                  <a:gd name="T69" fmla="*/ 2 h 19"/>
                  <a:gd name="T70" fmla="*/ 4 w 16"/>
                  <a:gd name="T71" fmla="*/ 1 h 19"/>
                  <a:gd name="T72" fmla="*/ 6 w 16"/>
                  <a:gd name="T73" fmla="*/ 0 h 19"/>
                  <a:gd name="T74" fmla="*/ 8 w 16"/>
                  <a:gd name="T75" fmla="*/ 0 h 19"/>
                  <a:gd name="T76" fmla="*/ 12 w 16"/>
                  <a:gd name="T77" fmla="*/ 1 h 19"/>
                  <a:gd name="T78" fmla="*/ 14 w 16"/>
                  <a:gd name="T79" fmla="*/ 2 h 19"/>
                  <a:gd name="T80" fmla="*/ 16 w 16"/>
                  <a:gd name="T81" fmla="*/ 4 h 19"/>
                  <a:gd name="T82" fmla="*/ 16 w 16"/>
                  <a:gd name="T83" fmla="*/ 7 h 19"/>
                  <a:gd name="T84" fmla="*/ 16 w 16"/>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9"/>
                    </a:moveTo>
                    <a:cubicBezTo>
                      <a:pt x="16" y="19"/>
                      <a:pt x="16" y="19"/>
                      <a:pt x="16" y="19"/>
                    </a:cubicBezTo>
                    <a:cubicBezTo>
                      <a:pt x="16" y="19"/>
                      <a:pt x="16" y="19"/>
                      <a:pt x="15" y="19"/>
                    </a:cubicBezTo>
                    <a:cubicBezTo>
                      <a:pt x="15" y="19"/>
                      <a:pt x="15" y="19"/>
                      <a:pt x="14" y="19"/>
                    </a:cubicBezTo>
                    <a:cubicBezTo>
                      <a:pt x="14" y="19"/>
                      <a:pt x="13" y="19"/>
                      <a:pt x="13" y="19"/>
                    </a:cubicBezTo>
                    <a:cubicBezTo>
                      <a:pt x="13" y="19"/>
                      <a:pt x="12" y="19"/>
                      <a:pt x="12" y="19"/>
                    </a:cubicBezTo>
                    <a:cubicBezTo>
                      <a:pt x="12" y="19"/>
                      <a:pt x="12" y="19"/>
                      <a:pt x="12" y="19"/>
                    </a:cubicBezTo>
                    <a:cubicBezTo>
                      <a:pt x="12" y="17"/>
                      <a:pt x="12" y="17"/>
                      <a:pt x="12" y="17"/>
                    </a:cubicBezTo>
                    <a:cubicBezTo>
                      <a:pt x="11" y="18"/>
                      <a:pt x="10" y="19"/>
                      <a:pt x="9" y="19"/>
                    </a:cubicBezTo>
                    <a:cubicBezTo>
                      <a:pt x="8" y="19"/>
                      <a:pt x="7" y="19"/>
                      <a:pt x="6" y="19"/>
                    </a:cubicBezTo>
                    <a:cubicBezTo>
                      <a:pt x="5" y="19"/>
                      <a:pt x="4" y="19"/>
                      <a:pt x="4" y="19"/>
                    </a:cubicBezTo>
                    <a:cubicBezTo>
                      <a:pt x="3" y="19"/>
                      <a:pt x="2" y="18"/>
                      <a:pt x="1" y="18"/>
                    </a:cubicBezTo>
                    <a:cubicBezTo>
                      <a:pt x="1" y="17"/>
                      <a:pt x="0" y="17"/>
                      <a:pt x="0" y="16"/>
                    </a:cubicBezTo>
                    <a:cubicBezTo>
                      <a:pt x="0" y="16"/>
                      <a:pt x="0" y="15"/>
                      <a:pt x="0" y="14"/>
                    </a:cubicBezTo>
                    <a:cubicBezTo>
                      <a:pt x="0" y="13"/>
                      <a:pt x="0" y="12"/>
                      <a:pt x="0" y="11"/>
                    </a:cubicBezTo>
                    <a:cubicBezTo>
                      <a:pt x="1" y="10"/>
                      <a:pt x="1" y="10"/>
                      <a:pt x="2" y="9"/>
                    </a:cubicBezTo>
                    <a:cubicBezTo>
                      <a:pt x="3" y="9"/>
                      <a:pt x="4" y="8"/>
                      <a:pt x="5" y="8"/>
                    </a:cubicBezTo>
                    <a:cubicBezTo>
                      <a:pt x="6" y="8"/>
                      <a:pt x="8" y="8"/>
                      <a:pt x="9" y="8"/>
                    </a:cubicBezTo>
                    <a:cubicBezTo>
                      <a:pt x="11" y="8"/>
                      <a:pt x="11" y="8"/>
                      <a:pt x="11" y="8"/>
                    </a:cubicBezTo>
                    <a:cubicBezTo>
                      <a:pt x="11" y="7"/>
                      <a:pt x="11" y="7"/>
                      <a:pt x="11" y="7"/>
                    </a:cubicBezTo>
                    <a:cubicBezTo>
                      <a:pt x="11" y="6"/>
                      <a:pt x="11" y="6"/>
                      <a:pt x="11" y="6"/>
                    </a:cubicBezTo>
                    <a:cubicBezTo>
                      <a:pt x="11" y="5"/>
                      <a:pt x="11" y="5"/>
                      <a:pt x="10" y="5"/>
                    </a:cubicBezTo>
                    <a:cubicBezTo>
                      <a:pt x="10" y="5"/>
                      <a:pt x="10" y="4"/>
                      <a:pt x="9" y="4"/>
                    </a:cubicBezTo>
                    <a:cubicBezTo>
                      <a:pt x="9" y="4"/>
                      <a:pt x="8" y="4"/>
                      <a:pt x="8" y="4"/>
                    </a:cubicBezTo>
                    <a:cubicBezTo>
                      <a:pt x="7" y="4"/>
                      <a:pt x="6" y="4"/>
                      <a:pt x="5" y="4"/>
                    </a:cubicBezTo>
                    <a:cubicBezTo>
                      <a:pt x="5" y="5"/>
                      <a:pt x="4" y="5"/>
                      <a:pt x="4" y="5"/>
                    </a:cubicBezTo>
                    <a:cubicBezTo>
                      <a:pt x="3" y="5"/>
                      <a:pt x="3" y="5"/>
                      <a:pt x="2" y="6"/>
                    </a:cubicBezTo>
                    <a:cubicBezTo>
                      <a:pt x="2" y="6"/>
                      <a:pt x="2" y="6"/>
                      <a:pt x="1" y="6"/>
                    </a:cubicBezTo>
                    <a:cubicBezTo>
                      <a:pt x="1"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3" y="1"/>
                      <a:pt x="3" y="1"/>
                      <a:pt x="4" y="1"/>
                    </a:cubicBezTo>
                    <a:cubicBezTo>
                      <a:pt x="4" y="1"/>
                      <a:pt x="5" y="1"/>
                      <a:pt x="6" y="0"/>
                    </a:cubicBezTo>
                    <a:cubicBezTo>
                      <a:pt x="7" y="0"/>
                      <a:pt x="7" y="0"/>
                      <a:pt x="8" y="0"/>
                    </a:cubicBezTo>
                    <a:cubicBezTo>
                      <a:pt x="10" y="0"/>
                      <a:pt x="11" y="0"/>
                      <a:pt x="12" y="1"/>
                    </a:cubicBezTo>
                    <a:cubicBezTo>
                      <a:pt x="13" y="1"/>
                      <a:pt x="14" y="1"/>
                      <a:pt x="14" y="2"/>
                    </a:cubicBezTo>
                    <a:cubicBezTo>
                      <a:pt x="15" y="2"/>
                      <a:pt x="16" y="3"/>
                      <a:pt x="16" y="4"/>
                    </a:cubicBezTo>
                    <a:cubicBezTo>
                      <a:pt x="16" y="5"/>
                      <a:pt x="16" y="6"/>
                      <a:pt x="16" y="7"/>
                    </a:cubicBezTo>
                    <a:cubicBezTo>
                      <a:pt x="16" y="19"/>
                      <a:pt x="16" y="19"/>
                      <a:pt x="16"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1" name="Freeform 8501">
                <a:extLst>
                  <a:ext uri="{FF2B5EF4-FFF2-40B4-BE49-F238E27FC236}">
                    <a16:creationId xmlns:a16="http://schemas.microsoft.com/office/drawing/2014/main" id="{CE56982C-103F-4362-B180-CDA9A778102E}"/>
                  </a:ext>
                </a:extLst>
              </p:cNvPr>
              <p:cNvSpPr>
                <a:spLocks/>
              </p:cNvSpPr>
              <p:nvPr/>
            </p:nvSpPr>
            <p:spPr bwMode="auto">
              <a:xfrm>
                <a:off x="-2487613" y="3289417"/>
                <a:ext cx="49213" cy="49213"/>
              </a:xfrm>
              <a:custGeom>
                <a:avLst/>
                <a:gdLst>
                  <a:gd name="T0" fmla="*/ 18 w 18"/>
                  <a:gd name="T1" fmla="*/ 19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9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9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9 h 19"/>
                  <a:gd name="T50" fmla="*/ 0 w 18"/>
                  <a:gd name="T51" fmla="*/ 1 h 19"/>
                  <a:gd name="T52" fmla="*/ 0 w 18"/>
                  <a:gd name="T53" fmla="*/ 1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8 w 18"/>
                  <a:gd name="T79" fmla="*/ 5 h 19"/>
                  <a:gd name="T80" fmla="*/ 18 w 18"/>
                  <a:gd name="T81" fmla="*/ 8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9"/>
                    </a:cubicBezTo>
                    <a:cubicBezTo>
                      <a:pt x="13" y="8"/>
                      <a:pt x="13" y="8"/>
                      <a:pt x="13" y="8"/>
                    </a:cubicBezTo>
                    <a:cubicBezTo>
                      <a:pt x="13" y="8"/>
                      <a:pt x="13" y="7"/>
                      <a:pt x="13" y="6"/>
                    </a:cubicBezTo>
                    <a:cubicBezTo>
                      <a:pt x="12" y="6"/>
                      <a:pt x="12" y="5"/>
                      <a:pt x="12" y="5"/>
                    </a:cubicBezTo>
                    <a:cubicBezTo>
                      <a:pt x="12" y="5"/>
                      <a:pt x="11" y="5"/>
                      <a:pt x="11" y="4"/>
                    </a:cubicBezTo>
                    <a:cubicBezTo>
                      <a:pt x="11" y="4"/>
                      <a:pt x="10" y="4"/>
                      <a:pt x="10" y="4"/>
                    </a:cubicBezTo>
                    <a:cubicBezTo>
                      <a:pt x="9" y="4"/>
                      <a:pt x="8" y="4"/>
                      <a:pt x="8" y="5"/>
                    </a:cubicBezTo>
                    <a:cubicBezTo>
                      <a:pt x="7" y="5"/>
                      <a:pt x="6" y="6"/>
                      <a:pt x="6" y="7"/>
                    </a:cubicBezTo>
                    <a:cubicBezTo>
                      <a:pt x="6" y="19"/>
                      <a:pt x="6" y="19"/>
                      <a:pt x="6" y="19"/>
                    </a:cubicBezTo>
                    <a:cubicBezTo>
                      <a:pt x="6" y="19"/>
                      <a:pt x="6"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9"/>
                    </a:cubicBezTo>
                    <a:cubicBezTo>
                      <a:pt x="0" y="1"/>
                      <a:pt x="0" y="1"/>
                      <a:pt x="0" y="1"/>
                    </a:cubicBezTo>
                    <a:cubicBezTo>
                      <a:pt x="0" y="1"/>
                      <a:pt x="0" y="1"/>
                      <a:pt x="0" y="1"/>
                    </a:cubicBezTo>
                    <a:cubicBezTo>
                      <a:pt x="1" y="1"/>
                      <a:pt x="1" y="0"/>
                      <a:pt x="1" y="0"/>
                    </a:cubicBezTo>
                    <a:cubicBezTo>
                      <a:pt x="1" y="0"/>
                      <a:pt x="1" y="0"/>
                      <a:pt x="2" y="0"/>
                    </a:cubicBezTo>
                    <a:cubicBezTo>
                      <a:pt x="2" y="0"/>
                      <a:pt x="2" y="0"/>
                      <a:pt x="3" y="0"/>
                    </a:cubicBezTo>
                    <a:cubicBezTo>
                      <a:pt x="3" y="0"/>
                      <a:pt x="3" y="0"/>
                      <a:pt x="4" y="0"/>
                    </a:cubicBezTo>
                    <a:cubicBezTo>
                      <a:pt x="4" y="0"/>
                      <a:pt x="4" y="0"/>
                      <a:pt x="4" y="0"/>
                    </a:cubicBezTo>
                    <a:cubicBezTo>
                      <a:pt x="4" y="0"/>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2" name="Freeform 8502">
                <a:extLst>
                  <a:ext uri="{FF2B5EF4-FFF2-40B4-BE49-F238E27FC236}">
                    <a16:creationId xmlns:a16="http://schemas.microsoft.com/office/drawing/2014/main" id="{E6244F9B-949B-4F61-92F9-44186FE56B5B}"/>
                  </a:ext>
                </a:extLst>
              </p:cNvPr>
              <p:cNvSpPr>
                <a:spLocks/>
              </p:cNvSpPr>
              <p:nvPr/>
            </p:nvSpPr>
            <p:spPr bwMode="auto">
              <a:xfrm>
                <a:off x="-2433638" y="3273542"/>
                <a:ext cx="34925" cy="65088"/>
              </a:xfrm>
              <a:custGeom>
                <a:avLst/>
                <a:gdLst>
                  <a:gd name="T0" fmla="*/ 13 w 13"/>
                  <a:gd name="T1" fmla="*/ 23 h 25"/>
                  <a:gd name="T2" fmla="*/ 13 w 13"/>
                  <a:gd name="T3" fmla="*/ 24 h 25"/>
                  <a:gd name="T4" fmla="*/ 13 w 13"/>
                  <a:gd name="T5" fmla="*/ 25 h 25"/>
                  <a:gd name="T6" fmla="*/ 12 w 13"/>
                  <a:gd name="T7" fmla="*/ 25 h 25"/>
                  <a:gd name="T8" fmla="*/ 12 w 13"/>
                  <a:gd name="T9" fmla="*/ 25 h 25"/>
                  <a:gd name="T10" fmla="*/ 10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10 h 25"/>
                  <a:gd name="T28" fmla="*/ 0 w 13"/>
                  <a:gd name="T29" fmla="*/ 8 h 25"/>
                  <a:gd name="T30" fmla="*/ 0 w 13"/>
                  <a:gd name="T31" fmla="*/ 7 h 25"/>
                  <a:gd name="T32" fmla="*/ 1 w 13"/>
                  <a:gd name="T33" fmla="*/ 7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1 h 25"/>
                  <a:gd name="T46" fmla="*/ 5 w 13"/>
                  <a:gd name="T47" fmla="*/ 0 h 25"/>
                  <a:gd name="T48" fmla="*/ 6 w 13"/>
                  <a:gd name="T49" fmla="*/ 0 h 25"/>
                  <a:gd name="T50" fmla="*/ 7 w 13"/>
                  <a:gd name="T51" fmla="*/ 0 h 25"/>
                  <a:gd name="T52" fmla="*/ 8 w 13"/>
                  <a:gd name="T53" fmla="*/ 1 h 25"/>
                  <a:gd name="T54" fmla="*/ 8 w 13"/>
                  <a:gd name="T55" fmla="*/ 1 h 25"/>
                  <a:gd name="T56" fmla="*/ 9 w 13"/>
                  <a:gd name="T57" fmla="*/ 1 h 25"/>
                  <a:gd name="T58" fmla="*/ 8 w 13"/>
                  <a:gd name="T59" fmla="*/ 6 h 25"/>
                  <a:gd name="T60" fmla="*/ 13 w 13"/>
                  <a:gd name="T61" fmla="*/ 6 h 25"/>
                  <a:gd name="T62" fmla="*/ 13 w 13"/>
                  <a:gd name="T63" fmla="*/ 6 h 25"/>
                  <a:gd name="T64" fmla="*/ 13 w 13"/>
                  <a:gd name="T65" fmla="*/ 7 h 25"/>
                  <a:gd name="T66" fmla="*/ 13 w 13"/>
                  <a:gd name="T67" fmla="*/ 7 h 25"/>
                  <a:gd name="T68" fmla="*/ 13 w 13"/>
                  <a:gd name="T69" fmla="*/ 8 h 25"/>
                  <a:gd name="T70" fmla="*/ 13 w 13"/>
                  <a:gd name="T71" fmla="*/ 10 h 25"/>
                  <a:gd name="T72" fmla="*/ 13 w 13"/>
                  <a:gd name="T73" fmla="*/ 10 h 25"/>
                  <a:gd name="T74" fmla="*/ 8 w 13"/>
                  <a:gd name="T75" fmla="*/ 10 h 25"/>
                  <a:gd name="T76" fmla="*/ 9 w 13"/>
                  <a:gd name="T77" fmla="*/ 19 h 25"/>
                  <a:gd name="T78" fmla="*/ 9 w 13"/>
                  <a:gd name="T79" fmla="*/ 21 h 25"/>
                  <a:gd name="T80" fmla="*/ 11 w 13"/>
                  <a:gd name="T81" fmla="*/ 22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5"/>
                      <a:pt x="13" y="25"/>
                    </a:cubicBezTo>
                    <a:cubicBezTo>
                      <a:pt x="13" y="25"/>
                      <a:pt x="13" y="25"/>
                      <a:pt x="12" y="25"/>
                    </a:cubicBezTo>
                    <a:cubicBezTo>
                      <a:pt x="12" y="25"/>
                      <a:pt x="12" y="25"/>
                      <a:pt x="12" y="25"/>
                    </a:cubicBezTo>
                    <a:cubicBezTo>
                      <a:pt x="11" y="25"/>
                      <a:pt x="11" y="25"/>
                      <a:pt x="10" y="25"/>
                    </a:cubicBezTo>
                    <a:cubicBezTo>
                      <a:pt x="10" y="25"/>
                      <a:pt x="10" y="25"/>
                      <a:pt x="9" y="25"/>
                    </a:cubicBezTo>
                    <a:cubicBezTo>
                      <a:pt x="8" y="25"/>
                      <a:pt x="7" y="25"/>
                      <a:pt x="7" y="25"/>
                    </a:cubicBezTo>
                    <a:cubicBezTo>
                      <a:pt x="6" y="25"/>
                      <a:pt x="5" y="24"/>
                      <a:pt x="5" y="24"/>
                    </a:cubicBezTo>
                    <a:cubicBezTo>
                      <a:pt x="4" y="23"/>
                      <a:pt x="4" y="23"/>
                      <a:pt x="4" y="22"/>
                    </a:cubicBezTo>
                    <a:cubicBezTo>
                      <a:pt x="3" y="21"/>
                      <a:pt x="3" y="20"/>
                      <a:pt x="3" y="19"/>
                    </a:cubicBezTo>
                    <a:cubicBezTo>
                      <a:pt x="3" y="10"/>
                      <a:pt x="3" y="10"/>
                      <a:pt x="3" y="10"/>
                    </a:cubicBezTo>
                    <a:cubicBezTo>
                      <a:pt x="1" y="10"/>
                      <a:pt x="1" y="10"/>
                      <a:pt x="1" y="10"/>
                    </a:cubicBezTo>
                    <a:cubicBezTo>
                      <a:pt x="1" y="10"/>
                      <a:pt x="1" y="10"/>
                      <a:pt x="1" y="10"/>
                    </a:cubicBezTo>
                    <a:cubicBezTo>
                      <a:pt x="0" y="9"/>
                      <a:pt x="0" y="9"/>
                      <a:pt x="0" y="8"/>
                    </a:cubicBezTo>
                    <a:cubicBezTo>
                      <a:pt x="0" y="8"/>
                      <a:pt x="0" y="7"/>
                      <a:pt x="0" y="7"/>
                    </a:cubicBezTo>
                    <a:cubicBezTo>
                      <a:pt x="0" y="7"/>
                      <a:pt x="0" y="7"/>
                      <a:pt x="1" y="7"/>
                    </a:cubicBezTo>
                    <a:cubicBezTo>
                      <a:pt x="1" y="6"/>
                      <a:pt x="1" y="6"/>
                      <a:pt x="1" y="6"/>
                    </a:cubicBezTo>
                    <a:cubicBezTo>
                      <a:pt x="1" y="6"/>
                      <a:pt x="1" y="6"/>
                      <a:pt x="1" y="6"/>
                    </a:cubicBezTo>
                    <a:cubicBezTo>
                      <a:pt x="3" y="6"/>
                      <a:pt x="3" y="6"/>
                      <a:pt x="3" y="6"/>
                    </a:cubicBezTo>
                    <a:cubicBezTo>
                      <a:pt x="3" y="1"/>
                      <a:pt x="3" y="1"/>
                      <a:pt x="3" y="1"/>
                    </a:cubicBezTo>
                    <a:cubicBezTo>
                      <a:pt x="3" y="1"/>
                      <a:pt x="3" y="1"/>
                      <a:pt x="3" y="1"/>
                    </a:cubicBezTo>
                    <a:cubicBezTo>
                      <a:pt x="4" y="1"/>
                      <a:pt x="4" y="1"/>
                      <a:pt x="4" y="1"/>
                    </a:cubicBezTo>
                    <a:cubicBezTo>
                      <a:pt x="4" y="1"/>
                      <a:pt x="4" y="1"/>
                      <a:pt x="5" y="0"/>
                    </a:cubicBezTo>
                    <a:cubicBezTo>
                      <a:pt x="5" y="0"/>
                      <a:pt x="5" y="0"/>
                      <a:pt x="6" y="0"/>
                    </a:cubicBezTo>
                    <a:cubicBezTo>
                      <a:pt x="6" y="0"/>
                      <a:pt x="7" y="0"/>
                      <a:pt x="7" y="0"/>
                    </a:cubicBezTo>
                    <a:cubicBezTo>
                      <a:pt x="8" y="1"/>
                      <a:pt x="8" y="1"/>
                      <a:pt x="8" y="1"/>
                    </a:cubicBezTo>
                    <a:cubicBezTo>
                      <a:pt x="8" y="1"/>
                      <a:pt x="8" y="1"/>
                      <a:pt x="8" y="1"/>
                    </a:cubicBezTo>
                    <a:cubicBezTo>
                      <a:pt x="8" y="1"/>
                      <a:pt x="9" y="1"/>
                      <a:pt x="9" y="1"/>
                    </a:cubicBezTo>
                    <a:cubicBezTo>
                      <a:pt x="8" y="6"/>
                      <a:pt x="8" y="6"/>
                      <a:pt x="8" y="6"/>
                    </a:cubicBezTo>
                    <a:cubicBezTo>
                      <a:pt x="13" y="6"/>
                      <a:pt x="13" y="6"/>
                      <a:pt x="13" y="6"/>
                    </a:cubicBezTo>
                    <a:cubicBezTo>
                      <a:pt x="13" y="6"/>
                      <a:pt x="13" y="6"/>
                      <a:pt x="13" y="6"/>
                    </a:cubicBezTo>
                    <a:cubicBezTo>
                      <a:pt x="13" y="6"/>
                      <a:pt x="13" y="6"/>
                      <a:pt x="13" y="7"/>
                    </a:cubicBezTo>
                    <a:cubicBezTo>
                      <a:pt x="13" y="7"/>
                      <a:pt x="13" y="7"/>
                      <a:pt x="13" y="7"/>
                    </a:cubicBezTo>
                    <a:cubicBezTo>
                      <a:pt x="13" y="7"/>
                      <a:pt x="13" y="8"/>
                      <a:pt x="13" y="8"/>
                    </a:cubicBezTo>
                    <a:cubicBezTo>
                      <a:pt x="13" y="9"/>
                      <a:pt x="13" y="9"/>
                      <a:pt x="13" y="10"/>
                    </a:cubicBezTo>
                    <a:cubicBezTo>
                      <a:pt x="13" y="10"/>
                      <a:pt x="13" y="10"/>
                      <a:pt x="13" y="10"/>
                    </a:cubicBezTo>
                    <a:cubicBezTo>
                      <a:pt x="8" y="10"/>
                      <a:pt x="8" y="10"/>
                      <a:pt x="8" y="10"/>
                    </a:cubicBezTo>
                    <a:cubicBezTo>
                      <a:pt x="9" y="19"/>
                      <a:pt x="9" y="19"/>
                      <a:pt x="9" y="19"/>
                    </a:cubicBezTo>
                    <a:cubicBezTo>
                      <a:pt x="9" y="20"/>
                      <a:pt x="9" y="20"/>
                      <a:pt x="9" y="21"/>
                    </a:cubicBezTo>
                    <a:cubicBezTo>
                      <a:pt x="9" y="21"/>
                      <a:pt x="10" y="22"/>
                      <a:pt x="11" y="22"/>
                    </a:cubicBezTo>
                    <a:cubicBezTo>
                      <a:pt x="11" y="22"/>
                      <a:pt x="11" y="22"/>
                      <a:pt x="11" y="21"/>
                    </a:cubicBezTo>
                    <a:cubicBezTo>
                      <a:pt x="12" y="21"/>
                      <a:pt x="12" y="21"/>
                      <a:pt x="12" y="21"/>
                    </a:cubicBezTo>
                    <a:cubicBezTo>
                      <a:pt x="12" y="21"/>
                      <a:pt x="12" y="21"/>
                      <a:pt x="12" y="21"/>
                    </a:cubicBezTo>
                    <a:cubicBezTo>
                      <a:pt x="13" y="21"/>
                      <a:pt x="13" y="21"/>
                      <a:pt x="13" y="21"/>
                    </a:cubicBezTo>
                    <a:cubicBezTo>
                      <a:pt x="13" y="21"/>
                      <a:pt x="13" y="21"/>
                      <a:pt x="13" y="21"/>
                    </a:cubicBezTo>
                    <a:cubicBezTo>
                      <a:pt x="13" y="21"/>
                      <a:pt x="13" y="21"/>
                      <a:pt x="13" y="21"/>
                    </a:cubicBezTo>
                    <a:cubicBezTo>
                      <a:pt x="13" y="22"/>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3" name="Freeform 8503">
                <a:extLst>
                  <a:ext uri="{FF2B5EF4-FFF2-40B4-BE49-F238E27FC236}">
                    <a16:creationId xmlns:a16="http://schemas.microsoft.com/office/drawing/2014/main" id="{3CA53146-DF57-4AF8-A7FE-47898B106C63}"/>
                  </a:ext>
                </a:extLst>
              </p:cNvPr>
              <p:cNvSpPr>
                <a:spLocks/>
              </p:cNvSpPr>
              <p:nvPr/>
            </p:nvSpPr>
            <p:spPr bwMode="auto">
              <a:xfrm>
                <a:off x="-2652713" y="3268780"/>
                <a:ext cx="61913" cy="73025"/>
              </a:xfrm>
              <a:custGeom>
                <a:avLst/>
                <a:gdLst>
                  <a:gd name="T0" fmla="*/ 23 w 23"/>
                  <a:gd name="T1" fmla="*/ 5 h 28"/>
                  <a:gd name="T2" fmla="*/ 22 w 23"/>
                  <a:gd name="T3" fmla="*/ 6 h 28"/>
                  <a:gd name="T4" fmla="*/ 22 w 23"/>
                  <a:gd name="T5" fmla="*/ 7 h 28"/>
                  <a:gd name="T6" fmla="*/ 22 w 23"/>
                  <a:gd name="T7" fmla="*/ 7 h 28"/>
                  <a:gd name="T8" fmla="*/ 22 w 23"/>
                  <a:gd name="T9" fmla="*/ 7 h 28"/>
                  <a:gd name="T10" fmla="*/ 21 w 23"/>
                  <a:gd name="T11" fmla="*/ 7 h 28"/>
                  <a:gd name="T12" fmla="*/ 19 w 23"/>
                  <a:gd name="T13" fmla="*/ 6 h 28"/>
                  <a:gd name="T14" fmla="*/ 17 w 23"/>
                  <a:gd name="T15" fmla="*/ 5 h 28"/>
                  <a:gd name="T16" fmla="*/ 14 w 23"/>
                  <a:gd name="T17" fmla="*/ 5 h 28"/>
                  <a:gd name="T18" fmla="*/ 10 w 23"/>
                  <a:gd name="T19" fmla="*/ 6 h 28"/>
                  <a:gd name="T20" fmla="*/ 8 w 23"/>
                  <a:gd name="T21" fmla="*/ 7 h 28"/>
                  <a:gd name="T22" fmla="*/ 6 w 23"/>
                  <a:gd name="T23" fmla="*/ 10 h 28"/>
                  <a:gd name="T24" fmla="*/ 5 w 23"/>
                  <a:gd name="T25" fmla="*/ 14 h 28"/>
                  <a:gd name="T26" fmla="*/ 6 w 23"/>
                  <a:gd name="T27" fmla="*/ 18 h 28"/>
                  <a:gd name="T28" fmla="*/ 8 w 23"/>
                  <a:gd name="T29" fmla="*/ 21 h 28"/>
                  <a:gd name="T30" fmla="*/ 10 w 23"/>
                  <a:gd name="T31" fmla="*/ 23 h 28"/>
                  <a:gd name="T32" fmla="*/ 14 w 23"/>
                  <a:gd name="T33" fmla="*/ 23 h 28"/>
                  <a:gd name="T34" fmla="*/ 15 w 23"/>
                  <a:gd name="T35" fmla="*/ 23 h 28"/>
                  <a:gd name="T36" fmla="*/ 17 w 23"/>
                  <a:gd name="T37" fmla="*/ 23 h 28"/>
                  <a:gd name="T38" fmla="*/ 17 w 23"/>
                  <a:gd name="T39" fmla="*/ 16 h 28"/>
                  <a:gd name="T40" fmla="*/ 12 w 23"/>
                  <a:gd name="T41" fmla="*/ 16 h 28"/>
                  <a:gd name="T42" fmla="*/ 12 w 23"/>
                  <a:gd name="T43" fmla="*/ 16 h 28"/>
                  <a:gd name="T44" fmla="*/ 11 w 23"/>
                  <a:gd name="T45" fmla="*/ 14 h 28"/>
                  <a:gd name="T46" fmla="*/ 11 w 23"/>
                  <a:gd name="T47" fmla="*/ 13 h 28"/>
                  <a:gd name="T48" fmla="*/ 12 w 23"/>
                  <a:gd name="T49" fmla="*/ 13 h 28"/>
                  <a:gd name="T50" fmla="*/ 12 w 23"/>
                  <a:gd name="T51" fmla="*/ 12 h 28"/>
                  <a:gd name="T52" fmla="*/ 12 w 23"/>
                  <a:gd name="T53" fmla="*/ 12 h 28"/>
                  <a:gd name="T54" fmla="*/ 21 w 23"/>
                  <a:gd name="T55" fmla="*/ 12 h 28"/>
                  <a:gd name="T56" fmla="*/ 22 w 23"/>
                  <a:gd name="T57" fmla="*/ 12 h 28"/>
                  <a:gd name="T58" fmla="*/ 22 w 23"/>
                  <a:gd name="T59" fmla="*/ 13 h 28"/>
                  <a:gd name="T60" fmla="*/ 22 w 23"/>
                  <a:gd name="T61" fmla="*/ 13 h 28"/>
                  <a:gd name="T62" fmla="*/ 22 w 23"/>
                  <a:gd name="T63" fmla="*/ 14 h 28"/>
                  <a:gd name="T64" fmla="*/ 22 w 23"/>
                  <a:gd name="T65" fmla="*/ 25 h 28"/>
                  <a:gd name="T66" fmla="*/ 22 w 23"/>
                  <a:gd name="T67" fmla="*/ 26 h 28"/>
                  <a:gd name="T68" fmla="*/ 21 w 23"/>
                  <a:gd name="T69" fmla="*/ 26 h 28"/>
                  <a:gd name="T70" fmla="*/ 20 w 23"/>
                  <a:gd name="T71" fmla="*/ 27 h 28"/>
                  <a:gd name="T72" fmla="*/ 18 w 23"/>
                  <a:gd name="T73" fmla="*/ 27 h 28"/>
                  <a:gd name="T74" fmla="*/ 16 w 23"/>
                  <a:gd name="T75" fmla="*/ 28 h 28"/>
                  <a:gd name="T76" fmla="*/ 13 w 23"/>
                  <a:gd name="T77" fmla="*/ 28 h 28"/>
                  <a:gd name="T78" fmla="*/ 8 w 23"/>
                  <a:gd name="T79" fmla="*/ 27 h 28"/>
                  <a:gd name="T80" fmla="*/ 3 w 23"/>
                  <a:gd name="T81" fmla="*/ 24 h 28"/>
                  <a:gd name="T82" fmla="*/ 1 w 23"/>
                  <a:gd name="T83" fmla="*/ 20 h 28"/>
                  <a:gd name="T84" fmla="*/ 0 w 23"/>
                  <a:gd name="T85" fmla="*/ 14 h 28"/>
                  <a:gd name="T86" fmla="*/ 1 w 23"/>
                  <a:gd name="T87" fmla="*/ 9 h 28"/>
                  <a:gd name="T88" fmla="*/ 4 w 23"/>
                  <a:gd name="T89" fmla="*/ 4 h 28"/>
                  <a:gd name="T90" fmla="*/ 8 w 23"/>
                  <a:gd name="T91" fmla="*/ 1 h 28"/>
                  <a:gd name="T92" fmla="*/ 14 w 23"/>
                  <a:gd name="T93" fmla="*/ 0 h 28"/>
                  <a:gd name="T94" fmla="*/ 17 w 23"/>
                  <a:gd name="T95" fmla="*/ 1 h 28"/>
                  <a:gd name="T96" fmla="*/ 19 w 23"/>
                  <a:gd name="T97" fmla="*/ 1 h 28"/>
                  <a:gd name="T98" fmla="*/ 21 w 23"/>
                  <a:gd name="T99" fmla="*/ 2 h 28"/>
                  <a:gd name="T100" fmla="*/ 22 w 23"/>
                  <a:gd name="T101" fmla="*/ 3 h 28"/>
                  <a:gd name="T102" fmla="*/ 22 w 23"/>
                  <a:gd name="T103" fmla="*/ 3 h 28"/>
                  <a:gd name="T104" fmla="*/ 23 w 23"/>
                  <a:gd name="T105"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28">
                    <a:moveTo>
                      <a:pt x="23" y="5"/>
                    </a:moveTo>
                    <a:cubicBezTo>
                      <a:pt x="23" y="5"/>
                      <a:pt x="23" y="6"/>
                      <a:pt x="22" y="6"/>
                    </a:cubicBezTo>
                    <a:cubicBezTo>
                      <a:pt x="22" y="6"/>
                      <a:pt x="22" y="7"/>
                      <a:pt x="22" y="7"/>
                    </a:cubicBezTo>
                    <a:cubicBezTo>
                      <a:pt x="22" y="7"/>
                      <a:pt x="22" y="7"/>
                      <a:pt x="22" y="7"/>
                    </a:cubicBezTo>
                    <a:cubicBezTo>
                      <a:pt x="22" y="7"/>
                      <a:pt x="22" y="7"/>
                      <a:pt x="22" y="7"/>
                    </a:cubicBezTo>
                    <a:cubicBezTo>
                      <a:pt x="22" y="7"/>
                      <a:pt x="21" y="7"/>
                      <a:pt x="21" y="7"/>
                    </a:cubicBezTo>
                    <a:cubicBezTo>
                      <a:pt x="21" y="7"/>
                      <a:pt x="20" y="6"/>
                      <a:pt x="19" y="6"/>
                    </a:cubicBezTo>
                    <a:cubicBezTo>
                      <a:pt x="19" y="6"/>
                      <a:pt x="18" y="5"/>
                      <a:pt x="17" y="5"/>
                    </a:cubicBezTo>
                    <a:cubicBezTo>
                      <a:pt x="16" y="5"/>
                      <a:pt x="15" y="5"/>
                      <a:pt x="14" y="5"/>
                    </a:cubicBezTo>
                    <a:cubicBezTo>
                      <a:pt x="13" y="5"/>
                      <a:pt x="11" y="5"/>
                      <a:pt x="10" y="6"/>
                    </a:cubicBezTo>
                    <a:cubicBezTo>
                      <a:pt x="9" y="6"/>
                      <a:pt x="8" y="7"/>
                      <a:pt x="8" y="7"/>
                    </a:cubicBezTo>
                    <a:cubicBezTo>
                      <a:pt x="7" y="8"/>
                      <a:pt x="6" y="9"/>
                      <a:pt x="6" y="10"/>
                    </a:cubicBezTo>
                    <a:cubicBezTo>
                      <a:pt x="6" y="11"/>
                      <a:pt x="5" y="13"/>
                      <a:pt x="5" y="14"/>
                    </a:cubicBezTo>
                    <a:cubicBezTo>
                      <a:pt x="5" y="16"/>
                      <a:pt x="6" y="17"/>
                      <a:pt x="6" y="18"/>
                    </a:cubicBezTo>
                    <a:cubicBezTo>
                      <a:pt x="6" y="19"/>
                      <a:pt x="7" y="20"/>
                      <a:pt x="8" y="21"/>
                    </a:cubicBezTo>
                    <a:cubicBezTo>
                      <a:pt x="8" y="22"/>
                      <a:pt x="9" y="22"/>
                      <a:pt x="10" y="23"/>
                    </a:cubicBezTo>
                    <a:cubicBezTo>
                      <a:pt x="11" y="23"/>
                      <a:pt x="12" y="23"/>
                      <a:pt x="14" y="23"/>
                    </a:cubicBezTo>
                    <a:cubicBezTo>
                      <a:pt x="14" y="23"/>
                      <a:pt x="15" y="23"/>
                      <a:pt x="15" y="23"/>
                    </a:cubicBezTo>
                    <a:cubicBezTo>
                      <a:pt x="16" y="23"/>
                      <a:pt x="17" y="23"/>
                      <a:pt x="17" y="23"/>
                    </a:cubicBezTo>
                    <a:cubicBezTo>
                      <a:pt x="17" y="16"/>
                      <a:pt x="17" y="16"/>
                      <a:pt x="17" y="16"/>
                    </a:cubicBezTo>
                    <a:cubicBezTo>
                      <a:pt x="12" y="16"/>
                      <a:pt x="12" y="16"/>
                      <a:pt x="12" y="16"/>
                    </a:cubicBezTo>
                    <a:cubicBezTo>
                      <a:pt x="12" y="16"/>
                      <a:pt x="12" y="16"/>
                      <a:pt x="12" y="16"/>
                    </a:cubicBezTo>
                    <a:cubicBezTo>
                      <a:pt x="11" y="16"/>
                      <a:pt x="11" y="15"/>
                      <a:pt x="11" y="14"/>
                    </a:cubicBezTo>
                    <a:cubicBezTo>
                      <a:pt x="11" y="14"/>
                      <a:pt x="11" y="14"/>
                      <a:pt x="11" y="13"/>
                    </a:cubicBezTo>
                    <a:cubicBezTo>
                      <a:pt x="11" y="13"/>
                      <a:pt x="11" y="13"/>
                      <a:pt x="12" y="13"/>
                    </a:cubicBezTo>
                    <a:cubicBezTo>
                      <a:pt x="12" y="13"/>
                      <a:pt x="12" y="13"/>
                      <a:pt x="12" y="12"/>
                    </a:cubicBezTo>
                    <a:cubicBezTo>
                      <a:pt x="12" y="12"/>
                      <a:pt x="12" y="12"/>
                      <a:pt x="12" y="12"/>
                    </a:cubicBezTo>
                    <a:cubicBezTo>
                      <a:pt x="21" y="12"/>
                      <a:pt x="21" y="12"/>
                      <a:pt x="21" y="12"/>
                    </a:cubicBezTo>
                    <a:cubicBezTo>
                      <a:pt x="21" y="12"/>
                      <a:pt x="21" y="12"/>
                      <a:pt x="22" y="12"/>
                    </a:cubicBezTo>
                    <a:cubicBezTo>
                      <a:pt x="22" y="13"/>
                      <a:pt x="22" y="13"/>
                      <a:pt x="22" y="13"/>
                    </a:cubicBezTo>
                    <a:cubicBezTo>
                      <a:pt x="22" y="13"/>
                      <a:pt x="22" y="13"/>
                      <a:pt x="22" y="13"/>
                    </a:cubicBezTo>
                    <a:cubicBezTo>
                      <a:pt x="22" y="14"/>
                      <a:pt x="22" y="14"/>
                      <a:pt x="22" y="14"/>
                    </a:cubicBezTo>
                    <a:cubicBezTo>
                      <a:pt x="22" y="25"/>
                      <a:pt x="22" y="25"/>
                      <a:pt x="22" y="25"/>
                    </a:cubicBezTo>
                    <a:cubicBezTo>
                      <a:pt x="22" y="25"/>
                      <a:pt x="22" y="25"/>
                      <a:pt x="22" y="26"/>
                    </a:cubicBezTo>
                    <a:cubicBezTo>
                      <a:pt x="22" y="26"/>
                      <a:pt x="22" y="26"/>
                      <a:pt x="21" y="26"/>
                    </a:cubicBezTo>
                    <a:cubicBezTo>
                      <a:pt x="21" y="27"/>
                      <a:pt x="20" y="27"/>
                      <a:pt x="20" y="27"/>
                    </a:cubicBezTo>
                    <a:cubicBezTo>
                      <a:pt x="19" y="27"/>
                      <a:pt x="18" y="27"/>
                      <a:pt x="18" y="27"/>
                    </a:cubicBezTo>
                    <a:cubicBezTo>
                      <a:pt x="17" y="28"/>
                      <a:pt x="16" y="28"/>
                      <a:pt x="16" y="28"/>
                    </a:cubicBezTo>
                    <a:cubicBezTo>
                      <a:pt x="15" y="28"/>
                      <a:pt x="14" y="28"/>
                      <a:pt x="13" y="28"/>
                    </a:cubicBezTo>
                    <a:cubicBezTo>
                      <a:pt x="11" y="28"/>
                      <a:pt x="9" y="28"/>
                      <a:pt x="8" y="27"/>
                    </a:cubicBezTo>
                    <a:cubicBezTo>
                      <a:pt x="6" y="26"/>
                      <a:pt x="5" y="25"/>
                      <a:pt x="3" y="24"/>
                    </a:cubicBezTo>
                    <a:cubicBezTo>
                      <a:pt x="2" y="23"/>
                      <a:pt x="1" y="22"/>
                      <a:pt x="1" y="20"/>
                    </a:cubicBezTo>
                    <a:cubicBezTo>
                      <a:pt x="0" y="18"/>
                      <a:pt x="0" y="17"/>
                      <a:pt x="0" y="14"/>
                    </a:cubicBezTo>
                    <a:cubicBezTo>
                      <a:pt x="0" y="12"/>
                      <a:pt x="0" y="10"/>
                      <a:pt x="1" y="9"/>
                    </a:cubicBezTo>
                    <a:cubicBezTo>
                      <a:pt x="2" y="7"/>
                      <a:pt x="2" y="5"/>
                      <a:pt x="4" y="4"/>
                    </a:cubicBezTo>
                    <a:cubicBezTo>
                      <a:pt x="5" y="3"/>
                      <a:pt x="6" y="2"/>
                      <a:pt x="8" y="1"/>
                    </a:cubicBezTo>
                    <a:cubicBezTo>
                      <a:pt x="10" y="1"/>
                      <a:pt x="12" y="0"/>
                      <a:pt x="14" y="0"/>
                    </a:cubicBezTo>
                    <a:cubicBezTo>
                      <a:pt x="15" y="0"/>
                      <a:pt x="16" y="1"/>
                      <a:pt x="17" y="1"/>
                    </a:cubicBezTo>
                    <a:cubicBezTo>
                      <a:pt x="18" y="1"/>
                      <a:pt x="19" y="1"/>
                      <a:pt x="19" y="1"/>
                    </a:cubicBezTo>
                    <a:cubicBezTo>
                      <a:pt x="20" y="1"/>
                      <a:pt x="21" y="2"/>
                      <a:pt x="21" y="2"/>
                    </a:cubicBezTo>
                    <a:cubicBezTo>
                      <a:pt x="21" y="2"/>
                      <a:pt x="22" y="2"/>
                      <a:pt x="22" y="3"/>
                    </a:cubicBezTo>
                    <a:cubicBezTo>
                      <a:pt x="22" y="3"/>
                      <a:pt x="22" y="3"/>
                      <a:pt x="22" y="3"/>
                    </a:cubicBezTo>
                    <a:cubicBezTo>
                      <a:pt x="22" y="4"/>
                      <a:pt x="23" y="4"/>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94" name="Freeform 8504">
                <a:extLst>
                  <a:ext uri="{FF2B5EF4-FFF2-40B4-BE49-F238E27FC236}">
                    <a16:creationId xmlns:a16="http://schemas.microsoft.com/office/drawing/2014/main" id="{0D47AE94-F9B7-46C2-8D25-7CF940AD2E0A}"/>
                  </a:ext>
                </a:extLst>
              </p:cNvPr>
              <p:cNvSpPr>
                <a:spLocks/>
              </p:cNvSpPr>
              <p:nvPr/>
            </p:nvSpPr>
            <p:spPr bwMode="auto">
              <a:xfrm>
                <a:off x="-2578101" y="3286242"/>
                <a:ext cx="30163" cy="55563"/>
              </a:xfrm>
              <a:custGeom>
                <a:avLst/>
                <a:gdLst>
                  <a:gd name="T0" fmla="*/ 11 w 11"/>
                  <a:gd name="T1" fmla="*/ 3 h 21"/>
                  <a:gd name="T2" fmla="*/ 11 w 11"/>
                  <a:gd name="T3" fmla="*/ 4 h 21"/>
                  <a:gd name="T4" fmla="*/ 11 w 11"/>
                  <a:gd name="T5" fmla="*/ 5 h 21"/>
                  <a:gd name="T6" fmla="*/ 11 w 11"/>
                  <a:gd name="T7" fmla="*/ 5 h 21"/>
                  <a:gd name="T8" fmla="*/ 11 w 11"/>
                  <a:gd name="T9" fmla="*/ 6 h 21"/>
                  <a:gd name="T10" fmla="*/ 10 w 11"/>
                  <a:gd name="T11" fmla="*/ 5 h 21"/>
                  <a:gd name="T12" fmla="*/ 10 w 11"/>
                  <a:gd name="T13" fmla="*/ 5 h 21"/>
                  <a:gd name="T14" fmla="*/ 9 w 11"/>
                  <a:gd name="T15" fmla="*/ 5 h 21"/>
                  <a:gd name="T16" fmla="*/ 9 w 11"/>
                  <a:gd name="T17" fmla="*/ 5 h 21"/>
                  <a:gd name="T18" fmla="*/ 8 w 11"/>
                  <a:gd name="T19" fmla="*/ 5 h 21"/>
                  <a:gd name="T20" fmla="*/ 7 w 11"/>
                  <a:gd name="T21" fmla="*/ 6 h 21"/>
                  <a:gd name="T22" fmla="*/ 6 w 11"/>
                  <a:gd name="T23" fmla="*/ 7 h 21"/>
                  <a:gd name="T24" fmla="*/ 5 w 11"/>
                  <a:gd name="T25" fmla="*/ 8 h 21"/>
                  <a:gd name="T26" fmla="*/ 5 w 11"/>
                  <a:gd name="T27" fmla="*/ 20 h 21"/>
                  <a:gd name="T28" fmla="*/ 5 w 11"/>
                  <a:gd name="T29" fmla="*/ 20 h 21"/>
                  <a:gd name="T30" fmla="*/ 4 w 11"/>
                  <a:gd name="T31" fmla="*/ 20 h 21"/>
                  <a:gd name="T32" fmla="*/ 4 w 11"/>
                  <a:gd name="T33" fmla="*/ 20 h 21"/>
                  <a:gd name="T34" fmla="*/ 2 w 11"/>
                  <a:gd name="T35" fmla="*/ 21 h 21"/>
                  <a:gd name="T36" fmla="*/ 1 w 11"/>
                  <a:gd name="T37" fmla="*/ 20 h 21"/>
                  <a:gd name="T38" fmla="*/ 0 w 11"/>
                  <a:gd name="T39" fmla="*/ 20 h 21"/>
                  <a:gd name="T40" fmla="*/ 0 w 11"/>
                  <a:gd name="T41" fmla="*/ 20 h 21"/>
                  <a:gd name="T42" fmla="*/ 0 w 11"/>
                  <a:gd name="T43" fmla="*/ 20 h 21"/>
                  <a:gd name="T44" fmla="*/ 0 w 11"/>
                  <a:gd name="T45" fmla="*/ 1 h 21"/>
                  <a:gd name="T46" fmla="*/ 0 w 11"/>
                  <a:gd name="T47" fmla="*/ 1 h 21"/>
                  <a:gd name="T48" fmla="*/ 0 w 11"/>
                  <a:gd name="T49" fmla="*/ 1 h 21"/>
                  <a:gd name="T50" fmla="*/ 1 w 11"/>
                  <a:gd name="T51" fmla="*/ 1 h 21"/>
                  <a:gd name="T52" fmla="*/ 2 w 11"/>
                  <a:gd name="T53" fmla="*/ 1 h 21"/>
                  <a:gd name="T54" fmla="*/ 3 w 11"/>
                  <a:gd name="T55" fmla="*/ 1 h 21"/>
                  <a:gd name="T56" fmla="*/ 4 w 11"/>
                  <a:gd name="T57" fmla="*/ 1 h 21"/>
                  <a:gd name="T58" fmla="*/ 4 w 11"/>
                  <a:gd name="T59" fmla="*/ 1 h 21"/>
                  <a:gd name="T60" fmla="*/ 4 w 11"/>
                  <a:gd name="T61" fmla="*/ 1 h 21"/>
                  <a:gd name="T62" fmla="*/ 4 w 11"/>
                  <a:gd name="T63" fmla="*/ 4 h 21"/>
                  <a:gd name="T64" fmla="*/ 5 w 11"/>
                  <a:gd name="T65" fmla="*/ 2 h 21"/>
                  <a:gd name="T66" fmla="*/ 7 w 11"/>
                  <a:gd name="T67" fmla="*/ 1 h 21"/>
                  <a:gd name="T68" fmla="*/ 8 w 11"/>
                  <a:gd name="T69" fmla="*/ 0 h 21"/>
                  <a:gd name="T70" fmla="*/ 9 w 11"/>
                  <a:gd name="T71" fmla="*/ 0 h 21"/>
                  <a:gd name="T72" fmla="*/ 9 w 11"/>
                  <a:gd name="T73" fmla="*/ 0 h 21"/>
                  <a:gd name="T74" fmla="*/ 10 w 11"/>
                  <a:gd name="T75" fmla="*/ 0 h 21"/>
                  <a:gd name="T76" fmla="*/ 11 w 11"/>
                  <a:gd name="T77" fmla="*/ 1 h 21"/>
                  <a:gd name="T78" fmla="*/ 11 w 11"/>
                  <a:gd name="T79" fmla="*/ 1 h 21"/>
                  <a:gd name="T80" fmla="*/ 11 w 11"/>
                  <a:gd name="T81" fmla="*/ 1 h 21"/>
                  <a:gd name="T82" fmla="*/ 11 w 11"/>
                  <a:gd name="T83" fmla="*/ 1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4"/>
                    </a:cubicBezTo>
                    <a:cubicBezTo>
                      <a:pt x="11" y="5"/>
                      <a:pt x="11" y="5"/>
                      <a:pt x="11" y="5"/>
                    </a:cubicBezTo>
                    <a:cubicBezTo>
                      <a:pt x="11" y="5"/>
                      <a:pt x="11" y="5"/>
                      <a:pt x="11" y="5"/>
                    </a:cubicBezTo>
                    <a:cubicBezTo>
                      <a:pt x="11" y="6"/>
                      <a:pt x="11" y="6"/>
                      <a:pt x="11" y="6"/>
                    </a:cubicBezTo>
                    <a:cubicBezTo>
                      <a:pt x="11" y="6"/>
                      <a:pt x="10" y="6"/>
                      <a:pt x="10" y="5"/>
                    </a:cubicBezTo>
                    <a:cubicBezTo>
                      <a:pt x="10" y="5"/>
                      <a:pt x="10" y="5"/>
                      <a:pt x="10" y="5"/>
                    </a:cubicBezTo>
                    <a:cubicBezTo>
                      <a:pt x="10" y="5"/>
                      <a:pt x="9" y="5"/>
                      <a:pt x="9" y="5"/>
                    </a:cubicBezTo>
                    <a:cubicBezTo>
                      <a:pt x="9" y="5"/>
                      <a:pt x="9" y="5"/>
                      <a:pt x="9" y="5"/>
                    </a:cubicBezTo>
                    <a:cubicBezTo>
                      <a:pt x="8" y="5"/>
                      <a:pt x="8" y="5"/>
                      <a:pt x="8" y="5"/>
                    </a:cubicBezTo>
                    <a:cubicBezTo>
                      <a:pt x="7" y="5"/>
                      <a:pt x="7" y="6"/>
                      <a:pt x="7" y="6"/>
                    </a:cubicBezTo>
                    <a:cubicBezTo>
                      <a:pt x="7" y="6"/>
                      <a:pt x="6" y="6"/>
                      <a:pt x="6" y="7"/>
                    </a:cubicBezTo>
                    <a:cubicBezTo>
                      <a:pt x="6" y="7"/>
                      <a:pt x="5" y="8"/>
                      <a:pt x="5" y="8"/>
                    </a:cubicBezTo>
                    <a:cubicBezTo>
                      <a:pt x="5" y="20"/>
                      <a:pt x="5" y="20"/>
                      <a:pt x="5" y="20"/>
                    </a:cubicBezTo>
                    <a:cubicBezTo>
                      <a:pt x="5" y="20"/>
                      <a:pt x="5" y="20"/>
                      <a:pt x="5" y="20"/>
                    </a:cubicBezTo>
                    <a:cubicBezTo>
                      <a:pt x="5" y="20"/>
                      <a:pt x="4" y="20"/>
                      <a:pt x="4" y="20"/>
                    </a:cubicBezTo>
                    <a:cubicBezTo>
                      <a:pt x="4" y="20"/>
                      <a:pt x="4" y="20"/>
                      <a:pt x="4" y="20"/>
                    </a:cubicBezTo>
                    <a:cubicBezTo>
                      <a:pt x="3" y="20"/>
                      <a:pt x="3" y="21"/>
                      <a:pt x="2" y="21"/>
                    </a:cubicBezTo>
                    <a:cubicBezTo>
                      <a:pt x="2" y="21"/>
                      <a:pt x="1" y="20"/>
                      <a:pt x="1" y="20"/>
                    </a:cubicBezTo>
                    <a:cubicBezTo>
                      <a:pt x="1" y="20"/>
                      <a:pt x="0"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1"/>
                    </a:cubicBezTo>
                    <a:cubicBezTo>
                      <a:pt x="4" y="4"/>
                      <a:pt x="4" y="4"/>
                      <a:pt x="4" y="4"/>
                    </a:cubicBezTo>
                    <a:cubicBezTo>
                      <a:pt x="5" y="3"/>
                      <a:pt x="5" y="2"/>
                      <a:pt x="5" y="2"/>
                    </a:cubicBezTo>
                    <a:cubicBezTo>
                      <a:pt x="6" y="2"/>
                      <a:pt x="6" y="1"/>
                      <a:pt x="7" y="1"/>
                    </a:cubicBezTo>
                    <a:cubicBezTo>
                      <a:pt x="7" y="1"/>
                      <a:pt x="7" y="1"/>
                      <a:pt x="8" y="0"/>
                    </a:cubicBezTo>
                    <a:cubicBezTo>
                      <a:pt x="8" y="0"/>
                      <a:pt x="9" y="0"/>
                      <a:pt x="9" y="0"/>
                    </a:cubicBezTo>
                    <a:cubicBezTo>
                      <a:pt x="9" y="0"/>
                      <a:pt x="9" y="0"/>
                      <a:pt x="9" y="0"/>
                    </a:cubicBezTo>
                    <a:cubicBezTo>
                      <a:pt x="10" y="0"/>
                      <a:pt x="10" y="0"/>
                      <a:pt x="10" y="0"/>
                    </a:cubicBezTo>
                    <a:cubicBezTo>
                      <a:pt x="10" y="0"/>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95" name="Freeform 8505">
                <a:extLst>
                  <a:ext uri="{FF2B5EF4-FFF2-40B4-BE49-F238E27FC236}">
                    <a16:creationId xmlns:a16="http://schemas.microsoft.com/office/drawing/2014/main" id="{58C1642B-D877-4502-8F76-31F24DB43752}"/>
                  </a:ext>
                </a:extLst>
              </p:cNvPr>
              <p:cNvSpPr>
                <a:spLocks noEditPoints="1"/>
              </p:cNvSpPr>
              <p:nvPr/>
            </p:nvSpPr>
            <p:spPr bwMode="auto">
              <a:xfrm>
                <a:off x="-2543176" y="3286242"/>
                <a:ext cx="42863" cy="55563"/>
              </a:xfrm>
              <a:custGeom>
                <a:avLst/>
                <a:gdLst>
                  <a:gd name="T0" fmla="*/ 16 w 16"/>
                  <a:gd name="T1" fmla="*/ 20 h 21"/>
                  <a:gd name="T2" fmla="*/ 16 w 16"/>
                  <a:gd name="T3" fmla="*/ 20 h 21"/>
                  <a:gd name="T4" fmla="*/ 15 w 16"/>
                  <a:gd name="T5" fmla="*/ 20 h 21"/>
                  <a:gd name="T6" fmla="*/ 14 w 16"/>
                  <a:gd name="T7" fmla="*/ 21 h 21"/>
                  <a:gd name="T8" fmla="*/ 13 w 16"/>
                  <a:gd name="T9" fmla="*/ 20 h 21"/>
                  <a:gd name="T10" fmla="*/ 12 w 16"/>
                  <a:gd name="T11" fmla="*/ 20 h 21"/>
                  <a:gd name="T12" fmla="*/ 12 w 16"/>
                  <a:gd name="T13" fmla="*/ 20 h 21"/>
                  <a:gd name="T14" fmla="*/ 12 w 16"/>
                  <a:gd name="T15" fmla="*/ 18 h 21"/>
                  <a:gd name="T16" fmla="*/ 9 w 16"/>
                  <a:gd name="T17" fmla="*/ 20 h 21"/>
                  <a:gd name="T18" fmla="*/ 6 w 16"/>
                  <a:gd name="T19" fmla="*/ 21 h 21"/>
                  <a:gd name="T20" fmla="*/ 4 w 16"/>
                  <a:gd name="T21" fmla="*/ 20 h 21"/>
                  <a:gd name="T22" fmla="*/ 1 w 16"/>
                  <a:gd name="T23" fmla="*/ 19 h 21"/>
                  <a:gd name="T24" fmla="*/ 0 w 16"/>
                  <a:gd name="T25" fmla="*/ 17 h 21"/>
                  <a:gd name="T26" fmla="*/ 0 w 16"/>
                  <a:gd name="T27" fmla="*/ 15 h 21"/>
                  <a:gd name="T28" fmla="*/ 0 w 16"/>
                  <a:gd name="T29" fmla="*/ 12 h 21"/>
                  <a:gd name="T30" fmla="*/ 2 w 16"/>
                  <a:gd name="T31" fmla="*/ 10 h 21"/>
                  <a:gd name="T32" fmla="*/ 5 w 16"/>
                  <a:gd name="T33" fmla="*/ 9 h 21"/>
                  <a:gd name="T34" fmla="*/ 9 w 16"/>
                  <a:gd name="T35" fmla="*/ 9 h 21"/>
                  <a:gd name="T36" fmla="*/ 11 w 16"/>
                  <a:gd name="T37" fmla="*/ 9 h 21"/>
                  <a:gd name="T38" fmla="*/ 11 w 16"/>
                  <a:gd name="T39" fmla="*/ 8 h 21"/>
                  <a:gd name="T40" fmla="*/ 11 w 16"/>
                  <a:gd name="T41" fmla="*/ 6 h 21"/>
                  <a:gd name="T42" fmla="*/ 10 w 16"/>
                  <a:gd name="T43" fmla="*/ 5 h 21"/>
                  <a:gd name="T44" fmla="*/ 9 w 16"/>
                  <a:gd name="T45" fmla="*/ 4 h 21"/>
                  <a:gd name="T46" fmla="*/ 8 w 16"/>
                  <a:gd name="T47" fmla="*/ 4 h 21"/>
                  <a:gd name="T48" fmla="*/ 5 w 16"/>
                  <a:gd name="T49" fmla="*/ 4 h 21"/>
                  <a:gd name="T50" fmla="*/ 4 w 16"/>
                  <a:gd name="T51" fmla="*/ 5 h 21"/>
                  <a:gd name="T52" fmla="*/ 2 w 16"/>
                  <a:gd name="T53" fmla="*/ 6 h 21"/>
                  <a:gd name="T54" fmla="*/ 1 w 16"/>
                  <a:gd name="T55" fmla="*/ 6 h 21"/>
                  <a:gd name="T56" fmla="*/ 1 w 16"/>
                  <a:gd name="T57" fmla="*/ 6 h 21"/>
                  <a:gd name="T58" fmla="*/ 1 w 16"/>
                  <a:gd name="T59" fmla="*/ 5 h 21"/>
                  <a:gd name="T60" fmla="*/ 1 w 16"/>
                  <a:gd name="T61" fmla="*/ 5 h 21"/>
                  <a:gd name="T62" fmla="*/ 1 w 16"/>
                  <a:gd name="T63" fmla="*/ 4 h 21"/>
                  <a:gd name="T64" fmla="*/ 1 w 16"/>
                  <a:gd name="T65" fmla="*/ 3 h 21"/>
                  <a:gd name="T66" fmla="*/ 1 w 16"/>
                  <a:gd name="T67" fmla="*/ 2 h 21"/>
                  <a:gd name="T68" fmla="*/ 2 w 16"/>
                  <a:gd name="T69" fmla="*/ 2 h 21"/>
                  <a:gd name="T70" fmla="*/ 4 w 16"/>
                  <a:gd name="T71" fmla="*/ 1 h 21"/>
                  <a:gd name="T72" fmla="*/ 6 w 16"/>
                  <a:gd name="T73" fmla="*/ 0 h 21"/>
                  <a:gd name="T74" fmla="*/ 8 w 16"/>
                  <a:gd name="T75" fmla="*/ 0 h 21"/>
                  <a:gd name="T76" fmla="*/ 12 w 16"/>
                  <a:gd name="T77" fmla="*/ 1 h 21"/>
                  <a:gd name="T78" fmla="*/ 14 w 16"/>
                  <a:gd name="T79" fmla="*/ 2 h 21"/>
                  <a:gd name="T80" fmla="*/ 16 w 16"/>
                  <a:gd name="T81" fmla="*/ 4 h 21"/>
                  <a:gd name="T82" fmla="*/ 16 w 16"/>
                  <a:gd name="T83" fmla="*/ 7 h 21"/>
                  <a:gd name="T84" fmla="*/ 16 w 16"/>
                  <a:gd name="T85" fmla="*/ 20 h 21"/>
                  <a:gd name="T86" fmla="*/ 11 w 16"/>
                  <a:gd name="T87" fmla="*/ 12 h 21"/>
                  <a:gd name="T88" fmla="*/ 9 w 16"/>
                  <a:gd name="T89" fmla="*/ 12 h 21"/>
                  <a:gd name="T90" fmla="*/ 7 w 16"/>
                  <a:gd name="T91" fmla="*/ 12 h 21"/>
                  <a:gd name="T92" fmla="*/ 6 w 16"/>
                  <a:gd name="T93" fmla="*/ 13 h 21"/>
                  <a:gd name="T94" fmla="*/ 5 w 16"/>
                  <a:gd name="T95" fmla="*/ 14 h 21"/>
                  <a:gd name="T96" fmla="*/ 5 w 16"/>
                  <a:gd name="T97" fmla="*/ 15 h 21"/>
                  <a:gd name="T98" fmla="*/ 5 w 16"/>
                  <a:gd name="T99" fmla="*/ 17 h 21"/>
                  <a:gd name="T100" fmla="*/ 7 w 16"/>
                  <a:gd name="T101" fmla="*/ 17 h 21"/>
                  <a:gd name="T102" fmla="*/ 9 w 16"/>
                  <a:gd name="T103" fmla="*/ 17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20"/>
                    </a:moveTo>
                    <a:cubicBezTo>
                      <a:pt x="16" y="20"/>
                      <a:pt x="16" y="20"/>
                      <a:pt x="16" y="20"/>
                    </a:cubicBezTo>
                    <a:cubicBezTo>
                      <a:pt x="16" y="20"/>
                      <a:pt x="16" y="20"/>
                      <a:pt x="15" y="20"/>
                    </a:cubicBezTo>
                    <a:cubicBezTo>
                      <a:pt x="15" y="20"/>
                      <a:pt x="15" y="21"/>
                      <a:pt x="14" y="21"/>
                    </a:cubicBezTo>
                    <a:cubicBezTo>
                      <a:pt x="13" y="21"/>
                      <a:pt x="13" y="20"/>
                      <a:pt x="13" y="20"/>
                    </a:cubicBezTo>
                    <a:cubicBezTo>
                      <a:pt x="12" y="20"/>
                      <a:pt x="12" y="20"/>
                      <a:pt x="12" y="20"/>
                    </a:cubicBezTo>
                    <a:cubicBezTo>
                      <a:pt x="12" y="20"/>
                      <a:pt x="12" y="20"/>
                      <a:pt x="12" y="20"/>
                    </a:cubicBezTo>
                    <a:cubicBezTo>
                      <a:pt x="12" y="18"/>
                      <a:pt x="12" y="18"/>
                      <a:pt x="12" y="18"/>
                    </a:cubicBezTo>
                    <a:cubicBezTo>
                      <a:pt x="11" y="19"/>
                      <a:pt x="10" y="20"/>
                      <a:pt x="9" y="20"/>
                    </a:cubicBezTo>
                    <a:cubicBezTo>
                      <a:pt x="8" y="21"/>
                      <a:pt x="7" y="21"/>
                      <a:pt x="6" y="21"/>
                    </a:cubicBezTo>
                    <a:cubicBezTo>
                      <a:pt x="5" y="21"/>
                      <a:pt x="4" y="21"/>
                      <a:pt x="4" y="20"/>
                    </a:cubicBezTo>
                    <a:cubicBezTo>
                      <a:pt x="3" y="20"/>
                      <a:pt x="2" y="20"/>
                      <a:pt x="1" y="19"/>
                    </a:cubicBezTo>
                    <a:cubicBezTo>
                      <a:pt x="1" y="19"/>
                      <a:pt x="0" y="18"/>
                      <a:pt x="0" y="17"/>
                    </a:cubicBezTo>
                    <a:cubicBezTo>
                      <a:pt x="0" y="17"/>
                      <a:pt x="0" y="16"/>
                      <a:pt x="0" y="15"/>
                    </a:cubicBezTo>
                    <a:cubicBezTo>
                      <a:pt x="0" y="14"/>
                      <a:pt x="0" y="13"/>
                      <a:pt x="0" y="12"/>
                    </a:cubicBezTo>
                    <a:cubicBezTo>
                      <a:pt x="1" y="11"/>
                      <a:pt x="1" y="11"/>
                      <a:pt x="2" y="10"/>
                    </a:cubicBezTo>
                    <a:cubicBezTo>
                      <a:pt x="3" y="10"/>
                      <a:pt x="4" y="9"/>
                      <a:pt x="5" y="9"/>
                    </a:cubicBezTo>
                    <a:cubicBezTo>
                      <a:pt x="6" y="9"/>
                      <a:pt x="8" y="9"/>
                      <a:pt x="9" y="9"/>
                    </a:cubicBezTo>
                    <a:cubicBezTo>
                      <a:pt x="11" y="9"/>
                      <a:pt x="11" y="9"/>
                      <a:pt x="11" y="9"/>
                    </a:cubicBezTo>
                    <a:cubicBezTo>
                      <a:pt x="11" y="8"/>
                      <a:pt x="11" y="8"/>
                      <a:pt x="11" y="8"/>
                    </a:cubicBezTo>
                    <a:cubicBezTo>
                      <a:pt x="11" y="7"/>
                      <a:pt x="11" y="7"/>
                      <a:pt x="11" y="6"/>
                    </a:cubicBezTo>
                    <a:cubicBezTo>
                      <a:pt x="11" y="6"/>
                      <a:pt x="11" y="5"/>
                      <a:pt x="10" y="5"/>
                    </a:cubicBezTo>
                    <a:cubicBezTo>
                      <a:pt x="10" y="5"/>
                      <a:pt x="10" y="5"/>
                      <a:pt x="9" y="4"/>
                    </a:cubicBezTo>
                    <a:cubicBezTo>
                      <a:pt x="9" y="4"/>
                      <a:pt x="8" y="4"/>
                      <a:pt x="8" y="4"/>
                    </a:cubicBezTo>
                    <a:cubicBezTo>
                      <a:pt x="7" y="4"/>
                      <a:pt x="6" y="4"/>
                      <a:pt x="5" y="4"/>
                    </a:cubicBezTo>
                    <a:cubicBezTo>
                      <a:pt x="5" y="5"/>
                      <a:pt x="4" y="5"/>
                      <a:pt x="4" y="5"/>
                    </a:cubicBezTo>
                    <a:cubicBezTo>
                      <a:pt x="3" y="5"/>
                      <a:pt x="3" y="6"/>
                      <a:pt x="2" y="6"/>
                    </a:cubicBezTo>
                    <a:cubicBezTo>
                      <a:pt x="2" y="6"/>
                      <a:pt x="2" y="6"/>
                      <a:pt x="1" y="6"/>
                    </a:cubicBezTo>
                    <a:cubicBezTo>
                      <a:pt x="1"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2"/>
                      <a:pt x="1" y="2"/>
                    </a:cubicBezTo>
                    <a:cubicBezTo>
                      <a:pt x="1" y="2"/>
                      <a:pt x="2" y="2"/>
                      <a:pt x="2" y="2"/>
                    </a:cubicBezTo>
                    <a:cubicBezTo>
                      <a:pt x="3" y="1"/>
                      <a:pt x="3" y="1"/>
                      <a:pt x="4" y="1"/>
                    </a:cubicBezTo>
                    <a:cubicBezTo>
                      <a:pt x="4" y="1"/>
                      <a:pt x="5" y="1"/>
                      <a:pt x="6" y="0"/>
                    </a:cubicBezTo>
                    <a:cubicBezTo>
                      <a:pt x="7" y="0"/>
                      <a:pt x="7" y="0"/>
                      <a:pt x="8" y="0"/>
                    </a:cubicBezTo>
                    <a:cubicBezTo>
                      <a:pt x="10" y="0"/>
                      <a:pt x="11" y="0"/>
                      <a:pt x="12" y="1"/>
                    </a:cubicBezTo>
                    <a:cubicBezTo>
                      <a:pt x="13" y="1"/>
                      <a:pt x="14" y="1"/>
                      <a:pt x="14" y="2"/>
                    </a:cubicBezTo>
                    <a:cubicBezTo>
                      <a:pt x="15" y="3"/>
                      <a:pt x="15" y="3"/>
                      <a:pt x="16" y="4"/>
                    </a:cubicBezTo>
                    <a:cubicBezTo>
                      <a:pt x="16" y="5"/>
                      <a:pt x="16" y="6"/>
                      <a:pt x="16" y="7"/>
                    </a:cubicBezTo>
                    <a:lnTo>
                      <a:pt x="16" y="20"/>
                    </a:lnTo>
                    <a:close/>
                    <a:moveTo>
                      <a:pt x="11" y="12"/>
                    </a:moveTo>
                    <a:cubicBezTo>
                      <a:pt x="9" y="12"/>
                      <a:pt x="9" y="12"/>
                      <a:pt x="9" y="12"/>
                    </a:cubicBezTo>
                    <a:cubicBezTo>
                      <a:pt x="8" y="12"/>
                      <a:pt x="8" y="12"/>
                      <a:pt x="7" y="12"/>
                    </a:cubicBezTo>
                    <a:cubicBezTo>
                      <a:pt x="6" y="12"/>
                      <a:pt x="6" y="12"/>
                      <a:pt x="6" y="13"/>
                    </a:cubicBezTo>
                    <a:cubicBezTo>
                      <a:pt x="5" y="13"/>
                      <a:pt x="5" y="13"/>
                      <a:pt x="5" y="14"/>
                    </a:cubicBezTo>
                    <a:cubicBezTo>
                      <a:pt x="5" y="14"/>
                      <a:pt x="5" y="14"/>
                      <a:pt x="5" y="15"/>
                    </a:cubicBezTo>
                    <a:cubicBezTo>
                      <a:pt x="5" y="16"/>
                      <a:pt x="5" y="16"/>
                      <a:pt x="5" y="17"/>
                    </a:cubicBezTo>
                    <a:cubicBezTo>
                      <a:pt x="6" y="17"/>
                      <a:pt x="6" y="17"/>
                      <a:pt x="7" y="17"/>
                    </a:cubicBezTo>
                    <a:cubicBezTo>
                      <a:pt x="8" y="17"/>
                      <a:pt x="9" y="17"/>
                      <a:pt x="9"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96" name="Freeform 8506">
                <a:extLst>
                  <a:ext uri="{FF2B5EF4-FFF2-40B4-BE49-F238E27FC236}">
                    <a16:creationId xmlns:a16="http://schemas.microsoft.com/office/drawing/2014/main" id="{134C8517-C953-41B5-AC00-DC68B8CDFC62}"/>
                  </a:ext>
                </a:extLst>
              </p:cNvPr>
              <p:cNvSpPr>
                <a:spLocks/>
              </p:cNvSpPr>
              <p:nvPr/>
            </p:nvSpPr>
            <p:spPr bwMode="auto">
              <a:xfrm>
                <a:off x="-2487613" y="3286242"/>
                <a:ext cx="49213" cy="55563"/>
              </a:xfrm>
              <a:custGeom>
                <a:avLst/>
                <a:gdLst>
                  <a:gd name="T0" fmla="*/ 18 w 18"/>
                  <a:gd name="T1" fmla="*/ 20 h 21"/>
                  <a:gd name="T2" fmla="*/ 18 w 18"/>
                  <a:gd name="T3" fmla="*/ 20 h 21"/>
                  <a:gd name="T4" fmla="*/ 17 w 18"/>
                  <a:gd name="T5" fmla="*/ 20 h 21"/>
                  <a:gd name="T6" fmla="*/ 16 w 18"/>
                  <a:gd name="T7" fmla="*/ 20 h 21"/>
                  <a:gd name="T8" fmla="*/ 15 w 18"/>
                  <a:gd name="T9" fmla="*/ 21 h 21"/>
                  <a:gd name="T10" fmla="*/ 14 w 18"/>
                  <a:gd name="T11" fmla="*/ 20 h 21"/>
                  <a:gd name="T12" fmla="*/ 13 w 18"/>
                  <a:gd name="T13" fmla="*/ 20 h 21"/>
                  <a:gd name="T14" fmla="*/ 13 w 18"/>
                  <a:gd name="T15" fmla="*/ 20 h 21"/>
                  <a:gd name="T16" fmla="*/ 13 w 18"/>
                  <a:gd name="T17" fmla="*/ 20 h 21"/>
                  <a:gd name="T18" fmla="*/ 13 w 18"/>
                  <a:gd name="T19" fmla="*/ 9 h 21"/>
                  <a:gd name="T20" fmla="*/ 12 w 18"/>
                  <a:gd name="T21" fmla="*/ 7 h 21"/>
                  <a:gd name="T22" fmla="*/ 12 w 18"/>
                  <a:gd name="T23" fmla="*/ 6 h 21"/>
                  <a:gd name="T24" fmla="*/ 11 w 18"/>
                  <a:gd name="T25" fmla="*/ 5 h 21"/>
                  <a:gd name="T26" fmla="*/ 10 w 18"/>
                  <a:gd name="T27" fmla="*/ 5 h 21"/>
                  <a:gd name="T28" fmla="*/ 8 w 18"/>
                  <a:gd name="T29" fmla="*/ 5 h 21"/>
                  <a:gd name="T30" fmla="*/ 5 w 18"/>
                  <a:gd name="T31" fmla="*/ 8 h 21"/>
                  <a:gd name="T32" fmla="*/ 5 w 18"/>
                  <a:gd name="T33" fmla="*/ 20 h 21"/>
                  <a:gd name="T34" fmla="*/ 5 w 18"/>
                  <a:gd name="T35" fmla="*/ 20 h 21"/>
                  <a:gd name="T36" fmla="*/ 5 w 18"/>
                  <a:gd name="T37" fmla="*/ 20 h 21"/>
                  <a:gd name="T38" fmla="*/ 4 w 18"/>
                  <a:gd name="T39" fmla="*/ 20 h 21"/>
                  <a:gd name="T40" fmla="*/ 3 w 18"/>
                  <a:gd name="T41" fmla="*/ 21 h 21"/>
                  <a:gd name="T42" fmla="*/ 2 w 18"/>
                  <a:gd name="T43" fmla="*/ 20 h 21"/>
                  <a:gd name="T44" fmla="*/ 1 w 18"/>
                  <a:gd name="T45" fmla="*/ 20 h 21"/>
                  <a:gd name="T46" fmla="*/ 0 w 18"/>
                  <a:gd name="T47" fmla="*/ 20 h 21"/>
                  <a:gd name="T48" fmla="*/ 0 w 18"/>
                  <a:gd name="T49" fmla="*/ 20 h 21"/>
                  <a:gd name="T50" fmla="*/ 0 w 18"/>
                  <a:gd name="T51" fmla="*/ 1 h 21"/>
                  <a:gd name="T52" fmla="*/ 0 w 18"/>
                  <a:gd name="T53" fmla="*/ 1 h 21"/>
                  <a:gd name="T54" fmla="*/ 1 w 18"/>
                  <a:gd name="T55" fmla="*/ 1 h 21"/>
                  <a:gd name="T56" fmla="*/ 1 w 18"/>
                  <a:gd name="T57" fmla="*/ 1 h 21"/>
                  <a:gd name="T58" fmla="*/ 3 w 18"/>
                  <a:gd name="T59" fmla="*/ 1 h 21"/>
                  <a:gd name="T60" fmla="*/ 4 w 18"/>
                  <a:gd name="T61" fmla="*/ 1 h 21"/>
                  <a:gd name="T62" fmla="*/ 4 w 18"/>
                  <a:gd name="T63" fmla="*/ 1 h 21"/>
                  <a:gd name="T64" fmla="*/ 5 w 18"/>
                  <a:gd name="T65" fmla="*/ 1 h 21"/>
                  <a:gd name="T66" fmla="*/ 5 w 18"/>
                  <a:gd name="T67" fmla="*/ 1 h 21"/>
                  <a:gd name="T68" fmla="*/ 5 w 18"/>
                  <a:gd name="T69" fmla="*/ 4 h 21"/>
                  <a:gd name="T70" fmla="*/ 8 w 18"/>
                  <a:gd name="T71" fmla="*/ 1 h 21"/>
                  <a:gd name="T72" fmla="*/ 11 w 18"/>
                  <a:gd name="T73" fmla="*/ 0 h 21"/>
                  <a:gd name="T74" fmla="*/ 14 w 18"/>
                  <a:gd name="T75" fmla="*/ 1 h 21"/>
                  <a:gd name="T76" fmla="*/ 16 w 18"/>
                  <a:gd name="T77" fmla="*/ 3 h 21"/>
                  <a:gd name="T78" fmla="*/ 17 w 18"/>
                  <a:gd name="T79" fmla="*/ 5 h 21"/>
                  <a:gd name="T80" fmla="*/ 18 w 18"/>
                  <a:gd name="T81" fmla="*/ 8 h 21"/>
                  <a:gd name="T82" fmla="*/ 18 w 18"/>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20"/>
                    </a:moveTo>
                    <a:cubicBezTo>
                      <a:pt x="18" y="20"/>
                      <a:pt x="18" y="20"/>
                      <a:pt x="18" y="20"/>
                    </a:cubicBezTo>
                    <a:cubicBezTo>
                      <a:pt x="18" y="20"/>
                      <a:pt x="17" y="20"/>
                      <a:pt x="17" y="20"/>
                    </a:cubicBezTo>
                    <a:cubicBezTo>
                      <a:pt x="17" y="20"/>
                      <a:pt x="17" y="20"/>
                      <a:pt x="16" y="20"/>
                    </a:cubicBezTo>
                    <a:cubicBezTo>
                      <a:pt x="16" y="20"/>
                      <a:pt x="16" y="21"/>
                      <a:pt x="15" y="21"/>
                    </a:cubicBezTo>
                    <a:cubicBezTo>
                      <a:pt x="15" y="21"/>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2" y="7"/>
                    </a:cubicBezTo>
                    <a:cubicBezTo>
                      <a:pt x="12" y="7"/>
                      <a:pt x="12" y="6"/>
                      <a:pt x="12" y="6"/>
                    </a:cubicBezTo>
                    <a:cubicBezTo>
                      <a:pt x="12" y="6"/>
                      <a:pt x="11" y="5"/>
                      <a:pt x="11" y="5"/>
                    </a:cubicBezTo>
                    <a:cubicBezTo>
                      <a:pt x="11" y="5"/>
                      <a:pt x="10" y="5"/>
                      <a:pt x="10" y="5"/>
                    </a:cubicBezTo>
                    <a:cubicBezTo>
                      <a:pt x="9" y="5"/>
                      <a:pt x="8" y="5"/>
                      <a:pt x="8" y="5"/>
                    </a:cubicBezTo>
                    <a:cubicBezTo>
                      <a:pt x="7" y="6"/>
                      <a:pt x="6" y="7"/>
                      <a:pt x="5" y="8"/>
                    </a:cubicBezTo>
                    <a:cubicBezTo>
                      <a:pt x="5" y="20"/>
                      <a:pt x="5" y="20"/>
                      <a:pt x="5" y="20"/>
                    </a:cubicBezTo>
                    <a:cubicBezTo>
                      <a:pt x="5" y="20"/>
                      <a:pt x="5" y="20"/>
                      <a:pt x="5" y="20"/>
                    </a:cubicBezTo>
                    <a:cubicBezTo>
                      <a:pt x="5" y="20"/>
                      <a:pt x="5" y="20"/>
                      <a:pt x="5" y="20"/>
                    </a:cubicBezTo>
                    <a:cubicBezTo>
                      <a:pt x="5" y="20"/>
                      <a:pt x="4" y="20"/>
                      <a:pt x="4" y="20"/>
                    </a:cubicBezTo>
                    <a:cubicBezTo>
                      <a:pt x="4" y="20"/>
                      <a:pt x="3" y="21"/>
                      <a:pt x="3" y="21"/>
                    </a:cubicBezTo>
                    <a:cubicBezTo>
                      <a:pt x="2" y="21"/>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4" y="1"/>
                    </a:cubicBezTo>
                    <a:cubicBezTo>
                      <a:pt x="4" y="1"/>
                      <a:pt x="4" y="1"/>
                      <a:pt x="4" y="1"/>
                    </a:cubicBezTo>
                    <a:cubicBezTo>
                      <a:pt x="4" y="1"/>
                      <a:pt x="5" y="1"/>
                      <a:pt x="5" y="1"/>
                    </a:cubicBezTo>
                    <a:cubicBezTo>
                      <a:pt x="5" y="1"/>
                      <a:pt x="5" y="1"/>
                      <a:pt x="5" y="1"/>
                    </a:cubicBezTo>
                    <a:cubicBezTo>
                      <a:pt x="5" y="4"/>
                      <a:pt x="5" y="4"/>
                      <a:pt x="5" y="4"/>
                    </a:cubicBezTo>
                    <a:cubicBezTo>
                      <a:pt x="6" y="2"/>
                      <a:pt x="7" y="2"/>
                      <a:pt x="8" y="1"/>
                    </a:cubicBezTo>
                    <a:cubicBezTo>
                      <a:pt x="9" y="1"/>
                      <a:pt x="10" y="0"/>
                      <a:pt x="11" y="0"/>
                    </a:cubicBezTo>
                    <a:cubicBezTo>
                      <a:pt x="12" y="0"/>
                      <a:pt x="13" y="0"/>
                      <a:pt x="14" y="1"/>
                    </a:cubicBezTo>
                    <a:cubicBezTo>
                      <a:pt x="15" y="1"/>
                      <a:pt x="16" y="2"/>
                      <a:pt x="16" y="3"/>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97" name="Freeform 8507">
                <a:extLst>
                  <a:ext uri="{FF2B5EF4-FFF2-40B4-BE49-F238E27FC236}">
                    <a16:creationId xmlns:a16="http://schemas.microsoft.com/office/drawing/2014/main" id="{6F64B11C-B8B9-4C01-8972-D3613699D3F1}"/>
                  </a:ext>
                </a:extLst>
              </p:cNvPr>
              <p:cNvSpPr>
                <a:spLocks/>
              </p:cNvSpPr>
              <p:nvPr/>
            </p:nvSpPr>
            <p:spPr bwMode="auto">
              <a:xfrm>
                <a:off x="-2433638" y="3276717"/>
                <a:ext cx="34925" cy="65088"/>
              </a:xfrm>
              <a:custGeom>
                <a:avLst/>
                <a:gdLst>
                  <a:gd name="T0" fmla="*/ 13 w 13"/>
                  <a:gd name="T1" fmla="*/ 22 h 25"/>
                  <a:gd name="T2" fmla="*/ 13 w 13"/>
                  <a:gd name="T3" fmla="*/ 23 h 25"/>
                  <a:gd name="T4" fmla="*/ 13 w 13"/>
                  <a:gd name="T5" fmla="*/ 24 h 25"/>
                  <a:gd name="T6" fmla="*/ 12 w 13"/>
                  <a:gd name="T7" fmla="*/ 24 h 25"/>
                  <a:gd name="T8" fmla="*/ 11 w 13"/>
                  <a:gd name="T9" fmla="*/ 25 h 25"/>
                  <a:gd name="T10" fmla="*/ 10 w 13"/>
                  <a:gd name="T11" fmla="*/ 25 h 25"/>
                  <a:gd name="T12" fmla="*/ 9 w 13"/>
                  <a:gd name="T13" fmla="*/ 25 h 25"/>
                  <a:gd name="T14" fmla="*/ 7 w 13"/>
                  <a:gd name="T15" fmla="*/ 24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8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1 h 25"/>
                  <a:gd name="T42" fmla="*/ 3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7 h 25"/>
                  <a:gd name="T78" fmla="*/ 9 w 13"/>
                  <a:gd name="T79" fmla="*/ 20 h 25"/>
                  <a:gd name="T80" fmla="*/ 11 w 13"/>
                  <a:gd name="T81" fmla="*/ 20 h 25"/>
                  <a:gd name="T82" fmla="*/ 11 w 13"/>
                  <a:gd name="T83" fmla="*/ 20 h 25"/>
                  <a:gd name="T84" fmla="*/ 12 w 13"/>
                  <a:gd name="T85" fmla="*/ 20 h 25"/>
                  <a:gd name="T86" fmla="*/ 12 w 13"/>
                  <a:gd name="T87" fmla="*/ 20 h 25"/>
                  <a:gd name="T88" fmla="*/ 13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4"/>
                      <a:pt x="13" y="24"/>
                      <a:pt x="13" y="24"/>
                    </a:cubicBezTo>
                    <a:cubicBezTo>
                      <a:pt x="13" y="24"/>
                      <a:pt x="13" y="24"/>
                      <a:pt x="12" y="24"/>
                    </a:cubicBezTo>
                    <a:cubicBezTo>
                      <a:pt x="12" y="24"/>
                      <a:pt x="12" y="24"/>
                      <a:pt x="11" y="25"/>
                    </a:cubicBezTo>
                    <a:cubicBezTo>
                      <a:pt x="11" y="25"/>
                      <a:pt x="11" y="25"/>
                      <a:pt x="10" y="25"/>
                    </a:cubicBezTo>
                    <a:cubicBezTo>
                      <a:pt x="10" y="25"/>
                      <a:pt x="10" y="25"/>
                      <a:pt x="9" y="25"/>
                    </a:cubicBezTo>
                    <a:cubicBezTo>
                      <a:pt x="8" y="25"/>
                      <a:pt x="7" y="25"/>
                      <a:pt x="7" y="24"/>
                    </a:cubicBezTo>
                    <a:cubicBezTo>
                      <a:pt x="6" y="24"/>
                      <a:pt x="5" y="24"/>
                      <a:pt x="5" y="23"/>
                    </a:cubicBezTo>
                    <a:cubicBezTo>
                      <a:pt x="4" y="23"/>
                      <a:pt x="4" y="22"/>
                      <a:pt x="4" y="21"/>
                    </a:cubicBezTo>
                    <a:cubicBezTo>
                      <a:pt x="3" y="20"/>
                      <a:pt x="3" y="19"/>
                      <a:pt x="3" y="18"/>
                    </a:cubicBezTo>
                    <a:cubicBezTo>
                      <a:pt x="3" y="9"/>
                      <a:pt x="3" y="9"/>
                      <a:pt x="3" y="9"/>
                    </a:cubicBezTo>
                    <a:cubicBezTo>
                      <a:pt x="1" y="9"/>
                      <a:pt x="1" y="9"/>
                      <a:pt x="1" y="9"/>
                    </a:cubicBezTo>
                    <a:cubicBezTo>
                      <a:pt x="1" y="9"/>
                      <a:pt x="1" y="9"/>
                      <a:pt x="1" y="8"/>
                    </a:cubicBezTo>
                    <a:cubicBezTo>
                      <a:pt x="0" y="8"/>
                      <a:pt x="0" y="8"/>
                      <a:pt x="0" y="7"/>
                    </a:cubicBezTo>
                    <a:cubicBezTo>
                      <a:pt x="0" y="6"/>
                      <a:pt x="0" y="6"/>
                      <a:pt x="0" y="6"/>
                    </a:cubicBezTo>
                    <a:cubicBezTo>
                      <a:pt x="0" y="6"/>
                      <a:pt x="0" y="5"/>
                      <a:pt x="1" y="5"/>
                    </a:cubicBezTo>
                    <a:cubicBezTo>
                      <a:pt x="1" y="5"/>
                      <a:pt x="1" y="5"/>
                      <a:pt x="1" y="5"/>
                    </a:cubicBezTo>
                    <a:cubicBezTo>
                      <a:pt x="1" y="5"/>
                      <a:pt x="1" y="5"/>
                      <a:pt x="1" y="5"/>
                    </a:cubicBezTo>
                    <a:cubicBezTo>
                      <a:pt x="3" y="5"/>
                      <a:pt x="3" y="5"/>
                      <a:pt x="3" y="5"/>
                    </a:cubicBezTo>
                    <a:cubicBezTo>
                      <a:pt x="3" y="1"/>
                      <a:pt x="3" y="1"/>
                      <a:pt x="3" y="1"/>
                    </a:cubicBezTo>
                    <a:cubicBezTo>
                      <a:pt x="3" y="1"/>
                      <a:pt x="3" y="0"/>
                      <a:pt x="3" y="0"/>
                    </a:cubicBezTo>
                    <a:cubicBezTo>
                      <a:pt x="3" y="0"/>
                      <a:pt x="4" y="0"/>
                      <a:pt x="4" y="0"/>
                    </a:cubicBezTo>
                    <a:cubicBezTo>
                      <a:pt x="4" y="0"/>
                      <a:pt x="4" y="0"/>
                      <a:pt x="5" y="0"/>
                    </a:cubicBezTo>
                    <a:cubicBezTo>
                      <a:pt x="5" y="0"/>
                      <a:pt x="5" y="0"/>
                      <a:pt x="6" y="0"/>
                    </a:cubicBezTo>
                    <a:cubicBezTo>
                      <a:pt x="6" y="0"/>
                      <a:pt x="7" y="0"/>
                      <a:pt x="7" y="0"/>
                    </a:cubicBezTo>
                    <a:cubicBezTo>
                      <a:pt x="7" y="0"/>
                      <a:pt x="8" y="0"/>
                      <a:pt x="8" y="0"/>
                    </a:cubicBezTo>
                    <a:cubicBezTo>
                      <a:pt x="8" y="0"/>
                      <a:pt x="8" y="0"/>
                      <a:pt x="8" y="0"/>
                    </a:cubicBezTo>
                    <a:cubicBezTo>
                      <a:pt x="8" y="0"/>
                      <a:pt x="8" y="1"/>
                      <a:pt x="8" y="1"/>
                    </a:cubicBezTo>
                    <a:cubicBezTo>
                      <a:pt x="8" y="5"/>
                      <a:pt x="8" y="5"/>
                      <a:pt x="8" y="5"/>
                    </a:cubicBezTo>
                    <a:cubicBezTo>
                      <a:pt x="12" y="5"/>
                      <a:pt x="12" y="5"/>
                      <a:pt x="12" y="5"/>
                    </a:cubicBezTo>
                    <a:cubicBezTo>
                      <a:pt x="13" y="5"/>
                      <a:pt x="13" y="5"/>
                      <a:pt x="13" y="5"/>
                    </a:cubicBezTo>
                    <a:cubicBezTo>
                      <a:pt x="13" y="5"/>
                      <a:pt x="13" y="5"/>
                      <a:pt x="13" y="5"/>
                    </a:cubicBezTo>
                    <a:cubicBezTo>
                      <a:pt x="13" y="5"/>
                      <a:pt x="13" y="6"/>
                      <a:pt x="13" y="6"/>
                    </a:cubicBezTo>
                    <a:cubicBezTo>
                      <a:pt x="13" y="6"/>
                      <a:pt x="13" y="6"/>
                      <a:pt x="13" y="7"/>
                    </a:cubicBezTo>
                    <a:cubicBezTo>
                      <a:pt x="13" y="8"/>
                      <a:pt x="13" y="8"/>
                      <a:pt x="13" y="8"/>
                    </a:cubicBezTo>
                    <a:cubicBezTo>
                      <a:pt x="13" y="9"/>
                      <a:pt x="13" y="9"/>
                      <a:pt x="12" y="9"/>
                    </a:cubicBezTo>
                    <a:cubicBezTo>
                      <a:pt x="8" y="9"/>
                      <a:pt x="8" y="9"/>
                      <a:pt x="8" y="9"/>
                    </a:cubicBezTo>
                    <a:cubicBezTo>
                      <a:pt x="8" y="17"/>
                      <a:pt x="8" y="17"/>
                      <a:pt x="8" y="17"/>
                    </a:cubicBezTo>
                    <a:cubicBezTo>
                      <a:pt x="8" y="18"/>
                      <a:pt x="9" y="19"/>
                      <a:pt x="9" y="20"/>
                    </a:cubicBezTo>
                    <a:cubicBezTo>
                      <a:pt x="9" y="20"/>
                      <a:pt x="10" y="20"/>
                      <a:pt x="11" y="20"/>
                    </a:cubicBezTo>
                    <a:cubicBezTo>
                      <a:pt x="11" y="20"/>
                      <a:pt x="11" y="20"/>
                      <a:pt x="11" y="20"/>
                    </a:cubicBezTo>
                    <a:cubicBezTo>
                      <a:pt x="12" y="20"/>
                      <a:pt x="12" y="20"/>
                      <a:pt x="12" y="20"/>
                    </a:cubicBezTo>
                    <a:cubicBezTo>
                      <a:pt x="12" y="20"/>
                      <a:pt x="12" y="20"/>
                      <a:pt x="12" y="20"/>
                    </a:cubicBezTo>
                    <a:cubicBezTo>
                      <a:pt x="12" y="20"/>
                      <a:pt x="13" y="20"/>
                      <a:pt x="13" y="20"/>
                    </a:cubicBezTo>
                    <a:cubicBezTo>
                      <a:pt x="13" y="20"/>
                      <a:pt x="13" y="20"/>
                      <a:pt x="13" y="20"/>
                    </a:cubicBezTo>
                    <a:cubicBezTo>
                      <a:pt x="13" y="20"/>
                      <a:pt x="13" y="20"/>
                      <a:pt x="13" y="20"/>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2" name="Group 9631">
              <a:extLst>
                <a:ext uri="{FF2B5EF4-FFF2-40B4-BE49-F238E27FC236}">
                  <a16:creationId xmlns:a16="http://schemas.microsoft.com/office/drawing/2014/main" id="{D7CA51D6-FA30-4A84-9941-B5D9B378C9E1}"/>
                </a:ext>
              </a:extLst>
            </p:cNvPr>
            <p:cNvGrpSpPr/>
            <p:nvPr/>
          </p:nvGrpSpPr>
          <p:grpSpPr>
            <a:xfrm>
              <a:off x="1509517" y="3792814"/>
              <a:ext cx="319474" cy="83035"/>
              <a:chOff x="-2249488" y="3281480"/>
              <a:chExt cx="360362" cy="93662"/>
            </a:xfrm>
          </p:grpSpPr>
          <p:sp>
            <p:nvSpPr>
              <p:cNvPr id="9098" name="Freeform 8508">
                <a:extLst>
                  <a:ext uri="{FF2B5EF4-FFF2-40B4-BE49-F238E27FC236}">
                    <a16:creationId xmlns:a16="http://schemas.microsoft.com/office/drawing/2014/main" id="{02C3E46A-625E-4F57-98E9-00776C09E9D1}"/>
                  </a:ext>
                </a:extLst>
              </p:cNvPr>
              <p:cNvSpPr>
                <a:spLocks/>
              </p:cNvSpPr>
              <p:nvPr/>
            </p:nvSpPr>
            <p:spPr bwMode="auto">
              <a:xfrm>
                <a:off x="-2236788" y="3294180"/>
                <a:ext cx="30163" cy="52388"/>
              </a:xfrm>
              <a:custGeom>
                <a:avLst/>
                <a:gdLst>
                  <a:gd name="T0" fmla="*/ 11 w 11"/>
                  <a:gd name="T1" fmla="*/ 10 h 20"/>
                  <a:gd name="T2" fmla="*/ 11 w 11"/>
                  <a:gd name="T3" fmla="*/ 6 h 20"/>
                  <a:gd name="T4" fmla="*/ 9 w 11"/>
                  <a:gd name="T5" fmla="*/ 3 h 20"/>
                  <a:gd name="T6" fmla="*/ 7 w 11"/>
                  <a:gd name="T7" fmla="*/ 1 h 20"/>
                  <a:gd name="T8" fmla="*/ 3 w 11"/>
                  <a:gd name="T9" fmla="*/ 0 h 20"/>
                  <a:gd name="T10" fmla="*/ 0 w 11"/>
                  <a:gd name="T11" fmla="*/ 0 h 20"/>
                  <a:gd name="T12" fmla="*/ 0 w 11"/>
                  <a:gd name="T13" fmla="*/ 20 h 20"/>
                  <a:gd name="T14" fmla="*/ 3 w 11"/>
                  <a:gd name="T15" fmla="*/ 20 h 20"/>
                  <a:gd name="T16" fmla="*/ 7 w 11"/>
                  <a:gd name="T17" fmla="*/ 19 h 20"/>
                  <a:gd name="T18" fmla="*/ 9 w 11"/>
                  <a:gd name="T19" fmla="*/ 17 h 20"/>
                  <a:gd name="T20" fmla="*/ 11 w 11"/>
                  <a:gd name="T21" fmla="*/ 14 h 20"/>
                  <a:gd name="T22" fmla="*/ 11 w 11"/>
                  <a:gd name="T2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0">
                    <a:moveTo>
                      <a:pt x="11" y="10"/>
                    </a:moveTo>
                    <a:cubicBezTo>
                      <a:pt x="11" y="8"/>
                      <a:pt x="11" y="7"/>
                      <a:pt x="11" y="6"/>
                    </a:cubicBezTo>
                    <a:cubicBezTo>
                      <a:pt x="10" y="5"/>
                      <a:pt x="10" y="4"/>
                      <a:pt x="9" y="3"/>
                    </a:cubicBezTo>
                    <a:cubicBezTo>
                      <a:pt x="9" y="2"/>
                      <a:pt x="8" y="1"/>
                      <a:pt x="7" y="1"/>
                    </a:cubicBezTo>
                    <a:cubicBezTo>
                      <a:pt x="6" y="1"/>
                      <a:pt x="4" y="0"/>
                      <a:pt x="3" y="0"/>
                    </a:cubicBezTo>
                    <a:cubicBezTo>
                      <a:pt x="0" y="0"/>
                      <a:pt x="0" y="0"/>
                      <a:pt x="0" y="0"/>
                    </a:cubicBezTo>
                    <a:cubicBezTo>
                      <a:pt x="0" y="20"/>
                      <a:pt x="0" y="20"/>
                      <a:pt x="0" y="20"/>
                    </a:cubicBezTo>
                    <a:cubicBezTo>
                      <a:pt x="3" y="20"/>
                      <a:pt x="3" y="20"/>
                      <a:pt x="3" y="20"/>
                    </a:cubicBezTo>
                    <a:cubicBezTo>
                      <a:pt x="4" y="20"/>
                      <a:pt x="6" y="19"/>
                      <a:pt x="7" y="19"/>
                    </a:cubicBezTo>
                    <a:cubicBezTo>
                      <a:pt x="8" y="18"/>
                      <a:pt x="9" y="18"/>
                      <a:pt x="9" y="17"/>
                    </a:cubicBezTo>
                    <a:cubicBezTo>
                      <a:pt x="10" y="16"/>
                      <a:pt x="10" y="15"/>
                      <a:pt x="11" y="14"/>
                    </a:cubicBezTo>
                    <a:cubicBezTo>
                      <a:pt x="11" y="13"/>
                      <a:pt x="11" y="11"/>
                      <a:pt x="11"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9" name="Freeform 8509">
                <a:extLst>
                  <a:ext uri="{FF2B5EF4-FFF2-40B4-BE49-F238E27FC236}">
                    <a16:creationId xmlns:a16="http://schemas.microsoft.com/office/drawing/2014/main" id="{34087DC4-A619-42BA-9499-69B2BFC98D52}"/>
                  </a:ext>
                </a:extLst>
              </p:cNvPr>
              <p:cNvSpPr>
                <a:spLocks/>
              </p:cNvSpPr>
              <p:nvPr/>
            </p:nvSpPr>
            <p:spPr bwMode="auto">
              <a:xfrm>
                <a:off x="-2249488" y="3283067"/>
                <a:ext cx="58738" cy="71438"/>
              </a:xfrm>
              <a:custGeom>
                <a:avLst/>
                <a:gdLst>
                  <a:gd name="T0" fmla="*/ 22 w 22"/>
                  <a:gd name="T1" fmla="*/ 14 h 27"/>
                  <a:gd name="T2" fmla="*/ 21 w 22"/>
                  <a:gd name="T3" fmla="*/ 20 h 27"/>
                  <a:gd name="T4" fmla="*/ 18 w 22"/>
                  <a:gd name="T5" fmla="*/ 24 h 27"/>
                  <a:gd name="T6" fmla="*/ 14 w 22"/>
                  <a:gd name="T7" fmla="*/ 27 h 27"/>
                  <a:gd name="T8" fmla="*/ 8 w 22"/>
                  <a:gd name="T9" fmla="*/ 27 h 27"/>
                  <a:gd name="T10" fmla="*/ 1 w 22"/>
                  <a:gd name="T11" fmla="*/ 27 h 27"/>
                  <a:gd name="T12" fmla="*/ 0 w 22"/>
                  <a:gd name="T13" fmla="*/ 27 h 27"/>
                  <a:gd name="T14" fmla="*/ 0 w 22"/>
                  <a:gd name="T15" fmla="*/ 26 h 27"/>
                  <a:gd name="T16" fmla="*/ 0 w 22"/>
                  <a:gd name="T17" fmla="*/ 2 h 27"/>
                  <a:gd name="T18" fmla="*/ 0 w 22"/>
                  <a:gd name="T19" fmla="*/ 1 h 27"/>
                  <a:gd name="T20" fmla="*/ 1 w 22"/>
                  <a:gd name="T21" fmla="*/ 0 h 27"/>
                  <a:gd name="T22" fmla="*/ 8 w 22"/>
                  <a:gd name="T23" fmla="*/ 0 h 27"/>
                  <a:gd name="T24" fmla="*/ 14 w 22"/>
                  <a:gd name="T25" fmla="*/ 1 h 27"/>
                  <a:gd name="T26" fmla="*/ 18 w 22"/>
                  <a:gd name="T27" fmla="*/ 4 h 27"/>
                  <a:gd name="T28" fmla="*/ 21 w 22"/>
                  <a:gd name="T29" fmla="*/ 8 h 27"/>
                  <a:gd name="T30" fmla="*/ 22 w 22"/>
                  <a:gd name="T3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7">
                    <a:moveTo>
                      <a:pt x="22" y="14"/>
                    </a:moveTo>
                    <a:cubicBezTo>
                      <a:pt x="22" y="16"/>
                      <a:pt x="22" y="18"/>
                      <a:pt x="21" y="20"/>
                    </a:cubicBezTo>
                    <a:cubicBezTo>
                      <a:pt x="20" y="22"/>
                      <a:pt x="19" y="23"/>
                      <a:pt x="18" y="24"/>
                    </a:cubicBezTo>
                    <a:cubicBezTo>
                      <a:pt x="17" y="25"/>
                      <a:pt x="15" y="26"/>
                      <a:pt x="14" y="27"/>
                    </a:cubicBezTo>
                    <a:cubicBezTo>
                      <a:pt x="12" y="27"/>
                      <a:pt x="10" y="27"/>
                      <a:pt x="8" y="27"/>
                    </a:cubicBezTo>
                    <a:cubicBezTo>
                      <a:pt x="1" y="27"/>
                      <a:pt x="1" y="27"/>
                      <a:pt x="1" y="27"/>
                    </a:cubicBezTo>
                    <a:cubicBezTo>
                      <a:pt x="1" y="27"/>
                      <a:pt x="0" y="27"/>
                      <a:pt x="0" y="27"/>
                    </a:cubicBezTo>
                    <a:cubicBezTo>
                      <a:pt x="0" y="27"/>
                      <a:pt x="0" y="26"/>
                      <a:pt x="0" y="26"/>
                    </a:cubicBezTo>
                    <a:cubicBezTo>
                      <a:pt x="0" y="2"/>
                      <a:pt x="0" y="2"/>
                      <a:pt x="0" y="2"/>
                    </a:cubicBezTo>
                    <a:cubicBezTo>
                      <a:pt x="0" y="2"/>
                      <a:pt x="0" y="1"/>
                      <a:pt x="0" y="1"/>
                    </a:cubicBezTo>
                    <a:cubicBezTo>
                      <a:pt x="0" y="1"/>
                      <a:pt x="1" y="0"/>
                      <a:pt x="1" y="0"/>
                    </a:cubicBezTo>
                    <a:cubicBezTo>
                      <a:pt x="8" y="0"/>
                      <a:pt x="8" y="0"/>
                      <a:pt x="8" y="0"/>
                    </a:cubicBezTo>
                    <a:cubicBezTo>
                      <a:pt x="11" y="0"/>
                      <a:pt x="13" y="1"/>
                      <a:pt x="14" y="1"/>
                    </a:cubicBezTo>
                    <a:cubicBezTo>
                      <a:pt x="16" y="2"/>
                      <a:pt x="17" y="3"/>
                      <a:pt x="18" y="4"/>
                    </a:cubicBezTo>
                    <a:cubicBezTo>
                      <a:pt x="20" y="5"/>
                      <a:pt x="20" y="6"/>
                      <a:pt x="21" y="8"/>
                    </a:cubicBezTo>
                    <a:cubicBezTo>
                      <a:pt x="22" y="9"/>
                      <a:pt x="22" y="11"/>
                      <a:pt x="22"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0" name="Freeform 8510">
                <a:extLst>
                  <a:ext uri="{FF2B5EF4-FFF2-40B4-BE49-F238E27FC236}">
                    <a16:creationId xmlns:a16="http://schemas.microsoft.com/office/drawing/2014/main" id="{A2DFF8AF-C9EC-4313-8FDB-125DB452AEC1}"/>
                  </a:ext>
                </a:extLst>
              </p:cNvPr>
              <p:cNvSpPr>
                <a:spLocks/>
              </p:cNvSpPr>
              <p:nvPr/>
            </p:nvSpPr>
            <p:spPr bwMode="auto">
              <a:xfrm>
                <a:off x="-2170113" y="3314817"/>
                <a:ext cx="25400" cy="31750"/>
              </a:xfrm>
              <a:custGeom>
                <a:avLst/>
                <a:gdLst>
                  <a:gd name="T0" fmla="*/ 9 w 9"/>
                  <a:gd name="T1" fmla="*/ 6 h 12"/>
                  <a:gd name="T2" fmla="*/ 9 w 9"/>
                  <a:gd name="T3" fmla="*/ 3 h 12"/>
                  <a:gd name="T4" fmla="*/ 8 w 9"/>
                  <a:gd name="T5" fmla="*/ 2 h 12"/>
                  <a:gd name="T6" fmla="*/ 7 w 9"/>
                  <a:gd name="T7" fmla="*/ 0 h 12"/>
                  <a:gd name="T8" fmla="*/ 5 w 9"/>
                  <a:gd name="T9" fmla="*/ 0 h 12"/>
                  <a:gd name="T10" fmla="*/ 3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3"/>
                    </a:cubicBezTo>
                    <a:cubicBezTo>
                      <a:pt x="9" y="3"/>
                      <a:pt x="8" y="2"/>
                      <a:pt x="8" y="2"/>
                    </a:cubicBezTo>
                    <a:cubicBezTo>
                      <a:pt x="8" y="1"/>
                      <a:pt x="7" y="1"/>
                      <a:pt x="7" y="0"/>
                    </a:cubicBezTo>
                    <a:cubicBezTo>
                      <a:pt x="6" y="0"/>
                      <a:pt x="5" y="0"/>
                      <a:pt x="5" y="0"/>
                    </a:cubicBezTo>
                    <a:cubicBezTo>
                      <a:pt x="4" y="0"/>
                      <a:pt x="3" y="0"/>
                      <a:pt x="3" y="0"/>
                    </a:cubicBezTo>
                    <a:cubicBezTo>
                      <a:pt x="2" y="1"/>
                      <a:pt x="2" y="1"/>
                      <a:pt x="1" y="2"/>
                    </a:cubicBezTo>
                    <a:cubicBezTo>
                      <a:pt x="1" y="2"/>
                      <a:pt x="0" y="3"/>
                      <a:pt x="0" y="3"/>
                    </a:cubicBezTo>
                    <a:cubicBezTo>
                      <a:pt x="0" y="4"/>
                      <a:pt x="0" y="5"/>
                      <a:pt x="0" y="6"/>
                    </a:cubicBezTo>
                    <a:cubicBezTo>
                      <a:pt x="0" y="7"/>
                      <a:pt x="0" y="7"/>
                      <a:pt x="0" y="8"/>
                    </a:cubicBezTo>
                    <a:cubicBezTo>
                      <a:pt x="0" y="9"/>
                      <a:pt x="1" y="9"/>
                      <a:pt x="1" y="10"/>
                    </a:cubicBezTo>
                    <a:cubicBezTo>
                      <a:pt x="1" y="10"/>
                      <a:pt x="2" y="11"/>
                      <a:pt x="2" y="11"/>
                    </a:cubicBezTo>
                    <a:cubicBezTo>
                      <a:pt x="3" y="11"/>
                      <a:pt x="4" y="12"/>
                      <a:pt x="4" y="12"/>
                    </a:cubicBezTo>
                    <a:cubicBezTo>
                      <a:pt x="5" y="12"/>
                      <a:pt x="6" y="11"/>
                      <a:pt x="7" y="11"/>
                    </a:cubicBezTo>
                    <a:cubicBezTo>
                      <a:pt x="7" y="11"/>
                      <a:pt x="8" y="10"/>
                      <a:pt x="8" y="10"/>
                    </a:cubicBezTo>
                    <a:cubicBezTo>
                      <a:pt x="8" y="10"/>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1" name="Freeform 8511">
                <a:extLst>
                  <a:ext uri="{FF2B5EF4-FFF2-40B4-BE49-F238E27FC236}">
                    <a16:creationId xmlns:a16="http://schemas.microsoft.com/office/drawing/2014/main" id="{C4FCDC2B-A299-499E-BAAB-4C0D4D8D9D76}"/>
                  </a:ext>
                </a:extLst>
              </p:cNvPr>
              <p:cNvSpPr>
                <a:spLocks/>
              </p:cNvSpPr>
              <p:nvPr/>
            </p:nvSpPr>
            <p:spPr bwMode="auto">
              <a:xfrm>
                <a:off x="-2182813" y="3305292"/>
                <a:ext cx="50800" cy="49213"/>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8"/>
                      <a:pt x="15" y="18"/>
                      <a:pt x="14" y="19"/>
                    </a:cubicBezTo>
                    <a:cubicBezTo>
                      <a:pt x="12"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2" name="Freeform 8512">
                <a:extLst>
                  <a:ext uri="{FF2B5EF4-FFF2-40B4-BE49-F238E27FC236}">
                    <a16:creationId xmlns:a16="http://schemas.microsoft.com/office/drawing/2014/main" id="{BC3CDDA7-FA1C-47EF-9254-7AB7B3248A47}"/>
                  </a:ext>
                </a:extLst>
              </p:cNvPr>
              <p:cNvSpPr>
                <a:spLocks/>
              </p:cNvSpPr>
              <p:nvPr/>
            </p:nvSpPr>
            <p:spPr bwMode="auto">
              <a:xfrm>
                <a:off x="-2120901" y="3305292"/>
                <a:ext cx="47625" cy="49213"/>
              </a:xfrm>
              <a:custGeom>
                <a:avLst/>
                <a:gdLst>
                  <a:gd name="T0" fmla="*/ 18 w 18"/>
                  <a:gd name="T1" fmla="*/ 19 h 19"/>
                  <a:gd name="T2" fmla="*/ 18 w 18"/>
                  <a:gd name="T3" fmla="*/ 19 h 19"/>
                  <a:gd name="T4" fmla="*/ 17 w 18"/>
                  <a:gd name="T5" fmla="*/ 19 h 19"/>
                  <a:gd name="T6" fmla="*/ 17 w 18"/>
                  <a:gd name="T7" fmla="*/ 19 h 19"/>
                  <a:gd name="T8" fmla="*/ 16 w 18"/>
                  <a:gd name="T9" fmla="*/ 19 h 19"/>
                  <a:gd name="T10" fmla="*/ 14 w 18"/>
                  <a:gd name="T11" fmla="*/ 19 h 19"/>
                  <a:gd name="T12" fmla="*/ 14 w 18"/>
                  <a:gd name="T13" fmla="*/ 19 h 19"/>
                  <a:gd name="T14" fmla="*/ 13 w 18"/>
                  <a:gd name="T15" fmla="*/ 19 h 19"/>
                  <a:gd name="T16" fmla="*/ 13 w 18"/>
                  <a:gd name="T17" fmla="*/ 19 h 19"/>
                  <a:gd name="T18" fmla="*/ 13 w 18"/>
                  <a:gd name="T19" fmla="*/ 17 h 19"/>
                  <a:gd name="T20" fmla="*/ 10 w 18"/>
                  <a:gd name="T21" fmla="*/ 19 h 19"/>
                  <a:gd name="T22" fmla="*/ 7 w 18"/>
                  <a:gd name="T23" fmla="*/ 19 h 19"/>
                  <a:gd name="T24" fmla="*/ 4 w 18"/>
                  <a:gd name="T25" fmla="*/ 19 h 19"/>
                  <a:gd name="T26" fmla="*/ 2 w 18"/>
                  <a:gd name="T27" fmla="*/ 17 h 19"/>
                  <a:gd name="T28" fmla="*/ 1 w 18"/>
                  <a:gd name="T29" fmla="*/ 15 h 19"/>
                  <a:gd name="T30" fmla="*/ 0 w 18"/>
                  <a:gd name="T31" fmla="*/ 12 h 19"/>
                  <a:gd name="T32" fmla="*/ 0 w 18"/>
                  <a:gd name="T33" fmla="*/ 1 h 19"/>
                  <a:gd name="T34" fmla="*/ 0 w 18"/>
                  <a:gd name="T35" fmla="*/ 1 h 19"/>
                  <a:gd name="T36" fmla="*/ 1 w 18"/>
                  <a:gd name="T37" fmla="*/ 0 h 19"/>
                  <a:gd name="T38" fmla="*/ 2 w 18"/>
                  <a:gd name="T39" fmla="*/ 0 h 19"/>
                  <a:gd name="T40" fmla="*/ 3 w 18"/>
                  <a:gd name="T41" fmla="*/ 0 h 19"/>
                  <a:gd name="T42" fmla="*/ 4 w 18"/>
                  <a:gd name="T43" fmla="*/ 0 h 19"/>
                  <a:gd name="T44" fmla="*/ 5 w 18"/>
                  <a:gd name="T45" fmla="*/ 0 h 19"/>
                  <a:gd name="T46" fmla="*/ 5 w 18"/>
                  <a:gd name="T47" fmla="*/ 1 h 19"/>
                  <a:gd name="T48" fmla="*/ 5 w 18"/>
                  <a:gd name="T49" fmla="*/ 1 h 19"/>
                  <a:gd name="T50" fmla="*/ 5 w 18"/>
                  <a:gd name="T51" fmla="*/ 11 h 19"/>
                  <a:gd name="T52" fmla="*/ 6 w 18"/>
                  <a:gd name="T53" fmla="*/ 13 h 19"/>
                  <a:gd name="T54" fmla="*/ 6 w 18"/>
                  <a:gd name="T55" fmla="*/ 14 h 19"/>
                  <a:gd name="T56" fmla="*/ 7 w 18"/>
                  <a:gd name="T57" fmla="*/ 15 h 19"/>
                  <a:gd name="T58" fmla="*/ 8 w 18"/>
                  <a:gd name="T59" fmla="*/ 16 h 19"/>
                  <a:gd name="T60" fmla="*/ 10 w 18"/>
                  <a:gd name="T61" fmla="*/ 15 h 19"/>
                  <a:gd name="T62" fmla="*/ 13 w 18"/>
                  <a:gd name="T63" fmla="*/ 13 h 19"/>
                  <a:gd name="T64" fmla="*/ 13 w 18"/>
                  <a:gd name="T65" fmla="*/ 1 h 19"/>
                  <a:gd name="T66" fmla="*/ 13 w 18"/>
                  <a:gd name="T67" fmla="*/ 1 h 19"/>
                  <a:gd name="T68" fmla="*/ 13 w 18"/>
                  <a:gd name="T69" fmla="*/ 0 h 19"/>
                  <a:gd name="T70" fmla="*/ 14 w 18"/>
                  <a:gd name="T71" fmla="*/ 0 h 19"/>
                  <a:gd name="T72" fmla="*/ 15 w 18"/>
                  <a:gd name="T73" fmla="*/ 0 h 19"/>
                  <a:gd name="T74" fmla="*/ 16 w 18"/>
                  <a:gd name="T75" fmla="*/ 0 h 19"/>
                  <a:gd name="T76" fmla="*/ 17 w 18"/>
                  <a:gd name="T77" fmla="*/ 0 h 19"/>
                  <a:gd name="T78" fmla="*/ 18 w 18"/>
                  <a:gd name="T79" fmla="*/ 1 h 19"/>
                  <a:gd name="T80" fmla="*/ 18 w 18"/>
                  <a:gd name="T81" fmla="*/ 1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8" y="19"/>
                      <a:pt x="17" y="19"/>
                      <a:pt x="17" y="19"/>
                    </a:cubicBezTo>
                    <a:cubicBezTo>
                      <a:pt x="17" y="19"/>
                      <a:pt x="17" y="19"/>
                      <a:pt x="17" y="19"/>
                    </a:cubicBezTo>
                    <a:cubicBezTo>
                      <a:pt x="16" y="19"/>
                      <a:pt x="16" y="19"/>
                      <a:pt x="16" y="19"/>
                    </a:cubicBezTo>
                    <a:cubicBezTo>
                      <a:pt x="15" y="19"/>
                      <a:pt x="15" y="19"/>
                      <a:pt x="14" y="19"/>
                    </a:cubicBezTo>
                    <a:cubicBezTo>
                      <a:pt x="14" y="19"/>
                      <a:pt x="14" y="19"/>
                      <a:pt x="14" y="19"/>
                    </a:cubicBezTo>
                    <a:cubicBezTo>
                      <a:pt x="14" y="19"/>
                      <a:pt x="13" y="19"/>
                      <a:pt x="13" y="19"/>
                    </a:cubicBezTo>
                    <a:cubicBezTo>
                      <a:pt x="13" y="19"/>
                      <a:pt x="13" y="19"/>
                      <a:pt x="13" y="19"/>
                    </a:cubicBezTo>
                    <a:cubicBezTo>
                      <a:pt x="13" y="17"/>
                      <a:pt x="13" y="17"/>
                      <a:pt x="13" y="17"/>
                    </a:cubicBezTo>
                    <a:cubicBezTo>
                      <a:pt x="12" y="17"/>
                      <a:pt x="11" y="18"/>
                      <a:pt x="10" y="19"/>
                    </a:cubicBezTo>
                    <a:cubicBezTo>
                      <a:pt x="9" y="19"/>
                      <a:pt x="8" y="19"/>
                      <a:pt x="7" y="19"/>
                    </a:cubicBezTo>
                    <a:cubicBezTo>
                      <a:pt x="6" y="19"/>
                      <a:pt x="5" y="19"/>
                      <a:pt x="4" y="19"/>
                    </a:cubicBezTo>
                    <a:cubicBezTo>
                      <a:pt x="3" y="18"/>
                      <a:pt x="2" y="18"/>
                      <a:pt x="2" y="17"/>
                    </a:cubicBezTo>
                    <a:cubicBezTo>
                      <a:pt x="1" y="17"/>
                      <a:pt x="1" y="16"/>
                      <a:pt x="1" y="15"/>
                    </a:cubicBezTo>
                    <a:cubicBezTo>
                      <a:pt x="0" y="14"/>
                      <a:pt x="0" y="13"/>
                      <a:pt x="0" y="12"/>
                    </a:cubicBezTo>
                    <a:cubicBezTo>
                      <a:pt x="0" y="1"/>
                      <a:pt x="0" y="1"/>
                      <a:pt x="0" y="1"/>
                    </a:cubicBezTo>
                    <a:cubicBezTo>
                      <a:pt x="0" y="1"/>
                      <a:pt x="0" y="1"/>
                      <a:pt x="0" y="1"/>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5" y="11"/>
                      <a:pt x="5" y="11"/>
                      <a:pt x="5" y="11"/>
                    </a:cubicBezTo>
                    <a:cubicBezTo>
                      <a:pt x="5" y="12"/>
                      <a:pt x="5" y="13"/>
                      <a:pt x="6" y="13"/>
                    </a:cubicBezTo>
                    <a:cubicBezTo>
                      <a:pt x="6" y="14"/>
                      <a:pt x="6" y="14"/>
                      <a:pt x="6" y="14"/>
                    </a:cubicBezTo>
                    <a:cubicBezTo>
                      <a:pt x="6" y="15"/>
                      <a:pt x="7" y="15"/>
                      <a:pt x="7" y="15"/>
                    </a:cubicBezTo>
                    <a:cubicBezTo>
                      <a:pt x="7" y="15"/>
                      <a:pt x="8" y="16"/>
                      <a:pt x="8" y="16"/>
                    </a:cubicBezTo>
                    <a:cubicBezTo>
                      <a:pt x="9" y="16"/>
                      <a:pt x="10" y="15"/>
                      <a:pt x="10" y="15"/>
                    </a:cubicBezTo>
                    <a:cubicBezTo>
                      <a:pt x="11" y="14"/>
                      <a:pt x="12" y="14"/>
                      <a:pt x="13" y="13"/>
                    </a:cubicBezTo>
                    <a:cubicBezTo>
                      <a:pt x="13" y="1"/>
                      <a:pt x="13" y="1"/>
                      <a:pt x="13" y="1"/>
                    </a:cubicBezTo>
                    <a:cubicBezTo>
                      <a:pt x="13" y="1"/>
                      <a:pt x="13" y="1"/>
                      <a:pt x="13" y="1"/>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8" y="0"/>
                      <a:pt x="18" y="1"/>
                    </a:cubicBezTo>
                    <a:cubicBezTo>
                      <a:pt x="18" y="1"/>
                      <a:pt x="18" y="1"/>
                      <a:pt x="18" y="1"/>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3" name="Freeform 8513">
                <a:extLst>
                  <a:ext uri="{FF2B5EF4-FFF2-40B4-BE49-F238E27FC236}">
                    <a16:creationId xmlns:a16="http://schemas.microsoft.com/office/drawing/2014/main" id="{8106DAEC-AAEC-4AEE-8F5C-84C982576F8A}"/>
                  </a:ext>
                </a:extLst>
              </p:cNvPr>
              <p:cNvSpPr>
                <a:spLocks/>
              </p:cNvSpPr>
              <p:nvPr/>
            </p:nvSpPr>
            <p:spPr bwMode="auto">
              <a:xfrm>
                <a:off x="-2052638" y="3354505"/>
                <a:ext cx="22225" cy="11113"/>
              </a:xfrm>
              <a:custGeom>
                <a:avLst/>
                <a:gdLst>
                  <a:gd name="T0" fmla="*/ 8 w 8"/>
                  <a:gd name="T1" fmla="*/ 2 h 4"/>
                  <a:gd name="T2" fmla="*/ 7 w 8"/>
                  <a:gd name="T3" fmla="*/ 1 h 4"/>
                  <a:gd name="T4" fmla="*/ 5 w 8"/>
                  <a:gd name="T5" fmla="*/ 0 h 4"/>
                  <a:gd name="T6" fmla="*/ 1 w 8"/>
                  <a:gd name="T7" fmla="*/ 0 h 4"/>
                  <a:gd name="T8" fmla="*/ 1 w 8"/>
                  <a:gd name="T9" fmla="*/ 1 h 4"/>
                  <a:gd name="T10" fmla="*/ 0 w 8"/>
                  <a:gd name="T11" fmla="*/ 1 h 4"/>
                  <a:gd name="T12" fmla="*/ 0 w 8"/>
                  <a:gd name="T13" fmla="*/ 2 h 4"/>
                  <a:gd name="T14" fmla="*/ 0 w 8"/>
                  <a:gd name="T15" fmla="*/ 3 h 4"/>
                  <a:gd name="T16" fmla="*/ 1 w 8"/>
                  <a:gd name="T17" fmla="*/ 4 h 4"/>
                  <a:gd name="T18" fmla="*/ 4 w 8"/>
                  <a:gd name="T19" fmla="*/ 4 h 4"/>
                  <a:gd name="T20" fmla="*/ 6 w 8"/>
                  <a:gd name="T21" fmla="*/ 4 h 4"/>
                  <a:gd name="T22" fmla="*/ 7 w 8"/>
                  <a:gd name="T23" fmla="*/ 3 h 4"/>
                  <a:gd name="T24" fmla="*/ 8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1"/>
                      <a:pt x="6" y="0"/>
                      <a:pt x="5" y="0"/>
                    </a:cubicBezTo>
                    <a:cubicBezTo>
                      <a:pt x="1" y="0"/>
                      <a:pt x="1" y="0"/>
                      <a:pt x="1" y="0"/>
                    </a:cubicBezTo>
                    <a:cubicBezTo>
                      <a:pt x="1" y="1"/>
                      <a:pt x="1" y="1"/>
                      <a:pt x="1" y="1"/>
                    </a:cubicBezTo>
                    <a:cubicBezTo>
                      <a:pt x="0" y="1"/>
                      <a:pt x="0" y="1"/>
                      <a:pt x="0" y="1"/>
                    </a:cubicBezTo>
                    <a:cubicBezTo>
                      <a:pt x="0" y="2"/>
                      <a:pt x="0" y="2"/>
                      <a:pt x="0" y="2"/>
                    </a:cubicBezTo>
                    <a:cubicBezTo>
                      <a:pt x="0" y="2"/>
                      <a:pt x="0" y="2"/>
                      <a:pt x="0" y="3"/>
                    </a:cubicBezTo>
                    <a:cubicBezTo>
                      <a:pt x="0" y="3"/>
                      <a:pt x="0" y="3"/>
                      <a:pt x="1" y="4"/>
                    </a:cubicBezTo>
                    <a:cubicBezTo>
                      <a:pt x="1" y="4"/>
                      <a:pt x="2" y="4"/>
                      <a:pt x="4" y="4"/>
                    </a:cubicBezTo>
                    <a:cubicBezTo>
                      <a:pt x="5" y="4"/>
                      <a:pt x="5" y="4"/>
                      <a:pt x="6" y="4"/>
                    </a:cubicBezTo>
                    <a:cubicBezTo>
                      <a:pt x="6" y="4"/>
                      <a:pt x="7" y="4"/>
                      <a:pt x="7" y="3"/>
                    </a:cubicBezTo>
                    <a:cubicBezTo>
                      <a:pt x="7" y="3"/>
                      <a:pt x="8" y="3"/>
                      <a:pt x="8" y="3"/>
                    </a:cubicBezTo>
                    <a:cubicBezTo>
                      <a:pt x="8" y="3"/>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4" name="Freeform 8514">
                <a:extLst>
                  <a:ext uri="{FF2B5EF4-FFF2-40B4-BE49-F238E27FC236}">
                    <a16:creationId xmlns:a16="http://schemas.microsoft.com/office/drawing/2014/main" id="{CF95E9FD-B62A-4E7A-91E0-8A432B7510C6}"/>
                  </a:ext>
                </a:extLst>
              </p:cNvPr>
              <p:cNvSpPr>
                <a:spLocks/>
              </p:cNvSpPr>
              <p:nvPr/>
            </p:nvSpPr>
            <p:spPr bwMode="auto">
              <a:xfrm>
                <a:off x="-2052638" y="3314817"/>
                <a:ext cx="19050" cy="15875"/>
              </a:xfrm>
              <a:custGeom>
                <a:avLst/>
                <a:gdLst>
                  <a:gd name="T0" fmla="*/ 7 w 7"/>
                  <a:gd name="T1" fmla="*/ 3 h 6"/>
                  <a:gd name="T2" fmla="*/ 6 w 7"/>
                  <a:gd name="T3" fmla="*/ 1 h 6"/>
                  <a:gd name="T4" fmla="*/ 4 w 7"/>
                  <a:gd name="T5" fmla="*/ 0 h 6"/>
                  <a:gd name="T6" fmla="*/ 2 w 7"/>
                  <a:gd name="T7" fmla="*/ 0 h 6"/>
                  <a:gd name="T8" fmla="*/ 1 w 7"/>
                  <a:gd name="T9" fmla="*/ 1 h 6"/>
                  <a:gd name="T10" fmla="*/ 1 w 7"/>
                  <a:gd name="T11" fmla="*/ 2 h 6"/>
                  <a:gd name="T12" fmla="*/ 0 w 7"/>
                  <a:gd name="T13" fmla="*/ 3 h 6"/>
                  <a:gd name="T14" fmla="*/ 1 w 7"/>
                  <a:gd name="T15" fmla="*/ 5 h 6"/>
                  <a:gd name="T16" fmla="*/ 4 w 7"/>
                  <a:gd name="T17" fmla="*/ 6 h 6"/>
                  <a:gd name="T18" fmla="*/ 5 w 7"/>
                  <a:gd name="T19" fmla="*/ 6 h 6"/>
                  <a:gd name="T20" fmla="*/ 6 w 7"/>
                  <a:gd name="T21" fmla="*/ 5 h 6"/>
                  <a:gd name="T22" fmla="*/ 6 w 7"/>
                  <a:gd name="T23" fmla="*/ 4 h 6"/>
                  <a:gd name="T24" fmla="*/ 7 w 7"/>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7" y="3"/>
                    </a:moveTo>
                    <a:cubicBezTo>
                      <a:pt x="7" y="2"/>
                      <a:pt x="6" y="1"/>
                      <a:pt x="6" y="1"/>
                    </a:cubicBezTo>
                    <a:cubicBezTo>
                      <a:pt x="5" y="0"/>
                      <a:pt x="5" y="0"/>
                      <a:pt x="4" y="0"/>
                    </a:cubicBezTo>
                    <a:cubicBezTo>
                      <a:pt x="3" y="0"/>
                      <a:pt x="3" y="0"/>
                      <a:pt x="2" y="0"/>
                    </a:cubicBezTo>
                    <a:cubicBezTo>
                      <a:pt x="2" y="0"/>
                      <a:pt x="2" y="1"/>
                      <a:pt x="1" y="1"/>
                    </a:cubicBezTo>
                    <a:cubicBezTo>
                      <a:pt x="1" y="1"/>
                      <a:pt x="1" y="1"/>
                      <a:pt x="1" y="2"/>
                    </a:cubicBezTo>
                    <a:cubicBezTo>
                      <a:pt x="1" y="2"/>
                      <a:pt x="0" y="3"/>
                      <a:pt x="0" y="3"/>
                    </a:cubicBezTo>
                    <a:cubicBezTo>
                      <a:pt x="0" y="4"/>
                      <a:pt x="1" y="4"/>
                      <a:pt x="1" y="5"/>
                    </a:cubicBezTo>
                    <a:cubicBezTo>
                      <a:pt x="2" y="5"/>
                      <a:pt x="3" y="6"/>
                      <a:pt x="4" y="6"/>
                    </a:cubicBezTo>
                    <a:cubicBezTo>
                      <a:pt x="4" y="6"/>
                      <a:pt x="5" y="6"/>
                      <a:pt x="5" y="6"/>
                    </a:cubicBezTo>
                    <a:cubicBezTo>
                      <a:pt x="5" y="5"/>
                      <a:pt x="6" y="5"/>
                      <a:pt x="6" y="5"/>
                    </a:cubicBezTo>
                    <a:cubicBezTo>
                      <a:pt x="6" y="5"/>
                      <a:pt x="6" y="4"/>
                      <a:pt x="6" y="4"/>
                    </a:cubicBezTo>
                    <a:cubicBezTo>
                      <a:pt x="7" y="4"/>
                      <a:pt x="7" y="3"/>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5" name="Freeform 8515">
                <a:extLst>
                  <a:ext uri="{FF2B5EF4-FFF2-40B4-BE49-F238E27FC236}">
                    <a16:creationId xmlns:a16="http://schemas.microsoft.com/office/drawing/2014/main" id="{84162B7A-0C05-418E-B70E-2B3730B8D96D}"/>
                  </a:ext>
                </a:extLst>
              </p:cNvPr>
              <p:cNvSpPr>
                <a:spLocks/>
              </p:cNvSpPr>
              <p:nvPr/>
            </p:nvSpPr>
            <p:spPr bwMode="auto">
              <a:xfrm>
                <a:off x="-2065338" y="3305292"/>
                <a:ext cx="47625" cy="69850"/>
              </a:xfrm>
              <a:custGeom>
                <a:avLst/>
                <a:gdLst>
                  <a:gd name="T0" fmla="*/ 18 w 18"/>
                  <a:gd name="T1" fmla="*/ 2 h 27"/>
                  <a:gd name="T2" fmla="*/ 18 w 18"/>
                  <a:gd name="T3" fmla="*/ 4 h 27"/>
                  <a:gd name="T4" fmla="*/ 18 w 18"/>
                  <a:gd name="T5" fmla="*/ 4 h 27"/>
                  <a:gd name="T6" fmla="*/ 15 w 18"/>
                  <a:gd name="T7" fmla="*/ 4 h 27"/>
                  <a:gd name="T8" fmla="*/ 16 w 18"/>
                  <a:gd name="T9" fmla="*/ 5 h 27"/>
                  <a:gd name="T10" fmla="*/ 16 w 18"/>
                  <a:gd name="T11" fmla="*/ 7 h 27"/>
                  <a:gd name="T12" fmla="*/ 16 w 18"/>
                  <a:gd name="T13" fmla="*/ 10 h 27"/>
                  <a:gd name="T14" fmla="*/ 14 w 18"/>
                  <a:gd name="T15" fmla="*/ 12 h 27"/>
                  <a:gd name="T16" fmla="*/ 12 w 18"/>
                  <a:gd name="T17" fmla="*/ 13 h 27"/>
                  <a:gd name="T18" fmla="*/ 9 w 18"/>
                  <a:gd name="T19" fmla="*/ 14 h 27"/>
                  <a:gd name="T20" fmla="*/ 7 w 18"/>
                  <a:gd name="T21" fmla="*/ 13 h 27"/>
                  <a:gd name="T22" fmla="*/ 6 w 18"/>
                  <a:gd name="T23" fmla="*/ 13 h 27"/>
                  <a:gd name="T24" fmla="*/ 5 w 18"/>
                  <a:gd name="T25" fmla="*/ 13 h 27"/>
                  <a:gd name="T26" fmla="*/ 5 w 18"/>
                  <a:gd name="T27" fmla="*/ 14 h 27"/>
                  <a:gd name="T28" fmla="*/ 6 w 18"/>
                  <a:gd name="T29" fmla="*/ 15 h 27"/>
                  <a:gd name="T30" fmla="*/ 7 w 18"/>
                  <a:gd name="T31" fmla="*/ 16 h 27"/>
                  <a:gd name="T32" fmla="*/ 12 w 18"/>
                  <a:gd name="T33" fmla="*/ 16 h 27"/>
                  <a:gd name="T34" fmla="*/ 14 w 18"/>
                  <a:gd name="T35" fmla="*/ 16 h 27"/>
                  <a:gd name="T36" fmla="*/ 16 w 18"/>
                  <a:gd name="T37" fmla="*/ 17 h 27"/>
                  <a:gd name="T38" fmla="*/ 18 w 18"/>
                  <a:gd name="T39" fmla="*/ 19 h 27"/>
                  <a:gd name="T40" fmla="*/ 18 w 18"/>
                  <a:gd name="T41" fmla="*/ 21 h 27"/>
                  <a:gd name="T42" fmla="*/ 18 w 18"/>
                  <a:gd name="T43" fmla="*/ 23 h 27"/>
                  <a:gd name="T44" fmla="*/ 16 w 18"/>
                  <a:gd name="T45" fmla="*/ 25 h 27"/>
                  <a:gd name="T46" fmla="*/ 13 w 18"/>
                  <a:gd name="T47" fmla="*/ 27 h 27"/>
                  <a:gd name="T48" fmla="*/ 9 w 18"/>
                  <a:gd name="T49" fmla="*/ 27 h 27"/>
                  <a:gd name="T50" fmla="*/ 5 w 18"/>
                  <a:gd name="T51" fmla="*/ 27 h 27"/>
                  <a:gd name="T52" fmla="*/ 2 w 18"/>
                  <a:gd name="T53" fmla="*/ 26 h 27"/>
                  <a:gd name="T54" fmla="*/ 0 w 18"/>
                  <a:gd name="T55" fmla="*/ 24 h 27"/>
                  <a:gd name="T56" fmla="*/ 0 w 18"/>
                  <a:gd name="T57" fmla="*/ 22 h 27"/>
                  <a:gd name="T58" fmla="*/ 0 w 18"/>
                  <a:gd name="T59" fmla="*/ 21 h 27"/>
                  <a:gd name="T60" fmla="*/ 0 w 18"/>
                  <a:gd name="T61" fmla="*/ 20 h 27"/>
                  <a:gd name="T62" fmla="*/ 1 w 18"/>
                  <a:gd name="T63" fmla="*/ 19 h 27"/>
                  <a:gd name="T64" fmla="*/ 2 w 18"/>
                  <a:gd name="T65" fmla="*/ 18 h 27"/>
                  <a:gd name="T66" fmla="*/ 1 w 18"/>
                  <a:gd name="T67" fmla="*/ 17 h 27"/>
                  <a:gd name="T68" fmla="*/ 1 w 18"/>
                  <a:gd name="T69" fmla="*/ 15 h 27"/>
                  <a:gd name="T70" fmla="*/ 1 w 18"/>
                  <a:gd name="T71" fmla="*/ 13 h 27"/>
                  <a:gd name="T72" fmla="*/ 3 w 18"/>
                  <a:gd name="T73" fmla="*/ 11 h 27"/>
                  <a:gd name="T74" fmla="*/ 1 w 18"/>
                  <a:gd name="T75" fmla="*/ 10 h 27"/>
                  <a:gd name="T76" fmla="*/ 1 w 18"/>
                  <a:gd name="T77" fmla="*/ 7 h 27"/>
                  <a:gd name="T78" fmla="*/ 2 w 18"/>
                  <a:gd name="T79" fmla="*/ 4 h 27"/>
                  <a:gd name="T80" fmla="*/ 3 w 18"/>
                  <a:gd name="T81" fmla="*/ 2 h 27"/>
                  <a:gd name="T82" fmla="*/ 6 w 18"/>
                  <a:gd name="T83" fmla="*/ 1 h 27"/>
                  <a:gd name="T84" fmla="*/ 9 w 18"/>
                  <a:gd name="T85" fmla="*/ 0 h 27"/>
                  <a:gd name="T86" fmla="*/ 10 w 18"/>
                  <a:gd name="T87" fmla="*/ 0 h 27"/>
                  <a:gd name="T88" fmla="*/ 12 w 18"/>
                  <a:gd name="T89" fmla="*/ 0 h 27"/>
                  <a:gd name="T90" fmla="*/ 18 w 18"/>
                  <a:gd name="T91" fmla="*/ 0 h 27"/>
                  <a:gd name="T92" fmla="*/ 18 w 18"/>
                  <a:gd name="T93" fmla="*/ 1 h 27"/>
                  <a:gd name="T94" fmla="*/ 18 w 18"/>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7">
                    <a:moveTo>
                      <a:pt x="18" y="2"/>
                    </a:moveTo>
                    <a:cubicBezTo>
                      <a:pt x="18" y="3"/>
                      <a:pt x="18" y="3"/>
                      <a:pt x="18" y="4"/>
                    </a:cubicBezTo>
                    <a:cubicBezTo>
                      <a:pt x="18" y="4"/>
                      <a:pt x="18" y="4"/>
                      <a:pt x="18" y="4"/>
                    </a:cubicBezTo>
                    <a:cubicBezTo>
                      <a:pt x="15" y="4"/>
                      <a:pt x="15" y="4"/>
                      <a:pt x="15" y="4"/>
                    </a:cubicBezTo>
                    <a:cubicBezTo>
                      <a:pt x="16" y="4"/>
                      <a:pt x="16" y="5"/>
                      <a:pt x="16" y="5"/>
                    </a:cubicBezTo>
                    <a:cubicBezTo>
                      <a:pt x="16" y="6"/>
                      <a:pt x="16" y="6"/>
                      <a:pt x="16" y="7"/>
                    </a:cubicBezTo>
                    <a:cubicBezTo>
                      <a:pt x="16" y="8"/>
                      <a:pt x="16" y="9"/>
                      <a:pt x="16" y="10"/>
                    </a:cubicBezTo>
                    <a:cubicBezTo>
                      <a:pt x="15" y="11"/>
                      <a:pt x="15" y="11"/>
                      <a:pt x="14" y="12"/>
                    </a:cubicBezTo>
                    <a:cubicBezTo>
                      <a:pt x="14" y="12"/>
                      <a:pt x="13" y="13"/>
                      <a:pt x="12" y="13"/>
                    </a:cubicBezTo>
                    <a:cubicBezTo>
                      <a:pt x="11" y="13"/>
                      <a:pt x="10" y="14"/>
                      <a:pt x="9" y="14"/>
                    </a:cubicBezTo>
                    <a:cubicBezTo>
                      <a:pt x="8" y="14"/>
                      <a:pt x="7" y="14"/>
                      <a:pt x="7" y="13"/>
                    </a:cubicBezTo>
                    <a:cubicBezTo>
                      <a:pt x="6" y="13"/>
                      <a:pt x="6" y="13"/>
                      <a:pt x="6" y="13"/>
                    </a:cubicBezTo>
                    <a:cubicBezTo>
                      <a:pt x="6" y="13"/>
                      <a:pt x="5" y="13"/>
                      <a:pt x="5" y="13"/>
                    </a:cubicBezTo>
                    <a:cubicBezTo>
                      <a:pt x="5" y="14"/>
                      <a:pt x="5" y="14"/>
                      <a:pt x="5" y="14"/>
                    </a:cubicBezTo>
                    <a:cubicBezTo>
                      <a:pt x="5" y="15"/>
                      <a:pt x="5" y="15"/>
                      <a:pt x="6" y="15"/>
                    </a:cubicBezTo>
                    <a:cubicBezTo>
                      <a:pt x="6" y="15"/>
                      <a:pt x="6" y="15"/>
                      <a:pt x="7" y="16"/>
                    </a:cubicBezTo>
                    <a:cubicBezTo>
                      <a:pt x="12" y="16"/>
                      <a:pt x="12" y="16"/>
                      <a:pt x="12" y="16"/>
                    </a:cubicBezTo>
                    <a:cubicBezTo>
                      <a:pt x="13" y="16"/>
                      <a:pt x="14" y="16"/>
                      <a:pt x="14" y="16"/>
                    </a:cubicBezTo>
                    <a:cubicBezTo>
                      <a:pt x="15" y="16"/>
                      <a:pt x="16" y="17"/>
                      <a:pt x="16" y="17"/>
                    </a:cubicBezTo>
                    <a:cubicBezTo>
                      <a:pt x="17" y="18"/>
                      <a:pt x="17" y="18"/>
                      <a:pt x="18" y="19"/>
                    </a:cubicBezTo>
                    <a:cubicBezTo>
                      <a:pt x="18" y="19"/>
                      <a:pt x="18" y="20"/>
                      <a:pt x="18" y="21"/>
                    </a:cubicBezTo>
                    <a:cubicBezTo>
                      <a:pt x="18" y="22"/>
                      <a:pt x="18" y="22"/>
                      <a:pt x="18" y="23"/>
                    </a:cubicBezTo>
                    <a:cubicBezTo>
                      <a:pt x="17" y="24"/>
                      <a:pt x="17" y="25"/>
                      <a:pt x="16" y="25"/>
                    </a:cubicBezTo>
                    <a:cubicBezTo>
                      <a:pt x="15" y="26"/>
                      <a:pt x="14" y="26"/>
                      <a:pt x="13" y="27"/>
                    </a:cubicBezTo>
                    <a:cubicBezTo>
                      <a:pt x="12" y="27"/>
                      <a:pt x="10" y="27"/>
                      <a:pt x="9" y="27"/>
                    </a:cubicBezTo>
                    <a:cubicBezTo>
                      <a:pt x="7" y="27"/>
                      <a:pt x="6" y="27"/>
                      <a:pt x="5" y="27"/>
                    </a:cubicBezTo>
                    <a:cubicBezTo>
                      <a:pt x="3" y="26"/>
                      <a:pt x="2" y="26"/>
                      <a:pt x="2" y="26"/>
                    </a:cubicBezTo>
                    <a:cubicBezTo>
                      <a:pt x="1" y="25"/>
                      <a:pt x="1" y="25"/>
                      <a:pt x="0" y="24"/>
                    </a:cubicBezTo>
                    <a:cubicBezTo>
                      <a:pt x="0" y="24"/>
                      <a:pt x="0" y="23"/>
                      <a:pt x="0" y="22"/>
                    </a:cubicBezTo>
                    <a:cubicBezTo>
                      <a:pt x="0" y="22"/>
                      <a:pt x="0" y="21"/>
                      <a:pt x="0" y="21"/>
                    </a:cubicBezTo>
                    <a:cubicBezTo>
                      <a:pt x="0" y="21"/>
                      <a:pt x="0" y="20"/>
                      <a:pt x="0" y="20"/>
                    </a:cubicBezTo>
                    <a:cubicBezTo>
                      <a:pt x="1" y="19"/>
                      <a:pt x="1" y="19"/>
                      <a:pt x="1" y="19"/>
                    </a:cubicBezTo>
                    <a:cubicBezTo>
                      <a:pt x="2" y="18"/>
                      <a:pt x="2" y="18"/>
                      <a:pt x="2" y="18"/>
                    </a:cubicBezTo>
                    <a:cubicBezTo>
                      <a:pt x="2" y="17"/>
                      <a:pt x="1" y="17"/>
                      <a:pt x="1" y="17"/>
                    </a:cubicBezTo>
                    <a:cubicBezTo>
                      <a:pt x="1" y="16"/>
                      <a:pt x="1" y="16"/>
                      <a:pt x="1" y="15"/>
                    </a:cubicBezTo>
                    <a:cubicBezTo>
                      <a:pt x="1" y="14"/>
                      <a:pt x="1" y="13"/>
                      <a:pt x="1" y="13"/>
                    </a:cubicBezTo>
                    <a:cubicBezTo>
                      <a:pt x="1" y="12"/>
                      <a:pt x="2" y="12"/>
                      <a:pt x="3" y="11"/>
                    </a:cubicBezTo>
                    <a:cubicBezTo>
                      <a:pt x="2" y="11"/>
                      <a:pt x="2" y="10"/>
                      <a:pt x="1" y="10"/>
                    </a:cubicBezTo>
                    <a:cubicBezTo>
                      <a:pt x="1" y="9"/>
                      <a:pt x="1" y="8"/>
                      <a:pt x="1" y="7"/>
                    </a:cubicBezTo>
                    <a:cubicBezTo>
                      <a:pt x="1" y="6"/>
                      <a:pt x="1" y="5"/>
                      <a:pt x="2" y="4"/>
                    </a:cubicBezTo>
                    <a:cubicBezTo>
                      <a:pt x="2" y="3"/>
                      <a:pt x="2" y="3"/>
                      <a:pt x="3" y="2"/>
                    </a:cubicBezTo>
                    <a:cubicBezTo>
                      <a:pt x="4" y="1"/>
                      <a:pt x="5" y="1"/>
                      <a:pt x="6" y="1"/>
                    </a:cubicBezTo>
                    <a:cubicBezTo>
                      <a:pt x="6" y="0"/>
                      <a:pt x="7" y="0"/>
                      <a:pt x="9" y="0"/>
                    </a:cubicBezTo>
                    <a:cubicBezTo>
                      <a:pt x="9" y="0"/>
                      <a:pt x="10" y="0"/>
                      <a:pt x="10" y="0"/>
                    </a:cubicBezTo>
                    <a:cubicBezTo>
                      <a:pt x="11" y="0"/>
                      <a:pt x="11" y="0"/>
                      <a:pt x="12" y="0"/>
                    </a:cubicBezTo>
                    <a:cubicBezTo>
                      <a:pt x="18" y="0"/>
                      <a:pt x="18" y="0"/>
                      <a:pt x="18" y="0"/>
                    </a:cubicBezTo>
                    <a:cubicBezTo>
                      <a:pt x="18" y="0"/>
                      <a:pt x="18" y="0"/>
                      <a:pt x="18" y="1"/>
                    </a:cubicBezTo>
                    <a:cubicBezTo>
                      <a:pt x="18" y="1"/>
                      <a:pt x="18" y="1"/>
                      <a:pt x="1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6" name="Freeform 8516">
                <a:extLst>
                  <a:ext uri="{FF2B5EF4-FFF2-40B4-BE49-F238E27FC236}">
                    <a16:creationId xmlns:a16="http://schemas.microsoft.com/office/drawing/2014/main" id="{9C113202-6027-4FFE-8AF8-E83B2610A8D6}"/>
                  </a:ext>
                </a:extLst>
              </p:cNvPr>
              <p:cNvSpPr>
                <a:spLocks/>
              </p:cNvSpPr>
              <p:nvPr/>
            </p:nvSpPr>
            <p:spPr bwMode="auto">
              <a:xfrm>
                <a:off x="-2006601" y="3281480"/>
                <a:ext cx="12700" cy="73025"/>
              </a:xfrm>
              <a:custGeom>
                <a:avLst/>
                <a:gdLst>
                  <a:gd name="T0" fmla="*/ 5 w 5"/>
                  <a:gd name="T1" fmla="*/ 28 h 28"/>
                  <a:gd name="T2" fmla="*/ 5 w 5"/>
                  <a:gd name="T3" fmla="*/ 28 h 28"/>
                  <a:gd name="T4" fmla="*/ 4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0 h 28"/>
                  <a:gd name="T20" fmla="*/ 0 w 5"/>
                  <a:gd name="T21" fmla="*/ 0 h 28"/>
                  <a:gd name="T22" fmla="*/ 0 w 5"/>
                  <a:gd name="T23" fmla="*/ 0 h 28"/>
                  <a:gd name="T24" fmla="*/ 1 w 5"/>
                  <a:gd name="T25" fmla="*/ 0 h 28"/>
                  <a:gd name="T26" fmla="*/ 2 w 5"/>
                  <a:gd name="T27" fmla="*/ 0 h 28"/>
                  <a:gd name="T28" fmla="*/ 4 w 5"/>
                  <a:gd name="T29" fmla="*/ 0 h 28"/>
                  <a:gd name="T30" fmla="*/ 4 w 5"/>
                  <a:gd name="T31" fmla="*/ 0 h 28"/>
                  <a:gd name="T32" fmla="*/ 5 w 5"/>
                  <a:gd name="T33" fmla="*/ 0 h 28"/>
                  <a:gd name="T34" fmla="*/ 5 w 5"/>
                  <a:gd name="T35" fmla="*/ 0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7" name="Freeform 8517">
                <a:extLst>
                  <a:ext uri="{FF2B5EF4-FFF2-40B4-BE49-F238E27FC236}">
                    <a16:creationId xmlns:a16="http://schemas.microsoft.com/office/drawing/2014/main" id="{B73BA1E5-DDB2-4960-862A-13BC72CF7745}"/>
                  </a:ext>
                </a:extLst>
              </p:cNvPr>
              <p:cNvSpPr>
                <a:spLocks/>
              </p:cNvSpPr>
              <p:nvPr/>
            </p:nvSpPr>
            <p:spPr bwMode="auto">
              <a:xfrm>
                <a:off x="-1970088" y="3337042"/>
                <a:ext cx="19050" cy="9525"/>
              </a:xfrm>
              <a:custGeom>
                <a:avLst/>
                <a:gdLst>
                  <a:gd name="T0" fmla="*/ 7 w 7"/>
                  <a:gd name="T1" fmla="*/ 0 h 4"/>
                  <a:gd name="T2" fmla="*/ 5 w 7"/>
                  <a:gd name="T3" fmla="*/ 0 h 4"/>
                  <a:gd name="T4" fmla="*/ 2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2"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3" y="4"/>
                      <a:pt x="4" y="3"/>
                      <a:pt x="5" y="3"/>
                    </a:cubicBezTo>
                    <a:cubicBezTo>
                      <a:pt x="5"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8" name="Freeform 8518">
                <a:extLst>
                  <a:ext uri="{FF2B5EF4-FFF2-40B4-BE49-F238E27FC236}">
                    <a16:creationId xmlns:a16="http://schemas.microsoft.com/office/drawing/2014/main" id="{B69119D5-4B1F-4047-A1F9-06E199B740CC}"/>
                  </a:ext>
                </a:extLst>
              </p:cNvPr>
              <p:cNvSpPr>
                <a:spLocks/>
              </p:cNvSpPr>
              <p:nvPr/>
            </p:nvSpPr>
            <p:spPr bwMode="auto">
              <a:xfrm>
                <a:off x="-1982788" y="3305292"/>
                <a:ext cx="46038" cy="49213"/>
              </a:xfrm>
              <a:custGeom>
                <a:avLst/>
                <a:gdLst>
                  <a:gd name="T0" fmla="*/ 17 w 17"/>
                  <a:gd name="T1" fmla="*/ 19 h 19"/>
                  <a:gd name="T2" fmla="*/ 16 w 17"/>
                  <a:gd name="T3" fmla="*/ 19 h 19"/>
                  <a:gd name="T4" fmla="*/ 16 w 17"/>
                  <a:gd name="T5" fmla="*/ 19 h 19"/>
                  <a:gd name="T6" fmla="*/ 14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0 w 17"/>
                  <a:gd name="T29" fmla="*/ 11 h 19"/>
                  <a:gd name="T30" fmla="*/ 2 w 17"/>
                  <a:gd name="T31" fmla="*/ 9 h 19"/>
                  <a:gd name="T32" fmla="*/ 5 w 17"/>
                  <a:gd name="T33" fmla="*/ 8 h 19"/>
                  <a:gd name="T34" fmla="*/ 10 w 17"/>
                  <a:gd name="T35" fmla="*/ 8 h 19"/>
                  <a:gd name="T36" fmla="*/ 12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8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6" y="19"/>
                    </a:cubicBezTo>
                    <a:cubicBezTo>
                      <a:pt x="16" y="19"/>
                      <a:pt x="16" y="19"/>
                      <a:pt x="16" y="19"/>
                    </a:cubicBezTo>
                    <a:cubicBezTo>
                      <a:pt x="15" y="19"/>
                      <a:pt x="15" y="19"/>
                      <a:pt x="14" y="19"/>
                    </a:cubicBezTo>
                    <a:cubicBezTo>
                      <a:pt x="14" y="19"/>
                      <a:pt x="13" y="19"/>
                      <a:pt x="13" y="19"/>
                    </a:cubicBezTo>
                    <a:cubicBezTo>
                      <a:pt x="13" y="19"/>
                      <a:pt x="13" y="19"/>
                      <a:pt x="13" y="19"/>
                    </a:cubicBezTo>
                    <a:cubicBezTo>
                      <a:pt x="12" y="19"/>
                      <a:pt x="12" y="19"/>
                      <a:pt x="12" y="19"/>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5"/>
                      <a:pt x="0" y="14"/>
                    </a:cubicBezTo>
                    <a:cubicBezTo>
                      <a:pt x="0" y="13"/>
                      <a:pt x="0" y="12"/>
                      <a:pt x="0" y="11"/>
                    </a:cubicBezTo>
                    <a:cubicBezTo>
                      <a:pt x="1" y="10"/>
                      <a:pt x="1" y="10"/>
                      <a:pt x="2" y="9"/>
                    </a:cubicBezTo>
                    <a:cubicBezTo>
                      <a:pt x="3" y="9"/>
                      <a:pt x="4" y="8"/>
                      <a:pt x="5" y="8"/>
                    </a:cubicBezTo>
                    <a:cubicBezTo>
                      <a:pt x="7" y="8"/>
                      <a:pt x="8" y="8"/>
                      <a:pt x="10" y="8"/>
                    </a:cubicBezTo>
                    <a:cubicBezTo>
                      <a:pt x="12" y="8"/>
                      <a:pt x="12" y="8"/>
                      <a:pt x="12" y="8"/>
                    </a:cubicBezTo>
                    <a:cubicBezTo>
                      <a:pt x="12" y="7"/>
                      <a:pt x="12" y="7"/>
                      <a:pt x="12" y="7"/>
                    </a:cubicBezTo>
                    <a:cubicBezTo>
                      <a:pt x="12" y="6"/>
                      <a:pt x="11" y="6"/>
                      <a:pt x="11" y="6"/>
                    </a:cubicBezTo>
                    <a:cubicBezTo>
                      <a:pt x="11" y="5"/>
                      <a:pt x="11" y="5"/>
                      <a:pt x="11" y="5"/>
                    </a:cubicBezTo>
                    <a:cubicBezTo>
                      <a:pt x="11" y="4"/>
                      <a:pt x="10" y="4"/>
                      <a:pt x="10" y="4"/>
                    </a:cubicBezTo>
                    <a:cubicBezTo>
                      <a:pt x="9" y="4"/>
                      <a:pt x="9" y="4"/>
                      <a:pt x="8" y="4"/>
                    </a:cubicBezTo>
                    <a:cubicBezTo>
                      <a:pt x="7" y="4"/>
                      <a:pt x="6" y="4"/>
                      <a:pt x="6" y="4"/>
                    </a:cubicBezTo>
                    <a:cubicBezTo>
                      <a:pt x="5" y="4"/>
                      <a:pt x="4" y="5"/>
                      <a:pt x="4" y="5"/>
                    </a:cubicBezTo>
                    <a:cubicBezTo>
                      <a:pt x="3" y="5"/>
                      <a:pt x="3" y="5"/>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3" y="1"/>
                      <a:pt x="4" y="1"/>
                    </a:cubicBezTo>
                    <a:cubicBezTo>
                      <a:pt x="5" y="1"/>
                      <a:pt x="5" y="0"/>
                      <a:pt x="6" y="0"/>
                    </a:cubicBezTo>
                    <a:cubicBezTo>
                      <a:pt x="7" y="0"/>
                      <a:pt x="8" y="0"/>
                      <a:pt x="8" y="0"/>
                    </a:cubicBezTo>
                    <a:cubicBezTo>
                      <a:pt x="10" y="0"/>
                      <a:pt x="11" y="0"/>
                      <a:pt x="12" y="1"/>
                    </a:cubicBezTo>
                    <a:cubicBezTo>
                      <a:pt x="13" y="1"/>
                      <a:pt x="14" y="1"/>
                      <a:pt x="15" y="2"/>
                    </a:cubicBezTo>
                    <a:cubicBezTo>
                      <a:pt x="15" y="2"/>
                      <a:pt x="16" y="3"/>
                      <a:pt x="16" y="4"/>
                    </a:cubicBezTo>
                    <a:cubicBezTo>
                      <a:pt x="16"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9" name="Freeform 8519">
                <a:extLst>
                  <a:ext uri="{FF2B5EF4-FFF2-40B4-BE49-F238E27FC236}">
                    <a16:creationId xmlns:a16="http://schemas.microsoft.com/office/drawing/2014/main" id="{F53D677F-FAA5-4F34-819C-0D013E9F52CE}"/>
                  </a:ext>
                </a:extLst>
              </p:cNvPr>
              <p:cNvSpPr>
                <a:spLocks/>
              </p:cNvSpPr>
              <p:nvPr/>
            </p:nvSpPr>
            <p:spPr bwMode="auto">
              <a:xfrm>
                <a:off x="-1927226" y="3305292"/>
                <a:ext cx="38100" cy="49213"/>
              </a:xfrm>
              <a:custGeom>
                <a:avLst/>
                <a:gdLst>
                  <a:gd name="T0" fmla="*/ 14 w 14"/>
                  <a:gd name="T1" fmla="*/ 13 h 19"/>
                  <a:gd name="T2" fmla="*/ 13 w 14"/>
                  <a:gd name="T3" fmla="*/ 16 h 19"/>
                  <a:gd name="T4" fmla="*/ 11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6 h 19"/>
                  <a:gd name="T22" fmla="*/ 0 w 14"/>
                  <a:gd name="T23" fmla="*/ 15 h 19"/>
                  <a:gd name="T24" fmla="*/ 0 w 14"/>
                  <a:gd name="T25" fmla="*/ 14 h 19"/>
                  <a:gd name="T26" fmla="*/ 0 w 14"/>
                  <a:gd name="T27" fmla="*/ 14 h 19"/>
                  <a:gd name="T28" fmla="*/ 0 w 14"/>
                  <a:gd name="T29" fmla="*/ 14 h 19"/>
                  <a:gd name="T30" fmla="*/ 1 w 14"/>
                  <a:gd name="T31" fmla="*/ 14 h 19"/>
                  <a:gd name="T32" fmla="*/ 2 w 14"/>
                  <a:gd name="T33" fmla="*/ 15 h 19"/>
                  <a:gd name="T34" fmla="*/ 4 w 14"/>
                  <a:gd name="T35" fmla="*/ 15 h 19"/>
                  <a:gd name="T36" fmla="*/ 6 w 14"/>
                  <a:gd name="T37" fmla="*/ 16 h 19"/>
                  <a:gd name="T38" fmla="*/ 7 w 14"/>
                  <a:gd name="T39" fmla="*/ 15 h 19"/>
                  <a:gd name="T40" fmla="*/ 8 w 14"/>
                  <a:gd name="T41" fmla="*/ 15 h 19"/>
                  <a:gd name="T42" fmla="*/ 8 w 14"/>
                  <a:gd name="T43" fmla="*/ 15 h 19"/>
                  <a:gd name="T44" fmla="*/ 9 w 14"/>
                  <a:gd name="T45" fmla="*/ 14 h 19"/>
                  <a:gd name="T46" fmla="*/ 8 w 14"/>
                  <a:gd name="T47" fmla="*/ 13 h 19"/>
                  <a:gd name="T48" fmla="*/ 7 w 14"/>
                  <a:gd name="T49" fmla="*/ 12 h 19"/>
                  <a:gd name="T50" fmla="*/ 6 w 14"/>
                  <a:gd name="T51" fmla="*/ 12 h 19"/>
                  <a:gd name="T52" fmla="*/ 4 w 14"/>
                  <a:gd name="T53" fmla="*/ 11 h 19"/>
                  <a:gd name="T54" fmla="*/ 2 w 14"/>
                  <a:gd name="T55" fmla="*/ 10 h 19"/>
                  <a:gd name="T56" fmla="*/ 1 w 14"/>
                  <a:gd name="T57" fmla="*/ 9 h 19"/>
                  <a:gd name="T58" fmla="*/ 0 w 14"/>
                  <a:gd name="T59" fmla="*/ 8 h 19"/>
                  <a:gd name="T60" fmla="*/ 0 w 14"/>
                  <a:gd name="T61" fmla="*/ 6 h 19"/>
                  <a:gd name="T62" fmla="*/ 0 w 14"/>
                  <a:gd name="T63" fmla="*/ 3 h 19"/>
                  <a:gd name="T64" fmla="*/ 2 w 14"/>
                  <a:gd name="T65" fmla="*/ 2 h 19"/>
                  <a:gd name="T66" fmla="*/ 4 w 14"/>
                  <a:gd name="T67" fmla="*/ 1 h 19"/>
                  <a:gd name="T68" fmla="*/ 7 w 14"/>
                  <a:gd name="T69" fmla="*/ 0 h 19"/>
                  <a:gd name="T70" fmla="*/ 9 w 14"/>
                  <a:gd name="T71" fmla="*/ 0 h 19"/>
                  <a:gd name="T72" fmla="*/ 10 w 14"/>
                  <a:gd name="T73" fmla="*/ 1 h 19"/>
                  <a:gd name="T74" fmla="*/ 11 w 14"/>
                  <a:gd name="T75" fmla="*/ 1 h 19"/>
                  <a:gd name="T76" fmla="*/ 12 w 14"/>
                  <a:gd name="T77" fmla="*/ 2 h 19"/>
                  <a:gd name="T78" fmla="*/ 12 w 14"/>
                  <a:gd name="T79" fmla="*/ 2 h 19"/>
                  <a:gd name="T80" fmla="*/ 12 w 14"/>
                  <a:gd name="T81" fmla="*/ 3 h 19"/>
                  <a:gd name="T82" fmla="*/ 13 w 14"/>
                  <a:gd name="T83" fmla="*/ 3 h 19"/>
                  <a:gd name="T84" fmla="*/ 13 w 14"/>
                  <a:gd name="T85" fmla="*/ 4 h 19"/>
                  <a:gd name="T86" fmla="*/ 13 w 14"/>
                  <a:gd name="T87" fmla="*/ 5 h 19"/>
                  <a:gd name="T88" fmla="*/ 12 w 14"/>
                  <a:gd name="T89" fmla="*/ 6 h 19"/>
                  <a:gd name="T90" fmla="*/ 12 w 14"/>
                  <a:gd name="T91" fmla="*/ 6 h 19"/>
                  <a:gd name="T92" fmla="*/ 12 w 14"/>
                  <a:gd name="T93" fmla="*/ 6 h 19"/>
                  <a:gd name="T94" fmla="*/ 11 w 14"/>
                  <a:gd name="T95" fmla="*/ 6 h 19"/>
                  <a:gd name="T96" fmla="*/ 10 w 14"/>
                  <a:gd name="T97" fmla="*/ 5 h 19"/>
                  <a:gd name="T98" fmla="*/ 9 w 14"/>
                  <a:gd name="T99" fmla="*/ 4 h 19"/>
                  <a:gd name="T100" fmla="*/ 7 w 14"/>
                  <a:gd name="T101" fmla="*/ 4 h 19"/>
                  <a:gd name="T102" fmla="*/ 6 w 14"/>
                  <a:gd name="T103" fmla="*/ 4 h 19"/>
                  <a:gd name="T104" fmla="*/ 5 w 14"/>
                  <a:gd name="T105" fmla="*/ 4 h 19"/>
                  <a:gd name="T106" fmla="*/ 5 w 14"/>
                  <a:gd name="T107" fmla="*/ 5 h 19"/>
                  <a:gd name="T108" fmla="*/ 5 w 14"/>
                  <a:gd name="T109" fmla="*/ 5 h 19"/>
                  <a:gd name="T110" fmla="*/ 5 w 14"/>
                  <a:gd name="T111" fmla="*/ 6 h 19"/>
                  <a:gd name="T112" fmla="*/ 6 w 14"/>
                  <a:gd name="T113" fmla="*/ 7 h 19"/>
                  <a:gd name="T114" fmla="*/ 7 w 14"/>
                  <a:gd name="T115" fmla="*/ 8 h 19"/>
                  <a:gd name="T116" fmla="*/ 9 w 14"/>
                  <a:gd name="T117" fmla="*/ 8 h 19"/>
                  <a:gd name="T118" fmla="*/ 11 w 14"/>
                  <a:gd name="T119" fmla="*/ 9 h 19"/>
                  <a:gd name="T120" fmla="*/ 12 w 14"/>
                  <a:gd name="T121" fmla="*/ 10 h 19"/>
                  <a:gd name="T122" fmla="*/ 13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3" y="15"/>
                      <a:pt x="13" y="16"/>
                    </a:cubicBezTo>
                    <a:cubicBezTo>
                      <a:pt x="13" y="17"/>
                      <a:pt x="12" y="17"/>
                      <a:pt x="11" y="18"/>
                    </a:cubicBezTo>
                    <a:cubicBezTo>
                      <a:pt x="11" y="18"/>
                      <a:pt x="10" y="19"/>
                      <a:pt x="9" y="19"/>
                    </a:cubicBezTo>
                    <a:cubicBezTo>
                      <a:pt x="8" y="19"/>
                      <a:pt x="7" y="19"/>
                      <a:pt x="6" y="19"/>
                    </a:cubicBezTo>
                    <a:cubicBezTo>
                      <a:pt x="5" y="19"/>
                      <a:pt x="4" y="19"/>
                      <a:pt x="4" y="19"/>
                    </a:cubicBezTo>
                    <a:cubicBezTo>
                      <a:pt x="3" y="19"/>
                      <a:pt x="2" y="19"/>
                      <a:pt x="2" y="19"/>
                    </a:cubicBezTo>
                    <a:cubicBezTo>
                      <a:pt x="1" y="19"/>
                      <a:pt x="1" y="18"/>
                      <a:pt x="1" y="18"/>
                    </a:cubicBezTo>
                    <a:cubicBezTo>
                      <a:pt x="0" y="18"/>
                      <a:pt x="0" y="18"/>
                      <a:pt x="0" y="18"/>
                    </a:cubicBezTo>
                    <a:cubicBezTo>
                      <a:pt x="0" y="18"/>
                      <a:pt x="0" y="17"/>
                      <a:pt x="0" y="17"/>
                    </a:cubicBezTo>
                    <a:cubicBezTo>
                      <a:pt x="0" y="17"/>
                      <a:pt x="0" y="16"/>
                      <a:pt x="0" y="16"/>
                    </a:cubicBezTo>
                    <a:cubicBezTo>
                      <a:pt x="0" y="15"/>
                      <a:pt x="0" y="15"/>
                      <a:pt x="0" y="15"/>
                    </a:cubicBezTo>
                    <a:cubicBezTo>
                      <a:pt x="0" y="14"/>
                      <a:pt x="0" y="14"/>
                      <a:pt x="0" y="14"/>
                    </a:cubicBezTo>
                    <a:cubicBezTo>
                      <a:pt x="0" y="14"/>
                      <a:pt x="0" y="14"/>
                      <a:pt x="0" y="14"/>
                    </a:cubicBezTo>
                    <a:cubicBezTo>
                      <a:pt x="0" y="14"/>
                      <a:pt x="0" y="14"/>
                      <a:pt x="0" y="14"/>
                    </a:cubicBezTo>
                    <a:cubicBezTo>
                      <a:pt x="0" y="14"/>
                      <a:pt x="1" y="14"/>
                      <a:pt x="1" y="14"/>
                    </a:cubicBezTo>
                    <a:cubicBezTo>
                      <a:pt x="1" y="14"/>
                      <a:pt x="2" y="14"/>
                      <a:pt x="2" y="15"/>
                    </a:cubicBezTo>
                    <a:cubicBezTo>
                      <a:pt x="2" y="15"/>
                      <a:pt x="3" y="15"/>
                      <a:pt x="4" y="15"/>
                    </a:cubicBezTo>
                    <a:cubicBezTo>
                      <a:pt x="4" y="15"/>
                      <a:pt x="5" y="16"/>
                      <a:pt x="6" y="16"/>
                    </a:cubicBezTo>
                    <a:cubicBezTo>
                      <a:pt x="6" y="16"/>
                      <a:pt x="6" y="15"/>
                      <a:pt x="7" y="15"/>
                    </a:cubicBezTo>
                    <a:cubicBezTo>
                      <a:pt x="7" y="15"/>
                      <a:pt x="7" y="15"/>
                      <a:pt x="8" y="15"/>
                    </a:cubicBezTo>
                    <a:cubicBezTo>
                      <a:pt x="8" y="15"/>
                      <a:pt x="8" y="15"/>
                      <a:pt x="8" y="15"/>
                    </a:cubicBezTo>
                    <a:cubicBezTo>
                      <a:pt x="8" y="14"/>
                      <a:pt x="9" y="14"/>
                      <a:pt x="9" y="14"/>
                    </a:cubicBezTo>
                    <a:cubicBezTo>
                      <a:pt x="9" y="13"/>
                      <a:pt x="8" y="13"/>
                      <a:pt x="8" y="13"/>
                    </a:cubicBezTo>
                    <a:cubicBezTo>
                      <a:pt x="8" y="13"/>
                      <a:pt x="8" y="12"/>
                      <a:pt x="7" y="12"/>
                    </a:cubicBezTo>
                    <a:cubicBezTo>
                      <a:pt x="7" y="12"/>
                      <a:pt x="6" y="12"/>
                      <a:pt x="6" y="12"/>
                    </a:cubicBezTo>
                    <a:cubicBezTo>
                      <a:pt x="5" y="11"/>
                      <a:pt x="5" y="11"/>
                      <a:pt x="4" y="11"/>
                    </a:cubicBezTo>
                    <a:cubicBezTo>
                      <a:pt x="4" y="11"/>
                      <a:pt x="3" y="11"/>
                      <a:pt x="2" y="10"/>
                    </a:cubicBezTo>
                    <a:cubicBezTo>
                      <a:pt x="2" y="10"/>
                      <a:pt x="1" y="10"/>
                      <a:pt x="1" y="9"/>
                    </a:cubicBezTo>
                    <a:cubicBezTo>
                      <a:pt x="1" y="9"/>
                      <a:pt x="0" y="8"/>
                      <a:pt x="0" y="8"/>
                    </a:cubicBezTo>
                    <a:cubicBezTo>
                      <a:pt x="0" y="7"/>
                      <a:pt x="0" y="6"/>
                      <a:pt x="0" y="6"/>
                    </a:cubicBezTo>
                    <a:cubicBezTo>
                      <a:pt x="0" y="5"/>
                      <a:pt x="0" y="4"/>
                      <a:pt x="0" y="3"/>
                    </a:cubicBezTo>
                    <a:cubicBezTo>
                      <a:pt x="0" y="3"/>
                      <a:pt x="1" y="2"/>
                      <a:pt x="2" y="2"/>
                    </a:cubicBezTo>
                    <a:cubicBezTo>
                      <a:pt x="2" y="1"/>
                      <a:pt x="3" y="1"/>
                      <a:pt x="4" y="1"/>
                    </a:cubicBezTo>
                    <a:cubicBezTo>
                      <a:pt x="5" y="0"/>
                      <a:pt x="6" y="0"/>
                      <a:pt x="7" y="0"/>
                    </a:cubicBezTo>
                    <a:cubicBezTo>
                      <a:pt x="8" y="0"/>
                      <a:pt x="8" y="0"/>
                      <a:pt x="9" y="0"/>
                    </a:cubicBezTo>
                    <a:cubicBezTo>
                      <a:pt x="9" y="0"/>
                      <a:pt x="10" y="1"/>
                      <a:pt x="10" y="1"/>
                    </a:cubicBezTo>
                    <a:cubicBezTo>
                      <a:pt x="11" y="1"/>
                      <a:pt x="11" y="1"/>
                      <a:pt x="11" y="1"/>
                    </a:cubicBezTo>
                    <a:cubicBezTo>
                      <a:pt x="12" y="2"/>
                      <a:pt x="12" y="2"/>
                      <a:pt x="12" y="2"/>
                    </a:cubicBezTo>
                    <a:cubicBezTo>
                      <a:pt x="12" y="2"/>
                      <a:pt x="12" y="2"/>
                      <a:pt x="12" y="2"/>
                    </a:cubicBezTo>
                    <a:cubicBezTo>
                      <a:pt x="12" y="2"/>
                      <a:pt x="12" y="2"/>
                      <a:pt x="12" y="3"/>
                    </a:cubicBezTo>
                    <a:cubicBezTo>
                      <a:pt x="12" y="3"/>
                      <a:pt x="12" y="3"/>
                      <a:pt x="13" y="3"/>
                    </a:cubicBezTo>
                    <a:cubicBezTo>
                      <a:pt x="13" y="3"/>
                      <a:pt x="13" y="4"/>
                      <a:pt x="13" y="4"/>
                    </a:cubicBezTo>
                    <a:cubicBezTo>
                      <a:pt x="13" y="4"/>
                      <a:pt x="13" y="5"/>
                      <a:pt x="13" y="5"/>
                    </a:cubicBezTo>
                    <a:cubicBezTo>
                      <a:pt x="12" y="5"/>
                      <a:pt x="12" y="5"/>
                      <a:pt x="12" y="6"/>
                    </a:cubicBezTo>
                    <a:cubicBezTo>
                      <a:pt x="12" y="6"/>
                      <a:pt x="12" y="6"/>
                      <a:pt x="12" y="6"/>
                    </a:cubicBezTo>
                    <a:cubicBezTo>
                      <a:pt x="12" y="6"/>
                      <a:pt x="12" y="6"/>
                      <a:pt x="12" y="6"/>
                    </a:cubicBezTo>
                    <a:cubicBezTo>
                      <a:pt x="12" y="6"/>
                      <a:pt x="12" y="6"/>
                      <a:pt x="11" y="6"/>
                    </a:cubicBezTo>
                    <a:cubicBezTo>
                      <a:pt x="11" y="5"/>
                      <a:pt x="11" y="5"/>
                      <a:pt x="10" y="5"/>
                    </a:cubicBezTo>
                    <a:cubicBezTo>
                      <a:pt x="10" y="5"/>
                      <a:pt x="10" y="4"/>
                      <a:pt x="9" y="4"/>
                    </a:cubicBezTo>
                    <a:cubicBezTo>
                      <a:pt x="9" y="4"/>
                      <a:pt x="8" y="4"/>
                      <a:pt x="7" y="4"/>
                    </a:cubicBezTo>
                    <a:cubicBezTo>
                      <a:pt x="7" y="4"/>
                      <a:pt x="6" y="4"/>
                      <a:pt x="6" y="4"/>
                    </a:cubicBezTo>
                    <a:cubicBezTo>
                      <a:pt x="6" y="4"/>
                      <a:pt x="5" y="4"/>
                      <a:pt x="5" y="4"/>
                    </a:cubicBezTo>
                    <a:cubicBezTo>
                      <a:pt x="5" y="4"/>
                      <a:pt x="5" y="5"/>
                      <a:pt x="5" y="5"/>
                    </a:cubicBezTo>
                    <a:cubicBezTo>
                      <a:pt x="5" y="5"/>
                      <a:pt x="5" y="5"/>
                      <a:pt x="5" y="5"/>
                    </a:cubicBezTo>
                    <a:cubicBezTo>
                      <a:pt x="5" y="6"/>
                      <a:pt x="5" y="6"/>
                      <a:pt x="5" y="6"/>
                    </a:cubicBezTo>
                    <a:cubicBezTo>
                      <a:pt x="5" y="7"/>
                      <a:pt x="6" y="7"/>
                      <a:pt x="6" y="7"/>
                    </a:cubicBezTo>
                    <a:cubicBezTo>
                      <a:pt x="6" y="7"/>
                      <a:pt x="7" y="7"/>
                      <a:pt x="7" y="8"/>
                    </a:cubicBezTo>
                    <a:cubicBezTo>
                      <a:pt x="8" y="8"/>
                      <a:pt x="8" y="8"/>
                      <a:pt x="9" y="8"/>
                    </a:cubicBezTo>
                    <a:cubicBezTo>
                      <a:pt x="10" y="8"/>
                      <a:pt x="10" y="9"/>
                      <a:pt x="11" y="9"/>
                    </a:cubicBezTo>
                    <a:cubicBezTo>
                      <a:pt x="11" y="9"/>
                      <a:pt x="12" y="10"/>
                      <a:pt x="12" y="10"/>
                    </a:cubicBezTo>
                    <a:cubicBezTo>
                      <a:pt x="13" y="10"/>
                      <a:pt x="13" y="11"/>
                      <a:pt x="13" y="11"/>
                    </a:cubicBezTo>
                    <a:cubicBezTo>
                      <a:pt x="13"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10" name="Freeform 8520">
                <a:extLst>
                  <a:ext uri="{FF2B5EF4-FFF2-40B4-BE49-F238E27FC236}">
                    <a16:creationId xmlns:a16="http://schemas.microsoft.com/office/drawing/2014/main" id="{CD554D6C-A255-45FE-9041-E83585F89B08}"/>
                  </a:ext>
                </a:extLst>
              </p:cNvPr>
              <p:cNvSpPr>
                <a:spLocks noEditPoints="1"/>
              </p:cNvSpPr>
              <p:nvPr/>
            </p:nvSpPr>
            <p:spPr bwMode="auto">
              <a:xfrm>
                <a:off x="-2249488" y="3286242"/>
                <a:ext cx="58738" cy="68263"/>
              </a:xfrm>
              <a:custGeom>
                <a:avLst/>
                <a:gdLst>
                  <a:gd name="T0" fmla="*/ 22 w 22"/>
                  <a:gd name="T1" fmla="*/ 13 h 26"/>
                  <a:gd name="T2" fmla="*/ 21 w 22"/>
                  <a:gd name="T3" fmla="*/ 19 h 26"/>
                  <a:gd name="T4" fmla="*/ 18 w 22"/>
                  <a:gd name="T5" fmla="*/ 23 h 26"/>
                  <a:gd name="T6" fmla="*/ 14 w 22"/>
                  <a:gd name="T7" fmla="*/ 26 h 26"/>
                  <a:gd name="T8" fmla="*/ 8 w 22"/>
                  <a:gd name="T9" fmla="*/ 26 h 26"/>
                  <a:gd name="T10" fmla="*/ 1 w 22"/>
                  <a:gd name="T11" fmla="*/ 26 h 26"/>
                  <a:gd name="T12" fmla="*/ 0 w 22"/>
                  <a:gd name="T13" fmla="*/ 26 h 26"/>
                  <a:gd name="T14" fmla="*/ 0 w 22"/>
                  <a:gd name="T15" fmla="*/ 25 h 26"/>
                  <a:gd name="T16" fmla="*/ 0 w 22"/>
                  <a:gd name="T17" fmla="*/ 2 h 26"/>
                  <a:gd name="T18" fmla="*/ 0 w 22"/>
                  <a:gd name="T19" fmla="*/ 0 h 26"/>
                  <a:gd name="T20" fmla="*/ 1 w 22"/>
                  <a:gd name="T21" fmla="*/ 0 h 26"/>
                  <a:gd name="T22" fmla="*/ 8 w 22"/>
                  <a:gd name="T23" fmla="*/ 0 h 26"/>
                  <a:gd name="T24" fmla="*/ 14 w 22"/>
                  <a:gd name="T25" fmla="*/ 1 h 26"/>
                  <a:gd name="T26" fmla="*/ 18 w 22"/>
                  <a:gd name="T27" fmla="*/ 3 h 26"/>
                  <a:gd name="T28" fmla="*/ 21 w 22"/>
                  <a:gd name="T29" fmla="*/ 7 h 26"/>
                  <a:gd name="T30" fmla="*/ 22 w 22"/>
                  <a:gd name="T31" fmla="*/ 13 h 26"/>
                  <a:gd name="T32" fmla="*/ 16 w 22"/>
                  <a:gd name="T33" fmla="*/ 13 h 26"/>
                  <a:gd name="T34" fmla="*/ 16 w 22"/>
                  <a:gd name="T35" fmla="*/ 9 h 26"/>
                  <a:gd name="T36" fmla="*/ 14 w 22"/>
                  <a:gd name="T37" fmla="*/ 7 h 26"/>
                  <a:gd name="T38" fmla="*/ 12 w 22"/>
                  <a:gd name="T39" fmla="*/ 5 h 26"/>
                  <a:gd name="T40" fmla="*/ 8 w 22"/>
                  <a:gd name="T41" fmla="*/ 4 h 26"/>
                  <a:gd name="T42" fmla="*/ 5 w 22"/>
                  <a:gd name="T43" fmla="*/ 4 h 26"/>
                  <a:gd name="T44" fmla="*/ 5 w 22"/>
                  <a:gd name="T45" fmla="*/ 22 h 26"/>
                  <a:gd name="T46" fmla="*/ 8 w 22"/>
                  <a:gd name="T47" fmla="*/ 22 h 26"/>
                  <a:gd name="T48" fmla="*/ 12 w 22"/>
                  <a:gd name="T49" fmla="*/ 22 h 26"/>
                  <a:gd name="T50" fmla="*/ 14 w 22"/>
                  <a:gd name="T51" fmla="*/ 20 h 26"/>
                  <a:gd name="T52" fmla="*/ 16 w 22"/>
                  <a:gd name="T53" fmla="*/ 17 h 26"/>
                  <a:gd name="T54" fmla="*/ 16 w 22"/>
                  <a:gd name="T55"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26">
                    <a:moveTo>
                      <a:pt x="22" y="13"/>
                    </a:moveTo>
                    <a:cubicBezTo>
                      <a:pt x="22" y="15"/>
                      <a:pt x="21" y="17"/>
                      <a:pt x="21" y="19"/>
                    </a:cubicBezTo>
                    <a:cubicBezTo>
                      <a:pt x="20" y="21"/>
                      <a:pt x="19" y="22"/>
                      <a:pt x="18" y="23"/>
                    </a:cubicBezTo>
                    <a:cubicBezTo>
                      <a:pt x="17" y="24"/>
                      <a:pt x="15" y="25"/>
                      <a:pt x="14" y="26"/>
                    </a:cubicBezTo>
                    <a:cubicBezTo>
                      <a:pt x="12" y="26"/>
                      <a:pt x="10" y="26"/>
                      <a:pt x="8" y="26"/>
                    </a:cubicBezTo>
                    <a:cubicBezTo>
                      <a:pt x="1" y="26"/>
                      <a:pt x="1" y="26"/>
                      <a:pt x="1" y="26"/>
                    </a:cubicBezTo>
                    <a:cubicBezTo>
                      <a:pt x="1" y="26"/>
                      <a:pt x="0" y="26"/>
                      <a:pt x="0" y="26"/>
                    </a:cubicBezTo>
                    <a:cubicBezTo>
                      <a:pt x="0" y="26"/>
                      <a:pt x="0" y="25"/>
                      <a:pt x="0" y="25"/>
                    </a:cubicBezTo>
                    <a:cubicBezTo>
                      <a:pt x="0" y="2"/>
                      <a:pt x="0" y="2"/>
                      <a:pt x="0" y="2"/>
                    </a:cubicBezTo>
                    <a:cubicBezTo>
                      <a:pt x="0" y="1"/>
                      <a:pt x="0" y="1"/>
                      <a:pt x="0" y="0"/>
                    </a:cubicBezTo>
                    <a:cubicBezTo>
                      <a:pt x="0" y="0"/>
                      <a:pt x="1" y="0"/>
                      <a:pt x="1" y="0"/>
                    </a:cubicBezTo>
                    <a:cubicBezTo>
                      <a:pt x="8" y="0"/>
                      <a:pt x="8" y="0"/>
                      <a:pt x="8" y="0"/>
                    </a:cubicBezTo>
                    <a:cubicBezTo>
                      <a:pt x="10" y="0"/>
                      <a:pt x="12" y="0"/>
                      <a:pt x="14" y="1"/>
                    </a:cubicBezTo>
                    <a:cubicBezTo>
                      <a:pt x="16" y="1"/>
                      <a:pt x="17" y="2"/>
                      <a:pt x="18" y="3"/>
                    </a:cubicBezTo>
                    <a:cubicBezTo>
                      <a:pt x="19" y="4"/>
                      <a:pt x="20" y="6"/>
                      <a:pt x="21" y="7"/>
                    </a:cubicBezTo>
                    <a:cubicBezTo>
                      <a:pt x="21" y="9"/>
                      <a:pt x="22" y="11"/>
                      <a:pt x="22" y="13"/>
                    </a:cubicBezTo>
                    <a:close/>
                    <a:moveTo>
                      <a:pt x="16" y="13"/>
                    </a:moveTo>
                    <a:cubicBezTo>
                      <a:pt x="16" y="12"/>
                      <a:pt x="16" y="10"/>
                      <a:pt x="16" y="9"/>
                    </a:cubicBezTo>
                    <a:cubicBezTo>
                      <a:pt x="15" y="8"/>
                      <a:pt x="15" y="7"/>
                      <a:pt x="14" y="7"/>
                    </a:cubicBezTo>
                    <a:cubicBezTo>
                      <a:pt x="14" y="6"/>
                      <a:pt x="13" y="5"/>
                      <a:pt x="12" y="5"/>
                    </a:cubicBezTo>
                    <a:cubicBezTo>
                      <a:pt x="11" y="4"/>
                      <a:pt x="9" y="4"/>
                      <a:pt x="8" y="4"/>
                    </a:cubicBezTo>
                    <a:cubicBezTo>
                      <a:pt x="5" y="4"/>
                      <a:pt x="5" y="4"/>
                      <a:pt x="5" y="4"/>
                    </a:cubicBezTo>
                    <a:cubicBezTo>
                      <a:pt x="5" y="22"/>
                      <a:pt x="5" y="22"/>
                      <a:pt x="5" y="22"/>
                    </a:cubicBezTo>
                    <a:cubicBezTo>
                      <a:pt x="8" y="22"/>
                      <a:pt x="8" y="22"/>
                      <a:pt x="8" y="22"/>
                    </a:cubicBezTo>
                    <a:cubicBezTo>
                      <a:pt x="9" y="22"/>
                      <a:pt x="11" y="22"/>
                      <a:pt x="12" y="22"/>
                    </a:cubicBezTo>
                    <a:cubicBezTo>
                      <a:pt x="13" y="21"/>
                      <a:pt x="13" y="21"/>
                      <a:pt x="14" y="20"/>
                    </a:cubicBezTo>
                    <a:cubicBezTo>
                      <a:pt x="15" y="19"/>
                      <a:pt x="15" y="18"/>
                      <a:pt x="16" y="17"/>
                    </a:cubicBezTo>
                    <a:cubicBezTo>
                      <a:pt x="16" y="16"/>
                      <a:pt x="16" y="14"/>
                      <a:pt x="1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1" name="Freeform 8521">
                <a:extLst>
                  <a:ext uri="{FF2B5EF4-FFF2-40B4-BE49-F238E27FC236}">
                    <a16:creationId xmlns:a16="http://schemas.microsoft.com/office/drawing/2014/main" id="{E55C8AE7-A8C3-4357-9EE7-BA172332961A}"/>
                  </a:ext>
                </a:extLst>
              </p:cNvPr>
              <p:cNvSpPr>
                <a:spLocks noEditPoints="1"/>
              </p:cNvSpPr>
              <p:nvPr/>
            </p:nvSpPr>
            <p:spPr bwMode="auto">
              <a:xfrm>
                <a:off x="-2182813" y="3302117"/>
                <a:ext cx="50800" cy="55563"/>
              </a:xfrm>
              <a:custGeom>
                <a:avLst/>
                <a:gdLst>
                  <a:gd name="T0" fmla="*/ 19 w 19"/>
                  <a:gd name="T1" fmla="*/ 10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1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5"/>
                    </a:cubicBezTo>
                    <a:cubicBezTo>
                      <a:pt x="18" y="16"/>
                      <a:pt x="18" y="17"/>
                      <a:pt x="17" y="18"/>
                    </a:cubicBezTo>
                    <a:cubicBezTo>
                      <a:pt x="16" y="19"/>
                      <a:pt x="15" y="20"/>
                      <a:pt x="14" y="20"/>
                    </a:cubicBezTo>
                    <a:cubicBezTo>
                      <a:pt x="12" y="21"/>
                      <a:pt x="11"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1"/>
                    </a:moveTo>
                    <a:cubicBezTo>
                      <a:pt x="14" y="10"/>
                      <a:pt x="14" y="9"/>
                      <a:pt x="14" y="8"/>
                    </a:cubicBezTo>
                    <a:cubicBezTo>
                      <a:pt x="14" y="7"/>
                      <a:pt x="13" y="7"/>
                      <a:pt x="13" y="6"/>
                    </a:cubicBezTo>
                    <a:cubicBezTo>
                      <a:pt x="13" y="6"/>
                      <a:pt x="12" y="5"/>
                      <a:pt x="12" y="5"/>
                    </a:cubicBezTo>
                    <a:cubicBezTo>
                      <a:pt x="11" y="4"/>
                      <a:pt x="10" y="4"/>
                      <a:pt x="9" y="4"/>
                    </a:cubicBezTo>
                    <a:cubicBezTo>
                      <a:pt x="9" y="4"/>
                      <a:pt x="8" y="4"/>
                      <a:pt x="7" y="5"/>
                    </a:cubicBezTo>
                    <a:cubicBezTo>
                      <a:pt x="7" y="5"/>
                      <a:pt x="6" y="5"/>
                      <a:pt x="6" y="6"/>
                    </a:cubicBezTo>
                    <a:cubicBezTo>
                      <a:pt x="6" y="6"/>
                      <a:pt x="5" y="7"/>
                      <a:pt x="5" y="8"/>
                    </a:cubicBezTo>
                    <a:cubicBezTo>
                      <a:pt x="5" y="9"/>
                      <a:pt x="5" y="10"/>
                      <a:pt x="5" y="10"/>
                    </a:cubicBezTo>
                    <a:cubicBezTo>
                      <a:pt x="5" y="11"/>
                      <a:pt x="5" y="12"/>
                      <a:pt x="5" y="13"/>
                    </a:cubicBezTo>
                    <a:cubicBezTo>
                      <a:pt x="5" y="14"/>
                      <a:pt x="6" y="14"/>
                      <a:pt x="6" y="15"/>
                    </a:cubicBezTo>
                    <a:cubicBezTo>
                      <a:pt x="6" y="16"/>
                      <a:pt x="7" y="16"/>
                      <a:pt x="7" y="16"/>
                    </a:cubicBezTo>
                    <a:cubicBezTo>
                      <a:pt x="8" y="17"/>
                      <a:pt x="9" y="17"/>
                      <a:pt x="9" y="17"/>
                    </a:cubicBezTo>
                    <a:cubicBezTo>
                      <a:pt x="10" y="17"/>
                      <a:pt x="11" y="17"/>
                      <a:pt x="11" y="16"/>
                    </a:cubicBezTo>
                    <a:cubicBezTo>
                      <a:pt x="12" y="16"/>
                      <a:pt x="12" y="16"/>
                      <a:pt x="13" y="15"/>
                    </a:cubicBezTo>
                    <a:cubicBezTo>
                      <a:pt x="13" y="15"/>
                      <a:pt x="13" y="14"/>
                      <a:pt x="14" y="13"/>
                    </a:cubicBezTo>
                    <a:cubicBezTo>
                      <a:pt x="14" y="12"/>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2" name="Freeform 8522">
                <a:extLst>
                  <a:ext uri="{FF2B5EF4-FFF2-40B4-BE49-F238E27FC236}">
                    <a16:creationId xmlns:a16="http://schemas.microsoft.com/office/drawing/2014/main" id="{186E4B15-3FA8-421B-9257-7E3411BD3B39}"/>
                  </a:ext>
                </a:extLst>
              </p:cNvPr>
              <p:cNvSpPr>
                <a:spLocks/>
              </p:cNvSpPr>
              <p:nvPr/>
            </p:nvSpPr>
            <p:spPr bwMode="auto">
              <a:xfrm>
                <a:off x="-2120901" y="3305292"/>
                <a:ext cx="47625" cy="52388"/>
              </a:xfrm>
              <a:custGeom>
                <a:avLst/>
                <a:gdLst>
                  <a:gd name="T0" fmla="*/ 18 w 18"/>
                  <a:gd name="T1" fmla="*/ 19 h 20"/>
                  <a:gd name="T2" fmla="*/ 17 w 18"/>
                  <a:gd name="T3" fmla="*/ 19 h 20"/>
                  <a:gd name="T4" fmla="*/ 17 w 18"/>
                  <a:gd name="T5" fmla="*/ 19 h 20"/>
                  <a:gd name="T6" fmla="*/ 16 w 18"/>
                  <a:gd name="T7" fmla="*/ 19 h 20"/>
                  <a:gd name="T8" fmla="*/ 15 w 18"/>
                  <a:gd name="T9" fmla="*/ 19 h 20"/>
                  <a:gd name="T10" fmla="*/ 14 w 18"/>
                  <a:gd name="T11" fmla="*/ 19 h 20"/>
                  <a:gd name="T12" fmla="*/ 14 w 18"/>
                  <a:gd name="T13" fmla="*/ 19 h 20"/>
                  <a:gd name="T14" fmla="*/ 13 w 18"/>
                  <a:gd name="T15" fmla="*/ 19 h 20"/>
                  <a:gd name="T16" fmla="*/ 13 w 18"/>
                  <a:gd name="T17" fmla="*/ 19 h 20"/>
                  <a:gd name="T18" fmla="*/ 13 w 18"/>
                  <a:gd name="T19" fmla="*/ 17 h 20"/>
                  <a:gd name="T20" fmla="*/ 10 w 18"/>
                  <a:gd name="T21" fmla="*/ 19 h 20"/>
                  <a:gd name="T22" fmla="*/ 7 w 18"/>
                  <a:gd name="T23" fmla="*/ 20 h 20"/>
                  <a:gd name="T24" fmla="*/ 4 w 18"/>
                  <a:gd name="T25" fmla="*/ 19 h 20"/>
                  <a:gd name="T26" fmla="*/ 2 w 18"/>
                  <a:gd name="T27" fmla="*/ 18 h 20"/>
                  <a:gd name="T28" fmla="*/ 1 w 18"/>
                  <a:gd name="T29" fmla="*/ 15 h 20"/>
                  <a:gd name="T30" fmla="*/ 0 w 18"/>
                  <a:gd name="T31" fmla="*/ 12 h 20"/>
                  <a:gd name="T32" fmla="*/ 0 w 18"/>
                  <a:gd name="T33" fmla="*/ 0 h 20"/>
                  <a:gd name="T34" fmla="*/ 0 w 18"/>
                  <a:gd name="T35" fmla="*/ 0 h 20"/>
                  <a:gd name="T36" fmla="*/ 1 w 18"/>
                  <a:gd name="T37" fmla="*/ 0 h 20"/>
                  <a:gd name="T38" fmla="*/ 2 w 18"/>
                  <a:gd name="T39" fmla="*/ 0 h 20"/>
                  <a:gd name="T40" fmla="*/ 3 w 18"/>
                  <a:gd name="T41" fmla="*/ 0 h 20"/>
                  <a:gd name="T42" fmla="*/ 4 w 18"/>
                  <a:gd name="T43" fmla="*/ 0 h 20"/>
                  <a:gd name="T44" fmla="*/ 5 w 18"/>
                  <a:gd name="T45" fmla="*/ 0 h 20"/>
                  <a:gd name="T46" fmla="*/ 5 w 18"/>
                  <a:gd name="T47" fmla="*/ 0 h 20"/>
                  <a:gd name="T48" fmla="*/ 5 w 18"/>
                  <a:gd name="T49" fmla="*/ 0 h 20"/>
                  <a:gd name="T50" fmla="*/ 5 w 18"/>
                  <a:gd name="T51" fmla="*/ 11 h 20"/>
                  <a:gd name="T52" fmla="*/ 6 w 18"/>
                  <a:gd name="T53" fmla="*/ 13 h 20"/>
                  <a:gd name="T54" fmla="*/ 6 w 18"/>
                  <a:gd name="T55" fmla="*/ 14 h 20"/>
                  <a:gd name="T56" fmla="*/ 7 w 18"/>
                  <a:gd name="T57" fmla="*/ 15 h 20"/>
                  <a:gd name="T58" fmla="*/ 8 w 18"/>
                  <a:gd name="T59" fmla="*/ 15 h 20"/>
                  <a:gd name="T60" fmla="*/ 10 w 18"/>
                  <a:gd name="T61" fmla="*/ 15 h 20"/>
                  <a:gd name="T62" fmla="*/ 12 w 18"/>
                  <a:gd name="T63" fmla="*/ 13 h 20"/>
                  <a:gd name="T64" fmla="*/ 12 w 18"/>
                  <a:gd name="T65" fmla="*/ 0 h 20"/>
                  <a:gd name="T66" fmla="*/ 13 w 18"/>
                  <a:gd name="T67" fmla="*/ 0 h 20"/>
                  <a:gd name="T68" fmla="*/ 13 w 18"/>
                  <a:gd name="T69" fmla="*/ 0 h 20"/>
                  <a:gd name="T70" fmla="*/ 14 w 18"/>
                  <a:gd name="T71" fmla="*/ 0 h 20"/>
                  <a:gd name="T72" fmla="*/ 15 w 18"/>
                  <a:gd name="T73" fmla="*/ 0 h 20"/>
                  <a:gd name="T74" fmla="*/ 16 w 18"/>
                  <a:gd name="T75" fmla="*/ 0 h 20"/>
                  <a:gd name="T76" fmla="*/ 17 w 18"/>
                  <a:gd name="T77" fmla="*/ 0 h 20"/>
                  <a:gd name="T78" fmla="*/ 17 w 18"/>
                  <a:gd name="T79" fmla="*/ 0 h 20"/>
                  <a:gd name="T80" fmla="*/ 18 w 18"/>
                  <a:gd name="T81" fmla="*/ 0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7" y="19"/>
                    </a:cubicBezTo>
                    <a:cubicBezTo>
                      <a:pt x="17" y="19"/>
                      <a:pt x="17" y="19"/>
                      <a:pt x="17" y="19"/>
                    </a:cubicBezTo>
                    <a:cubicBezTo>
                      <a:pt x="17" y="19"/>
                      <a:pt x="17" y="19"/>
                      <a:pt x="16" y="19"/>
                    </a:cubicBezTo>
                    <a:cubicBezTo>
                      <a:pt x="16" y="19"/>
                      <a:pt x="16" y="19"/>
                      <a:pt x="15" y="19"/>
                    </a:cubicBezTo>
                    <a:cubicBezTo>
                      <a:pt x="15" y="19"/>
                      <a:pt x="15" y="19"/>
                      <a:pt x="14" y="19"/>
                    </a:cubicBezTo>
                    <a:cubicBezTo>
                      <a:pt x="14" y="19"/>
                      <a:pt x="14" y="19"/>
                      <a:pt x="14" y="19"/>
                    </a:cubicBezTo>
                    <a:cubicBezTo>
                      <a:pt x="13" y="19"/>
                      <a:pt x="13" y="19"/>
                      <a:pt x="13" y="19"/>
                    </a:cubicBezTo>
                    <a:cubicBezTo>
                      <a:pt x="13" y="19"/>
                      <a:pt x="13" y="19"/>
                      <a:pt x="13" y="19"/>
                    </a:cubicBezTo>
                    <a:cubicBezTo>
                      <a:pt x="13" y="17"/>
                      <a:pt x="13" y="17"/>
                      <a:pt x="13" y="17"/>
                    </a:cubicBezTo>
                    <a:cubicBezTo>
                      <a:pt x="12" y="18"/>
                      <a:pt x="11" y="18"/>
                      <a:pt x="10" y="19"/>
                    </a:cubicBezTo>
                    <a:cubicBezTo>
                      <a:pt x="9" y="20"/>
                      <a:pt x="8" y="20"/>
                      <a:pt x="7" y="20"/>
                    </a:cubicBezTo>
                    <a:cubicBezTo>
                      <a:pt x="6" y="20"/>
                      <a:pt x="5" y="20"/>
                      <a:pt x="4" y="19"/>
                    </a:cubicBezTo>
                    <a:cubicBezTo>
                      <a:pt x="3" y="19"/>
                      <a:pt x="2" y="18"/>
                      <a:pt x="2" y="18"/>
                    </a:cubicBezTo>
                    <a:cubicBezTo>
                      <a:pt x="1" y="17"/>
                      <a:pt x="1" y="16"/>
                      <a:pt x="1" y="15"/>
                    </a:cubicBezTo>
                    <a:cubicBezTo>
                      <a:pt x="0" y="14"/>
                      <a:pt x="0" y="13"/>
                      <a:pt x="0" y="12"/>
                    </a:cubicBezTo>
                    <a:cubicBezTo>
                      <a:pt x="0" y="0"/>
                      <a:pt x="0" y="0"/>
                      <a:pt x="0" y="0"/>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11"/>
                      <a:pt x="5" y="11"/>
                      <a:pt x="5" y="11"/>
                    </a:cubicBezTo>
                    <a:cubicBezTo>
                      <a:pt x="5" y="12"/>
                      <a:pt x="5" y="12"/>
                      <a:pt x="6" y="13"/>
                    </a:cubicBezTo>
                    <a:cubicBezTo>
                      <a:pt x="6" y="13"/>
                      <a:pt x="6" y="14"/>
                      <a:pt x="6" y="14"/>
                    </a:cubicBezTo>
                    <a:cubicBezTo>
                      <a:pt x="6" y="15"/>
                      <a:pt x="7" y="15"/>
                      <a:pt x="7" y="15"/>
                    </a:cubicBezTo>
                    <a:cubicBezTo>
                      <a:pt x="7" y="15"/>
                      <a:pt x="8" y="15"/>
                      <a:pt x="8" y="15"/>
                    </a:cubicBezTo>
                    <a:cubicBezTo>
                      <a:pt x="9" y="15"/>
                      <a:pt x="10" y="15"/>
                      <a:pt x="10" y="15"/>
                    </a:cubicBezTo>
                    <a:cubicBezTo>
                      <a:pt x="11" y="14"/>
                      <a:pt x="12" y="13"/>
                      <a:pt x="12" y="13"/>
                    </a:cubicBezTo>
                    <a:cubicBezTo>
                      <a:pt x="12" y="0"/>
                      <a:pt x="12" y="0"/>
                      <a:pt x="12" y="0"/>
                    </a:cubicBezTo>
                    <a:cubicBezTo>
                      <a:pt x="12" y="0"/>
                      <a:pt x="13" y="0"/>
                      <a:pt x="13" y="0"/>
                    </a:cubicBezTo>
                    <a:cubicBezTo>
                      <a:pt x="13" y="0"/>
                      <a:pt x="13" y="0"/>
                      <a:pt x="13" y="0"/>
                    </a:cubicBezTo>
                    <a:cubicBezTo>
                      <a:pt x="13" y="0"/>
                      <a:pt x="13" y="0"/>
                      <a:pt x="14" y="0"/>
                    </a:cubicBezTo>
                    <a:cubicBezTo>
                      <a:pt x="14" y="0"/>
                      <a:pt x="15" y="0"/>
                      <a:pt x="15" y="0"/>
                    </a:cubicBezTo>
                    <a:cubicBezTo>
                      <a:pt x="16" y="0"/>
                      <a:pt x="16" y="0"/>
                      <a:pt x="16" y="0"/>
                    </a:cubicBezTo>
                    <a:cubicBezTo>
                      <a:pt x="17" y="0"/>
                      <a:pt x="17" y="0"/>
                      <a:pt x="17" y="0"/>
                    </a:cubicBezTo>
                    <a:cubicBezTo>
                      <a:pt x="17" y="0"/>
                      <a:pt x="17" y="0"/>
                      <a:pt x="17" y="0"/>
                    </a:cubicBezTo>
                    <a:cubicBezTo>
                      <a:pt x="18" y="0"/>
                      <a:pt x="18" y="0"/>
                      <a:pt x="18" y="0"/>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3" name="Freeform 8523">
                <a:extLst>
                  <a:ext uri="{FF2B5EF4-FFF2-40B4-BE49-F238E27FC236}">
                    <a16:creationId xmlns:a16="http://schemas.microsoft.com/office/drawing/2014/main" id="{AAF4EEB8-21DB-4F58-BAFE-E2B49ADF4276}"/>
                  </a:ext>
                </a:extLst>
              </p:cNvPr>
              <p:cNvSpPr>
                <a:spLocks noEditPoints="1"/>
              </p:cNvSpPr>
              <p:nvPr/>
            </p:nvSpPr>
            <p:spPr bwMode="auto">
              <a:xfrm>
                <a:off x="-2065338" y="3302117"/>
                <a:ext cx="47625" cy="73025"/>
              </a:xfrm>
              <a:custGeom>
                <a:avLst/>
                <a:gdLst>
                  <a:gd name="T0" fmla="*/ 18 w 18"/>
                  <a:gd name="T1" fmla="*/ 4 h 28"/>
                  <a:gd name="T2" fmla="*/ 15 w 18"/>
                  <a:gd name="T3" fmla="*/ 5 h 28"/>
                  <a:gd name="T4" fmla="*/ 16 w 18"/>
                  <a:gd name="T5" fmla="*/ 7 h 28"/>
                  <a:gd name="T6" fmla="*/ 14 w 18"/>
                  <a:gd name="T7" fmla="*/ 12 h 28"/>
                  <a:gd name="T8" fmla="*/ 9 w 18"/>
                  <a:gd name="T9" fmla="*/ 14 h 28"/>
                  <a:gd name="T10" fmla="*/ 6 w 18"/>
                  <a:gd name="T11" fmla="*/ 13 h 28"/>
                  <a:gd name="T12" fmla="*/ 5 w 18"/>
                  <a:gd name="T13" fmla="*/ 14 h 28"/>
                  <a:gd name="T14" fmla="*/ 7 w 18"/>
                  <a:gd name="T15" fmla="*/ 16 h 28"/>
                  <a:gd name="T16" fmla="*/ 14 w 18"/>
                  <a:gd name="T17" fmla="*/ 16 h 28"/>
                  <a:gd name="T18" fmla="*/ 18 w 18"/>
                  <a:gd name="T19" fmla="*/ 19 h 28"/>
                  <a:gd name="T20" fmla="*/ 17 w 18"/>
                  <a:gd name="T21" fmla="*/ 24 h 28"/>
                  <a:gd name="T22" fmla="*/ 13 w 18"/>
                  <a:gd name="T23" fmla="*/ 27 h 28"/>
                  <a:gd name="T24" fmla="*/ 4 w 18"/>
                  <a:gd name="T25" fmla="*/ 27 h 28"/>
                  <a:gd name="T26" fmla="*/ 0 w 18"/>
                  <a:gd name="T27" fmla="*/ 25 h 28"/>
                  <a:gd name="T28" fmla="*/ 0 w 18"/>
                  <a:gd name="T29" fmla="*/ 22 h 28"/>
                  <a:gd name="T30" fmla="*/ 1 w 18"/>
                  <a:gd name="T31" fmla="*/ 19 h 28"/>
                  <a:gd name="T32" fmla="*/ 1 w 18"/>
                  <a:gd name="T33" fmla="*/ 17 h 28"/>
                  <a:gd name="T34" fmla="*/ 1 w 18"/>
                  <a:gd name="T35" fmla="*/ 13 h 28"/>
                  <a:gd name="T36" fmla="*/ 1 w 18"/>
                  <a:gd name="T37" fmla="*/ 10 h 28"/>
                  <a:gd name="T38" fmla="*/ 2 w 18"/>
                  <a:gd name="T39" fmla="*/ 4 h 28"/>
                  <a:gd name="T40" fmla="*/ 5 w 18"/>
                  <a:gd name="T41" fmla="*/ 1 h 28"/>
                  <a:gd name="T42" fmla="*/ 10 w 18"/>
                  <a:gd name="T43" fmla="*/ 0 h 28"/>
                  <a:gd name="T44" fmla="*/ 17 w 18"/>
                  <a:gd name="T45" fmla="*/ 1 h 28"/>
                  <a:gd name="T46" fmla="*/ 18 w 18"/>
                  <a:gd name="T47" fmla="*/ 3 h 28"/>
                  <a:gd name="T48" fmla="*/ 12 w 18"/>
                  <a:gd name="T49" fmla="*/ 20 h 28"/>
                  <a:gd name="T50" fmla="*/ 6 w 18"/>
                  <a:gd name="T51" fmla="*/ 20 h 28"/>
                  <a:gd name="T52" fmla="*/ 5 w 18"/>
                  <a:gd name="T53" fmla="*/ 21 h 28"/>
                  <a:gd name="T54" fmla="*/ 5 w 18"/>
                  <a:gd name="T55" fmla="*/ 22 h 28"/>
                  <a:gd name="T56" fmla="*/ 9 w 18"/>
                  <a:gd name="T57" fmla="*/ 24 h 28"/>
                  <a:gd name="T58" fmla="*/ 12 w 18"/>
                  <a:gd name="T59" fmla="*/ 23 h 28"/>
                  <a:gd name="T60" fmla="*/ 13 w 18"/>
                  <a:gd name="T61" fmla="*/ 22 h 28"/>
                  <a:gd name="T62" fmla="*/ 11 w 18"/>
                  <a:gd name="T63" fmla="*/ 5 h 28"/>
                  <a:gd name="T64" fmla="*/ 7 w 18"/>
                  <a:gd name="T65" fmla="*/ 4 h 28"/>
                  <a:gd name="T66" fmla="*/ 6 w 18"/>
                  <a:gd name="T67" fmla="*/ 6 h 28"/>
                  <a:gd name="T68" fmla="*/ 6 w 18"/>
                  <a:gd name="T69" fmla="*/ 9 h 28"/>
                  <a:gd name="T70" fmla="*/ 10 w 18"/>
                  <a:gd name="T71" fmla="*/ 10 h 28"/>
                  <a:gd name="T72" fmla="*/ 11 w 18"/>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8">
                    <a:moveTo>
                      <a:pt x="18" y="3"/>
                    </a:moveTo>
                    <a:cubicBezTo>
                      <a:pt x="18" y="3"/>
                      <a:pt x="18" y="4"/>
                      <a:pt x="18" y="4"/>
                    </a:cubicBezTo>
                    <a:cubicBezTo>
                      <a:pt x="18" y="4"/>
                      <a:pt x="18" y="5"/>
                      <a:pt x="17" y="5"/>
                    </a:cubicBezTo>
                    <a:cubicBezTo>
                      <a:pt x="15" y="5"/>
                      <a:pt x="15" y="5"/>
                      <a:pt x="15" y="5"/>
                    </a:cubicBezTo>
                    <a:cubicBezTo>
                      <a:pt x="16" y="5"/>
                      <a:pt x="16" y="5"/>
                      <a:pt x="16" y="6"/>
                    </a:cubicBezTo>
                    <a:cubicBezTo>
                      <a:pt x="16" y="6"/>
                      <a:pt x="16" y="7"/>
                      <a:pt x="16" y="7"/>
                    </a:cubicBezTo>
                    <a:cubicBezTo>
                      <a:pt x="16" y="8"/>
                      <a:pt x="16" y="9"/>
                      <a:pt x="16" y="10"/>
                    </a:cubicBezTo>
                    <a:cubicBezTo>
                      <a:pt x="15" y="11"/>
                      <a:pt x="15" y="11"/>
                      <a:pt x="14" y="12"/>
                    </a:cubicBezTo>
                    <a:cubicBezTo>
                      <a:pt x="13" y="12"/>
                      <a:pt x="13" y="13"/>
                      <a:pt x="12" y="13"/>
                    </a:cubicBezTo>
                    <a:cubicBezTo>
                      <a:pt x="11" y="14"/>
                      <a:pt x="10" y="14"/>
                      <a:pt x="9" y="14"/>
                    </a:cubicBezTo>
                    <a:cubicBezTo>
                      <a:pt x="8" y="14"/>
                      <a:pt x="7" y="14"/>
                      <a:pt x="7" y="13"/>
                    </a:cubicBezTo>
                    <a:cubicBezTo>
                      <a:pt x="6" y="13"/>
                      <a:pt x="6" y="13"/>
                      <a:pt x="6" y="13"/>
                    </a:cubicBezTo>
                    <a:cubicBezTo>
                      <a:pt x="5" y="13"/>
                      <a:pt x="5" y="13"/>
                      <a:pt x="5" y="14"/>
                    </a:cubicBezTo>
                    <a:cubicBezTo>
                      <a:pt x="5" y="14"/>
                      <a:pt x="5" y="14"/>
                      <a:pt x="5" y="14"/>
                    </a:cubicBezTo>
                    <a:cubicBezTo>
                      <a:pt x="5" y="15"/>
                      <a:pt x="5" y="15"/>
                      <a:pt x="6" y="15"/>
                    </a:cubicBezTo>
                    <a:cubicBezTo>
                      <a:pt x="6" y="16"/>
                      <a:pt x="6" y="16"/>
                      <a:pt x="7" y="16"/>
                    </a:cubicBezTo>
                    <a:cubicBezTo>
                      <a:pt x="11" y="16"/>
                      <a:pt x="11" y="16"/>
                      <a:pt x="11" y="16"/>
                    </a:cubicBezTo>
                    <a:cubicBezTo>
                      <a:pt x="12" y="16"/>
                      <a:pt x="13" y="16"/>
                      <a:pt x="14" y="16"/>
                    </a:cubicBezTo>
                    <a:cubicBezTo>
                      <a:pt x="15" y="17"/>
                      <a:pt x="16" y="17"/>
                      <a:pt x="16" y="17"/>
                    </a:cubicBezTo>
                    <a:cubicBezTo>
                      <a:pt x="17" y="18"/>
                      <a:pt x="17" y="18"/>
                      <a:pt x="18" y="19"/>
                    </a:cubicBezTo>
                    <a:cubicBezTo>
                      <a:pt x="18" y="20"/>
                      <a:pt x="18" y="20"/>
                      <a:pt x="18" y="21"/>
                    </a:cubicBezTo>
                    <a:cubicBezTo>
                      <a:pt x="18" y="22"/>
                      <a:pt x="18" y="23"/>
                      <a:pt x="17" y="24"/>
                    </a:cubicBezTo>
                    <a:cubicBezTo>
                      <a:pt x="17" y="25"/>
                      <a:pt x="16" y="25"/>
                      <a:pt x="16" y="26"/>
                    </a:cubicBezTo>
                    <a:cubicBezTo>
                      <a:pt x="15" y="26"/>
                      <a:pt x="14" y="27"/>
                      <a:pt x="13" y="27"/>
                    </a:cubicBezTo>
                    <a:cubicBezTo>
                      <a:pt x="11" y="28"/>
                      <a:pt x="10" y="28"/>
                      <a:pt x="8" y="28"/>
                    </a:cubicBezTo>
                    <a:cubicBezTo>
                      <a:pt x="7" y="28"/>
                      <a:pt x="6" y="28"/>
                      <a:pt x="4" y="27"/>
                    </a:cubicBezTo>
                    <a:cubicBezTo>
                      <a:pt x="3" y="27"/>
                      <a:pt x="2" y="27"/>
                      <a:pt x="2" y="26"/>
                    </a:cubicBezTo>
                    <a:cubicBezTo>
                      <a:pt x="1" y="26"/>
                      <a:pt x="1" y="25"/>
                      <a:pt x="0" y="25"/>
                    </a:cubicBezTo>
                    <a:cubicBezTo>
                      <a:pt x="0" y="24"/>
                      <a:pt x="0" y="24"/>
                      <a:pt x="0" y="23"/>
                    </a:cubicBezTo>
                    <a:cubicBezTo>
                      <a:pt x="0" y="22"/>
                      <a:pt x="0" y="22"/>
                      <a:pt x="0" y="22"/>
                    </a:cubicBezTo>
                    <a:cubicBezTo>
                      <a:pt x="0" y="21"/>
                      <a:pt x="0" y="21"/>
                      <a:pt x="0" y="20"/>
                    </a:cubicBezTo>
                    <a:cubicBezTo>
                      <a:pt x="1" y="20"/>
                      <a:pt x="1" y="20"/>
                      <a:pt x="1" y="19"/>
                    </a:cubicBezTo>
                    <a:cubicBezTo>
                      <a:pt x="2" y="19"/>
                      <a:pt x="2" y="19"/>
                      <a:pt x="2" y="18"/>
                    </a:cubicBezTo>
                    <a:cubicBezTo>
                      <a:pt x="2" y="18"/>
                      <a:pt x="1" y="18"/>
                      <a:pt x="1" y="17"/>
                    </a:cubicBezTo>
                    <a:cubicBezTo>
                      <a:pt x="1" y="17"/>
                      <a:pt x="1" y="16"/>
                      <a:pt x="1" y="15"/>
                    </a:cubicBezTo>
                    <a:cubicBezTo>
                      <a:pt x="1" y="14"/>
                      <a:pt x="1" y="14"/>
                      <a:pt x="1" y="13"/>
                    </a:cubicBezTo>
                    <a:cubicBezTo>
                      <a:pt x="1" y="12"/>
                      <a:pt x="2" y="12"/>
                      <a:pt x="3" y="11"/>
                    </a:cubicBezTo>
                    <a:cubicBezTo>
                      <a:pt x="2" y="11"/>
                      <a:pt x="2" y="10"/>
                      <a:pt x="1" y="10"/>
                    </a:cubicBezTo>
                    <a:cubicBezTo>
                      <a:pt x="1" y="9"/>
                      <a:pt x="1" y="8"/>
                      <a:pt x="1" y="7"/>
                    </a:cubicBezTo>
                    <a:cubicBezTo>
                      <a:pt x="1" y="6"/>
                      <a:pt x="1" y="5"/>
                      <a:pt x="2" y="4"/>
                    </a:cubicBezTo>
                    <a:cubicBezTo>
                      <a:pt x="2" y="3"/>
                      <a:pt x="2" y="3"/>
                      <a:pt x="3" y="2"/>
                    </a:cubicBezTo>
                    <a:cubicBezTo>
                      <a:pt x="4" y="2"/>
                      <a:pt x="5" y="1"/>
                      <a:pt x="5" y="1"/>
                    </a:cubicBezTo>
                    <a:cubicBezTo>
                      <a:pt x="6" y="0"/>
                      <a:pt x="7" y="0"/>
                      <a:pt x="9" y="0"/>
                    </a:cubicBezTo>
                    <a:cubicBezTo>
                      <a:pt x="9" y="0"/>
                      <a:pt x="10" y="0"/>
                      <a:pt x="10" y="0"/>
                    </a:cubicBezTo>
                    <a:cubicBezTo>
                      <a:pt x="11" y="0"/>
                      <a:pt x="11" y="1"/>
                      <a:pt x="12" y="1"/>
                    </a:cubicBezTo>
                    <a:cubicBezTo>
                      <a:pt x="17" y="1"/>
                      <a:pt x="17" y="1"/>
                      <a:pt x="17" y="1"/>
                    </a:cubicBezTo>
                    <a:cubicBezTo>
                      <a:pt x="18" y="1"/>
                      <a:pt x="18" y="1"/>
                      <a:pt x="18" y="1"/>
                    </a:cubicBezTo>
                    <a:cubicBezTo>
                      <a:pt x="18" y="1"/>
                      <a:pt x="18" y="2"/>
                      <a:pt x="18" y="3"/>
                    </a:cubicBezTo>
                    <a:close/>
                    <a:moveTo>
                      <a:pt x="13" y="22"/>
                    </a:moveTo>
                    <a:cubicBezTo>
                      <a:pt x="13" y="21"/>
                      <a:pt x="13" y="20"/>
                      <a:pt x="12" y="20"/>
                    </a:cubicBezTo>
                    <a:cubicBezTo>
                      <a:pt x="12" y="20"/>
                      <a:pt x="11" y="20"/>
                      <a:pt x="10" y="20"/>
                    </a:cubicBezTo>
                    <a:cubicBezTo>
                      <a:pt x="6" y="20"/>
                      <a:pt x="6" y="20"/>
                      <a:pt x="6" y="20"/>
                    </a:cubicBezTo>
                    <a:cubicBezTo>
                      <a:pt x="6" y="20"/>
                      <a:pt x="6" y="20"/>
                      <a:pt x="6" y="20"/>
                    </a:cubicBezTo>
                    <a:cubicBezTo>
                      <a:pt x="5" y="20"/>
                      <a:pt x="5" y="21"/>
                      <a:pt x="5" y="21"/>
                    </a:cubicBezTo>
                    <a:cubicBezTo>
                      <a:pt x="5" y="21"/>
                      <a:pt x="5" y="21"/>
                      <a:pt x="5" y="22"/>
                    </a:cubicBezTo>
                    <a:cubicBezTo>
                      <a:pt x="5" y="22"/>
                      <a:pt x="5" y="22"/>
                      <a:pt x="5" y="22"/>
                    </a:cubicBezTo>
                    <a:cubicBezTo>
                      <a:pt x="5" y="23"/>
                      <a:pt x="5" y="23"/>
                      <a:pt x="6" y="24"/>
                    </a:cubicBezTo>
                    <a:cubicBezTo>
                      <a:pt x="6" y="24"/>
                      <a:pt x="7" y="24"/>
                      <a:pt x="9" y="24"/>
                    </a:cubicBezTo>
                    <a:cubicBezTo>
                      <a:pt x="9" y="24"/>
                      <a:pt x="10" y="24"/>
                      <a:pt x="11" y="24"/>
                    </a:cubicBezTo>
                    <a:cubicBezTo>
                      <a:pt x="11" y="24"/>
                      <a:pt x="12" y="24"/>
                      <a:pt x="12" y="23"/>
                    </a:cubicBezTo>
                    <a:cubicBezTo>
                      <a:pt x="12" y="23"/>
                      <a:pt x="12" y="23"/>
                      <a:pt x="13" y="23"/>
                    </a:cubicBezTo>
                    <a:cubicBezTo>
                      <a:pt x="13" y="22"/>
                      <a:pt x="13" y="22"/>
                      <a:pt x="13" y="22"/>
                    </a:cubicBezTo>
                    <a:close/>
                    <a:moveTo>
                      <a:pt x="12" y="7"/>
                    </a:moveTo>
                    <a:cubicBezTo>
                      <a:pt x="12" y="6"/>
                      <a:pt x="11" y="5"/>
                      <a:pt x="11" y="5"/>
                    </a:cubicBezTo>
                    <a:cubicBezTo>
                      <a:pt x="10" y="4"/>
                      <a:pt x="9" y="4"/>
                      <a:pt x="8" y="4"/>
                    </a:cubicBezTo>
                    <a:cubicBezTo>
                      <a:pt x="8" y="4"/>
                      <a:pt x="8" y="4"/>
                      <a:pt x="7" y="4"/>
                    </a:cubicBezTo>
                    <a:cubicBezTo>
                      <a:pt x="7" y="4"/>
                      <a:pt x="6" y="5"/>
                      <a:pt x="6" y="5"/>
                    </a:cubicBezTo>
                    <a:cubicBezTo>
                      <a:pt x="6" y="5"/>
                      <a:pt x="6" y="5"/>
                      <a:pt x="6" y="6"/>
                    </a:cubicBezTo>
                    <a:cubicBezTo>
                      <a:pt x="6" y="6"/>
                      <a:pt x="5" y="7"/>
                      <a:pt x="5" y="7"/>
                    </a:cubicBezTo>
                    <a:cubicBezTo>
                      <a:pt x="5" y="8"/>
                      <a:pt x="6" y="9"/>
                      <a:pt x="6" y="9"/>
                    </a:cubicBezTo>
                    <a:cubicBezTo>
                      <a:pt x="7" y="10"/>
                      <a:pt x="8" y="10"/>
                      <a:pt x="9" y="10"/>
                    </a:cubicBezTo>
                    <a:cubicBezTo>
                      <a:pt x="9" y="10"/>
                      <a:pt x="10" y="10"/>
                      <a:pt x="10" y="10"/>
                    </a:cubicBezTo>
                    <a:cubicBezTo>
                      <a:pt x="10" y="10"/>
                      <a:pt x="11" y="9"/>
                      <a:pt x="11" y="9"/>
                    </a:cubicBezTo>
                    <a:cubicBezTo>
                      <a:pt x="11" y="9"/>
                      <a:pt x="11" y="9"/>
                      <a:pt x="11"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4" name="Freeform 8524">
                <a:extLst>
                  <a:ext uri="{FF2B5EF4-FFF2-40B4-BE49-F238E27FC236}">
                    <a16:creationId xmlns:a16="http://schemas.microsoft.com/office/drawing/2014/main" id="{4CCA5904-185C-4CFE-B3A2-813E82EB9272}"/>
                  </a:ext>
                </a:extLst>
              </p:cNvPr>
              <p:cNvSpPr>
                <a:spLocks/>
              </p:cNvSpPr>
              <p:nvPr/>
            </p:nvSpPr>
            <p:spPr bwMode="auto">
              <a:xfrm>
                <a:off x="-2006601" y="3281480"/>
                <a:ext cx="12700" cy="73025"/>
              </a:xfrm>
              <a:custGeom>
                <a:avLst/>
                <a:gdLst>
                  <a:gd name="T0" fmla="*/ 5 w 5"/>
                  <a:gd name="T1" fmla="*/ 28 h 28"/>
                  <a:gd name="T2" fmla="*/ 5 w 5"/>
                  <a:gd name="T3" fmla="*/ 28 h 28"/>
                  <a:gd name="T4" fmla="*/ 4 w 5"/>
                  <a:gd name="T5" fmla="*/ 28 h 28"/>
                  <a:gd name="T6" fmla="*/ 3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1 h 28"/>
                  <a:gd name="T20" fmla="*/ 0 w 5"/>
                  <a:gd name="T21" fmla="*/ 0 h 28"/>
                  <a:gd name="T22" fmla="*/ 0 w 5"/>
                  <a:gd name="T23" fmla="*/ 0 h 28"/>
                  <a:gd name="T24" fmla="*/ 1 w 5"/>
                  <a:gd name="T25" fmla="*/ 0 h 28"/>
                  <a:gd name="T26" fmla="*/ 2 w 5"/>
                  <a:gd name="T27" fmla="*/ 0 h 28"/>
                  <a:gd name="T28" fmla="*/ 3 w 5"/>
                  <a:gd name="T29" fmla="*/ 0 h 28"/>
                  <a:gd name="T30" fmla="*/ 4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4" y="28"/>
                      <a:pt x="4" y="28"/>
                    </a:cubicBezTo>
                    <a:cubicBezTo>
                      <a:pt x="4" y="28"/>
                      <a:pt x="4" y="28"/>
                      <a:pt x="3"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0"/>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5" name="Freeform 8525">
                <a:extLst>
                  <a:ext uri="{FF2B5EF4-FFF2-40B4-BE49-F238E27FC236}">
                    <a16:creationId xmlns:a16="http://schemas.microsoft.com/office/drawing/2014/main" id="{1C97957E-C3EE-4DDC-BD12-4F26C217CAAF}"/>
                  </a:ext>
                </a:extLst>
              </p:cNvPr>
              <p:cNvSpPr>
                <a:spLocks noEditPoints="1"/>
              </p:cNvSpPr>
              <p:nvPr/>
            </p:nvSpPr>
            <p:spPr bwMode="auto">
              <a:xfrm>
                <a:off x="-1982788" y="3302117"/>
                <a:ext cx="42863" cy="55563"/>
              </a:xfrm>
              <a:custGeom>
                <a:avLst/>
                <a:gdLst>
                  <a:gd name="T0" fmla="*/ 16 w 16"/>
                  <a:gd name="T1" fmla="*/ 20 h 21"/>
                  <a:gd name="T2" fmla="*/ 16 w 16"/>
                  <a:gd name="T3" fmla="*/ 20 h 21"/>
                  <a:gd name="T4" fmla="*/ 16 w 16"/>
                  <a:gd name="T5" fmla="*/ 20 h 21"/>
                  <a:gd name="T6" fmla="*/ 14 w 16"/>
                  <a:gd name="T7" fmla="*/ 20 h 21"/>
                  <a:gd name="T8" fmla="*/ 13 w 16"/>
                  <a:gd name="T9" fmla="*/ 20 h 21"/>
                  <a:gd name="T10" fmla="*/ 12 w 16"/>
                  <a:gd name="T11" fmla="*/ 20 h 21"/>
                  <a:gd name="T12" fmla="*/ 12 w 16"/>
                  <a:gd name="T13" fmla="*/ 20 h 21"/>
                  <a:gd name="T14" fmla="*/ 12 w 16"/>
                  <a:gd name="T15" fmla="*/ 18 h 21"/>
                  <a:gd name="T16" fmla="*/ 10 w 16"/>
                  <a:gd name="T17" fmla="*/ 20 h 21"/>
                  <a:gd name="T18" fmla="*/ 6 w 16"/>
                  <a:gd name="T19" fmla="*/ 21 h 21"/>
                  <a:gd name="T20" fmla="*/ 4 w 16"/>
                  <a:gd name="T21" fmla="*/ 20 h 21"/>
                  <a:gd name="T22" fmla="*/ 2 w 16"/>
                  <a:gd name="T23" fmla="*/ 19 h 21"/>
                  <a:gd name="T24" fmla="*/ 0 w 16"/>
                  <a:gd name="T25" fmla="*/ 17 h 21"/>
                  <a:gd name="T26" fmla="*/ 0 w 16"/>
                  <a:gd name="T27" fmla="*/ 15 h 21"/>
                  <a:gd name="T28" fmla="*/ 0 w 16"/>
                  <a:gd name="T29" fmla="*/ 12 h 21"/>
                  <a:gd name="T30" fmla="*/ 2 w 16"/>
                  <a:gd name="T31" fmla="*/ 10 h 21"/>
                  <a:gd name="T32" fmla="*/ 5 w 16"/>
                  <a:gd name="T33" fmla="*/ 9 h 21"/>
                  <a:gd name="T34" fmla="*/ 10 w 16"/>
                  <a:gd name="T35" fmla="*/ 9 h 21"/>
                  <a:gd name="T36" fmla="*/ 11 w 16"/>
                  <a:gd name="T37" fmla="*/ 9 h 21"/>
                  <a:gd name="T38" fmla="*/ 11 w 16"/>
                  <a:gd name="T39" fmla="*/ 8 h 21"/>
                  <a:gd name="T40" fmla="*/ 11 w 16"/>
                  <a:gd name="T41" fmla="*/ 6 h 21"/>
                  <a:gd name="T42" fmla="*/ 11 w 16"/>
                  <a:gd name="T43" fmla="*/ 5 h 21"/>
                  <a:gd name="T44" fmla="*/ 10 w 16"/>
                  <a:gd name="T45" fmla="*/ 4 h 21"/>
                  <a:gd name="T46" fmla="*/ 8 w 16"/>
                  <a:gd name="T47" fmla="*/ 4 h 21"/>
                  <a:gd name="T48" fmla="*/ 6 w 16"/>
                  <a:gd name="T49" fmla="*/ 4 h 21"/>
                  <a:gd name="T50" fmla="*/ 4 w 16"/>
                  <a:gd name="T51" fmla="*/ 5 h 21"/>
                  <a:gd name="T52" fmla="*/ 3 w 16"/>
                  <a:gd name="T53" fmla="*/ 6 h 21"/>
                  <a:gd name="T54" fmla="*/ 2 w 16"/>
                  <a:gd name="T55" fmla="*/ 6 h 21"/>
                  <a:gd name="T56" fmla="*/ 1 w 16"/>
                  <a:gd name="T57" fmla="*/ 6 h 21"/>
                  <a:gd name="T58" fmla="*/ 1 w 16"/>
                  <a:gd name="T59" fmla="*/ 5 h 21"/>
                  <a:gd name="T60" fmla="*/ 1 w 16"/>
                  <a:gd name="T61" fmla="*/ 5 h 21"/>
                  <a:gd name="T62" fmla="*/ 1 w 16"/>
                  <a:gd name="T63" fmla="*/ 4 h 21"/>
                  <a:gd name="T64" fmla="*/ 1 w 16"/>
                  <a:gd name="T65" fmla="*/ 3 h 21"/>
                  <a:gd name="T66" fmla="*/ 1 w 16"/>
                  <a:gd name="T67" fmla="*/ 2 h 21"/>
                  <a:gd name="T68" fmla="*/ 2 w 16"/>
                  <a:gd name="T69" fmla="*/ 2 h 21"/>
                  <a:gd name="T70" fmla="*/ 4 w 16"/>
                  <a:gd name="T71" fmla="*/ 1 h 21"/>
                  <a:gd name="T72" fmla="*/ 6 w 16"/>
                  <a:gd name="T73" fmla="*/ 0 h 21"/>
                  <a:gd name="T74" fmla="*/ 8 w 16"/>
                  <a:gd name="T75" fmla="*/ 0 h 21"/>
                  <a:gd name="T76" fmla="*/ 12 w 16"/>
                  <a:gd name="T77" fmla="*/ 1 h 21"/>
                  <a:gd name="T78" fmla="*/ 15 w 16"/>
                  <a:gd name="T79" fmla="*/ 2 h 21"/>
                  <a:gd name="T80" fmla="*/ 16 w 16"/>
                  <a:gd name="T81" fmla="*/ 4 h 21"/>
                  <a:gd name="T82" fmla="*/ 16 w 16"/>
                  <a:gd name="T83" fmla="*/ 7 h 21"/>
                  <a:gd name="T84" fmla="*/ 16 w 16"/>
                  <a:gd name="T85" fmla="*/ 20 h 21"/>
                  <a:gd name="T86" fmla="*/ 11 w 16"/>
                  <a:gd name="T87" fmla="*/ 12 h 21"/>
                  <a:gd name="T88" fmla="*/ 9 w 16"/>
                  <a:gd name="T89" fmla="*/ 12 h 21"/>
                  <a:gd name="T90" fmla="*/ 7 w 16"/>
                  <a:gd name="T91" fmla="*/ 12 h 21"/>
                  <a:gd name="T92" fmla="*/ 6 w 16"/>
                  <a:gd name="T93" fmla="*/ 13 h 21"/>
                  <a:gd name="T94" fmla="*/ 5 w 16"/>
                  <a:gd name="T95" fmla="*/ 14 h 21"/>
                  <a:gd name="T96" fmla="*/ 5 w 16"/>
                  <a:gd name="T97" fmla="*/ 15 h 21"/>
                  <a:gd name="T98" fmla="*/ 6 w 16"/>
                  <a:gd name="T99" fmla="*/ 17 h 21"/>
                  <a:gd name="T100" fmla="*/ 8 w 16"/>
                  <a:gd name="T101" fmla="*/ 17 h 21"/>
                  <a:gd name="T102" fmla="*/ 10 w 16"/>
                  <a:gd name="T103" fmla="*/ 17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20"/>
                    </a:moveTo>
                    <a:cubicBezTo>
                      <a:pt x="16" y="20"/>
                      <a:pt x="16" y="20"/>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20"/>
                      <a:pt x="12" y="20"/>
                      <a:pt x="12" y="20"/>
                    </a:cubicBezTo>
                    <a:cubicBezTo>
                      <a:pt x="12" y="18"/>
                      <a:pt x="12" y="18"/>
                      <a:pt x="12" y="18"/>
                    </a:cubicBezTo>
                    <a:cubicBezTo>
                      <a:pt x="11" y="19"/>
                      <a:pt x="11" y="20"/>
                      <a:pt x="10" y="20"/>
                    </a:cubicBezTo>
                    <a:cubicBezTo>
                      <a:pt x="9" y="21"/>
                      <a:pt x="8" y="21"/>
                      <a:pt x="6" y="21"/>
                    </a:cubicBezTo>
                    <a:cubicBezTo>
                      <a:pt x="5" y="21"/>
                      <a:pt x="5" y="21"/>
                      <a:pt x="4" y="20"/>
                    </a:cubicBezTo>
                    <a:cubicBezTo>
                      <a:pt x="3" y="20"/>
                      <a:pt x="2" y="20"/>
                      <a:pt x="2" y="19"/>
                    </a:cubicBezTo>
                    <a:cubicBezTo>
                      <a:pt x="1" y="19"/>
                      <a:pt x="1" y="18"/>
                      <a:pt x="0" y="17"/>
                    </a:cubicBezTo>
                    <a:cubicBezTo>
                      <a:pt x="0" y="17"/>
                      <a:pt x="0" y="16"/>
                      <a:pt x="0" y="15"/>
                    </a:cubicBezTo>
                    <a:cubicBezTo>
                      <a:pt x="0" y="14"/>
                      <a:pt x="0" y="13"/>
                      <a:pt x="0" y="12"/>
                    </a:cubicBezTo>
                    <a:cubicBezTo>
                      <a:pt x="1" y="11"/>
                      <a:pt x="1" y="11"/>
                      <a:pt x="2" y="10"/>
                    </a:cubicBezTo>
                    <a:cubicBezTo>
                      <a:pt x="3" y="10"/>
                      <a:pt x="4" y="9"/>
                      <a:pt x="5" y="9"/>
                    </a:cubicBezTo>
                    <a:cubicBezTo>
                      <a:pt x="7" y="9"/>
                      <a:pt x="8" y="9"/>
                      <a:pt x="10" y="9"/>
                    </a:cubicBezTo>
                    <a:cubicBezTo>
                      <a:pt x="11" y="9"/>
                      <a:pt x="11" y="9"/>
                      <a:pt x="11" y="9"/>
                    </a:cubicBezTo>
                    <a:cubicBezTo>
                      <a:pt x="11" y="8"/>
                      <a:pt x="11" y="8"/>
                      <a:pt x="11" y="8"/>
                    </a:cubicBezTo>
                    <a:cubicBezTo>
                      <a:pt x="11" y="7"/>
                      <a:pt x="11" y="6"/>
                      <a:pt x="11" y="6"/>
                    </a:cubicBezTo>
                    <a:cubicBezTo>
                      <a:pt x="11" y="6"/>
                      <a:pt x="11" y="5"/>
                      <a:pt x="11" y="5"/>
                    </a:cubicBezTo>
                    <a:cubicBezTo>
                      <a:pt x="10" y="5"/>
                      <a:pt x="10" y="4"/>
                      <a:pt x="10" y="4"/>
                    </a:cubicBezTo>
                    <a:cubicBezTo>
                      <a:pt x="9" y="4"/>
                      <a:pt x="9" y="4"/>
                      <a:pt x="8" y="4"/>
                    </a:cubicBezTo>
                    <a:cubicBezTo>
                      <a:pt x="7" y="4"/>
                      <a:pt x="6" y="4"/>
                      <a:pt x="6" y="4"/>
                    </a:cubicBezTo>
                    <a:cubicBezTo>
                      <a:pt x="5" y="5"/>
                      <a:pt x="4" y="5"/>
                      <a:pt x="4" y="5"/>
                    </a:cubicBezTo>
                    <a:cubicBezTo>
                      <a:pt x="3" y="5"/>
                      <a:pt x="3" y="6"/>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3"/>
                      <a:pt x="1" y="3"/>
                      <a:pt x="1" y="3"/>
                    </a:cubicBezTo>
                    <a:cubicBezTo>
                      <a:pt x="1" y="3"/>
                      <a:pt x="1" y="2"/>
                      <a:pt x="1" y="2"/>
                    </a:cubicBezTo>
                    <a:cubicBezTo>
                      <a:pt x="1" y="2"/>
                      <a:pt x="2" y="2"/>
                      <a:pt x="2" y="2"/>
                    </a:cubicBezTo>
                    <a:cubicBezTo>
                      <a:pt x="3" y="1"/>
                      <a:pt x="3" y="1"/>
                      <a:pt x="4" y="1"/>
                    </a:cubicBezTo>
                    <a:cubicBezTo>
                      <a:pt x="5" y="1"/>
                      <a:pt x="5" y="1"/>
                      <a:pt x="6" y="0"/>
                    </a:cubicBezTo>
                    <a:cubicBezTo>
                      <a:pt x="7" y="0"/>
                      <a:pt x="8" y="0"/>
                      <a:pt x="8" y="0"/>
                    </a:cubicBezTo>
                    <a:cubicBezTo>
                      <a:pt x="10" y="0"/>
                      <a:pt x="11" y="0"/>
                      <a:pt x="12" y="1"/>
                    </a:cubicBezTo>
                    <a:cubicBezTo>
                      <a:pt x="13" y="1"/>
                      <a:pt x="14" y="1"/>
                      <a:pt x="15" y="2"/>
                    </a:cubicBezTo>
                    <a:cubicBezTo>
                      <a:pt x="15" y="3"/>
                      <a:pt x="16" y="3"/>
                      <a:pt x="16" y="4"/>
                    </a:cubicBezTo>
                    <a:cubicBezTo>
                      <a:pt x="16" y="5"/>
                      <a:pt x="16" y="6"/>
                      <a:pt x="16" y="7"/>
                    </a:cubicBezTo>
                    <a:lnTo>
                      <a:pt x="16" y="20"/>
                    </a:lnTo>
                    <a:close/>
                    <a:moveTo>
                      <a:pt x="11" y="12"/>
                    </a:moveTo>
                    <a:cubicBezTo>
                      <a:pt x="9" y="12"/>
                      <a:pt x="9" y="12"/>
                      <a:pt x="9" y="12"/>
                    </a:cubicBezTo>
                    <a:cubicBezTo>
                      <a:pt x="9" y="12"/>
                      <a:pt x="8" y="12"/>
                      <a:pt x="7" y="12"/>
                    </a:cubicBezTo>
                    <a:cubicBezTo>
                      <a:pt x="7" y="12"/>
                      <a:pt x="6" y="12"/>
                      <a:pt x="6" y="13"/>
                    </a:cubicBezTo>
                    <a:cubicBezTo>
                      <a:pt x="6" y="13"/>
                      <a:pt x="5" y="13"/>
                      <a:pt x="5" y="14"/>
                    </a:cubicBezTo>
                    <a:cubicBezTo>
                      <a:pt x="5" y="14"/>
                      <a:pt x="5" y="14"/>
                      <a:pt x="5" y="15"/>
                    </a:cubicBezTo>
                    <a:cubicBezTo>
                      <a:pt x="5" y="15"/>
                      <a:pt x="5" y="16"/>
                      <a:pt x="6" y="17"/>
                    </a:cubicBezTo>
                    <a:cubicBezTo>
                      <a:pt x="6" y="17"/>
                      <a:pt x="7" y="17"/>
                      <a:pt x="8" y="17"/>
                    </a:cubicBezTo>
                    <a:cubicBezTo>
                      <a:pt x="8" y="17"/>
                      <a:pt x="9" y="17"/>
                      <a:pt x="10"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16" name="Freeform 8526">
                <a:extLst>
                  <a:ext uri="{FF2B5EF4-FFF2-40B4-BE49-F238E27FC236}">
                    <a16:creationId xmlns:a16="http://schemas.microsoft.com/office/drawing/2014/main" id="{3F83299D-649F-48E3-9A9A-A9E692693D5B}"/>
                  </a:ext>
                </a:extLst>
              </p:cNvPr>
              <p:cNvSpPr>
                <a:spLocks/>
              </p:cNvSpPr>
              <p:nvPr/>
            </p:nvSpPr>
            <p:spPr bwMode="auto">
              <a:xfrm>
                <a:off x="-1927226" y="3302117"/>
                <a:ext cx="34925" cy="55563"/>
              </a:xfrm>
              <a:custGeom>
                <a:avLst/>
                <a:gdLst>
                  <a:gd name="T0" fmla="*/ 13 w 13"/>
                  <a:gd name="T1" fmla="*/ 14 h 21"/>
                  <a:gd name="T2" fmla="*/ 13 w 13"/>
                  <a:gd name="T3" fmla="*/ 17 h 21"/>
                  <a:gd name="T4" fmla="*/ 11 w 13"/>
                  <a:gd name="T5" fmla="*/ 19 h 21"/>
                  <a:gd name="T6" fmla="*/ 9 w 13"/>
                  <a:gd name="T7" fmla="*/ 20 h 21"/>
                  <a:gd name="T8" fmla="*/ 6 w 13"/>
                  <a:gd name="T9" fmla="*/ 21 h 21"/>
                  <a:gd name="T10" fmla="*/ 4 w 13"/>
                  <a:gd name="T11" fmla="*/ 21 h 21"/>
                  <a:gd name="T12" fmla="*/ 2 w 13"/>
                  <a:gd name="T13" fmla="*/ 20 h 21"/>
                  <a:gd name="T14" fmla="*/ 1 w 13"/>
                  <a:gd name="T15" fmla="*/ 20 h 21"/>
                  <a:gd name="T16" fmla="*/ 0 w 13"/>
                  <a:gd name="T17" fmla="*/ 19 h 21"/>
                  <a:gd name="T18" fmla="*/ 0 w 13"/>
                  <a:gd name="T19" fmla="*/ 19 h 21"/>
                  <a:gd name="T20" fmla="*/ 0 w 13"/>
                  <a:gd name="T21" fmla="*/ 17 h 21"/>
                  <a:gd name="T22" fmla="*/ 0 w 13"/>
                  <a:gd name="T23" fmla="*/ 16 h 21"/>
                  <a:gd name="T24" fmla="*/ 0 w 13"/>
                  <a:gd name="T25" fmla="*/ 16 h 21"/>
                  <a:gd name="T26" fmla="*/ 0 w 13"/>
                  <a:gd name="T27" fmla="*/ 15 h 21"/>
                  <a:gd name="T28" fmla="*/ 0 w 13"/>
                  <a:gd name="T29" fmla="*/ 15 h 21"/>
                  <a:gd name="T30" fmla="*/ 1 w 13"/>
                  <a:gd name="T31" fmla="*/ 16 h 21"/>
                  <a:gd name="T32" fmla="*/ 2 w 13"/>
                  <a:gd name="T33" fmla="*/ 16 h 21"/>
                  <a:gd name="T34" fmla="*/ 3 w 13"/>
                  <a:gd name="T35" fmla="*/ 17 h 21"/>
                  <a:gd name="T36" fmla="*/ 5 w 13"/>
                  <a:gd name="T37" fmla="*/ 17 h 21"/>
                  <a:gd name="T38" fmla="*/ 7 w 13"/>
                  <a:gd name="T39" fmla="*/ 17 h 21"/>
                  <a:gd name="T40" fmla="*/ 8 w 13"/>
                  <a:gd name="T41" fmla="*/ 17 h 21"/>
                  <a:gd name="T42" fmla="*/ 8 w 13"/>
                  <a:gd name="T43" fmla="*/ 16 h 21"/>
                  <a:gd name="T44" fmla="*/ 8 w 13"/>
                  <a:gd name="T45" fmla="*/ 15 h 21"/>
                  <a:gd name="T46" fmla="*/ 8 w 13"/>
                  <a:gd name="T47" fmla="*/ 14 h 21"/>
                  <a:gd name="T48" fmla="*/ 7 w 13"/>
                  <a:gd name="T49" fmla="*/ 13 h 21"/>
                  <a:gd name="T50" fmla="*/ 6 w 13"/>
                  <a:gd name="T51" fmla="*/ 12 h 21"/>
                  <a:gd name="T52" fmla="*/ 4 w 13"/>
                  <a:gd name="T53" fmla="*/ 12 h 21"/>
                  <a:gd name="T54" fmla="*/ 2 w 13"/>
                  <a:gd name="T55" fmla="*/ 11 h 21"/>
                  <a:gd name="T56" fmla="*/ 1 w 13"/>
                  <a:gd name="T57" fmla="*/ 10 h 21"/>
                  <a:gd name="T58" fmla="*/ 0 w 13"/>
                  <a:gd name="T59" fmla="*/ 8 h 21"/>
                  <a:gd name="T60" fmla="*/ 0 w 13"/>
                  <a:gd name="T61" fmla="*/ 6 h 21"/>
                  <a:gd name="T62" fmla="*/ 0 w 13"/>
                  <a:gd name="T63" fmla="*/ 4 h 21"/>
                  <a:gd name="T64" fmla="*/ 2 w 13"/>
                  <a:gd name="T65" fmla="*/ 2 h 21"/>
                  <a:gd name="T66" fmla="*/ 4 w 13"/>
                  <a:gd name="T67" fmla="*/ 1 h 21"/>
                  <a:gd name="T68" fmla="*/ 7 w 13"/>
                  <a:gd name="T69" fmla="*/ 0 h 21"/>
                  <a:gd name="T70" fmla="*/ 9 w 13"/>
                  <a:gd name="T71" fmla="*/ 0 h 21"/>
                  <a:gd name="T72" fmla="*/ 10 w 13"/>
                  <a:gd name="T73" fmla="*/ 1 h 21"/>
                  <a:gd name="T74" fmla="*/ 11 w 13"/>
                  <a:gd name="T75" fmla="*/ 1 h 21"/>
                  <a:gd name="T76" fmla="*/ 12 w 13"/>
                  <a:gd name="T77" fmla="*/ 1 h 21"/>
                  <a:gd name="T78" fmla="*/ 12 w 13"/>
                  <a:gd name="T79" fmla="*/ 2 h 21"/>
                  <a:gd name="T80" fmla="*/ 12 w 13"/>
                  <a:gd name="T81" fmla="*/ 2 h 21"/>
                  <a:gd name="T82" fmla="*/ 12 w 13"/>
                  <a:gd name="T83" fmla="*/ 3 h 21"/>
                  <a:gd name="T84" fmla="*/ 12 w 13"/>
                  <a:gd name="T85" fmla="*/ 3 h 21"/>
                  <a:gd name="T86" fmla="*/ 12 w 13"/>
                  <a:gd name="T87" fmla="*/ 4 h 21"/>
                  <a:gd name="T88" fmla="*/ 12 w 13"/>
                  <a:gd name="T89" fmla="*/ 5 h 21"/>
                  <a:gd name="T90" fmla="*/ 12 w 13"/>
                  <a:gd name="T91" fmla="*/ 5 h 21"/>
                  <a:gd name="T92" fmla="*/ 12 w 13"/>
                  <a:gd name="T93" fmla="*/ 5 h 21"/>
                  <a:gd name="T94" fmla="*/ 11 w 13"/>
                  <a:gd name="T95" fmla="*/ 5 h 21"/>
                  <a:gd name="T96" fmla="*/ 10 w 13"/>
                  <a:gd name="T97" fmla="*/ 5 h 21"/>
                  <a:gd name="T98" fmla="*/ 9 w 13"/>
                  <a:gd name="T99" fmla="*/ 4 h 21"/>
                  <a:gd name="T100" fmla="*/ 7 w 13"/>
                  <a:gd name="T101" fmla="*/ 4 h 21"/>
                  <a:gd name="T102" fmla="*/ 6 w 13"/>
                  <a:gd name="T103" fmla="*/ 4 h 21"/>
                  <a:gd name="T104" fmla="*/ 5 w 13"/>
                  <a:gd name="T105" fmla="*/ 4 h 21"/>
                  <a:gd name="T106" fmla="*/ 5 w 13"/>
                  <a:gd name="T107" fmla="*/ 5 h 21"/>
                  <a:gd name="T108" fmla="*/ 4 w 13"/>
                  <a:gd name="T109" fmla="*/ 6 h 21"/>
                  <a:gd name="T110" fmla="*/ 5 w 13"/>
                  <a:gd name="T111" fmla="*/ 7 h 21"/>
                  <a:gd name="T112" fmla="*/ 6 w 13"/>
                  <a:gd name="T113" fmla="*/ 8 h 21"/>
                  <a:gd name="T114" fmla="*/ 7 w 13"/>
                  <a:gd name="T115" fmla="*/ 8 h 21"/>
                  <a:gd name="T116" fmla="*/ 9 w 13"/>
                  <a:gd name="T117" fmla="*/ 9 h 21"/>
                  <a:gd name="T118" fmla="*/ 11 w 13"/>
                  <a:gd name="T119" fmla="*/ 10 h 21"/>
                  <a:gd name="T120" fmla="*/ 12 w 13"/>
                  <a:gd name="T121" fmla="*/ 11 h 21"/>
                  <a:gd name="T122" fmla="*/ 13 w 13"/>
                  <a:gd name="T123" fmla="*/ 12 h 21"/>
                  <a:gd name="T124" fmla="*/ 13 w 13"/>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21">
                    <a:moveTo>
                      <a:pt x="13" y="14"/>
                    </a:moveTo>
                    <a:cubicBezTo>
                      <a:pt x="13" y="16"/>
                      <a:pt x="13" y="16"/>
                      <a:pt x="13" y="17"/>
                    </a:cubicBezTo>
                    <a:cubicBezTo>
                      <a:pt x="12" y="18"/>
                      <a:pt x="12" y="19"/>
                      <a:pt x="11" y="19"/>
                    </a:cubicBezTo>
                    <a:cubicBezTo>
                      <a:pt x="11" y="20"/>
                      <a:pt x="10" y="20"/>
                      <a:pt x="9" y="20"/>
                    </a:cubicBezTo>
                    <a:cubicBezTo>
                      <a:pt x="8" y="21"/>
                      <a:pt x="7" y="21"/>
                      <a:pt x="6" y="21"/>
                    </a:cubicBezTo>
                    <a:cubicBezTo>
                      <a:pt x="5" y="21"/>
                      <a:pt x="4" y="21"/>
                      <a:pt x="4" y="21"/>
                    </a:cubicBezTo>
                    <a:cubicBezTo>
                      <a:pt x="3" y="21"/>
                      <a:pt x="2" y="20"/>
                      <a:pt x="2" y="20"/>
                    </a:cubicBezTo>
                    <a:cubicBezTo>
                      <a:pt x="1" y="20"/>
                      <a:pt x="1" y="20"/>
                      <a:pt x="1" y="20"/>
                    </a:cubicBezTo>
                    <a:cubicBezTo>
                      <a:pt x="0" y="20"/>
                      <a:pt x="0" y="19"/>
                      <a:pt x="0" y="19"/>
                    </a:cubicBezTo>
                    <a:cubicBezTo>
                      <a:pt x="0" y="19"/>
                      <a:pt x="0" y="19"/>
                      <a:pt x="0" y="19"/>
                    </a:cubicBezTo>
                    <a:cubicBezTo>
                      <a:pt x="0" y="18"/>
                      <a:pt x="0" y="18"/>
                      <a:pt x="0" y="17"/>
                    </a:cubicBezTo>
                    <a:cubicBezTo>
                      <a:pt x="0" y="17"/>
                      <a:pt x="0" y="17"/>
                      <a:pt x="0" y="16"/>
                    </a:cubicBezTo>
                    <a:cubicBezTo>
                      <a:pt x="0" y="16"/>
                      <a:pt x="0" y="16"/>
                      <a:pt x="0" y="16"/>
                    </a:cubicBezTo>
                    <a:cubicBezTo>
                      <a:pt x="0" y="16"/>
                      <a:pt x="0" y="16"/>
                      <a:pt x="0" y="15"/>
                    </a:cubicBezTo>
                    <a:cubicBezTo>
                      <a:pt x="0" y="15"/>
                      <a:pt x="0" y="15"/>
                      <a:pt x="0" y="15"/>
                    </a:cubicBezTo>
                    <a:cubicBezTo>
                      <a:pt x="0" y="15"/>
                      <a:pt x="1" y="15"/>
                      <a:pt x="1" y="16"/>
                    </a:cubicBezTo>
                    <a:cubicBezTo>
                      <a:pt x="1" y="16"/>
                      <a:pt x="2" y="16"/>
                      <a:pt x="2" y="16"/>
                    </a:cubicBezTo>
                    <a:cubicBezTo>
                      <a:pt x="2" y="16"/>
                      <a:pt x="3" y="17"/>
                      <a:pt x="3" y="17"/>
                    </a:cubicBezTo>
                    <a:cubicBezTo>
                      <a:pt x="4" y="17"/>
                      <a:pt x="5" y="17"/>
                      <a:pt x="5" y="17"/>
                    </a:cubicBezTo>
                    <a:cubicBezTo>
                      <a:pt x="6" y="17"/>
                      <a:pt x="6" y="17"/>
                      <a:pt x="7" y="17"/>
                    </a:cubicBezTo>
                    <a:cubicBezTo>
                      <a:pt x="7" y="17"/>
                      <a:pt x="7" y="17"/>
                      <a:pt x="8" y="17"/>
                    </a:cubicBezTo>
                    <a:cubicBezTo>
                      <a:pt x="8" y="16"/>
                      <a:pt x="8" y="16"/>
                      <a:pt x="8" y="16"/>
                    </a:cubicBezTo>
                    <a:cubicBezTo>
                      <a:pt x="8" y="16"/>
                      <a:pt x="8" y="15"/>
                      <a:pt x="8" y="15"/>
                    </a:cubicBezTo>
                    <a:cubicBezTo>
                      <a:pt x="8" y="14"/>
                      <a:pt x="8" y="14"/>
                      <a:pt x="8" y="14"/>
                    </a:cubicBezTo>
                    <a:cubicBezTo>
                      <a:pt x="8" y="14"/>
                      <a:pt x="7" y="13"/>
                      <a:pt x="7" y="13"/>
                    </a:cubicBezTo>
                    <a:cubicBezTo>
                      <a:pt x="7" y="13"/>
                      <a:pt x="6" y="13"/>
                      <a:pt x="6" y="12"/>
                    </a:cubicBezTo>
                    <a:cubicBezTo>
                      <a:pt x="5" y="12"/>
                      <a:pt x="5" y="12"/>
                      <a:pt x="4" y="12"/>
                    </a:cubicBezTo>
                    <a:cubicBezTo>
                      <a:pt x="3" y="12"/>
                      <a:pt x="3" y="11"/>
                      <a:pt x="2" y="11"/>
                    </a:cubicBezTo>
                    <a:cubicBezTo>
                      <a:pt x="2" y="11"/>
                      <a:pt x="1" y="10"/>
                      <a:pt x="1" y="10"/>
                    </a:cubicBezTo>
                    <a:cubicBezTo>
                      <a:pt x="1" y="9"/>
                      <a:pt x="0" y="9"/>
                      <a:pt x="0" y="8"/>
                    </a:cubicBezTo>
                    <a:cubicBezTo>
                      <a:pt x="0" y="8"/>
                      <a:pt x="0" y="7"/>
                      <a:pt x="0" y="6"/>
                    </a:cubicBezTo>
                    <a:cubicBezTo>
                      <a:pt x="0" y="5"/>
                      <a:pt x="0" y="4"/>
                      <a:pt x="0" y="4"/>
                    </a:cubicBezTo>
                    <a:cubicBezTo>
                      <a:pt x="0" y="3"/>
                      <a:pt x="1" y="2"/>
                      <a:pt x="2" y="2"/>
                    </a:cubicBezTo>
                    <a:cubicBezTo>
                      <a:pt x="2" y="1"/>
                      <a:pt x="3" y="1"/>
                      <a:pt x="4" y="1"/>
                    </a:cubicBezTo>
                    <a:cubicBezTo>
                      <a:pt x="5" y="0"/>
                      <a:pt x="6" y="0"/>
                      <a:pt x="7" y="0"/>
                    </a:cubicBezTo>
                    <a:cubicBezTo>
                      <a:pt x="8" y="0"/>
                      <a:pt x="8" y="0"/>
                      <a:pt x="9" y="0"/>
                    </a:cubicBezTo>
                    <a:cubicBezTo>
                      <a:pt x="9" y="0"/>
                      <a:pt x="10" y="1"/>
                      <a:pt x="10" y="1"/>
                    </a:cubicBezTo>
                    <a:cubicBezTo>
                      <a:pt x="11" y="1"/>
                      <a:pt x="11" y="1"/>
                      <a:pt x="11" y="1"/>
                    </a:cubicBezTo>
                    <a:cubicBezTo>
                      <a:pt x="12" y="1"/>
                      <a:pt x="12" y="1"/>
                      <a:pt x="12" y="1"/>
                    </a:cubicBezTo>
                    <a:cubicBezTo>
                      <a:pt x="12" y="2"/>
                      <a:pt x="12" y="2"/>
                      <a:pt x="12" y="2"/>
                    </a:cubicBezTo>
                    <a:cubicBezTo>
                      <a:pt x="12" y="2"/>
                      <a:pt x="12" y="2"/>
                      <a:pt x="12" y="2"/>
                    </a:cubicBezTo>
                    <a:cubicBezTo>
                      <a:pt x="12" y="2"/>
                      <a:pt x="12" y="2"/>
                      <a:pt x="12" y="3"/>
                    </a:cubicBezTo>
                    <a:cubicBezTo>
                      <a:pt x="12" y="3"/>
                      <a:pt x="12" y="3"/>
                      <a:pt x="12" y="3"/>
                    </a:cubicBezTo>
                    <a:cubicBezTo>
                      <a:pt x="12" y="4"/>
                      <a:pt x="12" y="4"/>
                      <a:pt x="12" y="4"/>
                    </a:cubicBezTo>
                    <a:cubicBezTo>
                      <a:pt x="12" y="5"/>
                      <a:pt x="12" y="5"/>
                      <a:pt x="12" y="5"/>
                    </a:cubicBezTo>
                    <a:cubicBezTo>
                      <a:pt x="12" y="5"/>
                      <a:pt x="12" y="5"/>
                      <a:pt x="12" y="5"/>
                    </a:cubicBezTo>
                    <a:cubicBezTo>
                      <a:pt x="12" y="5"/>
                      <a:pt x="12" y="5"/>
                      <a:pt x="12" y="5"/>
                    </a:cubicBezTo>
                    <a:cubicBezTo>
                      <a:pt x="12" y="5"/>
                      <a:pt x="12" y="5"/>
                      <a:pt x="11" y="5"/>
                    </a:cubicBezTo>
                    <a:cubicBezTo>
                      <a:pt x="11" y="5"/>
                      <a:pt x="11" y="5"/>
                      <a:pt x="10" y="5"/>
                    </a:cubicBezTo>
                    <a:cubicBezTo>
                      <a:pt x="10" y="4"/>
                      <a:pt x="9" y="4"/>
                      <a:pt x="9" y="4"/>
                    </a:cubicBezTo>
                    <a:cubicBezTo>
                      <a:pt x="8" y="4"/>
                      <a:pt x="8" y="4"/>
                      <a:pt x="7" y="4"/>
                    </a:cubicBezTo>
                    <a:cubicBezTo>
                      <a:pt x="7" y="4"/>
                      <a:pt x="6" y="4"/>
                      <a:pt x="6" y="4"/>
                    </a:cubicBezTo>
                    <a:cubicBezTo>
                      <a:pt x="6" y="4"/>
                      <a:pt x="5" y="4"/>
                      <a:pt x="5" y="4"/>
                    </a:cubicBezTo>
                    <a:cubicBezTo>
                      <a:pt x="5" y="5"/>
                      <a:pt x="5" y="5"/>
                      <a:pt x="5" y="5"/>
                    </a:cubicBezTo>
                    <a:cubicBezTo>
                      <a:pt x="5" y="5"/>
                      <a:pt x="4" y="6"/>
                      <a:pt x="4" y="6"/>
                    </a:cubicBezTo>
                    <a:cubicBezTo>
                      <a:pt x="4" y="6"/>
                      <a:pt x="5" y="7"/>
                      <a:pt x="5" y="7"/>
                    </a:cubicBezTo>
                    <a:cubicBezTo>
                      <a:pt x="5" y="7"/>
                      <a:pt x="5" y="7"/>
                      <a:pt x="6" y="8"/>
                    </a:cubicBezTo>
                    <a:cubicBezTo>
                      <a:pt x="6" y="8"/>
                      <a:pt x="7" y="8"/>
                      <a:pt x="7" y="8"/>
                    </a:cubicBezTo>
                    <a:cubicBezTo>
                      <a:pt x="8" y="8"/>
                      <a:pt x="8" y="9"/>
                      <a:pt x="9" y="9"/>
                    </a:cubicBezTo>
                    <a:cubicBezTo>
                      <a:pt x="10" y="9"/>
                      <a:pt x="10" y="9"/>
                      <a:pt x="11" y="10"/>
                    </a:cubicBezTo>
                    <a:cubicBezTo>
                      <a:pt x="11" y="10"/>
                      <a:pt x="12" y="10"/>
                      <a:pt x="12" y="11"/>
                    </a:cubicBezTo>
                    <a:cubicBezTo>
                      <a:pt x="12" y="11"/>
                      <a:pt x="13" y="12"/>
                      <a:pt x="13" y="12"/>
                    </a:cubicBezTo>
                    <a:cubicBezTo>
                      <a:pt x="13" y="13"/>
                      <a:pt x="13"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1" name="Group 9630">
              <a:extLst>
                <a:ext uri="{FF2B5EF4-FFF2-40B4-BE49-F238E27FC236}">
                  <a16:creationId xmlns:a16="http://schemas.microsoft.com/office/drawing/2014/main" id="{4AC688A3-6D0C-46BA-A46B-9A0C261DD049}"/>
                </a:ext>
              </a:extLst>
            </p:cNvPr>
            <p:cNvGrpSpPr/>
            <p:nvPr/>
          </p:nvGrpSpPr>
          <p:grpSpPr>
            <a:xfrm>
              <a:off x="703090" y="3939181"/>
              <a:ext cx="340586" cy="63332"/>
              <a:chOff x="-3159126" y="3446580"/>
              <a:chExt cx="384176" cy="71438"/>
            </a:xfrm>
          </p:grpSpPr>
          <p:sp>
            <p:nvSpPr>
              <p:cNvPr id="9117" name="Freeform 8527">
                <a:extLst>
                  <a:ext uri="{FF2B5EF4-FFF2-40B4-BE49-F238E27FC236}">
                    <a16:creationId xmlns:a16="http://schemas.microsoft.com/office/drawing/2014/main" id="{A50337E6-DD5B-406F-A3D7-5DCE27B3D733}"/>
                  </a:ext>
                </a:extLst>
              </p:cNvPr>
              <p:cNvSpPr>
                <a:spLocks/>
              </p:cNvSpPr>
              <p:nvPr/>
            </p:nvSpPr>
            <p:spPr bwMode="auto">
              <a:xfrm>
                <a:off x="-3159126" y="3446580"/>
                <a:ext cx="52388" cy="68263"/>
              </a:xfrm>
              <a:custGeom>
                <a:avLst/>
                <a:gdLst>
                  <a:gd name="T0" fmla="*/ 20 w 20"/>
                  <a:gd name="T1" fmla="*/ 2 h 26"/>
                  <a:gd name="T2" fmla="*/ 20 w 20"/>
                  <a:gd name="T3" fmla="*/ 2 h 26"/>
                  <a:gd name="T4" fmla="*/ 20 w 20"/>
                  <a:gd name="T5" fmla="*/ 3 h 26"/>
                  <a:gd name="T6" fmla="*/ 20 w 20"/>
                  <a:gd name="T7" fmla="*/ 3 h 26"/>
                  <a:gd name="T8" fmla="*/ 20 w 20"/>
                  <a:gd name="T9" fmla="*/ 3 h 26"/>
                  <a:gd name="T10" fmla="*/ 13 w 20"/>
                  <a:gd name="T11" fmla="*/ 4 h 26"/>
                  <a:gd name="T12" fmla="*/ 13 w 20"/>
                  <a:gd name="T13" fmla="*/ 26 h 26"/>
                  <a:gd name="T14" fmla="*/ 13 w 20"/>
                  <a:gd name="T15" fmla="*/ 26 h 26"/>
                  <a:gd name="T16" fmla="*/ 12 w 20"/>
                  <a:gd name="T17" fmla="*/ 26 h 26"/>
                  <a:gd name="T18" fmla="*/ 12 w 20"/>
                  <a:gd name="T19" fmla="*/ 26 h 26"/>
                  <a:gd name="T20" fmla="*/ 10 w 20"/>
                  <a:gd name="T21" fmla="*/ 26 h 26"/>
                  <a:gd name="T22" fmla="*/ 9 w 20"/>
                  <a:gd name="T23" fmla="*/ 26 h 26"/>
                  <a:gd name="T24" fmla="*/ 8 w 20"/>
                  <a:gd name="T25" fmla="*/ 26 h 26"/>
                  <a:gd name="T26" fmla="*/ 8 w 20"/>
                  <a:gd name="T27" fmla="*/ 26 h 26"/>
                  <a:gd name="T28" fmla="*/ 8 w 20"/>
                  <a:gd name="T29" fmla="*/ 26 h 26"/>
                  <a:gd name="T30" fmla="*/ 8 w 20"/>
                  <a:gd name="T31" fmla="*/ 4 h 26"/>
                  <a:gd name="T32" fmla="*/ 1 w 20"/>
                  <a:gd name="T33" fmla="*/ 3 h 26"/>
                  <a:gd name="T34" fmla="*/ 1 w 20"/>
                  <a:gd name="T35" fmla="*/ 3 h 26"/>
                  <a:gd name="T36" fmla="*/ 0 w 20"/>
                  <a:gd name="T37" fmla="*/ 3 h 26"/>
                  <a:gd name="T38" fmla="*/ 0 w 20"/>
                  <a:gd name="T39" fmla="*/ 2 h 26"/>
                  <a:gd name="T40" fmla="*/ 0 w 20"/>
                  <a:gd name="T41" fmla="*/ 2 h 26"/>
                  <a:gd name="T42" fmla="*/ 0 w 20"/>
                  <a:gd name="T43" fmla="*/ 1 h 26"/>
                  <a:gd name="T44" fmla="*/ 0 w 20"/>
                  <a:gd name="T45" fmla="*/ 0 h 26"/>
                  <a:gd name="T46" fmla="*/ 1 w 20"/>
                  <a:gd name="T47" fmla="*/ 0 h 26"/>
                  <a:gd name="T48" fmla="*/ 1 w 20"/>
                  <a:gd name="T49" fmla="*/ 0 h 26"/>
                  <a:gd name="T50" fmla="*/ 20 w 20"/>
                  <a:gd name="T51" fmla="*/ 0 h 26"/>
                  <a:gd name="T52" fmla="*/ 20 w 20"/>
                  <a:gd name="T53" fmla="*/ 0 h 26"/>
                  <a:gd name="T54" fmla="*/ 20 w 20"/>
                  <a:gd name="T55" fmla="*/ 0 h 26"/>
                  <a:gd name="T56" fmla="*/ 20 w 20"/>
                  <a:gd name="T57" fmla="*/ 1 h 26"/>
                  <a:gd name="T58" fmla="*/ 20 w 20"/>
                  <a:gd name="T59"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26">
                    <a:moveTo>
                      <a:pt x="20" y="2"/>
                    </a:moveTo>
                    <a:cubicBezTo>
                      <a:pt x="20" y="2"/>
                      <a:pt x="20" y="2"/>
                      <a:pt x="20" y="2"/>
                    </a:cubicBezTo>
                    <a:cubicBezTo>
                      <a:pt x="20" y="3"/>
                      <a:pt x="20" y="3"/>
                      <a:pt x="20" y="3"/>
                    </a:cubicBezTo>
                    <a:cubicBezTo>
                      <a:pt x="20" y="3"/>
                      <a:pt x="20" y="3"/>
                      <a:pt x="20" y="3"/>
                    </a:cubicBezTo>
                    <a:cubicBezTo>
                      <a:pt x="20" y="3"/>
                      <a:pt x="20" y="3"/>
                      <a:pt x="20" y="3"/>
                    </a:cubicBezTo>
                    <a:cubicBezTo>
                      <a:pt x="13" y="4"/>
                      <a:pt x="13" y="4"/>
                      <a:pt x="13" y="4"/>
                    </a:cubicBezTo>
                    <a:cubicBezTo>
                      <a:pt x="13" y="26"/>
                      <a:pt x="13" y="26"/>
                      <a:pt x="13" y="26"/>
                    </a:cubicBezTo>
                    <a:cubicBezTo>
                      <a:pt x="13" y="26"/>
                      <a:pt x="13" y="26"/>
                      <a:pt x="13" y="26"/>
                    </a:cubicBezTo>
                    <a:cubicBezTo>
                      <a:pt x="13" y="26"/>
                      <a:pt x="13" y="26"/>
                      <a:pt x="12" y="26"/>
                    </a:cubicBezTo>
                    <a:cubicBezTo>
                      <a:pt x="12" y="26"/>
                      <a:pt x="12" y="26"/>
                      <a:pt x="12" y="26"/>
                    </a:cubicBezTo>
                    <a:cubicBezTo>
                      <a:pt x="11" y="26"/>
                      <a:pt x="11" y="26"/>
                      <a:pt x="10" y="26"/>
                    </a:cubicBezTo>
                    <a:cubicBezTo>
                      <a:pt x="10" y="26"/>
                      <a:pt x="9" y="26"/>
                      <a:pt x="9" y="26"/>
                    </a:cubicBezTo>
                    <a:cubicBezTo>
                      <a:pt x="9" y="26"/>
                      <a:pt x="8" y="26"/>
                      <a:pt x="8" y="26"/>
                    </a:cubicBezTo>
                    <a:cubicBezTo>
                      <a:pt x="8" y="26"/>
                      <a:pt x="8" y="26"/>
                      <a:pt x="8" y="26"/>
                    </a:cubicBezTo>
                    <a:cubicBezTo>
                      <a:pt x="8" y="26"/>
                      <a:pt x="8" y="26"/>
                      <a:pt x="8" y="26"/>
                    </a:cubicBezTo>
                    <a:cubicBezTo>
                      <a:pt x="8" y="4"/>
                      <a:pt x="8" y="4"/>
                      <a:pt x="8" y="4"/>
                    </a:cubicBezTo>
                    <a:cubicBezTo>
                      <a:pt x="1" y="3"/>
                      <a:pt x="1" y="3"/>
                      <a:pt x="1" y="3"/>
                    </a:cubicBezTo>
                    <a:cubicBezTo>
                      <a:pt x="1" y="3"/>
                      <a:pt x="1" y="3"/>
                      <a:pt x="1" y="3"/>
                    </a:cubicBezTo>
                    <a:cubicBezTo>
                      <a:pt x="0" y="3"/>
                      <a:pt x="0" y="3"/>
                      <a:pt x="0" y="3"/>
                    </a:cubicBezTo>
                    <a:cubicBezTo>
                      <a:pt x="0" y="3"/>
                      <a:pt x="0" y="3"/>
                      <a:pt x="0" y="2"/>
                    </a:cubicBezTo>
                    <a:cubicBezTo>
                      <a:pt x="0" y="2"/>
                      <a:pt x="0" y="2"/>
                      <a:pt x="0" y="2"/>
                    </a:cubicBezTo>
                    <a:cubicBezTo>
                      <a:pt x="0" y="1"/>
                      <a:pt x="0" y="1"/>
                      <a:pt x="0" y="1"/>
                    </a:cubicBezTo>
                    <a:cubicBezTo>
                      <a:pt x="0" y="0"/>
                      <a:pt x="0" y="0"/>
                      <a:pt x="0" y="0"/>
                    </a:cubicBezTo>
                    <a:cubicBezTo>
                      <a:pt x="0" y="0"/>
                      <a:pt x="0" y="0"/>
                      <a:pt x="1" y="0"/>
                    </a:cubicBezTo>
                    <a:cubicBezTo>
                      <a:pt x="1" y="0"/>
                      <a:pt x="1" y="0"/>
                      <a:pt x="1" y="0"/>
                    </a:cubicBezTo>
                    <a:cubicBezTo>
                      <a:pt x="20" y="0"/>
                      <a:pt x="20" y="0"/>
                      <a:pt x="20" y="0"/>
                    </a:cubicBezTo>
                    <a:cubicBezTo>
                      <a:pt x="20" y="0"/>
                      <a:pt x="20" y="0"/>
                      <a:pt x="20" y="0"/>
                    </a:cubicBezTo>
                    <a:cubicBezTo>
                      <a:pt x="20" y="0"/>
                      <a:pt x="20" y="0"/>
                      <a:pt x="20" y="0"/>
                    </a:cubicBezTo>
                    <a:cubicBezTo>
                      <a:pt x="20" y="0"/>
                      <a:pt x="20" y="0"/>
                      <a:pt x="20" y="1"/>
                    </a:cubicBezTo>
                    <a:cubicBezTo>
                      <a:pt x="20" y="1"/>
                      <a:pt x="20" y="1"/>
                      <a:pt x="20"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18" name="Freeform 8528">
                <a:extLst>
                  <a:ext uri="{FF2B5EF4-FFF2-40B4-BE49-F238E27FC236}">
                    <a16:creationId xmlns:a16="http://schemas.microsoft.com/office/drawing/2014/main" id="{D3C04E38-DE0F-4531-83E1-3E8052A80876}"/>
                  </a:ext>
                </a:extLst>
              </p:cNvPr>
              <p:cNvSpPr>
                <a:spLocks/>
              </p:cNvSpPr>
              <p:nvPr/>
            </p:nvSpPr>
            <p:spPr bwMode="auto">
              <a:xfrm>
                <a:off x="-3103563" y="3465630"/>
                <a:ext cx="31750" cy="49213"/>
              </a:xfrm>
              <a:custGeom>
                <a:avLst/>
                <a:gdLst>
                  <a:gd name="T0" fmla="*/ 12 w 12"/>
                  <a:gd name="T1" fmla="*/ 3 h 19"/>
                  <a:gd name="T2" fmla="*/ 12 w 12"/>
                  <a:gd name="T3" fmla="*/ 4 h 19"/>
                  <a:gd name="T4" fmla="*/ 12 w 12"/>
                  <a:gd name="T5" fmla="*/ 4 h 19"/>
                  <a:gd name="T6" fmla="*/ 11 w 12"/>
                  <a:gd name="T7" fmla="*/ 5 h 19"/>
                  <a:gd name="T8" fmla="*/ 11 w 12"/>
                  <a:gd name="T9" fmla="*/ 5 h 19"/>
                  <a:gd name="T10" fmla="*/ 11 w 12"/>
                  <a:gd name="T11" fmla="*/ 5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9 h 19"/>
                  <a:gd name="T42" fmla="*/ 0 w 12"/>
                  <a:gd name="T43" fmla="*/ 19 h 19"/>
                  <a:gd name="T44" fmla="*/ 0 w 12"/>
                  <a:gd name="T45" fmla="*/ 1 h 19"/>
                  <a:gd name="T46" fmla="*/ 0 w 12"/>
                  <a:gd name="T47" fmla="*/ 1 h 19"/>
                  <a:gd name="T48" fmla="*/ 1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1 w 12"/>
                  <a:gd name="T75" fmla="*/ 0 h 19"/>
                  <a:gd name="T76" fmla="*/ 11 w 12"/>
                  <a:gd name="T77" fmla="*/ 1 h 19"/>
                  <a:gd name="T78" fmla="*/ 11 w 12"/>
                  <a:gd name="T79" fmla="*/ 1 h 19"/>
                  <a:gd name="T80" fmla="*/ 12 w 12"/>
                  <a:gd name="T81" fmla="*/ 1 h 19"/>
                  <a:gd name="T82" fmla="*/ 12 w 12"/>
                  <a:gd name="T83" fmla="*/ 1 h 19"/>
                  <a:gd name="T84" fmla="*/ 12 w 12"/>
                  <a:gd name="T85" fmla="*/ 2 h 19"/>
                  <a:gd name="T86" fmla="*/ 12 w 12"/>
                  <a:gd name="T8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3"/>
                    </a:moveTo>
                    <a:cubicBezTo>
                      <a:pt x="12" y="3"/>
                      <a:pt x="12" y="3"/>
                      <a:pt x="12" y="4"/>
                    </a:cubicBezTo>
                    <a:cubicBezTo>
                      <a:pt x="12" y="4"/>
                      <a:pt x="12" y="4"/>
                      <a:pt x="12" y="4"/>
                    </a:cubicBezTo>
                    <a:cubicBezTo>
                      <a:pt x="12" y="4"/>
                      <a:pt x="12" y="4"/>
                      <a:pt x="11" y="5"/>
                    </a:cubicBezTo>
                    <a:cubicBezTo>
                      <a:pt x="11" y="5"/>
                      <a:pt x="11" y="5"/>
                      <a:pt x="11" y="5"/>
                    </a:cubicBezTo>
                    <a:cubicBezTo>
                      <a:pt x="11" y="5"/>
                      <a:pt x="11" y="5"/>
                      <a:pt x="11" y="5"/>
                    </a:cubicBezTo>
                    <a:cubicBezTo>
                      <a:pt x="11" y="4"/>
                      <a:pt x="10" y="4"/>
                      <a:pt x="10" y="4"/>
                    </a:cubicBezTo>
                    <a:cubicBezTo>
                      <a:pt x="10" y="4"/>
                      <a:pt x="10" y="4"/>
                      <a:pt x="10" y="4"/>
                    </a:cubicBezTo>
                    <a:cubicBezTo>
                      <a:pt x="10" y="4"/>
                      <a:pt x="9" y="4"/>
                      <a:pt x="9" y="4"/>
                    </a:cubicBezTo>
                    <a:cubicBezTo>
                      <a:pt x="9" y="4"/>
                      <a:pt x="8" y="4"/>
                      <a:pt x="8" y="4"/>
                    </a:cubicBezTo>
                    <a:cubicBezTo>
                      <a:pt x="8" y="4"/>
                      <a:pt x="8" y="5"/>
                      <a:pt x="7" y="5"/>
                    </a:cubicBezTo>
                    <a:cubicBezTo>
                      <a:pt x="7" y="5"/>
                      <a:pt x="7" y="6"/>
                      <a:pt x="6" y="6"/>
                    </a:cubicBezTo>
                    <a:cubicBezTo>
                      <a:pt x="6" y="6"/>
                      <a:pt x="6" y="7"/>
                      <a:pt x="5" y="8"/>
                    </a:cubicBezTo>
                    <a:cubicBezTo>
                      <a:pt x="5" y="19"/>
                      <a:pt x="5" y="19"/>
                      <a:pt x="5" y="19"/>
                    </a:cubicBez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0"/>
                    </a:cubicBezTo>
                    <a:cubicBezTo>
                      <a:pt x="1" y="0"/>
                      <a:pt x="1" y="0"/>
                      <a:pt x="1" y="0"/>
                    </a:cubicBezTo>
                    <a:cubicBezTo>
                      <a:pt x="1" y="0"/>
                      <a:pt x="2" y="0"/>
                      <a:pt x="2" y="0"/>
                    </a:cubicBezTo>
                    <a:cubicBezTo>
                      <a:pt x="3" y="0"/>
                      <a:pt x="3" y="0"/>
                      <a:pt x="3" y="0"/>
                    </a:cubicBezTo>
                    <a:cubicBezTo>
                      <a:pt x="4" y="0"/>
                      <a:pt x="4" y="0"/>
                      <a:pt x="4" y="0"/>
                    </a:cubicBezTo>
                    <a:cubicBezTo>
                      <a:pt x="4" y="1"/>
                      <a:pt x="4" y="1"/>
                      <a:pt x="4" y="1"/>
                    </a:cubicBezTo>
                    <a:cubicBezTo>
                      <a:pt x="4" y="1"/>
                      <a:pt x="4" y="1"/>
                      <a:pt x="4" y="1"/>
                    </a:cubicBezTo>
                    <a:cubicBezTo>
                      <a:pt x="4" y="3"/>
                      <a:pt x="4" y="3"/>
                      <a:pt x="4" y="3"/>
                    </a:cubicBezTo>
                    <a:cubicBezTo>
                      <a:pt x="5" y="3"/>
                      <a:pt x="5" y="2"/>
                      <a:pt x="6" y="2"/>
                    </a:cubicBezTo>
                    <a:cubicBezTo>
                      <a:pt x="6" y="1"/>
                      <a:pt x="7" y="1"/>
                      <a:pt x="7" y="1"/>
                    </a:cubicBezTo>
                    <a:cubicBezTo>
                      <a:pt x="7" y="1"/>
                      <a:pt x="8" y="1"/>
                      <a:pt x="8" y="0"/>
                    </a:cubicBezTo>
                    <a:cubicBezTo>
                      <a:pt x="9" y="0"/>
                      <a:pt x="9" y="0"/>
                      <a:pt x="9" y="0"/>
                    </a:cubicBezTo>
                    <a:cubicBezTo>
                      <a:pt x="10" y="0"/>
                      <a:pt x="10" y="0"/>
                      <a:pt x="10" y="0"/>
                    </a:cubicBezTo>
                    <a:cubicBezTo>
                      <a:pt x="10" y="0"/>
                      <a:pt x="10" y="0"/>
                      <a:pt x="11" y="0"/>
                    </a:cubicBezTo>
                    <a:cubicBezTo>
                      <a:pt x="11" y="0"/>
                      <a:pt x="11" y="0"/>
                      <a:pt x="11" y="1"/>
                    </a:cubicBezTo>
                    <a:cubicBezTo>
                      <a:pt x="11" y="1"/>
                      <a:pt x="11" y="1"/>
                      <a:pt x="11" y="1"/>
                    </a:cubicBezTo>
                    <a:cubicBezTo>
                      <a:pt x="12" y="1"/>
                      <a:pt x="12" y="1"/>
                      <a:pt x="12"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19" name="Freeform 8529">
                <a:extLst>
                  <a:ext uri="{FF2B5EF4-FFF2-40B4-BE49-F238E27FC236}">
                    <a16:creationId xmlns:a16="http://schemas.microsoft.com/office/drawing/2014/main" id="{B9C24FDC-C993-4761-9449-4671CCDB8F4C}"/>
                  </a:ext>
                </a:extLst>
              </p:cNvPr>
              <p:cNvSpPr>
                <a:spLocks/>
              </p:cNvSpPr>
              <p:nvPr/>
            </p:nvSpPr>
            <p:spPr bwMode="auto">
              <a:xfrm>
                <a:off x="-3055938" y="3497380"/>
                <a:ext cx="19050" cy="9525"/>
              </a:xfrm>
              <a:custGeom>
                <a:avLst/>
                <a:gdLst>
                  <a:gd name="T0" fmla="*/ 6 w 7"/>
                  <a:gd name="T1" fmla="*/ 0 h 4"/>
                  <a:gd name="T2" fmla="*/ 5 w 7"/>
                  <a:gd name="T3" fmla="*/ 0 h 4"/>
                  <a:gd name="T4" fmla="*/ 2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cubicBezTo>
                      <a:pt x="5" y="0"/>
                      <a:pt x="5" y="0"/>
                      <a:pt x="5" y="0"/>
                    </a:cubicBezTo>
                    <a:cubicBezTo>
                      <a:pt x="4" y="0"/>
                      <a:pt x="3" y="0"/>
                      <a:pt x="2" y="0"/>
                    </a:cubicBezTo>
                    <a:cubicBezTo>
                      <a:pt x="2" y="0"/>
                      <a:pt x="1" y="0"/>
                      <a:pt x="1" y="0"/>
                    </a:cubicBezTo>
                    <a:cubicBezTo>
                      <a:pt x="1" y="1"/>
                      <a:pt x="0" y="1"/>
                      <a:pt x="0" y="1"/>
                    </a:cubicBezTo>
                    <a:cubicBezTo>
                      <a:pt x="0" y="1"/>
                      <a:pt x="0" y="2"/>
                      <a:pt x="0" y="2"/>
                    </a:cubicBezTo>
                    <a:cubicBezTo>
                      <a:pt x="0" y="2"/>
                      <a:pt x="0" y="3"/>
                      <a:pt x="1" y="3"/>
                    </a:cubicBezTo>
                    <a:cubicBezTo>
                      <a:pt x="1" y="3"/>
                      <a:pt x="2" y="4"/>
                      <a:pt x="3" y="4"/>
                    </a:cubicBezTo>
                    <a:cubicBezTo>
                      <a:pt x="3" y="4"/>
                      <a:pt x="4" y="4"/>
                      <a:pt x="5" y="3"/>
                    </a:cubicBezTo>
                    <a:cubicBezTo>
                      <a:pt x="5" y="3"/>
                      <a:pt x="6" y="3"/>
                      <a:pt x="7"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0" name="Freeform 8530">
                <a:extLst>
                  <a:ext uri="{FF2B5EF4-FFF2-40B4-BE49-F238E27FC236}">
                    <a16:creationId xmlns:a16="http://schemas.microsoft.com/office/drawing/2014/main" id="{10D6933A-ABAD-494F-9A36-0C88E5371321}"/>
                  </a:ext>
                </a:extLst>
              </p:cNvPr>
              <p:cNvSpPr>
                <a:spLocks/>
              </p:cNvSpPr>
              <p:nvPr/>
            </p:nvSpPr>
            <p:spPr bwMode="auto">
              <a:xfrm>
                <a:off x="-3068638" y="3465630"/>
                <a:ext cx="44450" cy="49213"/>
              </a:xfrm>
              <a:custGeom>
                <a:avLst/>
                <a:gdLst>
                  <a:gd name="T0" fmla="*/ 17 w 17"/>
                  <a:gd name="T1" fmla="*/ 19 h 19"/>
                  <a:gd name="T2" fmla="*/ 16 w 17"/>
                  <a:gd name="T3" fmla="*/ 19 h 19"/>
                  <a:gd name="T4" fmla="*/ 16 w 17"/>
                  <a:gd name="T5" fmla="*/ 19 h 19"/>
                  <a:gd name="T6" fmla="*/ 14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0 w 17"/>
                  <a:gd name="T29" fmla="*/ 11 h 19"/>
                  <a:gd name="T30" fmla="*/ 2 w 17"/>
                  <a:gd name="T31" fmla="*/ 9 h 19"/>
                  <a:gd name="T32" fmla="*/ 5 w 17"/>
                  <a:gd name="T33" fmla="*/ 8 h 19"/>
                  <a:gd name="T34" fmla="*/ 10 w 17"/>
                  <a:gd name="T35" fmla="*/ 8 h 19"/>
                  <a:gd name="T36" fmla="*/ 11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6 h 19"/>
                  <a:gd name="T60" fmla="*/ 1 w 17"/>
                  <a:gd name="T61" fmla="*/ 5 h 19"/>
                  <a:gd name="T62" fmla="*/ 1 w 17"/>
                  <a:gd name="T63" fmla="*/ 4 h 19"/>
                  <a:gd name="T64" fmla="*/ 1 w 17"/>
                  <a:gd name="T65" fmla="*/ 3 h 19"/>
                  <a:gd name="T66" fmla="*/ 1 w 17"/>
                  <a:gd name="T67" fmla="*/ 3 h 19"/>
                  <a:gd name="T68" fmla="*/ 2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6" y="19"/>
                    </a:cubicBezTo>
                    <a:cubicBezTo>
                      <a:pt x="16" y="19"/>
                      <a:pt x="16" y="19"/>
                      <a:pt x="16" y="19"/>
                    </a:cubicBezTo>
                    <a:cubicBezTo>
                      <a:pt x="16" y="19"/>
                      <a:pt x="15" y="19"/>
                      <a:pt x="14" y="19"/>
                    </a:cubicBezTo>
                    <a:cubicBezTo>
                      <a:pt x="14" y="19"/>
                      <a:pt x="13" y="19"/>
                      <a:pt x="13" y="19"/>
                    </a:cubicBezTo>
                    <a:cubicBezTo>
                      <a:pt x="13" y="19"/>
                      <a:pt x="13" y="19"/>
                      <a:pt x="13" y="19"/>
                    </a:cubicBezTo>
                    <a:cubicBezTo>
                      <a:pt x="12" y="19"/>
                      <a:pt x="12" y="19"/>
                      <a:pt x="12" y="19"/>
                    </a:cubicBezTo>
                    <a:cubicBezTo>
                      <a:pt x="12" y="17"/>
                      <a:pt x="12" y="17"/>
                      <a:pt x="12" y="17"/>
                    </a:cubicBezTo>
                    <a:cubicBezTo>
                      <a:pt x="12" y="18"/>
                      <a:pt x="11" y="19"/>
                      <a:pt x="10" y="19"/>
                    </a:cubicBezTo>
                    <a:cubicBezTo>
                      <a:pt x="9" y="19"/>
                      <a:pt x="8" y="19"/>
                      <a:pt x="7" y="19"/>
                    </a:cubicBezTo>
                    <a:cubicBezTo>
                      <a:pt x="6" y="19"/>
                      <a:pt x="5" y="19"/>
                      <a:pt x="4" y="19"/>
                    </a:cubicBezTo>
                    <a:cubicBezTo>
                      <a:pt x="3" y="19"/>
                      <a:pt x="2" y="19"/>
                      <a:pt x="2" y="18"/>
                    </a:cubicBezTo>
                    <a:cubicBezTo>
                      <a:pt x="1" y="18"/>
                      <a:pt x="1" y="17"/>
                      <a:pt x="0" y="16"/>
                    </a:cubicBezTo>
                    <a:cubicBezTo>
                      <a:pt x="0" y="16"/>
                      <a:pt x="0" y="15"/>
                      <a:pt x="0" y="14"/>
                    </a:cubicBezTo>
                    <a:cubicBezTo>
                      <a:pt x="0" y="13"/>
                      <a:pt x="0" y="12"/>
                      <a:pt x="0" y="11"/>
                    </a:cubicBezTo>
                    <a:cubicBezTo>
                      <a:pt x="1" y="10"/>
                      <a:pt x="2" y="10"/>
                      <a:pt x="2" y="9"/>
                    </a:cubicBezTo>
                    <a:cubicBezTo>
                      <a:pt x="3" y="9"/>
                      <a:pt x="4" y="9"/>
                      <a:pt x="5" y="8"/>
                    </a:cubicBezTo>
                    <a:cubicBezTo>
                      <a:pt x="7" y="8"/>
                      <a:pt x="8" y="8"/>
                      <a:pt x="10" y="8"/>
                    </a:cubicBezTo>
                    <a:cubicBezTo>
                      <a:pt x="11" y="8"/>
                      <a:pt x="11" y="8"/>
                      <a:pt x="11" y="8"/>
                    </a:cubicBezTo>
                    <a:cubicBezTo>
                      <a:pt x="12" y="7"/>
                      <a:pt x="12" y="7"/>
                      <a:pt x="12" y="7"/>
                    </a:cubicBezTo>
                    <a:cubicBezTo>
                      <a:pt x="12" y="7"/>
                      <a:pt x="11" y="6"/>
                      <a:pt x="11" y="6"/>
                    </a:cubicBezTo>
                    <a:cubicBezTo>
                      <a:pt x="11" y="5"/>
                      <a:pt x="11" y="5"/>
                      <a:pt x="11" y="5"/>
                    </a:cubicBezTo>
                    <a:cubicBezTo>
                      <a:pt x="11" y="5"/>
                      <a:pt x="10" y="4"/>
                      <a:pt x="10" y="4"/>
                    </a:cubicBezTo>
                    <a:cubicBezTo>
                      <a:pt x="9" y="4"/>
                      <a:pt x="9" y="4"/>
                      <a:pt x="8" y="4"/>
                    </a:cubicBezTo>
                    <a:cubicBezTo>
                      <a:pt x="7" y="4"/>
                      <a:pt x="6" y="4"/>
                      <a:pt x="6" y="4"/>
                    </a:cubicBezTo>
                    <a:cubicBezTo>
                      <a:pt x="5" y="5"/>
                      <a:pt x="4" y="5"/>
                      <a:pt x="4" y="5"/>
                    </a:cubicBezTo>
                    <a:cubicBezTo>
                      <a:pt x="3" y="5"/>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3"/>
                    </a:cubicBezTo>
                    <a:cubicBezTo>
                      <a:pt x="2" y="2"/>
                      <a:pt x="2" y="2"/>
                      <a:pt x="2" y="2"/>
                    </a:cubicBezTo>
                    <a:cubicBezTo>
                      <a:pt x="3" y="2"/>
                      <a:pt x="3" y="1"/>
                      <a:pt x="4" y="1"/>
                    </a:cubicBezTo>
                    <a:cubicBezTo>
                      <a:pt x="5" y="1"/>
                      <a:pt x="5" y="1"/>
                      <a:pt x="6" y="0"/>
                    </a:cubicBezTo>
                    <a:cubicBezTo>
                      <a:pt x="7" y="0"/>
                      <a:pt x="8" y="0"/>
                      <a:pt x="9" y="0"/>
                    </a:cubicBezTo>
                    <a:cubicBezTo>
                      <a:pt x="10" y="0"/>
                      <a:pt x="11" y="0"/>
                      <a:pt x="12" y="1"/>
                    </a:cubicBezTo>
                    <a:cubicBezTo>
                      <a:pt x="13" y="1"/>
                      <a:pt x="14" y="1"/>
                      <a:pt x="15" y="2"/>
                    </a:cubicBezTo>
                    <a:cubicBezTo>
                      <a:pt x="15"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1" name="Freeform 8531">
                <a:extLst>
                  <a:ext uri="{FF2B5EF4-FFF2-40B4-BE49-F238E27FC236}">
                    <a16:creationId xmlns:a16="http://schemas.microsoft.com/office/drawing/2014/main" id="{75DE71BD-6D57-4C6C-A5A9-898B5B049EBD}"/>
                  </a:ext>
                </a:extLst>
              </p:cNvPr>
              <p:cNvSpPr>
                <a:spLocks/>
              </p:cNvSpPr>
              <p:nvPr/>
            </p:nvSpPr>
            <p:spPr bwMode="auto">
              <a:xfrm>
                <a:off x="-3017838" y="3465630"/>
                <a:ext cx="50800" cy="49213"/>
              </a:xfrm>
              <a:custGeom>
                <a:avLst/>
                <a:gdLst>
                  <a:gd name="T0" fmla="*/ 19 w 19"/>
                  <a:gd name="T1" fmla="*/ 1 h 19"/>
                  <a:gd name="T2" fmla="*/ 19 w 19"/>
                  <a:gd name="T3" fmla="*/ 1 h 19"/>
                  <a:gd name="T4" fmla="*/ 19 w 19"/>
                  <a:gd name="T5" fmla="*/ 2 h 19"/>
                  <a:gd name="T6" fmla="*/ 19 w 19"/>
                  <a:gd name="T7" fmla="*/ 2 h 19"/>
                  <a:gd name="T8" fmla="*/ 19 w 19"/>
                  <a:gd name="T9" fmla="*/ 2 h 19"/>
                  <a:gd name="T10" fmla="*/ 13 w 19"/>
                  <a:gd name="T11" fmla="*/ 18 h 19"/>
                  <a:gd name="T12" fmla="*/ 13 w 19"/>
                  <a:gd name="T13" fmla="*/ 19 h 19"/>
                  <a:gd name="T14" fmla="*/ 12 w 19"/>
                  <a:gd name="T15" fmla="*/ 19 h 19"/>
                  <a:gd name="T16" fmla="*/ 11 w 19"/>
                  <a:gd name="T17" fmla="*/ 19 h 19"/>
                  <a:gd name="T18" fmla="*/ 9 w 19"/>
                  <a:gd name="T19" fmla="*/ 19 h 19"/>
                  <a:gd name="T20" fmla="*/ 8 w 19"/>
                  <a:gd name="T21" fmla="*/ 19 h 19"/>
                  <a:gd name="T22" fmla="*/ 7 w 19"/>
                  <a:gd name="T23" fmla="*/ 19 h 19"/>
                  <a:gd name="T24" fmla="*/ 6 w 19"/>
                  <a:gd name="T25" fmla="*/ 19 h 19"/>
                  <a:gd name="T26" fmla="*/ 6 w 19"/>
                  <a:gd name="T27" fmla="*/ 18 h 19"/>
                  <a:gd name="T28" fmla="*/ 0 w 19"/>
                  <a:gd name="T29" fmla="*/ 2 h 19"/>
                  <a:gd name="T30" fmla="*/ 0 w 19"/>
                  <a:gd name="T31" fmla="*/ 2 h 19"/>
                  <a:gd name="T32" fmla="*/ 0 w 19"/>
                  <a:gd name="T33" fmla="*/ 1 h 19"/>
                  <a:gd name="T34" fmla="*/ 0 w 19"/>
                  <a:gd name="T35" fmla="*/ 1 h 19"/>
                  <a:gd name="T36" fmla="*/ 0 w 19"/>
                  <a:gd name="T37" fmla="*/ 1 h 19"/>
                  <a:gd name="T38" fmla="*/ 0 w 19"/>
                  <a:gd name="T39" fmla="*/ 0 h 19"/>
                  <a:gd name="T40" fmla="*/ 1 w 19"/>
                  <a:gd name="T41" fmla="*/ 0 h 19"/>
                  <a:gd name="T42" fmla="*/ 3 w 19"/>
                  <a:gd name="T43" fmla="*/ 0 h 19"/>
                  <a:gd name="T44" fmla="*/ 4 w 19"/>
                  <a:gd name="T45" fmla="*/ 0 h 19"/>
                  <a:gd name="T46" fmla="*/ 5 w 19"/>
                  <a:gd name="T47" fmla="*/ 0 h 19"/>
                  <a:gd name="T48" fmla="*/ 5 w 19"/>
                  <a:gd name="T49" fmla="*/ 1 h 19"/>
                  <a:gd name="T50" fmla="*/ 5 w 19"/>
                  <a:gd name="T51" fmla="*/ 1 h 19"/>
                  <a:gd name="T52" fmla="*/ 10 w 19"/>
                  <a:gd name="T53" fmla="*/ 14 h 19"/>
                  <a:gd name="T54" fmla="*/ 10 w 19"/>
                  <a:gd name="T55" fmla="*/ 15 h 19"/>
                  <a:gd name="T56" fmla="*/ 10 w 19"/>
                  <a:gd name="T57" fmla="*/ 14 h 19"/>
                  <a:gd name="T58" fmla="*/ 14 w 19"/>
                  <a:gd name="T59" fmla="*/ 1 h 19"/>
                  <a:gd name="T60" fmla="*/ 14 w 19"/>
                  <a:gd name="T61" fmla="*/ 1 h 19"/>
                  <a:gd name="T62" fmla="*/ 14 w 19"/>
                  <a:gd name="T63" fmla="*/ 0 h 19"/>
                  <a:gd name="T64" fmla="*/ 15 w 19"/>
                  <a:gd name="T65" fmla="*/ 0 h 19"/>
                  <a:gd name="T66" fmla="*/ 17 w 19"/>
                  <a:gd name="T67" fmla="*/ 0 h 19"/>
                  <a:gd name="T68" fmla="*/ 18 w 19"/>
                  <a:gd name="T69" fmla="*/ 0 h 19"/>
                  <a:gd name="T70" fmla="*/ 19 w 19"/>
                  <a:gd name="T71" fmla="*/ 0 h 19"/>
                  <a:gd name="T72" fmla="*/ 19 w 19"/>
                  <a:gd name="T73" fmla="*/ 1 h 19"/>
                  <a:gd name="T74" fmla="*/ 19 w 19"/>
                  <a:gd name="T7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19">
                    <a:moveTo>
                      <a:pt x="19" y="1"/>
                    </a:moveTo>
                    <a:cubicBezTo>
                      <a:pt x="19" y="1"/>
                      <a:pt x="19" y="1"/>
                      <a:pt x="19" y="1"/>
                    </a:cubicBezTo>
                    <a:cubicBezTo>
                      <a:pt x="19" y="1"/>
                      <a:pt x="19" y="1"/>
                      <a:pt x="19" y="2"/>
                    </a:cubicBezTo>
                    <a:cubicBezTo>
                      <a:pt x="19" y="2"/>
                      <a:pt x="19" y="2"/>
                      <a:pt x="19" y="2"/>
                    </a:cubicBezTo>
                    <a:cubicBezTo>
                      <a:pt x="19" y="2"/>
                      <a:pt x="19" y="2"/>
                      <a:pt x="19" y="2"/>
                    </a:cubicBezTo>
                    <a:cubicBezTo>
                      <a:pt x="13" y="18"/>
                      <a:pt x="13" y="18"/>
                      <a:pt x="13" y="18"/>
                    </a:cubicBezTo>
                    <a:cubicBezTo>
                      <a:pt x="13" y="19"/>
                      <a:pt x="13" y="19"/>
                      <a:pt x="13" y="19"/>
                    </a:cubicBezTo>
                    <a:cubicBezTo>
                      <a:pt x="13" y="19"/>
                      <a:pt x="13" y="19"/>
                      <a:pt x="12" y="19"/>
                    </a:cubicBezTo>
                    <a:cubicBezTo>
                      <a:pt x="12" y="19"/>
                      <a:pt x="12" y="19"/>
                      <a:pt x="11" y="19"/>
                    </a:cubicBezTo>
                    <a:cubicBezTo>
                      <a:pt x="11" y="19"/>
                      <a:pt x="10" y="19"/>
                      <a:pt x="9" y="19"/>
                    </a:cubicBezTo>
                    <a:cubicBezTo>
                      <a:pt x="9" y="19"/>
                      <a:pt x="8" y="19"/>
                      <a:pt x="8" y="19"/>
                    </a:cubicBezTo>
                    <a:cubicBezTo>
                      <a:pt x="7" y="19"/>
                      <a:pt x="7" y="19"/>
                      <a:pt x="7" y="19"/>
                    </a:cubicBezTo>
                    <a:cubicBezTo>
                      <a:pt x="6" y="19"/>
                      <a:pt x="6" y="19"/>
                      <a:pt x="6" y="19"/>
                    </a:cubicBezTo>
                    <a:cubicBezTo>
                      <a:pt x="6" y="19"/>
                      <a:pt x="6" y="19"/>
                      <a:pt x="6" y="18"/>
                    </a:cubicBezTo>
                    <a:cubicBezTo>
                      <a:pt x="0" y="2"/>
                      <a:pt x="0" y="2"/>
                      <a:pt x="0" y="2"/>
                    </a:cubicBezTo>
                    <a:cubicBezTo>
                      <a:pt x="0" y="2"/>
                      <a:pt x="0" y="2"/>
                      <a:pt x="0" y="2"/>
                    </a:cubicBezTo>
                    <a:cubicBezTo>
                      <a:pt x="0" y="2"/>
                      <a:pt x="0" y="1"/>
                      <a:pt x="0" y="1"/>
                    </a:cubicBezTo>
                    <a:cubicBezTo>
                      <a:pt x="0" y="1"/>
                      <a:pt x="0" y="1"/>
                      <a:pt x="0" y="1"/>
                    </a:cubicBezTo>
                    <a:cubicBezTo>
                      <a:pt x="0" y="1"/>
                      <a:pt x="0" y="1"/>
                      <a:pt x="0" y="1"/>
                    </a:cubicBezTo>
                    <a:cubicBezTo>
                      <a:pt x="0" y="1"/>
                      <a:pt x="0" y="1"/>
                      <a:pt x="0" y="0"/>
                    </a:cubicBezTo>
                    <a:cubicBezTo>
                      <a:pt x="1" y="0"/>
                      <a:pt x="1" y="0"/>
                      <a:pt x="1" y="0"/>
                    </a:cubicBezTo>
                    <a:cubicBezTo>
                      <a:pt x="2" y="0"/>
                      <a:pt x="2" y="0"/>
                      <a:pt x="3" y="0"/>
                    </a:cubicBezTo>
                    <a:cubicBezTo>
                      <a:pt x="3" y="0"/>
                      <a:pt x="4" y="0"/>
                      <a:pt x="4" y="0"/>
                    </a:cubicBezTo>
                    <a:cubicBezTo>
                      <a:pt x="4" y="0"/>
                      <a:pt x="4" y="0"/>
                      <a:pt x="5" y="0"/>
                    </a:cubicBezTo>
                    <a:cubicBezTo>
                      <a:pt x="5" y="1"/>
                      <a:pt x="5" y="1"/>
                      <a:pt x="5" y="1"/>
                    </a:cubicBezTo>
                    <a:cubicBezTo>
                      <a:pt x="5" y="1"/>
                      <a:pt x="5" y="1"/>
                      <a:pt x="5" y="1"/>
                    </a:cubicBezTo>
                    <a:cubicBezTo>
                      <a:pt x="10" y="14"/>
                      <a:pt x="10" y="14"/>
                      <a:pt x="10" y="14"/>
                    </a:cubicBezTo>
                    <a:cubicBezTo>
                      <a:pt x="10" y="15"/>
                      <a:pt x="10" y="15"/>
                      <a:pt x="10" y="15"/>
                    </a:cubicBezTo>
                    <a:cubicBezTo>
                      <a:pt x="10" y="14"/>
                      <a:pt x="10" y="14"/>
                      <a:pt x="10" y="14"/>
                    </a:cubicBezTo>
                    <a:cubicBezTo>
                      <a:pt x="14" y="1"/>
                      <a:pt x="14" y="1"/>
                      <a:pt x="14" y="1"/>
                    </a:cubicBezTo>
                    <a:cubicBezTo>
                      <a:pt x="14" y="1"/>
                      <a:pt x="14" y="1"/>
                      <a:pt x="14" y="1"/>
                    </a:cubicBezTo>
                    <a:cubicBezTo>
                      <a:pt x="14" y="1"/>
                      <a:pt x="14" y="1"/>
                      <a:pt x="14" y="0"/>
                    </a:cubicBezTo>
                    <a:cubicBezTo>
                      <a:pt x="15" y="0"/>
                      <a:pt x="15" y="0"/>
                      <a:pt x="15" y="0"/>
                    </a:cubicBezTo>
                    <a:cubicBezTo>
                      <a:pt x="16" y="0"/>
                      <a:pt x="16" y="0"/>
                      <a:pt x="17" y="0"/>
                    </a:cubicBezTo>
                    <a:cubicBezTo>
                      <a:pt x="17" y="0"/>
                      <a:pt x="17" y="0"/>
                      <a:pt x="18" y="0"/>
                    </a:cubicBezTo>
                    <a:cubicBezTo>
                      <a:pt x="18" y="0"/>
                      <a:pt x="18" y="0"/>
                      <a:pt x="19" y="0"/>
                    </a:cubicBezTo>
                    <a:cubicBezTo>
                      <a:pt x="19" y="1"/>
                      <a:pt x="19" y="1"/>
                      <a:pt x="19" y="1"/>
                    </a:cubicBezTo>
                    <a:cubicBezTo>
                      <a:pt x="19" y="1"/>
                      <a:pt x="19" y="1"/>
                      <a:pt x="19"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2" name="Freeform 8532">
                <a:extLst>
                  <a:ext uri="{FF2B5EF4-FFF2-40B4-BE49-F238E27FC236}">
                    <a16:creationId xmlns:a16="http://schemas.microsoft.com/office/drawing/2014/main" id="{907D7B9C-2513-4996-A57D-3CCE001ADBA6}"/>
                  </a:ext>
                </a:extLst>
              </p:cNvPr>
              <p:cNvSpPr>
                <a:spLocks/>
              </p:cNvSpPr>
              <p:nvPr/>
            </p:nvSpPr>
            <p:spPr bwMode="auto">
              <a:xfrm>
                <a:off x="-2949576" y="3475155"/>
                <a:ext cx="22225" cy="11113"/>
              </a:xfrm>
              <a:custGeom>
                <a:avLst/>
                <a:gdLst>
                  <a:gd name="T0" fmla="*/ 7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7" y="4"/>
                    </a:moveTo>
                    <a:cubicBezTo>
                      <a:pt x="8" y="3"/>
                      <a:pt x="7" y="2"/>
                      <a:pt x="7" y="1"/>
                    </a:cubicBezTo>
                    <a:cubicBezTo>
                      <a:pt x="6" y="0"/>
                      <a:pt x="5" y="0"/>
                      <a:pt x="4" y="0"/>
                    </a:cubicBezTo>
                    <a:cubicBezTo>
                      <a:pt x="3" y="0"/>
                      <a:pt x="2" y="0"/>
                      <a:pt x="2" y="0"/>
                    </a:cubicBezTo>
                    <a:cubicBezTo>
                      <a:pt x="1" y="1"/>
                      <a:pt x="1" y="1"/>
                      <a:pt x="1" y="1"/>
                    </a:cubicBezTo>
                    <a:cubicBezTo>
                      <a:pt x="0" y="2"/>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3" name="Freeform 8533">
                <a:extLst>
                  <a:ext uri="{FF2B5EF4-FFF2-40B4-BE49-F238E27FC236}">
                    <a16:creationId xmlns:a16="http://schemas.microsoft.com/office/drawing/2014/main" id="{6DD153FB-CE7E-4FF9-88BB-8CCF027E7C9F}"/>
                  </a:ext>
                </a:extLst>
              </p:cNvPr>
              <p:cNvSpPr>
                <a:spLocks/>
              </p:cNvSpPr>
              <p:nvPr/>
            </p:nvSpPr>
            <p:spPr bwMode="auto">
              <a:xfrm>
                <a:off x="-2965451" y="3465630"/>
                <a:ext cx="50800" cy="49213"/>
              </a:xfrm>
              <a:custGeom>
                <a:avLst/>
                <a:gdLst>
                  <a:gd name="T0" fmla="*/ 19 w 19"/>
                  <a:gd name="T1" fmla="*/ 10 h 19"/>
                  <a:gd name="T2" fmla="*/ 18 w 19"/>
                  <a:gd name="T3" fmla="*/ 11 h 19"/>
                  <a:gd name="T4" fmla="*/ 17 w 19"/>
                  <a:gd name="T5" fmla="*/ 12 h 19"/>
                  <a:gd name="T6" fmla="*/ 6 w 19"/>
                  <a:gd name="T7" fmla="*/ 12 h 19"/>
                  <a:gd name="T8" fmla="*/ 6 w 19"/>
                  <a:gd name="T9" fmla="*/ 13 h 19"/>
                  <a:gd name="T10" fmla="*/ 7 w 19"/>
                  <a:gd name="T11" fmla="*/ 15 h 19"/>
                  <a:gd name="T12" fmla="*/ 8 w 19"/>
                  <a:gd name="T13" fmla="*/ 15 h 19"/>
                  <a:gd name="T14" fmla="*/ 11 w 19"/>
                  <a:gd name="T15" fmla="*/ 16 h 19"/>
                  <a:gd name="T16" fmla="*/ 13 w 19"/>
                  <a:gd name="T17" fmla="*/ 15 h 19"/>
                  <a:gd name="T18" fmla="*/ 15 w 19"/>
                  <a:gd name="T19" fmla="*/ 15 h 19"/>
                  <a:gd name="T20" fmla="*/ 16 w 19"/>
                  <a:gd name="T21" fmla="*/ 14 h 19"/>
                  <a:gd name="T22" fmla="*/ 17 w 19"/>
                  <a:gd name="T23" fmla="*/ 14 h 19"/>
                  <a:gd name="T24" fmla="*/ 17 w 19"/>
                  <a:gd name="T25" fmla="*/ 14 h 19"/>
                  <a:gd name="T26" fmla="*/ 17 w 19"/>
                  <a:gd name="T27" fmla="*/ 14 h 19"/>
                  <a:gd name="T28" fmla="*/ 18 w 19"/>
                  <a:gd name="T29" fmla="*/ 15 h 19"/>
                  <a:gd name="T30" fmla="*/ 18 w 19"/>
                  <a:gd name="T31" fmla="*/ 15 h 19"/>
                  <a:gd name="T32" fmla="*/ 18 w 19"/>
                  <a:gd name="T33" fmla="*/ 16 h 19"/>
                  <a:gd name="T34" fmla="*/ 18 w 19"/>
                  <a:gd name="T35" fmla="*/ 17 h 19"/>
                  <a:gd name="T36" fmla="*/ 17 w 19"/>
                  <a:gd name="T37" fmla="*/ 17 h 19"/>
                  <a:gd name="T38" fmla="*/ 17 w 19"/>
                  <a:gd name="T39" fmla="*/ 17 h 19"/>
                  <a:gd name="T40" fmla="*/ 16 w 19"/>
                  <a:gd name="T41" fmla="*/ 18 h 19"/>
                  <a:gd name="T42" fmla="*/ 15 w 19"/>
                  <a:gd name="T43" fmla="*/ 19 h 19"/>
                  <a:gd name="T44" fmla="*/ 13 w 19"/>
                  <a:gd name="T45" fmla="*/ 19 h 19"/>
                  <a:gd name="T46" fmla="*/ 10 w 19"/>
                  <a:gd name="T47" fmla="*/ 19 h 19"/>
                  <a:gd name="T48" fmla="*/ 6 w 19"/>
                  <a:gd name="T49" fmla="*/ 19 h 19"/>
                  <a:gd name="T50" fmla="*/ 3 w 19"/>
                  <a:gd name="T51" fmla="*/ 17 h 19"/>
                  <a:gd name="T52" fmla="*/ 1 w 19"/>
                  <a:gd name="T53" fmla="*/ 14 h 19"/>
                  <a:gd name="T54" fmla="*/ 0 w 19"/>
                  <a:gd name="T55" fmla="*/ 10 h 19"/>
                  <a:gd name="T56" fmla="*/ 1 w 19"/>
                  <a:gd name="T57" fmla="*/ 6 h 19"/>
                  <a:gd name="T58" fmla="*/ 3 w 19"/>
                  <a:gd name="T59" fmla="*/ 3 h 19"/>
                  <a:gd name="T60" fmla="*/ 6 w 19"/>
                  <a:gd name="T61" fmla="*/ 1 h 19"/>
                  <a:gd name="T62" fmla="*/ 10 w 19"/>
                  <a:gd name="T63" fmla="*/ 0 h 19"/>
                  <a:gd name="T64" fmla="*/ 14 w 19"/>
                  <a:gd name="T65" fmla="*/ 1 h 19"/>
                  <a:gd name="T66" fmla="*/ 16 w 19"/>
                  <a:gd name="T67" fmla="*/ 3 h 19"/>
                  <a:gd name="T68" fmla="*/ 18 w 19"/>
                  <a:gd name="T69" fmla="*/ 6 h 19"/>
                  <a:gd name="T70" fmla="*/ 19 w 19"/>
                  <a:gd name="T71" fmla="*/ 9 h 19"/>
                  <a:gd name="T72" fmla="*/ 18 w 19"/>
                  <a:gd name="T73" fmla="*/ 10 h 19"/>
                  <a:gd name="T74" fmla="*/ 19 w 19"/>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19">
                    <a:moveTo>
                      <a:pt x="19" y="10"/>
                    </a:moveTo>
                    <a:cubicBezTo>
                      <a:pt x="19"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2" y="16"/>
                      <a:pt x="12" y="16"/>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7" y="14"/>
                    </a:cubicBezTo>
                    <a:cubicBezTo>
                      <a:pt x="18" y="14"/>
                      <a:pt x="18" y="14"/>
                      <a:pt x="18" y="15"/>
                    </a:cubicBezTo>
                    <a:cubicBezTo>
                      <a:pt x="18" y="15"/>
                      <a:pt x="18" y="15"/>
                      <a:pt x="18" y="15"/>
                    </a:cubicBezTo>
                    <a:cubicBezTo>
                      <a:pt x="18" y="16"/>
                      <a:pt x="18" y="16"/>
                      <a:pt x="18" y="16"/>
                    </a:cubicBezTo>
                    <a:cubicBezTo>
                      <a:pt x="18" y="16"/>
                      <a:pt x="18" y="17"/>
                      <a:pt x="18" y="17"/>
                    </a:cubicBezTo>
                    <a:cubicBezTo>
                      <a:pt x="18" y="17"/>
                      <a:pt x="17" y="17"/>
                      <a:pt x="17" y="17"/>
                    </a:cubicBezTo>
                    <a:cubicBezTo>
                      <a:pt x="17" y="17"/>
                      <a:pt x="17" y="17"/>
                      <a:pt x="17" y="17"/>
                    </a:cubicBezTo>
                    <a:cubicBezTo>
                      <a:pt x="17" y="18"/>
                      <a:pt x="17" y="18"/>
                      <a:pt x="16" y="18"/>
                    </a:cubicBezTo>
                    <a:cubicBezTo>
                      <a:pt x="16" y="18"/>
                      <a:pt x="16" y="18"/>
                      <a:pt x="15" y="19"/>
                    </a:cubicBezTo>
                    <a:cubicBezTo>
                      <a:pt x="14" y="19"/>
                      <a:pt x="14" y="19"/>
                      <a:pt x="13" y="19"/>
                    </a:cubicBezTo>
                    <a:cubicBezTo>
                      <a:pt x="12" y="19"/>
                      <a:pt x="11" y="19"/>
                      <a:pt x="10" y="19"/>
                    </a:cubicBezTo>
                    <a:cubicBezTo>
                      <a:pt x="9" y="19"/>
                      <a:pt x="7" y="19"/>
                      <a:pt x="6" y="19"/>
                    </a:cubicBezTo>
                    <a:cubicBezTo>
                      <a:pt x="5" y="19"/>
                      <a:pt x="4" y="18"/>
                      <a:pt x="3" y="17"/>
                    </a:cubicBezTo>
                    <a:cubicBezTo>
                      <a:pt x="2" y="16"/>
                      <a:pt x="1" y="15"/>
                      <a:pt x="1" y="14"/>
                    </a:cubicBezTo>
                    <a:cubicBezTo>
                      <a:pt x="1" y="13"/>
                      <a:pt x="0" y="12"/>
                      <a:pt x="0" y="10"/>
                    </a:cubicBezTo>
                    <a:cubicBezTo>
                      <a:pt x="0" y="9"/>
                      <a:pt x="1" y="7"/>
                      <a:pt x="1" y="6"/>
                    </a:cubicBezTo>
                    <a:cubicBezTo>
                      <a:pt x="2" y="5"/>
                      <a:pt x="2" y="4"/>
                      <a:pt x="3" y="3"/>
                    </a:cubicBezTo>
                    <a:cubicBezTo>
                      <a:pt x="4" y="2"/>
                      <a:pt x="5" y="1"/>
                      <a:pt x="6" y="1"/>
                    </a:cubicBezTo>
                    <a:cubicBezTo>
                      <a:pt x="7" y="1"/>
                      <a:pt x="8" y="0"/>
                      <a:pt x="10" y="0"/>
                    </a:cubicBezTo>
                    <a:cubicBezTo>
                      <a:pt x="11" y="0"/>
                      <a:pt x="13" y="1"/>
                      <a:pt x="14" y="1"/>
                    </a:cubicBezTo>
                    <a:cubicBezTo>
                      <a:pt x="15" y="1"/>
                      <a:pt x="16" y="2"/>
                      <a:pt x="16" y="3"/>
                    </a:cubicBezTo>
                    <a:cubicBezTo>
                      <a:pt x="17" y="4"/>
                      <a:pt x="18" y="5"/>
                      <a:pt x="18" y="6"/>
                    </a:cubicBezTo>
                    <a:cubicBezTo>
                      <a:pt x="18" y="7"/>
                      <a:pt x="19" y="8"/>
                      <a:pt x="19" y="9"/>
                    </a:cubicBezTo>
                    <a:cubicBezTo>
                      <a:pt x="18" y="10"/>
                      <a:pt x="18" y="10"/>
                      <a:pt x="18" y="10"/>
                    </a:cubicBezTo>
                    <a:lnTo>
                      <a:pt x="19"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4" name="Freeform 8534">
                <a:extLst>
                  <a:ext uri="{FF2B5EF4-FFF2-40B4-BE49-F238E27FC236}">
                    <a16:creationId xmlns:a16="http://schemas.microsoft.com/office/drawing/2014/main" id="{D70A9109-E154-47D5-A708-29543EAF90A5}"/>
                  </a:ext>
                </a:extLst>
              </p:cNvPr>
              <p:cNvSpPr>
                <a:spLocks/>
              </p:cNvSpPr>
              <p:nvPr/>
            </p:nvSpPr>
            <p:spPr bwMode="auto">
              <a:xfrm>
                <a:off x="-2903538" y="3465630"/>
                <a:ext cx="28575" cy="49213"/>
              </a:xfrm>
              <a:custGeom>
                <a:avLst/>
                <a:gdLst>
                  <a:gd name="T0" fmla="*/ 11 w 11"/>
                  <a:gd name="T1" fmla="*/ 3 h 19"/>
                  <a:gd name="T2" fmla="*/ 11 w 11"/>
                  <a:gd name="T3" fmla="*/ 4 h 19"/>
                  <a:gd name="T4" fmla="*/ 11 w 11"/>
                  <a:gd name="T5" fmla="*/ 4 h 19"/>
                  <a:gd name="T6" fmla="*/ 11 w 11"/>
                  <a:gd name="T7" fmla="*/ 5 h 19"/>
                  <a:gd name="T8" fmla="*/ 11 w 11"/>
                  <a:gd name="T9" fmla="*/ 5 h 19"/>
                  <a:gd name="T10" fmla="*/ 10 w 11"/>
                  <a:gd name="T11" fmla="*/ 5 h 19"/>
                  <a:gd name="T12" fmla="*/ 10 w 11"/>
                  <a:gd name="T13" fmla="*/ 4 h 19"/>
                  <a:gd name="T14" fmla="*/ 9 w 11"/>
                  <a:gd name="T15" fmla="*/ 4 h 19"/>
                  <a:gd name="T16" fmla="*/ 9 w 11"/>
                  <a:gd name="T17" fmla="*/ 4 h 19"/>
                  <a:gd name="T18" fmla="*/ 8 w 11"/>
                  <a:gd name="T19" fmla="*/ 4 h 19"/>
                  <a:gd name="T20" fmla="*/ 7 w 11"/>
                  <a:gd name="T21" fmla="*/ 5 h 19"/>
                  <a:gd name="T22" fmla="*/ 6 w 11"/>
                  <a:gd name="T23" fmla="*/ 6 h 19"/>
                  <a:gd name="T24" fmla="*/ 5 w 11"/>
                  <a:gd name="T25" fmla="*/ 8 h 19"/>
                  <a:gd name="T26" fmla="*/ 5 w 11"/>
                  <a:gd name="T27" fmla="*/ 19 h 19"/>
                  <a:gd name="T28" fmla="*/ 5 w 11"/>
                  <a:gd name="T29" fmla="*/ 19 h 19"/>
                  <a:gd name="T30" fmla="*/ 4 w 11"/>
                  <a:gd name="T31" fmla="*/ 19 h 19"/>
                  <a:gd name="T32" fmla="*/ 3 w 11"/>
                  <a:gd name="T33" fmla="*/ 19 h 19"/>
                  <a:gd name="T34" fmla="*/ 2 w 11"/>
                  <a:gd name="T35" fmla="*/ 19 h 19"/>
                  <a:gd name="T36" fmla="*/ 1 w 11"/>
                  <a:gd name="T37" fmla="*/ 19 h 19"/>
                  <a:gd name="T38" fmla="*/ 0 w 11"/>
                  <a:gd name="T39" fmla="*/ 19 h 19"/>
                  <a:gd name="T40" fmla="*/ 0 w 11"/>
                  <a:gd name="T41" fmla="*/ 19 h 19"/>
                  <a:gd name="T42" fmla="*/ 0 w 11"/>
                  <a:gd name="T43" fmla="*/ 19 h 19"/>
                  <a:gd name="T44" fmla="*/ 0 w 11"/>
                  <a:gd name="T45" fmla="*/ 1 h 19"/>
                  <a:gd name="T46" fmla="*/ 0 w 11"/>
                  <a:gd name="T47" fmla="*/ 1 h 19"/>
                  <a:gd name="T48" fmla="*/ 0 w 11"/>
                  <a:gd name="T49" fmla="*/ 0 h 19"/>
                  <a:gd name="T50" fmla="*/ 1 w 11"/>
                  <a:gd name="T51" fmla="*/ 0 h 19"/>
                  <a:gd name="T52" fmla="*/ 2 w 11"/>
                  <a:gd name="T53" fmla="*/ 0 h 19"/>
                  <a:gd name="T54" fmla="*/ 3 w 11"/>
                  <a:gd name="T55" fmla="*/ 0 h 19"/>
                  <a:gd name="T56" fmla="*/ 4 w 11"/>
                  <a:gd name="T57" fmla="*/ 0 h 19"/>
                  <a:gd name="T58" fmla="*/ 4 w 11"/>
                  <a:gd name="T59" fmla="*/ 1 h 19"/>
                  <a:gd name="T60" fmla="*/ 4 w 11"/>
                  <a:gd name="T61" fmla="*/ 1 h 19"/>
                  <a:gd name="T62" fmla="*/ 4 w 11"/>
                  <a:gd name="T63" fmla="*/ 3 h 19"/>
                  <a:gd name="T64" fmla="*/ 5 w 11"/>
                  <a:gd name="T65" fmla="*/ 2 h 19"/>
                  <a:gd name="T66" fmla="*/ 7 w 11"/>
                  <a:gd name="T67" fmla="*/ 1 h 19"/>
                  <a:gd name="T68" fmla="*/ 8 w 11"/>
                  <a:gd name="T69" fmla="*/ 0 h 19"/>
                  <a:gd name="T70" fmla="*/ 9 w 11"/>
                  <a:gd name="T71" fmla="*/ 0 h 19"/>
                  <a:gd name="T72" fmla="*/ 9 w 11"/>
                  <a:gd name="T73" fmla="*/ 0 h 19"/>
                  <a:gd name="T74" fmla="*/ 10 w 11"/>
                  <a:gd name="T75" fmla="*/ 0 h 19"/>
                  <a:gd name="T76" fmla="*/ 11 w 11"/>
                  <a:gd name="T77" fmla="*/ 1 h 19"/>
                  <a:gd name="T78" fmla="*/ 11 w 11"/>
                  <a:gd name="T79" fmla="*/ 1 h 19"/>
                  <a:gd name="T80" fmla="*/ 11 w 11"/>
                  <a:gd name="T81" fmla="*/ 1 h 19"/>
                  <a:gd name="T82" fmla="*/ 11 w 11"/>
                  <a:gd name="T83" fmla="*/ 1 h 19"/>
                  <a:gd name="T84" fmla="*/ 11 w 11"/>
                  <a:gd name="T85" fmla="*/ 2 h 19"/>
                  <a:gd name="T86" fmla="*/ 11 w 11"/>
                  <a:gd name="T8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19">
                    <a:moveTo>
                      <a:pt x="11" y="3"/>
                    </a:moveTo>
                    <a:cubicBezTo>
                      <a:pt x="11" y="3"/>
                      <a:pt x="11" y="3"/>
                      <a:pt x="11" y="4"/>
                    </a:cubicBezTo>
                    <a:cubicBezTo>
                      <a:pt x="11" y="4"/>
                      <a:pt x="11" y="4"/>
                      <a:pt x="11" y="4"/>
                    </a:cubicBezTo>
                    <a:cubicBezTo>
                      <a:pt x="11" y="4"/>
                      <a:pt x="11" y="4"/>
                      <a:pt x="11" y="5"/>
                    </a:cubicBezTo>
                    <a:cubicBezTo>
                      <a:pt x="11" y="5"/>
                      <a:pt x="11" y="5"/>
                      <a:pt x="11" y="5"/>
                    </a:cubicBezTo>
                    <a:cubicBezTo>
                      <a:pt x="11" y="5"/>
                      <a:pt x="10" y="5"/>
                      <a:pt x="10" y="5"/>
                    </a:cubicBezTo>
                    <a:cubicBezTo>
                      <a:pt x="10" y="4"/>
                      <a:pt x="10" y="4"/>
                      <a:pt x="10" y="4"/>
                    </a:cubicBezTo>
                    <a:cubicBezTo>
                      <a:pt x="10" y="4"/>
                      <a:pt x="10" y="4"/>
                      <a:pt x="9" y="4"/>
                    </a:cubicBezTo>
                    <a:cubicBezTo>
                      <a:pt x="9" y="4"/>
                      <a:pt x="9" y="4"/>
                      <a:pt x="9" y="4"/>
                    </a:cubicBezTo>
                    <a:cubicBezTo>
                      <a:pt x="8" y="4"/>
                      <a:pt x="8" y="4"/>
                      <a:pt x="8" y="4"/>
                    </a:cubicBezTo>
                    <a:cubicBezTo>
                      <a:pt x="7" y="4"/>
                      <a:pt x="7" y="5"/>
                      <a:pt x="7" y="5"/>
                    </a:cubicBezTo>
                    <a:cubicBezTo>
                      <a:pt x="7" y="5"/>
                      <a:pt x="6" y="6"/>
                      <a:pt x="6" y="6"/>
                    </a:cubicBezTo>
                    <a:cubicBezTo>
                      <a:pt x="6" y="6"/>
                      <a:pt x="5" y="7"/>
                      <a:pt x="5" y="8"/>
                    </a:cubicBezTo>
                    <a:cubicBezTo>
                      <a:pt x="5" y="19"/>
                      <a:pt x="5" y="19"/>
                      <a:pt x="5" y="19"/>
                    </a:cubicBezTo>
                    <a:cubicBezTo>
                      <a:pt x="5" y="19"/>
                      <a:pt x="5" y="19"/>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0"/>
                    </a:cubicBezTo>
                    <a:cubicBezTo>
                      <a:pt x="0" y="0"/>
                      <a:pt x="1" y="0"/>
                      <a:pt x="1" y="0"/>
                    </a:cubicBezTo>
                    <a:cubicBezTo>
                      <a:pt x="1" y="0"/>
                      <a:pt x="1" y="0"/>
                      <a:pt x="2" y="0"/>
                    </a:cubicBezTo>
                    <a:cubicBezTo>
                      <a:pt x="2" y="0"/>
                      <a:pt x="3" y="0"/>
                      <a:pt x="3" y="0"/>
                    </a:cubicBezTo>
                    <a:cubicBezTo>
                      <a:pt x="3" y="0"/>
                      <a:pt x="3" y="0"/>
                      <a:pt x="4" y="0"/>
                    </a:cubicBezTo>
                    <a:cubicBezTo>
                      <a:pt x="4" y="1"/>
                      <a:pt x="4" y="1"/>
                      <a:pt x="4" y="1"/>
                    </a:cubicBezTo>
                    <a:cubicBezTo>
                      <a:pt x="4" y="1"/>
                      <a:pt x="4" y="1"/>
                      <a:pt x="4" y="1"/>
                    </a:cubicBezTo>
                    <a:cubicBezTo>
                      <a:pt x="4" y="3"/>
                      <a:pt x="4" y="3"/>
                      <a:pt x="4" y="3"/>
                    </a:cubicBezTo>
                    <a:cubicBezTo>
                      <a:pt x="5" y="3"/>
                      <a:pt x="5" y="2"/>
                      <a:pt x="5" y="2"/>
                    </a:cubicBezTo>
                    <a:cubicBezTo>
                      <a:pt x="6" y="1"/>
                      <a:pt x="6" y="1"/>
                      <a:pt x="7" y="1"/>
                    </a:cubicBezTo>
                    <a:cubicBezTo>
                      <a:pt x="7" y="1"/>
                      <a:pt x="7" y="1"/>
                      <a:pt x="8" y="0"/>
                    </a:cubicBezTo>
                    <a:cubicBezTo>
                      <a:pt x="8" y="0"/>
                      <a:pt x="9" y="0"/>
                      <a:pt x="9" y="0"/>
                    </a:cubicBezTo>
                    <a:cubicBezTo>
                      <a:pt x="9" y="0"/>
                      <a:pt x="9" y="0"/>
                      <a:pt x="9" y="0"/>
                    </a:cubicBezTo>
                    <a:cubicBezTo>
                      <a:pt x="10" y="0"/>
                      <a:pt x="10" y="0"/>
                      <a:pt x="10" y="0"/>
                    </a:cubicBezTo>
                    <a:cubicBezTo>
                      <a:pt x="10" y="0"/>
                      <a:pt x="11" y="0"/>
                      <a:pt x="11" y="1"/>
                    </a:cubicBezTo>
                    <a:cubicBezTo>
                      <a:pt x="11" y="1"/>
                      <a:pt x="11" y="1"/>
                      <a:pt x="11" y="1"/>
                    </a:cubicBezTo>
                    <a:cubicBezTo>
                      <a:pt x="11" y="1"/>
                      <a:pt x="11" y="1"/>
                      <a:pt x="11" y="1"/>
                    </a:cubicBezTo>
                    <a:cubicBezTo>
                      <a:pt x="11" y="1"/>
                      <a:pt x="11" y="1"/>
                      <a:pt x="11" y="1"/>
                    </a:cubicBezTo>
                    <a:cubicBezTo>
                      <a:pt x="11" y="1"/>
                      <a:pt x="11" y="1"/>
                      <a:pt x="11" y="2"/>
                    </a:cubicBezTo>
                    <a:cubicBezTo>
                      <a:pt x="11" y="2"/>
                      <a:pt x="11" y="2"/>
                      <a:pt x="11"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5" name="Freeform 8535">
                <a:extLst>
                  <a:ext uri="{FF2B5EF4-FFF2-40B4-BE49-F238E27FC236}">
                    <a16:creationId xmlns:a16="http://schemas.microsoft.com/office/drawing/2014/main" id="{25A070E8-8344-4954-8A8E-9702DFAF004A}"/>
                  </a:ext>
                </a:extLst>
              </p:cNvPr>
              <p:cNvSpPr>
                <a:spLocks/>
              </p:cNvSpPr>
              <p:nvPr/>
            </p:nvSpPr>
            <p:spPr bwMode="auto">
              <a:xfrm>
                <a:off x="-2868613" y="3465630"/>
                <a:ext cx="36513" cy="49213"/>
              </a:xfrm>
              <a:custGeom>
                <a:avLst/>
                <a:gdLst>
                  <a:gd name="T0" fmla="*/ 14 w 14"/>
                  <a:gd name="T1" fmla="*/ 14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6 h 19"/>
                  <a:gd name="T22" fmla="*/ 0 w 14"/>
                  <a:gd name="T23" fmla="*/ 15 h 19"/>
                  <a:gd name="T24" fmla="*/ 0 w 14"/>
                  <a:gd name="T25" fmla="*/ 14 h 19"/>
                  <a:gd name="T26" fmla="*/ 0 w 14"/>
                  <a:gd name="T27" fmla="*/ 14 h 19"/>
                  <a:gd name="T28" fmla="*/ 1 w 14"/>
                  <a:gd name="T29" fmla="*/ 14 h 19"/>
                  <a:gd name="T30" fmla="*/ 1 w 14"/>
                  <a:gd name="T31" fmla="*/ 14 h 19"/>
                  <a:gd name="T32" fmla="*/ 2 w 14"/>
                  <a:gd name="T33" fmla="*/ 15 h 19"/>
                  <a:gd name="T34" fmla="*/ 4 w 14"/>
                  <a:gd name="T35" fmla="*/ 15 h 19"/>
                  <a:gd name="T36" fmla="*/ 6 w 14"/>
                  <a:gd name="T37" fmla="*/ 16 h 19"/>
                  <a:gd name="T38" fmla="*/ 7 w 14"/>
                  <a:gd name="T39" fmla="*/ 16 h 19"/>
                  <a:gd name="T40" fmla="*/ 8 w 14"/>
                  <a:gd name="T41" fmla="*/ 15 h 19"/>
                  <a:gd name="T42" fmla="*/ 9 w 14"/>
                  <a:gd name="T43" fmla="*/ 15 h 19"/>
                  <a:gd name="T44" fmla="*/ 9 w 14"/>
                  <a:gd name="T45" fmla="*/ 14 h 19"/>
                  <a:gd name="T46" fmla="*/ 8 w 14"/>
                  <a:gd name="T47" fmla="*/ 13 h 19"/>
                  <a:gd name="T48" fmla="*/ 8 w 14"/>
                  <a:gd name="T49" fmla="*/ 12 h 19"/>
                  <a:gd name="T50" fmla="*/ 6 w 14"/>
                  <a:gd name="T51" fmla="*/ 12 h 19"/>
                  <a:gd name="T52" fmla="*/ 4 w 14"/>
                  <a:gd name="T53" fmla="*/ 11 h 19"/>
                  <a:gd name="T54" fmla="*/ 3 w 14"/>
                  <a:gd name="T55" fmla="*/ 10 h 19"/>
                  <a:gd name="T56" fmla="*/ 1 w 14"/>
                  <a:gd name="T57" fmla="*/ 9 h 19"/>
                  <a:gd name="T58" fmla="*/ 0 w 14"/>
                  <a:gd name="T59" fmla="*/ 8 h 19"/>
                  <a:gd name="T60" fmla="*/ 0 w 14"/>
                  <a:gd name="T61" fmla="*/ 6 h 19"/>
                  <a:gd name="T62" fmla="*/ 1 w 14"/>
                  <a:gd name="T63" fmla="*/ 4 h 19"/>
                  <a:gd name="T64" fmla="*/ 2 w 14"/>
                  <a:gd name="T65" fmla="*/ 2 h 19"/>
                  <a:gd name="T66" fmla="*/ 4 w 14"/>
                  <a:gd name="T67" fmla="*/ 1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6 h 19"/>
                  <a:gd name="T90" fmla="*/ 13 w 14"/>
                  <a:gd name="T91" fmla="*/ 6 h 19"/>
                  <a:gd name="T92" fmla="*/ 12 w 14"/>
                  <a:gd name="T93" fmla="*/ 6 h 19"/>
                  <a:gd name="T94" fmla="*/ 12 w 14"/>
                  <a:gd name="T95" fmla="*/ 6 h 19"/>
                  <a:gd name="T96" fmla="*/ 11 w 14"/>
                  <a:gd name="T97" fmla="*/ 5 h 19"/>
                  <a:gd name="T98" fmla="*/ 9 w 14"/>
                  <a:gd name="T99" fmla="*/ 4 h 19"/>
                  <a:gd name="T100" fmla="*/ 8 w 14"/>
                  <a:gd name="T101" fmla="*/ 4 h 19"/>
                  <a:gd name="T102" fmla="*/ 6 w 14"/>
                  <a:gd name="T103" fmla="*/ 4 h 19"/>
                  <a:gd name="T104" fmla="*/ 6 w 14"/>
                  <a:gd name="T105" fmla="*/ 5 h 19"/>
                  <a:gd name="T106" fmla="*/ 5 w 14"/>
                  <a:gd name="T107" fmla="*/ 5 h 19"/>
                  <a:gd name="T108" fmla="*/ 5 w 14"/>
                  <a:gd name="T109" fmla="*/ 6 h 19"/>
                  <a:gd name="T110" fmla="*/ 5 w 14"/>
                  <a:gd name="T111" fmla="*/ 6 h 19"/>
                  <a:gd name="T112" fmla="*/ 6 w 14"/>
                  <a:gd name="T113" fmla="*/ 7 h 19"/>
                  <a:gd name="T114" fmla="*/ 8 w 14"/>
                  <a:gd name="T115" fmla="*/ 8 h 19"/>
                  <a:gd name="T116" fmla="*/ 9 w 14"/>
                  <a:gd name="T117" fmla="*/ 8 h 19"/>
                  <a:gd name="T118" fmla="*/ 11 w 14"/>
                  <a:gd name="T119" fmla="*/ 9 h 19"/>
                  <a:gd name="T120" fmla="*/ 12 w 14"/>
                  <a:gd name="T121" fmla="*/ 10 h 19"/>
                  <a:gd name="T122" fmla="*/ 14 w 14"/>
                  <a:gd name="T123" fmla="*/ 12 h 19"/>
                  <a:gd name="T124" fmla="*/ 14 w 14"/>
                  <a:gd name="T12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4"/>
                    </a:moveTo>
                    <a:cubicBezTo>
                      <a:pt x="14" y="15"/>
                      <a:pt x="14" y="15"/>
                      <a:pt x="13" y="16"/>
                    </a:cubicBezTo>
                    <a:cubicBezTo>
                      <a:pt x="13" y="17"/>
                      <a:pt x="12" y="18"/>
                      <a:pt x="12" y="18"/>
                    </a:cubicBezTo>
                    <a:cubicBezTo>
                      <a:pt x="11" y="18"/>
                      <a:pt x="10" y="19"/>
                      <a:pt x="9" y="19"/>
                    </a:cubicBezTo>
                    <a:cubicBezTo>
                      <a:pt x="8" y="19"/>
                      <a:pt x="7" y="19"/>
                      <a:pt x="6" y="19"/>
                    </a:cubicBezTo>
                    <a:cubicBezTo>
                      <a:pt x="5" y="19"/>
                      <a:pt x="5" y="19"/>
                      <a:pt x="4" y="19"/>
                    </a:cubicBezTo>
                    <a:cubicBezTo>
                      <a:pt x="3" y="19"/>
                      <a:pt x="3" y="19"/>
                      <a:pt x="2" y="19"/>
                    </a:cubicBezTo>
                    <a:cubicBezTo>
                      <a:pt x="2" y="19"/>
                      <a:pt x="1" y="19"/>
                      <a:pt x="1" y="18"/>
                    </a:cubicBezTo>
                    <a:cubicBezTo>
                      <a:pt x="1" y="18"/>
                      <a:pt x="0" y="18"/>
                      <a:pt x="0" y="18"/>
                    </a:cubicBezTo>
                    <a:cubicBezTo>
                      <a:pt x="0" y="18"/>
                      <a:pt x="0" y="17"/>
                      <a:pt x="0" y="17"/>
                    </a:cubicBezTo>
                    <a:cubicBezTo>
                      <a:pt x="0" y="17"/>
                      <a:pt x="0" y="16"/>
                      <a:pt x="0" y="16"/>
                    </a:cubicBezTo>
                    <a:cubicBezTo>
                      <a:pt x="0" y="15"/>
                      <a:pt x="0" y="15"/>
                      <a:pt x="0" y="15"/>
                    </a:cubicBezTo>
                    <a:cubicBezTo>
                      <a:pt x="0" y="14"/>
                      <a:pt x="0" y="14"/>
                      <a:pt x="0" y="14"/>
                    </a:cubicBezTo>
                    <a:cubicBezTo>
                      <a:pt x="0" y="14"/>
                      <a:pt x="0" y="14"/>
                      <a:pt x="0" y="14"/>
                    </a:cubicBezTo>
                    <a:cubicBezTo>
                      <a:pt x="0" y="14"/>
                      <a:pt x="0" y="14"/>
                      <a:pt x="1" y="14"/>
                    </a:cubicBezTo>
                    <a:cubicBezTo>
                      <a:pt x="1" y="14"/>
                      <a:pt x="1" y="14"/>
                      <a:pt x="1" y="14"/>
                    </a:cubicBezTo>
                    <a:cubicBezTo>
                      <a:pt x="2" y="14"/>
                      <a:pt x="2" y="14"/>
                      <a:pt x="2" y="15"/>
                    </a:cubicBezTo>
                    <a:cubicBezTo>
                      <a:pt x="3" y="15"/>
                      <a:pt x="3" y="15"/>
                      <a:pt x="4" y="15"/>
                    </a:cubicBezTo>
                    <a:cubicBezTo>
                      <a:pt x="4" y="16"/>
                      <a:pt x="5" y="16"/>
                      <a:pt x="6" y="16"/>
                    </a:cubicBezTo>
                    <a:cubicBezTo>
                      <a:pt x="6" y="16"/>
                      <a:pt x="7" y="16"/>
                      <a:pt x="7" y="16"/>
                    </a:cubicBezTo>
                    <a:cubicBezTo>
                      <a:pt x="7" y="15"/>
                      <a:pt x="8" y="15"/>
                      <a:pt x="8" y="15"/>
                    </a:cubicBezTo>
                    <a:cubicBezTo>
                      <a:pt x="8" y="15"/>
                      <a:pt x="9" y="15"/>
                      <a:pt x="9" y="15"/>
                    </a:cubicBezTo>
                    <a:cubicBezTo>
                      <a:pt x="9" y="14"/>
                      <a:pt x="9" y="14"/>
                      <a:pt x="9" y="14"/>
                    </a:cubicBezTo>
                    <a:cubicBezTo>
                      <a:pt x="9" y="14"/>
                      <a:pt x="9" y="13"/>
                      <a:pt x="8" y="13"/>
                    </a:cubicBezTo>
                    <a:cubicBezTo>
                      <a:pt x="8" y="13"/>
                      <a:pt x="8" y="12"/>
                      <a:pt x="8" y="12"/>
                    </a:cubicBezTo>
                    <a:cubicBezTo>
                      <a:pt x="7" y="12"/>
                      <a:pt x="7" y="12"/>
                      <a:pt x="6" y="12"/>
                    </a:cubicBezTo>
                    <a:cubicBezTo>
                      <a:pt x="6" y="12"/>
                      <a:pt x="5" y="11"/>
                      <a:pt x="4" y="11"/>
                    </a:cubicBezTo>
                    <a:cubicBezTo>
                      <a:pt x="4" y="11"/>
                      <a:pt x="3" y="11"/>
                      <a:pt x="3" y="10"/>
                    </a:cubicBezTo>
                    <a:cubicBezTo>
                      <a:pt x="2" y="10"/>
                      <a:pt x="2" y="10"/>
                      <a:pt x="1" y="9"/>
                    </a:cubicBezTo>
                    <a:cubicBezTo>
                      <a:pt x="1" y="9"/>
                      <a:pt x="1" y="8"/>
                      <a:pt x="0" y="8"/>
                    </a:cubicBezTo>
                    <a:cubicBezTo>
                      <a:pt x="0" y="7"/>
                      <a:pt x="0" y="7"/>
                      <a:pt x="0" y="6"/>
                    </a:cubicBezTo>
                    <a:cubicBezTo>
                      <a:pt x="0" y="5"/>
                      <a:pt x="0" y="4"/>
                      <a:pt x="1" y="4"/>
                    </a:cubicBezTo>
                    <a:cubicBezTo>
                      <a:pt x="1" y="3"/>
                      <a:pt x="1" y="2"/>
                      <a:pt x="2" y="2"/>
                    </a:cubicBezTo>
                    <a:cubicBezTo>
                      <a:pt x="3" y="1"/>
                      <a:pt x="3" y="1"/>
                      <a:pt x="4" y="1"/>
                    </a:cubicBezTo>
                    <a:cubicBezTo>
                      <a:pt x="5" y="0"/>
                      <a:pt x="6" y="0"/>
                      <a:pt x="7" y="0"/>
                    </a:cubicBezTo>
                    <a:cubicBezTo>
                      <a:pt x="8" y="0"/>
                      <a:pt x="9" y="0"/>
                      <a:pt x="9" y="0"/>
                    </a:cubicBezTo>
                    <a:cubicBezTo>
                      <a:pt x="10" y="1"/>
                      <a:pt x="10" y="1"/>
                      <a:pt x="11" y="1"/>
                    </a:cubicBezTo>
                    <a:cubicBezTo>
                      <a:pt x="11" y="1"/>
                      <a:pt x="11" y="1"/>
                      <a:pt x="12" y="1"/>
                    </a:cubicBezTo>
                    <a:cubicBezTo>
                      <a:pt x="12" y="2"/>
                      <a:pt x="12" y="2"/>
                      <a:pt x="12" y="2"/>
                    </a:cubicBezTo>
                    <a:cubicBezTo>
                      <a:pt x="13" y="2"/>
                      <a:pt x="13" y="2"/>
                      <a:pt x="13" y="2"/>
                    </a:cubicBezTo>
                    <a:cubicBezTo>
                      <a:pt x="13" y="2"/>
                      <a:pt x="13" y="3"/>
                      <a:pt x="13" y="3"/>
                    </a:cubicBezTo>
                    <a:cubicBezTo>
                      <a:pt x="13" y="3"/>
                      <a:pt x="13" y="3"/>
                      <a:pt x="13" y="3"/>
                    </a:cubicBezTo>
                    <a:cubicBezTo>
                      <a:pt x="13" y="4"/>
                      <a:pt x="13" y="4"/>
                      <a:pt x="13" y="4"/>
                    </a:cubicBezTo>
                    <a:cubicBezTo>
                      <a:pt x="13" y="5"/>
                      <a:pt x="13" y="5"/>
                      <a:pt x="13" y="5"/>
                    </a:cubicBezTo>
                    <a:cubicBezTo>
                      <a:pt x="13" y="5"/>
                      <a:pt x="13" y="6"/>
                      <a:pt x="13" y="6"/>
                    </a:cubicBezTo>
                    <a:cubicBezTo>
                      <a:pt x="13" y="6"/>
                      <a:pt x="13" y="6"/>
                      <a:pt x="13" y="6"/>
                    </a:cubicBezTo>
                    <a:cubicBezTo>
                      <a:pt x="12" y="6"/>
                      <a:pt x="12" y="6"/>
                      <a:pt x="12" y="6"/>
                    </a:cubicBezTo>
                    <a:cubicBezTo>
                      <a:pt x="12" y="6"/>
                      <a:pt x="12" y="6"/>
                      <a:pt x="12" y="6"/>
                    </a:cubicBezTo>
                    <a:cubicBezTo>
                      <a:pt x="11" y="6"/>
                      <a:pt x="11" y="5"/>
                      <a:pt x="11" y="5"/>
                    </a:cubicBezTo>
                    <a:cubicBezTo>
                      <a:pt x="10" y="5"/>
                      <a:pt x="10" y="5"/>
                      <a:pt x="9" y="4"/>
                    </a:cubicBezTo>
                    <a:cubicBezTo>
                      <a:pt x="9" y="4"/>
                      <a:pt x="8" y="4"/>
                      <a:pt x="8" y="4"/>
                    </a:cubicBezTo>
                    <a:cubicBezTo>
                      <a:pt x="7" y="4"/>
                      <a:pt x="7" y="4"/>
                      <a:pt x="6" y="4"/>
                    </a:cubicBezTo>
                    <a:cubicBezTo>
                      <a:pt x="6" y="4"/>
                      <a:pt x="6" y="4"/>
                      <a:pt x="6" y="5"/>
                    </a:cubicBezTo>
                    <a:cubicBezTo>
                      <a:pt x="5" y="5"/>
                      <a:pt x="5" y="5"/>
                      <a:pt x="5" y="5"/>
                    </a:cubicBezTo>
                    <a:cubicBezTo>
                      <a:pt x="5" y="5"/>
                      <a:pt x="5" y="5"/>
                      <a:pt x="5" y="6"/>
                    </a:cubicBezTo>
                    <a:cubicBezTo>
                      <a:pt x="5" y="6"/>
                      <a:pt x="5" y="6"/>
                      <a:pt x="5" y="6"/>
                    </a:cubicBezTo>
                    <a:cubicBezTo>
                      <a:pt x="6" y="7"/>
                      <a:pt x="6" y="7"/>
                      <a:pt x="6" y="7"/>
                    </a:cubicBezTo>
                    <a:cubicBezTo>
                      <a:pt x="7" y="7"/>
                      <a:pt x="7" y="8"/>
                      <a:pt x="8" y="8"/>
                    </a:cubicBezTo>
                    <a:cubicBezTo>
                      <a:pt x="8" y="8"/>
                      <a:pt x="9" y="8"/>
                      <a:pt x="9" y="8"/>
                    </a:cubicBezTo>
                    <a:cubicBezTo>
                      <a:pt x="10" y="9"/>
                      <a:pt x="11" y="9"/>
                      <a:pt x="11" y="9"/>
                    </a:cubicBezTo>
                    <a:cubicBezTo>
                      <a:pt x="12" y="9"/>
                      <a:pt x="12" y="10"/>
                      <a:pt x="12" y="10"/>
                    </a:cubicBezTo>
                    <a:cubicBezTo>
                      <a:pt x="13" y="11"/>
                      <a:pt x="13" y="11"/>
                      <a:pt x="14" y="12"/>
                    </a:cubicBezTo>
                    <a:cubicBezTo>
                      <a:pt x="14" y="12"/>
                      <a:pt x="14" y="13"/>
                      <a:pt x="14"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6" name="Freeform 8536">
                <a:extLst>
                  <a:ext uri="{FF2B5EF4-FFF2-40B4-BE49-F238E27FC236}">
                    <a16:creationId xmlns:a16="http://schemas.microsoft.com/office/drawing/2014/main" id="{C8BFAF1D-D277-4672-9F54-695890DD1541}"/>
                  </a:ext>
                </a:extLst>
              </p:cNvPr>
              <p:cNvSpPr>
                <a:spLocks/>
              </p:cNvSpPr>
              <p:nvPr/>
            </p:nvSpPr>
            <p:spPr bwMode="auto">
              <a:xfrm>
                <a:off x="-2809876" y="3475155"/>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0"/>
                      <a:pt x="5" y="0"/>
                      <a:pt x="4" y="0"/>
                    </a:cubicBezTo>
                    <a:cubicBezTo>
                      <a:pt x="3" y="0"/>
                      <a:pt x="3" y="0"/>
                      <a:pt x="2" y="0"/>
                    </a:cubicBezTo>
                    <a:cubicBezTo>
                      <a:pt x="2" y="1"/>
                      <a:pt x="1" y="1"/>
                      <a:pt x="1" y="1"/>
                    </a:cubicBezTo>
                    <a:cubicBezTo>
                      <a:pt x="1" y="2"/>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7" name="Freeform 8537">
                <a:extLst>
                  <a:ext uri="{FF2B5EF4-FFF2-40B4-BE49-F238E27FC236}">
                    <a16:creationId xmlns:a16="http://schemas.microsoft.com/office/drawing/2014/main" id="{10996AC8-0F2E-4CF6-8DE9-605904950DF1}"/>
                  </a:ext>
                </a:extLst>
              </p:cNvPr>
              <p:cNvSpPr>
                <a:spLocks/>
              </p:cNvSpPr>
              <p:nvPr/>
            </p:nvSpPr>
            <p:spPr bwMode="auto">
              <a:xfrm>
                <a:off x="-2824163" y="3465630"/>
                <a:ext cx="49213" cy="49213"/>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5 h 19"/>
                  <a:gd name="T12" fmla="*/ 8 w 18"/>
                  <a:gd name="T13" fmla="*/ 15 h 19"/>
                  <a:gd name="T14" fmla="*/ 10 w 18"/>
                  <a:gd name="T15" fmla="*/ 16 h 19"/>
                  <a:gd name="T16" fmla="*/ 12 w 18"/>
                  <a:gd name="T17" fmla="*/ 15 h 19"/>
                  <a:gd name="T18" fmla="*/ 14 w 18"/>
                  <a:gd name="T19" fmla="*/ 15 h 19"/>
                  <a:gd name="T20" fmla="*/ 15 w 18"/>
                  <a:gd name="T21" fmla="*/ 14 h 19"/>
                  <a:gd name="T22" fmla="*/ 16 w 18"/>
                  <a:gd name="T23" fmla="*/ 14 h 19"/>
                  <a:gd name="T24" fmla="*/ 16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6 w 18"/>
                  <a:gd name="T39" fmla="*/ 17 h 19"/>
                  <a:gd name="T40" fmla="*/ 16 w 18"/>
                  <a:gd name="T41" fmla="*/ 18 h 19"/>
                  <a:gd name="T42" fmla="*/ 14 w 18"/>
                  <a:gd name="T43" fmla="*/ 19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7" y="11"/>
                    </a:cubicBezTo>
                    <a:cubicBezTo>
                      <a:pt x="17" y="12"/>
                      <a:pt x="17" y="12"/>
                      <a:pt x="16" y="12"/>
                    </a:cubicBezTo>
                    <a:cubicBezTo>
                      <a:pt x="5" y="12"/>
                      <a:pt x="5" y="12"/>
                      <a:pt x="5" y="12"/>
                    </a:cubicBezTo>
                    <a:cubicBezTo>
                      <a:pt x="5" y="12"/>
                      <a:pt x="5" y="13"/>
                      <a:pt x="5" y="13"/>
                    </a:cubicBezTo>
                    <a:cubicBezTo>
                      <a:pt x="5" y="14"/>
                      <a:pt x="6" y="14"/>
                      <a:pt x="6" y="15"/>
                    </a:cubicBezTo>
                    <a:cubicBezTo>
                      <a:pt x="6" y="15"/>
                      <a:pt x="7" y="15"/>
                      <a:pt x="8" y="15"/>
                    </a:cubicBezTo>
                    <a:cubicBezTo>
                      <a:pt x="8" y="16"/>
                      <a:pt x="9" y="16"/>
                      <a:pt x="10" y="16"/>
                    </a:cubicBezTo>
                    <a:cubicBezTo>
                      <a:pt x="11" y="16"/>
                      <a:pt x="12" y="16"/>
                      <a:pt x="12" y="15"/>
                    </a:cubicBezTo>
                    <a:cubicBezTo>
                      <a:pt x="13" y="15"/>
                      <a:pt x="14" y="15"/>
                      <a:pt x="14" y="15"/>
                    </a:cubicBezTo>
                    <a:cubicBezTo>
                      <a:pt x="15" y="14"/>
                      <a:pt x="15" y="14"/>
                      <a:pt x="15" y="14"/>
                    </a:cubicBezTo>
                    <a:cubicBezTo>
                      <a:pt x="16" y="14"/>
                      <a:pt x="16" y="14"/>
                      <a:pt x="16" y="14"/>
                    </a:cubicBezTo>
                    <a:cubicBezTo>
                      <a:pt x="16" y="14"/>
                      <a:pt x="16" y="14"/>
                      <a:pt x="16"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6" y="17"/>
                      <a:pt x="16" y="17"/>
                    </a:cubicBezTo>
                    <a:cubicBezTo>
                      <a:pt x="16" y="18"/>
                      <a:pt x="16" y="18"/>
                      <a:pt x="16" y="18"/>
                    </a:cubicBezTo>
                    <a:cubicBezTo>
                      <a:pt x="15" y="18"/>
                      <a:pt x="15" y="18"/>
                      <a:pt x="14" y="19"/>
                    </a:cubicBezTo>
                    <a:cubicBezTo>
                      <a:pt x="14" y="19"/>
                      <a:pt x="13" y="19"/>
                      <a:pt x="12" y="19"/>
                    </a:cubicBezTo>
                    <a:cubicBezTo>
                      <a:pt x="11" y="19"/>
                      <a:pt x="10" y="19"/>
                      <a:pt x="9" y="19"/>
                    </a:cubicBezTo>
                    <a:cubicBezTo>
                      <a:pt x="8" y="19"/>
                      <a:pt x="6" y="19"/>
                      <a:pt x="5" y="19"/>
                    </a:cubicBezTo>
                    <a:cubicBezTo>
                      <a:pt x="4" y="19"/>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1"/>
                      <a:pt x="5" y="1"/>
                    </a:cubicBezTo>
                    <a:cubicBezTo>
                      <a:pt x="6" y="1"/>
                      <a:pt x="8" y="0"/>
                      <a:pt x="9" y="0"/>
                    </a:cubicBezTo>
                    <a:cubicBezTo>
                      <a:pt x="11" y="0"/>
                      <a:pt x="12" y="1"/>
                      <a:pt x="13" y="1"/>
                    </a:cubicBezTo>
                    <a:cubicBezTo>
                      <a:pt x="14" y="1"/>
                      <a:pt x="15" y="2"/>
                      <a:pt x="16" y="3"/>
                    </a:cubicBezTo>
                    <a:cubicBezTo>
                      <a:pt x="16" y="4"/>
                      <a:pt x="17" y="5"/>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8" name="Freeform 8538">
                <a:extLst>
                  <a:ext uri="{FF2B5EF4-FFF2-40B4-BE49-F238E27FC236}">
                    <a16:creationId xmlns:a16="http://schemas.microsoft.com/office/drawing/2014/main" id="{AAA5DAC4-7996-40AF-B187-5677D30B2438}"/>
                  </a:ext>
                </a:extLst>
              </p:cNvPr>
              <p:cNvSpPr>
                <a:spLocks/>
              </p:cNvSpPr>
              <p:nvPr/>
            </p:nvSpPr>
            <p:spPr bwMode="auto">
              <a:xfrm>
                <a:off x="-3159126" y="3446580"/>
                <a:ext cx="52388" cy="71438"/>
              </a:xfrm>
              <a:custGeom>
                <a:avLst/>
                <a:gdLst>
                  <a:gd name="T0" fmla="*/ 20 w 20"/>
                  <a:gd name="T1" fmla="*/ 2 h 27"/>
                  <a:gd name="T2" fmla="*/ 20 w 20"/>
                  <a:gd name="T3" fmla="*/ 3 h 27"/>
                  <a:gd name="T4" fmla="*/ 20 w 20"/>
                  <a:gd name="T5" fmla="*/ 4 h 27"/>
                  <a:gd name="T6" fmla="*/ 20 w 20"/>
                  <a:gd name="T7" fmla="*/ 4 h 27"/>
                  <a:gd name="T8" fmla="*/ 20 w 20"/>
                  <a:gd name="T9" fmla="*/ 4 h 27"/>
                  <a:gd name="T10" fmla="*/ 13 w 20"/>
                  <a:gd name="T11" fmla="*/ 4 h 27"/>
                  <a:gd name="T12" fmla="*/ 13 w 20"/>
                  <a:gd name="T13" fmla="*/ 26 h 27"/>
                  <a:gd name="T14" fmla="*/ 13 w 20"/>
                  <a:gd name="T15" fmla="*/ 26 h 27"/>
                  <a:gd name="T16" fmla="*/ 12 w 20"/>
                  <a:gd name="T17" fmla="*/ 26 h 27"/>
                  <a:gd name="T18" fmla="*/ 11 w 20"/>
                  <a:gd name="T19" fmla="*/ 27 h 27"/>
                  <a:gd name="T20" fmla="*/ 10 w 20"/>
                  <a:gd name="T21" fmla="*/ 27 h 27"/>
                  <a:gd name="T22" fmla="*/ 9 w 20"/>
                  <a:gd name="T23" fmla="*/ 27 h 27"/>
                  <a:gd name="T24" fmla="*/ 8 w 20"/>
                  <a:gd name="T25" fmla="*/ 26 h 27"/>
                  <a:gd name="T26" fmla="*/ 8 w 20"/>
                  <a:gd name="T27" fmla="*/ 26 h 27"/>
                  <a:gd name="T28" fmla="*/ 7 w 20"/>
                  <a:gd name="T29" fmla="*/ 26 h 27"/>
                  <a:gd name="T30" fmla="*/ 7 w 20"/>
                  <a:gd name="T31" fmla="*/ 4 h 27"/>
                  <a:gd name="T32" fmla="*/ 1 w 20"/>
                  <a:gd name="T33" fmla="*/ 4 h 27"/>
                  <a:gd name="T34" fmla="*/ 1 w 20"/>
                  <a:gd name="T35" fmla="*/ 4 h 27"/>
                  <a:gd name="T36" fmla="*/ 0 w 20"/>
                  <a:gd name="T37" fmla="*/ 4 h 27"/>
                  <a:gd name="T38" fmla="*/ 0 w 20"/>
                  <a:gd name="T39" fmla="*/ 3 h 27"/>
                  <a:gd name="T40" fmla="*/ 0 w 20"/>
                  <a:gd name="T41" fmla="*/ 2 h 27"/>
                  <a:gd name="T42" fmla="*/ 0 w 20"/>
                  <a:gd name="T43" fmla="*/ 1 h 27"/>
                  <a:gd name="T44" fmla="*/ 0 w 20"/>
                  <a:gd name="T45" fmla="*/ 0 h 27"/>
                  <a:gd name="T46" fmla="*/ 1 w 20"/>
                  <a:gd name="T47" fmla="*/ 0 h 27"/>
                  <a:gd name="T48" fmla="*/ 1 w 20"/>
                  <a:gd name="T49" fmla="*/ 0 h 27"/>
                  <a:gd name="T50" fmla="*/ 20 w 20"/>
                  <a:gd name="T51" fmla="*/ 0 h 27"/>
                  <a:gd name="T52" fmla="*/ 20 w 20"/>
                  <a:gd name="T53" fmla="*/ 0 h 27"/>
                  <a:gd name="T54" fmla="*/ 20 w 20"/>
                  <a:gd name="T55" fmla="*/ 0 h 27"/>
                  <a:gd name="T56" fmla="*/ 20 w 20"/>
                  <a:gd name="T57" fmla="*/ 1 h 27"/>
                  <a:gd name="T58" fmla="*/ 20 w 20"/>
                  <a:gd name="T5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27">
                    <a:moveTo>
                      <a:pt x="20" y="2"/>
                    </a:moveTo>
                    <a:cubicBezTo>
                      <a:pt x="20" y="3"/>
                      <a:pt x="20" y="3"/>
                      <a:pt x="20" y="3"/>
                    </a:cubicBezTo>
                    <a:cubicBezTo>
                      <a:pt x="20" y="4"/>
                      <a:pt x="20" y="4"/>
                      <a:pt x="20" y="4"/>
                    </a:cubicBezTo>
                    <a:cubicBezTo>
                      <a:pt x="20" y="4"/>
                      <a:pt x="20" y="4"/>
                      <a:pt x="20" y="4"/>
                    </a:cubicBezTo>
                    <a:cubicBezTo>
                      <a:pt x="20" y="4"/>
                      <a:pt x="20" y="4"/>
                      <a:pt x="20" y="4"/>
                    </a:cubicBezTo>
                    <a:cubicBezTo>
                      <a:pt x="13" y="4"/>
                      <a:pt x="13" y="4"/>
                      <a:pt x="13" y="4"/>
                    </a:cubicBezTo>
                    <a:cubicBezTo>
                      <a:pt x="13" y="26"/>
                      <a:pt x="13" y="26"/>
                      <a:pt x="13" y="26"/>
                    </a:cubicBezTo>
                    <a:cubicBezTo>
                      <a:pt x="13" y="26"/>
                      <a:pt x="13" y="26"/>
                      <a:pt x="13" y="26"/>
                    </a:cubicBezTo>
                    <a:cubicBezTo>
                      <a:pt x="13" y="26"/>
                      <a:pt x="13" y="26"/>
                      <a:pt x="12" y="26"/>
                    </a:cubicBezTo>
                    <a:cubicBezTo>
                      <a:pt x="12" y="26"/>
                      <a:pt x="12" y="26"/>
                      <a:pt x="11" y="27"/>
                    </a:cubicBezTo>
                    <a:cubicBezTo>
                      <a:pt x="11" y="27"/>
                      <a:pt x="11" y="27"/>
                      <a:pt x="10" y="27"/>
                    </a:cubicBezTo>
                    <a:cubicBezTo>
                      <a:pt x="10" y="27"/>
                      <a:pt x="9" y="27"/>
                      <a:pt x="9" y="27"/>
                    </a:cubicBezTo>
                    <a:cubicBezTo>
                      <a:pt x="9" y="26"/>
                      <a:pt x="8" y="26"/>
                      <a:pt x="8" y="26"/>
                    </a:cubicBezTo>
                    <a:cubicBezTo>
                      <a:pt x="8" y="26"/>
                      <a:pt x="8" y="26"/>
                      <a:pt x="8" y="26"/>
                    </a:cubicBezTo>
                    <a:cubicBezTo>
                      <a:pt x="8" y="26"/>
                      <a:pt x="7" y="26"/>
                      <a:pt x="7" y="26"/>
                    </a:cubicBezTo>
                    <a:cubicBezTo>
                      <a:pt x="7" y="4"/>
                      <a:pt x="7" y="4"/>
                      <a:pt x="7" y="4"/>
                    </a:cubicBezTo>
                    <a:cubicBezTo>
                      <a:pt x="1" y="4"/>
                      <a:pt x="1" y="4"/>
                      <a:pt x="1" y="4"/>
                    </a:cubicBezTo>
                    <a:cubicBezTo>
                      <a:pt x="1" y="4"/>
                      <a:pt x="1" y="4"/>
                      <a:pt x="1" y="4"/>
                    </a:cubicBezTo>
                    <a:cubicBezTo>
                      <a:pt x="0" y="4"/>
                      <a:pt x="0" y="4"/>
                      <a:pt x="0" y="4"/>
                    </a:cubicBezTo>
                    <a:cubicBezTo>
                      <a:pt x="0" y="4"/>
                      <a:pt x="0" y="4"/>
                      <a:pt x="0" y="3"/>
                    </a:cubicBezTo>
                    <a:cubicBezTo>
                      <a:pt x="0" y="3"/>
                      <a:pt x="0" y="3"/>
                      <a:pt x="0" y="2"/>
                    </a:cubicBezTo>
                    <a:cubicBezTo>
                      <a:pt x="0" y="2"/>
                      <a:pt x="0" y="1"/>
                      <a:pt x="0" y="1"/>
                    </a:cubicBezTo>
                    <a:cubicBezTo>
                      <a:pt x="0" y="1"/>
                      <a:pt x="0" y="1"/>
                      <a:pt x="0" y="0"/>
                    </a:cubicBezTo>
                    <a:cubicBezTo>
                      <a:pt x="0" y="0"/>
                      <a:pt x="0" y="0"/>
                      <a:pt x="1" y="0"/>
                    </a:cubicBezTo>
                    <a:cubicBezTo>
                      <a:pt x="1" y="0"/>
                      <a:pt x="1" y="0"/>
                      <a:pt x="1" y="0"/>
                    </a:cubicBezTo>
                    <a:cubicBezTo>
                      <a:pt x="20" y="0"/>
                      <a:pt x="20" y="0"/>
                      <a:pt x="20" y="0"/>
                    </a:cubicBezTo>
                    <a:cubicBezTo>
                      <a:pt x="20" y="0"/>
                      <a:pt x="20" y="0"/>
                      <a:pt x="20" y="0"/>
                    </a:cubicBezTo>
                    <a:cubicBezTo>
                      <a:pt x="20" y="0"/>
                      <a:pt x="20" y="0"/>
                      <a:pt x="20" y="0"/>
                    </a:cubicBezTo>
                    <a:cubicBezTo>
                      <a:pt x="20" y="1"/>
                      <a:pt x="20" y="1"/>
                      <a:pt x="20" y="1"/>
                    </a:cubicBezTo>
                    <a:cubicBezTo>
                      <a:pt x="20" y="1"/>
                      <a:pt x="20" y="2"/>
                      <a:pt x="2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29" name="Freeform 8539">
                <a:extLst>
                  <a:ext uri="{FF2B5EF4-FFF2-40B4-BE49-F238E27FC236}">
                    <a16:creationId xmlns:a16="http://schemas.microsoft.com/office/drawing/2014/main" id="{465C51B7-E6FE-4A2A-8283-0D41064CF7C0}"/>
                  </a:ext>
                </a:extLst>
              </p:cNvPr>
              <p:cNvSpPr>
                <a:spLocks/>
              </p:cNvSpPr>
              <p:nvPr/>
            </p:nvSpPr>
            <p:spPr bwMode="auto">
              <a:xfrm>
                <a:off x="-3103563" y="3462455"/>
                <a:ext cx="31750" cy="55563"/>
              </a:xfrm>
              <a:custGeom>
                <a:avLst/>
                <a:gdLst>
                  <a:gd name="T0" fmla="*/ 12 w 12"/>
                  <a:gd name="T1" fmla="*/ 3 h 21"/>
                  <a:gd name="T2" fmla="*/ 12 w 12"/>
                  <a:gd name="T3" fmla="*/ 4 h 21"/>
                  <a:gd name="T4" fmla="*/ 12 w 12"/>
                  <a:gd name="T5" fmla="*/ 5 h 21"/>
                  <a:gd name="T6" fmla="*/ 11 w 12"/>
                  <a:gd name="T7" fmla="*/ 6 h 21"/>
                  <a:gd name="T8" fmla="*/ 11 w 12"/>
                  <a:gd name="T9" fmla="*/ 6 h 21"/>
                  <a:gd name="T10" fmla="*/ 11 w 12"/>
                  <a:gd name="T11" fmla="*/ 6 h 21"/>
                  <a:gd name="T12" fmla="*/ 10 w 12"/>
                  <a:gd name="T13" fmla="*/ 5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5 w 12"/>
                  <a:gd name="T31" fmla="*/ 20 h 21"/>
                  <a:gd name="T32" fmla="*/ 4 w 12"/>
                  <a:gd name="T33" fmla="*/ 21 h 21"/>
                  <a:gd name="T34" fmla="*/ 3 w 12"/>
                  <a:gd name="T35" fmla="*/ 21 h 21"/>
                  <a:gd name="T36" fmla="*/ 1 w 12"/>
                  <a:gd name="T37" fmla="*/ 21 h 21"/>
                  <a:gd name="T38" fmla="*/ 1 w 12"/>
                  <a:gd name="T39" fmla="*/ 20 h 21"/>
                  <a:gd name="T40" fmla="*/ 0 w 12"/>
                  <a:gd name="T41" fmla="*/ 20 h 21"/>
                  <a:gd name="T42" fmla="*/ 0 w 12"/>
                  <a:gd name="T43" fmla="*/ 20 h 21"/>
                  <a:gd name="T44" fmla="*/ 0 w 12"/>
                  <a:gd name="T45" fmla="*/ 2 h 21"/>
                  <a:gd name="T46" fmla="*/ 0 w 12"/>
                  <a:gd name="T47" fmla="*/ 1 h 21"/>
                  <a:gd name="T48" fmla="*/ 0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2 h 21"/>
                  <a:gd name="T62" fmla="*/ 4 w 12"/>
                  <a:gd name="T63" fmla="*/ 4 h 21"/>
                  <a:gd name="T64" fmla="*/ 6 w 12"/>
                  <a:gd name="T65" fmla="*/ 2 h 21"/>
                  <a:gd name="T66" fmla="*/ 7 w 12"/>
                  <a:gd name="T67" fmla="*/ 1 h 21"/>
                  <a:gd name="T68" fmla="*/ 8 w 12"/>
                  <a:gd name="T69" fmla="*/ 1 h 21"/>
                  <a:gd name="T70" fmla="*/ 9 w 12"/>
                  <a:gd name="T71" fmla="*/ 0 h 21"/>
                  <a:gd name="T72" fmla="*/ 10 w 12"/>
                  <a:gd name="T73" fmla="*/ 0 h 21"/>
                  <a:gd name="T74" fmla="*/ 10 w 12"/>
                  <a:gd name="T75" fmla="*/ 1 h 21"/>
                  <a:gd name="T76" fmla="*/ 11 w 12"/>
                  <a:gd name="T77" fmla="*/ 1 h 21"/>
                  <a:gd name="T78" fmla="*/ 11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1" y="5"/>
                      <a:pt x="11" y="5"/>
                      <a:pt x="11" y="6"/>
                    </a:cubicBezTo>
                    <a:cubicBezTo>
                      <a:pt x="11" y="6"/>
                      <a:pt x="11" y="6"/>
                      <a:pt x="11" y="6"/>
                    </a:cubicBezTo>
                    <a:cubicBezTo>
                      <a:pt x="11" y="6"/>
                      <a:pt x="11" y="6"/>
                      <a:pt x="11" y="6"/>
                    </a:cubicBezTo>
                    <a:cubicBezTo>
                      <a:pt x="10" y="6"/>
                      <a:pt x="10" y="5"/>
                      <a:pt x="10" y="5"/>
                    </a:cubicBezTo>
                    <a:cubicBezTo>
                      <a:pt x="10" y="5"/>
                      <a:pt x="10" y="5"/>
                      <a:pt x="10" y="5"/>
                    </a:cubicBezTo>
                    <a:cubicBezTo>
                      <a:pt x="9" y="5"/>
                      <a:pt x="9" y="5"/>
                      <a:pt x="9" y="5"/>
                    </a:cubicBezTo>
                    <a:cubicBezTo>
                      <a:pt x="9" y="5"/>
                      <a:pt x="8" y="5"/>
                      <a:pt x="8" y="5"/>
                    </a:cubicBezTo>
                    <a:cubicBezTo>
                      <a:pt x="8" y="5"/>
                      <a:pt x="7" y="6"/>
                      <a:pt x="7" y="6"/>
                    </a:cubicBezTo>
                    <a:cubicBezTo>
                      <a:pt x="7" y="6"/>
                      <a:pt x="7" y="6"/>
                      <a:pt x="6" y="7"/>
                    </a:cubicBezTo>
                    <a:cubicBezTo>
                      <a:pt x="6" y="7"/>
                      <a:pt x="6" y="8"/>
                      <a:pt x="5" y="8"/>
                    </a:cubicBezTo>
                    <a:cubicBezTo>
                      <a:pt x="5" y="20"/>
                      <a:pt x="5" y="20"/>
                      <a:pt x="5" y="20"/>
                    </a:cubicBezTo>
                    <a:cubicBezTo>
                      <a:pt x="5" y="20"/>
                      <a:pt x="5" y="20"/>
                      <a:pt x="5" y="20"/>
                    </a:cubicBezTo>
                    <a:cubicBezTo>
                      <a:pt x="5" y="20"/>
                      <a:pt x="5" y="20"/>
                      <a:pt x="5" y="20"/>
                    </a:cubicBezTo>
                    <a:cubicBezTo>
                      <a:pt x="4" y="20"/>
                      <a:pt x="4" y="21"/>
                      <a:pt x="4" y="21"/>
                    </a:cubicBezTo>
                    <a:cubicBezTo>
                      <a:pt x="3" y="21"/>
                      <a:pt x="3" y="21"/>
                      <a:pt x="3" y="21"/>
                    </a:cubicBezTo>
                    <a:cubicBezTo>
                      <a:pt x="2" y="21"/>
                      <a:pt x="2" y="21"/>
                      <a:pt x="1" y="21"/>
                    </a:cubicBezTo>
                    <a:cubicBezTo>
                      <a:pt x="1" y="21"/>
                      <a:pt x="1" y="20"/>
                      <a:pt x="1"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5" y="3"/>
                      <a:pt x="5" y="3"/>
                      <a:pt x="6" y="2"/>
                    </a:cubicBezTo>
                    <a:cubicBezTo>
                      <a:pt x="6" y="2"/>
                      <a:pt x="7" y="1"/>
                      <a:pt x="7" y="1"/>
                    </a:cubicBezTo>
                    <a:cubicBezTo>
                      <a:pt x="7" y="1"/>
                      <a:pt x="8" y="1"/>
                      <a:pt x="8" y="1"/>
                    </a:cubicBezTo>
                    <a:cubicBezTo>
                      <a:pt x="8" y="0"/>
                      <a:pt x="9" y="0"/>
                      <a:pt x="9" y="0"/>
                    </a:cubicBezTo>
                    <a:cubicBezTo>
                      <a:pt x="9" y="0"/>
                      <a:pt x="10" y="0"/>
                      <a:pt x="10" y="0"/>
                    </a:cubicBezTo>
                    <a:cubicBezTo>
                      <a:pt x="10" y="0"/>
                      <a:pt x="10" y="0"/>
                      <a:pt x="10" y="1"/>
                    </a:cubicBezTo>
                    <a:cubicBezTo>
                      <a:pt x="11" y="1"/>
                      <a:pt x="11" y="1"/>
                      <a:pt x="11" y="1"/>
                    </a:cubicBezTo>
                    <a:cubicBezTo>
                      <a:pt x="11" y="1"/>
                      <a:pt x="11" y="1"/>
                      <a:pt x="11" y="1"/>
                    </a:cubicBezTo>
                    <a:cubicBezTo>
                      <a:pt x="11" y="1"/>
                      <a:pt x="12" y="1"/>
                      <a:pt x="12" y="1"/>
                    </a:cubicBezTo>
                    <a:cubicBezTo>
                      <a:pt x="12" y="1"/>
                      <a:pt x="12" y="1"/>
                      <a:pt x="12" y="1"/>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0" name="Freeform 8540">
                <a:extLst>
                  <a:ext uri="{FF2B5EF4-FFF2-40B4-BE49-F238E27FC236}">
                    <a16:creationId xmlns:a16="http://schemas.microsoft.com/office/drawing/2014/main" id="{DD83CD0D-6C4D-440C-88C4-E6A50B1D75EB}"/>
                  </a:ext>
                </a:extLst>
              </p:cNvPr>
              <p:cNvSpPr>
                <a:spLocks noEditPoints="1"/>
              </p:cNvSpPr>
              <p:nvPr/>
            </p:nvSpPr>
            <p:spPr bwMode="auto">
              <a:xfrm>
                <a:off x="-3068638" y="3462455"/>
                <a:ext cx="44450" cy="55563"/>
              </a:xfrm>
              <a:custGeom>
                <a:avLst/>
                <a:gdLst>
                  <a:gd name="T0" fmla="*/ 17 w 17"/>
                  <a:gd name="T1" fmla="*/ 20 h 21"/>
                  <a:gd name="T2" fmla="*/ 16 w 17"/>
                  <a:gd name="T3" fmla="*/ 20 h 21"/>
                  <a:gd name="T4" fmla="*/ 16 w 17"/>
                  <a:gd name="T5" fmla="*/ 21 h 21"/>
                  <a:gd name="T6" fmla="*/ 14 w 17"/>
                  <a:gd name="T7" fmla="*/ 21 h 21"/>
                  <a:gd name="T8" fmla="*/ 13 w 17"/>
                  <a:gd name="T9" fmla="*/ 21 h 21"/>
                  <a:gd name="T10" fmla="*/ 12 w 17"/>
                  <a:gd name="T11" fmla="*/ 20 h 21"/>
                  <a:gd name="T12" fmla="*/ 12 w 17"/>
                  <a:gd name="T13" fmla="*/ 20 h 21"/>
                  <a:gd name="T14" fmla="*/ 12 w 17"/>
                  <a:gd name="T15" fmla="*/ 18 h 21"/>
                  <a:gd name="T16" fmla="*/ 10 w 17"/>
                  <a:gd name="T17" fmla="*/ 20 h 21"/>
                  <a:gd name="T18" fmla="*/ 6 w 17"/>
                  <a:gd name="T19" fmla="*/ 21 h 21"/>
                  <a:gd name="T20" fmla="*/ 4 w 17"/>
                  <a:gd name="T21" fmla="*/ 21 h 21"/>
                  <a:gd name="T22" fmla="*/ 2 w 17"/>
                  <a:gd name="T23" fmla="*/ 19 h 21"/>
                  <a:gd name="T24" fmla="*/ 0 w 17"/>
                  <a:gd name="T25" fmla="*/ 18 h 21"/>
                  <a:gd name="T26" fmla="*/ 0 w 17"/>
                  <a:gd name="T27" fmla="*/ 15 h 21"/>
                  <a:gd name="T28" fmla="*/ 0 w 17"/>
                  <a:gd name="T29" fmla="*/ 12 h 21"/>
                  <a:gd name="T30" fmla="*/ 2 w 17"/>
                  <a:gd name="T31" fmla="*/ 10 h 21"/>
                  <a:gd name="T32" fmla="*/ 5 w 17"/>
                  <a:gd name="T33" fmla="*/ 9 h 21"/>
                  <a:gd name="T34" fmla="*/ 10 w 17"/>
                  <a:gd name="T35" fmla="*/ 9 h 21"/>
                  <a:gd name="T36" fmla="*/ 11 w 17"/>
                  <a:gd name="T37" fmla="*/ 9 h 21"/>
                  <a:gd name="T38" fmla="*/ 11 w 17"/>
                  <a:gd name="T39" fmla="*/ 8 h 21"/>
                  <a:gd name="T40" fmla="*/ 11 w 17"/>
                  <a:gd name="T41" fmla="*/ 6 h 21"/>
                  <a:gd name="T42" fmla="*/ 11 w 17"/>
                  <a:gd name="T43" fmla="*/ 5 h 21"/>
                  <a:gd name="T44" fmla="*/ 10 w 17"/>
                  <a:gd name="T45" fmla="*/ 4 h 21"/>
                  <a:gd name="T46" fmla="*/ 8 w 17"/>
                  <a:gd name="T47" fmla="*/ 4 h 21"/>
                  <a:gd name="T48" fmla="*/ 6 w 17"/>
                  <a:gd name="T49" fmla="*/ 5 h 21"/>
                  <a:gd name="T50" fmla="*/ 4 w 17"/>
                  <a:gd name="T51" fmla="*/ 5 h 21"/>
                  <a:gd name="T52" fmla="*/ 3 w 17"/>
                  <a:gd name="T53" fmla="*/ 6 h 21"/>
                  <a:gd name="T54" fmla="*/ 2 w 17"/>
                  <a:gd name="T55" fmla="*/ 6 h 21"/>
                  <a:gd name="T56" fmla="*/ 1 w 17"/>
                  <a:gd name="T57" fmla="*/ 6 h 21"/>
                  <a:gd name="T58" fmla="*/ 1 w 17"/>
                  <a:gd name="T59" fmla="*/ 6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1 h 21"/>
                  <a:gd name="T74" fmla="*/ 8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1 w 17"/>
                  <a:gd name="T87" fmla="*/ 12 h 21"/>
                  <a:gd name="T88" fmla="*/ 9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1 w 17"/>
                  <a:gd name="T105" fmla="*/ 15 h 21"/>
                  <a:gd name="T106" fmla="*/ 11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6" y="20"/>
                      <a:pt x="16" y="20"/>
                    </a:cubicBezTo>
                    <a:cubicBezTo>
                      <a:pt x="16" y="20"/>
                      <a:pt x="16" y="20"/>
                      <a:pt x="16" y="21"/>
                    </a:cubicBezTo>
                    <a:cubicBezTo>
                      <a:pt x="15" y="21"/>
                      <a:pt x="15" y="21"/>
                      <a:pt x="14" y="21"/>
                    </a:cubicBezTo>
                    <a:cubicBezTo>
                      <a:pt x="14" y="21"/>
                      <a:pt x="13" y="21"/>
                      <a:pt x="13" y="21"/>
                    </a:cubicBezTo>
                    <a:cubicBezTo>
                      <a:pt x="13" y="20"/>
                      <a:pt x="13" y="20"/>
                      <a:pt x="12" y="20"/>
                    </a:cubicBezTo>
                    <a:cubicBezTo>
                      <a:pt x="12" y="20"/>
                      <a:pt x="12" y="20"/>
                      <a:pt x="12" y="20"/>
                    </a:cubicBezTo>
                    <a:cubicBezTo>
                      <a:pt x="12" y="18"/>
                      <a:pt x="12" y="18"/>
                      <a:pt x="12" y="18"/>
                    </a:cubicBezTo>
                    <a:cubicBezTo>
                      <a:pt x="12" y="19"/>
                      <a:pt x="11" y="20"/>
                      <a:pt x="10" y="20"/>
                    </a:cubicBezTo>
                    <a:cubicBezTo>
                      <a:pt x="9" y="21"/>
                      <a:pt x="8" y="21"/>
                      <a:pt x="6" y="21"/>
                    </a:cubicBezTo>
                    <a:cubicBezTo>
                      <a:pt x="6" y="21"/>
                      <a:pt x="5" y="21"/>
                      <a:pt x="4" y="21"/>
                    </a:cubicBezTo>
                    <a:cubicBezTo>
                      <a:pt x="3" y="20"/>
                      <a:pt x="2" y="20"/>
                      <a:pt x="2" y="19"/>
                    </a:cubicBezTo>
                    <a:cubicBezTo>
                      <a:pt x="1" y="19"/>
                      <a:pt x="1" y="18"/>
                      <a:pt x="0" y="18"/>
                    </a:cubicBezTo>
                    <a:cubicBezTo>
                      <a:pt x="0" y="17"/>
                      <a:pt x="0" y="16"/>
                      <a:pt x="0" y="15"/>
                    </a:cubicBezTo>
                    <a:cubicBezTo>
                      <a:pt x="0" y="14"/>
                      <a:pt x="0" y="13"/>
                      <a:pt x="0" y="12"/>
                    </a:cubicBezTo>
                    <a:cubicBezTo>
                      <a:pt x="1" y="11"/>
                      <a:pt x="2" y="11"/>
                      <a:pt x="2" y="10"/>
                    </a:cubicBezTo>
                    <a:cubicBezTo>
                      <a:pt x="3" y="10"/>
                      <a:pt x="4" y="9"/>
                      <a:pt x="5" y="9"/>
                    </a:cubicBezTo>
                    <a:cubicBezTo>
                      <a:pt x="7" y="9"/>
                      <a:pt x="8" y="9"/>
                      <a:pt x="10" y="9"/>
                    </a:cubicBezTo>
                    <a:cubicBezTo>
                      <a:pt x="11" y="9"/>
                      <a:pt x="11" y="9"/>
                      <a:pt x="11" y="9"/>
                    </a:cubicBezTo>
                    <a:cubicBezTo>
                      <a:pt x="11" y="8"/>
                      <a:pt x="11" y="8"/>
                      <a:pt x="11" y="8"/>
                    </a:cubicBezTo>
                    <a:cubicBezTo>
                      <a:pt x="11" y="7"/>
                      <a:pt x="11" y="7"/>
                      <a:pt x="11" y="6"/>
                    </a:cubicBezTo>
                    <a:cubicBezTo>
                      <a:pt x="11" y="6"/>
                      <a:pt x="11" y="5"/>
                      <a:pt x="11" y="5"/>
                    </a:cubicBezTo>
                    <a:cubicBezTo>
                      <a:pt x="10" y="5"/>
                      <a:pt x="10" y="5"/>
                      <a:pt x="10" y="4"/>
                    </a:cubicBezTo>
                    <a:cubicBezTo>
                      <a:pt x="9" y="4"/>
                      <a:pt x="9" y="4"/>
                      <a:pt x="8" y="4"/>
                    </a:cubicBezTo>
                    <a:cubicBezTo>
                      <a:pt x="7" y="4"/>
                      <a:pt x="6" y="4"/>
                      <a:pt x="6" y="5"/>
                    </a:cubicBezTo>
                    <a:cubicBezTo>
                      <a:pt x="5" y="5"/>
                      <a:pt x="4" y="5"/>
                      <a:pt x="4" y="5"/>
                    </a:cubicBezTo>
                    <a:cubicBezTo>
                      <a:pt x="3" y="5"/>
                      <a:pt x="3" y="6"/>
                      <a:pt x="3" y="6"/>
                    </a:cubicBezTo>
                    <a:cubicBezTo>
                      <a:pt x="2" y="6"/>
                      <a:pt x="2" y="6"/>
                      <a:pt x="2" y="6"/>
                    </a:cubicBezTo>
                    <a:cubicBezTo>
                      <a:pt x="2" y="6"/>
                      <a:pt x="1"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3" y="1"/>
                      <a:pt x="4" y="1"/>
                    </a:cubicBezTo>
                    <a:cubicBezTo>
                      <a:pt x="5" y="1"/>
                      <a:pt x="5" y="1"/>
                      <a:pt x="6" y="1"/>
                    </a:cubicBezTo>
                    <a:cubicBezTo>
                      <a:pt x="7" y="0"/>
                      <a:pt x="8" y="0"/>
                      <a:pt x="8" y="0"/>
                    </a:cubicBezTo>
                    <a:cubicBezTo>
                      <a:pt x="10" y="0"/>
                      <a:pt x="11" y="1"/>
                      <a:pt x="12" y="1"/>
                    </a:cubicBezTo>
                    <a:cubicBezTo>
                      <a:pt x="13" y="1"/>
                      <a:pt x="14" y="1"/>
                      <a:pt x="15" y="2"/>
                    </a:cubicBezTo>
                    <a:cubicBezTo>
                      <a:pt x="15" y="3"/>
                      <a:pt x="16" y="3"/>
                      <a:pt x="16" y="4"/>
                    </a:cubicBezTo>
                    <a:cubicBezTo>
                      <a:pt x="16" y="5"/>
                      <a:pt x="17" y="6"/>
                      <a:pt x="17" y="8"/>
                    </a:cubicBezTo>
                    <a:lnTo>
                      <a:pt x="17" y="20"/>
                    </a:lnTo>
                    <a:close/>
                    <a:moveTo>
                      <a:pt x="11" y="12"/>
                    </a:moveTo>
                    <a:cubicBezTo>
                      <a:pt x="9" y="12"/>
                      <a:pt x="9" y="12"/>
                      <a:pt x="9" y="12"/>
                    </a:cubicBezTo>
                    <a:cubicBezTo>
                      <a:pt x="9" y="12"/>
                      <a:pt x="8" y="12"/>
                      <a:pt x="7" y="12"/>
                    </a:cubicBezTo>
                    <a:cubicBezTo>
                      <a:pt x="7" y="12"/>
                      <a:pt x="6" y="13"/>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1" name="Freeform 8541">
                <a:extLst>
                  <a:ext uri="{FF2B5EF4-FFF2-40B4-BE49-F238E27FC236}">
                    <a16:creationId xmlns:a16="http://schemas.microsoft.com/office/drawing/2014/main" id="{B5A66CAD-1294-4FD6-B57E-F8D7E6517AAF}"/>
                  </a:ext>
                </a:extLst>
              </p:cNvPr>
              <p:cNvSpPr>
                <a:spLocks/>
              </p:cNvSpPr>
              <p:nvPr/>
            </p:nvSpPr>
            <p:spPr bwMode="auto">
              <a:xfrm>
                <a:off x="-3017838" y="3465630"/>
                <a:ext cx="50800" cy="52388"/>
              </a:xfrm>
              <a:custGeom>
                <a:avLst/>
                <a:gdLst>
                  <a:gd name="T0" fmla="*/ 19 w 19"/>
                  <a:gd name="T1" fmla="*/ 1 h 20"/>
                  <a:gd name="T2" fmla="*/ 19 w 19"/>
                  <a:gd name="T3" fmla="*/ 1 h 20"/>
                  <a:gd name="T4" fmla="*/ 19 w 19"/>
                  <a:gd name="T5" fmla="*/ 1 h 20"/>
                  <a:gd name="T6" fmla="*/ 19 w 19"/>
                  <a:gd name="T7" fmla="*/ 1 h 20"/>
                  <a:gd name="T8" fmla="*/ 19 w 19"/>
                  <a:gd name="T9" fmla="*/ 2 h 20"/>
                  <a:gd name="T10" fmla="*/ 13 w 19"/>
                  <a:gd name="T11" fmla="*/ 18 h 20"/>
                  <a:gd name="T12" fmla="*/ 13 w 19"/>
                  <a:gd name="T13" fmla="*/ 19 h 20"/>
                  <a:gd name="T14" fmla="*/ 12 w 19"/>
                  <a:gd name="T15" fmla="*/ 19 h 20"/>
                  <a:gd name="T16" fmla="*/ 11 w 19"/>
                  <a:gd name="T17" fmla="*/ 20 h 20"/>
                  <a:gd name="T18" fmla="*/ 9 w 19"/>
                  <a:gd name="T19" fmla="*/ 20 h 20"/>
                  <a:gd name="T20" fmla="*/ 8 w 19"/>
                  <a:gd name="T21" fmla="*/ 20 h 20"/>
                  <a:gd name="T22" fmla="*/ 7 w 19"/>
                  <a:gd name="T23" fmla="*/ 19 h 20"/>
                  <a:gd name="T24" fmla="*/ 6 w 19"/>
                  <a:gd name="T25" fmla="*/ 19 h 20"/>
                  <a:gd name="T26" fmla="*/ 6 w 19"/>
                  <a:gd name="T27" fmla="*/ 18 h 20"/>
                  <a:gd name="T28" fmla="*/ 0 w 19"/>
                  <a:gd name="T29" fmla="*/ 2 h 20"/>
                  <a:gd name="T30" fmla="*/ 0 w 19"/>
                  <a:gd name="T31" fmla="*/ 1 h 20"/>
                  <a:gd name="T32" fmla="*/ 0 w 19"/>
                  <a:gd name="T33" fmla="*/ 1 h 20"/>
                  <a:gd name="T34" fmla="*/ 0 w 19"/>
                  <a:gd name="T35" fmla="*/ 1 h 20"/>
                  <a:gd name="T36" fmla="*/ 0 w 19"/>
                  <a:gd name="T37" fmla="*/ 0 h 20"/>
                  <a:gd name="T38" fmla="*/ 0 w 19"/>
                  <a:gd name="T39" fmla="*/ 0 h 20"/>
                  <a:gd name="T40" fmla="*/ 1 w 19"/>
                  <a:gd name="T41" fmla="*/ 0 h 20"/>
                  <a:gd name="T42" fmla="*/ 2 w 19"/>
                  <a:gd name="T43" fmla="*/ 0 h 20"/>
                  <a:gd name="T44" fmla="*/ 4 w 19"/>
                  <a:gd name="T45" fmla="*/ 0 h 20"/>
                  <a:gd name="T46" fmla="*/ 5 w 19"/>
                  <a:gd name="T47" fmla="*/ 0 h 20"/>
                  <a:gd name="T48" fmla="*/ 5 w 19"/>
                  <a:gd name="T49" fmla="*/ 0 h 20"/>
                  <a:gd name="T50" fmla="*/ 5 w 19"/>
                  <a:gd name="T51" fmla="*/ 1 h 20"/>
                  <a:gd name="T52" fmla="*/ 9 w 19"/>
                  <a:gd name="T53" fmla="*/ 14 h 20"/>
                  <a:gd name="T54" fmla="*/ 10 w 19"/>
                  <a:gd name="T55" fmla="*/ 15 h 20"/>
                  <a:gd name="T56" fmla="*/ 10 w 19"/>
                  <a:gd name="T57" fmla="*/ 14 h 20"/>
                  <a:gd name="T58" fmla="*/ 14 w 19"/>
                  <a:gd name="T59" fmla="*/ 1 h 20"/>
                  <a:gd name="T60" fmla="*/ 14 w 19"/>
                  <a:gd name="T61" fmla="*/ 0 h 20"/>
                  <a:gd name="T62" fmla="*/ 14 w 19"/>
                  <a:gd name="T63" fmla="*/ 0 h 20"/>
                  <a:gd name="T64" fmla="*/ 15 w 19"/>
                  <a:gd name="T65" fmla="*/ 0 h 20"/>
                  <a:gd name="T66" fmla="*/ 16 w 19"/>
                  <a:gd name="T67" fmla="*/ 0 h 20"/>
                  <a:gd name="T68" fmla="*/ 18 w 19"/>
                  <a:gd name="T69" fmla="*/ 0 h 20"/>
                  <a:gd name="T70" fmla="*/ 18 w 19"/>
                  <a:gd name="T71" fmla="*/ 0 h 20"/>
                  <a:gd name="T72" fmla="*/ 19 w 19"/>
                  <a:gd name="T73" fmla="*/ 0 h 20"/>
                  <a:gd name="T74" fmla="*/ 19 w 19"/>
                  <a:gd name="T7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
                    </a:moveTo>
                    <a:cubicBezTo>
                      <a:pt x="19" y="1"/>
                      <a:pt x="19" y="1"/>
                      <a:pt x="19" y="1"/>
                    </a:cubicBezTo>
                    <a:cubicBezTo>
                      <a:pt x="19" y="1"/>
                      <a:pt x="19" y="1"/>
                      <a:pt x="19" y="1"/>
                    </a:cubicBezTo>
                    <a:cubicBezTo>
                      <a:pt x="19" y="1"/>
                      <a:pt x="19" y="1"/>
                      <a:pt x="19" y="1"/>
                    </a:cubicBezTo>
                    <a:cubicBezTo>
                      <a:pt x="19" y="2"/>
                      <a:pt x="19" y="2"/>
                      <a:pt x="19" y="2"/>
                    </a:cubicBezTo>
                    <a:cubicBezTo>
                      <a:pt x="13" y="18"/>
                      <a:pt x="13" y="18"/>
                      <a:pt x="13" y="18"/>
                    </a:cubicBezTo>
                    <a:cubicBezTo>
                      <a:pt x="13" y="19"/>
                      <a:pt x="13" y="19"/>
                      <a:pt x="13" y="19"/>
                    </a:cubicBezTo>
                    <a:cubicBezTo>
                      <a:pt x="13" y="19"/>
                      <a:pt x="13" y="19"/>
                      <a:pt x="12" y="19"/>
                    </a:cubicBezTo>
                    <a:cubicBezTo>
                      <a:pt x="12" y="19"/>
                      <a:pt x="12" y="20"/>
                      <a:pt x="11" y="20"/>
                    </a:cubicBezTo>
                    <a:cubicBezTo>
                      <a:pt x="11" y="20"/>
                      <a:pt x="10" y="20"/>
                      <a:pt x="9" y="20"/>
                    </a:cubicBezTo>
                    <a:cubicBezTo>
                      <a:pt x="9" y="20"/>
                      <a:pt x="8" y="20"/>
                      <a:pt x="8" y="20"/>
                    </a:cubicBezTo>
                    <a:cubicBezTo>
                      <a:pt x="7" y="20"/>
                      <a:pt x="7" y="19"/>
                      <a:pt x="7" y="19"/>
                    </a:cubicBezTo>
                    <a:cubicBezTo>
                      <a:pt x="6" y="19"/>
                      <a:pt x="6" y="19"/>
                      <a:pt x="6" y="19"/>
                    </a:cubicBezTo>
                    <a:cubicBezTo>
                      <a:pt x="6" y="19"/>
                      <a:pt x="6" y="19"/>
                      <a:pt x="6" y="18"/>
                    </a:cubicBezTo>
                    <a:cubicBezTo>
                      <a:pt x="0" y="2"/>
                      <a:pt x="0" y="2"/>
                      <a:pt x="0" y="2"/>
                    </a:cubicBezTo>
                    <a:cubicBezTo>
                      <a:pt x="0" y="2"/>
                      <a:pt x="0" y="1"/>
                      <a:pt x="0" y="1"/>
                    </a:cubicBezTo>
                    <a:cubicBezTo>
                      <a:pt x="0" y="1"/>
                      <a:pt x="0" y="1"/>
                      <a:pt x="0" y="1"/>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0"/>
                    </a:cubicBezTo>
                    <a:cubicBezTo>
                      <a:pt x="5" y="0"/>
                      <a:pt x="5" y="0"/>
                      <a:pt x="5" y="1"/>
                    </a:cubicBezTo>
                    <a:cubicBezTo>
                      <a:pt x="9" y="14"/>
                      <a:pt x="9" y="14"/>
                      <a:pt x="9" y="14"/>
                    </a:cubicBezTo>
                    <a:cubicBezTo>
                      <a:pt x="10" y="15"/>
                      <a:pt x="10" y="15"/>
                      <a:pt x="10" y="15"/>
                    </a:cubicBezTo>
                    <a:cubicBezTo>
                      <a:pt x="10" y="14"/>
                      <a:pt x="10" y="14"/>
                      <a:pt x="10" y="14"/>
                    </a:cubicBezTo>
                    <a:cubicBezTo>
                      <a:pt x="14" y="1"/>
                      <a:pt x="14" y="1"/>
                      <a:pt x="14" y="1"/>
                    </a:cubicBezTo>
                    <a:cubicBezTo>
                      <a:pt x="14" y="0"/>
                      <a:pt x="14" y="0"/>
                      <a:pt x="14" y="0"/>
                    </a:cubicBezTo>
                    <a:cubicBezTo>
                      <a:pt x="14" y="0"/>
                      <a:pt x="14" y="0"/>
                      <a:pt x="14" y="0"/>
                    </a:cubicBezTo>
                    <a:cubicBezTo>
                      <a:pt x="15"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0"/>
                      <a:pt x="19" y="0"/>
                      <a:pt x="1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2" name="Freeform 8542">
                <a:extLst>
                  <a:ext uri="{FF2B5EF4-FFF2-40B4-BE49-F238E27FC236}">
                    <a16:creationId xmlns:a16="http://schemas.microsoft.com/office/drawing/2014/main" id="{CE95A0C5-F5F2-4978-B039-BFDD6EE001EB}"/>
                  </a:ext>
                </a:extLst>
              </p:cNvPr>
              <p:cNvSpPr>
                <a:spLocks noEditPoints="1"/>
              </p:cNvSpPr>
              <p:nvPr/>
            </p:nvSpPr>
            <p:spPr bwMode="auto">
              <a:xfrm>
                <a:off x="-2965451" y="3462455"/>
                <a:ext cx="49213"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3"/>
                      <a:pt x="6" y="14"/>
                    </a:cubicBezTo>
                    <a:cubicBezTo>
                      <a:pt x="6" y="15"/>
                      <a:pt x="6" y="15"/>
                      <a:pt x="7" y="16"/>
                    </a:cubicBezTo>
                    <a:cubicBezTo>
                      <a:pt x="7" y="16"/>
                      <a:pt x="8" y="16"/>
                      <a:pt x="8" y="17"/>
                    </a:cubicBezTo>
                    <a:cubicBezTo>
                      <a:pt x="9" y="17"/>
                      <a:pt x="10" y="17"/>
                      <a:pt x="11" y="17"/>
                    </a:cubicBezTo>
                    <a:cubicBezTo>
                      <a:pt x="12"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7" y="17"/>
                      <a:pt x="17" y="17"/>
                      <a:pt x="17" y="18"/>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7" y="20"/>
                      <a:pt x="16" y="20"/>
                    </a:cubicBezTo>
                    <a:cubicBezTo>
                      <a:pt x="16" y="20"/>
                      <a:pt x="15" y="20"/>
                      <a:pt x="15" y="20"/>
                    </a:cubicBezTo>
                    <a:cubicBezTo>
                      <a:pt x="14" y="21"/>
                      <a:pt x="14" y="21"/>
                      <a:pt x="13" y="21"/>
                    </a:cubicBezTo>
                    <a:cubicBezTo>
                      <a:pt x="12" y="21"/>
                      <a:pt x="11" y="21"/>
                      <a:pt x="10" y="21"/>
                    </a:cubicBezTo>
                    <a:cubicBezTo>
                      <a:pt x="9" y="21"/>
                      <a:pt x="7" y="21"/>
                      <a:pt x="6" y="20"/>
                    </a:cubicBezTo>
                    <a:cubicBezTo>
                      <a:pt x="5" y="20"/>
                      <a:pt x="4" y="19"/>
                      <a:pt x="3" y="18"/>
                    </a:cubicBezTo>
                    <a:cubicBezTo>
                      <a:pt x="2" y="18"/>
                      <a:pt x="1" y="17"/>
                      <a:pt x="1" y="15"/>
                    </a:cubicBezTo>
                    <a:cubicBezTo>
                      <a:pt x="1" y="14"/>
                      <a:pt x="0" y="13"/>
                      <a:pt x="0" y="11"/>
                    </a:cubicBezTo>
                    <a:cubicBezTo>
                      <a:pt x="0" y="9"/>
                      <a:pt x="1" y="8"/>
                      <a:pt x="1" y="6"/>
                    </a:cubicBezTo>
                    <a:cubicBezTo>
                      <a:pt x="1" y="5"/>
                      <a:pt x="2" y="4"/>
                      <a:pt x="3" y="3"/>
                    </a:cubicBezTo>
                    <a:cubicBezTo>
                      <a:pt x="4" y="2"/>
                      <a:pt x="5" y="2"/>
                      <a:pt x="6" y="1"/>
                    </a:cubicBezTo>
                    <a:cubicBezTo>
                      <a:pt x="7" y="1"/>
                      <a:pt x="8" y="0"/>
                      <a:pt x="10" y="0"/>
                    </a:cubicBezTo>
                    <a:cubicBezTo>
                      <a:pt x="11" y="0"/>
                      <a:pt x="13" y="1"/>
                      <a:pt x="14" y="1"/>
                    </a:cubicBezTo>
                    <a:cubicBezTo>
                      <a:pt x="15" y="1"/>
                      <a:pt x="16" y="2"/>
                      <a:pt x="16" y="3"/>
                    </a:cubicBezTo>
                    <a:cubicBezTo>
                      <a:pt x="17" y="4"/>
                      <a:pt x="18" y="5"/>
                      <a:pt x="18" y="6"/>
                    </a:cubicBezTo>
                    <a:cubicBezTo>
                      <a:pt x="18" y="7"/>
                      <a:pt x="18" y="8"/>
                      <a:pt x="18" y="9"/>
                    </a:cubicBezTo>
                    <a:lnTo>
                      <a:pt x="18" y="10"/>
                    </a:lnTo>
                    <a:close/>
                    <a:moveTo>
                      <a:pt x="13" y="9"/>
                    </a:moveTo>
                    <a:cubicBezTo>
                      <a:pt x="13" y="7"/>
                      <a:pt x="13" y="6"/>
                      <a:pt x="12"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3" name="Freeform 8543">
                <a:extLst>
                  <a:ext uri="{FF2B5EF4-FFF2-40B4-BE49-F238E27FC236}">
                    <a16:creationId xmlns:a16="http://schemas.microsoft.com/office/drawing/2014/main" id="{33FC7F72-797A-44C0-BE31-FF732A26D52C}"/>
                  </a:ext>
                </a:extLst>
              </p:cNvPr>
              <p:cNvSpPr>
                <a:spLocks/>
              </p:cNvSpPr>
              <p:nvPr/>
            </p:nvSpPr>
            <p:spPr bwMode="auto">
              <a:xfrm>
                <a:off x="-2903538" y="3462455"/>
                <a:ext cx="28575" cy="55563"/>
              </a:xfrm>
              <a:custGeom>
                <a:avLst/>
                <a:gdLst>
                  <a:gd name="T0" fmla="*/ 11 w 11"/>
                  <a:gd name="T1" fmla="*/ 3 h 21"/>
                  <a:gd name="T2" fmla="*/ 11 w 11"/>
                  <a:gd name="T3" fmla="*/ 4 h 21"/>
                  <a:gd name="T4" fmla="*/ 11 w 11"/>
                  <a:gd name="T5" fmla="*/ 5 h 21"/>
                  <a:gd name="T6" fmla="*/ 11 w 11"/>
                  <a:gd name="T7" fmla="*/ 6 h 21"/>
                  <a:gd name="T8" fmla="*/ 11 w 11"/>
                  <a:gd name="T9" fmla="*/ 6 h 21"/>
                  <a:gd name="T10" fmla="*/ 10 w 11"/>
                  <a:gd name="T11" fmla="*/ 6 h 21"/>
                  <a:gd name="T12" fmla="*/ 10 w 11"/>
                  <a:gd name="T13" fmla="*/ 5 h 21"/>
                  <a:gd name="T14" fmla="*/ 9 w 11"/>
                  <a:gd name="T15" fmla="*/ 5 h 21"/>
                  <a:gd name="T16" fmla="*/ 9 w 11"/>
                  <a:gd name="T17" fmla="*/ 5 h 21"/>
                  <a:gd name="T18" fmla="*/ 8 w 11"/>
                  <a:gd name="T19" fmla="*/ 5 h 21"/>
                  <a:gd name="T20" fmla="*/ 7 w 11"/>
                  <a:gd name="T21" fmla="*/ 6 h 21"/>
                  <a:gd name="T22" fmla="*/ 6 w 11"/>
                  <a:gd name="T23" fmla="*/ 7 h 21"/>
                  <a:gd name="T24" fmla="*/ 5 w 11"/>
                  <a:gd name="T25" fmla="*/ 8 h 21"/>
                  <a:gd name="T26" fmla="*/ 5 w 11"/>
                  <a:gd name="T27" fmla="*/ 20 h 21"/>
                  <a:gd name="T28" fmla="*/ 5 w 11"/>
                  <a:gd name="T29" fmla="*/ 20 h 21"/>
                  <a:gd name="T30" fmla="*/ 4 w 11"/>
                  <a:gd name="T31" fmla="*/ 20 h 21"/>
                  <a:gd name="T32" fmla="*/ 3 w 11"/>
                  <a:gd name="T33" fmla="*/ 21 h 21"/>
                  <a:gd name="T34" fmla="*/ 2 w 11"/>
                  <a:gd name="T35" fmla="*/ 21 h 21"/>
                  <a:gd name="T36" fmla="*/ 1 w 11"/>
                  <a:gd name="T37" fmla="*/ 21 h 21"/>
                  <a:gd name="T38" fmla="*/ 0 w 11"/>
                  <a:gd name="T39" fmla="*/ 20 h 21"/>
                  <a:gd name="T40" fmla="*/ 0 w 11"/>
                  <a:gd name="T41" fmla="*/ 20 h 21"/>
                  <a:gd name="T42" fmla="*/ 0 w 11"/>
                  <a:gd name="T43" fmla="*/ 20 h 21"/>
                  <a:gd name="T44" fmla="*/ 0 w 11"/>
                  <a:gd name="T45" fmla="*/ 2 h 21"/>
                  <a:gd name="T46" fmla="*/ 0 w 11"/>
                  <a:gd name="T47" fmla="*/ 1 h 21"/>
                  <a:gd name="T48" fmla="*/ 0 w 11"/>
                  <a:gd name="T49" fmla="*/ 1 h 21"/>
                  <a:gd name="T50" fmla="*/ 1 w 11"/>
                  <a:gd name="T51" fmla="*/ 1 h 21"/>
                  <a:gd name="T52" fmla="*/ 2 w 11"/>
                  <a:gd name="T53" fmla="*/ 1 h 21"/>
                  <a:gd name="T54" fmla="*/ 3 w 11"/>
                  <a:gd name="T55" fmla="*/ 1 h 21"/>
                  <a:gd name="T56" fmla="*/ 4 w 11"/>
                  <a:gd name="T57" fmla="*/ 1 h 21"/>
                  <a:gd name="T58" fmla="*/ 4 w 11"/>
                  <a:gd name="T59" fmla="*/ 1 h 21"/>
                  <a:gd name="T60" fmla="*/ 4 w 11"/>
                  <a:gd name="T61" fmla="*/ 2 h 21"/>
                  <a:gd name="T62" fmla="*/ 4 w 11"/>
                  <a:gd name="T63" fmla="*/ 4 h 21"/>
                  <a:gd name="T64" fmla="*/ 5 w 11"/>
                  <a:gd name="T65" fmla="*/ 2 h 21"/>
                  <a:gd name="T66" fmla="*/ 7 w 11"/>
                  <a:gd name="T67" fmla="*/ 1 h 21"/>
                  <a:gd name="T68" fmla="*/ 8 w 11"/>
                  <a:gd name="T69" fmla="*/ 1 h 21"/>
                  <a:gd name="T70" fmla="*/ 9 w 11"/>
                  <a:gd name="T71" fmla="*/ 0 h 21"/>
                  <a:gd name="T72" fmla="*/ 9 w 11"/>
                  <a:gd name="T73" fmla="*/ 0 h 21"/>
                  <a:gd name="T74" fmla="*/ 10 w 11"/>
                  <a:gd name="T75" fmla="*/ 1 h 21"/>
                  <a:gd name="T76" fmla="*/ 11 w 11"/>
                  <a:gd name="T77" fmla="*/ 1 h 21"/>
                  <a:gd name="T78" fmla="*/ 11 w 11"/>
                  <a:gd name="T79" fmla="*/ 1 h 21"/>
                  <a:gd name="T80" fmla="*/ 11 w 11"/>
                  <a:gd name="T81" fmla="*/ 1 h 21"/>
                  <a:gd name="T82" fmla="*/ 11 w 11"/>
                  <a:gd name="T83" fmla="*/ 1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4"/>
                    </a:cubicBezTo>
                    <a:cubicBezTo>
                      <a:pt x="11" y="5"/>
                      <a:pt x="11" y="5"/>
                      <a:pt x="11" y="5"/>
                    </a:cubicBezTo>
                    <a:cubicBezTo>
                      <a:pt x="11" y="5"/>
                      <a:pt x="11" y="5"/>
                      <a:pt x="11" y="6"/>
                    </a:cubicBezTo>
                    <a:cubicBezTo>
                      <a:pt x="11" y="6"/>
                      <a:pt x="11" y="6"/>
                      <a:pt x="11" y="6"/>
                    </a:cubicBezTo>
                    <a:cubicBezTo>
                      <a:pt x="10" y="6"/>
                      <a:pt x="10" y="6"/>
                      <a:pt x="10" y="6"/>
                    </a:cubicBezTo>
                    <a:cubicBezTo>
                      <a:pt x="10" y="6"/>
                      <a:pt x="10" y="5"/>
                      <a:pt x="10" y="5"/>
                    </a:cubicBezTo>
                    <a:cubicBezTo>
                      <a:pt x="10" y="5"/>
                      <a:pt x="9" y="5"/>
                      <a:pt x="9" y="5"/>
                    </a:cubicBezTo>
                    <a:cubicBezTo>
                      <a:pt x="9" y="5"/>
                      <a:pt x="9" y="5"/>
                      <a:pt x="9" y="5"/>
                    </a:cubicBezTo>
                    <a:cubicBezTo>
                      <a:pt x="8" y="5"/>
                      <a:pt x="8" y="5"/>
                      <a:pt x="8" y="5"/>
                    </a:cubicBezTo>
                    <a:cubicBezTo>
                      <a:pt x="7" y="5"/>
                      <a:pt x="7" y="6"/>
                      <a:pt x="7" y="6"/>
                    </a:cubicBezTo>
                    <a:cubicBezTo>
                      <a:pt x="6" y="6"/>
                      <a:pt x="6" y="6"/>
                      <a:pt x="6" y="7"/>
                    </a:cubicBezTo>
                    <a:cubicBezTo>
                      <a:pt x="5" y="7"/>
                      <a:pt x="5" y="8"/>
                      <a:pt x="5" y="8"/>
                    </a:cubicBezTo>
                    <a:cubicBezTo>
                      <a:pt x="5" y="20"/>
                      <a:pt x="5" y="20"/>
                      <a:pt x="5" y="20"/>
                    </a:cubicBezTo>
                    <a:cubicBezTo>
                      <a:pt x="5" y="20"/>
                      <a:pt x="5" y="20"/>
                      <a:pt x="5" y="20"/>
                    </a:cubicBezTo>
                    <a:cubicBezTo>
                      <a:pt x="5" y="20"/>
                      <a:pt x="4" y="20"/>
                      <a:pt x="4" y="20"/>
                    </a:cubicBezTo>
                    <a:cubicBezTo>
                      <a:pt x="4" y="20"/>
                      <a:pt x="4" y="21"/>
                      <a:pt x="3" y="21"/>
                    </a:cubicBezTo>
                    <a:cubicBezTo>
                      <a:pt x="3" y="21"/>
                      <a:pt x="3" y="21"/>
                      <a:pt x="2" y="21"/>
                    </a:cubicBezTo>
                    <a:cubicBezTo>
                      <a:pt x="2" y="21"/>
                      <a:pt x="1" y="21"/>
                      <a:pt x="1" y="21"/>
                    </a:cubicBezTo>
                    <a:cubicBezTo>
                      <a:pt x="1" y="21"/>
                      <a:pt x="0" y="20"/>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2"/>
                    </a:cubicBezTo>
                    <a:cubicBezTo>
                      <a:pt x="4" y="4"/>
                      <a:pt x="4" y="4"/>
                      <a:pt x="4" y="4"/>
                    </a:cubicBezTo>
                    <a:cubicBezTo>
                      <a:pt x="4" y="3"/>
                      <a:pt x="5" y="3"/>
                      <a:pt x="5" y="2"/>
                    </a:cubicBezTo>
                    <a:cubicBezTo>
                      <a:pt x="6" y="2"/>
                      <a:pt x="6" y="1"/>
                      <a:pt x="7" y="1"/>
                    </a:cubicBezTo>
                    <a:cubicBezTo>
                      <a:pt x="7" y="1"/>
                      <a:pt x="7" y="1"/>
                      <a:pt x="8" y="1"/>
                    </a:cubicBezTo>
                    <a:cubicBezTo>
                      <a:pt x="8" y="0"/>
                      <a:pt x="8" y="0"/>
                      <a:pt x="9" y="0"/>
                    </a:cubicBezTo>
                    <a:cubicBezTo>
                      <a:pt x="9" y="0"/>
                      <a:pt x="9" y="0"/>
                      <a:pt x="9" y="0"/>
                    </a:cubicBezTo>
                    <a:cubicBezTo>
                      <a:pt x="10" y="0"/>
                      <a:pt x="10" y="0"/>
                      <a:pt x="10" y="1"/>
                    </a:cubicBezTo>
                    <a:cubicBezTo>
                      <a:pt x="10" y="1"/>
                      <a:pt x="10" y="1"/>
                      <a:pt x="11" y="1"/>
                    </a:cubicBezTo>
                    <a:cubicBezTo>
                      <a:pt x="11" y="1"/>
                      <a:pt x="11" y="1"/>
                      <a:pt x="11" y="1"/>
                    </a:cubicBezTo>
                    <a:cubicBezTo>
                      <a:pt x="11" y="1"/>
                      <a:pt x="11" y="1"/>
                      <a:pt x="11" y="1"/>
                    </a:cubicBezTo>
                    <a:cubicBezTo>
                      <a:pt x="11" y="1"/>
                      <a:pt x="11" y="1"/>
                      <a:pt x="11" y="1"/>
                    </a:cubicBezTo>
                    <a:cubicBezTo>
                      <a:pt x="11" y="2"/>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4" name="Freeform 8544">
                <a:extLst>
                  <a:ext uri="{FF2B5EF4-FFF2-40B4-BE49-F238E27FC236}">
                    <a16:creationId xmlns:a16="http://schemas.microsoft.com/office/drawing/2014/main" id="{928F462F-C82F-4D44-8B65-B21327347252}"/>
                  </a:ext>
                </a:extLst>
              </p:cNvPr>
              <p:cNvSpPr>
                <a:spLocks/>
              </p:cNvSpPr>
              <p:nvPr/>
            </p:nvSpPr>
            <p:spPr bwMode="auto">
              <a:xfrm>
                <a:off x="-2868613" y="3462455"/>
                <a:ext cx="36513" cy="55563"/>
              </a:xfrm>
              <a:custGeom>
                <a:avLst/>
                <a:gdLst>
                  <a:gd name="T0" fmla="*/ 14 w 14"/>
                  <a:gd name="T1" fmla="*/ 15 h 21"/>
                  <a:gd name="T2" fmla="*/ 13 w 14"/>
                  <a:gd name="T3" fmla="*/ 17 h 21"/>
                  <a:gd name="T4" fmla="*/ 12 w 14"/>
                  <a:gd name="T5" fmla="*/ 19 h 21"/>
                  <a:gd name="T6" fmla="*/ 9 w 14"/>
                  <a:gd name="T7" fmla="*/ 21 h 21"/>
                  <a:gd name="T8" fmla="*/ 6 w 14"/>
                  <a:gd name="T9" fmla="*/ 21 h 21"/>
                  <a:gd name="T10" fmla="*/ 4 w 14"/>
                  <a:gd name="T11" fmla="*/ 21 h 21"/>
                  <a:gd name="T12" fmla="*/ 2 w 14"/>
                  <a:gd name="T13" fmla="*/ 20 h 21"/>
                  <a:gd name="T14" fmla="*/ 1 w 14"/>
                  <a:gd name="T15" fmla="*/ 20 h 21"/>
                  <a:gd name="T16" fmla="*/ 0 w 14"/>
                  <a:gd name="T17" fmla="*/ 19 h 21"/>
                  <a:gd name="T18" fmla="*/ 0 w 14"/>
                  <a:gd name="T19" fmla="*/ 19 h 21"/>
                  <a:gd name="T20" fmla="*/ 0 w 14"/>
                  <a:gd name="T21" fmla="*/ 17 h 21"/>
                  <a:gd name="T22" fmla="*/ 0 w 14"/>
                  <a:gd name="T23" fmla="*/ 16 h 21"/>
                  <a:gd name="T24" fmla="*/ 0 w 14"/>
                  <a:gd name="T25" fmla="*/ 16 h 21"/>
                  <a:gd name="T26" fmla="*/ 0 w 14"/>
                  <a:gd name="T27" fmla="*/ 16 h 21"/>
                  <a:gd name="T28" fmla="*/ 1 w 14"/>
                  <a:gd name="T29" fmla="*/ 16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8 w 14"/>
                  <a:gd name="T47" fmla="*/ 14 h 21"/>
                  <a:gd name="T48" fmla="*/ 7 w 14"/>
                  <a:gd name="T49" fmla="*/ 13 h 21"/>
                  <a:gd name="T50" fmla="*/ 6 w 14"/>
                  <a:gd name="T51" fmla="*/ 13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4 h 21"/>
                  <a:gd name="T64" fmla="*/ 2 w 14"/>
                  <a:gd name="T65" fmla="*/ 2 h 21"/>
                  <a:gd name="T66" fmla="*/ 4 w 14"/>
                  <a:gd name="T67" fmla="*/ 1 h 21"/>
                  <a:gd name="T68" fmla="*/ 7 w 14"/>
                  <a:gd name="T69" fmla="*/ 0 h 21"/>
                  <a:gd name="T70" fmla="*/ 9 w 14"/>
                  <a:gd name="T71" fmla="*/ 0 h 21"/>
                  <a:gd name="T72" fmla="*/ 11 w 14"/>
                  <a:gd name="T73" fmla="*/ 1 h 21"/>
                  <a:gd name="T74" fmla="*/ 12 w 14"/>
                  <a:gd name="T75" fmla="*/ 1 h 21"/>
                  <a:gd name="T76" fmla="*/ 12 w 14"/>
                  <a:gd name="T77" fmla="*/ 2 h 21"/>
                  <a:gd name="T78" fmla="*/ 13 w 14"/>
                  <a:gd name="T79" fmla="*/ 2 h 21"/>
                  <a:gd name="T80" fmla="*/ 13 w 14"/>
                  <a:gd name="T81" fmla="*/ 2 h 21"/>
                  <a:gd name="T82" fmla="*/ 13 w 14"/>
                  <a:gd name="T83" fmla="*/ 3 h 21"/>
                  <a:gd name="T84" fmla="*/ 13 w 14"/>
                  <a:gd name="T85" fmla="*/ 4 h 21"/>
                  <a:gd name="T86" fmla="*/ 13 w 14"/>
                  <a:gd name="T87" fmla="*/ 4 h 21"/>
                  <a:gd name="T88" fmla="*/ 13 w 14"/>
                  <a:gd name="T89" fmla="*/ 5 h 21"/>
                  <a:gd name="T90" fmla="*/ 12 w 14"/>
                  <a:gd name="T91" fmla="*/ 5 h 21"/>
                  <a:gd name="T92" fmla="*/ 12 w 14"/>
                  <a:gd name="T93" fmla="*/ 5 h 21"/>
                  <a:gd name="T94" fmla="*/ 12 w 14"/>
                  <a:gd name="T95" fmla="*/ 5 h 21"/>
                  <a:gd name="T96" fmla="*/ 11 w 14"/>
                  <a:gd name="T97" fmla="*/ 5 h 21"/>
                  <a:gd name="T98" fmla="*/ 9 w 14"/>
                  <a:gd name="T99" fmla="*/ 4 h 21"/>
                  <a:gd name="T100" fmla="*/ 8 w 14"/>
                  <a:gd name="T101" fmla="*/ 4 h 21"/>
                  <a:gd name="T102" fmla="*/ 6 w 14"/>
                  <a:gd name="T103" fmla="*/ 4 h 21"/>
                  <a:gd name="T104" fmla="*/ 5 w 14"/>
                  <a:gd name="T105" fmla="*/ 5 h 21"/>
                  <a:gd name="T106" fmla="*/ 5 w 14"/>
                  <a:gd name="T107" fmla="*/ 5 h 21"/>
                  <a:gd name="T108" fmla="*/ 5 w 14"/>
                  <a:gd name="T109" fmla="*/ 6 h 21"/>
                  <a:gd name="T110" fmla="*/ 5 w 14"/>
                  <a:gd name="T111" fmla="*/ 7 h 21"/>
                  <a:gd name="T112" fmla="*/ 6 w 14"/>
                  <a:gd name="T113" fmla="*/ 8 h 21"/>
                  <a:gd name="T114" fmla="*/ 8 w 14"/>
                  <a:gd name="T115" fmla="*/ 8 h 21"/>
                  <a:gd name="T116" fmla="*/ 9 w 14"/>
                  <a:gd name="T117" fmla="*/ 9 h 21"/>
                  <a:gd name="T118" fmla="*/ 11 w 14"/>
                  <a:gd name="T119" fmla="*/ 10 h 21"/>
                  <a:gd name="T120" fmla="*/ 12 w 14"/>
                  <a:gd name="T121" fmla="*/ 11 h 21"/>
                  <a:gd name="T122" fmla="*/ 13 w 14"/>
                  <a:gd name="T123" fmla="*/ 12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7"/>
                      <a:pt x="13" y="17"/>
                    </a:cubicBezTo>
                    <a:cubicBezTo>
                      <a:pt x="13" y="18"/>
                      <a:pt x="12" y="19"/>
                      <a:pt x="12" y="19"/>
                    </a:cubicBezTo>
                    <a:cubicBezTo>
                      <a:pt x="11" y="20"/>
                      <a:pt x="10" y="20"/>
                      <a:pt x="9" y="21"/>
                    </a:cubicBezTo>
                    <a:cubicBezTo>
                      <a:pt x="8" y="21"/>
                      <a:pt x="7" y="21"/>
                      <a:pt x="6" y="21"/>
                    </a:cubicBezTo>
                    <a:cubicBezTo>
                      <a:pt x="5" y="21"/>
                      <a:pt x="5" y="21"/>
                      <a:pt x="4" y="21"/>
                    </a:cubicBezTo>
                    <a:cubicBezTo>
                      <a:pt x="3" y="21"/>
                      <a:pt x="3" y="21"/>
                      <a:pt x="2" y="20"/>
                    </a:cubicBezTo>
                    <a:cubicBezTo>
                      <a:pt x="2" y="20"/>
                      <a:pt x="1" y="20"/>
                      <a:pt x="1" y="20"/>
                    </a:cubicBezTo>
                    <a:cubicBezTo>
                      <a:pt x="1" y="20"/>
                      <a:pt x="0" y="20"/>
                      <a:pt x="0" y="19"/>
                    </a:cubicBezTo>
                    <a:cubicBezTo>
                      <a:pt x="0" y="19"/>
                      <a:pt x="0" y="19"/>
                      <a:pt x="0" y="19"/>
                    </a:cubicBezTo>
                    <a:cubicBezTo>
                      <a:pt x="0" y="18"/>
                      <a:pt x="0" y="18"/>
                      <a:pt x="0" y="17"/>
                    </a:cubicBezTo>
                    <a:cubicBezTo>
                      <a:pt x="0" y="17"/>
                      <a:pt x="0" y="17"/>
                      <a:pt x="0" y="16"/>
                    </a:cubicBezTo>
                    <a:cubicBezTo>
                      <a:pt x="0" y="16"/>
                      <a:pt x="0" y="16"/>
                      <a:pt x="0" y="16"/>
                    </a:cubicBezTo>
                    <a:cubicBezTo>
                      <a:pt x="0" y="16"/>
                      <a:pt x="0" y="16"/>
                      <a:pt x="0" y="16"/>
                    </a:cubicBezTo>
                    <a:cubicBezTo>
                      <a:pt x="0" y="16"/>
                      <a:pt x="0" y="16"/>
                      <a:pt x="1" y="16"/>
                    </a:cubicBezTo>
                    <a:cubicBezTo>
                      <a:pt x="1" y="16"/>
                      <a:pt x="1" y="16"/>
                      <a:pt x="1" y="16"/>
                    </a:cubicBezTo>
                    <a:cubicBezTo>
                      <a:pt x="2" y="16"/>
                      <a:pt x="2" y="16"/>
                      <a:pt x="2" y="16"/>
                    </a:cubicBezTo>
                    <a:cubicBezTo>
                      <a:pt x="3" y="17"/>
                      <a:pt x="3" y="17"/>
                      <a:pt x="4" y="17"/>
                    </a:cubicBezTo>
                    <a:cubicBezTo>
                      <a:pt x="4" y="17"/>
                      <a:pt x="5" y="17"/>
                      <a:pt x="6" y="17"/>
                    </a:cubicBezTo>
                    <a:cubicBezTo>
                      <a:pt x="6" y="17"/>
                      <a:pt x="7" y="17"/>
                      <a:pt x="7" y="17"/>
                    </a:cubicBezTo>
                    <a:cubicBezTo>
                      <a:pt x="7" y="17"/>
                      <a:pt x="8" y="17"/>
                      <a:pt x="8" y="17"/>
                    </a:cubicBezTo>
                    <a:cubicBezTo>
                      <a:pt x="8" y="16"/>
                      <a:pt x="8" y="16"/>
                      <a:pt x="9" y="16"/>
                    </a:cubicBezTo>
                    <a:cubicBezTo>
                      <a:pt x="9" y="16"/>
                      <a:pt x="9" y="15"/>
                      <a:pt x="9" y="15"/>
                    </a:cubicBezTo>
                    <a:cubicBezTo>
                      <a:pt x="9" y="15"/>
                      <a:pt x="9" y="14"/>
                      <a:pt x="8" y="14"/>
                    </a:cubicBezTo>
                    <a:cubicBezTo>
                      <a:pt x="8" y="14"/>
                      <a:pt x="8" y="13"/>
                      <a:pt x="7" y="13"/>
                    </a:cubicBezTo>
                    <a:cubicBezTo>
                      <a:pt x="7" y="13"/>
                      <a:pt x="7" y="13"/>
                      <a:pt x="6" y="13"/>
                    </a:cubicBezTo>
                    <a:cubicBezTo>
                      <a:pt x="5" y="12"/>
                      <a:pt x="5" y="12"/>
                      <a:pt x="4" y="12"/>
                    </a:cubicBezTo>
                    <a:cubicBezTo>
                      <a:pt x="4" y="12"/>
                      <a:pt x="3" y="11"/>
                      <a:pt x="3" y="11"/>
                    </a:cubicBezTo>
                    <a:cubicBezTo>
                      <a:pt x="2" y="11"/>
                      <a:pt x="2" y="11"/>
                      <a:pt x="1" y="10"/>
                    </a:cubicBezTo>
                    <a:cubicBezTo>
                      <a:pt x="1" y="10"/>
                      <a:pt x="1" y="9"/>
                      <a:pt x="0" y="8"/>
                    </a:cubicBezTo>
                    <a:cubicBezTo>
                      <a:pt x="0" y="8"/>
                      <a:pt x="0" y="7"/>
                      <a:pt x="0" y="6"/>
                    </a:cubicBezTo>
                    <a:cubicBezTo>
                      <a:pt x="0" y="5"/>
                      <a:pt x="0" y="5"/>
                      <a:pt x="0" y="4"/>
                    </a:cubicBezTo>
                    <a:cubicBezTo>
                      <a:pt x="1" y="3"/>
                      <a:pt x="1" y="3"/>
                      <a:pt x="2" y="2"/>
                    </a:cubicBezTo>
                    <a:cubicBezTo>
                      <a:pt x="3" y="1"/>
                      <a:pt x="3" y="1"/>
                      <a:pt x="4" y="1"/>
                    </a:cubicBezTo>
                    <a:cubicBezTo>
                      <a:pt x="5" y="1"/>
                      <a:pt x="6" y="0"/>
                      <a:pt x="7" y="0"/>
                    </a:cubicBezTo>
                    <a:cubicBezTo>
                      <a:pt x="8" y="0"/>
                      <a:pt x="9" y="0"/>
                      <a:pt x="9" y="0"/>
                    </a:cubicBezTo>
                    <a:cubicBezTo>
                      <a:pt x="10" y="1"/>
                      <a:pt x="10" y="1"/>
                      <a:pt x="11" y="1"/>
                    </a:cubicBezTo>
                    <a:cubicBezTo>
                      <a:pt x="11" y="1"/>
                      <a:pt x="11" y="1"/>
                      <a:pt x="12" y="1"/>
                    </a:cubicBezTo>
                    <a:cubicBezTo>
                      <a:pt x="12" y="1"/>
                      <a:pt x="12" y="1"/>
                      <a:pt x="12" y="2"/>
                    </a:cubicBezTo>
                    <a:cubicBezTo>
                      <a:pt x="12" y="2"/>
                      <a:pt x="13" y="2"/>
                      <a:pt x="13" y="2"/>
                    </a:cubicBezTo>
                    <a:cubicBezTo>
                      <a:pt x="13" y="2"/>
                      <a:pt x="13" y="2"/>
                      <a:pt x="13" y="2"/>
                    </a:cubicBezTo>
                    <a:cubicBezTo>
                      <a:pt x="13" y="2"/>
                      <a:pt x="13" y="3"/>
                      <a:pt x="13" y="3"/>
                    </a:cubicBezTo>
                    <a:cubicBezTo>
                      <a:pt x="13" y="3"/>
                      <a:pt x="13" y="3"/>
                      <a:pt x="13" y="4"/>
                    </a:cubicBezTo>
                    <a:cubicBezTo>
                      <a:pt x="13" y="4"/>
                      <a:pt x="13" y="4"/>
                      <a:pt x="13" y="4"/>
                    </a:cubicBezTo>
                    <a:cubicBezTo>
                      <a:pt x="13" y="5"/>
                      <a:pt x="13" y="5"/>
                      <a:pt x="13" y="5"/>
                    </a:cubicBezTo>
                    <a:cubicBezTo>
                      <a:pt x="13" y="5"/>
                      <a:pt x="13" y="5"/>
                      <a:pt x="12" y="5"/>
                    </a:cubicBezTo>
                    <a:cubicBezTo>
                      <a:pt x="12" y="5"/>
                      <a:pt x="12" y="5"/>
                      <a:pt x="12" y="5"/>
                    </a:cubicBezTo>
                    <a:cubicBezTo>
                      <a:pt x="12" y="5"/>
                      <a:pt x="12" y="5"/>
                      <a:pt x="12" y="5"/>
                    </a:cubicBezTo>
                    <a:cubicBezTo>
                      <a:pt x="11" y="5"/>
                      <a:pt x="11" y="5"/>
                      <a:pt x="11" y="5"/>
                    </a:cubicBezTo>
                    <a:cubicBezTo>
                      <a:pt x="10" y="5"/>
                      <a:pt x="10" y="4"/>
                      <a:pt x="9" y="4"/>
                    </a:cubicBezTo>
                    <a:cubicBezTo>
                      <a:pt x="9" y="4"/>
                      <a:pt x="8" y="4"/>
                      <a:pt x="8" y="4"/>
                    </a:cubicBezTo>
                    <a:cubicBezTo>
                      <a:pt x="7" y="4"/>
                      <a:pt x="7" y="4"/>
                      <a:pt x="6" y="4"/>
                    </a:cubicBezTo>
                    <a:cubicBezTo>
                      <a:pt x="6" y="4"/>
                      <a:pt x="6" y="4"/>
                      <a:pt x="5" y="5"/>
                    </a:cubicBezTo>
                    <a:cubicBezTo>
                      <a:pt x="5" y="5"/>
                      <a:pt x="5" y="5"/>
                      <a:pt x="5" y="5"/>
                    </a:cubicBezTo>
                    <a:cubicBezTo>
                      <a:pt x="5" y="5"/>
                      <a:pt x="5" y="6"/>
                      <a:pt x="5" y="6"/>
                    </a:cubicBezTo>
                    <a:cubicBezTo>
                      <a:pt x="5" y="6"/>
                      <a:pt x="5" y="7"/>
                      <a:pt x="5" y="7"/>
                    </a:cubicBezTo>
                    <a:cubicBezTo>
                      <a:pt x="5" y="7"/>
                      <a:pt x="6" y="8"/>
                      <a:pt x="6" y="8"/>
                    </a:cubicBezTo>
                    <a:cubicBezTo>
                      <a:pt x="7" y="8"/>
                      <a:pt x="7" y="8"/>
                      <a:pt x="8" y="8"/>
                    </a:cubicBezTo>
                    <a:cubicBezTo>
                      <a:pt x="8" y="9"/>
                      <a:pt x="9" y="9"/>
                      <a:pt x="9" y="9"/>
                    </a:cubicBezTo>
                    <a:cubicBezTo>
                      <a:pt x="10" y="9"/>
                      <a:pt x="10" y="10"/>
                      <a:pt x="11" y="10"/>
                    </a:cubicBezTo>
                    <a:cubicBezTo>
                      <a:pt x="11" y="10"/>
                      <a:pt x="12" y="10"/>
                      <a:pt x="12" y="11"/>
                    </a:cubicBezTo>
                    <a:cubicBezTo>
                      <a:pt x="13" y="11"/>
                      <a:pt x="13" y="12"/>
                      <a:pt x="13" y="12"/>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35" name="Freeform 8545">
                <a:extLst>
                  <a:ext uri="{FF2B5EF4-FFF2-40B4-BE49-F238E27FC236}">
                    <a16:creationId xmlns:a16="http://schemas.microsoft.com/office/drawing/2014/main" id="{755FBFE9-B371-48A5-8F94-522D65D6D5AE}"/>
                  </a:ext>
                </a:extLst>
              </p:cNvPr>
              <p:cNvSpPr>
                <a:spLocks noEditPoints="1"/>
              </p:cNvSpPr>
              <p:nvPr/>
            </p:nvSpPr>
            <p:spPr bwMode="auto">
              <a:xfrm>
                <a:off x="-2824163" y="3462455"/>
                <a:ext cx="49213" cy="55563"/>
              </a:xfrm>
              <a:custGeom>
                <a:avLst/>
                <a:gdLst>
                  <a:gd name="T0" fmla="*/ 18 w 18"/>
                  <a:gd name="T1" fmla="*/ 10 h 21"/>
                  <a:gd name="T2" fmla="*/ 17 w 18"/>
                  <a:gd name="T3" fmla="*/ 12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6 w 18"/>
                  <a:gd name="T37" fmla="*/ 19 h 21"/>
                  <a:gd name="T38" fmla="*/ 16 w 18"/>
                  <a:gd name="T39" fmla="*/ 19 h 21"/>
                  <a:gd name="T40" fmla="*/ 16 w 18"/>
                  <a:gd name="T41" fmla="*/ 20 h 21"/>
                  <a:gd name="T42" fmla="*/ 14 w 18"/>
                  <a:gd name="T43" fmla="*/ 20 h 21"/>
                  <a:gd name="T44" fmla="*/ 12 w 18"/>
                  <a:gd name="T45" fmla="*/ 21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7" y="11"/>
                      <a:pt x="17" y="12"/>
                    </a:cubicBezTo>
                    <a:cubicBezTo>
                      <a:pt x="17" y="12"/>
                      <a:pt x="16" y="12"/>
                      <a:pt x="16" y="12"/>
                    </a:cubicBezTo>
                    <a:cubicBezTo>
                      <a:pt x="5" y="12"/>
                      <a:pt x="5" y="12"/>
                      <a:pt x="5" y="12"/>
                    </a:cubicBezTo>
                    <a:cubicBezTo>
                      <a:pt x="5" y="13"/>
                      <a:pt x="5" y="13"/>
                      <a:pt x="5" y="14"/>
                    </a:cubicBezTo>
                    <a:cubicBezTo>
                      <a:pt x="5" y="15"/>
                      <a:pt x="6" y="15"/>
                      <a:pt x="6" y="16"/>
                    </a:cubicBezTo>
                    <a:cubicBezTo>
                      <a:pt x="6" y="16"/>
                      <a:pt x="7" y="16"/>
                      <a:pt x="8" y="17"/>
                    </a:cubicBezTo>
                    <a:cubicBezTo>
                      <a:pt x="8" y="17"/>
                      <a:pt x="9" y="17"/>
                      <a:pt x="10" y="17"/>
                    </a:cubicBezTo>
                    <a:cubicBezTo>
                      <a:pt x="11" y="17"/>
                      <a:pt x="12" y="17"/>
                      <a:pt x="12" y="17"/>
                    </a:cubicBezTo>
                    <a:cubicBezTo>
                      <a:pt x="13" y="17"/>
                      <a:pt x="13" y="17"/>
                      <a:pt x="14" y="16"/>
                    </a:cubicBezTo>
                    <a:cubicBezTo>
                      <a:pt x="14" y="16"/>
                      <a:pt x="15" y="16"/>
                      <a:pt x="15" y="16"/>
                    </a:cubicBezTo>
                    <a:cubicBezTo>
                      <a:pt x="16" y="16"/>
                      <a:pt x="16" y="16"/>
                      <a:pt x="16" y="16"/>
                    </a:cubicBezTo>
                    <a:cubicBezTo>
                      <a:pt x="16" y="16"/>
                      <a:pt x="16" y="16"/>
                      <a:pt x="16" y="16"/>
                    </a:cubicBezTo>
                    <a:cubicBezTo>
                      <a:pt x="16" y="16"/>
                      <a:pt x="16" y="16"/>
                      <a:pt x="17" y="16"/>
                    </a:cubicBezTo>
                    <a:cubicBezTo>
                      <a:pt x="17" y="16"/>
                      <a:pt x="17" y="16"/>
                      <a:pt x="17" y="17"/>
                    </a:cubicBezTo>
                    <a:cubicBezTo>
                      <a:pt x="17" y="17"/>
                      <a:pt x="17" y="17"/>
                      <a:pt x="17" y="18"/>
                    </a:cubicBezTo>
                    <a:cubicBezTo>
                      <a:pt x="17" y="18"/>
                      <a:pt x="17" y="18"/>
                      <a:pt x="17" y="18"/>
                    </a:cubicBezTo>
                    <a:cubicBezTo>
                      <a:pt x="17" y="18"/>
                      <a:pt x="17" y="19"/>
                      <a:pt x="17" y="19"/>
                    </a:cubicBezTo>
                    <a:cubicBezTo>
                      <a:pt x="17" y="19"/>
                      <a:pt x="17" y="19"/>
                      <a:pt x="16" y="19"/>
                    </a:cubicBezTo>
                    <a:cubicBezTo>
                      <a:pt x="16" y="19"/>
                      <a:pt x="16" y="19"/>
                      <a:pt x="16" y="19"/>
                    </a:cubicBezTo>
                    <a:cubicBezTo>
                      <a:pt x="16" y="20"/>
                      <a:pt x="16" y="20"/>
                      <a:pt x="16" y="20"/>
                    </a:cubicBezTo>
                    <a:cubicBezTo>
                      <a:pt x="15" y="20"/>
                      <a:pt x="15" y="20"/>
                      <a:pt x="14" y="20"/>
                    </a:cubicBezTo>
                    <a:cubicBezTo>
                      <a:pt x="13" y="21"/>
                      <a:pt x="13" y="21"/>
                      <a:pt x="12" y="21"/>
                    </a:cubicBezTo>
                    <a:cubicBezTo>
                      <a:pt x="11" y="21"/>
                      <a:pt x="10" y="21"/>
                      <a:pt x="9" y="21"/>
                    </a:cubicBezTo>
                    <a:cubicBezTo>
                      <a:pt x="8" y="21"/>
                      <a:pt x="6" y="21"/>
                      <a:pt x="5" y="20"/>
                    </a:cubicBezTo>
                    <a:cubicBezTo>
                      <a:pt x="4" y="20"/>
                      <a:pt x="3" y="19"/>
                      <a:pt x="2" y="18"/>
                    </a:cubicBezTo>
                    <a:cubicBezTo>
                      <a:pt x="1" y="18"/>
                      <a:pt x="1" y="17"/>
                      <a:pt x="0" y="15"/>
                    </a:cubicBezTo>
                    <a:cubicBezTo>
                      <a:pt x="0" y="14"/>
                      <a:pt x="0" y="13"/>
                      <a:pt x="0" y="11"/>
                    </a:cubicBezTo>
                    <a:cubicBezTo>
                      <a:pt x="0" y="9"/>
                      <a:pt x="0" y="8"/>
                      <a:pt x="0" y="6"/>
                    </a:cubicBezTo>
                    <a:cubicBezTo>
                      <a:pt x="1" y="5"/>
                      <a:pt x="1" y="4"/>
                      <a:pt x="2" y="3"/>
                    </a:cubicBezTo>
                    <a:cubicBezTo>
                      <a:pt x="3" y="2"/>
                      <a:pt x="4" y="2"/>
                      <a:pt x="5" y="1"/>
                    </a:cubicBezTo>
                    <a:cubicBezTo>
                      <a:pt x="6" y="1"/>
                      <a:pt x="7" y="0"/>
                      <a:pt x="9" y="0"/>
                    </a:cubicBezTo>
                    <a:cubicBezTo>
                      <a:pt x="10" y="0"/>
                      <a:pt x="12" y="1"/>
                      <a:pt x="13" y="1"/>
                    </a:cubicBezTo>
                    <a:cubicBezTo>
                      <a:pt x="14" y="1"/>
                      <a:pt x="15" y="2"/>
                      <a:pt x="16" y="3"/>
                    </a:cubicBezTo>
                    <a:cubicBezTo>
                      <a:pt x="16" y="4"/>
                      <a:pt x="17" y="5"/>
                      <a:pt x="17" y="6"/>
                    </a:cubicBezTo>
                    <a:cubicBezTo>
                      <a:pt x="17" y="7"/>
                      <a:pt x="18" y="8"/>
                      <a:pt x="18" y="9"/>
                    </a:cubicBezTo>
                    <a:lnTo>
                      <a:pt x="18" y="10"/>
                    </a:lnTo>
                    <a:close/>
                    <a:moveTo>
                      <a:pt x="13" y="9"/>
                    </a:moveTo>
                    <a:cubicBezTo>
                      <a:pt x="13" y="7"/>
                      <a:pt x="12" y="6"/>
                      <a:pt x="12" y="5"/>
                    </a:cubicBezTo>
                    <a:cubicBezTo>
                      <a:pt x="11" y="4"/>
                      <a:pt x="10" y="4"/>
                      <a:pt x="9" y="4"/>
                    </a:cubicBezTo>
                    <a:cubicBezTo>
                      <a:pt x="8" y="4"/>
                      <a:pt x="8" y="4"/>
                      <a:pt x="7" y="4"/>
                    </a:cubicBezTo>
                    <a:cubicBezTo>
                      <a:pt x="7" y="5"/>
                      <a:pt x="6" y="5"/>
                      <a:pt x="6" y="5"/>
                    </a:cubicBezTo>
                    <a:cubicBezTo>
                      <a:pt x="6" y="6"/>
                      <a:pt x="5"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8" name="Group 9637">
              <a:extLst>
                <a:ext uri="{FF2B5EF4-FFF2-40B4-BE49-F238E27FC236}">
                  <a16:creationId xmlns:a16="http://schemas.microsoft.com/office/drawing/2014/main" id="{BA27E276-674B-40A9-BCA8-848F460EEAA6}"/>
                </a:ext>
              </a:extLst>
            </p:cNvPr>
            <p:cNvGrpSpPr/>
            <p:nvPr/>
          </p:nvGrpSpPr>
          <p:grpSpPr>
            <a:xfrm>
              <a:off x="2592612" y="4059510"/>
              <a:ext cx="282882" cy="61925"/>
              <a:chOff x="-1047750" y="3510080"/>
              <a:chExt cx="319087" cy="69850"/>
            </a:xfrm>
          </p:grpSpPr>
          <p:sp>
            <p:nvSpPr>
              <p:cNvPr id="9136" name="Freeform 8546">
                <a:extLst>
                  <a:ext uri="{FF2B5EF4-FFF2-40B4-BE49-F238E27FC236}">
                    <a16:creationId xmlns:a16="http://schemas.microsoft.com/office/drawing/2014/main" id="{50864AF6-23E5-4168-AF8F-5B9BC4F75B4B}"/>
                  </a:ext>
                </a:extLst>
              </p:cNvPr>
              <p:cNvSpPr>
                <a:spLocks/>
              </p:cNvSpPr>
              <p:nvPr/>
            </p:nvSpPr>
            <p:spPr bwMode="auto">
              <a:xfrm>
                <a:off x="-1035050" y="3549767"/>
                <a:ext cx="22225" cy="20638"/>
              </a:xfrm>
              <a:custGeom>
                <a:avLst/>
                <a:gdLst>
                  <a:gd name="T0" fmla="*/ 8 w 8"/>
                  <a:gd name="T1" fmla="*/ 4 h 8"/>
                  <a:gd name="T2" fmla="*/ 8 w 8"/>
                  <a:gd name="T3" fmla="*/ 2 h 8"/>
                  <a:gd name="T4" fmla="*/ 7 w 8"/>
                  <a:gd name="T5" fmla="*/ 1 h 8"/>
                  <a:gd name="T6" fmla="*/ 6 w 8"/>
                  <a:gd name="T7" fmla="*/ 0 h 8"/>
                  <a:gd name="T8" fmla="*/ 3 w 8"/>
                  <a:gd name="T9" fmla="*/ 0 h 8"/>
                  <a:gd name="T10" fmla="*/ 0 w 8"/>
                  <a:gd name="T11" fmla="*/ 0 h 8"/>
                  <a:gd name="T12" fmla="*/ 0 w 8"/>
                  <a:gd name="T13" fmla="*/ 8 h 8"/>
                  <a:gd name="T14" fmla="*/ 4 w 8"/>
                  <a:gd name="T15" fmla="*/ 8 h 8"/>
                  <a:gd name="T16" fmla="*/ 6 w 8"/>
                  <a:gd name="T17" fmla="*/ 8 h 8"/>
                  <a:gd name="T18" fmla="*/ 7 w 8"/>
                  <a:gd name="T19" fmla="*/ 7 h 8"/>
                  <a:gd name="T20" fmla="*/ 8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3"/>
                      <a:pt x="8" y="3"/>
                      <a:pt x="8" y="2"/>
                    </a:cubicBezTo>
                    <a:cubicBezTo>
                      <a:pt x="8" y="2"/>
                      <a:pt x="8" y="2"/>
                      <a:pt x="7" y="1"/>
                    </a:cubicBezTo>
                    <a:cubicBezTo>
                      <a:pt x="7" y="1"/>
                      <a:pt x="6" y="1"/>
                      <a:pt x="6" y="0"/>
                    </a:cubicBezTo>
                    <a:cubicBezTo>
                      <a:pt x="5" y="0"/>
                      <a:pt x="4" y="0"/>
                      <a:pt x="3" y="0"/>
                    </a:cubicBezTo>
                    <a:cubicBezTo>
                      <a:pt x="0" y="0"/>
                      <a:pt x="0" y="0"/>
                      <a:pt x="0" y="0"/>
                    </a:cubicBezTo>
                    <a:cubicBezTo>
                      <a:pt x="0" y="8"/>
                      <a:pt x="0" y="8"/>
                      <a:pt x="0" y="8"/>
                    </a:cubicBezTo>
                    <a:cubicBezTo>
                      <a:pt x="4" y="8"/>
                      <a:pt x="4" y="8"/>
                      <a:pt x="4" y="8"/>
                    </a:cubicBezTo>
                    <a:cubicBezTo>
                      <a:pt x="5" y="8"/>
                      <a:pt x="5" y="8"/>
                      <a:pt x="6" y="8"/>
                    </a:cubicBezTo>
                    <a:cubicBezTo>
                      <a:pt x="6" y="7"/>
                      <a:pt x="7" y="7"/>
                      <a:pt x="7" y="7"/>
                    </a:cubicBezTo>
                    <a:cubicBezTo>
                      <a:pt x="8" y="7"/>
                      <a:pt x="8" y="6"/>
                      <a:pt x="8" y="6"/>
                    </a:cubicBezTo>
                    <a:cubicBezTo>
                      <a:pt x="8" y="5"/>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37" name="Freeform 8547">
                <a:extLst>
                  <a:ext uri="{FF2B5EF4-FFF2-40B4-BE49-F238E27FC236}">
                    <a16:creationId xmlns:a16="http://schemas.microsoft.com/office/drawing/2014/main" id="{92CF8ED0-B7EF-4330-944F-DCC92CEE3F79}"/>
                  </a:ext>
                </a:extLst>
              </p:cNvPr>
              <p:cNvSpPr>
                <a:spLocks/>
              </p:cNvSpPr>
              <p:nvPr/>
            </p:nvSpPr>
            <p:spPr bwMode="auto">
              <a:xfrm>
                <a:off x="-1035050" y="3519605"/>
                <a:ext cx="19050" cy="19050"/>
              </a:xfrm>
              <a:custGeom>
                <a:avLst/>
                <a:gdLst>
                  <a:gd name="T0" fmla="*/ 7 w 7"/>
                  <a:gd name="T1" fmla="*/ 3 h 7"/>
                  <a:gd name="T2" fmla="*/ 7 w 7"/>
                  <a:gd name="T3" fmla="*/ 2 h 7"/>
                  <a:gd name="T4" fmla="*/ 6 w 7"/>
                  <a:gd name="T5" fmla="*/ 1 h 7"/>
                  <a:gd name="T6" fmla="*/ 5 w 7"/>
                  <a:gd name="T7" fmla="*/ 0 h 7"/>
                  <a:gd name="T8" fmla="*/ 3 w 7"/>
                  <a:gd name="T9" fmla="*/ 0 h 7"/>
                  <a:gd name="T10" fmla="*/ 0 w 7"/>
                  <a:gd name="T11" fmla="*/ 0 h 7"/>
                  <a:gd name="T12" fmla="*/ 0 w 7"/>
                  <a:gd name="T13" fmla="*/ 7 h 7"/>
                  <a:gd name="T14" fmla="*/ 3 w 7"/>
                  <a:gd name="T15" fmla="*/ 7 h 7"/>
                  <a:gd name="T16" fmla="*/ 5 w 7"/>
                  <a:gd name="T17" fmla="*/ 7 h 7"/>
                  <a:gd name="T18" fmla="*/ 6 w 7"/>
                  <a:gd name="T19" fmla="*/ 6 h 7"/>
                  <a:gd name="T20" fmla="*/ 7 w 7"/>
                  <a:gd name="T21" fmla="*/ 5 h 7"/>
                  <a:gd name="T22" fmla="*/ 7 w 7"/>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7" y="3"/>
                    </a:moveTo>
                    <a:cubicBezTo>
                      <a:pt x="7" y="3"/>
                      <a:pt x="7" y="2"/>
                      <a:pt x="7" y="2"/>
                    </a:cubicBezTo>
                    <a:cubicBezTo>
                      <a:pt x="7" y="1"/>
                      <a:pt x="6" y="1"/>
                      <a:pt x="6" y="1"/>
                    </a:cubicBezTo>
                    <a:cubicBezTo>
                      <a:pt x="6" y="0"/>
                      <a:pt x="5" y="0"/>
                      <a:pt x="5" y="0"/>
                    </a:cubicBezTo>
                    <a:cubicBezTo>
                      <a:pt x="4" y="0"/>
                      <a:pt x="4" y="0"/>
                      <a:pt x="3" y="0"/>
                    </a:cubicBezTo>
                    <a:cubicBezTo>
                      <a:pt x="0" y="0"/>
                      <a:pt x="0" y="0"/>
                      <a:pt x="0" y="0"/>
                    </a:cubicBezTo>
                    <a:cubicBezTo>
                      <a:pt x="0" y="7"/>
                      <a:pt x="0" y="7"/>
                      <a:pt x="0" y="7"/>
                    </a:cubicBezTo>
                    <a:cubicBezTo>
                      <a:pt x="3" y="7"/>
                      <a:pt x="3" y="7"/>
                      <a:pt x="3" y="7"/>
                    </a:cubicBezTo>
                    <a:cubicBezTo>
                      <a:pt x="4" y="7"/>
                      <a:pt x="5" y="7"/>
                      <a:pt x="5" y="7"/>
                    </a:cubicBezTo>
                    <a:cubicBezTo>
                      <a:pt x="5" y="7"/>
                      <a:pt x="6" y="7"/>
                      <a:pt x="6" y="6"/>
                    </a:cubicBezTo>
                    <a:cubicBezTo>
                      <a:pt x="6" y="6"/>
                      <a:pt x="7" y="5"/>
                      <a:pt x="7" y="5"/>
                    </a:cubicBezTo>
                    <a:cubicBezTo>
                      <a:pt x="7" y="4"/>
                      <a:pt x="7" y="4"/>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38" name="Freeform 8548">
                <a:extLst>
                  <a:ext uri="{FF2B5EF4-FFF2-40B4-BE49-F238E27FC236}">
                    <a16:creationId xmlns:a16="http://schemas.microsoft.com/office/drawing/2014/main" id="{8E6BD5CC-50C7-4348-BBB1-CAC6579C7316}"/>
                  </a:ext>
                </a:extLst>
              </p:cNvPr>
              <p:cNvSpPr>
                <a:spLocks/>
              </p:cNvSpPr>
              <p:nvPr/>
            </p:nvSpPr>
            <p:spPr bwMode="auto">
              <a:xfrm>
                <a:off x="-1047750" y="3510080"/>
                <a:ext cx="50800" cy="69850"/>
              </a:xfrm>
              <a:custGeom>
                <a:avLst/>
                <a:gdLst>
                  <a:gd name="T0" fmla="*/ 19 w 19"/>
                  <a:gd name="T1" fmla="*/ 19 h 27"/>
                  <a:gd name="T2" fmla="*/ 19 w 19"/>
                  <a:gd name="T3" fmla="*/ 21 h 27"/>
                  <a:gd name="T4" fmla="*/ 18 w 19"/>
                  <a:gd name="T5" fmla="*/ 23 h 27"/>
                  <a:gd name="T6" fmla="*/ 16 w 19"/>
                  <a:gd name="T7" fmla="*/ 25 h 27"/>
                  <a:gd name="T8" fmla="*/ 14 w 19"/>
                  <a:gd name="T9" fmla="*/ 26 h 27"/>
                  <a:gd name="T10" fmla="*/ 11 w 19"/>
                  <a:gd name="T11" fmla="*/ 26 h 27"/>
                  <a:gd name="T12" fmla="*/ 8 w 19"/>
                  <a:gd name="T13" fmla="*/ 27 h 27"/>
                  <a:gd name="T14" fmla="*/ 1 w 19"/>
                  <a:gd name="T15" fmla="*/ 27 h 27"/>
                  <a:gd name="T16" fmla="*/ 0 w 19"/>
                  <a:gd name="T17" fmla="*/ 26 h 27"/>
                  <a:gd name="T18" fmla="*/ 0 w 19"/>
                  <a:gd name="T19" fmla="*/ 25 h 27"/>
                  <a:gd name="T20" fmla="*/ 0 w 19"/>
                  <a:gd name="T21" fmla="*/ 1 h 27"/>
                  <a:gd name="T22" fmla="*/ 0 w 19"/>
                  <a:gd name="T23" fmla="*/ 0 h 27"/>
                  <a:gd name="T24" fmla="*/ 1 w 19"/>
                  <a:gd name="T25" fmla="*/ 0 h 27"/>
                  <a:gd name="T26" fmla="*/ 8 w 19"/>
                  <a:gd name="T27" fmla="*/ 0 h 27"/>
                  <a:gd name="T28" fmla="*/ 12 w 19"/>
                  <a:gd name="T29" fmla="*/ 0 h 27"/>
                  <a:gd name="T30" fmla="*/ 15 w 19"/>
                  <a:gd name="T31" fmla="*/ 2 h 27"/>
                  <a:gd name="T32" fmla="*/ 17 w 19"/>
                  <a:gd name="T33" fmla="*/ 4 h 27"/>
                  <a:gd name="T34" fmla="*/ 17 w 19"/>
                  <a:gd name="T35" fmla="*/ 7 h 27"/>
                  <a:gd name="T36" fmla="*/ 17 w 19"/>
                  <a:gd name="T37" fmla="*/ 9 h 27"/>
                  <a:gd name="T38" fmla="*/ 17 w 19"/>
                  <a:gd name="T39" fmla="*/ 10 h 27"/>
                  <a:gd name="T40" fmla="*/ 15 w 19"/>
                  <a:gd name="T41" fmla="*/ 12 h 27"/>
                  <a:gd name="T42" fmla="*/ 14 w 19"/>
                  <a:gd name="T43" fmla="*/ 13 h 27"/>
                  <a:gd name="T44" fmla="*/ 16 w 19"/>
                  <a:gd name="T45" fmla="*/ 13 h 27"/>
                  <a:gd name="T46" fmla="*/ 18 w 19"/>
                  <a:gd name="T47" fmla="*/ 15 h 27"/>
                  <a:gd name="T48" fmla="*/ 19 w 19"/>
                  <a:gd name="T49" fmla="*/ 16 h 27"/>
                  <a:gd name="T50" fmla="*/ 19 w 19"/>
                  <a:gd name="T5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7">
                    <a:moveTo>
                      <a:pt x="19" y="19"/>
                    </a:moveTo>
                    <a:cubicBezTo>
                      <a:pt x="19" y="20"/>
                      <a:pt x="19" y="21"/>
                      <a:pt x="19" y="21"/>
                    </a:cubicBezTo>
                    <a:cubicBezTo>
                      <a:pt x="18" y="22"/>
                      <a:pt x="18" y="23"/>
                      <a:pt x="18" y="23"/>
                    </a:cubicBezTo>
                    <a:cubicBezTo>
                      <a:pt x="17" y="24"/>
                      <a:pt x="17" y="24"/>
                      <a:pt x="16" y="25"/>
                    </a:cubicBezTo>
                    <a:cubicBezTo>
                      <a:pt x="15" y="25"/>
                      <a:pt x="15" y="26"/>
                      <a:pt x="14" y="26"/>
                    </a:cubicBezTo>
                    <a:cubicBezTo>
                      <a:pt x="13" y="26"/>
                      <a:pt x="12" y="26"/>
                      <a:pt x="11" y="26"/>
                    </a:cubicBezTo>
                    <a:cubicBezTo>
                      <a:pt x="11" y="27"/>
                      <a:pt x="10" y="27"/>
                      <a:pt x="8" y="27"/>
                    </a:cubicBezTo>
                    <a:cubicBezTo>
                      <a:pt x="1" y="27"/>
                      <a:pt x="1" y="27"/>
                      <a:pt x="1" y="27"/>
                    </a:cubicBezTo>
                    <a:cubicBezTo>
                      <a:pt x="1" y="27"/>
                      <a:pt x="1" y="27"/>
                      <a:pt x="0" y="26"/>
                    </a:cubicBezTo>
                    <a:cubicBezTo>
                      <a:pt x="0" y="26"/>
                      <a:pt x="0" y="26"/>
                      <a:pt x="0" y="25"/>
                    </a:cubicBezTo>
                    <a:cubicBezTo>
                      <a:pt x="0" y="1"/>
                      <a:pt x="0" y="1"/>
                      <a:pt x="0" y="1"/>
                    </a:cubicBezTo>
                    <a:cubicBezTo>
                      <a:pt x="0" y="1"/>
                      <a:pt x="0" y="0"/>
                      <a:pt x="0" y="0"/>
                    </a:cubicBezTo>
                    <a:cubicBezTo>
                      <a:pt x="1" y="0"/>
                      <a:pt x="1" y="0"/>
                      <a:pt x="1" y="0"/>
                    </a:cubicBezTo>
                    <a:cubicBezTo>
                      <a:pt x="8" y="0"/>
                      <a:pt x="8" y="0"/>
                      <a:pt x="8" y="0"/>
                    </a:cubicBezTo>
                    <a:cubicBezTo>
                      <a:pt x="10" y="0"/>
                      <a:pt x="11" y="0"/>
                      <a:pt x="12" y="0"/>
                    </a:cubicBezTo>
                    <a:cubicBezTo>
                      <a:pt x="13" y="1"/>
                      <a:pt x="14" y="1"/>
                      <a:pt x="15" y="2"/>
                    </a:cubicBezTo>
                    <a:cubicBezTo>
                      <a:pt x="16" y="2"/>
                      <a:pt x="16" y="3"/>
                      <a:pt x="17" y="4"/>
                    </a:cubicBezTo>
                    <a:cubicBezTo>
                      <a:pt x="17" y="5"/>
                      <a:pt x="17" y="6"/>
                      <a:pt x="17" y="7"/>
                    </a:cubicBezTo>
                    <a:cubicBezTo>
                      <a:pt x="17" y="8"/>
                      <a:pt x="17" y="8"/>
                      <a:pt x="17" y="9"/>
                    </a:cubicBezTo>
                    <a:cubicBezTo>
                      <a:pt x="17" y="9"/>
                      <a:pt x="17" y="10"/>
                      <a:pt x="17" y="10"/>
                    </a:cubicBezTo>
                    <a:cubicBezTo>
                      <a:pt x="16" y="11"/>
                      <a:pt x="16" y="11"/>
                      <a:pt x="15" y="12"/>
                    </a:cubicBezTo>
                    <a:cubicBezTo>
                      <a:pt x="15" y="12"/>
                      <a:pt x="14" y="12"/>
                      <a:pt x="14" y="13"/>
                    </a:cubicBezTo>
                    <a:cubicBezTo>
                      <a:pt x="15" y="13"/>
                      <a:pt x="15" y="13"/>
                      <a:pt x="16" y="13"/>
                    </a:cubicBezTo>
                    <a:cubicBezTo>
                      <a:pt x="17" y="14"/>
                      <a:pt x="17" y="14"/>
                      <a:pt x="18" y="15"/>
                    </a:cubicBezTo>
                    <a:cubicBezTo>
                      <a:pt x="18" y="15"/>
                      <a:pt x="18" y="16"/>
                      <a:pt x="19" y="16"/>
                    </a:cubicBezTo>
                    <a:cubicBezTo>
                      <a:pt x="19"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39" name="Freeform 8549">
                <a:extLst>
                  <a:ext uri="{FF2B5EF4-FFF2-40B4-BE49-F238E27FC236}">
                    <a16:creationId xmlns:a16="http://schemas.microsoft.com/office/drawing/2014/main" id="{C3B36A50-9162-410D-B7BB-EA1225D3A870}"/>
                  </a:ext>
                </a:extLst>
              </p:cNvPr>
              <p:cNvSpPr>
                <a:spLocks/>
              </p:cNvSpPr>
              <p:nvPr/>
            </p:nvSpPr>
            <p:spPr bwMode="auto">
              <a:xfrm>
                <a:off x="-976313" y="3538655"/>
                <a:ext cx="20638" cy="11113"/>
              </a:xfrm>
              <a:custGeom>
                <a:avLst/>
                <a:gdLst>
                  <a:gd name="T0" fmla="*/ 8 w 8"/>
                  <a:gd name="T1" fmla="*/ 4 h 4"/>
                  <a:gd name="T2" fmla="*/ 7 w 8"/>
                  <a:gd name="T3" fmla="*/ 1 h 4"/>
                  <a:gd name="T4" fmla="*/ 4 w 8"/>
                  <a:gd name="T5" fmla="*/ 0 h 4"/>
                  <a:gd name="T6" fmla="*/ 2 w 8"/>
                  <a:gd name="T7" fmla="*/ 1 h 4"/>
                  <a:gd name="T8" fmla="*/ 1 w 8"/>
                  <a:gd name="T9" fmla="*/ 1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1"/>
                      <a:pt x="5" y="0"/>
                      <a:pt x="4" y="0"/>
                    </a:cubicBezTo>
                    <a:cubicBezTo>
                      <a:pt x="3" y="0"/>
                      <a:pt x="3" y="0"/>
                      <a:pt x="2" y="1"/>
                    </a:cubicBezTo>
                    <a:cubicBezTo>
                      <a:pt x="2" y="1"/>
                      <a:pt x="2" y="1"/>
                      <a:pt x="1" y="1"/>
                    </a:cubicBezTo>
                    <a:cubicBezTo>
                      <a:pt x="1" y="2"/>
                      <a:pt x="1"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0" name="Freeform 8550">
                <a:extLst>
                  <a:ext uri="{FF2B5EF4-FFF2-40B4-BE49-F238E27FC236}">
                    <a16:creationId xmlns:a16="http://schemas.microsoft.com/office/drawing/2014/main" id="{7CE9E40A-78D3-404B-AF9E-B1A267D5B9BC}"/>
                  </a:ext>
                </a:extLst>
              </p:cNvPr>
              <p:cNvSpPr>
                <a:spLocks/>
              </p:cNvSpPr>
              <p:nvPr/>
            </p:nvSpPr>
            <p:spPr bwMode="auto">
              <a:xfrm>
                <a:off x="-989013" y="3527542"/>
                <a:ext cx="47625" cy="52388"/>
              </a:xfrm>
              <a:custGeom>
                <a:avLst/>
                <a:gdLst>
                  <a:gd name="T0" fmla="*/ 18 w 18"/>
                  <a:gd name="T1" fmla="*/ 10 h 20"/>
                  <a:gd name="T2" fmla="*/ 18 w 18"/>
                  <a:gd name="T3" fmla="*/ 12 h 20"/>
                  <a:gd name="T4" fmla="*/ 16 w 18"/>
                  <a:gd name="T5" fmla="*/ 12 h 20"/>
                  <a:gd name="T6" fmla="*/ 5 w 18"/>
                  <a:gd name="T7" fmla="*/ 12 h 20"/>
                  <a:gd name="T8" fmla="*/ 5 w 18"/>
                  <a:gd name="T9" fmla="*/ 14 h 20"/>
                  <a:gd name="T10" fmla="*/ 6 w 18"/>
                  <a:gd name="T11" fmla="*/ 15 h 20"/>
                  <a:gd name="T12" fmla="*/ 8 w 18"/>
                  <a:gd name="T13" fmla="*/ 16 h 20"/>
                  <a:gd name="T14" fmla="*/ 10 w 18"/>
                  <a:gd name="T15" fmla="*/ 16 h 20"/>
                  <a:gd name="T16" fmla="*/ 13 w 18"/>
                  <a:gd name="T17" fmla="*/ 16 h 20"/>
                  <a:gd name="T18" fmla="*/ 14 w 18"/>
                  <a:gd name="T19" fmla="*/ 15 h 20"/>
                  <a:gd name="T20" fmla="*/ 16 w 18"/>
                  <a:gd name="T21" fmla="*/ 14 h 20"/>
                  <a:gd name="T22" fmla="*/ 16 w 18"/>
                  <a:gd name="T23" fmla="*/ 14 h 20"/>
                  <a:gd name="T24" fmla="*/ 17 w 18"/>
                  <a:gd name="T25" fmla="*/ 14 h 20"/>
                  <a:gd name="T26" fmla="*/ 17 w 18"/>
                  <a:gd name="T27" fmla="*/ 14 h 20"/>
                  <a:gd name="T28" fmla="*/ 17 w 18"/>
                  <a:gd name="T29" fmla="*/ 15 h 20"/>
                  <a:gd name="T30" fmla="*/ 17 w 18"/>
                  <a:gd name="T31" fmla="*/ 16 h 20"/>
                  <a:gd name="T32" fmla="*/ 17 w 18"/>
                  <a:gd name="T33" fmla="*/ 16 h 20"/>
                  <a:gd name="T34" fmla="*/ 17 w 18"/>
                  <a:gd name="T35" fmla="*/ 17 h 20"/>
                  <a:gd name="T36" fmla="*/ 17 w 18"/>
                  <a:gd name="T37" fmla="*/ 17 h 20"/>
                  <a:gd name="T38" fmla="*/ 17 w 18"/>
                  <a:gd name="T39" fmla="*/ 18 h 20"/>
                  <a:gd name="T40" fmla="*/ 16 w 18"/>
                  <a:gd name="T41" fmla="*/ 18 h 20"/>
                  <a:gd name="T42" fmla="*/ 14 w 18"/>
                  <a:gd name="T43" fmla="*/ 19 h 20"/>
                  <a:gd name="T44" fmla="*/ 12 w 18"/>
                  <a:gd name="T45" fmla="*/ 19 h 20"/>
                  <a:gd name="T46" fmla="*/ 10 w 18"/>
                  <a:gd name="T47" fmla="*/ 20 h 20"/>
                  <a:gd name="T48" fmla="*/ 5 w 18"/>
                  <a:gd name="T49" fmla="*/ 19 h 20"/>
                  <a:gd name="T50" fmla="*/ 2 w 18"/>
                  <a:gd name="T51" fmla="*/ 17 h 20"/>
                  <a:gd name="T52" fmla="*/ 0 w 18"/>
                  <a:gd name="T53" fmla="*/ 14 h 20"/>
                  <a:gd name="T54" fmla="*/ 0 w 18"/>
                  <a:gd name="T55" fmla="*/ 10 h 20"/>
                  <a:gd name="T56" fmla="*/ 1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2"/>
                    </a:cubicBezTo>
                    <a:cubicBezTo>
                      <a:pt x="17" y="12"/>
                      <a:pt x="17" y="12"/>
                      <a:pt x="16" y="12"/>
                    </a:cubicBezTo>
                    <a:cubicBezTo>
                      <a:pt x="5" y="12"/>
                      <a:pt x="5" y="12"/>
                      <a:pt x="5" y="12"/>
                    </a:cubicBezTo>
                    <a:cubicBezTo>
                      <a:pt x="5" y="13"/>
                      <a:pt x="5" y="13"/>
                      <a:pt x="5" y="14"/>
                    </a:cubicBezTo>
                    <a:cubicBezTo>
                      <a:pt x="6" y="14"/>
                      <a:pt x="6" y="14"/>
                      <a:pt x="6" y="15"/>
                    </a:cubicBezTo>
                    <a:cubicBezTo>
                      <a:pt x="7" y="15"/>
                      <a:pt x="7" y="15"/>
                      <a:pt x="8" y="16"/>
                    </a:cubicBezTo>
                    <a:cubicBezTo>
                      <a:pt x="9" y="16"/>
                      <a:pt x="9" y="16"/>
                      <a:pt x="10" y="16"/>
                    </a:cubicBezTo>
                    <a:cubicBezTo>
                      <a:pt x="11" y="16"/>
                      <a:pt x="12" y="16"/>
                      <a:pt x="13" y="16"/>
                    </a:cubicBezTo>
                    <a:cubicBezTo>
                      <a:pt x="13" y="15"/>
                      <a:pt x="14" y="15"/>
                      <a:pt x="14" y="15"/>
                    </a:cubicBezTo>
                    <a:cubicBezTo>
                      <a:pt x="15" y="15"/>
                      <a:pt x="15" y="14"/>
                      <a:pt x="16" y="14"/>
                    </a:cubicBezTo>
                    <a:cubicBezTo>
                      <a:pt x="16" y="14"/>
                      <a:pt x="16" y="14"/>
                      <a:pt x="16" y="14"/>
                    </a:cubicBezTo>
                    <a:cubicBezTo>
                      <a:pt x="17" y="14"/>
                      <a:pt x="17" y="14"/>
                      <a:pt x="17" y="14"/>
                    </a:cubicBezTo>
                    <a:cubicBezTo>
                      <a:pt x="17" y="14"/>
                      <a:pt x="17" y="14"/>
                      <a:pt x="17" y="14"/>
                    </a:cubicBezTo>
                    <a:cubicBezTo>
                      <a:pt x="17" y="14"/>
                      <a:pt x="17" y="15"/>
                      <a:pt x="17" y="15"/>
                    </a:cubicBezTo>
                    <a:cubicBezTo>
                      <a:pt x="17" y="15"/>
                      <a:pt x="17" y="15"/>
                      <a:pt x="17" y="16"/>
                    </a:cubicBezTo>
                    <a:cubicBezTo>
                      <a:pt x="17" y="16"/>
                      <a:pt x="17" y="16"/>
                      <a:pt x="17" y="16"/>
                    </a:cubicBezTo>
                    <a:cubicBezTo>
                      <a:pt x="17" y="17"/>
                      <a:pt x="17" y="17"/>
                      <a:pt x="17" y="17"/>
                    </a:cubicBezTo>
                    <a:cubicBezTo>
                      <a:pt x="17" y="17"/>
                      <a:pt x="17" y="17"/>
                      <a:pt x="17" y="17"/>
                    </a:cubicBezTo>
                    <a:cubicBezTo>
                      <a:pt x="17" y="17"/>
                      <a:pt x="17" y="17"/>
                      <a:pt x="17" y="18"/>
                    </a:cubicBezTo>
                    <a:cubicBezTo>
                      <a:pt x="17" y="18"/>
                      <a:pt x="16" y="18"/>
                      <a:pt x="16" y="18"/>
                    </a:cubicBezTo>
                    <a:cubicBezTo>
                      <a:pt x="16" y="18"/>
                      <a:pt x="15" y="19"/>
                      <a:pt x="14" y="19"/>
                    </a:cubicBezTo>
                    <a:cubicBezTo>
                      <a:pt x="14" y="19"/>
                      <a:pt x="13" y="19"/>
                      <a:pt x="12" y="19"/>
                    </a:cubicBezTo>
                    <a:cubicBezTo>
                      <a:pt x="11" y="20"/>
                      <a:pt x="11" y="20"/>
                      <a:pt x="10" y="20"/>
                    </a:cubicBezTo>
                    <a:cubicBezTo>
                      <a:pt x="8" y="20"/>
                      <a:pt x="7" y="19"/>
                      <a:pt x="5" y="19"/>
                    </a:cubicBezTo>
                    <a:cubicBezTo>
                      <a:pt x="4" y="19"/>
                      <a:pt x="3" y="18"/>
                      <a:pt x="2" y="17"/>
                    </a:cubicBezTo>
                    <a:cubicBezTo>
                      <a:pt x="2" y="17"/>
                      <a:pt x="1" y="16"/>
                      <a:pt x="0" y="14"/>
                    </a:cubicBezTo>
                    <a:cubicBezTo>
                      <a:pt x="0" y="13"/>
                      <a:pt x="0" y="12"/>
                      <a:pt x="0" y="10"/>
                    </a:cubicBezTo>
                    <a:cubicBezTo>
                      <a:pt x="0" y="9"/>
                      <a:pt x="0" y="7"/>
                      <a:pt x="1" y="6"/>
                    </a:cubicBezTo>
                    <a:cubicBezTo>
                      <a:pt x="1" y="5"/>
                      <a:pt x="2" y="4"/>
                      <a:pt x="2" y="3"/>
                    </a:cubicBezTo>
                    <a:cubicBezTo>
                      <a:pt x="3" y="2"/>
                      <a:pt x="4" y="2"/>
                      <a:pt x="5" y="1"/>
                    </a:cubicBezTo>
                    <a:cubicBezTo>
                      <a:pt x="6" y="1"/>
                      <a:pt x="8" y="0"/>
                      <a:pt x="9" y="0"/>
                    </a:cubicBezTo>
                    <a:cubicBezTo>
                      <a:pt x="11" y="0"/>
                      <a:pt x="12" y="1"/>
                      <a:pt x="13" y="1"/>
                    </a:cubicBezTo>
                    <a:cubicBezTo>
                      <a:pt x="14" y="2"/>
                      <a:pt x="15" y="2"/>
                      <a:pt x="16" y="3"/>
                    </a:cubicBezTo>
                    <a:cubicBezTo>
                      <a:pt x="17" y="4"/>
                      <a:pt x="17" y="5"/>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1" name="Freeform 8551">
                <a:extLst>
                  <a:ext uri="{FF2B5EF4-FFF2-40B4-BE49-F238E27FC236}">
                    <a16:creationId xmlns:a16="http://schemas.microsoft.com/office/drawing/2014/main" id="{572E0977-2D2F-4DFD-89A6-FD83DC0DE4F1}"/>
                  </a:ext>
                </a:extLst>
              </p:cNvPr>
              <p:cNvSpPr>
                <a:spLocks/>
              </p:cNvSpPr>
              <p:nvPr/>
            </p:nvSpPr>
            <p:spPr bwMode="auto">
              <a:xfrm>
                <a:off x="-930275" y="3527542"/>
                <a:ext cx="47625" cy="52388"/>
              </a:xfrm>
              <a:custGeom>
                <a:avLst/>
                <a:gdLst>
                  <a:gd name="T0" fmla="*/ 18 w 18"/>
                  <a:gd name="T1" fmla="*/ 19 h 20"/>
                  <a:gd name="T2" fmla="*/ 17 w 18"/>
                  <a:gd name="T3" fmla="*/ 19 h 20"/>
                  <a:gd name="T4" fmla="*/ 17 w 18"/>
                  <a:gd name="T5" fmla="*/ 19 h 20"/>
                  <a:gd name="T6" fmla="*/ 16 w 18"/>
                  <a:gd name="T7" fmla="*/ 20 h 20"/>
                  <a:gd name="T8" fmla="*/ 15 w 18"/>
                  <a:gd name="T9" fmla="*/ 20 h 20"/>
                  <a:gd name="T10" fmla="*/ 14 w 18"/>
                  <a:gd name="T11" fmla="*/ 20 h 20"/>
                  <a:gd name="T12" fmla="*/ 13 w 18"/>
                  <a:gd name="T13" fmla="*/ 19 h 20"/>
                  <a:gd name="T14" fmla="*/ 13 w 18"/>
                  <a:gd name="T15" fmla="*/ 19 h 20"/>
                  <a:gd name="T16" fmla="*/ 12 w 18"/>
                  <a:gd name="T17" fmla="*/ 19 h 20"/>
                  <a:gd name="T18" fmla="*/ 12 w 18"/>
                  <a:gd name="T19" fmla="*/ 9 h 20"/>
                  <a:gd name="T20" fmla="*/ 12 w 18"/>
                  <a:gd name="T21" fmla="*/ 7 h 20"/>
                  <a:gd name="T22" fmla="*/ 12 w 18"/>
                  <a:gd name="T23" fmla="*/ 5 h 20"/>
                  <a:gd name="T24" fmla="*/ 11 w 18"/>
                  <a:gd name="T25" fmla="*/ 5 h 20"/>
                  <a:gd name="T26" fmla="*/ 9 w 18"/>
                  <a:gd name="T27" fmla="*/ 4 h 20"/>
                  <a:gd name="T28" fmla="*/ 7 w 18"/>
                  <a:gd name="T29" fmla="*/ 5 h 20"/>
                  <a:gd name="T30" fmla="*/ 5 w 18"/>
                  <a:gd name="T31" fmla="*/ 7 h 20"/>
                  <a:gd name="T32" fmla="*/ 5 w 18"/>
                  <a:gd name="T33" fmla="*/ 19 h 20"/>
                  <a:gd name="T34" fmla="*/ 5 w 18"/>
                  <a:gd name="T35" fmla="*/ 19 h 20"/>
                  <a:gd name="T36" fmla="*/ 5 w 18"/>
                  <a:gd name="T37" fmla="*/ 19 h 20"/>
                  <a:gd name="T38" fmla="*/ 4 w 18"/>
                  <a:gd name="T39" fmla="*/ 20 h 20"/>
                  <a:gd name="T40" fmla="*/ 3 w 18"/>
                  <a:gd name="T41" fmla="*/ 20 h 20"/>
                  <a:gd name="T42" fmla="*/ 1 w 18"/>
                  <a:gd name="T43" fmla="*/ 20 h 20"/>
                  <a:gd name="T44" fmla="*/ 1 w 18"/>
                  <a:gd name="T45" fmla="*/ 19 h 20"/>
                  <a:gd name="T46" fmla="*/ 0 w 18"/>
                  <a:gd name="T47" fmla="*/ 19 h 20"/>
                  <a:gd name="T48" fmla="*/ 0 w 18"/>
                  <a:gd name="T49" fmla="*/ 19 h 20"/>
                  <a:gd name="T50" fmla="*/ 0 w 18"/>
                  <a:gd name="T51" fmla="*/ 1 h 20"/>
                  <a:gd name="T52" fmla="*/ 0 w 18"/>
                  <a:gd name="T53" fmla="*/ 1 h 20"/>
                  <a:gd name="T54" fmla="*/ 1 w 18"/>
                  <a:gd name="T55" fmla="*/ 1 h 20"/>
                  <a:gd name="T56" fmla="*/ 1 w 18"/>
                  <a:gd name="T57" fmla="*/ 1 h 20"/>
                  <a:gd name="T58" fmla="*/ 2 w 18"/>
                  <a:gd name="T59" fmla="*/ 0 h 20"/>
                  <a:gd name="T60" fmla="*/ 3 w 18"/>
                  <a:gd name="T61" fmla="*/ 1 h 20"/>
                  <a:gd name="T62" fmla="*/ 4 w 18"/>
                  <a:gd name="T63" fmla="*/ 1 h 20"/>
                  <a:gd name="T64" fmla="*/ 4 w 18"/>
                  <a:gd name="T65" fmla="*/ 1 h 20"/>
                  <a:gd name="T66" fmla="*/ 4 w 18"/>
                  <a:gd name="T67" fmla="*/ 1 h 20"/>
                  <a:gd name="T68" fmla="*/ 4 w 18"/>
                  <a:gd name="T69" fmla="*/ 3 h 20"/>
                  <a:gd name="T70" fmla="*/ 8 w 18"/>
                  <a:gd name="T71" fmla="*/ 1 h 20"/>
                  <a:gd name="T72" fmla="*/ 11 w 18"/>
                  <a:gd name="T73" fmla="*/ 0 h 20"/>
                  <a:gd name="T74" fmla="*/ 14 w 18"/>
                  <a:gd name="T75" fmla="*/ 1 h 20"/>
                  <a:gd name="T76" fmla="*/ 16 w 18"/>
                  <a:gd name="T77" fmla="*/ 3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7" y="19"/>
                    </a:cubicBezTo>
                    <a:cubicBezTo>
                      <a:pt x="17" y="19"/>
                      <a:pt x="17" y="19"/>
                      <a:pt x="17" y="19"/>
                    </a:cubicBezTo>
                    <a:cubicBezTo>
                      <a:pt x="17" y="20"/>
                      <a:pt x="17" y="20"/>
                      <a:pt x="16" y="20"/>
                    </a:cubicBezTo>
                    <a:cubicBezTo>
                      <a:pt x="16" y="20"/>
                      <a:pt x="16" y="20"/>
                      <a:pt x="15" y="20"/>
                    </a:cubicBezTo>
                    <a:cubicBezTo>
                      <a:pt x="15" y="20"/>
                      <a:pt x="14" y="20"/>
                      <a:pt x="14" y="20"/>
                    </a:cubicBezTo>
                    <a:cubicBezTo>
                      <a:pt x="13" y="20"/>
                      <a:pt x="13" y="20"/>
                      <a:pt x="13" y="19"/>
                    </a:cubicBezTo>
                    <a:cubicBezTo>
                      <a:pt x="13" y="19"/>
                      <a:pt x="13" y="19"/>
                      <a:pt x="13" y="19"/>
                    </a:cubicBezTo>
                    <a:cubicBezTo>
                      <a:pt x="12" y="19"/>
                      <a:pt x="12" y="19"/>
                      <a:pt x="12" y="19"/>
                    </a:cubicBezTo>
                    <a:cubicBezTo>
                      <a:pt x="12" y="9"/>
                      <a:pt x="12" y="9"/>
                      <a:pt x="12" y="9"/>
                    </a:cubicBezTo>
                    <a:cubicBezTo>
                      <a:pt x="12" y="8"/>
                      <a:pt x="12" y="7"/>
                      <a:pt x="12" y="7"/>
                    </a:cubicBezTo>
                    <a:cubicBezTo>
                      <a:pt x="12" y="6"/>
                      <a:pt x="12" y="6"/>
                      <a:pt x="12" y="5"/>
                    </a:cubicBezTo>
                    <a:cubicBezTo>
                      <a:pt x="11" y="5"/>
                      <a:pt x="11" y="5"/>
                      <a:pt x="11" y="5"/>
                    </a:cubicBezTo>
                    <a:cubicBezTo>
                      <a:pt x="10" y="4"/>
                      <a:pt x="10" y="4"/>
                      <a:pt x="9" y="4"/>
                    </a:cubicBezTo>
                    <a:cubicBezTo>
                      <a:pt x="9" y="4"/>
                      <a:pt x="8" y="5"/>
                      <a:pt x="7" y="5"/>
                    </a:cubicBezTo>
                    <a:cubicBezTo>
                      <a:pt x="7" y="5"/>
                      <a:pt x="6" y="6"/>
                      <a:pt x="5" y="7"/>
                    </a:cubicBezTo>
                    <a:cubicBezTo>
                      <a:pt x="5" y="19"/>
                      <a:pt x="5" y="19"/>
                      <a:pt x="5" y="19"/>
                    </a:cubicBezTo>
                    <a:cubicBezTo>
                      <a:pt x="5" y="19"/>
                      <a:pt x="5" y="19"/>
                      <a:pt x="5" y="19"/>
                    </a:cubicBezTo>
                    <a:cubicBezTo>
                      <a:pt x="5" y="19"/>
                      <a:pt x="5" y="19"/>
                      <a:pt x="5" y="19"/>
                    </a:cubicBezTo>
                    <a:cubicBezTo>
                      <a:pt x="4" y="20"/>
                      <a:pt x="4" y="20"/>
                      <a:pt x="4" y="20"/>
                    </a:cubicBezTo>
                    <a:cubicBezTo>
                      <a:pt x="4" y="20"/>
                      <a:pt x="3" y="20"/>
                      <a:pt x="3" y="20"/>
                    </a:cubicBezTo>
                    <a:cubicBezTo>
                      <a:pt x="2" y="20"/>
                      <a:pt x="2" y="20"/>
                      <a:pt x="1" y="20"/>
                    </a:cubicBezTo>
                    <a:cubicBezTo>
                      <a:pt x="1" y="20"/>
                      <a:pt x="1" y="20"/>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1"/>
                      <a:pt x="1" y="1"/>
                    </a:cubicBezTo>
                    <a:cubicBezTo>
                      <a:pt x="1" y="0"/>
                      <a:pt x="2" y="0"/>
                      <a:pt x="2" y="0"/>
                    </a:cubicBezTo>
                    <a:cubicBezTo>
                      <a:pt x="3" y="0"/>
                      <a:pt x="3" y="0"/>
                      <a:pt x="3" y="1"/>
                    </a:cubicBezTo>
                    <a:cubicBezTo>
                      <a:pt x="4" y="1"/>
                      <a:pt x="4" y="1"/>
                      <a:pt x="4" y="1"/>
                    </a:cubicBezTo>
                    <a:cubicBezTo>
                      <a:pt x="4" y="1"/>
                      <a:pt x="4" y="1"/>
                      <a:pt x="4" y="1"/>
                    </a:cubicBezTo>
                    <a:cubicBezTo>
                      <a:pt x="4" y="1"/>
                      <a:pt x="4" y="1"/>
                      <a:pt x="4" y="1"/>
                    </a:cubicBezTo>
                    <a:cubicBezTo>
                      <a:pt x="4" y="3"/>
                      <a:pt x="4" y="3"/>
                      <a:pt x="4" y="3"/>
                    </a:cubicBezTo>
                    <a:cubicBezTo>
                      <a:pt x="5" y="2"/>
                      <a:pt x="7" y="2"/>
                      <a:pt x="8" y="1"/>
                    </a:cubicBezTo>
                    <a:cubicBezTo>
                      <a:pt x="9" y="1"/>
                      <a:pt x="10" y="0"/>
                      <a:pt x="11" y="0"/>
                    </a:cubicBezTo>
                    <a:cubicBezTo>
                      <a:pt x="12" y="0"/>
                      <a:pt x="13" y="1"/>
                      <a:pt x="14" y="1"/>
                    </a:cubicBezTo>
                    <a:cubicBezTo>
                      <a:pt x="15" y="1"/>
                      <a:pt x="16" y="2"/>
                      <a:pt x="16" y="3"/>
                    </a:cubicBezTo>
                    <a:cubicBezTo>
                      <a:pt x="17" y="3"/>
                      <a:pt x="17" y="4"/>
                      <a:pt x="17" y="5"/>
                    </a:cubicBezTo>
                    <a:cubicBezTo>
                      <a:pt x="17"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2" name="Freeform 8552">
                <a:extLst>
                  <a:ext uri="{FF2B5EF4-FFF2-40B4-BE49-F238E27FC236}">
                    <a16:creationId xmlns:a16="http://schemas.microsoft.com/office/drawing/2014/main" id="{CE180ACA-1C0C-4A50-A48B-4CF949E11FF9}"/>
                  </a:ext>
                </a:extLst>
              </p:cNvPr>
              <p:cNvSpPr>
                <a:spLocks/>
              </p:cNvSpPr>
              <p:nvPr/>
            </p:nvSpPr>
            <p:spPr bwMode="auto">
              <a:xfrm>
                <a:off x="-877888" y="3514842"/>
                <a:ext cx="34925" cy="65088"/>
              </a:xfrm>
              <a:custGeom>
                <a:avLst/>
                <a:gdLst>
                  <a:gd name="T0" fmla="*/ 13 w 13"/>
                  <a:gd name="T1" fmla="*/ 22 h 25"/>
                  <a:gd name="T2" fmla="*/ 13 w 13"/>
                  <a:gd name="T3" fmla="*/ 23 h 25"/>
                  <a:gd name="T4" fmla="*/ 13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6 h 25"/>
                  <a:gd name="T34" fmla="*/ 0 w 13"/>
                  <a:gd name="T35" fmla="*/ 6 h 25"/>
                  <a:gd name="T36" fmla="*/ 1 w 13"/>
                  <a:gd name="T37" fmla="*/ 5 h 25"/>
                  <a:gd name="T38" fmla="*/ 3 w 13"/>
                  <a:gd name="T39" fmla="*/ 6 h 25"/>
                  <a:gd name="T40" fmla="*/ 3 w 13"/>
                  <a:gd name="T41" fmla="*/ 1 h 25"/>
                  <a:gd name="T42" fmla="*/ 3 w 13"/>
                  <a:gd name="T43" fmla="*/ 0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6 h 25"/>
                  <a:gd name="T60" fmla="*/ 12 w 13"/>
                  <a:gd name="T61" fmla="*/ 5 h 25"/>
                  <a:gd name="T62" fmla="*/ 13 w 13"/>
                  <a:gd name="T63" fmla="*/ 6 h 25"/>
                  <a:gd name="T64" fmla="*/ 13 w 13"/>
                  <a:gd name="T65" fmla="*/ 6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9 w 13"/>
                  <a:gd name="T79" fmla="*/ 20 h 25"/>
                  <a:gd name="T80" fmla="*/ 10 w 13"/>
                  <a:gd name="T81" fmla="*/ 21 h 25"/>
                  <a:gd name="T82" fmla="*/ 11 w 13"/>
                  <a:gd name="T83" fmla="*/ 21 h 25"/>
                  <a:gd name="T84" fmla="*/ 12 w 13"/>
                  <a:gd name="T85" fmla="*/ 21 h 25"/>
                  <a:gd name="T86" fmla="*/ 12 w 13"/>
                  <a:gd name="T87" fmla="*/ 20 h 25"/>
                  <a:gd name="T88" fmla="*/ 12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3" y="24"/>
                    </a:cubicBezTo>
                    <a:cubicBezTo>
                      <a:pt x="12" y="24"/>
                      <a:pt x="12" y="24"/>
                      <a:pt x="12" y="24"/>
                    </a:cubicBezTo>
                    <a:cubicBezTo>
                      <a:pt x="12" y="24"/>
                      <a:pt x="12" y="24"/>
                      <a:pt x="11" y="24"/>
                    </a:cubicBezTo>
                    <a:cubicBezTo>
                      <a:pt x="11" y="25"/>
                      <a:pt x="11" y="25"/>
                      <a:pt x="10" y="25"/>
                    </a:cubicBezTo>
                    <a:cubicBezTo>
                      <a:pt x="10" y="25"/>
                      <a:pt x="9" y="25"/>
                      <a:pt x="9" y="25"/>
                    </a:cubicBezTo>
                    <a:cubicBezTo>
                      <a:pt x="8" y="25"/>
                      <a:pt x="7" y="25"/>
                      <a:pt x="6" y="24"/>
                    </a:cubicBezTo>
                    <a:cubicBezTo>
                      <a:pt x="6" y="24"/>
                      <a:pt x="5" y="24"/>
                      <a:pt x="4" y="23"/>
                    </a:cubicBezTo>
                    <a:cubicBezTo>
                      <a:pt x="4" y="23"/>
                      <a:pt x="4" y="22"/>
                      <a:pt x="3" y="21"/>
                    </a:cubicBezTo>
                    <a:cubicBezTo>
                      <a:pt x="3" y="20"/>
                      <a:pt x="3" y="19"/>
                      <a:pt x="3" y="18"/>
                    </a:cubicBezTo>
                    <a:cubicBezTo>
                      <a:pt x="3" y="9"/>
                      <a:pt x="3" y="9"/>
                      <a:pt x="3" y="9"/>
                    </a:cubicBezTo>
                    <a:cubicBezTo>
                      <a:pt x="1" y="9"/>
                      <a:pt x="1" y="9"/>
                      <a:pt x="1" y="9"/>
                    </a:cubicBezTo>
                    <a:cubicBezTo>
                      <a:pt x="1" y="9"/>
                      <a:pt x="0" y="9"/>
                      <a:pt x="0" y="9"/>
                    </a:cubicBezTo>
                    <a:cubicBezTo>
                      <a:pt x="0" y="9"/>
                      <a:pt x="0" y="8"/>
                      <a:pt x="0" y="7"/>
                    </a:cubicBezTo>
                    <a:cubicBezTo>
                      <a:pt x="0" y="7"/>
                      <a:pt x="0" y="7"/>
                      <a:pt x="0" y="6"/>
                    </a:cubicBezTo>
                    <a:cubicBezTo>
                      <a:pt x="0" y="6"/>
                      <a:pt x="0" y="6"/>
                      <a:pt x="0" y="6"/>
                    </a:cubicBezTo>
                    <a:cubicBezTo>
                      <a:pt x="0" y="6"/>
                      <a:pt x="0" y="6"/>
                      <a:pt x="0" y="6"/>
                    </a:cubicBezTo>
                    <a:cubicBezTo>
                      <a:pt x="1" y="5"/>
                      <a:pt x="1" y="5"/>
                      <a:pt x="1" y="5"/>
                    </a:cubicBezTo>
                    <a:cubicBezTo>
                      <a:pt x="3" y="6"/>
                      <a:pt x="3" y="6"/>
                      <a:pt x="3" y="6"/>
                    </a:cubicBezTo>
                    <a:cubicBezTo>
                      <a:pt x="3" y="1"/>
                      <a:pt x="3" y="1"/>
                      <a:pt x="3" y="1"/>
                    </a:cubicBezTo>
                    <a:cubicBezTo>
                      <a:pt x="3" y="1"/>
                      <a:pt x="3" y="0"/>
                      <a:pt x="3" y="0"/>
                    </a:cubicBezTo>
                    <a:cubicBezTo>
                      <a:pt x="3" y="0"/>
                      <a:pt x="3" y="0"/>
                      <a:pt x="4" y="0"/>
                    </a:cubicBezTo>
                    <a:cubicBezTo>
                      <a:pt x="4" y="0"/>
                      <a:pt x="4" y="0"/>
                      <a:pt x="4" y="0"/>
                    </a:cubicBezTo>
                    <a:cubicBezTo>
                      <a:pt x="5" y="0"/>
                      <a:pt x="5" y="0"/>
                      <a:pt x="6" y="0"/>
                    </a:cubicBezTo>
                    <a:cubicBezTo>
                      <a:pt x="6" y="0"/>
                      <a:pt x="7" y="0"/>
                      <a:pt x="7" y="0"/>
                    </a:cubicBezTo>
                    <a:cubicBezTo>
                      <a:pt x="7" y="0"/>
                      <a:pt x="7" y="0"/>
                      <a:pt x="8" y="0"/>
                    </a:cubicBezTo>
                    <a:cubicBezTo>
                      <a:pt x="8" y="0"/>
                      <a:pt x="8" y="0"/>
                      <a:pt x="8" y="0"/>
                    </a:cubicBezTo>
                    <a:cubicBezTo>
                      <a:pt x="8" y="0"/>
                      <a:pt x="8" y="1"/>
                      <a:pt x="8" y="1"/>
                    </a:cubicBezTo>
                    <a:cubicBezTo>
                      <a:pt x="8" y="6"/>
                      <a:pt x="8" y="6"/>
                      <a:pt x="8" y="6"/>
                    </a:cubicBezTo>
                    <a:cubicBezTo>
                      <a:pt x="12" y="5"/>
                      <a:pt x="12" y="5"/>
                      <a:pt x="12" y="5"/>
                    </a:cubicBezTo>
                    <a:cubicBezTo>
                      <a:pt x="12" y="5"/>
                      <a:pt x="12" y="5"/>
                      <a:pt x="13" y="6"/>
                    </a:cubicBezTo>
                    <a:cubicBezTo>
                      <a:pt x="13" y="6"/>
                      <a:pt x="13" y="6"/>
                      <a:pt x="13" y="6"/>
                    </a:cubicBezTo>
                    <a:cubicBezTo>
                      <a:pt x="13" y="6"/>
                      <a:pt x="13" y="6"/>
                      <a:pt x="13" y="6"/>
                    </a:cubicBezTo>
                    <a:cubicBezTo>
                      <a:pt x="13" y="7"/>
                      <a:pt x="13" y="7"/>
                      <a:pt x="13" y="7"/>
                    </a:cubicBezTo>
                    <a:cubicBezTo>
                      <a:pt x="13" y="8"/>
                      <a:pt x="13" y="9"/>
                      <a:pt x="13" y="9"/>
                    </a:cubicBezTo>
                    <a:cubicBezTo>
                      <a:pt x="13" y="9"/>
                      <a:pt x="12" y="9"/>
                      <a:pt x="12" y="9"/>
                    </a:cubicBezTo>
                    <a:cubicBezTo>
                      <a:pt x="8" y="9"/>
                      <a:pt x="8" y="9"/>
                      <a:pt x="8" y="9"/>
                    </a:cubicBezTo>
                    <a:cubicBezTo>
                      <a:pt x="8" y="18"/>
                      <a:pt x="8" y="18"/>
                      <a:pt x="8" y="18"/>
                    </a:cubicBezTo>
                    <a:cubicBezTo>
                      <a:pt x="8" y="19"/>
                      <a:pt x="8" y="20"/>
                      <a:pt x="9" y="20"/>
                    </a:cubicBezTo>
                    <a:cubicBezTo>
                      <a:pt x="9" y="21"/>
                      <a:pt x="10" y="21"/>
                      <a:pt x="10" y="21"/>
                    </a:cubicBezTo>
                    <a:cubicBezTo>
                      <a:pt x="11" y="21"/>
                      <a:pt x="11" y="21"/>
                      <a:pt x="11" y="21"/>
                    </a:cubicBezTo>
                    <a:cubicBezTo>
                      <a:pt x="11" y="21"/>
                      <a:pt x="12" y="21"/>
                      <a:pt x="12" y="21"/>
                    </a:cubicBezTo>
                    <a:cubicBezTo>
                      <a:pt x="12" y="21"/>
                      <a:pt x="12" y="20"/>
                      <a:pt x="12" y="20"/>
                    </a:cubicBezTo>
                    <a:cubicBezTo>
                      <a:pt x="12" y="20"/>
                      <a:pt x="12" y="20"/>
                      <a:pt x="12" y="20"/>
                    </a:cubicBezTo>
                    <a:cubicBezTo>
                      <a:pt x="13" y="20"/>
                      <a:pt x="13" y="20"/>
                      <a:pt x="13" y="20"/>
                    </a:cubicBezTo>
                    <a:cubicBezTo>
                      <a:pt x="13" y="20"/>
                      <a:pt x="13" y="21"/>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3" name="Freeform 8553">
                <a:extLst>
                  <a:ext uri="{FF2B5EF4-FFF2-40B4-BE49-F238E27FC236}">
                    <a16:creationId xmlns:a16="http://schemas.microsoft.com/office/drawing/2014/main" id="{D437511F-CAAB-401A-8591-4F6CBD454C9F}"/>
                  </a:ext>
                </a:extLst>
              </p:cNvPr>
              <p:cNvSpPr>
                <a:spLocks/>
              </p:cNvSpPr>
              <p:nvPr/>
            </p:nvSpPr>
            <p:spPr bwMode="auto">
              <a:xfrm>
                <a:off x="-823913" y="3538655"/>
                <a:ext cx="26988" cy="31750"/>
              </a:xfrm>
              <a:custGeom>
                <a:avLst/>
                <a:gdLst>
                  <a:gd name="T0" fmla="*/ 10 w 10"/>
                  <a:gd name="T1" fmla="*/ 6 h 12"/>
                  <a:gd name="T2" fmla="*/ 9 w 10"/>
                  <a:gd name="T3" fmla="*/ 4 h 12"/>
                  <a:gd name="T4" fmla="*/ 9 w 10"/>
                  <a:gd name="T5" fmla="*/ 2 h 12"/>
                  <a:gd name="T6" fmla="*/ 7 w 10"/>
                  <a:gd name="T7" fmla="*/ 1 h 12"/>
                  <a:gd name="T8" fmla="*/ 5 w 10"/>
                  <a:gd name="T9" fmla="*/ 0 h 12"/>
                  <a:gd name="T10" fmla="*/ 3 w 10"/>
                  <a:gd name="T11" fmla="*/ 1 h 12"/>
                  <a:gd name="T12" fmla="*/ 2 w 10"/>
                  <a:gd name="T13" fmla="*/ 2 h 12"/>
                  <a:gd name="T14" fmla="*/ 1 w 10"/>
                  <a:gd name="T15" fmla="*/ 4 h 12"/>
                  <a:gd name="T16" fmla="*/ 0 w 10"/>
                  <a:gd name="T17" fmla="*/ 6 h 12"/>
                  <a:gd name="T18" fmla="*/ 1 w 10"/>
                  <a:gd name="T19" fmla="*/ 8 h 12"/>
                  <a:gd name="T20" fmla="*/ 1 w 10"/>
                  <a:gd name="T21" fmla="*/ 10 h 12"/>
                  <a:gd name="T22" fmla="*/ 3 w 10"/>
                  <a:gd name="T23" fmla="*/ 11 h 12"/>
                  <a:gd name="T24" fmla="*/ 5 w 10"/>
                  <a:gd name="T25" fmla="*/ 12 h 12"/>
                  <a:gd name="T26" fmla="*/ 7 w 10"/>
                  <a:gd name="T27" fmla="*/ 11 h 12"/>
                  <a:gd name="T28" fmla="*/ 8 w 10"/>
                  <a:gd name="T29" fmla="*/ 10 h 12"/>
                  <a:gd name="T30" fmla="*/ 9 w 10"/>
                  <a:gd name="T31" fmla="*/ 9 h 12"/>
                  <a:gd name="T32" fmla="*/ 10 w 10"/>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2">
                    <a:moveTo>
                      <a:pt x="10" y="6"/>
                    </a:moveTo>
                    <a:cubicBezTo>
                      <a:pt x="10" y="5"/>
                      <a:pt x="9" y="4"/>
                      <a:pt x="9" y="4"/>
                    </a:cubicBezTo>
                    <a:cubicBezTo>
                      <a:pt x="9" y="3"/>
                      <a:pt x="9" y="2"/>
                      <a:pt x="9" y="2"/>
                    </a:cubicBezTo>
                    <a:cubicBezTo>
                      <a:pt x="8" y="1"/>
                      <a:pt x="8" y="1"/>
                      <a:pt x="7" y="1"/>
                    </a:cubicBezTo>
                    <a:cubicBezTo>
                      <a:pt x="7" y="0"/>
                      <a:pt x="6" y="0"/>
                      <a:pt x="5" y="0"/>
                    </a:cubicBezTo>
                    <a:cubicBezTo>
                      <a:pt x="4" y="0"/>
                      <a:pt x="4" y="0"/>
                      <a:pt x="3" y="1"/>
                    </a:cubicBezTo>
                    <a:cubicBezTo>
                      <a:pt x="2" y="1"/>
                      <a:pt x="2" y="1"/>
                      <a:pt x="2" y="2"/>
                    </a:cubicBezTo>
                    <a:cubicBezTo>
                      <a:pt x="1" y="2"/>
                      <a:pt x="1" y="3"/>
                      <a:pt x="1" y="4"/>
                    </a:cubicBezTo>
                    <a:cubicBezTo>
                      <a:pt x="1" y="4"/>
                      <a:pt x="0" y="5"/>
                      <a:pt x="0" y="6"/>
                    </a:cubicBezTo>
                    <a:cubicBezTo>
                      <a:pt x="0" y="7"/>
                      <a:pt x="1" y="8"/>
                      <a:pt x="1" y="8"/>
                    </a:cubicBezTo>
                    <a:cubicBezTo>
                      <a:pt x="1" y="9"/>
                      <a:pt x="1" y="10"/>
                      <a:pt x="1" y="10"/>
                    </a:cubicBezTo>
                    <a:cubicBezTo>
                      <a:pt x="2" y="11"/>
                      <a:pt x="2" y="11"/>
                      <a:pt x="3" y="11"/>
                    </a:cubicBezTo>
                    <a:cubicBezTo>
                      <a:pt x="3" y="12"/>
                      <a:pt x="4" y="12"/>
                      <a:pt x="5" y="12"/>
                    </a:cubicBezTo>
                    <a:cubicBezTo>
                      <a:pt x="6" y="12"/>
                      <a:pt x="6" y="12"/>
                      <a:pt x="7" y="11"/>
                    </a:cubicBezTo>
                    <a:cubicBezTo>
                      <a:pt x="8" y="11"/>
                      <a:pt x="8" y="11"/>
                      <a:pt x="8" y="10"/>
                    </a:cubicBezTo>
                    <a:cubicBezTo>
                      <a:pt x="9" y="10"/>
                      <a:pt x="9" y="9"/>
                      <a:pt x="9" y="9"/>
                    </a:cubicBezTo>
                    <a:cubicBezTo>
                      <a:pt x="9" y="8"/>
                      <a:pt x="10" y="7"/>
                      <a:pt x="10"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4" name="Freeform 8554">
                <a:extLst>
                  <a:ext uri="{FF2B5EF4-FFF2-40B4-BE49-F238E27FC236}">
                    <a16:creationId xmlns:a16="http://schemas.microsoft.com/office/drawing/2014/main" id="{D65ADE2B-E768-4A33-9347-ADE70E6CDF20}"/>
                  </a:ext>
                </a:extLst>
              </p:cNvPr>
              <p:cNvSpPr>
                <a:spLocks/>
              </p:cNvSpPr>
              <p:nvPr/>
            </p:nvSpPr>
            <p:spPr bwMode="auto">
              <a:xfrm>
                <a:off x="-838200" y="3527542"/>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5 w 20"/>
                  <a:gd name="T11" fmla="*/ 19 h 20"/>
                  <a:gd name="T12" fmla="*/ 2 w 20"/>
                  <a:gd name="T13" fmla="*/ 17 h 20"/>
                  <a:gd name="T14" fmla="*/ 1 w 20"/>
                  <a:gd name="T15" fmla="*/ 14 h 20"/>
                  <a:gd name="T16" fmla="*/ 0 w 20"/>
                  <a:gd name="T17" fmla="*/ 10 h 20"/>
                  <a:gd name="T18" fmla="*/ 1 w 20"/>
                  <a:gd name="T19" fmla="*/ 6 h 20"/>
                  <a:gd name="T20" fmla="*/ 3 w 20"/>
                  <a:gd name="T21" fmla="*/ 3 h 20"/>
                  <a:gd name="T22" fmla="*/ 6 w 20"/>
                  <a:gd name="T23" fmla="*/ 1 h 20"/>
                  <a:gd name="T24" fmla="*/ 10 w 20"/>
                  <a:gd name="T25" fmla="*/ 0 h 20"/>
                  <a:gd name="T26" fmla="*/ 15 w 20"/>
                  <a:gd name="T27" fmla="*/ 1 h 20"/>
                  <a:gd name="T28" fmla="*/ 18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20" y="13"/>
                      <a:pt x="19" y="14"/>
                    </a:cubicBezTo>
                    <a:cubicBezTo>
                      <a:pt x="19" y="15"/>
                      <a:pt x="18" y="16"/>
                      <a:pt x="17" y="17"/>
                    </a:cubicBezTo>
                    <a:cubicBezTo>
                      <a:pt x="17" y="18"/>
                      <a:pt x="15" y="18"/>
                      <a:pt x="14" y="19"/>
                    </a:cubicBezTo>
                    <a:cubicBezTo>
                      <a:pt x="13" y="19"/>
                      <a:pt x="11" y="20"/>
                      <a:pt x="10" y="20"/>
                    </a:cubicBezTo>
                    <a:cubicBezTo>
                      <a:pt x="8" y="20"/>
                      <a:pt x="7" y="19"/>
                      <a:pt x="5" y="19"/>
                    </a:cubicBezTo>
                    <a:cubicBezTo>
                      <a:pt x="4" y="19"/>
                      <a:pt x="3" y="18"/>
                      <a:pt x="2" y="17"/>
                    </a:cubicBezTo>
                    <a:cubicBezTo>
                      <a:pt x="2" y="16"/>
                      <a:pt x="1" y="15"/>
                      <a:pt x="1" y="14"/>
                    </a:cubicBezTo>
                    <a:cubicBezTo>
                      <a:pt x="0" y="13"/>
                      <a:pt x="0" y="12"/>
                      <a:pt x="0" y="10"/>
                    </a:cubicBezTo>
                    <a:cubicBezTo>
                      <a:pt x="0" y="9"/>
                      <a:pt x="0" y="7"/>
                      <a:pt x="1" y="6"/>
                    </a:cubicBezTo>
                    <a:cubicBezTo>
                      <a:pt x="1" y="5"/>
                      <a:pt x="2" y="4"/>
                      <a:pt x="3" y="3"/>
                    </a:cubicBezTo>
                    <a:cubicBezTo>
                      <a:pt x="4" y="2"/>
                      <a:pt x="5" y="2"/>
                      <a:pt x="6" y="1"/>
                    </a:cubicBezTo>
                    <a:cubicBezTo>
                      <a:pt x="7" y="1"/>
                      <a:pt x="9" y="0"/>
                      <a:pt x="10" y="0"/>
                    </a:cubicBezTo>
                    <a:cubicBezTo>
                      <a:pt x="12" y="0"/>
                      <a:pt x="13" y="1"/>
                      <a:pt x="15" y="1"/>
                    </a:cubicBezTo>
                    <a:cubicBezTo>
                      <a:pt x="16" y="1"/>
                      <a:pt x="17" y="2"/>
                      <a:pt x="18" y="3"/>
                    </a:cubicBezTo>
                    <a:cubicBezTo>
                      <a:pt x="18" y="4"/>
                      <a:pt x="19" y="5"/>
                      <a:pt x="19"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5" name="Freeform 8555">
                <a:extLst>
                  <a:ext uri="{FF2B5EF4-FFF2-40B4-BE49-F238E27FC236}">
                    <a16:creationId xmlns:a16="http://schemas.microsoft.com/office/drawing/2014/main" id="{DB15D40A-313C-4F03-83A3-751D86C31BE1}"/>
                  </a:ext>
                </a:extLst>
              </p:cNvPr>
              <p:cNvSpPr>
                <a:spLocks/>
              </p:cNvSpPr>
              <p:nvPr/>
            </p:nvSpPr>
            <p:spPr bwMode="auto">
              <a:xfrm>
                <a:off x="-773113" y="3527542"/>
                <a:ext cx="44450" cy="52388"/>
              </a:xfrm>
              <a:custGeom>
                <a:avLst/>
                <a:gdLst>
                  <a:gd name="T0" fmla="*/ 17 w 17"/>
                  <a:gd name="T1" fmla="*/ 19 h 20"/>
                  <a:gd name="T2" fmla="*/ 17 w 17"/>
                  <a:gd name="T3" fmla="*/ 19 h 20"/>
                  <a:gd name="T4" fmla="*/ 17 w 17"/>
                  <a:gd name="T5" fmla="*/ 19 h 20"/>
                  <a:gd name="T6" fmla="*/ 16 w 17"/>
                  <a:gd name="T7" fmla="*/ 20 h 20"/>
                  <a:gd name="T8" fmla="*/ 15 w 17"/>
                  <a:gd name="T9" fmla="*/ 20 h 20"/>
                  <a:gd name="T10" fmla="*/ 13 w 17"/>
                  <a:gd name="T11" fmla="*/ 20 h 20"/>
                  <a:gd name="T12" fmla="*/ 13 w 17"/>
                  <a:gd name="T13" fmla="*/ 19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19 h 20"/>
                  <a:gd name="T38" fmla="*/ 4 w 17"/>
                  <a:gd name="T39" fmla="*/ 20 h 20"/>
                  <a:gd name="T40" fmla="*/ 2 w 17"/>
                  <a:gd name="T41" fmla="*/ 20 h 20"/>
                  <a:gd name="T42" fmla="*/ 1 w 17"/>
                  <a:gd name="T43" fmla="*/ 20 h 20"/>
                  <a:gd name="T44" fmla="*/ 0 w 17"/>
                  <a:gd name="T45" fmla="*/ 19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3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7" y="20"/>
                      <a:pt x="16" y="20"/>
                      <a:pt x="16" y="20"/>
                    </a:cubicBezTo>
                    <a:cubicBezTo>
                      <a:pt x="16" y="20"/>
                      <a:pt x="15" y="20"/>
                      <a:pt x="15" y="20"/>
                    </a:cubicBezTo>
                    <a:cubicBezTo>
                      <a:pt x="14" y="20"/>
                      <a:pt x="14" y="20"/>
                      <a:pt x="13" y="20"/>
                    </a:cubicBezTo>
                    <a:cubicBezTo>
                      <a:pt x="13" y="20"/>
                      <a:pt x="13" y="20"/>
                      <a:pt x="13" y="19"/>
                    </a:cubicBezTo>
                    <a:cubicBezTo>
                      <a:pt x="12" y="19"/>
                      <a:pt x="12" y="19"/>
                      <a:pt x="12" y="19"/>
                    </a:cubicBezTo>
                    <a:cubicBezTo>
                      <a:pt x="12" y="19"/>
                      <a:pt x="12" y="19"/>
                      <a:pt x="12" y="19"/>
                    </a:cubicBezTo>
                    <a:cubicBezTo>
                      <a:pt x="12" y="9"/>
                      <a:pt x="12" y="9"/>
                      <a:pt x="12" y="9"/>
                    </a:cubicBezTo>
                    <a:cubicBezTo>
                      <a:pt x="12" y="8"/>
                      <a:pt x="12" y="7"/>
                      <a:pt x="12" y="7"/>
                    </a:cubicBezTo>
                    <a:cubicBezTo>
                      <a:pt x="12" y="6"/>
                      <a:pt x="12" y="6"/>
                      <a:pt x="11" y="5"/>
                    </a:cubicBezTo>
                    <a:cubicBezTo>
                      <a:pt x="11" y="5"/>
                      <a:pt x="11" y="5"/>
                      <a:pt x="10" y="5"/>
                    </a:cubicBezTo>
                    <a:cubicBezTo>
                      <a:pt x="10" y="4"/>
                      <a:pt x="10" y="4"/>
                      <a:pt x="9" y="4"/>
                    </a:cubicBezTo>
                    <a:cubicBezTo>
                      <a:pt x="8" y="4"/>
                      <a:pt x="8" y="5"/>
                      <a:pt x="7" y="5"/>
                    </a:cubicBezTo>
                    <a:cubicBezTo>
                      <a:pt x="6" y="5"/>
                      <a:pt x="6" y="6"/>
                      <a:pt x="5" y="7"/>
                    </a:cubicBezTo>
                    <a:cubicBezTo>
                      <a:pt x="5" y="19"/>
                      <a:pt x="5" y="19"/>
                      <a:pt x="5" y="19"/>
                    </a:cubicBezTo>
                    <a:cubicBezTo>
                      <a:pt x="5" y="19"/>
                      <a:pt x="5" y="19"/>
                      <a:pt x="5" y="19"/>
                    </a:cubicBezTo>
                    <a:cubicBezTo>
                      <a:pt x="5" y="19"/>
                      <a:pt x="5" y="19"/>
                      <a:pt x="4" y="19"/>
                    </a:cubicBezTo>
                    <a:cubicBezTo>
                      <a:pt x="4" y="20"/>
                      <a:pt x="4" y="20"/>
                      <a:pt x="4" y="20"/>
                    </a:cubicBezTo>
                    <a:cubicBezTo>
                      <a:pt x="3" y="20"/>
                      <a:pt x="3" y="20"/>
                      <a:pt x="2" y="20"/>
                    </a:cubicBezTo>
                    <a:cubicBezTo>
                      <a:pt x="2" y="20"/>
                      <a:pt x="1" y="20"/>
                      <a:pt x="1" y="20"/>
                    </a:cubicBezTo>
                    <a:cubicBezTo>
                      <a:pt x="1" y="20"/>
                      <a:pt x="1" y="20"/>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2" y="0"/>
                      <a:pt x="3" y="0"/>
                      <a:pt x="3" y="1"/>
                    </a:cubicBezTo>
                    <a:cubicBezTo>
                      <a:pt x="3" y="1"/>
                      <a:pt x="4" y="1"/>
                      <a:pt x="4" y="1"/>
                    </a:cubicBezTo>
                    <a:cubicBezTo>
                      <a:pt x="4" y="1"/>
                      <a:pt x="4" y="1"/>
                      <a:pt x="4" y="1"/>
                    </a:cubicBezTo>
                    <a:cubicBezTo>
                      <a:pt x="4" y="1"/>
                      <a:pt x="4" y="1"/>
                      <a:pt x="4" y="1"/>
                    </a:cubicBezTo>
                    <a:cubicBezTo>
                      <a:pt x="4" y="3"/>
                      <a:pt x="4" y="3"/>
                      <a:pt x="4" y="3"/>
                    </a:cubicBezTo>
                    <a:cubicBezTo>
                      <a:pt x="5" y="2"/>
                      <a:pt x="6" y="2"/>
                      <a:pt x="7" y="1"/>
                    </a:cubicBezTo>
                    <a:cubicBezTo>
                      <a:pt x="8" y="1"/>
                      <a:pt x="9" y="0"/>
                      <a:pt x="11" y="0"/>
                    </a:cubicBezTo>
                    <a:cubicBezTo>
                      <a:pt x="12" y="0"/>
                      <a:pt x="13" y="1"/>
                      <a:pt x="14" y="1"/>
                    </a:cubicBezTo>
                    <a:cubicBezTo>
                      <a:pt x="15" y="1"/>
                      <a:pt x="15" y="2"/>
                      <a:pt x="16" y="3"/>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6" name="Freeform 8556">
                <a:extLst>
                  <a:ext uri="{FF2B5EF4-FFF2-40B4-BE49-F238E27FC236}">
                    <a16:creationId xmlns:a16="http://schemas.microsoft.com/office/drawing/2014/main" id="{6892EC4A-528B-4CDB-829E-B82344960221}"/>
                  </a:ext>
                </a:extLst>
              </p:cNvPr>
              <p:cNvSpPr>
                <a:spLocks noEditPoints="1"/>
              </p:cNvSpPr>
              <p:nvPr/>
            </p:nvSpPr>
            <p:spPr bwMode="auto">
              <a:xfrm>
                <a:off x="-1047750" y="3510080"/>
                <a:ext cx="50800" cy="69850"/>
              </a:xfrm>
              <a:custGeom>
                <a:avLst/>
                <a:gdLst>
                  <a:gd name="T0" fmla="*/ 19 w 19"/>
                  <a:gd name="T1" fmla="*/ 19 h 27"/>
                  <a:gd name="T2" fmla="*/ 19 w 19"/>
                  <a:gd name="T3" fmla="*/ 21 h 27"/>
                  <a:gd name="T4" fmla="*/ 17 w 19"/>
                  <a:gd name="T5" fmla="*/ 23 h 27"/>
                  <a:gd name="T6" fmla="*/ 16 w 19"/>
                  <a:gd name="T7" fmla="*/ 25 h 27"/>
                  <a:gd name="T8" fmla="*/ 14 w 19"/>
                  <a:gd name="T9" fmla="*/ 26 h 27"/>
                  <a:gd name="T10" fmla="*/ 11 w 19"/>
                  <a:gd name="T11" fmla="*/ 26 h 27"/>
                  <a:gd name="T12" fmla="*/ 8 w 19"/>
                  <a:gd name="T13" fmla="*/ 27 h 27"/>
                  <a:gd name="T14" fmla="*/ 1 w 19"/>
                  <a:gd name="T15" fmla="*/ 27 h 27"/>
                  <a:gd name="T16" fmla="*/ 0 w 19"/>
                  <a:gd name="T17" fmla="*/ 26 h 27"/>
                  <a:gd name="T18" fmla="*/ 0 w 19"/>
                  <a:gd name="T19" fmla="*/ 25 h 27"/>
                  <a:gd name="T20" fmla="*/ 0 w 19"/>
                  <a:gd name="T21" fmla="*/ 2 h 27"/>
                  <a:gd name="T22" fmla="*/ 0 w 19"/>
                  <a:gd name="T23" fmla="*/ 1 h 27"/>
                  <a:gd name="T24" fmla="*/ 1 w 19"/>
                  <a:gd name="T25" fmla="*/ 0 h 27"/>
                  <a:gd name="T26" fmla="*/ 8 w 19"/>
                  <a:gd name="T27" fmla="*/ 0 h 27"/>
                  <a:gd name="T28" fmla="*/ 12 w 19"/>
                  <a:gd name="T29" fmla="*/ 1 h 27"/>
                  <a:gd name="T30" fmla="*/ 15 w 19"/>
                  <a:gd name="T31" fmla="*/ 2 h 27"/>
                  <a:gd name="T32" fmla="*/ 17 w 19"/>
                  <a:gd name="T33" fmla="*/ 4 h 27"/>
                  <a:gd name="T34" fmla="*/ 17 w 19"/>
                  <a:gd name="T35" fmla="*/ 7 h 27"/>
                  <a:gd name="T36" fmla="*/ 17 w 19"/>
                  <a:gd name="T37" fmla="*/ 9 h 27"/>
                  <a:gd name="T38" fmla="*/ 16 w 19"/>
                  <a:gd name="T39" fmla="*/ 10 h 27"/>
                  <a:gd name="T40" fmla="*/ 15 w 19"/>
                  <a:gd name="T41" fmla="*/ 12 h 27"/>
                  <a:gd name="T42" fmla="*/ 14 w 19"/>
                  <a:gd name="T43" fmla="*/ 12 h 27"/>
                  <a:gd name="T44" fmla="*/ 16 w 19"/>
                  <a:gd name="T45" fmla="*/ 13 h 27"/>
                  <a:gd name="T46" fmla="*/ 17 w 19"/>
                  <a:gd name="T47" fmla="*/ 14 h 27"/>
                  <a:gd name="T48" fmla="*/ 19 w 19"/>
                  <a:gd name="T49" fmla="*/ 16 h 27"/>
                  <a:gd name="T50" fmla="*/ 19 w 19"/>
                  <a:gd name="T51" fmla="*/ 19 h 27"/>
                  <a:gd name="T52" fmla="*/ 12 w 19"/>
                  <a:gd name="T53" fmla="*/ 8 h 27"/>
                  <a:gd name="T54" fmla="*/ 12 w 19"/>
                  <a:gd name="T55" fmla="*/ 6 h 27"/>
                  <a:gd name="T56" fmla="*/ 11 w 19"/>
                  <a:gd name="T57" fmla="*/ 5 h 27"/>
                  <a:gd name="T58" fmla="*/ 10 w 19"/>
                  <a:gd name="T59" fmla="*/ 4 h 27"/>
                  <a:gd name="T60" fmla="*/ 8 w 19"/>
                  <a:gd name="T61" fmla="*/ 4 h 27"/>
                  <a:gd name="T62" fmla="*/ 5 w 19"/>
                  <a:gd name="T63" fmla="*/ 4 h 27"/>
                  <a:gd name="T64" fmla="*/ 5 w 19"/>
                  <a:gd name="T65" fmla="*/ 11 h 27"/>
                  <a:gd name="T66" fmla="*/ 8 w 19"/>
                  <a:gd name="T67" fmla="*/ 11 h 27"/>
                  <a:gd name="T68" fmla="*/ 10 w 19"/>
                  <a:gd name="T69" fmla="*/ 11 h 27"/>
                  <a:gd name="T70" fmla="*/ 11 w 19"/>
                  <a:gd name="T71" fmla="*/ 10 h 27"/>
                  <a:gd name="T72" fmla="*/ 12 w 19"/>
                  <a:gd name="T73" fmla="*/ 9 h 27"/>
                  <a:gd name="T74" fmla="*/ 12 w 19"/>
                  <a:gd name="T75" fmla="*/ 8 h 27"/>
                  <a:gd name="T76" fmla="*/ 13 w 19"/>
                  <a:gd name="T77" fmla="*/ 19 h 27"/>
                  <a:gd name="T78" fmla="*/ 13 w 19"/>
                  <a:gd name="T79" fmla="*/ 17 h 27"/>
                  <a:gd name="T80" fmla="*/ 12 w 19"/>
                  <a:gd name="T81" fmla="*/ 16 h 27"/>
                  <a:gd name="T82" fmla="*/ 11 w 19"/>
                  <a:gd name="T83" fmla="*/ 15 h 27"/>
                  <a:gd name="T84" fmla="*/ 8 w 19"/>
                  <a:gd name="T85" fmla="*/ 15 h 27"/>
                  <a:gd name="T86" fmla="*/ 5 w 19"/>
                  <a:gd name="T87" fmla="*/ 15 h 27"/>
                  <a:gd name="T88" fmla="*/ 5 w 19"/>
                  <a:gd name="T89" fmla="*/ 23 h 27"/>
                  <a:gd name="T90" fmla="*/ 9 w 19"/>
                  <a:gd name="T91" fmla="*/ 23 h 27"/>
                  <a:gd name="T92" fmla="*/ 11 w 19"/>
                  <a:gd name="T93" fmla="*/ 22 h 27"/>
                  <a:gd name="T94" fmla="*/ 12 w 19"/>
                  <a:gd name="T95" fmla="*/ 22 h 27"/>
                  <a:gd name="T96" fmla="*/ 13 w 19"/>
                  <a:gd name="T97" fmla="*/ 20 h 27"/>
                  <a:gd name="T98" fmla="*/ 13 w 19"/>
                  <a:gd name="T9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7">
                    <a:moveTo>
                      <a:pt x="19" y="19"/>
                    </a:moveTo>
                    <a:cubicBezTo>
                      <a:pt x="19" y="20"/>
                      <a:pt x="19" y="21"/>
                      <a:pt x="19" y="21"/>
                    </a:cubicBezTo>
                    <a:cubicBezTo>
                      <a:pt x="18" y="22"/>
                      <a:pt x="18" y="23"/>
                      <a:pt x="17" y="23"/>
                    </a:cubicBezTo>
                    <a:cubicBezTo>
                      <a:pt x="17" y="24"/>
                      <a:pt x="16" y="24"/>
                      <a:pt x="16" y="25"/>
                    </a:cubicBezTo>
                    <a:cubicBezTo>
                      <a:pt x="15" y="25"/>
                      <a:pt x="14" y="26"/>
                      <a:pt x="14" y="26"/>
                    </a:cubicBezTo>
                    <a:cubicBezTo>
                      <a:pt x="13" y="26"/>
                      <a:pt x="12" y="26"/>
                      <a:pt x="11" y="26"/>
                    </a:cubicBezTo>
                    <a:cubicBezTo>
                      <a:pt x="10" y="27"/>
                      <a:pt x="9" y="27"/>
                      <a:pt x="8" y="27"/>
                    </a:cubicBezTo>
                    <a:cubicBezTo>
                      <a:pt x="1" y="27"/>
                      <a:pt x="1" y="27"/>
                      <a:pt x="1" y="27"/>
                    </a:cubicBezTo>
                    <a:cubicBezTo>
                      <a:pt x="1" y="27"/>
                      <a:pt x="1" y="27"/>
                      <a:pt x="0" y="26"/>
                    </a:cubicBezTo>
                    <a:cubicBezTo>
                      <a:pt x="0" y="26"/>
                      <a:pt x="0" y="26"/>
                      <a:pt x="0" y="25"/>
                    </a:cubicBezTo>
                    <a:cubicBezTo>
                      <a:pt x="0" y="2"/>
                      <a:pt x="0" y="2"/>
                      <a:pt x="0" y="2"/>
                    </a:cubicBezTo>
                    <a:cubicBezTo>
                      <a:pt x="0" y="1"/>
                      <a:pt x="0" y="1"/>
                      <a:pt x="0" y="1"/>
                    </a:cubicBezTo>
                    <a:cubicBezTo>
                      <a:pt x="1" y="0"/>
                      <a:pt x="1" y="0"/>
                      <a:pt x="1" y="0"/>
                    </a:cubicBezTo>
                    <a:cubicBezTo>
                      <a:pt x="8" y="0"/>
                      <a:pt x="8" y="0"/>
                      <a:pt x="8" y="0"/>
                    </a:cubicBezTo>
                    <a:cubicBezTo>
                      <a:pt x="10" y="0"/>
                      <a:pt x="11" y="0"/>
                      <a:pt x="12" y="1"/>
                    </a:cubicBezTo>
                    <a:cubicBezTo>
                      <a:pt x="13" y="1"/>
                      <a:pt x="14" y="1"/>
                      <a:pt x="15" y="2"/>
                    </a:cubicBezTo>
                    <a:cubicBezTo>
                      <a:pt x="16" y="2"/>
                      <a:pt x="16" y="3"/>
                      <a:pt x="17" y="4"/>
                    </a:cubicBezTo>
                    <a:cubicBezTo>
                      <a:pt x="17" y="5"/>
                      <a:pt x="17" y="6"/>
                      <a:pt x="17" y="7"/>
                    </a:cubicBezTo>
                    <a:cubicBezTo>
                      <a:pt x="17" y="8"/>
                      <a:pt x="17" y="8"/>
                      <a:pt x="17" y="9"/>
                    </a:cubicBezTo>
                    <a:cubicBezTo>
                      <a:pt x="17" y="9"/>
                      <a:pt x="17" y="10"/>
                      <a:pt x="16" y="10"/>
                    </a:cubicBezTo>
                    <a:cubicBezTo>
                      <a:pt x="16" y="11"/>
                      <a:pt x="16" y="11"/>
                      <a:pt x="15" y="12"/>
                    </a:cubicBezTo>
                    <a:cubicBezTo>
                      <a:pt x="15" y="12"/>
                      <a:pt x="14" y="12"/>
                      <a:pt x="14" y="12"/>
                    </a:cubicBezTo>
                    <a:cubicBezTo>
                      <a:pt x="14" y="13"/>
                      <a:pt x="15" y="13"/>
                      <a:pt x="16" y="13"/>
                    </a:cubicBezTo>
                    <a:cubicBezTo>
                      <a:pt x="16" y="13"/>
                      <a:pt x="17" y="14"/>
                      <a:pt x="17" y="14"/>
                    </a:cubicBezTo>
                    <a:cubicBezTo>
                      <a:pt x="18" y="15"/>
                      <a:pt x="18" y="16"/>
                      <a:pt x="19" y="16"/>
                    </a:cubicBezTo>
                    <a:cubicBezTo>
                      <a:pt x="19" y="17"/>
                      <a:pt x="19" y="18"/>
                      <a:pt x="19" y="19"/>
                    </a:cubicBezTo>
                    <a:close/>
                    <a:moveTo>
                      <a:pt x="12" y="8"/>
                    </a:moveTo>
                    <a:cubicBezTo>
                      <a:pt x="12" y="7"/>
                      <a:pt x="12" y="7"/>
                      <a:pt x="12" y="6"/>
                    </a:cubicBezTo>
                    <a:cubicBezTo>
                      <a:pt x="12" y="6"/>
                      <a:pt x="11" y="5"/>
                      <a:pt x="11" y="5"/>
                    </a:cubicBezTo>
                    <a:cubicBezTo>
                      <a:pt x="11" y="5"/>
                      <a:pt x="10" y="5"/>
                      <a:pt x="10" y="4"/>
                    </a:cubicBezTo>
                    <a:cubicBezTo>
                      <a:pt x="9" y="4"/>
                      <a:pt x="9" y="4"/>
                      <a:pt x="8" y="4"/>
                    </a:cubicBezTo>
                    <a:cubicBezTo>
                      <a:pt x="5" y="4"/>
                      <a:pt x="5" y="4"/>
                      <a:pt x="5" y="4"/>
                    </a:cubicBezTo>
                    <a:cubicBezTo>
                      <a:pt x="5" y="11"/>
                      <a:pt x="5" y="11"/>
                      <a:pt x="5" y="11"/>
                    </a:cubicBezTo>
                    <a:cubicBezTo>
                      <a:pt x="8" y="11"/>
                      <a:pt x="8" y="11"/>
                      <a:pt x="8" y="11"/>
                    </a:cubicBezTo>
                    <a:cubicBezTo>
                      <a:pt x="9" y="11"/>
                      <a:pt x="9" y="11"/>
                      <a:pt x="10" y="11"/>
                    </a:cubicBezTo>
                    <a:cubicBezTo>
                      <a:pt x="10" y="11"/>
                      <a:pt x="11" y="10"/>
                      <a:pt x="11" y="10"/>
                    </a:cubicBezTo>
                    <a:cubicBezTo>
                      <a:pt x="11" y="10"/>
                      <a:pt x="12" y="9"/>
                      <a:pt x="12" y="9"/>
                    </a:cubicBezTo>
                    <a:cubicBezTo>
                      <a:pt x="12" y="9"/>
                      <a:pt x="12" y="8"/>
                      <a:pt x="12" y="8"/>
                    </a:cubicBezTo>
                    <a:close/>
                    <a:moveTo>
                      <a:pt x="13" y="19"/>
                    </a:moveTo>
                    <a:cubicBezTo>
                      <a:pt x="13" y="18"/>
                      <a:pt x="13" y="18"/>
                      <a:pt x="13" y="17"/>
                    </a:cubicBezTo>
                    <a:cubicBezTo>
                      <a:pt x="13" y="17"/>
                      <a:pt x="13" y="16"/>
                      <a:pt x="12" y="16"/>
                    </a:cubicBezTo>
                    <a:cubicBezTo>
                      <a:pt x="12" y="16"/>
                      <a:pt x="11" y="15"/>
                      <a:pt x="11" y="15"/>
                    </a:cubicBezTo>
                    <a:cubicBezTo>
                      <a:pt x="10" y="15"/>
                      <a:pt x="9" y="15"/>
                      <a:pt x="8" y="15"/>
                    </a:cubicBezTo>
                    <a:cubicBezTo>
                      <a:pt x="5" y="15"/>
                      <a:pt x="5" y="15"/>
                      <a:pt x="5" y="15"/>
                    </a:cubicBezTo>
                    <a:cubicBezTo>
                      <a:pt x="5" y="23"/>
                      <a:pt x="5" y="23"/>
                      <a:pt x="5" y="23"/>
                    </a:cubicBezTo>
                    <a:cubicBezTo>
                      <a:pt x="9" y="23"/>
                      <a:pt x="9" y="23"/>
                      <a:pt x="9" y="23"/>
                    </a:cubicBezTo>
                    <a:cubicBezTo>
                      <a:pt x="10" y="23"/>
                      <a:pt x="10" y="22"/>
                      <a:pt x="11" y="22"/>
                    </a:cubicBezTo>
                    <a:cubicBezTo>
                      <a:pt x="11" y="22"/>
                      <a:pt x="12" y="22"/>
                      <a:pt x="12" y="22"/>
                    </a:cubicBezTo>
                    <a:cubicBezTo>
                      <a:pt x="13" y="21"/>
                      <a:pt x="13" y="21"/>
                      <a:pt x="13" y="20"/>
                    </a:cubicBezTo>
                    <a:cubicBezTo>
                      <a:pt x="13" y="20"/>
                      <a:pt x="13" y="19"/>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47" name="Freeform 8557">
                <a:extLst>
                  <a:ext uri="{FF2B5EF4-FFF2-40B4-BE49-F238E27FC236}">
                    <a16:creationId xmlns:a16="http://schemas.microsoft.com/office/drawing/2014/main" id="{775BCE89-0DB3-4B79-A255-BA7DD99AB82C}"/>
                  </a:ext>
                </a:extLst>
              </p:cNvPr>
              <p:cNvSpPr>
                <a:spLocks noEditPoints="1"/>
              </p:cNvSpPr>
              <p:nvPr/>
            </p:nvSpPr>
            <p:spPr bwMode="auto">
              <a:xfrm>
                <a:off x="-989013" y="3527542"/>
                <a:ext cx="47625"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2 w 18"/>
                  <a:gd name="T17" fmla="*/ 16 h 20"/>
                  <a:gd name="T18" fmla="*/ 14 w 18"/>
                  <a:gd name="T19" fmla="*/ 16 h 20"/>
                  <a:gd name="T20" fmla="*/ 15 w 18"/>
                  <a:gd name="T21" fmla="*/ 15 h 20"/>
                  <a:gd name="T22" fmla="*/ 16 w 18"/>
                  <a:gd name="T23" fmla="*/ 15 h 20"/>
                  <a:gd name="T24" fmla="*/ 17 w 18"/>
                  <a:gd name="T25" fmla="*/ 15 h 20"/>
                  <a:gd name="T26" fmla="*/ 17 w 18"/>
                  <a:gd name="T27" fmla="*/ 15 h 20"/>
                  <a:gd name="T28" fmla="*/ 17 w 18"/>
                  <a:gd name="T29" fmla="*/ 16 h 20"/>
                  <a:gd name="T30" fmla="*/ 17 w 18"/>
                  <a:gd name="T31" fmla="*/ 17 h 20"/>
                  <a:gd name="T32" fmla="*/ 17 w 18"/>
                  <a:gd name="T33" fmla="*/ 17 h 20"/>
                  <a:gd name="T34" fmla="*/ 17 w 18"/>
                  <a:gd name="T35" fmla="*/ 18 h 20"/>
                  <a:gd name="T36" fmla="*/ 17 w 18"/>
                  <a:gd name="T37" fmla="*/ 18 h 20"/>
                  <a:gd name="T38" fmla="*/ 17 w 18"/>
                  <a:gd name="T39" fmla="*/ 19 h 20"/>
                  <a:gd name="T40" fmla="*/ 16 w 18"/>
                  <a:gd name="T41" fmla="*/ 19 h 20"/>
                  <a:gd name="T42" fmla="*/ 14 w 18"/>
                  <a:gd name="T43" fmla="*/ 20 h 20"/>
                  <a:gd name="T44" fmla="*/ 12 w 18"/>
                  <a:gd name="T45" fmla="*/ 20 h 20"/>
                  <a:gd name="T46" fmla="*/ 10 w 18"/>
                  <a:gd name="T47" fmla="*/ 20 h 20"/>
                  <a:gd name="T48" fmla="*/ 5 w 18"/>
                  <a:gd name="T49" fmla="*/ 20 h 20"/>
                  <a:gd name="T50" fmla="*/ 2 w 18"/>
                  <a:gd name="T51" fmla="*/ 18 h 20"/>
                  <a:gd name="T52" fmla="*/ 0 w 18"/>
                  <a:gd name="T53" fmla="*/ 15 h 20"/>
                  <a:gd name="T54" fmla="*/ 0 w 18"/>
                  <a:gd name="T55" fmla="*/ 10 h 20"/>
                  <a:gd name="T56" fmla="*/ 0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8 h 20"/>
                  <a:gd name="T72" fmla="*/ 18 w 18"/>
                  <a:gd name="T73" fmla="*/ 9 h 20"/>
                  <a:gd name="T74" fmla="*/ 13 w 18"/>
                  <a:gd name="T75" fmla="*/ 8 h 20"/>
                  <a:gd name="T76" fmla="*/ 12 w 18"/>
                  <a:gd name="T77" fmla="*/ 4 h 20"/>
                  <a:gd name="T78" fmla="*/ 9 w 18"/>
                  <a:gd name="T79" fmla="*/ 3 h 20"/>
                  <a:gd name="T80" fmla="*/ 7 w 18"/>
                  <a:gd name="T81" fmla="*/ 4 h 20"/>
                  <a:gd name="T82" fmla="*/ 6 w 18"/>
                  <a:gd name="T83" fmla="*/ 5 h 20"/>
                  <a:gd name="T84" fmla="*/ 5 w 18"/>
                  <a:gd name="T85" fmla="*/ 6 h 20"/>
                  <a:gd name="T86" fmla="*/ 5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9"/>
                    </a:moveTo>
                    <a:cubicBezTo>
                      <a:pt x="18" y="10"/>
                      <a:pt x="18" y="10"/>
                      <a:pt x="17" y="11"/>
                    </a:cubicBezTo>
                    <a:cubicBezTo>
                      <a:pt x="17" y="11"/>
                      <a:pt x="17" y="11"/>
                      <a:pt x="16" y="11"/>
                    </a:cubicBezTo>
                    <a:cubicBezTo>
                      <a:pt x="5" y="11"/>
                      <a:pt x="5" y="11"/>
                      <a:pt x="5" y="11"/>
                    </a:cubicBezTo>
                    <a:cubicBezTo>
                      <a:pt x="5" y="12"/>
                      <a:pt x="5" y="13"/>
                      <a:pt x="5" y="13"/>
                    </a:cubicBezTo>
                    <a:cubicBezTo>
                      <a:pt x="6" y="14"/>
                      <a:pt x="6" y="14"/>
                      <a:pt x="6" y="15"/>
                    </a:cubicBezTo>
                    <a:cubicBezTo>
                      <a:pt x="7" y="15"/>
                      <a:pt x="7" y="16"/>
                      <a:pt x="8" y="16"/>
                    </a:cubicBezTo>
                    <a:cubicBezTo>
                      <a:pt x="8" y="16"/>
                      <a:pt x="9" y="16"/>
                      <a:pt x="10" y="16"/>
                    </a:cubicBezTo>
                    <a:cubicBezTo>
                      <a:pt x="11" y="16"/>
                      <a:pt x="12" y="16"/>
                      <a:pt x="12" y="16"/>
                    </a:cubicBezTo>
                    <a:cubicBezTo>
                      <a:pt x="13" y="16"/>
                      <a:pt x="14" y="16"/>
                      <a:pt x="14" y="16"/>
                    </a:cubicBezTo>
                    <a:cubicBezTo>
                      <a:pt x="15" y="15"/>
                      <a:pt x="15" y="15"/>
                      <a:pt x="15" y="15"/>
                    </a:cubicBezTo>
                    <a:cubicBezTo>
                      <a:pt x="16" y="15"/>
                      <a:pt x="16" y="15"/>
                      <a:pt x="16" y="15"/>
                    </a:cubicBezTo>
                    <a:cubicBezTo>
                      <a:pt x="16" y="15"/>
                      <a:pt x="16" y="15"/>
                      <a:pt x="17" y="15"/>
                    </a:cubicBezTo>
                    <a:cubicBezTo>
                      <a:pt x="17" y="15"/>
                      <a:pt x="17" y="15"/>
                      <a:pt x="17" y="15"/>
                    </a:cubicBezTo>
                    <a:cubicBezTo>
                      <a:pt x="17" y="15"/>
                      <a:pt x="17" y="16"/>
                      <a:pt x="17" y="16"/>
                    </a:cubicBezTo>
                    <a:cubicBezTo>
                      <a:pt x="17" y="16"/>
                      <a:pt x="17" y="16"/>
                      <a:pt x="17" y="17"/>
                    </a:cubicBezTo>
                    <a:cubicBezTo>
                      <a:pt x="17" y="17"/>
                      <a:pt x="17" y="17"/>
                      <a:pt x="17" y="17"/>
                    </a:cubicBezTo>
                    <a:cubicBezTo>
                      <a:pt x="17" y="18"/>
                      <a:pt x="17" y="18"/>
                      <a:pt x="17" y="18"/>
                    </a:cubicBezTo>
                    <a:cubicBezTo>
                      <a:pt x="17" y="18"/>
                      <a:pt x="17" y="18"/>
                      <a:pt x="17" y="18"/>
                    </a:cubicBezTo>
                    <a:cubicBezTo>
                      <a:pt x="17" y="18"/>
                      <a:pt x="17" y="19"/>
                      <a:pt x="17" y="19"/>
                    </a:cubicBezTo>
                    <a:cubicBezTo>
                      <a:pt x="16" y="19"/>
                      <a:pt x="16" y="19"/>
                      <a:pt x="16" y="19"/>
                    </a:cubicBezTo>
                    <a:cubicBezTo>
                      <a:pt x="15" y="19"/>
                      <a:pt x="15" y="19"/>
                      <a:pt x="14" y="20"/>
                    </a:cubicBezTo>
                    <a:cubicBezTo>
                      <a:pt x="14" y="20"/>
                      <a:pt x="13" y="20"/>
                      <a:pt x="12" y="20"/>
                    </a:cubicBezTo>
                    <a:cubicBezTo>
                      <a:pt x="11" y="20"/>
                      <a:pt x="11" y="20"/>
                      <a:pt x="10" y="20"/>
                    </a:cubicBezTo>
                    <a:cubicBezTo>
                      <a:pt x="8" y="20"/>
                      <a:pt x="7" y="20"/>
                      <a:pt x="5" y="20"/>
                    </a:cubicBezTo>
                    <a:cubicBezTo>
                      <a:pt x="4" y="19"/>
                      <a:pt x="3" y="18"/>
                      <a:pt x="2" y="18"/>
                    </a:cubicBezTo>
                    <a:cubicBezTo>
                      <a:pt x="1" y="17"/>
                      <a:pt x="1" y="16"/>
                      <a:pt x="0" y="15"/>
                    </a:cubicBezTo>
                    <a:cubicBezTo>
                      <a:pt x="0" y="13"/>
                      <a:pt x="0" y="12"/>
                      <a:pt x="0" y="10"/>
                    </a:cubicBezTo>
                    <a:cubicBezTo>
                      <a:pt x="0" y="8"/>
                      <a:pt x="0" y="7"/>
                      <a:pt x="0" y="6"/>
                    </a:cubicBezTo>
                    <a:cubicBezTo>
                      <a:pt x="1" y="4"/>
                      <a:pt x="2" y="3"/>
                      <a:pt x="2" y="2"/>
                    </a:cubicBezTo>
                    <a:cubicBezTo>
                      <a:pt x="3" y="1"/>
                      <a:pt x="4" y="1"/>
                      <a:pt x="5" y="0"/>
                    </a:cubicBezTo>
                    <a:cubicBezTo>
                      <a:pt x="6" y="0"/>
                      <a:pt x="8" y="0"/>
                      <a:pt x="9" y="0"/>
                    </a:cubicBezTo>
                    <a:cubicBezTo>
                      <a:pt x="11" y="0"/>
                      <a:pt x="12" y="0"/>
                      <a:pt x="13" y="0"/>
                    </a:cubicBezTo>
                    <a:cubicBezTo>
                      <a:pt x="14" y="1"/>
                      <a:pt x="15" y="1"/>
                      <a:pt x="16" y="2"/>
                    </a:cubicBezTo>
                    <a:cubicBezTo>
                      <a:pt x="16" y="3"/>
                      <a:pt x="17" y="4"/>
                      <a:pt x="17" y="5"/>
                    </a:cubicBezTo>
                    <a:cubicBezTo>
                      <a:pt x="18" y="6"/>
                      <a:pt x="18" y="7"/>
                      <a:pt x="18" y="8"/>
                    </a:cubicBezTo>
                    <a:lnTo>
                      <a:pt x="18" y="9"/>
                    </a:lnTo>
                    <a:close/>
                    <a:moveTo>
                      <a:pt x="13" y="8"/>
                    </a:moveTo>
                    <a:cubicBezTo>
                      <a:pt x="13" y="6"/>
                      <a:pt x="13" y="5"/>
                      <a:pt x="12" y="4"/>
                    </a:cubicBezTo>
                    <a:cubicBezTo>
                      <a:pt x="11" y="4"/>
                      <a:pt x="10" y="3"/>
                      <a:pt x="9" y="3"/>
                    </a:cubicBezTo>
                    <a:cubicBezTo>
                      <a:pt x="8" y="3"/>
                      <a:pt x="8" y="3"/>
                      <a:pt x="7" y="4"/>
                    </a:cubicBezTo>
                    <a:cubicBezTo>
                      <a:pt x="7" y="4"/>
                      <a:pt x="6" y="4"/>
                      <a:pt x="6" y="5"/>
                    </a:cubicBezTo>
                    <a:cubicBezTo>
                      <a:pt x="6" y="5"/>
                      <a:pt x="6" y="5"/>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48" name="Freeform 8558">
                <a:extLst>
                  <a:ext uri="{FF2B5EF4-FFF2-40B4-BE49-F238E27FC236}">
                    <a16:creationId xmlns:a16="http://schemas.microsoft.com/office/drawing/2014/main" id="{A5F4877A-F354-42FC-A24A-81E8F9661DCA}"/>
                  </a:ext>
                </a:extLst>
              </p:cNvPr>
              <p:cNvSpPr>
                <a:spLocks/>
              </p:cNvSpPr>
              <p:nvPr/>
            </p:nvSpPr>
            <p:spPr bwMode="auto">
              <a:xfrm>
                <a:off x="-930275" y="3527542"/>
                <a:ext cx="44450" cy="52388"/>
              </a:xfrm>
              <a:custGeom>
                <a:avLst/>
                <a:gdLst>
                  <a:gd name="T0" fmla="*/ 17 w 17"/>
                  <a:gd name="T1" fmla="*/ 19 h 20"/>
                  <a:gd name="T2" fmla="*/ 17 w 17"/>
                  <a:gd name="T3" fmla="*/ 19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19 h 20"/>
                  <a:gd name="T16" fmla="*/ 12 w 17"/>
                  <a:gd name="T17" fmla="*/ 19 h 20"/>
                  <a:gd name="T18" fmla="*/ 12 w 17"/>
                  <a:gd name="T19" fmla="*/ 9 h 20"/>
                  <a:gd name="T20" fmla="*/ 12 w 17"/>
                  <a:gd name="T21" fmla="*/ 6 h 20"/>
                  <a:gd name="T22" fmla="*/ 12 w 17"/>
                  <a:gd name="T23" fmla="*/ 5 h 20"/>
                  <a:gd name="T24" fmla="*/ 11 w 17"/>
                  <a:gd name="T25" fmla="*/ 4 h 20"/>
                  <a:gd name="T26" fmla="*/ 9 w 17"/>
                  <a:gd name="T27" fmla="*/ 4 h 20"/>
                  <a:gd name="T28" fmla="*/ 7 w 17"/>
                  <a:gd name="T29" fmla="*/ 5 h 20"/>
                  <a:gd name="T30" fmla="*/ 5 w 17"/>
                  <a:gd name="T31" fmla="*/ 7 h 20"/>
                  <a:gd name="T32" fmla="*/ 5 w 17"/>
                  <a:gd name="T33" fmla="*/ 19 h 20"/>
                  <a:gd name="T34" fmla="*/ 5 w 17"/>
                  <a:gd name="T35" fmla="*/ 19 h 20"/>
                  <a:gd name="T36" fmla="*/ 5 w 17"/>
                  <a:gd name="T37" fmla="*/ 20 h 20"/>
                  <a:gd name="T38" fmla="*/ 4 w 17"/>
                  <a:gd name="T39" fmla="*/ 20 h 20"/>
                  <a:gd name="T40" fmla="*/ 3 w 17"/>
                  <a:gd name="T41" fmla="*/ 20 h 20"/>
                  <a:gd name="T42" fmla="*/ 1 w 17"/>
                  <a:gd name="T43" fmla="*/ 20 h 20"/>
                  <a:gd name="T44" fmla="*/ 1 w 17"/>
                  <a:gd name="T45" fmla="*/ 20 h 20"/>
                  <a:gd name="T46" fmla="*/ 0 w 17"/>
                  <a:gd name="T47" fmla="*/ 19 h 20"/>
                  <a:gd name="T48" fmla="*/ 0 w 17"/>
                  <a:gd name="T49" fmla="*/ 19 h 20"/>
                  <a:gd name="T50" fmla="*/ 0 w 17"/>
                  <a:gd name="T51" fmla="*/ 1 h 20"/>
                  <a:gd name="T52" fmla="*/ 0 w 17"/>
                  <a:gd name="T53" fmla="*/ 0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0 h 20"/>
                  <a:gd name="T66" fmla="*/ 4 w 17"/>
                  <a:gd name="T67" fmla="*/ 1 h 20"/>
                  <a:gd name="T68" fmla="*/ 4 w 17"/>
                  <a:gd name="T69" fmla="*/ 3 h 20"/>
                  <a:gd name="T70" fmla="*/ 7 w 17"/>
                  <a:gd name="T71" fmla="*/ 0 h 20"/>
                  <a:gd name="T72" fmla="*/ 11 w 17"/>
                  <a:gd name="T73" fmla="*/ 0 h 20"/>
                  <a:gd name="T74" fmla="*/ 14 w 17"/>
                  <a:gd name="T75" fmla="*/ 0 h 20"/>
                  <a:gd name="T76" fmla="*/ 16 w 17"/>
                  <a:gd name="T77" fmla="*/ 2 h 20"/>
                  <a:gd name="T78" fmla="*/ 17 w 17"/>
                  <a:gd name="T79" fmla="*/ 4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3" y="19"/>
                      <a:pt x="12" y="19"/>
                    </a:cubicBezTo>
                    <a:cubicBezTo>
                      <a:pt x="12" y="19"/>
                      <a:pt x="12" y="19"/>
                      <a:pt x="12" y="19"/>
                    </a:cubicBezTo>
                    <a:cubicBezTo>
                      <a:pt x="12" y="9"/>
                      <a:pt x="12" y="9"/>
                      <a:pt x="12" y="9"/>
                    </a:cubicBezTo>
                    <a:cubicBezTo>
                      <a:pt x="12" y="8"/>
                      <a:pt x="12" y="7"/>
                      <a:pt x="12" y="6"/>
                    </a:cubicBezTo>
                    <a:cubicBezTo>
                      <a:pt x="12" y="6"/>
                      <a:pt x="12" y="6"/>
                      <a:pt x="12" y="5"/>
                    </a:cubicBezTo>
                    <a:cubicBezTo>
                      <a:pt x="11" y="5"/>
                      <a:pt x="11" y="5"/>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19"/>
                      <a:pt x="0" y="19"/>
                    </a:cubicBezTo>
                    <a:cubicBezTo>
                      <a:pt x="0" y="19"/>
                      <a:pt x="0" y="19"/>
                      <a:pt x="0" y="19"/>
                    </a:cubicBezTo>
                    <a:cubicBezTo>
                      <a:pt x="0" y="1"/>
                      <a:pt x="0" y="1"/>
                      <a:pt x="0" y="1"/>
                    </a:cubicBezTo>
                    <a:cubicBezTo>
                      <a:pt x="0" y="1"/>
                      <a:pt x="0" y="0"/>
                      <a:pt x="0" y="0"/>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0"/>
                    </a:cubicBezTo>
                    <a:cubicBezTo>
                      <a:pt x="4" y="0"/>
                      <a:pt x="4" y="1"/>
                      <a:pt x="4" y="1"/>
                    </a:cubicBezTo>
                    <a:cubicBezTo>
                      <a:pt x="4" y="3"/>
                      <a:pt x="4" y="3"/>
                      <a:pt x="4" y="3"/>
                    </a:cubicBezTo>
                    <a:cubicBezTo>
                      <a:pt x="5" y="2"/>
                      <a:pt x="6" y="1"/>
                      <a:pt x="7" y="0"/>
                    </a:cubicBezTo>
                    <a:cubicBezTo>
                      <a:pt x="9" y="0"/>
                      <a:pt x="10" y="0"/>
                      <a:pt x="11" y="0"/>
                    </a:cubicBezTo>
                    <a:cubicBezTo>
                      <a:pt x="12" y="0"/>
                      <a:pt x="13" y="0"/>
                      <a:pt x="14" y="0"/>
                    </a:cubicBezTo>
                    <a:cubicBezTo>
                      <a:pt x="15" y="1"/>
                      <a:pt x="15" y="1"/>
                      <a:pt x="16" y="2"/>
                    </a:cubicBezTo>
                    <a:cubicBezTo>
                      <a:pt x="16" y="3"/>
                      <a:pt x="17" y="3"/>
                      <a:pt x="17" y="4"/>
                    </a:cubicBezTo>
                    <a:cubicBezTo>
                      <a:pt x="17" y="5"/>
                      <a:pt x="17" y="6"/>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49" name="Freeform 8559">
                <a:extLst>
                  <a:ext uri="{FF2B5EF4-FFF2-40B4-BE49-F238E27FC236}">
                    <a16:creationId xmlns:a16="http://schemas.microsoft.com/office/drawing/2014/main" id="{C902637C-EBFC-4300-8ABD-30E68B728C0A}"/>
                  </a:ext>
                </a:extLst>
              </p:cNvPr>
              <p:cNvSpPr>
                <a:spLocks/>
              </p:cNvSpPr>
              <p:nvPr/>
            </p:nvSpPr>
            <p:spPr bwMode="auto">
              <a:xfrm>
                <a:off x="-877888" y="3514842"/>
                <a:ext cx="34925" cy="65088"/>
              </a:xfrm>
              <a:custGeom>
                <a:avLst/>
                <a:gdLst>
                  <a:gd name="T0" fmla="*/ 13 w 13"/>
                  <a:gd name="T1" fmla="*/ 22 h 25"/>
                  <a:gd name="T2" fmla="*/ 13 w 13"/>
                  <a:gd name="T3" fmla="*/ 24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3 h 25"/>
                  <a:gd name="T18" fmla="*/ 3 w 13"/>
                  <a:gd name="T19" fmla="*/ 21 h 25"/>
                  <a:gd name="T20" fmla="*/ 3 w 13"/>
                  <a:gd name="T21" fmla="*/ 19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1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1 h 25"/>
                  <a:gd name="T56" fmla="*/ 8 w 13"/>
                  <a:gd name="T57" fmla="*/ 1 h 25"/>
                  <a:gd name="T58" fmla="*/ 8 w 13"/>
                  <a:gd name="T59" fmla="*/ 5 h 25"/>
                  <a:gd name="T60" fmla="*/ 12 w 13"/>
                  <a:gd name="T61" fmla="*/ 5 h 25"/>
                  <a:gd name="T62" fmla="*/ 12 w 13"/>
                  <a:gd name="T63" fmla="*/ 5 h 25"/>
                  <a:gd name="T64" fmla="*/ 13 w 13"/>
                  <a:gd name="T65" fmla="*/ 5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9 w 13"/>
                  <a:gd name="T79" fmla="*/ 20 h 25"/>
                  <a:gd name="T80" fmla="*/ 10 w 13"/>
                  <a:gd name="T81" fmla="*/ 21 h 25"/>
                  <a:gd name="T82" fmla="*/ 11 w 13"/>
                  <a:gd name="T83" fmla="*/ 21 h 25"/>
                  <a:gd name="T84" fmla="*/ 12 w 13"/>
                  <a:gd name="T85" fmla="*/ 21 h 25"/>
                  <a:gd name="T86" fmla="*/ 12 w 13"/>
                  <a:gd name="T87" fmla="*/ 20 h 25"/>
                  <a:gd name="T88" fmla="*/ 12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2" y="24"/>
                    </a:cubicBezTo>
                    <a:cubicBezTo>
                      <a:pt x="12" y="24"/>
                      <a:pt x="12" y="24"/>
                      <a:pt x="12" y="25"/>
                    </a:cubicBezTo>
                    <a:cubicBezTo>
                      <a:pt x="12" y="25"/>
                      <a:pt x="11" y="25"/>
                      <a:pt x="11" y="25"/>
                    </a:cubicBezTo>
                    <a:cubicBezTo>
                      <a:pt x="11" y="25"/>
                      <a:pt x="10" y="25"/>
                      <a:pt x="10" y="25"/>
                    </a:cubicBezTo>
                    <a:cubicBezTo>
                      <a:pt x="10" y="25"/>
                      <a:pt x="9" y="25"/>
                      <a:pt x="9" y="25"/>
                    </a:cubicBezTo>
                    <a:cubicBezTo>
                      <a:pt x="8" y="25"/>
                      <a:pt x="7" y="25"/>
                      <a:pt x="6" y="25"/>
                    </a:cubicBezTo>
                    <a:cubicBezTo>
                      <a:pt x="6" y="24"/>
                      <a:pt x="5" y="24"/>
                      <a:pt x="4" y="23"/>
                    </a:cubicBezTo>
                    <a:cubicBezTo>
                      <a:pt x="4" y="23"/>
                      <a:pt x="4" y="22"/>
                      <a:pt x="3" y="21"/>
                    </a:cubicBezTo>
                    <a:cubicBezTo>
                      <a:pt x="3" y="21"/>
                      <a:pt x="3" y="20"/>
                      <a:pt x="3" y="19"/>
                    </a:cubicBezTo>
                    <a:cubicBezTo>
                      <a:pt x="3" y="9"/>
                      <a:pt x="3" y="9"/>
                      <a:pt x="3" y="9"/>
                    </a:cubicBezTo>
                    <a:cubicBezTo>
                      <a:pt x="1" y="9"/>
                      <a:pt x="1" y="9"/>
                      <a:pt x="1" y="9"/>
                    </a:cubicBezTo>
                    <a:cubicBezTo>
                      <a:pt x="1" y="9"/>
                      <a:pt x="0" y="9"/>
                      <a:pt x="0" y="9"/>
                    </a:cubicBezTo>
                    <a:cubicBezTo>
                      <a:pt x="0" y="8"/>
                      <a:pt x="0" y="8"/>
                      <a:pt x="0" y="7"/>
                    </a:cubicBezTo>
                    <a:cubicBezTo>
                      <a:pt x="0" y="7"/>
                      <a:pt x="0" y="6"/>
                      <a:pt x="0" y="6"/>
                    </a:cubicBezTo>
                    <a:cubicBezTo>
                      <a:pt x="0" y="6"/>
                      <a:pt x="0" y="6"/>
                      <a:pt x="0" y="5"/>
                    </a:cubicBezTo>
                    <a:cubicBezTo>
                      <a:pt x="0" y="5"/>
                      <a:pt x="0" y="5"/>
                      <a:pt x="0" y="5"/>
                    </a:cubicBezTo>
                    <a:cubicBezTo>
                      <a:pt x="1" y="5"/>
                      <a:pt x="1" y="5"/>
                      <a:pt x="1" y="5"/>
                    </a:cubicBezTo>
                    <a:cubicBezTo>
                      <a:pt x="3" y="5"/>
                      <a:pt x="3" y="5"/>
                      <a:pt x="3" y="5"/>
                    </a:cubicBezTo>
                    <a:cubicBezTo>
                      <a:pt x="3" y="1"/>
                      <a:pt x="3" y="1"/>
                      <a:pt x="3" y="1"/>
                    </a:cubicBezTo>
                    <a:cubicBezTo>
                      <a:pt x="3" y="1"/>
                      <a:pt x="3" y="1"/>
                      <a:pt x="3" y="1"/>
                    </a:cubicBezTo>
                    <a:cubicBezTo>
                      <a:pt x="3" y="0"/>
                      <a:pt x="3" y="0"/>
                      <a:pt x="4" y="0"/>
                    </a:cubicBezTo>
                    <a:cubicBezTo>
                      <a:pt x="4" y="0"/>
                      <a:pt x="4" y="0"/>
                      <a:pt x="4" y="0"/>
                    </a:cubicBezTo>
                    <a:cubicBezTo>
                      <a:pt x="5" y="0"/>
                      <a:pt x="5" y="0"/>
                      <a:pt x="6" y="0"/>
                    </a:cubicBezTo>
                    <a:cubicBezTo>
                      <a:pt x="6" y="0"/>
                      <a:pt x="6" y="0"/>
                      <a:pt x="7" y="0"/>
                    </a:cubicBezTo>
                    <a:cubicBezTo>
                      <a:pt x="7" y="0"/>
                      <a:pt x="7" y="0"/>
                      <a:pt x="8" y="0"/>
                    </a:cubicBezTo>
                    <a:cubicBezTo>
                      <a:pt x="8" y="0"/>
                      <a:pt x="8" y="0"/>
                      <a:pt x="8" y="1"/>
                    </a:cubicBezTo>
                    <a:cubicBezTo>
                      <a:pt x="8" y="1"/>
                      <a:pt x="8" y="1"/>
                      <a:pt x="8" y="1"/>
                    </a:cubicBezTo>
                    <a:cubicBezTo>
                      <a:pt x="8" y="5"/>
                      <a:pt x="8" y="5"/>
                      <a:pt x="8" y="5"/>
                    </a:cubicBezTo>
                    <a:cubicBezTo>
                      <a:pt x="12" y="5"/>
                      <a:pt x="12" y="5"/>
                      <a:pt x="12" y="5"/>
                    </a:cubicBezTo>
                    <a:cubicBezTo>
                      <a:pt x="12" y="5"/>
                      <a:pt x="12" y="5"/>
                      <a:pt x="12" y="5"/>
                    </a:cubicBezTo>
                    <a:cubicBezTo>
                      <a:pt x="13" y="5"/>
                      <a:pt x="13" y="5"/>
                      <a:pt x="13" y="5"/>
                    </a:cubicBezTo>
                    <a:cubicBezTo>
                      <a:pt x="13" y="6"/>
                      <a:pt x="13" y="6"/>
                      <a:pt x="13" y="6"/>
                    </a:cubicBezTo>
                    <a:cubicBezTo>
                      <a:pt x="13" y="6"/>
                      <a:pt x="13" y="7"/>
                      <a:pt x="13" y="7"/>
                    </a:cubicBezTo>
                    <a:cubicBezTo>
                      <a:pt x="13" y="8"/>
                      <a:pt x="13" y="8"/>
                      <a:pt x="13" y="9"/>
                    </a:cubicBezTo>
                    <a:cubicBezTo>
                      <a:pt x="13" y="9"/>
                      <a:pt x="12" y="9"/>
                      <a:pt x="12" y="9"/>
                    </a:cubicBezTo>
                    <a:cubicBezTo>
                      <a:pt x="8" y="9"/>
                      <a:pt x="8" y="9"/>
                      <a:pt x="8" y="9"/>
                    </a:cubicBezTo>
                    <a:cubicBezTo>
                      <a:pt x="8" y="18"/>
                      <a:pt x="8" y="18"/>
                      <a:pt x="8" y="18"/>
                    </a:cubicBezTo>
                    <a:cubicBezTo>
                      <a:pt x="8" y="19"/>
                      <a:pt x="8" y="20"/>
                      <a:pt x="9" y="20"/>
                    </a:cubicBezTo>
                    <a:cubicBezTo>
                      <a:pt x="9" y="21"/>
                      <a:pt x="9" y="21"/>
                      <a:pt x="10" y="21"/>
                    </a:cubicBezTo>
                    <a:cubicBezTo>
                      <a:pt x="11" y="21"/>
                      <a:pt x="11" y="21"/>
                      <a:pt x="11" y="21"/>
                    </a:cubicBezTo>
                    <a:cubicBezTo>
                      <a:pt x="11" y="21"/>
                      <a:pt x="11" y="21"/>
                      <a:pt x="12" y="21"/>
                    </a:cubicBezTo>
                    <a:cubicBezTo>
                      <a:pt x="12" y="20"/>
                      <a:pt x="12" y="20"/>
                      <a:pt x="12" y="20"/>
                    </a:cubicBezTo>
                    <a:cubicBezTo>
                      <a:pt x="12" y="20"/>
                      <a:pt x="12" y="20"/>
                      <a:pt x="12" y="20"/>
                    </a:cubicBezTo>
                    <a:cubicBezTo>
                      <a:pt x="12" y="20"/>
                      <a:pt x="12" y="20"/>
                      <a:pt x="13" y="20"/>
                    </a:cubicBezTo>
                    <a:cubicBezTo>
                      <a:pt x="13" y="20"/>
                      <a:pt x="13" y="21"/>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50" name="Freeform 8560">
                <a:extLst>
                  <a:ext uri="{FF2B5EF4-FFF2-40B4-BE49-F238E27FC236}">
                    <a16:creationId xmlns:a16="http://schemas.microsoft.com/office/drawing/2014/main" id="{0CA7D229-5DCC-427D-8E1A-0549EAA65738}"/>
                  </a:ext>
                </a:extLst>
              </p:cNvPr>
              <p:cNvSpPr>
                <a:spLocks noEditPoints="1"/>
              </p:cNvSpPr>
              <p:nvPr/>
            </p:nvSpPr>
            <p:spPr bwMode="auto">
              <a:xfrm>
                <a:off x="-838200" y="3527542"/>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5 w 20"/>
                  <a:gd name="T11" fmla="*/ 19 h 20"/>
                  <a:gd name="T12" fmla="*/ 2 w 20"/>
                  <a:gd name="T13" fmla="*/ 17 h 20"/>
                  <a:gd name="T14" fmla="*/ 1 w 20"/>
                  <a:gd name="T15" fmla="*/ 14 h 20"/>
                  <a:gd name="T16" fmla="*/ 0 w 20"/>
                  <a:gd name="T17" fmla="*/ 10 h 20"/>
                  <a:gd name="T18" fmla="*/ 1 w 20"/>
                  <a:gd name="T19" fmla="*/ 6 h 20"/>
                  <a:gd name="T20" fmla="*/ 3 w 20"/>
                  <a:gd name="T21" fmla="*/ 2 h 20"/>
                  <a:gd name="T22" fmla="*/ 6 w 20"/>
                  <a:gd name="T23" fmla="*/ 0 h 20"/>
                  <a:gd name="T24" fmla="*/ 10 w 20"/>
                  <a:gd name="T25" fmla="*/ 0 h 20"/>
                  <a:gd name="T26" fmla="*/ 14 w 20"/>
                  <a:gd name="T27" fmla="*/ 0 h 20"/>
                  <a:gd name="T28" fmla="*/ 17 w 20"/>
                  <a:gd name="T29" fmla="*/ 2 h 20"/>
                  <a:gd name="T30" fmla="*/ 19 w 20"/>
                  <a:gd name="T31" fmla="*/ 5 h 20"/>
                  <a:gd name="T32" fmla="*/ 20 w 20"/>
                  <a:gd name="T33" fmla="*/ 10 h 20"/>
                  <a:gd name="T34" fmla="*/ 14 w 20"/>
                  <a:gd name="T35" fmla="*/ 10 h 20"/>
                  <a:gd name="T36" fmla="*/ 14 w 20"/>
                  <a:gd name="T37" fmla="*/ 7 h 20"/>
                  <a:gd name="T38" fmla="*/ 13 w 20"/>
                  <a:gd name="T39" fmla="*/ 5 h 20"/>
                  <a:gd name="T40" fmla="*/ 12 w 20"/>
                  <a:gd name="T41" fmla="*/ 4 h 20"/>
                  <a:gd name="T42" fmla="*/ 10 w 20"/>
                  <a:gd name="T43" fmla="*/ 4 h 20"/>
                  <a:gd name="T44" fmla="*/ 8 w 20"/>
                  <a:gd name="T45" fmla="*/ 4 h 20"/>
                  <a:gd name="T46" fmla="*/ 7 w 20"/>
                  <a:gd name="T47" fmla="*/ 5 h 20"/>
                  <a:gd name="T48" fmla="*/ 6 w 20"/>
                  <a:gd name="T49" fmla="*/ 7 h 20"/>
                  <a:gd name="T50" fmla="*/ 5 w 20"/>
                  <a:gd name="T51" fmla="*/ 10 h 20"/>
                  <a:gd name="T52" fmla="*/ 6 w 20"/>
                  <a:gd name="T53" fmla="*/ 12 h 20"/>
                  <a:gd name="T54" fmla="*/ 6 w 20"/>
                  <a:gd name="T55" fmla="*/ 14 h 20"/>
                  <a:gd name="T56" fmla="*/ 8 w 20"/>
                  <a:gd name="T57" fmla="*/ 16 h 20"/>
                  <a:gd name="T58" fmla="*/ 10 w 20"/>
                  <a:gd name="T59" fmla="*/ 16 h 20"/>
                  <a:gd name="T60" fmla="*/ 12 w 20"/>
                  <a:gd name="T61" fmla="*/ 16 h 20"/>
                  <a:gd name="T62" fmla="*/ 13 w 20"/>
                  <a:gd name="T63" fmla="*/ 14 h 20"/>
                  <a:gd name="T64" fmla="*/ 14 w 20"/>
                  <a:gd name="T65" fmla="*/ 12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19" y="13"/>
                      <a:pt x="19" y="14"/>
                    </a:cubicBezTo>
                    <a:cubicBezTo>
                      <a:pt x="19" y="15"/>
                      <a:pt x="18" y="16"/>
                      <a:pt x="17" y="17"/>
                    </a:cubicBezTo>
                    <a:cubicBezTo>
                      <a:pt x="16" y="18"/>
                      <a:pt x="15" y="19"/>
                      <a:pt x="14" y="19"/>
                    </a:cubicBezTo>
                    <a:cubicBezTo>
                      <a:pt x="13" y="20"/>
                      <a:pt x="11" y="20"/>
                      <a:pt x="10" y="20"/>
                    </a:cubicBezTo>
                    <a:cubicBezTo>
                      <a:pt x="8" y="20"/>
                      <a:pt x="7" y="20"/>
                      <a:pt x="5" y="19"/>
                    </a:cubicBezTo>
                    <a:cubicBezTo>
                      <a:pt x="4" y="19"/>
                      <a:pt x="3" y="18"/>
                      <a:pt x="2" y="17"/>
                    </a:cubicBezTo>
                    <a:cubicBezTo>
                      <a:pt x="2" y="17"/>
                      <a:pt x="1" y="16"/>
                      <a:pt x="1" y="14"/>
                    </a:cubicBezTo>
                    <a:cubicBezTo>
                      <a:pt x="0" y="13"/>
                      <a:pt x="0" y="12"/>
                      <a:pt x="0" y="10"/>
                    </a:cubicBezTo>
                    <a:cubicBezTo>
                      <a:pt x="0" y="8"/>
                      <a:pt x="0" y="7"/>
                      <a:pt x="1" y="6"/>
                    </a:cubicBezTo>
                    <a:cubicBezTo>
                      <a:pt x="1" y="4"/>
                      <a:pt x="2" y="3"/>
                      <a:pt x="3" y="2"/>
                    </a:cubicBezTo>
                    <a:cubicBezTo>
                      <a:pt x="3" y="2"/>
                      <a:pt x="4" y="1"/>
                      <a:pt x="6" y="0"/>
                    </a:cubicBezTo>
                    <a:cubicBezTo>
                      <a:pt x="7" y="0"/>
                      <a:pt x="8" y="0"/>
                      <a:pt x="10" y="0"/>
                    </a:cubicBezTo>
                    <a:cubicBezTo>
                      <a:pt x="12" y="0"/>
                      <a:pt x="13" y="0"/>
                      <a:pt x="14" y="0"/>
                    </a:cubicBezTo>
                    <a:cubicBezTo>
                      <a:pt x="16" y="1"/>
                      <a:pt x="17" y="1"/>
                      <a:pt x="17" y="2"/>
                    </a:cubicBezTo>
                    <a:cubicBezTo>
                      <a:pt x="18" y="3"/>
                      <a:pt x="19" y="4"/>
                      <a:pt x="19" y="5"/>
                    </a:cubicBezTo>
                    <a:cubicBezTo>
                      <a:pt x="19" y="7"/>
                      <a:pt x="20" y="8"/>
                      <a:pt x="20" y="10"/>
                    </a:cubicBezTo>
                    <a:close/>
                    <a:moveTo>
                      <a:pt x="14" y="10"/>
                    </a:moveTo>
                    <a:cubicBezTo>
                      <a:pt x="14" y="9"/>
                      <a:pt x="14" y="8"/>
                      <a:pt x="14" y="7"/>
                    </a:cubicBezTo>
                    <a:cubicBezTo>
                      <a:pt x="14" y="7"/>
                      <a:pt x="14" y="6"/>
                      <a:pt x="13" y="5"/>
                    </a:cubicBezTo>
                    <a:cubicBezTo>
                      <a:pt x="13" y="5"/>
                      <a:pt x="13" y="4"/>
                      <a:pt x="12" y="4"/>
                    </a:cubicBezTo>
                    <a:cubicBezTo>
                      <a:pt x="12" y="4"/>
                      <a:pt x="11" y="4"/>
                      <a:pt x="10" y="4"/>
                    </a:cubicBezTo>
                    <a:cubicBezTo>
                      <a:pt x="9" y="4"/>
                      <a:pt x="9" y="4"/>
                      <a:pt x="8" y="4"/>
                    </a:cubicBezTo>
                    <a:cubicBezTo>
                      <a:pt x="7" y="4"/>
                      <a:pt x="7" y="5"/>
                      <a:pt x="7" y="5"/>
                    </a:cubicBezTo>
                    <a:cubicBezTo>
                      <a:pt x="6" y="6"/>
                      <a:pt x="6" y="6"/>
                      <a:pt x="6" y="7"/>
                    </a:cubicBezTo>
                    <a:cubicBezTo>
                      <a:pt x="6" y="8"/>
                      <a:pt x="5" y="9"/>
                      <a:pt x="5" y="10"/>
                    </a:cubicBezTo>
                    <a:cubicBezTo>
                      <a:pt x="5" y="11"/>
                      <a:pt x="5" y="12"/>
                      <a:pt x="6" y="12"/>
                    </a:cubicBezTo>
                    <a:cubicBezTo>
                      <a:pt x="6" y="13"/>
                      <a:pt x="6" y="14"/>
                      <a:pt x="6" y="14"/>
                    </a:cubicBezTo>
                    <a:cubicBezTo>
                      <a:pt x="7" y="15"/>
                      <a:pt x="7" y="15"/>
                      <a:pt x="8" y="16"/>
                    </a:cubicBezTo>
                    <a:cubicBezTo>
                      <a:pt x="8" y="16"/>
                      <a:pt x="9" y="16"/>
                      <a:pt x="10" y="16"/>
                    </a:cubicBezTo>
                    <a:cubicBezTo>
                      <a:pt x="11" y="16"/>
                      <a:pt x="11" y="16"/>
                      <a:pt x="12" y="16"/>
                    </a:cubicBezTo>
                    <a:cubicBezTo>
                      <a:pt x="12" y="15"/>
                      <a:pt x="13" y="15"/>
                      <a:pt x="13" y="14"/>
                    </a:cubicBezTo>
                    <a:cubicBezTo>
                      <a:pt x="14" y="14"/>
                      <a:pt x="14" y="13"/>
                      <a:pt x="14" y="12"/>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51" name="Freeform 8561">
                <a:extLst>
                  <a:ext uri="{FF2B5EF4-FFF2-40B4-BE49-F238E27FC236}">
                    <a16:creationId xmlns:a16="http://schemas.microsoft.com/office/drawing/2014/main" id="{646E7013-7C83-4493-8412-45910062FF33}"/>
                  </a:ext>
                </a:extLst>
              </p:cNvPr>
              <p:cNvSpPr>
                <a:spLocks/>
              </p:cNvSpPr>
              <p:nvPr/>
            </p:nvSpPr>
            <p:spPr bwMode="auto">
              <a:xfrm>
                <a:off x="-773113" y="3527542"/>
                <a:ext cx="44450" cy="52388"/>
              </a:xfrm>
              <a:custGeom>
                <a:avLst/>
                <a:gdLst>
                  <a:gd name="T0" fmla="*/ 17 w 17"/>
                  <a:gd name="T1" fmla="*/ 19 h 20"/>
                  <a:gd name="T2" fmla="*/ 17 w 17"/>
                  <a:gd name="T3" fmla="*/ 19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19 h 20"/>
                  <a:gd name="T16" fmla="*/ 12 w 17"/>
                  <a:gd name="T17" fmla="*/ 19 h 20"/>
                  <a:gd name="T18" fmla="*/ 12 w 17"/>
                  <a:gd name="T19" fmla="*/ 9 h 20"/>
                  <a:gd name="T20" fmla="*/ 12 w 17"/>
                  <a:gd name="T21" fmla="*/ 6 h 20"/>
                  <a:gd name="T22" fmla="*/ 11 w 17"/>
                  <a:gd name="T23" fmla="*/ 5 h 20"/>
                  <a:gd name="T24" fmla="*/ 10 w 17"/>
                  <a:gd name="T25" fmla="*/ 4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19 h 20"/>
                  <a:gd name="T48" fmla="*/ 0 w 17"/>
                  <a:gd name="T49" fmla="*/ 19 h 20"/>
                  <a:gd name="T50" fmla="*/ 0 w 17"/>
                  <a:gd name="T51" fmla="*/ 1 h 20"/>
                  <a:gd name="T52" fmla="*/ 0 w 17"/>
                  <a:gd name="T53" fmla="*/ 0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0 h 20"/>
                  <a:gd name="T66" fmla="*/ 4 w 17"/>
                  <a:gd name="T67" fmla="*/ 1 h 20"/>
                  <a:gd name="T68" fmla="*/ 4 w 17"/>
                  <a:gd name="T69" fmla="*/ 3 h 20"/>
                  <a:gd name="T70" fmla="*/ 7 w 17"/>
                  <a:gd name="T71" fmla="*/ 0 h 20"/>
                  <a:gd name="T72" fmla="*/ 10 w 17"/>
                  <a:gd name="T73" fmla="*/ 0 h 20"/>
                  <a:gd name="T74" fmla="*/ 14 w 17"/>
                  <a:gd name="T75" fmla="*/ 0 h 20"/>
                  <a:gd name="T76" fmla="*/ 16 w 17"/>
                  <a:gd name="T77" fmla="*/ 2 h 20"/>
                  <a:gd name="T78" fmla="*/ 17 w 17"/>
                  <a:gd name="T79" fmla="*/ 4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2" y="20"/>
                      <a:pt x="12" y="19"/>
                      <a:pt x="12" y="19"/>
                    </a:cubicBezTo>
                    <a:cubicBezTo>
                      <a:pt x="12" y="19"/>
                      <a:pt x="12" y="19"/>
                      <a:pt x="12" y="19"/>
                    </a:cubicBezTo>
                    <a:cubicBezTo>
                      <a:pt x="12" y="9"/>
                      <a:pt x="12" y="9"/>
                      <a:pt x="12" y="9"/>
                    </a:cubicBezTo>
                    <a:cubicBezTo>
                      <a:pt x="12" y="8"/>
                      <a:pt x="12" y="7"/>
                      <a:pt x="12" y="6"/>
                    </a:cubicBezTo>
                    <a:cubicBezTo>
                      <a:pt x="12" y="6"/>
                      <a:pt x="12" y="6"/>
                      <a:pt x="11" y="5"/>
                    </a:cubicBezTo>
                    <a:cubicBezTo>
                      <a:pt x="11" y="5"/>
                      <a:pt x="11" y="5"/>
                      <a:pt x="10" y="4"/>
                    </a:cubicBezTo>
                    <a:cubicBezTo>
                      <a:pt x="10" y="4"/>
                      <a:pt x="9" y="4"/>
                      <a:pt x="9" y="4"/>
                    </a:cubicBezTo>
                    <a:cubicBezTo>
                      <a:pt x="8" y="4"/>
                      <a:pt x="8" y="4"/>
                      <a:pt x="7" y="5"/>
                    </a:cubicBezTo>
                    <a:cubicBezTo>
                      <a:pt x="6" y="5"/>
                      <a:pt x="6" y="6"/>
                      <a:pt x="5" y="7"/>
                    </a:cubicBezTo>
                    <a:cubicBezTo>
                      <a:pt x="5" y="19"/>
                      <a:pt x="5" y="19"/>
                      <a:pt x="5" y="19"/>
                    </a:cubicBezTo>
                    <a:cubicBezTo>
                      <a:pt x="5" y="19"/>
                      <a:pt x="5" y="19"/>
                      <a:pt x="5" y="19"/>
                    </a:cubicBezTo>
                    <a:cubicBezTo>
                      <a:pt x="5" y="19"/>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19"/>
                      <a:pt x="0" y="19"/>
                    </a:cubicBezTo>
                    <a:cubicBezTo>
                      <a:pt x="0" y="19"/>
                      <a:pt x="0" y="19"/>
                      <a:pt x="0" y="19"/>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1"/>
                      <a:pt x="4" y="1"/>
                    </a:cubicBezTo>
                    <a:cubicBezTo>
                      <a:pt x="4" y="3"/>
                      <a:pt x="4" y="3"/>
                      <a:pt x="4" y="3"/>
                    </a:cubicBezTo>
                    <a:cubicBezTo>
                      <a:pt x="5" y="2"/>
                      <a:pt x="6" y="1"/>
                      <a:pt x="7" y="0"/>
                    </a:cubicBezTo>
                    <a:cubicBezTo>
                      <a:pt x="8" y="0"/>
                      <a:pt x="9" y="0"/>
                      <a:pt x="10" y="0"/>
                    </a:cubicBezTo>
                    <a:cubicBezTo>
                      <a:pt x="12" y="0"/>
                      <a:pt x="13" y="0"/>
                      <a:pt x="14" y="0"/>
                    </a:cubicBezTo>
                    <a:cubicBezTo>
                      <a:pt x="14" y="1"/>
                      <a:pt x="15" y="1"/>
                      <a:pt x="16" y="2"/>
                    </a:cubicBezTo>
                    <a:cubicBezTo>
                      <a:pt x="16" y="3"/>
                      <a:pt x="17" y="3"/>
                      <a:pt x="17" y="4"/>
                    </a:cubicBezTo>
                    <a:cubicBezTo>
                      <a:pt x="17" y="5"/>
                      <a:pt x="17" y="6"/>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30" name="Group 9629">
              <a:extLst>
                <a:ext uri="{FF2B5EF4-FFF2-40B4-BE49-F238E27FC236}">
                  <a16:creationId xmlns:a16="http://schemas.microsoft.com/office/drawing/2014/main" id="{43FF13F7-E805-4D2F-A030-F901DE2E647A}"/>
                </a:ext>
              </a:extLst>
            </p:cNvPr>
            <p:cNvGrpSpPr/>
            <p:nvPr/>
          </p:nvGrpSpPr>
          <p:grpSpPr>
            <a:xfrm>
              <a:off x="1102785" y="4134806"/>
              <a:ext cx="312438" cy="64739"/>
              <a:chOff x="-2708276" y="3667242"/>
              <a:chExt cx="352426" cy="73025"/>
            </a:xfrm>
          </p:grpSpPr>
          <p:sp>
            <p:nvSpPr>
              <p:cNvPr id="9152" name="Freeform 8562">
                <a:extLst>
                  <a:ext uri="{FF2B5EF4-FFF2-40B4-BE49-F238E27FC236}">
                    <a16:creationId xmlns:a16="http://schemas.microsoft.com/office/drawing/2014/main" id="{39F7CDC9-8D3F-417B-8C59-3DC0846AB62A}"/>
                  </a:ext>
                </a:extLst>
              </p:cNvPr>
              <p:cNvSpPr>
                <a:spLocks/>
              </p:cNvSpPr>
              <p:nvPr/>
            </p:nvSpPr>
            <p:spPr bwMode="auto">
              <a:xfrm>
                <a:off x="-2708276" y="3667242"/>
                <a:ext cx="47625" cy="71438"/>
              </a:xfrm>
              <a:custGeom>
                <a:avLst/>
                <a:gdLst>
                  <a:gd name="T0" fmla="*/ 18 w 18"/>
                  <a:gd name="T1" fmla="*/ 19 h 27"/>
                  <a:gd name="T2" fmla="*/ 17 w 18"/>
                  <a:gd name="T3" fmla="*/ 22 h 27"/>
                  <a:gd name="T4" fmla="*/ 15 w 18"/>
                  <a:gd name="T5" fmla="*/ 25 h 27"/>
                  <a:gd name="T6" fmla="*/ 12 w 18"/>
                  <a:gd name="T7" fmla="*/ 27 h 27"/>
                  <a:gd name="T8" fmla="*/ 8 w 18"/>
                  <a:gd name="T9" fmla="*/ 27 h 27"/>
                  <a:gd name="T10" fmla="*/ 5 w 18"/>
                  <a:gd name="T11" fmla="*/ 27 h 27"/>
                  <a:gd name="T12" fmla="*/ 3 w 18"/>
                  <a:gd name="T13" fmla="*/ 26 h 27"/>
                  <a:gd name="T14" fmla="*/ 2 w 18"/>
                  <a:gd name="T15" fmla="*/ 26 h 27"/>
                  <a:gd name="T16" fmla="*/ 1 w 18"/>
                  <a:gd name="T17" fmla="*/ 25 h 27"/>
                  <a:gd name="T18" fmla="*/ 0 w 18"/>
                  <a:gd name="T19" fmla="*/ 25 h 27"/>
                  <a:gd name="T20" fmla="*/ 0 w 18"/>
                  <a:gd name="T21" fmla="*/ 23 h 27"/>
                  <a:gd name="T22" fmla="*/ 0 w 18"/>
                  <a:gd name="T23" fmla="*/ 22 h 27"/>
                  <a:gd name="T24" fmla="*/ 1 w 18"/>
                  <a:gd name="T25" fmla="*/ 22 h 27"/>
                  <a:gd name="T26" fmla="*/ 1 w 18"/>
                  <a:gd name="T27" fmla="*/ 21 h 27"/>
                  <a:gd name="T28" fmla="*/ 1 w 18"/>
                  <a:gd name="T29" fmla="*/ 21 h 27"/>
                  <a:gd name="T30" fmla="*/ 2 w 18"/>
                  <a:gd name="T31" fmla="*/ 22 h 27"/>
                  <a:gd name="T32" fmla="*/ 3 w 18"/>
                  <a:gd name="T33" fmla="*/ 22 h 27"/>
                  <a:gd name="T34" fmla="*/ 5 w 18"/>
                  <a:gd name="T35" fmla="*/ 23 h 27"/>
                  <a:gd name="T36" fmla="*/ 8 w 18"/>
                  <a:gd name="T37" fmla="*/ 23 h 27"/>
                  <a:gd name="T38" fmla="*/ 10 w 18"/>
                  <a:gd name="T39" fmla="*/ 23 h 27"/>
                  <a:gd name="T40" fmla="*/ 11 w 18"/>
                  <a:gd name="T41" fmla="*/ 22 h 27"/>
                  <a:gd name="T42" fmla="*/ 12 w 18"/>
                  <a:gd name="T43" fmla="*/ 21 h 27"/>
                  <a:gd name="T44" fmla="*/ 12 w 18"/>
                  <a:gd name="T45" fmla="*/ 19 h 27"/>
                  <a:gd name="T46" fmla="*/ 12 w 18"/>
                  <a:gd name="T47" fmla="*/ 18 h 27"/>
                  <a:gd name="T48" fmla="*/ 10 w 18"/>
                  <a:gd name="T49" fmla="*/ 17 h 27"/>
                  <a:gd name="T50" fmla="*/ 9 w 18"/>
                  <a:gd name="T51" fmla="*/ 16 h 27"/>
                  <a:gd name="T52" fmla="*/ 6 w 18"/>
                  <a:gd name="T53" fmla="*/ 15 h 27"/>
                  <a:gd name="T54" fmla="*/ 4 w 18"/>
                  <a:gd name="T55" fmla="*/ 14 h 27"/>
                  <a:gd name="T56" fmla="*/ 3 w 18"/>
                  <a:gd name="T57" fmla="*/ 12 h 27"/>
                  <a:gd name="T58" fmla="*/ 1 w 18"/>
                  <a:gd name="T59" fmla="*/ 10 h 27"/>
                  <a:gd name="T60" fmla="*/ 1 w 18"/>
                  <a:gd name="T61" fmla="*/ 8 h 27"/>
                  <a:gd name="T62" fmla="*/ 2 w 18"/>
                  <a:gd name="T63" fmla="*/ 4 h 27"/>
                  <a:gd name="T64" fmla="*/ 3 w 18"/>
                  <a:gd name="T65" fmla="*/ 2 h 27"/>
                  <a:gd name="T66" fmla="*/ 6 w 18"/>
                  <a:gd name="T67" fmla="*/ 1 h 27"/>
                  <a:gd name="T68" fmla="*/ 10 w 18"/>
                  <a:gd name="T69" fmla="*/ 0 h 27"/>
                  <a:gd name="T70" fmla="*/ 12 w 18"/>
                  <a:gd name="T71" fmla="*/ 0 h 27"/>
                  <a:gd name="T72" fmla="*/ 13 w 18"/>
                  <a:gd name="T73" fmla="*/ 1 h 27"/>
                  <a:gd name="T74" fmla="*/ 15 w 18"/>
                  <a:gd name="T75" fmla="*/ 1 h 27"/>
                  <a:gd name="T76" fmla="*/ 16 w 18"/>
                  <a:gd name="T77" fmla="*/ 2 h 27"/>
                  <a:gd name="T78" fmla="*/ 16 w 18"/>
                  <a:gd name="T79" fmla="*/ 2 h 27"/>
                  <a:gd name="T80" fmla="*/ 16 w 18"/>
                  <a:gd name="T81" fmla="*/ 3 h 27"/>
                  <a:gd name="T82" fmla="*/ 16 w 18"/>
                  <a:gd name="T83" fmla="*/ 3 h 27"/>
                  <a:gd name="T84" fmla="*/ 16 w 18"/>
                  <a:gd name="T85" fmla="*/ 4 h 27"/>
                  <a:gd name="T86" fmla="*/ 16 w 18"/>
                  <a:gd name="T87" fmla="*/ 5 h 27"/>
                  <a:gd name="T88" fmla="*/ 16 w 18"/>
                  <a:gd name="T89" fmla="*/ 5 h 27"/>
                  <a:gd name="T90" fmla="*/ 16 w 18"/>
                  <a:gd name="T91" fmla="*/ 6 h 27"/>
                  <a:gd name="T92" fmla="*/ 16 w 18"/>
                  <a:gd name="T93" fmla="*/ 6 h 27"/>
                  <a:gd name="T94" fmla="*/ 15 w 18"/>
                  <a:gd name="T95" fmla="*/ 6 h 27"/>
                  <a:gd name="T96" fmla="*/ 14 w 18"/>
                  <a:gd name="T97" fmla="*/ 5 h 27"/>
                  <a:gd name="T98" fmla="*/ 12 w 18"/>
                  <a:gd name="T99" fmla="*/ 4 h 27"/>
                  <a:gd name="T100" fmla="*/ 10 w 18"/>
                  <a:gd name="T101" fmla="*/ 4 h 27"/>
                  <a:gd name="T102" fmla="*/ 8 w 18"/>
                  <a:gd name="T103" fmla="*/ 4 h 27"/>
                  <a:gd name="T104" fmla="*/ 7 w 18"/>
                  <a:gd name="T105" fmla="*/ 5 h 27"/>
                  <a:gd name="T106" fmla="*/ 7 w 18"/>
                  <a:gd name="T107" fmla="*/ 6 h 27"/>
                  <a:gd name="T108" fmla="*/ 6 w 18"/>
                  <a:gd name="T109" fmla="*/ 7 h 27"/>
                  <a:gd name="T110" fmla="*/ 7 w 18"/>
                  <a:gd name="T111" fmla="*/ 9 h 27"/>
                  <a:gd name="T112" fmla="*/ 8 w 18"/>
                  <a:gd name="T113" fmla="*/ 10 h 27"/>
                  <a:gd name="T114" fmla="*/ 10 w 18"/>
                  <a:gd name="T115" fmla="*/ 11 h 27"/>
                  <a:gd name="T116" fmla="*/ 12 w 18"/>
                  <a:gd name="T117" fmla="*/ 12 h 27"/>
                  <a:gd name="T118" fmla="*/ 14 w 18"/>
                  <a:gd name="T119" fmla="*/ 13 h 27"/>
                  <a:gd name="T120" fmla="*/ 16 w 18"/>
                  <a:gd name="T121" fmla="*/ 14 h 27"/>
                  <a:gd name="T122" fmla="*/ 17 w 18"/>
                  <a:gd name="T123" fmla="*/ 16 h 27"/>
                  <a:gd name="T124" fmla="*/ 18 w 18"/>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7">
                    <a:moveTo>
                      <a:pt x="18" y="19"/>
                    </a:moveTo>
                    <a:cubicBezTo>
                      <a:pt x="18" y="20"/>
                      <a:pt x="18" y="21"/>
                      <a:pt x="17" y="22"/>
                    </a:cubicBezTo>
                    <a:cubicBezTo>
                      <a:pt x="16" y="23"/>
                      <a:pt x="16" y="24"/>
                      <a:pt x="15" y="25"/>
                    </a:cubicBezTo>
                    <a:cubicBezTo>
                      <a:pt x="14" y="26"/>
                      <a:pt x="13" y="26"/>
                      <a:pt x="12" y="27"/>
                    </a:cubicBezTo>
                    <a:cubicBezTo>
                      <a:pt x="11" y="27"/>
                      <a:pt x="9" y="27"/>
                      <a:pt x="8" y="27"/>
                    </a:cubicBezTo>
                    <a:cubicBezTo>
                      <a:pt x="7" y="27"/>
                      <a:pt x="6" y="27"/>
                      <a:pt x="5" y="27"/>
                    </a:cubicBezTo>
                    <a:cubicBezTo>
                      <a:pt x="5" y="27"/>
                      <a:pt x="4" y="27"/>
                      <a:pt x="3" y="26"/>
                    </a:cubicBezTo>
                    <a:cubicBezTo>
                      <a:pt x="3" y="26"/>
                      <a:pt x="2" y="26"/>
                      <a:pt x="2" y="26"/>
                    </a:cubicBezTo>
                    <a:cubicBezTo>
                      <a:pt x="1" y="26"/>
                      <a:pt x="1" y="26"/>
                      <a:pt x="1" y="25"/>
                    </a:cubicBezTo>
                    <a:cubicBezTo>
                      <a:pt x="1" y="25"/>
                      <a:pt x="1" y="25"/>
                      <a:pt x="0" y="25"/>
                    </a:cubicBezTo>
                    <a:cubicBezTo>
                      <a:pt x="0" y="24"/>
                      <a:pt x="0" y="24"/>
                      <a:pt x="0" y="23"/>
                    </a:cubicBezTo>
                    <a:cubicBezTo>
                      <a:pt x="0" y="23"/>
                      <a:pt x="0" y="23"/>
                      <a:pt x="0" y="22"/>
                    </a:cubicBezTo>
                    <a:cubicBezTo>
                      <a:pt x="0" y="22"/>
                      <a:pt x="0" y="22"/>
                      <a:pt x="1" y="22"/>
                    </a:cubicBezTo>
                    <a:cubicBezTo>
                      <a:pt x="1" y="22"/>
                      <a:pt x="1" y="21"/>
                      <a:pt x="1" y="21"/>
                    </a:cubicBezTo>
                    <a:cubicBezTo>
                      <a:pt x="1" y="21"/>
                      <a:pt x="1" y="21"/>
                      <a:pt x="1" y="21"/>
                    </a:cubicBezTo>
                    <a:cubicBezTo>
                      <a:pt x="1" y="21"/>
                      <a:pt x="2" y="21"/>
                      <a:pt x="2" y="22"/>
                    </a:cubicBezTo>
                    <a:cubicBezTo>
                      <a:pt x="2" y="22"/>
                      <a:pt x="3" y="22"/>
                      <a:pt x="3" y="22"/>
                    </a:cubicBezTo>
                    <a:cubicBezTo>
                      <a:pt x="4" y="22"/>
                      <a:pt x="5" y="23"/>
                      <a:pt x="5" y="23"/>
                    </a:cubicBezTo>
                    <a:cubicBezTo>
                      <a:pt x="6" y="23"/>
                      <a:pt x="7" y="23"/>
                      <a:pt x="8" y="23"/>
                    </a:cubicBezTo>
                    <a:cubicBezTo>
                      <a:pt x="9" y="23"/>
                      <a:pt x="9" y="23"/>
                      <a:pt x="10" y="23"/>
                    </a:cubicBezTo>
                    <a:cubicBezTo>
                      <a:pt x="10" y="23"/>
                      <a:pt x="11" y="23"/>
                      <a:pt x="11" y="22"/>
                    </a:cubicBezTo>
                    <a:cubicBezTo>
                      <a:pt x="11" y="22"/>
                      <a:pt x="12" y="22"/>
                      <a:pt x="12" y="21"/>
                    </a:cubicBezTo>
                    <a:cubicBezTo>
                      <a:pt x="12" y="21"/>
                      <a:pt x="12" y="20"/>
                      <a:pt x="12" y="19"/>
                    </a:cubicBezTo>
                    <a:cubicBezTo>
                      <a:pt x="12" y="19"/>
                      <a:pt x="12" y="18"/>
                      <a:pt x="12" y="18"/>
                    </a:cubicBezTo>
                    <a:cubicBezTo>
                      <a:pt x="11" y="18"/>
                      <a:pt x="11" y="17"/>
                      <a:pt x="10" y="17"/>
                    </a:cubicBezTo>
                    <a:cubicBezTo>
                      <a:pt x="10" y="17"/>
                      <a:pt x="9" y="16"/>
                      <a:pt x="9" y="16"/>
                    </a:cubicBezTo>
                    <a:cubicBezTo>
                      <a:pt x="8" y="16"/>
                      <a:pt x="7" y="15"/>
                      <a:pt x="6" y="15"/>
                    </a:cubicBezTo>
                    <a:cubicBezTo>
                      <a:pt x="6" y="15"/>
                      <a:pt x="5" y="14"/>
                      <a:pt x="4" y="14"/>
                    </a:cubicBezTo>
                    <a:cubicBezTo>
                      <a:pt x="4" y="14"/>
                      <a:pt x="3" y="13"/>
                      <a:pt x="3" y="12"/>
                    </a:cubicBezTo>
                    <a:cubicBezTo>
                      <a:pt x="2" y="12"/>
                      <a:pt x="2" y="11"/>
                      <a:pt x="1" y="10"/>
                    </a:cubicBezTo>
                    <a:cubicBezTo>
                      <a:pt x="1" y="10"/>
                      <a:pt x="1" y="9"/>
                      <a:pt x="1" y="8"/>
                    </a:cubicBezTo>
                    <a:cubicBezTo>
                      <a:pt x="1" y="6"/>
                      <a:pt x="1" y="5"/>
                      <a:pt x="2" y="4"/>
                    </a:cubicBezTo>
                    <a:cubicBezTo>
                      <a:pt x="2" y="3"/>
                      <a:pt x="3" y="3"/>
                      <a:pt x="3" y="2"/>
                    </a:cubicBezTo>
                    <a:cubicBezTo>
                      <a:pt x="4" y="1"/>
                      <a:pt x="5" y="1"/>
                      <a:pt x="6" y="1"/>
                    </a:cubicBezTo>
                    <a:cubicBezTo>
                      <a:pt x="7" y="0"/>
                      <a:pt x="9" y="0"/>
                      <a:pt x="10" y="0"/>
                    </a:cubicBezTo>
                    <a:cubicBezTo>
                      <a:pt x="10" y="0"/>
                      <a:pt x="11" y="0"/>
                      <a:pt x="12" y="0"/>
                    </a:cubicBezTo>
                    <a:cubicBezTo>
                      <a:pt x="12" y="0"/>
                      <a:pt x="13" y="1"/>
                      <a:pt x="13" y="1"/>
                    </a:cubicBezTo>
                    <a:cubicBezTo>
                      <a:pt x="14" y="1"/>
                      <a:pt x="14" y="1"/>
                      <a:pt x="15" y="1"/>
                    </a:cubicBezTo>
                    <a:cubicBezTo>
                      <a:pt x="15" y="2"/>
                      <a:pt x="16" y="2"/>
                      <a:pt x="16" y="2"/>
                    </a:cubicBezTo>
                    <a:cubicBezTo>
                      <a:pt x="16" y="2"/>
                      <a:pt x="16" y="2"/>
                      <a:pt x="16" y="2"/>
                    </a:cubicBezTo>
                    <a:cubicBezTo>
                      <a:pt x="16" y="2"/>
                      <a:pt x="16" y="2"/>
                      <a:pt x="16" y="3"/>
                    </a:cubicBezTo>
                    <a:cubicBezTo>
                      <a:pt x="16" y="3"/>
                      <a:pt x="16" y="3"/>
                      <a:pt x="16" y="3"/>
                    </a:cubicBezTo>
                    <a:cubicBezTo>
                      <a:pt x="16" y="3"/>
                      <a:pt x="16" y="4"/>
                      <a:pt x="16" y="4"/>
                    </a:cubicBezTo>
                    <a:cubicBezTo>
                      <a:pt x="16" y="4"/>
                      <a:pt x="16" y="5"/>
                      <a:pt x="16" y="5"/>
                    </a:cubicBezTo>
                    <a:cubicBezTo>
                      <a:pt x="16" y="5"/>
                      <a:pt x="16" y="5"/>
                      <a:pt x="16" y="5"/>
                    </a:cubicBezTo>
                    <a:cubicBezTo>
                      <a:pt x="16" y="6"/>
                      <a:pt x="16" y="6"/>
                      <a:pt x="16" y="6"/>
                    </a:cubicBezTo>
                    <a:cubicBezTo>
                      <a:pt x="16" y="6"/>
                      <a:pt x="16" y="6"/>
                      <a:pt x="16" y="6"/>
                    </a:cubicBezTo>
                    <a:cubicBezTo>
                      <a:pt x="15" y="6"/>
                      <a:pt x="15" y="6"/>
                      <a:pt x="15" y="6"/>
                    </a:cubicBezTo>
                    <a:cubicBezTo>
                      <a:pt x="15" y="5"/>
                      <a:pt x="14" y="5"/>
                      <a:pt x="14" y="5"/>
                    </a:cubicBezTo>
                    <a:cubicBezTo>
                      <a:pt x="13" y="5"/>
                      <a:pt x="13" y="5"/>
                      <a:pt x="12" y="4"/>
                    </a:cubicBezTo>
                    <a:cubicBezTo>
                      <a:pt x="11" y="4"/>
                      <a:pt x="11" y="4"/>
                      <a:pt x="10" y="4"/>
                    </a:cubicBezTo>
                    <a:cubicBezTo>
                      <a:pt x="9" y="4"/>
                      <a:pt x="9" y="4"/>
                      <a:pt x="8" y="4"/>
                    </a:cubicBezTo>
                    <a:cubicBezTo>
                      <a:pt x="8" y="4"/>
                      <a:pt x="8" y="5"/>
                      <a:pt x="7" y="5"/>
                    </a:cubicBezTo>
                    <a:cubicBezTo>
                      <a:pt x="7" y="5"/>
                      <a:pt x="7" y="5"/>
                      <a:pt x="7" y="6"/>
                    </a:cubicBezTo>
                    <a:cubicBezTo>
                      <a:pt x="6" y="6"/>
                      <a:pt x="6" y="7"/>
                      <a:pt x="6" y="7"/>
                    </a:cubicBezTo>
                    <a:cubicBezTo>
                      <a:pt x="6" y="8"/>
                      <a:pt x="6" y="8"/>
                      <a:pt x="7" y="9"/>
                    </a:cubicBezTo>
                    <a:cubicBezTo>
                      <a:pt x="7" y="9"/>
                      <a:pt x="8" y="9"/>
                      <a:pt x="8" y="10"/>
                    </a:cubicBezTo>
                    <a:cubicBezTo>
                      <a:pt x="9" y="10"/>
                      <a:pt x="9" y="10"/>
                      <a:pt x="10" y="11"/>
                    </a:cubicBezTo>
                    <a:cubicBezTo>
                      <a:pt x="11" y="11"/>
                      <a:pt x="11" y="11"/>
                      <a:pt x="12" y="12"/>
                    </a:cubicBezTo>
                    <a:cubicBezTo>
                      <a:pt x="13" y="12"/>
                      <a:pt x="13" y="12"/>
                      <a:pt x="14" y="13"/>
                    </a:cubicBezTo>
                    <a:cubicBezTo>
                      <a:pt x="15" y="13"/>
                      <a:pt x="15" y="14"/>
                      <a:pt x="16" y="14"/>
                    </a:cubicBezTo>
                    <a:cubicBezTo>
                      <a:pt x="17" y="15"/>
                      <a:pt x="17" y="15"/>
                      <a:pt x="17" y="16"/>
                    </a:cubicBezTo>
                    <a:cubicBezTo>
                      <a:pt x="18"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3" name="Freeform 8563">
                <a:extLst>
                  <a:ext uri="{FF2B5EF4-FFF2-40B4-BE49-F238E27FC236}">
                    <a16:creationId xmlns:a16="http://schemas.microsoft.com/office/drawing/2014/main" id="{7315484C-CC5D-4D7A-B937-1188C6FD3DE7}"/>
                  </a:ext>
                </a:extLst>
              </p:cNvPr>
              <p:cNvSpPr>
                <a:spLocks/>
              </p:cNvSpPr>
              <p:nvPr/>
            </p:nvSpPr>
            <p:spPr bwMode="auto">
              <a:xfrm>
                <a:off x="-2657476" y="3672005"/>
                <a:ext cx="34925" cy="66675"/>
              </a:xfrm>
              <a:custGeom>
                <a:avLst/>
                <a:gdLst>
                  <a:gd name="T0" fmla="*/ 13 w 13"/>
                  <a:gd name="T1" fmla="*/ 22 h 25"/>
                  <a:gd name="T2" fmla="*/ 13 w 13"/>
                  <a:gd name="T3" fmla="*/ 24 h 25"/>
                  <a:gd name="T4" fmla="*/ 13 w 13"/>
                  <a:gd name="T5" fmla="*/ 24 h 25"/>
                  <a:gd name="T6" fmla="*/ 12 w 13"/>
                  <a:gd name="T7" fmla="*/ 25 h 25"/>
                  <a:gd name="T8" fmla="*/ 12 w 13"/>
                  <a:gd name="T9" fmla="*/ 25 h 25"/>
                  <a:gd name="T10" fmla="*/ 11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8 h 25"/>
                  <a:gd name="T30" fmla="*/ 0 w 13"/>
                  <a:gd name="T31" fmla="*/ 7 h 25"/>
                  <a:gd name="T32" fmla="*/ 1 w 13"/>
                  <a:gd name="T33" fmla="*/ 6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9 w 13"/>
                  <a:gd name="T57" fmla="*/ 1 h 25"/>
                  <a:gd name="T58" fmla="*/ 9 w 13"/>
                  <a:gd name="T59" fmla="*/ 6 h 25"/>
                  <a:gd name="T60" fmla="*/ 13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3 w 13"/>
                  <a:gd name="T73" fmla="*/ 10 h 25"/>
                  <a:gd name="T74" fmla="*/ 9 w 13"/>
                  <a:gd name="T75" fmla="*/ 10 h 25"/>
                  <a:gd name="T76" fmla="*/ 9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3" y="24"/>
                      <a:pt x="13" y="25"/>
                      <a:pt x="12" y="25"/>
                    </a:cubicBezTo>
                    <a:cubicBezTo>
                      <a:pt x="12" y="25"/>
                      <a:pt x="12" y="25"/>
                      <a:pt x="12" y="25"/>
                    </a:cubicBezTo>
                    <a:cubicBezTo>
                      <a:pt x="11" y="25"/>
                      <a:pt x="11" y="25"/>
                      <a:pt x="11" y="25"/>
                    </a:cubicBezTo>
                    <a:cubicBezTo>
                      <a:pt x="10" y="25"/>
                      <a:pt x="10" y="25"/>
                      <a:pt x="9" y="25"/>
                    </a:cubicBezTo>
                    <a:cubicBezTo>
                      <a:pt x="8" y="25"/>
                      <a:pt x="7" y="25"/>
                      <a:pt x="7" y="25"/>
                    </a:cubicBezTo>
                    <a:cubicBezTo>
                      <a:pt x="6" y="24"/>
                      <a:pt x="5" y="24"/>
                      <a:pt x="5" y="24"/>
                    </a:cubicBezTo>
                    <a:cubicBezTo>
                      <a:pt x="4" y="23"/>
                      <a:pt x="4" y="22"/>
                      <a:pt x="4" y="22"/>
                    </a:cubicBezTo>
                    <a:cubicBezTo>
                      <a:pt x="3" y="21"/>
                      <a:pt x="3" y="20"/>
                      <a:pt x="3" y="19"/>
                    </a:cubicBezTo>
                    <a:cubicBezTo>
                      <a:pt x="3" y="10"/>
                      <a:pt x="3" y="10"/>
                      <a:pt x="3" y="10"/>
                    </a:cubicBezTo>
                    <a:cubicBezTo>
                      <a:pt x="1" y="10"/>
                      <a:pt x="1" y="10"/>
                      <a:pt x="1" y="10"/>
                    </a:cubicBezTo>
                    <a:cubicBezTo>
                      <a:pt x="1" y="10"/>
                      <a:pt x="1" y="10"/>
                      <a:pt x="1" y="9"/>
                    </a:cubicBezTo>
                    <a:cubicBezTo>
                      <a:pt x="0" y="9"/>
                      <a:pt x="0" y="8"/>
                      <a:pt x="0" y="8"/>
                    </a:cubicBezTo>
                    <a:cubicBezTo>
                      <a:pt x="0" y="7"/>
                      <a:pt x="0" y="7"/>
                      <a:pt x="0" y="7"/>
                    </a:cubicBezTo>
                    <a:cubicBezTo>
                      <a:pt x="0" y="7"/>
                      <a:pt x="0" y="6"/>
                      <a:pt x="1" y="6"/>
                    </a:cubicBezTo>
                    <a:cubicBezTo>
                      <a:pt x="1" y="6"/>
                      <a:pt x="1" y="6"/>
                      <a:pt x="1" y="6"/>
                    </a:cubicBezTo>
                    <a:cubicBezTo>
                      <a:pt x="1" y="6"/>
                      <a:pt x="1" y="6"/>
                      <a:pt x="1" y="6"/>
                    </a:cubicBezTo>
                    <a:cubicBezTo>
                      <a:pt x="3" y="6"/>
                      <a:pt x="3" y="6"/>
                      <a:pt x="3" y="6"/>
                    </a:cubicBezTo>
                    <a:cubicBezTo>
                      <a:pt x="3" y="1"/>
                      <a:pt x="3" y="1"/>
                      <a:pt x="3" y="1"/>
                    </a:cubicBezTo>
                    <a:cubicBezTo>
                      <a:pt x="3" y="1"/>
                      <a:pt x="3" y="1"/>
                      <a:pt x="3" y="1"/>
                    </a:cubicBezTo>
                    <a:cubicBezTo>
                      <a:pt x="4" y="1"/>
                      <a:pt x="4" y="0"/>
                      <a:pt x="4" y="0"/>
                    </a:cubicBezTo>
                    <a:cubicBezTo>
                      <a:pt x="4" y="0"/>
                      <a:pt x="4" y="0"/>
                      <a:pt x="5" y="0"/>
                    </a:cubicBezTo>
                    <a:cubicBezTo>
                      <a:pt x="5" y="0"/>
                      <a:pt x="5" y="0"/>
                      <a:pt x="6" y="0"/>
                    </a:cubicBezTo>
                    <a:cubicBezTo>
                      <a:pt x="6" y="0"/>
                      <a:pt x="7" y="0"/>
                      <a:pt x="7" y="0"/>
                    </a:cubicBezTo>
                    <a:cubicBezTo>
                      <a:pt x="8" y="0"/>
                      <a:pt x="8" y="0"/>
                      <a:pt x="8" y="0"/>
                    </a:cubicBezTo>
                    <a:cubicBezTo>
                      <a:pt x="8" y="0"/>
                      <a:pt x="8" y="1"/>
                      <a:pt x="8" y="1"/>
                    </a:cubicBezTo>
                    <a:cubicBezTo>
                      <a:pt x="9" y="1"/>
                      <a:pt x="9" y="1"/>
                      <a:pt x="9" y="1"/>
                    </a:cubicBezTo>
                    <a:cubicBezTo>
                      <a:pt x="9" y="6"/>
                      <a:pt x="9" y="6"/>
                      <a:pt x="9" y="6"/>
                    </a:cubicBezTo>
                    <a:cubicBezTo>
                      <a:pt x="13" y="6"/>
                      <a:pt x="13" y="6"/>
                      <a:pt x="13" y="6"/>
                    </a:cubicBezTo>
                    <a:cubicBezTo>
                      <a:pt x="13" y="6"/>
                      <a:pt x="13" y="6"/>
                      <a:pt x="13" y="6"/>
                    </a:cubicBezTo>
                    <a:cubicBezTo>
                      <a:pt x="13" y="6"/>
                      <a:pt x="13" y="6"/>
                      <a:pt x="13" y="6"/>
                    </a:cubicBezTo>
                    <a:cubicBezTo>
                      <a:pt x="13" y="6"/>
                      <a:pt x="13" y="7"/>
                      <a:pt x="13" y="7"/>
                    </a:cubicBezTo>
                    <a:cubicBezTo>
                      <a:pt x="13" y="7"/>
                      <a:pt x="13" y="7"/>
                      <a:pt x="13" y="8"/>
                    </a:cubicBezTo>
                    <a:cubicBezTo>
                      <a:pt x="13" y="8"/>
                      <a:pt x="13" y="9"/>
                      <a:pt x="13" y="9"/>
                    </a:cubicBezTo>
                    <a:cubicBezTo>
                      <a:pt x="13" y="10"/>
                      <a:pt x="13" y="10"/>
                      <a:pt x="13" y="10"/>
                    </a:cubicBezTo>
                    <a:cubicBezTo>
                      <a:pt x="9" y="10"/>
                      <a:pt x="9" y="10"/>
                      <a:pt x="9" y="10"/>
                    </a:cubicBezTo>
                    <a:cubicBezTo>
                      <a:pt x="9" y="18"/>
                      <a:pt x="9" y="18"/>
                      <a:pt x="9" y="18"/>
                    </a:cubicBezTo>
                    <a:cubicBezTo>
                      <a:pt x="9" y="19"/>
                      <a:pt x="9" y="20"/>
                      <a:pt x="9" y="20"/>
                    </a:cubicBezTo>
                    <a:cubicBezTo>
                      <a:pt x="9" y="21"/>
                      <a:pt x="10" y="21"/>
                      <a:pt x="11" y="21"/>
                    </a:cubicBezTo>
                    <a:cubicBezTo>
                      <a:pt x="11" y="21"/>
                      <a:pt x="11" y="21"/>
                      <a:pt x="11" y="21"/>
                    </a:cubicBezTo>
                    <a:cubicBezTo>
                      <a:pt x="12" y="21"/>
                      <a:pt x="12" y="21"/>
                      <a:pt x="12" y="21"/>
                    </a:cubicBezTo>
                    <a:cubicBezTo>
                      <a:pt x="12" y="21"/>
                      <a:pt x="12" y="21"/>
                      <a:pt x="12" y="21"/>
                    </a:cubicBezTo>
                    <a:cubicBezTo>
                      <a:pt x="13" y="21"/>
                      <a:pt x="13" y="21"/>
                      <a:pt x="13" y="21"/>
                    </a:cubicBezTo>
                    <a:cubicBezTo>
                      <a:pt x="13" y="21"/>
                      <a:pt x="13" y="21"/>
                      <a:pt x="13" y="21"/>
                    </a:cubicBezTo>
                    <a:cubicBezTo>
                      <a:pt x="13" y="21"/>
                      <a:pt x="13" y="21"/>
                      <a:pt x="13" y="21"/>
                    </a:cubicBezTo>
                    <a:cubicBezTo>
                      <a:pt x="13" y="21"/>
                      <a:pt x="13" y="21"/>
                      <a:pt x="13" y="22"/>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4" name="Freeform 8564">
                <a:extLst>
                  <a:ext uri="{FF2B5EF4-FFF2-40B4-BE49-F238E27FC236}">
                    <a16:creationId xmlns:a16="http://schemas.microsoft.com/office/drawing/2014/main" id="{676141B2-630E-4D02-8C4B-1D9749B8473F}"/>
                  </a:ext>
                </a:extLst>
              </p:cNvPr>
              <p:cNvSpPr>
                <a:spLocks/>
              </p:cNvSpPr>
              <p:nvPr/>
            </p:nvSpPr>
            <p:spPr bwMode="auto">
              <a:xfrm>
                <a:off x="-2601913" y="3698992"/>
                <a:ext cx="19050" cy="11113"/>
              </a:xfrm>
              <a:custGeom>
                <a:avLst/>
                <a:gdLst>
                  <a:gd name="T0" fmla="*/ 7 w 7"/>
                  <a:gd name="T1" fmla="*/ 4 h 4"/>
                  <a:gd name="T2" fmla="*/ 7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3 h 4"/>
                  <a:gd name="T16" fmla="*/ 7 w 7"/>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
                    <a:moveTo>
                      <a:pt x="7" y="4"/>
                    </a:moveTo>
                    <a:cubicBezTo>
                      <a:pt x="7" y="2"/>
                      <a:pt x="7" y="1"/>
                      <a:pt x="7" y="1"/>
                    </a:cubicBezTo>
                    <a:cubicBezTo>
                      <a:pt x="6" y="0"/>
                      <a:pt x="5" y="0"/>
                      <a:pt x="4" y="0"/>
                    </a:cubicBezTo>
                    <a:cubicBezTo>
                      <a:pt x="3" y="0"/>
                      <a:pt x="2" y="0"/>
                      <a:pt x="2" y="0"/>
                    </a:cubicBezTo>
                    <a:cubicBezTo>
                      <a:pt x="1" y="0"/>
                      <a:pt x="1" y="0"/>
                      <a:pt x="1" y="1"/>
                    </a:cubicBezTo>
                    <a:cubicBezTo>
                      <a:pt x="0" y="1"/>
                      <a:pt x="0" y="2"/>
                      <a:pt x="0" y="2"/>
                    </a:cubicBezTo>
                    <a:cubicBezTo>
                      <a:pt x="0" y="2"/>
                      <a:pt x="0" y="3"/>
                      <a:pt x="0" y="4"/>
                    </a:cubicBezTo>
                    <a:cubicBezTo>
                      <a:pt x="7" y="3"/>
                      <a:pt x="7" y="3"/>
                      <a:pt x="7" y="3"/>
                    </a:cubicBezTo>
                    <a:lnTo>
                      <a:pt x="7"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5" name="Freeform 8565">
                <a:extLst>
                  <a:ext uri="{FF2B5EF4-FFF2-40B4-BE49-F238E27FC236}">
                    <a16:creationId xmlns:a16="http://schemas.microsoft.com/office/drawing/2014/main" id="{67FAB671-7D13-41B4-81A5-F009457F9C5D}"/>
                  </a:ext>
                </a:extLst>
              </p:cNvPr>
              <p:cNvSpPr>
                <a:spLocks/>
              </p:cNvSpPr>
              <p:nvPr/>
            </p:nvSpPr>
            <p:spPr bwMode="auto">
              <a:xfrm>
                <a:off x="-2617788" y="3687880"/>
                <a:ext cx="47625" cy="50800"/>
              </a:xfrm>
              <a:custGeom>
                <a:avLst/>
                <a:gdLst>
                  <a:gd name="T0" fmla="*/ 18 w 18"/>
                  <a:gd name="T1" fmla="*/ 10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3 h 19"/>
                  <a:gd name="T26" fmla="*/ 17 w 18"/>
                  <a:gd name="T27" fmla="*/ 14 h 19"/>
                  <a:gd name="T28" fmla="*/ 18 w 18"/>
                  <a:gd name="T29" fmla="*/ 14 h 19"/>
                  <a:gd name="T30" fmla="*/ 18 w 18"/>
                  <a:gd name="T31" fmla="*/ 15 h 19"/>
                  <a:gd name="T32" fmla="*/ 18 w 18"/>
                  <a:gd name="T33" fmla="*/ 16 h 19"/>
                  <a:gd name="T34" fmla="*/ 18 w 18"/>
                  <a:gd name="T35" fmla="*/ 16 h 19"/>
                  <a:gd name="T36" fmla="*/ 17 w 18"/>
                  <a:gd name="T37" fmla="*/ 17 h 19"/>
                  <a:gd name="T38" fmla="*/ 17 w 18"/>
                  <a:gd name="T39" fmla="*/ 17 h 19"/>
                  <a:gd name="T40" fmla="*/ 16 w 18"/>
                  <a:gd name="T41" fmla="*/ 17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10 h 19"/>
                  <a:gd name="T56" fmla="*/ 1 w 18"/>
                  <a:gd name="T57" fmla="*/ 6 h 19"/>
                  <a:gd name="T58" fmla="*/ 3 w 18"/>
                  <a:gd name="T59" fmla="*/ 2 h 19"/>
                  <a:gd name="T60" fmla="*/ 6 w 18"/>
                  <a:gd name="T61" fmla="*/ 1 h 19"/>
                  <a:gd name="T62" fmla="*/ 10 w 18"/>
                  <a:gd name="T63" fmla="*/ 0 h 19"/>
                  <a:gd name="T64" fmla="*/ 14 w 18"/>
                  <a:gd name="T65" fmla="*/ 1 h 19"/>
                  <a:gd name="T66" fmla="*/ 16 w 18"/>
                  <a:gd name="T67" fmla="*/ 2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1"/>
                      <a:pt x="17" y="11"/>
                    </a:cubicBezTo>
                    <a:cubicBezTo>
                      <a:pt x="6" y="11"/>
                      <a:pt x="6" y="11"/>
                      <a:pt x="6" y="11"/>
                    </a:cubicBezTo>
                    <a:cubicBezTo>
                      <a:pt x="6" y="12"/>
                      <a:pt x="6" y="12"/>
                      <a:pt x="6" y="13"/>
                    </a:cubicBezTo>
                    <a:cubicBezTo>
                      <a:pt x="6" y="13"/>
                      <a:pt x="6" y="14"/>
                      <a:pt x="7" y="14"/>
                    </a:cubicBezTo>
                    <a:cubicBezTo>
                      <a:pt x="7" y="15"/>
                      <a:pt x="8" y="15"/>
                      <a:pt x="8" y="15"/>
                    </a:cubicBezTo>
                    <a:cubicBezTo>
                      <a:pt x="9" y="15"/>
                      <a:pt x="10" y="15"/>
                      <a:pt x="11" y="15"/>
                    </a:cubicBezTo>
                    <a:cubicBezTo>
                      <a:pt x="12" y="15"/>
                      <a:pt x="12" y="15"/>
                      <a:pt x="13" y="15"/>
                    </a:cubicBezTo>
                    <a:cubicBezTo>
                      <a:pt x="14" y="15"/>
                      <a:pt x="14" y="14"/>
                      <a:pt x="15" y="14"/>
                    </a:cubicBezTo>
                    <a:cubicBezTo>
                      <a:pt x="15" y="14"/>
                      <a:pt x="16" y="14"/>
                      <a:pt x="16" y="14"/>
                    </a:cubicBezTo>
                    <a:cubicBezTo>
                      <a:pt x="16" y="13"/>
                      <a:pt x="17" y="13"/>
                      <a:pt x="17" y="13"/>
                    </a:cubicBezTo>
                    <a:cubicBezTo>
                      <a:pt x="17" y="13"/>
                      <a:pt x="17" y="13"/>
                      <a:pt x="17" y="13"/>
                    </a:cubicBezTo>
                    <a:cubicBezTo>
                      <a:pt x="17" y="13"/>
                      <a:pt x="17" y="13"/>
                      <a:pt x="17" y="14"/>
                    </a:cubicBezTo>
                    <a:cubicBezTo>
                      <a:pt x="18" y="14"/>
                      <a:pt x="18" y="14"/>
                      <a:pt x="18" y="14"/>
                    </a:cubicBezTo>
                    <a:cubicBezTo>
                      <a:pt x="18" y="14"/>
                      <a:pt x="18" y="15"/>
                      <a:pt x="18" y="15"/>
                    </a:cubicBezTo>
                    <a:cubicBezTo>
                      <a:pt x="18" y="15"/>
                      <a:pt x="18" y="16"/>
                      <a:pt x="18" y="16"/>
                    </a:cubicBezTo>
                    <a:cubicBezTo>
                      <a:pt x="18" y="16"/>
                      <a:pt x="18" y="16"/>
                      <a:pt x="18" y="16"/>
                    </a:cubicBezTo>
                    <a:cubicBezTo>
                      <a:pt x="18" y="16"/>
                      <a:pt x="17" y="17"/>
                      <a:pt x="17" y="17"/>
                    </a:cubicBezTo>
                    <a:cubicBezTo>
                      <a:pt x="17" y="17"/>
                      <a:pt x="17" y="17"/>
                      <a:pt x="17" y="17"/>
                    </a:cubicBezTo>
                    <a:cubicBezTo>
                      <a:pt x="17" y="17"/>
                      <a:pt x="17" y="17"/>
                      <a:pt x="16" y="17"/>
                    </a:cubicBezTo>
                    <a:cubicBezTo>
                      <a:pt x="16" y="18"/>
                      <a:pt x="16" y="18"/>
                      <a:pt x="15" y="18"/>
                    </a:cubicBezTo>
                    <a:cubicBezTo>
                      <a:pt x="14" y="18"/>
                      <a:pt x="14" y="19"/>
                      <a:pt x="13" y="19"/>
                    </a:cubicBezTo>
                    <a:cubicBezTo>
                      <a:pt x="12" y="19"/>
                      <a:pt x="11" y="19"/>
                      <a:pt x="10" y="19"/>
                    </a:cubicBezTo>
                    <a:cubicBezTo>
                      <a:pt x="9" y="19"/>
                      <a:pt x="7" y="19"/>
                      <a:pt x="6" y="18"/>
                    </a:cubicBezTo>
                    <a:cubicBezTo>
                      <a:pt x="5" y="18"/>
                      <a:pt x="4" y="18"/>
                      <a:pt x="3" y="17"/>
                    </a:cubicBezTo>
                    <a:cubicBezTo>
                      <a:pt x="2" y="16"/>
                      <a:pt x="1" y="15"/>
                      <a:pt x="1" y="14"/>
                    </a:cubicBezTo>
                    <a:cubicBezTo>
                      <a:pt x="1" y="13"/>
                      <a:pt x="0" y="11"/>
                      <a:pt x="0" y="10"/>
                    </a:cubicBezTo>
                    <a:cubicBezTo>
                      <a:pt x="0" y="8"/>
                      <a:pt x="1" y="7"/>
                      <a:pt x="1" y="6"/>
                    </a:cubicBezTo>
                    <a:cubicBezTo>
                      <a:pt x="1" y="4"/>
                      <a:pt x="2" y="3"/>
                      <a:pt x="3" y="2"/>
                    </a:cubicBezTo>
                    <a:cubicBezTo>
                      <a:pt x="4" y="2"/>
                      <a:pt x="5" y="1"/>
                      <a:pt x="6" y="1"/>
                    </a:cubicBezTo>
                    <a:cubicBezTo>
                      <a:pt x="7" y="0"/>
                      <a:pt x="8" y="0"/>
                      <a:pt x="10" y="0"/>
                    </a:cubicBezTo>
                    <a:cubicBezTo>
                      <a:pt x="11" y="0"/>
                      <a:pt x="13" y="0"/>
                      <a:pt x="14" y="1"/>
                    </a:cubicBezTo>
                    <a:cubicBezTo>
                      <a:pt x="15" y="1"/>
                      <a:pt x="16" y="2"/>
                      <a:pt x="16" y="2"/>
                    </a:cubicBezTo>
                    <a:cubicBezTo>
                      <a:pt x="17" y="3"/>
                      <a:pt x="18" y="4"/>
                      <a:pt x="18" y="5"/>
                    </a:cubicBezTo>
                    <a:cubicBezTo>
                      <a:pt x="18" y="6"/>
                      <a:pt x="18" y="7"/>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6" name="Freeform 8566">
                <a:extLst>
                  <a:ext uri="{FF2B5EF4-FFF2-40B4-BE49-F238E27FC236}">
                    <a16:creationId xmlns:a16="http://schemas.microsoft.com/office/drawing/2014/main" id="{69C8EB1C-5D96-4C82-B305-262CF46DEDAB}"/>
                  </a:ext>
                </a:extLst>
              </p:cNvPr>
              <p:cNvSpPr>
                <a:spLocks/>
              </p:cNvSpPr>
              <p:nvPr/>
            </p:nvSpPr>
            <p:spPr bwMode="auto">
              <a:xfrm>
                <a:off x="-2565401" y="3687880"/>
                <a:ext cx="50800" cy="50800"/>
              </a:xfrm>
              <a:custGeom>
                <a:avLst/>
                <a:gdLst>
                  <a:gd name="T0" fmla="*/ 19 w 19"/>
                  <a:gd name="T1" fmla="*/ 1 h 19"/>
                  <a:gd name="T2" fmla="*/ 19 w 19"/>
                  <a:gd name="T3" fmla="*/ 1 h 19"/>
                  <a:gd name="T4" fmla="*/ 19 w 19"/>
                  <a:gd name="T5" fmla="*/ 1 h 19"/>
                  <a:gd name="T6" fmla="*/ 19 w 19"/>
                  <a:gd name="T7" fmla="*/ 2 h 19"/>
                  <a:gd name="T8" fmla="*/ 19 w 19"/>
                  <a:gd name="T9" fmla="*/ 2 h 19"/>
                  <a:gd name="T10" fmla="*/ 14 w 19"/>
                  <a:gd name="T11" fmla="*/ 18 h 19"/>
                  <a:gd name="T12" fmla="*/ 13 w 19"/>
                  <a:gd name="T13" fmla="*/ 19 h 19"/>
                  <a:gd name="T14" fmla="*/ 13 w 19"/>
                  <a:gd name="T15" fmla="*/ 19 h 19"/>
                  <a:gd name="T16" fmla="*/ 12 w 19"/>
                  <a:gd name="T17" fmla="*/ 19 h 19"/>
                  <a:gd name="T18" fmla="*/ 10 w 19"/>
                  <a:gd name="T19" fmla="*/ 19 h 19"/>
                  <a:gd name="T20" fmla="*/ 8 w 19"/>
                  <a:gd name="T21" fmla="*/ 19 h 19"/>
                  <a:gd name="T22" fmla="*/ 7 w 19"/>
                  <a:gd name="T23" fmla="*/ 19 h 19"/>
                  <a:gd name="T24" fmla="*/ 6 w 19"/>
                  <a:gd name="T25" fmla="*/ 19 h 19"/>
                  <a:gd name="T26" fmla="*/ 6 w 19"/>
                  <a:gd name="T27" fmla="*/ 18 h 19"/>
                  <a:gd name="T28" fmla="*/ 1 w 19"/>
                  <a:gd name="T29" fmla="*/ 2 h 19"/>
                  <a:gd name="T30" fmla="*/ 0 w 19"/>
                  <a:gd name="T31" fmla="*/ 1 h 19"/>
                  <a:gd name="T32" fmla="*/ 0 w 19"/>
                  <a:gd name="T33" fmla="*/ 1 h 19"/>
                  <a:gd name="T34" fmla="*/ 0 w 19"/>
                  <a:gd name="T35" fmla="*/ 1 h 19"/>
                  <a:gd name="T36" fmla="*/ 0 w 19"/>
                  <a:gd name="T37" fmla="*/ 0 h 19"/>
                  <a:gd name="T38" fmla="*/ 1 w 19"/>
                  <a:gd name="T39" fmla="*/ 0 h 19"/>
                  <a:gd name="T40" fmla="*/ 2 w 19"/>
                  <a:gd name="T41" fmla="*/ 0 h 19"/>
                  <a:gd name="T42" fmla="*/ 3 w 19"/>
                  <a:gd name="T43" fmla="*/ 0 h 19"/>
                  <a:gd name="T44" fmla="*/ 4 w 19"/>
                  <a:gd name="T45" fmla="*/ 0 h 19"/>
                  <a:gd name="T46" fmla="*/ 5 w 19"/>
                  <a:gd name="T47" fmla="*/ 0 h 19"/>
                  <a:gd name="T48" fmla="*/ 5 w 19"/>
                  <a:gd name="T49" fmla="*/ 0 h 19"/>
                  <a:gd name="T50" fmla="*/ 6 w 19"/>
                  <a:gd name="T51" fmla="*/ 1 h 19"/>
                  <a:gd name="T52" fmla="*/ 10 w 19"/>
                  <a:gd name="T53" fmla="*/ 14 h 19"/>
                  <a:gd name="T54" fmla="*/ 10 w 19"/>
                  <a:gd name="T55" fmla="*/ 14 h 19"/>
                  <a:gd name="T56" fmla="*/ 10 w 19"/>
                  <a:gd name="T57" fmla="*/ 14 h 19"/>
                  <a:gd name="T58" fmla="*/ 14 w 19"/>
                  <a:gd name="T59" fmla="*/ 1 h 19"/>
                  <a:gd name="T60" fmla="*/ 14 w 19"/>
                  <a:gd name="T61" fmla="*/ 0 h 19"/>
                  <a:gd name="T62" fmla="*/ 15 w 19"/>
                  <a:gd name="T63" fmla="*/ 0 h 19"/>
                  <a:gd name="T64" fmla="*/ 16 w 19"/>
                  <a:gd name="T65" fmla="*/ 0 h 19"/>
                  <a:gd name="T66" fmla="*/ 17 w 19"/>
                  <a:gd name="T67" fmla="*/ 0 h 19"/>
                  <a:gd name="T68" fmla="*/ 18 w 19"/>
                  <a:gd name="T69" fmla="*/ 0 h 19"/>
                  <a:gd name="T70" fmla="*/ 19 w 19"/>
                  <a:gd name="T71" fmla="*/ 0 h 19"/>
                  <a:gd name="T72" fmla="*/ 19 w 19"/>
                  <a:gd name="T73" fmla="*/ 0 h 19"/>
                  <a:gd name="T74" fmla="*/ 19 w 19"/>
                  <a:gd name="T7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19">
                    <a:moveTo>
                      <a:pt x="19" y="1"/>
                    </a:moveTo>
                    <a:cubicBezTo>
                      <a:pt x="19" y="1"/>
                      <a:pt x="19" y="1"/>
                      <a:pt x="19" y="1"/>
                    </a:cubicBezTo>
                    <a:cubicBezTo>
                      <a:pt x="19" y="1"/>
                      <a:pt x="19" y="1"/>
                      <a:pt x="19" y="1"/>
                    </a:cubicBezTo>
                    <a:cubicBezTo>
                      <a:pt x="19" y="1"/>
                      <a:pt x="19" y="1"/>
                      <a:pt x="19" y="2"/>
                    </a:cubicBezTo>
                    <a:cubicBezTo>
                      <a:pt x="19" y="2"/>
                      <a:pt x="19" y="2"/>
                      <a:pt x="19" y="2"/>
                    </a:cubicBezTo>
                    <a:cubicBezTo>
                      <a:pt x="14" y="18"/>
                      <a:pt x="14" y="18"/>
                      <a:pt x="14" y="18"/>
                    </a:cubicBezTo>
                    <a:cubicBezTo>
                      <a:pt x="13" y="18"/>
                      <a:pt x="13" y="18"/>
                      <a:pt x="13" y="19"/>
                    </a:cubicBezTo>
                    <a:cubicBezTo>
                      <a:pt x="13" y="19"/>
                      <a:pt x="13" y="19"/>
                      <a:pt x="13" y="19"/>
                    </a:cubicBezTo>
                    <a:cubicBezTo>
                      <a:pt x="12" y="19"/>
                      <a:pt x="12" y="19"/>
                      <a:pt x="12" y="19"/>
                    </a:cubicBezTo>
                    <a:cubicBezTo>
                      <a:pt x="11" y="19"/>
                      <a:pt x="11" y="19"/>
                      <a:pt x="10" y="19"/>
                    </a:cubicBezTo>
                    <a:cubicBezTo>
                      <a:pt x="9" y="19"/>
                      <a:pt x="8" y="19"/>
                      <a:pt x="8" y="19"/>
                    </a:cubicBezTo>
                    <a:cubicBezTo>
                      <a:pt x="8" y="19"/>
                      <a:pt x="7" y="19"/>
                      <a:pt x="7" y="19"/>
                    </a:cubicBezTo>
                    <a:cubicBezTo>
                      <a:pt x="7" y="19"/>
                      <a:pt x="6" y="19"/>
                      <a:pt x="6" y="19"/>
                    </a:cubicBezTo>
                    <a:cubicBezTo>
                      <a:pt x="6" y="18"/>
                      <a:pt x="6" y="18"/>
                      <a:pt x="6" y="18"/>
                    </a:cubicBezTo>
                    <a:cubicBezTo>
                      <a:pt x="1" y="2"/>
                      <a:pt x="1" y="2"/>
                      <a:pt x="1" y="2"/>
                    </a:cubicBezTo>
                    <a:cubicBezTo>
                      <a:pt x="0" y="2"/>
                      <a:pt x="0" y="2"/>
                      <a:pt x="0" y="1"/>
                    </a:cubicBezTo>
                    <a:cubicBezTo>
                      <a:pt x="0" y="1"/>
                      <a:pt x="0" y="1"/>
                      <a:pt x="0" y="1"/>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0"/>
                      <a:pt x="6" y="1"/>
                      <a:pt x="6" y="1"/>
                    </a:cubicBezTo>
                    <a:cubicBezTo>
                      <a:pt x="10" y="14"/>
                      <a:pt x="10" y="14"/>
                      <a:pt x="10" y="14"/>
                    </a:cubicBezTo>
                    <a:cubicBezTo>
                      <a:pt x="10" y="14"/>
                      <a:pt x="10" y="14"/>
                      <a:pt x="10" y="14"/>
                    </a:cubicBezTo>
                    <a:cubicBezTo>
                      <a:pt x="10" y="14"/>
                      <a:pt x="10" y="14"/>
                      <a:pt x="10" y="14"/>
                    </a:cubicBezTo>
                    <a:cubicBezTo>
                      <a:pt x="14" y="1"/>
                      <a:pt x="14" y="1"/>
                      <a:pt x="14" y="1"/>
                    </a:cubicBezTo>
                    <a:cubicBezTo>
                      <a:pt x="14" y="1"/>
                      <a:pt x="14" y="0"/>
                      <a:pt x="14" y="0"/>
                    </a:cubicBezTo>
                    <a:cubicBezTo>
                      <a:pt x="14" y="0"/>
                      <a:pt x="15" y="0"/>
                      <a:pt x="15" y="0"/>
                    </a:cubicBezTo>
                    <a:cubicBezTo>
                      <a:pt x="15" y="0"/>
                      <a:pt x="15" y="0"/>
                      <a:pt x="16" y="0"/>
                    </a:cubicBezTo>
                    <a:cubicBezTo>
                      <a:pt x="16" y="0"/>
                      <a:pt x="16" y="0"/>
                      <a:pt x="17" y="0"/>
                    </a:cubicBezTo>
                    <a:cubicBezTo>
                      <a:pt x="17" y="0"/>
                      <a:pt x="18" y="0"/>
                      <a:pt x="18" y="0"/>
                    </a:cubicBezTo>
                    <a:cubicBezTo>
                      <a:pt x="18" y="0"/>
                      <a:pt x="19" y="0"/>
                      <a:pt x="19" y="0"/>
                    </a:cubicBezTo>
                    <a:cubicBezTo>
                      <a:pt x="19" y="0"/>
                      <a:pt x="19" y="0"/>
                      <a:pt x="19" y="0"/>
                    </a:cubicBezTo>
                    <a:cubicBezTo>
                      <a:pt x="19" y="0"/>
                      <a:pt x="19" y="0"/>
                      <a:pt x="19"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7" name="Freeform 8567">
                <a:extLst>
                  <a:ext uri="{FF2B5EF4-FFF2-40B4-BE49-F238E27FC236}">
                    <a16:creationId xmlns:a16="http://schemas.microsoft.com/office/drawing/2014/main" id="{CF245561-08E8-4BB0-B495-0306A2F5512C}"/>
                  </a:ext>
                </a:extLst>
              </p:cNvPr>
              <p:cNvSpPr>
                <a:spLocks/>
              </p:cNvSpPr>
              <p:nvPr/>
            </p:nvSpPr>
            <p:spPr bwMode="auto">
              <a:xfrm>
                <a:off x="-2495551" y="3698992"/>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3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8" y="1"/>
                      <a:pt x="7" y="1"/>
                    </a:cubicBezTo>
                    <a:cubicBezTo>
                      <a:pt x="6" y="0"/>
                      <a:pt x="5" y="0"/>
                      <a:pt x="4" y="0"/>
                    </a:cubicBezTo>
                    <a:cubicBezTo>
                      <a:pt x="3" y="0"/>
                      <a:pt x="3" y="0"/>
                      <a:pt x="2" y="0"/>
                    </a:cubicBezTo>
                    <a:cubicBezTo>
                      <a:pt x="2" y="0"/>
                      <a:pt x="1" y="0"/>
                      <a:pt x="1" y="1"/>
                    </a:cubicBezTo>
                    <a:cubicBezTo>
                      <a:pt x="1" y="1"/>
                      <a:pt x="1" y="2"/>
                      <a:pt x="0" y="2"/>
                    </a:cubicBezTo>
                    <a:cubicBezTo>
                      <a:pt x="0" y="2"/>
                      <a:pt x="0" y="3"/>
                      <a:pt x="0" y="4"/>
                    </a:cubicBezTo>
                    <a:cubicBezTo>
                      <a:pt x="8" y="3"/>
                      <a:pt x="8" y="3"/>
                      <a:pt x="8" y="3"/>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623" name="Group 9622">
                <a:extLst>
                  <a:ext uri="{FF2B5EF4-FFF2-40B4-BE49-F238E27FC236}">
                    <a16:creationId xmlns:a16="http://schemas.microsoft.com/office/drawing/2014/main" id="{D62FDFD8-92DA-4311-9CB6-17149032D51A}"/>
                  </a:ext>
                </a:extLst>
              </p:cNvPr>
              <p:cNvGrpSpPr/>
              <p:nvPr/>
            </p:nvGrpSpPr>
            <p:grpSpPr>
              <a:xfrm>
                <a:off x="-2708275" y="3667242"/>
                <a:ext cx="352425" cy="73025"/>
                <a:chOff x="-2708275" y="3667242"/>
                <a:chExt cx="352425" cy="73025"/>
              </a:xfrm>
            </p:grpSpPr>
            <p:sp>
              <p:nvSpPr>
                <p:cNvPr id="8758" name="Freeform 8569">
                  <a:extLst>
                    <a:ext uri="{FF2B5EF4-FFF2-40B4-BE49-F238E27FC236}">
                      <a16:creationId xmlns:a16="http://schemas.microsoft.com/office/drawing/2014/main" id="{828401A1-267C-418B-B79F-3FEB67344B88}"/>
                    </a:ext>
                  </a:extLst>
                </p:cNvPr>
                <p:cNvSpPr>
                  <a:spLocks/>
                </p:cNvSpPr>
                <p:nvPr/>
              </p:nvSpPr>
              <p:spPr bwMode="auto">
                <a:xfrm>
                  <a:off x="-2508250" y="3687880"/>
                  <a:ext cx="47625" cy="50800"/>
                </a:xfrm>
                <a:custGeom>
                  <a:avLst/>
                  <a:gdLst>
                    <a:gd name="T0" fmla="*/ 18 w 18"/>
                    <a:gd name="T1" fmla="*/ 10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6 w 18"/>
                    <a:gd name="T39" fmla="*/ 17 h 19"/>
                    <a:gd name="T40" fmla="*/ 16 w 18"/>
                    <a:gd name="T41" fmla="*/ 17 h 19"/>
                    <a:gd name="T42" fmla="*/ 14 w 18"/>
                    <a:gd name="T43" fmla="*/ 18 h 19"/>
                    <a:gd name="T44" fmla="*/ 12 w 18"/>
                    <a:gd name="T45" fmla="*/ 19 h 19"/>
                    <a:gd name="T46" fmla="*/ 10 w 18"/>
                    <a:gd name="T47" fmla="*/ 19 h 19"/>
                    <a:gd name="T48" fmla="*/ 5 w 18"/>
                    <a:gd name="T49" fmla="*/ 18 h 19"/>
                    <a:gd name="T50" fmla="*/ 2 w 18"/>
                    <a:gd name="T51" fmla="*/ 17 h 19"/>
                    <a:gd name="T52" fmla="*/ 0 w 18"/>
                    <a:gd name="T53" fmla="*/ 14 h 19"/>
                    <a:gd name="T54" fmla="*/ 0 w 18"/>
                    <a:gd name="T55" fmla="*/ 10 h 19"/>
                    <a:gd name="T56" fmla="*/ 0 w 18"/>
                    <a:gd name="T57" fmla="*/ 6 h 19"/>
                    <a:gd name="T58" fmla="*/ 2 w 18"/>
                    <a:gd name="T59" fmla="*/ 2 h 19"/>
                    <a:gd name="T60" fmla="*/ 5 w 18"/>
                    <a:gd name="T61" fmla="*/ 1 h 19"/>
                    <a:gd name="T62" fmla="*/ 9 w 18"/>
                    <a:gd name="T63" fmla="*/ 0 h 19"/>
                    <a:gd name="T64" fmla="*/ 13 w 18"/>
                    <a:gd name="T65" fmla="*/ 1 h 19"/>
                    <a:gd name="T66" fmla="*/ 16 w 18"/>
                    <a:gd name="T67" fmla="*/ 2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1"/>
                        <a:pt x="17" y="11"/>
                        <a:pt x="16" y="11"/>
                      </a:cubicBezTo>
                      <a:cubicBezTo>
                        <a:pt x="5" y="11"/>
                        <a:pt x="5" y="11"/>
                        <a:pt x="5" y="11"/>
                      </a:cubicBezTo>
                      <a:cubicBezTo>
                        <a:pt x="5" y="12"/>
                        <a:pt x="5" y="12"/>
                        <a:pt x="5" y="13"/>
                      </a:cubicBezTo>
                      <a:cubicBezTo>
                        <a:pt x="5" y="13"/>
                        <a:pt x="6" y="14"/>
                        <a:pt x="6" y="14"/>
                      </a:cubicBezTo>
                      <a:cubicBezTo>
                        <a:pt x="7" y="15"/>
                        <a:pt x="7" y="15"/>
                        <a:pt x="8" y="15"/>
                      </a:cubicBezTo>
                      <a:cubicBezTo>
                        <a:pt x="8" y="15"/>
                        <a:pt x="9" y="15"/>
                        <a:pt x="10" y="15"/>
                      </a:cubicBezTo>
                      <a:cubicBezTo>
                        <a:pt x="11" y="15"/>
                        <a:pt x="12" y="15"/>
                        <a:pt x="12" y="15"/>
                      </a:cubicBezTo>
                      <a:cubicBezTo>
                        <a:pt x="13" y="15"/>
                        <a:pt x="14" y="14"/>
                        <a:pt x="14" y="14"/>
                      </a:cubicBezTo>
                      <a:cubicBezTo>
                        <a:pt x="15" y="14"/>
                        <a:pt x="15" y="14"/>
                        <a:pt x="15" y="14"/>
                      </a:cubicBezTo>
                      <a:cubicBezTo>
                        <a:pt x="16" y="13"/>
                        <a:pt x="16" y="13"/>
                        <a:pt x="16" y="13"/>
                      </a:cubicBezTo>
                      <a:cubicBezTo>
                        <a:pt x="16" y="13"/>
                        <a:pt x="16" y="13"/>
                        <a:pt x="17" y="13"/>
                      </a:cubicBezTo>
                      <a:cubicBezTo>
                        <a:pt x="17" y="13"/>
                        <a:pt x="17" y="13"/>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6"/>
                        <a:pt x="17" y="17"/>
                        <a:pt x="17" y="17"/>
                      </a:cubicBezTo>
                      <a:cubicBezTo>
                        <a:pt x="17" y="17"/>
                        <a:pt x="17" y="17"/>
                        <a:pt x="16" y="17"/>
                      </a:cubicBezTo>
                      <a:cubicBezTo>
                        <a:pt x="16" y="17"/>
                        <a:pt x="16" y="17"/>
                        <a:pt x="16" y="17"/>
                      </a:cubicBezTo>
                      <a:cubicBezTo>
                        <a:pt x="15" y="18"/>
                        <a:pt x="15" y="18"/>
                        <a:pt x="14" y="18"/>
                      </a:cubicBezTo>
                      <a:cubicBezTo>
                        <a:pt x="14" y="18"/>
                        <a:pt x="13" y="19"/>
                        <a:pt x="12" y="19"/>
                      </a:cubicBezTo>
                      <a:cubicBezTo>
                        <a:pt x="11" y="19"/>
                        <a:pt x="10" y="19"/>
                        <a:pt x="10" y="19"/>
                      </a:cubicBezTo>
                      <a:cubicBezTo>
                        <a:pt x="8" y="19"/>
                        <a:pt x="7" y="19"/>
                        <a:pt x="5" y="18"/>
                      </a:cubicBezTo>
                      <a:cubicBezTo>
                        <a:pt x="4" y="18"/>
                        <a:pt x="3" y="18"/>
                        <a:pt x="2" y="17"/>
                      </a:cubicBezTo>
                      <a:cubicBezTo>
                        <a:pt x="1" y="16"/>
                        <a:pt x="1" y="15"/>
                        <a:pt x="0" y="14"/>
                      </a:cubicBezTo>
                      <a:cubicBezTo>
                        <a:pt x="0" y="13"/>
                        <a:pt x="0" y="11"/>
                        <a:pt x="0" y="10"/>
                      </a:cubicBezTo>
                      <a:cubicBezTo>
                        <a:pt x="0" y="8"/>
                        <a:pt x="0" y="7"/>
                        <a:pt x="0" y="6"/>
                      </a:cubicBezTo>
                      <a:cubicBezTo>
                        <a:pt x="1" y="4"/>
                        <a:pt x="1" y="3"/>
                        <a:pt x="2" y="2"/>
                      </a:cubicBezTo>
                      <a:cubicBezTo>
                        <a:pt x="3" y="2"/>
                        <a:pt x="4" y="1"/>
                        <a:pt x="5" y="1"/>
                      </a:cubicBezTo>
                      <a:cubicBezTo>
                        <a:pt x="6" y="0"/>
                        <a:pt x="8" y="0"/>
                        <a:pt x="9" y="0"/>
                      </a:cubicBezTo>
                      <a:cubicBezTo>
                        <a:pt x="11" y="0"/>
                        <a:pt x="12" y="0"/>
                        <a:pt x="13" y="1"/>
                      </a:cubicBezTo>
                      <a:cubicBezTo>
                        <a:pt x="14" y="1"/>
                        <a:pt x="15" y="2"/>
                        <a:pt x="16" y="2"/>
                      </a:cubicBezTo>
                      <a:cubicBezTo>
                        <a:pt x="16" y="3"/>
                        <a:pt x="17" y="4"/>
                        <a:pt x="17" y="5"/>
                      </a:cubicBezTo>
                      <a:cubicBezTo>
                        <a:pt x="18" y="6"/>
                        <a:pt x="18" y="7"/>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59" name="Freeform 8570">
                  <a:extLst>
                    <a:ext uri="{FF2B5EF4-FFF2-40B4-BE49-F238E27FC236}">
                      <a16:creationId xmlns:a16="http://schemas.microsoft.com/office/drawing/2014/main" id="{FDDF7A6E-4F0E-4601-B71E-CACC6A247B3C}"/>
                    </a:ext>
                  </a:extLst>
                </p:cNvPr>
                <p:cNvSpPr>
                  <a:spLocks/>
                </p:cNvSpPr>
                <p:nvPr/>
              </p:nvSpPr>
              <p:spPr bwMode="auto">
                <a:xfrm>
                  <a:off x="-2449513" y="3687880"/>
                  <a:ext cx="44450" cy="50800"/>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2 w 17"/>
                    <a:gd name="T15" fmla="*/ 19 h 19"/>
                    <a:gd name="T16" fmla="*/ 12 w 17"/>
                    <a:gd name="T17" fmla="*/ 18 h 19"/>
                    <a:gd name="T18" fmla="*/ 12 w 17"/>
                    <a:gd name="T19" fmla="*/ 8 h 19"/>
                    <a:gd name="T20" fmla="*/ 12 w 17"/>
                    <a:gd name="T21" fmla="*/ 6 h 19"/>
                    <a:gd name="T22" fmla="*/ 12 w 17"/>
                    <a:gd name="T23" fmla="*/ 5 h 19"/>
                    <a:gd name="T24" fmla="*/ 11 w 17"/>
                    <a:gd name="T25" fmla="*/ 4 h 19"/>
                    <a:gd name="T26" fmla="*/ 9 w 17"/>
                    <a:gd name="T27" fmla="*/ 4 h 19"/>
                    <a:gd name="T28" fmla="*/ 7 w 17"/>
                    <a:gd name="T29" fmla="*/ 4 h 19"/>
                    <a:gd name="T30" fmla="*/ 5 w 17"/>
                    <a:gd name="T31" fmla="*/ 6 h 19"/>
                    <a:gd name="T32" fmla="*/ 5 w 17"/>
                    <a:gd name="T33" fmla="*/ 18 h 19"/>
                    <a:gd name="T34" fmla="*/ 5 w 17"/>
                    <a:gd name="T35" fmla="*/ 19 h 19"/>
                    <a:gd name="T36" fmla="*/ 5 w 17"/>
                    <a:gd name="T37" fmla="*/ 19 h 19"/>
                    <a:gd name="T38" fmla="*/ 4 w 17"/>
                    <a:gd name="T39" fmla="*/ 19 h 19"/>
                    <a:gd name="T40" fmla="*/ 3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0 h 19"/>
                    <a:gd name="T66" fmla="*/ 4 w 17"/>
                    <a:gd name="T67" fmla="*/ 1 h 19"/>
                    <a:gd name="T68" fmla="*/ 4 w 17"/>
                    <a:gd name="T69" fmla="*/ 3 h 19"/>
                    <a:gd name="T70" fmla="*/ 7 w 17"/>
                    <a:gd name="T71" fmla="*/ 1 h 19"/>
                    <a:gd name="T72" fmla="*/ 11 w 17"/>
                    <a:gd name="T73" fmla="*/ 0 h 19"/>
                    <a:gd name="T74" fmla="*/ 14 w 17"/>
                    <a:gd name="T75" fmla="*/ 0 h 19"/>
                    <a:gd name="T76" fmla="*/ 16 w 17"/>
                    <a:gd name="T77" fmla="*/ 2 h 19"/>
                    <a:gd name="T78" fmla="*/ 17 w 17"/>
                    <a:gd name="T79" fmla="*/ 4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8"/>
                        <a:pt x="17" y="19"/>
                        <a:pt x="17" y="19"/>
                      </a:cubicBez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3" y="19"/>
                        <a:pt x="12" y="19"/>
                      </a:cubicBezTo>
                      <a:cubicBezTo>
                        <a:pt x="12" y="18"/>
                        <a:pt x="12" y="18"/>
                        <a:pt x="12" y="18"/>
                      </a:cubicBezTo>
                      <a:cubicBezTo>
                        <a:pt x="12" y="8"/>
                        <a:pt x="12" y="8"/>
                        <a:pt x="12" y="8"/>
                      </a:cubicBezTo>
                      <a:cubicBezTo>
                        <a:pt x="12" y="7"/>
                        <a:pt x="12" y="7"/>
                        <a:pt x="12" y="6"/>
                      </a:cubicBezTo>
                      <a:cubicBezTo>
                        <a:pt x="12" y="6"/>
                        <a:pt x="12" y="5"/>
                        <a:pt x="12" y="5"/>
                      </a:cubicBezTo>
                      <a:cubicBezTo>
                        <a:pt x="11" y="4"/>
                        <a:pt x="11" y="4"/>
                        <a:pt x="11" y="4"/>
                      </a:cubicBezTo>
                      <a:cubicBezTo>
                        <a:pt x="10" y="4"/>
                        <a:pt x="10" y="4"/>
                        <a:pt x="9" y="4"/>
                      </a:cubicBezTo>
                      <a:cubicBezTo>
                        <a:pt x="9" y="4"/>
                        <a:pt x="8" y="4"/>
                        <a:pt x="7" y="4"/>
                      </a:cubicBezTo>
                      <a:cubicBezTo>
                        <a:pt x="7" y="5"/>
                        <a:pt x="6" y="6"/>
                        <a:pt x="5" y="6"/>
                      </a:cubicBezTo>
                      <a:cubicBezTo>
                        <a:pt x="5" y="18"/>
                        <a:pt x="5" y="18"/>
                        <a:pt x="5" y="18"/>
                      </a:cubicBezTo>
                      <a:cubicBezTo>
                        <a:pt x="5" y="18"/>
                        <a:pt x="5" y="18"/>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8"/>
                        <a:pt x="0" y="18"/>
                        <a:pt x="0" y="18"/>
                      </a:cubicBezTo>
                      <a:cubicBezTo>
                        <a:pt x="0" y="1"/>
                        <a:pt x="0" y="1"/>
                        <a:pt x="0" y="1"/>
                      </a:cubicBezTo>
                      <a:cubicBezTo>
                        <a:pt x="0" y="1"/>
                        <a:pt x="0" y="0"/>
                        <a:pt x="0" y="0"/>
                      </a:cubicBezTo>
                      <a:cubicBezTo>
                        <a:pt x="0" y="0"/>
                        <a:pt x="0" y="0"/>
                        <a:pt x="0" y="0"/>
                      </a:cubicBezTo>
                      <a:cubicBezTo>
                        <a:pt x="1" y="0"/>
                        <a:pt x="1" y="0"/>
                        <a:pt x="1" y="0"/>
                      </a:cubicBezTo>
                      <a:cubicBezTo>
                        <a:pt x="1" y="0"/>
                        <a:pt x="2" y="0"/>
                        <a:pt x="2" y="0"/>
                      </a:cubicBezTo>
                      <a:cubicBezTo>
                        <a:pt x="3" y="0"/>
                        <a:pt x="3" y="0"/>
                        <a:pt x="3" y="0"/>
                      </a:cubicBezTo>
                      <a:cubicBezTo>
                        <a:pt x="3" y="0"/>
                        <a:pt x="4" y="0"/>
                        <a:pt x="4" y="0"/>
                      </a:cubicBezTo>
                      <a:cubicBezTo>
                        <a:pt x="4" y="0"/>
                        <a:pt x="4" y="0"/>
                        <a:pt x="4" y="0"/>
                      </a:cubicBezTo>
                      <a:cubicBezTo>
                        <a:pt x="4" y="0"/>
                        <a:pt x="4" y="1"/>
                        <a:pt x="4" y="1"/>
                      </a:cubicBezTo>
                      <a:cubicBezTo>
                        <a:pt x="4" y="3"/>
                        <a:pt x="4" y="3"/>
                        <a:pt x="4" y="3"/>
                      </a:cubicBezTo>
                      <a:cubicBezTo>
                        <a:pt x="5" y="2"/>
                        <a:pt x="6" y="1"/>
                        <a:pt x="7" y="1"/>
                      </a:cubicBezTo>
                      <a:cubicBezTo>
                        <a:pt x="8" y="0"/>
                        <a:pt x="10" y="0"/>
                        <a:pt x="11" y="0"/>
                      </a:cubicBezTo>
                      <a:cubicBezTo>
                        <a:pt x="12" y="0"/>
                        <a:pt x="13" y="0"/>
                        <a:pt x="14" y="0"/>
                      </a:cubicBezTo>
                      <a:cubicBezTo>
                        <a:pt x="15" y="1"/>
                        <a:pt x="15" y="1"/>
                        <a:pt x="16" y="2"/>
                      </a:cubicBezTo>
                      <a:cubicBezTo>
                        <a:pt x="17" y="3"/>
                        <a:pt x="17" y="3"/>
                        <a:pt x="17" y="4"/>
                      </a:cubicBezTo>
                      <a:cubicBezTo>
                        <a:pt x="17" y="5"/>
                        <a:pt x="17" y="6"/>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60" name="Freeform 8571">
                  <a:extLst>
                    <a:ext uri="{FF2B5EF4-FFF2-40B4-BE49-F238E27FC236}">
                      <a16:creationId xmlns:a16="http://schemas.microsoft.com/office/drawing/2014/main" id="{8C1DC103-D357-4D89-B30D-E908FE93E57F}"/>
                    </a:ext>
                  </a:extLst>
                </p:cNvPr>
                <p:cNvSpPr>
                  <a:spLocks/>
                </p:cNvSpPr>
                <p:nvPr/>
              </p:nvSpPr>
              <p:spPr bwMode="auto">
                <a:xfrm>
                  <a:off x="-2393950" y="3687880"/>
                  <a:ext cx="38100" cy="50800"/>
                </a:xfrm>
                <a:custGeom>
                  <a:avLst/>
                  <a:gdLst>
                    <a:gd name="T0" fmla="*/ 14 w 14"/>
                    <a:gd name="T1" fmla="*/ 13 h 19"/>
                    <a:gd name="T2" fmla="*/ 14 w 14"/>
                    <a:gd name="T3" fmla="*/ 16 h 19"/>
                    <a:gd name="T4" fmla="*/ 12 w 14"/>
                    <a:gd name="T5" fmla="*/ 18 h 19"/>
                    <a:gd name="T6" fmla="*/ 10 w 14"/>
                    <a:gd name="T7" fmla="*/ 19 h 19"/>
                    <a:gd name="T8" fmla="*/ 6 w 14"/>
                    <a:gd name="T9" fmla="*/ 19 h 19"/>
                    <a:gd name="T10" fmla="*/ 4 w 14"/>
                    <a:gd name="T11" fmla="*/ 19 h 19"/>
                    <a:gd name="T12" fmla="*/ 3 w 14"/>
                    <a:gd name="T13" fmla="*/ 18 h 19"/>
                    <a:gd name="T14" fmla="*/ 1 w 14"/>
                    <a:gd name="T15" fmla="*/ 18 h 19"/>
                    <a:gd name="T16" fmla="*/ 1 w 14"/>
                    <a:gd name="T17" fmla="*/ 17 h 19"/>
                    <a:gd name="T18" fmla="*/ 0 w 14"/>
                    <a:gd name="T19" fmla="*/ 17 h 19"/>
                    <a:gd name="T20" fmla="*/ 0 w 14"/>
                    <a:gd name="T21" fmla="*/ 15 h 19"/>
                    <a:gd name="T22" fmla="*/ 0 w 14"/>
                    <a:gd name="T23" fmla="*/ 14 h 19"/>
                    <a:gd name="T24" fmla="*/ 0 w 14"/>
                    <a:gd name="T25" fmla="*/ 14 h 19"/>
                    <a:gd name="T26" fmla="*/ 1 w 14"/>
                    <a:gd name="T27" fmla="*/ 13 h 19"/>
                    <a:gd name="T28" fmla="*/ 1 w 14"/>
                    <a:gd name="T29" fmla="*/ 13 h 19"/>
                    <a:gd name="T30" fmla="*/ 2 w 14"/>
                    <a:gd name="T31" fmla="*/ 14 h 19"/>
                    <a:gd name="T32" fmla="*/ 3 w 14"/>
                    <a:gd name="T33" fmla="*/ 14 h 19"/>
                    <a:gd name="T34" fmla="*/ 4 w 14"/>
                    <a:gd name="T35" fmla="*/ 15 h 19"/>
                    <a:gd name="T36" fmla="*/ 6 w 14"/>
                    <a:gd name="T37" fmla="*/ 15 h 19"/>
                    <a:gd name="T38" fmla="*/ 8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2 w 14"/>
                    <a:gd name="T57" fmla="*/ 9 h 19"/>
                    <a:gd name="T58" fmla="*/ 1 w 14"/>
                    <a:gd name="T59" fmla="*/ 7 h 19"/>
                    <a:gd name="T60" fmla="*/ 0 w 14"/>
                    <a:gd name="T61" fmla="*/ 5 h 19"/>
                    <a:gd name="T62" fmla="*/ 1 w 14"/>
                    <a:gd name="T63" fmla="*/ 3 h 19"/>
                    <a:gd name="T64" fmla="*/ 2 w 14"/>
                    <a:gd name="T65" fmla="*/ 1 h 19"/>
                    <a:gd name="T66" fmla="*/ 5 w 14"/>
                    <a:gd name="T67" fmla="*/ 0 h 19"/>
                    <a:gd name="T68" fmla="*/ 8 w 14"/>
                    <a:gd name="T69" fmla="*/ 0 h 19"/>
                    <a:gd name="T70" fmla="*/ 10 w 14"/>
                    <a:gd name="T71" fmla="*/ 0 h 19"/>
                    <a:gd name="T72" fmla="*/ 11 w 14"/>
                    <a:gd name="T73" fmla="*/ 0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3 w 14"/>
                    <a:gd name="T93" fmla="*/ 6 h 19"/>
                    <a:gd name="T94" fmla="*/ 12 w 14"/>
                    <a:gd name="T95" fmla="*/ 5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6 w 14"/>
                    <a:gd name="T111" fmla="*/ 6 h 19"/>
                    <a:gd name="T112" fmla="*/ 7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6"/>
                        <a:pt x="13" y="17"/>
                        <a:pt x="12" y="18"/>
                      </a:cubicBezTo>
                      <a:cubicBezTo>
                        <a:pt x="11" y="18"/>
                        <a:pt x="11" y="18"/>
                        <a:pt x="10" y="19"/>
                      </a:cubicBezTo>
                      <a:cubicBezTo>
                        <a:pt x="9" y="19"/>
                        <a:pt x="8" y="19"/>
                        <a:pt x="6" y="19"/>
                      </a:cubicBezTo>
                      <a:cubicBezTo>
                        <a:pt x="6" y="19"/>
                        <a:pt x="5" y="19"/>
                        <a:pt x="4" y="19"/>
                      </a:cubicBezTo>
                      <a:cubicBezTo>
                        <a:pt x="4" y="19"/>
                        <a:pt x="3" y="19"/>
                        <a:pt x="3" y="18"/>
                      </a:cubicBezTo>
                      <a:cubicBezTo>
                        <a:pt x="2" y="18"/>
                        <a:pt x="2" y="18"/>
                        <a:pt x="1" y="18"/>
                      </a:cubicBezTo>
                      <a:cubicBezTo>
                        <a:pt x="1" y="18"/>
                        <a:pt x="1" y="18"/>
                        <a:pt x="1" y="17"/>
                      </a:cubicBezTo>
                      <a:cubicBezTo>
                        <a:pt x="1" y="17"/>
                        <a:pt x="0" y="17"/>
                        <a:pt x="0" y="17"/>
                      </a:cubicBezTo>
                      <a:cubicBezTo>
                        <a:pt x="0" y="16"/>
                        <a:pt x="0" y="16"/>
                        <a:pt x="0" y="15"/>
                      </a:cubicBezTo>
                      <a:cubicBezTo>
                        <a:pt x="0" y="15"/>
                        <a:pt x="0" y="15"/>
                        <a:pt x="0" y="14"/>
                      </a:cubicBezTo>
                      <a:cubicBezTo>
                        <a:pt x="0" y="14"/>
                        <a:pt x="0" y="14"/>
                        <a:pt x="0" y="14"/>
                      </a:cubicBezTo>
                      <a:cubicBezTo>
                        <a:pt x="0" y="14"/>
                        <a:pt x="1" y="13"/>
                        <a:pt x="1" y="13"/>
                      </a:cubicBezTo>
                      <a:cubicBezTo>
                        <a:pt x="1" y="13"/>
                        <a:pt x="1" y="13"/>
                        <a:pt x="1" y="13"/>
                      </a:cubicBezTo>
                      <a:cubicBezTo>
                        <a:pt x="1" y="13"/>
                        <a:pt x="1" y="13"/>
                        <a:pt x="2" y="14"/>
                      </a:cubicBezTo>
                      <a:cubicBezTo>
                        <a:pt x="2" y="14"/>
                        <a:pt x="2" y="14"/>
                        <a:pt x="3" y="14"/>
                      </a:cubicBezTo>
                      <a:cubicBezTo>
                        <a:pt x="3" y="14"/>
                        <a:pt x="4" y="15"/>
                        <a:pt x="4" y="15"/>
                      </a:cubicBezTo>
                      <a:cubicBezTo>
                        <a:pt x="5" y="15"/>
                        <a:pt x="6" y="15"/>
                        <a:pt x="6" y="15"/>
                      </a:cubicBezTo>
                      <a:cubicBezTo>
                        <a:pt x="7" y="15"/>
                        <a:pt x="7" y="15"/>
                        <a:pt x="8" y="15"/>
                      </a:cubicBezTo>
                      <a:cubicBezTo>
                        <a:pt x="8" y="15"/>
                        <a:pt x="8" y="15"/>
                        <a:pt x="8" y="15"/>
                      </a:cubicBezTo>
                      <a:cubicBezTo>
                        <a:pt x="9" y="15"/>
                        <a:pt x="9" y="14"/>
                        <a:pt x="9" y="14"/>
                      </a:cubicBezTo>
                      <a:cubicBezTo>
                        <a:pt x="9" y="14"/>
                        <a:pt x="9" y="14"/>
                        <a:pt x="9" y="14"/>
                      </a:cubicBezTo>
                      <a:cubicBezTo>
                        <a:pt x="9" y="13"/>
                        <a:pt x="9" y="13"/>
                        <a:pt x="9" y="13"/>
                      </a:cubicBezTo>
                      <a:cubicBezTo>
                        <a:pt x="9" y="12"/>
                        <a:pt x="8" y="12"/>
                        <a:pt x="8" y="12"/>
                      </a:cubicBezTo>
                      <a:cubicBezTo>
                        <a:pt x="7" y="12"/>
                        <a:pt x="7" y="11"/>
                        <a:pt x="6" y="11"/>
                      </a:cubicBezTo>
                      <a:cubicBezTo>
                        <a:pt x="6" y="11"/>
                        <a:pt x="5" y="11"/>
                        <a:pt x="5" y="11"/>
                      </a:cubicBezTo>
                      <a:cubicBezTo>
                        <a:pt x="4" y="10"/>
                        <a:pt x="4" y="10"/>
                        <a:pt x="3" y="10"/>
                      </a:cubicBezTo>
                      <a:cubicBezTo>
                        <a:pt x="3" y="10"/>
                        <a:pt x="2" y="9"/>
                        <a:pt x="2" y="9"/>
                      </a:cubicBezTo>
                      <a:cubicBezTo>
                        <a:pt x="1" y="8"/>
                        <a:pt x="1" y="8"/>
                        <a:pt x="1" y="7"/>
                      </a:cubicBezTo>
                      <a:cubicBezTo>
                        <a:pt x="1" y="7"/>
                        <a:pt x="0" y="6"/>
                        <a:pt x="0" y="5"/>
                      </a:cubicBezTo>
                      <a:cubicBezTo>
                        <a:pt x="0" y="5"/>
                        <a:pt x="1" y="4"/>
                        <a:pt x="1" y="3"/>
                      </a:cubicBezTo>
                      <a:cubicBezTo>
                        <a:pt x="1" y="2"/>
                        <a:pt x="2" y="2"/>
                        <a:pt x="2" y="1"/>
                      </a:cubicBezTo>
                      <a:cubicBezTo>
                        <a:pt x="3" y="1"/>
                        <a:pt x="4" y="1"/>
                        <a:pt x="5" y="0"/>
                      </a:cubicBezTo>
                      <a:cubicBezTo>
                        <a:pt x="6" y="0"/>
                        <a:pt x="7" y="0"/>
                        <a:pt x="8" y="0"/>
                      </a:cubicBezTo>
                      <a:cubicBezTo>
                        <a:pt x="8" y="0"/>
                        <a:pt x="9" y="0"/>
                        <a:pt x="10" y="0"/>
                      </a:cubicBezTo>
                      <a:cubicBezTo>
                        <a:pt x="10" y="0"/>
                        <a:pt x="11" y="0"/>
                        <a:pt x="11" y="0"/>
                      </a:cubicBezTo>
                      <a:cubicBezTo>
                        <a:pt x="11" y="1"/>
                        <a:pt x="12" y="1"/>
                        <a:pt x="12" y="1"/>
                      </a:cubicBezTo>
                      <a:cubicBezTo>
                        <a:pt x="12" y="1"/>
                        <a:pt x="13" y="1"/>
                        <a:pt x="13" y="2"/>
                      </a:cubicBezTo>
                      <a:cubicBezTo>
                        <a:pt x="13"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3" y="6"/>
                      </a:cubicBezTo>
                      <a:cubicBezTo>
                        <a:pt x="13" y="6"/>
                        <a:pt x="13" y="6"/>
                        <a:pt x="13" y="6"/>
                      </a:cubicBezTo>
                      <a:cubicBezTo>
                        <a:pt x="13" y="6"/>
                        <a:pt x="12" y="6"/>
                        <a:pt x="12" y="5"/>
                      </a:cubicBezTo>
                      <a:cubicBezTo>
                        <a:pt x="12" y="5"/>
                        <a:pt x="12" y="5"/>
                        <a:pt x="11" y="5"/>
                      </a:cubicBezTo>
                      <a:cubicBezTo>
                        <a:pt x="11" y="4"/>
                        <a:pt x="10" y="4"/>
                        <a:pt x="10" y="4"/>
                      </a:cubicBezTo>
                      <a:cubicBezTo>
                        <a:pt x="9" y="4"/>
                        <a:pt x="9" y="4"/>
                        <a:pt x="8" y="4"/>
                      </a:cubicBezTo>
                      <a:cubicBezTo>
                        <a:pt x="8" y="4"/>
                        <a:pt x="7" y="4"/>
                        <a:pt x="7" y="4"/>
                      </a:cubicBezTo>
                      <a:cubicBezTo>
                        <a:pt x="6" y="4"/>
                        <a:pt x="6" y="4"/>
                        <a:pt x="6" y="4"/>
                      </a:cubicBezTo>
                      <a:cubicBezTo>
                        <a:pt x="6" y="4"/>
                        <a:pt x="6" y="4"/>
                        <a:pt x="5" y="5"/>
                      </a:cubicBezTo>
                      <a:cubicBezTo>
                        <a:pt x="5" y="5"/>
                        <a:pt x="5" y="5"/>
                        <a:pt x="5" y="5"/>
                      </a:cubicBezTo>
                      <a:cubicBezTo>
                        <a:pt x="5" y="5"/>
                        <a:pt x="5" y="6"/>
                        <a:pt x="6" y="6"/>
                      </a:cubicBezTo>
                      <a:cubicBezTo>
                        <a:pt x="6" y="6"/>
                        <a:pt x="6" y="7"/>
                        <a:pt x="7" y="7"/>
                      </a:cubicBezTo>
                      <a:cubicBezTo>
                        <a:pt x="7" y="7"/>
                        <a:pt x="8" y="7"/>
                        <a:pt x="8" y="7"/>
                      </a:cubicBezTo>
                      <a:cubicBezTo>
                        <a:pt x="9" y="8"/>
                        <a:pt x="9" y="8"/>
                        <a:pt x="10" y="8"/>
                      </a:cubicBezTo>
                      <a:cubicBezTo>
                        <a:pt x="10" y="8"/>
                        <a:pt x="11" y="8"/>
                        <a:pt x="11" y="9"/>
                      </a:cubicBezTo>
                      <a:cubicBezTo>
                        <a:pt x="12" y="9"/>
                        <a:pt x="12" y="9"/>
                        <a:pt x="13" y="10"/>
                      </a:cubicBezTo>
                      <a:cubicBezTo>
                        <a:pt x="13" y="10"/>
                        <a:pt x="14"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61" name="Freeform 8572">
                  <a:extLst>
                    <a:ext uri="{FF2B5EF4-FFF2-40B4-BE49-F238E27FC236}">
                      <a16:creationId xmlns:a16="http://schemas.microsoft.com/office/drawing/2014/main" id="{DDD6E083-08A1-49E2-BFF1-68FBD162E0DB}"/>
                    </a:ext>
                  </a:extLst>
                </p:cNvPr>
                <p:cNvSpPr>
                  <a:spLocks/>
                </p:cNvSpPr>
                <p:nvPr/>
              </p:nvSpPr>
              <p:spPr bwMode="auto">
                <a:xfrm>
                  <a:off x="-2708275" y="3667242"/>
                  <a:ext cx="47625" cy="73025"/>
                </a:xfrm>
                <a:custGeom>
                  <a:avLst/>
                  <a:gdLst>
                    <a:gd name="T0" fmla="*/ 18 w 18"/>
                    <a:gd name="T1" fmla="*/ 19 h 28"/>
                    <a:gd name="T2" fmla="*/ 17 w 18"/>
                    <a:gd name="T3" fmla="*/ 23 h 28"/>
                    <a:gd name="T4" fmla="*/ 15 w 18"/>
                    <a:gd name="T5" fmla="*/ 25 h 28"/>
                    <a:gd name="T6" fmla="*/ 12 w 18"/>
                    <a:gd name="T7" fmla="*/ 27 h 28"/>
                    <a:gd name="T8" fmla="*/ 8 w 18"/>
                    <a:gd name="T9" fmla="*/ 28 h 28"/>
                    <a:gd name="T10" fmla="*/ 5 w 18"/>
                    <a:gd name="T11" fmla="*/ 27 h 28"/>
                    <a:gd name="T12" fmla="*/ 3 w 18"/>
                    <a:gd name="T13" fmla="*/ 27 h 28"/>
                    <a:gd name="T14" fmla="*/ 2 w 18"/>
                    <a:gd name="T15" fmla="*/ 26 h 28"/>
                    <a:gd name="T16" fmla="*/ 1 w 18"/>
                    <a:gd name="T17" fmla="*/ 25 h 28"/>
                    <a:gd name="T18" fmla="*/ 0 w 18"/>
                    <a:gd name="T19" fmla="*/ 25 h 28"/>
                    <a:gd name="T20" fmla="*/ 0 w 18"/>
                    <a:gd name="T21" fmla="*/ 23 h 28"/>
                    <a:gd name="T22" fmla="*/ 0 w 18"/>
                    <a:gd name="T23" fmla="*/ 22 h 28"/>
                    <a:gd name="T24" fmla="*/ 1 w 18"/>
                    <a:gd name="T25" fmla="*/ 22 h 28"/>
                    <a:gd name="T26" fmla="*/ 1 w 18"/>
                    <a:gd name="T27" fmla="*/ 21 h 28"/>
                    <a:gd name="T28" fmla="*/ 1 w 18"/>
                    <a:gd name="T29" fmla="*/ 21 h 28"/>
                    <a:gd name="T30" fmla="*/ 2 w 18"/>
                    <a:gd name="T31" fmla="*/ 21 h 28"/>
                    <a:gd name="T32" fmla="*/ 3 w 18"/>
                    <a:gd name="T33" fmla="*/ 22 h 28"/>
                    <a:gd name="T34" fmla="*/ 5 w 18"/>
                    <a:gd name="T35" fmla="*/ 23 h 28"/>
                    <a:gd name="T36" fmla="*/ 8 w 18"/>
                    <a:gd name="T37" fmla="*/ 23 h 28"/>
                    <a:gd name="T38" fmla="*/ 10 w 18"/>
                    <a:gd name="T39" fmla="*/ 23 h 28"/>
                    <a:gd name="T40" fmla="*/ 11 w 18"/>
                    <a:gd name="T41" fmla="*/ 22 h 28"/>
                    <a:gd name="T42" fmla="*/ 12 w 18"/>
                    <a:gd name="T43" fmla="*/ 21 h 28"/>
                    <a:gd name="T44" fmla="*/ 12 w 18"/>
                    <a:gd name="T45" fmla="*/ 20 h 28"/>
                    <a:gd name="T46" fmla="*/ 12 w 18"/>
                    <a:gd name="T47" fmla="*/ 18 h 28"/>
                    <a:gd name="T48" fmla="*/ 10 w 18"/>
                    <a:gd name="T49" fmla="*/ 17 h 28"/>
                    <a:gd name="T50" fmla="*/ 9 w 18"/>
                    <a:gd name="T51" fmla="*/ 16 h 28"/>
                    <a:gd name="T52" fmla="*/ 6 w 18"/>
                    <a:gd name="T53" fmla="*/ 15 h 28"/>
                    <a:gd name="T54" fmla="*/ 4 w 18"/>
                    <a:gd name="T55" fmla="*/ 14 h 28"/>
                    <a:gd name="T56" fmla="*/ 3 w 18"/>
                    <a:gd name="T57" fmla="*/ 13 h 28"/>
                    <a:gd name="T58" fmla="*/ 1 w 18"/>
                    <a:gd name="T59" fmla="*/ 11 h 28"/>
                    <a:gd name="T60" fmla="*/ 1 w 18"/>
                    <a:gd name="T61" fmla="*/ 8 h 28"/>
                    <a:gd name="T62" fmla="*/ 2 w 18"/>
                    <a:gd name="T63" fmla="*/ 4 h 28"/>
                    <a:gd name="T64" fmla="*/ 3 w 18"/>
                    <a:gd name="T65" fmla="*/ 2 h 28"/>
                    <a:gd name="T66" fmla="*/ 6 w 18"/>
                    <a:gd name="T67" fmla="*/ 1 h 28"/>
                    <a:gd name="T68" fmla="*/ 10 w 18"/>
                    <a:gd name="T69" fmla="*/ 0 h 28"/>
                    <a:gd name="T70" fmla="*/ 12 w 18"/>
                    <a:gd name="T71" fmla="*/ 0 h 28"/>
                    <a:gd name="T72" fmla="*/ 13 w 18"/>
                    <a:gd name="T73" fmla="*/ 1 h 28"/>
                    <a:gd name="T74" fmla="*/ 15 w 18"/>
                    <a:gd name="T75" fmla="*/ 1 h 28"/>
                    <a:gd name="T76" fmla="*/ 16 w 18"/>
                    <a:gd name="T77" fmla="*/ 2 h 28"/>
                    <a:gd name="T78" fmla="*/ 16 w 18"/>
                    <a:gd name="T79" fmla="*/ 2 h 28"/>
                    <a:gd name="T80" fmla="*/ 16 w 18"/>
                    <a:gd name="T81" fmla="*/ 2 h 28"/>
                    <a:gd name="T82" fmla="*/ 16 w 18"/>
                    <a:gd name="T83" fmla="*/ 3 h 28"/>
                    <a:gd name="T84" fmla="*/ 16 w 18"/>
                    <a:gd name="T85" fmla="*/ 4 h 28"/>
                    <a:gd name="T86" fmla="*/ 16 w 18"/>
                    <a:gd name="T87" fmla="*/ 5 h 28"/>
                    <a:gd name="T88" fmla="*/ 16 w 18"/>
                    <a:gd name="T89" fmla="*/ 6 h 28"/>
                    <a:gd name="T90" fmla="*/ 16 w 18"/>
                    <a:gd name="T91" fmla="*/ 6 h 28"/>
                    <a:gd name="T92" fmla="*/ 15 w 18"/>
                    <a:gd name="T93" fmla="*/ 6 h 28"/>
                    <a:gd name="T94" fmla="*/ 15 w 18"/>
                    <a:gd name="T95" fmla="*/ 6 h 28"/>
                    <a:gd name="T96" fmla="*/ 13 w 18"/>
                    <a:gd name="T97" fmla="*/ 5 h 28"/>
                    <a:gd name="T98" fmla="*/ 12 w 18"/>
                    <a:gd name="T99" fmla="*/ 5 h 28"/>
                    <a:gd name="T100" fmla="*/ 10 w 18"/>
                    <a:gd name="T101" fmla="*/ 4 h 28"/>
                    <a:gd name="T102" fmla="*/ 8 w 18"/>
                    <a:gd name="T103" fmla="*/ 5 h 28"/>
                    <a:gd name="T104" fmla="*/ 7 w 18"/>
                    <a:gd name="T105" fmla="*/ 5 h 28"/>
                    <a:gd name="T106" fmla="*/ 6 w 18"/>
                    <a:gd name="T107" fmla="*/ 6 h 28"/>
                    <a:gd name="T108" fmla="*/ 6 w 18"/>
                    <a:gd name="T109" fmla="*/ 7 h 28"/>
                    <a:gd name="T110" fmla="*/ 7 w 18"/>
                    <a:gd name="T111" fmla="*/ 9 h 28"/>
                    <a:gd name="T112" fmla="*/ 8 w 18"/>
                    <a:gd name="T113" fmla="*/ 10 h 28"/>
                    <a:gd name="T114" fmla="*/ 10 w 18"/>
                    <a:gd name="T115" fmla="*/ 11 h 28"/>
                    <a:gd name="T116" fmla="*/ 12 w 18"/>
                    <a:gd name="T117" fmla="*/ 12 h 28"/>
                    <a:gd name="T118" fmla="*/ 14 w 18"/>
                    <a:gd name="T119" fmla="*/ 13 h 28"/>
                    <a:gd name="T120" fmla="*/ 16 w 18"/>
                    <a:gd name="T121" fmla="*/ 14 h 28"/>
                    <a:gd name="T122" fmla="*/ 17 w 18"/>
                    <a:gd name="T123" fmla="*/ 16 h 28"/>
                    <a:gd name="T124" fmla="*/ 18 w 18"/>
                    <a:gd name="T1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8">
                      <a:moveTo>
                        <a:pt x="18" y="19"/>
                      </a:moveTo>
                      <a:cubicBezTo>
                        <a:pt x="18" y="20"/>
                        <a:pt x="17" y="22"/>
                        <a:pt x="17" y="23"/>
                      </a:cubicBezTo>
                      <a:cubicBezTo>
                        <a:pt x="16" y="24"/>
                        <a:pt x="16" y="25"/>
                        <a:pt x="15" y="25"/>
                      </a:cubicBezTo>
                      <a:cubicBezTo>
                        <a:pt x="14" y="26"/>
                        <a:pt x="13" y="27"/>
                        <a:pt x="12" y="27"/>
                      </a:cubicBezTo>
                      <a:cubicBezTo>
                        <a:pt x="10" y="27"/>
                        <a:pt x="9" y="28"/>
                        <a:pt x="8" y="28"/>
                      </a:cubicBezTo>
                      <a:cubicBezTo>
                        <a:pt x="7" y="28"/>
                        <a:pt x="6" y="27"/>
                        <a:pt x="5" y="27"/>
                      </a:cubicBezTo>
                      <a:cubicBezTo>
                        <a:pt x="5" y="27"/>
                        <a:pt x="4" y="27"/>
                        <a:pt x="3" y="27"/>
                      </a:cubicBezTo>
                      <a:cubicBezTo>
                        <a:pt x="3" y="27"/>
                        <a:pt x="2" y="26"/>
                        <a:pt x="2" y="26"/>
                      </a:cubicBezTo>
                      <a:cubicBezTo>
                        <a:pt x="1" y="26"/>
                        <a:pt x="1" y="26"/>
                        <a:pt x="1" y="25"/>
                      </a:cubicBezTo>
                      <a:cubicBezTo>
                        <a:pt x="1" y="25"/>
                        <a:pt x="1" y="25"/>
                        <a:pt x="0" y="25"/>
                      </a:cubicBezTo>
                      <a:cubicBezTo>
                        <a:pt x="0" y="24"/>
                        <a:pt x="0" y="24"/>
                        <a:pt x="0" y="23"/>
                      </a:cubicBezTo>
                      <a:cubicBezTo>
                        <a:pt x="0" y="23"/>
                        <a:pt x="0" y="22"/>
                        <a:pt x="0" y="22"/>
                      </a:cubicBezTo>
                      <a:cubicBezTo>
                        <a:pt x="0" y="22"/>
                        <a:pt x="0" y="22"/>
                        <a:pt x="1" y="22"/>
                      </a:cubicBezTo>
                      <a:cubicBezTo>
                        <a:pt x="1" y="21"/>
                        <a:pt x="1" y="21"/>
                        <a:pt x="1" y="21"/>
                      </a:cubicBezTo>
                      <a:cubicBezTo>
                        <a:pt x="1" y="21"/>
                        <a:pt x="1" y="21"/>
                        <a:pt x="1" y="21"/>
                      </a:cubicBezTo>
                      <a:cubicBezTo>
                        <a:pt x="1" y="21"/>
                        <a:pt x="2" y="21"/>
                        <a:pt x="2" y="21"/>
                      </a:cubicBezTo>
                      <a:cubicBezTo>
                        <a:pt x="2" y="22"/>
                        <a:pt x="3" y="22"/>
                        <a:pt x="3" y="22"/>
                      </a:cubicBezTo>
                      <a:cubicBezTo>
                        <a:pt x="4" y="22"/>
                        <a:pt x="4" y="23"/>
                        <a:pt x="5" y="23"/>
                      </a:cubicBezTo>
                      <a:cubicBezTo>
                        <a:pt x="6" y="23"/>
                        <a:pt x="7" y="23"/>
                        <a:pt x="8" y="23"/>
                      </a:cubicBezTo>
                      <a:cubicBezTo>
                        <a:pt x="9" y="23"/>
                        <a:pt x="9" y="23"/>
                        <a:pt x="10" y="23"/>
                      </a:cubicBezTo>
                      <a:cubicBezTo>
                        <a:pt x="10" y="23"/>
                        <a:pt x="11" y="23"/>
                        <a:pt x="11" y="22"/>
                      </a:cubicBezTo>
                      <a:cubicBezTo>
                        <a:pt x="11" y="22"/>
                        <a:pt x="12" y="22"/>
                        <a:pt x="12" y="21"/>
                      </a:cubicBezTo>
                      <a:cubicBezTo>
                        <a:pt x="12" y="21"/>
                        <a:pt x="12" y="20"/>
                        <a:pt x="12" y="20"/>
                      </a:cubicBezTo>
                      <a:cubicBezTo>
                        <a:pt x="12" y="19"/>
                        <a:pt x="12" y="19"/>
                        <a:pt x="12" y="18"/>
                      </a:cubicBezTo>
                      <a:cubicBezTo>
                        <a:pt x="11" y="18"/>
                        <a:pt x="11" y="17"/>
                        <a:pt x="10" y="17"/>
                      </a:cubicBezTo>
                      <a:cubicBezTo>
                        <a:pt x="10" y="17"/>
                        <a:pt x="9" y="16"/>
                        <a:pt x="9" y="16"/>
                      </a:cubicBezTo>
                      <a:cubicBezTo>
                        <a:pt x="8" y="16"/>
                        <a:pt x="7" y="16"/>
                        <a:pt x="6" y="15"/>
                      </a:cubicBezTo>
                      <a:cubicBezTo>
                        <a:pt x="6" y="15"/>
                        <a:pt x="5" y="15"/>
                        <a:pt x="4" y="14"/>
                      </a:cubicBezTo>
                      <a:cubicBezTo>
                        <a:pt x="4" y="14"/>
                        <a:pt x="3" y="13"/>
                        <a:pt x="3" y="13"/>
                      </a:cubicBezTo>
                      <a:cubicBezTo>
                        <a:pt x="2" y="12"/>
                        <a:pt x="2" y="11"/>
                        <a:pt x="1" y="11"/>
                      </a:cubicBezTo>
                      <a:cubicBezTo>
                        <a:pt x="1" y="10"/>
                        <a:pt x="1" y="9"/>
                        <a:pt x="1" y="8"/>
                      </a:cubicBezTo>
                      <a:cubicBezTo>
                        <a:pt x="1" y="6"/>
                        <a:pt x="1" y="5"/>
                        <a:pt x="2" y="4"/>
                      </a:cubicBezTo>
                      <a:cubicBezTo>
                        <a:pt x="2" y="3"/>
                        <a:pt x="3" y="3"/>
                        <a:pt x="3" y="2"/>
                      </a:cubicBezTo>
                      <a:cubicBezTo>
                        <a:pt x="4" y="1"/>
                        <a:pt x="5" y="1"/>
                        <a:pt x="6" y="1"/>
                      </a:cubicBezTo>
                      <a:cubicBezTo>
                        <a:pt x="7" y="0"/>
                        <a:pt x="8" y="0"/>
                        <a:pt x="10" y="0"/>
                      </a:cubicBezTo>
                      <a:cubicBezTo>
                        <a:pt x="10" y="0"/>
                        <a:pt x="11" y="0"/>
                        <a:pt x="12" y="0"/>
                      </a:cubicBezTo>
                      <a:cubicBezTo>
                        <a:pt x="12" y="0"/>
                        <a:pt x="13" y="0"/>
                        <a:pt x="13" y="1"/>
                      </a:cubicBezTo>
                      <a:cubicBezTo>
                        <a:pt x="14" y="1"/>
                        <a:pt x="14" y="1"/>
                        <a:pt x="15" y="1"/>
                      </a:cubicBezTo>
                      <a:cubicBezTo>
                        <a:pt x="15" y="1"/>
                        <a:pt x="15" y="2"/>
                        <a:pt x="16" y="2"/>
                      </a:cubicBezTo>
                      <a:cubicBezTo>
                        <a:pt x="16" y="2"/>
                        <a:pt x="16" y="2"/>
                        <a:pt x="16" y="2"/>
                      </a:cubicBezTo>
                      <a:cubicBezTo>
                        <a:pt x="16" y="2"/>
                        <a:pt x="16" y="2"/>
                        <a:pt x="16" y="2"/>
                      </a:cubicBezTo>
                      <a:cubicBezTo>
                        <a:pt x="16" y="3"/>
                        <a:pt x="16" y="3"/>
                        <a:pt x="16" y="3"/>
                      </a:cubicBezTo>
                      <a:cubicBezTo>
                        <a:pt x="16" y="3"/>
                        <a:pt x="16" y="4"/>
                        <a:pt x="16" y="4"/>
                      </a:cubicBezTo>
                      <a:cubicBezTo>
                        <a:pt x="16" y="4"/>
                        <a:pt x="16" y="5"/>
                        <a:pt x="16" y="5"/>
                      </a:cubicBezTo>
                      <a:cubicBezTo>
                        <a:pt x="16" y="5"/>
                        <a:pt x="16" y="5"/>
                        <a:pt x="16" y="6"/>
                      </a:cubicBezTo>
                      <a:cubicBezTo>
                        <a:pt x="16" y="6"/>
                        <a:pt x="16" y="6"/>
                        <a:pt x="16" y="6"/>
                      </a:cubicBezTo>
                      <a:cubicBezTo>
                        <a:pt x="16" y="6"/>
                        <a:pt x="16" y="6"/>
                        <a:pt x="15" y="6"/>
                      </a:cubicBezTo>
                      <a:cubicBezTo>
                        <a:pt x="15" y="6"/>
                        <a:pt x="15" y="6"/>
                        <a:pt x="15" y="6"/>
                      </a:cubicBezTo>
                      <a:cubicBezTo>
                        <a:pt x="14" y="6"/>
                        <a:pt x="14" y="5"/>
                        <a:pt x="13" y="5"/>
                      </a:cubicBezTo>
                      <a:cubicBezTo>
                        <a:pt x="13" y="5"/>
                        <a:pt x="12" y="5"/>
                        <a:pt x="12" y="5"/>
                      </a:cubicBezTo>
                      <a:cubicBezTo>
                        <a:pt x="11" y="4"/>
                        <a:pt x="11" y="4"/>
                        <a:pt x="10" y="4"/>
                      </a:cubicBezTo>
                      <a:cubicBezTo>
                        <a:pt x="9" y="4"/>
                        <a:pt x="9" y="4"/>
                        <a:pt x="8" y="5"/>
                      </a:cubicBezTo>
                      <a:cubicBezTo>
                        <a:pt x="8" y="5"/>
                        <a:pt x="7" y="5"/>
                        <a:pt x="7" y="5"/>
                      </a:cubicBezTo>
                      <a:cubicBezTo>
                        <a:pt x="7" y="5"/>
                        <a:pt x="7" y="6"/>
                        <a:pt x="6" y="6"/>
                      </a:cubicBezTo>
                      <a:cubicBezTo>
                        <a:pt x="6" y="6"/>
                        <a:pt x="6" y="7"/>
                        <a:pt x="6" y="7"/>
                      </a:cubicBezTo>
                      <a:cubicBezTo>
                        <a:pt x="6" y="8"/>
                        <a:pt x="6" y="8"/>
                        <a:pt x="7" y="9"/>
                      </a:cubicBezTo>
                      <a:cubicBezTo>
                        <a:pt x="7" y="9"/>
                        <a:pt x="8" y="9"/>
                        <a:pt x="8" y="10"/>
                      </a:cubicBezTo>
                      <a:cubicBezTo>
                        <a:pt x="9" y="10"/>
                        <a:pt x="9" y="10"/>
                        <a:pt x="10" y="11"/>
                      </a:cubicBezTo>
                      <a:cubicBezTo>
                        <a:pt x="11" y="11"/>
                        <a:pt x="11" y="11"/>
                        <a:pt x="12" y="12"/>
                      </a:cubicBezTo>
                      <a:cubicBezTo>
                        <a:pt x="13" y="12"/>
                        <a:pt x="13" y="12"/>
                        <a:pt x="14" y="13"/>
                      </a:cubicBezTo>
                      <a:cubicBezTo>
                        <a:pt x="15" y="13"/>
                        <a:pt x="15" y="14"/>
                        <a:pt x="16" y="14"/>
                      </a:cubicBezTo>
                      <a:cubicBezTo>
                        <a:pt x="16" y="15"/>
                        <a:pt x="17" y="16"/>
                        <a:pt x="17" y="16"/>
                      </a:cubicBezTo>
                      <a:cubicBezTo>
                        <a:pt x="17" y="17"/>
                        <a:pt x="18" y="18"/>
                        <a:pt x="18"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2" name="Freeform 8573">
                  <a:extLst>
                    <a:ext uri="{FF2B5EF4-FFF2-40B4-BE49-F238E27FC236}">
                      <a16:creationId xmlns:a16="http://schemas.microsoft.com/office/drawing/2014/main" id="{FD700496-0786-49D6-A33B-4255FFA37C9F}"/>
                    </a:ext>
                  </a:extLst>
                </p:cNvPr>
                <p:cNvSpPr>
                  <a:spLocks/>
                </p:cNvSpPr>
                <p:nvPr/>
              </p:nvSpPr>
              <p:spPr bwMode="auto">
                <a:xfrm>
                  <a:off x="-2657475" y="3672005"/>
                  <a:ext cx="34925" cy="66675"/>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7 h 25"/>
                    <a:gd name="T30" fmla="*/ 0 w 13"/>
                    <a:gd name="T31" fmla="*/ 6 h 25"/>
                    <a:gd name="T32" fmla="*/ 1 w 13"/>
                    <a:gd name="T33" fmla="*/ 6 h 25"/>
                    <a:gd name="T34" fmla="*/ 1 w 13"/>
                    <a:gd name="T35" fmla="*/ 6 h 25"/>
                    <a:gd name="T36" fmla="*/ 1 w 13"/>
                    <a:gd name="T37" fmla="*/ 5 h 25"/>
                    <a:gd name="T38" fmla="*/ 3 w 13"/>
                    <a:gd name="T39" fmla="*/ 5 h 25"/>
                    <a:gd name="T40" fmla="*/ 3 w 13"/>
                    <a:gd name="T41" fmla="*/ 1 h 25"/>
                    <a:gd name="T42" fmla="*/ 3 w 13"/>
                    <a:gd name="T43" fmla="*/ 1 h 25"/>
                    <a:gd name="T44" fmla="*/ 4 w 13"/>
                    <a:gd name="T45" fmla="*/ 1 h 25"/>
                    <a:gd name="T46" fmla="*/ 5 w 13"/>
                    <a:gd name="T47" fmla="*/ 1 h 25"/>
                    <a:gd name="T48" fmla="*/ 6 w 13"/>
                    <a:gd name="T49" fmla="*/ 0 h 25"/>
                    <a:gd name="T50" fmla="*/ 7 w 13"/>
                    <a:gd name="T51" fmla="*/ 1 h 25"/>
                    <a:gd name="T52" fmla="*/ 8 w 13"/>
                    <a:gd name="T53" fmla="*/ 1 h 25"/>
                    <a:gd name="T54" fmla="*/ 8 w 13"/>
                    <a:gd name="T55" fmla="*/ 1 h 25"/>
                    <a:gd name="T56" fmla="*/ 8 w 13"/>
                    <a:gd name="T57" fmla="*/ 1 h 25"/>
                    <a:gd name="T58" fmla="*/ 8 w 13"/>
                    <a:gd name="T59" fmla="*/ 5 h 25"/>
                    <a:gd name="T60" fmla="*/ 12 w 13"/>
                    <a:gd name="T61" fmla="*/ 5 h 25"/>
                    <a:gd name="T62" fmla="*/ 13 w 13"/>
                    <a:gd name="T63" fmla="*/ 6 h 25"/>
                    <a:gd name="T64" fmla="*/ 13 w 13"/>
                    <a:gd name="T65" fmla="*/ 6 h 25"/>
                    <a:gd name="T66" fmla="*/ 13 w 13"/>
                    <a:gd name="T67" fmla="*/ 6 h 25"/>
                    <a:gd name="T68" fmla="*/ 13 w 13"/>
                    <a:gd name="T69" fmla="*/ 7 h 25"/>
                    <a:gd name="T70" fmla="*/ 13 w 13"/>
                    <a:gd name="T71" fmla="*/ 9 h 25"/>
                    <a:gd name="T72" fmla="*/ 12 w 13"/>
                    <a:gd name="T73" fmla="*/ 10 h 25"/>
                    <a:gd name="T74" fmla="*/ 8 w 13"/>
                    <a:gd name="T75" fmla="*/ 10 h 25"/>
                    <a:gd name="T76" fmla="*/ 8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3" y="25"/>
                        <a:pt x="13" y="25"/>
                        <a:pt x="12" y="25"/>
                      </a:cubicBezTo>
                      <a:cubicBezTo>
                        <a:pt x="12" y="25"/>
                        <a:pt x="12" y="25"/>
                        <a:pt x="11" y="25"/>
                      </a:cubicBezTo>
                      <a:cubicBezTo>
                        <a:pt x="11" y="25"/>
                        <a:pt x="11" y="25"/>
                        <a:pt x="10" y="25"/>
                      </a:cubicBezTo>
                      <a:cubicBezTo>
                        <a:pt x="10" y="25"/>
                        <a:pt x="10" y="25"/>
                        <a:pt x="9" y="25"/>
                      </a:cubicBezTo>
                      <a:cubicBezTo>
                        <a:pt x="8" y="25"/>
                        <a:pt x="7" y="25"/>
                        <a:pt x="7" y="25"/>
                      </a:cubicBezTo>
                      <a:cubicBezTo>
                        <a:pt x="6" y="25"/>
                        <a:pt x="5" y="24"/>
                        <a:pt x="5" y="24"/>
                      </a:cubicBezTo>
                      <a:cubicBezTo>
                        <a:pt x="4" y="23"/>
                        <a:pt x="4" y="23"/>
                        <a:pt x="4" y="22"/>
                      </a:cubicBezTo>
                      <a:cubicBezTo>
                        <a:pt x="3" y="21"/>
                        <a:pt x="3" y="20"/>
                        <a:pt x="3" y="19"/>
                      </a:cubicBezTo>
                      <a:cubicBezTo>
                        <a:pt x="3" y="10"/>
                        <a:pt x="3" y="10"/>
                        <a:pt x="3" y="10"/>
                      </a:cubicBezTo>
                      <a:cubicBezTo>
                        <a:pt x="1" y="10"/>
                        <a:pt x="1" y="10"/>
                        <a:pt x="1" y="10"/>
                      </a:cubicBezTo>
                      <a:cubicBezTo>
                        <a:pt x="1" y="10"/>
                        <a:pt x="1" y="9"/>
                        <a:pt x="1" y="9"/>
                      </a:cubicBezTo>
                      <a:cubicBezTo>
                        <a:pt x="0" y="9"/>
                        <a:pt x="0" y="8"/>
                        <a:pt x="0" y="7"/>
                      </a:cubicBezTo>
                      <a:cubicBezTo>
                        <a:pt x="0" y="7"/>
                        <a:pt x="0" y="7"/>
                        <a:pt x="0" y="6"/>
                      </a:cubicBezTo>
                      <a:cubicBezTo>
                        <a:pt x="0" y="6"/>
                        <a:pt x="0" y="6"/>
                        <a:pt x="1" y="6"/>
                      </a:cubicBezTo>
                      <a:cubicBezTo>
                        <a:pt x="1" y="6"/>
                        <a:pt x="1" y="6"/>
                        <a:pt x="1" y="6"/>
                      </a:cubicBezTo>
                      <a:cubicBezTo>
                        <a:pt x="1" y="5"/>
                        <a:pt x="1" y="5"/>
                        <a:pt x="1" y="5"/>
                      </a:cubicBezTo>
                      <a:cubicBezTo>
                        <a:pt x="3" y="5"/>
                        <a:pt x="3" y="5"/>
                        <a:pt x="3" y="5"/>
                      </a:cubicBezTo>
                      <a:cubicBezTo>
                        <a:pt x="3" y="1"/>
                        <a:pt x="3" y="1"/>
                        <a:pt x="3" y="1"/>
                      </a:cubicBezTo>
                      <a:cubicBezTo>
                        <a:pt x="3" y="1"/>
                        <a:pt x="3" y="1"/>
                        <a:pt x="3" y="1"/>
                      </a:cubicBezTo>
                      <a:cubicBezTo>
                        <a:pt x="4" y="1"/>
                        <a:pt x="4" y="1"/>
                        <a:pt x="4" y="1"/>
                      </a:cubicBezTo>
                      <a:cubicBezTo>
                        <a:pt x="4" y="1"/>
                        <a:pt x="4" y="1"/>
                        <a:pt x="5" y="1"/>
                      </a:cubicBezTo>
                      <a:cubicBezTo>
                        <a:pt x="5" y="0"/>
                        <a:pt x="5" y="0"/>
                        <a:pt x="6" y="0"/>
                      </a:cubicBezTo>
                      <a:cubicBezTo>
                        <a:pt x="6" y="0"/>
                        <a:pt x="7" y="0"/>
                        <a:pt x="7" y="1"/>
                      </a:cubicBezTo>
                      <a:cubicBezTo>
                        <a:pt x="7" y="1"/>
                        <a:pt x="8" y="1"/>
                        <a:pt x="8" y="1"/>
                      </a:cubicBezTo>
                      <a:cubicBezTo>
                        <a:pt x="8" y="1"/>
                        <a:pt x="8" y="1"/>
                        <a:pt x="8" y="1"/>
                      </a:cubicBezTo>
                      <a:cubicBezTo>
                        <a:pt x="8" y="1"/>
                        <a:pt x="8" y="1"/>
                        <a:pt x="8" y="1"/>
                      </a:cubicBezTo>
                      <a:cubicBezTo>
                        <a:pt x="8" y="5"/>
                        <a:pt x="8" y="5"/>
                        <a:pt x="8" y="5"/>
                      </a:cubicBezTo>
                      <a:cubicBezTo>
                        <a:pt x="12" y="5"/>
                        <a:pt x="12" y="5"/>
                        <a:pt x="12" y="5"/>
                      </a:cubicBezTo>
                      <a:cubicBezTo>
                        <a:pt x="13" y="5"/>
                        <a:pt x="13" y="5"/>
                        <a:pt x="13" y="6"/>
                      </a:cubicBezTo>
                      <a:cubicBezTo>
                        <a:pt x="13" y="6"/>
                        <a:pt x="13" y="6"/>
                        <a:pt x="13" y="6"/>
                      </a:cubicBezTo>
                      <a:cubicBezTo>
                        <a:pt x="13" y="6"/>
                        <a:pt x="13" y="6"/>
                        <a:pt x="13" y="6"/>
                      </a:cubicBezTo>
                      <a:cubicBezTo>
                        <a:pt x="13" y="7"/>
                        <a:pt x="13" y="7"/>
                        <a:pt x="13" y="7"/>
                      </a:cubicBezTo>
                      <a:cubicBezTo>
                        <a:pt x="13" y="8"/>
                        <a:pt x="13" y="9"/>
                        <a:pt x="13" y="9"/>
                      </a:cubicBezTo>
                      <a:cubicBezTo>
                        <a:pt x="13" y="9"/>
                        <a:pt x="13" y="10"/>
                        <a:pt x="12" y="10"/>
                      </a:cubicBezTo>
                      <a:cubicBezTo>
                        <a:pt x="8" y="10"/>
                        <a:pt x="8" y="10"/>
                        <a:pt x="8" y="10"/>
                      </a:cubicBezTo>
                      <a:cubicBezTo>
                        <a:pt x="8" y="18"/>
                        <a:pt x="8" y="18"/>
                        <a:pt x="8" y="18"/>
                      </a:cubicBezTo>
                      <a:cubicBezTo>
                        <a:pt x="8" y="19"/>
                        <a:pt x="9" y="20"/>
                        <a:pt x="9" y="20"/>
                      </a:cubicBezTo>
                      <a:cubicBezTo>
                        <a:pt x="9" y="21"/>
                        <a:pt x="10" y="21"/>
                        <a:pt x="11" y="21"/>
                      </a:cubicBezTo>
                      <a:cubicBezTo>
                        <a:pt x="11" y="21"/>
                        <a:pt x="11" y="21"/>
                        <a:pt x="11" y="21"/>
                      </a:cubicBezTo>
                      <a:cubicBezTo>
                        <a:pt x="12" y="21"/>
                        <a:pt x="12" y="21"/>
                        <a:pt x="12" y="21"/>
                      </a:cubicBezTo>
                      <a:cubicBezTo>
                        <a:pt x="12" y="21"/>
                        <a:pt x="12" y="21"/>
                        <a:pt x="12" y="21"/>
                      </a:cubicBezTo>
                      <a:cubicBezTo>
                        <a:pt x="12" y="21"/>
                        <a:pt x="13" y="21"/>
                        <a:pt x="13" y="21"/>
                      </a:cubicBezTo>
                      <a:cubicBezTo>
                        <a:pt x="13" y="21"/>
                        <a:pt x="13" y="21"/>
                        <a:pt x="13" y="21"/>
                      </a:cubicBezTo>
                      <a:cubicBezTo>
                        <a:pt x="13" y="21"/>
                        <a:pt x="13" y="21"/>
                        <a:pt x="13" y="21"/>
                      </a:cubicBezTo>
                      <a:cubicBezTo>
                        <a:pt x="13" y="21"/>
                        <a:pt x="13" y="21"/>
                        <a:pt x="13" y="22"/>
                      </a:cubicBezTo>
                      <a:cubicBezTo>
                        <a:pt x="13" y="22"/>
                        <a:pt x="13" y="22"/>
                        <a:pt x="13"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3" name="Freeform 8574">
                  <a:extLst>
                    <a:ext uri="{FF2B5EF4-FFF2-40B4-BE49-F238E27FC236}">
                      <a16:creationId xmlns:a16="http://schemas.microsoft.com/office/drawing/2014/main" id="{6B77155D-F013-4351-B0C2-48DBD0619091}"/>
                    </a:ext>
                  </a:extLst>
                </p:cNvPr>
                <p:cNvSpPr>
                  <a:spLocks noEditPoints="1"/>
                </p:cNvSpPr>
                <p:nvPr/>
              </p:nvSpPr>
              <p:spPr bwMode="auto">
                <a:xfrm>
                  <a:off x="-2617788" y="3686292"/>
                  <a:ext cx="47625" cy="53975"/>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5 h 21"/>
                    <a:gd name="T12" fmla="*/ 8 w 18"/>
                    <a:gd name="T13" fmla="*/ 16 h 21"/>
                    <a:gd name="T14" fmla="*/ 11 w 18"/>
                    <a:gd name="T15" fmla="*/ 17 h 21"/>
                    <a:gd name="T16" fmla="*/ 13 w 18"/>
                    <a:gd name="T17" fmla="*/ 16 h 21"/>
                    <a:gd name="T18" fmla="*/ 15 w 18"/>
                    <a:gd name="T19" fmla="*/ 16 h 21"/>
                    <a:gd name="T20" fmla="*/ 16 w 18"/>
                    <a:gd name="T21" fmla="*/ 16 h 21"/>
                    <a:gd name="T22" fmla="*/ 17 w 18"/>
                    <a:gd name="T23" fmla="*/ 15 h 21"/>
                    <a:gd name="T24" fmla="*/ 17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7 w 18"/>
                    <a:gd name="T39" fmla="*/ 19 h 21"/>
                    <a:gd name="T40" fmla="*/ 16 w 18"/>
                    <a:gd name="T41" fmla="*/ 19 h 21"/>
                    <a:gd name="T42" fmla="*/ 15 w 18"/>
                    <a:gd name="T43" fmla="*/ 20 h 21"/>
                    <a:gd name="T44" fmla="*/ 13 w 18"/>
                    <a:gd name="T45" fmla="*/ 20 h 21"/>
                    <a:gd name="T46" fmla="*/ 10 w 18"/>
                    <a:gd name="T47" fmla="*/ 21 h 21"/>
                    <a:gd name="T48" fmla="*/ 6 w 18"/>
                    <a:gd name="T49" fmla="*/ 20 h 21"/>
                    <a:gd name="T50" fmla="*/ 3 w 18"/>
                    <a:gd name="T51" fmla="*/ 18 h 21"/>
                    <a:gd name="T52" fmla="*/ 1 w 18"/>
                    <a:gd name="T53" fmla="*/ 15 h 21"/>
                    <a:gd name="T54" fmla="*/ 0 w 18"/>
                    <a:gd name="T55" fmla="*/ 10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2 h 21"/>
                    <a:gd name="T68" fmla="*/ 18 w 18"/>
                    <a:gd name="T69" fmla="*/ 5 h 21"/>
                    <a:gd name="T70" fmla="*/ 18 w 18"/>
                    <a:gd name="T71" fmla="*/ 9 h 21"/>
                    <a:gd name="T72" fmla="*/ 18 w 18"/>
                    <a:gd name="T73" fmla="*/ 10 h 21"/>
                    <a:gd name="T74" fmla="*/ 13 w 18"/>
                    <a:gd name="T75" fmla="*/ 8 h 21"/>
                    <a:gd name="T76" fmla="*/ 12 w 18"/>
                    <a:gd name="T77" fmla="*/ 5 h 21"/>
                    <a:gd name="T78" fmla="*/ 10 w 18"/>
                    <a:gd name="T79" fmla="*/ 4 h 21"/>
                    <a:gd name="T80" fmla="*/ 8 w 18"/>
                    <a:gd name="T81" fmla="*/ 4 h 21"/>
                    <a:gd name="T82" fmla="*/ 7 w 18"/>
                    <a:gd name="T83" fmla="*/ 5 h 21"/>
                    <a:gd name="T84" fmla="*/ 6 w 18"/>
                    <a:gd name="T85" fmla="*/ 6 h 21"/>
                    <a:gd name="T86" fmla="*/ 6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8" y="11"/>
                        <a:pt x="17" y="12"/>
                        <a:pt x="17" y="12"/>
                      </a:cubicBezTo>
                      <a:cubicBezTo>
                        <a:pt x="6" y="12"/>
                        <a:pt x="6" y="12"/>
                        <a:pt x="6" y="12"/>
                      </a:cubicBezTo>
                      <a:cubicBezTo>
                        <a:pt x="6" y="12"/>
                        <a:pt x="6" y="13"/>
                        <a:pt x="6" y="14"/>
                      </a:cubicBezTo>
                      <a:cubicBezTo>
                        <a:pt x="6" y="14"/>
                        <a:pt x="6" y="15"/>
                        <a:pt x="7" y="15"/>
                      </a:cubicBezTo>
                      <a:cubicBezTo>
                        <a:pt x="7" y="16"/>
                        <a:pt x="8" y="16"/>
                        <a:pt x="8" y="16"/>
                      </a:cubicBezTo>
                      <a:cubicBezTo>
                        <a:pt x="9" y="17"/>
                        <a:pt x="10" y="17"/>
                        <a:pt x="11" y="17"/>
                      </a:cubicBezTo>
                      <a:cubicBezTo>
                        <a:pt x="12" y="17"/>
                        <a:pt x="12" y="17"/>
                        <a:pt x="13" y="16"/>
                      </a:cubicBezTo>
                      <a:cubicBezTo>
                        <a:pt x="14" y="16"/>
                        <a:pt x="14" y="16"/>
                        <a:pt x="15" y="16"/>
                      </a:cubicBezTo>
                      <a:cubicBezTo>
                        <a:pt x="15" y="16"/>
                        <a:pt x="16" y="16"/>
                        <a:pt x="16" y="16"/>
                      </a:cubicBezTo>
                      <a:cubicBezTo>
                        <a:pt x="16" y="15"/>
                        <a:pt x="17" y="15"/>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7" y="19"/>
                        <a:pt x="17" y="19"/>
                      </a:cubicBezTo>
                      <a:cubicBezTo>
                        <a:pt x="17" y="19"/>
                        <a:pt x="17" y="19"/>
                        <a:pt x="16" y="19"/>
                      </a:cubicBezTo>
                      <a:cubicBezTo>
                        <a:pt x="16" y="20"/>
                        <a:pt x="15" y="20"/>
                        <a:pt x="15" y="20"/>
                      </a:cubicBezTo>
                      <a:cubicBezTo>
                        <a:pt x="14" y="20"/>
                        <a:pt x="13" y="20"/>
                        <a:pt x="13" y="20"/>
                      </a:cubicBezTo>
                      <a:cubicBezTo>
                        <a:pt x="12" y="20"/>
                        <a:pt x="11" y="21"/>
                        <a:pt x="10" y="21"/>
                      </a:cubicBezTo>
                      <a:cubicBezTo>
                        <a:pt x="9" y="21"/>
                        <a:pt x="7" y="20"/>
                        <a:pt x="6" y="20"/>
                      </a:cubicBezTo>
                      <a:cubicBezTo>
                        <a:pt x="5" y="19"/>
                        <a:pt x="4" y="19"/>
                        <a:pt x="3" y="18"/>
                      </a:cubicBezTo>
                      <a:cubicBezTo>
                        <a:pt x="2" y="17"/>
                        <a:pt x="1" y="16"/>
                        <a:pt x="1" y="15"/>
                      </a:cubicBezTo>
                      <a:cubicBezTo>
                        <a:pt x="1" y="14"/>
                        <a:pt x="0" y="12"/>
                        <a:pt x="0" y="10"/>
                      </a:cubicBezTo>
                      <a:cubicBezTo>
                        <a:pt x="0" y="9"/>
                        <a:pt x="1" y="7"/>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2"/>
                      </a:cubicBezTo>
                      <a:cubicBezTo>
                        <a:pt x="17" y="3"/>
                        <a:pt x="18" y="4"/>
                        <a:pt x="18" y="5"/>
                      </a:cubicBezTo>
                      <a:cubicBezTo>
                        <a:pt x="18" y="6"/>
                        <a:pt x="18" y="8"/>
                        <a:pt x="18" y="9"/>
                      </a:cubicBezTo>
                      <a:lnTo>
                        <a:pt x="18" y="10"/>
                      </a:lnTo>
                      <a:close/>
                      <a:moveTo>
                        <a:pt x="13" y="8"/>
                      </a:moveTo>
                      <a:cubicBezTo>
                        <a:pt x="13" y="7"/>
                        <a:pt x="13" y="6"/>
                        <a:pt x="12" y="5"/>
                      </a:cubicBezTo>
                      <a:cubicBezTo>
                        <a:pt x="12" y="4"/>
                        <a:pt x="11" y="4"/>
                        <a:pt x="10" y="4"/>
                      </a:cubicBezTo>
                      <a:cubicBezTo>
                        <a:pt x="9" y="4"/>
                        <a:pt x="8" y="4"/>
                        <a:pt x="8" y="4"/>
                      </a:cubicBezTo>
                      <a:cubicBezTo>
                        <a:pt x="7" y="4"/>
                        <a:pt x="7" y="5"/>
                        <a:pt x="7" y="5"/>
                      </a:cubicBezTo>
                      <a:cubicBezTo>
                        <a:pt x="6" y="5"/>
                        <a:pt x="6" y="6"/>
                        <a:pt x="6" y="6"/>
                      </a:cubicBezTo>
                      <a:cubicBezTo>
                        <a:pt x="6" y="7"/>
                        <a:pt x="6" y="8"/>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4" name="Freeform 8575">
                  <a:extLst>
                    <a:ext uri="{FF2B5EF4-FFF2-40B4-BE49-F238E27FC236}">
                      <a16:creationId xmlns:a16="http://schemas.microsoft.com/office/drawing/2014/main" id="{DF0DE43F-6B1C-4AC2-9E4A-1DA484A378B8}"/>
                    </a:ext>
                  </a:extLst>
                </p:cNvPr>
                <p:cNvSpPr>
                  <a:spLocks/>
                </p:cNvSpPr>
                <p:nvPr/>
              </p:nvSpPr>
              <p:spPr bwMode="auto">
                <a:xfrm>
                  <a:off x="-2565400" y="3686292"/>
                  <a:ext cx="50800" cy="52388"/>
                </a:xfrm>
                <a:custGeom>
                  <a:avLst/>
                  <a:gdLst>
                    <a:gd name="T0" fmla="*/ 19 w 19"/>
                    <a:gd name="T1" fmla="*/ 1 h 20"/>
                    <a:gd name="T2" fmla="*/ 19 w 19"/>
                    <a:gd name="T3" fmla="*/ 1 h 20"/>
                    <a:gd name="T4" fmla="*/ 19 w 19"/>
                    <a:gd name="T5" fmla="*/ 2 h 20"/>
                    <a:gd name="T6" fmla="*/ 19 w 19"/>
                    <a:gd name="T7" fmla="*/ 2 h 20"/>
                    <a:gd name="T8" fmla="*/ 19 w 19"/>
                    <a:gd name="T9" fmla="*/ 3 h 20"/>
                    <a:gd name="T10" fmla="*/ 13 w 19"/>
                    <a:gd name="T11" fmla="*/ 19 h 20"/>
                    <a:gd name="T12" fmla="*/ 13 w 19"/>
                    <a:gd name="T13" fmla="*/ 20 h 20"/>
                    <a:gd name="T14" fmla="*/ 13 w 19"/>
                    <a:gd name="T15" fmla="*/ 20 h 20"/>
                    <a:gd name="T16" fmla="*/ 11 w 19"/>
                    <a:gd name="T17" fmla="*/ 20 h 20"/>
                    <a:gd name="T18" fmla="*/ 10 w 19"/>
                    <a:gd name="T19" fmla="*/ 20 h 20"/>
                    <a:gd name="T20" fmla="*/ 8 w 19"/>
                    <a:gd name="T21" fmla="*/ 20 h 20"/>
                    <a:gd name="T22" fmla="*/ 7 w 19"/>
                    <a:gd name="T23" fmla="*/ 20 h 20"/>
                    <a:gd name="T24" fmla="*/ 6 w 19"/>
                    <a:gd name="T25" fmla="*/ 20 h 20"/>
                    <a:gd name="T26" fmla="*/ 6 w 19"/>
                    <a:gd name="T27" fmla="*/ 19 h 20"/>
                    <a:gd name="T28" fmla="*/ 1 w 19"/>
                    <a:gd name="T29" fmla="*/ 3 h 20"/>
                    <a:gd name="T30" fmla="*/ 0 w 19"/>
                    <a:gd name="T31" fmla="*/ 2 h 20"/>
                    <a:gd name="T32" fmla="*/ 0 w 19"/>
                    <a:gd name="T33" fmla="*/ 1 h 20"/>
                    <a:gd name="T34" fmla="*/ 0 w 19"/>
                    <a:gd name="T35" fmla="*/ 1 h 20"/>
                    <a:gd name="T36" fmla="*/ 0 w 19"/>
                    <a:gd name="T37" fmla="*/ 1 h 20"/>
                    <a:gd name="T38" fmla="*/ 1 w 19"/>
                    <a:gd name="T39" fmla="*/ 0 h 20"/>
                    <a:gd name="T40" fmla="*/ 2 w 19"/>
                    <a:gd name="T41" fmla="*/ 0 h 20"/>
                    <a:gd name="T42" fmla="*/ 3 w 19"/>
                    <a:gd name="T43" fmla="*/ 0 h 20"/>
                    <a:gd name="T44" fmla="*/ 4 w 19"/>
                    <a:gd name="T45" fmla="*/ 0 h 20"/>
                    <a:gd name="T46" fmla="*/ 5 w 19"/>
                    <a:gd name="T47" fmla="*/ 0 h 20"/>
                    <a:gd name="T48" fmla="*/ 5 w 19"/>
                    <a:gd name="T49" fmla="*/ 1 h 20"/>
                    <a:gd name="T50" fmla="*/ 6 w 19"/>
                    <a:gd name="T51" fmla="*/ 1 h 20"/>
                    <a:gd name="T52" fmla="*/ 10 w 19"/>
                    <a:gd name="T53" fmla="*/ 15 h 20"/>
                    <a:gd name="T54" fmla="*/ 10 w 19"/>
                    <a:gd name="T55" fmla="*/ 15 h 20"/>
                    <a:gd name="T56" fmla="*/ 10 w 19"/>
                    <a:gd name="T57" fmla="*/ 15 h 20"/>
                    <a:gd name="T58" fmla="*/ 14 w 19"/>
                    <a:gd name="T59" fmla="*/ 1 h 20"/>
                    <a:gd name="T60" fmla="*/ 14 w 19"/>
                    <a:gd name="T61" fmla="*/ 1 h 20"/>
                    <a:gd name="T62" fmla="*/ 15 w 19"/>
                    <a:gd name="T63" fmla="*/ 0 h 20"/>
                    <a:gd name="T64" fmla="*/ 15 w 19"/>
                    <a:gd name="T65" fmla="*/ 0 h 20"/>
                    <a:gd name="T66" fmla="*/ 17 w 19"/>
                    <a:gd name="T67" fmla="*/ 0 h 20"/>
                    <a:gd name="T68" fmla="*/ 18 w 19"/>
                    <a:gd name="T69" fmla="*/ 0 h 20"/>
                    <a:gd name="T70" fmla="*/ 19 w 19"/>
                    <a:gd name="T71" fmla="*/ 0 h 20"/>
                    <a:gd name="T72" fmla="*/ 19 w 19"/>
                    <a:gd name="T73" fmla="*/ 1 h 20"/>
                    <a:gd name="T74" fmla="*/ 19 w 19"/>
                    <a:gd name="T7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
                      </a:moveTo>
                      <a:cubicBezTo>
                        <a:pt x="19" y="1"/>
                        <a:pt x="19" y="1"/>
                        <a:pt x="19" y="1"/>
                      </a:cubicBezTo>
                      <a:cubicBezTo>
                        <a:pt x="19" y="1"/>
                        <a:pt x="19" y="2"/>
                        <a:pt x="19" y="2"/>
                      </a:cubicBezTo>
                      <a:cubicBezTo>
                        <a:pt x="19" y="2"/>
                        <a:pt x="19" y="2"/>
                        <a:pt x="19" y="2"/>
                      </a:cubicBezTo>
                      <a:cubicBezTo>
                        <a:pt x="19" y="2"/>
                        <a:pt x="19" y="2"/>
                        <a:pt x="19" y="3"/>
                      </a:cubicBezTo>
                      <a:cubicBezTo>
                        <a:pt x="13" y="19"/>
                        <a:pt x="13" y="19"/>
                        <a:pt x="13" y="19"/>
                      </a:cubicBezTo>
                      <a:cubicBezTo>
                        <a:pt x="13" y="19"/>
                        <a:pt x="13" y="19"/>
                        <a:pt x="13" y="20"/>
                      </a:cubicBezTo>
                      <a:cubicBezTo>
                        <a:pt x="13" y="20"/>
                        <a:pt x="13" y="20"/>
                        <a:pt x="13" y="20"/>
                      </a:cubicBezTo>
                      <a:cubicBezTo>
                        <a:pt x="12" y="20"/>
                        <a:pt x="12" y="20"/>
                        <a:pt x="11" y="20"/>
                      </a:cubicBezTo>
                      <a:cubicBezTo>
                        <a:pt x="11" y="20"/>
                        <a:pt x="10" y="20"/>
                        <a:pt x="10" y="20"/>
                      </a:cubicBezTo>
                      <a:cubicBezTo>
                        <a:pt x="9" y="20"/>
                        <a:pt x="8" y="20"/>
                        <a:pt x="8" y="20"/>
                      </a:cubicBezTo>
                      <a:cubicBezTo>
                        <a:pt x="7" y="20"/>
                        <a:pt x="7" y="20"/>
                        <a:pt x="7" y="20"/>
                      </a:cubicBezTo>
                      <a:cubicBezTo>
                        <a:pt x="7" y="20"/>
                        <a:pt x="6" y="20"/>
                        <a:pt x="6" y="20"/>
                      </a:cubicBezTo>
                      <a:cubicBezTo>
                        <a:pt x="6" y="19"/>
                        <a:pt x="6" y="19"/>
                        <a:pt x="6" y="19"/>
                      </a:cubicBezTo>
                      <a:cubicBezTo>
                        <a:pt x="1" y="3"/>
                        <a:pt x="1" y="3"/>
                        <a:pt x="1" y="3"/>
                      </a:cubicBezTo>
                      <a:cubicBezTo>
                        <a:pt x="0" y="2"/>
                        <a:pt x="0" y="2"/>
                        <a:pt x="0" y="2"/>
                      </a:cubicBezTo>
                      <a:cubicBezTo>
                        <a:pt x="0" y="2"/>
                        <a:pt x="0" y="1"/>
                        <a:pt x="0" y="1"/>
                      </a:cubicBezTo>
                      <a:cubicBezTo>
                        <a:pt x="0" y="1"/>
                        <a:pt x="0" y="1"/>
                        <a:pt x="0" y="1"/>
                      </a:cubicBezTo>
                      <a:cubicBezTo>
                        <a:pt x="0" y="1"/>
                        <a:pt x="0" y="1"/>
                        <a:pt x="0" y="1"/>
                      </a:cubicBezTo>
                      <a:cubicBezTo>
                        <a:pt x="0" y="1"/>
                        <a:pt x="1" y="1"/>
                        <a:pt x="1" y="0"/>
                      </a:cubicBezTo>
                      <a:cubicBezTo>
                        <a:pt x="1" y="0"/>
                        <a:pt x="1" y="0"/>
                        <a:pt x="2" y="0"/>
                      </a:cubicBezTo>
                      <a:cubicBezTo>
                        <a:pt x="2" y="0"/>
                        <a:pt x="2" y="0"/>
                        <a:pt x="3" y="0"/>
                      </a:cubicBezTo>
                      <a:cubicBezTo>
                        <a:pt x="3" y="0"/>
                        <a:pt x="4" y="0"/>
                        <a:pt x="4" y="0"/>
                      </a:cubicBezTo>
                      <a:cubicBezTo>
                        <a:pt x="4" y="0"/>
                        <a:pt x="5" y="0"/>
                        <a:pt x="5" y="0"/>
                      </a:cubicBezTo>
                      <a:cubicBezTo>
                        <a:pt x="5" y="1"/>
                        <a:pt x="5" y="1"/>
                        <a:pt x="5" y="1"/>
                      </a:cubicBezTo>
                      <a:cubicBezTo>
                        <a:pt x="5" y="1"/>
                        <a:pt x="6" y="1"/>
                        <a:pt x="6" y="1"/>
                      </a:cubicBezTo>
                      <a:cubicBezTo>
                        <a:pt x="10" y="15"/>
                        <a:pt x="10" y="15"/>
                        <a:pt x="10" y="15"/>
                      </a:cubicBezTo>
                      <a:cubicBezTo>
                        <a:pt x="10" y="15"/>
                        <a:pt x="10" y="15"/>
                        <a:pt x="10" y="15"/>
                      </a:cubicBezTo>
                      <a:cubicBezTo>
                        <a:pt x="10" y="15"/>
                        <a:pt x="10" y="15"/>
                        <a:pt x="10" y="15"/>
                      </a:cubicBezTo>
                      <a:cubicBezTo>
                        <a:pt x="14" y="1"/>
                        <a:pt x="14" y="1"/>
                        <a:pt x="14" y="1"/>
                      </a:cubicBezTo>
                      <a:cubicBezTo>
                        <a:pt x="14" y="1"/>
                        <a:pt x="14" y="1"/>
                        <a:pt x="14" y="1"/>
                      </a:cubicBezTo>
                      <a:cubicBezTo>
                        <a:pt x="14" y="1"/>
                        <a:pt x="14" y="1"/>
                        <a:pt x="15" y="0"/>
                      </a:cubicBezTo>
                      <a:cubicBezTo>
                        <a:pt x="15" y="0"/>
                        <a:pt x="15" y="0"/>
                        <a:pt x="15" y="0"/>
                      </a:cubicBezTo>
                      <a:cubicBezTo>
                        <a:pt x="16" y="0"/>
                        <a:pt x="16" y="0"/>
                        <a:pt x="17" y="0"/>
                      </a:cubicBezTo>
                      <a:cubicBezTo>
                        <a:pt x="17" y="0"/>
                        <a:pt x="18" y="0"/>
                        <a:pt x="18" y="0"/>
                      </a:cubicBezTo>
                      <a:cubicBezTo>
                        <a:pt x="18" y="0"/>
                        <a:pt x="19" y="0"/>
                        <a:pt x="19" y="0"/>
                      </a:cubicBezTo>
                      <a:cubicBezTo>
                        <a:pt x="19" y="1"/>
                        <a:pt x="19" y="1"/>
                        <a:pt x="19" y="1"/>
                      </a:cubicBezTo>
                      <a:cubicBezTo>
                        <a:pt x="19" y="1"/>
                        <a:pt x="19" y="1"/>
                        <a:pt x="1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5" name="Freeform 8576">
                  <a:extLst>
                    <a:ext uri="{FF2B5EF4-FFF2-40B4-BE49-F238E27FC236}">
                      <a16:creationId xmlns:a16="http://schemas.microsoft.com/office/drawing/2014/main" id="{E049560F-4839-450A-AE83-7A348DA6136A}"/>
                    </a:ext>
                  </a:extLst>
                </p:cNvPr>
                <p:cNvSpPr>
                  <a:spLocks noEditPoints="1"/>
                </p:cNvSpPr>
                <p:nvPr/>
              </p:nvSpPr>
              <p:spPr bwMode="auto">
                <a:xfrm>
                  <a:off x="-2508250" y="3686292"/>
                  <a:ext cx="47625" cy="53975"/>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6 h 21"/>
                    <a:gd name="T18" fmla="*/ 14 w 18"/>
                    <a:gd name="T19" fmla="*/ 16 h 21"/>
                    <a:gd name="T20" fmla="*/ 15 w 18"/>
                    <a:gd name="T21" fmla="*/ 16 h 21"/>
                    <a:gd name="T22" fmla="*/ 16 w 18"/>
                    <a:gd name="T23" fmla="*/ 15 h 21"/>
                    <a:gd name="T24" fmla="*/ 16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6 w 18"/>
                    <a:gd name="T39" fmla="*/ 19 h 21"/>
                    <a:gd name="T40" fmla="*/ 16 w 18"/>
                    <a:gd name="T41" fmla="*/ 19 h 21"/>
                    <a:gd name="T42" fmla="*/ 14 w 18"/>
                    <a:gd name="T43" fmla="*/ 20 h 21"/>
                    <a:gd name="T44" fmla="*/ 12 w 18"/>
                    <a:gd name="T45" fmla="*/ 20 h 21"/>
                    <a:gd name="T46" fmla="*/ 9 w 18"/>
                    <a:gd name="T47" fmla="*/ 21 h 21"/>
                    <a:gd name="T48" fmla="*/ 5 w 18"/>
                    <a:gd name="T49" fmla="*/ 20 h 21"/>
                    <a:gd name="T50" fmla="*/ 2 w 18"/>
                    <a:gd name="T51" fmla="*/ 18 h 21"/>
                    <a:gd name="T52" fmla="*/ 0 w 18"/>
                    <a:gd name="T53" fmla="*/ 15 h 21"/>
                    <a:gd name="T54" fmla="*/ 0 w 18"/>
                    <a:gd name="T55" fmla="*/ 10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2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7" y="11"/>
                      </a:cubicBezTo>
                      <a:cubicBezTo>
                        <a:pt x="17" y="11"/>
                        <a:pt x="17" y="12"/>
                        <a:pt x="16" y="12"/>
                      </a:cubicBezTo>
                      <a:cubicBezTo>
                        <a:pt x="5" y="12"/>
                        <a:pt x="5" y="12"/>
                        <a:pt x="5" y="12"/>
                      </a:cubicBezTo>
                      <a:cubicBezTo>
                        <a:pt x="5" y="12"/>
                        <a:pt x="5" y="13"/>
                        <a:pt x="5" y="14"/>
                      </a:cubicBezTo>
                      <a:cubicBezTo>
                        <a:pt x="5" y="14"/>
                        <a:pt x="6" y="15"/>
                        <a:pt x="6" y="15"/>
                      </a:cubicBezTo>
                      <a:cubicBezTo>
                        <a:pt x="7" y="16"/>
                        <a:pt x="7" y="16"/>
                        <a:pt x="8" y="16"/>
                      </a:cubicBezTo>
                      <a:cubicBezTo>
                        <a:pt x="8" y="17"/>
                        <a:pt x="9" y="17"/>
                        <a:pt x="10" y="17"/>
                      </a:cubicBezTo>
                      <a:cubicBezTo>
                        <a:pt x="11" y="17"/>
                        <a:pt x="12" y="17"/>
                        <a:pt x="12" y="16"/>
                      </a:cubicBezTo>
                      <a:cubicBezTo>
                        <a:pt x="13" y="16"/>
                        <a:pt x="14" y="16"/>
                        <a:pt x="14" y="16"/>
                      </a:cubicBezTo>
                      <a:cubicBezTo>
                        <a:pt x="15" y="16"/>
                        <a:pt x="15" y="16"/>
                        <a:pt x="15" y="16"/>
                      </a:cubicBezTo>
                      <a:cubicBezTo>
                        <a:pt x="16" y="15"/>
                        <a:pt x="16" y="15"/>
                        <a:pt x="16" y="15"/>
                      </a:cubicBezTo>
                      <a:cubicBezTo>
                        <a:pt x="16" y="15"/>
                        <a:pt x="16" y="15"/>
                        <a:pt x="16"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6" y="19"/>
                        <a:pt x="16" y="19"/>
                      </a:cubicBezTo>
                      <a:cubicBezTo>
                        <a:pt x="16" y="19"/>
                        <a:pt x="16" y="19"/>
                        <a:pt x="16" y="19"/>
                      </a:cubicBezTo>
                      <a:cubicBezTo>
                        <a:pt x="15" y="20"/>
                        <a:pt x="15" y="20"/>
                        <a:pt x="14" y="20"/>
                      </a:cubicBezTo>
                      <a:cubicBezTo>
                        <a:pt x="14" y="20"/>
                        <a:pt x="13" y="20"/>
                        <a:pt x="12" y="20"/>
                      </a:cubicBezTo>
                      <a:cubicBezTo>
                        <a:pt x="11" y="20"/>
                        <a:pt x="10" y="21"/>
                        <a:pt x="9" y="21"/>
                      </a:cubicBezTo>
                      <a:cubicBezTo>
                        <a:pt x="8" y="21"/>
                        <a:pt x="6" y="20"/>
                        <a:pt x="5" y="20"/>
                      </a:cubicBezTo>
                      <a:cubicBezTo>
                        <a:pt x="4" y="19"/>
                        <a:pt x="3" y="19"/>
                        <a:pt x="2" y="18"/>
                      </a:cubicBezTo>
                      <a:cubicBezTo>
                        <a:pt x="1" y="17"/>
                        <a:pt x="1" y="16"/>
                        <a:pt x="0" y="15"/>
                      </a:cubicBezTo>
                      <a:cubicBezTo>
                        <a:pt x="0" y="14"/>
                        <a:pt x="0" y="12"/>
                        <a:pt x="0" y="10"/>
                      </a:cubicBezTo>
                      <a:cubicBezTo>
                        <a:pt x="0" y="9"/>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2"/>
                      </a:cubicBezTo>
                      <a:cubicBezTo>
                        <a:pt x="16" y="3"/>
                        <a:pt x="17" y="4"/>
                        <a:pt x="17" y="5"/>
                      </a:cubicBezTo>
                      <a:cubicBezTo>
                        <a:pt x="17" y="6"/>
                        <a:pt x="18" y="8"/>
                        <a:pt x="18" y="9"/>
                      </a:cubicBezTo>
                      <a:lnTo>
                        <a:pt x="18" y="10"/>
                      </a:lnTo>
                      <a:close/>
                      <a:moveTo>
                        <a:pt x="13" y="8"/>
                      </a:moveTo>
                      <a:cubicBezTo>
                        <a:pt x="13" y="7"/>
                        <a:pt x="12" y="6"/>
                        <a:pt x="12" y="5"/>
                      </a:cubicBezTo>
                      <a:cubicBezTo>
                        <a:pt x="11" y="4"/>
                        <a:pt x="10" y="4"/>
                        <a:pt x="9" y="4"/>
                      </a:cubicBezTo>
                      <a:cubicBezTo>
                        <a:pt x="8" y="4"/>
                        <a:pt x="8" y="4"/>
                        <a:pt x="7" y="4"/>
                      </a:cubicBezTo>
                      <a:cubicBezTo>
                        <a:pt x="7" y="4"/>
                        <a:pt x="6" y="5"/>
                        <a:pt x="6" y="5"/>
                      </a:cubicBezTo>
                      <a:cubicBezTo>
                        <a:pt x="6" y="5"/>
                        <a:pt x="5" y="6"/>
                        <a:pt x="5" y="6"/>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6" name="Freeform 8577">
                  <a:extLst>
                    <a:ext uri="{FF2B5EF4-FFF2-40B4-BE49-F238E27FC236}">
                      <a16:creationId xmlns:a16="http://schemas.microsoft.com/office/drawing/2014/main" id="{FC7E750C-F6F0-48DE-8F3D-4EC99543E22C}"/>
                    </a:ext>
                  </a:extLst>
                </p:cNvPr>
                <p:cNvSpPr>
                  <a:spLocks/>
                </p:cNvSpPr>
                <p:nvPr/>
              </p:nvSpPr>
              <p:spPr bwMode="auto">
                <a:xfrm>
                  <a:off x="-2449513" y="3686292"/>
                  <a:ext cx="44450" cy="52388"/>
                </a:xfrm>
                <a:custGeom>
                  <a:avLst/>
                  <a:gdLst>
                    <a:gd name="T0" fmla="*/ 17 w 17"/>
                    <a:gd name="T1" fmla="*/ 19 h 20"/>
                    <a:gd name="T2" fmla="*/ 17 w 17"/>
                    <a:gd name="T3" fmla="*/ 20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20 h 20"/>
                    <a:gd name="T16" fmla="*/ 12 w 17"/>
                    <a:gd name="T17" fmla="*/ 19 h 20"/>
                    <a:gd name="T18" fmla="*/ 12 w 17"/>
                    <a:gd name="T19" fmla="*/ 9 h 20"/>
                    <a:gd name="T20" fmla="*/ 12 w 17"/>
                    <a:gd name="T21" fmla="*/ 7 h 20"/>
                    <a:gd name="T22" fmla="*/ 11 w 17"/>
                    <a:gd name="T23" fmla="*/ 6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20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19 h 20"/>
                    <a:gd name="T50" fmla="*/ 0 w 17"/>
                    <a:gd name="T51" fmla="*/ 1 h 20"/>
                    <a:gd name="T52" fmla="*/ 0 w 17"/>
                    <a:gd name="T53" fmla="*/ 1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20"/>
                        <a:pt x="17" y="20"/>
                      </a:cubicBez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2" y="20"/>
                        <a:pt x="12" y="20"/>
                      </a:cubicBezTo>
                      <a:cubicBezTo>
                        <a:pt x="12" y="20"/>
                        <a:pt x="12" y="19"/>
                        <a:pt x="12" y="19"/>
                      </a:cubicBezTo>
                      <a:cubicBezTo>
                        <a:pt x="12" y="9"/>
                        <a:pt x="12" y="9"/>
                        <a:pt x="12" y="9"/>
                      </a:cubicBezTo>
                      <a:cubicBezTo>
                        <a:pt x="12" y="8"/>
                        <a:pt x="12" y="7"/>
                        <a:pt x="12" y="7"/>
                      </a:cubicBezTo>
                      <a:cubicBezTo>
                        <a:pt x="12" y="6"/>
                        <a:pt x="12" y="6"/>
                        <a:pt x="11" y="6"/>
                      </a:cubicBezTo>
                      <a:cubicBezTo>
                        <a:pt x="11" y="5"/>
                        <a:pt x="11" y="5"/>
                        <a:pt x="10" y="5"/>
                      </a:cubicBezTo>
                      <a:cubicBezTo>
                        <a:pt x="10" y="5"/>
                        <a:pt x="10" y="4"/>
                        <a:pt x="9" y="4"/>
                      </a:cubicBezTo>
                      <a:cubicBezTo>
                        <a:pt x="8" y="4"/>
                        <a:pt x="8" y="5"/>
                        <a:pt x="7" y="5"/>
                      </a:cubicBezTo>
                      <a:cubicBezTo>
                        <a:pt x="6" y="6"/>
                        <a:pt x="6" y="6"/>
                        <a:pt x="5" y="7"/>
                      </a:cubicBezTo>
                      <a:cubicBezTo>
                        <a:pt x="5" y="19"/>
                        <a:pt x="5" y="19"/>
                        <a:pt x="5" y="19"/>
                      </a:cubicBezTo>
                      <a:cubicBezTo>
                        <a:pt x="5" y="19"/>
                        <a:pt x="5" y="20"/>
                        <a:pt x="5" y="20"/>
                      </a:cubicBezTo>
                      <a:cubicBezTo>
                        <a:pt x="5" y="20"/>
                        <a:pt x="5" y="20"/>
                        <a:pt x="4"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20"/>
                      </a:cubicBezTo>
                      <a:cubicBezTo>
                        <a:pt x="0" y="20"/>
                        <a:pt x="0" y="19"/>
                        <a:pt x="0" y="19"/>
                      </a:cubicBezTo>
                      <a:cubicBezTo>
                        <a:pt x="0" y="1"/>
                        <a:pt x="0" y="1"/>
                        <a:pt x="0" y="1"/>
                      </a:cubicBezTo>
                      <a:cubicBezTo>
                        <a:pt x="0" y="1"/>
                        <a:pt x="0" y="1"/>
                        <a:pt x="0" y="1"/>
                      </a:cubicBezTo>
                      <a:cubicBezTo>
                        <a:pt x="0" y="1"/>
                        <a:pt x="0" y="1"/>
                        <a:pt x="0" y="0"/>
                      </a:cubicBezTo>
                      <a:cubicBezTo>
                        <a:pt x="1" y="0"/>
                        <a:pt x="1" y="0"/>
                        <a:pt x="1" y="0"/>
                      </a:cubicBezTo>
                      <a:cubicBezTo>
                        <a:pt x="1" y="0"/>
                        <a:pt x="2" y="0"/>
                        <a:pt x="2" y="0"/>
                      </a:cubicBezTo>
                      <a:cubicBezTo>
                        <a:pt x="3" y="0"/>
                        <a:pt x="3" y="0"/>
                        <a:pt x="3" y="0"/>
                      </a:cubicBezTo>
                      <a:cubicBezTo>
                        <a:pt x="3" y="0"/>
                        <a:pt x="4" y="0"/>
                        <a:pt x="4" y="0"/>
                      </a:cubicBezTo>
                      <a:cubicBezTo>
                        <a:pt x="4" y="1"/>
                        <a:pt x="4" y="1"/>
                        <a:pt x="4" y="1"/>
                      </a:cubicBezTo>
                      <a:cubicBezTo>
                        <a:pt x="4" y="1"/>
                        <a:pt x="4" y="1"/>
                        <a:pt x="4" y="1"/>
                      </a:cubicBezTo>
                      <a:cubicBezTo>
                        <a:pt x="4" y="3"/>
                        <a:pt x="4" y="3"/>
                        <a:pt x="4" y="3"/>
                      </a:cubicBezTo>
                      <a:cubicBezTo>
                        <a:pt x="5" y="2"/>
                        <a:pt x="6" y="1"/>
                        <a:pt x="7" y="1"/>
                      </a:cubicBezTo>
                      <a:cubicBezTo>
                        <a:pt x="8" y="0"/>
                        <a:pt x="9" y="0"/>
                        <a:pt x="11" y="0"/>
                      </a:cubicBezTo>
                      <a:cubicBezTo>
                        <a:pt x="12" y="0"/>
                        <a:pt x="13" y="0"/>
                        <a:pt x="14" y="1"/>
                      </a:cubicBezTo>
                      <a:cubicBezTo>
                        <a:pt x="15" y="1"/>
                        <a:pt x="15" y="2"/>
                        <a:pt x="16" y="2"/>
                      </a:cubicBezTo>
                      <a:cubicBezTo>
                        <a:pt x="16" y="3"/>
                        <a:pt x="17" y="4"/>
                        <a:pt x="17" y="5"/>
                      </a:cubicBezTo>
                      <a:cubicBezTo>
                        <a:pt x="17" y="6"/>
                        <a:pt x="17" y="7"/>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7" name="Freeform 8578">
                  <a:extLst>
                    <a:ext uri="{FF2B5EF4-FFF2-40B4-BE49-F238E27FC236}">
                      <a16:creationId xmlns:a16="http://schemas.microsoft.com/office/drawing/2014/main" id="{9264A7E8-8403-411A-B030-78C82A5B3367}"/>
                    </a:ext>
                  </a:extLst>
                </p:cNvPr>
                <p:cNvSpPr>
                  <a:spLocks/>
                </p:cNvSpPr>
                <p:nvPr/>
              </p:nvSpPr>
              <p:spPr bwMode="auto">
                <a:xfrm>
                  <a:off x="-2393950" y="3686292"/>
                  <a:ext cx="38100" cy="53975"/>
                </a:xfrm>
                <a:custGeom>
                  <a:avLst/>
                  <a:gdLst>
                    <a:gd name="T0" fmla="*/ 14 w 14"/>
                    <a:gd name="T1" fmla="*/ 14 h 21"/>
                    <a:gd name="T2" fmla="*/ 14 w 14"/>
                    <a:gd name="T3" fmla="*/ 17 h 21"/>
                    <a:gd name="T4" fmla="*/ 12 w 14"/>
                    <a:gd name="T5" fmla="*/ 19 h 21"/>
                    <a:gd name="T6" fmla="*/ 9 w 14"/>
                    <a:gd name="T7" fmla="*/ 20 h 21"/>
                    <a:gd name="T8" fmla="*/ 6 w 14"/>
                    <a:gd name="T9" fmla="*/ 21 h 21"/>
                    <a:gd name="T10" fmla="*/ 4 w 14"/>
                    <a:gd name="T11" fmla="*/ 20 h 21"/>
                    <a:gd name="T12" fmla="*/ 3 w 14"/>
                    <a:gd name="T13" fmla="*/ 20 h 21"/>
                    <a:gd name="T14" fmla="*/ 1 w 14"/>
                    <a:gd name="T15" fmla="*/ 19 h 21"/>
                    <a:gd name="T16" fmla="*/ 1 w 14"/>
                    <a:gd name="T17" fmla="*/ 19 h 21"/>
                    <a:gd name="T18" fmla="*/ 0 w 14"/>
                    <a:gd name="T19" fmla="*/ 18 h 21"/>
                    <a:gd name="T20" fmla="*/ 0 w 14"/>
                    <a:gd name="T21" fmla="*/ 17 h 21"/>
                    <a:gd name="T22" fmla="*/ 0 w 14"/>
                    <a:gd name="T23" fmla="*/ 16 h 21"/>
                    <a:gd name="T24" fmla="*/ 0 w 14"/>
                    <a:gd name="T25" fmla="*/ 15 h 21"/>
                    <a:gd name="T26" fmla="*/ 1 w 14"/>
                    <a:gd name="T27" fmla="*/ 15 h 21"/>
                    <a:gd name="T28" fmla="*/ 1 w 14"/>
                    <a:gd name="T29" fmla="*/ 15 h 21"/>
                    <a:gd name="T30" fmla="*/ 2 w 14"/>
                    <a:gd name="T31" fmla="*/ 15 h 21"/>
                    <a:gd name="T32" fmla="*/ 3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3 h 21"/>
                    <a:gd name="T64" fmla="*/ 2 w 14"/>
                    <a:gd name="T65" fmla="*/ 2 h 21"/>
                    <a:gd name="T66" fmla="*/ 5 w 14"/>
                    <a:gd name="T67" fmla="*/ 0 h 21"/>
                    <a:gd name="T68" fmla="*/ 8 w 14"/>
                    <a:gd name="T69" fmla="*/ 0 h 21"/>
                    <a:gd name="T70" fmla="*/ 9 w 14"/>
                    <a:gd name="T71" fmla="*/ 0 h 21"/>
                    <a:gd name="T72" fmla="*/ 11 w 14"/>
                    <a:gd name="T73" fmla="*/ 0 h 21"/>
                    <a:gd name="T74" fmla="*/ 12 w 14"/>
                    <a:gd name="T75" fmla="*/ 1 h 21"/>
                    <a:gd name="T76" fmla="*/ 13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3 w 14"/>
                    <a:gd name="T93" fmla="*/ 5 h 21"/>
                    <a:gd name="T94" fmla="*/ 12 w 14"/>
                    <a:gd name="T95" fmla="*/ 5 h 21"/>
                    <a:gd name="T96" fmla="*/ 11 w 14"/>
                    <a:gd name="T97" fmla="*/ 4 h 21"/>
                    <a:gd name="T98" fmla="*/ 10 w 14"/>
                    <a:gd name="T99" fmla="*/ 4 h 21"/>
                    <a:gd name="T100" fmla="*/ 8 w 14"/>
                    <a:gd name="T101" fmla="*/ 4 h 21"/>
                    <a:gd name="T102" fmla="*/ 7 w 14"/>
                    <a:gd name="T103" fmla="*/ 4 h 21"/>
                    <a:gd name="T104" fmla="*/ 6 w 14"/>
                    <a:gd name="T105" fmla="*/ 4 h 21"/>
                    <a:gd name="T106" fmla="*/ 5 w 14"/>
                    <a:gd name="T107" fmla="*/ 5 h 21"/>
                    <a:gd name="T108" fmla="*/ 5 w 14"/>
                    <a:gd name="T109" fmla="*/ 6 h 21"/>
                    <a:gd name="T110" fmla="*/ 6 w 14"/>
                    <a:gd name="T111" fmla="*/ 7 h 21"/>
                    <a:gd name="T112" fmla="*/ 7 w 14"/>
                    <a:gd name="T113" fmla="*/ 7 h 21"/>
                    <a:gd name="T114" fmla="*/ 8 w 14"/>
                    <a:gd name="T115" fmla="*/ 8 h 21"/>
                    <a:gd name="T116" fmla="*/ 10 w 14"/>
                    <a:gd name="T117" fmla="*/ 9 h 21"/>
                    <a:gd name="T118" fmla="*/ 11 w 14"/>
                    <a:gd name="T119" fmla="*/ 9 h 21"/>
                    <a:gd name="T120" fmla="*/ 13 w 14"/>
                    <a:gd name="T121" fmla="*/ 10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4" y="17"/>
                      </a:cubicBezTo>
                      <a:cubicBezTo>
                        <a:pt x="13" y="18"/>
                        <a:pt x="13" y="18"/>
                        <a:pt x="12" y="19"/>
                      </a:cubicBezTo>
                      <a:cubicBezTo>
                        <a:pt x="11" y="19"/>
                        <a:pt x="10" y="20"/>
                        <a:pt x="9" y="20"/>
                      </a:cubicBezTo>
                      <a:cubicBezTo>
                        <a:pt x="8" y="20"/>
                        <a:pt x="7" y="21"/>
                        <a:pt x="6" y="21"/>
                      </a:cubicBezTo>
                      <a:cubicBezTo>
                        <a:pt x="6" y="21"/>
                        <a:pt x="5" y="20"/>
                        <a:pt x="4" y="20"/>
                      </a:cubicBezTo>
                      <a:cubicBezTo>
                        <a:pt x="4" y="20"/>
                        <a:pt x="3" y="20"/>
                        <a:pt x="3" y="20"/>
                      </a:cubicBezTo>
                      <a:cubicBezTo>
                        <a:pt x="2" y="20"/>
                        <a:pt x="2" y="20"/>
                        <a:pt x="1" y="19"/>
                      </a:cubicBezTo>
                      <a:cubicBezTo>
                        <a:pt x="1" y="19"/>
                        <a:pt x="1" y="19"/>
                        <a:pt x="1" y="19"/>
                      </a:cubicBezTo>
                      <a:cubicBezTo>
                        <a:pt x="1" y="19"/>
                        <a:pt x="0" y="19"/>
                        <a:pt x="0" y="18"/>
                      </a:cubicBezTo>
                      <a:cubicBezTo>
                        <a:pt x="0" y="18"/>
                        <a:pt x="0" y="18"/>
                        <a:pt x="0" y="17"/>
                      </a:cubicBezTo>
                      <a:cubicBezTo>
                        <a:pt x="0" y="17"/>
                        <a:pt x="0" y="16"/>
                        <a:pt x="0" y="16"/>
                      </a:cubicBezTo>
                      <a:cubicBezTo>
                        <a:pt x="0" y="16"/>
                        <a:pt x="0" y="16"/>
                        <a:pt x="0" y="15"/>
                      </a:cubicBezTo>
                      <a:cubicBezTo>
                        <a:pt x="0" y="15"/>
                        <a:pt x="1" y="15"/>
                        <a:pt x="1" y="15"/>
                      </a:cubicBezTo>
                      <a:cubicBezTo>
                        <a:pt x="1" y="15"/>
                        <a:pt x="1" y="15"/>
                        <a:pt x="1" y="15"/>
                      </a:cubicBezTo>
                      <a:cubicBezTo>
                        <a:pt x="1" y="15"/>
                        <a:pt x="1" y="15"/>
                        <a:pt x="2" y="15"/>
                      </a:cubicBezTo>
                      <a:cubicBezTo>
                        <a:pt x="2" y="16"/>
                        <a:pt x="2" y="16"/>
                        <a:pt x="3" y="16"/>
                      </a:cubicBezTo>
                      <a:cubicBezTo>
                        <a:pt x="3" y="16"/>
                        <a:pt x="4" y="16"/>
                        <a:pt x="4" y="17"/>
                      </a:cubicBezTo>
                      <a:cubicBezTo>
                        <a:pt x="5" y="17"/>
                        <a:pt x="5" y="17"/>
                        <a:pt x="6" y="17"/>
                      </a:cubicBezTo>
                      <a:cubicBezTo>
                        <a:pt x="7" y="17"/>
                        <a:pt x="7" y="17"/>
                        <a:pt x="7" y="17"/>
                      </a:cubicBezTo>
                      <a:cubicBezTo>
                        <a:pt x="8" y="17"/>
                        <a:pt x="8" y="16"/>
                        <a:pt x="8" y="16"/>
                      </a:cubicBezTo>
                      <a:cubicBezTo>
                        <a:pt x="9" y="16"/>
                        <a:pt x="9" y="16"/>
                        <a:pt x="9" y="16"/>
                      </a:cubicBezTo>
                      <a:cubicBezTo>
                        <a:pt x="9" y="15"/>
                        <a:pt x="9" y="15"/>
                        <a:pt x="9" y="15"/>
                      </a:cubicBezTo>
                      <a:cubicBezTo>
                        <a:pt x="9" y="14"/>
                        <a:pt x="9" y="14"/>
                        <a:pt x="9" y="14"/>
                      </a:cubicBezTo>
                      <a:cubicBezTo>
                        <a:pt x="9" y="13"/>
                        <a:pt x="8" y="13"/>
                        <a:pt x="8" y="13"/>
                      </a:cubicBezTo>
                      <a:cubicBezTo>
                        <a:pt x="7" y="13"/>
                        <a:pt x="7" y="12"/>
                        <a:pt x="6" y="12"/>
                      </a:cubicBezTo>
                      <a:cubicBezTo>
                        <a:pt x="6" y="12"/>
                        <a:pt x="5" y="12"/>
                        <a:pt x="5" y="12"/>
                      </a:cubicBezTo>
                      <a:cubicBezTo>
                        <a:pt x="4" y="11"/>
                        <a:pt x="4" y="11"/>
                        <a:pt x="3" y="11"/>
                      </a:cubicBezTo>
                      <a:cubicBezTo>
                        <a:pt x="3" y="10"/>
                        <a:pt x="2" y="10"/>
                        <a:pt x="2" y="10"/>
                      </a:cubicBezTo>
                      <a:cubicBezTo>
                        <a:pt x="1" y="9"/>
                        <a:pt x="1" y="9"/>
                        <a:pt x="1" y="8"/>
                      </a:cubicBezTo>
                      <a:cubicBezTo>
                        <a:pt x="1" y="7"/>
                        <a:pt x="0" y="7"/>
                        <a:pt x="0" y="6"/>
                      </a:cubicBezTo>
                      <a:cubicBezTo>
                        <a:pt x="0" y="5"/>
                        <a:pt x="1" y="4"/>
                        <a:pt x="1" y="3"/>
                      </a:cubicBezTo>
                      <a:cubicBezTo>
                        <a:pt x="1" y="3"/>
                        <a:pt x="2" y="2"/>
                        <a:pt x="2" y="2"/>
                      </a:cubicBezTo>
                      <a:cubicBezTo>
                        <a:pt x="3" y="1"/>
                        <a:pt x="4" y="1"/>
                        <a:pt x="5" y="0"/>
                      </a:cubicBezTo>
                      <a:cubicBezTo>
                        <a:pt x="6" y="0"/>
                        <a:pt x="7" y="0"/>
                        <a:pt x="8" y="0"/>
                      </a:cubicBezTo>
                      <a:cubicBezTo>
                        <a:pt x="8" y="0"/>
                        <a:pt x="9" y="0"/>
                        <a:pt x="9" y="0"/>
                      </a:cubicBezTo>
                      <a:cubicBezTo>
                        <a:pt x="10" y="0"/>
                        <a:pt x="11" y="0"/>
                        <a:pt x="11" y="0"/>
                      </a:cubicBezTo>
                      <a:cubicBezTo>
                        <a:pt x="11" y="0"/>
                        <a:pt x="12" y="1"/>
                        <a:pt x="12" y="1"/>
                      </a:cubicBezTo>
                      <a:cubicBezTo>
                        <a:pt x="12" y="1"/>
                        <a:pt x="13" y="1"/>
                        <a:pt x="13" y="1"/>
                      </a:cubicBezTo>
                      <a:cubicBezTo>
                        <a:pt x="13" y="1"/>
                        <a:pt x="13" y="1"/>
                        <a:pt x="13" y="1"/>
                      </a:cubicBezTo>
                      <a:cubicBezTo>
                        <a:pt x="13" y="2"/>
                        <a:pt x="13" y="2"/>
                        <a:pt x="13" y="2"/>
                      </a:cubicBezTo>
                      <a:cubicBezTo>
                        <a:pt x="13" y="2"/>
                        <a:pt x="13" y="2"/>
                        <a:pt x="13" y="2"/>
                      </a:cubicBezTo>
                      <a:cubicBezTo>
                        <a:pt x="13" y="3"/>
                        <a:pt x="13" y="3"/>
                        <a:pt x="13" y="3"/>
                      </a:cubicBezTo>
                      <a:cubicBezTo>
                        <a:pt x="13" y="3"/>
                        <a:pt x="13" y="4"/>
                        <a:pt x="13" y="4"/>
                      </a:cubicBezTo>
                      <a:cubicBezTo>
                        <a:pt x="13" y="4"/>
                        <a:pt x="13" y="4"/>
                        <a:pt x="13" y="5"/>
                      </a:cubicBezTo>
                      <a:cubicBezTo>
                        <a:pt x="13" y="5"/>
                        <a:pt x="13" y="5"/>
                        <a:pt x="13" y="5"/>
                      </a:cubicBezTo>
                      <a:cubicBezTo>
                        <a:pt x="13" y="5"/>
                        <a:pt x="13" y="5"/>
                        <a:pt x="13" y="5"/>
                      </a:cubicBezTo>
                      <a:cubicBezTo>
                        <a:pt x="12" y="5"/>
                        <a:pt x="12" y="5"/>
                        <a:pt x="12" y="5"/>
                      </a:cubicBezTo>
                      <a:cubicBezTo>
                        <a:pt x="12" y="5"/>
                        <a:pt x="11" y="4"/>
                        <a:pt x="11" y="4"/>
                      </a:cubicBezTo>
                      <a:cubicBezTo>
                        <a:pt x="11" y="4"/>
                        <a:pt x="10" y="4"/>
                        <a:pt x="10" y="4"/>
                      </a:cubicBezTo>
                      <a:cubicBezTo>
                        <a:pt x="9" y="4"/>
                        <a:pt x="9" y="4"/>
                        <a:pt x="8" y="4"/>
                      </a:cubicBezTo>
                      <a:cubicBezTo>
                        <a:pt x="7" y="4"/>
                        <a:pt x="7" y="4"/>
                        <a:pt x="7" y="4"/>
                      </a:cubicBezTo>
                      <a:cubicBezTo>
                        <a:pt x="6" y="4"/>
                        <a:pt x="6" y="4"/>
                        <a:pt x="6" y="4"/>
                      </a:cubicBezTo>
                      <a:cubicBezTo>
                        <a:pt x="6" y="4"/>
                        <a:pt x="6" y="5"/>
                        <a:pt x="5" y="5"/>
                      </a:cubicBezTo>
                      <a:cubicBezTo>
                        <a:pt x="5" y="5"/>
                        <a:pt x="5" y="5"/>
                        <a:pt x="5" y="6"/>
                      </a:cubicBezTo>
                      <a:cubicBezTo>
                        <a:pt x="5" y="6"/>
                        <a:pt x="5" y="6"/>
                        <a:pt x="6" y="7"/>
                      </a:cubicBezTo>
                      <a:cubicBezTo>
                        <a:pt x="6" y="7"/>
                        <a:pt x="6" y="7"/>
                        <a:pt x="7" y="7"/>
                      </a:cubicBezTo>
                      <a:cubicBezTo>
                        <a:pt x="7" y="8"/>
                        <a:pt x="8" y="8"/>
                        <a:pt x="8" y="8"/>
                      </a:cubicBezTo>
                      <a:cubicBezTo>
                        <a:pt x="9" y="8"/>
                        <a:pt x="9" y="8"/>
                        <a:pt x="10" y="9"/>
                      </a:cubicBezTo>
                      <a:cubicBezTo>
                        <a:pt x="10" y="9"/>
                        <a:pt x="11" y="9"/>
                        <a:pt x="11" y="9"/>
                      </a:cubicBezTo>
                      <a:cubicBezTo>
                        <a:pt x="12" y="10"/>
                        <a:pt x="12" y="10"/>
                        <a:pt x="13" y="10"/>
                      </a:cubicBezTo>
                      <a:cubicBezTo>
                        <a:pt x="13" y="11"/>
                        <a:pt x="14" y="11"/>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9625" name="Group 9624">
              <a:extLst>
                <a:ext uri="{FF2B5EF4-FFF2-40B4-BE49-F238E27FC236}">
                  <a16:creationId xmlns:a16="http://schemas.microsoft.com/office/drawing/2014/main" id="{31DC1D8C-BD90-47A5-A5B4-AA769D8D9100}"/>
                </a:ext>
              </a:extLst>
            </p:cNvPr>
            <p:cNvGrpSpPr/>
            <p:nvPr/>
          </p:nvGrpSpPr>
          <p:grpSpPr>
            <a:xfrm>
              <a:off x="2114689" y="4198138"/>
              <a:ext cx="301179" cy="64739"/>
              <a:chOff x="-1566863" y="3738680"/>
              <a:chExt cx="339726" cy="73025"/>
            </a:xfrm>
          </p:grpSpPr>
          <p:sp>
            <p:nvSpPr>
              <p:cNvPr id="8768" name="Freeform 8579">
                <a:extLst>
                  <a:ext uri="{FF2B5EF4-FFF2-40B4-BE49-F238E27FC236}">
                    <a16:creationId xmlns:a16="http://schemas.microsoft.com/office/drawing/2014/main" id="{FF820C6D-03CB-48E2-9FFF-82B71347AC99}"/>
                  </a:ext>
                </a:extLst>
              </p:cNvPr>
              <p:cNvSpPr>
                <a:spLocks/>
              </p:cNvSpPr>
              <p:nvPr/>
            </p:nvSpPr>
            <p:spPr bwMode="auto">
              <a:xfrm>
                <a:off x="-1566863" y="3738680"/>
                <a:ext cx="46038" cy="69850"/>
              </a:xfrm>
              <a:custGeom>
                <a:avLst/>
                <a:gdLst>
                  <a:gd name="T0" fmla="*/ 17 w 17"/>
                  <a:gd name="T1" fmla="*/ 19 h 27"/>
                  <a:gd name="T2" fmla="*/ 16 w 17"/>
                  <a:gd name="T3" fmla="*/ 22 h 27"/>
                  <a:gd name="T4" fmla="*/ 14 w 17"/>
                  <a:gd name="T5" fmla="*/ 25 h 27"/>
                  <a:gd name="T6" fmla="*/ 11 w 17"/>
                  <a:gd name="T7" fmla="*/ 27 h 27"/>
                  <a:gd name="T8" fmla="*/ 7 w 17"/>
                  <a:gd name="T9" fmla="*/ 27 h 27"/>
                  <a:gd name="T10" fmla="*/ 5 w 17"/>
                  <a:gd name="T11" fmla="*/ 27 h 27"/>
                  <a:gd name="T12" fmla="*/ 3 w 17"/>
                  <a:gd name="T13" fmla="*/ 26 h 27"/>
                  <a:gd name="T14" fmla="*/ 1 w 17"/>
                  <a:gd name="T15" fmla="*/ 26 h 27"/>
                  <a:gd name="T16" fmla="*/ 0 w 17"/>
                  <a:gd name="T17" fmla="*/ 25 h 27"/>
                  <a:gd name="T18" fmla="*/ 0 w 17"/>
                  <a:gd name="T19" fmla="*/ 25 h 27"/>
                  <a:gd name="T20" fmla="*/ 0 w 17"/>
                  <a:gd name="T21" fmla="*/ 23 h 27"/>
                  <a:gd name="T22" fmla="*/ 0 w 17"/>
                  <a:gd name="T23" fmla="*/ 22 h 27"/>
                  <a:gd name="T24" fmla="*/ 0 w 17"/>
                  <a:gd name="T25" fmla="*/ 22 h 27"/>
                  <a:gd name="T26" fmla="*/ 0 w 17"/>
                  <a:gd name="T27" fmla="*/ 21 h 27"/>
                  <a:gd name="T28" fmla="*/ 0 w 17"/>
                  <a:gd name="T29" fmla="*/ 21 h 27"/>
                  <a:gd name="T30" fmla="*/ 1 w 17"/>
                  <a:gd name="T31" fmla="*/ 22 h 27"/>
                  <a:gd name="T32" fmla="*/ 3 w 17"/>
                  <a:gd name="T33" fmla="*/ 22 h 27"/>
                  <a:gd name="T34" fmla="*/ 5 w 17"/>
                  <a:gd name="T35" fmla="*/ 23 h 27"/>
                  <a:gd name="T36" fmla="*/ 7 w 17"/>
                  <a:gd name="T37" fmla="*/ 23 h 27"/>
                  <a:gd name="T38" fmla="*/ 9 w 17"/>
                  <a:gd name="T39" fmla="*/ 23 h 27"/>
                  <a:gd name="T40" fmla="*/ 10 w 17"/>
                  <a:gd name="T41" fmla="*/ 22 h 27"/>
                  <a:gd name="T42" fmla="*/ 11 w 17"/>
                  <a:gd name="T43" fmla="*/ 21 h 27"/>
                  <a:gd name="T44" fmla="*/ 12 w 17"/>
                  <a:gd name="T45" fmla="*/ 20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3 h 27"/>
                  <a:gd name="T58" fmla="*/ 1 w 17"/>
                  <a:gd name="T59" fmla="*/ 11 h 27"/>
                  <a:gd name="T60" fmla="*/ 0 w 17"/>
                  <a:gd name="T61" fmla="*/ 8 h 27"/>
                  <a:gd name="T62" fmla="*/ 1 w 17"/>
                  <a:gd name="T63" fmla="*/ 4 h 27"/>
                  <a:gd name="T64" fmla="*/ 3 w 17"/>
                  <a:gd name="T65" fmla="*/ 2 h 27"/>
                  <a:gd name="T66" fmla="*/ 6 w 17"/>
                  <a:gd name="T67" fmla="*/ 1 h 27"/>
                  <a:gd name="T68" fmla="*/ 9 w 17"/>
                  <a:gd name="T69" fmla="*/ 0 h 27"/>
                  <a:gd name="T70" fmla="*/ 11 w 17"/>
                  <a:gd name="T71" fmla="*/ 0 h 27"/>
                  <a:gd name="T72" fmla="*/ 13 w 17"/>
                  <a:gd name="T73" fmla="*/ 1 h 27"/>
                  <a:gd name="T74" fmla="*/ 14 w 17"/>
                  <a:gd name="T75" fmla="*/ 1 h 27"/>
                  <a:gd name="T76" fmla="*/ 15 w 17"/>
                  <a:gd name="T77" fmla="*/ 2 h 27"/>
                  <a:gd name="T78" fmla="*/ 15 w 17"/>
                  <a:gd name="T79" fmla="*/ 2 h 27"/>
                  <a:gd name="T80" fmla="*/ 16 w 17"/>
                  <a:gd name="T81" fmla="*/ 3 h 27"/>
                  <a:gd name="T82" fmla="*/ 16 w 17"/>
                  <a:gd name="T83" fmla="*/ 3 h 27"/>
                  <a:gd name="T84" fmla="*/ 16 w 17"/>
                  <a:gd name="T85" fmla="*/ 4 h 27"/>
                  <a:gd name="T86" fmla="*/ 16 w 17"/>
                  <a:gd name="T87" fmla="*/ 5 h 27"/>
                  <a:gd name="T88" fmla="*/ 15 w 17"/>
                  <a:gd name="T89" fmla="*/ 6 h 27"/>
                  <a:gd name="T90" fmla="*/ 15 w 17"/>
                  <a:gd name="T91" fmla="*/ 6 h 27"/>
                  <a:gd name="T92" fmla="*/ 15 w 17"/>
                  <a:gd name="T93" fmla="*/ 6 h 27"/>
                  <a:gd name="T94" fmla="*/ 14 w 17"/>
                  <a:gd name="T95" fmla="*/ 6 h 27"/>
                  <a:gd name="T96" fmla="*/ 13 w 17"/>
                  <a:gd name="T97" fmla="*/ 5 h 27"/>
                  <a:gd name="T98" fmla="*/ 11 w 17"/>
                  <a:gd name="T99" fmla="*/ 4 h 27"/>
                  <a:gd name="T100" fmla="*/ 9 w 17"/>
                  <a:gd name="T101" fmla="*/ 4 h 27"/>
                  <a:gd name="T102" fmla="*/ 8 w 17"/>
                  <a:gd name="T103" fmla="*/ 4 h 27"/>
                  <a:gd name="T104" fmla="*/ 7 w 17"/>
                  <a:gd name="T105" fmla="*/ 5 h 27"/>
                  <a:gd name="T106" fmla="*/ 6 w 17"/>
                  <a:gd name="T107" fmla="*/ 6 h 27"/>
                  <a:gd name="T108" fmla="*/ 6 w 17"/>
                  <a:gd name="T109" fmla="*/ 7 h 27"/>
                  <a:gd name="T110" fmla="*/ 6 w 17"/>
                  <a:gd name="T111" fmla="*/ 9 h 27"/>
                  <a:gd name="T112" fmla="*/ 7 w 17"/>
                  <a:gd name="T113" fmla="*/ 10 h 27"/>
                  <a:gd name="T114" fmla="*/ 9 w 17"/>
                  <a:gd name="T115" fmla="*/ 11 h 27"/>
                  <a:gd name="T116" fmla="*/ 11 w 17"/>
                  <a:gd name="T117" fmla="*/ 12 h 27"/>
                  <a:gd name="T118" fmla="*/ 14 w 17"/>
                  <a:gd name="T119" fmla="*/ 13 h 27"/>
                  <a:gd name="T120" fmla="*/ 15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1"/>
                      <a:pt x="16" y="22"/>
                    </a:cubicBezTo>
                    <a:cubicBezTo>
                      <a:pt x="16" y="23"/>
                      <a:pt x="15" y="24"/>
                      <a:pt x="14" y="25"/>
                    </a:cubicBezTo>
                    <a:cubicBezTo>
                      <a:pt x="13" y="26"/>
                      <a:pt x="12" y="26"/>
                      <a:pt x="11" y="27"/>
                    </a:cubicBezTo>
                    <a:cubicBezTo>
                      <a:pt x="10" y="27"/>
                      <a:pt x="9" y="27"/>
                      <a:pt x="7" y="27"/>
                    </a:cubicBezTo>
                    <a:cubicBezTo>
                      <a:pt x="6" y="27"/>
                      <a:pt x="5" y="27"/>
                      <a:pt x="5" y="27"/>
                    </a:cubicBezTo>
                    <a:cubicBezTo>
                      <a:pt x="4" y="27"/>
                      <a:pt x="3" y="27"/>
                      <a:pt x="3" y="26"/>
                    </a:cubicBezTo>
                    <a:cubicBezTo>
                      <a:pt x="2" y="26"/>
                      <a:pt x="1" y="26"/>
                      <a:pt x="1" y="26"/>
                    </a:cubicBezTo>
                    <a:cubicBezTo>
                      <a:pt x="1" y="26"/>
                      <a:pt x="0" y="26"/>
                      <a:pt x="0" y="25"/>
                    </a:cubicBezTo>
                    <a:cubicBezTo>
                      <a:pt x="0" y="25"/>
                      <a:pt x="0" y="25"/>
                      <a:pt x="0" y="25"/>
                    </a:cubicBezTo>
                    <a:cubicBezTo>
                      <a:pt x="0" y="24"/>
                      <a:pt x="0" y="24"/>
                      <a:pt x="0" y="23"/>
                    </a:cubicBezTo>
                    <a:cubicBezTo>
                      <a:pt x="0" y="23"/>
                      <a:pt x="0" y="23"/>
                      <a:pt x="0" y="22"/>
                    </a:cubicBezTo>
                    <a:cubicBezTo>
                      <a:pt x="0" y="22"/>
                      <a:pt x="0" y="22"/>
                      <a:pt x="0" y="22"/>
                    </a:cubicBezTo>
                    <a:cubicBezTo>
                      <a:pt x="0" y="22"/>
                      <a:pt x="0" y="22"/>
                      <a:pt x="0" y="21"/>
                    </a:cubicBezTo>
                    <a:cubicBezTo>
                      <a:pt x="0" y="21"/>
                      <a:pt x="0" y="21"/>
                      <a:pt x="0" y="21"/>
                    </a:cubicBezTo>
                    <a:cubicBezTo>
                      <a:pt x="1" y="21"/>
                      <a:pt x="1" y="21"/>
                      <a:pt x="1" y="22"/>
                    </a:cubicBezTo>
                    <a:cubicBezTo>
                      <a:pt x="2" y="22"/>
                      <a:pt x="2" y="22"/>
                      <a:pt x="3" y="22"/>
                    </a:cubicBezTo>
                    <a:cubicBezTo>
                      <a:pt x="3" y="23"/>
                      <a:pt x="4" y="23"/>
                      <a:pt x="5" y="23"/>
                    </a:cubicBezTo>
                    <a:cubicBezTo>
                      <a:pt x="5" y="23"/>
                      <a:pt x="6" y="23"/>
                      <a:pt x="7" y="23"/>
                    </a:cubicBezTo>
                    <a:cubicBezTo>
                      <a:pt x="8" y="23"/>
                      <a:pt x="9" y="23"/>
                      <a:pt x="9" y="23"/>
                    </a:cubicBezTo>
                    <a:cubicBezTo>
                      <a:pt x="10" y="23"/>
                      <a:pt x="10" y="23"/>
                      <a:pt x="10" y="22"/>
                    </a:cubicBezTo>
                    <a:cubicBezTo>
                      <a:pt x="11" y="22"/>
                      <a:pt x="11" y="22"/>
                      <a:pt x="11" y="21"/>
                    </a:cubicBezTo>
                    <a:cubicBezTo>
                      <a:pt x="11" y="21"/>
                      <a:pt x="12" y="20"/>
                      <a:pt x="12" y="20"/>
                    </a:cubicBezTo>
                    <a:cubicBezTo>
                      <a:pt x="12" y="19"/>
                      <a:pt x="11" y="18"/>
                      <a:pt x="11" y="18"/>
                    </a:cubicBezTo>
                    <a:cubicBezTo>
                      <a:pt x="11" y="18"/>
                      <a:pt x="10" y="17"/>
                      <a:pt x="10" y="17"/>
                    </a:cubicBezTo>
                    <a:cubicBezTo>
                      <a:pt x="9" y="17"/>
                      <a:pt x="9" y="16"/>
                      <a:pt x="8" y="16"/>
                    </a:cubicBezTo>
                    <a:cubicBezTo>
                      <a:pt x="7" y="16"/>
                      <a:pt x="7" y="15"/>
                      <a:pt x="6" y="15"/>
                    </a:cubicBezTo>
                    <a:cubicBezTo>
                      <a:pt x="5" y="15"/>
                      <a:pt x="4" y="14"/>
                      <a:pt x="4" y="14"/>
                    </a:cubicBezTo>
                    <a:cubicBezTo>
                      <a:pt x="3" y="14"/>
                      <a:pt x="2" y="13"/>
                      <a:pt x="2" y="13"/>
                    </a:cubicBezTo>
                    <a:cubicBezTo>
                      <a:pt x="1" y="12"/>
                      <a:pt x="1" y="11"/>
                      <a:pt x="1" y="11"/>
                    </a:cubicBezTo>
                    <a:cubicBezTo>
                      <a:pt x="0" y="10"/>
                      <a:pt x="0" y="9"/>
                      <a:pt x="0" y="8"/>
                    </a:cubicBezTo>
                    <a:cubicBezTo>
                      <a:pt x="0" y="6"/>
                      <a:pt x="0" y="5"/>
                      <a:pt x="1" y="4"/>
                    </a:cubicBezTo>
                    <a:cubicBezTo>
                      <a:pt x="1" y="3"/>
                      <a:pt x="2" y="3"/>
                      <a:pt x="3" y="2"/>
                    </a:cubicBezTo>
                    <a:cubicBezTo>
                      <a:pt x="4" y="1"/>
                      <a:pt x="5" y="1"/>
                      <a:pt x="6" y="1"/>
                    </a:cubicBezTo>
                    <a:cubicBezTo>
                      <a:pt x="7" y="0"/>
                      <a:pt x="8" y="0"/>
                      <a:pt x="9" y="0"/>
                    </a:cubicBezTo>
                    <a:cubicBezTo>
                      <a:pt x="10" y="0"/>
                      <a:pt x="10" y="0"/>
                      <a:pt x="11" y="0"/>
                    </a:cubicBezTo>
                    <a:cubicBezTo>
                      <a:pt x="12" y="0"/>
                      <a:pt x="12" y="1"/>
                      <a:pt x="13" y="1"/>
                    </a:cubicBezTo>
                    <a:cubicBezTo>
                      <a:pt x="13" y="1"/>
                      <a:pt x="14" y="1"/>
                      <a:pt x="14" y="1"/>
                    </a:cubicBezTo>
                    <a:cubicBezTo>
                      <a:pt x="15" y="2"/>
                      <a:pt x="15" y="2"/>
                      <a:pt x="15" y="2"/>
                    </a:cubicBezTo>
                    <a:cubicBezTo>
                      <a:pt x="15" y="2"/>
                      <a:pt x="15" y="2"/>
                      <a:pt x="15" y="2"/>
                    </a:cubicBezTo>
                    <a:cubicBezTo>
                      <a:pt x="15" y="2"/>
                      <a:pt x="15" y="2"/>
                      <a:pt x="16" y="3"/>
                    </a:cubicBezTo>
                    <a:cubicBezTo>
                      <a:pt x="16" y="3"/>
                      <a:pt x="16" y="3"/>
                      <a:pt x="16" y="3"/>
                    </a:cubicBezTo>
                    <a:cubicBezTo>
                      <a:pt x="16" y="3"/>
                      <a:pt x="16" y="4"/>
                      <a:pt x="16" y="4"/>
                    </a:cubicBezTo>
                    <a:cubicBezTo>
                      <a:pt x="16" y="4"/>
                      <a:pt x="16" y="5"/>
                      <a:pt x="16" y="5"/>
                    </a:cubicBezTo>
                    <a:cubicBezTo>
                      <a:pt x="16" y="5"/>
                      <a:pt x="16" y="5"/>
                      <a:pt x="15" y="6"/>
                    </a:cubicBezTo>
                    <a:cubicBezTo>
                      <a:pt x="15" y="6"/>
                      <a:pt x="15" y="6"/>
                      <a:pt x="15" y="6"/>
                    </a:cubicBezTo>
                    <a:cubicBezTo>
                      <a:pt x="15" y="6"/>
                      <a:pt x="15" y="6"/>
                      <a:pt x="15" y="6"/>
                    </a:cubicBezTo>
                    <a:cubicBezTo>
                      <a:pt x="15" y="6"/>
                      <a:pt x="15" y="6"/>
                      <a:pt x="14" y="6"/>
                    </a:cubicBezTo>
                    <a:cubicBezTo>
                      <a:pt x="14" y="5"/>
                      <a:pt x="13" y="5"/>
                      <a:pt x="13" y="5"/>
                    </a:cubicBezTo>
                    <a:cubicBezTo>
                      <a:pt x="12" y="5"/>
                      <a:pt x="12" y="5"/>
                      <a:pt x="11" y="4"/>
                    </a:cubicBezTo>
                    <a:cubicBezTo>
                      <a:pt x="11" y="4"/>
                      <a:pt x="10" y="4"/>
                      <a:pt x="9" y="4"/>
                    </a:cubicBezTo>
                    <a:cubicBezTo>
                      <a:pt x="9" y="4"/>
                      <a:pt x="8" y="4"/>
                      <a:pt x="8" y="4"/>
                    </a:cubicBezTo>
                    <a:cubicBezTo>
                      <a:pt x="7" y="4"/>
                      <a:pt x="7" y="5"/>
                      <a:pt x="7" y="5"/>
                    </a:cubicBezTo>
                    <a:cubicBezTo>
                      <a:pt x="6" y="5"/>
                      <a:pt x="6" y="6"/>
                      <a:pt x="6" y="6"/>
                    </a:cubicBezTo>
                    <a:cubicBezTo>
                      <a:pt x="6" y="6"/>
                      <a:pt x="6" y="7"/>
                      <a:pt x="6" y="7"/>
                    </a:cubicBezTo>
                    <a:cubicBezTo>
                      <a:pt x="6" y="8"/>
                      <a:pt x="6" y="8"/>
                      <a:pt x="6" y="9"/>
                    </a:cubicBezTo>
                    <a:cubicBezTo>
                      <a:pt x="6" y="9"/>
                      <a:pt x="7" y="9"/>
                      <a:pt x="7" y="10"/>
                    </a:cubicBezTo>
                    <a:cubicBezTo>
                      <a:pt x="8" y="10"/>
                      <a:pt x="9" y="10"/>
                      <a:pt x="9" y="11"/>
                    </a:cubicBezTo>
                    <a:cubicBezTo>
                      <a:pt x="10" y="11"/>
                      <a:pt x="11" y="11"/>
                      <a:pt x="11" y="12"/>
                    </a:cubicBezTo>
                    <a:cubicBezTo>
                      <a:pt x="12" y="12"/>
                      <a:pt x="13" y="12"/>
                      <a:pt x="14" y="13"/>
                    </a:cubicBezTo>
                    <a:cubicBezTo>
                      <a:pt x="14" y="13"/>
                      <a:pt x="15" y="14"/>
                      <a:pt x="15" y="14"/>
                    </a:cubicBezTo>
                    <a:cubicBezTo>
                      <a:pt x="16" y="15"/>
                      <a:pt x="16" y="15"/>
                      <a:pt x="17" y="16"/>
                    </a:cubicBezTo>
                    <a:cubicBezTo>
                      <a:pt x="17" y="17"/>
                      <a:pt x="17" y="18"/>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69" name="Freeform 8580">
                <a:extLst>
                  <a:ext uri="{FF2B5EF4-FFF2-40B4-BE49-F238E27FC236}">
                    <a16:creationId xmlns:a16="http://schemas.microsoft.com/office/drawing/2014/main" id="{41F3A078-F420-42EE-87A6-A1CF2B5BC69B}"/>
                  </a:ext>
                </a:extLst>
              </p:cNvPr>
              <p:cNvSpPr>
                <a:spLocks/>
              </p:cNvSpPr>
              <p:nvPr/>
            </p:nvSpPr>
            <p:spPr bwMode="auto">
              <a:xfrm>
                <a:off x="-1516063" y="3743442"/>
                <a:ext cx="34925" cy="65088"/>
              </a:xfrm>
              <a:custGeom>
                <a:avLst/>
                <a:gdLst>
                  <a:gd name="T0" fmla="*/ 13 w 13"/>
                  <a:gd name="T1" fmla="*/ 23 h 25"/>
                  <a:gd name="T2" fmla="*/ 13 w 13"/>
                  <a:gd name="T3" fmla="*/ 24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1 w 13"/>
                  <a:gd name="T25" fmla="*/ 10 h 25"/>
                  <a:gd name="T26" fmla="*/ 0 w 13"/>
                  <a:gd name="T27" fmla="*/ 9 h 25"/>
                  <a:gd name="T28" fmla="*/ 0 w 13"/>
                  <a:gd name="T29" fmla="*/ 8 h 25"/>
                  <a:gd name="T30" fmla="*/ 0 w 13"/>
                  <a:gd name="T31" fmla="*/ 7 h 25"/>
                  <a:gd name="T32" fmla="*/ 0 w 13"/>
                  <a:gd name="T33" fmla="*/ 6 h 25"/>
                  <a:gd name="T34" fmla="*/ 0 w 13"/>
                  <a:gd name="T35" fmla="*/ 6 h 25"/>
                  <a:gd name="T36" fmla="*/ 1 w 13"/>
                  <a:gd name="T37" fmla="*/ 6 h 25"/>
                  <a:gd name="T38" fmla="*/ 3 w 13"/>
                  <a:gd name="T39" fmla="*/ 6 h 25"/>
                  <a:gd name="T40" fmla="*/ 3 w 13"/>
                  <a:gd name="T41" fmla="*/ 1 h 25"/>
                  <a:gd name="T42" fmla="*/ 3 w 13"/>
                  <a:gd name="T43" fmla="*/ 1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1 h 25"/>
                  <a:gd name="T56" fmla="*/ 8 w 13"/>
                  <a:gd name="T57" fmla="*/ 1 h 25"/>
                  <a:gd name="T58" fmla="*/ 8 w 13"/>
                  <a:gd name="T59" fmla="*/ 6 h 25"/>
                  <a:gd name="T60" fmla="*/ 12 w 13"/>
                  <a:gd name="T61" fmla="*/ 6 h 25"/>
                  <a:gd name="T62" fmla="*/ 12 w 13"/>
                  <a:gd name="T63" fmla="*/ 6 h 25"/>
                  <a:gd name="T64" fmla="*/ 13 w 13"/>
                  <a:gd name="T65" fmla="*/ 6 h 25"/>
                  <a:gd name="T66" fmla="*/ 13 w 13"/>
                  <a:gd name="T67" fmla="*/ 7 h 25"/>
                  <a:gd name="T68" fmla="*/ 13 w 13"/>
                  <a:gd name="T69" fmla="*/ 8 h 25"/>
                  <a:gd name="T70" fmla="*/ 13 w 13"/>
                  <a:gd name="T71" fmla="*/ 9 h 25"/>
                  <a:gd name="T72" fmla="*/ 12 w 13"/>
                  <a:gd name="T73" fmla="*/ 10 h 25"/>
                  <a:gd name="T74" fmla="*/ 8 w 13"/>
                  <a:gd name="T75" fmla="*/ 10 h 25"/>
                  <a:gd name="T76" fmla="*/ 8 w 13"/>
                  <a:gd name="T77" fmla="*/ 18 h 25"/>
                  <a:gd name="T78" fmla="*/ 8 w 13"/>
                  <a:gd name="T79" fmla="*/ 21 h 25"/>
                  <a:gd name="T80" fmla="*/ 10 w 13"/>
                  <a:gd name="T81" fmla="*/ 21 h 25"/>
                  <a:gd name="T82" fmla="*/ 11 w 13"/>
                  <a:gd name="T83" fmla="*/ 21 h 25"/>
                  <a:gd name="T84" fmla="*/ 11 w 13"/>
                  <a:gd name="T85" fmla="*/ 21 h 25"/>
                  <a:gd name="T86" fmla="*/ 12 w 13"/>
                  <a:gd name="T87" fmla="*/ 21 h 25"/>
                  <a:gd name="T88" fmla="*/ 12 w 13"/>
                  <a:gd name="T89" fmla="*/ 21 h 25"/>
                  <a:gd name="T90" fmla="*/ 12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3"/>
                      <a:pt x="13" y="24"/>
                    </a:cubicBezTo>
                    <a:cubicBezTo>
                      <a:pt x="13" y="24"/>
                      <a:pt x="12" y="24"/>
                      <a:pt x="12" y="24"/>
                    </a:cubicBezTo>
                    <a:cubicBezTo>
                      <a:pt x="12" y="24"/>
                      <a:pt x="12" y="25"/>
                      <a:pt x="12" y="25"/>
                    </a:cubicBezTo>
                    <a:cubicBezTo>
                      <a:pt x="12" y="25"/>
                      <a:pt x="11" y="25"/>
                      <a:pt x="11" y="25"/>
                    </a:cubicBezTo>
                    <a:cubicBezTo>
                      <a:pt x="11" y="25"/>
                      <a:pt x="10" y="25"/>
                      <a:pt x="10" y="25"/>
                    </a:cubicBezTo>
                    <a:cubicBezTo>
                      <a:pt x="9" y="25"/>
                      <a:pt x="9" y="25"/>
                      <a:pt x="9" y="25"/>
                    </a:cubicBezTo>
                    <a:cubicBezTo>
                      <a:pt x="8" y="25"/>
                      <a:pt x="7" y="25"/>
                      <a:pt x="6" y="25"/>
                    </a:cubicBezTo>
                    <a:cubicBezTo>
                      <a:pt x="5" y="24"/>
                      <a:pt x="5" y="24"/>
                      <a:pt x="4" y="24"/>
                    </a:cubicBezTo>
                    <a:cubicBezTo>
                      <a:pt x="4" y="23"/>
                      <a:pt x="3" y="22"/>
                      <a:pt x="3" y="22"/>
                    </a:cubicBezTo>
                    <a:cubicBezTo>
                      <a:pt x="3" y="21"/>
                      <a:pt x="3" y="20"/>
                      <a:pt x="3" y="19"/>
                    </a:cubicBezTo>
                    <a:cubicBezTo>
                      <a:pt x="3" y="10"/>
                      <a:pt x="3" y="10"/>
                      <a:pt x="3" y="10"/>
                    </a:cubicBezTo>
                    <a:cubicBezTo>
                      <a:pt x="1" y="10"/>
                      <a:pt x="1" y="10"/>
                      <a:pt x="1" y="10"/>
                    </a:cubicBezTo>
                    <a:cubicBezTo>
                      <a:pt x="0" y="10"/>
                      <a:pt x="0" y="10"/>
                      <a:pt x="0" y="9"/>
                    </a:cubicBezTo>
                    <a:cubicBezTo>
                      <a:pt x="0" y="9"/>
                      <a:pt x="0" y="9"/>
                      <a:pt x="0" y="8"/>
                    </a:cubicBezTo>
                    <a:cubicBezTo>
                      <a:pt x="0" y="7"/>
                      <a:pt x="0" y="7"/>
                      <a:pt x="0" y="7"/>
                    </a:cubicBezTo>
                    <a:cubicBezTo>
                      <a:pt x="0" y="7"/>
                      <a:pt x="0" y="6"/>
                      <a:pt x="0" y="6"/>
                    </a:cubicBezTo>
                    <a:cubicBezTo>
                      <a:pt x="0" y="6"/>
                      <a:pt x="0" y="6"/>
                      <a:pt x="0" y="6"/>
                    </a:cubicBezTo>
                    <a:cubicBezTo>
                      <a:pt x="0" y="6"/>
                      <a:pt x="0" y="6"/>
                      <a:pt x="1" y="6"/>
                    </a:cubicBezTo>
                    <a:cubicBezTo>
                      <a:pt x="3" y="6"/>
                      <a:pt x="3" y="6"/>
                      <a:pt x="3" y="6"/>
                    </a:cubicBezTo>
                    <a:cubicBezTo>
                      <a:pt x="3" y="1"/>
                      <a:pt x="3" y="1"/>
                      <a:pt x="3" y="1"/>
                    </a:cubicBezTo>
                    <a:cubicBezTo>
                      <a:pt x="3" y="1"/>
                      <a:pt x="3" y="1"/>
                      <a:pt x="3" y="1"/>
                    </a:cubicBezTo>
                    <a:cubicBezTo>
                      <a:pt x="3" y="1"/>
                      <a:pt x="3" y="0"/>
                      <a:pt x="3" y="0"/>
                    </a:cubicBezTo>
                    <a:cubicBezTo>
                      <a:pt x="3" y="0"/>
                      <a:pt x="4" y="0"/>
                      <a:pt x="4" y="0"/>
                    </a:cubicBezTo>
                    <a:cubicBezTo>
                      <a:pt x="4" y="0"/>
                      <a:pt x="5" y="0"/>
                      <a:pt x="5" y="0"/>
                    </a:cubicBezTo>
                    <a:cubicBezTo>
                      <a:pt x="6" y="0"/>
                      <a:pt x="6" y="0"/>
                      <a:pt x="7" y="0"/>
                    </a:cubicBezTo>
                    <a:cubicBezTo>
                      <a:pt x="7" y="0"/>
                      <a:pt x="7" y="0"/>
                      <a:pt x="7" y="0"/>
                    </a:cubicBezTo>
                    <a:cubicBezTo>
                      <a:pt x="8" y="0"/>
                      <a:pt x="8" y="1"/>
                      <a:pt x="8" y="1"/>
                    </a:cubicBezTo>
                    <a:cubicBezTo>
                      <a:pt x="8" y="1"/>
                      <a:pt x="8" y="1"/>
                      <a:pt x="8" y="1"/>
                    </a:cubicBezTo>
                    <a:cubicBezTo>
                      <a:pt x="8" y="6"/>
                      <a:pt x="8" y="6"/>
                      <a:pt x="8" y="6"/>
                    </a:cubicBezTo>
                    <a:cubicBezTo>
                      <a:pt x="12" y="6"/>
                      <a:pt x="12" y="6"/>
                      <a:pt x="12" y="6"/>
                    </a:cubicBezTo>
                    <a:cubicBezTo>
                      <a:pt x="12" y="6"/>
                      <a:pt x="12" y="6"/>
                      <a:pt x="12" y="6"/>
                    </a:cubicBezTo>
                    <a:cubicBezTo>
                      <a:pt x="12" y="6"/>
                      <a:pt x="12" y="6"/>
                      <a:pt x="13" y="6"/>
                    </a:cubicBezTo>
                    <a:cubicBezTo>
                      <a:pt x="13" y="6"/>
                      <a:pt x="13" y="7"/>
                      <a:pt x="13" y="7"/>
                    </a:cubicBezTo>
                    <a:cubicBezTo>
                      <a:pt x="13" y="7"/>
                      <a:pt x="13" y="7"/>
                      <a:pt x="13" y="8"/>
                    </a:cubicBezTo>
                    <a:cubicBezTo>
                      <a:pt x="13" y="9"/>
                      <a:pt x="13" y="9"/>
                      <a:pt x="13" y="9"/>
                    </a:cubicBezTo>
                    <a:cubicBezTo>
                      <a:pt x="12" y="10"/>
                      <a:pt x="12" y="10"/>
                      <a:pt x="12" y="10"/>
                    </a:cubicBezTo>
                    <a:cubicBezTo>
                      <a:pt x="8" y="10"/>
                      <a:pt x="8" y="10"/>
                      <a:pt x="8" y="10"/>
                    </a:cubicBezTo>
                    <a:cubicBezTo>
                      <a:pt x="8" y="18"/>
                      <a:pt x="8" y="18"/>
                      <a:pt x="8" y="18"/>
                    </a:cubicBezTo>
                    <a:cubicBezTo>
                      <a:pt x="8" y="19"/>
                      <a:pt x="8" y="20"/>
                      <a:pt x="8" y="21"/>
                    </a:cubicBezTo>
                    <a:cubicBezTo>
                      <a:pt x="9" y="21"/>
                      <a:pt x="9" y="21"/>
                      <a:pt x="10" y="21"/>
                    </a:cubicBezTo>
                    <a:cubicBezTo>
                      <a:pt x="10" y="21"/>
                      <a:pt x="11" y="21"/>
                      <a:pt x="11" y="21"/>
                    </a:cubicBezTo>
                    <a:cubicBezTo>
                      <a:pt x="11" y="21"/>
                      <a:pt x="11" y="21"/>
                      <a:pt x="11" y="21"/>
                    </a:cubicBezTo>
                    <a:cubicBezTo>
                      <a:pt x="12" y="21"/>
                      <a:pt x="12" y="21"/>
                      <a:pt x="12" y="21"/>
                    </a:cubicBezTo>
                    <a:cubicBezTo>
                      <a:pt x="12" y="21"/>
                      <a:pt x="12" y="21"/>
                      <a:pt x="12" y="21"/>
                    </a:cubicBezTo>
                    <a:cubicBezTo>
                      <a:pt x="12" y="21"/>
                      <a:pt x="12" y="21"/>
                      <a:pt x="12" y="21"/>
                    </a:cubicBezTo>
                    <a:cubicBezTo>
                      <a:pt x="12" y="21"/>
                      <a:pt x="12" y="21"/>
                      <a:pt x="13" y="21"/>
                    </a:cubicBezTo>
                    <a:cubicBezTo>
                      <a:pt x="13" y="21"/>
                      <a:pt x="13" y="21"/>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0" name="Freeform 8581">
                <a:extLst>
                  <a:ext uri="{FF2B5EF4-FFF2-40B4-BE49-F238E27FC236}">
                    <a16:creationId xmlns:a16="http://schemas.microsoft.com/office/drawing/2014/main" id="{3F055538-FB01-4DEB-B290-E17D20DBAC5C}"/>
                  </a:ext>
                </a:extLst>
              </p:cNvPr>
              <p:cNvSpPr>
                <a:spLocks/>
              </p:cNvSpPr>
              <p:nvPr/>
            </p:nvSpPr>
            <p:spPr bwMode="auto">
              <a:xfrm>
                <a:off x="-1462088" y="3770430"/>
                <a:ext cx="20638" cy="9525"/>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2"/>
                      <a:pt x="8" y="1"/>
                      <a:pt x="7" y="1"/>
                    </a:cubicBezTo>
                    <a:cubicBezTo>
                      <a:pt x="6" y="0"/>
                      <a:pt x="5" y="0"/>
                      <a:pt x="4" y="0"/>
                    </a:cubicBezTo>
                    <a:cubicBezTo>
                      <a:pt x="3" y="0"/>
                      <a:pt x="3" y="0"/>
                      <a:pt x="2" y="0"/>
                    </a:cubicBezTo>
                    <a:cubicBezTo>
                      <a:pt x="2" y="0"/>
                      <a:pt x="1" y="1"/>
                      <a:pt x="1" y="1"/>
                    </a:cubicBezTo>
                    <a:cubicBezTo>
                      <a:pt x="1" y="1"/>
                      <a:pt x="1"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1" name="Freeform 8582">
                <a:extLst>
                  <a:ext uri="{FF2B5EF4-FFF2-40B4-BE49-F238E27FC236}">
                    <a16:creationId xmlns:a16="http://schemas.microsoft.com/office/drawing/2014/main" id="{2A039811-FCE4-4007-AE56-BBF9BC5673F4}"/>
                  </a:ext>
                </a:extLst>
              </p:cNvPr>
              <p:cNvSpPr>
                <a:spLocks/>
              </p:cNvSpPr>
              <p:nvPr/>
            </p:nvSpPr>
            <p:spPr bwMode="auto">
              <a:xfrm>
                <a:off x="-1474788" y="3759317"/>
                <a:ext cx="47625" cy="49213"/>
              </a:xfrm>
              <a:custGeom>
                <a:avLst/>
                <a:gdLst>
                  <a:gd name="T0" fmla="*/ 18 w 18"/>
                  <a:gd name="T1" fmla="*/ 10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6 w 18"/>
                  <a:gd name="T39" fmla="*/ 17 h 19"/>
                  <a:gd name="T40" fmla="*/ 16 w 18"/>
                  <a:gd name="T41" fmla="*/ 18 h 19"/>
                  <a:gd name="T42" fmla="*/ 14 w 18"/>
                  <a:gd name="T43" fmla="*/ 18 h 19"/>
                  <a:gd name="T44" fmla="*/ 12 w 18"/>
                  <a:gd name="T45" fmla="*/ 19 h 19"/>
                  <a:gd name="T46" fmla="*/ 10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2 h 19"/>
                  <a:gd name="T68" fmla="*/ 17 w 18"/>
                  <a:gd name="T69" fmla="*/ 5 h 19"/>
                  <a:gd name="T70" fmla="*/ 18 w 18"/>
                  <a:gd name="T71" fmla="*/ 9 h 19"/>
                  <a:gd name="T72" fmla="*/ 18 w 18"/>
                  <a:gd name="T73" fmla="*/ 9 h 19"/>
                  <a:gd name="T74" fmla="*/ 18 w 18"/>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9">
                    <a:moveTo>
                      <a:pt x="18" y="10"/>
                    </a:moveTo>
                    <a:cubicBezTo>
                      <a:pt x="18" y="10"/>
                      <a:pt x="18" y="11"/>
                      <a:pt x="17" y="11"/>
                    </a:cubicBezTo>
                    <a:cubicBezTo>
                      <a:pt x="17" y="11"/>
                      <a:pt x="17" y="11"/>
                      <a:pt x="16" y="11"/>
                    </a:cubicBezTo>
                    <a:cubicBezTo>
                      <a:pt x="5" y="11"/>
                      <a:pt x="5" y="11"/>
                      <a:pt x="5" y="11"/>
                    </a:cubicBezTo>
                    <a:cubicBezTo>
                      <a:pt x="5" y="12"/>
                      <a:pt x="5" y="13"/>
                      <a:pt x="5" y="13"/>
                    </a:cubicBezTo>
                    <a:cubicBezTo>
                      <a:pt x="6" y="13"/>
                      <a:pt x="6" y="14"/>
                      <a:pt x="6" y="14"/>
                    </a:cubicBezTo>
                    <a:cubicBezTo>
                      <a:pt x="7"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3"/>
                      <a:pt x="16" y="13"/>
                      <a:pt x="16" y="13"/>
                    </a:cubicBezTo>
                    <a:cubicBezTo>
                      <a:pt x="16"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7"/>
                      <a:pt x="17" y="17"/>
                      <a:pt x="17" y="17"/>
                    </a:cubicBezTo>
                    <a:cubicBezTo>
                      <a:pt x="17" y="17"/>
                      <a:pt x="17" y="17"/>
                      <a:pt x="16" y="17"/>
                    </a:cubicBezTo>
                    <a:cubicBezTo>
                      <a:pt x="16" y="17"/>
                      <a:pt x="16" y="17"/>
                      <a:pt x="16" y="18"/>
                    </a:cubicBezTo>
                    <a:cubicBezTo>
                      <a:pt x="15" y="18"/>
                      <a:pt x="15" y="18"/>
                      <a:pt x="14" y="18"/>
                    </a:cubicBezTo>
                    <a:cubicBezTo>
                      <a:pt x="14" y="18"/>
                      <a:pt x="13" y="19"/>
                      <a:pt x="12" y="19"/>
                    </a:cubicBezTo>
                    <a:cubicBezTo>
                      <a:pt x="11" y="19"/>
                      <a:pt x="10" y="19"/>
                      <a:pt x="10" y="19"/>
                    </a:cubicBezTo>
                    <a:cubicBezTo>
                      <a:pt x="8" y="19"/>
                      <a:pt x="7" y="19"/>
                      <a:pt x="5" y="19"/>
                    </a:cubicBezTo>
                    <a:cubicBezTo>
                      <a:pt x="4" y="18"/>
                      <a:pt x="3" y="18"/>
                      <a:pt x="2" y="17"/>
                    </a:cubicBezTo>
                    <a:cubicBezTo>
                      <a:pt x="1" y="16"/>
                      <a:pt x="1" y="15"/>
                      <a:pt x="0" y="14"/>
                    </a:cubicBezTo>
                    <a:cubicBezTo>
                      <a:pt x="0" y="13"/>
                      <a:pt x="0" y="11"/>
                      <a:pt x="0" y="10"/>
                    </a:cubicBezTo>
                    <a:cubicBezTo>
                      <a:pt x="0" y="8"/>
                      <a:pt x="0" y="7"/>
                      <a:pt x="0" y="6"/>
                    </a:cubicBezTo>
                    <a:cubicBezTo>
                      <a:pt x="1" y="4"/>
                      <a:pt x="1" y="3"/>
                      <a:pt x="2" y="3"/>
                    </a:cubicBezTo>
                    <a:cubicBezTo>
                      <a:pt x="3" y="2"/>
                      <a:pt x="4" y="1"/>
                      <a:pt x="5" y="1"/>
                    </a:cubicBezTo>
                    <a:cubicBezTo>
                      <a:pt x="6" y="0"/>
                      <a:pt x="8" y="0"/>
                      <a:pt x="9" y="0"/>
                    </a:cubicBezTo>
                    <a:cubicBezTo>
                      <a:pt x="11" y="0"/>
                      <a:pt x="12" y="0"/>
                      <a:pt x="13" y="1"/>
                    </a:cubicBezTo>
                    <a:cubicBezTo>
                      <a:pt x="14" y="1"/>
                      <a:pt x="15" y="2"/>
                      <a:pt x="16" y="2"/>
                    </a:cubicBezTo>
                    <a:cubicBezTo>
                      <a:pt x="16" y="3"/>
                      <a:pt x="17" y="4"/>
                      <a:pt x="17" y="5"/>
                    </a:cubicBezTo>
                    <a:cubicBezTo>
                      <a:pt x="18" y="6"/>
                      <a:pt x="18" y="7"/>
                      <a:pt x="18" y="9"/>
                    </a:cubicBezTo>
                    <a:cubicBezTo>
                      <a:pt x="18" y="9"/>
                      <a:pt x="18" y="9"/>
                      <a:pt x="18" y="9"/>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2" name="Freeform 8583">
                <a:extLst>
                  <a:ext uri="{FF2B5EF4-FFF2-40B4-BE49-F238E27FC236}">
                    <a16:creationId xmlns:a16="http://schemas.microsoft.com/office/drawing/2014/main" id="{52DA4D4E-39E3-4D6B-B209-23A191BF584C}"/>
                  </a:ext>
                </a:extLst>
              </p:cNvPr>
              <p:cNvSpPr>
                <a:spLocks/>
              </p:cNvSpPr>
              <p:nvPr/>
            </p:nvSpPr>
            <p:spPr bwMode="auto">
              <a:xfrm>
                <a:off x="-1406525" y="3787892"/>
                <a:ext cx="15875" cy="11113"/>
              </a:xfrm>
              <a:custGeom>
                <a:avLst/>
                <a:gdLst>
                  <a:gd name="T0" fmla="*/ 6 w 6"/>
                  <a:gd name="T1" fmla="*/ 0 h 4"/>
                  <a:gd name="T2" fmla="*/ 5 w 6"/>
                  <a:gd name="T3" fmla="*/ 0 h 4"/>
                  <a:gd name="T4" fmla="*/ 2 w 6"/>
                  <a:gd name="T5" fmla="*/ 1 h 4"/>
                  <a:gd name="T6" fmla="*/ 1 w 6"/>
                  <a:gd name="T7" fmla="*/ 1 h 4"/>
                  <a:gd name="T8" fmla="*/ 0 w 6"/>
                  <a:gd name="T9" fmla="*/ 2 h 4"/>
                  <a:gd name="T10" fmla="*/ 0 w 6"/>
                  <a:gd name="T11" fmla="*/ 2 h 4"/>
                  <a:gd name="T12" fmla="*/ 1 w 6"/>
                  <a:gd name="T13" fmla="*/ 4 h 4"/>
                  <a:gd name="T14" fmla="*/ 3 w 6"/>
                  <a:gd name="T15" fmla="*/ 4 h 4"/>
                  <a:gd name="T16" fmla="*/ 5 w 6"/>
                  <a:gd name="T17" fmla="*/ 4 h 4"/>
                  <a:gd name="T18" fmla="*/ 6 w 6"/>
                  <a:gd name="T19" fmla="*/ 3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5" y="0"/>
                      <a:pt x="5" y="0"/>
                      <a:pt x="5" y="0"/>
                    </a:cubicBezTo>
                    <a:cubicBezTo>
                      <a:pt x="4" y="0"/>
                      <a:pt x="3" y="0"/>
                      <a:pt x="2" y="1"/>
                    </a:cubicBezTo>
                    <a:cubicBezTo>
                      <a:pt x="2" y="1"/>
                      <a:pt x="1" y="1"/>
                      <a:pt x="1" y="1"/>
                    </a:cubicBezTo>
                    <a:cubicBezTo>
                      <a:pt x="1" y="1"/>
                      <a:pt x="0" y="1"/>
                      <a:pt x="0" y="2"/>
                    </a:cubicBezTo>
                    <a:cubicBezTo>
                      <a:pt x="0" y="2"/>
                      <a:pt x="0" y="2"/>
                      <a:pt x="0" y="2"/>
                    </a:cubicBezTo>
                    <a:cubicBezTo>
                      <a:pt x="0" y="3"/>
                      <a:pt x="0" y="3"/>
                      <a:pt x="1" y="4"/>
                    </a:cubicBezTo>
                    <a:cubicBezTo>
                      <a:pt x="1" y="4"/>
                      <a:pt x="2" y="4"/>
                      <a:pt x="3" y="4"/>
                    </a:cubicBezTo>
                    <a:cubicBezTo>
                      <a:pt x="3" y="4"/>
                      <a:pt x="4" y="4"/>
                      <a:pt x="5" y="4"/>
                    </a:cubicBezTo>
                    <a:cubicBezTo>
                      <a:pt x="5" y="4"/>
                      <a:pt x="6" y="3"/>
                      <a:pt x="6" y="3"/>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3" name="Freeform 8584">
                <a:extLst>
                  <a:ext uri="{FF2B5EF4-FFF2-40B4-BE49-F238E27FC236}">
                    <a16:creationId xmlns:a16="http://schemas.microsoft.com/office/drawing/2014/main" id="{A886DCEE-F3E0-44C2-9380-C8B796A1093D}"/>
                  </a:ext>
                </a:extLst>
              </p:cNvPr>
              <p:cNvSpPr>
                <a:spLocks/>
              </p:cNvSpPr>
              <p:nvPr/>
            </p:nvSpPr>
            <p:spPr bwMode="auto">
              <a:xfrm>
                <a:off x="-1419225" y="3759317"/>
                <a:ext cx="44450" cy="49213"/>
              </a:xfrm>
              <a:custGeom>
                <a:avLst/>
                <a:gdLst>
                  <a:gd name="T0" fmla="*/ 17 w 17"/>
                  <a:gd name="T1" fmla="*/ 18 h 19"/>
                  <a:gd name="T2" fmla="*/ 16 w 17"/>
                  <a:gd name="T3" fmla="*/ 19 h 19"/>
                  <a:gd name="T4" fmla="*/ 16 w 17"/>
                  <a:gd name="T5" fmla="*/ 19 h 19"/>
                  <a:gd name="T6" fmla="*/ 14 w 17"/>
                  <a:gd name="T7" fmla="*/ 19 h 19"/>
                  <a:gd name="T8" fmla="*/ 13 w 17"/>
                  <a:gd name="T9" fmla="*/ 19 h 19"/>
                  <a:gd name="T10" fmla="*/ 12 w 17"/>
                  <a:gd name="T11" fmla="*/ 19 h 19"/>
                  <a:gd name="T12" fmla="*/ 12 w 17"/>
                  <a:gd name="T13" fmla="*/ 18 h 19"/>
                  <a:gd name="T14" fmla="*/ 12 w 17"/>
                  <a:gd name="T15" fmla="*/ 17 h 19"/>
                  <a:gd name="T16" fmla="*/ 10 w 17"/>
                  <a:gd name="T17" fmla="*/ 19 h 19"/>
                  <a:gd name="T18" fmla="*/ 6 w 17"/>
                  <a:gd name="T19" fmla="*/ 19 h 19"/>
                  <a:gd name="T20" fmla="*/ 4 w 17"/>
                  <a:gd name="T21" fmla="*/ 19 h 19"/>
                  <a:gd name="T22" fmla="*/ 2 w 17"/>
                  <a:gd name="T23" fmla="*/ 18 h 19"/>
                  <a:gd name="T24" fmla="*/ 0 w 17"/>
                  <a:gd name="T25" fmla="*/ 16 h 19"/>
                  <a:gd name="T26" fmla="*/ 0 w 17"/>
                  <a:gd name="T27" fmla="*/ 13 h 19"/>
                  <a:gd name="T28" fmla="*/ 0 w 17"/>
                  <a:gd name="T29" fmla="*/ 11 h 19"/>
                  <a:gd name="T30" fmla="*/ 2 w 17"/>
                  <a:gd name="T31" fmla="*/ 9 h 19"/>
                  <a:gd name="T32" fmla="*/ 5 w 17"/>
                  <a:gd name="T33" fmla="*/ 8 h 19"/>
                  <a:gd name="T34" fmla="*/ 10 w 17"/>
                  <a:gd name="T35" fmla="*/ 8 h 19"/>
                  <a:gd name="T36" fmla="*/ 11 w 17"/>
                  <a:gd name="T37" fmla="*/ 8 h 19"/>
                  <a:gd name="T38" fmla="*/ 11 w 17"/>
                  <a:gd name="T39" fmla="*/ 7 h 19"/>
                  <a:gd name="T40" fmla="*/ 11 w 17"/>
                  <a:gd name="T41" fmla="*/ 5 h 19"/>
                  <a:gd name="T42" fmla="*/ 11 w 17"/>
                  <a:gd name="T43" fmla="*/ 4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1 h 19"/>
                  <a:gd name="T70" fmla="*/ 4 w 17"/>
                  <a:gd name="T71" fmla="*/ 1 h 19"/>
                  <a:gd name="T72" fmla="*/ 6 w 17"/>
                  <a:gd name="T73" fmla="*/ 0 h 19"/>
                  <a:gd name="T74" fmla="*/ 8 w 17"/>
                  <a:gd name="T75" fmla="*/ 0 h 19"/>
                  <a:gd name="T76" fmla="*/ 12 w 17"/>
                  <a:gd name="T77" fmla="*/ 0 h 19"/>
                  <a:gd name="T78" fmla="*/ 15 w 17"/>
                  <a:gd name="T79" fmla="*/ 2 h 19"/>
                  <a:gd name="T80" fmla="*/ 16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6" y="19"/>
                    </a:cubicBezTo>
                    <a:cubicBezTo>
                      <a:pt x="16" y="19"/>
                      <a:pt x="16" y="19"/>
                      <a:pt x="16" y="19"/>
                    </a:cubicBezTo>
                    <a:cubicBezTo>
                      <a:pt x="15" y="19"/>
                      <a:pt x="15" y="19"/>
                      <a:pt x="14" y="19"/>
                    </a:cubicBezTo>
                    <a:cubicBezTo>
                      <a:pt x="14" y="19"/>
                      <a:pt x="13" y="19"/>
                      <a:pt x="13" y="19"/>
                    </a:cubicBezTo>
                    <a:cubicBezTo>
                      <a:pt x="13" y="19"/>
                      <a:pt x="13" y="19"/>
                      <a:pt x="12" y="19"/>
                    </a:cubicBezTo>
                    <a:cubicBezTo>
                      <a:pt x="12" y="19"/>
                      <a:pt x="12" y="19"/>
                      <a:pt x="12" y="18"/>
                    </a:cubicBezTo>
                    <a:cubicBezTo>
                      <a:pt x="12" y="17"/>
                      <a:pt x="12" y="17"/>
                      <a:pt x="12" y="17"/>
                    </a:cubicBezTo>
                    <a:cubicBezTo>
                      <a:pt x="12" y="18"/>
                      <a:pt x="11" y="18"/>
                      <a:pt x="10" y="19"/>
                    </a:cubicBezTo>
                    <a:cubicBezTo>
                      <a:pt x="9" y="19"/>
                      <a:pt x="8" y="19"/>
                      <a:pt x="6" y="19"/>
                    </a:cubicBezTo>
                    <a:cubicBezTo>
                      <a:pt x="5" y="19"/>
                      <a:pt x="5" y="19"/>
                      <a:pt x="4" y="19"/>
                    </a:cubicBezTo>
                    <a:cubicBezTo>
                      <a:pt x="3" y="18"/>
                      <a:pt x="2" y="18"/>
                      <a:pt x="2" y="18"/>
                    </a:cubicBezTo>
                    <a:cubicBezTo>
                      <a:pt x="1" y="17"/>
                      <a:pt x="1" y="17"/>
                      <a:pt x="0" y="16"/>
                    </a:cubicBezTo>
                    <a:cubicBezTo>
                      <a:pt x="0" y="15"/>
                      <a:pt x="0" y="14"/>
                      <a:pt x="0" y="13"/>
                    </a:cubicBezTo>
                    <a:cubicBezTo>
                      <a:pt x="0" y="12"/>
                      <a:pt x="0" y="12"/>
                      <a:pt x="0" y="11"/>
                    </a:cubicBezTo>
                    <a:cubicBezTo>
                      <a:pt x="1" y="10"/>
                      <a:pt x="1" y="9"/>
                      <a:pt x="2" y="9"/>
                    </a:cubicBezTo>
                    <a:cubicBezTo>
                      <a:pt x="3" y="9"/>
                      <a:pt x="4" y="8"/>
                      <a:pt x="5" y="8"/>
                    </a:cubicBezTo>
                    <a:cubicBezTo>
                      <a:pt x="7" y="8"/>
                      <a:pt x="8" y="8"/>
                      <a:pt x="10" y="8"/>
                    </a:cubicBezTo>
                    <a:cubicBezTo>
                      <a:pt x="11" y="8"/>
                      <a:pt x="11" y="8"/>
                      <a:pt x="11" y="8"/>
                    </a:cubicBezTo>
                    <a:cubicBezTo>
                      <a:pt x="11" y="7"/>
                      <a:pt x="11" y="7"/>
                      <a:pt x="11" y="7"/>
                    </a:cubicBezTo>
                    <a:cubicBezTo>
                      <a:pt x="11" y="6"/>
                      <a:pt x="11" y="6"/>
                      <a:pt x="11" y="5"/>
                    </a:cubicBezTo>
                    <a:cubicBezTo>
                      <a:pt x="11" y="5"/>
                      <a:pt x="11" y="5"/>
                      <a:pt x="11" y="4"/>
                    </a:cubicBezTo>
                    <a:cubicBezTo>
                      <a:pt x="10" y="4"/>
                      <a:pt x="10" y="4"/>
                      <a:pt x="10" y="4"/>
                    </a:cubicBezTo>
                    <a:cubicBezTo>
                      <a:pt x="9" y="4"/>
                      <a:pt x="9" y="4"/>
                      <a:pt x="8" y="4"/>
                    </a:cubicBezTo>
                    <a:cubicBezTo>
                      <a:pt x="7" y="4"/>
                      <a:pt x="6" y="4"/>
                      <a:pt x="6" y="4"/>
                    </a:cubicBezTo>
                    <a:cubicBezTo>
                      <a:pt x="5" y="4"/>
                      <a:pt x="4" y="4"/>
                      <a:pt x="4" y="5"/>
                    </a:cubicBezTo>
                    <a:cubicBezTo>
                      <a:pt x="3" y="5"/>
                      <a:pt x="3" y="5"/>
                      <a:pt x="3" y="5"/>
                    </a:cubicBezTo>
                    <a:cubicBezTo>
                      <a:pt x="2" y="6"/>
                      <a:pt x="2" y="6"/>
                      <a:pt x="2" y="6"/>
                    </a:cubicBezTo>
                    <a:cubicBezTo>
                      <a:pt x="2" y="6"/>
                      <a:pt x="1" y="6"/>
                      <a:pt x="1" y="6"/>
                    </a:cubicBezTo>
                    <a:cubicBezTo>
                      <a:pt x="1" y="5"/>
                      <a:pt x="1" y="5"/>
                      <a:pt x="1" y="5"/>
                    </a:cubicBezTo>
                    <a:cubicBezTo>
                      <a:pt x="1" y="5"/>
                      <a:pt x="1" y="5"/>
                      <a:pt x="1" y="5"/>
                    </a:cubicBezTo>
                    <a:cubicBezTo>
                      <a:pt x="1" y="4"/>
                      <a:pt x="1" y="4"/>
                      <a:pt x="1" y="4"/>
                    </a:cubicBezTo>
                    <a:cubicBezTo>
                      <a:pt x="1" y="3"/>
                      <a:pt x="1" y="3"/>
                      <a:pt x="1" y="3"/>
                    </a:cubicBezTo>
                    <a:cubicBezTo>
                      <a:pt x="1" y="3"/>
                      <a:pt x="1" y="2"/>
                      <a:pt x="1" y="2"/>
                    </a:cubicBezTo>
                    <a:cubicBezTo>
                      <a:pt x="1" y="2"/>
                      <a:pt x="2" y="2"/>
                      <a:pt x="2" y="1"/>
                    </a:cubicBezTo>
                    <a:cubicBezTo>
                      <a:pt x="3" y="1"/>
                      <a:pt x="3" y="1"/>
                      <a:pt x="4" y="1"/>
                    </a:cubicBezTo>
                    <a:cubicBezTo>
                      <a:pt x="5" y="0"/>
                      <a:pt x="5" y="0"/>
                      <a:pt x="6" y="0"/>
                    </a:cubicBezTo>
                    <a:cubicBezTo>
                      <a:pt x="7" y="0"/>
                      <a:pt x="8" y="0"/>
                      <a:pt x="8" y="0"/>
                    </a:cubicBezTo>
                    <a:cubicBezTo>
                      <a:pt x="10" y="0"/>
                      <a:pt x="11" y="0"/>
                      <a:pt x="12" y="0"/>
                    </a:cubicBezTo>
                    <a:cubicBezTo>
                      <a:pt x="13" y="1"/>
                      <a:pt x="14" y="1"/>
                      <a:pt x="15" y="2"/>
                    </a:cubicBezTo>
                    <a:cubicBezTo>
                      <a:pt x="15" y="2"/>
                      <a:pt x="16" y="3"/>
                      <a:pt x="16" y="4"/>
                    </a:cubicBezTo>
                    <a:cubicBezTo>
                      <a:pt x="16"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4" name="Freeform 8585">
                <a:extLst>
                  <a:ext uri="{FF2B5EF4-FFF2-40B4-BE49-F238E27FC236}">
                    <a16:creationId xmlns:a16="http://schemas.microsoft.com/office/drawing/2014/main" id="{76D7F4EA-4F9E-40AE-9890-F2F4E5F0AFAF}"/>
                  </a:ext>
                </a:extLst>
              </p:cNvPr>
              <p:cNvSpPr>
                <a:spLocks/>
              </p:cNvSpPr>
              <p:nvPr/>
            </p:nvSpPr>
            <p:spPr bwMode="auto">
              <a:xfrm>
                <a:off x="-1360487" y="3759317"/>
                <a:ext cx="28575" cy="49213"/>
              </a:xfrm>
              <a:custGeom>
                <a:avLst/>
                <a:gdLst>
                  <a:gd name="T0" fmla="*/ 11 w 11"/>
                  <a:gd name="T1" fmla="*/ 2 h 19"/>
                  <a:gd name="T2" fmla="*/ 11 w 11"/>
                  <a:gd name="T3" fmla="*/ 3 h 19"/>
                  <a:gd name="T4" fmla="*/ 11 w 11"/>
                  <a:gd name="T5" fmla="*/ 4 h 19"/>
                  <a:gd name="T6" fmla="*/ 11 w 11"/>
                  <a:gd name="T7" fmla="*/ 4 h 19"/>
                  <a:gd name="T8" fmla="*/ 11 w 11"/>
                  <a:gd name="T9" fmla="*/ 4 h 19"/>
                  <a:gd name="T10" fmla="*/ 10 w 11"/>
                  <a:gd name="T11" fmla="*/ 4 h 19"/>
                  <a:gd name="T12" fmla="*/ 10 w 11"/>
                  <a:gd name="T13" fmla="*/ 4 h 19"/>
                  <a:gd name="T14" fmla="*/ 9 w 11"/>
                  <a:gd name="T15" fmla="*/ 4 h 19"/>
                  <a:gd name="T16" fmla="*/ 9 w 11"/>
                  <a:gd name="T17" fmla="*/ 4 h 19"/>
                  <a:gd name="T18" fmla="*/ 8 w 11"/>
                  <a:gd name="T19" fmla="*/ 4 h 19"/>
                  <a:gd name="T20" fmla="*/ 7 w 11"/>
                  <a:gd name="T21" fmla="*/ 5 h 19"/>
                  <a:gd name="T22" fmla="*/ 6 w 11"/>
                  <a:gd name="T23" fmla="*/ 6 h 19"/>
                  <a:gd name="T24" fmla="*/ 5 w 11"/>
                  <a:gd name="T25" fmla="*/ 7 h 19"/>
                  <a:gd name="T26" fmla="*/ 5 w 11"/>
                  <a:gd name="T27" fmla="*/ 18 h 19"/>
                  <a:gd name="T28" fmla="*/ 5 w 11"/>
                  <a:gd name="T29" fmla="*/ 19 h 19"/>
                  <a:gd name="T30" fmla="*/ 4 w 11"/>
                  <a:gd name="T31" fmla="*/ 19 h 19"/>
                  <a:gd name="T32" fmla="*/ 3 w 11"/>
                  <a:gd name="T33" fmla="*/ 19 h 19"/>
                  <a:gd name="T34" fmla="*/ 2 w 11"/>
                  <a:gd name="T35" fmla="*/ 19 h 19"/>
                  <a:gd name="T36" fmla="*/ 1 w 11"/>
                  <a:gd name="T37" fmla="*/ 19 h 19"/>
                  <a:gd name="T38" fmla="*/ 0 w 11"/>
                  <a:gd name="T39" fmla="*/ 19 h 19"/>
                  <a:gd name="T40" fmla="*/ 0 w 11"/>
                  <a:gd name="T41" fmla="*/ 19 h 19"/>
                  <a:gd name="T42" fmla="*/ 0 w 11"/>
                  <a:gd name="T43" fmla="*/ 18 h 19"/>
                  <a:gd name="T44" fmla="*/ 0 w 11"/>
                  <a:gd name="T45" fmla="*/ 1 h 19"/>
                  <a:gd name="T46" fmla="*/ 0 w 11"/>
                  <a:gd name="T47" fmla="*/ 0 h 19"/>
                  <a:gd name="T48" fmla="*/ 0 w 11"/>
                  <a:gd name="T49" fmla="*/ 0 h 19"/>
                  <a:gd name="T50" fmla="*/ 1 w 11"/>
                  <a:gd name="T51" fmla="*/ 0 h 19"/>
                  <a:gd name="T52" fmla="*/ 2 w 11"/>
                  <a:gd name="T53" fmla="*/ 0 h 19"/>
                  <a:gd name="T54" fmla="*/ 3 w 11"/>
                  <a:gd name="T55" fmla="*/ 0 h 19"/>
                  <a:gd name="T56" fmla="*/ 4 w 11"/>
                  <a:gd name="T57" fmla="*/ 0 h 19"/>
                  <a:gd name="T58" fmla="*/ 4 w 11"/>
                  <a:gd name="T59" fmla="*/ 0 h 19"/>
                  <a:gd name="T60" fmla="*/ 4 w 11"/>
                  <a:gd name="T61" fmla="*/ 1 h 19"/>
                  <a:gd name="T62" fmla="*/ 4 w 11"/>
                  <a:gd name="T63" fmla="*/ 3 h 19"/>
                  <a:gd name="T64" fmla="*/ 5 w 11"/>
                  <a:gd name="T65" fmla="*/ 1 h 19"/>
                  <a:gd name="T66" fmla="*/ 7 w 11"/>
                  <a:gd name="T67" fmla="*/ 0 h 19"/>
                  <a:gd name="T68" fmla="*/ 8 w 11"/>
                  <a:gd name="T69" fmla="*/ 0 h 19"/>
                  <a:gd name="T70" fmla="*/ 9 w 11"/>
                  <a:gd name="T71" fmla="*/ 0 h 19"/>
                  <a:gd name="T72" fmla="*/ 9 w 11"/>
                  <a:gd name="T73" fmla="*/ 0 h 19"/>
                  <a:gd name="T74" fmla="*/ 10 w 11"/>
                  <a:gd name="T75" fmla="*/ 0 h 19"/>
                  <a:gd name="T76" fmla="*/ 11 w 11"/>
                  <a:gd name="T77" fmla="*/ 0 h 19"/>
                  <a:gd name="T78" fmla="*/ 11 w 11"/>
                  <a:gd name="T79" fmla="*/ 0 h 19"/>
                  <a:gd name="T80" fmla="*/ 11 w 11"/>
                  <a:gd name="T81" fmla="*/ 0 h 19"/>
                  <a:gd name="T82" fmla="*/ 11 w 11"/>
                  <a:gd name="T83" fmla="*/ 1 h 19"/>
                  <a:gd name="T84" fmla="*/ 11 w 11"/>
                  <a:gd name="T85" fmla="*/ 1 h 19"/>
                  <a:gd name="T86" fmla="*/ 11 w 11"/>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19">
                    <a:moveTo>
                      <a:pt x="11" y="2"/>
                    </a:moveTo>
                    <a:cubicBezTo>
                      <a:pt x="11" y="3"/>
                      <a:pt x="11" y="3"/>
                      <a:pt x="11" y="3"/>
                    </a:cubicBezTo>
                    <a:cubicBezTo>
                      <a:pt x="11" y="3"/>
                      <a:pt x="11" y="4"/>
                      <a:pt x="11" y="4"/>
                    </a:cubicBezTo>
                    <a:cubicBezTo>
                      <a:pt x="11" y="4"/>
                      <a:pt x="11" y="4"/>
                      <a:pt x="11" y="4"/>
                    </a:cubicBezTo>
                    <a:cubicBezTo>
                      <a:pt x="11" y="4"/>
                      <a:pt x="11" y="4"/>
                      <a:pt x="11" y="4"/>
                    </a:cubicBezTo>
                    <a:cubicBezTo>
                      <a:pt x="11" y="4"/>
                      <a:pt x="10" y="4"/>
                      <a:pt x="10" y="4"/>
                    </a:cubicBezTo>
                    <a:cubicBezTo>
                      <a:pt x="10" y="4"/>
                      <a:pt x="10" y="4"/>
                      <a:pt x="10" y="4"/>
                    </a:cubicBezTo>
                    <a:cubicBezTo>
                      <a:pt x="10" y="4"/>
                      <a:pt x="9" y="4"/>
                      <a:pt x="9" y="4"/>
                    </a:cubicBezTo>
                    <a:cubicBezTo>
                      <a:pt x="9" y="4"/>
                      <a:pt x="9" y="4"/>
                      <a:pt x="9" y="4"/>
                    </a:cubicBezTo>
                    <a:cubicBezTo>
                      <a:pt x="8" y="4"/>
                      <a:pt x="8" y="4"/>
                      <a:pt x="8" y="4"/>
                    </a:cubicBezTo>
                    <a:cubicBezTo>
                      <a:pt x="7" y="4"/>
                      <a:pt x="7" y="4"/>
                      <a:pt x="7" y="5"/>
                    </a:cubicBezTo>
                    <a:cubicBezTo>
                      <a:pt x="7" y="5"/>
                      <a:pt x="6" y="5"/>
                      <a:pt x="6" y="6"/>
                    </a:cubicBezTo>
                    <a:cubicBezTo>
                      <a:pt x="6" y="6"/>
                      <a:pt x="5" y="7"/>
                      <a:pt x="5" y="7"/>
                    </a:cubicBezTo>
                    <a:cubicBezTo>
                      <a:pt x="5" y="18"/>
                      <a:pt x="5" y="18"/>
                      <a:pt x="5" y="18"/>
                    </a:cubicBezTo>
                    <a:cubicBezTo>
                      <a:pt x="5" y="18"/>
                      <a:pt x="5" y="19"/>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8"/>
                      <a:pt x="0" y="18"/>
                    </a:cubicBezTo>
                    <a:cubicBezTo>
                      <a:pt x="0" y="1"/>
                      <a:pt x="0" y="1"/>
                      <a:pt x="0" y="1"/>
                    </a:cubicBezTo>
                    <a:cubicBezTo>
                      <a:pt x="0" y="1"/>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4" y="0"/>
                    </a:cubicBezTo>
                    <a:cubicBezTo>
                      <a:pt x="4" y="0"/>
                      <a:pt x="4" y="0"/>
                      <a:pt x="4" y="0"/>
                    </a:cubicBezTo>
                    <a:cubicBezTo>
                      <a:pt x="4" y="0"/>
                      <a:pt x="4" y="1"/>
                      <a:pt x="4" y="1"/>
                    </a:cubicBezTo>
                    <a:cubicBezTo>
                      <a:pt x="4" y="3"/>
                      <a:pt x="4" y="3"/>
                      <a:pt x="4" y="3"/>
                    </a:cubicBezTo>
                    <a:cubicBezTo>
                      <a:pt x="4" y="2"/>
                      <a:pt x="5" y="2"/>
                      <a:pt x="5" y="1"/>
                    </a:cubicBezTo>
                    <a:cubicBezTo>
                      <a:pt x="6" y="1"/>
                      <a:pt x="6" y="1"/>
                      <a:pt x="7" y="0"/>
                    </a:cubicBezTo>
                    <a:cubicBezTo>
                      <a:pt x="7" y="0"/>
                      <a:pt x="7" y="0"/>
                      <a:pt x="8" y="0"/>
                    </a:cubicBezTo>
                    <a:cubicBezTo>
                      <a:pt x="8" y="0"/>
                      <a:pt x="9" y="0"/>
                      <a:pt x="9" y="0"/>
                    </a:cubicBezTo>
                    <a:cubicBezTo>
                      <a:pt x="9" y="0"/>
                      <a:pt x="9" y="0"/>
                      <a:pt x="9" y="0"/>
                    </a:cubicBezTo>
                    <a:cubicBezTo>
                      <a:pt x="10" y="0"/>
                      <a:pt x="10" y="0"/>
                      <a:pt x="10" y="0"/>
                    </a:cubicBezTo>
                    <a:cubicBezTo>
                      <a:pt x="10" y="0"/>
                      <a:pt x="11" y="0"/>
                      <a:pt x="11" y="0"/>
                    </a:cubicBezTo>
                    <a:cubicBezTo>
                      <a:pt x="11" y="0"/>
                      <a:pt x="11" y="0"/>
                      <a:pt x="11" y="0"/>
                    </a:cubicBezTo>
                    <a:cubicBezTo>
                      <a:pt x="11" y="0"/>
                      <a:pt x="11" y="0"/>
                      <a:pt x="11" y="0"/>
                    </a:cubicBezTo>
                    <a:cubicBezTo>
                      <a:pt x="11" y="1"/>
                      <a:pt x="11" y="1"/>
                      <a:pt x="11" y="1"/>
                    </a:cubicBezTo>
                    <a:cubicBezTo>
                      <a:pt x="11" y="1"/>
                      <a:pt x="11" y="1"/>
                      <a:pt x="11" y="1"/>
                    </a:cubicBezTo>
                    <a:cubicBezTo>
                      <a:pt x="11" y="1"/>
                      <a:pt x="11" y="2"/>
                      <a:pt x="11"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5" name="Freeform 8586">
                <a:extLst>
                  <a:ext uri="{FF2B5EF4-FFF2-40B4-BE49-F238E27FC236}">
                    <a16:creationId xmlns:a16="http://schemas.microsoft.com/office/drawing/2014/main" id="{06BD14D0-7A18-424F-814C-9C33A1AC5AA3}"/>
                  </a:ext>
                </a:extLst>
              </p:cNvPr>
              <p:cNvSpPr>
                <a:spLocks/>
              </p:cNvSpPr>
              <p:nvPr/>
            </p:nvSpPr>
            <p:spPr bwMode="auto">
              <a:xfrm>
                <a:off x="-1320800" y="3759317"/>
                <a:ext cx="46038" cy="49213"/>
              </a:xfrm>
              <a:custGeom>
                <a:avLst/>
                <a:gdLst>
                  <a:gd name="T0" fmla="*/ 17 w 17"/>
                  <a:gd name="T1" fmla="*/ 18 h 19"/>
                  <a:gd name="T2" fmla="*/ 17 w 17"/>
                  <a:gd name="T3" fmla="*/ 19 h 19"/>
                  <a:gd name="T4" fmla="*/ 17 w 17"/>
                  <a:gd name="T5" fmla="*/ 19 h 19"/>
                  <a:gd name="T6" fmla="*/ 16 w 17"/>
                  <a:gd name="T7" fmla="*/ 19 h 19"/>
                  <a:gd name="T8" fmla="*/ 14 w 17"/>
                  <a:gd name="T9" fmla="*/ 19 h 19"/>
                  <a:gd name="T10" fmla="*/ 13 w 17"/>
                  <a:gd name="T11" fmla="*/ 19 h 19"/>
                  <a:gd name="T12" fmla="*/ 12 w 17"/>
                  <a:gd name="T13" fmla="*/ 19 h 19"/>
                  <a:gd name="T14" fmla="*/ 12 w 17"/>
                  <a:gd name="T15" fmla="*/ 19 h 19"/>
                  <a:gd name="T16" fmla="*/ 12 w 17"/>
                  <a:gd name="T17" fmla="*/ 18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4 h 19"/>
                  <a:gd name="T30" fmla="*/ 5 w 17"/>
                  <a:gd name="T31" fmla="*/ 6 h 19"/>
                  <a:gd name="T32" fmla="*/ 5 w 17"/>
                  <a:gd name="T33" fmla="*/ 18 h 19"/>
                  <a:gd name="T34" fmla="*/ 5 w 17"/>
                  <a:gd name="T35" fmla="*/ 19 h 19"/>
                  <a:gd name="T36" fmla="*/ 4 w 17"/>
                  <a:gd name="T37" fmla="*/ 19 h 19"/>
                  <a:gd name="T38" fmla="*/ 3 w 17"/>
                  <a:gd name="T39" fmla="*/ 19 h 19"/>
                  <a:gd name="T40" fmla="*/ 2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3 w 17"/>
                  <a:gd name="T63" fmla="*/ 0 h 19"/>
                  <a:gd name="T64" fmla="*/ 4 w 17"/>
                  <a:gd name="T65" fmla="*/ 0 h 19"/>
                  <a:gd name="T66" fmla="*/ 4 w 17"/>
                  <a:gd name="T67" fmla="*/ 1 h 19"/>
                  <a:gd name="T68" fmla="*/ 4 w 17"/>
                  <a:gd name="T69" fmla="*/ 3 h 19"/>
                  <a:gd name="T70" fmla="*/ 7 w 17"/>
                  <a:gd name="T71" fmla="*/ 1 h 19"/>
                  <a:gd name="T72" fmla="*/ 10 w 17"/>
                  <a:gd name="T73" fmla="*/ 0 h 19"/>
                  <a:gd name="T74" fmla="*/ 13 w 17"/>
                  <a:gd name="T75" fmla="*/ 0 h 19"/>
                  <a:gd name="T76" fmla="*/ 16 w 17"/>
                  <a:gd name="T77" fmla="*/ 2 h 19"/>
                  <a:gd name="T78" fmla="*/ 17 w 17"/>
                  <a:gd name="T79" fmla="*/ 4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8"/>
                      <a:pt x="17" y="19"/>
                      <a:pt x="17" y="19"/>
                    </a:cubicBezTo>
                    <a:cubicBezTo>
                      <a:pt x="17" y="19"/>
                      <a:pt x="17" y="19"/>
                      <a:pt x="17" y="19"/>
                    </a:cubicBezTo>
                    <a:cubicBezTo>
                      <a:pt x="16" y="19"/>
                      <a:pt x="16" y="19"/>
                      <a:pt x="16" y="19"/>
                    </a:cubicBezTo>
                    <a:cubicBezTo>
                      <a:pt x="15" y="19"/>
                      <a:pt x="15" y="19"/>
                      <a:pt x="14" y="19"/>
                    </a:cubicBezTo>
                    <a:cubicBezTo>
                      <a:pt x="14" y="19"/>
                      <a:pt x="14" y="19"/>
                      <a:pt x="13" y="19"/>
                    </a:cubicBezTo>
                    <a:cubicBezTo>
                      <a:pt x="13" y="19"/>
                      <a:pt x="13" y="19"/>
                      <a:pt x="12" y="19"/>
                    </a:cubicBezTo>
                    <a:cubicBezTo>
                      <a:pt x="12" y="19"/>
                      <a:pt x="12" y="19"/>
                      <a:pt x="12" y="19"/>
                    </a:cubicBezTo>
                    <a:cubicBezTo>
                      <a:pt x="12" y="19"/>
                      <a:pt x="12" y="18"/>
                      <a:pt x="12" y="18"/>
                    </a:cubicBezTo>
                    <a:cubicBezTo>
                      <a:pt x="12" y="8"/>
                      <a:pt x="12" y="8"/>
                      <a:pt x="12" y="8"/>
                    </a:cubicBezTo>
                    <a:cubicBezTo>
                      <a:pt x="12" y="7"/>
                      <a:pt x="12" y="7"/>
                      <a:pt x="12" y="6"/>
                    </a:cubicBezTo>
                    <a:cubicBezTo>
                      <a:pt x="12" y="6"/>
                      <a:pt x="11" y="5"/>
                      <a:pt x="11" y="5"/>
                    </a:cubicBezTo>
                    <a:cubicBezTo>
                      <a:pt x="11" y="4"/>
                      <a:pt x="11" y="4"/>
                      <a:pt x="10" y="4"/>
                    </a:cubicBezTo>
                    <a:cubicBezTo>
                      <a:pt x="10" y="4"/>
                      <a:pt x="9" y="4"/>
                      <a:pt x="9" y="4"/>
                    </a:cubicBezTo>
                    <a:cubicBezTo>
                      <a:pt x="8" y="4"/>
                      <a:pt x="7" y="4"/>
                      <a:pt x="7" y="4"/>
                    </a:cubicBezTo>
                    <a:cubicBezTo>
                      <a:pt x="6" y="5"/>
                      <a:pt x="5" y="6"/>
                      <a:pt x="5" y="6"/>
                    </a:cubicBezTo>
                    <a:cubicBezTo>
                      <a:pt x="5" y="18"/>
                      <a:pt x="5" y="18"/>
                      <a:pt x="5" y="18"/>
                    </a:cubicBezTo>
                    <a:cubicBezTo>
                      <a:pt x="5" y="18"/>
                      <a:pt x="5" y="19"/>
                      <a:pt x="5" y="19"/>
                    </a:cubicBezTo>
                    <a:cubicBezTo>
                      <a:pt x="4"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8"/>
                      <a:pt x="0" y="18"/>
                    </a:cubicBezTo>
                    <a:cubicBezTo>
                      <a:pt x="0" y="1"/>
                      <a:pt x="0" y="1"/>
                      <a:pt x="0" y="1"/>
                    </a:cubicBezTo>
                    <a:cubicBezTo>
                      <a:pt x="0" y="1"/>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3" y="0"/>
                    </a:cubicBezTo>
                    <a:cubicBezTo>
                      <a:pt x="4" y="0"/>
                      <a:pt x="4" y="0"/>
                      <a:pt x="4" y="0"/>
                    </a:cubicBezTo>
                    <a:cubicBezTo>
                      <a:pt x="4" y="0"/>
                      <a:pt x="4" y="1"/>
                      <a:pt x="4" y="1"/>
                    </a:cubicBezTo>
                    <a:cubicBezTo>
                      <a:pt x="4" y="3"/>
                      <a:pt x="4" y="3"/>
                      <a:pt x="4" y="3"/>
                    </a:cubicBezTo>
                    <a:cubicBezTo>
                      <a:pt x="5" y="2"/>
                      <a:pt x="6" y="1"/>
                      <a:pt x="7" y="1"/>
                    </a:cubicBezTo>
                    <a:cubicBezTo>
                      <a:pt x="8" y="0"/>
                      <a:pt x="9" y="0"/>
                      <a:pt x="10" y="0"/>
                    </a:cubicBezTo>
                    <a:cubicBezTo>
                      <a:pt x="12" y="0"/>
                      <a:pt x="13" y="0"/>
                      <a:pt x="13" y="0"/>
                    </a:cubicBezTo>
                    <a:cubicBezTo>
                      <a:pt x="14" y="1"/>
                      <a:pt x="15" y="1"/>
                      <a:pt x="16" y="2"/>
                    </a:cubicBezTo>
                    <a:cubicBezTo>
                      <a:pt x="16" y="3"/>
                      <a:pt x="16" y="3"/>
                      <a:pt x="17" y="4"/>
                    </a:cubicBezTo>
                    <a:cubicBezTo>
                      <a:pt x="17" y="5"/>
                      <a:pt x="17" y="6"/>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6" name="Freeform 8587">
                <a:extLst>
                  <a:ext uri="{FF2B5EF4-FFF2-40B4-BE49-F238E27FC236}">
                    <a16:creationId xmlns:a16="http://schemas.microsoft.com/office/drawing/2014/main" id="{7D9221B7-1C59-4C3C-8195-AE2A987E16E8}"/>
                  </a:ext>
                </a:extLst>
              </p:cNvPr>
              <p:cNvSpPr>
                <a:spLocks/>
              </p:cNvSpPr>
              <p:nvPr/>
            </p:nvSpPr>
            <p:spPr bwMode="auto">
              <a:xfrm>
                <a:off x="-1265237" y="3759317"/>
                <a:ext cx="38100" cy="49213"/>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8 h 19"/>
                  <a:gd name="T14" fmla="*/ 1 w 14"/>
                  <a:gd name="T15" fmla="*/ 18 h 19"/>
                  <a:gd name="T16" fmla="*/ 0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1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8 w 14"/>
                  <a:gd name="T47" fmla="*/ 13 h 19"/>
                  <a:gd name="T48" fmla="*/ 7 w 14"/>
                  <a:gd name="T49" fmla="*/ 12 h 19"/>
                  <a:gd name="T50" fmla="*/ 6 w 14"/>
                  <a:gd name="T51" fmla="*/ 11 h 19"/>
                  <a:gd name="T52" fmla="*/ 4 w 14"/>
                  <a:gd name="T53" fmla="*/ 11 h 19"/>
                  <a:gd name="T54" fmla="*/ 3 w 14"/>
                  <a:gd name="T55" fmla="*/ 10 h 19"/>
                  <a:gd name="T56" fmla="*/ 1 w 14"/>
                  <a:gd name="T57" fmla="*/ 9 h 19"/>
                  <a:gd name="T58" fmla="*/ 0 w 14"/>
                  <a:gd name="T59" fmla="*/ 7 h 19"/>
                  <a:gd name="T60" fmla="*/ 0 w 14"/>
                  <a:gd name="T61" fmla="*/ 5 h 19"/>
                  <a:gd name="T62" fmla="*/ 1 w 14"/>
                  <a:gd name="T63" fmla="*/ 3 h 19"/>
                  <a:gd name="T64" fmla="*/ 2 w 14"/>
                  <a:gd name="T65" fmla="*/ 1 h 19"/>
                  <a:gd name="T66" fmla="*/ 4 w 14"/>
                  <a:gd name="T67" fmla="*/ 0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2 w 14"/>
                  <a:gd name="T93" fmla="*/ 6 h 19"/>
                  <a:gd name="T94" fmla="*/ 12 w 14"/>
                  <a:gd name="T95" fmla="*/ 5 h 19"/>
                  <a:gd name="T96" fmla="*/ 11 w 14"/>
                  <a:gd name="T97" fmla="*/ 5 h 19"/>
                  <a:gd name="T98" fmla="*/ 9 w 14"/>
                  <a:gd name="T99" fmla="*/ 4 h 19"/>
                  <a:gd name="T100" fmla="*/ 8 w 14"/>
                  <a:gd name="T101" fmla="*/ 4 h 19"/>
                  <a:gd name="T102" fmla="*/ 6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9 w 14"/>
                  <a:gd name="T117" fmla="*/ 8 h 19"/>
                  <a:gd name="T118" fmla="*/ 11 w 14"/>
                  <a:gd name="T119" fmla="*/ 9 h 19"/>
                  <a:gd name="T120" fmla="*/ 12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2" y="17"/>
                      <a:pt x="12" y="18"/>
                    </a:cubicBezTo>
                    <a:cubicBezTo>
                      <a:pt x="11" y="18"/>
                      <a:pt x="10" y="18"/>
                      <a:pt x="9" y="19"/>
                    </a:cubicBezTo>
                    <a:cubicBezTo>
                      <a:pt x="8" y="19"/>
                      <a:pt x="7" y="19"/>
                      <a:pt x="6" y="19"/>
                    </a:cubicBezTo>
                    <a:cubicBezTo>
                      <a:pt x="5" y="19"/>
                      <a:pt x="5" y="19"/>
                      <a:pt x="4" y="19"/>
                    </a:cubicBezTo>
                    <a:cubicBezTo>
                      <a:pt x="3" y="19"/>
                      <a:pt x="3" y="19"/>
                      <a:pt x="2" y="18"/>
                    </a:cubicBezTo>
                    <a:cubicBezTo>
                      <a:pt x="2" y="18"/>
                      <a:pt x="1" y="18"/>
                      <a:pt x="1" y="18"/>
                    </a:cubicBezTo>
                    <a:cubicBezTo>
                      <a:pt x="1" y="18"/>
                      <a:pt x="0" y="18"/>
                      <a:pt x="0"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0" y="13"/>
                      <a:pt x="0" y="13"/>
                      <a:pt x="1" y="13"/>
                    </a:cubicBezTo>
                    <a:cubicBezTo>
                      <a:pt x="1" y="13"/>
                      <a:pt x="1" y="13"/>
                      <a:pt x="1" y="14"/>
                    </a:cubicBezTo>
                    <a:cubicBezTo>
                      <a:pt x="2" y="14"/>
                      <a:pt x="2" y="14"/>
                      <a:pt x="2" y="14"/>
                    </a:cubicBezTo>
                    <a:cubicBezTo>
                      <a:pt x="3" y="15"/>
                      <a:pt x="3" y="15"/>
                      <a:pt x="4" y="15"/>
                    </a:cubicBezTo>
                    <a:cubicBezTo>
                      <a:pt x="4" y="15"/>
                      <a:pt x="5" y="15"/>
                      <a:pt x="6" y="15"/>
                    </a:cubicBezTo>
                    <a:cubicBezTo>
                      <a:pt x="6" y="15"/>
                      <a:pt x="7" y="15"/>
                      <a:pt x="7" y="15"/>
                    </a:cubicBezTo>
                    <a:cubicBezTo>
                      <a:pt x="7" y="15"/>
                      <a:pt x="8" y="15"/>
                      <a:pt x="8" y="15"/>
                    </a:cubicBezTo>
                    <a:cubicBezTo>
                      <a:pt x="8" y="15"/>
                      <a:pt x="9" y="15"/>
                      <a:pt x="9" y="14"/>
                    </a:cubicBezTo>
                    <a:cubicBezTo>
                      <a:pt x="9" y="14"/>
                      <a:pt x="9" y="14"/>
                      <a:pt x="9" y="14"/>
                    </a:cubicBezTo>
                    <a:cubicBezTo>
                      <a:pt x="9" y="13"/>
                      <a:pt x="9" y="13"/>
                      <a:pt x="8" y="13"/>
                    </a:cubicBezTo>
                    <a:cubicBezTo>
                      <a:pt x="8" y="12"/>
                      <a:pt x="8" y="12"/>
                      <a:pt x="7" y="12"/>
                    </a:cubicBezTo>
                    <a:cubicBezTo>
                      <a:pt x="7" y="12"/>
                      <a:pt x="7" y="11"/>
                      <a:pt x="6" y="11"/>
                    </a:cubicBezTo>
                    <a:cubicBezTo>
                      <a:pt x="6" y="11"/>
                      <a:pt x="5" y="11"/>
                      <a:pt x="4" y="11"/>
                    </a:cubicBezTo>
                    <a:cubicBezTo>
                      <a:pt x="4" y="11"/>
                      <a:pt x="3" y="10"/>
                      <a:pt x="3" y="10"/>
                    </a:cubicBezTo>
                    <a:cubicBezTo>
                      <a:pt x="2" y="10"/>
                      <a:pt x="2" y="9"/>
                      <a:pt x="1" y="9"/>
                    </a:cubicBezTo>
                    <a:cubicBezTo>
                      <a:pt x="1" y="9"/>
                      <a:pt x="1" y="8"/>
                      <a:pt x="0" y="7"/>
                    </a:cubicBezTo>
                    <a:cubicBezTo>
                      <a:pt x="0" y="7"/>
                      <a:pt x="0" y="6"/>
                      <a:pt x="0" y="5"/>
                    </a:cubicBezTo>
                    <a:cubicBezTo>
                      <a:pt x="0" y="5"/>
                      <a:pt x="0" y="4"/>
                      <a:pt x="1" y="3"/>
                    </a:cubicBezTo>
                    <a:cubicBezTo>
                      <a:pt x="1" y="2"/>
                      <a:pt x="1" y="2"/>
                      <a:pt x="2" y="1"/>
                    </a:cubicBezTo>
                    <a:cubicBezTo>
                      <a:pt x="3" y="1"/>
                      <a:pt x="3" y="1"/>
                      <a:pt x="4" y="0"/>
                    </a:cubicBezTo>
                    <a:cubicBezTo>
                      <a:pt x="5" y="0"/>
                      <a:pt x="6" y="0"/>
                      <a:pt x="7" y="0"/>
                    </a:cubicBezTo>
                    <a:cubicBezTo>
                      <a:pt x="8" y="0"/>
                      <a:pt x="9" y="0"/>
                      <a:pt x="9" y="0"/>
                    </a:cubicBezTo>
                    <a:cubicBezTo>
                      <a:pt x="10" y="0"/>
                      <a:pt x="10" y="0"/>
                      <a:pt x="11" y="1"/>
                    </a:cubicBezTo>
                    <a:cubicBezTo>
                      <a:pt x="11" y="1"/>
                      <a:pt x="11" y="1"/>
                      <a:pt x="12" y="1"/>
                    </a:cubicBezTo>
                    <a:cubicBezTo>
                      <a:pt x="12" y="1"/>
                      <a:pt x="12" y="1"/>
                      <a:pt x="12" y="2"/>
                    </a:cubicBezTo>
                    <a:cubicBezTo>
                      <a:pt x="13" y="2"/>
                      <a:pt x="13" y="2"/>
                      <a:pt x="13" y="2"/>
                    </a:cubicBezTo>
                    <a:cubicBezTo>
                      <a:pt x="13" y="2"/>
                      <a:pt x="13" y="2"/>
                      <a:pt x="13" y="2"/>
                    </a:cubicBezTo>
                    <a:cubicBezTo>
                      <a:pt x="13" y="3"/>
                      <a:pt x="13" y="3"/>
                      <a:pt x="13" y="3"/>
                    </a:cubicBezTo>
                    <a:cubicBezTo>
                      <a:pt x="13" y="3"/>
                      <a:pt x="13" y="3"/>
                      <a:pt x="13" y="4"/>
                    </a:cubicBezTo>
                    <a:cubicBezTo>
                      <a:pt x="13" y="4"/>
                      <a:pt x="13" y="4"/>
                      <a:pt x="13" y="5"/>
                    </a:cubicBezTo>
                    <a:cubicBezTo>
                      <a:pt x="13" y="5"/>
                      <a:pt x="13" y="5"/>
                      <a:pt x="13" y="5"/>
                    </a:cubicBezTo>
                    <a:cubicBezTo>
                      <a:pt x="13" y="5"/>
                      <a:pt x="13" y="6"/>
                      <a:pt x="13" y="6"/>
                    </a:cubicBezTo>
                    <a:cubicBezTo>
                      <a:pt x="12" y="6"/>
                      <a:pt x="12" y="6"/>
                      <a:pt x="12" y="6"/>
                    </a:cubicBezTo>
                    <a:cubicBezTo>
                      <a:pt x="12" y="6"/>
                      <a:pt x="12" y="6"/>
                      <a:pt x="12" y="5"/>
                    </a:cubicBezTo>
                    <a:cubicBezTo>
                      <a:pt x="11" y="5"/>
                      <a:pt x="11" y="5"/>
                      <a:pt x="11" y="5"/>
                    </a:cubicBezTo>
                    <a:cubicBezTo>
                      <a:pt x="10" y="4"/>
                      <a:pt x="10" y="4"/>
                      <a:pt x="9" y="4"/>
                    </a:cubicBezTo>
                    <a:cubicBezTo>
                      <a:pt x="9" y="4"/>
                      <a:pt x="8" y="4"/>
                      <a:pt x="8" y="4"/>
                    </a:cubicBezTo>
                    <a:cubicBezTo>
                      <a:pt x="7" y="4"/>
                      <a:pt x="7" y="4"/>
                      <a:pt x="6" y="4"/>
                    </a:cubicBezTo>
                    <a:cubicBezTo>
                      <a:pt x="6" y="4"/>
                      <a:pt x="6" y="4"/>
                      <a:pt x="6" y="4"/>
                    </a:cubicBezTo>
                    <a:cubicBezTo>
                      <a:pt x="5" y="4"/>
                      <a:pt x="5" y="4"/>
                      <a:pt x="5" y="5"/>
                    </a:cubicBezTo>
                    <a:cubicBezTo>
                      <a:pt x="5" y="5"/>
                      <a:pt x="5" y="5"/>
                      <a:pt x="5" y="5"/>
                    </a:cubicBezTo>
                    <a:cubicBezTo>
                      <a:pt x="5" y="6"/>
                      <a:pt x="5" y="6"/>
                      <a:pt x="5" y="6"/>
                    </a:cubicBezTo>
                    <a:cubicBezTo>
                      <a:pt x="6" y="6"/>
                      <a:pt x="6" y="7"/>
                      <a:pt x="6" y="7"/>
                    </a:cubicBezTo>
                    <a:cubicBezTo>
                      <a:pt x="7" y="7"/>
                      <a:pt x="7" y="7"/>
                      <a:pt x="8" y="7"/>
                    </a:cubicBezTo>
                    <a:cubicBezTo>
                      <a:pt x="8" y="8"/>
                      <a:pt x="9" y="8"/>
                      <a:pt x="9" y="8"/>
                    </a:cubicBezTo>
                    <a:cubicBezTo>
                      <a:pt x="10" y="8"/>
                      <a:pt x="10" y="8"/>
                      <a:pt x="11" y="9"/>
                    </a:cubicBezTo>
                    <a:cubicBezTo>
                      <a:pt x="12" y="9"/>
                      <a:pt x="12" y="9"/>
                      <a:pt x="12" y="10"/>
                    </a:cubicBezTo>
                    <a:cubicBezTo>
                      <a:pt x="13" y="10"/>
                      <a:pt x="13"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7" name="Freeform 8588">
                <a:extLst>
                  <a:ext uri="{FF2B5EF4-FFF2-40B4-BE49-F238E27FC236}">
                    <a16:creationId xmlns:a16="http://schemas.microsoft.com/office/drawing/2014/main" id="{08921106-CF75-41A6-982A-54FA1D863A50}"/>
                  </a:ext>
                </a:extLst>
              </p:cNvPr>
              <p:cNvSpPr>
                <a:spLocks/>
              </p:cNvSpPr>
              <p:nvPr/>
            </p:nvSpPr>
            <p:spPr bwMode="auto">
              <a:xfrm>
                <a:off x="-1566863" y="3738680"/>
                <a:ext cx="46038" cy="73025"/>
              </a:xfrm>
              <a:custGeom>
                <a:avLst/>
                <a:gdLst>
                  <a:gd name="T0" fmla="*/ 17 w 17"/>
                  <a:gd name="T1" fmla="*/ 19 h 28"/>
                  <a:gd name="T2" fmla="*/ 16 w 17"/>
                  <a:gd name="T3" fmla="*/ 23 h 28"/>
                  <a:gd name="T4" fmla="*/ 14 w 17"/>
                  <a:gd name="T5" fmla="*/ 25 h 28"/>
                  <a:gd name="T6" fmla="*/ 11 w 17"/>
                  <a:gd name="T7" fmla="*/ 27 h 28"/>
                  <a:gd name="T8" fmla="*/ 7 w 17"/>
                  <a:gd name="T9" fmla="*/ 28 h 28"/>
                  <a:gd name="T10" fmla="*/ 5 w 17"/>
                  <a:gd name="T11" fmla="*/ 27 h 28"/>
                  <a:gd name="T12" fmla="*/ 3 w 17"/>
                  <a:gd name="T13" fmla="*/ 27 h 28"/>
                  <a:gd name="T14" fmla="*/ 1 w 17"/>
                  <a:gd name="T15" fmla="*/ 26 h 28"/>
                  <a:gd name="T16" fmla="*/ 0 w 17"/>
                  <a:gd name="T17" fmla="*/ 26 h 28"/>
                  <a:gd name="T18" fmla="*/ 0 w 17"/>
                  <a:gd name="T19" fmla="*/ 25 h 28"/>
                  <a:gd name="T20" fmla="*/ 0 w 17"/>
                  <a:gd name="T21" fmla="*/ 23 h 28"/>
                  <a:gd name="T22" fmla="*/ 0 w 17"/>
                  <a:gd name="T23" fmla="*/ 22 h 28"/>
                  <a:gd name="T24" fmla="*/ 0 w 17"/>
                  <a:gd name="T25" fmla="*/ 22 h 28"/>
                  <a:gd name="T26" fmla="*/ 0 w 17"/>
                  <a:gd name="T27" fmla="*/ 21 h 28"/>
                  <a:gd name="T28" fmla="*/ 0 w 17"/>
                  <a:gd name="T29" fmla="*/ 21 h 28"/>
                  <a:gd name="T30" fmla="*/ 1 w 17"/>
                  <a:gd name="T31" fmla="*/ 21 h 28"/>
                  <a:gd name="T32" fmla="*/ 3 w 17"/>
                  <a:gd name="T33" fmla="*/ 22 h 28"/>
                  <a:gd name="T34" fmla="*/ 5 w 17"/>
                  <a:gd name="T35" fmla="*/ 23 h 28"/>
                  <a:gd name="T36" fmla="*/ 7 w 17"/>
                  <a:gd name="T37" fmla="*/ 23 h 28"/>
                  <a:gd name="T38" fmla="*/ 9 w 17"/>
                  <a:gd name="T39" fmla="*/ 23 h 28"/>
                  <a:gd name="T40" fmla="*/ 10 w 17"/>
                  <a:gd name="T41" fmla="*/ 22 h 28"/>
                  <a:gd name="T42" fmla="*/ 11 w 17"/>
                  <a:gd name="T43" fmla="*/ 21 h 28"/>
                  <a:gd name="T44" fmla="*/ 11 w 17"/>
                  <a:gd name="T45" fmla="*/ 20 h 28"/>
                  <a:gd name="T46" fmla="*/ 11 w 17"/>
                  <a:gd name="T47" fmla="*/ 18 h 28"/>
                  <a:gd name="T48" fmla="*/ 10 w 17"/>
                  <a:gd name="T49" fmla="*/ 17 h 28"/>
                  <a:gd name="T50" fmla="*/ 8 w 17"/>
                  <a:gd name="T51" fmla="*/ 16 h 28"/>
                  <a:gd name="T52" fmla="*/ 6 w 17"/>
                  <a:gd name="T53" fmla="*/ 15 h 28"/>
                  <a:gd name="T54" fmla="*/ 4 w 17"/>
                  <a:gd name="T55" fmla="*/ 14 h 28"/>
                  <a:gd name="T56" fmla="*/ 2 w 17"/>
                  <a:gd name="T57" fmla="*/ 13 h 28"/>
                  <a:gd name="T58" fmla="*/ 1 w 17"/>
                  <a:gd name="T59" fmla="*/ 11 h 28"/>
                  <a:gd name="T60" fmla="*/ 0 w 17"/>
                  <a:gd name="T61" fmla="*/ 8 h 28"/>
                  <a:gd name="T62" fmla="*/ 1 w 17"/>
                  <a:gd name="T63" fmla="*/ 4 h 28"/>
                  <a:gd name="T64" fmla="*/ 3 w 17"/>
                  <a:gd name="T65" fmla="*/ 2 h 28"/>
                  <a:gd name="T66" fmla="*/ 6 w 17"/>
                  <a:gd name="T67" fmla="*/ 1 h 28"/>
                  <a:gd name="T68" fmla="*/ 9 w 17"/>
                  <a:gd name="T69" fmla="*/ 0 h 28"/>
                  <a:gd name="T70" fmla="*/ 11 w 17"/>
                  <a:gd name="T71" fmla="*/ 0 h 28"/>
                  <a:gd name="T72" fmla="*/ 13 w 17"/>
                  <a:gd name="T73" fmla="*/ 1 h 28"/>
                  <a:gd name="T74" fmla="*/ 14 w 17"/>
                  <a:gd name="T75" fmla="*/ 1 h 28"/>
                  <a:gd name="T76" fmla="*/ 15 w 17"/>
                  <a:gd name="T77" fmla="*/ 2 h 28"/>
                  <a:gd name="T78" fmla="*/ 15 w 17"/>
                  <a:gd name="T79" fmla="*/ 2 h 28"/>
                  <a:gd name="T80" fmla="*/ 15 w 17"/>
                  <a:gd name="T81" fmla="*/ 2 h 28"/>
                  <a:gd name="T82" fmla="*/ 15 w 17"/>
                  <a:gd name="T83" fmla="*/ 3 h 28"/>
                  <a:gd name="T84" fmla="*/ 15 w 17"/>
                  <a:gd name="T85" fmla="*/ 4 h 28"/>
                  <a:gd name="T86" fmla="*/ 15 w 17"/>
                  <a:gd name="T87" fmla="*/ 5 h 28"/>
                  <a:gd name="T88" fmla="*/ 15 w 17"/>
                  <a:gd name="T89" fmla="*/ 6 h 28"/>
                  <a:gd name="T90" fmla="*/ 15 w 17"/>
                  <a:gd name="T91" fmla="*/ 6 h 28"/>
                  <a:gd name="T92" fmla="*/ 15 w 17"/>
                  <a:gd name="T93" fmla="*/ 6 h 28"/>
                  <a:gd name="T94" fmla="*/ 14 w 17"/>
                  <a:gd name="T95" fmla="*/ 6 h 28"/>
                  <a:gd name="T96" fmla="*/ 13 w 17"/>
                  <a:gd name="T97" fmla="*/ 5 h 28"/>
                  <a:gd name="T98" fmla="*/ 11 w 17"/>
                  <a:gd name="T99" fmla="*/ 5 h 28"/>
                  <a:gd name="T100" fmla="*/ 9 w 17"/>
                  <a:gd name="T101" fmla="*/ 4 h 28"/>
                  <a:gd name="T102" fmla="*/ 8 w 17"/>
                  <a:gd name="T103" fmla="*/ 5 h 28"/>
                  <a:gd name="T104" fmla="*/ 6 w 17"/>
                  <a:gd name="T105" fmla="*/ 5 h 28"/>
                  <a:gd name="T106" fmla="*/ 6 w 17"/>
                  <a:gd name="T107" fmla="*/ 6 h 28"/>
                  <a:gd name="T108" fmla="*/ 6 w 17"/>
                  <a:gd name="T109" fmla="*/ 7 h 28"/>
                  <a:gd name="T110" fmla="*/ 6 w 17"/>
                  <a:gd name="T111" fmla="*/ 9 h 28"/>
                  <a:gd name="T112" fmla="*/ 7 w 17"/>
                  <a:gd name="T113" fmla="*/ 10 h 28"/>
                  <a:gd name="T114" fmla="*/ 9 w 17"/>
                  <a:gd name="T115" fmla="*/ 11 h 28"/>
                  <a:gd name="T116" fmla="*/ 11 w 17"/>
                  <a:gd name="T117" fmla="*/ 12 h 28"/>
                  <a:gd name="T118" fmla="*/ 13 w 17"/>
                  <a:gd name="T119" fmla="*/ 13 h 28"/>
                  <a:gd name="T120" fmla="*/ 15 w 17"/>
                  <a:gd name="T121" fmla="*/ 14 h 28"/>
                  <a:gd name="T122" fmla="*/ 16 w 17"/>
                  <a:gd name="T123" fmla="*/ 16 h 28"/>
                  <a:gd name="T124" fmla="*/ 17 w 17"/>
                  <a:gd name="T1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8">
                    <a:moveTo>
                      <a:pt x="17" y="19"/>
                    </a:moveTo>
                    <a:cubicBezTo>
                      <a:pt x="17" y="21"/>
                      <a:pt x="17" y="22"/>
                      <a:pt x="16" y="23"/>
                    </a:cubicBezTo>
                    <a:cubicBezTo>
                      <a:pt x="16" y="24"/>
                      <a:pt x="15" y="25"/>
                      <a:pt x="14" y="25"/>
                    </a:cubicBezTo>
                    <a:cubicBezTo>
                      <a:pt x="13" y="26"/>
                      <a:pt x="12" y="27"/>
                      <a:pt x="11" y="27"/>
                    </a:cubicBezTo>
                    <a:cubicBezTo>
                      <a:pt x="10" y="27"/>
                      <a:pt x="9" y="28"/>
                      <a:pt x="7" y="28"/>
                    </a:cubicBezTo>
                    <a:cubicBezTo>
                      <a:pt x="6" y="28"/>
                      <a:pt x="5" y="27"/>
                      <a:pt x="5" y="27"/>
                    </a:cubicBezTo>
                    <a:cubicBezTo>
                      <a:pt x="4" y="27"/>
                      <a:pt x="3" y="27"/>
                      <a:pt x="3" y="27"/>
                    </a:cubicBezTo>
                    <a:cubicBezTo>
                      <a:pt x="2" y="27"/>
                      <a:pt x="1" y="26"/>
                      <a:pt x="1" y="26"/>
                    </a:cubicBezTo>
                    <a:cubicBezTo>
                      <a:pt x="1" y="26"/>
                      <a:pt x="0" y="26"/>
                      <a:pt x="0" y="26"/>
                    </a:cubicBezTo>
                    <a:cubicBezTo>
                      <a:pt x="0" y="25"/>
                      <a:pt x="0" y="25"/>
                      <a:pt x="0" y="25"/>
                    </a:cubicBezTo>
                    <a:cubicBezTo>
                      <a:pt x="0" y="24"/>
                      <a:pt x="0" y="24"/>
                      <a:pt x="0" y="23"/>
                    </a:cubicBezTo>
                    <a:cubicBezTo>
                      <a:pt x="0" y="23"/>
                      <a:pt x="0" y="23"/>
                      <a:pt x="0" y="22"/>
                    </a:cubicBezTo>
                    <a:cubicBezTo>
                      <a:pt x="0" y="22"/>
                      <a:pt x="0" y="22"/>
                      <a:pt x="0" y="22"/>
                    </a:cubicBezTo>
                    <a:cubicBezTo>
                      <a:pt x="0" y="21"/>
                      <a:pt x="0" y="21"/>
                      <a:pt x="0" y="21"/>
                    </a:cubicBezTo>
                    <a:cubicBezTo>
                      <a:pt x="0" y="21"/>
                      <a:pt x="0" y="21"/>
                      <a:pt x="0" y="21"/>
                    </a:cubicBezTo>
                    <a:cubicBezTo>
                      <a:pt x="1" y="21"/>
                      <a:pt x="1" y="21"/>
                      <a:pt x="1" y="21"/>
                    </a:cubicBezTo>
                    <a:cubicBezTo>
                      <a:pt x="2" y="22"/>
                      <a:pt x="2" y="22"/>
                      <a:pt x="3" y="22"/>
                    </a:cubicBezTo>
                    <a:cubicBezTo>
                      <a:pt x="3" y="22"/>
                      <a:pt x="4" y="23"/>
                      <a:pt x="5" y="23"/>
                    </a:cubicBezTo>
                    <a:cubicBezTo>
                      <a:pt x="5" y="23"/>
                      <a:pt x="6" y="23"/>
                      <a:pt x="7" y="23"/>
                    </a:cubicBezTo>
                    <a:cubicBezTo>
                      <a:pt x="8" y="23"/>
                      <a:pt x="8" y="23"/>
                      <a:pt x="9" y="23"/>
                    </a:cubicBezTo>
                    <a:cubicBezTo>
                      <a:pt x="9" y="23"/>
                      <a:pt x="10" y="23"/>
                      <a:pt x="10" y="22"/>
                    </a:cubicBezTo>
                    <a:cubicBezTo>
                      <a:pt x="11" y="22"/>
                      <a:pt x="11" y="22"/>
                      <a:pt x="11" y="21"/>
                    </a:cubicBezTo>
                    <a:cubicBezTo>
                      <a:pt x="11" y="21"/>
                      <a:pt x="11" y="20"/>
                      <a:pt x="11" y="20"/>
                    </a:cubicBezTo>
                    <a:cubicBezTo>
                      <a:pt x="11" y="19"/>
                      <a:pt x="11" y="19"/>
                      <a:pt x="11" y="18"/>
                    </a:cubicBezTo>
                    <a:cubicBezTo>
                      <a:pt x="11" y="18"/>
                      <a:pt x="10" y="17"/>
                      <a:pt x="10" y="17"/>
                    </a:cubicBezTo>
                    <a:cubicBezTo>
                      <a:pt x="9" y="17"/>
                      <a:pt x="9" y="17"/>
                      <a:pt x="8" y="16"/>
                    </a:cubicBezTo>
                    <a:cubicBezTo>
                      <a:pt x="7" y="16"/>
                      <a:pt x="6" y="16"/>
                      <a:pt x="6" y="15"/>
                    </a:cubicBezTo>
                    <a:cubicBezTo>
                      <a:pt x="5" y="15"/>
                      <a:pt x="4" y="15"/>
                      <a:pt x="4" y="14"/>
                    </a:cubicBezTo>
                    <a:cubicBezTo>
                      <a:pt x="3" y="14"/>
                      <a:pt x="2" y="13"/>
                      <a:pt x="2" y="13"/>
                    </a:cubicBezTo>
                    <a:cubicBezTo>
                      <a:pt x="1" y="12"/>
                      <a:pt x="1" y="11"/>
                      <a:pt x="1" y="11"/>
                    </a:cubicBezTo>
                    <a:cubicBezTo>
                      <a:pt x="0" y="10"/>
                      <a:pt x="0" y="9"/>
                      <a:pt x="0" y="8"/>
                    </a:cubicBezTo>
                    <a:cubicBezTo>
                      <a:pt x="0" y="7"/>
                      <a:pt x="0" y="5"/>
                      <a:pt x="1" y="4"/>
                    </a:cubicBezTo>
                    <a:cubicBezTo>
                      <a:pt x="1" y="3"/>
                      <a:pt x="2" y="3"/>
                      <a:pt x="3" y="2"/>
                    </a:cubicBezTo>
                    <a:cubicBezTo>
                      <a:pt x="4" y="1"/>
                      <a:pt x="4" y="1"/>
                      <a:pt x="6" y="1"/>
                    </a:cubicBezTo>
                    <a:cubicBezTo>
                      <a:pt x="7" y="0"/>
                      <a:pt x="8" y="0"/>
                      <a:pt x="9" y="0"/>
                    </a:cubicBezTo>
                    <a:cubicBezTo>
                      <a:pt x="10" y="0"/>
                      <a:pt x="10" y="0"/>
                      <a:pt x="11" y="0"/>
                    </a:cubicBezTo>
                    <a:cubicBezTo>
                      <a:pt x="12" y="0"/>
                      <a:pt x="12" y="1"/>
                      <a:pt x="13" y="1"/>
                    </a:cubicBezTo>
                    <a:cubicBezTo>
                      <a:pt x="13" y="1"/>
                      <a:pt x="14" y="1"/>
                      <a:pt x="14" y="1"/>
                    </a:cubicBezTo>
                    <a:cubicBezTo>
                      <a:pt x="15" y="1"/>
                      <a:pt x="15" y="2"/>
                      <a:pt x="15" y="2"/>
                    </a:cubicBezTo>
                    <a:cubicBezTo>
                      <a:pt x="15" y="2"/>
                      <a:pt x="15" y="2"/>
                      <a:pt x="15" y="2"/>
                    </a:cubicBezTo>
                    <a:cubicBezTo>
                      <a:pt x="15" y="2"/>
                      <a:pt x="15" y="2"/>
                      <a:pt x="15" y="2"/>
                    </a:cubicBezTo>
                    <a:cubicBezTo>
                      <a:pt x="15" y="3"/>
                      <a:pt x="15" y="3"/>
                      <a:pt x="15" y="3"/>
                    </a:cubicBezTo>
                    <a:cubicBezTo>
                      <a:pt x="15" y="3"/>
                      <a:pt x="15" y="4"/>
                      <a:pt x="15" y="4"/>
                    </a:cubicBezTo>
                    <a:cubicBezTo>
                      <a:pt x="15" y="4"/>
                      <a:pt x="15" y="5"/>
                      <a:pt x="15" y="5"/>
                    </a:cubicBezTo>
                    <a:cubicBezTo>
                      <a:pt x="15" y="5"/>
                      <a:pt x="15" y="5"/>
                      <a:pt x="15" y="6"/>
                    </a:cubicBezTo>
                    <a:cubicBezTo>
                      <a:pt x="15" y="6"/>
                      <a:pt x="15" y="6"/>
                      <a:pt x="15" y="6"/>
                    </a:cubicBezTo>
                    <a:cubicBezTo>
                      <a:pt x="15" y="6"/>
                      <a:pt x="15" y="6"/>
                      <a:pt x="15" y="6"/>
                    </a:cubicBezTo>
                    <a:cubicBezTo>
                      <a:pt x="15" y="6"/>
                      <a:pt x="14" y="6"/>
                      <a:pt x="14" y="6"/>
                    </a:cubicBezTo>
                    <a:cubicBezTo>
                      <a:pt x="14" y="6"/>
                      <a:pt x="13" y="5"/>
                      <a:pt x="13" y="5"/>
                    </a:cubicBezTo>
                    <a:cubicBezTo>
                      <a:pt x="12" y="5"/>
                      <a:pt x="12" y="5"/>
                      <a:pt x="11" y="5"/>
                    </a:cubicBezTo>
                    <a:cubicBezTo>
                      <a:pt x="11" y="4"/>
                      <a:pt x="10" y="4"/>
                      <a:pt x="9" y="4"/>
                    </a:cubicBezTo>
                    <a:cubicBezTo>
                      <a:pt x="9" y="4"/>
                      <a:pt x="8" y="4"/>
                      <a:pt x="8" y="5"/>
                    </a:cubicBezTo>
                    <a:cubicBezTo>
                      <a:pt x="7" y="5"/>
                      <a:pt x="7" y="5"/>
                      <a:pt x="6" y="5"/>
                    </a:cubicBezTo>
                    <a:cubicBezTo>
                      <a:pt x="6" y="5"/>
                      <a:pt x="6" y="6"/>
                      <a:pt x="6" y="6"/>
                    </a:cubicBezTo>
                    <a:cubicBezTo>
                      <a:pt x="6" y="6"/>
                      <a:pt x="6" y="7"/>
                      <a:pt x="6" y="7"/>
                    </a:cubicBezTo>
                    <a:cubicBezTo>
                      <a:pt x="6" y="8"/>
                      <a:pt x="6" y="8"/>
                      <a:pt x="6" y="9"/>
                    </a:cubicBezTo>
                    <a:cubicBezTo>
                      <a:pt x="6" y="9"/>
                      <a:pt x="7" y="10"/>
                      <a:pt x="7" y="10"/>
                    </a:cubicBezTo>
                    <a:cubicBezTo>
                      <a:pt x="8" y="10"/>
                      <a:pt x="9" y="11"/>
                      <a:pt x="9" y="11"/>
                    </a:cubicBezTo>
                    <a:cubicBezTo>
                      <a:pt x="10" y="11"/>
                      <a:pt x="11" y="11"/>
                      <a:pt x="11" y="12"/>
                    </a:cubicBezTo>
                    <a:cubicBezTo>
                      <a:pt x="12" y="12"/>
                      <a:pt x="13" y="12"/>
                      <a:pt x="13" y="13"/>
                    </a:cubicBezTo>
                    <a:cubicBezTo>
                      <a:pt x="14" y="13"/>
                      <a:pt x="15" y="14"/>
                      <a:pt x="15" y="14"/>
                    </a:cubicBezTo>
                    <a:cubicBezTo>
                      <a:pt x="16" y="15"/>
                      <a:pt x="16" y="16"/>
                      <a:pt x="16"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78" name="Freeform 8589">
                <a:extLst>
                  <a:ext uri="{FF2B5EF4-FFF2-40B4-BE49-F238E27FC236}">
                    <a16:creationId xmlns:a16="http://schemas.microsoft.com/office/drawing/2014/main" id="{CFE9A69E-D124-41B6-AC66-BDA110A48427}"/>
                  </a:ext>
                </a:extLst>
              </p:cNvPr>
              <p:cNvSpPr>
                <a:spLocks/>
              </p:cNvSpPr>
              <p:nvPr/>
            </p:nvSpPr>
            <p:spPr bwMode="auto">
              <a:xfrm>
                <a:off x="-1516063" y="3746617"/>
                <a:ext cx="34925" cy="65088"/>
              </a:xfrm>
              <a:custGeom>
                <a:avLst/>
                <a:gdLst>
                  <a:gd name="T0" fmla="*/ 13 w 13"/>
                  <a:gd name="T1" fmla="*/ 22 h 25"/>
                  <a:gd name="T2" fmla="*/ 12 w 13"/>
                  <a:gd name="T3" fmla="*/ 23 h 25"/>
                  <a:gd name="T4" fmla="*/ 12 w 13"/>
                  <a:gd name="T5" fmla="*/ 24 h 25"/>
                  <a:gd name="T6" fmla="*/ 12 w 13"/>
                  <a:gd name="T7" fmla="*/ 24 h 25"/>
                  <a:gd name="T8" fmla="*/ 11 w 13"/>
                  <a:gd name="T9" fmla="*/ 24 h 25"/>
                  <a:gd name="T10" fmla="*/ 10 w 13"/>
                  <a:gd name="T11" fmla="*/ 24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0 w 13"/>
                  <a:gd name="T25" fmla="*/ 9 h 25"/>
                  <a:gd name="T26" fmla="*/ 0 w 13"/>
                  <a:gd name="T27" fmla="*/ 8 h 25"/>
                  <a:gd name="T28" fmla="*/ 0 w 13"/>
                  <a:gd name="T29" fmla="*/ 7 h 25"/>
                  <a:gd name="T30" fmla="*/ 0 w 13"/>
                  <a:gd name="T31" fmla="*/ 6 h 25"/>
                  <a:gd name="T32" fmla="*/ 0 w 13"/>
                  <a:gd name="T33" fmla="*/ 5 h 25"/>
                  <a:gd name="T34" fmla="*/ 0 w 13"/>
                  <a:gd name="T35" fmla="*/ 5 h 25"/>
                  <a:gd name="T36" fmla="*/ 1 w 13"/>
                  <a:gd name="T37" fmla="*/ 4 h 25"/>
                  <a:gd name="T38" fmla="*/ 3 w 13"/>
                  <a:gd name="T39" fmla="*/ 4 h 25"/>
                  <a:gd name="T40" fmla="*/ 3 w 13"/>
                  <a:gd name="T41" fmla="*/ 0 h 25"/>
                  <a:gd name="T42" fmla="*/ 3 w 13"/>
                  <a:gd name="T43" fmla="*/ 0 h 25"/>
                  <a:gd name="T44" fmla="*/ 3 w 13"/>
                  <a:gd name="T45" fmla="*/ 0 h 25"/>
                  <a:gd name="T46" fmla="*/ 4 w 13"/>
                  <a:gd name="T47" fmla="*/ 0 h 25"/>
                  <a:gd name="T48" fmla="*/ 5 w 13"/>
                  <a:gd name="T49" fmla="*/ 0 h 25"/>
                  <a:gd name="T50" fmla="*/ 6 w 13"/>
                  <a:gd name="T51" fmla="*/ 0 h 25"/>
                  <a:gd name="T52" fmla="*/ 7 w 13"/>
                  <a:gd name="T53" fmla="*/ 0 h 25"/>
                  <a:gd name="T54" fmla="*/ 8 w 13"/>
                  <a:gd name="T55" fmla="*/ 0 h 25"/>
                  <a:gd name="T56" fmla="*/ 8 w 13"/>
                  <a:gd name="T57" fmla="*/ 0 h 25"/>
                  <a:gd name="T58" fmla="*/ 8 w 13"/>
                  <a:gd name="T59" fmla="*/ 4 h 25"/>
                  <a:gd name="T60" fmla="*/ 12 w 13"/>
                  <a:gd name="T61" fmla="*/ 4 h 25"/>
                  <a:gd name="T62" fmla="*/ 12 w 13"/>
                  <a:gd name="T63" fmla="*/ 5 h 25"/>
                  <a:gd name="T64" fmla="*/ 12 w 13"/>
                  <a:gd name="T65" fmla="*/ 5 h 25"/>
                  <a:gd name="T66" fmla="*/ 13 w 13"/>
                  <a:gd name="T67" fmla="*/ 6 h 25"/>
                  <a:gd name="T68" fmla="*/ 13 w 13"/>
                  <a:gd name="T69" fmla="*/ 7 h 25"/>
                  <a:gd name="T70" fmla="*/ 12 w 13"/>
                  <a:gd name="T71" fmla="*/ 8 h 25"/>
                  <a:gd name="T72" fmla="*/ 12 w 13"/>
                  <a:gd name="T73" fmla="*/ 9 h 25"/>
                  <a:gd name="T74" fmla="*/ 8 w 13"/>
                  <a:gd name="T75" fmla="*/ 9 h 25"/>
                  <a:gd name="T76" fmla="*/ 8 w 13"/>
                  <a:gd name="T77" fmla="*/ 17 h 25"/>
                  <a:gd name="T78" fmla="*/ 8 w 13"/>
                  <a:gd name="T79" fmla="*/ 19 h 25"/>
                  <a:gd name="T80" fmla="*/ 10 w 13"/>
                  <a:gd name="T81" fmla="*/ 20 h 25"/>
                  <a:gd name="T82" fmla="*/ 11 w 13"/>
                  <a:gd name="T83" fmla="*/ 20 h 25"/>
                  <a:gd name="T84" fmla="*/ 11 w 13"/>
                  <a:gd name="T85" fmla="*/ 20 h 25"/>
                  <a:gd name="T86" fmla="*/ 12 w 13"/>
                  <a:gd name="T87" fmla="*/ 20 h 25"/>
                  <a:gd name="T88" fmla="*/ 12 w 13"/>
                  <a:gd name="T89" fmla="*/ 20 h 25"/>
                  <a:gd name="T90" fmla="*/ 12 w 13"/>
                  <a:gd name="T91" fmla="*/ 20 h 25"/>
                  <a:gd name="T92" fmla="*/ 12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2" y="23"/>
                    </a:cubicBezTo>
                    <a:cubicBezTo>
                      <a:pt x="12" y="23"/>
                      <a:pt x="12" y="24"/>
                      <a:pt x="12" y="24"/>
                    </a:cubicBezTo>
                    <a:cubicBezTo>
                      <a:pt x="12" y="24"/>
                      <a:pt x="12" y="24"/>
                      <a:pt x="12" y="24"/>
                    </a:cubicBezTo>
                    <a:cubicBezTo>
                      <a:pt x="11" y="24"/>
                      <a:pt x="11" y="24"/>
                      <a:pt x="11" y="24"/>
                    </a:cubicBezTo>
                    <a:cubicBezTo>
                      <a:pt x="10" y="24"/>
                      <a:pt x="10" y="24"/>
                      <a:pt x="10" y="24"/>
                    </a:cubicBezTo>
                    <a:cubicBezTo>
                      <a:pt x="9" y="24"/>
                      <a:pt x="9" y="25"/>
                      <a:pt x="9" y="25"/>
                    </a:cubicBezTo>
                    <a:cubicBezTo>
                      <a:pt x="8" y="25"/>
                      <a:pt x="7" y="24"/>
                      <a:pt x="6" y="24"/>
                    </a:cubicBezTo>
                    <a:cubicBezTo>
                      <a:pt x="5" y="24"/>
                      <a:pt x="5" y="23"/>
                      <a:pt x="4" y="23"/>
                    </a:cubicBezTo>
                    <a:cubicBezTo>
                      <a:pt x="4" y="22"/>
                      <a:pt x="3" y="22"/>
                      <a:pt x="3" y="21"/>
                    </a:cubicBezTo>
                    <a:cubicBezTo>
                      <a:pt x="3" y="20"/>
                      <a:pt x="3" y="19"/>
                      <a:pt x="3" y="18"/>
                    </a:cubicBezTo>
                    <a:cubicBezTo>
                      <a:pt x="3" y="9"/>
                      <a:pt x="3" y="9"/>
                      <a:pt x="3" y="9"/>
                    </a:cubicBezTo>
                    <a:cubicBezTo>
                      <a:pt x="0" y="9"/>
                      <a:pt x="0" y="9"/>
                      <a:pt x="0" y="9"/>
                    </a:cubicBezTo>
                    <a:cubicBezTo>
                      <a:pt x="0" y="9"/>
                      <a:pt x="0" y="8"/>
                      <a:pt x="0" y="8"/>
                    </a:cubicBezTo>
                    <a:cubicBezTo>
                      <a:pt x="0" y="8"/>
                      <a:pt x="0" y="7"/>
                      <a:pt x="0" y="7"/>
                    </a:cubicBezTo>
                    <a:cubicBezTo>
                      <a:pt x="0" y="6"/>
                      <a:pt x="0" y="6"/>
                      <a:pt x="0" y="6"/>
                    </a:cubicBezTo>
                    <a:cubicBezTo>
                      <a:pt x="0" y="5"/>
                      <a:pt x="0" y="5"/>
                      <a:pt x="0" y="5"/>
                    </a:cubicBezTo>
                    <a:cubicBezTo>
                      <a:pt x="0" y="5"/>
                      <a:pt x="0" y="5"/>
                      <a:pt x="0" y="5"/>
                    </a:cubicBezTo>
                    <a:cubicBezTo>
                      <a:pt x="0" y="4"/>
                      <a:pt x="0" y="4"/>
                      <a:pt x="1" y="4"/>
                    </a:cubicBezTo>
                    <a:cubicBezTo>
                      <a:pt x="3" y="4"/>
                      <a:pt x="3" y="4"/>
                      <a:pt x="3" y="4"/>
                    </a:cubicBezTo>
                    <a:cubicBezTo>
                      <a:pt x="3" y="0"/>
                      <a:pt x="3" y="0"/>
                      <a:pt x="3" y="0"/>
                    </a:cubicBezTo>
                    <a:cubicBezTo>
                      <a:pt x="3" y="0"/>
                      <a:pt x="3" y="0"/>
                      <a:pt x="3" y="0"/>
                    </a:cubicBezTo>
                    <a:cubicBezTo>
                      <a:pt x="3" y="0"/>
                      <a:pt x="3" y="0"/>
                      <a:pt x="3" y="0"/>
                    </a:cubicBezTo>
                    <a:cubicBezTo>
                      <a:pt x="3" y="0"/>
                      <a:pt x="4" y="0"/>
                      <a:pt x="4" y="0"/>
                    </a:cubicBezTo>
                    <a:cubicBezTo>
                      <a:pt x="4" y="0"/>
                      <a:pt x="5" y="0"/>
                      <a:pt x="5" y="0"/>
                    </a:cubicBezTo>
                    <a:cubicBezTo>
                      <a:pt x="6" y="0"/>
                      <a:pt x="6" y="0"/>
                      <a:pt x="6" y="0"/>
                    </a:cubicBezTo>
                    <a:cubicBezTo>
                      <a:pt x="7" y="0"/>
                      <a:pt x="7" y="0"/>
                      <a:pt x="7" y="0"/>
                    </a:cubicBezTo>
                    <a:cubicBezTo>
                      <a:pt x="7" y="0"/>
                      <a:pt x="8" y="0"/>
                      <a:pt x="8" y="0"/>
                    </a:cubicBezTo>
                    <a:cubicBezTo>
                      <a:pt x="8" y="0"/>
                      <a:pt x="8" y="0"/>
                      <a:pt x="8" y="0"/>
                    </a:cubicBezTo>
                    <a:cubicBezTo>
                      <a:pt x="8" y="4"/>
                      <a:pt x="8" y="4"/>
                      <a:pt x="8" y="4"/>
                    </a:cubicBezTo>
                    <a:cubicBezTo>
                      <a:pt x="12" y="4"/>
                      <a:pt x="12" y="4"/>
                      <a:pt x="12" y="4"/>
                    </a:cubicBezTo>
                    <a:cubicBezTo>
                      <a:pt x="12" y="4"/>
                      <a:pt x="12" y="4"/>
                      <a:pt x="12" y="5"/>
                    </a:cubicBezTo>
                    <a:cubicBezTo>
                      <a:pt x="12" y="5"/>
                      <a:pt x="12" y="5"/>
                      <a:pt x="12" y="5"/>
                    </a:cubicBezTo>
                    <a:cubicBezTo>
                      <a:pt x="12" y="5"/>
                      <a:pt x="13" y="5"/>
                      <a:pt x="13" y="6"/>
                    </a:cubicBezTo>
                    <a:cubicBezTo>
                      <a:pt x="13" y="6"/>
                      <a:pt x="13" y="6"/>
                      <a:pt x="13" y="7"/>
                    </a:cubicBezTo>
                    <a:cubicBezTo>
                      <a:pt x="13" y="7"/>
                      <a:pt x="13" y="8"/>
                      <a:pt x="12" y="8"/>
                    </a:cubicBezTo>
                    <a:cubicBezTo>
                      <a:pt x="12" y="8"/>
                      <a:pt x="12" y="9"/>
                      <a:pt x="12" y="9"/>
                    </a:cubicBezTo>
                    <a:cubicBezTo>
                      <a:pt x="8" y="9"/>
                      <a:pt x="8" y="9"/>
                      <a:pt x="8" y="9"/>
                    </a:cubicBezTo>
                    <a:cubicBezTo>
                      <a:pt x="8" y="17"/>
                      <a:pt x="8" y="17"/>
                      <a:pt x="8" y="17"/>
                    </a:cubicBezTo>
                    <a:cubicBezTo>
                      <a:pt x="8" y="18"/>
                      <a:pt x="8" y="19"/>
                      <a:pt x="8" y="19"/>
                    </a:cubicBezTo>
                    <a:cubicBezTo>
                      <a:pt x="9" y="20"/>
                      <a:pt x="9" y="20"/>
                      <a:pt x="10" y="20"/>
                    </a:cubicBezTo>
                    <a:cubicBezTo>
                      <a:pt x="10" y="20"/>
                      <a:pt x="10" y="20"/>
                      <a:pt x="11" y="20"/>
                    </a:cubicBezTo>
                    <a:cubicBezTo>
                      <a:pt x="11" y="20"/>
                      <a:pt x="11" y="20"/>
                      <a:pt x="11" y="20"/>
                    </a:cubicBezTo>
                    <a:cubicBezTo>
                      <a:pt x="11" y="20"/>
                      <a:pt x="12" y="20"/>
                      <a:pt x="12" y="20"/>
                    </a:cubicBezTo>
                    <a:cubicBezTo>
                      <a:pt x="12" y="20"/>
                      <a:pt x="12" y="20"/>
                      <a:pt x="12" y="20"/>
                    </a:cubicBezTo>
                    <a:cubicBezTo>
                      <a:pt x="12" y="20"/>
                      <a:pt x="12" y="20"/>
                      <a:pt x="12" y="20"/>
                    </a:cubicBezTo>
                    <a:cubicBezTo>
                      <a:pt x="12" y="20"/>
                      <a:pt x="12" y="20"/>
                      <a:pt x="12" y="20"/>
                    </a:cubicBezTo>
                    <a:cubicBezTo>
                      <a:pt x="12" y="20"/>
                      <a:pt x="13" y="20"/>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79" name="Freeform 8590">
                <a:extLst>
                  <a:ext uri="{FF2B5EF4-FFF2-40B4-BE49-F238E27FC236}">
                    <a16:creationId xmlns:a16="http://schemas.microsoft.com/office/drawing/2014/main" id="{5781BBDE-B233-4719-91B2-E705481B9666}"/>
                  </a:ext>
                </a:extLst>
              </p:cNvPr>
              <p:cNvSpPr>
                <a:spLocks noEditPoints="1"/>
              </p:cNvSpPr>
              <p:nvPr/>
            </p:nvSpPr>
            <p:spPr bwMode="auto">
              <a:xfrm>
                <a:off x="-1474788" y="3756142"/>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6 h 21"/>
                  <a:gd name="T18" fmla="*/ 14 w 18"/>
                  <a:gd name="T19" fmla="*/ 16 h 21"/>
                  <a:gd name="T20" fmla="*/ 15 w 18"/>
                  <a:gd name="T21" fmla="*/ 16 h 21"/>
                  <a:gd name="T22" fmla="*/ 16 w 18"/>
                  <a:gd name="T23" fmla="*/ 15 h 21"/>
                  <a:gd name="T24" fmla="*/ 16 w 18"/>
                  <a:gd name="T25" fmla="*/ 16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6 w 18"/>
                  <a:gd name="T39" fmla="*/ 19 h 21"/>
                  <a:gd name="T40" fmla="*/ 16 w 18"/>
                  <a:gd name="T41" fmla="*/ 20 h 21"/>
                  <a:gd name="T42" fmla="*/ 14 w 18"/>
                  <a:gd name="T43" fmla="*/ 20 h 21"/>
                  <a:gd name="T44" fmla="*/ 12 w 18"/>
                  <a:gd name="T45" fmla="*/ 20 h 21"/>
                  <a:gd name="T46" fmla="*/ 9 w 18"/>
                  <a:gd name="T47" fmla="*/ 21 h 21"/>
                  <a:gd name="T48" fmla="*/ 5 w 18"/>
                  <a:gd name="T49" fmla="*/ 20 h 21"/>
                  <a:gd name="T50" fmla="*/ 2 w 18"/>
                  <a:gd name="T51" fmla="*/ 18 h 21"/>
                  <a:gd name="T52" fmla="*/ 0 w 18"/>
                  <a:gd name="T53" fmla="*/ 15 h 21"/>
                  <a:gd name="T54" fmla="*/ 0 w 18"/>
                  <a:gd name="T55" fmla="*/ 10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7" y="11"/>
                    </a:cubicBezTo>
                    <a:cubicBezTo>
                      <a:pt x="17" y="11"/>
                      <a:pt x="17" y="12"/>
                      <a:pt x="16" y="12"/>
                    </a:cubicBezTo>
                    <a:cubicBezTo>
                      <a:pt x="5" y="12"/>
                      <a:pt x="5" y="12"/>
                      <a:pt x="5" y="12"/>
                    </a:cubicBezTo>
                    <a:cubicBezTo>
                      <a:pt x="5" y="12"/>
                      <a:pt x="5" y="13"/>
                      <a:pt x="5" y="14"/>
                    </a:cubicBezTo>
                    <a:cubicBezTo>
                      <a:pt x="5" y="14"/>
                      <a:pt x="6" y="15"/>
                      <a:pt x="6" y="15"/>
                    </a:cubicBezTo>
                    <a:cubicBezTo>
                      <a:pt x="7" y="16"/>
                      <a:pt x="7" y="16"/>
                      <a:pt x="8" y="16"/>
                    </a:cubicBezTo>
                    <a:cubicBezTo>
                      <a:pt x="8" y="17"/>
                      <a:pt x="9" y="17"/>
                      <a:pt x="10" y="17"/>
                    </a:cubicBezTo>
                    <a:cubicBezTo>
                      <a:pt x="11" y="17"/>
                      <a:pt x="12" y="17"/>
                      <a:pt x="12" y="16"/>
                    </a:cubicBezTo>
                    <a:cubicBezTo>
                      <a:pt x="13" y="16"/>
                      <a:pt x="14" y="16"/>
                      <a:pt x="14" y="16"/>
                    </a:cubicBezTo>
                    <a:cubicBezTo>
                      <a:pt x="15" y="16"/>
                      <a:pt x="15" y="16"/>
                      <a:pt x="15" y="16"/>
                    </a:cubicBezTo>
                    <a:cubicBezTo>
                      <a:pt x="16" y="15"/>
                      <a:pt x="16" y="15"/>
                      <a:pt x="16" y="15"/>
                    </a:cubicBezTo>
                    <a:cubicBezTo>
                      <a:pt x="16" y="15"/>
                      <a:pt x="16" y="15"/>
                      <a:pt x="16" y="16"/>
                    </a:cubicBezTo>
                    <a:cubicBezTo>
                      <a:pt x="17" y="16"/>
                      <a:pt x="17" y="16"/>
                      <a:pt x="17" y="16"/>
                    </a:cubicBezTo>
                    <a:cubicBezTo>
                      <a:pt x="17" y="16"/>
                      <a:pt x="17" y="16"/>
                      <a:pt x="17" y="16"/>
                    </a:cubicBezTo>
                    <a:cubicBezTo>
                      <a:pt x="17" y="17"/>
                      <a:pt x="17" y="17"/>
                      <a:pt x="17" y="17"/>
                    </a:cubicBezTo>
                    <a:cubicBezTo>
                      <a:pt x="17" y="17"/>
                      <a:pt x="17" y="18"/>
                      <a:pt x="17" y="18"/>
                    </a:cubicBezTo>
                    <a:cubicBezTo>
                      <a:pt x="17" y="18"/>
                      <a:pt x="17" y="18"/>
                      <a:pt x="17" y="18"/>
                    </a:cubicBezTo>
                    <a:cubicBezTo>
                      <a:pt x="17" y="19"/>
                      <a:pt x="17" y="19"/>
                      <a:pt x="17" y="19"/>
                    </a:cubicBezTo>
                    <a:cubicBezTo>
                      <a:pt x="17" y="19"/>
                      <a:pt x="16" y="19"/>
                      <a:pt x="16" y="19"/>
                    </a:cubicBezTo>
                    <a:cubicBezTo>
                      <a:pt x="16" y="19"/>
                      <a:pt x="16" y="19"/>
                      <a:pt x="16" y="20"/>
                    </a:cubicBezTo>
                    <a:cubicBezTo>
                      <a:pt x="15" y="20"/>
                      <a:pt x="15" y="20"/>
                      <a:pt x="14" y="20"/>
                    </a:cubicBezTo>
                    <a:cubicBezTo>
                      <a:pt x="14" y="20"/>
                      <a:pt x="13" y="20"/>
                      <a:pt x="12" y="20"/>
                    </a:cubicBezTo>
                    <a:cubicBezTo>
                      <a:pt x="11" y="21"/>
                      <a:pt x="10" y="21"/>
                      <a:pt x="9" y="21"/>
                    </a:cubicBezTo>
                    <a:cubicBezTo>
                      <a:pt x="8" y="21"/>
                      <a:pt x="6" y="20"/>
                      <a:pt x="5" y="20"/>
                    </a:cubicBezTo>
                    <a:cubicBezTo>
                      <a:pt x="4" y="20"/>
                      <a:pt x="3" y="19"/>
                      <a:pt x="2" y="18"/>
                    </a:cubicBezTo>
                    <a:cubicBezTo>
                      <a:pt x="1" y="17"/>
                      <a:pt x="1" y="16"/>
                      <a:pt x="0" y="15"/>
                    </a:cubicBezTo>
                    <a:cubicBezTo>
                      <a:pt x="0" y="14"/>
                      <a:pt x="0" y="12"/>
                      <a:pt x="0" y="10"/>
                    </a:cubicBezTo>
                    <a:cubicBezTo>
                      <a:pt x="0" y="9"/>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7" y="6"/>
                      <a:pt x="18" y="8"/>
                      <a:pt x="18" y="9"/>
                    </a:cubicBezTo>
                    <a:lnTo>
                      <a:pt x="18" y="10"/>
                    </a:lnTo>
                    <a:close/>
                    <a:moveTo>
                      <a:pt x="13" y="8"/>
                    </a:moveTo>
                    <a:cubicBezTo>
                      <a:pt x="13" y="7"/>
                      <a:pt x="12" y="6"/>
                      <a:pt x="12" y="5"/>
                    </a:cubicBezTo>
                    <a:cubicBezTo>
                      <a:pt x="11" y="4"/>
                      <a:pt x="10" y="4"/>
                      <a:pt x="9" y="4"/>
                    </a:cubicBezTo>
                    <a:cubicBezTo>
                      <a:pt x="8" y="4"/>
                      <a:pt x="8" y="4"/>
                      <a:pt x="7" y="4"/>
                    </a:cubicBezTo>
                    <a:cubicBezTo>
                      <a:pt x="7" y="4"/>
                      <a:pt x="6" y="5"/>
                      <a:pt x="6" y="5"/>
                    </a:cubicBezTo>
                    <a:cubicBezTo>
                      <a:pt x="6" y="5"/>
                      <a:pt x="5" y="6"/>
                      <a:pt x="5" y="6"/>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80" name="Freeform 8591">
                <a:extLst>
                  <a:ext uri="{FF2B5EF4-FFF2-40B4-BE49-F238E27FC236}">
                    <a16:creationId xmlns:a16="http://schemas.microsoft.com/office/drawing/2014/main" id="{B93C1DE4-50F8-4E1E-9E20-647F9191FF26}"/>
                  </a:ext>
                </a:extLst>
              </p:cNvPr>
              <p:cNvSpPr>
                <a:spLocks noEditPoints="1"/>
              </p:cNvSpPr>
              <p:nvPr/>
            </p:nvSpPr>
            <p:spPr bwMode="auto">
              <a:xfrm>
                <a:off x="-1419225" y="3756142"/>
                <a:ext cx="42863" cy="55563"/>
              </a:xfrm>
              <a:custGeom>
                <a:avLst/>
                <a:gdLst>
                  <a:gd name="T0" fmla="*/ 16 w 16"/>
                  <a:gd name="T1" fmla="*/ 19 h 21"/>
                  <a:gd name="T2" fmla="*/ 16 w 16"/>
                  <a:gd name="T3" fmla="*/ 20 h 21"/>
                  <a:gd name="T4" fmla="*/ 16 w 16"/>
                  <a:gd name="T5" fmla="*/ 20 h 21"/>
                  <a:gd name="T6" fmla="*/ 14 w 16"/>
                  <a:gd name="T7" fmla="*/ 20 h 21"/>
                  <a:gd name="T8" fmla="*/ 13 w 16"/>
                  <a:gd name="T9" fmla="*/ 20 h 21"/>
                  <a:gd name="T10" fmla="*/ 12 w 16"/>
                  <a:gd name="T11" fmla="*/ 20 h 21"/>
                  <a:gd name="T12" fmla="*/ 12 w 16"/>
                  <a:gd name="T13" fmla="*/ 19 h 21"/>
                  <a:gd name="T14" fmla="*/ 12 w 16"/>
                  <a:gd name="T15" fmla="*/ 18 h 21"/>
                  <a:gd name="T16" fmla="*/ 10 w 16"/>
                  <a:gd name="T17" fmla="*/ 20 h 21"/>
                  <a:gd name="T18" fmla="*/ 6 w 16"/>
                  <a:gd name="T19" fmla="*/ 21 h 21"/>
                  <a:gd name="T20" fmla="*/ 4 w 16"/>
                  <a:gd name="T21" fmla="*/ 20 h 21"/>
                  <a:gd name="T22" fmla="*/ 2 w 16"/>
                  <a:gd name="T23" fmla="*/ 19 h 21"/>
                  <a:gd name="T24" fmla="*/ 0 w 16"/>
                  <a:gd name="T25" fmla="*/ 17 h 21"/>
                  <a:gd name="T26" fmla="*/ 0 w 16"/>
                  <a:gd name="T27" fmla="*/ 15 h 21"/>
                  <a:gd name="T28" fmla="*/ 0 w 16"/>
                  <a:gd name="T29" fmla="*/ 12 h 21"/>
                  <a:gd name="T30" fmla="*/ 2 w 16"/>
                  <a:gd name="T31" fmla="*/ 10 h 21"/>
                  <a:gd name="T32" fmla="*/ 5 w 16"/>
                  <a:gd name="T33" fmla="*/ 9 h 21"/>
                  <a:gd name="T34" fmla="*/ 10 w 16"/>
                  <a:gd name="T35" fmla="*/ 8 h 21"/>
                  <a:gd name="T36" fmla="*/ 11 w 16"/>
                  <a:gd name="T37" fmla="*/ 8 h 21"/>
                  <a:gd name="T38" fmla="*/ 11 w 16"/>
                  <a:gd name="T39" fmla="*/ 7 h 21"/>
                  <a:gd name="T40" fmla="*/ 11 w 16"/>
                  <a:gd name="T41" fmla="*/ 6 h 21"/>
                  <a:gd name="T42" fmla="*/ 11 w 16"/>
                  <a:gd name="T43" fmla="*/ 5 h 21"/>
                  <a:gd name="T44" fmla="*/ 10 w 16"/>
                  <a:gd name="T45" fmla="*/ 4 h 21"/>
                  <a:gd name="T46" fmla="*/ 8 w 16"/>
                  <a:gd name="T47" fmla="*/ 4 h 21"/>
                  <a:gd name="T48" fmla="*/ 6 w 16"/>
                  <a:gd name="T49" fmla="*/ 4 h 21"/>
                  <a:gd name="T50" fmla="*/ 4 w 16"/>
                  <a:gd name="T51" fmla="*/ 5 h 21"/>
                  <a:gd name="T52" fmla="*/ 3 w 16"/>
                  <a:gd name="T53" fmla="*/ 5 h 21"/>
                  <a:gd name="T54" fmla="*/ 2 w 16"/>
                  <a:gd name="T55" fmla="*/ 6 h 21"/>
                  <a:gd name="T56" fmla="*/ 1 w 16"/>
                  <a:gd name="T57" fmla="*/ 6 h 21"/>
                  <a:gd name="T58" fmla="*/ 1 w 16"/>
                  <a:gd name="T59" fmla="*/ 5 h 21"/>
                  <a:gd name="T60" fmla="*/ 1 w 16"/>
                  <a:gd name="T61" fmla="*/ 5 h 21"/>
                  <a:gd name="T62" fmla="*/ 1 w 16"/>
                  <a:gd name="T63" fmla="*/ 4 h 21"/>
                  <a:gd name="T64" fmla="*/ 1 w 16"/>
                  <a:gd name="T65" fmla="*/ 3 h 21"/>
                  <a:gd name="T66" fmla="*/ 1 w 16"/>
                  <a:gd name="T67" fmla="*/ 2 h 21"/>
                  <a:gd name="T68" fmla="*/ 2 w 16"/>
                  <a:gd name="T69" fmla="*/ 1 h 21"/>
                  <a:gd name="T70" fmla="*/ 4 w 16"/>
                  <a:gd name="T71" fmla="*/ 1 h 21"/>
                  <a:gd name="T72" fmla="*/ 6 w 16"/>
                  <a:gd name="T73" fmla="*/ 0 h 21"/>
                  <a:gd name="T74" fmla="*/ 8 w 16"/>
                  <a:gd name="T75" fmla="*/ 0 h 21"/>
                  <a:gd name="T76" fmla="*/ 12 w 16"/>
                  <a:gd name="T77" fmla="*/ 0 h 21"/>
                  <a:gd name="T78" fmla="*/ 15 w 16"/>
                  <a:gd name="T79" fmla="*/ 2 h 21"/>
                  <a:gd name="T80" fmla="*/ 16 w 16"/>
                  <a:gd name="T81" fmla="*/ 4 h 21"/>
                  <a:gd name="T82" fmla="*/ 16 w 16"/>
                  <a:gd name="T83" fmla="*/ 7 h 21"/>
                  <a:gd name="T84" fmla="*/ 16 w 16"/>
                  <a:gd name="T85" fmla="*/ 19 h 21"/>
                  <a:gd name="T86" fmla="*/ 11 w 16"/>
                  <a:gd name="T87" fmla="*/ 12 h 21"/>
                  <a:gd name="T88" fmla="*/ 9 w 16"/>
                  <a:gd name="T89" fmla="*/ 12 h 21"/>
                  <a:gd name="T90" fmla="*/ 7 w 16"/>
                  <a:gd name="T91" fmla="*/ 12 h 21"/>
                  <a:gd name="T92" fmla="*/ 6 w 16"/>
                  <a:gd name="T93" fmla="*/ 12 h 21"/>
                  <a:gd name="T94" fmla="*/ 5 w 16"/>
                  <a:gd name="T95" fmla="*/ 13 h 21"/>
                  <a:gd name="T96" fmla="*/ 5 w 16"/>
                  <a:gd name="T97" fmla="*/ 14 h 21"/>
                  <a:gd name="T98" fmla="*/ 6 w 16"/>
                  <a:gd name="T99" fmla="*/ 16 h 21"/>
                  <a:gd name="T100" fmla="*/ 8 w 16"/>
                  <a:gd name="T101" fmla="*/ 17 h 21"/>
                  <a:gd name="T102" fmla="*/ 10 w 16"/>
                  <a:gd name="T103" fmla="*/ 16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19"/>
                    </a:moveTo>
                    <a:cubicBezTo>
                      <a:pt x="16" y="20"/>
                      <a:pt x="16" y="20"/>
                      <a:pt x="16" y="20"/>
                    </a:cubicBezTo>
                    <a:cubicBezTo>
                      <a:pt x="16" y="20"/>
                      <a:pt x="16" y="20"/>
                      <a:pt x="16" y="20"/>
                    </a:cubicBezTo>
                    <a:cubicBezTo>
                      <a:pt x="15" y="20"/>
                      <a:pt x="15" y="20"/>
                      <a:pt x="14" y="20"/>
                    </a:cubicBezTo>
                    <a:cubicBezTo>
                      <a:pt x="14" y="20"/>
                      <a:pt x="13" y="20"/>
                      <a:pt x="13" y="20"/>
                    </a:cubicBezTo>
                    <a:cubicBezTo>
                      <a:pt x="13" y="20"/>
                      <a:pt x="12" y="20"/>
                      <a:pt x="12" y="20"/>
                    </a:cubicBezTo>
                    <a:cubicBezTo>
                      <a:pt x="12" y="20"/>
                      <a:pt x="12" y="20"/>
                      <a:pt x="12" y="19"/>
                    </a:cubicBezTo>
                    <a:cubicBezTo>
                      <a:pt x="12" y="18"/>
                      <a:pt x="12" y="18"/>
                      <a:pt x="12" y="18"/>
                    </a:cubicBezTo>
                    <a:cubicBezTo>
                      <a:pt x="11" y="19"/>
                      <a:pt x="11" y="19"/>
                      <a:pt x="10" y="20"/>
                    </a:cubicBezTo>
                    <a:cubicBezTo>
                      <a:pt x="9" y="20"/>
                      <a:pt x="8" y="21"/>
                      <a:pt x="6" y="21"/>
                    </a:cubicBezTo>
                    <a:cubicBezTo>
                      <a:pt x="5" y="21"/>
                      <a:pt x="5" y="20"/>
                      <a:pt x="4" y="20"/>
                    </a:cubicBezTo>
                    <a:cubicBezTo>
                      <a:pt x="3" y="20"/>
                      <a:pt x="2" y="20"/>
                      <a:pt x="2" y="19"/>
                    </a:cubicBezTo>
                    <a:cubicBezTo>
                      <a:pt x="1" y="19"/>
                      <a:pt x="1" y="18"/>
                      <a:pt x="0" y="17"/>
                    </a:cubicBezTo>
                    <a:cubicBezTo>
                      <a:pt x="0" y="16"/>
                      <a:pt x="0" y="16"/>
                      <a:pt x="0" y="15"/>
                    </a:cubicBezTo>
                    <a:cubicBezTo>
                      <a:pt x="0" y="14"/>
                      <a:pt x="0" y="13"/>
                      <a:pt x="0" y="12"/>
                    </a:cubicBezTo>
                    <a:cubicBezTo>
                      <a:pt x="1" y="11"/>
                      <a:pt x="1" y="10"/>
                      <a:pt x="2" y="10"/>
                    </a:cubicBezTo>
                    <a:cubicBezTo>
                      <a:pt x="3" y="9"/>
                      <a:pt x="4" y="9"/>
                      <a:pt x="5" y="9"/>
                    </a:cubicBezTo>
                    <a:cubicBezTo>
                      <a:pt x="7" y="9"/>
                      <a:pt x="8" y="8"/>
                      <a:pt x="10" y="8"/>
                    </a:cubicBezTo>
                    <a:cubicBezTo>
                      <a:pt x="11" y="8"/>
                      <a:pt x="11" y="8"/>
                      <a:pt x="11" y="8"/>
                    </a:cubicBezTo>
                    <a:cubicBezTo>
                      <a:pt x="11" y="7"/>
                      <a:pt x="11" y="7"/>
                      <a:pt x="11" y="7"/>
                    </a:cubicBezTo>
                    <a:cubicBezTo>
                      <a:pt x="11" y="7"/>
                      <a:pt x="11" y="6"/>
                      <a:pt x="11" y="6"/>
                    </a:cubicBezTo>
                    <a:cubicBezTo>
                      <a:pt x="11" y="5"/>
                      <a:pt x="11" y="5"/>
                      <a:pt x="11" y="5"/>
                    </a:cubicBezTo>
                    <a:cubicBezTo>
                      <a:pt x="10" y="4"/>
                      <a:pt x="10" y="4"/>
                      <a:pt x="10" y="4"/>
                    </a:cubicBezTo>
                    <a:cubicBezTo>
                      <a:pt x="9" y="4"/>
                      <a:pt x="9" y="4"/>
                      <a:pt x="8" y="4"/>
                    </a:cubicBezTo>
                    <a:cubicBezTo>
                      <a:pt x="7" y="4"/>
                      <a:pt x="6" y="4"/>
                      <a:pt x="6" y="4"/>
                    </a:cubicBezTo>
                    <a:cubicBezTo>
                      <a:pt x="5" y="4"/>
                      <a:pt x="4" y="5"/>
                      <a:pt x="4" y="5"/>
                    </a:cubicBezTo>
                    <a:cubicBezTo>
                      <a:pt x="3" y="5"/>
                      <a:pt x="3" y="5"/>
                      <a:pt x="3" y="5"/>
                    </a:cubicBezTo>
                    <a:cubicBezTo>
                      <a:pt x="2" y="6"/>
                      <a:pt x="2" y="6"/>
                      <a:pt x="2" y="6"/>
                    </a:cubicBezTo>
                    <a:cubicBezTo>
                      <a:pt x="2" y="6"/>
                      <a:pt x="1" y="6"/>
                      <a:pt x="1" y="6"/>
                    </a:cubicBezTo>
                    <a:cubicBezTo>
                      <a:pt x="1" y="5"/>
                      <a:pt x="1" y="5"/>
                      <a:pt x="1" y="5"/>
                    </a:cubicBezTo>
                    <a:cubicBezTo>
                      <a:pt x="1" y="5"/>
                      <a:pt x="1" y="5"/>
                      <a:pt x="1" y="5"/>
                    </a:cubicBezTo>
                    <a:cubicBezTo>
                      <a:pt x="1" y="4"/>
                      <a:pt x="1" y="4"/>
                      <a:pt x="1" y="4"/>
                    </a:cubicBezTo>
                    <a:cubicBezTo>
                      <a:pt x="1" y="3"/>
                      <a:pt x="1" y="3"/>
                      <a:pt x="1" y="3"/>
                    </a:cubicBezTo>
                    <a:cubicBezTo>
                      <a:pt x="1" y="2"/>
                      <a:pt x="1" y="2"/>
                      <a:pt x="1" y="2"/>
                    </a:cubicBezTo>
                    <a:cubicBezTo>
                      <a:pt x="1" y="2"/>
                      <a:pt x="2" y="2"/>
                      <a:pt x="2" y="1"/>
                    </a:cubicBezTo>
                    <a:cubicBezTo>
                      <a:pt x="3" y="1"/>
                      <a:pt x="3" y="1"/>
                      <a:pt x="4" y="1"/>
                    </a:cubicBezTo>
                    <a:cubicBezTo>
                      <a:pt x="5" y="0"/>
                      <a:pt x="5" y="0"/>
                      <a:pt x="6" y="0"/>
                    </a:cubicBezTo>
                    <a:cubicBezTo>
                      <a:pt x="7" y="0"/>
                      <a:pt x="8" y="0"/>
                      <a:pt x="8" y="0"/>
                    </a:cubicBezTo>
                    <a:cubicBezTo>
                      <a:pt x="10" y="0"/>
                      <a:pt x="11" y="0"/>
                      <a:pt x="12" y="0"/>
                    </a:cubicBezTo>
                    <a:cubicBezTo>
                      <a:pt x="13" y="1"/>
                      <a:pt x="14" y="1"/>
                      <a:pt x="15" y="2"/>
                    </a:cubicBezTo>
                    <a:cubicBezTo>
                      <a:pt x="15" y="2"/>
                      <a:pt x="16" y="3"/>
                      <a:pt x="16" y="4"/>
                    </a:cubicBezTo>
                    <a:cubicBezTo>
                      <a:pt x="16" y="5"/>
                      <a:pt x="16" y="6"/>
                      <a:pt x="16" y="7"/>
                    </a:cubicBezTo>
                    <a:lnTo>
                      <a:pt x="16" y="19"/>
                    </a:lnTo>
                    <a:close/>
                    <a:moveTo>
                      <a:pt x="11" y="12"/>
                    </a:moveTo>
                    <a:cubicBezTo>
                      <a:pt x="9" y="12"/>
                      <a:pt x="9" y="12"/>
                      <a:pt x="9" y="12"/>
                    </a:cubicBezTo>
                    <a:cubicBezTo>
                      <a:pt x="9" y="12"/>
                      <a:pt x="8" y="12"/>
                      <a:pt x="7" y="12"/>
                    </a:cubicBezTo>
                    <a:cubicBezTo>
                      <a:pt x="7" y="12"/>
                      <a:pt x="6" y="12"/>
                      <a:pt x="6" y="12"/>
                    </a:cubicBezTo>
                    <a:cubicBezTo>
                      <a:pt x="5" y="13"/>
                      <a:pt x="5" y="13"/>
                      <a:pt x="5" y="13"/>
                    </a:cubicBezTo>
                    <a:cubicBezTo>
                      <a:pt x="5" y="14"/>
                      <a:pt x="5" y="14"/>
                      <a:pt x="5" y="14"/>
                    </a:cubicBezTo>
                    <a:cubicBezTo>
                      <a:pt x="5" y="15"/>
                      <a:pt x="5" y="16"/>
                      <a:pt x="6" y="16"/>
                    </a:cubicBezTo>
                    <a:cubicBezTo>
                      <a:pt x="6" y="17"/>
                      <a:pt x="7" y="17"/>
                      <a:pt x="8" y="17"/>
                    </a:cubicBezTo>
                    <a:cubicBezTo>
                      <a:pt x="8" y="17"/>
                      <a:pt x="9" y="17"/>
                      <a:pt x="10" y="16"/>
                    </a:cubicBezTo>
                    <a:cubicBezTo>
                      <a:pt x="10" y="16"/>
                      <a:pt x="11" y="15"/>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81" name="Freeform 8592">
                <a:extLst>
                  <a:ext uri="{FF2B5EF4-FFF2-40B4-BE49-F238E27FC236}">
                    <a16:creationId xmlns:a16="http://schemas.microsoft.com/office/drawing/2014/main" id="{071ABF7D-F8D0-4C61-8D9C-9536A6A6D735}"/>
                  </a:ext>
                </a:extLst>
              </p:cNvPr>
              <p:cNvSpPr>
                <a:spLocks/>
              </p:cNvSpPr>
              <p:nvPr/>
            </p:nvSpPr>
            <p:spPr bwMode="auto">
              <a:xfrm>
                <a:off x="-1360487" y="3756142"/>
                <a:ext cx="28575" cy="52388"/>
              </a:xfrm>
              <a:custGeom>
                <a:avLst/>
                <a:gdLst>
                  <a:gd name="T0" fmla="*/ 11 w 11"/>
                  <a:gd name="T1" fmla="*/ 3 h 20"/>
                  <a:gd name="T2" fmla="*/ 11 w 11"/>
                  <a:gd name="T3" fmla="*/ 4 h 20"/>
                  <a:gd name="T4" fmla="*/ 11 w 11"/>
                  <a:gd name="T5" fmla="*/ 5 h 20"/>
                  <a:gd name="T6" fmla="*/ 11 w 11"/>
                  <a:gd name="T7" fmla="*/ 5 h 20"/>
                  <a:gd name="T8" fmla="*/ 11 w 11"/>
                  <a:gd name="T9" fmla="*/ 5 h 20"/>
                  <a:gd name="T10" fmla="*/ 10 w 11"/>
                  <a:gd name="T11" fmla="*/ 5 h 20"/>
                  <a:gd name="T12" fmla="*/ 10 w 11"/>
                  <a:gd name="T13" fmla="*/ 5 h 20"/>
                  <a:gd name="T14" fmla="*/ 9 w 11"/>
                  <a:gd name="T15" fmla="*/ 5 h 20"/>
                  <a:gd name="T16" fmla="*/ 9 w 11"/>
                  <a:gd name="T17" fmla="*/ 5 h 20"/>
                  <a:gd name="T18" fmla="*/ 8 w 11"/>
                  <a:gd name="T19" fmla="*/ 5 h 20"/>
                  <a:gd name="T20" fmla="*/ 7 w 11"/>
                  <a:gd name="T21" fmla="*/ 6 h 20"/>
                  <a:gd name="T22" fmla="*/ 6 w 11"/>
                  <a:gd name="T23" fmla="*/ 7 h 20"/>
                  <a:gd name="T24" fmla="*/ 5 w 11"/>
                  <a:gd name="T25" fmla="*/ 8 h 20"/>
                  <a:gd name="T26" fmla="*/ 5 w 11"/>
                  <a:gd name="T27" fmla="*/ 19 h 20"/>
                  <a:gd name="T28" fmla="*/ 5 w 11"/>
                  <a:gd name="T29" fmla="*/ 20 h 20"/>
                  <a:gd name="T30" fmla="*/ 4 w 11"/>
                  <a:gd name="T31" fmla="*/ 20 h 20"/>
                  <a:gd name="T32" fmla="*/ 3 w 11"/>
                  <a:gd name="T33" fmla="*/ 20 h 20"/>
                  <a:gd name="T34" fmla="*/ 2 w 11"/>
                  <a:gd name="T35" fmla="*/ 20 h 20"/>
                  <a:gd name="T36" fmla="*/ 1 w 11"/>
                  <a:gd name="T37" fmla="*/ 20 h 20"/>
                  <a:gd name="T38" fmla="*/ 0 w 11"/>
                  <a:gd name="T39" fmla="*/ 20 h 20"/>
                  <a:gd name="T40" fmla="*/ 0 w 11"/>
                  <a:gd name="T41" fmla="*/ 20 h 20"/>
                  <a:gd name="T42" fmla="*/ 0 w 11"/>
                  <a:gd name="T43" fmla="*/ 19 h 20"/>
                  <a:gd name="T44" fmla="*/ 0 w 11"/>
                  <a:gd name="T45" fmla="*/ 1 h 20"/>
                  <a:gd name="T46" fmla="*/ 0 w 11"/>
                  <a:gd name="T47" fmla="*/ 1 h 20"/>
                  <a:gd name="T48" fmla="*/ 0 w 11"/>
                  <a:gd name="T49" fmla="*/ 1 h 20"/>
                  <a:gd name="T50" fmla="*/ 1 w 11"/>
                  <a:gd name="T51" fmla="*/ 0 h 20"/>
                  <a:gd name="T52" fmla="*/ 2 w 11"/>
                  <a:gd name="T53" fmla="*/ 0 h 20"/>
                  <a:gd name="T54" fmla="*/ 3 w 11"/>
                  <a:gd name="T55" fmla="*/ 0 h 20"/>
                  <a:gd name="T56" fmla="*/ 4 w 11"/>
                  <a:gd name="T57" fmla="*/ 1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0 h 20"/>
                  <a:gd name="T70" fmla="*/ 9 w 11"/>
                  <a:gd name="T71" fmla="*/ 0 h 20"/>
                  <a:gd name="T72" fmla="*/ 9 w 11"/>
                  <a:gd name="T73" fmla="*/ 0 h 20"/>
                  <a:gd name="T74" fmla="*/ 10 w 11"/>
                  <a:gd name="T75" fmla="*/ 0 h 20"/>
                  <a:gd name="T76" fmla="*/ 11 w 11"/>
                  <a:gd name="T77" fmla="*/ 0 h 20"/>
                  <a:gd name="T78" fmla="*/ 11 w 11"/>
                  <a:gd name="T79" fmla="*/ 0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4"/>
                      <a:pt x="11" y="4"/>
                    </a:cubicBezTo>
                    <a:cubicBezTo>
                      <a:pt x="11" y="4"/>
                      <a:pt x="11" y="5"/>
                      <a:pt x="11" y="5"/>
                    </a:cubicBezTo>
                    <a:cubicBezTo>
                      <a:pt x="11" y="5"/>
                      <a:pt x="11" y="5"/>
                      <a:pt x="11" y="5"/>
                    </a:cubicBezTo>
                    <a:cubicBezTo>
                      <a:pt x="11" y="5"/>
                      <a:pt x="11" y="5"/>
                      <a:pt x="11" y="5"/>
                    </a:cubicBezTo>
                    <a:cubicBezTo>
                      <a:pt x="10" y="5"/>
                      <a:pt x="10" y="5"/>
                      <a:pt x="10" y="5"/>
                    </a:cubicBezTo>
                    <a:cubicBezTo>
                      <a:pt x="10" y="5"/>
                      <a:pt x="10" y="5"/>
                      <a:pt x="10" y="5"/>
                    </a:cubicBezTo>
                    <a:cubicBezTo>
                      <a:pt x="10" y="5"/>
                      <a:pt x="9" y="5"/>
                      <a:pt x="9" y="5"/>
                    </a:cubicBezTo>
                    <a:cubicBezTo>
                      <a:pt x="9" y="5"/>
                      <a:pt x="9" y="5"/>
                      <a:pt x="9" y="5"/>
                    </a:cubicBezTo>
                    <a:cubicBezTo>
                      <a:pt x="8" y="5"/>
                      <a:pt x="8" y="5"/>
                      <a:pt x="8" y="5"/>
                    </a:cubicBezTo>
                    <a:cubicBezTo>
                      <a:pt x="7" y="5"/>
                      <a:pt x="7" y="5"/>
                      <a:pt x="7" y="6"/>
                    </a:cubicBezTo>
                    <a:cubicBezTo>
                      <a:pt x="6" y="6"/>
                      <a:pt x="6" y="6"/>
                      <a:pt x="6" y="7"/>
                    </a:cubicBezTo>
                    <a:cubicBezTo>
                      <a:pt x="5" y="7"/>
                      <a:pt x="5" y="7"/>
                      <a:pt x="5" y="8"/>
                    </a:cubicBezTo>
                    <a:cubicBezTo>
                      <a:pt x="5" y="19"/>
                      <a:pt x="5" y="19"/>
                      <a:pt x="5" y="19"/>
                    </a:cubicBezTo>
                    <a:cubicBezTo>
                      <a:pt x="5" y="20"/>
                      <a:pt x="5" y="20"/>
                      <a:pt x="5" y="20"/>
                    </a:cubicBezTo>
                    <a:cubicBezTo>
                      <a:pt x="5" y="20"/>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19"/>
                    </a:cubicBezTo>
                    <a:cubicBezTo>
                      <a:pt x="0" y="1"/>
                      <a:pt x="0" y="1"/>
                      <a:pt x="0" y="1"/>
                    </a:cubicBezTo>
                    <a:cubicBezTo>
                      <a:pt x="0" y="1"/>
                      <a:pt x="0" y="1"/>
                      <a:pt x="0" y="1"/>
                    </a:cubicBezTo>
                    <a:cubicBezTo>
                      <a:pt x="0" y="1"/>
                      <a:pt x="0" y="1"/>
                      <a:pt x="0" y="1"/>
                    </a:cubicBezTo>
                    <a:cubicBezTo>
                      <a:pt x="0" y="0"/>
                      <a:pt x="0" y="0"/>
                      <a:pt x="1" y="0"/>
                    </a:cubicBezTo>
                    <a:cubicBezTo>
                      <a:pt x="1" y="0"/>
                      <a:pt x="1" y="0"/>
                      <a:pt x="2" y="0"/>
                    </a:cubicBezTo>
                    <a:cubicBezTo>
                      <a:pt x="2" y="0"/>
                      <a:pt x="3" y="0"/>
                      <a:pt x="3" y="0"/>
                    </a:cubicBezTo>
                    <a:cubicBezTo>
                      <a:pt x="3" y="0"/>
                      <a:pt x="3" y="0"/>
                      <a:pt x="4" y="1"/>
                    </a:cubicBezTo>
                    <a:cubicBezTo>
                      <a:pt x="4" y="1"/>
                      <a:pt x="4" y="1"/>
                      <a:pt x="4" y="1"/>
                    </a:cubicBezTo>
                    <a:cubicBezTo>
                      <a:pt x="4" y="1"/>
                      <a:pt x="4" y="1"/>
                      <a:pt x="4" y="1"/>
                    </a:cubicBezTo>
                    <a:cubicBezTo>
                      <a:pt x="4" y="3"/>
                      <a:pt x="4" y="3"/>
                      <a:pt x="4" y="3"/>
                    </a:cubicBezTo>
                    <a:cubicBezTo>
                      <a:pt x="4" y="3"/>
                      <a:pt x="5" y="2"/>
                      <a:pt x="5" y="2"/>
                    </a:cubicBezTo>
                    <a:cubicBezTo>
                      <a:pt x="6" y="1"/>
                      <a:pt x="6" y="1"/>
                      <a:pt x="7" y="1"/>
                    </a:cubicBezTo>
                    <a:cubicBezTo>
                      <a:pt x="7" y="0"/>
                      <a:pt x="7" y="0"/>
                      <a:pt x="8" y="0"/>
                    </a:cubicBezTo>
                    <a:cubicBezTo>
                      <a:pt x="8" y="0"/>
                      <a:pt x="8" y="0"/>
                      <a:pt x="9" y="0"/>
                    </a:cubicBezTo>
                    <a:cubicBezTo>
                      <a:pt x="9" y="0"/>
                      <a:pt x="9" y="0"/>
                      <a:pt x="9" y="0"/>
                    </a:cubicBezTo>
                    <a:cubicBezTo>
                      <a:pt x="10" y="0"/>
                      <a:pt x="10" y="0"/>
                      <a:pt x="10" y="0"/>
                    </a:cubicBezTo>
                    <a:cubicBezTo>
                      <a:pt x="10" y="0"/>
                      <a:pt x="10" y="0"/>
                      <a:pt x="11" y="0"/>
                    </a:cubicBezTo>
                    <a:cubicBezTo>
                      <a:pt x="11" y="0"/>
                      <a:pt x="11" y="0"/>
                      <a:pt x="11" y="0"/>
                    </a:cubicBezTo>
                    <a:cubicBezTo>
                      <a:pt x="11" y="1"/>
                      <a:pt x="11" y="1"/>
                      <a:pt x="11" y="1"/>
                    </a:cubicBezTo>
                    <a:cubicBezTo>
                      <a:pt x="11" y="1"/>
                      <a:pt x="11" y="1"/>
                      <a:pt x="11" y="1"/>
                    </a:cubicBezTo>
                    <a:cubicBezTo>
                      <a:pt x="11" y="1"/>
                      <a:pt x="11" y="1"/>
                      <a:pt x="11" y="2"/>
                    </a:cubicBezTo>
                    <a:cubicBezTo>
                      <a:pt x="11" y="2"/>
                      <a:pt x="11" y="2"/>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82" name="Freeform 8593">
                <a:extLst>
                  <a:ext uri="{FF2B5EF4-FFF2-40B4-BE49-F238E27FC236}">
                    <a16:creationId xmlns:a16="http://schemas.microsoft.com/office/drawing/2014/main" id="{6F83AC17-C595-4D87-B181-6076658EBAAF}"/>
                  </a:ext>
                </a:extLst>
              </p:cNvPr>
              <p:cNvSpPr>
                <a:spLocks/>
              </p:cNvSpPr>
              <p:nvPr/>
            </p:nvSpPr>
            <p:spPr bwMode="auto">
              <a:xfrm>
                <a:off x="-1323975" y="3756142"/>
                <a:ext cx="49213" cy="52388"/>
              </a:xfrm>
              <a:custGeom>
                <a:avLst/>
                <a:gdLst>
                  <a:gd name="T0" fmla="*/ 18 w 18"/>
                  <a:gd name="T1" fmla="*/ 19 h 20"/>
                  <a:gd name="T2" fmla="*/ 18 w 18"/>
                  <a:gd name="T3" fmla="*/ 20 h 20"/>
                  <a:gd name="T4" fmla="*/ 17 w 18"/>
                  <a:gd name="T5" fmla="*/ 20 h 20"/>
                  <a:gd name="T6" fmla="*/ 17 w 18"/>
                  <a:gd name="T7" fmla="*/ 20 h 20"/>
                  <a:gd name="T8" fmla="*/ 15 w 18"/>
                  <a:gd name="T9" fmla="*/ 20 h 20"/>
                  <a:gd name="T10" fmla="*/ 14 w 18"/>
                  <a:gd name="T11" fmla="*/ 20 h 20"/>
                  <a:gd name="T12" fmla="*/ 13 w 18"/>
                  <a:gd name="T13" fmla="*/ 20 h 20"/>
                  <a:gd name="T14" fmla="*/ 13 w 18"/>
                  <a:gd name="T15" fmla="*/ 20 h 20"/>
                  <a:gd name="T16" fmla="*/ 13 w 18"/>
                  <a:gd name="T17" fmla="*/ 19 h 20"/>
                  <a:gd name="T18" fmla="*/ 13 w 18"/>
                  <a:gd name="T19" fmla="*/ 9 h 20"/>
                  <a:gd name="T20" fmla="*/ 13 w 18"/>
                  <a:gd name="T21" fmla="*/ 7 h 20"/>
                  <a:gd name="T22" fmla="*/ 12 w 18"/>
                  <a:gd name="T23" fmla="*/ 6 h 20"/>
                  <a:gd name="T24" fmla="*/ 11 w 18"/>
                  <a:gd name="T25" fmla="*/ 5 h 20"/>
                  <a:gd name="T26" fmla="*/ 10 w 18"/>
                  <a:gd name="T27" fmla="*/ 4 h 20"/>
                  <a:gd name="T28" fmla="*/ 8 w 18"/>
                  <a:gd name="T29" fmla="*/ 5 h 20"/>
                  <a:gd name="T30" fmla="*/ 6 w 18"/>
                  <a:gd name="T31" fmla="*/ 7 h 20"/>
                  <a:gd name="T32" fmla="*/ 6 w 18"/>
                  <a:gd name="T33" fmla="*/ 19 h 20"/>
                  <a:gd name="T34" fmla="*/ 6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1 w 18"/>
                  <a:gd name="T47" fmla="*/ 20 h 20"/>
                  <a:gd name="T48" fmla="*/ 0 w 18"/>
                  <a:gd name="T49" fmla="*/ 19 h 20"/>
                  <a:gd name="T50" fmla="*/ 0 w 18"/>
                  <a:gd name="T51" fmla="*/ 1 h 20"/>
                  <a:gd name="T52" fmla="*/ 1 w 18"/>
                  <a:gd name="T53" fmla="*/ 1 h 20"/>
                  <a:gd name="T54" fmla="*/ 1 w 18"/>
                  <a:gd name="T55" fmla="*/ 1 h 20"/>
                  <a:gd name="T56" fmla="*/ 2 w 18"/>
                  <a:gd name="T57" fmla="*/ 0 h 20"/>
                  <a:gd name="T58" fmla="*/ 3 w 18"/>
                  <a:gd name="T59" fmla="*/ 0 h 20"/>
                  <a:gd name="T60" fmla="*/ 4 w 18"/>
                  <a:gd name="T61" fmla="*/ 0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8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20"/>
                      <a:pt x="18" y="20"/>
                      <a:pt x="18" y="20"/>
                    </a:cubicBezTo>
                    <a:cubicBezTo>
                      <a:pt x="18" y="20"/>
                      <a:pt x="18" y="20"/>
                      <a:pt x="17" y="20"/>
                    </a:cubicBezTo>
                    <a:cubicBezTo>
                      <a:pt x="17" y="20"/>
                      <a:pt x="17" y="20"/>
                      <a:pt x="17"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19"/>
                    </a:cubicBezTo>
                    <a:cubicBezTo>
                      <a:pt x="13" y="9"/>
                      <a:pt x="13" y="9"/>
                      <a:pt x="13" y="9"/>
                    </a:cubicBezTo>
                    <a:cubicBezTo>
                      <a:pt x="13" y="8"/>
                      <a:pt x="13" y="7"/>
                      <a:pt x="13" y="7"/>
                    </a:cubicBezTo>
                    <a:cubicBezTo>
                      <a:pt x="12" y="6"/>
                      <a:pt x="12" y="6"/>
                      <a:pt x="12" y="6"/>
                    </a:cubicBezTo>
                    <a:cubicBezTo>
                      <a:pt x="12" y="5"/>
                      <a:pt x="11" y="5"/>
                      <a:pt x="11" y="5"/>
                    </a:cubicBezTo>
                    <a:cubicBezTo>
                      <a:pt x="11" y="5"/>
                      <a:pt x="10" y="4"/>
                      <a:pt x="10" y="4"/>
                    </a:cubicBezTo>
                    <a:cubicBezTo>
                      <a:pt x="9" y="4"/>
                      <a:pt x="8" y="5"/>
                      <a:pt x="8" y="5"/>
                    </a:cubicBezTo>
                    <a:cubicBezTo>
                      <a:pt x="7" y="6"/>
                      <a:pt x="6" y="6"/>
                      <a:pt x="6" y="7"/>
                    </a:cubicBezTo>
                    <a:cubicBezTo>
                      <a:pt x="6" y="19"/>
                      <a:pt x="6" y="19"/>
                      <a:pt x="6" y="19"/>
                    </a:cubicBezTo>
                    <a:cubicBezTo>
                      <a:pt x="6" y="20"/>
                      <a:pt x="6" y="20"/>
                      <a:pt x="6" y="20"/>
                    </a:cubicBezTo>
                    <a:cubicBezTo>
                      <a:pt x="5" y="20"/>
                      <a:pt x="5" y="20"/>
                      <a:pt x="5" y="20"/>
                    </a:cubicBezTo>
                    <a:cubicBezTo>
                      <a:pt x="5" y="20"/>
                      <a:pt x="5" y="20"/>
                      <a:pt x="4" y="20"/>
                    </a:cubicBezTo>
                    <a:cubicBezTo>
                      <a:pt x="4" y="20"/>
                      <a:pt x="4" y="20"/>
                      <a:pt x="3" y="20"/>
                    </a:cubicBezTo>
                    <a:cubicBezTo>
                      <a:pt x="3" y="20"/>
                      <a:pt x="2" y="20"/>
                      <a:pt x="2" y="20"/>
                    </a:cubicBezTo>
                    <a:cubicBezTo>
                      <a:pt x="1" y="20"/>
                      <a:pt x="1" y="20"/>
                      <a:pt x="1" y="20"/>
                    </a:cubicBezTo>
                    <a:cubicBezTo>
                      <a:pt x="1" y="20"/>
                      <a:pt x="1" y="20"/>
                      <a:pt x="1" y="20"/>
                    </a:cubicBezTo>
                    <a:cubicBezTo>
                      <a:pt x="1" y="20"/>
                      <a:pt x="0" y="20"/>
                      <a:pt x="0" y="19"/>
                    </a:cubicBezTo>
                    <a:cubicBezTo>
                      <a:pt x="0" y="1"/>
                      <a:pt x="0" y="1"/>
                      <a:pt x="0" y="1"/>
                    </a:cubicBezTo>
                    <a:cubicBezTo>
                      <a:pt x="0" y="1"/>
                      <a:pt x="1" y="1"/>
                      <a:pt x="1" y="1"/>
                    </a:cubicBezTo>
                    <a:cubicBezTo>
                      <a:pt x="1" y="1"/>
                      <a:pt x="1" y="1"/>
                      <a:pt x="1" y="1"/>
                    </a:cubicBezTo>
                    <a:cubicBezTo>
                      <a:pt x="1" y="0"/>
                      <a:pt x="1" y="0"/>
                      <a:pt x="2" y="0"/>
                    </a:cubicBezTo>
                    <a:cubicBezTo>
                      <a:pt x="2" y="0"/>
                      <a:pt x="2" y="0"/>
                      <a:pt x="3" y="0"/>
                    </a:cubicBezTo>
                    <a:cubicBezTo>
                      <a:pt x="3" y="0"/>
                      <a:pt x="3" y="0"/>
                      <a:pt x="4" y="0"/>
                    </a:cubicBezTo>
                    <a:cubicBezTo>
                      <a:pt x="4" y="0"/>
                      <a:pt x="4" y="0"/>
                      <a:pt x="4" y="1"/>
                    </a:cubicBezTo>
                    <a:cubicBezTo>
                      <a:pt x="5"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83" name="Freeform 8594">
                <a:extLst>
                  <a:ext uri="{FF2B5EF4-FFF2-40B4-BE49-F238E27FC236}">
                    <a16:creationId xmlns:a16="http://schemas.microsoft.com/office/drawing/2014/main" id="{27B5A037-9DD5-4B53-9603-9CBCC3F9DECF}"/>
                  </a:ext>
                </a:extLst>
              </p:cNvPr>
              <p:cNvSpPr>
                <a:spLocks/>
              </p:cNvSpPr>
              <p:nvPr/>
            </p:nvSpPr>
            <p:spPr bwMode="auto">
              <a:xfrm>
                <a:off x="-1265237" y="3756142"/>
                <a:ext cx="38100"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0 h 21"/>
                  <a:gd name="T12" fmla="*/ 2 w 14"/>
                  <a:gd name="T13" fmla="*/ 20 h 21"/>
                  <a:gd name="T14" fmla="*/ 1 w 14"/>
                  <a:gd name="T15" fmla="*/ 20 h 21"/>
                  <a:gd name="T16" fmla="*/ 0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5 h 21"/>
                  <a:gd name="T32" fmla="*/ 2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3 h 21"/>
                  <a:gd name="T64" fmla="*/ 2 w 14"/>
                  <a:gd name="T65" fmla="*/ 2 h 21"/>
                  <a:gd name="T66" fmla="*/ 4 w 14"/>
                  <a:gd name="T67" fmla="*/ 0 h 21"/>
                  <a:gd name="T68" fmla="*/ 7 w 14"/>
                  <a:gd name="T69" fmla="*/ 0 h 21"/>
                  <a:gd name="T70" fmla="*/ 9 w 14"/>
                  <a:gd name="T71" fmla="*/ 0 h 21"/>
                  <a:gd name="T72" fmla="*/ 11 w 14"/>
                  <a:gd name="T73" fmla="*/ 0 h 21"/>
                  <a:gd name="T74" fmla="*/ 12 w 14"/>
                  <a:gd name="T75" fmla="*/ 1 h 21"/>
                  <a:gd name="T76" fmla="*/ 12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2 w 14"/>
                  <a:gd name="T91" fmla="*/ 5 h 21"/>
                  <a:gd name="T92" fmla="*/ 12 w 14"/>
                  <a:gd name="T93" fmla="*/ 5 h 21"/>
                  <a:gd name="T94" fmla="*/ 12 w 14"/>
                  <a:gd name="T95" fmla="*/ 5 h 21"/>
                  <a:gd name="T96" fmla="*/ 11 w 14"/>
                  <a:gd name="T97" fmla="*/ 4 h 21"/>
                  <a:gd name="T98" fmla="*/ 9 w 14"/>
                  <a:gd name="T99" fmla="*/ 4 h 21"/>
                  <a:gd name="T100" fmla="*/ 8 w 14"/>
                  <a:gd name="T101" fmla="*/ 4 h 21"/>
                  <a:gd name="T102" fmla="*/ 6 w 14"/>
                  <a:gd name="T103" fmla="*/ 4 h 21"/>
                  <a:gd name="T104" fmla="*/ 5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9 w 14"/>
                  <a:gd name="T117" fmla="*/ 9 h 21"/>
                  <a:gd name="T118" fmla="*/ 11 w 14"/>
                  <a:gd name="T119" fmla="*/ 9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8"/>
                      <a:pt x="12" y="19"/>
                    </a:cubicBezTo>
                    <a:cubicBezTo>
                      <a:pt x="11" y="20"/>
                      <a:pt x="10" y="20"/>
                      <a:pt x="9" y="20"/>
                    </a:cubicBezTo>
                    <a:cubicBezTo>
                      <a:pt x="8" y="20"/>
                      <a:pt x="7" y="21"/>
                      <a:pt x="6" y="21"/>
                    </a:cubicBezTo>
                    <a:cubicBezTo>
                      <a:pt x="5" y="21"/>
                      <a:pt x="5" y="21"/>
                      <a:pt x="4" y="20"/>
                    </a:cubicBezTo>
                    <a:cubicBezTo>
                      <a:pt x="3" y="20"/>
                      <a:pt x="3" y="20"/>
                      <a:pt x="2" y="20"/>
                    </a:cubicBezTo>
                    <a:cubicBezTo>
                      <a:pt x="2" y="20"/>
                      <a:pt x="1" y="20"/>
                      <a:pt x="1" y="20"/>
                    </a:cubicBezTo>
                    <a:cubicBezTo>
                      <a:pt x="1" y="19"/>
                      <a:pt x="0" y="19"/>
                      <a:pt x="0"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0" y="15"/>
                      <a:pt x="0" y="15"/>
                      <a:pt x="1" y="15"/>
                    </a:cubicBezTo>
                    <a:cubicBezTo>
                      <a:pt x="1" y="15"/>
                      <a:pt x="1" y="15"/>
                      <a:pt x="1" y="15"/>
                    </a:cubicBezTo>
                    <a:cubicBezTo>
                      <a:pt x="2" y="16"/>
                      <a:pt x="2" y="16"/>
                      <a:pt x="2" y="16"/>
                    </a:cubicBezTo>
                    <a:cubicBezTo>
                      <a:pt x="3" y="16"/>
                      <a:pt x="3" y="16"/>
                      <a:pt x="4" y="17"/>
                    </a:cubicBezTo>
                    <a:cubicBezTo>
                      <a:pt x="4" y="17"/>
                      <a:pt x="5" y="17"/>
                      <a:pt x="6" y="17"/>
                    </a:cubicBezTo>
                    <a:cubicBezTo>
                      <a:pt x="6" y="17"/>
                      <a:pt x="7" y="17"/>
                      <a:pt x="7" y="17"/>
                    </a:cubicBezTo>
                    <a:cubicBezTo>
                      <a:pt x="7" y="17"/>
                      <a:pt x="8" y="16"/>
                      <a:pt x="8" y="16"/>
                    </a:cubicBezTo>
                    <a:cubicBezTo>
                      <a:pt x="8" y="16"/>
                      <a:pt x="8" y="16"/>
                      <a:pt x="9" y="16"/>
                    </a:cubicBezTo>
                    <a:cubicBezTo>
                      <a:pt x="9" y="15"/>
                      <a:pt x="9" y="15"/>
                      <a:pt x="9" y="15"/>
                    </a:cubicBezTo>
                    <a:cubicBezTo>
                      <a:pt x="9" y="14"/>
                      <a:pt x="9" y="14"/>
                      <a:pt x="8" y="14"/>
                    </a:cubicBezTo>
                    <a:cubicBezTo>
                      <a:pt x="8" y="13"/>
                      <a:pt x="8" y="13"/>
                      <a:pt x="7" y="13"/>
                    </a:cubicBezTo>
                    <a:cubicBezTo>
                      <a:pt x="7" y="13"/>
                      <a:pt x="7" y="12"/>
                      <a:pt x="6" y="12"/>
                    </a:cubicBezTo>
                    <a:cubicBezTo>
                      <a:pt x="5" y="12"/>
                      <a:pt x="5" y="12"/>
                      <a:pt x="4" y="12"/>
                    </a:cubicBezTo>
                    <a:cubicBezTo>
                      <a:pt x="4" y="11"/>
                      <a:pt x="3" y="11"/>
                      <a:pt x="3" y="11"/>
                    </a:cubicBezTo>
                    <a:cubicBezTo>
                      <a:pt x="2" y="10"/>
                      <a:pt x="2" y="10"/>
                      <a:pt x="1" y="10"/>
                    </a:cubicBezTo>
                    <a:cubicBezTo>
                      <a:pt x="1" y="9"/>
                      <a:pt x="1" y="9"/>
                      <a:pt x="0" y="8"/>
                    </a:cubicBezTo>
                    <a:cubicBezTo>
                      <a:pt x="0" y="7"/>
                      <a:pt x="0" y="7"/>
                      <a:pt x="0" y="6"/>
                    </a:cubicBezTo>
                    <a:cubicBezTo>
                      <a:pt x="0" y="5"/>
                      <a:pt x="0" y="4"/>
                      <a:pt x="0" y="3"/>
                    </a:cubicBezTo>
                    <a:cubicBezTo>
                      <a:pt x="1" y="3"/>
                      <a:pt x="1" y="2"/>
                      <a:pt x="2" y="2"/>
                    </a:cubicBezTo>
                    <a:cubicBezTo>
                      <a:pt x="3" y="1"/>
                      <a:pt x="3" y="1"/>
                      <a:pt x="4" y="0"/>
                    </a:cubicBezTo>
                    <a:cubicBezTo>
                      <a:pt x="5" y="0"/>
                      <a:pt x="6" y="0"/>
                      <a:pt x="7" y="0"/>
                    </a:cubicBezTo>
                    <a:cubicBezTo>
                      <a:pt x="8" y="0"/>
                      <a:pt x="9" y="0"/>
                      <a:pt x="9" y="0"/>
                    </a:cubicBezTo>
                    <a:cubicBezTo>
                      <a:pt x="10" y="0"/>
                      <a:pt x="10" y="0"/>
                      <a:pt x="11" y="0"/>
                    </a:cubicBezTo>
                    <a:cubicBezTo>
                      <a:pt x="11" y="1"/>
                      <a:pt x="11" y="1"/>
                      <a:pt x="12" y="1"/>
                    </a:cubicBezTo>
                    <a:cubicBezTo>
                      <a:pt x="12" y="1"/>
                      <a:pt x="12" y="1"/>
                      <a:pt x="12" y="1"/>
                    </a:cubicBezTo>
                    <a:cubicBezTo>
                      <a:pt x="12" y="1"/>
                      <a:pt x="12" y="1"/>
                      <a:pt x="13" y="1"/>
                    </a:cubicBezTo>
                    <a:cubicBezTo>
                      <a:pt x="13" y="2"/>
                      <a:pt x="13" y="2"/>
                      <a:pt x="13" y="2"/>
                    </a:cubicBezTo>
                    <a:cubicBezTo>
                      <a:pt x="13" y="2"/>
                      <a:pt x="13" y="2"/>
                      <a:pt x="13" y="2"/>
                    </a:cubicBezTo>
                    <a:cubicBezTo>
                      <a:pt x="13" y="3"/>
                      <a:pt x="13" y="3"/>
                      <a:pt x="13" y="3"/>
                    </a:cubicBezTo>
                    <a:cubicBezTo>
                      <a:pt x="13" y="4"/>
                      <a:pt x="13" y="4"/>
                      <a:pt x="13" y="4"/>
                    </a:cubicBezTo>
                    <a:cubicBezTo>
                      <a:pt x="13" y="4"/>
                      <a:pt x="13" y="4"/>
                      <a:pt x="13" y="5"/>
                    </a:cubicBezTo>
                    <a:cubicBezTo>
                      <a:pt x="13" y="5"/>
                      <a:pt x="13" y="5"/>
                      <a:pt x="12" y="5"/>
                    </a:cubicBezTo>
                    <a:cubicBezTo>
                      <a:pt x="12" y="5"/>
                      <a:pt x="12" y="5"/>
                      <a:pt x="12" y="5"/>
                    </a:cubicBezTo>
                    <a:cubicBezTo>
                      <a:pt x="12" y="5"/>
                      <a:pt x="12" y="5"/>
                      <a:pt x="12" y="5"/>
                    </a:cubicBezTo>
                    <a:cubicBezTo>
                      <a:pt x="11" y="5"/>
                      <a:pt x="11" y="4"/>
                      <a:pt x="11" y="4"/>
                    </a:cubicBezTo>
                    <a:cubicBezTo>
                      <a:pt x="10" y="4"/>
                      <a:pt x="10" y="4"/>
                      <a:pt x="9" y="4"/>
                    </a:cubicBezTo>
                    <a:cubicBezTo>
                      <a:pt x="9" y="4"/>
                      <a:pt x="8" y="4"/>
                      <a:pt x="8" y="4"/>
                    </a:cubicBezTo>
                    <a:cubicBezTo>
                      <a:pt x="7" y="4"/>
                      <a:pt x="7" y="4"/>
                      <a:pt x="6" y="4"/>
                    </a:cubicBezTo>
                    <a:cubicBezTo>
                      <a:pt x="6" y="4"/>
                      <a:pt x="6" y="4"/>
                      <a:pt x="5" y="4"/>
                    </a:cubicBezTo>
                    <a:cubicBezTo>
                      <a:pt x="5" y="4"/>
                      <a:pt x="5" y="5"/>
                      <a:pt x="5" y="5"/>
                    </a:cubicBezTo>
                    <a:cubicBezTo>
                      <a:pt x="5" y="5"/>
                      <a:pt x="5" y="5"/>
                      <a:pt x="5" y="6"/>
                    </a:cubicBezTo>
                    <a:cubicBezTo>
                      <a:pt x="5" y="6"/>
                      <a:pt x="5" y="6"/>
                      <a:pt x="5" y="7"/>
                    </a:cubicBezTo>
                    <a:cubicBezTo>
                      <a:pt x="5" y="7"/>
                      <a:pt x="6" y="7"/>
                      <a:pt x="6" y="7"/>
                    </a:cubicBezTo>
                    <a:cubicBezTo>
                      <a:pt x="7" y="8"/>
                      <a:pt x="7" y="8"/>
                      <a:pt x="8" y="8"/>
                    </a:cubicBezTo>
                    <a:cubicBezTo>
                      <a:pt x="8" y="8"/>
                      <a:pt x="9" y="8"/>
                      <a:pt x="9" y="9"/>
                    </a:cubicBezTo>
                    <a:cubicBezTo>
                      <a:pt x="10" y="9"/>
                      <a:pt x="10" y="9"/>
                      <a:pt x="11" y="9"/>
                    </a:cubicBezTo>
                    <a:cubicBezTo>
                      <a:pt x="11" y="10"/>
                      <a:pt x="12" y="10"/>
                      <a:pt x="12" y="11"/>
                    </a:cubicBezTo>
                    <a:cubicBezTo>
                      <a:pt x="13" y="11"/>
                      <a:pt x="13" y="11"/>
                      <a:pt x="13"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4" name="Group 9623">
              <a:extLst>
                <a:ext uri="{FF2B5EF4-FFF2-40B4-BE49-F238E27FC236}">
                  <a16:creationId xmlns:a16="http://schemas.microsoft.com/office/drawing/2014/main" id="{5ACC9510-4127-4BAA-BDD6-3FD647089BAE}"/>
                </a:ext>
              </a:extLst>
            </p:cNvPr>
            <p:cNvGrpSpPr/>
            <p:nvPr/>
          </p:nvGrpSpPr>
          <p:grpSpPr>
            <a:xfrm>
              <a:off x="1564405" y="4148879"/>
              <a:ext cx="198440" cy="81629"/>
              <a:chOff x="-2187575" y="3683117"/>
              <a:chExt cx="223837" cy="92076"/>
            </a:xfrm>
          </p:grpSpPr>
          <p:sp>
            <p:nvSpPr>
              <p:cNvPr id="8784" name="Freeform 8595">
                <a:extLst>
                  <a:ext uri="{FF2B5EF4-FFF2-40B4-BE49-F238E27FC236}">
                    <a16:creationId xmlns:a16="http://schemas.microsoft.com/office/drawing/2014/main" id="{96BA0DB4-156D-43F3-8770-5C29BC8761E5}"/>
                  </a:ext>
                </a:extLst>
              </p:cNvPr>
              <p:cNvSpPr>
                <a:spLocks/>
              </p:cNvSpPr>
              <p:nvPr/>
            </p:nvSpPr>
            <p:spPr bwMode="auto">
              <a:xfrm>
                <a:off x="-2171700" y="3694230"/>
                <a:ext cx="17463" cy="23813"/>
              </a:xfrm>
              <a:custGeom>
                <a:avLst/>
                <a:gdLst>
                  <a:gd name="T0" fmla="*/ 7 w 7"/>
                  <a:gd name="T1" fmla="*/ 4 h 9"/>
                  <a:gd name="T2" fmla="*/ 6 w 7"/>
                  <a:gd name="T3" fmla="*/ 2 h 9"/>
                  <a:gd name="T4" fmla="*/ 5 w 7"/>
                  <a:gd name="T5" fmla="*/ 1 h 9"/>
                  <a:gd name="T6" fmla="*/ 4 w 7"/>
                  <a:gd name="T7" fmla="*/ 0 h 9"/>
                  <a:gd name="T8" fmla="*/ 2 w 7"/>
                  <a:gd name="T9" fmla="*/ 0 h 9"/>
                  <a:gd name="T10" fmla="*/ 0 w 7"/>
                  <a:gd name="T11" fmla="*/ 0 h 9"/>
                  <a:gd name="T12" fmla="*/ 0 w 7"/>
                  <a:gd name="T13" fmla="*/ 9 h 9"/>
                  <a:gd name="T14" fmla="*/ 2 w 7"/>
                  <a:gd name="T15" fmla="*/ 9 h 9"/>
                  <a:gd name="T16" fmla="*/ 4 w 7"/>
                  <a:gd name="T17" fmla="*/ 9 h 9"/>
                  <a:gd name="T18" fmla="*/ 6 w 7"/>
                  <a:gd name="T19" fmla="*/ 8 h 9"/>
                  <a:gd name="T20" fmla="*/ 7 w 7"/>
                  <a:gd name="T21" fmla="*/ 6 h 9"/>
                  <a:gd name="T22" fmla="*/ 7 w 7"/>
                  <a:gd name="T23"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7" y="4"/>
                    </a:moveTo>
                    <a:cubicBezTo>
                      <a:pt x="7" y="3"/>
                      <a:pt x="7" y="3"/>
                      <a:pt x="6" y="2"/>
                    </a:cubicBezTo>
                    <a:cubicBezTo>
                      <a:pt x="6" y="1"/>
                      <a:pt x="6" y="1"/>
                      <a:pt x="5" y="1"/>
                    </a:cubicBezTo>
                    <a:cubicBezTo>
                      <a:pt x="5" y="0"/>
                      <a:pt x="4" y="0"/>
                      <a:pt x="4" y="0"/>
                    </a:cubicBezTo>
                    <a:cubicBezTo>
                      <a:pt x="3" y="0"/>
                      <a:pt x="3" y="0"/>
                      <a:pt x="2" y="0"/>
                    </a:cubicBezTo>
                    <a:cubicBezTo>
                      <a:pt x="0" y="0"/>
                      <a:pt x="0" y="0"/>
                      <a:pt x="0" y="0"/>
                    </a:cubicBezTo>
                    <a:cubicBezTo>
                      <a:pt x="0" y="9"/>
                      <a:pt x="0" y="9"/>
                      <a:pt x="0" y="9"/>
                    </a:cubicBezTo>
                    <a:cubicBezTo>
                      <a:pt x="2" y="9"/>
                      <a:pt x="2" y="9"/>
                      <a:pt x="2" y="9"/>
                    </a:cubicBezTo>
                    <a:cubicBezTo>
                      <a:pt x="3" y="9"/>
                      <a:pt x="4" y="9"/>
                      <a:pt x="4" y="9"/>
                    </a:cubicBezTo>
                    <a:cubicBezTo>
                      <a:pt x="5" y="9"/>
                      <a:pt x="5" y="8"/>
                      <a:pt x="6" y="8"/>
                    </a:cubicBezTo>
                    <a:cubicBezTo>
                      <a:pt x="6" y="8"/>
                      <a:pt x="6" y="7"/>
                      <a:pt x="7" y="6"/>
                    </a:cubicBezTo>
                    <a:cubicBezTo>
                      <a:pt x="7" y="6"/>
                      <a:pt x="7" y="5"/>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85" name="Freeform 8596">
                <a:extLst>
                  <a:ext uri="{FF2B5EF4-FFF2-40B4-BE49-F238E27FC236}">
                    <a16:creationId xmlns:a16="http://schemas.microsoft.com/office/drawing/2014/main" id="{6A231AAC-EEA3-4DDC-993B-B1214EEAB67E}"/>
                  </a:ext>
                </a:extLst>
              </p:cNvPr>
              <p:cNvSpPr>
                <a:spLocks/>
              </p:cNvSpPr>
              <p:nvPr/>
            </p:nvSpPr>
            <p:spPr bwMode="auto">
              <a:xfrm>
                <a:off x="-2187575" y="3683117"/>
                <a:ext cx="50800" cy="71438"/>
              </a:xfrm>
              <a:custGeom>
                <a:avLst/>
                <a:gdLst>
                  <a:gd name="T0" fmla="*/ 19 w 19"/>
                  <a:gd name="T1" fmla="*/ 8 h 27"/>
                  <a:gd name="T2" fmla="*/ 18 w 19"/>
                  <a:gd name="T3" fmla="*/ 12 h 27"/>
                  <a:gd name="T4" fmla="*/ 16 w 19"/>
                  <a:gd name="T5" fmla="*/ 15 h 27"/>
                  <a:gd name="T6" fmla="*/ 13 w 19"/>
                  <a:gd name="T7" fmla="*/ 17 h 27"/>
                  <a:gd name="T8" fmla="*/ 8 w 19"/>
                  <a:gd name="T9" fmla="*/ 17 h 27"/>
                  <a:gd name="T10" fmla="*/ 6 w 19"/>
                  <a:gd name="T11" fmla="*/ 17 h 27"/>
                  <a:gd name="T12" fmla="*/ 6 w 19"/>
                  <a:gd name="T13" fmla="*/ 26 h 27"/>
                  <a:gd name="T14" fmla="*/ 6 w 19"/>
                  <a:gd name="T15" fmla="*/ 26 h 27"/>
                  <a:gd name="T16" fmla="*/ 5 w 19"/>
                  <a:gd name="T17" fmla="*/ 27 h 27"/>
                  <a:gd name="T18" fmla="*/ 4 w 19"/>
                  <a:gd name="T19" fmla="*/ 27 h 27"/>
                  <a:gd name="T20" fmla="*/ 3 w 19"/>
                  <a:gd name="T21" fmla="*/ 27 h 27"/>
                  <a:gd name="T22" fmla="*/ 2 w 19"/>
                  <a:gd name="T23" fmla="*/ 27 h 27"/>
                  <a:gd name="T24" fmla="*/ 1 w 19"/>
                  <a:gd name="T25" fmla="*/ 27 h 27"/>
                  <a:gd name="T26" fmla="*/ 0 w 19"/>
                  <a:gd name="T27" fmla="*/ 26 h 27"/>
                  <a:gd name="T28" fmla="*/ 0 w 19"/>
                  <a:gd name="T29" fmla="*/ 26 h 27"/>
                  <a:gd name="T30" fmla="*/ 0 w 19"/>
                  <a:gd name="T31" fmla="*/ 2 h 27"/>
                  <a:gd name="T32" fmla="*/ 1 w 19"/>
                  <a:gd name="T33" fmla="*/ 0 h 27"/>
                  <a:gd name="T34" fmla="*/ 2 w 19"/>
                  <a:gd name="T35" fmla="*/ 0 h 27"/>
                  <a:gd name="T36" fmla="*/ 9 w 19"/>
                  <a:gd name="T37" fmla="*/ 0 h 27"/>
                  <a:gd name="T38" fmla="*/ 10 w 19"/>
                  <a:gd name="T39" fmla="*/ 0 h 27"/>
                  <a:gd name="T40" fmla="*/ 12 w 19"/>
                  <a:gd name="T41" fmla="*/ 0 h 27"/>
                  <a:gd name="T42" fmla="*/ 15 w 19"/>
                  <a:gd name="T43" fmla="*/ 1 h 27"/>
                  <a:gd name="T44" fmla="*/ 17 w 19"/>
                  <a:gd name="T45" fmla="*/ 3 h 27"/>
                  <a:gd name="T46" fmla="*/ 18 w 19"/>
                  <a:gd name="T47" fmla="*/ 5 h 27"/>
                  <a:gd name="T48" fmla="*/ 19 w 19"/>
                  <a:gd name="T49"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7">
                    <a:moveTo>
                      <a:pt x="19" y="8"/>
                    </a:moveTo>
                    <a:cubicBezTo>
                      <a:pt x="19" y="9"/>
                      <a:pt x="18" y="11"/>
                      <a:pt x="18" y="12"/>
                    </a:cubicBezTo>
                    <a:cubicBezTo>
                      <a:pt x="17" y="13"/>
                      <a:pt x="17" y="14"/>
                      <a:pt x="16" y="15"/>
                    </a:cubicBezTo>
                    <a:cubicBezTo>
                      <a:pt x="15" y="16"/>
                      <a:pt x="14" y="16"/>
                      <a:pt x="13" y="17"/>
                    </a:cubicBezTo>
                    <a:cubicBezTo>
                      <a:pt x="11" y="17"/>
                      <a:pt x="10" y="17"/>
                      <a:pt x="8" y="17"/>
                    </a:cubicBezTo>
                    <a:cubicBezTo>
                      <a:pt x="6" y="17"/>
                      <a:pt x="6" y="17"/>
                      <a:pt x="6" y="17"/>
                    </a:cubicBezTo>
                    <a:cubicBezTo>
                      <a:pt x="6" y="26"/>
                      <a:pt x="6" y="26"/>
                      <a:pt x="6" y="26"/>
                    </a:cubicBezTo>
                    <a:cubicBezTo>
                      <a:pt x="6" y="26"/>
                      <a:pt x="6" y="26"/>
                      <a:pt x="6" y="26"/>
                    </a:cubicBezTo>
                    <a:cubicBezTo>
                      <a:pt x="6" y="26"/>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6"/>
                      <a:pt x="0" y="26"/>
                    </a:cubicBezTo>
                    <a:cubicBezTo>
                      <a:pt x="0" y="26"/>
                      <a:pt x="0" y="26"/>
                      <a:pt x="0" y="26"/>
                    </a:cubicBezTo>
                    <a:cubicBezTo>
                      <a:pt x="0" y="2"/>
                      <a:pt x="0" y="2"/>
                      <a:pt x="0" y="2"/>
                    </a:cubicBezTo>
                    <a:cubicBezTo>
                      <a:pt x="0" y="1"/>
                      <a:pt x="1" y="1"/>
                      <a:pt x="1" y="0"/>
                    </a:cubicBezTo>
                    <a:cubicBezTo>
                      <a:pt x="1" y="0"/>
                      <a:pt x="2" y="0"/>
                      <a:pt x="2" y="0"/>
                    </a:cubicBezTo>
                    <a:cubicBezTo>
                      <a:pt x="9" y="0"/>
                      <a:pt x="9" y="0"/>
                      <a:pt x="9" y="0"/>
                    </a:cubicBezTo>
                    <a:cubicBezTo>
                      <a:pt x="9" y="0"/>
                      <a:pt x="10" y="0"/>
                      <a:pt x="10" y="0"/>
                    </a:cubicBezTo>
                    <a:cubicBezTo>
                      <a:pt x="11" y="0"/>
                      <a:pt x="12" y="0"/>
                      <a:pt x="12" y="0"/>
                    </a:cubicBezTo>
                    <a:cubicBezTo>
                      <a:pt x="13" y="0"/>
                      <a:pt x="14" y="1"/>
                      <a:pt x="15" y="1"/>
                    </a:cubicBezTo>
                    <a:cubicBezTo>
                      <a:pt x="16" y="2"/>
                      <a:pt x="16" y="2"/>
                      <a:pt x="17" y="3"/>
                    </a:cubicBezTo>
                    <a:cubicBezTo>
                      <a:pt x="17" y="3"/>
                      <a:pt x="18" y="4"/>
                      <a:pt x="18" y="5"/>
                    </a:cubicBezTo>
                    <a:cubicBezTo>
                      <a:pt x="18" y="6"/>
                      <a:pt x="19" y="7"/>
                      <a:pt x="19" y="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86" name="Freeform 8597">
                <a:extLst>
                  <a:ext uri="{FF2B5EF4-FFF2-40B4-BE49-F238E27FC236}">
                    <a16:creationId xmlns:a16="http://schemas.microsoft.com/office/drawing/2014/main" id="{CA546708-3526-4271-BEE8-A64FC859BB27}"/>
                  </a:ext>
                </a:extLst>
              </p:cNvPr>
              <p:cNvSpPr>
                <a:spLocks/>
              </p:cNvSpPr>
              <p:nvPr/>
            </p:nvSpPr>
            <p:spPr bwMode="auto">
              <a:xfrm>
                <a:off x="-2119313" y="3711692"/>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9 h 12"/>
                  <a:gd name="T20" fmla="*/ 1 w 9"/>
                  <a:gd name="T21" fmla="*/ 10 h 12"/>
                  <a:gd name="T22" fmla="*/ 2 w 9"/>
                  <a:gd name="T23" fmla="*/ 12 h 12"/>
                  <a:gd name="T24" fmla="*/ 4 w 9"/>
                  <a:gd name="T25" fmla="*/ 12 h 12"/>
                  <a:gd name="T26" fmla="*/ 6 w 9"/>
                  <a:gd name="T27" fmla="*/ 12 h 12"/>
                  <a:gd name="T28" fmla="*/ 8 w 9"/>
                  <a:gd name="T29" fmla="*/ 11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8" y="3"/>
                      <a:pt x="8" y="2"/>
                    </a:cubicBezTo>
                    <a:cubicBezTo>
                      <a:pt x="8" y="2"/>
                      <a:pt x="7" y="1"/>
                      <a:pt x="7" y="1"/>
                    </a:cubicBezTo>
                    <a:cubicBezTo>
                      <a:pt x="6" y="1"/>
                      <a:pt x="5" y="0"/>
                      <a:pt x="4" y="0"/>
                    </a:cubicBezTo>
                    <a:cubicBezTo>
                      <a:pt x="4" y="0"/>
                      <a:pt x="3" y="1"/>
                      <a:pt x="2" y="1"/>
                    </a:cubicBezTo>
                    <a:cubicBezTo>
                      <a:pt x="2" y="1"/>
                      <a:pt x="1" y="2"/>
                      <a:pt x="1" y="2"/>
                    </a:cubicBezTo>
                    <a:cubicBezTo>
                      <a:pt x="1" y="3"/>
                      <a:pt x="0" y="3"/>
                      <a:pt x="0" y="4"/>
                    </a:cubicBezTo>
                    <a:cubicBezTo>
                      <a:pt x="0" y="5"/>
                      <a:pt x="0" y="5"/>
                      <a:pt x="0" y="6"/>
                    </a:cubicBezTo>
                    <a:cubicBezTo>
                      <a:pt x="0" y="7"/>
                      <a:pt x="0" y="8"/>
                      <a:pt x="0" y="9"/>
                    </a:cubicBezTo>
                    <a:cubicBezTo>
                      <a:pt x="0" y="9"/>
                      <a:pt x="1" y="10"/>
                      <a:pt x="1" y="10"/>
                    </a:cubicBezTo>
                    <a:cubicBezTo>
                      <a:pt x="1" y="11"/>
                      <a:pt x="2" y="11"/>
                      <a:pt x="2" y="12"/>
                    </a:cubicBezTo>
                    <a:cubicBezTo>
                      <a:pt x="3" y="12"/>
                      <a:pt x="4" y="12"/>
                      <a:pt x="4" y="12"/>
                    </a:cubicBezTo>
                    <a:cubicBezTo>
                      <a:pt x="5" y="12"/>
                      <a:pt x="6" y="12"/>
                      <a:pt x="6" y="12"/>
                    </a:cubicBezTo>
                    <a:cubicBezTo>
                      <a:pt x="7" y="11"/>
                      <a:pt x="7" y="11"/>
                      <a:pt x="8" y="11"/>
                    </a:cubicBezTo>
                    <a:cubicBezTo>
                      <a:pt x="8" y="10"/>
                      <a:pt x="9"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87" name="Freeform 8598">
                <a:extLst>
                  <a:ext uri="{FF2B5EF4-FFF2-40B4-BE49-F238E27FC236}">
                    <a16:creationId xmlns:a16="http://schemas.microsoft.com/office/drawing/2014/main" id="{A1BF3787-C953-4F5D-A5A9-4FEC0990984E}"/>
                  </a:ext>
                </a:extLst>
              </p:cNvPr>
              <p:cNvSpPr>
                <a:spLocks/>
              </p:cNvSpPr>
              <p:nvPr/>
            </p:nvSpPr>
            <p:spPr bwMode="auto">
              <a:xfrm>
                <a:off x="-2132013" y="3703755"/>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6"/>
                    </a:cubicBezTo>
                    <a:cubicBezTo>
                      <a:pt x="1" y="16"/>
                      <a:pt x="1" y="15"/>
                      <a:pt x="0" y="13"/>
                    </a:cubicBezTo>
                    <a:cubicBezTo>
                      <a:pt x="0" y="12"/>
                      <a:pt x="0" y="11"/>
                      <a:pt x="0" y="9"/>
                    </a:cubicBezTo>
                    <a:cubicBezTo>
                      <a:pt x="0" y="8"/>
                      <a:pt x="0" y="7"/>
                      <a:pt x="0" y="5"/>
                    </a:cubicBezTo>
                    <a:cubicBezTo>
                      <a:pt x="1" y="4"/>
                      <a:pt x="1" y="3"/>
                      <a:pt x="2" y="2"/>
                    </a:cubicBezTo>
                    <a:cubicBezTo>
                      <a:pt x="3" y="1"/>
                      <a:pt x="4" y="1"/>
                      <a:pt x="5" y="0"/>
                    </a:cubicBezTo>
                    <a:cubicBezTo>
                      <a:pt x="7"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88" name="Freeform 8599">
                <a:extLst>
                  <a:ext uri="{FF2B5EF4-FFF2-40B4-BE49-F238E27FC236}">
                    <a16:creationId xmlns:a16="http://schemas.microsoft.com/office/drawing/2014/main" id="{F1E9A0A2-ABA8-4495-8680-AC1DC7371F74}"/>
                  </a:ext>
                </a:extLst>
              </p:cNvPr>
              <p:cNvSpPr>
                <a:spLocks/>
              </p:cNvSpPr>
              <p:nvPr/>
            </p:nvSpPr>
            <p:spPr bwMode="auto">
              <a:xfrm>
                <a:off x="-2057400" y="3711692"/>
                <a:ext cx="20638" cy="31750"/>
              </a:xfrm>
              <a:custGeom>
                <a:avLst/>
                <a:gdLst>
                  <a:gd name="T0" fmla="*/ 8 w 8"/>
                  <a:gd name="T1" fmla="*/ 6 h 12"/>
                  <a:gd name="T2" fmla="*/ 8 w 8"/>
                  <a:gd name="T3" fmla="*/ 4 h 12"/>
                  <a:gd name="T4" fmla="*/ 8 w 8"/>
                  <a:gd name="T5" fmla="*/ 2 h 12"/>
                  <a:gd name="T6" fmla="*/ 6 w 8"/>
                  <a:gd name="T7" fmla="*/ 1 h 12"/>
                  <a:gd name="T8" fmla="*/ 5 w 8"/>
                  <a:gd name="T9" fmla="*/ 0 h 12"/>
                  <a:gd name="T10" fmla="*/ 4 w 8"/>
                  <a:gd name="T11" fmla="*/ 1 h 12"/>
                  <a:gd name="T12" fmla="*/ 3 w 8"/>
                  <a:gd name="T13" fmla="*/ 1 h 12"/>
                  <a:gd name="T14" fmla="*/ 2 w 8"/>
                  <a:gd name="T15" fmla="*/ 2 h 12"/>
                  <a:gd name="T16" fmla="*/ 0 w 8"/>
                  <a:gd name="T17" fmla="*/ 3 h 12"/>
                  <a:gd name="T18" fmla="*/ 0 w 8"/>
                  <a:gd name="T19" fmla="*/ 9 h 12"/>
                  <a:gd name="T20" fmla="*/ 2 w 8"/>
                  <a:gd name="T21" fmla="*/ 11 h 12"/>
                  <a:gd name="T22" fmla="*/ 5 w 8"/>
                  <a:gd name="T23" fmla="*/ 12 h 12"/>
                  <a:gd name="T24" fmla="*/ 6 w 8"/>
                  <a:gd name="T25" fmla="*/ 12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6"/>
                      <a:pt x="8" y="5"/>
                      <a:pt x="8" y="4"/>
                    </a:cubicBezTo>
                    <a:cubicBezTo>
                      <a:pt x="8" y="3"/>
                      <a:pt x="8" y="3"/>
                      <a:pt x="8" y="2"/>
                    </a:cubicBezTo>
                    <a:cubicBezTo>
                      <a:pt x="7" y="2"/>
                      <a:pt x="7" y="1"/>
                      <a:pt x="6" y="1"/>
                    </a:cubicBezTo>
                    <a:cubicBezTo>
                      <a:pt x="6" y="1"/>
                      <a:pt x="5" y="0"/>
                      <a:pt x="5" y="0"/>
                    </a:cubicBezTo>
                    <a:cubicBezTo>
                      <a:pt x="4" y="0"/>
                      <a:pt x="4" y="1"/>
                      <a:pt x="4" y="1"/>
                    </a:cubicBezTo>
                    <a:cubicBezTo>
                      <a:pt x="3" y="1"/>
                      <a:pt x="3" y="1"/>
                      <a:pt x="3" y="1"/>
                    </a:cubicBezTo>
                    <a:cubicBezTo>
                      <a:pt x="2" y="1"/>
                      <a:pt x="2" y="2"/>
                      <a:pt x="2" y="2"/>
                    </a:cubicBezTo>
                    <a:cubicBezTo>
                      <a:pt x="1" y="2"/>
                      <a:pt x="1" y="3"/>
                      <a:pt x="0" y="3"/>
                    </a:cubicBezTo>
                    <a:cubicBezTo>
                      <a:pt x="0" y="9"/>
                      <a:pt x="0" y="9"/>
                      <a:pt x="0" y="9"/>
                    </a:cubicBezTo>
                    <a:cubicBezTo>
                      <a:pt x="1" y="10"/>
                      <a:pt x="2" y="11"/>
                      <a:pt x="2" y="11"/>
                    </a:cubicBezTo>
                    <a:cubicBezTo>
                      <a:pt x="3" y="12"/>
                      <a:pt x="4" y="12"/>
                      <a:pt x="5" y="12"/>
                    </a:cubicBezTo>
                    <a:cubicBezTo>
                      <a:pt x="5" y="12"/>
                      <a:pt x="6" y="12"/>
                      <a:pt x="6" y="12"/>
                    </a:cubicBezTo>
                    <a:cubicBezTo>
                      <a:pt x="7" y="11"/>
                      <a:pt x="7" y="11"/>
                      <a:pt x="7" y="10"/>
                    </a:cubicBezTo>
                    <a:cubicBezTo>
                      <a:pt x="8" y="10"/>
                      <a:pt x="8" y="9"/>
                      <a:pt x="8"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89" name="Freeform 8600">
                <a:extLst>
                  <a:ext uri="{FF2B5EF4-FFF2-40B4-BE49-F238E27FC236}">
                    <a16:creationId xmlns:a16="http://schemas.microsoft.com/office/drawing/2014/main" id="{ED14322A-BAB3-409F-A186-66C95C0AF2EB}"/>
                  </a:ext>
                </a:extLst>
              </p:cNvPr>
              <p:cNvSpPr>
                <a:spLocks/>
              </p:cNvSpPr>
              <p:nvPr/>
            </p:nvSpPr>
            <p:spPr bwMode="auto">
              <a:xfrm>
                <a:off x="-2070100" y="3703755"/>
                <a:ext cx="50800" cy="71438"/>
              </a:xfrm>
              <a:custGeom>
                <a:avLst/>
                <a:gdLst>
                  <a:gd name="T0" fmla="*/ 19 w 19"/>
                  <a:gd name="T1" fmla="*/ 9 h 27"/>
                  <a:gd name="T2" fmla="*/ 18 w 19"/>
                  <a:gd name="T3" fmla="*/ 13 h 27"/>
                  <a:gd name="T4" fmla="*/ 17 w 19"/>
                  <a:gd name="T5" fmla="*/ 16 h 27"/>
                  <a:gd name="T6" fmla="*/ 14 w 19"/>
                  <a:gd name="T7" fmla="*/ 18 h 27"/>
                  <a:gd name="T8" fmla="*/ 11 w 19"/>
                  <a:gd name="T9" fmla="*/ 19 h 27"/>
                  <a:gd name="T10" fmla="*/ 9 w 19"/>
                  <a:gd name="T11" fmla="*/ 19 h 27"/>
                  <a:gd name="T12" fmla="*/ 8 w 19"/>
                  <a:gd name="T13" fmla="*/ 18 h 27"/>
                  <a:gd name="T14" fmla="*/ 7 w 19"/>
                  <a:gd name="T15" fmla="*/ 18 h 27"/>
                  <a:gd name="T16" fmla="*/ 5 w 19"/>
                  <a:gd name="T17" fmla="*/ 17 h 27"/>
                  <a:gd name="T18" fmla="*/ 5 w 19"/>
                  <a:gd name="T19" fmla="*/ 26 h 27"/>
                  <a:gd name="T20" fmla="*/ 5 w 19"/>
                  <a:gd name="T21" fmla="*/ 26 h 27"/>
                  <a:gd name="T22" fmla="*/ 5 w 19"/>
                  <a:gd name="T23" fmla="*/ 26 h 27"/>
                  <a:gd name="T24" fmla="*/ 4 w 19"/>
                  <a:gd name="T25" fmla="*/ 26 h 27"/>
                  <a:gd name="T26" fmla="*/ 3 w 19"/>
                  <a:gd name="T27" fmla="*/ 27 h 27"/>
                  <a:gd name="T28" fmla="*/ 2 w 19"/>
                  <a:gd name="T29" fmla="*/ 26 h 27"/>
                  <a:gd name="T30" fmla="*/ 1 w 19"/>
                  <a:gd name="T31" fmla="*/ 26 h 27"/>
                  <a:gd name="T32" fmla="*/ 0 w 19"/>
                  <a:gd name="T33" fmla="*/ 26 h 27"/>
                  <a:gd name="T34" fmla="*/ 0 w 19"/>
                  <a:gd name="T35" fmla="*/ 26 h 27"/>
                  <a:gd name="T36" fmla="*/ 0 w 19"/>
                  <a:gd name="T37" fmla="*/ 0 h 27"/>
                  <a:gd name="T38" fmla="*/ 0 w 19"/>
                  <a:gd name="T39" fmla="*/ 0 h 27"/>
                  <a:gd name="T40" fmla="*/ 1 w 19"/>
                  <a:gd name="T41" fmla="*/ 0 h 27"/>
                  <a:gd name="T42" fmla="*/ 1 w 19"/>
                  <a:gd name="T43" fmla="*/ 0 h 27"/>
                  <a:gd name="T44" fmla="*/ 2 w 19"/>
                  <a:gd name="T45" fmla="*/ 0 h 27"/>
                  <a:gd name="T46" fmla="*/ 3 w 19"/>
                  <a:gd name="T47" fmla="*/ 0 h 27"/>
                  <a:gd name="T48" fmla="*/ 4 w 19"/>
                  <a:gd name="T49" fmla="*/ 0 h 27"/>
                  <a:gd name="T50" fmla="*/ 4 w 19"/>
                  <a:gd name="T51" fmla="*/ 0 h 27"/>
                  <a:gd name="T52" fmla="*/ 5 w 19"/>
                  <a:gd name="T53" fmla="*/ 0 h 27"/>
                  <a:gd name="T54" fmla="*/ 5 w 19"/>
                  <a:gd name="T55" fmla="*/ 3 h 27"/>
                  <a:gd name="T56" fmla="*/ 6 w 19"/>
                  <a:gd name="T57" fmla="*/ 1 h 27"/>
                  <a:gd name="T58" fmla="*/ 8 w 19"/>
                  <a:gd name="T59" fmla="*/ 0 h 27"/>
                  <a:gd name="T60" fmla="*/ 9 w 19"/>
                  <a:gd name="T61" fmla="*/ 0 h 27"/>
                  <a:gd name="T62" fmla="*/ 11 w 19"/>
                  <a:gd name="T63" fmla="*/ 0 h 27"/>
                  <a:gd name="T64" fmla="*/ 15 w 19"/>
                  <a:gd name="T65" fmla="*/ 0 h 27"/>
                  <a:gd name="T66" fmla="*/ 17 w 19"/>
                  <a:gd name="T67" fmla="*/ 2 h 27"/>
                  <a:gd name="T68" fmla="*/ 18 w 19"/>
                  <a:gd name="T69" fmla="*/ 5 h 27"/>
                  <a:gd name="T70" fmla="*/ 19 w 19"/>
                  <a:gd name="T71"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7">
                    <a:moveTo>
                      <a:pt x="19" y="9"/>
                    </a:moveTo>
                    <a:cubicBezTo>
                      <a:pt x="19" y="11"/>
                      <a:pt x="19" y="12"/>
                      <a:pt x="18" y="13"/>
                    </a:cubicBezTo>
                    <a:cubicBezTo>
                      <a:pt x="18" y="14"/>
                      <a:pt x="17" y="15"/>
                      <a:pt x="17" y="16"/>
                    </a:cubicBezTo>
                    <a:cubicBezTo>
                      <a:pt x="16" y="17"/>
                      <a:pt x="15" y="18"/>
                      <a:pt x="14" y="18"/>
                    </a:cubicBezTo>
                    <a:cubicBezTo>
                      <a:pt x="13" y="19"/>
                      <a:pt x="12" y="19"/>
                      <a:pt x="11" y="19"/>
                    </a:cubicBezTo>
                    <a:cubicBezTo>
                      <a:pt x="10" y="19"/>
                      <a:pt x="10" y="19"/>
                      <a:pt x="9" y="19"/>
                    </a:cubicBezTo>
                    <a:cubicBezTo>
                      <a:pt x="9" y="19"/>
                      <a:pt x="8" y="18"/>
                      <a:pt x="8" y="18"/>
                    </a:cubicBezTo>
                    <a:cubicBezTo>
                      <a:pt x="8" y="18"/>
                      <a:pt x="7" y="18"/>
                      <a:pt x="7" y="18"/>
                    </a:cubicBezTo>
                    <a:cubicBezTo>
                      <a:pt x="6" y="17"/>
                      <a:pt x="6" y="17"/>
                      <a:pt x="5" y="17"/>
                    </a:cubicBezTo>
                    <a:cubicBezTo>
                      <a:pt x="5" y="26"/>
                      <a:pt x="5" y="26"/>
                      <a:pt x="5" y="26"/>
                    </a:cubicBezTo>
                    <a:cubicBezTo>
                      <a:pt x="5" y="26"/>
                      <a:pt x="5" y="26"/>
                      <a:pt x="5" y="26"/>
                    </a:cubicBezTo>
                    <a:cubicBezTo>
                      <a:pt x="5" y="26"/>
                      <a:pt x="5" y="26"/>
                      <a:pt x="5" y="26"/>
                    </a:cubicBezTo>
                    <a:cubicBezTo>
                      <a:pt x="5" y="26"/>
                      <a:pt x="4" y="26"/>
                      <a:pt x="4" y="26"/>
                    </a:cubicBezTo>
                    <a:cubicBezTo>
                      <a:pt x="4" y="27"/>
                      <a:pt x="3" y="27"/>
                      <a:pt x="3" y="27"/>
                    </a:cubicBezTo>
                    <a:cubicBezTo>
                      <a:pt x="2" y="27"/>
                      <a:pt x="2" y="27"/>
                      <a:pt x="2" y="26"/>
                    </a:cubicBezTo>
                    <a:cubicBezTo>
                      <a:pt x="1" y="26"/>
                      <a:pt x="1" y="26"/>
                      <a:pt x="1" y="26"/>
                    </a:cubicBezTo>
                    <a:cubicBezTo>
                      <a:pt x="1" y="26"/>
                      <a:pt x="0" y="26"/>
                      <a:pt x="0" y="26"/>
                    </a:cubicBezTo>
                    <a:cubicBezTo>
                      <a:pt x="0" y="26"/>
                      <a:pt x="0" y="26"/>
                      <a:pt x="0" y="26"/>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0"/>
                      <a:pt x="5" y="0"/>
                    </a:cubicBezTo>
                    <a:cubicBezTo>
                      <a:pt x="5" y="3"/>
                      <a:pt x="5" y="3"/>
                      <a:pt x="5" y="3"/>
                    </a:cubicBezTo>
                    <a:cubicBezTo>
                      <a:pt x="5" y="2"/>
                      <a:pt x="6" y="2"/>
                      <a:pt x="6" y="1"/>
                    </a:cubicBezTo>
                    <a:cubicBezTo>
                      <a:pt x="7" y="1"/>
                      <a:pt x="7" y="1"/>
                      <a:pt x="8" y="0"/>
                    </a:cubicBezTo>
                    <a:cubicBezTo>
                      <a:pt x="8" y="0"/>
                      <a:pt x="9" y="0"/>
                      <a:pt x="9" y="0"/>
                    </a:cubicBezTo>
                    <a:cubicBezTo>
                      <a:pt x="10" y="0"/>
                      <a:pt x="11" y="0"/>
                      <a:pt x="11" y="0"/>
                    </a:cubicBezTo>
                    <a:cubicBezTo>
                      <a:pt x="13" y="0"/>
                      <a:pt x="14" y="0"/>
                      <a:pt x="15" y="0"/>
                    </a:cubicBezTo>
                    <a:cubicBezTo>
                      <a:pt x="16" y="1"/>
                      <a:pt x="16" y="2"/>
                      <a:pt x="17" y="2"/>
                    </a:cubicBezTo>
                    <a:cubicBezTo>
                      <a:pt x="18" y="3"/>
                      <a:pt x="18" y="4"/>
                      <a:pt x="18"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0" name="Freeform 8601">
                <a:extLst>
                  <a:ext uri="{FF2B5EF4-FFF2-40B4-BE49-F238E27FC236}">
                    <a16:creationId xmlns:a16="http://schemas.microsoft.com/office/drawing/2014/main" id="{5D529797-7DC3-4151-9370-53D57F791297}"/>
                  </a:ext>
                </a:extLst>
              </p:cNvPr>
              <p:cNvSpPr>
                <a:spLocks/>
              </p:cNvSpPr>
              <p:nvPr/>
            </p:nvSpPr>
            <p:spPr bwMode="auto">
              <a:xfrm>
                <a:off x="-1998663" y="3711692"/>
                <a:ext cx="20638" cy="11113"/>
              </a:xfrm>
              <a:custGeom>
                <a:avLst/>
                <a:gdLst>
                  <a:gd name="T0" fmla="*/ 8 w 8"/>
                  <a:gd name="T1" fmla="*/ 4 h 4"/>
                  <a:gd name="T2" fmla="*/ 7 w 8"/>
                  <a:gd name="T3" fmla="*/ 2 h 4"/>
                  <a:gd name="T4" fmla="*/ 4 w 8"/>
                  <a:gd name="T5" fmla="*/ 0 h 4"/>
                  <a:gd name="T6" fmla="*/ 2 w 8"/>
                  <a:gd name="T7" fmla="*/ 1 h 4"/>
                  <a:gd name="T8" fmla="*/ 1 w 8"/>
                  <a:gd name="T9" fmla="*/ 2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2"/>
                    </a:cubicBezTo>
                    <a:cubicBezTo>
                      <a:pt x="6" y="1"/>
                      <a:pt x="5" y="0"/>
                      <a:pt x="4" y="0"/>
                    </a:cubicBezTo>
                    <a:cubicBezTo>
                      <a:pt x="3" y="0"/>
                      <a:pt x="3" y="1"/>
                      <a:pt x="2" y="1"/>
                    </a:cubicBezTo>
                    <a:cubicBezTo>
                      <a:pt x="2" y="1"/>
                      <a:pt x="1" y="1"/>
                      <a:pt x="1" y="2"/>
                    </a:cubicBezTo>
                    <a:cubicBezTo>
                      <a:pt x="1" y="2"/>
                      <a:pt x="0"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1" name="Freeform 8602">
                <a:extLst>
                  <a:ext uri="{FF2B5EF4-FFF2-40B4-BE49-F238E27FC236}">
                    <a16:creationId xmlns:a16="http://schemas.microsoft.com/office/drawing/2014/main" id="{EB0B5472-294C-49B0-91AB-2CC2C3E4689C}"/>
                  </a:ext>
                </a:extLst>
              </p:cNvPr>
              <p:cNvSpPr>
                <a:spLocks/>
              </p:cNvSpPr>
              <p:nvPr/>
            </p:nvSpPr>
            <p:spPr bwMode="auto">
              <a:xfrm>
                <a:off x="-2011363" y="3703755"/>
                <a:ext cx="47625" cy="50800"/>
              </a:xfrm>
              <a:custGeom>
                <a:avLst/>
                <a:gdLst>
                  <a:gd name="T0" fmla="*/ 18 w 18"/>
                  <a:gd name="T1" fmla="*/ 9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3 h 19"/>
                  <a:gd name="T22" fmla="*/ 16 w 18"/>
                  <a:gd name="T23" fmla="*/ 13 h 19"/>
                  <a:gd name="T24" fmla="*/ 16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6 h 19"/>
                  <a:gd name="T38" fmla="*/ 16 w 18"/>
                  <a:gd name="T39" fmla="*/ 17 h 19"/>
                  <a:gd name="T40" fmla="*/ 16 w 18"/>
                  <a:gd name="T41" fmla="*/ 17 h 19"/>
                  <a:gd name="T42" fmla="*/ 14 w 18"/>
                  <a:gd name="T43" fmla="*/ 18 h 19"/>
                  <a:gd name="T44" fmla="*/ 12 w 18"/>
                  <a:gd name="T45" fmla="*/ 19 h 19"/>
                  <a:gd name="T46" fmla="*/ 9 w 18"/>
                  <a:gd name="T47" fmla="*/ 19 h 19"/>
                  <a:gd name="T48" fmla="*/ 5 w 18"/>
                  <a:gd name="T49" fmla="*/ 18 h 19"/>
                  <a:gd name="T50" fmla="*/ 2 w 18"/>
                  <a:gd name="T51" fmla="*/ 17 h 19"/>
                  <a:gd name="T52" fmla="*/ 0 w 18"/>
                  <a:gd name="T53" fmla="*/ 14 h 19"/>
                  <a:gd name="T54" fmla="*/ 0 w 18"/>
                  <a:gd name="T55" fmla="*/ 9 h 19"/>
                  <a:gd name="T56" fmla="*/ 0 w 18"/>
                  <a:gd name="T57" fmla="*/ 5 h 19"/>
                  <a:gd name="T58" fmla="*/ 2 w 18"/>
                  <a:gd name="T59" fmla="*/ 2 h 19"/>
                  <a:gd name="T60" fmla="*/ 5 w 18"/>
                  <a:gd name="T61" fmla="*/ 0 h 19"/>
                  <a:gd name="T62" fmla="*/ 9 w 18"/>
                  <a:gd name="T63" fmla="*/ 0 h 19"/>
                  <a:gd name="T64" fmla="*/ 13 w 18"/>
                  <a:gd name="T65" fmla="*/ 0 h 19"/>
                  <a:gd name="T66" fmla="*/ 16 w 18"/>
                  <a:gd name="T67" fmla="*/ 2 h 19"/>
                  <a:gd name="T68" fmla="*/ 17 w 18"/>
                  <a:gd name="T69" fmla="*/ 5 h 19"/>
                  <a:gd name="T70" fmla="*/ 18 w 18"/>
                  <a:gd name="T71" fmla="*/ 9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7" y="11"/>
                    </a:cubicBezTo>
                    <a:cubicBezTo>
                      <a:pt x="17" y="11"/>
                      <a:pt x="17" y="11"/>
                      <a:pt x="16" y="11"/>
                    </a:cubicBezTo>
                    <a:cubicBezTo>
                      <a:pt x="5" y="11"/>
                      <a:pt x="5" y="11"/>
                      <a:pt x="5" y="11"/>
                    </a:cubicBezTo>
                    <a:cubicBezTo>
                      <a:pt x="5" y="12"/>
                      <a:pt x="5" y="12"/>
                      <a:pt x="5" y="13"/>
                    </a:cubicBezTo>
                    <a:cubicBezTo>
                      <a:pt x="5" y="13"/>
                      <a:pt x="6" y="14"/>
                      <a:pt x="6" y="14"/>
                    </a:cubicBezTo>
                    <a:cubicBezTo>
                      <a:pt x="6" y="14"/>
                      <a:pt x="7" y="15"/>
                      <a:pt x="8" y="15"/>
                    </a:cubicBezTo>
                    <a:cubicBezTo>
                      <a:pt x="8" y="15"/>
                      <a:pt x="9" y="15"/>
                      <a:pt x="10" y="15"/>
                    </a:cubicBezTo>
                    <a:cubicBezTo>
                      <a:pt x="11" y="15"/>
                      <a:pt x="12" y="15"/>
                      <a:pt x="12" y="15"/>
                    </a:cubicBezTo>
                    <a:cubicBezTo>
                      <a:pt x="13" y="15"/>
                      <a:pt x="14" y="14"/>
                      <a:pt x="14" y="14"/>
                    </a:cubicBezTo>
                    <a:cubicBezTo>
                      <a:pt x="15" y="14"/>
                      <a:pt x="15" y="14"/>
                      <a:pt x="15" y="13"/>
                    </a:cubicBezTo>
                    <a:cubicBezTo>
                      <a:pt x="16" y="13"/>
                      <a:pt x="16" y="13"/>
                      <a:pt x="16" y="13"/>
                    </a:cubicBezTo>
                    <a:cubicBezTo>
                      <a:pt x="16" y="13"/>
                      <a:pt x="16" y="13"/>
                      <a:pt x="16" y="13"/>
                    </a:cubicBezTo>
                    <a:cubicBezTo>
                      <a:pt x="17" y="13"/>
                      <a:pt x="17" y="13"/>
                      <a:pt x="17" y="13"/>
                    </a:cubicBezTo>
                    <a:cubicBezTo>
                      <a:pt x="17" y="14"/>
                      <a:pt x="17" y="14"/>
                      <a:pt x="17" y="14"/>
                    </a:cubicBezTo>
                    <a:cubicBezTo>
                      <a:pt x="17" y="14"/>
                      <a:pt x="17" y="14"/>
                      <a:pt x="17" y="15"/>
                    </a:cubicBezTo>
                    <a:cubicBezTo>
                      <a:pt x="17" y="15"/>
                      <a:pt x="17" y="15"/>
                      <a:pt x="17" y="16"/>
                    </a:cubicBezTo>
                    <a:cubicBezTo>
                      <a:pt x="17" y="16"/>
                      <a:pt x="17" y="16"/>
                      <a:pt x="17" y="16"/>
                    </a:cubicBezTo>
                    <a:cubicBezTo>
                      <a:pt x="17" y="16"/>
                      <a:pt x="17" y="16"/>
                      <a:pt x="17" y="16"/>
                    </a:cubicBezTo>
                    <a:cubicBezTo>
                      <a:pt x="17" y="17"/>
                      <a:pt x="16" y="17"/>
                      <a:pt x="16" y="17"/>
                    </a:cubicBezTo>
                    <a:cubicBezTo>
                      <a:pt x="16" y="17"/>
                      <a:pt x="16" y="17"/>
                      <a:pt x="16" y="17"/>
                    </a:cubicBezTo>
                    <a:cubicBezTo>
                      <a:pt x="15" y="18"/>
                      <a:pt x="15" y="18"/>
                      <a:pt x="14" y="18"/>
                    </a:cubicBezTo>
                    <a:cubicBezTo>
                      <a:pt x="14" y="18"/>
                      <a:pt x="13" y="18"/>
                      <a:pt x="12" y="19"/>
                    </a:cubicBezTo>
                    <a:cubicBezTo>
                      <a:pt x="11" y="19"/>
                      <a:pt x="10" y="19"/>
                      <a:pt x="9" y="19"/>
                    </a:cubicBezTo>
                    <a:cubicBezTo>
                      <a:pt x="8" y="19"/>
                      <a:pt x="6" y="19"/>
                      <a:pt x="5" y="18"/>
                    </a:cubicBezTo>
                    <a:cubicBezTo>
                      <a:pt x="4" y="18"/>
                      <a:pt x="3" y="17"/>
                      <a:pt x="2" y="17"/>
                    </a:cubicBezTo>
                    <a:cubicBezTo>
                      <a:pt x="1" y="16"/>
                      <a:pt x="1" y="15"/>
                      <a:pt x="0" y="14"/>
                    </a:cubicBezTo>
                    <a:cubicBezTo>
                      <a:pt x="0" y="12"/>
                      <a:pt x="0" y="11"/>
                      <a:pt x="0" y="9"/>
                    </a:cubicBezTo>
                    <a:cubicBezTo>
                      <a:pt x="0" y="8"/>
                      <a:pt x="0" y="7"/>
                      <a:pt x="0" y="5"/>
                    </a:cubicBezTo>
                    <a:cubicBezTo>
                      <a:pt x="1" y="4"/>
                      <a:pt x="1" y="3"/>
                      <a:pt x="2" y="2"/>
                    </a:cubicBezTo>
                    <a:cubicBezTo>
                      <a:pt x="3" y="1"/>
                      <a:pt x="4" y="1"/>
                      <a:pt x="5" y="0"/>
                    </a:cubicBezTo>
                    <a:cubicBezTo>
                      <a:pt x="6" y="0"/>
                      <a:pt x="8" y="0"/>
                      <a:pt x="9" y="0"/>
                    </a:cubicBezTo>
                    <a:cubicBezTo>
                      <a:pt x="11" y="0"/>
                      <a:pt x="12" y="0"/>
                      <a:pt x="13" y="0"/>
                    </a:cubicBezTo>
                    <a:cubicBezTo>
                      <a:pt x="14" y="1"/>
                      <a:pt x="15" y="1"/>
                      <a:pt x="16" y="2"/>
                    </a:cubicBezTo>
                    <a:cubicBezTo>
                      <a:pt x="16" y="3"/>
                      <a:pt x="17" y="4"/>
                      <a:pt x="17" y="5"/>
                    </a:cubicBezTo>
                    <a:cubicBezTo>
                      <a:pt x="18" y="6"/>
                      <a:pt x="18" y="7"/>
                      <a:pt x="18" y="9"/>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2" name="Freeform 8603">
                <a:extLst>
                  <a:ext uri="{FF2B5EF4-FFF2-40B4-BE49-F238E27FC236}">
                    <a16:creationId xmlns:a16="http://schemas.microsoft.com/office/drawing/2014/main" id="{5EA9DE3A-351F-40D0-9449-3BF1C850640A}"/>
                  </a:ext>
                </a:extLst>
              </p:cNvPr>
              <p:cNvSpPr>
                <a:spLocks noEditPoints="1"/>
              </p:cNvSpPr>
              <p:nvPr/>
            </p:nvSpPr>
            <p:spPr bwMode="auto">
              <a:xfrm>
                <a:off x="-2187575" y="3683117"/>
                <a:ext cx="47625" cy="71438"/>
              </a:xfrm>
              <a:custGeom>
                <a:avLst/>
                <a:gdLst>
                  <a:gd name="T0" fmla="*/ 18 w 18"/>
                  <a:gd name="T1" fmla="*/ 8 h 27"/>
                  <a:gd name="T2" fmla="*/ 18 w 18"/>
                  <a:gd name="T3" fmla="*/ 12 h 27"/>
                  <a:gd name="T4" fmla="*/ 16 w 18"/>
                  <a:gd name="T5" fmla="*/ 15 h 27"/>
                  <a:gd name="T6" fmla="*/ 12 w 18"/>
                  <a:gd name="T7" fmla="*/ 17 h 27"/>
                  <a:gd name="T8" fmla="*/ 8 w 18"/>
                  <a:gd name="T9" fmla="*/ 18 h 27"/>
                  <a:gd name="T10" fmla="*/ 6 w 18"/>
                  <a:gd name="T11" fmla="*/ 18 h 27"/>
                  <a:gd name="T12" fmla="*/ 6 w 18"/>
                  <a:gd name="T13" fmla="*/ 26 h 27"/>
                  <a:gd name="T14" fmla="*/ 6 w 18"/>
                  <a:gd name="T15" fmla="*/ 26 h 27"/>
                  <a:gd name="T16" fmla="*/ 5 w 18"/>
                  <a:gd name="T17" fmla="*/ 27 h 27"/>
                  <a:gd name="T18" fmla="*/ 4 w 18"/>
                  <a:gd name="T19" fmla="*/ 27 h 27"/>
                  <a:gd name="T20" fmla="*/ 3 w 18"/>
                  <a:gd name="T21" fmla="*/ 27 h 27"/>
                  <a:gd name="T22" fmla="*/ 2 w 18"/>
                  <a:gd name="T23" fmla="*/ 27 h 27"/>
                  <a:gd name="T24" fmla="*/ 1 w 18"/>
                  <a:gd name="T25" fmla="*/ 27 h 27"/>
                  <a:gd name="T26" fmla="*/ 0 w 18"/>
                  <a:gd name="T27" fmla="*/ 26 h 27"/>
                  <a:gd name="T28" fmla="*/ 0 w 18"/>
                  <a:gd name="T29" fmla="*/ 26 h 27"/>
                  <a:gd name="T30" fmla="*/ 0 w 18"/>
                  <a:gd name="T31" fmla="*/ 2 h 27"/>
                  <a:gd name="T32" fmla="*/ 1 w 18"/>
                  <a:gd name="T33" fmla="*/ 1 h 27"/>
                  <a:gd name="T34" fmla="*/ 2 w 18"/>
                  <a:gd name="T35" fmla="*/ 0 h 27"/>
                  <a:gd name="T36" fmla="*/ 8 w 18"/>
                  <a:gd name="T37" fmla="*/ 0 h 27"/>
                  <a:gd name="T38" fmla="*/ 10 w 18"/>
                  <a:gd name="T39" fmla="*/ 0 h 27"/>
                  <a:gd name="T40" fmla="*/ 12 w 18"/>
                  <a:gd name="T41" fmla="*/ 1 h 27"/>
                  <a:gd name="T42" fmla="*/ 15 w 18"/>
                  <a:gd name="T43" fmla="*/ 2 h 27"/>
                  <a:gd name="T44" fmla="*/ 17 w 18"/>
                  <a:gd name="T45" fmla="*/ 3 h 27"/>
                  <a:gd name="T46" fmla="*/ 18 w 18"/>
                  <a:gd name="T47" fmla="*/ 5 h 27"/>
                  <a:gd name="T48" fmla="*/ 18 w 18"/>
                  <a:gd name="T49" fmla="*/ 8 h 27"/>
                  <a:gd name="T50" fmla="*/ 13 w 18"/>
                  <a:gd name="T51" fmla="*/ 9 h 27"/>
                  <a:gd name="T52" fmla="*/ 12 w 18"/>
                  <a:gd name="T53" fmla="*/ 7 h 27"/>
                  <a:gd name="T54" fmla="*/ 11 w 18"/>
                  <a:gd name="T55" fmla="*/ 5 h 27"/>
                  <a:gd name="T56" fmla="*/ 10 w 18"/>
                  <a:gd name="T57" fmla="*/ 5 h 27"/>
                  <a:gd name="T58" fmla="*/ 8 w 18"/>
                  <a:gd name="T59" fmla="*/ 5 h 27"/>
                  <a:gd name="T60" fmla="*/ 6 w 18"/>
                  <a:gd name="T61" fmla="*/ 5 h 27"/>
                  <a:gd name="T62" fmla="*/ 6 w 18"/>
                  <a:gd name="T63" fmla="*/ 14 h 27"/>
                  <a:gd name="T64" fmla="*/ 8 w 18"/>
                  <a:gd name="T65" fmla="*/ 14 h 27"/>
                  <a:gd name="T66" fmla="*/ 10 w 18"/>
                  <a:gd name="T67" fmla="*/ 13 h 27"/>
                  <a:gd name="T68" fmla="*/ 12 w 18"/>
                  <a:gd name="T69" fmla="*/ 12 h 27"/>
                  <a:gd name="T70" fmla="*/ 13 w 18"/>
                  <a:gd name="T71" fmla="*/ 11 h 27"/>
                  <a:gd name="T72" fmla="*/ 13 w 18"/>
                  <a:gd name="T73"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7">
                    <a:moveTo>
                      <a:pt x="18" y="8"/>
                    </a:moveTo>
                    <a:cubicBezTo>
                      <a:pt x="18" y="10"/>
                      <a:pt x="18" y="11"/>
                      <a:pt x="18" y="12"/>
                    </a:cubicBezTo>
                    <a:cubicBezTo>
                      <a:pt x="17" y="14"/>
                      <a:pt x="17" y="14"/>
                      <a:pt x="16" y="15"/>
                    </a:cubicBezTo>
                    <a:cubicBezTo>
                      <a:pt x="15" y="16"/>
                      <a:pt x="14" y="17"/>
                      <a:pt x="12" y="17"/>
                    </a:cubicBezTo>
                    <a:cubicBezTo>
                      <a:pt x="11" y="17"/>
                      <a:pt x="10" y="18"/>
                      <a:pt x="8" y="18"/>
                    </a:cubicBezTo>
                    <a:cubicBezTo>
                      <a:pt x="6" y="18"/>
                      <a:pt x="6" y="18"/>
                      <a:pt x="6" y="18"/>
                    </a:cubicBezTo>
                    <a:cubicBezTo>
                      <a:pt x="6" y="26"/>
                      <a:pt x="6" y="26"/>
                      <a:pt x="6" y="26"/>
                    </a:cubicBezTo>
                    <a:cubicBezTo>
                      <a:pt x="6" y="26"/>
                      <a:pt x="6" y="26"/>
                      <a:pt x="6" y="26"/>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0" y="26"/>
                    </a:cubicBezTo>
                    <a:cubicBezTo>
                      <a:pt x="0" y="26"/>
                      <a:pt x="0" y="26"/>
                      <a:pt x="0" y="26"/>
                    </a:cubicBezTo>
                    <a:cubicBezTo>
                      <a:pt x="0" y="2"/>
                      <a:pt x="0" y="2"/>
                      <a:pt x="0" y="2"/>
                    </a:cubicBezTo>
                    <a:cubicBezTo>
                      <a:pt x="0" y="2"/>
                      <a:pt x="1" y="1"/>
                      <a:pt x="1" y="1"/>
                    </a:cubicBezTo>
                    <a:cubicBezTo>
                      <a:pt x="1" y="1"/>
                      <a:pt x="2" y="0"/>
                      <a:pt x="2" y="0"/>
                    </a:cubicBezTo>
                    <a:cubicBezTo>
                      <a:pt x="8" y="0"/>
                      <a:pt x="8" y="0"/>
                      <a:pt x="8" y="0"/>
                    </a:cubicBezTo>
                    <a:cubicBezTo>
                      <a:pt x="9" y="0"/>
                      <a:pt x="10" y="0"/>
                      <a:pt x="10" y="0"/>
                    </a:cubicBezTo>
                    <a:cubicBezTo>
                      <a:pt x="11" y="0"/>
                      <a:pt x="11" y="1"/>
                      <a:pt x="12" y="1"/>
                    </a:cubicBezTo>
                    <a:cubicBezTo>
                      <a:pt x="13" y="1"/>
                      <a:pt x="14" y="1"/>
                      <a:pt x="15" y="2"/>
                    </a:cubicBezTo>
                    <a:cubicBezTo>
                      <a:pt x="15" y="2"/>
                      <a:pt x="16" y="3"/>
                      <a:pt x="17" y="3"/>
                    </a:cubicBezTo>
                    <a:cubicBezTo>
                      <a:pt x="17" y="4"/>
                      <a:pt x="18" y="5"/>
                      <a:pt x="18" y="5"/>
                    </a:cubicBezTo>
                    <a:cubicBezTo>
                      <a:pt x="18" y="6"/>
                      <a:pt x="18" y="7"/>
                      <a:pt x="18" y="8"/>
                    </a:cubicBezTo>
                    <a:close/>
                    <a:moveTo>
                      <a:pt x="13" y="9"/>
                    </a:moveTo>
                    <a:cubicBezTo>
                      <a:pt x="13" y="8"/>
                      <a:pt x="13" y="7"/>
                      <a:pt x="12" y="7"/>
                    </a:cubicBezTo>
                    <a:cubicBezTo>
                      <a:pt x="12" y="6"/>
                      <a:pt x="12" y="5"/>
                      <a:pt x="11" y="5"/>
                    </a:cubicBezTo>
                    <a:cubicBezTo>
                      <a:pt x="11" y="5"/>
                      <a:pt x="10" y="5"/>
                      <a:pt x="10" y="5"/>
                    </a:cubicBezTo>
                    <a:cubicBezTo>
                      <a:pt x="9" y="5"/>
                      <a:pt x="9" y="5"/>
                      <a:pt x="8" y="5"/>
                    </a:cubicBezTo>
                    <a:cubicBezTo>
                      <a:pt x="6" y="5"/>
                      <a:pt x="6" y="5"/>
                      <a:pt x="6" y="5"/>
                    </a:cubicBezTo>
                    <a:cubicBezTo>
                      <a:pt x="6" y="14"/>
                      <a:pt x="6" y="14"/>
                      <a:pt x="6" y="14"/>
                    </a:cubicBezTo>
                    <a:cubicBezTo>
                      <a:pt x="8" y="14"/>
                      <a:pt x="8" y="14"/>
                      <a:pt x="8" y="14"/>
                    </a:cubicBezTo>
                    <a:cubicBezTo>
                      <a:pt x="9" y="14"/>
                      <a:pt x="10" y="13"/>
                      <a:pt x="10" y="13"/>
                    </a:cubicBezTo>
                    <a:cubicBezTo>
                      <a:pt x="11" y="13"/>
                      <a:pt x="11" y="13"/>
                      <a:pt x="12" y="12"/>
                    </a:cubicBezTo>
                    <a:cubicBezTo>
                      <a:pt x="12" y="12"/>
                      <a:pt x="12" y="11"/>
                      <a:pt x="13" y="11"/>
                    </a:cubicBezTo>
                    <a:cubicBezTo>
                      <a:pt x="13" y="10"/>
                      <a:pt x="13" y="9"/>
                      <a:pt x="1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93" name="Freeform 8604">
                <a:extLst>
                  <a:ext uri="{FF2B5EF4-FFF2-40B4-BE49-F238E27FC236}">
                    <a16:creationId xmlns:a16="http://schemas.microsoft.com/office/drawing/2014/main" id="{71E8E373-FBCA-485E-9A80-C8EEB102165B}"/>
                  </a:ext>
                </a:extLst>
              </p:cNvPr>
              <p:cNvSpPr>
                <a:spLocks noEditPoints="1"/>
              </p:cNvSpPr>
              <p:nvPr/>
            </p:nvSpPr>
            <p:spPr bwMode="auto">
              <a:xfrm>
                <a:off x="-2132013" y="3702167"/>
                <a:ext cx="50800" cy="52388"/>
              </a:xfrm>
              <a:custGeom>
                <a:avLst/>
                <a:gdLst>
                  <a:gd name="T0" fmla="*/ 19 w 19"/>
                  <a:gd name="T1" fmla="*/ 10 h 20"/>
                  <a:gd name="T2" fmla="*/ 19 w 19"/>
                  <a:gd name="T3" fmla="*/ 14 h 20"/>
                  <a:gd name="T4" fmla="*/ 17 w 19"/>
                  <a:gd name="T5" fmla="*/ 17 h 20"/>
                  <a:gd name="T6" fmla="*/ 14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0 h 20"/>
                  <a:gd name="T24" fmla="*/ 10 w 19"/>
                  <a:gd name="T25" fmla="*/ 0 h 20"/>
                  <a:gd name="T26" fmla="*/ 14 w 19"/>
                  <a:gd name="T27" fmla="*/ 0 h 20"/>
                  <a:gd name="T28" fmla="*/ 17 w 19"/>
                  <a:gd name="T29" fmla="*/ 2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9 w 19"/>
                  <a:gd name="T43" fmla="*/ 4 h 20"/>
                  <a:gd name="T44" fmla="*/ 7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9 w 19"/>
                  <a:gd name="T59" fmla="*/ 16 h 20"/>
                  <a:gd name="T60" fmla="*/ 11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9" y="14"/>
                    </a:cubicBezTo>
                    <a:cubicBezTo>
                      <a:pt x="18" y="15"/>
                      <a:pt x="17" y="16"/>
                      <a:pt x="17" y="17"/>
                    </a:cubicBezTo>
                    <a:cubicBezTo>
                      <a:pt x="16" y="18"/>
                      <a:pt x="15" y="19"/>
                      <a:pt x="14" y="20"/>
                    </a:cubicBezTo>
                    <a:cubicBezTo>
                      <a:pt x="12" y="20"/>
                      <a:pt x="11" y="20"/>
                      <a:pt x="9" y="20"/>
                    </a:cubicBezTo>
                    <a:cubicBezTo>
                      <a:pt x="7"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1" y="4"/>
                      <a:pt x="2" y="3"/>
                    </a:cubicBezTo>
                    <a:cubicBezTo>
                      <a:pt x="3" y="2"/>
                      <a:pt x="4" y="1"/>
                      <a:pt x="5" y="0"/>
                    </a:cubicBezTo>
                    <a:cubicBezTo>
                      <a:pt x="6" y="0"/>
                      <a:pt x="8" y="0"/>
                      <a:pt x="10" y="0"/>
                    </a:cubicBezTo>
                    <a:cubicBezTo>
                      <a:pt x="11" y="0"/>
                      <a:pt x="13" y="0"/>
                      <a:pt x="14" y="0"/>
                    </a:cubicBezTo>
                    <a:cubicBezTo>
                      <a:pt x="15" y="1"/>
                      <a:pt x="16" y="1"/>
                      <a:pt x="17" y="2"/>
                    </a:cubicBezTo>
                    <a:cubicBezTo>
                      <a:pt x="18" y="3"/>
                      <a:pt x="18" y="4"/>
                      <a:pt x="19" y="6"/>
                    </a:cubicBezTo>
                    <a:cubicBezTo>
                      <a:pt x="19" y="7"/>
                      <a:pt x="19" y="8"/>
                      <a:pt x="19" y="10"/>
                    </a:cubicBezTo>
                    <a:close/>
                    <a:moveTo>
                      <a:pt x="14" y="10"/>
                    </a:moveTo>
                    <a:cubicBezTo>
                      <a:pt x="14" y="9"/>
                      <a:pt x="14" y="8"/>
                      <a:pt x="14" y="8"/>
                    </a:cubicBezTo>
                    <a:cubicBezTo>
                      <a:pt x="13" y="7"/>
                      <a:pt x="13" y="6"/>
                      <a:pt x="13" y="6"/>
                    </a:cubicBezTo>
                    <a:cubicBezTo>
                      <a:pt x="13" y="5"/>
                      <a:pt x="12" y="5"/>
                      <a:pt x="12" y="4"/>
                    </a:cubicBezTo>
                    <a:cubicBezTo>
                      <a:pt x="11" y="4"/>
                      <a:pt x="10" y="4"/>
                      <a:pt x="9" y="4"/>
                    </a:cubicBezTo>
                    <a:cubicBezTo>
                      <a:pt x="9" y="4"/>
                      <a:pt x="8" y="4"/>
                      <a:pt x="7" y="4"/>
                    </a:cubicBezTo>
                    <a:cubicBezTo>
                      <a:pt x="7" y="5"/>
                      <a:pt x="6" y="5"/>
                      <a:pt x="6" y="5"/>
                    </a:cubicBezTo>
                    <a:cubicBezTo>
                      <a:pt x="6" y="6"/>
                      <a:pt x="5" y="7"/>
                      <a:pt x="5" y="7"/>
                    </a:cubicBezTo>
                    <a:cubicBezTo>
                      <a:pt x="5" y="8"/>
                      <a:pt x="5" y="9"/>
                      <a:pt x="5" y="10"/>
                    </a:cubicBezTo>
                    <a:cubicBezTo>
                      <a:pt x="5" y="11"/>
                      <a:pt x="5" y="12"/>
                      <a:pt x="5" y="12"/>
                    </a:cubicBezTo>
                    <a:cubicBezTo>
                      <a:pt x="5" y="13"/>
                      <a:pt x="5" y="14"/>
                      <a:pt x="6" y="14"/>
                    </a:cubicBezTo>
                    <a:cubicBezTo>
                      <a:pt x="6" y="15"/>
                      <a:pt x="7" y="15"/>
                      <a:pt x="7" y="16"/>
                    </a:cubicBezTo>
                    <a:cubicBezTo>
                      <a:pt x="8" y="16"/>
                      <a:pt x="8" y="16"/>
                      <a:pt x="9" y="16"/>
                    </a:cubicBezTo>
                    <a:cubicBezTo>
                      <a:pt x="10" y="16"/>
                      <a:pt x="11" y="16"/>
                      <a:pt x="11" y="16"/>
                    </a:cubicBezTo>
                    <a:cubicBezTo>
                      <a:pt x="12" y="16"/>
                      <a:pt x="12" y="15"/>
                      <a:pt x="13" y="15"/>
                    </a:cubicBezTo>
                    <a:cubicBezTo>
                      <a:pt x="13" y="14"/>
                      <a:pt x="13"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94" name="Freeform 8605">
                <a:extLst>
                  <a:ext uri="{FF2B5EF4-FFF2-40B4-BE49-F238E27FC236}">
                    <a16:creationId xmlns:a16="http://schemas.microsoft.com/office/drawing/2014/main" id="{0BEA5634-61AA-4C47-A63D-2D57BB7DF931}"/>
                  </a:ext>
                </a:extLst>
              </p:cNvPr>
              <p:cNvSpPr>
                <a:spLocks noEditPoints="1"/>
              </p:cNvSpPr>
              <p:nvPr/>
            </p:nvSpPr>
            <p:spPr bwMode="auto">
              <a:xfrm>
                <a:off x="-2070100" y="3702167"/>
                <a:ext cx="50800" cy="69850"/>
              </a:xfrm>
              <a:custGeom>
                <a:avLst/>
                <a:gdLst>
                  <a:gd name="T0" fmla="*/ 19 w 19"/>
                  <a:gd name="T1" fmla="*/ 10 h 27"/>
                  <a:gd name="T2" fmla="*/ 18 w 19"/>
                  <a:gd name="T3" fmla="*/ 14 h 27"/>
                  <a:gd name="T4" fmla="*/ 17 w 19"/>
                  <a:gd name="T5" fmla="*/ 17 h 27"/>
                  <a:gd name="T6" fmla="*/ 14 w 19"/>
                  <a:gd name="T7" fmla="*/ 20 h 27"/>
                  <a:gd name="T8" fmla="*/ 11 w 19"/>
                  <a:gd name="T9" fmla="*/ 20 h 27"/>
                  <a:gd name="T10" fmla="*/ 9 w 19"/>
                  <a:gd name="T11" fmla="*/ 20 h 27"/>
                  <a:gd name="T12" fmla="*/ 8 w 19"/>
                  <a:gd name="T13" fmla="*/ 20 h 27"/>
                  <a:gd name="T14" fmla="*/ 7 w 19"/>
                  <a:gd name="T15" fmla="*/ 19 h 27"/>
                  <a:gd name="T16" fmla="*/ 5 w 19"/>
                  <a:gd name="T17" fmla="*/ 18 h 27"/>
                  <a:gd name="T18" fmla="*/ 5 w 19"/>
                  <a:gd name="T19" fmla="*/ 26 h 27"/>
                  <a:gd name="T20" fmla="*/ 5 w 19"/>
                  <a:gd name="T21" fmla="*/ 27 h 27"/>
                  <a:gd name="T22" fmla="*/ 5 w 19"/>
                  <a:gd name="T23" fmla="*/ 27 h 27"/>
                  <a:gd name="T24" fmla="*/ 4 w 19"/>
                  <a:gd name="T25" fmla="*/ 27 h 27"/>
                  <a:gd name="T26" fmla="*/ 3 w 19"/>
                  <a:gd name="T27" fmla="*/ 27 h 27"/>
                  <a:gd name="T28" fmla="*/ 2 w 19"/>
                  <a:gd name="T29" fmla="*/ 27 h 27"/>
                  <a:gd name="T30" fmla="*/ 1 w 19"/>
                  <a:gd name="T31" fmla="*/ 27 h 27"/>
                  <a:gd name="T32" fmla="*/ 0 w 19"/>
                  <a:gd name="T33" fmla="*/ 27 h 27"/>
                  <a:gd name="T34" fmla="*/ 0 w 19"/>
                  <a:gd name="T35" fmla="*/ 26 h 27"/>
                  <a:gd name="T36" fmla="*/ 0 w 19"/>
                  <a:gd name="T37" fmla="*/ 1 h 27"/>
                  <a:gd name="T38" fmla="*/ 0 w 19"/>
                  <a:gd name="T39" fmla="*/ 1 h 27"/>
                  <a:gd name="T40" fmla="*/ 1 w 19"/>
                  <a:gd name="T41" fmla="*/ 0 h 27"/>
                  <a:gd name="T42" fmla="*/ 1 w 19"/>
                  <a:gd name="T43" fmla="*/ 0 h 27"/>
                  <a:gd name="T44" fmla="*/ 2 w 19"/>
                  <a:gd name="T45" fmla="*/ 0 h 27"/>
                  <a:gd name="T46" fmla="*/ 3 w 19"/>
                  <a:gd name="T47" fmla="*/ 0 h 27"/>
                  <a:gd name="T48" fmla="*/ 4 w 19"/>
                  <a:gd name="T49" fmla="*/ 0 h 27"/>
                  <a:gd name="T50" fmla="*/ 4 w 19"/>
                  <a:gd name="T51" fmla="*/ 1 h 27"/>
                  <a:gd name="T52" fmla="*/ 5 w 19"/>
                  <a:gd name="T53" fmla="*/ 1 h 27"/>
                  <a:gd name="T54" fmla="*/ 5 w 19"/>
                  <a:gd name="T55" fmla="*/ 3 h 27"/>
                  <a:gd name="T56" fmla="*/ 6 w 19"/>
                  <a:gd name="T57" fmla="*/ 2 h 27"/>
                  <a:gd name="T58" fmla="*/ 8 w 19"/>
                  <a:gd name="T59" fmla="*/ 1 h 27"/>
                  <a:gd name="T60" fmla="*/ 9 w 19"/>
                  <a:gd name="T61" fmla="*/ 0 h 27"/>
                  <a:gd name="T62" fmla="*/ 11 w 19"/>
                  <a:gd name="T63" fmla="*/ 0 h 27"/>
                  <a:gd name="T64" fmla="*/ 15 w 19"/>
                  <a:gd name="T65" fmla="*/ 1 h 27"/>
                  <a:gd name="T66" fmla="*/ 17 w 19"/>
                  <a:gd name="T67" fmla="*/ 3 h 27"/>
                  <a:gd name="T68" fmla="*/ 18 w 19"/>
                  <a:gd name="T69" fmla="*/ 6 h 27"/>
                  <a:gd name="T70" fmla="*/ 19 w 19"/>
                  <a:gd name="T71" fmla="*/ 10 h 27"/>
                  <a:gd name="T72" fmla="*/ 13 w 19"/>
                  <a:gd name="T73" fmla="*/ 10 h 27"/>
                  <a:gd name="T74" fmla="*/ 13 w 19"/>
                  <a:gd name="T75" fmla="*/ 8 h 27"/>
                  <a:gd name="T76" fmla="*/ 12 w 19"/>
                  <a:gd name="T77" fmla="*/ 6 h 27"/>
                  <a:gd name="T78" fmla="*/ 11 w 19"/>
                  <a:gd name="T79" fmla="*/ 5 h 27"/>
                  <a:gd name="T80" fmla="*/ 10 w 19"/>
                  <a:gd name="T81" fmla="*/ 4 h 27"/>
                  <a:gd name="T82" fmla="*/ 9 w 19"/>
                  <a:gd name="T83" fmla="*/ 4 h 27"/>
                  <a:gd name="T84" fmla="*/ 8 w 19"/>
                  <a:gd name="T85" fmla="*/ 5 h 27"/>
                  <a:gd name="T86" fmla="*/ 7 w 19"/>
                  <a:gd name="T87" fmla="*/ 6 h 27"/>
                  <a:gd name="T88" fmla="*/ 5 w 19"/>
                  <a:gd name="T89" fmla="*/ 7 h 27"/>
                  <a:gd name="T90" fmla="*/ 5 w 19"/>
                  <a:gd name="T91" fmla="*/ 13 h 27"/>
                  <a:gd name="T92" fmla="*/ 7 w 19"/>
                  <a:gd name="T93" fmla="*/ 15 h 27"/>
                  <a:gd name="T94" fmla="*/ 9 w 19"/>
                  <a:gd name="T95" fmla="*/ 16 h 27"/>
                  <a:gd name="T96" fmla="*/ 11 w 19"/>
                  <a:gd name="T97" fmla="*/ 15 h 27"/>
                  <a:gd name="T98" fmla="*/ 12 w 19"/>
                  <a:gd name="T99" fmla="*/ 14 h 27"/>
                  <a:gd name="T100" fmla="*/ 13 w 19"/>
                  <a:gd name="T101" fmla="*/ 12 h 27"/>
                  <a:gd name="T102" fmla="*/ 13 w 19"/>
                  <a:gd name="T103"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7">
                    <a:moveTo>
                      <a:pt x="19" y="10"/>
                    </a:moveTo>
                    <a:cubicBezTo>
                      <a:pt x="19" y="11"/>
                      <a:pt x="18" y="13"/>
                      <a:pt x="18" y="14"/>
                    </a:cubicBezTo>
                    <a:cubicBezTo>
                      <a:pt x="18" y="15"/>
                      <a:pt x="17" y="17"/>
                      <a:pt x="17" y="17"/>
                    </a:cubicBezTo>
                    <a:cubicBezTo>
                      <a:pt x="16" y="18"/>
                      <a:pt x="15" y="19"/>
                      <a:pt x="14" y="20"/>
                    </a:cubicBezTo>
                    <a:cubicBezTo>
                      <a:pt x="13" y="20"/>
                      <a:pt x="12" y="20"/>
                      <a:pt x="11" y="20"/>
                    </a:cubicBezTo>
                    <a:cubicBezTo>
                      <a:pt x="10" y="20"/>
                      <a:pt x="10" y="20"/>
                      <a:pt x="9" y="20"/>
                    </a:cubicBezTo>
                    <a:cubicBezTo>
                      <a:pt x="9" y="20"/>
                      <a:pt x="8" y="20"/>
                      <a:pt x="8" y="20"/>
                    </a:cubicBezTo>
                    <a:cubicBezTo>
                      <a:pt x="7" y="19"/>
                      <a:pt x="7" y="19"/>
                      <a:pt x="7" y="19"/>
                    </a:cubicBezTo>
                    <a:cubicBezTo>
                      <a:pt x="6" y="19"/>
                      <a:pt x="6" y="18"/>
                      <a:pt x="5" y="18"/>
                    </a:cubicBezTo>
                    <a:cubicBezTo>
                      <a:pt x="5" y="26"/>
                      <a:pt x="5" y="26"/>
                      <a:pt x="5" y="26"/>
                    </a:cubicBezTo>
                    <a:cubicBezTo>
                      <a:pt x="5" y="27"/>
                      <a:pt x="5" y="27"/>
                      <a:pt x="5" y="27"/>
                    </a:cubicBezTo>
                    <a:cubicBezTo>
                      <a:pt x="5" y="27"/>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7"/>
                      <a:pt x="0" y="27"/>
                    </a:cubicBezTo>
                    <a:cubicBezTo>
                      <a:pt x="0" y="27"/>
                      <a:pt x="0" y="27"/>
                      <a:pt x="0" y="26"/>
                    </a:cubicBezTo>
                    <a:cubicBezTo>
                      <a:pt x="0" y="1"/>
                      <a:pt x="0" y="1"/>
                      <a:pt x="0" y="1"/>
                    </a:cubicBezTo>
                    <a:cubicBezTo>
                      <a:pt x="0" y="1"/>
                      <a:pt x="0" y="1"/>
                      <a:pt x="0" y="1"/>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1"/>
                    </a:cubicBezTo>
                    <a:cubicBezTo>
                      <a:pt x="5" y="1"/>
                      <a:pt x="5" y="1"/>
                      <a:pt x="5" y="1"/>
                    </a:cubicBezTo>
                    <a:cubicBezTo>
                      <a:pt x="5" y="3"/>
                      <a:pt x="5" y="3"/>
                      <a:pt x="5" y="3"/>
                    </a:cubicBezTo>
                    <a:cubicBezTo>
                      <a:pt x="5" y="3"/>
                      <a:pt x="6" y="2"/>
                      <a:pt x="6" y="2"/>
                    </a:cubicBezTo>
                    <a:cubicBezTo>
                      <a:pt x="7" y="1"/>
                      <a:pt x="7" y="1"/>
                      <a:pt x="8" y="1"/>
                    </a:cubicBezTo>
                    <a:cubicBezTo>
                      <a:pt x="8" y="0"/>
                      <a:pt x="9" y="0"/>
                      <a:pt x="9" y="0"/>
                    </a:cubicBezTo>
                    <a:cubicBezTo>
                      <a:pt x="10" y="0"/>
                      <a:pt x="10" y="0"/>
                      <a:pt x="11" y="0"/>
                    </a:cubicBezTo>
                    <a:cubicBezTo>
                      <a:pt x="12" y="0"/>
                      <a:pt x="14" y="0"/>
                      <a:pt x="15" y="1"/>
                    </a:cubicBezTo>
                    <a:cubicBezTo>
                      <a:pt x="15" y="1"/>
                      <a:pt x="16" y="2"/>
                      <a:pt x="17" y="3"/>
                    </a:cubicBezTo>
                    <a:cubicBezTo>
                      <a:pt x="17" y="4"/>
                      <a:pt x="18" y="5"/>
                      <a:pt x="18" y="6"/>
                    </a:cubicBezTo>
                    <a:cubicBezTo>
                      <a:pt x="18" y="7"/>
                      <a:pt x="19" y="8"/>
                      <a:pt x="19" y="10"/>
                    </a:cubicBezTo>
                    <a:close/>
                    <a:moveTo>
                      <a:pt x="13" y="10"/>
                    </a:moveTo>
                    <a:cubicBezTo>
                      <a:pt x="13" y="9"/>
                      <a:pt x="13" y="9"/>
                      <a:pt x="13" y="8"/>
                    </a:cubicBezTo>
                    <a:cubicBezTo>
                      <a:pt x="13" y="7"/>
                      <a:pt x="13" y="7"/>
                      <a:pt x="12" y="6"/>
                    </a:cubicBezTo>
                    <a:cubicBezTo>
                      <a:pt x="12" y="5"/>
                      <a:pt x="12" y="5"/>
                      <a:pt x="11" y="5"/>
                    </a:cubicBezTo>
                    <a:cubicBezTo>
                      <a:pt x="11" y="4"/>
                      <a:pt x="10" y="4"/>
                      <a:pt x="10" y="4"/>
                    </a:cubicBezTo>
                    <a:cubicBezTo>
                      <a:pt x="9" y="4"/>
                      <a:pt x="9" y="4"/>
                      <a:pt x="9" y="4"/>
                    </a:cubicBezTo>
                    <a:cubicBezTo>
                      <a:pt x="8" y="4"/>
                      <a:pt x="8" y="5"/>
                      <a:pt x="8" y="5"/>
                    </a:cubicBezTo>
                    <a:cubicBezTo>
                      <a:pt x="7" y="5"/>
                      <a:pt x="7" y="5"/>
                      <a:pt x="7" y="6"/>
                    </a:cubicBezTo>
                    <a:cubicBezTo>
                      <a:pt x="6" y="6"/>
                      <a:pt x="6" y="7"/>
                      <a:pt x="5" y="7"/>
                    </a:cubicBezTo>
                    <a:cubicBezTo>
                      <a:pt x="5" y="13"/>
                      <a:pt x="5" y="13"/>
                      <a:pt x="5" y="13"/>
                    </a:cubicBezTo>
                    <a:cubicBezTo>
                      <a:pt x="6" y="14"/>
                      <a:pt x="7" y="15"/>
                      <a:pt x="7" y="15"/>
                    </a:cubicBezTo>
                    <a:cubicBezTo>
                      <a:pt x="8" y="16"/>
                      <a:pt x="9" y="16"/>
                      <a:pt x="9" y="16"/>
                    </a:cubicBezTo>
                    <a:cubicBezTo>
                      <a:pt x="10" y="16"/>
                      <a:pt x="11" y="16"/>
                      <a:pt x="11" y="15"/>
                    </a:cubicBezTo>
                    <a:cubicBezTo>
                      <a:pt x="12" y="15"/>
                      <a:pt x="12" y="15"/>
                      <a:pt x="12" y="14"/>
                    </a:cubicBezTo>
                    <a:cubicBezTo>
                      <a:pt x="13" y="14"/>
                      <a:pt x="13" y="13"/>
                      <a:pt x="13" y="12"/>
                    </a:cubicBezTo>
                    <a:cubicBezTo>
                      <a:pt x="13" y="12"/>
                      <a:pt x="13" y="11"/>
                      <a:pt x="1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95" name="Freeform 8606">
                <a:extLst>
                  <a:ext uri="{FF2B5EF4-FFF2-40B4-BE49-F238E27FC236}">
                    <a16:creationId xmlns:a16="http://schemas.microsoft.com/office/drawing/2014/main" id="{593AAD6A-A25F-43B4-941D-8F111BCF92A5}"/>
                  </a:ext>
                </a:extLst>
              </p:cNvPr>
              <p:cNvSpPr>
                <a:spLocks noEditPoints="1"/>
              </p:cNvSpPr>
              <p:nvPr/>
            </p:nvSpPr>
            <p:spPr bwMode="auto">
              <a:xfrm>
                <a:off x="-2011363" y="3702167"/>
                <a:ext cx="47625"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2 w 18"/>
                  <a:gd name="T17" fmla="*/ 16 h 20"/>
                  <a:gd name="T18" fmla="*/ 14 w 18"/>
                  <a:gd name="T19" fmla="*/ 16 h 20"/>
                  <a:gd name="T20" fmla="*/ 15 w 18"/>
                  <a:gd name="T21" fmla="*/ 15 h 20"/>
                  <a:gd name="T22" fmla="*/ 16 w 18"/>
                  <a:gd name="T23" fmla="*/ 15 h 20"/>
                  <a:gd name="T24" fmla="*/ 16 w 18"/>
                  <a:gd name="T25" fmla="*/ 15 h 20"/>
                  <a:gd name="T26" fmla="*/ 17 w 18"/>
                  <a:gd name="T27" fmla="*/ 16 h 20"/>
                  <a:gd name="T28" fmla="*/ 17 w 18"/>
                  <a:gd name="T29" fmla="*/ 16 h 20"/>
                  <a:gd name="T30" fmla="*/ 17 w 18"/>
                  <a:gd name="T31" fmla="*/ 17 h 20"/>
                  <a:gd name="T32" fmla="*/ 17 w 18"/>
                  <a:gd name="T33" fmla="*/ 18 h 20"/>
                  <a:gd name="T34" fmla="*/ 17 w 18"/>
                  <a:gd name="T35" fmla="*/ 18 h 20"/>
                  <a:gd name="T36" fmla="*/ 16 w 18"/>
                  <a:gd name="T37" fmla="*/ 19 h 20"/>
                  <a:gd name="T38" fmla="*/ 16 w 18"/>
                  <a:gd name="T39" fmla="*/ 19 h 20"/>
                  <a:gd name="T40" fmla="*/ 16 w 18"/>
                  <a:gd name="T41" fmla="*/ 19 h 20"/>
                  <a:gd name="T42" fmla="*/ 14 w 18"/>
                  <a:gd name="T43" fmla="*/ 20 h 20"/>
                  <a:gd name="T44" fmla="*/ 12 w 18"/>
                  <a:gd name="T45" fmla="*/ 20 h 20"/>
                  <a:gd name="T46" fmla="*/ 9 w 18"/>
                  <a:gd name="T47" fmla="*/ 20 h 20"/>
                  <a:gd name="T48" fmla="*/ 5 w 18"/>
                  <a:gd name="T49" fmla="*/ 20 h 20"/>
                  <a:gd name="T50" fmla="*/ 2 w 18"/>
                  <a:gd name="T51" fmla="*/ 18 h 20"/>
                  <a:gd name="T52" fmla="*/ 0 w 18"/>
                  <a:gd name="T53" fmla="*/ 15 h 20"/>
                  <a:gd name="T54" fmla="*/ 0 w 18"/>
                  <a:gd name="T55" fmla="*/ 10 h 20"/>
                  <a:gd name="T56" fmla="*/ 0 w 18"/>
                  <a:gd name="T57" fmla="*/ 6 h 20"/>
                  <a:gd name="T58" fmla="*/ 2 w 18"/>
                  <a:gd name="T59" fmla="*/ 3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3 w 18"/>
                  <a:gd name="T73" fmla="*/ 8 h 20"/>
                  <a:gd name="T74" fmla="*/ 12 w 18"/>
                  <a:gd name="T75" fmla="*/ 5 h 20"/>
                  <a:gd name="T76" fmla="*/ 9 w 18"/>
                  <a:gd name="T77" fmla="*/ 3 h 20"/>
                  <a:gd name="T78" fmla="*/ 7 w 18"/>
                  <a:gd name="T79" fmla="*/ 4 h 20"/>
                  <a:gd name="T80" fmla="*/ 6 w 18"/>
                  <a:gd name="T81" fmla="*/ 5 h 20"/>
                  <a:gd name="T82" fmla="*/ 5 w 18"/>
                  <a:gd name="T83" fmla="*/ 6 h 20"/>
                  <a:gd name="T84" fmla="*/ 5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7" y="11"/>
                      <a:pt x="17" y="11"/>
                    </a:cubicBezTo>
                    <a:cubicBezTo>
                      <a:pt x="17" y="11"/>
                      <a:pt x="16" y="11"/>
                      <a:pt x="16" y="11"/>
                    </a:cubicBezTo>
                    <a:cubicBezTo>
                      <a:pt x="5" y="11"/>
                      <a:pt x="5" y="11"/>
                      <a:pt x="5" y="11"/>
                    </a:cubicBezTo>
                    <a:cubicBezTo>
                      <a:pt x="5" y="12"/>
                      <a:pt x="5" y="13"/>
                      <a:pt x="5" y="13"/>
                    </a:cubicBezTo>
                    <a:cubicBezTo>
                      <a:pt x="5" y="14"/>
                      <a:pt x="6" y="15"/>
                      <a:pt x="6" y="15"/>
                    </a:cubicBezTo>
                    <a:cubicBezTo>
                      <a:pt x="6" y="16"/>
                      <a:pt x="7" y="16"/>
                      <a:pt x="8" y="16"/>
                    </a:cubicBezTo>
                    <a:cubicBezTo>
                      <a:pt x="8" y="16"/>
                      <a:pt x="9" y="16"/>
                      <a:pt x="10" y="16"/>
                    </a:cubicBezTo>
                    <a:cubicBezTo>
                      <a:pt x="11" y="16"/>
                      <a:pt x="12" y="16"/>
                      <a:pt x="12" y="16"/>
                    </a:cubicBezTo>
                    <a:cubicBezTo>
                      <a:pt x="13" y="16"/>
                      <a:pt x="13" y="16"/>
                      <a:pt x="14" y="16"/>
                    </a:cubicBezTo>
                    <a:cubicBezTo>
                      <a:pt x="14" y="16"/>
                      <a:pt x="15" y="16"/>
                      <a:pt x="15" y="15"/>
                    </a:cubicBezTo>
                    <a:cubicBezTo>
                      <a:pt x="16" y="15"/>
                      <a:pt x="16" y="15"/>
                      <a:pt x="16" y="15"/>
                    </a:cubicBezTo>
                    <a:cubicBezTo>
                      <a:pt x="16" y="15"/>
                      <a:pt x="16" y="15"/>
                      <a:pt x="16" y="15"/>
                    </a:cubicBezTo>
                    <a:cubicBezTo>
                      <a:pt x="16" y="15"/>
                      <a:pt x="16" y="15"/>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8"/>
                      <a:pt x="17" y="18"/>
                      <a:pt x="16" y="19"/>
                    </a:cubicBezTo>
                    <a:cubicBezTo>
                      <a:pt x="16" y="19"/>
                      <a:pt x="16" y="19"/>
                      <a:pt x="16" y="19"/>
                    </a:cubicBezTo>
                    <a:cubicBezTo>
                      <a:pt x="16" y="19"/>
                      <a:pt x="16" y="19"/>
                      <a:pt x="16" y="19"/>
                    </a:cubicBezTo>
                    <a:cubicBezTo>
                      <a:pt x="15" y="19"/>
                      <a:pt x="15" y="20"/>
                      <a:pt x="14" y="20"/>
                    </a:cubicBezTo>
                    <a:cubicBezTo>
                      <a:pt x="13" y="20"/>
                      <a:pt x="13" y="20"/>
                      <a:pt x="12" y="20"/>
                    </a:cubicBezTo>
                    <a:cubicBezTo>
                      <a:pt x="11" y="20"/>
                      <a:pt x="10"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1" y="3"/>
                      <a:pt x="2" y="3"/>
                    </a:cubicBezTo>
                    <a:cubicBezTo>
                      <a:pt x="3" y="2"/>
                      <a:pt x="4" y="1"/>
                      <a:pt x="5" y="0"/>
                    </a:cubicBezTo>
                    <a:cubicBezTo>
                      <a:pt x="6" y="0"/>
                      <a:pt x="7" y="0"/>
                      <a:pt x="9" y="0"/>
                    </a:cubicBezTo>
                    <a:cubicBezTo>
                      <a:pt x="10" y="0"/>
                      <a:pt x="12" y="0"/>
                      <a:pt x="13" y="0"/>
                    </a:cubicBezTo>
                    <a:cubicBezTo>
                      <a:pt x="14" y="1"/>
                      <a:pt x="15" y="1"/>
                      <a:pt x="16" y="2"/>
                    </a:cubicBezTo>
                    <a:cubicBezTo>
                      <a:pt x="16" y="3"/>
                      <a:pt x="17" y="4"/>
                      <a:pt x="17" y="5"/>
                    </a:cubicBezTo>
                    <a:cubicBezTo>
                      <a:pt x="17" y="6"/>
                      <a:pt x="18" y="7"/>
                      <a:pt x="18" y="9"/>
                    </a:cubicBezTo>
                    <a:close/>
                    <a:moveTo>
                      <a:pt x="13" y="8"/>
                    </a:moveTo>
                    <a:cubicBezTo>
                      <a:pt x="13" y="7"/>
                      <a:pt x="12" y="5"/>
                      <a:pt x="12" y="5"/>
                    </a:cubicBezTo>
                    <a:cubicBezTo>
                      <a:pt x="11" y="4"/>
                      <a:pt x="10" y="3"/>
                      <a:pt x="9" y="3"/>
                    </a:cubicBezTo>
                    <a:cubicBezTo>
                      <a:pt x="8" y="3"/>
                      <a:pt x="8" y="3"/>
                      <a:pt x="7" y="4"/>
                    </a:cubicBezTo>
                    <a:cubicBezTo>
                      <a:pt x="7" y="4"/>
                      <a:pt x="6" y="4"/>
                      <a:pt x="6" y="5"/>
                    </a:cubicBezTo>
                    <a:cubicBezTo>
                      <a:pt x="6" y="5"/>
                      <a:pt x="5" y="6"/>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9" name="Group 9628">
              <a:extLst>
                <a:ext uri="{FF2B5EF4-FFF2-40B4-BE49-F238E27FC236}">
                  <a16:creationId xmlns:a16="http://schemas.microsoft.com/office/drawing/2014/main" id="{2DB881EA-C3FF-4AF5-88A6-2A4B77B71111}"/>
                </a:ext>
              </a:extLst>
            </p:cNvPr>
            <p:cNvGrpSpPr/>
            <p:nvPr/>
          </p:nvGrpSpPr>
          <p:grpSpPr>
            <a:xfrm>
              <a:off x="3146296" y="4263581"/>
              <a:ext cx="212514" cy="64740"/>
              <a:chOff x="-476250" y="3654542"/>
              <a:chExt cx="239713" cy="73026"/>
            </a:xfrm>
          </p:grpSpPr>
          <p:sp>
            <p:nvSpPr>
              <p:cNvPr id="8796" name="Freeform 8607">
                <a:extLst>
                  <a:ext uri="{FF2B5EF4-FFF2-40B4-BE49-F238E27FC236}">
                    <a16:creationId xmlns:a16="http://schemas.microsoft.com/office/drawing/2014/main" id="{A44495F4-6D37-4E82-9B30-6251C542B9C7}"/>
                  </a:ext>
                </a:extLst>
              </p:cNvPr>
              <p:cNvSpPr>
                <a:spLocks/>
              </p:cNvSpPr>
              <p:nvPr/>
            </p:nvSpPr>
            <p:spPr bwMode="auto">
              <a:xfrm>
                <a:off x="-476250" y="3654542"/>
                <a:ext cx="12700" cy="71438"/>
              </a:xfrm>
              <a:custGeom>
                <a:avLst/>
                <a:gdLst>
                  <a:gd name="T0" fmla="*/ 5 w 5"/>
                  <a:gd name="T1" fmla="*/ 26 h 27"/>
                  <a:gd name="T2" fmla="*/ 5 w 5"/>
                  <a:gd name="T3" fmla="*/ 27 h 27"/>
                  <a:gd name="T4" fmla="*/ 5 w 5"/>
                  <a:gd name="T5" fmla="*/ 27 h 27"/>
                  <a:gd name="T6" fmla="*/ 4 w 5"/>
                  <a:gd name="T7" fmla="*/ 27 h 27"/>
                  <a:gd name="T8" fmla="*/ 2 w 5"/>
                  <a:gd name="T9" fmla="*/ 27 h 27"/>
                  <a:gd name="T10" fmla="*/ 1 w 5"/>
                  <a:gd name="T11" fmla="*/ 27 h 27"/>
                  <a:gd name="T12" fmla="*/ 0 w 5"/>
                  <a:gd name="T13" fmla="*/ 27 h 27"/>
                  <a:gd name="T14" fmla="*/ 0 w 5"/>
                  <a:gd name="T15" fmla="*/ 27 h 27"/>
                  <a:gd name="T16" fmla="*/ 0 w 5"/>
                  <a:gd name="T17" fmla="*/ 26 h 27"/>
                  <a:gd name="T18" fmla="*/ 0 w 5"/>
                  <a:gd name="T19" fmla="*/ 1 h 27"/>
                  <a:gd name="T20" fmla="*/ 0 w 5"/>
                  <a:gd name="T21" fmla="*/ 1 h 27"/>
                  <a:gd name="T22" fmla="*/ 0 w 5"/>
                  <a:gd name="T23" fmla="*/ 1 h 27"/>
                  <a:gd name="T24" fmla="*/ 1 w 5"/>
                  <a:gd name="T25" fmla="*/ 1 h 27"/>
                  <a:gd name="T26" fmla="*/ 2 w 5"/>
                  <a:gd name="T27" fmla="*/ 0 h 27"/>
                  <a:gd name="T28" fmla="*/ 4 w 5"/>
                  <a:gd name="T29" fmla="*/ 1 h 27"/>
                  <a:gd name="T30" fmla="*/ 5 w 5"/>
                  <a:gd name="T31" fmla="*/ 1 h 27"/>
                  <a:gd name="T32" fmla="*/ 5 w 5"/>
                  <a:gd name="T33" fmla="*/ 1 h 27"/>
                  <a:gd name="T34" fmla="*/ 5 w 5"/>
                  <a:gd name="T35" fmla="*/ 1 h 27"/>
                  <a:gd name="T36" fmla="*/ 5 w 5"/>
                  <a:gd name="T3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7">
                    <a:moveTo>
                      <a:pt x="5" y="26"/>
                    </a:moveTo>
                    <a:cubicBezTo>
                      <a:pt x="5" y="27"/>
                      <a:pt x="5" y="27"/>
                      <a:pt x="5" y="27"/>
                    </a:cubicBezTo>
                    <a:cubicBezTo>
                      <a:pt x="5" y="27"/>
                      <a:pt x="5" y="27"/>
                      <a:pt x="5"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7"/>
                      <a:pt x="0" y="27"/>
                      <a:pt x="0" y="26"/>
                    </a:cubicBezTo>
                    <a:cubicBezTo>
                      <a:pt x="0" y="1"/>
                      <a:pt x="0" y="1"/>
                      <a:pt x="0" y="1"/>
                    </a:cubicBezTo>
                    <a:cubicBezTo>
                      <a:pt x="0" y="1"/>
                      <a:pt x="0" y="1"/>
                      <a:pt x="0" y="1"/>
                    </a:cubicBezTo>
                    <a:cubicBezTo>
                      <a:pt x="0" y="1"/>
                      <a:pt x="0" y="1"/>
                      <a:pt x="0" y="1"/>
                    </a:cubicBezTo>
                    <a:cubicBezTo>
                      <a:pt x="0" y="1"/>
                      <a:pt x="1" y="1"/>
                      <a:pt x="1" y="1"/>
                    </a:cubicBezTo>
                    <a:cubicBezTo>
                      <a:pt x="1" y="1"/>
                      <a:pt x="2" y="0"/>
                      <a:pt x="2" y="0"/>
                    </a:cubicBezTo>
                    <a:cubicBezTo>
                      <a:pt x="3" y="0"/>
                      <a:pt x="3" y="1"/>
                      <a:pt x="4" y="1"/>
                    </a:cubicBezTo>
                    <a:cubicBezTo>
                      <a:pt x="4" y="1"/>
                      <a:pt x="4" y="1"/>
                      <a:pt x="5" y="1"/>
                    </a:cubicBezTo>
                    <a:cubicBezTo>
                      <a:pt x="5" y="1"/>
                      <a:pt x="5" y="1"/>
                      <a:pt x="5" y="1"/>
                    </a:cubicBezTo>
                    <a:cubicBezTo>
                      <a:pt x="5" y="1"/>
                      <a:pt x="5" y="1"/>
                      <a:pt x="5" y="1"/>
                    </a:cubicBezTo>
                    <a:cubicBezTo>
                      <a:pt x="5" y="26"/>
                      <a:pt x="5" y="26"/>
                      <a:pt x="5"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7" name="Freeform 8608">
                <a:extLst>
                  <a:ext uri="{FF2B5EF4-FFF2-40B4-BE49-F238E27FC236}">
                    <a16:creationId xmlns:a16="http://schemas.microsoft.com/office/drawing/2014/main" id="{08819840-AC5D-46D9-9889-171F702C18DF}"/>
                  </a:ext>
                </a:extLst>
              </p:cNvPr>
              <p:cNvSpPr>
                <a:spLocks/>
              </p:cNvSpPr>
              <p:nvPr/>
            </p:nvSpPr>
            <p:spPr bwMode="auto">
              <a:xfrm>
                <a:off x="-452437" y="3675180"/>
                <a:ext cx="36513" cy="50800"/>
              </a:xfrm>
              <a:custGeom>
                <a:avLst/>
                <a:gdLst>
                  <a:gd name="T0" fmla="*/ 14 w 14"/>
                  <a:gd name="T1" fmla="*/ 13 h 19"/>
                  <a:gd name="T2" fmla="*/ 14 w 14"/>
                  <a:gd name="T3" fmla="*/ 16 h 19"/>
                  <a:gd name="T4" fmla="*/ 12 w 14"/>
                  <a:gd name="T5" fmla="*/ 18 h 19"/>
                  <a:gd name="T6" fmla="*/ 10 w 14"/>
                  <a:gd name="T7" fmla="*/ 19 h 19"/>
                  <a:gd name="T8" fmla="*/ 7 w 14"/>
                  <a:gd name="T9" fmla="*/ 19 h 19"/>
                  <a:gd name="T10" fmla="*/ 5 w 14"/>
                  <a:gd name="T11" fmla="*/ 19 h 19"/>
                  <a:gd name="T12" fmla="*/ 3 w 14"/>
                  <a:gd name="T13" fmla="*/ 19 h 19"/>
                  <a:gd name="T14" fmla="*/ 2 w 14"/>
                  <a:gd name="T15" fmla="*/ 18 h 19"/>
                  <a:gd name="T16" fmla="*/ 1 w 14"/>
                  <a:gd name="T17" fmla="*/ 18 h 19"/>
                  <a:gd name="T18" fmla="*/ 1 w 14"/>
                  <a:gd name="T19" fmla="*/ 17 h 19"/>
                  <a:gd name="T20" fmla="*/ 0 w 14"/>
                  <a:gd name="T21" fmla="*/ 16 h 19"/>
                  <a:gd name="T22" fmla="*/ 0 w 14"/>
                  <a:gd name="T23" fmla="*/ 15 h 19"/>
                  <a:gd name="T24" fmla="*/ 1 w 14"/>
                  <a:gd name="T25" fmla="*/ 14 h 19"/>
                  <a:gd name="T26" fmla="*/ 1 w 14"/>
                  <a:gd name="T27" fmla="*/ 14 h 19"/>
                  <a:gd name="T28" fmla="*/ 1 w 14"/>
                  <a:gd name="T29" fmla="*/ 14 h 19"/>
                  <a:gd name="T30" fmla="*/ 2 w 14"/>
                  <a:gd name="T31" fmla="*/ 14 h 19"/>
                  <a:gd name="T32" fmla="*/ 3 w 14"/>
                  <a:gd name="T33" fmla="*/ 15 h 19"/>
                  <a:gd name="T34" fmla="*/ 4 w 14"/>
                  <a:gd name="T35" fmla="*/ 15 h 19"/>
                  <a:gd name="T36" fmla="*/ 6 w 14"/>
                  <a:gd name="T37" fmla="*/ 16 h 19"/>
                  <a:gd name="T38" fmla="*/ 8 w 14"/>
                  <a:gd name="T39" fmla="*/ 15 h 19"/>
                  <a:gd name="T40" fmla="*/ 9 w 14"/>
                  <a:gd name="T41" fmla="*/ 15 h 19"/>
                  <a:gd name="T42" fmla="*/ 9 w 14"/>
                  <a:gd name="T43" fmla="*/ 15 h 19"/>
                  <a:gd name="T44" fmla="*/ 9 w 14"/>
                  <a:gd name="T45" fmla="*/ 14 h 19"/>
                  <a:gd name="T46" fmla="*/ 9 w 14"/>
                  <a:gd name="T47" fmla="*/ 13 h 19"/>
                  <a:gd name="T48" fmla="*/ 8 w 14"/>
                  <a:gd name="T49" fmla="*/ 12 h 19"/>
                  <a:gd name="T50" fmla="*/ 7 w 14"/>
                  <a:gd name="T51" fmla="*/ 12 h 19"/>
                  <a:gd name="T52" fmla="*/ 5 w 14"/>
                  <a:gd name="T53" fmla="*/ 11 h 19"/>
                  <a:gd name="T54" fmla="*/ 3 w 14"/>
                  <a:gd name="T55" fmla="*/ 10 h 19"/>
                  <a:gd name="T56" fmla="*/ 2 w 14"/>
                  <a:gd name="T57" fmla="*/ 9 h 19"/>
                  <a:gd name="T58" fmla="*/ 1 w 14"/>
                  <a:gd name="T59" fmla="*/ 8 h 19"/>
                  <a:gd name="T60" fmla="*/ 1 w 14"/>
                  <a:gd name="T61" fmla="*/ 6 h 19"/>
                  <a:gd name="T62" fmla="*/ 1 w 14"/>
                  <a:gd name="T63" fmla="*/ 3 h 19"/>
                  <a:gd name="T64" fmla="*/ 3 w 14"/>
                  <a:gd name="T65" fmla="*/ 2 h 19"/>
                  <a:gd name="T66" fmla="*/ 5 w 14"/>
                  <a:gd name="T67" fmla="*/ 1 h 19"/>
                  <a:gd name="T68" fmla="*/ 8 w 14"/>
                  <a:gd name="T69" fmla="*/ 0 h 19"/>
                  <a:gd name="T70" fmla="*/ 10 w 14"/>
                  <a:gd name="T71" fmla="*/ 0 h 19"/>
                  <a:gd name="T72" fmla="*/ 11 w 14"/>
                  <a:gd name="T73" fmla="*/ 1 h 19"/>
                  <a:gd name="T74" fmla="*/ 12 w 14"/>
                  <a:gd name="T75" fmla="*/ 1 h 19"/>
                  <a:gd name="T76" fmla="*/ 13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6 h 19"/>
                  <a:gd name="T90" fmla="*/ 13 w 14"/>
                  <a:gd name="T91" fmla="*/ 6 h 19"/>
                  <a:gd name="T92" fmla="*/ 13 w 14"/>
                  <a:gd name="T93" fmla="*/ 6 h 19"/>
                  <a:gd name="T94" fmla="*/ 12 w 14"/>
                  <a:gd name="T95" fmla="*/ 6 h 19"/>
                  <a:gd name="T96" fmla="*/ 11 w 14"/>
                  <a:gd name="T97" fmla="*/ 5 h 19"/>
                  <a:gd name="T98" fmla="*/ 10 w 14"/>
                  <a:gd name="T99" fmla="*/ 4 h 19"/>
                  <a:gd name="T100" fmla="*/ 8 w 14"/>
                  <a:gd name="T101" fmla="*/ 4 h 19"/>
                  <a:gd name="T102" fmla="*/ 7 w 14"/>
                  <a:gd name="T103" fmla="*/ 4 h 19"/>
                  <a:gd name="T104" fmla="*/ 6 w 14"/>
                  <a:gd name="T105" fmla="*/ 4 h 19"/>
                  <a:gd name="T106" fmla="*/ 6 w 14"/>
                  <a:gd name="T107" fmla="*/ 5 h 19"/>
                  <a:gd name="T108" fmla="*/ 5 w 14"/>
                  <a:gd name="T109" fmla="*/ 5 h 19"/>
                  <a:gd name="T110" fmla="*/ 6 w 14"/>
                  <a:gd name="T111" fmla="*/ 6 h 19"/>
                  <a:gd name="T112" fmla="*/ 7 w 14"/>
                  <a:gd name="T113" fmla="*/ 7 h 19"/>
                  <a:gd name="T114" fmla="*/ 8 w 14"/>
                  <a:gd name="T115" fmla="*/ 8 h 19"/>
                  <a:gd name="T116" fmla="*/ 10 w 14"/>
                  <a:gd name="T117" fmla="*/ 8 h 19"/>
                  <a:gd name="T118" fmla="*/ 12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7"/>
                      <a:pt x="13" y="17"/>
                      <a:pt x="12" y="18"/>
                    </a:cubicBezTo>
                    <a:cubicBezTo>
                      <a:pt x="12" y="18"/>
                      <a:pt x="11" y="19"/>
                      <a:pt x="10" y="19"/>
                    </a:cubicBezTo>
                    <a:cubicBezTo>
                      <a:pt x="9" y="19"/>
                      <a:pt x="8" y="19"/>
                      <a:pt x="7" y="19"/>
                    </a:cubicBezTo>
                    <a:cubicBezTo>
                      <a:pt x="6" y="19"/>
                      <a:pt x="5" y="19"/>
                      <a:pt x="5" y="19"/>
                    </a:cubicBezTo>
                    <a:cubicBezTo>
                      <a:pt x="4" y="19"/>
                      <a:pt x="3" y="19"/>
                      <a:pt x="3" y="19"/>
                    </a:cubicBezTo>
                    <a:cubicBezTo>
                      <a:pt x="2" y="19"/>
                      <a:pt x="2" y="18"/>
                      <a:pt x="2" y="18"/>
                    </a:cubicBezTo>
                    <a:cubicBezTo>
                      <a:pt x="1" y="18"/>
                      <a:pt x="1" y="18"/>
                      <a:pt x="1" y="18"/>
                    </a:cubicBezTo>
                    <a:cubicBezTo>
                      <a:pt x="1" y="18"/>
                      <a:pt x="1" y="17"/>
                      <a:pt x="1" y="17"/>
                    </a:cubicBezTo>
                    <a:cubicBezTo>
                      <a:pt x="0" y="17"/>
                      <a:pt x="0" y="16"/>
                      <a:pt x="0" y="16"/>
                    </a:cubicBezTo>
                    <a:cubicBezTo>
                      <a:pt x="0" y="15"/>
                      <a:pt x="0" y="15"/>
                      <a:pt x="0" y="15"/>
                    </a:cubicBezTo>
                    <a:cubicBezTo>
                      <a:pt x="1" y="14"/>
                      <a:pt x="1" y="14"/>
                      <a:pt x="1" y="14"/>
                    </a:cubicBezTo>
                    <a:cubicBezTo>
                      <a:pt x="1" y="14"/>
                      <a:pt x="1" y="14"/>
                      <a:pt x="1" y="14"/>
                    </a:cubicBezTo>
                    <a:cubicBezTo>
                      <a:pt x="1" y="14"/>
                      <a:pt x="1" y="14"/>
                      <a:pt x="1" y="14"/>
                    </a:cubicBezTo>
                    <a:cubicBezTo>
                      <a:pt x="1" y="14"/>
                      <a:pt x="1" y="14"/>
                      <a:pt x="2" y="14"/>
                    </a:cubicBezTo>
                    <a:cubicBezTo>
                      <a:pt x="2" y="14"/>
                      <a:pt x="2" y="14"/>
                      <a:pt x="3" y="15"/>
                    </a:cubicBezTo>
                    <a:cubicBezTo>
                      <a:pt x="3" y="15"/>
                      <a:pt x="4" y="15"/>
                      <a:pt x="4" y="15"/>
                    </a:cubicBezTo>
                    <a:cubicBezTo>
                      <a:pt x="5" y="15"/>
                      <a:pt x="6" y="16"/>
                      <a:pt x="6" y="16"/>
                    </a:cubicBezTo>
                    <a:cubicBezTo>
                      <a:pt x="7" y="16"/>
                      <a:pt x="7" y="15"/>
                      <a:pt x="8" y="15"/>
                    </a:cubicBezTo>
                    <a:cubicBezTo>
                      <a:pt x="8" y="15"/>
                      <a:pt x="8" y="15"/>
                      <a:pt x="9" y="15"/>
                    </a:cubicBezTo>
                    <a:cubicBezTo>
                      <a:pt x="9" y="15"/>
                      <a:pt x="9" y="15"/>
                      <a:pt x="9" y="15"/>
                    </a:cubicBezTo>
                    <a:cubicBezTo>
                      <a:pt x="9" y="14"/>
                      <a:pt x="9" y="14"/>
                      <a:pt x="9" y="14"/>
                    </a:cubicBezTo>
                    <a:cubicBezTo>
                      <a:pt x="9" y="13"/>
                      <a:pt x="9" y="13"/>
                      <a:pt x="9" y="13"/>
                    </a:cubicBezTo>
                    <a:cubicBezTo>
                      <a:pt x="9" y="13"/>
                      <a:pt x="8" y="12"/>
                      <a:pt x="8" y="12"/>
                    </a:cubicBezTo>
                    <a:cubicBezTo>
                      <a:pt x="8" y="12"/>
                      <a:pt x="7" y="12"/>
                      <a:pt x="7" y="12"/>
                    </a:cubicBezTo>
                    <a:cubicBezTo>
                      <a:pt x="6" y="11"/>
                      <a:pt x="6" y="11"/>
                      <a:pt x="5" y="11"/>
                    </a:cubicBezTo>
                    <a:cubicBezTo>
                      <a:pt x="4" y="11"/>
                      <a:pt x="4" y="11"/>
                      <a:pt x="3" y="10"/>
                    </a:cubicBezTo>
                    <a:cubicBezTo>
                      <a:pt x="3" y="10"/>
                      <a:pt x="2" y="10"/>
                      <a:pt x="2" y="9"/>
                    </a:cubicBezTo>
                    <a:cubicBezTo>
                      <a:pt x="2" y="9"/>
                      <a:pt x="1" y="8"/>
                      <a:pt x="1" y="8"/>
                    </a:cubicBezTo>
                    <a:cubicBezTo>
                      <a:pt x="1" y="7"/>
                      <a:pt x="1" y="6"/>
                      <a:pt x="1" y="6"/>
                    </a:cubicBezTo>
                    <a:cubicBezTo>
                      <a:pt x="1" y="5"/>
                      <a:pt x="1" y="4"/>
                      <a:pt x="1" y="3"/>
                    </a:cubicBezTo>
                    <a:cubicBezTo>
                      <a:pt x="1" y="3"/>
                      <a:pt x="2" y="2"/>
                      <a:pt x="3" y="2"/>
                    </a:cubicBezTo>
                    <a:cubicBezTo>
                      <a:pt x="3" y="1"/>
                      <a:pt x="4" y="1"/>
                      <a:pt x="5" y="1"/>
                    </a:cubicBezTo>
                    <a:cubicBezTo>
                      <a:pt x="6" y="0"/>
                      <a:pt x="7" y="0"/>
                      <a:pt x="8" y="0"/>
                    </a:cubicBezTo>
                    <a:cubicBezTo>
                      <a:pt x="9" y="0"/>
                      <a:pt x="9" y="0"/>
                      <a:pt x="10" y="0"/>
                    </a:cubicBezTo>
                    <a:cubicBezTo>
                      <a:pt x="10" y="0"/>
                      <a:pt x="11" y="1"/>
                      <a:pt x="11" y="1"/>
                    </a:cubicBezTo>
                    <a:cubicBezTo>
                      <a:pt x="12" y="1"/>
                      <a:pt x="12" y="1"/>
                      <a:pt x="12" y="1"/>
                    </a:cubicBezTo>
                    <a:cubicBezTo>
                      <a:pt x="13" y="2"/>
                      <a:pt x="13" y="2"/>
                      <a:pt x="13" y="2"/>
                    </a:cubicBezTo>
                    <a:cubicBezTo>
                      <a:pt x="13" y="2"/>
                      <a:pt x="13" y="2"/>
                      <a:pt x="13" y="2"/>
                    </a:cubicBezTo>
                    <a:cubicBezTo>
                      <a:pt x="13" y="2"/>
                      <a:pt x="13" y="2"/>
                      <a:pt x="13" y="3"/>
                    </a:cubicBezTo>
                    <a:cubicBezTo>
                      <a:pt x="13" y="3"/>
                      <a:pt x="13" y="3"/>
                      <a:pt x="13" y="3"/>
                    </a:cubicBezTo>
                    <a:cubicBezTo>
                      <a:pt x="13" y="3"/>
                      <a:pt x="13" y="4"/>
                      <a:pt x="13" y="4"/>
                    </a:cubicBezTo>
                    <a:cubicBezTo>
                      <a:pt x="13" y="4"/>
                      <a:pt x="13" y="5"/>
                      <a:pt x="13" y="5"/>
                    </a:cubicBezTo>
                    <a:cubicBezTo>
                      <a:pt x="13" y="5"/>
                      <a:pt x="13" y="5"/>
                      <a:pt x="13" y="6"/>
                    </a:cubicBezTo>
                    <a:cubicBezTo>
                      <a:pt x="13" y="6"/>
                      <a:pt x="13" y="6"/>
                      <a:pt x="13" y="6"/>
                    </a:cubicBezTo>
                    <a:cubicBezTo>
                      <a:pt x="13" y="6"/>
                      <a:pt x="13" y="6"/>
                      <a:pt x="13" y="6"/>
                    </a:cubicBezTo>
                    <a:cubicBezTo>
                      <a:pt x="13" y="6"/>
                      <a:pt x="13" y="6"/>
                      <a:pt x="12" y="6"/>
                    </a:cubicBezTo>
                    <a:cubicBezTo>
                      <a:pt x="12" y="5"/>
                      <a:pt x="12" y="5"/>
                      <a:pt x="11" y="5"/>
                    </a:cubicBezTo>
                    <a:cubicBezTo>
                      <a:pt x="11" y="5"/>
                      <a:pt x="10" y="5"/>
                      <a:pt x="10" y="4"/>
                    </a:cubicBezTo>
                    <a:cubicBezTo>
                      <a:pt x="9" y="4"/>
                      <a:pt x="9" y="4"/>
                      <a:pt x="8" y="4"/>
                    </a:cubicBezTo>
                    <a:cubicBezTo>
                      <a:pt x="8" y="4"/>
                      <a:pt x="7" y="4"/>
                      <a:pt x="7" y="4"/>
                    </a:cubicBezTo>
                    <a:cubicBezTo>
                      <a:pt x="7" y="4"/>
                      <a:pt x="6" y="4"/>
                      <a:pt x="6" y="4"/>
                    </a:cubicBezTo>
                    <a:cubicBezTo>
                      <a:pt x="6" y="5"/>
                      <a:pt x="6" y="5"/>
                      <a:pt x="6" y="5"/>
                    </a:cubicBezTo>
                    <a:cubicBezTo>
                      <a:pt x="5" y="5"/>
                      <a:pt x="5" y="5"/>
                      <a:pt x="5" y="5"/>
                    </a:cubicBezTo>
                    <a:cubicBezTo>
                      <a:pt x="5" y="6"/>
                      <a:pt x="6" y="6"/>
                      <a:pt x="6" y="6"/>
                    </a:cubicBezTo>
                    <a:cubicBezTo>
                      <a:pt x="6" y="7"/>
                      <a:pt x="6" y="7"/>
                      <a:pt x="7" y="7"/>
                    </a:cubicBezTo>
                    <a:cubicBezTo>
                      <a:pt x="7" y="7"/>
                      <a:pt x="8" y="7"/>
                      <a:pt x="8" y="8"/>
                    </a:cubicBezTo>
                    <a:cubicBezTo>
                      <a:pt x="9" y="8"/>
                      <a:pt x="9" y="8"/>
                      <a:pt x="10" y="8"/>
                    </a:cubicBezTo>
                    <a:cubicBezTo>
                      <a:pt x="11" y="8"/>
                      <a:pt x="11" y="9"/>
                      <a:pt x="12" y="9"/>
                    </a:cubicBezTo>
                    <a:cubicBezTo>
                      <a:pt x="12" y="9"/>
                      <a:pt x="13" y="10"/>
                      <a:pt x="13" y="10"/>
                    </a:cubicBezTo>
                    <a:cubicBezTo>
                      <a:pt x="13" y="10"/>
                      <a:pt x="14" y="11"/>
                      <a:pt x="14"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8" name="Freeform 8609">
                <a:extLst>
                  <a:ext uri="{FF2B5EF4-FFF2-40B4-BE49-F238E27FC236}">
                    <a16:creationId xmlns:a16="http://schemas.microsoft.com/office/drawing/2014/main" id="{5822308A-076C-42B6-81D2-ACDDB650B862}"/>
                  </a:ext>
                </a:extLst>
              </p:cNvPr>
              <p:cNvSpPr>
                <a:spLocks/>
              </p:cNvSpPr>
              <p:nvPr/>
            </p:nvSpPr>
            <p:spPr bwMode="auto">
              <a:xfrm>
                <a:off x="-393700" y="3706930"/>
                <a:ext cx="17463" cy="11113"/>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4"/>
                      <a:pt x="3" y="4"/>
                    </a:cubicBezTo>
                    <a:cubicBezTo>
                      <a:pt x="4" y="4"/>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99" name="Freeform 8610">
                <a:extLst>
                  <a:ext uri="{FF2B5EF4-FFF2-40B4-BE49-F238E27FC236}">
                    <a16:creationId xmlns:a16="http://schemas.microsoft.com/office/drawing/2014/main" id="{F10DD4DC-CDC0-4D79-BDE8-2915FAB87E38}"/>
                  </a:ext>
                </a:extLst>
              </p:cNvPr>
              <p:cNvSpPr>
                <a:spLocks/>
              </p:cNvSpPr>
              <p:nvPr/>
            </p:nvSpPr>
            <p:spPr bwMode="auto">
              <a:xfrm>
                <a:off x="-407987" y="3675180"/>
                <a:ext cx="46038" cy="50800"/>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6"/>
                    </a:cubicBezTo>
                    <a:cubicBezTo>
                      <a:pt x="12" y="5"/>
                      <a:pt x="11" y="5"/>
                      <a:pt x="11" y="5"/>
                    </a:cubicBezTo>
                    <a:cubicBezTo>
                      <a:pt x="11" y="4"/>
                      <a:pt x="10" y="4"/>
                      <a:pt x="10" y="4"/>
                    </a:cubicBezTo>
                    <a:cubicBezTo>
                      <a:pt x="10" y="4"/>
                      <a:pt x="9" y="4"/>
                      <a:pt x="8" y="4"/>
                    </a:cubicBezTo>
                    <a:cubicBezTo>
                      <a:pt x="7" y="4"/>
                      <a:pt x="7" y="4"/>
                      <a:pt x="6" y="4"/>
                    </a:cubicBezTo>
                    <a:cubicBezTo>
                      <a:pt x="5" y="5"/>
                      <a:pt x="5" y="5"/>
                      <a:pt x="4" y="5"/>
                    </a:cubicBezTo>
                    <a:cubicBezTo>
                      <a:pt x="4" y="5"/>
                      <a:pt x="3" y="5"/>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1"/>
                      <a:pt x="6" y="0"/>
                    </a:cubicBezTo>
                    <a:cubicBezTo>
                      <a:pt x="7" y="0"/>
                      <a:pt x="8" y="0"/>
                      <a:pt x="9" y="0"/>
                    </a:cubicBezTo>
                    <a:cubicBezTo>
                      <a:pt x="10" y="0"/>
                      <a:pt x="11" y="0"/>
                      <a:pt x="13" y="1"/>
                    </a:cubicBezTo>
                    <a:cubicBezTo>
                      <a:pt x="14"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00" name="Freeform 8611">
                <a:extLst>
                  <a:ext uri="{FF2B5EF4-FFF2-40B4-BE49-F238E27FC236}">
                    <a16:creationId xmlns:a16="http://schemas.microsoft.com/office/drawing/2014/main" id="{A61268B3-20BD-49B3-A5F3-688004435FA0}"/>
                  </a:ext>
                </a:extLst>
              </p:cNvPr>
              <p:cNvSpPr>
                <a:spLocks/>
              </p:cNvSpPr>
              <p:nvPr/>
            </p:nvSpPr>
            <p:spPr bwMode="auto">
              <a:xfrm>
                <a:off x="-349250" y="3675180"/>
                <a:ext cx="47625" cy="50800"/>
              </a:xfrm>
              <a:custGeom>
                <a:avLst/>
                <a:gdLst>
                  <a:gd name="T0" fmla="*/ 17 w 18"/>
                  <a:gd name="T1" fmla="*/ 19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2 w 18"/>
                  <a:gd name="T15" fmla="*/ 19 h 19"/>
                  <a:gd name="T16" fmla="*/ 12 w 18"/>
                  <a:gd name="T17" fmla="*/ 19 h 19"/>
                  <a:gd name="T18" fmla="*/ 12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9 h 19"/>
                  <a:gd name="T34" fmla="*/ 5 w 18"/>
                  <a:gd name="T35" fmla="*/ 19 h 19"/>
                  <a:gd name="T36" fmla="*/ 5 w 18"/>
                  <a:gd name="T37" fmla="*/ 19 h 19"/>
                  <a:gd name="T38" fmla="*/ 4 w 18"/>
                  <a:gd name="T39" fmla="*/ 19 h 19"/>
                  <a:gd name="T40" fmla="*/ 3 w 18"/>
                  <a:gd name="T41" fmla="*/ 19 h 19"/>
                  <a:gd name="T42" fmla="*/ 1 w 18"/>
                  <a:gd name="T43" fmla="*/ 19 h 19"/>
                  <a:gd name="T44" fmla="*/ 0 w 18"/>
                  <a:gd name="T45" fmla="*/ 19 h 19"/>
                  <a:gd name="T46" fmla="*/ 0 w 18"/>
                  <a:gd name="T47" fmla="*/ 19 h 19"/>
                  <a:gd name="T48" fmla="*/ 0 w 18"/>
                  <a:gd name="T49" fmla="*/ 19 h 19"/>
                  <a:gd name="T50" fmla="*/ 0 w 18"/>
                  <a:gd name="T51" fmla="*/ 1 h 19"/>
                  <a:gd name="T52" fmla="*/ 0 w 18"/>
                  <a:gd name="T53" fmla="*/ 1 h 19"/>
                  <a:gd name="T54" fmla="*/ 0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4 w 18"/>
                  <a:gd name="T67" fmla="*/ 1 h 19"/>
                  <a:gd name="T68" fmla="*/ 4 w 18"/>
                  <a:gd name="T69" fmla="*/ 3 h 19"/>
                  <a:gd name="T70" fmla="*/ 7 w 18"/>
                  <a:gd name="T71" fmla="*/ 1 h 19"/>
                  <a:gd name="T72" fmla="*/ 11 w 18"/>
                  <a:gd name="T73" fmla="*/ 0 h 19"/>
                  <a:gd name="T74" fmla="*/ 14 w 18"/>
                  <a:gd name="T75" fmla="*/ 1 h 19"/>
                  <a:gd name="T76" fmla="*/ 16 w 18"/>
                  <a:gd name="T77" fmla="*/ 2 h 19"/>
                  <a:gd name="T78" fmla="*/ 17 w 18"/>
                  <a:gd name="T79" fmla="*/ 5 h 19"/>
                  <a:gd name="T80" fmla="*/ 17 w 18"/>
                  <a:gd name="T81" fmla="*/ 8 h 19"/>
                  <a:gd name="T82" fmla="*/ 18 w 18"/>
                  <a:gd name="T83" fmla="*/ 19 h 19"/>
                  <a:gd name="T84" fmla="*/ 17 w 18"/>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7" y="19"/>
                    </a:moveTo>
                    <a:cubicBezTo>
                      <a:pt x="17" y="19"/>
                      <a:pt x="17" y="19"/>
                      <a:pt x="17" y="19"/>
                    </a:cubicBezTo>
                    <a:cubicBezTo>
                      <a:pt x="17" y="19"/>
                      <a:pt x="17" y="19"/>
                      <a:pt x="17" y="19"/>
                    </a:cubicBezTo>
                    <a:cubicBezTo>
                      <a:pt x="17" y="19"/>
                      <a:pt x="17" y="19"/>
                      <a:pt x="16" y="19"/>
                    </a:cubicBezTo>
                    <a:cubicBezTo>
                      <a:pt x="16" y="19"/>
                      <a:pt x="15" y="19"/>
                      <a:pt x="15" y="19"/>
                    </a:cubicBezTo>
                    <a:cubicBezTo>
                      <a:pt x="14" y="19"/>
                      <a:pt x="14" y="19"/>
                      <a:pt x="14" y="19"/>
                    </a:cubicBezTo>
                    <a:cubicBezTo>
                      <a:pt x="13" y="19"/>
                      <a:pt x="13" y="19"/>
                      <a:pt x="13" y="19"/>
                    </a:cubicBezTo>
                    <a:cubicBezTo>
                      <a:pt x="13" y="19"/>
                      <a:pt x="13" y="19"/>
                      <a:pt x="12" y="19"/>
                    </a:cubicBezTo>
                    <a:cubicBezTo>
                      <a:pt x="12" y="19"/>
                      <a:pt x="12" y="19"/>
                      <a:pt x="12" y="19"/>
                    </a:cubicBezTo>
                    <a:cubicBezTo>
                      <a:pt x="12" y="8"/>
                      <a:pt x="12" y="8"/>
                      <a:pt x="12" y="8"/>
                    </a:cubicBezTo>
                    <a:cubicBezTo>
                      <a:pt x="12" y="8"/>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0"/>
                      <a:pt x="0" y="0"/>
                    </a:cubicBezTo>
                    <a:cubicBezTo>
                      <a:pt x="1" y="0"/>
                      <a:pt x="1" y="0"/>
                      <a:pt x="1" y="0"/>
                    </a:cubicBezTo>
                    <a:cubicBezTo>
                      <a:pt x="1" y="0"/>
                      <a:pt x="2" y="0"/>
                      <a:pt x="2" y="0"/>
                    </a:cubicBezTo>
                    <a:cubicBezTo>
                      <a:pt x="3" y="0"/>
                      <a:pt x="3" y="0"/>
                      <a:pt x="3" y="0"/>
                    </a:cubicBezTo>
                    <a:cubicBezTo>
                      <a:pt x="4" y="0"/>
                      <a:pt x="4" y="0"/>
                      <a:pt x="4" y="0"/>
                    </a:cubicBezTo>
                    <a:cubicBezTo>
                      <a:pt x="4" y="0"/>
                      <a:pt x="4" y="1"/>
                      <a:pt x="4" y="1"/>
                    </a:cubicBezTo>
                    <a:cubicBezTo>
                      <a:pt x="4" y="1"/>
                      <a:pt x="4" y="1"/>
                      <a:pt x="4" y="1"/>
                    </a:cubicBezTo>
                    <a:cubicBezTo>
                      <a:pt x="4" y="3"/>
                      <a:pt x="4" y="3"/>
                      <a:pt x="4" y="3"/>
                    </a:cubicBezTo>
                    <a:cubicBezTo>
                      <a:pt x="5" y="2"/>
                      <a:pt x="6" y="1"/>
                      <a:pt x="7" y="1"/>
                    </a:cubicBezTo>
                    <a:cubicBezTo>
                      <a:pt x="8" y="0"/>
                      <a:pt x="10" y="0"/>
                      <a:pt x="11" y="0"/>
                    </a:cubicBezTo>
                    <a:cubicBezTo>
                      <a:pt x="12" y="0"/>
                      <a:pt x="13" y="0"/>
                      <a:pt x="14" y="1"/>
                    </a:cubicBezTo>
                    <a:cubicBezTo>
                      <a:pt x="15" y="1"/>
                      <a:pt x="15" y="2"/>
                      <a:pt x="16" y="2"/>
                    </a:cubicBezTo>
                    <a:cubicBezTo>
                      <a:pt x="17" y="3"/>
                      <a:pt x="17" y="4"/>
                      <a:pt x="17" y="5"/>
                    </a:cubicBezTo>
                    <a:cubicBezTo>
                      <a:pt x="17" y="6"/>
                      <a:pt x="17" y="7"/>
                      <a:pt x="17" y="8"/>
                    </a:cubicBezTo>
                    <a:cubicBezTo>
                      <a:pt x="18" y="19"/>
                      <a:pt x="18" y="19"/>
                      <a:pt x="18" y="19"/>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01" name="Freeform 8612">
                <a:extLst>
                  <a:ext uri="{FF2B5EF4-FFF2-40B4-BE49-F238E27FC236}">
                    <a16:creationId xmlns:a16="http://schemas.microsoft.com/office/drawing/2014/main" id="{3237BD97-B6E1-4A7A-BBBA-9F9FDF53A284}"/>
                  </a:ext>
                </a:extLst>
              </p:cNvPr>
              <p:cNvSpPr>
                <a:spLocks/>
              </p:cNvSpPr>
              <p:nvPr/>
            </p:nvSpPr>
            <p:spPr bwMode="auto">
              <a:xfrm>
                <a:off x="-252412" y="3654542"/>
                <a:ext cx="15875" cy="15875"/>
              </a:xfrm>
              <a:custGeom>
                <a:avLst/>
                <a:gdLst>
                  <a:gd name="T0" fmla="*/ 6 w 6"/>
                  <a:gd name="T1" fmla="*/ 3 h 6"/>
                  <a:gd name="T2" fmla="*/ 5 w 6"/>
                  <a:gd name="T3" fmla="*/ 6 h 6"/>
                  <a:gd name="T4" fmla="*/ 3 w 6"/>
                  <a:gd name="T5" fmla="*/ 6 h 6"/>
                  <a:gd name="T6" fmla="*/ 1 w 6"/>
                  <a:gd name="T7" fmla="*/ 6 h 6"/>
                  <a:gd name="T8" fmla="*/ 0 w 6"/>
                  <a:gd name="T9" fmla="*/ 3 h 6"/>
                  <a:gd name="T10" fmla="*/ 1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6"/>
                    </a:cubicBezTo>
                    <a:cubicBezTo>
                      <a:pt x="5" y="6"/>
                      <a:pt x="4" y="6"/>
                      <a:pt x="3" y="6"/>
                    </a:cubicBezTo>
                    <a:cubicBezTo>
                      <a:pt x="2" y="6"/>
                      <a:pt x="1" y="6"/>
                      <a:pt x="1" y="6"/>
                    </a:cubicBezTo>
                    <a:cubicBezTo>
                      <a:pt x="0" y="5"/>
                      <a:pt x="0" y="4"/>
                      <a:pt x="0" y="3"/>
                    </a:cubicBezTo>
                    <a:cubicBezTo>
                      <a:pt x="0" y="2"/>
                      <a:pt x="0" y="2"/>
                      <a:pt x="1" y="1"/>
                    </a:cubicBezTo>
                    <a:cubicBezTo>
                      <a:pt x="1" y="1"/>
                      <a:pt x="2" y="0"/>
                      <a:pt x="3" y="0"/>
                    </a:cubicBezTo>
                    <a:cubicBezTo>
                      <a:pt x="4" y="0"/>
                      <a:pt x="5" y="1"/>
                      <a:pt x="5" y="1"/>
                    </a:cubicBezTo>
                    <a:cubicBezTo>
                      <a:pt x="6" y="2"/>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02" name="Freeform 8613">
                <a:extLst>
                  <a:ext uri="{FF2B5EF4-FFF2-40B4-BE49-F238E27FC236}">
                    <a16:creationId xmlns:a16="http://schemas.microsoft.com/office/drawing/2014/main" id="{2524048D-23B5-4799-9F16-6A86DBEA48F3}"/>
                  </a:ext>
                </a:extLst>
              </p:cNvPr>
              <p:cNvSpPr>
                <a:spLocks/>
              </p:cNvSpPr>
              <p:nvPr/>
            </p:nvSpPr>
            <p:spPr bwMode="auto">
              <a:xfrm>
                <a:off x="-295275" y="3659305"/>
                <a:ext cx="58738" cy="66675"/>
              </a:xfrm>
              <a:custGeom>
                <a:avLst/>
                <a:gdLst>
                  <a:gd name="T0" fmla="*/ 20 w 22"/>
                  <a:gd name="T1" fmla="*/ 6 h 25"/>
                  <a:gd name="T2" fmla="*/ 21 w 22"/>
                  <a:gd name="T3" fmla="*/ 7 h 25"/>
                  <a:gd name="T4" fmla="*/ 22 w 22"/>
                  <a:gd name="T5" fmla="*/ 8 h 25"/>
                  <a:gd name="T6" fmla="*/ 22 w 22"/>
                  <a:gd name="T7" fmla="*/ 25 h 25"/>
                  <a:gd name="T8" fmla="*/ 21 w 22"/>
                  <a:gd name="T9" fmla="*/ 25 h 25"/>
                  <a:gd name="T10" fmla="*/ 21 w 22"/>
                  <a:gd name="T11" fmla="*/ 25 h 25"/>
                  <a:gd name="T12" fmla="*/ 20 w 22"/>
                  <a:gd name="T13" fmla="*/ 25 h 25"/>
                  <a:gd name="T14" fmla="*/ 19 w 22"/>
                  <a:gd name="T15" fmla="*/ 25 h 25"/>
                  <a:gd name="T16" fmla="*/ 18 w 22"/>
                  <a:gd name="T17" fmla="*/ 25 h 25"/>
                  <a:gd name="T18" fmla="*/ 17 w 22"/>
                  <a:gd name="T19" fmla="*/ 25 h 25"/>
                  <a:gd name="T20" fmla="*/ 16 w 22"/>
                  <a:gd name="T21" fmla="*/ 25 h 25"/>
                  <a:gd name="T22" fmla="*/ 16 w 22"/>
                  <a:gd name="T23" fmla="*/ 25 h 25"/>
                  <a:gd name="T24" fmla="*/ 16 w 22"/>
                  <a:gd name="T25" fmla="*/ 10 h 25"/>
                  <a:gd name="T26" fmla="*/ 8 w 22"/>
                  <a:gd name="T27" fmla="*/ 10 h 25"/>
                  <a:gd name="T28" fmla="*/ 8 w 22"/>
                  <a:gd name="T29" fmla="*/ 19 h 25"/>
                  <a:gd name="T30" fmla="*/ 9 w 22"/>
                  <a:gd name="T31" fmla="*/ 21 h 25"/>
                  <a:gd name="T32" fmla="*/ 10 w 22"/>
                  <a:gd name="T33" fmla="*/ 22 h 25"/>
                  <a:gd name="T34" fmla="*/ 11 w 22"/>
                  <a:gd name="T35" fmla="*/ 21 h 25"/>
                  <a:gd name="T36" fmla="*/ 12 w 22"/>
                  <a:gd name="T37" fmla="*/ 21 h 25"/>
                  <a:gd name="T38" fmla="*/ 12 w 22"/>
                  <a:gd name="T39" fmla="*/ 21 h 25"/>
                  <a:gd name="T40" fmla="*/ 12 w 22"/>
                  <a:gd name="T41" fmla="*/ 21 h 25"/>
                  <a:gd name="T42" fmla="*/ 13 w 22"/>
                  <a:gd name="T43" fmla="*/ 21 h 25"/>
                  <a:gd name="T44" fmla="*/ 13 w 22"/>
                  <a:gd name="T45" fmla="*/ 21 h 25"/>
                  <a:gd name="T46" fmla="*/ 13 w 22"/>
                  <a:gd name="T47" fmla="*/ 22 h 25"/>
                  <a:gd name="T48" fmla="*/ 13 w 22"/>
                  <a:gd name="T49" fmla="*/ 23 h 25"/>
                  <a:gd name="T50" fmla="*/ 13 w 22"/>
                  <a:gd name="T51" fmla="*/ 24 h 25"/>
                  <a:gd name="T52" fmla="*/ 13 w 22"/>
                  <a:gd name="T53" fmla="*/ 25 h 25"/>
                  <a:gd name="T54" fmla="*/ 12 w 22"/>
                  <a:gd name="T55" fmla="*/ 25 h 25"/>
                  <a:gd name="T56" fmla="*/ 11 w 22"/>
                  <a:gd name="T57" fmla="*/ 25 h 25"/>
                  <a:gd name="T58" fmla="*/ 10 w 22"/>
                  <a:gd name="T59" fmla="*/ 25 h 25"/>
                  <a:gd name="T60" fmla="*/ 9 w 22"/>
                  <a:gd name="T61" fmla="*/ 25 h 25"/>
                  <a:gd name="T62" fmla="*/ 6 w 22"/>
                  <a:gd name="T63" fmla="*/ 25 h 25"/>
                  <a:gd name="T64" fmla="*/ 4 w 22"/>
                  <a:gd name="T65" fmla="*/ 24 h 25"/>
                  <a:gd name="T66" fmla="*/ 3 w 22"/>
                  <a:gd name="T67" fmla="*/ 22 h 25"/>
                  <a:gd name="T68" fmla="*/ 3 w 22"/>
                  <a:gd name="T69" fmla="*/ 19 h 25"/>
                  <a:gd name="T70" fmla="*/ 3 w 22"/>
                  <a:gd name="T71" fmla="*/ 10 h 25"/>
                  <a:gd name="T72" fmla="*/ 1 w 22"/>
                  <a:gd name="T73" fmla="*/ 10 h 25"/>
                  <a:gd name="T74" fmla="*/ 0 w 22"/>
                  <a:gd name="T75" fmla="*/ 10 h 25"/>
                  <a:gd name="T76" fmla="*/ 0 w 22"/>
                  <a:gd name="T77" fmla="*/ 8 h 25"/>
                  <a:gd name="T78" fmla="*/ 0 w 22"/>
                  <a:gd name="T79" fmla="*/ 7 h 25"/>
                  <a:gd name="T80" fmla="*/ 0 w 22"/>
                  <a:gd name="T81" fmla="*/ 7 h 25"/>
                  <a:gd name="T82" fmla="*/ 0 w 22"/>
                  <a:gd name="T83" fmla="*/ 6 h 25"/>
                  <a:gd name="T84" fmla="*/ 1 w 22"/>
                  <a:gd name="T85" fmla="*/ 6 h 25"/>
                  <a:gd name="T86" fmla="*/ 3 w 22"/>
                  <a:gd name="T87" fmla="*/ 6 h 25"/>
                  <a:gd name="T88" fmla="*/ 3 w 22"/>
                  <a:gd name="T89" fmla="*/ 1 h 25"/>
                  <a:gd name="T90" fmla="*/ 3 w 22"/>
                  <a:gd name="T91" fmla="*/ 1 h 25"/>
                  <a:gd name="T92" fmla="*/ 3 w 22"/>
                  <a:gd name="T93" fmla="*/ 1 h 25"/>
                  <a:gd name="T94" fmla="*/ 4 w 22"/>
                  <a:gd name="T95" fmla="*/ 0 h 25"/>
                  <a:gd name="T96" fmla="*/ 5 w 22"/>
                  <a:gd name="T97" fmla="*/ 0 h 25"/>
                  <a:gd name="T98" fmla="*/ 7 w 22"/>
                  <a:gd name="T99" fmla="*/ 0 h 25"/>
                  <a:gd name="T100" fmla="*/ 8 w 22"/>
                  <a:gd name="T101" fmla="*/ 1 h 25"/>
                  <a:gd name="T102" fmla="*/ 8 w 22"/>
                  <a:gd name="T103" fmla="*/ 1 h 25"/>
                  <a:gd name="T104" fmla="*/ 8 w 22"/>
                  <a:gd name="T105" fmla="*/ 1 h 25"/>
                  <a:gd name="T106" fmla="*/ 8 w 22"/>
                  <a:gd name="T107" fmla="*/ 6 h 25"/>
                  <a:gd name="T108" fmla="*/ 20 w 22"/>
                  <a:gd name="T109"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25">
                    <a:moveTo>
                      <a:pt x="20" y="6"/>
                    </a:moveTo>
                    <a:cubicBezTo>
                      <a:pt x="21" y="6"/>
                      <a:pt x="21" y="6"/>
                      <a:pt x="21" y="7"/>
                    </a:cubicBezTo>
                    <a:cubicBezTo>
                      <a:pt x="21" y="7"/>
                      <a:pt x="22" y="7"/>
                      <a:pt x="22" y="8"/>
                    </a:cubicBezTo>
                    <a:cubicBezTo>
                      <a:pt x="22" y="25"/>
                      <a:pt x="22" y="25"/>
                      <a:pt x="22" y="25"/>
                    </a:cubicBezTo>
                    <a:cubicBezTo>
                      <a:pt x="22" y="25"/>
                      <a:pt x="21" y="25"/>
                      <a:pt x="21" y="25"/>
                    </a:cubicBezTo>
                    <a:cubicBezTo>
                      <a:pt x="21" y="25"/>
                      <a:pt x="21" y="25"/>
                      <a:pt x="21" y="25"/>
                    </a:cubicBezTo>
                    <a:cubicBezTo>
                      <a:pt x="21" y="25"/>
                      <a:pt x="21" y="25"/>
                      <a:pt x="20" y="25"/>
                    </a:cubicBezTo>
                    <a:cubicBezTo>
                      <a:pt x="20" y="25"/>
                      <a:pt x="19" y="25"/>
                      <a:pt x="19" y="25"/>
                    </a:cubicBezTo>
                    <a:cubicBezTo>
                      <a:pt x="18" y="25"/>
                      <a:pt x="18" y="25"/>
                      <a:pt x="18" y="25"/>
                    </a:cubicBezTo>
                    <a:cubicBezTo>
                      <a:pt x="17" y="25"/>
                      <a:pt x="17" y="25"/>
                      <a:pt x="17" y="25"/>
                    </a:cubicBezTo>
                    <a:cubicBezTo>
                      <a:pt x="17" y="25"/>
                      <a:pt x="17" y="25"/>
                      <a:pt x="16" y="25"/>
                    </a:cubicBezTo>
                    <a:cubicBezTo>
                      <a:pt x="16" y="25"/>
                      <a:pt x="16" y="25"/>
                      <a:pt x="16" y="25"/>
                    </a:cubicBezTo>
                    <a:cubicBezTo>
                      <a:pt x="16" y="10"/>
                      <a:pt x="16" y="10"/>
                      <a:pt x="16" y="10"/>
                    </a:cubicBezTo>
                    <a:cubicBezTo>
                      <a:pt x="8" y="10"/>
                      <a:pt x="8" y="10"/>
                      <a:pt x="8" y="10"/>
                    </a:cubicBezTo>
                    <a:cubicBezTo>
                      <a:pt x="8" y="19"/>
                      <a:pt x="8" y="19"/>
                      <a:pt x="8" y="19"/>
                    </a:cubicBezTo>
                    <a:cubicBezTo>
                      <a:pt x="8" y="20"/>
                      <a:pt x="8" y="20"/>
                      <a:pt x="9" y="21"/>
                    </a:cubicBezTo>
                    <a:cubicBezTo>
                      <a:pt x="9" y="21"/>
                      <a:pt x="9" y="22"/>
                      <a:pt x="10" y="22"/>
                    </a:cubicBezTo>
                    <a:cubicBezTo>
                      <a:pt x="11" y="22"/>
                      <a:pt x="11" y="22"/>
                      <a:pt x="11" y="21"/>
                    </a:cubicBezTo>
                    <a:cubicBezTo>
                      <a:pt x="11" y="21"/>
                      <a:pt x="11" y="21"/>
                      <a:pt x="12" y="21"/>
                    </a:cubicBezTo>
                    <a:cubicBezTo>
                      <a:pt x="12" y="21"/>
                      <a:pt x="12" y="21"/>
                      <a:pt x="12" y="21"/>
                    </a:cubicBezTo>
                    <a:cubicBezTo>
                      <a:pt x="12" y="21"/>
                      <a:pt x="12" y="21"/>
                      <a:pt x="12" y="21"/>
                    </a:cubicBezTo>
                    <a:cubicBezTo>
                      <a:pt x="12" y="21"/>
                      <a:pt x="13" y="21"/>
                      <a:pt x="13" y="21"/>
                    </a:cubicBezTo>
                    <a:cubicBezTo>
                      <a:pt x="13" y="21"/>
                      <a:pt x="13" y="21"/>
                      <a:pt x="13" y="21"/>
                    </a:cubicBezTo>
                    <a:cubicBezTo>
                      <a:pt x="13" y="22"/>
                      <a:pt x="13" y="22"/>
                      <a:pt x="13" y="22"/>
                    </a:cubicBezTo>
                    <a:cubicBezTo>
                      <a:pt x="13" y="22"/>
                      <a:pt x="13" y="22"/>
                      <a:pt x="13" y="23"/>
                    </a:cubicBezTo>
                    <a:cubicBezTo>
                      <a:pt x="13" y="23"/>
                      <a:pt x="13" y="24"/>
                      <a:pt x="13" y="24"/>
                    </a:cubicBezTo>
                    <a:cubicBezTo>
                      <a:pt x="13" y="24"/>
                      <a:pt x="13" y="24"/>
                      <a:pt x="13" y="25"/>
                    </a:cubicBezTo>
                    <a:cubicBezTo>
                      <a:pt x="12" y="25"/>
                      <a:pt x="12" y="25"/>
                      <a:pt x="12" y="25"/>
                    </a:cubicBezTo>
                    <a:cubicBezTo>
                      <a:pt x="12" y="25"/>
                      <a:pt x="11" y="25"/>
                      <a:pt x="11" y="25"/>
                    </a:cubicBezTo>
                    <a:cubicBezTo>
                      <a:pt x="11" y="25"/>
                      <a:pt x="10" y="25"/>
                      <a:pt x="10" y="25"/>
                    </a:cubicBezTo>
                    <a:cubicBezTo>
                      <a:pt x="10" y="25"/>
                      <a:pt x="9" y="25"/>
                      <a:pt x="9" y="25"/>
                    </a:cubicBezTo>
                    <a:cubicBezTo>
                      <a:pt x="8" y="25"/>
                      <a:pt x="7" y="25"/>
                      <a:pt x="6" y="25"/>
                    </a:cubicBezTo>
                    <a:cubicBezTo>
                      <a:pt x="5" y="25"/>
                      <a:pt x="5" y="24"/>
                      <a:pt x="4" y="24"/>
                    </a:cubicBezTo>
                    <a:cubicBezTo>
                      <a:pt x="4" y="23"/>
                      <a:pt x="3" y="23"/>
                      <a:pt x="3" y="22"/>
                    </a:cubicBezTo>
                    <a:cubicBezTo>
                      <a:pt x="3" y="21"/>
                      <a:pt x="3" y="20"/>
                      <a:pt x="3" y="19"/>
                    </a:cubicBezTo>
                    <a:cubicBezTo>
                      <a:pt x="3" y="10"/>
                      <a:pt x="3" y="10"/>
                      <a:pt x="3" y="10"/>
                    </a:cubicBezTo>
                    <a:cubicBezTo>
                      <a:pt x="1" y="10"/>
                      <a:pt x="1" y="10"/>
                      <a:pt x="1" y="10"/>
                    </a:cubicBezTo>
                    <a:cubicBezTo>
                      <a:pt x="0" y="10"/>
                      <a:pt x="0" y="10"/>
                      <a:pt x="0" y="10"/>
                    </a:cubicBezTo>
                    <a:cubicBezTo>
                      <a:pt x="0" y="9"/>
                      <a:pt x="0" y="9"/>
                      <a:pt x="0" y="8"/>
                    </a:cubicBezTo>
                    <a:cubicBezTo>
                      <a:pt x="0" y="8"/>
                      <a:pt x="0" y="7"/>
                      <a:pt x="0" y="7"/>
                    </a:cubicBezTo>
                    <a:cubicBezTo>
                      <a:pt x="0" y="7"/>
                      <a:pt x="0" y="7"/>
                      <a:pt x="0" y="7"/>
                    </a:cubicBezTo>
                    <a:cubicBezTo>
                      <a:pt x="0" y="6"/>
                      <a:pt x="0" y="6"/>
                      <a:pt x="0" y="6"/>
                    </a:cubicBezTo>
                    <a:cubicBezTo>
                      <a:pt x="0" y="6"/>
                      <a:pt x="1" y="6"/>
                      <a:pt x="1" y="6"/>
                    </a:cubicBezTo>
                    <a:cubicBezTo>
                      <a:pt x="3" y="6"/>
                      <a:pt x="3" y="6"/>
                      <a:pt x="3" y="6"/>
                    </a:cubicBezTo>
                    <a:cubicBezTo>
                      <a:pt x="3" y="1"/>
                      <a:pt x="3" y="1"/>
                      <a:pt x="3" y="1"/>
                    </a:cubicBezTo>
                    <a:cubicBezTo>
                      <a:pt x="3" y="1"/>
                      <a:pt x="3" y="1"/>
                      <a:pt x="3" y="1"/>
                    </a:cubicBezTo>
                    <a:cubicBezTo>
                      <a:pt x="3" y="1"/>
                      <a:pt x="3" y="1"/>
                      <a:pt x="3" y="1"/>
                    </a:cubicBezTo>
                    <a:cubicBezTo>
                      <a:pt x="4" y="1"/>
                      <a:pt x="4" y="1"/>
                      <a:pt x="4" y="0"/>
                    </a:cubicBezTo>
                    <a:cubicBezTo>
                      <a:pt x="5" y="0"/>
                      <a:pt x="5" y="0"/>
                      <a:pt x="5" y="0"/>
                    </a:cubicBezTo>
                    <a:cubicBezTo>
                      <a:pt x="6" y="0"/>
                      <a:pt x="6" y="0"/>
                      <a:pt x="7" y="0"/>
                    </a:cubicBezTo>
                    <a:cubicBezTo>
                      <a:pt x="7" y="1"/>
                      <a:pt x="7" y="1"/>
                      <a:pt x="8" y="1"/>
                    </a:cubicBezTo>
                    <a:cubicBezTo>
                      <a:pt x="8" y="1"/>
                      <a:pt x="8" y="1"/>
                      <a:pt x="8" y="1"/>
                    </a:cubicBezTo>
                    <a:cubicBezTo>
                      <a:pt x="8" y="1"/>
                      <a:pt x="8" y="1"/>
                      <a:pt x="8" y="1"/>
                    </a:cubicBezTo>
                    <a:cubicBezTo>
                      <a:pt x="8" y="6"/>
                      <a:pt x="8" y="6"/>
                      <a:pt x="8" y="6"/>
                    </a:cubicBezTo>
                    <a:cubicBezTo>
                      <a:pt x="20" y="6"/>
                      <a:pt x="20" y="6"/>
                      <a:pt x="20"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03" name="Freeform 8614">
                <a:extLst>
                  <a:ext uri="{FF2B5EF4-FFF2-40B4-BE49-F238E27FC236}">
                    <a16:creationId xmlns:a16="http://schemas.microsoft.com/office/drawing/2014/main" id="{0C747535-351B-484D-9283-A05BA4948DAB}"/>
                  </a:ext>
                </a:extLst>
              </p:cNvPr>
              <p:cNvSpPr>
                <a:spLocks/>
              </p:cNvSpPr>
              <p:nvPr/>
            </p:nvSpPr>
            <p:spPr bwMode="auto">
              <a:xfrm>
                <a:off x="-476250" y="3656130"/>
                <a:ext cx="12700" cy="69850"/>
              </a:xfrm>
              <a:custGeom>
                <a:avLst/>
                <a:gdLst>
                  <a:gd name="T0" fmla="*/ 5 w 5"/>
                  <a:gd name="T1" fmla="*/ 26 h 26"/>
                  <a:gd name="T2" fmla="*/ 5 w 5"/>
                  <a:gd name="T3" fmla="*/ 26 h 26"/>
                  <a:gd name="T4" fmla="*/ 4 w 5"/>
                  <a:gd name="T5" fmla="*/ 26 h 26"/>
                  <a:gd name="T6" fmla="*/ 4 w 5"/>
                  <a:gd name="T7" fmla="*/ 26 h 26"/>
                  <a:gd name="T8" fmla="*/ 2 w 5"/>
                  <a:gd name="T9" fmla="*/ 26 h 26"/>
                  <a:gd name="T10" fmla="*/ 1 w 5"/>
                  <a:gd name="T11" fmla="*/ 26 h 26"/>
                  <a:gd name="T12" fmla="*/ 0 w 5"/>
                  <a:gd name="T13" fmla="*/ 26 h 26"/>
                  <a:gd name="T14" fmla="*/ 0 w 5"/>
                  <a:gd name="T15" fmla="*/ 26 h 26"/>
                  <a:gd name="T16" fmla="*/ 0 w 5"/>
                  <a:gd name="T17" fmla="*/ 26 h 26"/>
                  <a:gd name="T18" fmla="*/ 0 w 5"/>
                  <a:gd name="T19" fmla="*/ 1 h 26"/>
                  <a:gd name="T20" fmla="*/ 0 w 5"/>
                  <a:gd name="T21" fmla="*/ 0 h 26"/>
                  <a:gd name="T22" fmla="*/ 0 w 5"/>
                  <a:gd name="T23" fmla="*/ 0 h 26"/>
                  <a:gd name="T24" fmla="*/ 1 w 5"/>
                  <a:gd name="T25" fmla="*/ 0 h 26"/>
                  <a:gd name="T26" fmla="*/ 2 w 5"/>
                  <a:gd name="T27" fmla="*/ 0 h 26"/>
                  <a:gd name="T28" fmla="*/ 4 w 5"/>
                  <a:gd name="T29" fmla="*/ 0 h 26"/>
                  <a:gd name="T30" fmla="*/ 4 w 5"/>
                  <a:gd name="T31" fmla="*/ 0 h 26"/>
                  <a:gd name="T32" fmla="*/ 5 w 5"/>
                  <a:gd name="T33" fmla="*/ 0 h 26"/>
                  <a:gd name="T34" fmla="*/ 5 w 5"/>
                  <a:gd name="T35" fmla="*/ 1 h 26"/>
                  <a:gd name="T36" fmla="*/ 5 w 5"/>
                  <a:gd name="T3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6">
                    <a:moveTo>
                      <a:pt x="5" y="26"/>
                    </a:moveTo>
                    <a:cubicBezTo>
                      <a:pt x="5" y="26"/>
                      <a:pt x="5" y="26"/>
                      <a:pt x="5" y="26"/>
                    </a:cubicBezTo>
                    <a:cubicBezTo>
                      <a:pt x="5" y="26"/>
                      <a:pt x="5" y="26"/>
                      <a:pt x="4"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6"/>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lnTo>
                      <a:pt x="5"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4" name="Freeform 8615">
                <a:extLst>
                  <a:ext uri="{FF2B5EF4-FFF2-40B4-BE49-F238E27FC236}">
                    <a16:creationId xmlns:a16="http://schemas.microsoft.com/office/drawing/2014/main" id="{3529D91B-43D7-45D5-9E8F-325F4A737B24}"/>
                  </a:ext>
                </a:extLst>
              </p:cNvPr>
              <p:cNvSpPr>
                <a:spLocks/>
              </p:cNvSpPr>
              <p:nvPr/>
            </p:nvSpPr>
            <p:spPr bwMode="auto">
              <a:xfrm>
                <a:off x="-452437" y="3672005"/>
                <a:ext cx="36513" cy="55563"/>
              </a:xfrm>
              <a:custGeom>
                <a:avLst/>
                <a:gdLst>
                  <a:gd name="T0" fmla="*/ 14 w 14"/>
                  <a:gd name="T1" fmla="*/ 15 h 21"/>
                  <a:gd name="T2" fmla="*/ 14 w 14"/>
                  <a:gd name="T3" fmla="*/ 17 h 21"/>
                  <a:gd name="T4" fmla="*/ 12 w 14"/>
                  <a:gd name="T5" fmla="*/ 19 h 21"/>
                  <a:gd name="T6" fmla="*/ 10 w 14"/>
                  <a:gd name="T7" fmla="*/ 20 h 21"/>
                  <a:gd name="T8" fmla="*/ 6 w 14"/>
                  <a:gd name="T9" fmla="*/ 21 h 21"/>
                  <a:gd name="T10" fmla="*/ 5 w 14"/>
                  <a:gd name="T11" fmla="*/ 21 h 21"/>
                  <a:gd name="T12" fmla="*/ 3 w 14"/>
                  <a:gd name="T13" fmla="*/ 20 h 21"/>
                  <a:gd name="T14" fmla="*/ 2 w 14"/>
                  <a:gd name="T15" fmla="*/ 20 h 21"/>
                  <a:gd name="T16" fmla="*/ 1 w 14"/>
                  <a:gd name="T17" fmla="*/ 19 h 21"/>
                  <a:gd name="T18" fmla="*/ 1 w 14"/>
                  <a:gd name="T19" fmla="*/ 19 h 21"/>
                  <a:gd name="T20" fmla="*/ 0 w 14"/>
                  <a:gd name="T21" fmla="*/ 17 h 21"/>
                  <a:gd name="T22" fmla="*/ 0 w 14"/>
                  <a:gd name="T23" fmla="*/ 16 h 21"/>
                  <a:gd name="T24" fmla="*/ 1 w 14"/>
                  <a:gd name="T25" fmla="*/ 16 h 21"/>
                  <a:gd name="T26" fmla="*/ 1 w 14"/>
                  <a:gd name="T27" fmla="*/ 16 h 21"/>
                  <a:gd name="T28" fmla="*/ 1 w 14"/>
                  <a:gd name="T29" fmla="*/ 15 h 21"/>
                  <a:gd name="T30" fmla="*/ 2 w 14"/>
                  <a:gd name="T31" fmla="*/ 16 h 21"/>
                  <a:gd name="T32" fmla="*/ 3 w 14"/>
                  <a:gd name="T33" fmla="*/ 16 h 21"/>
                  <a:gd name="T34" fmla="*/ 4 w 14"/>
                  <a:gd name="T35" fmla="*/ 17 h 21"/>
                  <a:gd name="T36" fmla="*/ 6 w 14"/>
                  <a:gd name="T37" fmla="*/ 17 h 21"/>
                  <a:gd name="T38" fmla="*/ 8 w 14"/>
                  <a:gd name="T39" fmla="*/ 17 h 21"/>
                  <a:gd name="T40" fmla="*/ 9 w 14"/>
                  <a:gd name="T41" fmla="*/ 17 h 21"/>
                  <a:gd name="T42" fmla="*/ 9 w 14"/>
                  <a:gd name="T43" fmla="*/ 16 h 21"/>
                  <a:gd name="T44" fmla="*/ 9 w 14"/>
                  <a:gd name="T45" fmla="*/ 15 h 21"/>
                  <a:gd name="T46" fmla="*/ 9 w 14"/>
                  <a:gd name="T47" fmla="*/ 14 h 21"/>
                  <a:gd name="T48" fmla="*/ 8 w 14"/>
                  <a:gd name="T49" fmla="*/ 13 h 21"/>
                  <a:gd name="T50" fmla="*/ 7 w 14"/>
                  <a:gd name="T51" fmla="*/ 12 h 21"/>
                  <a:gd name="T52" fmla="*/ 5 w 14"/>
                  <a:gd name="T53" fmla="*/ 12 h 21"/>
                  <a:gd name="T54" fmla="*/ 3 w 14"/>
                  <a:gd name="T55" fmla="*/ 11 h 21"/>
                  <a:gd name="T56" fmla="*/ 2 w 14"/>
                  <a:gd name="T57" fmla="*/ 10 h 21"/>
                  <a:gd name="T58" fmla="*/ 1 w 14"/>
                  <a:gd name="T59" fmla="*/ 8 h 21"/>
                  <a:gd name="T60" fmla="*/ 1 w 14"/>
                  <a:gd name="T61" fmla="*/ 6 h 21"/>
                  <a:gd name="T62" fmla="*/ 1 w 14"/>
                  <a:gd name="T63" fmla="*/ 4 h 21"/>
                  <a:gd name="T64" fmla="*/ 3 w 14"/>
                  <a:gd name="T65" fmla="*/ 2 h 21"/>
                  <a:gd name="T66" fmla="*/ 5 w 14"/>
                  <a:gd name="T67" fmla="*/ 1 h 21"/>
                  <a:gd name="T68" fmla="*/ 8 w 14"/>
                  <a:gd name="T69" fmla="*/ 0 h 21"/>
                  <a:gd name="T70" fmla="*/ 10 w 14"/>
                  <a:gd name="T71" fmla="*/ 0 h 21"/>
                  <a:gd name="T72" fmla="*/ 11 w 14"/>
                  <a:gd name="T73" fmla="*/ 1 h 21"/>
                  <a:gd name="T74" fmla="*/ 12 w 14"/>
                  <a:gd name="T75" fmla="*/ 1 h 21"/>
                  <a:gd name="T76" fmla="*/ 13 w 14"/>
                  <a:gd name="T77" fmla="*/ 1 h 21"/>
                  <a:gd name="T78" fmla="*/ 13 w 14"/>
                  <a:gd name="T79" fmla="*/ 2 h 21"/>
                  <a:gd name="T80" fmla="*/ 13 w 14"/>
                  <a:gd name="T81" fmla="*/ 2 h 21"/>
                  <a:gd name="T82" fmla="*/ 13 w 14"/>
                  <a:gd name="T83" fmla="*/ 3 h 21"/>
                  <a:gd name="T84" fmla="*/ 13 w 14"/>
                  <a:gd name="T85" fmla="*/ 3 h 21"/>
                  <a:gd name="T86" fmla="*/ 13 w 14"/>
                  <a:gd name="T87" fmla="*/ 4 h 21"/>
                  <a:gd name="T88" fmla="*/ 13 w 14"/>
                  <a:gd name="T89" fmla="*/ 5 h 21"/>
                  <a:gd name="T90" fmla="*/ 13 w 14"/>
                  <a:gd name="T91" fmla="*/ 5 h 21"/>
                  <a:gd name="T92" fmla="*/ 13 w 14"/>
                  <a:gd name="T93" fmla="*/ 5 h 21"/>
                  <a:gd name="T94" fmla="*/ 12 w 14"/>
                  <a:gd name="T95" fmla="*/ 5 h 21"/>
                  <a:gd name="T96" fmla="*/ 11 w 14"/>
                  <a:gd name="T97" fmla="*/ 5 h 21"/>
                  <a:gd name="T98" fmla="*/ 10 w 14"/>
                  <a:gd name="T99" fmla="*/ 4 h 21"/>
                  <a:gd name="T100" fmla="*/ 8 w 14"/>
                  <a:gd name="T101" fmla="*/ 4 h 21"/>
                  <a:gd name="T102" fmla="*/ 7 w 14"/>
                  <a:gd name="T103" fmla="*/ 4 h 21"/>
                  <a:gd name="T104" fmla="*/ 6 w 14"/>
                  <a:gd name="T105" fmla="*/ 4 h 21"/>
                  <a:gd name="T106" fmla="*/ 6 w 14"/>
                  <a:gd name="T107" fmla="*/ 5 h 21"/>
                  <a:gd name="T108" fmla="*/ 5 w 14"/>
                  <a:gd name="T109" fmla="*/ 6 h 21"/>
                  <a:gd name="T110" fmla="*/ 6 w 14"/>
                  <a:gd name="T111" fmla="*/ 7 h 21"/>
                  <a:gd name="T112" fmla="*/ 7 w 14"/>
                  <a:gd name="T113" fmla="*/ 8 h 21"/>
                  <a:gd name="T114" fmla="*/ 8 w 14"/>
                  <a:gd name="T115" fmla="*/ 8 h 21"/>
                  <a:gd name="T116" fmla="*/ 10 w 14"/>
                  <a:gd name="T117" fmla="*/ 9 h 21"/>
                  <a:gd name="T118" fmla="*/ 12 w 14"/>
                  <a:gd name="T119" fmla="*/ 10 h 21"/>
                  <a:gd name="T120" fmla="*/ 13 w 14"/>
                  <a:gd name="T121" fmla="*/ 11 h 21"/>
                  <a:gd name="T122" fmla="*/ 14 w 14"/>
                  <a:gd name="T123" fmla="*/ 12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6"/>
                      <a:pt x="14" y="17"/>
                    </a:cubicBezTo>
                    <a:cubicBezTo>
                      <a:pt x="13" y="18"/>
                      <a:pt x="13" y="19"/>
                      <a:pt x="12" y="19"/>
                    </a:cubicBezTo>
                    <a:cubicBezTo>
                      <a:pt x="11" y="20"/>
                      <a:pt x="11" y="20"/>
                      <a:pt x="10" y="20"/>
                    </a:cubicBezTo>
                    <a:cubicBezTo>
                      <a:pt x="9" y="21"/>
                      <a:pt x="8" y="21"/>
                      <a:pt x="6" y="21"/>
                    </a:cubicBezTo>
                    <a:cubicBezTo>
                      <a:pt x="6" y="21"/>
                      <a:pt x="5" y="21"/>
                      <a:pt x="5" y="21"/>
                    </a:cubicBezTo>
                    <a:cubicBezTo>
                      <a:pt x="4" y="21"/>
                      <a:pt x="3" y="20"/>
                      <a:pt x="3" y="20"/>
                    </a:cubicBezTo>
                    <a:cubicBezTo>
                      <a:pt x="2" y="20"/>
                      <a:pt x="2" y="20"/>
                      <a:pt x="2" y="20"/>
                    </a:cubicBezTo>
                    <a:cubicBezTo>
                      <a:pt x="1" y="20"/>
                      <a:pt x="1" y="19"/>
                      <a:pt x="1" y="19"/>
                    </a:cubicBezTo>
                    <a:cubicBezTo>
                      <a:pt x="1" y="19"/>
                      <a:pt x="1" y="19"/>
                      <a:pt x="1" y="19"/>
                    </a:cubicBezTo>
                    <a:cubicBezTo>
                      <a:pt x="0" y="18"/>
                      <a:pt x="0" y="18"/>
                      <a:pt x="0" y="17"/>
                    </a:cubicBezTo>
                    <a:cubicBezTo>
                      <a:pt x="0" y="17"/>
                      <a:pt x="0" y="17"/>
                      <a:pt x="0" y="16"/>
                    </a:cubicBezTo>
                    <a:cubicBezTo>
                      <a:pt x="0" y="16"/>
                      <a:pt x="1" y="16"/>
                      <a:pt x="1" y="16"/>
                    </a:cubicBezTo>
                    <a:cubicBezTo>
                      <a:pt x="1" y="16"/>
                      <a:pt x="1" y="16"/>
                      <a:pt x="1" y="16"/>
                    </a:cubicBezTo>
                    <a:cubicBezTo>
                      <a:pt x="1" y="15"/>
                      <a:pt x="1" y="15"/>
                      <a:pt x="1" y="15"/>
                    </a:cubicBezTo>
                    <a:cubicBezTo>
                      <a:pt x="1" y="15"/>
                      <a:pt x="1" y="16"/>
                      <a:pt x="2" y="16"/>
                    </a:cubicBezTo>
                    <a:cubicBezTo>
                      <a:pt x="2" y="16"/>
                      <a:pt x="2" y="16"/>
                      <a:pt x="3" y="16"/>
                    </a:cubicBezTo>
                    <a:cubicBezTo>
                      <a:pt x="3" y="16"/>
                      <a:pt x="4" y="17"/>
                      <a:pt x="4" y="17"/>
                    </a:cubicBezTo>
                    <a:cubicBezTo>
                      <a:pt x="5" y="17"/>
                      <a:pt x="6" y="17"/>
                      <a:pt x="6" y="17"/>
                    </a:cubicBezTo>
                    <a:cubicBezTo>
                      <a:pt x="7" y="17"/>
                      <a:pt x="7" y="17"/>
                      <a:pt x="8" y="17"/>
                    </a:cubicBezTo>
                    <a:cubicBezTo>
                      <a:pt x="8" y="17"/>
                      <a:pt x="8" y="17"/>
                      <a:pt x="9" y="17"/>
                    </a:cubicBezTo>
                    <a:cubicBezTo>
                      <a:pt x="9" y="16"/>
                      <a:pt x="9" y="16"/>
                      <a:pt x="9" y="16"/>
                    </a:cubicBezTo>
                    <a:cubicBezTo>
                      <a:pt x="9" y="16"/>
                      <a:pt x="9" y="15"/>
                      <a:pt x="9" y="15"/>
                    </a:cubicBezTo>
                    <a:cubicBezTo>
                      <a:pt x="9" y="15"/>
                      <a:pt x="9" y="14"/>
                      <a:pt x="9" y="14"/>
                    </a:cubicBezTo>
                    <a:cubicBezTo>
                      <a:pt x="9" y="14"/>
                      <a:pt x="8" y="13"/>
                      <a:pt x="8" y="13"/>
                    </a:cubicBezTo>
                    <a:cubicBezTo>
                      <a:pt x="8" y="13"/>
                      <a:pt x="7" y="13"/>
                      <a:pt x="7" y="12"/>
                    </a:cubicBezTo>
                    <a:cubicBezTo>
                      <a:pt x="6" y="12"/>
                      <a:pt x="5" y="12"/>
                      <a:pt x="5" y="12"/>
                    </a:cubicBezTo>
                    <a:cubicBezTo>
                      <a:pt x="4" y="12"/>
                      <a:pt x="4" y="11"/>
                      <a:pt x="3" y="11"/>
                    </a:cubicBezTo>
                    <a:cubicBezTo>
                      <a:pt x="3" y="11"/>
                      <a:pt x="2" y="10"/>
                      <a:pt x="2" y="10"/>
                    </a:cubicBezTo>
                    <a:cubicBezTo>
                      <a:pt x="1" y="10"/>
                      <a:pt x="1" y="9"/>
                      <a:pt x="1" y="8"/>
                    </a:cubicBezTo>
                    <a:cubicBezTo>
                      <a:pt x="1" y="8"/>
                      <a:pt x="1" y="7"/>
                      <a:pt x="1" y="6"/>
                    </a:cubicBezTo>
                    <a:cubicBezTo>
                      <a:pt x="1" y="5"/>
                      <a:pt x="1" y="4"/>
                      <a:pt x="1" y="4"/>
                    </a:cubicBezTo>
                    <a:cubicBezTo>
                      <a:pt x="1" y="3"/>
                      <a:pt x="2" y="2"/>
                      <a:pt x="3" y="2"/>
                    </a:cubicBezTo>
                    <a:cubicBezTo>
                      <a:pt x="3" y="1"/>
                      <a:pt x="4" y="1"/>
                      <a:pt x="5" y="1"/>
                    </a:cubicBezTo>
                    <a:cubicBezTo>
                      <a:pt x="6" y="0"/>
                      <a:pt x="7" y="0"/>
                      <a:pt x="8" y="0"/>
                    </a:cubicBezTo>
                    <a:cubicBezTo>
                      <a:pt x="9" y="0"/>
                      <a:pt x="9" y="0"/>
                      <a:pt x="10" y="0"/>
                    </a:cubicBezTo>
                    <a:cubicBezTo>
                      <a:pt x="10" y="0"/>
                      <a:pt x="11" y="1"/>
                      <a:pt x="11" y="1"/>
                    </a:cubicBezTo>
                    <a:cubicBezTo>
                      <a:pt x="12" y="1"/>
                      <a:pt x="12" y="1"/>
                      <a:pt x="12" y="1"/>
                    </a:cubicBezTo>
                    <a:cubicBezTo>
                      <a:pt x="12" y="1"/>
                      <a:pt x="13" y="1"/>
                      <a:pt x="13" y="1"/>
                    </a:cubicBezTo>
                    <a:cubicBezTo>
                      <a:pt x="13" y="2"/>
                      <a:pt x="13" y="2"/>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3" y="5"/>
                      <a:pt x="13" y="5"/>
                    </a:cubicBezTo>
                    <a:cubicBezTo>
                      <a:pt x="13" y="5"/>
                      <a:pt x="12" y="5"/>
                      <a:pt x="12" y="5"/>
                    </a:cubicBezTo>
                    <a:cubicBezTo>
                      <a:pt x="12" y="5"/>
                      <a:pt x="12" y="5"/>
                      <a:pt x="11" y="5"/>
                    </a:cubicBezTo>
                    <a:cubicBezTo>
                      <a:pt x="11" y="4"/>
                      <a:pt x="10" y="4"/>
                      <a:pt x="10" y="4"/>
                    </a:cubicBezTo>
                    <a:cubicBezTo>
                      <a:pt x="9" y="4"/>
                      <a:pt x="9" y="4"/>
                      <a:pt x="8" y="4"/>
                    </a:cubicBezTo>
                    <a:cubicBezTo>
                      <a:pt x="8" y="4"/>
                      <a:pt x="7" y="4"/>
                      <a:pt x="7" y="4"/>
                    </a:cubicBezTo>
                    <a:cubicBezTo>
                      <a:pt x="7" y="4"/>
                      <a:pt x="6" y="4"/>
                      <a:pt x="6" y="4"/>
                    </a:cubicBezTo>
                    <a:cubicBezTo>
                      <a:pt x="6" y="5"/>
                      <a:pt x="6" y="5"/>
                      <a:pt x="6" y="5"/>
                    </a:cubicBezTo>
                    <a:cubicBezTo>
                      <a:pt x="5" y="5"/>
                      <a:pt x="5" y="6"/>
                      <a:pt x="5" y="6"/>
                    </a:cubicBezTo>
                    <a:cubicBezTo>
                      <a:pt x="5" y="6"/>
                      <a:pt x="6" y="7"/>
                      <a:pt x="6" y="7"/>
                    </a:cubicBezTo>
                    <a:cubicBezTo>
                      <a:pt x="6" y="7"/>
                      <a:pt x="6" y="7"/>
                      <a:pt x="7" y="8"/>
                    </a:cubicBezTo>
                    <a:cubicBezTo>
                      <a:pt x="7" y="8"/>
                      <a:pt x="8" y="8"/>
                      <a:pt x="8" y="8"/>
                    </a:cubicBezTo>
                    <a:cubicBezTo>
                      <a:pt x="9" y="8"/>
                      <a:pt x="9" y="9"/>
                      <a:pt x="10" y="9"/>
                    </a:cubicBezTo>
                    <a:cubicBezTo>
                      <a:pt x="10" y="9"/>
                      <a:pt x="11" y="9"/>
                      <a:pt x="12" y="10"/>
                    </a:cubicBezTo>
                    <a:cubicBezTo>
                      <a:pt x="12" y="10"/>
                      <a:pt x="13" y="10"/>
                      <a:pt x="13" y="11"/>
                    </a:cubicBezTo>
                    <a:cubicBezTo>
                      <a:pt x="13" y="11"/>
                      <a:pt x="14" y="12"/>
                      <a:pt x="14" y="12"/>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5" name="Freeform 8616">
                <a:extLst>
                  <a:ext uri="{FF2B5EF4-FFF2-40B4-BE49-F238E27FC236}">
                    <a16:creationId xmlns:a16="http://schemas.microsoft.com/office/drawing/2014/main" id="{38BBFC05-5813-4EB2-8671-312C9E9897B9}"/>
                  </a:ext>
                </a:extLst>
              </p:cNvPr>
              <p:cNvSpPr>
                <a:spLocks noEditPoints="1"/>
              </p:cNvSpPr>
              <p:nvPr/>
            </p:nvSpPr>
            <p:spPr bwMode="auto">
              <a:xfrm>
                <a:off x="-407987" y="3672005"/>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2" y="6"/>
                    </a:cubicBezTo>
                    <a:cubicBezTo>
                      <a:pt x="11" y="6"/>
                      <a:pt x="11" y="5"/>
                      <a:pt x="11" y="5"/>
                    </a:cubicBezTo>
                    <a:cubicBezTo>
                      <a:pt x="11" y="5"/>
                      <a:pt x="10" y="5"/>
                      <a:pt x="10" y="4"/>
                    </a:cubicBezTo>
                    <a:cubicBezTo>
                      <a:pt x="9" y="4"/>
                      <a:pt x="9" y="4"/>
                      <a:pt x="8" y="4"/>
                    </a:cubicBezTo>
                    <a:cubicBezTo>
                      <a:pt x="7" y="4"/>
                      <a:pt x="7" y="4"/>
                      <a:pt x="6" y="4"/>
                    </a:cubicBezTo>
                    <a:cubicBezTo>
                      <a:pt x="5" y="5"/>
                      <a:pt x="5" y="5"/>
                      <a:pt x="4" y="5"/>
                    </a:cubicBezTo>
                    <a:cubicBezTo>
                      <a:pt x="4" y="5"/>
                      <a:pt x="3" y="6"/>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4"/>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3"/>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4"/>
                    </a:cubicBezTo>
                    <a:cubicBezTo>
                      <a:pt x="5" y="14"/>
                      <a:pt x="5" y="14"/>
                      <a:pt x="5" y="15"/>
                    </a:cubicBezTo>
                    <a:cubicBezTo>
                      <a:pt x="5" y="16"/>
                      <a:pt x="5" y="16"/>
                      <a:pt x="6" y="17"/>
                    </a:cubicBezTo>
                    <a:cubicBezTo>
                      <a:pt x="6" y="17"/>
                      <a:pt x="7" y="17"/>
                      <a:pt x="8" y="17"/>
                    </a:cubicBezTo>
                    <a:cubicBezTo>
                      <a:pt x="9"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6" name="Freeform 8617">
                <a:extLst>
                  <a:ext uri="{FF2B5EF4-FFF2-40B4-BE49-F238E27FC236}">
                    <a16:creationId xmlns:a16="http://schemas.microsoft.com/office/drawing/2014/main" id="{0BB38BC2-71B0-4801-AD44-85320854EF5E}"/>
                  </a:ext>
                </a:extLst>
              </p:cNvPr>
              <p:cNvSpPr>
                <a:spLocks/>
              </p:cNvSpPr>
              <p:nvPr/>
            </p:nvSpPr>
            <p:spPr bwMode="auto">
              <a:xfrm>
                <a:off x="-349250" y="3672005"/>
                <a:ext cx="46038" cy="53975"/>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8 h 20"/>
                  <a:gd name="T32" fmla="*/ 5 w 17"/>
                  <a:gd name="T33" fmla="*/ 20 h 20"/>
                  <a:gd name="T34" fmla="*/ 5 w 17"/>
                  <a:gd name="T35" fmla="*/ 20 h 20"/>
                  <a:gd name="T36" fmla="*/ 5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1 h 20"/>
                  <a:gd name="T60" fmla="*/ 3 w 17"/>
                  <a:gd name="T61" fmla="*/ 1 h 20"/>
                  <a:gd name="T62" fmla="*/ 4 w 17"/>
                  <a:gd name="T63" fmla="*/ 1 h 20"/>
                  <a:gd name="T64" fmla="*/ 4 w 17"/>
                  <a:gd name="T65" fmla="*/ 1 h 20"/>
                  <a:gd name="T66" fmla="*/ 4 w 17"/>
                  <a:gd name="T67" fmla="*/ 1 h 20"/>
                  <a:gd name="T68" fmla="*/ 4 w 17"/>
                  <a:gd name="T69" fmla="*/ 4 h 20"/>
                  <a:gd name="T70" fmla="*/ 7 w 17"/>
                  <a:gd name="T71" fmla="*/ 1 h 20"/>
                  <a:gd name="T72" fmla="*/ 11 w 17"/>
                  <a:gd name="T73" fmla="*/ 0 h 20"/>
                  <a:gd name="T74" fmla="*/ 14 w 17"/>
                  <a:gd name="T75" fmla="*/ 1 h 20"/>
                  <a:gd name="T76" fmla="*/ 16 w 17"/>
                  <a:gd name="T77" fmla="*/ 3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6"/>
                      <a:pt x="11" y="5"/>
                      <a:pt x="10" y="5"/>
                    </a:cubicBezTo>
                    <a:cubicBezTo>
                      <a:pt x="10" y="5"/>
                      <a:pt x="10" y="5"/>
                      <a:pt x="9" y="5"/>
                    </a:cubicBezTo>
                    <a:cubicBezTo>
                      <a:pt x="8" y="5"/>
                      <a:pt x="8" y="5"/>
                      <a:pt x="7" y="5"/>
                    </a:cubicBezTo>
                    <a:cubicBezTo>
                      <a:pt x="6" y="6"/>
                      <a:pt x="6" y="7"/>
                      <a:pt x="5" y="8"/>
                    </a:cubicBezTo>
                    <a:cubicBezTo>
                      <a:pt x="5" y="20"/>
                      <a:pt x="5" y="20"/>
                      <a:pt x="5" y="20"/>
                    </a:cubicBezTo>
                    <a:cubicBezTo>
                      <a:pt x="5" y="20"/>
                      <a:pt x="5" y="20"/>
                      <a:pt x="5" y="20"/>
                    </a:cubicBezTo>
                    <a:cubicBezTo>
                      <a:pt x="5" y="20"/>
                      <a:pt x="5" y="20"/>
                      <a:pt x="5"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3" y="1"/>
                      <a:pt x="4" y="1"/>
                      <a:pt x="4" y="1"/>
                    </a:cubicBezTo>
                    <a:cubicBezTo>
                      <a:pt x="4" y="1"/>
                      <a:pt x="4" y="1"/>
                      <a:pt x="4" y="1"/>
                    </a:cubicBezTo>
                    <a:cubicBezTo>
                      <a:pt x="4" y="1"/>
                      <a:pt x="4" y="1"/>
                      <a:pt x="4" y="1"/>
                    </a:cubicBezTo>
                    <a:cubicBezTo>
                      <a:pt x="4" y="4"/>
                      <a:pt x="4" y="4"/>
                      <a:pt x="4" y="4"/>
                    </a:cubicBezTo>
                    <a:cubicBezTo>
                      <a:pt x="5" y="2"/>
                      <a:pt x="6" y="2"/>
                      <a:pt x="7" y="1"/>
                    </a:cubicBezTo>
                    <a:cubicBezTo>
                      <a:pt x="8" y="1"/>
                      <a:pt x="10" y="0"/>
                      <a:pt x="11" y="0"/>
                    </a:cubicBezTo>
                    <a:cubicBezTo>
                      <a:pt x="12" y="0"/>
                      <a:pt x="13" y="0"/>
                      <a:pt x="14" y="1"/>
                    </a:cubicBezTo>
                    <a:cubicBezTo>
                      <a:pt x="15" y="1"/>
                      <a:pt x="15" y="2"/>
                      <a:pt x="16" y="3"/>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7" name="Freeform 8618">
                <a:extLst>
                  <a:ext uri="{FF2B5EF4-FFF2-40B4-BE49-F238E27FC236}">
                    <a16:creationId xmlns:a16="http://schemas.microsoft.com/office/drawing/2014/main" id="{72227CD2-707B-41DC-BC4B-9B04D11C16E8}"/>
                  </a:ext>
                </a:extLst>
              </p:cNvPr>
              <p:cNvSpPr>
                <a:spLocks/>
              </p:cNvSpPr>
              <p:nvPr/>
            </p:nvSpPr>
            <p:spPr bwMode="auto">
              <a:xfrm>
                <a:off x="-295275" y="3662480"/>
                <a:ext cx="55563" cy="65088"/>
              </a:xfrm>
              <a:custGeom>
                <a:avLst/>
                <a:gdLst>
                  <a:gd name="T0" fmla="*/ 20 w 21"/>
                  <a:gd name="T1" fmla="*/ 5 h 25"/>
                  <a:gd name="T2" fmla="*/ 21 w 21"/>
                  <a:gd name="T3" fmla="*/ 5 h 25"/>
                  <a:gd name="T4" fmla="*/ 21 w 21"/>
                  <a:gd name="T5" fmla="*/ 6 h 25"/>
                  <a:gd name="T6" fmla="*/ 21 w 21"/>
                  <a:gd name="T7" fmla="*/ 24 h 25"/>
                  <a:gd name="T8" fmla="*/ 21 w 21"/>
                  <a:gd name="T9" fmla="*/ 24 h 25"/>
                  <a:gd name="T10" fmla="*/ 21 w 21"/>
                  <a:gd name="T11" fmla="*/ 24 h 25"/>
                  <a:gd name="T12" fmla="*/ 20 w 21"/>
                  <a:gd name="T13" fmla="*/ 24 h 25"/>
                  <a:gd name="T14" fmla="*/ 19 w 21"/>
                  <a:gd name="T15" fmla="*/ 24 h 25"/>
                  <a:gd name="T16" fmla="*/ 18 w 21"/>
                  <a:gd name="T17" fmla="*/ 24 h 25"/>
                  <a:gd name="T18" fmla="*/ 17 w 21"/>
                  <a:gd name="T19" fmla="*/ 24 h 25"/>
                  <a:gd name="T20" fmla="*/ 16 w 21"/>
                  <a:gd name="T21" fmla="*/ 24 h 25"/>
                  <a:gd name="T22" fmla="*/ 16 w 21"/>
                  <a:gd name="T23" fmla="*/ 24 h 25"/>
                  <a:gd name="T24" fmla="*/ 16 w 21"/>
                  <a:gd name="T25" fmla="*/ 9 h 25"/>
                  <a:gd name="T26" fmla="*/ 8 w 21"/>
                  <a:gd name="T27" fmla="*/ 9 h 25"/>
                  <a:gd name="T28" fmla="*/ 8 w 21"/>
                  <a:gd name="T29" fmla="*/ 17 h 25"/>
                  <a:gd name="T30" fmla="*/ 8 w 21"/>
                  <a:gd name="T31" fmla="*/ 20 h 25"/>
                  <a:gd name="T32" fmla="*/ 10 w 21"/>
                  <a:gd name="T33" fmla="*/ 20 h 25"/>
                  <a:gd name="T34" fmla="*/ 11 w 21"/>
                  <a:gd name="T35" fmla="*/ 20 h 25"/>
                  <a:gd name="T36" fmla="*/ 11 w 21"/>
                  <a:gd name="T37" fmla="*/ 20 h 25"/>
                  <a:gd name="T38" fmla="*/ 12 w 21"/>
                  <a:gd name="T39" fmla="*/ 20 h 25"/>
                  <a:gd name="T40" fmla="*/ 12 w 21"/>
                  <a:gd name="T41" fmla="*/ 20 h 25"/>
                  <a:gd name="T42" fmla="*/ 12 w 21"/>
                  <a:gd name="T43" fmla="*/ 20 h 25"/>
                  <a:gd name="T44" fmla="*/ 13 w 21"/>
                  <a:gd name="T45" fmla="*/ 20 h 25"/>
                  <a:gd name="T46" fmla="*/ 13 w 21"/>
                  <a:gd name="T47" fmla="*/ 21 h 25"/>
                  <a:gd name="T48" fmla="*/ 13 w 21"/>
                  <a:gd name="T49" fmla="*/ 22 h 25"/>
                  <a:gd name="T50" fmla="*/ 13 w 21"/>
                  <a:gd name="T51" fmla="*/ 23 h 25"/>
                  <a:gd name="T52" fmla="*/ 12 w 21"/>
                  <a:gd name="T53" fmla="*/ 24 h 25"/>
                  <a:gd name="T54" fmla="*/ 12 w 21"/>
                  <a:gd name="T55" fmla="*/ 24 h 25"/>
                  <a:gd name="T56" fmla="*/ 11 w 21"/>
                  <a:gd name="T57" fmla="*/ 25 h 25"/>
                  <a:gd name="T58" fmla="*/ 10 w 21"/>
                  <a:gd name="T59" fmla="*/ 25 h 25"/>
                  <a:gd name="T60" fmla="*/ 9 w 21"/>
                  <a:gd name="T61" fmla="*/ 25 h 25"/>
                  <a:gd name="T62" fmla="*/ 6 w 21"/>
                  <a:gd name="T63" fmla="*/ 24 h 25"/>
                  <a:gd name="T64" fmla="*/ 4 w 21"/>
                  <a:gd name="T65" fmla="*/ 23 h 25"/>
                  <a:gd name="T66" fmla="*/ 3 w 21"/>
                  <a:gd name="T67" fmla="*/ 21 h 25"/>
                  <a:gd name="T68" fmla="*/ 3 w 21"/>
                  <a:gd name="T69" fmla="*/ 18 h 25"/>
                  <a:gd name="T70" fmla="*/ 3 w 21"/>
                  <a:gd name="T71" fmla="*/ 9 h 25"/>
                  <a:gd name="T72" fmla="*/ 1 w 21"/>
                  <a:gd name="T73" fmla="*/ 9 h 25"/>
                  <a:gd name="T74" fmla="*/ 0 w 21"/>
                  <a:gd name="T75" fmla="*/ 8 h 25"/>
                  <a:gd name="T76" fmla="*/ 0 w 21"/>
                  <a:gd name="T77" fmla="*/ 7 h 25"/>
                  <a:gd name="T78" fmla="*/ 0 w 21"/>
                  <a:gd name="T79" fmla="*/ 6 h 25"/>
                  <a:gd name="T80" fmla="*/ 0 w 21"/>
                  <a:gd name="T81" fmla="*/ 5 h 25"/>
                  <a:gd name="T82" fmla="*/ 0 w 21"/>
                  <a:gd name="T83" fmla="*/ 5 h 25"/>
                  <a:gd name="T84" fmla="*/ 1 w 21"/>
                  <a:gd name="T85" fmla="*/ 5 h 25"/>
                  <a:gd name="T86" fmla="*/ 3 w 21"/>
                  <a:gd name="T87" fmla="*/ 5 h 25"/>
                  <a:gd name="T88" fmla="*/ 3 w 21"/>
                  <a:gd name="T89" fmla="*/ 1 h 25"/>
                  <a:gd name="T90" fmla="*/ 3 w 21"/>
                  <a:gd name="T91" fmla="*/ 0 h 25"/>
                  <a:gd name="T92" fmla="*/ 3 w 21"/>
                  <a:gd name="T93" fmla="*/ 0 h 25"/>
                  <a:gd name="T94" fmla="*/ 4 w 21"/>
                  <a:gd name="T95" fmla="*/ 0 h 25"/>
                  <a:gd name="T96" fmla="*/ 5 w 21"/>
                  <a:gd name="T97" fmla="*/ 0 h 25"/>
                  <a:gd name="T98" fmla="*/ 7 w 21"/>
                  <a:gd name="T99" fmla="*/ 0 h 25"/>
                  <a:gd name="T100" fmla="*/ 7 w 21"/>
                  <a:gd name="T101" fmla="*/ 0 h 25"/>
                  <a:gd name="T102" fmla="*/ 8 w 21"/>
                  <a:gd name="T103" fmla="*/ 0 h 25"/>
                  <a:gd name="T104" fmla="*/ 8 w 21"/>
                  <a:gd name="T105" fmla="*/ 1 h 25"/>
                  <a:gd name="T106" fmla="*/ 8 w 21"/>
                  <a:gd name="T107" fmla="*/ 5 h 25"/>
                  <a:gd name="T108" fmla="*/ 20 w 21"/>
                  <a:gd name="T109"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25">
                    <a:moveTo>
                      <a:pt x="20" y="5"/>
                    </a:moveTo>
                    <a:cubicBezTo>
                      <a:pt x="20" y="5"/>
                      <a:pt x="21" y="5"/>
                      <a:pt x="21" y="5"/>
                    </a:cubicBezTo>
                    <a:cubicBezTo>
                      <a:pt x="21" y="5"/>
                      <a:pt x="21" y="6"/>
                      <a:pt x="21" y="6"/>
                    </a:cubicBezTo>
                    <a:cubicBezTo>
                      <a:pt x="21" y="24"/>
                      <a:pt x="21" y="24"/>
                      <a:pt x="21" y="24"/>
                    </a:cubicBezTo>
                    <a:cubicBezTo>
                      <a:pt x="21" y="24"/>
                      <a:pt x="21" y="24"/>
                      <a:pt x="21" y="24"/>
                    </a:cubicBezTo>
                    <a:cubicBezTo>
                      <a:pt x="21" y="24"/>
                      <a:pt x="21" y="24"/>
                      <a:pt x="21" y="24"/>
                    </a:cubicBezTo>
                    <a:cubicBezTo>
                      <a:pt x="21" y="24"/>
                      <a:pt x="20" y="24"/>
                      <a:pt x="20" y="24"/>
                    </a:cubicBezTo>
                    <a:cubicBezTo>
                      <a:pt x="20" y="24"/>
                      <a:pt x="19" y="24"/>
                      <a:pt x="19" y="24"/>
                    </a:cubicBezTo>
                    <a:cubicBezTo>
                      <a:pt x="18" y="24"/>
                      <a:pt x="18" y="24"/>
                      <a:pt x="18" y="24"/>
                    </a:cubicBezTo>
                    <a:cubicBezTo>
                      <a:pt x="17" y="24"/>
                      <a:pt x="17" y="24"/>
                      <a:pt x="17" y="24"/>
                    </a:cubicBezTo>
                    <a:cubicBezTo>
                      <a:pt x="17" y="24"/>
                      <a:pt x="16" y="24"/>
                      <a:pt x="16" y="24"/>
                    </a:cubicBezTo>
                    <a:cubicBezTo>
                      <a:pt x="16" y="24"/>
                      <a:pt x="16" y="24"/>
                      <a:pt x="16" y="24"/>
                    </a:cubicBezTo>
                    <a:cubicBezTo>
                      <a:pt x="16" y="9"/>
                      <a:pt x="16" y="9"/>
                      <a:pt x="16" y="9"/>
                    </a:cubicBezTo>
                    <a:cubicBezTo>
                      <a:pt x="8" y="9"/>
                      <a:pt x="8" y="9"/>
                      <a:pt x="8" y="9"/>
                    </a:cubicBezTo>
                    <a:cubicBezTo>
                      <a:pt x="8" y="17"/>
                      <a:pt x="8" y="17"/>
                      <a:pt x="8" y="17"/>
                    </a:cubicBezTo>
                    <a:cubicBezTo>
                      <a:pt x="8" y="18"/>
                      <a:pt x="8" y="19"/>
                      <a:pt x="8" y="20"/>
                    </a:cubicBezTo>
                    <a:cubicBezTo>
                      <a:pt x="9" y="20"/>
                      <a:pt x="9" y="20"/>
                      <a:pt x="10" y="20"/>
                    </a:cubicBezTo>
                    <a:cubicBezTo>
                      <a:pt x="10" y="20"/>
                      <a:pt x="11" y="20"/>
                      <a:pt x="11" y="20"/>
                    </a:cubicBezTo>
                    <a:cubicBezTo>
                      <a:pt x="11" y="20"/>
                      <a:pt x="11" y="20"/>
                      <a:pt x="11" y="20"/>
                    </a:cubicBezTo>
                    <a:cubicBezTo>
                      <a:pt x="12" y="20"/>
                      <a:pt x="12" y="20"/>
                      <a:pt x="12" y="20"/>
                    </a:cubicBezTo>
                    <a:cubicBezTo>
                      <a:pt x="12" y="20"/>
                      <a:pt x="12" y="20"/>
                      <a:pt x="12" y="20"/>
                    </a:cubicBezTo>
                    <a:cubicBezTo>
                      <a:pt x="12" y="20"/>
                      <a:pt x="12" y="20"/>
                      <a:pt x="12" y="20"/>
                    </a:cubicBezTo>
                    <a:cubicBezTo>
                      <a:pt x="13" y="20"/>
                      <a:pt x="13" y="20"/>
                      <a:pt x="13" y="20"/>
                    </a:cubicBezTo>
                    <a:cubicBezTo>
                      <a:pt x="13" y="20"/>
                      <a:pt x="13" y="21"/>
                      <a:pt x="13" y="21"/>
                    </a:cubicBezTo>
                    <a:cubicBezTo>
                      <a:pt x="13" y="21"/>
                      <a:pt x="13" y="21"/>
                      <a:pt x="13" y="22"/>
                    </a:cubicBezTo>
                    <a:cubicBezTo>
                      <a:pt x="13" y="22"/>
                      <a:pt x="13" y="23"/>
                      <a:pt x="13" y="23"/>
                    </a:cubicBezTo>
                    <a:cubicBezTo>
                      <a:pt x="13" y="24"/>
                      <a:pt x="13" y="24"/>
                      <a:pt x="12" y="24"/>
                    </a:cubicBezTo>
                    <a:cubicBezTo>
                      <a:pt x="12" y="24"/>
                      <a:pt x="12" y="24"/>
                      <a:pt x="12" y="24"/>
                    </a:cubicBezTo>
                    <a:cubicBezTo>
                      <a:pt x="12" y="24"/>
                      <a:pt x="11" y="24"/>
                      <a:pt x="11" y="25"/>
                    </a:cubicBezTo>
                    <a:cubicBezTo>
                      <a:pt x="11" y="25"/>
                      <a:pt x="10" y="25"/>
                      <a:pt x="10" y="25"/>
                    </a:cubicBezTo>
                    <a:cubicBezTo>
                      <a:pt x="10" y="25"/>
                      <a:pt x="9" y="25"/>
                      <a:pt x="9" y="25"/>
                    </a:cubicBezTo>
                    <a:cubicBezTo>
                      <a:pt x="8" y="25"/>
                      <a:pt x="7" y="25"/>
                      <a:pt x="6" y="24"/>
                    </a:cubicBezTo>
                    <a:cubicBezTo>
                      <a:pt x="5" y="24"/>
                      <a:pt x="5" y="24"/>
                      <a:pt x="4" y="23"/>
                    </a:cubicBezTo>
                    <a:cubicBezTo>
                      <a:pt x="4" y="23"/>
                      <a:pt x="3" y="22"/>
                      <a:pt x="3" y="21"/>
                    </a:cubicBezTo>
                    <a:cubicBezTo>
                      <a:pt x="3" y="20"/>
                      <a:pt x="3" y="19"/>
                      <a:pt x="3" y="18"/>
                    </a:cubicBezTo>
                    <a:cubicBezTo>
                      <a:pt x="3" y="9"/>
                      <a:pt x="3" y="9"/>
                      <a:pt x="3" y="9"/>
                    </a:cubicBezTo>
                    <a:cubicBezTo>
                      <a:pt x="1" y="9"/>
                      <a:pt x="1" y="9"/>
                      <a:pt x="1" y="9"/>
                    </a:cubicBezTo>
                    <a:cubicBezTo>
                      <a:pt x="0" y="9"/>
                      <a:pt x="0" y="9"/>
                      <a:pt x="0" y="8"/>
                    </a:cubicBezTo>
                    <a:cubicBezTo>
                      <a:pt x="0" y="8"/>
                      <a:pt x="0" y="8"/>
                      <a:pt x="0" y="7"/>
                    </a:cubicBezTo>
                    <a:cubicBezTo>
                      <a:pt x="0" y="6"/>
                      <a:pt x="0" y="6"/>
                      <a:pt x="0" y="6"/>
                    </a:cubicBezTo>
                    <a:cubicBezTo>
                      <a:pt x="0" y="6"/>
                      <a:pt x="0" y="5"/>
                      <a:pt x="0" y="5"/>
                    </a:cubicBezTo>
                    <a:cubicBezTo>
                      <a:pt x="0" y="5"/>
                      <a:pt x="0" y="5"/>
                      <a:pt x="0" y="5"/>
                    </a:cubicBezTo>
                    <a:cubicBezTo>
                      <a:pt x="0" y="5"/>
                      <a:pt x="1" y="5"/>
                      <a:pt x="1" y="5"/>
                    </a:cubicBezTo>
                    <a:cubicBezTo>
                      <a:pt x="3" y="5"/>
                      <a:pt x="3" y="5"/>
                      <a:pt x="3" y="5"/>
                    </a:cubicBezTo>
                    <a:cubicBezTo>
                      <a:pt x="3" y="1"/>
                      <a:pt x="3" y="1"/>
                      <a:pt x="3" y="1"/>
                    </a:cubicBezTo>
                    <a:cubicBezTo>
                      <a:pt x="3" y="1"/>
                      <a:pt x="3" y="0"/>
                      <a:pt x="3" y="0"/>
                    </a:cubicBezTo>
                    <a:cubicBezTo>
                      <a:pt x="3" y="0"/>
                      <a:pt x="3" y="0"/>
                      <a:pt x="3" y="0"/>
                    </a:cubicBezTo>
                    <a:cubicBezTo>
                      <a:pt x="4" y="0"/>
                      <a:pt x="4" y="0"/>
                      <a:pt x="4" y="0"/>
                    </a:cubicBezTo>
                    <a:cubicBezTo>
                      <a:pt x="5" y="0"/>
                      <a:pt x="5" y="0"/>
                      <a:pt x="5" y="0"/>
                    </a:cubicBezTo>
                    <a:cubicBezTo>
                      <a:pt x="6" y="0"/>
                      <a:pt x="6" y="0"/>
                      <a:pt x="7" y="0"/>
                    </a:cubicBezTo>
                    <a:cubicBezTo>
                      <a:pt x="7" y="0"/>
                      <a:pt x="7" y="0"/>
                      <a:pt x="7" y="0"/>
                    </a:cubicBezTo>
                    <a:cubicBezTo>
                      <a:pt x="8" y="0"/>
                      <a:pt x="8" y="0"/>
                      <a:pt x="8" y="0"/>
                    </a:cubicBezTo>
                    <a:cubicBezTo>
                      <a:pt x="8" y="0"/>
                      <a:pt x="8" y="1"/>
                      <a:pt x="8" y="1"/>
                    </a:cubicBezTo>
                    <a:cubicBezTo>
                      <a:pt x="8" y="5"/>
                      <a:pt x="8" y="5"/>
                      <a:pt x="8" y="5"/>
                    </a:cubicBezTo>
                    <a:lnTo>
                      <a:pt x="2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08" name="Freeform 8619">
                <a:extLst>
                  <a:ext uri="{FF2B5EF4-FFF2-40B4-BE49-F238E27FC236}">
                    <a16:creationId xmlns:a16="http://schemas.microsoft.com/office/drawing/2014/main" id="{123F0A86-FDE7-4AFB-809C-DC9BCBA4ACFD}"/>
                  </a:ext>
                </a:extLst>
              </p:cNvPr>
              <p:cNvSpPr>
                <a:spLocks/>
              </p:cNvSpPr>
              <p:nvPr/>
            </p:nvSpPr>
            <p:spPr bwMode="auto">
              <a:xfrm>
                <a:off x="-252412" y="3654542"/>
                <a:ext cx="15875" cy="12700"/>
              </a:xfrm>
              <a:custGeom>
                <a:avLst/>
                <a:gdLst>
                  <a:gd name="T0" fmla="*/ 6 w 6"/>
                  <a:gd name="T1" fmla="*/ 2 h 5"/>
                  <a:gd name="T2" fmla="*/ 5 w 6"/>
                  <a:gd name="T3" fmla="*/ 4 h 5"/>
                  <a:gd name="T4" fmla="*/ 3 w 6"/>
                  <a:gd name="T5" fmla="*/ 5 h 5"/>
                  <a:gd name="T6" fmla="*/ 0 w 6"/>
                  <a:gd name="T7" fmla="*/ 4 h 5"/>
                  <a:gd name="T8" fmla="*/ 0 w 6"/>
                  <a:gd name="T9" fmla="*/ 2 h 5"/>
                  <a:gd name="T10" fmla="*/ 0 w 6"/>
                  <a:gd name="T11" fmla="*/ 0 h 5"/>
                  <a:gd name="T12" fmla="*/ 3 w 6"/>
                  <a:gd name="T13" fmla="*/ 0 h 5"/>
                  <a:gd name="T14" fmla="*/ 5 w 6"/>
                  <a:gd name="T15" fmla="*/ 0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3"/>
                      <a:pt x="6" y="4"/>
                      <a:pt x="5" y="4"/>
                    </a:cubicBezTo>
                    <a:cubicBezTo>
                      <a:pt x="5" y="5"/>
                      <a:pt x="4" y="5"/>
                      <a:pt x="3" y="5"/>
                    </a:cubicBezTo>
                    <a:cubicBezTo>
                      <a:pt x="2" y="5"/>
                      <a:pt x="1" y="5"/>
                      <a:pt x="0" y="4"/>
                    </a:cubicBezTo>
                    <a:cubicBezTo>
                      <a:pt x="0" y="4"/>
                      <a:pt x="0" y="3"/>
                      <a:pt x="0" y="2"/>
                    </a:cubicBezTo>
                    <a:cubicBezTo>
                      <a:pt x="0" y="1"/>
                      <a:pt x="0" y="1"/>
                      <a:pt x="0" y="0"/>
                    </a:cubicBezTo>
                    <a:cubicBezTo>
                      <a:pt x="1" y="0"/>
                      <a:pt x="2" y="0"/>
                      <a:pt x="3" y="0"/>
                    </a:cubicBezTo>
                    <a:cubicBezTo>
                      <a:pt x="4" y="0"/>
                      <a:pt x="5" y="0"/>
                      <a:pt x="5" y="0"/>
                    </a:cubicBezTo>
                    <a:cubicBezTo>
                      <a:pt x="6" y="1"/>
                      <a:pt x="6" y="1"/>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8" name="Group 9627">
              <a:extLst>
                <a:ext uri="{FF2B5EF4-FFF2-40B4-BE49-F238E27FC236}">
                  <a16:creationId xmlns:a16="http://schemas.microsoft.com/office/drawing/2014/main" id="{35F1AE0A-A604-408F-B3B4-75DA5E9C300E}"/>
                </a:ext>
              </a:extLst>
            </p:cNvPr>
            <p:cNvGrpSpPr/>
            <p:nvPr/>
          </p:nvGrpSpPr>
          <p:grpSpPr>
            <a:xfrm>
              <a:off x="3517472" y="4312134"/>
              <a:ext cx="309623" cy="83036"/>
              <a:chOff x="-103187" y="3867267"/>
              <a:chExt cx="349250" cy="93663"/>
            </a:xfrm>
          </p:grpSpPr>
          <p:sp>
            <p:nvSpPr>
              <p:cNvPr id="8809" name="Freeform 8620">
                <a:extLst>
                  <a:ext uri="{FF2B5EF4-FFF2-40B4-BE49-F238E27FC236}">
                    <a16:creationId xmlns:a16="http://schemas.microsoft.com/office/drawing/2014/main" id="{E97B465E-0CD4-4BD5-9D71-17ACC051A907}"/>
                  </a:ext>
                </a:extLst>
              </p:cNvPr>
              <p:cNvSpPr>
                <a:spLocks/>
              </p:cNvSpPr>
              <p:nvPr/>
            </p:nvSpPr>
            <p:spPr bwMode="auto">
              <a:xfrm>
                <a:off x="-103187" y="3870442"/>
                <a:ext cx="50800" cy="69850"/>
              </a:xfrm>
              <a:custGeom>
                <a:avLst/>
                <a:gdLst>
                  <a:gd name="T0" fmla="*/ 19 w 19"/>
                  <a:gd name="T1" fmla="*/ 24 h 27"/>
                  <a:gd name="T2" fmla="*/ 19 w 19"/>
                  <a:gd name="T3" fmla="*/ 24 h 27"/>
                  <a:gd name="T4" fmla="*/ 19 w 19"/>
                  <a:gd name="T5" fmla="*/ 25 h 27"/>
                  <a:gd name="T6" fmla="*/ 19 w 19"/>
                  <a:gd name="T7" fmla="*/ 25 h 27"/>
                  <a:gd name="T8" fmla="*/ 19 w 19"/>
                  <a:gd name="T9" fmla="*/ 26 h 27"/>
                  <a:gd name="T10" fmla="*/ 18 w 19"/>
                  <a:gd name="T11" fmla="*/ 26 h 27"/>
                  <a:gd name="T12" fmla="*/ 16 w 19"/>
                  <a:gd name="T13" fmla="*/ 27 h 27"/>
                  <a:gd name="T14" fmla="*/ 14 w 19"/>
                  <a:gd name="T15" fmla="*/ 27 h 27"/>
                  <a:gd name="T16" fmla="*/ 12 w 19"/>
                  <a:gd name="T17" fmla="*/ 27 h 27"/>
                  <a:gd name="T18" fmla="*/ 7 w 19"/>
                  <a:gd name="T19" fmla="*/ 27 h 27"/>
                  <a:gd name="T20" fmla="*/ 3 w 19"/>
                  <a:gd name="T21" fmla="*/ 24 h 27"/>
                  <a:gd name="T22" fmla="*/ 0 w 19"/>
                  <a:gd name="T23" fmla="*/ 20 h 27"/>
                  <a:gd name="T24" fmla="*/ 0 w 19"/>
                  <a:gd name="T25" fmla="*/ 14 h 27"/>
                  <a:gd name="T26" fmla="*/ 1 w 19"/>
                  <a:gd name="T27" fmla="*/ 8 h 27"/>
                  <a:gd name="T28" fmla="*/ 3 w 19"/>
                  <a:gd name="T29" fmla="*/ 4 h 27"/>
                  <a:gd name="T30" fmla="*/ 7 w 19"/>
                  <a:gd name="T31" fmla="*/ 1 h 27"/>
                  <a:gd name="T32" fmla="*/ 12 w 19"/>
                  <a:gd name="T33" fmla="*/ 0 h 27"/>
                  <a:gd name="T34" fmla="*/ 14 w 19"/>
                  <a:gd name="T35" fmla="*/ 1 h 27"/>
                  <a:gd name="T36" fmla="*/ 16 w 19"/>
                  <a:gd name="T37" fmla="*/ 1 h 27"/>
                  <a:gd name="T38" fmla="*/ 18 w 19"/>
                  <a:gd name="T39" fmla="*/ 2 h 27"/>
                  <a:gd name="T40" fmla="*/ 19 w 19"/>
                  <a:gd name="T41" fmla="*/ 2 h 27"/>
                  <a:gd name="T42" fmla="*/ 19 w 19"/>
                  <a:gd name="T43" fmla="*/ 3 h 27"/>
                  <a:gd name="T44" fmla="*/ 19 w 19"/>
                  <a:gd name="T45" fmla="*/ 3 h 27"/>
                  <a:gd name="T46" fmla="*/ 19 w 19"/>
                  <a:gd name="T47" fmla="*/ 4 h 27"/>
                  <a:gd name="T48" fmla="*/ 19 w 19"/>
                  <a:gd name="T49" fmla="*/ 4 h 27"/>
                  <a:gd name="T50" fmla="*/ 19 w 19"/>
                  <a:gd name="T51" fmla="*/ 5 h 27"/>
                  <a:gd name="T52" fmla="*/ 19 w 19"/>
                  <a:gd name="T53" fmla="*/ 6 h 27"/>
                  <a:gd name="T54" fmla="*/ 19 w 19"/>
                  <a:gd name="T55" fmla="*/ 6 h 27"/>
                  <a:gd name="T56" fmla="*/ 19 w 19"/>
                  <a:gd name="T57" fmla="*/ 6 h 27"/>
                  <a:gd name="T58" fmla="*/ 18 w 19"/>
                  <a:gd name="T59" fmla="*/ 6 h 27"/>
                  <a:gd name="T60" fmla="*/ 17 w 19"/>
                  <a:gd name="T61" fmla="*/ 5 h 27"/>
                  <a:gd name="T62" fmla="*/ 15 w 19"/>
                  <a:gd name="T63" fmla="*/ 5 h 27"/>
                  <a:gd name="T64" fmla="*/ 12 w 19"/>
                  <a:gd name="T65" fmla="*/ 4 h 27"/>
                  <a:gd name="T66" fmla="*/ 9 w 19"/>
                  <a:gd name="T67" fmla="*/ 5 h 27"/>
                  <a:gd name="T68" fmla="*/ 7 w 19"/>
                  <a:gd name="T69" fmla="*/ 7 h 27"/>
                  <a:gd name="T70" fmla="*/ 6 w 19"/>
                  <a:gd name="T71" fmla="*/ 10 h 27"/>
                  <a:gd name="T72" fmla="*/ 6 w 19"/>
                  <a:gd name="T73" fmla="*/ 14 h 27"/>
                  <a:gd name="T74" fmla="*/ 6 w 19"/>
                  <a:gd name="T75" fmla="*/ 18 h 27"/>
                  <a:gd name="T76" fmla="*/ 7 w 19"/>
                  <a:gd name="T77" fmla="*/ 21 h 27"/>
                  <a:gd name="T78" fmla="*/ 10 w 19"/>
                  <a:gd name="T79" fmla="*/ 23 h 27"/>
                  <a:gd name="T80" fmla="*/ 12 w 19"/>
                  <a:gd name="T81" fmla="*/ 23 h 27"/>
                  <a:gd name="T82" fmla="*/ 15 w 19"/>
                  <a:gd name="T83" fmla="*/ 23 h 27"/>
                  <a:gd name="T84" fmla="*/ 17 w 19"/>
                  <a:gd name="T85" fmla="*/ 23 h 27"/>
                  <a:gd name="T86" fmla="*/ 18 w 19"/>
                  <a:gd name="T87" fmla="*/ 22 h 27"/>
                  <a:gd name="T88" fmla="*/ 19 w 19"/>
                  <a:gd name="T89" fmla="*/ 22 h 27"/>
                  <a:gd name="T90" fmla="*/ 19 w 19"/>
                  <a:gd name="T91" fmla="*/ 22 h 27"/>
                  <a:gd name="T92" fmla="*/ 19 w 19"/>
                  <a:gd name="T93" fmla="*/ 22 h 27"/>
                  <a:gd name="T94" fmla="*/ 19 w 19"/>
                  <a:gd name="T95" fmla="*/ 23 h 27"/>
                  <a:gd name="T96" fmla="*/ 19 w 19"/>
                  <a:gd name="T9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4"/>
                    </a:moveTo>
                    <a:cubicBezTo>
                      <a:pt x="19" y="24"/>
                      <a:pt x="19" y="24"/>
                      <a:pt x="19" y="24"/>
                    </a:cubicBezTo>
                    <a:cubicBezTo>
                      <a:pt x="19" y="25"/>
                      <a:pt x="19" y="25"/>
                      <a:pt x="19" y="25"/>
                    </a:cubicBezTo>
                    <a:cubicBezTo>
                      <a:pt x="19" y="25"/>
                      <a:pt x="19" y="25"/>
                      <a:pt x="19" y="25"/>
                    </a:cubicBezTo>
                    <a:cubicBezTo>
                      <a:pt x="19" y="25"/>
                      <a:pt x="19" y="25"/>
                      <a:pt x="19" y="26"/>
                    </a:cubicBezTo>
                    <a:cubicBezTo>
                      <a:pt x="19" y="26"/>
                      <a:pt x="18" y="26"/>
                      <a:pt x="18" y="26"/>
                    </a:cubicBezTo>
                    <a:cubicBezTo>
                      <a:pt x="17" y="26"/>
                      <a:pt x="17" y="26"/>
                      <a:pt x="16" y="27"/>
                    </a:cubicBezTo>
                    <a:cubicBezTo>
                      <a:pt x="16" y="27"/>
                      <a:pt x="15" y="27"/>
                      <a:pt x="14" y="27"/>
                    </a:cubicBezTo>
                    <a:cubicBezTo>
                      <a:pt x="13" y="27"/>
                      <a:pt x="12" y="27"/>
                      <a:pt x="12" y="27"/>
                    </a:cubicBezTo>
                    <a:cubicBezTo>
                      <a:pt x="10" y="27"/>
                      <a:pt x="8" y="27"/>
                      <a:pt x="7" y="27"/>
                    </a:cubicBezTo>
                    <a:cubicBezTo>
                      <a:pt x="5" y="26"/>
                      <a:pt x="4" y="25"/>
                      <a:pt x="3" y="24"/>
                    </a:cubicBezTo>
                    <a:cubicBezTo>
                      <a:pt x="2" y="23"/>
                      <a:pt x="1" y="22"/>
                      <a:pt x="0" y="20"/>
                    </a:cubicBezTo>
                    <a:cubicBezTo>
                      <a:pt x="0" y="18"/>
                      <a:pt x="0" y="16"/>
                      <a:pt x="0" y="14"/>
                    </a:cubicBezTo>
                    <a:cubicBezTo>
                      <a:pt x="0" y="12"/>
                      <a:pt x="0" y="10"/>
                      <a:pt x="1" y="8"/>
                    </a:cubicBezTo>
                    <a:cubicBezTo>
                      <a:pt x="1" y="7"/>
                      <a:pt x="2" y="5"/>
                      <a:pt x="3" y="4"/>
                    </a:cubicBezTo>
                    <a:cubicBezTo>
                      <a:pt x="4" y="3"/>
                      <a:pt x="5" y="2"/>
                      <a:pt x="7" y="1"/>
                    </a:cubicBezTo>
                    <a:cubicBezTo>
                      <a:pt x="9" y="1"/>
                      <a:pt x="10" y="0"/>
                      <a:pt x="12" y="0"/>
                    </a:cubicBezTo>
                    <a:cubicBezTo>
                      <a:pt x="13" y="0"/>
                      <a:pt x="13" y="0"/>
                      <a:pt x="14" y="1"/>
                    </a:cubicBezTo>
                    <a:cubicBezTo>
                      <a:pt x="15" y="1"/>
                      <a:pt x="16" y="1"/>
                      <a:pt x="16" y="1"/>
                    </a:cubicBezTo>
                    <a:cubicBezTo>
                      <a:pt x="17" y="1"/>
                      <a:pt x="17" y="1"/>
                      <a:pt x="18" y="2"/>
                    </a:cubicBezTo>
                    <a:cubicBezTo>
                      <a:pt x="18" y="2"/>
                      <a:pt x="18" y="2"/>
                      <a:pt x="19" y="2"/>
                    </a:cubicBezTo>
                    <a:cubicBezTo>
                      <a:pt x="19" y="2"/>
                      <a:pt x="19" y="2"/>
                      <a:pt x="19" y="3"/>
                    </a:cubicBezTo>
                    <a:cubicBezTo>
                      <a:pt x="19" y="3"/>
                      <a:pt x="19" y="3"/>
                      <a:pt x="19" y="3"/>
                    </a:cubicBezTo>
                    <a:cubicBezTo>
                      <a:pt x="19" y="3"/>
                      <a:pt x="19" y="3"/>
                      <a:pt x="19" y="4"/>
                    </a:cubicBezTo>
                    <a:cubicBezTo>
                      <a:pt x="19" y="4"/>
                      <a:pt x="19" y="4"/>
                      <a:pt x="19" y="4"/>
                    </a:cubicBezTo>
                    <a:cubicBezTo>
                      <a:pt x="19" y="5"/>
                      <a:pt x="19" y="5"/>
                      <a:pt x="19" y="5"/>
                    </a:cubicBezTo>
                    <a:cubicBezTo>
                      <a:pt x="19" y="5"/>
                      <a:pt x="19" y="6"/>
                      <a:pt x="19" y="6"/>
                    </a:cubicBezTo>
                    <a:cubicBezTo>
                      <a:pt x="19" y="6"/>
                      <a:pt x="19" y="6"/>
                      <a:pt x="19" y="6"/>
                    </a:cubicBezTo>
                    <a:cubicBezTo>
                      <a:pt x="19" y="6"/>
                      <a:pt x="19" y="6"/>
                      <a:pt x="19" y="6"/>
                    </a:cubicBezTo>
                    <a:cubicBezTo>
                      <a:pt x="18" y="6"/>
                      <a:pt x="18" y="6"/>
                      <a:pt x="18" y="6"/>
                    </a:cubicBezTo>
                    <a:cubicBezTo>
                      <a:pt x="17" y="6"/>
                      <a:pt x="17" y="5"/>
                      <a:pt x="17" y="5"/>
                    </a:cubicBezTo>
                    <a:cubicBezTo>
                      <a:pt x="16" y="5"/>
                      <a:pt x="15" y="5"/>
                      <a:pt x="15" y="5"/>
                    </a:cubicBezTo>
                    <a:cubicBezTo>
                      <a:pt x="14" y="4"/>
                      <a:pt x="13" y="4"/>
                      <a:pt x="12" y="4"/>
                    </a:cubicBezTo>
                    <a:cubicBezTo>
                      <a:pt x="11" y="4"/>
                      <a:pt x="10" y="5"/>
                      <a:pt x="9" y="5"/>
                    </a:cubicBezTo>
                    <a:cubicBezTo>
                      <a:pt x="9" y="5"/>
                      <a:pt x="8" y="6"/>
                      <a:pt x="7" y="7"/>
                    </a:cubicBezTo>
                    <a:cubicBezTo>
                      <a:pt x="7" y="8"/>
                      <a:pt x="6" y="9"/>
                      <a:pt x="6" y="10"/>
                    </a:cubicBezTo>
                    <a:cubicBezTo>
                      <a:pt x="6" y="11"/>
                      <a:pt x="6" y="12"/>
                      <a:pt x="6" y="14"/>
                    </a:cubicBezTo>
                    <a:cubicBezTo>
                      <a:pt x="6" y="16"/>
                      <a:pt x="6" y="17"/>
                      <a:pt x="6" y="18"/>
                    </a:cubicBezTo>
                    <a:cubicBezTo>
                      <a:pt x="6" y="19"/>
                      <a:pt x="7" y="20"/>
                      <a:pt x="7" y="21"/>
                    </a:cubicBezTo>
                    <a:cubicBezTo>
                      <a:pt x="8" y="22"/>
                      <a:pt x="9" y="23"/>
                      <a:pt x="10" y="23"/>
                    </a:cubicBezTo>
                    <a:cubicBezTo>
                      <a:pt x="10" y="23"/>
                      <a:pt x="11" y="23"/>
                      <a:pt x="12" y="23"/>
                    </a:cubicBezTo>
                    <a:cubicBezTo>
                      <a:pt x="13" y="23"/>
                      <a:pt x="14" y="23"/>
                      <a:pt x="15" y="23"/>
                    </a:cubicBezTo>
                    <a:cubicBezTo>
                      <a:pt x="16" y="23"/>
                      <a:pt x="16" y="23"/>
                      <a:pt x="17" y="23"/>
                    </a:cubicBezTo>
                    <a:cubicBezTo>
                      <a:pt x="17" y="22"/>
                      <a:pt x="18" y="22"/>
                      <a:pt x="18" y="22"/>
                    </a:cubicBezTo>
                    <a:cubicBezTo>
                      <a:pt x="18" y="22"/>
                      <a:pt x="19" y="22"/>
                      <a:pt x="19" y="22"/>
                    </a:cubicBezTo>
                    <a:cubicBezTo>
                      <a:pt x="19" y="22"/>
                      <a:pt x="19" y="22"/>
                      <a:pt x="19" y="22"/>
                    </a:cubicBezTo>
                    <a:cubicBezTo>
                      <a:pt x="19" y="22"/>
                      <a:pt x="19" y="22"/>
                      <a:pt x="19" y="22"/>
                    </a:cubicBezTo>
                    <a:cubicBezTo>
                      <a:pt x="19" y="22"/>
                      <a:pt x="19" y="22"/>
                      <a:pt x="19" y="23"/>
                    </a:cubicBezTo>
                    <a:cubicBezTo>
                      <a:pt x="19" y="23"/>
                      <a:pt x="19" y="23"/>
                      <a:pt x="19"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0" name="Freeform 8621">
                <a:extLst>
                  <a:ext uri="{FF2B5EF4-FFF2-40B4-BE49-F238E27FC236}">
                    <a16:creationId xmlns:a16="http://schemas.microsoft.com/office/drawing/2014/main" id="{07183ACC-BE67-40A9-927A-E95766FF62BD}"/>
                  </a:ext>
                </a:extLst>
              </p:cNvPr>
              <p:cNvSpPr>
                <a:spLocks/>
              </p:cNvSpPr>
              <p:nvPr/>
            </p:nvSpPr>
            <p:spPr bwMode="auto">
              <a:xfrm>
                <a:off x="-41275" y="3867267"/>
                <a:ext cx="44450" cy="73025"/>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4 w 17"/>
                  <a:gd name="T11" fmla="*/ 28 h 28"/>
                  <a:gd name="T12" fmla="*/ 13 w 17"/>
                  <a:gd name="T13" fmla="*/ 28 h 28"/>
                  <a:gd name="T14" fmla="*/ 12 w 17"/>
                  <a:gd name="T15" fmla="*/ 28 h 28"/>
                  <a:gd name="T16" fmla="*/ 12 w 17"/>
                  <a:gd name="T17" fmla="*/ 28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4 h 28"/>
                  <a:gd name="T30" fmla="*/ 5 w 17"/>
                  <a:gd name="T31" fmla="*/ 16 h 28"/>
                  <a:gd name="T32" fmla="*/ 5 w 17"/>
                  <a:gd name="T33" fmla="*/ 28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8 h 28"/>
                  <a:gd name="T50" fmla="*/ 0 w 17"/>
                  <a:gd name="T51" fmla="*/ 0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0 h 28"/>
                  <a:gd name="T68" fmla="*/ 5 w 17"/>
                  <a:gd name="T69" fmla="*/ 12 h 28"/>
                  <a:gd name="T70" fmla="*/ 8 w 17"/>
                  <a:gd name="T71" fmla="*/ 10 h 28"/>
                  <a:gd name="T72" fmla="*/ 11 w 17"/>
                  <a:gd name="T73" fmla="*/ 9 h 28"/>
                  <a:gd name="T74" fmla="*/ 14 w 17"/>
                  <a:gd name="T75" fmla="*/ 10 h 28"/>
                  <a:gd name="T76" fmla="*/ 16 w 17"/>
                  <a:gd name="T77" fmla="*/ 11 h 28"/>
                  <a:gd name="T78" fmla="*/ 17 w 17"/>
                  <a:gd name="T79" fmla="*/ 14 h 28"/>
                  <a:gd name="T80" fmla="*/ 17 w 17"/>
                  <a:gd name="T81" fmla="*/ 17 h 28"/>
                  <a:gd name="T82" fmla="*/ 17 w 17"/>
                  <a:gd name="T83" fmla="*/ 27 h 28"/>
                  <a:gd name="T84" fmla="*/ 17 w 17"/>
                  <a:gd name="T8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8">
                    <a:moveTo>
                      <a:pt x="17" y="28"/>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4" y="28"/>
                    </a:cubicBezTo>
                    <a:cubicBezTo>
                      <a:pt x="13" y="28"/>
                      <a:pt x="13" y="28"/>
                      <a:pt x="13" y="28"/>
                    </a:cubicBezTo>
                    <a:cubicBezTo>
                      <a:pt x="13" y="28"/>
                      <a:pt x="12" y="28"/>
                      <a:pt x="12" y="28"/>
                    </a:cubicBezTo>
                    <a:cubicBezTo>
                      <a:pt x="12" y="28"/>
                      <a:pt x="12" y="28"/>
                      <a:pt x="12" y="28"/>
                    </a:cubicBezTo>
                    <a:cubicBezTo>
                      <a:pt x="12" y="17"/>
                      <a:pt x="12" y="17"/>
                      <a:pt x="12" y="17"/>
                    </a:cubicBezTo>
                    <a:cubicBezTo>
                      <a:pt x="12" y="17"/>
                      <a:pt x="12" y="16"/>
                      <a:pt x="12" y="15"/>
                    </a:cubicBezTo>
                    <a:cubicBezTo>
                      <a:pt x="12" y="15"/>
                      <a:pt x="12" y="14"/>
                      <a:pt x="11" y="14"/>
                    </a:cubicBezTo>
                    <a:cubicBezTo>
                      <a:pt x="11" y="14"/>
                      <a:pt x="11" y="13"/>
                      <a:pt x="10" y="13"/>
                    </a:cubicBezTo>
                    <a:cubicBezTo>
                      <a:pt x="10" y="13"/>
                      <a:pt x="10" y="13"/>
                      <a:pt x="9" y="13"/>
                    </a:cubicBezTo>
                    <a:cubicBezTo>
                      <a:pt x="8" y="13"/>
                      <a:pt x="8" y="13"/>
                      <a:pt x="7" y="14"/>
                    </a:cubicBezTo>
                    <a:cubicBezTo>
                      <a:pt x="6" y="14"/>
                      <a:pt x="6" y="15"/>
                      <a:pt x="5" y="16"/>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12"/>
                      <a:pt x="5" y="12"/>
                      <a:pt x="5" y="12"/>
                    </a:cubicBezTo>
                    <a:cubicBezTo>
                      <a:pt x="6" y="11"/>
                      <a:pt x="7" y="10"/>
                      <a:pt x="8" y="10"/>
                    </a:cubicBezTo>
                    <a:cubicBezTo>
                      <a:pt x="9" y="9"/>
                      <a:pt x="10" y="9"/>
                      <a:pt x="11" y="9"/>
                    </a:cubicBezTo>
                    <a:cubicBezTo>
                      <a:pt x="12" y="9"/>
                      <a:pt x="13" y="9"/>
                      <a:pt x="14" y="10"/>
                    </a:cubicBezTo>
                    <a:cubicBezTo>
                      <a:pt x="15" y="10"/>
                      <a:pt x="15" y="11"/>
                      <a:pt x="16" y="11"/>
                    </a:cubicBezTo>
                    <a:cubicBezTo>
                      <a:pt x="16" y="12"/>
                      <a:pt x="17" y="13"/>
                      <a:pt x="17" y="14"/>
                    </a:cubicBezTo>
                    <a:cubicBezTo>
                      <a:pt x="17" y="15"/>
                      <a:pt x="17" y="16"/>
                      <a:pt x="17" y="17"/>
                    </a:cubicBezTo>
                    <a:cubicBezTo>
                      <a:pt x="17" y="27"/>
                      <a:pt x="17" y="27"/>
                      <a:pt x="17" y="27"/>
                    </a:cubicBezTo>
                    <a:lnTo>
                      <a:pt x="17"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1" name="Freeform 8622">
                <a:extLst>
                  <a:ext uri="{FF2B5EF4-FFF2-40B4-BE49-F238E27FC236}">
                    <a16:creationId xmlns:a16="http://schemas.microsoft.com/office/drawing/2014/main" id="{9EF81ABE-1CEC-4168-AB76-20CB6A339855}"/>
                  </a:ext>
                </a:extLst>
              </p:cNvPr>
              <p:cNvSpPr>
                <a:spLocks/>
              </p:cNvSpPr>
              <p:nvPr/>
            </p:nvSpPr>
            <p:spPr bwMode="auto">
              <a:xfrm>
                <a:off x="17463" y="3870442"/>
                <a:ext cx="15875" cy="14288"/>
              </a:xfrm>
              <a:custGeom>
                <a:avLst/>
                <a:gdLst>
                  <a:gd name="T0" fmla="*/ 6 w 6"/>
                  <a:gd name="T1" fmla="*/ 3 h 6"/>
                  <a:gd name="T2" fmla="*/ 5 w 6"/>
                  <a:gd name="T3" fmla="*/ 6 h 6"/>
                  <a:gd name="T4" fmla="*/ 3 w 6"/>
                  <a:gd name="T5" fmla="*/ 6 h 6"/>
                  <a:gd name="T6" fmla="*/ 1 w 6"/>
                  <a:gd name="T7" fmla="*/ 6 h 6"/>
                  <a:gd name="T8" fmla="*/ 0 w 6"/>
                  <a:gd name="T9" fmla="*/ 3 h 6"/>
                  <a:gd name="T10" fmla="*/ 1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6"/>
                    </a:cubicBezTo>
                    <a:cubicBezTo>
                      <a:pt x="5" y="6"/>
                      <a:pt x="4" y="6"/>
                      <a:pt x="3" y="6"/>
                    </a:cubicBezTo>
                    <a:cubicBezTo>
                      <a:pt x="2" y="6"/>
                      <a:pt x="1" y="6"/>
                      <a:pt x="1" y="6"/>
                    </a:cubicBezTo>
                    <a:cubicBezTo>
                      <a:pt x="0" y="5"/>
                      <a:pt x="0" y="4"/>
                      <a:pt x="0" y="3"/>
                    </a:cubicBezTo>
                    <a:cubicBezTo>
                      <a:pt x="0" y="2"/>
                      <a:pt x="0" y="2"/>
                      <a:pt x="1" y="1"/>
                    </a:cubicBezTo>
                    <a:cubicBezTo>
                      <a:pt x="1" y="1"/>
                      <a:pt x="2" y="0"/>
                      <a:pt x="3" y="0"/>
                    </a:cubicBezTo>
                    <a:cubicBezTo>
                      <a:pt x="4" y="0"/>
                      <a:pt x="5" y="1"/>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2" name="Freeform 8623">
                <a:extLst>
                  <a:ext uri="{FF2B5EF4-FFF2-40B4-BE49-F238E27FC236}">
                    <a16:creationId xmlns:a16="http://schemas.microsoft.com/office/drawing/2014/main" id="{4BB3EC4E-151C-4A42-9FB6-30998551A4E4}"/>
                  </a:ext>
                </a:extLst>
              </p:cNvPr>
              <p:cNvSpPr>
                <a:spLocks/>
              </p:cNvSpPr>
              <p:nvPr/>
            </p:nvSpPr>
            <p:spPr bwMode="auto">
              <a:xfrm>
                <a:off x="17463" y="3891080"/>
                <a:ext cx="12700" cy="49213"/>
              </a:xfrm>
              <a:custGeom>
                <a:avLst/>
                <a:gdLst>
                  <a:gd name="T0" fmla="*/ 5 w 5"/>
                  <a:gd name="T1" fmla="*/ 19 h 19"/>
                  <a:gd name="T2" fmla="*/ 5 w 5"/>
                  <a:gd name="T3" fmla="*/ 19 h 19"/>
                  <a:gd name="T4" fmla="*/ 5 w 5"/>
                  <a:gd name="T5" fmla="*/ 19 h 19"/>
                  <a:gd name="T6" fmla="*/ 4 w 5"/>
                  <a:gd name="T7" fmla="*/ 19 h 19"/>
                  <a:gd name="T8" fmla="*/ 3 w 5"/>
                  <a:gd name="T9" fmla="*/ 19 h 19"/>
                  <a:gd name="T10" fmla="*/ 2 w 5"/>
                  <a:gd name="T11" fmla="*/ 19 h 19"/>
                  <a:gd name="T12" fmla="*/ 1 w 5"/>
                  <a:gd name="T13" fmla="*/ 19 h 19"/>
                  <a:gd name="T14" fmla="*/ 0 w 5"/>
                  <a:gd name="T15" fmla="*/ 19 h 19"/>
                  <a:gd name="T16" fmla="*/ 0 w 5"/>
                  <a:gd name="T17" fmla="*/ 19 h 19"/>
                  <a:gd name="T18" fmla="*/ 0 w 5"/>
                  <a:gd name="T19" fmla="*/ 1 h 19"/>
                  <a:gd name="T20" fmla="*/ 0 w 5"/>
                  <a:gd name="T21" fmla="*/ 1 h 19"/>
                  <a:gd name="T22" fmla="*/ 1 w 5"/>
                  <a:gd name="T23" fmla="*/ 0 h 19"/>
                  <a:gd name="T24" fmla="*/ 2 w 5"/>
                  <a:gd name="T25" fmla="*/ 0 h 19"/>
                  <a:gd name="T26" fmla="*/ 3 w 5"/>
                  <a:gd name="T27" fmla="*/ 0 h 19"/>
                  <a:gd name="T28" fmla="*/ 4 w 5"/>
                  <a:gd name="T29" fmla="*/ 0 h 19"/>
                  <a:gd name="T30" fmla="*/ 5 w 5"/>
                  <a:gd name="T31" fmla="*/ 0 h 19"/>
                  <a:gd name="T32" fmla="*/ 5 w 5"/>
                  <a:gd name="T33" fmla="*/ 1 h 19"/>
                  <a:gd name="T34" fmla="*/ 5 w 5"/>
                  <a:gd name="T35" fmla="*/ 1 h 19"/>
                  <a:gd name="T36" fmla="*/ 5 w 5"/>
                  <a:gd name="T37" fmla="*/ 18 h 19"/>
                  <a:gd name="T38" fmla="*/ 5 w 5"/>
                  <a:gd name="T3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19">
                    <a:moveTo>
                      <a:pt x="5" y="19"/>
                    </a:move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9"/>
                    </a:cubicBezTo>
                    <a:cubicBezTo>
                      <a:pt x="0" y="1"/>
                      <a:pt x="0" y="1"/>
                      <a:pt x="0" y="1"/>
                    </a:cubicBezTo>
                    <a:cubicBezTo>
                      <a:pt x="0" y="1"/>
                      <a:pt x="0" y="1"/>
                      <a:pt x="0" y="1"/>
                    </a:cubicBezTo>
                    <a:cubicBezTo>
                      <a:pt x="0" y="1"/>
                      <a:pt x="1" y="0"/>
                      <a:pt x="1" y="0"/>
                    </a:cubicBezTo>
                    <a:cubicBezTo>
                      <a:pt x="1" y="0"/>
                      <a:pt x="1" y="0"/>
                      <a:pt x="2" y="0"/>
                    </a:cubicBezTo>
                    <a:cubicBezTo>
                      <a:pt x="2" y="0"/>
                      <a:pt x="2" y="0"/>
                      <a:pt x="3" y="0"/>
                    </a:cubicBezTo>
                    <a:cubicBezTo>
                      <a:pt x="3" y="0"/>
                      <a:pt x="4" y="0"/>
                      <a:pt x="4" y="0"/>
                    </a:cubicBezTo>
                    <a:cubicBezTo>
                      <a:pt x="4" y="0"/>
                      <a:pt x="5" y="0"/>
                      <a:pt x="5" y="0"/>
                    </a:cubicBezTo>
                    <a:cubicBezTo>
                      <a:pt x="5" y="0"/>
                      <a:pt x="5" y="1"/>
                      <a:pt x="5" y="1"/>
                    </a:cubicBezTo>
                    <a:cubicBezTo>
                      <a:pt x="5" y="1"/>
                      <a:pt x="5" y="1"/>
                      <a:pt x="5" y="1"/>
                    </a:cubicBezTo>
                    <a:cubicBezTo>
                      <a:pt x="5" y="18"/>
                      <a:pt x="5" y="18"/>
                      <a:pt x="5" y="18"/>
                    </a:cubicBezTo>
                    <a:lnTo>
                      <a:pt x="5"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3" name="Freeform 8624">
                <a:extLst>
                  <a:ext uri="{FF2B5EF4-FFF2-40B4-BE49-F238E27FC236}">
                    <a16:creationId xmlns:a16="http://schemas.microsoft.com/office/drawing/2014/main" id="{E1869CDA-70A9-4A18-A385-896D12D8DC32}"/>
                  </a:ext>
                </a:extLst>
              </p:cNvPr>
              <p:cNvSpPr>
                <a:spLocks/>
              </p:cNvSpPr>
              <p:nvPr/>
            </p:nvSpPr>
            <p:spPr bwMode="auto">
              <a:xfrm>
                <a:off x="41275" y="3891080"/>
                <a:ext cx="39688" cy="49213"/>
              </a:xfrm>
              <a:custGeom>
                <a:avLst/>
                <a:gdLst>
                  <a:gd name="T0" fmla="*/ 15 w 15"/>
                  <a:gd name="T1" fmla="*/ 13 h 19"/>
                  <a:gd name="T2" fmla="*/ 14 w 15"/>
                  <a:gd name="T3" fmla="*/ 16 h 19"/>
                  <a:gd name="T4" fmla="*/ 12 w 15"/>
                  <a:gd name="T5" fmla="*/ 18 h 19"/>
                  <a:gd name="T6" fmla="*/ 10 w 15"/>
                  <a:gd name="T7" fmla="*/ 19 h 19"/>
                  <a:gd name="T8" fmla="*/ 7 w 15"/>
                  <a:gd name="T9" fmla="*/ 19 h 19"/>
                  <a:gd name="T10" fmla="*/ 5 w 15"/>
                  <a:gd name="T11" fmla="*/ 19 h 19"/>
                  <a:gd name="T12" fmla="*/ 3 w 15"/>
                  <a:gd name="T13" fmla="*/ 19 h 19"/>
                  <a:gd name="T14" fmla="*/ 2 w 15"/>
                  <a:gd name="T15" fmla="*/ 18 h 19"/>
                  <a:gd name="T16" fmla="*/ 1 w 15"/>
                  <a:gd name="T17" fmla="*/ 18 h 19"/>
                  <a:gd name="T18" fmla="*/ 1 w 15"/>
                  <a:gd name="T19" fmla="*/ 17 h 19"/>
                  <a:gd name="T20" fmla="*/ 0 w 15"/>
                  <a:gd name="T21" fmla="*/ 16 h 19"/>
                  <a:gd name="T22" fmla="*/ 1 w 15"/>
                  <a:gd name="T23" fmla="*/ 15 h 19"/>
                  <a:gd name="T24" fmla="*/ 1 w 15"/>
                  <a:gd name="T25" fmla="*/ 14 h 19"/>
                  <a:gd name="T26" fmla="*/ 1 w 15"/>
                  <a:gd name="T27" fmla="*/ 14 h 19"/>
                  <a:gd name="T28" fmla="*/ 1 w 15"/>
                  <a:gd name="T29" fmla="*/ 14 h 19"/>
                  <a:gd name="T30" fmla="*/ 2 w 15"/>
                  <a:gd name="T31" fmla="*/ 14 h 19"/>
                  <a:gd name="T32" fmla="*/ 3 w 15"/>
                  <a:gd name="T33" fmla="*/ 15 h 19"/>
                  <a:gd name="T34" fmla="*/ 4 w 15"/>
                  <a:gd name="T35" fmla="*/ 15 h 19"/>
                  <a:gd name="T36" fmla="*/ 6 w 15"/>
                  <a:gd name="T37" fmla="*/ 15 h 19"/>
                  <a:gd name="T38" fmla="*/ 8 w 15"/>
                  <a:gd name="T39" fmla="*/ 15 h 19"/>
                  <a:gd name="T40" fmla="*/ 9 w 15"/>
                  <a:gd name="T41" fmla="*/ 15 h 19"/>
                  <a:gd name="T42" fmla="*/ 9 w 15"/>
                  <a:gd name="T43" fmla="*/ 15 h 19"/>
                  <a:gd name="T44" fmla="*/ 9 w 15"/>
                  <a:gd name="T45" fmla="*/ 14 h 19"/>
                  <a:gd name="T46" fmla="*/ 9 w 15"/>
                  <a:gd name="T47" fmla="*/ 13 h 19"/>
                  <a:gd name="T48" fmla="*/ 8 w 15"/>
                  <a:gd name="T49" fmla="*/ 12 h 19"/>
                  <a:gd name="T50" fmla="*/ 7 w 15"/>
                  <a:gd name="T51" fmla="*/ 12 h 19"/>
                  <a:gd name="T52" fmla="*/ 5 w 15"/>
                  <a:gd name="T53" fmla="*/ 11 h 19"/>
                  <a:gd name="T54" fmla="*/ 3 w 15"/>
                  <a:gd name="T55" fmla="*/ 10 h 19"/>
                  <a:gd name="T56" fmla="*/ 2 w 15"/>
                  <a:gd name="T57" fmla="*/ 9 h 19"/>
                  <a:gd name="T58" fmla="*/ 1 w 15"/>
                  <a:gd name="T59" fmla="*/ 8 h 19"/>
                  <a:gd name="T60" fmla="*/ 1 w 15"/>
                  <a:gd name="T61" fmla="*/ 6 h 19"/>
                  <a:gd name="T62" fmla="*/ 1 w 15"/>
                  <a:gd name="T63" fmla="*/ 3 h 19"/>
                  <a:gd name="T64" fmla="*/ 3 w 15"/>
                  <a:gd name="T65" fmla="*/ 2 h 19"/>
                  <a:gd name="T66" fmla="*/ 5 w 15"/>
                  <a:gd name="T67" fmla="*/ 1 h 19"/>
                  <a:gd name="T68" fmla="*/ 8 w 15"/>
                  <a:gd name="T69" fmla="*/ 0 h 19"/>
                  <a:gd name="T70" fmla="*/ 10 w 15"/>
                  <a:gd name="T71" fmla="*/ 0 h 19"/>
                  <a:gd name="T72" fmla="*/ 11 w 15"/>
                  <a:gd name="T73" fmla="*/ 1 h 19"/>
                  <a:gd name="T74" fmla="*/ 12 w 15"/>
                  <a:gd name="T75" fmla="*/ 1 h 19"/>
                  <a:gd name="T76" fmla="*/ 13 w 15"/>
                  <a:gd name="T77" fmla="*/ 2 h 19"/>
                  <a:gd name="T78" fmla="*/ 13 w 15"/>
                  <a:gd name="T79" fmla="*/ 2 h 19"/>
                  <a:gd name="T80" fmla="*/ 13 w 15"/>
                  <a:gd name="T81" fmla="*/ 3 h 19"/>
                  <a:gd name="T82" fmla="*/ 13 w 15"/>
                  <a:gd name="T83" fmla="*/ 3 h 19"/>
                  <a:gd name="T84" fmla="*/ 13 w 15"/>
                  <a:gd name="T85" fmla="*/ 4 h 19"/>
                  <a:gd name="T86" fmla="*/ 13 w 15"/>
                  <a:gd name="T87" fmla="*/ 5 h 19"/>
                  <a:gd name="T88" fmla="*/ 13 w 15"/>
                  <a:gd name="T89" fmla="*/ 6 h 19"/>
                  <a:gd name="T90" fmla="*/ 13 w 15"/>
                  <a:gd name="T91" fmla="*/ 6 h 19"/>
                  <a:gd name="T92" fmla="*/ 13 w 15"/>
                  <a:gd name="T93" fmla="*/ 6 h 19"/>
                  <a:gd name="T94" fmla="*/ 12 w 15"/>
                  <a:gd name="T95" fmla="*/ 6 h 19"/>
                  <a:gd name="T96" fmla="*/ 11 w 15"/>
                  <a:gd name="T97" fmla="*/ 5 h 19"/>
                  <a:gd name="T98" fmla="*/ 10 w 15"/>
                  <a:gd name="T99" fmla="*/ 4 h 19"/>
                  <a:gd name="T100" fmla="*/ 8 w 15"/>
                  <a:gd name="T101" fmla="*/ 4 h 19"/>
                  <a:gd name="T102" fmla="*/ 7 w 15"/>
                  <a:gd name="T103" fmla="*/ 4 h 19"/>
                  <a:gd name="T104" fmla="*/ 6 w 15"/>
                  <a:gd name="T105" fmla="*/ 4 h 19"/>
                  <a:gd name="T106" fmla="*/ 6 w 15"/>
                  <a:gd name="T107" fmla="*/ 5 h 19"/>
                  <a:gd name="T108" fmla="*/ 5 w 15"/>
                  <a:gd name="T109" fmla="*/ 5 h 19"/>
                  <a:gd name="T110" fmla="*/ 6 w 15"/>
                  <a:gd name="T111" fmla="*/ 6 h 19"/>
                  <a:gd name="T112" fmla="*/ 7 w 15"/>
                  <a:gd name="T113" fmla="*/ 7 h 19"/>
                  <a:gd name="T114" fmla="*/ 8 w 15"/>
                  <a:gd name="T115" fmla="*/ 8 h 19"/>
                  <a:gd name="T116" fmla="*/ 10 w 15"/>
                  <a:gd name="T117" fmla="*/ 8 h 19"/>
                  <a:gd name="T118" fmla="*/ 12 w 15"/>
                  <a:gd name="T119" fmla="*/ 9 h 19"/>
                  <a:gd name="T120" fmla="*/ 13 w 15"/>
                  <a:gd name="T121" fmla="*/ 10 h 19"/>
                  <a:gd name="T122" fmla="*/ 14 w 15"/>
                  <a:gd name="T123" fmla="*/ 11 h 19"/>
                  <a:gd name="T124" fmla="*/ 15 w 15"/>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 h="19">
                    <a:moveTo>
                      <a:pt x="15" y="13"/>
                    </a:moveTo>
                    <a:cubicBezTo>
                      <a:pt x="15" y="14"/>
                      <a:pt x="14" y="15"/>
                      <a:pt x="14" y="16"/>
                    </a:cubicBezTo>
                    <a:cubicBezTo>
                      <a:pt x="14" y="17"/>
                      <a:pt x="13" y="17"/>
                      <a:pt x="12" y="18"/>
                    </a:cubicBezTo>
                    <a:cubicBezTo>
                      <a:pt x="12" y="18"/>
                      <a:pt x="11" y="19"/>
                      <a:pt x="10" y="19"/>
                    </a:cubicBezTo>
                    <a:cubicBezTo>
                      <a:pt x="9" y="19"/>
                      <a:pt x="8" y="19"/>
                      <a:pt x="7" y="19"/>
                    </a:cubicBezTo>
                    <a:cubicBezTo>
                      <a:pt x="6" y="19"/>
                      <a:pt x="5" y="19"/>
                      <a:pt x="5" y="19"/>
                    </a:cubicBezTo>
                    <a:cubicBezTo>
                      <a:pt x="4" y="19"/>
                      <a:pt x="3" y="19"/>
                      <a:pt x="3" y="19"/>
                    </a:cubicBezTo>
                    <a:cubicBezTo>
                      <a:pt x="2" y="19"/>
                      <a:pt x="2" y="18"/>
                      <a:pt x="2" y="18"/>
                    </a:cubicBezTo>
                    <a:cubicBezTo>
                      <a:pt x="1" y="18"/>
                      <a:pt x="1" y="18"/>
                      <a:pt x="1" y="18"/>
                    </a:cubicBezTo>
                    <a:cubicBezTo>
                      <a:pt x="1" y="17"/>
                      <a:pt x="1" y="17"/>
                      <a:pt x="1" y="17"/>
                    </a:cubicBezTo>
                    <a:cubicBezTo>
                      <a:pt x="1" y="17"/>
                      <a:pt x="0" y="16"/>
                      <a:pt x="0" y="16"/>
                    </a:cubicBezTo>
                    <a:cubicBezTo>
                      <a:pt x="0" y="15"/>
                      <a:pt x="0" y="15"/>
                      <a:pt x="1" y="15"/>
                    </a:cubicBezTo>
                    <a:cubicBezTo>
                      <a:pt x="1" y="14"/>
                      <a:pt x="1" y="14"/>
                      <a:pt x="1" y="14"/>
                    </a:cubicBezTo>
                    <a:cubicBezTo>
                      <a:pt x="1" y="14"/>
                      <a:pt x="1" y="14"/>
                      <a:pt x="1" y="14"/>
                    </a:cubicBezTo>
                    <a:cubicBezTo>
                      <a:pt x="1" y="14"/>
                      <a:pt x="1" y="14"/>
                      <a:pt x="1" y="14"/>
                    </a:cubicBezTo>
                    <a:cubicBezTo>
                      <a:pt x="1" y="14"/>
                      <a:pt x="2" y="14"/>
                      <a:pt x="2" y="14"/>
                    </a:cubicBezTo>
                    <a:cubicBezTo>
                      <a:pt x="2" y="14"/>
                      <a:pt x="2" y="14"/>
                      <a:pt x="3" y="15"/>
                    </a:cubicBezTo>
                    <a:cubicBezTo>
                      <a:pt x="3" y="15"/>
                      <a:pt x="4" y="15"/>
                      <a:pt x="4" y="15"/>
                    </a:cubicBezTo>
                    <a:cubicBezTo>
                      <a:pt x="5" y="15"/>
                      <a:pt x="6" y="15"/>
                      <a:pt x="6" y="15"/>
                    </a:cubicBezTo>
                    <a:cubicBezTo>
                      <a:pt x="7" y="15"/>
                      <a:pt x="7" y="15"/>
                      <a:pt x="8" y="15"/>
                    </a:cubicBezTo>
                    <a:cubicBezTo>
                      <a:pt x="8" y="15"/>
                      <a:pt x="8" y="15"/>
                      <a:pt x="9" y="15"/>
                    </a:cubicBezTo>
                    <a:cubicBezTo>
                      <a:pt x="9" y="15"/>
                      <a:pt x="9" y="15"/>
                      <a:pt x="9" y="15"/>
                    </a:cubicBezTo>
                    <a:cubicBezTo>
                      <a:pt x="9" y="14"/>
                      <a:pt x="9" y="14"/>
                      <a:pt x="9" y="14"/>
                    </a:cubicBezTo>
                    <a:cubicBezTo>
                      <a:pt x="9" y="13"/>
                      <a:pt x="9" y="13"/>
                      <a:pt x="9" y="13"/>
                    </a:cubicBezTo>
                    <a:cubicBezTo>
                      <a:pt x="9" y="13"/>
                      <a:pt x="9" y="12"/>
                      <a:pt x="8" y="12"/>
                    </a:cubicBezTo>
                    <a:cubicBezTo>
                      <a:pt x="8" y="12"/>
                      <a:pt x="7" y="12"/>
                      <a:pt x="7" y="12"/>
                    </a:cubicBezTo>
                    <a:cubicBezTo>
                      <a:pt x="6" y="11"/>
                      <a:pt x="6" y="11"/>
                      <a:pt x="5" y="11"/>
                    </a:cubicBezTo>
                    <a:cubicBezTo>
                      <a:pt x="4" y="11"/>
                      <a:pt x="4" y="10"/>
                      <a:pt x="3" y="10"/>
                    </a:cubicBezTo>
                    <a:cubicBezTo>
                      <a:pt x="3" y="10"/>
                      <a:pt x="2" y="10"/>
                      <a:pt x="2" y="9"/>
                    </a:cubicBezTo>
                    <a:cubicBezTo>
                      <a:pt x="2" y="9"/>
                      <a:pt x="1" y="8"/>
                      <a:pt x="1" y="8"/>
                    </a:cubicBezTo>
                    <a:cubicBezTo>
                      <a:pt x="1" y="7"/>
                      <a:pt x="1" y="6"/>
                      <a:pt x="1" y="6"/>
                    </a:cubicBezTo>
                    <a:cubicBezTo>
                      <a:pt x="1" y="5"/>
                      <a:pt x="1" y="4"/>
                      <a:pt x="1" y="3"/>
                    </a:cubicBezTo>
                    <a:cubicBezTo>
                      <a:pt x="1" y="3"/>
                      <a:pt x="2" y="2"/>
                      <a:pt x="3" y="2"/>
                    </a:cubicBezTo>
                    <a:cubicBezTo>
                      <a:pt x="3" y="1"/>
                      <a:pt x="4" y="1"/>
                      <a:pt x="5" y="1"/>
                    </a:cubicBezTo>
                    <a:cubicBezTo>
                      <a:pt x="6" y="0"/>
                      <a:pt x="7" y="0"/>
                      <a:pt x="8" y="0"/>
                    </a:cubicBezTo>
                    <a:cubicBezTo>
                      <a:pt x="9" y="0"/>
                      <a:pt x="9" y="0"/>
                      <a:pt x="10" y="0"/>
                    </a:cubicBezTo>
                    <a:cubicBezTo>
                      <a:pt x="10" y="0"/>
                      <a:pt x="11" y="1"/>
                      <a:pt x="11" y="1"/>
                    </a:cubicBezTo>
                    <a:cubicBezTo>
                      <a:pt x="12" y="1"/>
                      <a:pt x="12" y="1"/>
                      <a:pt x="12" y="1"/>
                    </a:cubicBezTo>
                    <a:cubicBezTo>
                      <a:pt x="13" y="1"/>
                      <a:pt x="13" y="2"/>
                      <a:pt x="13" y="2"/>
                    </a:cubicBezTo>
                    <a:cubicBezTo>
                      <a:pt x="13" y="2"/>
                      <a:pt x="13" y="2"/>
                      <a:pt x="13" y="2"/>
                    </a:cubicBezTo>
                    <a:cubicBezTo>
                      <a:pt x="13" y="2"/>
                      <a:pt x="13" y="2"/>
                      <a:pt x="13" y="3"/>
                    </a:cubicBezTo>
                    <a:cubicBezTo>
                      <a:pt x="13" y="3"/>
                      <a:pt x="13" y="3"/>
                      <a:pt x="13" y="3"/>
                    </a:cubicBezTo>
                    <a:cubicBezTo>
                      <a:pt x="13" y="3"/>
                      <a:pt x="13" y="4"/>
                      <a:pt x="13" y="4"/>
                    </a:cubicBezTo>
                    <a:cubicBezTo>
                      <a:pt x="13" y="4"/>
                      <a:pt x="13" y="5"/>
                      <a:pt x="13" y="5"/>
                    </a:cubicBezTo>
                    <a:cubicBezTo>
                      <a:pt x="13" y="5"/>
                      <a:pt x="13" y="5"/>
                      <a:pt x="13" y="6"/>
                    </a:cubicBezTo>
                    <a:cubicBezTo>
                      <a:pt x="13" y="6"/>
                      <a:pt x="13" y="6"/>
                      <a:pt x="13" y="6"/>
                    </a:cubicBezTo>
                    <a:cubicBezTo>
                      <a:pt x="13" y="6"/>
                      <a:pt x="13" y="6"/>
                      <a:pt x="13" y="6"/>
                    </a:cubicBezTo>
                    <a:cubicBezTo>
                      <a:pt x="13" y="6"/>
                      <a:pt x="13" y="6"/>
                      <a:pt x="12" y="6"/>
                    </a:cubicBezTo>
                    <a:cubicBezTo>
                      <a:pt x="12" y="5"/>
                      <a:pt x="12" y="5"/>
                      <a:pt x="11" y="5"/>
                    </a:cubicBezTo>
                    <a:cubicBezTo>
                      <a:pt x="11" y="5"/>
                      <a:pt x="10" y="4"/>
                      <a:pt x="10" y="4"/>
                    </a:cubicBezTo>
                    <a:cubicBezTo>
                      <a:pt x="9" y="4"/>
                      <a:pt x="9" y="4"/>
                      <a:pt x="8" y="4"/>
                    </a:cubicBezTo>
                    <a:cubicBezTo>
                      <a:pt x="8" y="4"/>
                      <a:pt x="7" y="4"/>
                      <a:pt x="7" y="4"/>
                    </a:cubicBezTo>
                    <a:cubicBezTo>
                      <a:pt x="7" y="4"/>
                      <a:pt x="6" y="4"/>
                      <a:pt x="6" y="4"/>
                    </a:cubicBezTo>
                    <a:cubicBezTo>
                      <a:pt x="6" y="4"/>
                      <a:pt x="6" y="5"/>
                      <a:pt x="6" y="5"/>
                    </a:cubicBezTo>
                    <a:cubicBezTo>
                      <a:pt x="6" y="5"/>
                      <a:pt x="5" y="5"/>
                      <a:pt x="5" y="5"/>
                    </a:cubicBezTo>
                    <a:cubicBezTo>
                      <a:pt x="5" y="6"/>
                      <a:pt x="6" y="6"/>
                      <a:pt x="6" y="6"/>
                    </a:cubicBezTo>
                    <a:cubicBezTo>
                      <a:pt x="6" y="7"/>
                      <a:pt x="6" y="7"/>
                      <a:pt x="7" y="7"/>
                    </a:cubicBezTo>
                    <a:cubicBezTo>
                      <a:pt x="7" y="7"/>
                      <a:pt x="8" y="7"/>
                      <a:pt x="8" y="8"/>
                    </a:cubicBezTo>
                    <a:cubicBezTo>
                      <a:pt x="9" y="8"/>
                      <a:pt x="9" y="8"/>
                      <a:pt x="10" y="8"/>
                    </a:cubicBezTo>
                    <a:cubicBezTo>
                      <a:pt x="11" y="8"/>
                      <a:pt x="11" y="9"/>
                      <a:pt x="12" y="9"/>
                    </a:cubicBezTo>
                    <a:cubicBezTo>
                      <a:pt x="12" y="9"/>
                      <a:pt x="13" y="10"/>
                      <a:pt x="13" y="10"/>
                    </a:cubicBezTo>
                    <a:cubicBezTo>
                      <a:pt x="14" y="10"/>
                      <a:pt x="14" y="11"/>
                      <a:pt x="14" y="11"/>
                    </a:cubicBezTo>
                    <a:cubicBezTo>
                      <a:pt x="14" y="12"/>
                      <a:pt x="15" y="13"/>
                      <a:pt x="15"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4" name="Freeform 8625">
                <a:extLst>
                  <a:ext uri="{FF2B5EF4-FFF2-40B4-BE49-F238E27FC236}">
                    <a16:creationId xmlns:a16="http://schemas.microsoft.com/office/drawing/2014/main" id="{E8FAC76D-5376-478E-B0C6-5EB1BA76B4E8}"/>
                  </a:ext>
                </a:extLst>
              </p:cNvPr>
              <p:cNvSpPr>
                <a:spLocks/>
              </p:cNvSpPr>
              <p:nvPr/>
            </p:nvSpPr>
            <p:spPr bwMode="auto">
              <a:xfrm>
                <a:off x="100013" y="3922830"/>
                <a:ext cx="17463" cy="7938"/>
              </a:xfrm>
              <a:custGeom>
                <a:avLst/>
                <a:gdLst>
                  <a:gd name="T0" fmla="*/ 7 w 7"/>
                  <a:gd name="T1" fmla="*/ 0 h 3"/>
                  <a:gd name="T2" fmla="*/ 5 w 7"/>
                  <a:gd name="T3" fmla="*/ 0 h 3"/>
                  <a:gd name="T4" fmla="*/ 3 w 7"/>
                  <a:gd name="T5" fmla="*/ 0 h 3"/>
                  <a:gd name="T6" fmla="*/ 1 w 7"/>
                  <a:gd name="T7" fmla="*/ 0 h 3"/>
                  <a:gd name="T8" fmla="*/ 0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5" name="Freeform 8626">
                <a:extLst>
                  <a:ext uri="{FF2B5EF4-FFF2-40B4-BE49-F238E27FC236}">
                    <a16:creationId xmlns:a16="http://schemas.microsoft.com/office/drawing/2014/main" id="{40BFC23F-E3E5-4692-9618-1135F30CE187}"/>
                  </a:ext>
                </a:extLst>
              </p:cNvPr>
              <p:cNvSpPr>
                <a:spLocks/>
              </p:cNvSpPr>
              <p:nvPr/>
            </p:nvSpPr>
            <p:spPr bwMode="auto">
              <a:xfrm>
                <a:off x="85725" y="3891080"/>
                <a:ext cx="46038" cy="49213"/>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8 h 19"/>
                  <a:gd name="T86" fmla="*/ 17 w 17"/>
                  <a:gd name="T8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5" y="8"/>
                      <a:pt x="6" y="8"/>
                    </a:cubicBezTo>
                    <a:cubicBezTo>
                      <a:pt x="7" y="8"/>
                      <a:pt x="8" y="8"/>
                      <a:pt x="10" y="8"/>
                    </a:cubicBezTo>
                    <a:cubicBezTo>
                      <a:pt x="12" y="8"/>
                      <a:pt x="12" y="8"/>
                      <a:pt x="12" y="8"/>
                    </a:cubicBezTo>
                    <a:cubicBezTo>
                      <a:pt x="12" y="7"/>
                      <a:pt x="12" y="7"/>
                      <a:pt x="12" y="7"/>
                    </a:cubicBezTo>
                    <a:cubicBezTo>
                      <a:pt x="12" y="6"/>
                      <a:pt x="12" y="6"/>
                      <a:pt x="12" y="6"/>
                    </a:cubicBezTo>
                    <a:cubicBezTo>
                      <a:pt x="12" y="5"/>
                      <a:pt x="11" y="5"/>
                      <a:pt x="11" y="5"/>
                    </a:cubicBezTo>
                    <a:cubicBezTo>
                      <a:pt x="11" y="4"/>
                      <a:pt x="10"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6"/>
                      <a:pt x="1" y="5"/>
                    </a:cubicBezTo>
                    <a:cubicBezTo>
                      <a:pt x="1" y="5"/>
                      <a:pt x="1" y="5"/>
                      <a:pt x="1" y="5"/>
                    </a:cubicBezTo>
                    <a:cubicBezTo>
                      <a:pt x="1" y="4"/>
                      <a:pt x="1" y="4"/>
                      <a:pt x="1" y="4"/>
                    </a:cubicBezTo>
                    <a:cubicBezTo>
                      <a:pt x="1" y="4"/>
                      <a:pt x="1" y="3"/>
                      <a:pt x="1" y="3"/>
                    </a:cubicBezTo>
                    <a:cubicBezTo>
                      <a:pt x="1" y="3"/>
                      <a:pt x="1" y="3"/>
                      <a:pt x="2" y="2"/>
                    </a:cubicBezTo>
                    <a:cubicBezTo>
                      <a:pt x="2" y="2"/>
                      <a:pt x="2" y="2"/>
                      <a:pt x="3" y="2"/>
                    </a:cubicBezTo>
                    <a:cubicBezTo>
                      <a:pt x="3" y="1"/>
                      <a:pt x="4" y="1"/>
                      <a:pt x="4" y="1"/>
                    </a:cubicBezTo>
                    <a:cubicBezTo>
                      <a:pt x="5" y="1"/>
                      <a:pt x="6" y="0"/>
                      <a:pt x="6" y="0"/>
                    </a:cubicBezTo>
                    <a:cubicBezTo>
                      <a:pt x="7" y="0"/>
                      <a:pt x="8" y="0"/>
                      <a:pt x="9" y="0"/>
                    </a:cubicBezTo>
                    <a:cubicBezTo>
                      <a:pt x="10" y="0"/>
                      <a:pt x="12" y="0"/>
                      <a:pt x="13" y="1"/>
                    </a:cubicBezTo>
                    <a:cubicBezTo>
                      <a:pt x="14" y="1"/>
                      <a:pt x="14" y="1"/>
                      <a:pt x="15" y="2"/>
                    </a:cubicBezTo>
                    <a:cubicBezTo>
                      <a:pt x="16" y="2"/>
                      <a:pt x="16" y="3"/>
                      <a:pt x="17" y="4"/>
                    </a:cubicBezTo>
                    <a:cubicBezTo>
                      <a:pt x="17" y="5"/>
                      <a:pt x="17" y="6"/>
                      <a:pt x="17" y="7"/>
                    </a:cubicBezTo>
                    <a:cubicBezTo>
                      <a:pt x="17" y="18"/>
                      <a:pt x="17" y="18"/>
                      <a:pt x="17" y="18"/>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6" name="Freeform 8627">
                <a:extLst>
                  <a:ext uri="{FF2B5EF4-FFF2-40B4-BE49-F238E27FC236}">
                    <a16:creationId xmlns:a16="http://schemas.microsoft.com/office/drawing/2014/main" id="{289BA6EA-A8C3-4116-A038-9B74AC4C7D2A}"/>
                  </a:ext>
                </a:extLst>
              </p:cNvPr>
              <p:cNvSpPr>
                <a:spLocks/>
              </p:cNvSpPr>
              <p:nvPr/>
            </p:nvSpPr>
            <p:spPr bwMode="auto">
              <a:xfrm>
                <a:off x="152400" y="3940292"/>
                <a:ext cx="22225" cy="11113"/>
              </a:xfrm>
              <a:custGeom>
                <a:avLst/>
                <a:gdLst>
                  <a:gd name="T0" fmla="*/ 8 w 8"/>
                  <a:gd name="T1" fmla="*/ 2 h 4"/>
                  <a:gd name="T2" fmla="*/ 7 w 8"/>
                  <a:gd name="T3" fmla="*/ 1 h 4"/>
                  <a:gd name="T4" fmla="*/ 5 w 8"/>
                  <a:gd name="T5" fmla="*/ 0 h 4"/>
                  <a:gd name="T6" fmla="*/ 2 w 8"/>
                  <a:gd name="T7" fmla="*/ 0 h 4"/>
                  <a:gd name="T8" fmla="*/ 1 w 8"/>
                  <a:gd name="T9" fmla="*/ 1 h 4"/>
                  <a:gd name="T10" fmla="*/ 0 w 8"/>
                  <a:gd name="T11" fmla="*/ 1 h 4"/>
                  <a:gd name="T12" fmla="*/ 0 w 8"/>
                  <a:gd name="T13" fmla="*/ 2 h 4"/>
                  <a:gd name="T14" fmla="*/ 0 w 8"/>
                  <a:gd name="T15" fmla="*/ 2 h 4"/>
                  <a:gd name="T16" fmla="*/ 1 w 8"/>
                  <a:gd name="T17" fmla="*/ 4 h 4"/>
                  <a:gd name="T18" fmla="*/ 4 w 8"/>
                  <a:gd name="T19" fmla="*/ 4 h 4"/>
                  <a:gd name="T20" fmla="*/ 6 w 8"/>
                  <a:gd name="T21" fmla="*/ 4 h 4"/>
                  <a:gd name="T22" fmla="*/ 7 w 8"/>
                  <a:gd name="T23" fmla="*/ 3 h 4"/>
                  <a:gd name="T24" fmla="*/ 8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1"/>
                      <a:pt x="6" y="0"/>
                      <a:pt x="5" y="0"/>
                    </a:cubicBezTo>
                    <a:cubicBezTo>
                      <a:pt x="2" y="0"/>
                      <a:pt x="2" y="0"/>
                      <a:pt x="2" y="0"/>
                    </a:cubicBezTo>
                    <a:cubicBezTo>
                      <a:pt x="1" y="1"/>
                      <a:pt x="1" y="1"/>
                      <a:pt x="1" y="1"/>
                    </a:cubicBezTo>
                    <a:cubicBezTo>
                      <a:pt x="1" y="1"/>
                      <a:pt x="0" y="1"/>
                      <a:pt x="0" y="1"/>
                    </a:cubicBezTo>
                    <a:cubicBezTo>
                      <a:pt x="0" y="2"/>
                      <a:pt x="0" y="2"/>
                      <a:pt x="0" y="2"/>
                    </a:cubicBezTo>
                    <a:cubicBezTo>
                      <a:pt x="0" y="2"/>
                      <a:pt x="0" y="2"/>
                      <a:pt x="0" y="2"/>
                    </a:cubicBezTo>
                    <a:cubicBezTo>
                      <a:pt x="0" y="3"/>
                      <a:pt x="0" y="3"/>
                      <a:pt x="1" y="4"/>
                    </a:cubicBezTo>
                    <a:cubicBezTo>
                      <a:pt x="2" y="4"/>
                      <a:pt x="3" y="4"/>
                      <a:pt x="4" y="4"/>
                    </a:cubicBezTo>
                    <a:cubicBezTo>
                      <a:pt x="5" y="4"/>
                      <a:pt x="5" y="4"/>
                      <a:pt x="6" y="4"/>
                    </a:cubicBezTo>
                    <a:cubicBezTo>
                      <a:pt x="6" y="4"/>
                      <a:pt x="7" y="4"/>
                      <a:pt x="7" y="3"/>
                    </a:cubicBezTo>
                    <a:cubicBezTo>
                      <a:pt x="8" y="3"/>
                      <a:pt x="8" y="3"/>
                      <a:pt x="8" y="3"/>
                    </a:cubicBezTo>
                    <a:cubicBezTo>
                      <a:pt x="8" y="3"/>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7" name="Freeform 8628">
                <a:extLst>
                  <a:ext uri="{FF2B5EF4-FFF2-40B4-BE49-F238E27FC236}">
                    <a16:creationId xmlns:a16="http://schemas.microsoft.com/office/drawing/2014/main" id="{5E31576E-36F9-4BE3-BE86-FA72E5E042F4}"/>
                  </a:ext>
                </a:extLst>
              </p:cNvPr>
              <p:cNvSpPr>
                <a:spLocks/>
              </p:cNvSpPr>
              <p:nvPr/>
            </p:nvSpPr>
            <p:spPr bwMode="auto">
              <a:xfrm>
                <a:off x="155575" y="3900605"/>
                <a:ext cx="15875" cy="15875"/>
              </a:xfrm>
              <a:custGeom>
                <a:avLst/>
                <a:gdLst>
                  <a:gd name="T0" fmla="*/ 6 w 6"/>
                  <a:gd name="T1" fmla="*/ 3 h 6"/>
                  <a:gd name="T2" fmla="*/ 5 w 6"/>
                  <a:gd name="T3" fmla="*/ 1 h 6"/>
                  <a:gd name="T4" fmla="*/ 3 w 6"/>
                  <a:gd name="T5" fmla="*/ 0 h 6"/>
                  <a:gd name="T6" fmla="*/ 1 w 6"/>
                  <a:gd name="T7" fmla="*/ 0 h 6"/>
                  <a:gd name="T8" fmla="*/ 0 w 6"/>
                  <a:gd name="T9" fmla="*/ 1 h 6"/>
                  <a:gd name="T10" fmla="*/ 0 w 6"/>
                  <a:gd name="T11" fmla="*/ 2 h 6"/>
                  <a:gd name="T12" fmla="*/ 0 w 6"/>
                  <a:gd name="T13" fmla="*/ 3 h 6"/>
                  <a:gd name="T14" fmla="*/ 0 w 6"/>
                  <a:gd name="T15" fmla="*/ 5 h 6"/>
                  <a:gd name="T16" fmla="*/ 3 w 6"/>
                  <a:gd name="T17" fmla="*/ 6 h 6"/>
                  <a:gd name="T18" fmla="*/ 4 w 6"/>
                  <a:gd name="T19" fmla="*/ 6 h 6"/>
                  <a:gd name="T20" fmla="*/ 5 w 6"/>
                  <a:gd name="T21" fmla="*/ 5 h 6"/>
                  <a:gd name="T22" fmla="*/ 6 w 6"/>
                  <a:gd name="T23" fmla="*/ 4 h 6"/>
                  <a:gd name="T24" fmla="*/ 6 w 6"/>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6" y="3"/>
                    </a:moveTo>
                    <a:cubicBezTo>
                      <a:pt x="6" y="2"/>
                      <a:pt x="6" y="1"/>
                      <a:pt x="5" y="1"/>
                    </a:cubicBezTo>
                    <a:cubicBezTo>
                      <a:pt x="5" y="0"/>
                      <a:pt x="4" y="0"/>
                      <a:pt x="3" y="0"/>
                    </a:cubicBezTo>
                    <a:cubicBezTo>
                      <a:pt x="2" y="0"/>
                      <a:pt x="2" y="0"/>
                      <a:pt x="1" y="0"/>
                    </a:cubicBezTo>
                    <a:cubicBezTo>
                      <a:pt x="1" y="0"/>
                      <a:pt x="1" y="1"/>
                      <a:pt x="0" y="1"/>
                    </a:cubicBezTo>
                    <a:cubicBezTo>
                      <a:pt x="0" y="1"/>
                      <a:pt x="0" y="1"/>
                      <a:pt x="0" y="2"/>
                    </a:cubicBezTo>
                    <a:cubicBezTo>
                      <a:pt x="0" y="2"/>
                      <a:pt x="0" y="3"/>
                      <a:pt x="0" y="3"/>
                    </a:cubicBezTo>
                    <a:cubicBezTo>
                      <a:pt x="0" y="4"/>
                      <a:pt x="0" y="4"/>
                      <a:pt x="0" y="5"/>
                    </a:cubicBezTo>
                    <a:cubicBezTo>
                      <a:pt x="1" y="5"/>
                      <a:pt x="2" y="6"/>
                      <a:pt x="3" y="6"/>
                    </a:cubicBezTo>
                    <a:cubicBezTo>
                      <a:pt x="3" y="6"/>
                      <a:pt x="4" y="6"/>
                      <a:pt x="4" y="6"/>
                    </a:cubicBezTo>
                    <a:cubicBezTo>
                      <a:pt x="5" y="5"/>
                      <a:pt x="5" y="5"/>
                      <a:pt x="5" y="5"/>
                    </a:cubicBezTo>
                    <a:cubicBezTo>
                      <a:pt x="5" y="5"/>
                      <a:pt x="6" y="4"/>
                      <a:pt x="6" y="4"/>
                    </a:cubicBezTo>
                    <a:cubicBezTo>
                      <a:pt x="6" y="4"/>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8" name="Freeform 8629">
                <a:extLst>
                  <a:ext uri="{FF2B5EF4-FFF2-40B4-BE49-F238E27FC236}">
                    <a16:creationId xmlns:a16="http://schemas.microsoft.com/office/drawing/2014/main" id="{D12F1F36-211D-4DE5-9A40-27E8E5B24F57}"/>
                  </a:ext>
                </a:extLst>
              </p:cNvPr>
              <p:cNvSpPr>
                <a:spLocks/>
              </p:cNvSpPr>
              <p:nvPr/>
            </p:nvSpPr>
            <p:spPr bwMode="auto">
              <a:xfrm>
                <a:off x="139700" y="3891080"/>
                <a:ext cx="50800" cy="69850"/>
              </a:xfrm>
              <a:custGeom>
                <a:avLst/>
                <a:gdLst>
                  <a:gd name="T0" fmla="*/ 19 w 19"/>
                  <a:gd name="T1" fmla="*/ 2 h 27"/>
                  <a:gd name="T2" fmla="*/ 18 w 19"/>
                  <a:gd name="T3" fmla="*/ 4 h 27"/>
                  <a:gd name="T4" fmla="*/ 18 w 19"/>
                  <a:gd name="T5" fmla="*/ 4 h 27"/>
                  <a:gd name="T6" fmla="*/ 16 w 19"/>
                  <a:gd name="T7" fmla="*/ 4 h 27"/>
                  <a:gd name="T8" fmla="*/ 16 w 19"/>
                  <a:gd name="T9" fmla="*/ 5 h 27"/>
                  <a:gd name="T10" fmla="*/ 16 w 19"/>
                  <a:gd name="T11" fmla="*/ 7 h 27"/>
                  <a:gd name="T12" fmla="*/ 16 w 19"/>
                  <a:gd name="T13" fmla="*/ 10 h 27"/>
                  <a:gd name="T14" fmla="*/ 14 w 19"/>
                  <a:gd name="T15" fmla="*/ 12 h 27"/>
                  <a:gd name="T16" fmla="*/ 12 w 19"/>
                  <a:gd name="T17" fmla="*/ 13 h 27"/>
                  <a:gd name="T18" fmla="*/ 9 w 19"/>
                  <a:gd name="T19" fmla="*/ 14 h 27"/>
                  <a:gd name="T20" fmla="*/ 7 w 19"/>
                  <a:gd name="T21" fmla="*/ 13 h 27"/>
                  <a:gd name="T22" fmla="*/ 6 w 19"/>
                  <a:gd name="T23" fmla="*/ 13 h 27"/>
                  <a:gd name="T24" fmla="*/ 5 w 19"/>
                  <a:gd name="T25" fmla="*/ 13 h 27"/>
                  <a:gd name="T26" fmla="*/ 5 w 19"/>
                  <a:gd name="T27" fmla="*/ 14 h 27"/>
                  <a:gd name="T28" fmla="*/ 6 w 19"/>
                  <a:gd name="T29" fmla="*/ 15 h 27"/>
                  <a:gd name="T30" fmla="*/ 7 w 19"/>
                  <a:gd name="T31" fmla="*/ 15 h 27"/>
                  <a:gd name="T32" fmla="*/ 12 w 19"/>
                  <a:gd name="T33" fmla="*/ 16 h 27"/>
                  <a:gd name="T34" fmla="*/ 15 w 19"/>
                  <a:gd name="T35" fmla="*/ 16 h 27"/>
                  <a:gd name="T36" fmla="*/ 17 w 19"/>
                  <a:gd name="T37" fmla="*/ 17 h 27"/>
                  <a:gd name="T38" fmla="*/ 18 w 19"/>
                  <a:gd name="T39" fmla="*/ 19 h 27"/>
                  <a:gd name="T40" fmla="*/ 18 w 19"/>
                  <a:gd name="T41" fmla="*/ 21 h 27"/>
                  <a:gd name="T42" fmla="*/ 18 w 19"/>
                  <a:gd name="T43" fmla="*/ 23 h 27"/>
                  <a:gd name="T44" fmla="*/ 16 w 19"/>
                  <a:gd name="T45" fmla="*/ 25 h 27"/>
                  <a:gd name="T46" fmla="*/ 13 w 19"/>
                  <a:gd name="T47" fmla="*/ 26 h 27"/>
                  <a:gd name="T48" fmla="*/ 9 w 19"/>
                  <a:gd name="T49" fmla="*/ 27 h 27"/>
                  <a:gd name="T50" fmla="*/ 5 w 19"/>
                  <a:gd name="T51" fmla="*/ 27 h 27"/>
                  <a:gd name="T52" fmla="*/ 2 w 19"/>
                  <a:gd name="T53" fmla="*/ 26 h 27"/>
                  <a:gd name="T54" fmla="*/ 0 w 19"/>
                  <a:gd name="T55" fmla="*/ 24 h 27"/>
                  <a:gd name="T56" fmla="*/ 0 w 19"/>
                  <a:gd name="T57" fmla="*/ 22 h 27"/>
                  <a:gd name="T58" fmla="*/ 0 w 19"/>
                  <a:gd name="T59" fmla="*/ 21 h 27"/>
                  <a:gd name="T60" fmla="*/ 1 w 19"/>
                  <a:gd name="T61" fmla="*/ 20 h 27"/>
                  <a:gd name="T62" fmla="*/ 1 w 19"/>
                  <a:gd name="T63" fmla="*/ 19 h 27"/>
                  <a:gd name="T64" fmla="*/ 3 w 19"/>
                  <a:gd name="T65" fmla="*/ 18 h 27"/>
                  <a:gd name="T66" fmla="*/ 1 w 19"/>
                  <a:gd name="T67" fmla="*/ 17 h 27"/>
                  <a:gd name="T68" fmla="*/ 1 w 19"/>
                  <a:gd name="T69" fmla="*/ 15 h 27"/>
                  <a:gd name="T70" fmla="*/ 1 w 19"/>
                  <a:gd name="T71" fmla="*/ 13 h 27"/>
                  <a:gd name="T72" fmla="*/ 3 w 19"/>
                  <a:gd name="T73" fmla="*/ 11 h 27"/>
                  <a:gd name="T74" fmla="*/ 2 w 19"/>
                  <a:gd name="T75" fmla="*/ 9 h 27"/>
                  <a:gd name="T76" fmla="*/ 1 w 19"/>
                  <a:gd name="T77" fmla="*/ 7 h 27"/>
                  <a:gd name="T78" fmla="*/ 2 w 19"/>
                  <a:gd name="T79" fmla="*/ 4 h 27"/>
                  <a:gd name="T80" fmla="*/ 3 w 19"/>
                  <a:gd name="T81" fmla="*/ 2 h 27"/>
                  <a:gd name="T82" fmla="*/ 6 w 19"/>
                  <a:gd name="T83" fmla="*/ 1 h 27"/>
                  <a:gd name="T84" fmla="*/ 9 w 19"/>
                  <a:gd name="T85" fmla="*/ 0 h 27"/>
                  <a:gd name="T86" fmla="*/ 10 w 19"/>
                  <a:gd name="T87" fmla="*/ 0 h 27"/>
                  <a:gd name="T88" fmla="*/ 12 w 19"/>
                  <a:gd name="T89" fmla="*/ 0 h 27"/>
                  <a:gd name="T90" fmla="*/ 18 w 19"/>
                  <a:gd name="T91" fmla="*/ 0 h 27"/>
                  <a:gd name="T92" fmla="*/ 18 w 19"/>
                  <a:gd name="T93" fmla="*/ 1 h 27"/>
                  <a:gd name="T94" fmla="*/ 19 w 19"/>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7">
                    <a:moveTo>
                      <a:pt x="19" y="2"/>
                    </a:moveTo>
                    <a:cubicBezTo>
                      <a:pt x="19" y="3"/>
                      <a:pt x="18" y="3"/>
                      <a:pt x="18" y="4"/>
                    </a:cubicBezTo>
                    <a:cubicBezTo>
                      <a:pt x="18" y="4"/>
                      <a:pt x="18" y="4"/>
                      <a:pt x="18" y="4"/>
                    </a:cubicBezTo>
                    <a:cubicBezTo>
                      <a:pt x="16" y="4"/>
                      <a:pt x="16" y="4"/>
                      <a:pt x="16" y="4"/>
                    </a:cubicBezTo>
                    <a:cubicBezTo>
                      <a:pt x="16" y="4"/>
                      <a:pt x="16" y="5"/>
                      <a:pt x="16" y="5"/>
                    </a:cubicBezTo>
                    <a:cubicBezTo>
                      <a:pt x="16" y="6"/>
                      <a:pt x="16" y="6"/>
                      <a:pt x="16" y="7"/>
                    </a:cubicBezTo>
                    <a:cubicBezTo>
                      <a:pt x="16" y="8"/>
                      <a:pt x="16" y="9"/>
                      <a:pt x="16" y="10"/>
                    </a:cubicBezTo>
                    <a:cubicBezTo>
                      <a:pt x="16" y="11"/>
                      <a:pt x="15" y="11"/>
                      <a:pt x="14" y="12"/>
                    </a:cubicBezTo>
                    <a:cubicBezTo>
                      <a:pt x="14" y="12"/>
                      <a:pt x="13" y="13"/>
                      <a:pt x="12" y="13"/>
                    </a:cubicBezTo>
                    <a:cubicBezTo>
                      <a:pt x="11" y="13"/>
                      <a:pt x="10" y="14"/>
                      <a:pt x="9" y="14"/>
                    </a:cubicBezTo>
                    <a:cubicBezTo>
                      <a:pt x="8" y="14"/>
                      <a:pt x="8" y="13"/>
                      <a:pt x="7" y="13"/>
                    </a:cubicBezTo>
                    <a:cubicBezTo>
                      <a:pt x="7" y="13"/>
                      <a:pt x="6" y="13"/>
                      <a:pt x="6" y="13"/>
                    </a:cubicBezTo>
                    <a:cubicBezTo>
                      <a:pt x="6" y="13"/>
                      <a:pt x="6" y="13"/>
                      <a:pt x="5" y="13"/>
                    </a:cubicBezTo>
                    <a:cubicBezTo>
                      <a:pt x="5" y="14"/>
                      <a:pt x="5" y="14"/>
                      <a:pt x="5" y="14"/>
                    </a:cubicBezTo>
                    <a:cubicBezTo>
                      <a:pt x="5" y="15"/>
                      <a:pt x="5" y="15"/>
                      <a:pt x="6" y="15"/>
                    </a:cubicBezTo>
                    <a:cubicBezTo>
                      <a:pt x="6" y="15"/>
                      <a:pt x="7" y="15"/>
                      <a:pt x="7" y="15"/>
                    </a:cubicBezTo>
                    <a:cubicBezTo>
                      <a:pt x="12" y="16"/>
                      <a:pt x="12" y="16"/>
                      <a:pt x="12" y="16"/>
                    </a:cubicBezTo>
                    <a:cubicBezTo>
                      <a:pt x="13" y="16"/>
                      <a:pt x="14" y="16"/>
                      <a:pt x="15" y="16"/>
                    </a:cubicBezTo>
                    <a:cubicBezTo>
                      <a:pt x="15" y="16"/>
                      <a:pt x="16" y="17"/>
                      <a:pt x="17" y="17"/>
                    </a:cubicBezTo>
                    <a:cubicBezTo>
                      <a:pt x="17" y="18"/>
                      <a:pt x="18" y="18"/>
                      <a:pt x="18" y="19"/>
                    </a:cubicBezTo>
                    <a:cubicBezTo>
                      <a:pt x="18" y="19"/>
                      <a:pt x="18" y="20"/>
                      <a:pt x="18" y="21"/>
                    </a:cubicBezTo>
                    <a:cubicBezTo>
                      <a:pt x="18" y="22"/>
                      <a:pt x="18" y="22"/>
                      <a:pt x="18" y="23"/>
                    </a:cubicBezTo>
                    <a:cubicBezTo>
                      <a:pt x="17" y="24"/>
                      <a:pt x="17" y="25"/>
                      <a:pt x="16" y="25"/>
                    </a:cubicBezTo>
                    <a:cubicBezTo>
                      <a:pt x="15" y="26"/>
                      <a:pt x="14" y="26"/>
                      <a:pt x="13" y="26"/>
                    </a:cubicBezTo>
                    <a:cubicBezTo>
                      <a:pt x="12" y="27"/>
                      <a:pt x="10" y="27"/>
                      <a:pt x="9" y="27"/>
                    </a:cubicBezTo>
                    <a:cubicBezTo>
                      <a:pt x="7" y="27"/>
                      <a:pt x="6" y="27"/>
                      <a:pt x="5" y="27"/>
                    </a:cubicBezTo>
                    <a:cubicBezTo>
                      <a:pt x="4" y="26"/>
                      <a:pt x="3" y="26"/>
                      <a:pt x="2" y="26"/>
                    </a:cubicBezTo>
                    <a:cubicBezTo>
                      <a:pt x="1" y="25"/>
                      <a:pt x="1" y="25"/>
                      <a:pt x="0" y="24"/>
                    </a:cubicBezTo>
                    <a:cubicBezTo>
                      <a:pt x="0" y="24"/>
                      <a:pt x="0" y="23"/>
                      <a:pt x="0" y="22"/>
                    </a:cubicBezTo>
                    <a:cubicBezTo>
                      <a:pt x="0" y="22"/>
                      <a:pt x="0" y="21"/>
                      <a:pt x="0" y="21"/>
                    </a:cubicBezTo>
                    <a:cubicBezTo>
                      <a:pt x="0" y="20"/>
                      <a:pt x="0" y="20"/>
                      <a:pt x="1" y="20"/>
                    </a:cubicBezTo>
                    <a:cubicBezTo>
                      <a:pt x="1" y="19"/>
                      <a:pt x="1" y="19"/>
                      <a:pt x="1" y="19"/>
                    </a:cubicBezTo>
                    <a:cubicBezTo>
                      <a:pt x="2" y="18"/>
                      <a:pt x="2" y="18"/>
                      <a:pt x="3" y="18"/>
                    </a:cubicBezTo>
                    <a:cubicBezTo>
                      <a:pt x="2" y="17"/>
                      <a:pt x="2" y="17"/>
                      <a:pt x="1" y="17"/>
                    </a:cubicBezTo>
                    <a:cubicBezTo>
                      <a:pt x="1" y="16"/>
                      <a:pt x="1" y="15"/>
                      <a:pt x="1" y="15"/>
                    </a:cubicBezTo>
                    <a:cubicBezTo>
                      <a:pt x="1" y="14"/>
                      <a:pt x="1" y="13"/>
                      <a:pt x="1" y="13"/>
                    </a:cubicBezTo>
                    <a:cubicBezTo>
                      <a:pt x="2" y="12"/>
                      <a:pt x="2" y="12"/>
                      <a:pt x="3" y="11"/>
                    </a:cubicBezTo>
                    <a:cubicBezTo>
                      <a:pt x="2" y="11"/>
                      <a:pt x="2" y="10"/>
                      <a:pt x="2" y="9"/>
                    </a:cubicBezTo>
                    <a:cubicBezTo>
                      <a:pt x="1" y="9"/>
                      <a:pt x="1" y="8"/>
                      <a:pt x="1" y="7"/>
                    </a:cubicBezTo>
                    <a:cubicBezTo>
                      <a:pt x="1" y="6"/>
                      <a:pt x="1" y="5"/>
                      <a:pt x="2" y="4"/>
                    </a:cubicBezTo>
                    <a:cubicBezTo>
                      <a:pt x="2" y="3"/>
                      <a:pt x="3" y="3"/>
                      <a:pt x="3" y="2"/>
                    </a:cubicBezTo>
                    <a:cubicBezTo>
                      <a:pt x="4" y="1"/>
                      <a:pt x="5" y="1"/>
                      <a:pt x="6" y="1"/>
                    </a:cubicBezTo>
                    <a:cubicBezTo>
                      <a:pt x="7" y="0"/>
                      <a:pt x="8" y="0"/>
                      <a:pt x="9" y="0"/>
                    </a:cubicBezTo>
                    <a:cubicBezTo>
                      <a:pt x="9" y="0"/>
                      <a:pt x="10" y="0"/>
                      <a:pt x="10" y="0"/>
                    </a:cubicBezTo>
                    <a:cubicBezTo>
                      <a:pt x="11" y="0"/>
                      <a:pt x="11" y="0"/>
                      <a:pt x="12" y="0"/>
                    </a:cubicBezTo>
                    <a:cubicBezTo>
                      <a:pt x="18" y="0"/>
                      <a:pt x="18" y="0"/>
                      <a:pt x="18" y="0"/>
                    </a:cubicBezTo>
                    <a:cubicBezTo>
                      <a:pt x="18" y="0"/>
                      <a:pt x="18" y="0"/>
                      <a:pt x="18" y="1"/>
                    </a:cubicBezTo>
                    <a:cubicBezTo>
                      <a:pt x="18" y="1"/>
                      <a:pt x="19" y="1"/>
                      <a:pt x="1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9" name="Freeform 8630">
                <a:extLst>
                  <a:ext uri="{FF2B5EF4-FFF2-40B4-BE49-F238E27FC236}">
                    <a16:creationId xmlns:a16="http://schemas.microsoft.com/office/drawing/2014/main" id="{A04869EB-EF9C-461D-9539-F81F42A6A393}"/>
                  </a:ext>
                </a:extLst>
              </p:cNvPr>
              <p:cNvSpPr>
                <a:spLocks/>
              </p:cNvSpPr>
              <p:nvPr/>
            </p:nvSpPr>
            <p:spPr bwMode="auto">
              <a:xfrm>
                <a:off x="209550" y="3900605"/>
                <a:ext cx="23813" cy="30163"/>
              </a:xfrm>
              <a:custGeom>
                <a:avLst/>
                <a:gdLst>
                  <a:gd name="T0" fmla="*/ 9 w 9"/>
                  <a:gd name="T1" fmla="*/ 6 h 11"/>
                  <a:gd name="T2" fmla="*/ 8 w 9"/>
                  <a:gd name="T3" fmla="*/ 3 h 11"/>
                  <a:gd name="T4" fmla="*/ 8 w 9"/>
                  <a:gd name="T5" fmla="*/ 2 h 11"/>
                  <a:gd name="T6" fmla="*/ 6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8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8" y="3"/>
                    </a:cubicBezTo>
                    <a:cubicBezTo>
                      <a:pt x="8" y="3"/>
                      <a:pt x="8" y="2"/>
                      <a:pt x="8" y="2"/>
                    </a:cubicBezTo>
                    <a:cubicBezTo>
                      <a:pt x="7" y="1"/>
                      <a:pt x="7" y="1"/>
                      <a:pt x="6" y="0"/>
                    </a:cubicBezTo>
                    <a:cubicBezTo>
                      <a:pt x="6" y="0"/>
                      <a:pt x="5" y="0"/>
                      <a:pt x="4" y="0"/>
                    </a:cubicBezTo>
                    <a:cubicBezTo>
                      <a:pt x="3" y="0"/>
                      <a:pt x="3" y="0"/>
                      <a:pt x="2" y="0"/>
                    </a:cubicBezTo>
                    <a:cubicBezTo>
                      <a:pt x="2" y="1"/>
                      <a:pt x="1" y="1"/>
                      <a:pt x="1" y="1"/>
                    </a:cubicBezTo>
                    <a:cubicBezTo>
                      <a:pt x="0" y="2"/>
                      <a:pt x="0" y="3"/>
                      <a:pt x="0" y="3"/>
                    </a:cubicBezTo>
                    <a:cubicBezTo>
                      <a:pt x="0" y="4"/>
                      <a:pt x="0" y="5"/>
                      <a:pt x="0" y="6"/>
                    </a:cubicBezTo>
                    <a:cubicBezTo>
                      <a:pt x="0" y="7"/>
                      <a:pt x="0" y="7"/>
                      <a:pt x="0" y="8"/>
                    </a:cubicBezTo>
                    <a:cubicBezTo>
                      <a:pt x="0" y="9"/>
                      <a:pt x="0" y="9"/>
                      <a:pt x="1" y="10"/>
                    </a:cubicBezTo>
                    <a:cubicBezTo>
                      <a:pt x="1" y="10"/>
                      <a:pt x="1" y="11"/>
                      <a:pt x="2" y="11"/>
                    </a:cubicBezTo>
                    <a:cubicBezTo>
                      <a:pt x="3" y="11"/>
                      <a:pt x="3" y="11"/>
                      <a:pt x="4" y="11"/>
                    </a:cubicBezTo>
                    <a:cubicBezTo>
                      <a:pt x="5" y="11"/>
                      <a:pt x="6" y="11"/>
                      <a:pt x="6" y="11"/>
                    </a:cubicBezTo>
                    <a:cubicBezTo>
                      <a:pt x="7" y="11"/>
                      <a:pt x="7" y="10"/>
                      <a:pt x="8" y="10"/>
                    </a:cubicBezTo>
                    <a:cubicBezTo>
                      <a:pt x="8" y="9"/>
                      <a:pt x="8" y="9"/>
                      <a:pt x="8"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20" name="Freeform 8631">
                <a:extLst>
                  <a:ext uri="{FF2B5EF4-FFF2-40B4-BE49-F238E27FC236}">
                    <a16:creationId xmlns:a16="http://schemas.microsoft.com/office/drawing/2014/main" id="{0DC92D48-8CED-4E7D-8388-0A423FFD26A7}"/>
                  </a:ext>
                </a:extLst>
              </p:cNvPr>
              <p:cNvSpPr>
                <a:spLocks/>
              </p:cNvSpPr>
              <p:nvPr/>
            </p:nvSpPr>
            <p:spPr bwMode="auto">
              <a:xfrm>
                <a:off x="193675" y="3891080"/>
                <a:ext cx="52388" cy="49213"/>
              </a:xfrm>
              <a:custGeom>
                <a:avLst/>
                <a:gdLst>
                  <a:gd name="T0" fmla="*/ 20 w 20"/>
                  <a:gd name="T1" fmla="*/ 10 h 19"/>
                  <a:gd name="T2" fmla="*/ 19 w 20"/>
                  <a:gd name="T3" fmla="*/ 14 h 19"/>
                  <a:gd name="T4" fmla="*/ 18 w 20"/>
                  <a:gd name="T5" fmla="*/ 17 h 19"/>
                  <a:gd name="T6" fmla="*/ 14 w 20"/>
                  <a:gd name="T7" fmla="*/ 19 h 19"/>
                  <a:gd name="T8" fmla="*/ 10 w 20"/>
                  <a:gd name="T9" fmla="*/ 19 h 19"/>
                  <a:gd name="T10" fmla="*/ 6 w 20"/>
                  <a:gd name="T11" fmla="*/ 19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5 w 20"/>
                  <a:gd name="T27" fmla="*/ 1 h 19"/>
                  <a:gd name="T28" fmla="*/ 18 w 20"/>
                  <a:gd name="T29" fmla="*/ 3 h 19"/>
                  <a:gd name="T30" fmla="*/ 19 w 20"/>
                  <a:gd name="T31" fmla="*/ 6 h 19"/>
                  <a:gd name="T32" fmla="*/ 20 w 20"/>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10"/>
                    </a:moveTo>
                    <a:cubicBezTo>
                      <a:pt x="20" y="11"/>
                      <a:pt x="20" y="12"/>
                      <a:pt x="19" y="14"/>
                    </a:cubicBezTo>
                    <a:cubicBezTo>
                      <a:pt x="19" y="15"/>
                      <a:pt x="18" y="16"/>
                      <a:pt x="18" y="17"/>
                    </a:cubicBezTo>
                    <a:cubicBezTo>
                      <a:pt x="17" y="17"/>
                      <a:pt x="16" y="18"/>
                      <a:pt x="14" y="19"/>
                    </a:cubicBezTo>
                    <a:cubicBezTo>
                      <a:pt x="13" y="19"/>
                      <a:pt x="12" y="19"/>
                      <a:pt x="10" y="19"/>
                    </a:cubicBezTo>
                    <a:cubicBezTo>
                      <a:pt x="8" y="19"/>
                      <a:pt x="7" y="19"/>
                      <a:pt x="6" y="19"/>
                    </a:cubicBezTo>
                    <a:cubicBezTo>
                      <a:pt x="4" y="18"/>
                      <a:pt x="3" y="18"/>
                      <a:pt x="3" y="17"/>
                    </a:cubicBezTo>
                    <a:cubicBezTo>
                      <a:pt x="2" y="16"/>
                      <a:pt x="1" y="15"/>
                      <a:pt x="1" y="14"/>
                    </a:cubicBezTo>
                    <a:cubicBezTo>
                      <a:pt x="1" y="13"/>
                      <a:pt x="0" y="11"/>
                      <a:pt x="0" y="10"/>
                    </a:cubicBezTo>
                    <a:cubicBezTo>
                      <a:pt x="0" y="8"/>
                      <a:pt x="1" y="7"/>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3"/>
                      <a:pt x="19" y="4"/>
                      <a:pt x="19"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21" name="Freeform 8632">
                <a:extLst>
                  <a:ext uri="{FF2B5EF4-FFF2-40B4-BE49-F238E27FC236}">
                    <a16:creationId xmlns:a16="http://schemas.microsoft.com/office/drawing/2014/main" id="{CE3738AB-AEAD-4138-B3CE-B58350804B5C}"/>
                  </a:ext>
                </a:extLst>
              </p:cNvPr>
              <p:cNvSpPr>
                <a:spLocks/>
              </p:cNvSpPr>
              <p:nvPr/>
            </p:nvSpPr>
            <p:spPr bwMode="auto">
              <a:xfrm>
                <a:off x="-103187" y="3870442"/>
                <a:ext cx="50800" cy="73025"/>
              </a:xfrm>
              <a:custGeom>
                <a:avLst/>
                <a:gdLst>
                  <a:gd name="T0" fmla="*/ 19 w 19"/>
                  <a:gd name="T1" fmla="*/ 23 h 28"/>
                  <a:gd name="T2" fmla="*/ 19 w 19"/>
                  <a:gd name="T3" fmla="*/ 24 h 28"/>
                  <a:gd name="T4" fmla="*/ 19 w 19"/>
                  <a:gd name="T5" fmla="*/ 25 h 28"/>
                  <a:gd name="T6" fmla="*/ 19 w 19"/>
                  <a:gd name="T7" fmla="*/ 25 h 28"/>
                  <a:gd name="T8" fmla="*/ 19 w 19"/>
                  <a:gd name="T9" fmla="*/ 26 h 28"/>
                  <a:gd name="T10" fmla="*/ 18 w 19"/>
                  <a:gd name="T11" fmla="*/ 26 h 28"/>
                  <a:gd name="T12" fmla="*/ 16 w 19"/>
                  <a:gd name="T13" fmla="*/ 27 h 28"/>
                  <a:gd name="T14" fmla="*/ 14 w 19"/>
                  <a:gd name="T15" fmla="*/ 28 h 28"/>
                  <a:gd name="T16" fmla="*/ 11 w 19"/>
                  <a:gd name="T17" fmla="*/ 28 h 28"/>
                  <a:gd name="T18" fmla="*/ 7 w 19"/>
                  <a:gd name="T19" fmla="*/ 27 h 28"/>
                  <a:gd name="T20" fmla="*/ 3 w 19"/>
                  <a:gd name="T21" fmla="*/ 24 h 28"/>
                  <a:gd name="T22" fmla="*/ 0 w 19"/>
                  <a:gd name="T23" fmla="*/ 20 h 28"/>
                  <a:gd name="T24" fmla="*/ 0 w 19"/>
                  <a:gd name="T25" fmla="*/ 14 h 28"/>
                  <a:gd name="T26" fmla="*/ 1 w 19"/>
                  <a:gd name="T27" fmla="*/ 8 h 28"/>
                  <a:gd name="T28" fmla="*/ 3 w 19"/>
                  <a:gd name="T29" fmla="*/ 4 h 28"/>
                  <a:gd name="T30" fmla="*/ 7 w 19"/>
                  <a:gd name="T31" fmla="*/ 1 h 28"/>
                  <a:gd name="T32" fmla="*/ 12 w 19"/>
                  <a:gd name="T33" fmla="*/ 0 h 28"/>
                  <a:gd name="T34" fmla="*/ 14 w 19"/>
                  <a:gd name="T35" fmla="*/ 1 h 28"/>
                  <a:gd name="T36" fmla="*/ 16 w 19"/>
                  <a:gd name="T37" fmla="*/ 1 h 28"/>
                  <a:gd name="T38" fmla="*/ 18 w 19"/>
                  <a:gd name="T39" fmla="*/ 2 h 28"/>
                  <a:gd name="T40" fmla="*/ 18 w 19"/>
                  <a:gd name="T41" fmla="*/ 2 h 28"/>
                  <a:gd name="T42" fmla="*/ 19 w 19"/>
                  <a:gd name="T43" fmla="*/ 3 h 28"/>
                  <a:gd name="T44" fmla="*/ 19 w 19"/>
                  <a:gd name="T45" fmla="*/ 3 h 28"/>
                  <a:gd name="T46" fmla="*/ 19 w 19"/>
                  <a:gd name="T47" fmla="*/ 4 h 28"/>
                  <a:gd name="T48" fmla="*/ 19 w 19"/>
                  <a:gd name="T49" fmla="*/ 5 h 28"/>
                  <a:gd name="T50" fmla="*/ 19 w 19"/>
                  <a:gd name="T51" fmla="*/ 6 h 28"/>
                  <a:gd name="T52" fmla="*/ 19 w 19"/>
                  <a:gd name="T53" fmla="*/ 7 h 28"/>
                  <a:gd name="T54" fmla="*/ 19 w 19"/>
                  <a:gd name="T55" fmla="*/ 7 h 28"/>
                  <a:gd name="T56" fmla="*/ 18 w 19"/>
                  <a:gd name="T57" fmla="*/ 7 h 28"/>
                  <a:gd name="T58" fmla="*/ 18 w 19"/>
                  <a:gd name="T59" fmla="*/ 7 h 28"/>
                  <a:gd name="T60" fmla="*/ 16 w 19"/>
                  <a:gd name="T61" fmla="*/ 6 h 28"/>
                  <a:gd name="T62" fmla="*/ 15 w 19"/>
                  <a:gd name="T63" fmla="*/ 5 h 28"/>
                  <a:gd name="T64" fmla="*/ 12 w 19"/>
                  <a:gd name="T65" fmla="*/ 5 h 28"/>
                  <a:gd name="T66" fmla="*/ 9 w 19"/>
                  <a:gd name="T67" fmla="*/ 6 h 28"/>
                  <a:gd name="T68" fmla="*/ 7 w 19"/>
                  <a:gd name="T69" fmla="*/ 7 h 28"/>
                  <a:gd name="T70" fmla="*/ 6 w 19"/>
                  <a:gd name="T71" fmla="*/ 10 h 28"/>
                  <a:gd name="T72" fmla="*/ 5 w 19"/>
                  <a:gd name="T73" fmla="*/ 14 h 28"/>
                  <a:gd name="T74" fmla="*/ 6 w 19"/>
                  <a:gd name="T75" fmla="*/ 18 h 28"/>
                  <a:gd name="T76" fmla="*/ 7 w 19"/>
                  <a:gd name="T77" fmla="*/ 21 h 28"/>
                  <a:gd name="T78" fmla="*/ 9 w 19"/>
                  <a:gd name="T79" fmla="*/ 23 h 28"/>
                  <a:gd name="T80" fmla="*/ 12 w 19"/>
                  <a:gd name="T81" fmla="*/ 23 h 28"/>
                  <a:gd name="T82" fmla="*/ 15 w 19"/>
                  <a:gd name="T83" fmla="*/ 23 h 28"/>
                  <a:gd name="T84" fmla="*/ 17 w 19"/>
                  <a:gd name="T85" fmla="*/ 22 h 28"/>
                  <a:gd name="T86" fmla="*/ 18 w 19"/>
                  <a:gd name="T87" fmla="*/ 21 h 28"/>
                  <a:gd name="T88" fmla="*/ 19 w 19"/>
                  <a:gd name="T89" fmla="*/ 21 h 28"/>
                  <a:gd name="T90" fmla="*/ 19 w 19"/>
                  <a:gd name="T91" fmla="*/ 21 h 28"/>
                  <a:gd name="T92" fmla="*/ 19 w 19"/>
                  <a:gd name="T93" fmla="*/ 21 h 28"/>
                  <a:gd name="T94" fmla="*/ 19 w 19"/>
                  <a:gd name="T95" fmla="*/ 22 h 28"/>
                  <a:gd name="T96" fmla="*/ 19 w 19"/>
                  <a:gd name="T9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8">
                    <a:moveTo>
                      <a:pt x="19" y="23"/>
                    </a:moveTo>
                    <a:cubicBezTo>
                      <a:pt x="19" y="24"/>
                      <a:pt x="19" y="24"/>
                      <a:pt x="19" y="24"/>
                    </a:cubicBezTo>
                    <a:cubicBezTo>
                      <a:pt x="19" y="24"/>
                      <a:pt x="19" y="25"/>
                      <a:pt x="19" y="25"/>
                    </a:cubicBezTo>
                    <a:cubicBezTo>
                      <a:pt x="19" y="25"/>
                      <a:pt x="19" y="25"/>
                      <a:pt x="19" y="25"/>
                    </a:cubicBezTo>
                    <a:cubicBezTo>
                      <a:pt x="19" y="25"/>
                      <a:pt x="19" y="25"/>
                      <a:pt x="19" y="26"/>
                    </a:cubicBezTo>
                    <a:cubicBezTo>
                      <a:pt x="18" y="26"/>
                      <a:pt x="18" y="26"/>
                      <a:pt x="18" y="26"/>
                    </a:cubicBezTo>
                    <a:cubicBezTo>
                      <a:pt x="17" y="27"/>
                      <a:pt x="17" y="27"/>
                      <a:pt x="16" y="27"/>
                    </a:cubicBezTo>
                    <a:cubicBezTo>
                      <a:pt x="16" y="27"/>
                      <a:pt x="15" y="27"/>
                      <a:pt x="14" y="28"/>
                    </a:cubicBezTo>
                    <a:cubicBezTo>
                      <a:pt x="13" y="28"/>
                      <a:pt x="12" y="28"/>
                      <a:pt x="11" y="28"/>
                    </a:cubicBezTo>
                    <a:cubicBezTo>
                      <a:pt x="10" y="28"/>
                      <a:pt x="8" y="27"/>
                      <a:pt x="7" y="27"/>
                    </a:cubicBezTo>
                    <a:cubicBezTo>
                      <a:pt x="5" y="26"/>
                      <a:pt x="4" y="26"/>
                      <a:pt x="3" y="24"/>
                    </a:cubicBezTo>
                    <a:cubicBezTo>
                      <a:pt x="2" y="23"/>
                      <a:pt x="1" y="22"/>
                      <a:pt x="0" y="20"/>
                    </a:cubicBezTo>
                    <a:cubicBezTo>
                      <a:pt x="0" y="19"/>
                      <a:pt x="0" y="17"/>
                      <a:pt x="0" y="14"/>
                    </a:cubicBezTo>
                    <a:cubicBezTo>
                      <a:pt x="0" y="12"/>
                      <a:pt x="0" y="10"/>
                      <a:pt x="1" y="8"/>
                    </a:cubicBezTo>
                    <a:cubicBezTo>
                      <a:pt x="1" y="7"/>
                      <a:pt x="2" y="5"/>
                      <a:pt x="3" y="4"/>
                    </a:cubicBezTo>
                    <a:cubicBezTo>
                      <a:pt x="4" y="3"/>
                      <a:pt x="5" y="2"/>
                      <a:pt x="7" y="1"/>
                    </a:cubicBezTo>
                    <a:cubicBezTo>
                      <a:pt x="8" y="1"/>
                      <a:pt x="10" y="0"/>
                      <a:pt x="12" y="0"/>
                    </a:cubicBezTo>
                    <a:cubicBezTo>
                      <a:pt x="13" y="0"/>
                      <a:pt x="13" y="0"/>
                      <a:pt x="14" y="1"/>
                    </a:cubicBezTo>
                    <a:cubicBezTo>
                      <a:pt x="15" y="1"/>
                      <a:pt x="15" y="1"/>
                      <a:pt x="16" y="1"/>
                    </a:cubicBezTo>
                    <a:cubicBezTo>
                      <a:pt x="17" y="1"/>
                      <a:pt x="17" y="2"/>
                      <a:pt x="18" y="2"/>
                    </a:cubicBezTo>
                    <a:cubicBezTo>
                      <a:pt x="18" y="2"/>
                      <a:pt x="18" y="2"/>
                      <a:pt x="18" y="2"/>
                    </a:cubicBezTo>
                    <a:cubicBezTo>
                      <a:pt x="19" y="3"/>
                      <a:pt x="19" y="3"/>
                      <a:pt x="19" y="3"/>
                    </a:cubicBezTo>
                    <a:cubicBezTo>
                      <a:pt x="19" y="3"/>
                      <a:pt x="19" y="3"/>
                      <a:pt x="19" y="3"/>
                    </a:cubicBezTo>
                    <a:cubicBezTo>
                      <a:pt x="19" y="4"/>
                      <a:pt x="19" y="4"/>
                      <a:pt x="19" y="4"/>
                    </a:cubicBezTo>
                    <a:cubicBezTo>
                      <a:pt x="19" y="4"/>
                      <a:pt x="19" y="5"/>
                      <a:pt x="19" y="5"/>
                    </a:cubicBezTo>
                    <a:cubicBezTo>
                      <a:pt x="19" y="5"/>
                      <a:pt x="19" y="6"/>
                      <a:pt x="19" y="6"/>
                    </a:cubicBezTo>
                    <a:cubicBezTo>
                      <a:pt x="19" y="6"/>
                      <a:pt x="19" y="7"/>
                      <a:pt x="19" y="7"/>
                    </a:cubicBezTo>
                    <a:cubicBezTo>
                      <a:pt x="19" y="7"/>
                      <a:pt x="19" y="7"/>
                      <a:pt x="19" y="7"/>
                    </a:cubicBezTo>
                    <a:cubicBezTo>
                      <a:pt x="19" y="7"/>
                      <a:pt x="19" y="7"/>
                      <a:pt x="18" y="7"/>
                    </a:cubicBezTo>
                    <a:cubicBezTo>
                      <a:pt x="18" y="7"/>
                      <a:pt x="18" y="7"/>
                      <a:pt x="18" y="7"/>
                    </a:cubicBezTo>
                    <a:cubicBezTo>
                      <a:pt x="17" y="7"/>
                      <a:pt x="17" y="6"/>
                      <a:pt x="16" y="6"/>
                    </a:cubicBezTo>
                    <a:cubicBezTo>
                      <a:pt x="16" y="6"/>
                      <a:pt x="15" y="6"/>
                      <a:pt x="15" y="5"/>
                    </a:cubicBezTo>
                    <a:cubicBezTo>
                      <a:pt x="14" y="5"/>
                      <a:pt x="13" y="5"/>
                      <a:pt x="12" y="5"/>
                    </a:cubicBezTo>
                    <a:cubicBezTo>
                      <a:pt x="11" y="5"/>
                      <a:pt x="10" y="5"/>
                      <a:pt x="9" y="6"/>
                    </a:cubicBezTo>
                    <a:cubicBezTo>
                      <a:pt x="9" y="6"/>
                      <a:pt x="8" y="7"/>
                      <a:pt x="7" y="7"/>
                    </a:cubicBezTo>
                    <a:cubicBezTo>
                      <a:pt x="7" y="8"/>
                      <a:pt x="6" y="9"/>
                      <a:pt x="6" y="10"/>
                    </a:cubicBezTo>
                    <a:cubicBezTo>
                      <a:pt x="6" y="11"/>
                      <a:pt x="5" y="13"/>
                      <a:pt x="5" y="14"/>
                    </a:cubicBezTo>
                    <a:cubicBezTo>
                      <a:pt x="5" y="16"/>
                      <a:pt x="6" y="17"/>
                      <a:pt x="6" y="18"/>
                    </a:cubicBezTo>
                    <a:cubicBezTo>
                      <a:pt x="6" y="19"/>
                      <a:pt x="7" y="20"/>
                      <a:pt x="7" y="21"/>
                    </a:cubicBezTo>
                    <a:cubicBezTo>
                      <a:pt x="8" y="22"/>
                      <a:pt x="9" y="22"/>
                      <a:pt x="9" y="23"/>
                    </a:cubicBezTo>
                    <a:cubicBezTo>
                      <a:pt x="10" y="23"/>
                      <a:pt x="11" y="23"/>
                      <a:pt x="12" y="23"/>
                    </a:cubicBezTo>
                    <a:cubicBezTo>
                      <a:pt x="13" y="23"/>
                      <a:pt x="14" y="23"/>
                      <a:pt x="15" y="23"/>
                    </a:cubicBezTo>
                    <a:cubicBezTo>
                      <a:pt x="15" y="23"/>
                      <a:pt x="16" y="22"/>
                      <a:pt x="17" y="22"/>
                    </a:cubicBezTo>
                    <a:cubicBezTo>
                      <a:pt x="17" y="22"/>
                      <a:pt x="17" y="22"/>
                      <a:pt x="18" y="21"/>
                    </a:cubicBezTo>
                    <a:cubicBezTo>
                      <a:pt x="18" y="21"/>
                      <a:pt x="18" y="21"/>
                      <a:pt x="19" y="21"/>
                    </a:cubicBezTo>
                    <a:cubicBezTo>
                      <a:pt x="19" y="21"/>
                      <a:pt x="19" y="21"/>
                      <a:pt x="19" y="21"/>
                    </a:cubicBezTo>
                    <a:cubicBezTo>
                      <a:pt x="19" y="21"/>
                      <a:pt x="19" y="21"/>
                      <a:pt x="19" y="21"/>
                    </a:cubicBezTo>
                    <a:cubicBezTo>
                      <a:pt x="19" y="22"/>
                      <a:pt x="19" y="22"/>
                      <a:pt x="19" y="22"/>
                    </a:cubicBezTo>
                    <a:cubicBezTo>
                      <a:pt x="19" y="22"/>
                      <a:pt x="19" y="23"/>
                      <a:pt x="19"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2" name="Freeform 8633">
                <a:extLst>
                  <a:ext uri="{FF2B5EF4-FFF2-40B4-BE49-F238E27FC236}">
                    <a16:creationId xmlns:a16="http://schemas.microsoft.com/office/drawing/2014/main" id="{FD215142-AB81-41EA-9376-80BF8138582F}"/>
                  </a:ext>
                </a:extLst>
              </p:cNvPr>
              <p:cNvSpPr>
                <a:spLocks/>
              </p:cNvSpPr>
              <p:nvPr/>
            </p:nvSpPr>
            <p:spPr bwMode="auto">
              <a:xfrm>
                <a:off x="-41275" y="3867267"/>
                <a:ext cx="44450" cy="73025"/>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8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8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8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1 w 17"/>
                  <a:gd name="T73" fmla="*/ 8 h 28"/>
                  <a:gd name="T74" fmla="*/ 14 w 17"/>
                  <a:gd name="T75" fmla="*/ 9 h 28"/>
                  <a:gd name="T76" fmla="*/ 16 w 17"/>
                  <a:gd name="T77" fmla="*/ 11 h 28"/>
                  <a:gd name="T78" fmla="*/ 17 w 17"/>
                  <a:gd name="T79" fmla="*/ 13 h 28"/>
                  <a:gd name="T80" fmla="*/ 17 w 17"/>
                  <a:gd name="T81" fmla="*/ 16 h 28"/>
                  <a:gd name="T82" fmla="*/ 17 w 17"/>
                  <a:gd name="T8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8"/>
                    </a:moveTo>
                    <a:cubicBezTo>
                      <a:pt x="17" y="28"/>
                      <a:pt x="17" y="28"/>
                      <a:pt x="17" y="28"/>
                    </a:cubicBezTo>
                    <a:cubicBezTo>
                      <a:pt x="17" y="28"/>
                      <a:pt x="17" y="28"/>
                      <a:pt x="17" y="28"/>
                    </a:cubicBezTo>
                    <a:cubicBezTo>
                      <a:pt x="16" y="28"/>
                      <a:pt x="16" y="28"/>
                      <a:pt x="16" y="28"/>
                    </a:cubicBezTo>
                    <a:cubicBezTo>
                      <a:pt x="16" y="28"/>
                      <a:pt x="15" y="28"/>
                      <a:pt x="15" y="28"/>
                    </a:cubicBezTo>
                    <a:cubicBezTo>
                      <a:pt x="14" y="28"/>
                      <a:pt x="14" y="28"/>
                      <a:pt x="13" y="28"/>
                    </a:cubicBezTo>
                    <a:cubicBezTo>
                      <a:pt x="13" y="28"/>
                      <a:pt x="13" y="28"/>
                      <a:pt x="13" y="28"/>
                    </a:cubicBezTo>
                    <a:cubicBezTo>
                      <a:pt x="12" y="28"/>
                      <a:pt x="12" y="28"/>
                      <a:pt x="12" y="28"/>
                    </a:cubicBezTo>
                    <a:cubicBezTo>
                      <a:pt x="12" y="28"/>
                      <a:pt x="12" y="28"/>
                      <a:pt x="12" y="28"/>
                    </a:cubicBezTo>
                    <a:cubicBezTo>
                      <a:pt x="12" y="17"/>
                      <a:pt x="12" y="17"/>
                      <a:pt x="12" y="17"/>
                    </a:cubicBezTo>
                    <a:cubicBezTo>
                      <a:pt x="12" y="16"/>
                      <a:pt x="12" y="16"/>
                      <a:pt x="12" y="15"/>
                    </a:cubicBezTo>
                    <a:cubicBezTo>
                      <a:pt x="12" y="15"/>
                      <a:pt x="12" y="14"/>
                      <a:pt x="11" y="14"/>
                    </a:cubicBezTo>
                    <a:cubicBezTo>
                      <a:pt x="11" y="13"/>
                      <a:pt x="11" y="13"/>
                      <a:pt x="10" y="13"/>
                    </a:cubicBezTo>
                    <a:cubicBezTo>
                      <a:pt x="10" y="13"/>
                      <a:pt x="10" y="13"/>
                      <a:pt x="9" y="13"/>
                    </a:cubicBezTo>
                    <a:cubicBezTo>
                      <a:pt x="8" y="13"/>
                      <a:pt x="8" y="13"/>
                      <a:pt x="7" y="13"/>
                    </a:cubicBezTo>
                    <a:cubicBezTo>
                      <a:pt x="6" y="14"/>
                      <a:pt x="6" y="15"/>
                      <a:pt x="5" y="15"/>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1"/>
                      <a:pt x="5" y="1"/>
                    </a:cubicBezTo>
                    <a:cubicBezTo>
                      <a:pt x="5" y="11"/>
                      <a:pt x="5" y="11"/>
                      <a:pt x="5" y="11"/>
                    </a:cubicBezTo>
                    <a:cubicBezTo>
                      <a:pt x="6" y="10"/>
                      <a:pt x="7" y="9"/>
                      <a:pt x="8" y="9"/>
                    </a:cubicBezTo>
                    <a:cubicBezTo>
                      <a:pt x="9" y="8"/>
                      <a:pt x="10" y="8"/>
                      <a:pt x="11" y="8"/>
                    </a:cubicBezTo>
                    <a:cubicBezTo>
                      <a:pt x="12" y="8"/>
                      <a:pt x="13" y="8"/>
                      <a:pt x="14" y="9"/>
                    </a:cubicBezTo>
                    <a:cubicBezTo>
                      <a:pt x="15" y="9"/>
                      <a:pt x="15" y="10"/>
                      <a:pt x="16" y="11"/>
                    </a:cubicBezTo>
                    <a:cubicBezTo>
                      <a:pt x="16" y="11"/>
                      <a:pt x="17" y="12"/>
                      <a:pt x="17" y="13"/>
                    </a:cubicBezTo>
                    <a:cubicBezTo>
                      <a:pt x="17" y="14"/>
                      <a:pt x="17" y="15"/>
                      <a:pt x="17" y="16"/>
                    </a:cubicBezTo>
                    <a:lnTo>
                      <a:pt x="1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3" name="Freeform 8634">
                <a:extLst>
                  <a:ext uri="{FF2B5EF4-FFF2-40B4-BE49-F238E27FC236}">
                    <a16:creationId xmlns:a16="http://schemas.microsoft.com/office/drawing/2014/main" id="{E5345137-B51F-4D78-8B95-E25DA5FF6180}"/>
                  </a:ext>
                </a:extLst>
              </p:cNvPr>
              <p:cNvSpPr>
                <a:spLocks noEditPoints="1"/>
              </p:cNvSpPr>
              <p:nvPr/>
            </p:nvSpPr>
            <p:spPr bwMode="auto">
              <a:xfrm>
                <a:off x="17463" y="3870442"/>
                <a:ext cx="15875" cy="69850"/>
              </a:xfrm>
              <a:custGeom>
                <a:avLst/>
                <a:gdLst>
                  <a:gd name="T0" fmla="*/ 6 w 6"/>
                  <a:gd name="T1" fmla="*/ 2 h 27"/>
                  <a:gd name="T2" fmla="*/ 5 w 6"/>
                  <a:gd name="T3" fmla="*/ 4 h 27"/>
                  <a:gd name="T4" fmla="*/ 3 w 6"/>
                  <a:gd name="T5" fmla="*/ 5 h 27"/>
                  <a:gd name="T6" fmla="*/ 0 w 6"/>
                  <a:gd name="T7" fmla="*/ 4 h 27"/>
                  <a:gd name="T8" fmla="*/ 0 w 6"/>
                  <a:gd name="T9" fmla="*/ 2 h 27"/>
                  <a:gd name="T10" fmla="*/ 1 w 6"/>
                  <a:gd name="T11" fmla="*/ 0 h 27"/>
                  <a:gd name="T12" fmla="*/ 3 w 6"/>
                  <a:gd name="T13" fmla="*/ 0 h 27"/>
                  <a:gd name="T14" fmla="*/ 5 w 6"/>
                  <a:gd name="T15" fmla="*/ 0 h 27"/>
                  <a:gd name="T16" fmla="*/ 6 w 6"/>
                  <a:gd name="T17" fmla="*/ 2 h 27"/>
                  <a:gd name="T18" fmla="*/ 5 w 6"/>
                  <a:gd name="T19" fmla="*/ 27 h 27"/>
                  <a:gd name="T20" fmla="*/ 5 w 6"/>
                  <a:gd name="T21" fmla="*/ 27 h 27"/>
                  <a:gd name="T22" fmla="*/ 5 w 6"/>
                  <a:gd name="T23" fmla="*/ 27 h 27"/>
                  <a:gd name="T24" fmla="*/ 4 w 6"/>
                  <a:gd name="T25" fmla="*/ 27 h 27"/>
                  <a:gd name="T26" fmla="*/ 3 w 6"/>
                  <a:gd name="T27" fmla="*/ 27 h 27"/>
                  <a:gd name="T28" fmla="*/ 2 w 6"/>
                  <a:gd name="T29" fmla="*/ 27 h 27"/>
                  <a:gd name="T30" fmla="*/ 1 w 6"/>
                  <a:gd name="T31" fmla="*/ 27 h 27"/>
                  <a:gd name="T32" fmla="*/ 0 w 6"/>
                  <a:gd name="T33" fmla="*/ 27 h 27"/>
                  <a:gd name="T34" fmla="*/ 0 w 6"/>
                  <a:gd name="T35" fmla="*/ 27 h 27"/>
                  <a:gd name="T36" fmla="*/ 0 w 6"/>
                  <a:gd name="T37" fmla="*/ 8 h 27"/>
                  <a:gd name="T38" fmla="*/ 0 w 6"/>
                  <a:gd name="T39" fmla="*/ 8 h 27"/>
                  <a:gd name="T40" fmla="*/ 1 w 6"/>
                  <a:gd name="T41" fmla="*/ 8 h 27"/>
                  <a:gd name="T42" fmla="*/ 2 w 6"/>
                  <a:gd name="T43" fmla="*/ 8 h 27"/>
                  <a:gd name="T44" fmla="*/ 3 w 6"/>
                  <a:gd name="T45" fmla="*/ 8 h 27"/>
                  <a:gd name="T46" fmla="*/ 4 w 6"/>
                  <a:gd name="T47" fmla="*/ 8 h 27"/>
                  <a:gd name="T48" fmla="*/ 5 w 6"/>
                  <a:gd name="T49" fmla="*/ 8 h 27"/>
                  <a:gd name="T50" fmla="*/ 5 w 6"/>
                  <a:gd name="T51" fmla="*/ 8 h 27"/>
                  <a:gd name="T52" fmla="*/ 5 w 6"/>
                  <a:gd name="T53" fmla="*/ 8 h 27"/>
                  <a:gd name="T54" fmla="*/ 5 w 6"/>
                  <a:gd name="T5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7">
                    <a:moveTo>
                      <a:pt x="6" y="2"/>
                    </a:moveTo>
                    <a:cubicBezTo>
                      <a:pt x="6" y="3"/>
                      <a:pt x="6" y="4"/>
                      <a:pt x="5" y="4"/>
                    </a:cubicBezTo>
                    <a:cubicBezTo>
                      <a:pt x="5" y="5"/>
                      <a:pt x="4" y="5"/>
                      <a:pt x="3" y="5"/>
                    </a:cubicBezTo>
                    <a:cubicBezTo>
                      <a:pt x="2" y="5"/>
                      <a:pt x="1" y="5"/>
                      <a:pt x="0" y="4"/>
                    </a:cubicBezTo>
                    <a:cubicBezTo>
                      <a:pt x="0" y="4"/>
                      <a:pt x="0" y="3"/>
                      <a:pt x="0" y="2"/>
                    </a:cubicBezTo>
                    <a:cubicBezTo>
                      <a:pt x="0" y="1"/>
                      <a:pt x="0" y="1"/>
                      <a:pt x="1" y="0"/>
                    </a:cubicBezTo>
                    <a:cubicBezTo>
                      <a:pt x="1" y="0"/>
                      <a:pt x="2" y="0"/>
                      <a:pt x="3" y="0"/>
                    </a:cubicBezTo>
                    <a:cubicBezTo>
                      <a:pt x="4" y="0"/>
                      <a:pt x="5" y="0"/>
                      <a:pt x="5" y="0"/>
                    </a:cubicBezTo>
                    <a:cubicBezTo>
                      <a:pt x="6" y="1"/>
                      <a:pt x="6" y="1"/>
                      <a:pt x="6" y="2"/>
                    </a:cubicBezTo>
                    <a:close/>
                    <a:moveTo>
                      <a:pt x="5" y="27"/>
                    </a:moveTo>
                    <a:cubicBezTo>
                      <a:pt x="5" y="27"/>
                      <a:pt x="5" y="27"/>
                      <a:pt x="5" y="27"/>
                    </a:cubicBezTo>
                    <a:cubicBezTo>
                      <a:pt x="5" y="27"/>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7"/>
                      <a:pt x="0" y="27"/>
                    </a:cubicBezTo>
                    <a:cubicBezTo>
                      <a:pt x="0" y="27"/>
                      <a:pt x="0" y="27"/>
                      <a:pt x="0" y="27"/>
                    </a:cubicBezTo>
                    <a:cubicBezTo>
                      <a:pt x="0" y="8"/>
                      <a:pt x="0" y="8"/>
                      <a:pt x="0" y="8"/>
                    </a:cubicBezTo>
                    <a:cubicBezTo>
                      <a:pt x="0" y="8"/>
                      <a:pt x="0" y="8"/>
                      <a:pt x="0" y="8"/>
                    </a:cubicBezTo>
                    <a:cubicBezTo>
                      <a:pt x="0" y="8"/>
                      <a:pt x="1" y="8"/>
                      <a:pt x="1" y="8"/>
                    </a:cubicBezTo>
                    <a:cubicBezTo>
                      <a:pt x="1" y="8"/>
                      <a:pt x="1" y="8"/>
                      <a:pt x="2" y="8"/>
                    </a:cubicBezTo>
                    <a:cubicBezTo>
                      <a:pt x="2" y="8"/>
                      <a:pt x="2" y="8"/>
                      <a:pt x="3" y="8"/>
                    </a:cubicBezTo>
                    <a:cubicBezTo>
                      <a:pt x="3" y="8"/>
                      <a:pt x="4" y="8"/>
                      <a:pt x="4" y="8"/>
                    </a:cubicBezTo>
                    <a:cubicBezTo>
                      <a:pt x="4" y="8"/>
                      <a:pt x="5" y="8"/>
                      <a:pt x="5" y="8"/>
                    </a:cubicBezTo>
                    <a:cubicBezTo>
                      <a:pt x="5" y="8"/>
                      <a:pt x="5" y="8"/>
                      <a:pt x="5" y="8"/>
                    </a:cubicBezTo>
                    <a:cubicBezTo>
                      <a:pt x="5" y="8"/>
                      <a:pt x="5" y="8"/>
                      <a:pt x="5" y="8"/>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4" name="Freeform 8635">
                <a:extLst>
                  <a:ext uri="{FF2B5EF4-FFF2-40B4-BE49-F238E27FC236}">
                    <a16:creationId xmlns:a16="http://schemas.microsoft.com/office/drawing/2014/main" id="{249238A2-F69A-494B-9EC5-0F47DAD6AF59}"/>
                  </a:ext>
                </a:extLst>
              </p:cNvPr>
              <p:cNvSpPr>
                <a:spLocks/>
              </p:cNvSpPr>
              <p:nvPr/>
            </p:nvSpPr>
            <p:spPr bwMode="auto">
              <a:xfrm>
                <a:off x="41275" y="3887905"/>
                <a:ext cx="36513" cy="55563"/>
              </a:xfrm>
              <a:custGeom>
                <a:avLst/>
                <a:gdLst>
                  <a:gd name="T0" fmla="*/ 14 w 14"/>
                  <a:gd name="T1" fmla="*/ 14 h 21"/>
                  <a:gd name="T2" fmla="*/ 14 w 14"/>
                  <a:gd name="T3" fmla="*/ 17 h 21"/>
                  <a:gd name="T4" fmla="*/ 12 w 14"/>
                  <a:gd name="T5" fmla="*/ 19 h 21"/>
                  <a:gd name="T6" fmla="*/ 10 w 14"/>
                  <a:gd name="T7" fmla="*/ 20 h 21"/>
                  <a:gd name="T8" fmla="*/ 7 w 14"/>
                  <a:gd name="T9" fmla="*/ 21 h 21"/>
                  <a:gd name="T10" fmla="*/ 5 w 14"/>
                  <a:gd name="T11" fmla="*/ 21 h 21"/>
                  <a:gd name="T12" fmla="*/ 3 w 14"/>
                  <a:gd name="T13" fmla="*/ 20 h 21"/>
                  <a:gd name="T14" fmla="*/ 2 w 14"/>
                  <a:gd name="T15" fmla="*/ 20 h 21"/>
                  <a:gd name="T16" fmla="*/ 1 w 14"/>
                  <a:gd name="T17" fmla="*/ 19 h 21"/>
                  <a:gd name="T18" fmla="*/ 1 w 14"/>
                  <a:gd name="T19" fmla="*/ 19 h 21"/>
                  <a:gd name="T20" fmla="*/ 0 w 14"/>
                  <a:gd name="T21" fmla="*/ 17 h 21"/>
                  <a:gd name="T22" fmla="*/ 1 w 14"/>
                  <a:gd name="T23" fmla="*/ 16 h 21"/>
                  <a:gd name="T24" fmla="*/ 1 w 14"/>
                  <a:gd name="T25" fmla="*/ 16 h 21"/>
                  <a:gd name="T26" fmla="*/ 1 w 14"/>
                  <a:gd name="T27" fmla="*/ 15 h 21"/>
                  <a:gd name="T28" fmla="*/ 1 w 14"/>
                  <a:gd name="T29" fmla="*/ 15 h 21"/>
                  <a:gd name="T30" fmla="*/ 2 w 14"/>
                  <a:gd name="T31" fmla="*/ 16 h 21"/>
                  <a:gd name="T32" fmla="*/ 3 w 14"/>
                  <a:gd name="T33" fmla="*/ 16 h 21"/>
                  <a:gd name="T34" fmla="*/ 4 w 14"/>
                  <a:gd name="T35" fmla="*/ 17 h 21"/>
                  <a:gd name="T36" fmla="*/ 6 w 14"/>
                  <a:gd name="T37" fmla="*/ 17 h 21"/>
                  <a:gd name="T38" fmla="*/ 8 w 14"/>
                  <a:gd name="T39" fmla="*/ 17 h 21"/>
                  <a:gd name="T40" fmla="*/ 9 w 14"/>
                  <a:gd name="T41" fmla="*/ 16 h 21"/>
                  <a:gd name="T42" fmla="*/ 9 w 14"/>
                  <a:gd name="T43" fmla="*/ 16 h 21"/>
                  <a:gd name="T44" fmla="*/ 9 w 14"/>
                  <a:gd name="T45" fmla="*/ 15 h 21"/>
                  <a:gd name="T46" fmla="*/ 9 w 14"/>
                  <a:gd name="T47" fmla="*/ 14 h 21"/>
                  <a:gd name="T48" fmla="*/ 8 w 14"/>
                  <a:gd name="T49" fmla="*/ 13 h 21"/>
                  <a:gd name="T50" fmla="*/ 7 w 14"/>
                  <a:gd name="T51" fmla="*/ 12 h 21"/>
                  <a:gd name="T52" fmla="*/ 5 w 14"/>
                  <a:gd name="T53" fmla="*/ 12 h 21"/>
                  <a:gd name="T54" fmla="*/ 3 w 14"/>
                  <a:gd name="T55" fmla="*/ 11 h 21"/>
                  <a:gd name="T56" fmla="*/ 2 w 14"/>
                  <a:gd name="T57" fmla="*/ 10 h 21"/>
                  <a:gd name="T58" fmla="*/ 1 w 14"/>
                  <a:gd name="T59" fmla="*/ 8 h 21"/>
                  <a:gd name="T60" fmla="*/ 1 w 14"/>
                  <a:gd name="T61" fmla="*/ 6 h 21"/>
                  <a:gd name="T62" fmla="*/ 1 w 14"/>
                  <a:gd name="T63" fmla="*/ 4 h 21"/>
                  <a:gd name="T64" fmla="*/ 3 w 14"/>
                  <a:gd name="T65" fmla="*/ 2 h 21"/>
                  <a:gd name="T66" fmla="*/ 5 w 14"/>
                  <a:gd name="T67" fmla="*/ 1 h 21"/>
                  <a:gd name="T68" fmla="*/ 8 w 14"/>
                  <a:gd name="T69" fmla="*/ 0 h 21"/>
                  <a:gd name="T70" fmla="*/ 10 w 14"/>
                  <a:gd name="T71" fmla="*/ 0 h 21"/>
                  <a:gd name="T72" fmla="*/ 11 w 14"/>
                  <a:gd name="T73" fmla="*/ 1 h 21"/>
                  <a:gd name="T74" fmla="*/ 12 w 14"/>
                  <a:gd name="T75" fmla="*/ 1 h 21"/>
                  <a:gd name="T76" fmla="*/ 13 w 14"/>
                  <a:gd name="T77" fmla="*/ 1 h 21"/>
                  <a:gd name="T78" fmla="*/ 13 w 14"/>
                  <a:gd name="T79" fmla="*/ 2 h 21"/>
                  <a:gd name="T80" fmla="*/ 13 w 14"/>
                  <a:gd name="T81" fmla="*/ 2 h 21"/>
                  <a:gd name="T82" fmla="*/ 13 w 14"/>
                  <a:gd name="T83" fmla="*/ 3 h 21"/>
                  <a:gd name="T84" fmla="*/ 13 w 14"/>
                  <a:gd name="T85" fmla="*/ 3 h 21"/>
                  <a:gd name="T86" fmla="*/ 13 w 14"/>
                  <a:gd name="T87" fmla="*/ 4 h 21"/>
                  <a:gd name="T88" fmla="*/ 13 w 14"/>
                  <a:gd name="T89" fmla="*/ 5 h 21"/>
                  <a:gd name="T90" fmla="*/ 13 w 14"/>
                  <a:gd name="T91" fmla="*/ 5 h 21"/>
                  <a:gd name="T92" fmla="*/ 13 w 14"/>
                  <a:gd name="T93" fmla="*/ 5 h 21"/>
                  <a:gd name="T94" fmla="*/ 12 w 14"/>
                  <a:gd name="T95" fmla="*/ 5 h 21"/>
                  <a:gd name="T96" fmla="*/ 11 w 14"/>
                  <a:gd name="T97" fmla="*/ 5 h 21"/>
                  <a:gd name="T98" fmla="*/ 10 w 14"/>
                  <a:gd name="T99" fmla="*/ 4 h 21"/>
                  <a:gd name="T100" fmla="*/ 8 w 14"/>
                  <a:gd name="T101" fmla="*/ 4 h 21"/>
                  <a:gd name="T102" fmla="*/ 7 w 14"/>
                  <a:gd name="T103" fmla="*/ 4 h 21"/>
                  <a:gd name="T104" fmla="*/ 6 w 14"/>
                  <a:gd name="T105" fmla="*/ 4 h 21"/>
                  <a:gd name="T106" fmla="*/ 6 w 14"/>
                  <a:gd name="T107" fmla="*/ 5 h 21"/>
                  <a:gd name="T108" fmla="*/ 5 w 14"/>
                  <a:gd name="T109" fmla="*/ 6 h 21"/>
                  <a:gd name="T110" fmla="*/ 6 w 14"/>
                  <a:gd name="T111" fmla="*/ 7 h 21"/>
                  <a:gd name="T112" fmla="*/ 7 w 14"/>
                  <a:gd name="T113" fmla="*/ 8 h 21"/>
                  <a:gd name="T114" fmla="*/ 8 w 14"/>
                  <a:gd name="T115" fmla="*/ 8 h 21"/>
                  <a:gd name="T116" fmla="*/ 10 w 14"/>
                  <a:gd name="T117" fmla="*/ 9 h 21"/>
                  <a:gd name="T118" fmla="*/ 12 w 14"/>
                  <a:gd name="T119" fmla="*/ 10 h 21"/>
                  <a:gd name="T120" fmla="*/ 13 w 14"/>
                  <a:gd name="T121" fmla="*/ 11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6"/>
                      <a:pt x="14" y="16"/>
                      <a:pt x="14" y="17"/>
                    </a:cubicBezTo>
                    <a:cubicBezTo>
                      <a:pt x="13" y="18"/>
                      <a:pt x="13" y="19"/>
                      <a:pt x="12" y="19"/>
                    </a:cubicBezTo>
                    <a:cubicBezTo>
                      <a:pt x="11" y="20"/>
                      <a:pt x="11" y="20"/>
                      <a:pt x="10" y="20"/>
                    </a:cubicBezTo>
                    <a:cubicBezTo>
                      <a:pt x="9" y="21"/>
                      <a:pt x="8" y="21"/>
                      <a:pt x="7" y="21"/>
                    </a:cubicBezTo>
                    <a:cubicBezTo>
                      <a:pt x="6" y="21"/>
                      <a:pt x="5" y="21"/>
                      <a:pt x="5" y="21"/>
                    </a:cubicBezTo>
                    <a:cubicBezTo>
                      <a:pt x="4" y="21"/>
                      <a:pt x="3" y="20"/>
                      <a:pt x="3" y="20"/>
                    </a:cubicBezTo>
                    <a:cubicBezTo>
                      <a:pt x="2" y="20"/>
                      <a:pt x="2" y="20"/>
                      <a:pt x="2" y="20"/>
                    </a:cubicBezTo>
                    <a:cubicBezTo>
                      <a:pt x="1" y="20"/>
                      <a:pt x="1" y="19"/>
                      <a:pt x="1" y="19"/>
                    </a:cubicBezTo>
                    <a:cubicBezTo>
                      <a:pt x="1" y="19"/>
                      <a:pt x="1" y="19"/>
                      <a:pt x="1" y="19"/>
                    </a:cubicBezTo>
                    <a:cubicBezTo>
                      <a:pt x="1" y="18"/>
                      <a:pt x="0" y="18"/>
                      <a:pt x="0" y="17"/>
                    </a:cubicBezTo>
                    <a:cubicBezTo>
                      <a:pt x="0" y="17"/>
                      <a:pt x="0" y="17"/>
                      <a:pt x="1" y="16"/>
                    </a:cubicBezTo>
                    <a:cubicBezTo>
                      <a:pt x="1" y="16"/>
                      <a:pt x="1" y="16"/>
                      <a:pt x="1" y="16"/>
                    </a:cubicBezTo>
                    <a:cubicBezTo>
                      <a:pt x="1" y="16"/>
                      <a:pt x="1" y="16"/>
                      <a:pt x="1" y="15"/>
                    </a:cubicBezTo>
                    <a:cubicBezTo>
                      <a:pt x="1" y="15"/>
                      <a:pt x="1" y="15"/>
                      <a:pt x="1" y="15"/>
                    </a:cubicBezTo>
                    <a:cubicBezTo>
                      <a:pt x="1" y="15"/>
                      <a:pt x="2" y="15"/>
                      <a:pt x="2" y="16"/>
                    </a:cubicBezTo>
                    <a:cubicBezTo>
                      <a:pt x="2" y="16"/>
                      <a:pt x="2" y="16"/>
                      <a:pt x="3" y="16"/>
                    </a:cubicBezTo>
                    <a:cubicBezTo>
                      <a:pt x="3" y="16"/>
                      <a:pt x="4" y="17"/>
                      <a:pt x="4" y="17"/>
                    </a:cubicBezTo>
                    <a:cubicBezTo>
                      <a:pt x="5" y="17"/>
                      <a:pt x="6" y="17"/>
                      <a:pt x="6" y="17"/>
                    </a:cubicBezTo>
                    <a:cubicBezTo>
                      <a:pt x="7" y="17"/>
                      <a:pt x="7" y="17"/>
                      <a:pt x="8" y="17"/>
                    </a:cubicBezTo>
                    <a:cubicBezTo>
                      <a:pt x="8" y="17"/>
                      <a:pt x="8" y="17"/>
                      <a:pt x="9" y="16"/>
                    </a:cubicBezTo>
                    <a:cubicBezTo>
                      <a:pt x="9" y="16"/>
                      <a:pt x="9" y="16"/>
                      <a:pt x="9" y="16"/>
                    </a:cubicBezTo>
                    <a:cubicBezTo>
                      <a:pt x="9" y="16"/>
                      <a:pt x="9" y="15"/>
                      <a:pt x="9" y="15"/>
                    </a:cubicBezTo>
                    <a:cubicBezTo>
                      <a:pt x="9" y="14"/>
                      <a:pt x="9" y="14"/>
                      <a:pt x="9" y="14"/>
                    </a:cubicBezTo>
                    <a:cubicBezTo>
                      <a:pt x="9" y="14"/>
                      <a:pt x="8" y="13"/>
                      <a:pt x="8" y="13"/>
                    </a:cubicBezTo>
                    <a:cubicBezTo>
                      <a:pt x="8" y="13"/>
                      <a:pt x="7" y="13"/>
                      <a:pt x="7" y="12"/>
                    </a:cubicBezTo>
                    <a:cubicBezTo>
                      <a:pt x="6" y="12"/>
                      <a:pt x="6" y="12"/>
                      <a:pt x="5" y="12"/>
                    </a:cubicBezTo>
                    <a:cubicBezTo>
                      <a:pt x="4" y="12"/>
                      <a:pt x="4" y="11"/>
                      <a:pt x="3" y="11"/>
                    </a:cubicBezTo>
                    <a:cubicBezTo>
                      <a:pt x="3" y="11"/>
                      <a:pt x="2" y="10"/>
                      <a:pt x="2" y="10"/>
                    </a:cubicBezTo>
                    <a:cubicBezTo>
                      <a:pt x="2" y="9"/>
                      <a:pt x="1" y="9"/>
                      <a:pt x="1" y="8"/>
                    </a:cubicBezTo>
                    <a:cubicBezTo>
                      <a:pt x="1" y="8"/>
                      <a:pt x="1" y="7"/>
                      <a:pt x="1" y="6"/>
                    </a:cubicBezTo>
                    <a:cubicBezTo>
                      <a:pt x="1" y="5"/>
                      <a:pt x="1" y="4"/>
                      <a:pt x="1" y="4"/>
                    </a:cubicBezTo>
                    <a:cubicBezTo>
                      <a:pt x="1" y="3"/>
                      <a:pt x="2" y="2"/>
                      <a:pt x="3" y="2"/>
                    </a:cubicBezTo>
                    <a:cubicBezTo>
                      <a:pt x="3" y="1"/>
                      <a:pt x="4" y="1"/>
                      <a:pt x="5" y="1"/>
                    </a:cubicBezTo>
                    <a:cubicBezTo>
                      <a:pt x="6" y="0"/>
                      <a:pt x="7" y="0"/>
                      <a:pt x="8" y="0"/>
                    </a:cubicBezTo>
                    <a:cubicBezTo>
                      <a:pt x="9" y="0"/>
                      <a:pt x="9" y="0"/>
                      <a:pt x="10" y="0"/>
                    </a:cubicBezTo>
                    <a:cubicBezTo>
                      <a:pt x="10" y="0"/>
                      <a:pt x="11" y="1"/>
                      <a:pt x="11" y="1"/>
                    </a:cubicBezTo>
                    <a:cubicBezTo>
                      <a:pt x="12" y="1"/>
                      <a:pt x="12" y="1"/>
                      <a:pt x="12" y="1"/>
                    </a:cubicBezTo>
                    <a:cubicBezTo>
                      <a:pt x="13" y="1"/>
                      <a:pt x="13" y="1"/>
                      <a:pt x="13" y="1"/>
                    </a:cubicBezTo>
                    <a:cubicBezTo>
                      <a:pt x="13" y="2"/>
                      <a:pt x="13" y="2"/>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3" y="5"/>
                      <a:pt x="13" y="5"/>
                    </a:cubicBezTo>
                    <a:cubicBezTo>
                      <a:pt x="13" y="5"/>
                      <a:pt x="12" y="5"/>
                      <a:pt x="12" y="5"/>
                    </a:cubicBezTo>
                    <a:cubicBezTo>
                      <a:pt x="12" y="5"/>
                      <a:pt x="12" y="5"/>
                      <a:pt x="11" y="5"/>
                    </a:cubicBezTo>
                    <a:cubicBezTo>
                      <a:pt x="11" y="4"/>
                      <a:pt x="10" y="4"/>
                      <a:pt x="10" y="4"/>
                    </a:cubicBezTo>
                    <a:cubicBezTo>
                      <a:pt x="9" y="4"/>
                      <a:pt x="9" y="4"/>
                      <a:pt x="8" y="4"/>
                    </a:cubicBezTo>
                    <a:cubicBezTo>
                      <a:pt x="8" y="4"/>
                      <a:pt x="7" y="4"/>
                      <a:pt x="7" y="4"/>
                    </a:cubicBezTo>
                    <a:cubicBezTo>
                      <a:pt x="7" y="4"/>
                      <a:pt x="6" y="4"/>
                      <a:pt x="6" y="4"/>
                    </a:cubicBezTo>
                    <a:cubicBezTo>
                      <a:pt x="6" y="5"/>
                      <a:pt x="6" y="5"/>
                      <a:pt x="6" y="5"/>
                    </a:cubicBezTo>
                    <a:cubicBezTo>
                      <a:pt x="5" y="5"/>
                      <a:pt x="5" y="6"/>
                      <a:pt x="5" y="6"/>
                    </a:cubicBezTo>
                    <a:cubicBezTo>
                      <a:pt x="5" y="6"/>
                      <a:pt x="6" y="7"/>
                      <a:pt x="6" y="7"/>
                    </a:cubicBezTo>
                    <a:cubicBezTo>
                      <a:pt x="6" y="7"/>
                      <a:pt x="6" y="7"/>
                      <a:pt x="7" y="8"/>
                    </a:cubicBezTo>
                    <a:cubicBezTo>
                      <a:pt x="7" y="8"/>
                      <a:pt x="8" y="8"/>
                      <a:pt x="8" y="8"/>
                    </a:cubicBezTo>
                    <a:cubicBezTo>
                      <a:pt x="9" y="8"/>
                      <a:pt x="9" y="9"/>
                      <a:pt x="10" y="9"/>
                    </a:cubicBezTo>
                    <a:cubicBezTo>
                      <a:pt x="10" y="9"/>
                      <a:pt x="11" y="9"/>
                      <a:pt x="12" y="10"/>
                    </a:cubicBezTo>
                    <a:cubicBezTo>
                      <a:pt x="12" y="10"/>
                      <a:pt x="13" y="10"/>
                      <a:pt x="13" y="11"/>
                    </a:cubicBezTo>
                    <a:cubicBezTo>
                      <a:pt x="13" y="11"/>
                      <a:pt x="14" y="12"/>
                      <a:pt x="14" y="12"/>
                    </a:cubicBezTo>
                    <a:cubicBezTo>
                      <a:pt x="14" y="13"/>
                      <a:pt x="14" y="14"/>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5" name="Freeform 8636">
                <a:extLst>
                  <a:ext uri="{FF2B5EF4-FFF2-40B4-BE49-F238E27FC236}">
                    <a16:creationId xmlns:a16="http://schemas.microsoft.com/office/drawing/2014/main" id="{FC93F9C3-ED82-4902-BFF3-9367F14AF197}"/>
                  </a:ext>
                </a:extLst>
              </p:cNvPr>
              <p:cNvSpPr>
                <a:spLocks noEditPoints="1"/>
              </p:cNvSpPr>
              <p:nvPr/>
            </p:nvSpPr>
            <p:spPr bwMode="auto">
              <a:xfrm>
                <a:off x="85725" y="3887905"/>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6"/>
                      <a:pt x="12" y="6"/>
                    </a:cubicBezTo>
                    <a:cubicBezTo>
                      <a:pt x="11" y="6"/>
                      <a:pt x="11" y="5"/>
                      <a:pt x="11" y="5"/>
                    </a:cubicBezTo>
                    <a:cubicBezTo>
                      <a:pt x="11" y="5"/>
                      <a:pt x="10" y="4"/>
                      <a:pt x="10" y="4"/>
                    </a:cubicBezTo>
                    <a:cubicBezTo>
                      <a:pt x="10" y="4"/>
                      <a:pt x="9" y="4"/>
                      <a:pt x="8" y="4"/>
                    </a:cubicBezTo>
                    <a:cubicBezTo>
                      <a:pt x="7" y="4"/>
                      <a:pt x="7" y="4"/>
                      <a:pt x="6" y="4"/>
                    </a:cubicBezTo>
                    <a:cubicBezTo>
                      <a:pt x="5" y="5"/>
                      <a:pt x="5" y="5"/>
                      <a:pt x="4" y="5"/>
                    </a:cubicBezTo>
                    <a:cubicBezTo>
                      <a:pt x="4" y="5"/>
                      <a:pt x="3" y="5"/>
                      <a:pt x="3" y="6"/>
                    </a:cubicBezTo>
                    <a:cubicBezTo>
                      <a:pt x="3" y="6"/>
                      <a:pt x="2" y="6"/>
                      <a:pt x="2" y="6"/>
                    </a:cubicBezTo>
                    <a:cubicBezTo>
                      <a:pt x="2" y="6"/>
                      <a:pt x="2" y="6"/>
                      <a:pt x="2" y="6"/>
                    </a:cubicBezTo>
                    <a:cubicBezTo>
                      <a:pt x="2" y="6"/>
                      <a:pt x="1" y="6"/>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6" name="Freeform 8637">
                <a:extLst>
                  <a:ext uri="{FF2B5EF4-FFF2-40B4-BE49-F238E27FC236}">
                    <a16:creationId xmlns:a16="http://schemas.microsoft.com/office/drawing/2014/main" id="{93A3F7EB-9C39-45FD-8AED-6D27CEF40E39}"/>
                  </a:ext>
                </a:extLst>
              </p:cNvPr>
              <p:cNvSpPr>
                <a:spLocks noEditPoints="1"/>
              </p:cNvSpPr>
              <p:nvPr/>
            </p:nvSpPr>
            <p:spPr bwMode="auto">
              <a:xfrm>
                <a:off x="139700" y="3887905"/>
                <a:ext cx="47625" cy="73025"/>
              </a:xfrm>
              <a:custGeom>
                <a:avLst/>
                <a:gdLst>
                  <a:gd name="T0" fmla="*/ 18 w 18"/>
                  <a:gd name="T1" fmla="*/ 4 h 28"/>
                  <a:gd name="T2" fmla="*/ 15 w 18"/>
                  <a:gd name="T3" fmla="*/ 5 h 28"/>
                  <a:gd name="T4" fmla="*/ 16 w 18"/>
                  <a:gd name="T5" fmla="*/ 7 h 28"/>
                  <a:gd name="T6" fmla="*/ 14 w 18"/>
                  <a:gd name="T7" fmla="*/ 12 h 28"/>
                  <a:gd name="T8" fmla="*/ 9 w 18"/>
                  <a:gd name="T9" fmla="*/ 14 h 28"/>
                  <a:gd name="T10" fmla="*/ 6 w 18"/>
                  <a:gd name="T11" fmla="*/ 13 h 28"/>
                  <a:gd name="T12" fmla="*/ 5 w 18"/>
                  <a:gd name="T13" fmla="*/ 14 h 28"/>
                  <a:gd name="T14" fmla="*/ 7 w 18"/>
                  <a:gd name="T15" fmla="*/ 16 h 28"/>
                  <a:gd name="T16" fmla="*/ 14 w 18"/>
                  <a:gd name="T17" fmla="*/ 16 h 28"/>
                  <a:gd name="T18" fmla="*/ 18 w 18"/>
                  <a:gd name="T19" fmla="*/ 19 h 28"/>
                  <a:gd name="T20" fmla="*/ 18 w 18"/>
                  <a:gd name="T21" fmla="*/ 24 h 28"/>
                  <a:gd name="T22" fmla="*/ 13 w 18"/>
                  <a:gd name="T23" fmla="*/ 27 h 28"/>
                  <a:gd name="T24" fmla="*/ 5 w 18"/>
                  <a:gd name="T25" fmla="*/ 27 h 28"/>
                  <a:gd name="T26" fmla="*/ 0 w 18"/>
                  <a:gd name="T27" fmla="*/ 25 h 28"/>
                  <a:gd name="T28" fmla="*/ 0 w 18"/>
                  <a:gd name="T29" fmla="*/ 22 h 28"/>
                  <a:gd name="T30" fmla="*/ 1 w 18"/>
                  <a:gd name="T31" fmla="*/ 19 h 28"/>
                  <a:gd name="T32" fmla="*/ 1 w 18"/>
                  <a:gd name="T33" fmla="*/ 17 h 28"/>
                  <a:gd name="T34" fmla="*/ 1 w 18"/>
                  <a:gd name="T35" fmla="*/ 13 h 28"/>
                  <a:gd name="T36" fmla="*/ 2 w 18"/>
                  <a:gd name="T37" fmla="*/ 10 h 28"/>
                  <a:gd name="T38" fmla="*/ 2 w 18"/>
                  <a:gd name="T39" fmla="*/ 4 h 28"/>
                  <a:gd name="T40" fmla="*/ 6 w 18"/>
                  <a:gd name="T41" fmla="*/ 1 h 28"/>
                  <a:gd name="T42" fmla="*/ 10 w 18"/>
                  <a:gd name="T43" fmla="*/ 0 h 28"/>
                  <a:gd name="T44" fmla="*/ 18 w 18"/>
                  <a:gd name="T45" fmla="*/ 1 h 28"/>
                  <a:gd name="T46" fmla="*/ 18 w 18"/>
                  <a:gd name="T47" fmla="*/ 3 h 28"/>
                  <a:gd name="T48" fmla="*/ 12 w 18"/>
                  <a:gd name="T49" fmla="*/ 20 h 28"/>
                  <a:gd name="T50" fmla="*/ 7 w 18"/>
                  <a:gd name="T51" fmla="*/ 19 h 28"/>
                  <a:gd name="T52" fmla="*/ 5 w 18"/>
                  <a:gd name="T53" fmla="*/ 21 h 28"/>
                  <a:gd name="T54" fmla="*/ 5 w 18"/>
                  <a:gd name="T55" fmla="*/ 22 h 28"/>
                  <a:gd name="T56" fmla="*/ 9 w 18"/>
                  <a:gd name="T57" fmla="*/ 24 h 28"/>
                  <a:gd name="T58" fmla="*/ 12 w 18"/>
                  <a:gd name="T59" fmla="*/ 23 h 28"/>
                  <a:gd name="T60" fmla="*/ 13 w 18"/>
                  <a:gd name="T61" fmla="*/ 22 h 28"/>
                  <a:gd name="T62" fmla="*/ 11 w 18"/>
                  <a:gd name="T63" fmla="*/ 5 h 28"/>
                  <a:gd name="T64" fmla="*/ 7 w 18"/>
                  <a:gd name="T65" fmla="*/ 4 h 28"/>
                  <a:gd name="T66" fmla="*/ 6 w 18"/>
                  <a:gd name="T67" fmla="*/ 6 h 28"/>
                  <a:gd name="T68" fmla="*/ 6 w 18"/>
                  <a:gd name="T69" fmla="*/ 9 h 28"/>
                  <a:gd name="T70" fmla="*/ 10 w 18"/>
                  <a:gd name="T71" fmla="*/ 10 h 28"/>
                  <a:gd name="T72" fmla="*/ 12 w 18"/>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8">
                    <a:moveTo>
                      <a:pt x="18" y="3"/>
                    </a:moveTo>
                    <a:cubicBezTo>
                      <a:pt x="18" y="3"/>
                      <a:pt x="18" y="4"/>
                      <a:pt x="18" y="4"/>
                    </a:cubicBezTo>
                    <a:cubicBezTo>
                      <a:pt x="18" y="4"/>
                      <a:pt x="18" y="5"/>
                      <a:pt x="18" y="5"/>
                    </a:cubicBezTo>
                    <a:cubicBezTo>
                      <a:pt x="15" y="5"/>
                      <a:pt x="15" y="5"/>
                      <a:pt x="15" y="5"/>
                    </a:cubicBezTo>
                    <a:cubicBezTo>
                      <a:pt x="16" y="5"/>
                      <a:pt x="16" y="5"/>
                      <a:pt x="16" y="6"/>
                    </a:cubicBezTo>
                    <a:cubicBezTo>
                      <a:pt x="16" y="6"/>
                      <a:pt x="16" y="7"/>
                      <a:pt x="16" y="7"/>
                    </a:cubicBezTo>
                    <a:cubicBezTo>
                      <a:pt x="16" y="8"/>
                      <a:pt x="16" y="9"/>
                      <a:pt x="16" y="10"/>
                    </a:cubicBezTo>
                    <a:cubicBezTo>
                      <a:pt x="15" y="11"/>
                      <a:pt x="15" y="11"/>
                      <a:pt x="14" y="12"/>
                    </a:cubicBezTo>
                    <a:cubicBezTo>
                      <a:pt x="14" y="12"/>
                      <a:pt x="13" y="13"/>
                      <a:pt x="12" y="13"/>
                    </a:cubicBezTo>
                    <a:cubicBezTo>
                      <a:pt x="11" y="13"/>
                      <a:pt x="10" y="14"/>
                      <a:pt x="9" y="14"/>
                    </a:cubicBezTo>
                    <a:cubicBezTo>
                      <a:pt x="8" y="14"/>
                      <a:pt x="8" y="14"/>
                      <a:pt x="7" y="13"/>
                    </a:cubicBezTo>
                    <a:cubicBezTo>
                      <a:pt x="7" y="13"/>
                      <a:pt x="6" y="13"/>
                      <a:pt x="6" y="13"/>
                    </a:cubicBezTo>
                    <a:cubicBezTo>
                      <a:pt x="6" y="13"/>
                      <a:pt x="6" y="13"/>
                      <a:pt x="5" y="14"/>
                    </a:cubicBezTo>
                    <a:cubicBezTo>
                      <a:pt x="5" y="14"/>
                      <a:pt x="5" y="14"/>
                      <a:pt x="5" y="14"/>
                    </a:cubicBezTo>
                    <a:cubicBezTo>
                      <a:pt x="5" y="15"/>
                      <a:pt x="5" y="15"/>
                      <a:pt x="6" y="15"/>
                    </a:cubicBezTo>
                    <a:cubicBezTo>
                      <a:pt x="6" y="16"/>
                      <a:pt x="7" y="16"/>
                      <a:pt x="7" y="16"/>
                    </a:cubicBezTo>
                    <a:cubicBezTo>
                      <a:pt x="12" y="16"/>
                      <a:pt x="12" y="16"/>
                      <a:pt x="12" y="16"/>
                    </a:cubicBezTo>
                    <a:cubicBezTo>
                      <a:pt x="13" y="16"/>
                      <a:pt x="14" y="16"/>
                      <a:pt x="14" y="16"/>
                    </a:cubicBezTo>
                    <a:cubicBezTo>
                      <a:pt x="15" y="17"/>
                      <a:pt x="16" y="17"/>
                      <a:pt x="16" y="17"/>
                    </a:cubicBezTo>
                    <a:cubicBezTo>
                      <a:pt x="17" y="18"/>
                      <a:pt x="17" y="18"/>
                      <a:pt x="18" y="19"/>
                    </a:cubicBezTo>
                    <a:cubicBezTo>
                      <a:pt x="18" y="20"/>
                      <a:pt x="18" y="20"/>
                      <a:pt x="18" y="21"/>
                    </a:cubicBezTo>
                    <a:cubicBezTo>
                      <a:pt x="18" y="22"/>
                      <a:pt x="18" y="23"/>
                      <a:pt x="18" y="24"/>
                    </a:cubicBezTo>
                    <a:cubicBezTo>
                      <a:pt x="17" y="25"/>
                      <a:pt x="17" y="25"/>
                      <a:pt x="16" y="26"/>
                    </a:cubicBezTo>
                    <a:cubicBezTo>
                      <a:pt x="15" y="26"/>
                      <a:pt x="14" y="27"/>
                      <a:pt x="13" y="27"/>
                    </a:cubicBezTo>
                    <a:cubicBezTo>
                      <a:pt x="12" y="28"/>
                      <a:pt x="10" y="28"/>
                      <a:pt x="9" y="28"/>
                    </a:cubicBezTo>
                    <a:cubicBezTo>
                      <a:pt x="7" y="28"/>
                      <a:pt x="6" y="28"/>
                      <a:pt x="5" y="27"/>
                    </a:cubicBezTo>
                    <a:cubicBezTo>
                      <a:pt x="4" y="27"/>
                      <a:pt x="3" y="27"/>
                      <a:pt x="2" y="26"/>
                    </a:cubicBezTo>
                    <a:cubicBezTo>
                      <a:pt x="1" y="26"/>
                      <a:pt x="1" y="25"/>
                      <a:pt x="0" y="25"/>
                    </a:cubicBezTo>
                    <a:cubicBezTo>
                      <a:pt x="0" y="24"/>
                      <a:pt x="0" y="24"/>
                      <a:pt x="0" y="23"/>
                    </a:cubicBezTo>
                    <a:cubicBezTo>
                      <a:pt x="0" y="22"/>
                      <a:pt x="0" y="22"/>
                      <a:pt x="0" y="22"/>
                    </a:cubicBezTo>
                    <a:cubicBezTo>
                      <a:pt x="0" y="21"/>
                      <a:pt x="0" y="21"/>
                      <a:pt x="1" y="20"/>
                    </a:cubicBezTo>
                    <a:cubicBezTo>
                      <a:pt x="1" y="20"/>
                      <a:pt x="1" y="20"/>
                      <a:pt x="1" y="19"/>
                    </a:cubicBezTo>
                    <a:cubicBezTo>
                      <a:pt x="2" y="19"/>
                      <a:pt x="2" y="19"/>
                      <a:pt x="3" y="18"/>
                    </a:cubicBezTo>
                    <a:cubicBezTo>
                      <a:pt x="2" y="18"/>
                      <a:pt x="2" y="18"/>
                      <a:pt x="1" y="17"/>
                    </a:cubicBezTo>
                    <a:cubicBezTo>
                      <a:pt x="1" y="16"/>
                      <a:pt x="1" y="16"/>
                      <a:pt x="1" y="15"/>
                    </a:cubicBezTo>
                    <a:cubicBezTo>
                      <a:pt x="1" y="14"/>
                      <a:pt x="1" y="14"/>
                      <a:pt x="1" y="13"/>
                    </a:cubicBezTo>
                    <a:cubicBezTo>
                      <a:pt x="2" y="12"/>
                      <a:pt x="2" y="12"/>
                      <a:pt x="3" y="11"/>
                    </a:cubicBezTo>
                    <a:cubicBezTo>
                      <a:pt x="2" y="11"/>
                      <a:pt x="2" y="10"/>
                      <a:pt x="2" y="10"/>
                    </a:cubicBezTo>
                    <a:cubicBezTo>
                      <a:pt x="1" y="9"/>
                      <a:pt x="1" y="8"/>
                      <a:pt x="1" y="7"/>
                    </a:cubicBezTo>
                    <a:cubicBezTo>
                      <a:pt x="1" y="6"/>
                      <a:pt x="1" y="5"/>
                      <a:pt x="2" y="4"/>
                    </a:cubicBezTo>
                    <a:cubicBezTo>
                      <a:pt x="2" y="3"/>
                      <a:pt x="3" y="3"/>
                      <a:pt x="3" y="2"/>
                    </a:cubicBezTo>
                    <a:cubicBezTo>
                      <a:pt x="4" y="2"/>
                      <a:pt x="5" y="1"/>
                      <a:pt x="6" y="1"/>
                    </a:cubicBezTo>
                    <a:cubicBezTo>
                      <a:pt x="7" y="0"/>
                      <a:pt x="8" y="0"/>
                      <a:pt x="9" y="0"/>
                    </a:cubicBezTo>
                    <a:cubicBezTo>
                      <a:pt x="9" y="0"/>
                      <a:pt x="10" y="0"/>
                      <a:pt x="10" y="0"/>
                    </a:cubicBezTo>
                    <a:cubicBezTo>
                      <a:pt x="11" y="0"/>
                      <a:pt x="11" y="1"/>
                      <a:pt x="12" y="1"/>
                    </a:cubicBezTo>
                    <a:cubicBezTo>
                      <a:pt x="18" y="1"/>
                      <a:pt x="18" y="1"/>
                      <a:pt x="18" y="1"/>
                    </a:cubicBezTo>
                    <a:cubicBezTo>
                      <a:pt x="18" y="1"/>
                      <a:pt x="18" y="1"/>
                      <a:pt x="18" y="1"/>
                    </a:cubicBezTo>
                    <a:cubicBezTo>
                      <a:pt x="18" y="1"/>
                      <a:pt x="18" y="2"/>
                      <a:pt x="18" y="3"/>
                    </a:cubicBezTo>
                    <a:close/>
                    <a:moveTo>
                      <a:pt x="13" y="22"/>
                    </a:moveTo>
                    <a:cubicBezTo>
                      <a:pt x="13" y="21"/>
                      <a:pt x="13" y="20"/>
                      <a:pt x="12" y="20"/>
                    </a:cubicBezTo>
                    <a:cubicBezTo>
                      <a:pt x="12" y="20"/>
                      <a:pt x="11" y="20"/>
                      <a:pt x="10" y="20"/>
                    </a:cubicBezTo>
                    <a:cubicBezTo>
                      <a:pt x="7" y="19"/>
                      <a:pt x="7" y="19"/>
                      <a:pt x="7" y="19"/>
                    </a:cubicBezTo>
                    <a:cubicBezTo>
                      <a:pt x="6" y="20"/>
                      <a:pt x="6" y="20"/>
                      <a:pt x="6" y="20"/>
                    </a:cubicBezTo>
                    <a:cubicBezTo>
                      <a:pt x="6" y="20"/>
                      <a:pt x="5" y="21"/>
                      <a:pt x="5" y="21"/>
                    </a:cubicBezTo>
                    <a:cubicBezTo>
                      <a:pt x="5" y="21"/>
                      <a:pt x="5" y="21"/>
                      <a:pt x="5" y="22"/>
                    </a:cubicBezTo>
                    <a:cubicBezTo>
                      <a:pt x="5" y="22"/>
                      <a:pt x="5" y="22"/>
                      <a:pt x="5" y="22"/>
                    </a:cubicBezTo>
                    <a:cubicBezTo>
                      <a:pt x="5" y="23"/>
                      <a:pt x="5" y="23"/>
                      <a:pt x="6" y="24"/>
                    </a:cubicBezTo>
                    <a:cubicBezTo>
                      <a:pt x="7" y="24"/>
                      <a:pt x="8" y="24"/>
                      <a:pt x="9" y="24"/>
                    </a:cubicBezTo>
                    <a:cubicBezTo>
                      <a:pt x="10" y="24"/>
                      <a:pt x="10" y="24"/>
                      <a:pt x="11" y="24"/>
                    </a:cubicBezTo>
                    <a:cubicBezTo>
                      <a:pt x="11" y="24"/>
                      <a:pt x="12" y="24"/>
                      <a:pt x="12" y="23"/>
                    </a:cubicBezTo>
                    <a:cubicBezTo>
                      <a:pt x="12" y="23"/>
                      <a:pt x="13" y="23"/>
                      <a:pt x="13" y="23"/>
                    </a:cubicBezTo>
                    <a:cubicBezTo>
                      <a:pt x="13" y="22"/>
                      <a:pt x="13" y="22"/>
                      <a:pt x="13" y="22"/>
                    </a:cubicBezTo>
                    <a:close/>
                    <a:moveTo>
                      <a:pt x="12" y="7"/>
                    </a:moveTo>
                    <a:cubicBezTo>
                      <a:pt x="12" y="6"/>
                      <a:pt x="12" y="5"/>
                      <a:pt x="11" y="5"/>
                    </a:cubicBezTo>
                    <a:cubicBezTo>
                      <a:pt x="10" y="4"/>
                      <a:pt x="10" y="4"/>
                      <a:pt x="9" y="4"/>
                    </a:cubicBezTo>
                    <a:cubicBezTo>
                      <a:pt x="8" y="4"/>
                      <a:pt x="8" y="4"/>
                      <a:pt x="7" y="4"/>
                    </a:cubicBezTo>
                    <a:cubicBezTo>
                      <a:pt x="7" y="4"/>
                      <a:pt x="7" y="5"/>
                      <a:pt x="6" y="5"/>
                    </a:cubicBezTo>
                    <a:cubicBezTo>
                      <a:pt x="6" y="5"/>
                      <a:pt x="6" y="5"/>
                      <a:pt x="6" y="6"/>
                    </a:cubicBezTo>
                    <a:cubicBezTo>
                      <a:pt x="6" y="6"/>
                      <a:pt x="6" y="7"/>
                      <a:pt x="6" y="7"/>
                    </a:cubicBezTo>
                    <a:cubicBezTo>
                      <a:pt x="6" y="8"/>
                      <a:pt x="6" y="9"/>
                      <a:pt x="6" y="9"/>
                    </a:cubicBezTo>
                    <a:cubicBezTo>
                      <a:pt x="7" y="10"/>
                      <a:pt x="8" y="10"/>
                      <a:pt x="9" y="10"/>
                    </a:cubicBezTo>
                    <a:cubicBezTo>
                      <a:pt x="9" y="10"/>
                      <a:pt x="10" y="10"/>
                      <a:pt x="10" y="10"/>
                    </a:cubicBezTo>
                    <a:cubicBezTo>
                      <a:pt x="10" y="10"/>
                      <a:pt x="11" y="9"/>
                      <a:pt x="11" y="9"/>
                    </a:cubicBezTo>
                    <a:cubicBezTo>
                      <a:pt x="11" y="9"/>
                      <a:pt x="11" y="9"/>
                      <a:pt x="12"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7" name="Freeform 8638">
                <a:extLst>
                  <a:ext uri="{FF2B5EF4-FFF2-40B4-BE49-F238E27FC236}">
                    <a16:creationId xmlns:a16="http://schemas.microsoft.com/office/drawing/2014/main" id="{D44635AE-6DBB-4825-B08F-E737625C83BA}"/>
                  </a:ext>
                </a:extLst>
              </p:cNvPr>
              <p:cNvSpPr>
                <a:spLocks noEditPoints="1"/>
              </p:cNvSpPr>
              <p:nvPr/>
            </p:nvSpPr>
            <p:spPr bwMode="auto">
              <a:xfrm>
                <a:off x="193675" y="3887905"/>
                <a:ext cx="52388" cy="55563"/>
              </a:xfrm>
              <a:custGeom>
                <a:avLst/>
                <a:gdLst>
                  <a:gd name="T0" fmla="*/ 20 w 20"/>
                  <a:gd name="T1" fmla="*/ 10 h 21"/>
                  <a:gd name="T2" fmla="*/ 19 w 20"/>
                  <a:gd name="T3" fmla="*/ 15 h 21"/>
                  <a:gd name="T4" fmla="*/ 17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1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7 h 21"/>
                  <a:gd name="T60" fmla="*/ 12 w 20"/>
                  <a:gd name="T61" fmla="*/ 16 h 21"/>
                  <a:gd name="T62" fmla="*/ 13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5"/>
                    </a:cubicBezTo>
                    <a:cubicBezTo>
                      <a:pt x="19" y="16"/>
                      <a:pt x="18" y="17"/>
                      <a:pt x="17" y="18"/>
                    </a:cubicBezTo>
                    <a:cubicBezTo>
                      <a:pt x="17" y="19"/>
                      <a:pt x="16" y="20"/>
                      <a:pt x="14" y="20"/>
                    </a:cubicBezTo>
                    <a:cubicBezTo>
                      <a:pt x="13" y="21"/>
                      <a:pt x="12" y="21"/>
                      <a:pt x="10" y="21"/>
                    </a:cubicBezTo>
                    <a:cubicBezTo>
                      <a:pt x="8" y="21"/>
                      <a:pt x="7" y="21"/>
                      <a:pt x="6" y="20"/>
                    </a:cubicBezTo>
                    <a:cubicBezTo>
                      <a:pt x="4" y="20"/>
                      <a:pt x="3" y="19"/>
                      <a:pt x="3" y="18"/>
                    </a:cubicBezTo>
                    <a:cubicBezTo>
                      <a:pt x="2" y="17"/>
                      <a:pt x="1" y="16"/>
                      <a:pt x="1" y="15"/>
                    </a:cubicBezTo>
                    <a:cubicBezTo>
                      <a:pt x="0" y="14"/>
                      <a:pt x="0" y="12"/>
                      <a:pt x="0" y="11"/>
                    </a:cubicBezTo>
                    <a:cubicBezTo>
                      <a:pt x="0" y="9"/>
                      <a:pt x="1" y="8"/>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4"/>
                      <a:pt x="19" y="5"/>
                      <a:pt x="19" y="6"/>
                    </a:cubicBezTo>
                    <a:cubicBezTo>
                      <a:pt x="20" y="7"/>
                      <a:pt x="20" y="9"/>
                      <a:pt x="20" y="10"/>
                    </a:cubicBezTo>
                    <a:close/>
                    <a:moveTo>
                      <a:pt x="15" y="11"/>
                    </a:moveTo>
                    <a:cubicBezTo>
                      <a:pt x="15" y="10"/>
                      <a:pt x="14" y="9"/>
                      <a:pt x="14" y="8"/>
                    </a:cubicBezTo>
                    <a:cubicBezTo>
                      <a:pt x="14" y="7"/>
                      <a:pt x="14" y="7"/>
                      <a:pt x="14" y="6"/>
                    </a:cubicBezTo>
                    <a:cubicBezTo>
                      <a:pt x="13" y="6"/>
                      <a:pt x="13" y="5"/>
                      <a:pt x="12" y="5"/>
                    </a:cubicBezTo>
                    <a:cubicBezTo>
                      <a:pt x="12" y="4"/>
                      <a:pt x="11" y="4"/>
                      <a:pt x="10" y="4"/>
                    </a:cubicBezTo>
                    <a:cubicBezTo>
                      <a:pt x="9" y="4"/>
                      <a:pt x="9" y="4"/>
                      <a:pt x="8" y="5"/>
                    </a:cubicBezTo>
                    <a:cubicBezTo>
                      <a:pt x="8" y="5"/>
                      <a:pt x="7" y="5"/>
                      <a:pt x="7" y="6"/>
                    </a:cubicBezTo>
                    <a:cubicBezTo>
                      <a:pt x="6" y="6"/>
                      <a:pt x="6" y="7"/>
                      <a:pt x="6" y="8"/>
                    </a:cubicBezTo>
                    <a:cubicBezTo>
                      <a:pt x="6" y="9"/>
                      <a:pt x="6" y="9"/>
                      <a:pt x="6" y="10"/>
                    </a:cubicBezTo>
                    <a:cubicBezTo>
                      <a:pt x="6" y="11"/>
                      <a:pt x="6" y="12"/>
                      <a:pt x="6" y="13"/>
                    </a:cubicBezTo>
                    <a:cubicBezTo>
                      <a:pt x="6" y="14"/>
                      <a:pt x="6" y="14"/>
                      <a:pt x="7" y="15"/>
                    </a:cubicBezTo>
                    <a:cubicBezTo>
                      <a:pt x="7" y="15"/>
                      <a:pt x="7" y="16"/>
                      <a:pt x="8" y="16"/>
                    </a:cubicBezTo>
                    <a:cubicBezTo>
                      <a:pt x="8" y="17"/>
                      <a:pt x="9" y="17"/>
                      <a:pt x="10" y="17"/>
                    </a:cubicBezTo>
                    <a:cubicBezTo>
                      <a:pt x="11" y="17"/>
                      <a:pt x="11" y="17"/>
                      <a:pt x="12" y="16"/>
                    </a:cubicBezTo>
                    <a:cubicBezTo>
                      <a:pt x="13" y="16"/>
                      <a:pt x="13" y="16"/>
                      <a:pt x="13" y="15"/>
                    </a:cubicBezTo>
                    <a:cubicBezTo>
                      <a:pt x="14" y="15"/>
                      <a:pt x="14" y="14"/>
                      <a:pt x="14" y="13"/>
                    </a:cubicBezTo>
                    <a:cubicBezTo>
                      <a:pt x="14" y="12"/>
                      <a:pt x="15" y="11"/>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3" name="Group 9612">
              <a:extLst>
                <a:ext uri="{FF2B5EF4-FFF2-40B4-BE49-F238E27FC236}">
                  <a16:creationId xmlns:a16="http://schemas.microsoft.com/office/drawing/2014/main" id="{7A293967-676B-404E-89F7-9B481117DBE4}"/>
                </a:ext>
              </a:extLst>
            </p:cNvPr>
            <p:cNvGrpSpPr/>
            <p:nvPr/>
          </p:nvGrpSpPr>
          <p:grpSpPr>
            <a:xfrm>
              <a:off x="648011" y="4234729"/>
              <a:ext cx="375770" cy="81629"/>
              <a:chOff x="-3087688" y="3838692"/>
              <a:chExt cx="423863" cy="92076"/>
            </a:xfrm>
          </p:grpSpPr>
          <p:sp>
            <p:nvSpPr>
              <p:cNvPr id="8828" name="Freeform 8639">
                <a:extLst>
                  <a:ext uri="{FF2B5EF4-FFF2-40B4-BE49-F238E27FC236}">
                    <a16:creationId xmlns:a16="http://schemas.microsoft.com/office/drawing/2014/main" id="{F3312E04-CC75-4E02-A6A0-4C875982F4AC}"/>
                  </a:ext>
                </a:extLst>
              </p:cNvPr>
              <p:cNvSpPr>
                <a:spLocks/>
              </p:cNvSpPr>
              <p:nvPr/>
            </p:nvSpPr>
            <p:spPr bwMode="auto">
              <a:xfrm>
                <a:off x="-3071813" y="3879967"/>
                <a:ext cx="20638" cy="20638"/>
              </a:xfrm>
              <a:custGeom>
                <a:avLst/>
                <a:gdLst>
                  <a:gd name="T0" fmla="*/ 8 w 8"/>
                  <a:gd name="T1" fmla="*/ 4 h 8"/>
                  <a:gd name="T2" fmla="*/ 8 w 8"/>
                  <a:gd name="T3" fmla="*/ 2 h 8"/>
                  <a:gd name="T4" fmla="*/ 7 w 8"/>
                  <a:gd name="T5" fmla="*/ 1 h 8"/>
                  <a:gd name="T6" fmla="*/ 5 w 8"/>
                  <a:gd name="T7" fmla="*/ 0 h 8"/>
                  <a:gd name="T8" fmla="*/ 3 w 8"/>
                  <a:gd name="T9" fmla="*/ 0 h 8"/>
                  <a:gd name="T10" fmla="*/ 0 w 8"/>
                  <a:gd name="T11" fmla="*/ 0 h 8"/>
                  <a:gd name="T12" fmla="*/ 0 w 8"/>
                  <a:gd name="T13" fmla="*/ 8 h 8"/>
                  <a:gd name="T14" fmla="*/ 4 w 8"/>
                  <a:gd name="T15" fmla="*/ 8 h 8"/>
                  <a:gd name="T16" fmla="*/ 5 w 8"/>
                  <a:gd name="T17" fmla="*/ 8 h 8"/>
                  <a:gd name="T18" fmla="*/ 7 w 8"/>
                  <a:gd name="T19" fmla="*/ 7 h 8"/>
                  <a:gd name="T20" fmla="*/ 8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3"/>
                      <a:pt x="8" y="3"/>
                      <a:pt x="8" y="2"/>
                    </a:cubicBezTo>
                    <a:cubicBezTo>
                      <a:pt x="7" y="2"/>
                      <a:pt x="7" y="1"/>
                      <a:pt x="7" y="1"/>
                    </a:cubicBezTo>
                    <a:cubicBezTo>
                      <a:pt x="6" y="1"/>
                      <a:pt x="6" y="1"/>
                      <a:pt x="5" y="0"/>
                    </a:cubicBezTo>
                    <a:cubicBezTo>
                      <a:pt x="5" y="0"/>
                      <a:pt x="4" y="0"/>
                      <a:pt x="3" y="0"/>
                    </a:cubicBezTo>
                    <a:cubicBezTo>
                      <a:pt x="0" y="0"/>
                      <a:pt x="0" y="0"/>
                      <a:pt x="0" y="0"/>
                    </a:cubicBezTo>
                    <a:cubicBezTo>
                      <a:pt x="0" y="8"/>
                      <a:pt x="0" y="8"/>
                      <a:pt x="0" y="8"/>
                    </a:cubicBezTo>
                    <a:cubicBezTo>
                      <a:pt x="4" y="8"/>
                      <a:pt x="4" y="8"/>
                      <a:pt x="4" y="8"/>
                    </a:cubicBezTo>
                    <a:cubicBezTo>
                      <a:pt x="4" y="8"/>
                      <a:pt x="5" y="8"/>
                      <a:pt x="5" y="8"/>
                    </a:cubicBezTo>
                    <a:cubicBezTo>
                      <a:pt x="6" y="7"/>
                      <a:pt x="6" y="7"/>
                      <a:pt x="7" y="7"/>
                    </a:cubicBezTo>
                    <a:cubicBezTo>
                      <a:pt x="7" y="7"/>
                      <a:pt x="7" y="6"/>
                      <a:pt x="8" y="6"/>
                    </a:cubicBezTo>
                    <a:cubicBezTo>
                      <a:pt x="8" y="5"/>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29" name="Freeform 8640">
                <a:extLst>
                  <a:ext uri="{FF2B5EF4-FFF2-40B4-BE49-F238E27FC236}">
                    <a16:creationId xmlns:a16="http://schemas.microsoft.com/office/drawing/2014/main" id="{AEBA1BF6-3F42-42F7-BBDF-323ADE664038}"/>
                  </a:ext>
                </a:extLst>
              </p:cNvPr>
              <p:cNvSpPr>
                <a:spLocks/>
              </p:cNvSpPr>
              <p:nvPr/>
            </p:nvSpPr>
            <p:spPr bwMode="auto">
              <a:xfrm>
                <a:off x="-3071813" y="3851392"/>
                <a:ext cx="19050" cy="19050"/>
              </a:xfrm>
              <a:custGeom>
                <a:avLst/>
                <a:gdLst>
                  <a:gd name="T0" fmla="*/ 7 w 7"/>
                  <a:gd name="T1" fmla="*/ 3 h 7"/>
                  <a:gd name="T2" fmla="*/ 6 w 7"/>
                  <a:gd name="T3" fmla="*/ 2 h 7"/>
                  <a:gd name="T4" fmla="*/ 6 w 7"/>
                  <a:gd name="T5" fmla="*/ 1 h 7"/>
                  <a:gd name="T6" fmla="*/ 4 w 7"/>
                  <a:gd name="T7" fmla="*/ 0 h 7"/>
                  <a:gd name="T8" fmla="*/ 2 w 7"/>
                  <a:gd name="T9" fmla="*/ 0 h 7"/>
                  <a:gd name="T10" fmla="*/ 0 w 7"/>
                  <a:gd name="T11" fmla="*/ 0 h 7"/>
                  <a:gd name="T12" fmla="*/ 0 w 7"/>
                  <a:gd name="T13" fmla="*/ 7 h 7"/>
                  <a:gd name="T14" fmla="*/ 3 w 7"/>
                  <a:gd name="T15" fmla="*/ 7 h 7"/>
                  <a:gd name="T16" fmla="*/ 5 w 7"/>
                  <a:gd name="T17" fmla="*/ 7 h 7"/>
                  <a:gd name="T18" fmla="*/ 6 w 7"/>
                  <a:gd name="T19" fmla="*/ 6 h 7"/>
                  <a:gd name="T20" fmla="*/ 6 w 7"/>
                  <a:gd name="T21" fmla="*/ 5 h 7"/>
                  <a:gd name="T22" fmla="*/ 7 w 7"/>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7" y="3"/>
                    </a:moveTo>
                    <a:cubicBezTo>
                      <a:pt x="7" y="3"/>
                      <a:pt x="7" y="2"/>
                      <a:pt x="6" y="2"/>
                    </a:cubicBezTo>
                    <a:cubicBezTo>
                      <a:pt x="6" y="1"/>
                      <a:pt x="6" y="1"/>
                      <a:pt x="6" y="1"/>
                    </a:cubicBezTo>
                    <a:cubicBezTo>
                      <a:pt x="5" y="0"/>
                      <a:pt x="5" y="0"/>
                      <a:pt x="4" y="0"/>
                    </a:cubicBezTo>
                    <a:cubicBezTo>
                      <a:pt x="4" y="0"/>
                      <a:pt x="3" y="0"/>
                      <a:pt x="2" y="0"/>
                    </a:cubicBezTo>
                    <a:cubicBezTo>
                      <a:pt x="0" y="0"/>
                      <a:pt x="0" y="0"/>
                      <a:pt x="0" y="0"/>
                    </a:cubicBezTo>
                    <a:cubicBezTo>
                      <a:pt x="0" y="7"/>
                      <a:pt x="0" y="7"/>
                      <a:pt x="0" y="7"/>
                    </a:cubicBezTo>
                    <a:cubicBezTo>
                      <a:pt x="3" y="7"/>
                      <a:pt x="3" y="7"/>
                      <a:pt x="3" y="7"/>
                    </a:cubicBezTo>
                    <a:cubicBezTo>
                      <a:pt x="3" y="7"/>
                      <a:pt x="4" y="7"/>
                      <a:pt x="5" y="7"/>
                    </a:cubicBezTo>
                    <a:cubicBezTo>
                      <a:pt x="5" y="7"/>
                      <a:pt x="5" y="6"/>
                      <a:pt x="6" y="6"/>
                    </a:cubicBezTo>
                    <a:cubicBezTo>
                      <a:pt x="6" y="6"/>
                      <a:pt x="6" y="5"/>
                      <a:pt x="6" y="5"/>
                    </a:cubicBezTo>
                    <a:cubicBezTo>
                      <a:pt x="7" y="4"/>
                      <a:pt x="7" y="4"/>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0" name="Freeform 8641">
                <a:extLst>
                  <a:ext uri="{FF2B5EF4-FFF2-40B4-BE49-F238E27FC236}">
                    <a16:creationId xmlns:a16="http://schemas.microsoft.com/office/drawing/2014/main" id="{DB015775-825B-4D61-89DE-BEA04559AB24}"/>
                  </a:ext>
                </a:extLst>
              </p:cNvPr>
              <p:cNvSpPr>
                <a:spLocks/>
              </p:cNvSpPr>
              <p:nvPr/>
            </p:nvSpPr>
            <p:spPr bwMode="auto">
              <a:xfrm>
                <a:off x="-3087688" y="3840280"/>
                <a:ext cx="53975" cy="71438"/>
              </a:xfrm>
              <a:custGeom>
                <a:avLst/>
                <a:gdLst>
                  <a:gd name="T0" fmla="*/ 20 w 20"/>
                  <a:gd name="T1" fmla="*/ 19 h 27"/>
                  <a:gd name="T2" fmla="*/ 19 w 20"/>
                  <a:gd name="T3" fmla="*/ 21 h 27"/>
                  <a:gd name="T4" fmla="*/ 18 w 20"/>
                  <a:gd name="T5" fmla="*/ 23 h 27"/>
                  <a:gd name="T6" fmla="*/ 17 w 20"/>
                  <a:gd name="T7" fmla="*/ 25 h 27"/>
                  <a:gd name="T8" fmla="*/ 14 w 20"/>
                  <a:gd name="T9" fmla="*/ 26 h 27"/>
                  <a:gd name="T10" fmla="*/ 12 w 20"/>
                  <a:gd name="T11" fmla="*/ 26 h 27"/>
                  <a:gd name="T12" fmla="*/ 9 w 20"/>
                  <a:gd name="T13" fmla="*/ 27 h 27"/>
                  <a:gd name="T14" fmla="*/ 2 w 20"/>
                  <a:gd name="T15" fmla="*/ 27 h 27"/>
                  <a:gd name="T16" fmla="*/ 1 w 20"/>
                  <a:gd name="T17" fmla="*/ 26 h 27"/>
                  <a:gd name="T18" fmla="*/ 0 w 20"/>
                  <a:gd name="T19" fmla="*/ 25 h 27"/>
                  <a:gd name="T20" fmla="*/ 0 w 20"/>
                  <a:gd name="T21" fmla="*/ 1 h 27"/>
                  <a:gd name="T22" fmla="*/ 1 w 20"/>
                  <a:gd name="T23" fmla="*/ 0 h 27"/>
                  <a:gd name="T24" fmla="*/ 2 w 20"/>
                  <a:gd name="T25" fmla="*/ 0 h 27"/>
                  <a:gd name="T26" fmla="*/ 9 w 20"/>
                  <a:gd name="T27" fmla="*/ 0 h 27"/>
                  <a:gd name="T28" fmla="*/ 13 w 20"/>
                  <a:gd name="T29" fmla="*/ 0 h 27"/>
                  <a:gd name="T30" fmla="*/ 16 w 20"/>
                  <a:gd name="T31" fmla="*/ 1 h 27"/>
                  <a:gd name="T32" fmla="*/ 17 w 20"/>
                  <a:gd name="T33" fmla="*/ 4 h 27"/>
                  <a:gd name="T34" fmla="*/ 18 w 20"/>
                  <a:gd name="T35" fmla="*/ 7 h 27"/>
                  <a:gd name="T36" fmla="*/ 18 w 20"/>
                  <a:gd name="T37" fmla="*/ 9 h 27"/>
                  <a:gd name="T38" fmla="*/ 17 w 20"/>
                  <a:gd name="T39" fmla="*/ 10 h 27"/>
                  <a:gd name="T40" fmla="*/ 16 w 20"/>
                  <a:gd name="T41" fmla="*/ 12 h 27"/>
                  <a:gd name="T42" fmla="*/ 14 w 20"/>
                  <a:gd name="T43" fmla="*/ 12 h 27"/>
                  <a:gd name="T44" fmla="*/ 16 w 20"/>
                  <a:gd name="T45" fmla="*/ 13 h 27"/>
                  <a:gd name="T46" fmla="*/ 18 w 20"/>
                  <a:gd name="T47" fmla="*/ 14 h 27"/>
                  <a:gd name="T48" fmla="*/ 19 w 20"/>
                  <a:gd name="T49" fmla="*/ 16 h 27"/>
                  <a:gd name="T50" fmla="*/ 20 w 20"/>
                  <a:gd name="T5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27">
                    <a:moveTo>
                      <a:pt x="20" y="19"/>
                    </a:moveTo>
                    <a:cubicBezTo>
                      <a:pt x="20" y="20"/>
                      <a:pt x="20" y="21"/>
                      <a:pt x="19" y="21"/>
                    </a:cubicBezTo>
                    <a:cubicBezTo>
                      <a:pt x="19" y="22"/>
                      <a:pt x="19" y="23"/>
                      <a:pt x="18" y="23"/>
                    </a:cubicBezTo>
                    <a:cubicBezTo>
                      <a:pt x="18" y="24"/>
                      <a:pt x="17" y="24"/>
                      <a:pt x="17" y="25"/>
                    </a:cubicBezTo>
                    <a:cubicBezTo>
                      <a:pt x="16" y="25"/>
                      <a:pt x="15" y="26"/>
                      <a:pt x="14" y="26"/>
                    </a:cubicBezTo>
                    <a:cubicBezTo>
                      <a:pt x="14" y="26"/>
                      <a:pt x="13" y="26"/>
                      <a:pt x="12" y="26"/>
                    </a:cubicBezTo>
                    <a:cubicBezTo>
                      <a:pt x="11" y="27"/>
                      <a:pt x="10" y="27"/>
                      <a:pt x="9" y="27"/>
                    </a:cubicBezTo>
                    <a:cubicBezTo>
                      <a:pt x="2" y="27"/>
                      <a:pt x="2" y="27"/>
                      <a:pt x="2" y="27"/>
                    </a:cubicBezTo>
                    <a:cubicBezTo>
                      <a:pt x="1" y="27"/>
                      <a:pt x="1" y="26"/>
                      <a:pt x="1" y="26"/>
                    </a:cubicBezTo>
                    <a:cubicBezTo>
                      <a:pt x="0" y="26"/>
                      <a:pt x="0" y="25"/>
                      <a:pt x="0" y="25"/>
                    </a:cubicBezTo>
                    <a:cubicBezTo>
                      <a:pt x="0" y="1"/>
                      <a:pt x="0" y="1"/>
                      <a:pt x="0" y="1"/>
                    </a:cubicBezTo>
                    <a:cubicBezTo>
                      <a:pt x="0" y="1"/>
                      <a:pt x="0" y="0"/>
                      <a:pt x="1" y="0"/>
                    </a:cubicBezTo>
                    <a:cubicBezTo>
                      <a:pt x="1" y="0"/>
                      <a:pt x="1" y="0"/>
                      <a:pt x="2" y="0"/>
                    </a:cubicBezTo>
                    <a:cubicBezTo>
                      <a:pt x="9" y="0"/>
                      <a:pt x="9" y="0"/>
                      <a:pt x="9" y="0"/>
                    </a:cubicBezTo>
                    <a:cubicBezTo>
                      <a:pt x="10" y="0"/>
                      <a:pt x="12" y="0"/>
                      <a:pt x="13" y="0"/>
                    </a:cubicBezTo>
                    <a:cubicBezTo>
                      <a:pt x="14" y="0"/>
                      <a:pt x="15" y="1"/>
                      <a:pt x="16" y="1"/>
                    </a:cubicBezTo>
                    <a:cubicBezTo>
                      <a:pt x="16" y="2"/>
                      <a:pt x="17" y="3"/>
                      <a:pt x="17" y="4"/>
                    </a:cubicBezTo>
                    <a:cubicBezTo>
                      <a:pt x="18" y="5"/>
                      <a:pt x="18" y="6"/>
                      <a:pt x="18" y="7"/>
                    </a:cubicBezTo>
                    <a:cubicBezTo>
                      <a:pt x="18" y="7"/>
                      <a:pt x="18" y="8"/>
                      <a:pt x="18" y="9"/>
                    </a:cubicBezTo>
                    <a:cubicBezTo>
                      <a:pt x="18" y="9"/>
                      <a:pt x="17" y="10"/>
                      <a:pt x="17" y="10"/>
                    </a:cubicBezTo>
                    <a:cubicBezTo>
                      <a:pt x="17" y="11"/>
                      <a:pt x="16" y="11"/>
                      <a:pt x="16" y="12"/>
                    </a:cubicBezTo>
                    <a:cubicBezTo>
                      <a:pt x="15" y="12"/>
                      <a:pt x="15" y="12"/>
                      <a:pt x="14" y="12"/>
                    </a:cubicBezTo>
                    <a:cubicBezTo>
                      <a:pt x="15" y="13"/>
                      <a:pt x="16" y="13"/>
                      <a:pt x="16" y="13"/>
                    </a:cubicBezTo>
                    <a:cubicBezTo>
                      <a:pt x="17" y="14"/>
                      <a:pt x="18" y="14"/>
                      <a:pt x="18" y="14"/>
                    </a:cubicBezTo>
                    <a:cubicBezTo>
                      <a:pt x="19" y="15"/>
                      <a:pt x="19" y="16"/>
                      <a:pt x="19" y="16"/>
                    </a:cubicBezTo>
                    <a:cubicBezTo>
                      <a:pt x="19" y="17"/>
                      <a:pt x="20" y="18"/>
                      <a:pt x="20"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1" name="Freeform 8642">
                <a:extLst>
                  <a:ext uri="{FF2B5EF4-FFF2-40B4-BE49-F238E27FC236}">
                    <a16:creationId xmlns:a16="http://schemas.microsoft.com/office/drawing/2014/main" id="{685C0474-E5E3-47EC-89B2-318901E051B1}"/>
                  </a:ext>
                </a:extLst>
              </p:cNvPr>
              <p:cNvSpPr>
                <a:spLocks/>
              </p:cNvSpPr>
              <p:nvPr/>
            </p:nvSpPr>
            <p:spPr bwMode="auto">
              <a:xfrm>
                <a:off x="-3025775" y="3840280"/>
                <a:ext cx="15875" cy="14288"/>
              </a:xfrm>
              <a:custGeom>
                <a:avLst/>
                <a:gdLst>
                  <a:gd name="T0" fmla="*/ 6 w 6"/>
                  <a:gd name="T1" fmla="*/ 3 h 5"/>
                  <a:gd name="T2" fmla="*/ 5 w 6"/>
                  <a:gd name="T3" fmla="*/ 5 h 5"/>
                  <a:gd name="T4" fmla="*/ 3 w 6"/>
                  <a:gd name="T5" fmla="*/ 5 h 5"/>
                  <a:gd name="T6" fmla="*/ 1 w 6"/>
                  <a:gd name="T7" fmla="*/ 5 h 5"/>
                  <a:gd name="T8" fmla="*/ 0 w 6"/>
                  <a:gd name="T9" fmla="*/ 3 h 5"/>
                  <a:gd name="T10" fmla="*/ 1 w 6"/>
                  <a:gd name="T11" fmla="*/ 0 h 5"/>
                  <a:gd name="T12" fmla="*/ 3 w 6"/>
                  <a:gd name="T13" fmla="*/ 0 h 5"/>
                  <a:gd name="T14" fmla="*/ 5 w 6"/>
                  <a:gd name="T15" fmla="*/ 0 h 5"/>
                  <a:gd name="T16" fmla="*/ 6 w 6"/>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3"/>
                    </a:moveTo>
                    <a:cubicBezTo>
                      <a:pt x="6" y="4"/>
                      <a:pt x="6" y="4"/>
                      <a:pt x="5" y="5"/>
                    </a:cubicBezTo>
                    <a:cubicBezTo>
                      <a:pt x="5" y="5"/>
                      <a:pt x="4" y="5"/>
                      <a:pt x="3" y="5"/>
                    </a:cubicBezTo>
                    <a:cubicBezTo>
                      <a:pt x="2" y="5"/>
                      <a:pt x="1" y="5"/>
                      <a:pt x="1" y="5"/>
                    </a:cubicBezTo>
                    <a:cubicBezTo>
                      <a:pt x="0" y="4"/>
                      <a:pt x="0" y="4"/>
                      <a:pt x="0" y="3"/>
                    </a:cubicBezTo>
                    <a:cubicBezTo>
                      <a:pt x="0" y="2"/>
                      <a:pt x="0" y="1"/>
                      <a:pt x="1" y="0"/>
                    </a:cubicBezTo>
                    <a:cubicBezTo>
                      <a:pt x="1" y="0"/>
                      <a:pt x="2" y="0"/>
                      <a:pt x="3" y="0"/>
                    </a:cubicBezTo>
                    <a:cubicBezTo>
                      <a:pt x="4" y="0"/>
                      <a:pt x="5" y="0"/>
                      <a:pt x="5" y="0"/>
                    </a:cubicBezTo>
                    <a:cubicBezTo>
                      <a:pt x="6" y="1"/>
                      <a:pt x="6" y="1"/>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2" name="Freeform 8643">
                <a:extLst>
                  <a:ext uri="{FF2B5EF4-FFF2-40B4-BE49-F238E27FC236}">
                    <a16:creationId xmlns:a16="http://schemas.microsoft.com/office/drawing/2014/main" id="{EC1E4744-23AB-4ADC-8275-E693766B7F76}"/>
                  </a:ext>
                </a:extLst>
              </p:cNvPr>
              <p:cNvSpPr>
                <a:spLocks/>
              </p:cNvSpPr>
              <p:nvPr/>
            </p:nvSpPr>
            <p:spPr bwMode="auto">
              <a:xfrm>
                <a:off x="-3024188" y="3859330"/>
                <a:ext cx="14288" cy="52388"/>
              </a:xfrm>
              <a:custGeom>
                <a:avLst/>
                <a:gdLst>
                  <a:gd name="T0" fmla="*/ 5 w 5"/>
                  <a:gd name="T1" fmla="*/ 19 h 20"/>
                  <a:gd name="T2" fmla="*/ 5 w 5"/>
                  <a:gd name="T3" fmla="*/ 19 h 20"/>
                  <a:gd name="T4" fmla="*/ 4 w 5"/>
                  <a:gd name="T5" fmla="*/ 19 h 20"/>
                  <a:gd name="T6" fmla="*/ 3 w 5"/>
                  <a:gd name="T7" fmla="*/ 20 h 20"/>
                  <a:gd name="T8" fmla="*/ 2 w 5"/>
                  <a:gd name="T9" fmla="*/ 20 h 20"/>
                  <a:gd name="T10" fmla="*/ 1 w 5"/>
                  <a:gd name="T11" fmla="*/ 20 h 20"/>
                  <a:gd name="T12" fmla="*/ 0 w 5"/>
                  <a:gd name="T13" fmla="*/ 19 h 20"/>
                  <a:gd name="T14" fmla="*/ 0 w 5"/>
                  <a:gd name="T15" fmla="*/ 19 h 20"/>
                  <a:gd name="T16" fmla="*/ 0 w 5"/>
                  <a:gd name="T17" fmla="*/ 19 h 20"/>
                  <a:gd name="T18" fmla="*/ 0 w 5"/>
                  <a:gd name="T19" fmla="*/ 1 h 20"/>
                  <a:gd name="T20" fmla="*/ 0 w 5"/>
                  <a:gd name="T21" fmla="*/ 1 h 20"/>
                  <a:gd name="T22" fmla="*/ 0 w 5"/>
                  <a:gd name="T23" fmla="*/ 1 h 20"/>
                  <a:gd name="T24" fmla="*/ 1 w 5"/>
                  <a:gd name="T25" fmla="*/ 0 h 20"/>
                  <a:gd name="T26" fmla="*/ 2 w 5"/>
                  <a:gd name="T27" fmla="*/ 0 h 20"/>
                  <a:gd name="T28" fmla="*/ 3 w 5"/>
                  <a:gd name="T29" fmla="*/ 0 h 20"/>
                  <a:gd name="T30" fmla="*/ 4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4" y="19"/>
                      <a:pt x="4" y="19"/>
                      <a:pt x="4" y="19"/>
                    </a:cubicBezTo>
                    <a:cubicBezTo>
                      <a:pt x="4" y="19"/>
                      <a:pt x="4" y="20"/>
                      <a:pt x="3" y="20"/>
                    </a:cubicBezTo>
                    <a:cubicBezTo>
                      <a:pt x="3" y="20"/>
                      <a:pt x="3" y="20"/>
                      <a:pt x="2" y="20"/>
                    </a:cubicBezTo>
                    <a:cubicBezTo>
                      <a:pt x="2" y="20"/>
                      <a:pt x="1" y="20"/>
                      <a:pt x="1" y="20"/>
                    </a:cubicBezTo>
                    <a:cubicBezTo>
                      <a:pt x="1" y="20"/>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3" y="0"/>
                      <a:pt x="3" y="0"/>
                      <a:pt x="3" y="0"/>
                    </a:cubicBezTo>
                    <a:cubicBezTo>
                      <a:pt x="4" y="0"/>
                      <a:pt x="4" y="1"/>
                      <a:pt x="4" y="1"/>
                    </a:cubicBezTo>
                    <a:cubicBezTo>
                      <a:pt x="4" y="1"/>
                      <a:pt x="4"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3" name="Freeform 8644">
                <a:extLst>
                  <a:ext uri="{FF2B5EF4-FFF2-40B4-BE49-F238E27FC236}">
                    <a16:creationId xmlns:a16="http://schemas.microsoft.com/office/drawing/2014/main" id="{F82FA29D-59BD-46D7-B50F-733713713448}"/>
                  </a:ext>
                </a:extLst>
              </p:cNvPr>
              <p:cNvSpPr>
                <a:spLocks/>
              </p:cNvSpPr>
              <p:nvPr/>
            </p:nvSpPr>
            <p:spPr bwMode="auto">
              <a:xfrm>
                <a:off x="-2989263" y="3911717"/>
                <a:ext cx="22225" cy="7938"/>
              </a:xfrm>
              <a:custGeom>
                <a:avLst/>
                <a:gdLst>
                  <a:gd name="T0" fmla="*/ 8 w 8"/>
                  <a:gd name="T1" fmla="*/ 1 h 3"/>
                  <a:gd name="T2" fmla="*/ 7 w 8"/>
                  <a:gd name="T3" fmla="*/ 0 h 3"/>
                  <a:gd name="T4" fmla="*/ 5 w 8"/>
                  <a:gd name="T5" fmla="*/ 0 h 3"/>
                  <a:gd name="T6" fmla="*/ 1 w 8"/>
                  <a:gd name="T7" fmla="*/ 0 h 3"/>
                  <a:gd name="T8" fmla="*/ 1 w 8"/>
                  <a:gd name="T9" fmla="*/ 0 h 3"/>
                  <a:gd name="T10" fmla="*/ 0 w 8"/>
                  <a:gd name="T11" fmla="*/ 1 h 3"/>
                  <a:gd name="T12" fmla="*/ 0 w 8"/>
                  <a:gd name="T13" fmla="*/ 1 h 3"/>
                  <a:gd name="T14" fmla="*/ 0 w 8"/>
                  <a:gd name="T15" fmla="*/ 2 h 3"/>
                  <a:gd name="T16" fmla="*/ 1 w 8"/>
                  <a:gd name="T17" fmla="*/ 3 h 3"/>
                  <a:gd name="T18" fmla="*/ 4 w 8"/>
                  <a:gd name="T19" fmla="*/ 3 h 3"/>
                  <a:gd name="T20" fmla="*/ 6 w 8"/>
                  <a:gd name="T21" fmla="*/ 3 h 3"/>
                  <a:gd name="T22" fmla="*/ 7 w 8"/>
                  <a:gd name="T23" fmla="*/ 3 h 3"/>
                  <a:gd name="T24" fmla="*/ 8 w 8"/>
                  <a:gd name="T25" fmla="*/ 2 h 3"/>
                  <a:gd name="T26" fmla="*/ 8 w 8"/>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
                    <a:moveTo>
                      <a:pt x="8" y="1"/>
                    </a:moveTo>
                    <a:cubicBezTo>
                      <a:pt x="8" y="1"/>
                      <a:pt x="8" y="0"/>
                      <a:pt x="7" y="0"/>
                    </a:cubicBezTo>
                    <a:cubicBezTo>
                      <a:pt x="7" y="0"/>
                      <a:pt x="6" y="0"/>
                      <a:pt x="5" y="0"/>
                    </a:cubicBezTo>
                    <a:cubicBezTo>
                      <a:pt x="1" y="0"/>
                      <a:pt x="1" y="0"/>
                      <a:pt x="1" y="0"/>
                    </a:cubicBezTo>
                    <a:cubicBezTo>
                      <a:pt x="1" y="0"/>
                      <a:pt x="1" y="0"/>
                      <a:pt x="1" y="0"/>
                    </a:cubicBezTo>
                    <a:cubicBezTo>
                      <a:pt x="0" y="0"/>
                      <a:pt x="0" y="1"/>
                      <a:pt x="0" y="1"/>
                    </a:cubicBezTo>
                    <a:cubicBezTo>
                      <a:pt x="0" y="1"/>
                      <a:pt x="0" y="1"/>
                      <a:pt x="0" y="1"/>
                    </a:cubicBezTo>
                    <a:cubicBezTo>
                      <a:pt x="0" y="1"/>
                      <a:pt x="0" y="2"/>
                      <a:pt x="0" y="2"/>
                    </a:cubicBezTo>
                    <a:cubicBezTo>
                      <a:pt x="0" y="2"/>
                      <a:pt x="0" y="3"/>
                      <a:pt x="1" y="3"/>
                    </a:cubicBezTo>
                    <a:cubicBezTo>
                      <a:pt x="1" y="3"/>
                      <a:pt x="2" y="3"/>
                      <a:pt x="4" y="3"/>
                    </a:cubicBezTo>
                    <a:cubicBezTo>
                      <a:pt x="5" y="3"/>
                      <a:pt x="5" y="3"/>
                      <a:pt x="6" y="3"/>
                    </a:cubicBezTo>
                    <a:cubicBezTo>
                      <a:pt x="6" y="3"/>
                      <a:pt x="7" y="3"/>
                      <a:pt x="7" y="3"/>
                    </a:cubicBezTo>
                    <a:cubicBezTo>
                      <a:pt x="7" y="3"/>
                      <a:pt x="8" y="2"/>
                      <a:pt x="8" y="2"/>
                    </a:cubicBezTo>
                    <a:cubicBezTo>
                      <a:pt x="8" y="2"/>
                      <a:pt x="8" y="2"/>
                      <a:pt x="8"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4" name="Freeform 8645">
                <a:extLst>
                  <a:ext uri="{FF2B5EF4-FFF2-40B4-BE49-F238E27FC236}">
                    <a16:creationId xmlns:a16="http://schemas.microsoft.com/office/drawing/2014/main" id="{F854E0BE-5300-4B15-B709-5FD5B464474E}"/>
                  </a:ext>
                </a:extLst>
              </p:cNvPr>
              <p:cNvSpPr>
                <a:spLocks/>
              </p:cNvSpPr>
              <p:nvPr/>
            </p:nvSpPr>
            <p:spPr bwMode="auto">
              <a:xfrm>
                <a:off x="-2989263" y="3870442"/>
                <a:ext cx="19050" cy="14288"/>
              </a:xfrm>
              <a:custGeom>
                <a:avLst/>
                <a:gdLst>
                  <a:gd name="T0" fmla="*/ 7 w 7"/>
                  <a:gd name="T1" fmla="*/ 3 h 6"/>
                  <a:gd name="T2" fmla="*/ 6 w 7"/>
                  <a:gd name="T3" fmla="*/ 1 h 6"/>
                  <a:gd name="T4" fmla="*/ 4 w 7"/>
                  <a:gd name="T5" fmla="*/ 0 h 6"/>
                  <a:gd name="T6" fmla="*/ 2 w 7"/>
                  <a:gd name="T7" fmla="*/ 0 h 6"/>
                  <a:gd name="T8" fmla="*/ 1 w 7"/>
                  <a:gd name="T9" fmla="*/ 1 h 6"/>
                  <a:gd name="T10" fmla="*/ 1 w 7"/>
                  <a:gd name="T11" fmla="*/ 2 h 6"/>
                  <a:gd name="T12" fmla="*/ 0 w 7"/>
                  <a:gd name="T13" fmla="*/ 3 h 6"/>
                  <a:gd name="T14" fmla="*/ 1 w 7"/>
                  <a:gd name="T15" fmla="*/ 5 h 6"/>
                  <a:gd name="T16" fmla="*/ 4 w 7"/>
                  <a:gd name="T17" fmla="*/ 6 h 6"/>
                  <a:gd name="T18" fmla="*/ 5 w 7"/>
                  <a:gd name="T19" fmla="*/ 6 h 6"/>
                  <a:gd name="T20" fmla="*/ 6 w 7"/>
                  <a:gd name="T21" fmla="*/ 5 h 6"/>
                  <a:gd name="T22" fmla="*/ 6 w 7"/>
                  <a:gd name="T23" fmla="*/ 4 h 6"/>
                  <a:gd name="T24" fmla="*/ 7 w 7"/>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7" y="3"/>
                    </a:moveTo>
                    <a:cubicBezTo>
                      <a:pt x="7" y="2"/>
                      <a:pt x="6" y="2"/>
                      <a:pt x="6" y="1"/>
                    </a:cubicBezTo>
                    <a:cubicBezTo>
                      <a:pt x="5" y="0"/>
                      <a:pt x="5" y="0"/>
                      <a:pt x="4" y="0"/>
                    </a:cubicBezTo>
                    <a:cubicBezTo>
                      <a:pt x="3" y="0"/>
                      <a:pt x="3" y="0"/>
                      <a:pt x="2" y="0"/>
                    </a:cubicBezTo>
                    <a:cubicBezTo>
                      <a:pt x="2" y="1"/>
                      <a:pt x="1" y="1"/>
                      <a:pt x="1" y="1"/>
                    </a:cubicBezTo>
                    <a:cubicBezTo>
                      <a:pt x="1" y="1"/>
                      <a:pt x="1" y="2"/>
                      <a:pt x="1" y="2"/>
                    </a:cubicBezTo>
                    <a:cubicBezTo>
                      <a:pt x="1" y="2"/>
                      <a:pt x="0" y="3"/>
                      <a:pt x="0" y="3"/>
                    </a:cubicBezTo>
                    <a:cubicBezTo>
                      <a:pt x="0" y="4"/>
                      <a:pt x="1" y="5"/>
                      <a:pt x="1" y="5"/>
                    </a:cubicBezTo>
                    <a:cubicBezTo>
                      <a:pt x="2" y="6"/>
                      <a:pt x="3" y="6"/>
                      <a:pt x="4" y="6"/>
                    </a:cubicBezTo>
                    <a:cubicBezTo>
                      <a:pt x="4" y="6"/>
                      <a:pt x="5" y="6"/>
                      <a:pt x="5" y="6"/>
                    </a:cubicBezTo>
                    <a:cubicBezTo>
                      <a:pt x="5" y="6"/>
                      <a:pt x="6" y="5"/>
                      <a:pt x="6" y="5"/>
                    </a:cubicBezTo>
                    <a:cubicBezTo>
                      <a:pt x="6" y="5"/>
                      <a:pt x="6" y="5"/>
                      <a:pt x="6" y="4"/>
                    </a:cubicBezTo>
                    <a:cubicBezTo>
                      <a:pt x="7" y="4"/>
                      <a:pt x="7" y="3"/>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5" name="Freeform 8646">
                <a:extLst>
                  <a:ext uri="{FF2B5EF4-FFF2-40B4-BE49-F238E27FC236}">
                    <a16:creationId xmlns:a16="http://schemas.microsoft.com/office/drawing/2014/main" id="{E1FDE0FD-3460-495D-87C0-518EB516C423}"/>
                  </a:ext>
                </a:extLst>
              </p:cNvPr>
              <p:cNvSpPr>
                <a:spLocks/>
              </p:cNvSpPr>
              <p:nvPr/>
            </p:nvSpPr>
            <p:spPr bwMode="auto">
              <a:xfrm>
                <a:off x="-3001963" y="3859330"/>
                <a:ext cx="47625" cy="71438"/>
              </a:xfrm>
              <a:custGeom>
                <a:avLst/>
                <a:gdLst>
                  <a:gd name="T0" fmla="*/ 18 w 18"/>
                  <a:gd name="T1" fmla="*/ 2 h 27"/>
                  <a:gd name="T2" fmla="*/ 18 w 18"/>
                  <a:gd name="T3" fmla="*/ 4 h 27"/>
                  <a:gd name="T4" fmla="*/ 18 w 18"/>
                  <a:gd name="T5" fmla="*/ 4 h 27"/>
                  <a:gd name="T6" fmla="*/ 15 w 18"/>
                  <a:gd name="T7" fmla="*/ 4 h 27"/>
                  <a:gd name="T8" fmla="*/ 16 w 18"/>
                  <a:gd name="T9" fmla="*/ 6 h 27"/>
                  <a:gd name="T10" fmla="*/ 16 w 18"/>
                  <a:gd name="T11" fmla="*/ 7 h 27"/>
                  <a:gd name="T12" fmla="*/ 16 w 18"/>
                  <a:gd name="T13" fmla="*/ 10 h 27"/>
                  <a:gd name="T14" fmla="*/ 14 w 18"/>
                  <a:gd name="T15" fmla="*/ 12 h 27"/>
                  <a:gd name="T16" fmla="*/ 12 w 18"/>
                  <a:gd name="T17" fmla="*/ 13 h 27"/>
                  <a:gd name="T18" fmla="*/ 9 w 18"/>
                  <a:gd name="T19" fmla="*/ 14 h 27"/>
                  <a:gd name="T20" fmla="*/ 7 w 18"/>
                  <a:gd name="T21" fmla="*/ 14 h 27"/>
                  <a:gd name="T22" fmla="*/ 6 w 18"/>
                  <a:gd name="T23" fmla="*/ 13 h 27"/>
                  <a:gd name="T24" fmla="*/ 5 w 18"/>
                  <a:gd name="T25" fmla="*/ 14 h 27"/>
                  <a:gd name="T26" fmla="*/ 5 w 18"/>
                  <a:gd name="T27" fmla="*/ 14 h 27"/>
                  <a:gd name="T28" fmla="*/ 6 w 18"/>
                  <a:gd name="T29" fmla="*/ 15 h 27"/>
                  <a:gd name="T30" fmla="*/ 7 w 18"/>
                  <a:gd name="T31" fmla="*/ 16 h 27"/>
                  <a:gd name="T32" fmla="*/ 12 w 18"/>
                  <a:gd name="T33" fmla="*/ 16 h 27"/>
                  <a:gd name="T34" fmla="*/ 14 w 18"/>
                  <a:gd name="T35" fmla="*/ 16 h 27"/>
                  <a:gd name="T36" fmla="*/ 16 w 18"/>
                  <a:gd name="T37" fmla="*/ 17 h 27"/>
                  <a:gd name="T38" fmla="*/ 18 w 18"/>
                  <a:gd name="T39" fmla="*/ 19 h 27"/>
                  <a:gd name="T40" fmla="*/ 18 w 18"/>
                  <a:gd name="T41" fmla="*/ 21 h 27"/>
                  <a:gd name="T42" fmla="*/ 18 w 18"/>
                  <a:gd name="T43" fmla="*/ 23 h 27"/>
                  <a:gd name="T44" fmla="*/ 16 w 18"/>
                  <a:gd name="T45" fmla="*/ 25 h 27"/>
                  <a:gd name="T46" fmla="*/ 13 w 18"/>
                  <a:gd name="T47" fmla="*/ 27 h 27"/>
                  <a:gd name="T48" fmla="*/ 9 w 18"/>
                  <a:gd name="T49" fmla="*/ 27 h 27"/>
                  <a:gd name="T50" fmla="*/ 4 w 18"/>
                  <a:gd name="T51" fmla="*/ 27 h 27"/>
                  <a:gd name="T52" fmla="*/ 2 w 18"/>
                  <a:gd name="T53" fmla="*/ 26 h 27"/>
                  <a:gd name="T54" fmla="*/ 0 w 18"/>
                  <a:gd name="T55" fmla="*/ 24 h 27"/>
                  <a:gd name="T56" fmla="*/ 0 w 18"/>
                  <a:gd name="T57" fmla="*/ 22 h 27"/>
                  <a:gd name="T58" fmla="*/ 0 w 18"/>
                  <a:gd name="T59" fmla="*/ 21 h 27"/>
                  <a:gd name="T60" fmla="*/ 0 w 18"/>
                  <a:gd name="T61" fmla="*/ 20 h 27"/>
                  <a:gd name="T62" fmla="*/ 1 w 18"/>
                  <a:gd name="T63" fmla="*/ 19 h 27"/>
                  <a:gd name="T64" fmla="*/ 2 w 18"/>
                  <a:gd name="T65" fmla="*/ 18 h 27"/>
                  <a:gd name="T66" fmla="*/ 1 w 18"/>
                  <a:gd name="T67" fmla="*/ 17 h 27"/>
                  <a:gd name="T68" fmla="*/ 1 w 18"/>
                  <a:gd name="T69" fmla="*/ 15 h 27"/>
                  <a:gd name="T70" fmla="*/ 1 w 18"/>
                  <a:gd name="T71" fmla="*/ 13 h 27"/>
                  <a:gd name="T72" fmla="*/ 3 w 18"/>
                  <a:gd name="T73" fmla="*/ 11 h 27"/>
                  <a:gd name="T74" fmla="*/ 1 w 18"/>
                  <a:gd name="T75" fmla="*/ 10 h 27"/>
                  <a:gd name="T76" fmla="*/ 1 w 18"/>
                  <a:gd name="T77" fmla="*/ 7 h 27"/>
                  <a:gd name="T78" fmla="*/ 2 w 18"/>
                  <a:gd name="T79" fmla="*/ 4 h 27"/>
                  <a:gd name="T80" fmla="*/ 3 w 18"/>
                  <a:gd name="T81" fmla="*/ 2 h 27"/>
                  <a:gd name="T82" fmla="*/ 6 w 18"/>
                  <a:gd name="T83" fmla="*/ 1 h 27"/>
                  <a:gd name="T84" fmla="*/ 9 w 18"/>
                  <a:gd name="T85" fmla="*/ 0 h 27"/>
                  <a:gd name="T86" fmla="*/ 10 w 18"/>
                  <a:gd name="T87" fmla="*/ 0 h 27"/>
                  <a:gd name="T88" fmla="*/ 12 w 18"/>
                  <a:gd name="T89" fmla="*/ 0 h 27"/>
                  <a:gd name="T90" fmla="*/ 18 w 18"/>
                  <a:gd name="T91" fmla="*/ 0 h 27"/>
                  <a:gd name="T92" fmla="*/ 18 w 18"/>
                  <a:gd name="T93" fmla="*/ 1 h 27"/>
                  <a:gd name="T94" fmla="*/ 18 w 18"/>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7">
                    <a:moveTo>
                      <a:pt x="18" y="2"/>
                    </a:moveTo>
                    <a:cubicBezTo>
                      <a:pt x="18" y="3"/>
                      <a:pt x="18" y="3"/>
                      <a:pt x="18" y="4"/>
                    </a:cubicBezTo>
                    <a:cubicBezTo>
                      <a:pt x="18" y="4"/>
                      <a:pt x="18" y="4"/>
                      <a:pt x="18" y="4"/>
                    </a:cubicBezTo>
                    <a:cubicBezTo>
                      <a:pt x="15" y="4"/>
                      <a:pt x="15" y="4"/>
                      <a:pt x="15" y="4"/>
                    </a:cubicBezTo>
                    <a:cubicBezTo>
                      <a:pt x="16" y="5"/>
                      <a:pt x="16" y="5"/>
                      <a:pt x="16" y="6"/>
                    </a:cubicBezTo>
                    <a:cubicBezTo>
                      <a:pt x="16" y="6"/>
                      <a:pt x="16" y="7"/>
                      <a:pt x="16" y="7"/>
                    </a:cubicBezTo>
                    <a:cubicBezTo>
                      <a:pt x="16" y="8"/>
                      <a:pt x="16" y="9"/>
                      <a:pt x="16" y="10"/>
                    </a:cubicBezTo>
                    <a:cubicBezTo>
                      <a:pt x="15" y="11"/>
                      <a:pt x="15" y="12"/>
                      <a:pt x="14" y="12"/>
                    </a:cubicBezTo>
                    <a:cubicBezTo>
                      <a:pt x="14" y="13"/>
                      <a:pt x="13" y="13"/>
                      <a:pt x="12" y="13"/>
                    </a:cubicBezTo>
                    <a:cubicBezTo>
                      <a:pt x="11" y="14"/>
                      <a:pt x="10" y="14"/>
                      <a:pt x="9" y="14"/>
                    </a:cubicBezTo>
                    <a:cubicBezTo>
                      <a:pt x="8" y="14"/>
                      <a:pt x="7" y="14"/>
                      <a:pt x="7" y="14"/>
                    </a:cubicBezTo>
                    <a:cubicBezTo>
                      <a:pt x="6" y="13"/>
                      <a:pt x="6" y="13"/>
                      <a:pt x="6" y="13"/>
                    </a:cubicBezTo>
                    <a:cubicBezTo>
                      <a:pt x="6" y="13"/>
                      <a:pt x="5" y="13"/>
                      <a:pt x="5" y="14"/>
                    </a:cubicBezTo>
                    <a:cubicBezTo>
                      <a:pt x="5" y="14"/>
                      <a:pt x="5" y="14"/>
                      <a:pt x="5" y="14"/>
                    </a:cubicBezTo>
                    <a:cubicBezTo>
                      <a:pt x="5" y="15"/>
                      <a:pt x="5" y="15"/>
                      <a:pt x="6" y="15"/>
                    </a:cubicBezTo>
                    <a:cubicBezTo>
                      <a:pt x="6" y="16"/>
                      <a:pt x="6" y="16"/>
                      <a:pt x="7" y="16"/>
                    </a:cubicBezTo>
                    <a:cubicBezTo>
                      <a:pt x="12" y="16"/>
                      <a:pt x="12" y="16"/>
                      <a:pt x="12" y="16"/>
                    </a:cubicBezTo>
                    <a:cubicBezTo>
                      <a:pt x="13" y="16"/>
                      <a:pt x="14" y="16"/>
                      <a:pt x="14" y="16"/>
                    </a:cubicBezTo>
                    <a:cubicBezTo>
                      <a:pt x="15" y="17"/>
                      <a:pt x="16" y="17"/>
                      <a:pt x="16" y="17"/>
                    </a:cubicBezTo>
                    <a:cubicBezTo>
                      <a:pt x="17" y="18"/>
                      <a:pt x="17" y="18"/>
                      <a:pt x="18" y="19"/>
                    </a:cubicBezTo>
                    <a:cubicBezTo>
                      <a:pt x="18" y="20"/>
                      <a:pt x="18" y="20"/>
                      <a:pt x="18" y="21"/>
                    </a:cubicBezTo>
                    <a:cubicBezTo>
                      <a:pt x="18" y="22"/>
                      <a:pt x="18" y="23"/>
                      <a:pt x="18" y="23"/>
                    </a:cubicBezTo>
                    <a:cubicBezTo>
                      <a:pt x="17" y="24"/>
                      <a:pt x="17" y="25"/>
                      <a:pt x="16" y="25"/>
                    </a:cubicBezTo>
                    <a:cubicBezTo>
                      <a:pt x="15" y="26"/>
                      <a:pt x="14" y="26"/>
                      <a:pt x="13" y="27"/>
                    </a:cubicBezTo>
                    <a:cubicBezTo>
                      <a:pt x="12" y="27"/>
                      <a:pt x="10" y="27"/>
                      <a:pt x="9" y="27"/>
                    </a:cubicBezTo>
                    <a:cubicBezTo>
                      <a:pt x="7" y="27"/>
                      <a:pt x="6" y="27"/>
                      <a:pt x="4" y="27"/>
                    </a:cubicBezTo>
                    <a:cubicBezTo>
                      <a:pt x="3" y="27"/>
                      <a:pt x="2" y="26"/>
                      <a:pt x="2" y="26"/>
                    </a:cubicBezTo>
                    <a:cubicBezTo>
                      <a:pt x="1" y="25"/>
                      <a:pt x="1" y="25"/>
                      <a:pt x="0" y="24"/>
                    </a:cubicBezTo>
                    <a:cubicBezTo>
                      <a:pt x="0" y="24"/>
                      <a:pt x="0" y="23"/>
                      <a:pt x="0" y="22"/>
                    </a:cubicBezTo>
                    <a:cubicBezTo>
                      <a:pt x="0" y="22"/>
                      <a:pt x="0" y="22"/>
                      <a:pt x="0" y="21"/>
                    </a:cubicBezTo>
                    <a:cubicBezTo>
                      <a:pt x="0" y="21"/>
                      <a:pt x="0" y="20"/>
                      <a:pt x="0" y="20"/>
                    </a:cubicBezTo>
                    <a:cubicBezTo>
                      <a:pt x="1" y="20"/>
                      <a:pt x="1" y="19"/>
                      <a:pt x="1" y="19"/>
                    </a:cubicBezTo>
                    <a:cubicBezTo>
                      <a:pt x="2" y="19"/>
                      <a:pt x="2" y="18"/>
                      <a:pt x="2" y="18"/>
                    </a:cubicBezTo>
                    <a:cubicBezTo>
                      <a:pt x="2" y="18"/>
                      <a:pt x="1" y="17"/>
                      <a:pt x="1" y="17"/>
                    </a:cubicBezTo>
                    <a:cubicBezTo>
                      <a:pt x="1" y="16"/>
                      <a:pt x="1" y="16"/>
                      <a:pt x="1" y="15"/>
                    </a:cubicBezTo>
                    <a:cubicBezTo>
                      <a:pt x="1" y="14"/>
                      <a:pt x="1" y="14"/>
                      <a:pt x="1" y="13"/>
                    </a:cubicBezTo>
                    <a:cubicBezTo>
                      <a:pt x="1" y="13"/>
                      <a:pt x="2" y="12"/>
                      <a:pt x="3" y="11"/>
                    </a:cubicBezTo>
                    <a:cubicBezTo>
                      <a:pt x="2" y="11"/>
                      <a:pt x="2" y="10"/>
                      <a:pt x="1" y="10"/>
                    </a:cubicBezTo>
                    <a:cubicBezTo>
                      <a:pt x="1" y="9"/>
                      <a:pt x="1" y="8"/>
                      <a:pt x="1" y="7"/>
                    </a:cubicBezTo>
                    <a:cubicBezTo>
                      <a:pt x="1" y="6"/>
                      <a:pt x="1" y="5"/>
                      <a:pt x="2" y="4"/>
                    </a:cubicBezTo>
                    <a:cubicBezTo>
                      <a:pt x="2" y="3"/>
                      <a:pt x="2" y="3"/>
                      <a:pt x="3" y="2"/>
                    </a:cubicBezTo>
                    <a:cubicBezTo>
                      <a:pt x="4" y="2"/>
                      <a:pt x="5" y="1"/>
                      <a:pt x="6" y="1"/>
                    </a:cubicBezTo>
                    <a:cubicBezTo>
                      <a:pt x="6" y="1"/>
                      <a:pt x="7" y="0"/>
                      <a:pt x="9" y="0"/>
                    </a:cubicBezTo>
                    <a:cubicBezTo>
                      <a:pt x="9" y="0"/>
                      <a:pt x="10" y="0"/>
                      <a:pt x="10" y="0"/>
                    </a:cubicBezTo>
                    <a:cubicBezTo>
                      <a:pt x="11" y="0"/>
                      <a:pt x="11" y="0"/>
                      <a:pt x="12" y="0"/>
                    </a:cubicBezTo>
                    <a:cubicBezTo>
                      <a:pt x="18" y="0"/>
                      <a:pt x="18" y="0"/>
                      <a:pt x="18" y="0"/>
                    </a:cubicBezTo>
                    <a:cubicBezTo>
                      <a:pt x="18" y="0"/>
                      <a:pt x="18" y="1"/>
                      <a:pt x="18" y="1"/>
                    </a:cubicBezTo>
                    <a:cubicBezTo>
                      <a:pt x="18" y="1"/>
                      <a:pt x="18" y="2"/>
                      <a:pt x="1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6" name="Freeform 8647">
                <a:extLst>
                  <a:ext uri="{FF2B5EF4-FFF2-40B4-BE49-F238E27FC236}">
                    <a16:creationId xmlns:a16="http://schemas.microsoft.com/office/drawing/2014/main" id="{829EE5A3-3E50-47C7-A7FD-F8E489988329}"/>
                  </a:ext>
                </a:extLst>
              </p:cNvPr>
              <p:cNvSpPr>
                <a:spLocks/>
              </p:cNvSpPr>
              <p:nvPr/>
            </p:nvSpPr>
            <p:spPr bwMode="auto">
              <a:xfrm>
                <a:off x="-2922588" y="3840280"/>
                <a:ext cx="46038" cy="71438"/>
              </a:xfrm>
              <a:custGeom>
                <a:avLst/>
                <a:gdLst>
                  <a:gd name="T0" fmla="*/ 17 w 17"/>
                  <a:gd name="T1" fmla="*/ 18 h 27"/>
                  <a:gd name="T2" fmla="*/ 16 w 17"/>
                  <a:gd name="T3" fmla="*/ 22 h 27"/>
                  <a:gd name="T4" fmla="*/ 14 w 17"/>
                  <a:gd name="T5" fmla="*/ 25 h 27"/>
                  <a:gd name="T6" fmla="*/ 11 w 17"/>
                  <a:gd name="T7" fmla="*/ 26 h 27"/>
                  <a:gd name="T8" fmla="*/ 7 w 17"/>
                  <a:gd name="T9" fmla="*/ 27 h 27"/>
                  <a:gd name="T10" fmla="*/ 5 w 17"/>
                  <a:gd name="T11" fmla="*/ 26 h 27"/>
                  <a:gd name="T12" fmla="*/ 3 w 17"/>
                  <a:gd name="T13" fmla="*/ 26 h 27"/>
                  <a:gd name="T14" fmla="*/ 1 w 17"/>
                  <a:gd name="T15" fmla="*/ 25 h 27"/>
                  <a:gd name="T16" fmla="*/ 0 w 17"/>
                  <a:gd name="T17" fmla="*/ 25 h 27"/>
                  <a:gd name="T18" fmla="*/ 0 w 17"/>
                  <a:gd name="T19" fmla="*/ 24 h 27"/>
                  <a:gd name="T20" fmla="*/ 0 w 17"/>
                  <a:gd name="T21" fmla="*/ 23 h 27"/>
                  <a:gd name="T22" fmla="*/ 0 w 17"/>
                  <a:gd name="T23" fmla="*/ 22 h 27"/>
                  <a:gd name="T24" fmla="*/ 0 w 17"/>
                  <a:gd name="T25" fmla="*/ 21 h 27"/>
                  <a:gd name="T26" fmla="*/ 0 w 17"/>
                  <a:gd name="T27" fmla="*/ 21 h 27"/>
                  <a:gd name="T28" fmla="*/ 1 w 17"/>
                  <a:gd name="T29" fmla="*/ 21 h 27"/>
                  <a:gd name="T30" fmla="*/ 1 w 17"/>
                  <a:gd name="T31" fmla="*/ 21 h 27"/>
                  <a:gd name="T32" fmla="*/ 3 w 17"/>
                  <a:gd name="T33" fmla="*/ 22 h 27"/>
                  <a:gd name="T34" fmla="*/ 5 w 17"/>
                  <a:gd name="T35" fmla="*/ 22 h 27"/>
                  <a:gd name="T36" fmla="*/ 7 w 17"/>
                  <a:gd name="T37" fmla="*/ 23 h 27"/>
                  <a:gd name="T38" fmla="*/ 9 w 17"/>
                  <a:gd name="T39" fmla="*/ 23 h 27"/>
                  <a:gd name="T40" fmla="*/ 10 w 17"/>
                  <a:gd name="T41" fmla="*/ 22 h 27"/>
                  <a:gd name="T42" fmla="*/ 11 w 17"/>
                  <a:gd name="T43" fmla="*/ 21 h 27"/>
                  <a:gd name="T44" fmla="*/ 12 w 17"/>
                  <a:gd name="T45" fmla="*/ 19 h 27"/>
                  <a:gd name="T46" fmla="*/ 11 w 17"/>
                  <a:gd name="T47" fmla="*/ 18 h 27"/>
                  <a:gd name="T48" fmla="*/ 10 w 17"/>
                  <a:gd name="T49" fmla="*/ 16 h 27"/>
                  <a:gd name="T50" fmla="*/ 8 w 17"/>
                  <a:gd name="T51" fmla="*/ 15 h 27"/>
                  <a:gd name="T52" fmla="*/ 6 w 17"/>
                  <a:gd name="T53" fmla="*/ 15 h 27"/>
                  <a:gd name="T54" fmla="*/ 4 w 17"/>
                  <a:gd name="T55" fmla="*/ 13 h 27"/>
                  <a:gd name="T56" fmla="*/ 2 w 17"/>
                  <a:gd name="T57" fmla="*/ 12 h 27"/>
                  <a:gd name="T58" fmla="*/ 1 w 17"/>
                  <a:gd name="T59" fmla="*/ 10 h 27"/>
                  <a:gd name="T60" fmla="*/ 0 w 17"/>
                  <a:gd name="T61" fmla="*/ 7 h 27"/>
                  <a:gd name="T62" fmla="*/ 1 w 17"/>
                  <a:gd name="T63" fmla="*/ 4 h 27"/>
                  <a:gd name="T64" fmla="*/ 3 w 17"/>
                  <a:gd name="T65" fmla="*/ 2 h 27"/>
                  <a:gd name="T66" fmla="*/ 6 w 17"/>
                  <a:gd name="T67" fmla="*/ 0 h 27"/>
                  <a:gd name="T68" fmla="*/ 9 w 17"/>
                  <a:gd name="T69" fmla="*/ 0 h 27"/>
                  <a:gd name="T70" fmla="*/ 11 w 17"/>
                  <a:gd name="T71" fmla="*/ 0 h 27"/>
                  <a:gd name="T72" fmla="*/ 13 w 17"/>
                  <a:gd name="T73" fmla="*/ 0 h 27"/>
                  <a:gd name="T74" fmla="*/ 14 w 17"/>
                  <a:gd name="T75" fmla="*/ 1 h 27"/>
                  <a:gd name="T76" fmla="*/ 15 w 17"/>
                  <a:gd name="T77" fmla="*/ 1 h 27"/>
                  <a:gd name="T78" fmla="*/ 15 w 17"/>
                  <a:gd name="T79" fmla="*/ 2 h 27"/>
                  <a:gd name="T80" fmla="*/ 16 w 17"/>
                  <a:gd name="T81" fmla="*/ 2 h 27"/>
                  <a:gd name="T82" fmla="*/ 16 w 17"/>
                  <a:gd name="T83" fmla="*/ 3 h 27"/>
                  <a:gd name="T84" fmla="*/ 16 w 17"/>
                  <a:gd name="T85" fmla="*/ 3 h 27"/>
                  <a:gd name="T86" fmla="*/ 16 w 17"/>
                  <a:gd name="T87" fmla="*/ 4 h 27"/>
                  <a:gd name="T88" fmla="*/ 16 w 17"/>
                  <a:gd name="T89" fmla="*/ 5 h 27"/>
                  <a:gd name="T90" fmla="*/ 15 w 17"/>
                  <a:gd name="T91" fmla="*/ 5 h 27"/>
                  <a:gd name="T92" fmla="*/ 15 w 17"/>
                  <a:gd name="T93" fmla="*/ 5 h 27"/>
                  <a:gd name="T94" fmla="*/ 14 w 17"/>
                  <a:gd name="T95" fmla="*/ 5 h 27"/>
                  <a:gd name="T96" fmla="*/ 13 w 17"/>
                  <a:gd name="T97" fmla="*/ 5 h 27"/>
                  <a:gd name="T98" fmla="*/ 11 w 17"/>
                  <a:gd name="T99" fmla="*/ 4 h 27"/>
                  <a:gd name="T100" fmla="*/ 9 w 17"/>
                  <a:gd name="T101" fmla="*/ 4 h 27"/>
                  <a:gd name="T102" fmla="*/ 8 w 17"/>
                  <a:gd name="T103" fmla="*/ 4 h 27"/>
                  <a:gd name="T104" fmla="*/ 7 w 17"/>
                  <a:gd name="T105" fmla="*/ 4 h 27"/>
                  <a:gd name="T106" fmla="*/ 6 w 17"/>
                  <a:gd name="T107" fmla="*/ 5 h 27"/>
                  <a:gd name="T108" fmla="*/ 6 w 17"/>
                  <a:gd name="T109" fmla="*/ 7 h 27"/>
                  <a:gd name="T110" fmla="*/ 6 w 17"/>
                  <a:gd name="T111" fmla="*/ 8 h 27"/>
                  <a:gd name="T112" fmla="*/ 8 w 17"/>
                  <a:gd name="T113" fmla="*/ 9 h 27"/>
                  <a:gd name="T114" fmla="*/ 9 w 17"/>
                  <a:gd name="T115" fmla="*/ 10 h 27"/>
                  <a:gd name="T116" fmla="*/ 12 w 17"/>
                  <a:gd name="T117" fmla="*/ 11 h 27"/>
                  <a:gd name="T118" fmla="*/ 14 w 17"/>
                  <a:gd name="T119" fmla="*/ 12 h 27"/>
                  <a:gd name="T120" fmla="*/ 15 w 17"/>
                  <a:gd name="T121" fmla="*/ 14 h 27"/>
                  <a:gd name="T122" fmla="*/ 17 w 17"/>
                  <a:gd name="T123" fmla="*/ 16 h 27"/>
                  <a:gd name="T124" fmla="*/ 17 w 17"/>
                  <a:gd name="T12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8"/>
                    </a:moveTo>
                    <a:cubicBezTo>
                      <a:pt x="17" y="20"/>
                      <a:pt x="17" y="21"/>
                      <a:pt x="16" y="22"/>
                    </a:cubicBezTo>
                    <a:cubicBezTo>
                      <a:pt x="16" y="23"/>
                      <a:pt x="15" y="24"/>
                      <a:pt x="14" y="25"/>
                    </a:cubicBezTo>
                    <a:cubicBezTo>
                      <a:pt x="13" y="25"/>
                      <a:pt x="12" y="26"/>
                      <a:pt x="11" y="26"/>
                    </a:cubicBezTo>
                    <a:cubicBezTo>
                      <a:pt x="10" y="26"/>
                      <a:pt x="9" y="27"/>
                      <a:pt x="7" y="27"/>
                    </a:cubicBezTo>
                    <a:cubicBezTo>
                      <a:pt x="6" y="27"/>
                      <a:pt x="6" y="27"/>
                      <a:pt x="5" y="26"/>
                    </a:cubicBezTo>
                    <a:cubicBezTo>
                      <a:pt x="4" y="26"/>
                      <a:pt x="3" y="26"/>
                      <a:pt x="3" y="26"/>
                    </a:cubicBezTo>
                    <a:cubicBezTo>
                      <a:pt x="2" y="26"/>
                      <a:pt x="2" y="26"/>
                      <a:pt x="1" y="25"/>
                    </a:cubicBezTo>
                    <a:cubicBezTo>
                      <a:pt x="1" y="25"/>
                      <a:pt x="0" y="25"/>
                      <a:pt x="0" y="25"/>
                    </a:cubicBezTo>
                    <a:cubicBezTo>
                      <a:pt x="0" y="25"/>
                      <a:pt x="0" y="25"/>
                      <a:pt x="0" y="24"/>
                    </a:cubicBezTo>
                    <a:cubicBezTo>
                      <a:pt x="0" y="24"/>
                      <a:pt x="0" y="23"/>
                      <a:pt x="0" y="23"/>
                    </a:cubicBezTo>
                    <a:cubicBezTo>
                      <a:pt x="0" y="23"/>
                      <a:pt x="0" y="22"/>
                      <a:pt x="0" y="22"/>
                    </a:cubicBezTo>
                    <a:cubicBezTo>
                      <a:pt x="0" y="22"/>
                      <a:pt x="0" y="21"/>
                      <a:pt x="0" y="21"/>
                    </a:cubicBezTo>
                    <a:cubicBezTo>
                      <a:pt x="0" y="21"/>
                      <a:pt x="0" y="21"/>
                      <a:pt x="0" y="21"/>
                    </a:cubicBezTo>
                    <a:cubicBezTo>
                      <a:pt x="0" y="21"/>
                      <a:pt x="0" y="21"/>
                      <a:pt x="1" y="21"/>
                    </a:cubicBezTo>
                    <a:cubicBezTo>
                      <a:pt x="1" y="21"/>
                      <a:pt x="1" y="21"/>
                      <a:pt x="1" y="21"/>
                    </a:cubicBezTo>
                    <a:cubicBezTo>
                      <a:pt x="2" y="21"/>
                      <a:pt x="2" y="22"/>
                      <a:pt x="3" y="22"/>
                    </a:cubicBezTo>
                    <a:cubicBezTo>
                      <a:pt x="3" y="22"/>
                      <a:pt x="4" y="22"/>
                      <a:pt x="5" y="22"/>
                    </a:cubicBezTo>
                    <a:cubicBezTo>
                      <a:pt x="6" y="23"/>
                      <a:pt x="6" y="23"/>
                      <a:pt x="7" y="23"/>
                    </a:cubicBezTo>
                    <a:cubicBezTo>
                      <a:pt x="8" y="23"/>
                      <a:pt x="9" y="23"/>
                      <a:pt x="9" y="23"/>
                    </a:cubicBezTo>
                    <a:cubicBezTo>
                      <a:pt x="10" y="22"/>
                      <a:pt x="10" y="22"/>
                      <a:pt x="10" y="22"/>
                    </a:cubicBezTo>
                    <a:cubicBezTo>
                      <a:pt x="11" y="21"/>
                      <a:pt x="11" y="21"/>
                      <a:pt x="11" y="21"/>
                    </a:cubicBezTo>
                    <a:cubicBezTo>
                      <a:pt x="12" y="20"/>
                      <a:pt x="12" y="20"/>
                      <a:pt x="12" y="19"/>
                    </a:cubicBezTo>
                    <a:cubicBezTo>
                      <a:pt x="12" y="18"/>
                      <a:pt x="11" y="18"/>
                      <a:pt x="11" y="18"/>
                    </a:cubicBezTo>
                    <a:cubicBezTo>
                      <a:pt x="11" y="17"/>
                      <a:pt x="10" y="17"/>
                      <a:pt x="10" y="16"/>
                    </a:cubicBezTo>
                    <a:cubicBezTo>
                      <a:pt x="9" y="16"/>
                      <a:pt x="9" y="16"/>
                      <a:pt x="8" y="15"/>
                    </a:cubicBezTo>
                    <a:cubicBezTo>
                      <a:pt x="7" y="15"/>
                      <a:pt x="7" y="15"/>
                      <a:pt x="6" y="15"/>
                    </a:cubicBezTo>
                    <a:cubicBezTo>
                      <a:pt x="5" y="14"/>
                      <a:pt x="5" y="14"/>
                      <a:pt x="4" y="13"/>
                    </a:cubicBezTo>
                    <a:cubicBezTo>
                      <a:pt x="3" y="13"/>
                      <a:pt x="3" y="13"/>
                      <a:pt x="2" y="12"/>
                    </a:cubicBezTo>
                    <a:cubicBezTo>
                      <a:pt x="2" y="11"/>
                      <a:pt x="1" y="11"/>
                      <a:pt x="1" y="10"/>
                    </a:cubicBezTo>
                    <a:cubicBezTo>
                      <a:pt x="0" y="9"/>
                      <a:pt x="0" y="8"/>
                      <a:pt x="0" y="7"/>
                    </a:cubicBezTo>
                    <a:cubicBezTo>
                      <a:pt x="0" y="6"/>
                      <a:pt x="0" y="5"/>
                      <a:pt x="1" y="4"/>
                    </a:cubicBezTo>
                    <a:cubicBezTo>
                      <a:pt x="1" y="3"/>
                      <a:pt x="2" y="2"/>
                      <a:pt x="3" y="2"/>
                    </a:cubicBezTo>
                    <a:cubicBezTo>
                      <a:pt x="4" y="1"/>
                      <a:pt x="5" y="0"/>
                      <a:pt x="6" y="0"/>
                    </a:cubicBezTo>
                    <a:cubicBezTo>
                      <a:pt x="7" y="0"/>
                      <a:pt x="8" y="0"/>
                      <a:pt x="9" y="0"/>
                    </a:cubicBezTo>
                    <a:cubicBezTo>
                      <a:pt x="10" y="0"/>
                      <a:pt x="10" y="0"/>
                      <a:pt x="11" y="0"/>
                    </a:cubicBezTo>
                    <a:cubicBezTo>
                      <a:pt x="12" y="0"/>
                      <a:pt x="12" y="0"/>
                      <a:pt x="13" y="0"/>
                    </a:cubicBezTo>
                    <a:cubicBezTo>
                      <a:pt x="13" y="0"/>
                      <a:pt x="14" y="1"/>
                      <a:pt x="14" y="1"/>
                    </a:cubicBezTo>
                    <a:cubicBezTo>
                      <a:pt x="15" y="1"/>
                      <a:pt x="15" y="1"/>
                      <a:pt x="15" y="1"/>
                    </a:cubicBezTo>
                    <a:cubicBezTo>
                      <a:pt x="15" y="2"/>
                      <a:pt x="15" y="2"/>
                      <a:pt x="15" y="2"/>
                    </a:cubicBezTo>
                    <a:cubicBezTo>
                      <a:pt x="16" y="2"/>
                      <a:pt x="16" y="2"/>
                      <a:pt x="16" y="2"/>
                    </a:cubicBezTo>
                    <a:cubicBezTo>
                      <a:pt x="16" y="2"/>
                      <a:pt x="16" y="2"/>
                      <a:pt x="16" y="3"/>
                    </a:cubicBezTo>
                    <a:cubicBezTo>
                      <a:pt x="16" y="3"/>
                      <a:pt x="16" y="3"/>
                      <a:pt x="16" y="3"/>
                    </a:cubicBezTo>
                    <a:cubicBezTo>
                      <a:pt x="16" y="4"/>
                      <a:pt x="16" y="4"/>
                      <a:pt x="16" y="4"/>
                    </a:cubicBezTo>
                    <a:cubicBezTo>
                      <a:pt x="16" y="5"/>
                      <a:pt x="16" y="5"/>
                      <a:pt x="16" y="5"/>
                    </a:cubicBezTo>
                    <a:cubicBezTo>
                      <a:pt x="16" y="5"/>
                      <a:pt x="15" y="5"/>
                      <a:pt x="15" y="5"/>
                    </a:cubicBezTo>
                    <a:cubicBezTo>
                      <a:pt x="15" y="5"/>
                      <a:pt x="15" y="5"/>
                      <a:pt x="15" y="5"/>
                    </a:cubicBezTo>
                    <a:cubicBezTo>
                      <a:pt x="15" y="5"/>
                      <a:pt x="15" y="5"/>
                      <a:pt x="14" y="5"/>
                    </a:cubicBezTo>
                    <a:cubicBezTo>
                      <a:pt x="14" y="5"/>
                      <a:pt x="14" y="5"/>
                      <a:pt x="13" y="5"/>
                    </a:cubicBezTo>
                    <a:cubicBezTo>
                      <a:pt x="13" y="4"/>
                      <a:pt x="12" y="4"/>
                      <a:pt x="11" y="4"/>
                    </a:cubicBezTo>
                    <a:cubicBezTo>
                      <a:pt x="11" y="4"/>
                      <a:pt x="10" y="4"/>
                      <a:pt x="9" y="4"/>
                    </a:cubicBezTo>
                    <a:cubicBezTo>
                      <a:pt x="9" y="4"/>
                      <a:pt x="8" y="4"/>
                      <a:pt x="8" y="4"/>
                    </a:cubicBezTo>
                    <a:cubicBezTo>
                      <a:pt x="7" y="4"/>
                      <a:pt x="7" y="4"/>
                      <a:pt x="7" y="4"/>
                    </a:cubicBezTo>
                    <a:cubicBezTo>
                      <a:pt x="6" y="5"/>
                      <a:pt x="6" y="5"/>
                      <a:pt x="6" y="5"/>
                    </a:cubicBezTo>
                    <a:cubicBezTo>
                      <a:pt x="6" y="6"/>
                      <a:pt x="6" y="6"/>
                      <a:pt x="6" y="7"/>
                    </a:cubicBezTo>
                    <a:cubicBezTo>
                      <a:pt x="6" y="7"/>
                      <a:pt x="6" y="8"/>
                      <a:pt x="6" y="8"/>
                    </a:cubicBezTo>
                    <a:cubicBezTo>
                      <a:pt x="7" y="9"/>
                      <a:pt x="7" y="9"/>
                      <a:pt x="8" y="9"/>
                    </a:cubicBezTo>
                    <a:cubicBezTo>
                      <a:pt x="8" y="10"/>
                      <a:pt x="9" y="10"/>
                      <a:pt x="9" y="10"/>
                    </a:cubicBezTo>
                    <a:cubicBezTo>
                      <a:pt x="10" y="10"/>
                      <a:pt x="11" y="11"/>
                      <a:pt x="12" y="11"/>
                    </a:cubicBezTo>
                    <a:cubicBezTo>
                      <a:pt x="12" y="11"/>
                      <a:pt x="13" y="12"/>
                      <a:pt x="14" y="12"/>
                    </a:cubicBezTo>
                    <a:cubicBezTo>
                      <a:pt x="14" y="13"/>
                      <a:pt x="15" y="13"/>
                      <a:pt x="15" y="14"/>
                    </a:cubicBezTo>
                    <a:cubicBezTo>
                      <a:pt x="16" y="14"/>
                      <a:pt x="16" y="15"/>
                      <a:pt x="17" y="16"/>
                    </a:cubicBezTo>
                    <a:cubicBezTo>
                      <a:pt x="17" y="16"/>
                      <a:pt x="17" y="17"/>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7" name="Freeform 8648">
                <a:extLst>
                  <a:ext uri="{FF2B5EF4-FFF2-40B4-BE49-F238E27FC236}">
                    <a16:creationId xmlns:a16="http://schemas.microsoft.com/office/drawing/2014/main" id="{CCE72A99-B6D5-42BF-92F0-34B034388BE5}"/>
                  </a:ext>
                </a:extLst>
              </p:cNvPr>
              <p:cNvSpPr>
                <a:spLocks/>
              </p:cNvSpPr>
              <p:nvPr/>
            </p:nvSpPr>
            <p:spPr bwMode="auto">
              <a:xfrm>
                <a:off x="-2871788" y="3846630"/>
                <a:ext cx="34925" cy="65088"/>
              </a:xfrm>
              <a:custGeom>
                <a:avLst/>
                <a:gdLst>
                  <a:gd name="T0" fmla="*/ 13 w 13"/>
                  <a:gd name="T1" fmla="*/ 22 h 25"/>
                  <a:gd name="T2" fmla="*/ 13 w 13"/>
                  <a:gd name="T3" fmla="*/ 23 h 25"/>
                  <a:gd name="T4" fmla="*/ 12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6 h 25"/>
                  <a:gd name="T34" fmla="*/ 0 w 13"/>
                  <a:gd name="T35" fmla="*/ 5 h 25"/>
                  <a:gd name="T36" fmla="*/ 1 w 13"/>
                  <a:gd name="T37" fmla="*/ 5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3 w 13"/>
                  <a:gd name="T65" fmla="*/ 6 h 25"/>
                  <a:gd name="T66" fmla="*/ 13 w 13"/>
                  <a:gd name="T67" fmla="*/ 6 h 25"/>
                  <a:gd name="T68" fmla="*/ 13 w 13"/>
                  <a:gd name="T69" fmla="*/ 7 h 25"/>
                  <a:gd name="T70" fmla="*/ 13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2" y="24"/>
                    </a:cubicBezTo>
                    <a:cubicBezTo>
                      <a:pt x="12" y="24"/>
                      <a:pt x="12" y="24"/>
                      <a:pt x="12" y="24"/>
                    </a:cubicBezTo>
                    <a:cubicBezTo>
                      <a:pt x="12" y="24"/>
                      <a:pt x="11" y="24"/>
                      <a:pt x="11" y="24"/>
                    </a:cubicBezTo>
                    <a:cubicBezTo>
                      <a:pt x="11" y="24"/>
                      <a:pt x="10" y="24"/>
                      <a:pt x="10" y="25"/>
                    </a:cubicBezTo>
                    <a:cubicBezTo>
                      <a:pt x="10" y="25"/>
                      <a:pt x="9" y="25"/>
                      <a:pt x="9" y="25"/>
                    </a:cubicBezTo>
                    <a:cubicBezTo>
                      <a:pt x="8" y="25"/>
                      <a:pt x="7" y="24"/>
                      <a:pt x="6" y="24"/>
                    </a:cubicBezTo>
                    <a:cubicBezTo>
                      <a:pt x="5" y="24"/>
                      <a:pt x="5" y="24"/>
                      <a:pt x="4" y="23"/>
                    </a:cubicBezTo>
                    <a:cubicBezTo>
                      <a:pt x="4" y="23"/>
                      <a:pt x="3" y="22"/>
                      <a:pt x="3" y="21"/>
                    </a:cubicBezTo>
                    <a:cubicBezTo>
                      <a:pt x="3" y="20"/>
                      <a:pt x="3" y="19"/>
                      <a:pt x="3" y="18"/>
                    </a:cubicBezTo>
                    <a:cubicBezTo>
                      <a:pt x="3" y="9"/>
                      <a:pt x="3" y="9"/>
                      <a:pt x="3" y="9"/>
                    </a:cubicBezTo>
                    <a:cubicBezTo>
                      <a:pt x="1" y="9"/>
                      <a:pt x="1" y="9"/>
                      <a:pt x="1" y="9"/>
                    </a:cubicBezTo>
                    <a:cubicBezTo>
                      <a:pt x="0" y="9"/>
                      <a:pt x="0" y="9"/>
                      <a:pt x="0" y="9"/>
                    </a:cubicBezTo>
                    <a:cubicBezTo>
                      <a:pt x="0" y="9"/>
                      <a:pt x="0" y="8"/>
                      <a:pt x="0" y="7"/>
                    </a:cubicBezTo>
                    <a:cubicBezTo>
                      <a:pt x="0" y="7"/>
                      <a:pt x="0" y="7"/>
                      <a:pt x="0" y="6"/>
                    </a:cubicBezTo>
                    <a:cubicBezTo>
                      <a:pt x="0" y="6"/>
                      <a:pt x="0" y="6"/>
                      <a:pt x="0" y="6"/>
                    </a:cubicBezTo>
                    <a:cubicBezTo>
                      <a:pt x="0" y="6"/>
                      <a:pt x="0" y="6"/>
                      <a:pt x="0" y="5"/>
                    </a:cubicBezTo>
                    <a:cubicBezTo>
                      <a:pt x="0" y="5"/>
                      <a:pt x="0" y="5"/>
                      <a:pt x="1" y="5"/>
                    </a:cubicBezTo>
                    <a:cubicBezTo>
                      <a:pt x="3" y="5"/>
                      <a:pt x="3" y="5"/>
                      <a:pt x="3" y="5"/>
                    </a:cubicBezTo>
                    <a:cubicBezTo>
                      <a:pt x="3" y="1"/>
                      <a:pt x="3" y="1"/>
                      <a:pt x="3" y="1"/>
                    </a:cubicBezTo>
                    <a:cubicBezTo>
                      <a:pt x="3" y="0"/>
                      <a:pt x="3" y="0"/>
                      <a:pt x="3" y="0"/>
                    </a:cubicBezTo>
                    <a:cubicBezTo>
                      <a:pt x="3" y="0"/>
                      <a:pt x="3" y="0"/>
                      <a:pt x="3" y="0"/>
                    </a:cubicBezTo>
                    <a:cubicBezTo>
                      <a:pt x="4" y="0"/>
                      <a:pt x="4" y="0"/>
                      <a:pt x="4" y="0"/>
                    </a:cubicBezTo>
                    <a:cubicBezTo>
                      <a:pt x="4" y="0"/>
                      <a:pt x="5" y="0"/>
                      <a:pt x="5" y="0"/>
                    </a:cubicBezTo>
                    <a:cubicBezTo>
                      <a:pt x="6" y="0"/>
                      <a:pt x="6" y="0"/>
                      <a:pt x="7" y="0"/>
                    </a:cubicBezTo>
                    <a:cubicBezTo>
                      <a:pt x="7" y="0"/>
                      <a:pt x="7" y="0"/>
                      <a:pt x="7" y="0"/>
                    </a:cubicBezTo>
                    <a:cubicBezTo>
                      <a:pt x="8" y="0"/>
                      <a:pt x="8" y="0"/>
                      <a:pt x="8" y="0"/>
                    </a:cubicBezTo>
                    <a:cubicBezTo>
                      <a:pt x="8" y="0"/>
                      <a:pt x="8" y="0"/>
                      <a:pt x="8" y="1"/>
                    </a:cubicBezTo>
                    <a:cubicBezTo>
                      <a:pt x="8" y="5"/>
                      <a:pt x="8" y="5"/>
                      <a:pt x="8" y="5"/>
                    </a:cubicBezTo>
                    <a:cubicBezTo>
                      <a:pt x="12" y="5"/>
                      <a:pt x="12" y="5"/>
                      <a:pt x="12" y="5"/>
                    </a:cubicBezTo>
                    <a:cubicBezTo>
                      <a:pt x="12" y="5"/>
                      <a:pt x="12" y="5"/>
                      <a:pt x="12" y="5"/>
                    </a:cubicBezTo>
                    <a:cubicBezTo>
                      <a:pt x="12" y="6"/>
                      <a:pt x="13" y="6"/>
                      <a:pt x="13" y="6"/>
                    </a:cubicBezTo>
                    <a:cubicBezTo>
                      <a:pt x="13" y="6"/>
                      <a:pt x="13" y="6"/>
                      <a:pt x="13" y="6"/>
                    </a:cubicBezTo>
                    <a:cubicBezTo>
                      <a:pt x="13" y="7"/>
                      <a:pt x="13" y="7"/>
                      <a:pt x="13" y="7"/>
                    </a:cubicBezTo>
                    <a:cubicBezTo>
                      <a:pt x="13" y="8"/>
                      <a:pt x="13" y="9"/>
                      <a:pt x="13" y="9"/>
                    </a:cubicBezTo>
                    <a:cubicBezTo>
                      <a:pt x="12" y="9"/>
                      <a:pt x="12" y="9"/>
                      <a:pt x="12" y="9"/>
                    </a:cubicBezTo>
                    <a:cubicBezTo>
                      <a:pt x="8" y="9"/>
                      <a:pt x="8" y="9"/>
                      <a:pt x="8" y="9"/>
                    </a:cubicBezTo>
                    <a:cubicBezTo>
                      <a:pt x="8" y="18"/>
                      <a:pt x="8" y="18"/>
                      <a:pt x="8" y="18"/>
                    </a:cubicBezTo>
                    <a:cubicBezTo>
                      <a:pt x="8" y="19"/>
                      <a:pt x="8" y="20"/>
                      <a:pt x="8" y="20"/>
                    </a:cubicBezTo>
                    <a:cubicBezTo>
                      <a:pt x="9" y="21"/>
                      <a:pt x="9" y="21"/>
                      <a:pt x="10" y="21"/>
                    </a:cubicBezTo>
                    <a:cubicBezTo>
                      <a:pt x="10" y="21"/>
                      <a:pt x="11" y="21"/>
                      <a:pt x="11" y="21"/>
                    </a:cubicBezTo>
                    <a:cubicBezTo>
                      <a:pt x="11" y="21"/>
                      <a:pt x="11" y="21"/>
                      <a:pt x="11" y="21"/>
                    </a:cubicBezTo>
                    <a:cubicBezTo>
                      <a:pt x="12" y="20"/>
                      <a:pt x="12" y="20"/>
                      <a:pt x="12" y="20"/>
                    </a:cubicBezTo>
                    <a:cubicBezTo>
                      <a:pt x="12" y="20"/>
                      <a:pt x="12" y="20"/>
                      <a:pt x="12" y="20"/>
                    </a:cubicBezTo>
                    <a:cubicBezTo>
                      <a:pt x="12" y="20"/>
                      <a:pt x="12" y="20"/>
                      <a:pt x="12" y="20"/>
                    </a:cubicBezTo>
                    <a:cubicBezTo>
                      <a:pt x="13" y="20"/>
                      <a:pt x="13" y="20"/>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8" name="Freeform 8649">
                <a:extLst>
                  <a:ext uri="{FF2B5EF4-FFF2-40B4-BE49-F238E27FC236}">
                    <a16:creationId xmlns:a16="http://schemas.microsoft.com/office/drawing/2014/main" id="{31B80E51-5103-45CD-87EC-D0B60A07C4DC}"/>
                  </a:ext>
                </a:extLst>
              </p:cNvPr>
              <p:cNvSpPr>
                <a:spLocks/>
              </p:cNvSpPr>
              <p:nvPr/>
            </p:nvSpPr>
            <p:spPr bwMode="auto">
              <a:xfrm>
                <a:off x="-2817813" y="3870442"/>
                <a:ext cx="23813" cy="30163"/>
              </a:xfrm>
              <a:custGeom>
                <a:avLst/>
                <a:gdLst>
                  <a:gd name="T0" fmla="*/ 9 w 9"/>
                  <a:gd name="T1" fmla="*/ 6 h 12"/>
                  <a:gd name="T2" fmla="*/ 9 w 9"/>
                  <a:gd name="T3" fmla="*/ 4 h 12"/>
                  <a:gd name="T4" fmla="*/ 8 w 9"/>
                  <a:gd name="T5" fmla="*/ 2 h 12"/>
                  <a:gd name="T6" fmla="*/ 7 w 9"/>
                  <a:gd name="T7" fmla="*/ 1 h 12"/>
                  <a:gd name="T8" fmla="*/ 5 w 9"/>
                  <a:gd name="T9" fmla="*/ 0 h 12"/>
                  <a:gd name="T10" fmla="*/ 3 w 9"/>
                  <a:gd name="T11" fmla="*/ 1 h 12"/>
                  <a:gd name="T12" fmla="*/ 1 w 9"/>
                  <a:gd name="T13" fmla="*/ 2 h 12"/>
                  <a:gd name="T14" fmla="*/ 1 w 9"/>
                  <a:gd name="T15" fmla="*/ 4 h 12"/>
                  <a:gd name="T16" fmla="*/ 0 w 9"/>
                  <a:gd name="T17" fmla="*/ 6 h 12"/>
                  <a:gd name="T18" fmla="*/ 0 w 9"/>
                  <a:gd name="T19" fmla="*/ 8 h 12"/>
                  <a:gd name="T20" fmla="*/ 1 w 9"/>
                  <a:gd name="T21" fmla="*/ 10 h 12"/>
                  <a:gd name="T22" fmla="*/ 3 w 9"/>
                  <a:gd name="T23" fmla="*/ 11 h 12"/>
                  <a:gd name="T24" fmla="*/ 5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9" y="2"/>
                      <a:pt x="8" y="2"/>
                    </a:cubicBezTo>
                    <a:cubicBezTo>
                      <a:pt x="8" y="1"/>
                      <a:pt x="8" y="1"/>
                      <a:pt x="7" y="1"/>
                    </a:cubicBezTo>
                    <a:cubicBezTo>
                      <a:pt x="6" y="0"/>
                      <a:pt x="6" y="0"/>
                      <a:pt x="5" y="0"/>
                    </a:cubicBezTo>
                    <a:cubicBezTo>
                      <a:pt x="4" y="0"/>
                      <a:pt x="3" y="0"/>
                      <a:pt x="3" y="1"/>
                    </a:cubicBezTo>
                    <a:cubicBezTo>
                      <a:pt x="2" y="1"/>
                      <a:pt x="2" y="1"/>
                      <a:pt x="1" y="2"/>
                    </a:cubicBezTo>
                    <a:cubicBezTo>
                      <a:pt x="1" y="2"/>
                      <a:pt x="1" y="3"/>
                      <a:pt x="1" y="4"/>
                    </a:cubicBezTo>
                    <a:cubicBezTo>
                      <a:pt x="0" y="4"/>
                      <a:pt x="0" y="5"/>
                      <a:pt x="0" y="6"/>
                    </a:cubicBezTo>
                    <a:cubicBezTo>
                      <a:pt x="0" y="7"/>
                      <a:pt x="0" y="8"/>
                      <a:pt x="0" y="8"/>
                    </a:cubicBezTo>
                    <a:cubicBezTo>
                      <a:pt x="1" y="9"/>
                      <a:pt x="1" y="10"/>
                      <a:pt x="1" y="10"/>
                    </a:cubicBezTo>
                    <a:cubicBezTo>
                      <a:pt x="2" y="11"/>
                      <a:pt x="2" y="11"/>
                      <a:pt x="3" y="11"/>
                    </a:cubicBezTo>
                    <a:cubicBezTo>
                      <a:pt x="3" y="12"/>
                      <a:pt x="4" y="12"/>
                      <a:pt x="5" y="12"/>
                    </a:cubicBezTo>
                    <a:cubicBezTo>
                      <a:pt x="6" y="12"/>
                      <a:pt x="6" y="12"/>
                      <a:pt x="7" y="11"/>
                    </a:cubicBezTo>
                    <a:cubicBezTo>
                      <a:pt x="7" y="11"/>
                      <a:pt x="8" y="11"/>
                      <a:pt x="8" y="10"/>
                    </a:cubicBezTo>
                    <a:cubicBezTo>
                      <a:pt x="9"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9" name="Freeform 8650">
                <a:extLst>
                  <a:ext uri="{FF2B5EF4-FFF2-40B4-BE49-F238E27FC236}">
                    <a16:creationId xmlns:a16="http://schemas.microsoft.com/office/drawing/2014/main" id="{D4F7EB55-A079-4692-969D-ABAB7C4FEC42}"/>
                  </a:ext>
                </a:extLst>
              </p:cNvPr>
              <p:cNvSpPr>
                <a:spLocks/>
              </p:cNvSpPr>
              <p:nvPr/>
            </p:nvSpPr>
            <p:spPr bwMode="auto">
              <a:xfrm>
                <a:off x="-2832100" y="3859330"/>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5 w 20"/>
                  <a:gd name="T11" fmla="*/ 19 h 20"/>
                  <a:gd name="T12" fmla="*/ 2 w 20"/>
                  <a:gd name="T13" fmla="*/ 17 h 20"/>
                  <a:gd name="T14" fmla="*/ 1 w 20"/>
                  <a:gd name="T15" fmla="*/ 14 h 20"/>
                  <a:gd name="T16" fmla="*/ 0 w 20"/>
                  <a:gd name="T17" fmla="*/ 10 h 20"/>
                  <a:gd name="T18" fmla="*/ 1 w 20"/>
                  <a:gd name="T19" fmla="*/ 6 h 20"/>
                  <a:gd name="T20" fmla="*/ 2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19" y="13"/>
                      <a:pt x="19" y="14"/>
                    </a:cubicBezTo>
                    <a:cubicBezTo>
                      <a:pt x="19" y="15"/>
                      <a:pt x="18" y="16"/>
                      <a:pt x="17" y="17"/>
                    </a:cubicBezTo>
                    <a:cubicBezTo>
                      <a:pt x="16" y="18"/>
                      <a:pt x="15" y="18"/>
                      <a:pt x="14" y="19"/>
                    </a:cubicBezTo>
                    <a:cubicBezTo>
                      <a:pt x="13" y="19"/>
                      <a:pt x="11" y="20"/>
                      <a:pt x="10" y="20"/>
                    </a:cubicBezTo>
                    <a:cubicBezTo>
                      <a:pt x="8" y="20"/>
                      <a:pt x="6" y="19"/>
                      <a:pt x="5" y="19"/>
                    </a:cubicBezTo>
                    <a:cubicBezTo>
                      <a:pt x="4" y="19"/>
                      <a:pt x="3" y="18"/>
                      <a:pt x="2" y="17"/>
                    </a:cubicBezTo>
                    <a:cubicBezTo>
                      <a:pt x="1" y="16"/>
                      <a:pt x="1" y="15"/>
                      <a:pt x="1" y="14"/>
                    </a:cubicBezTo>
                    <a:cubicBezTo>
                      <a:pt x="0" y="13"/>
                      <a:pt x="0" y="12"/>
                      <a:pt x="0" y="10"/>
                    </a:cubicBezTo>
                    <a:cubicBezTo>
                      <a:pt x="0" y="9"/>
                      <a:pt x="0" y="7"/>
                      <a:pt x="1" y="6"/>
                    </a:cubicBezTo>
                    <a:cubicBezTo>
                      <a:pt x="1" y="5"/>
                      <a:pt x="2" y="4"/>
                      <a:pt x="2" y="3"/>
                    </a:cubicBezTo>
                    <a:cubicBezTo>
                      <a:pt x="3" y="2"/>
                      <a:pt x="4" y="2"/>
                      <a:pt x="6" y="1"/>
                    </a:cubicBezTo>
                    <a:cubicBezTo>
                      <a:pt x="7" y="1"/>
                      <a:pt x="8" y="0"/>
                      <a:pt x="10" y="0"/>
                    </a:cubicBezTo>
                    <a:cubicBezTo>
                      <a:pt x="12" y="0"/>
                      <a:pt x="13" y="1"/>
                      <a:pt x="14" y="1"/>
                    </a:cubicBezTo>
                    <a:cubicBezTo>
                      <a:pt x="16" y="1"/>
                      <a:pt x="17" y="2"/>
                      <a:pt x="17" y="3"/>
                    </a:cubicBezTo>
                    <a:cubicBezTo>
                      <a:pt x="18" y="4"/>
                      <a:pt x="19" y="5"/>
                      <a:pt x="19" y="6"/>
                    </a:cubicBezTo>
                    <a:cubicBezTo>
                      <a:pt x="19"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40" name="Freeform 8651">
                <a:extLst>
                  <a:ext uri="{FF2B5EF4-FFF2-40B4-BE49-F238E27FC236}">
                    <a16:creationId xmlns:a16="http://schemas.microsoft.com/office/drawing/2014/main" id="{085C3109-2ACB-43E1-A9CA-AFA9CF664092}"/>
                  </a:ext>
                </a:extLst>
              </p:cNvPr>
              <p:cNvSpPr>
                <a:spLocks/>
              </p:cNvSpPr>
              <p:nvPr/>
            </p:nvSpPr>
            <p:spPr bwMode="auto">
              <a:xfrm>
                <a:off x="-2767013" y="3859330"/>
                <a:ext cx="44450" cy="52388"/>
              </a:xfrm>
              <a:custGeom>
                <a:avLst/>
                <a:gdLst>
                  <a:gd name="T0" fmla="*/ 17 w 17"/>
                  <a:gd name="T1" fmla="*/ 19 h 20"/>
                  <a:gd name="T2" fmla="*/ 17 w 17"/>
                  <a:gd name="T3" fmla="*/ 19 h 20"/>
                  <a:gd name="T4" fmla="*/ 17 w 17"/>
                  <a:gd name="T5" fmla="*/ 19 h 20"/>
                  <a:gd name="T6" fmla="*/ 16 w 17"/>
                  <a:gd name="T7" fmla="*/ 20 h 20"/>
                  <a:gd name="T8" fmla="*/ 15 w 17"/>
                  <a:gd name="T9" fmla="*/ 20 h 20"/>
                  <a:gd name="T10" fmla="*/ 13 w 17"/>
                  <a:gd name="T11" fmla="*/ 20 h 20"/>
                  <a:gd name="T12" fmla="*/ 12 w 17"/>
                  <a:gd name="T13" fmla="*/ 19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19 h 20"/>
                  <a:gd name="T38" fmla="*/ 3 w 17"/>
                  <a:gd name="T39" fmla="*/ 20 h 20"/>
                  <a:gd name="T40" fmla="*/ 2 w 17"/>
                  <a:gd name="T41" fmla="*/ 20 h 20"/>
                  <a:gd name="T42" fmla="*/ 1 w 17"/>
                  <a:gd name="T43" fmla="*/ 20 h 20"/>
                  <a:gd name="T44" fmla="*/ 0 w 17"/>
                  <a:gd name="T45" fmla="*/ 19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0 h 20"/>
                  <a:gd name="T58" fmla="*/ 2 w 17"/>
                  <a:gd name="T59" fmla="*/ 0 h 20"/>
                  <a:gd name="T60" fmla="*/ 3 w 17"/>
                  <a:gd name="T61" fmla="*/ 0 h 20"/>
                  <a:gd name="T62" fmla="*/ 4 w 17"/>
                  <a:gd name="T63" fmla="*/ 1 h 20"/>
                  <a:gd name="T64" fmla="*/ 4 w 17"/>
                  <a:gd name="T65" fmla="*/ 1 h 20"/>
                  <a:gd name="T66" fmla="*/ 4 w 17"/>
                  <a:gd name="T67" fmla="*/ 1 h 20"/>
                  <a:gd name="T68" fmla="*/ 4 w 17"/>
                  <a:gd name="T69" fmla="*/ 3 h 20"/>
                  <a:gd name="T70" fmla="*/ 7 w 17"/>
                  <a:gd name="T71" fmla="*/ 1 h 20"/>
                  <a:gd name="T72" fmla="*/ 10 w 17"/>
                  <a:gd name="T73" fmla="*/ 0 h 20"/>
                  <a:gd name="T74" fmla="*/ 14 w 17"/>
                  <a:gd name="T75" fmla="*/ 1 h 20"/>
                  <a:gd name="T76" fmla="*/ 16 w 17"/>
                  <a:gd name="T77" fmla="*/ 3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6" y="19"/>
                      <a:pt x="16" y="20"/>
                      <a:pt x="16" y="20"/>
                    </a:cubicBezTo>
                    <a:cubicBezTo>
                      <a:pt x="15" y="20"/>
                      <a:pt x="15" y="20"/>
                      <a:pt x="15" y="20"/>
                    </a:cubicBezTo>
                    <a:cubicBezTo>
                      <a:pt x="14" y="20"/>
                      <a:pt x="14" y="20"/>
                      <a:pt x="13" y="20"/>
                    </a:cubicBezTo>
                    <a:cubicBezTo>
                      <a:pt x="13" y="20"/>
                      <a:pt x="13" y="19"/>
                      <a:pt x="12" y="19"/>
                    </a:cubicBezTo>
                    <a:cubicBezTo>
                      <a:pt x="12" y="19"/>
                      <a:pt x="12" y="19"/>
                      <a:pt x="12" y="19"/>
                    </a:cubicBezTo>
                    <a:cubicBezTo>
                      <a:pt x="12" y="19"/>
                      <a:pt x="12" y="19"/>
                      <a:pt x="12" y="19"/>
                    </a:cubicBezTo>
                    <a:cubicBezTo>
                      <a:pt x="12" y="9"/>
                      <a:pt x="12" y="9"/>
                      <a:pt x="12" y="9"/>
                    </a:cubicBezTo>
                    <a:cubicBezTo>
                      <a:pt x="12" y="8"/>
                      <a:pt x="12" y="7"/>
                      <a:pt x="12" y="7"/>
                    </a:cubicBezTo>
                    <a:cubicBezTo>
                      <a:pt x="12" y="6"/>
                      <a:pt x="11" y="6"/>
                      <a:pt x="11" y="5"/>
                    </a:cubicBezTo>
                    <a:cubicBezTo>
                      <a:pt x="11" y="5"/>
                      <a:pt x="11" y="5"/>
                      <a:pt x="10" y="5"/>
                    </a:cubicBezTo>
                    <a:cubicBezTo>
                      <a:pt x="10" y="4"/>
                      <a:pt x="9" y="4"/>
                      <a:pt x="9" y="4"/>
                    </a:cubicBezTo>
                    <a:cubicBezTo>
                      <a:pt x="8" y="4"/>
                      <a:pt x="8" y="4"/>
                      <a:pt x="7" y="5"/>
                    </a:cubicBezTo>
                    <a:cubicBezTo>
                      <a:pt x="6" y="5"/>
                      <a:pt x="5" y="6"/>
                      <a:pt x="5" y="7"/>
                    </a:cubicBezTo>
                    <a:cubicBezTo>
                      <a:pt x="5" y="19"/>
                      <a:pt x="5" y="19"/>
                      <a:pt x="5" y="19"/>
                    </a:cubicBezTo>
                    <a:cubicBezTo>
                      <a:pt x="5" y="19"/>
                      <a:pt x="5" y="19"/>
                      <a:pt x="5" y="19"/>
                    </a:cubicBezTo>
                    <a:cubicBezTo>
                      <a:pt x="5" y="19"/>
                      <a:pt x="4" y="19"/>
                      <a:pt x="4" y="19"/>
                    </a:cubicBezTo>
                    <a:cubicBezTo>
                      <a:pt x="4" y="19"/>
                      <a:pt x="4" y="20"/>
                      <a:pt x="3" y="20"/>
                    </a:cubicBezTo>
                    <a:cubicBezTo>
                      <a:pt x="3" y="20"/>
                      <a:pt x="3" y="20"/>
                      <a:pt x="2" y="20"/>
                    </a:cubicBezTo>
                    <a:cubicBezTo>
                      <a:pt x="2" y="20"/>
                      <a:pt x="1" y="20"/>
                      <a:pt x="1" y="20"/>
                    </a:cubicBezTo>
                    <a:cubicBezTo>
                      <a:pt x="1" y="20"/>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0" y="0"/>
                      <a:pt x="1" y="0"/>
                    </a:cubicBezTo>
                    <a:cubicBezTo>
                      <a:pt x="1" y="0"/>
                      <a:pt x="1" y="0"/>
                      <a:pt x="2" y="0"/>
                    </a:cubicBezTo>
                    <a:cubicBezTo>
                      <a:pt x="2" y="0"/>
                      <a:pt x="3" y="0"/>
                      <a:pt x="3" y="0"/>
                    </a:cubicBezTo>
                    <a:cubicBezTo>
                      <a:pt x="3" y="0"/>
                      <a:pt x="3" y="1"/>
                      <a:pt x="4" y="1"/>
                    </a:cubicBezTo>
                    <a:cubicBezTo>
                      <a:pt x="4" y="1"/>
                      <a:pt x="4" y="1"/>
                      <a:pt x="4" y="1"/>
                    </a:cubicBezTo>
                    <a:cubicBezTo>
                      <a:pt x="4" y="1"/>
                      <a:pt x="4" y="1"/>
                      <a:pt x="4" y="1"/>
                    </a:cubicBezTo>
                    <a:cubicBezTo>
                      <a:pt x="4" y="3"/>
                      <a:pt x="4" y="3"/>
                      <a:pt x="4" y="3"/>
                    </a:cubicBezTo>
                    <a:cubicBezTo>
                      <a:pt x="5" y="2"/>
                      <a:pt x="6" y="2"/>
                      <a:pt x="7" y="1"/>
                    </a:cubicBezTo>
                    <a:cubicBezTo>
                      <a:pt x="8" y="1"/>
                      <a:pt x="9" y="0"/>
                      <a:pt x="10" y="0"/>
                    </a:cubicBezTo>
                    <a:cubicBezTo>
                      <a:pt x="12" y="0"/>
                      <a:pt x="13" y="1"/>
                      <a:pt x="14" y="1"/>
                    </a:cubicBezTo>
                    <a:cubicBezTo>
                      <a:pt x="14" y="1"/>
                      <a:pt x="15" y="2"/>
                      <a:pt x="16" y="3"/>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41" name="Freeform 8652">
                <a:extLst>
                  <a:ext uri="{FF2B5EF4-FFF2-40B4-BE49-F238E27FC236}">
                    <a16:creationId xmlns:a16="http://schemas.microsoft.com/office/drawing/2014/main" id="{CE268410-3E9F-4B4A-9E14-6BA3A1A3B010}"/>
                  </a:ext>
                </a:extLst>
              </p:cNvPr>
              <p:cNvSpPr>
                <a:spLocks/>
              </p:cNvSpPr>
              <p:nvPr/>
            </p:nvSpPr>
            <p:spPr bwMode="auto">
              <a:xfrm>
                <a:off x="-2698750" y="3870442"/>
                <a:ext cx="22225" cy="9525"/>
              </a:xfrm>
              <a:custGeom>
                <a:avLst/>
                <a:gdLst>
                  <a:gd name="T0" fmla="*/ 8 w 8"/>
                  <a:gd name="T1" fmla="*/ 4 h 4"/>
                  <a:gd name="T2" fmla="*/ 7 w 8"/>
                  <a:gd name="T3" fmla="*/ 1 h 4"/>
                  <a:gd name="T4" fmla="*/ 4 w 8"/>
                  <a:gd name="T5" fmla="*/ 0 h 4"/>
                  <a:gd name="T6" fmla="*/ 3 w 8"/>
                  <a:gd name="T7" fmla="*/ 1 h 4"/>
                  <a:gd name="T8" fmla="*/ 1 w 8"/>
                  <a:gd name="T9" fmla="*/ 1 h 4"/>
                  <a:gd name="T10" fmla="*/ 1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1"/>
                      <a:pt x="6" y="0"/>
                      <a:pt x="4" y="0"/>
                    </a:cubicBezTo>
                    <a:cubicBezTo>
                      <a:pt x="4" y="0"/>
                      <a:pt x="3" y="0"/>
                      <a:pt x="3" y="1"/>
                    </a:cubicBezTo>
                    <a:cubicBezTo>
                      <a:pt x="2" y="1"/>
                      <a:pt x="2" y="1"/>
                      <a:pt x="1" y="1"/>
                    </a:cubicBezTo>
                    <a:cubicBezTo>
                      <a:pt x="1" y="2"/>
                      <a:pt x="1" y="2"/>
                      <a:pt x="1"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42" name="Freeform 8653">
                <a:extLst>
                  <a:ext uri="{FF2B5EF4-FFF2-40B4-BE49-F238E27FC236}">
                    <a16:creationId xmlns:a16="http://schemas.microsoft.com/office/drawing/2014/main" id="{8312CF07-760E-4525-AFA3-7497B76C4543}"/>
                  </a:ext>
                </a:extLst>
              </p:cNvPr>
              <p:cNvSpPr>
                <a:spLocks/>
              </p:cNvSpPr>
              <p:nvPr/>
            </p:nvSpPr>
            <p:spPr bwMode="auto">
              <a:xfrm>
                <a:off x="-2711450" y="3859330"/>
                <a:ext cx="47625" cy="52388"/>
              </a:xfrm>
              <a:custGeom>
                <a:avLst/>
                <a:gdLst>
                  <a:gd name="T0" fmla="*/ 18 w 18"/>
                  <a:gd name="T1" fmla="*/ 10 h 20"/>
                  <a:gd name="T2" fmla="*/ 18 w 18"/>
                  <a:gd name="T3" fmla="*/ 11 h 20"/>
                  <a:gd name="T4" fmla="*/ 16 w 18"/>
                  <a:gd name="T5" fmla="*/ 12 h 20"/>
                  <a:gd name="T6" fmla="*/ 5 w 18"/>
                  <a:gd name="T7" fmla="*/ 12 h 20"/>
                  <a:gd name="T8" fmla="*/ 6 w 18"/>
                  <a:gd name="T9" fmla="*/ 14 h 20"/>
                  <a:gd name="T10" fmla="*/ 6 w 18"/>
                  <a:gd name="T11" fmla="*/ 15 h 20"/>
                  <a:gd name="T12" fmla="*/ 8 w 18"/>
                  <a:gd name="T13" fmla="*/ 16 h 20"/>
                  <a:gd name="T14" fmla="*/ 10 w 18"/>
                  <a:gd name="T15" fmla="*/ 16 h 20"/>
                  <a:gd name="T16" fmla="*/ 13 w 18"/>
                  <a:gd name="T17" fmla="*/ 15 h 20"/>
                  <a:gd name="T18" fmla="*/ 14 w 18"/>
                  <a:gd name="T19" fmla="*/ 15 h 20"/>
                  <a:gd name="T20" fmla="*/ 16 w 18"/>
                  <a:gd name="T21" fmla="*/ 14 h 20"/>
                  <a:gd name="T22" fmla="*/ 17 w 18"/>
                  <a:gd name="T23" fmla="*/ 14 h 20"/>
                  <a:gd name="T24" fmla="*/ 17 w 18"/>
                  <a:gd name="T25" fmla="*/ 14 h 20"/>
                  <a:gd name="T26" fmla="*/ 17 w 18"/>
                  <a:gd name="T27" fmla="*/ 14 h 20"/>
                  <a:gd name="T28" fmla="*/ 17 w 18"/>
                  <a:gd name="T29" fmla="*/ 15 h 20"/>
                  <a:gd name="T30" fmla="*/ 17 w 18"/>
                  <a:gd name="T31" fmla="*/ 16 h 20"/>
                  <a:gd name="T32" fmla="*/ 17 w 18"/>
                  <a:gd name="T33" fmla="*/ 16 h 20"/>
                  <a:gd name="T34" fmla="*/ 17 w 18"/>
                  <a:gd name="T35" fmla="*/ 17 h 20"/>
                  <a:gd name="T36" fmla="*/ 17 w 18"/>
                  <a:gd name="T37" fmla="*/ 17 h 20"/>
                  <a:gd name="T38" fmla="*/ 17 w 18"/>
                  <a:gd name="T39" fmla="*/ 18 h 20"/>
                  <a:gd name="T40" fmla="*/ 16 w 18"/>
                  <a:gd name="T41" fmla="*/ 18 h 20"/>
                  <a:gd name="T42" fmla="*/ 14 w 18"/>
                  <a:gd name="T43" fmla="*/ 19 h 20"/>
                  <a:gd name="T44" fmla="*/ 12 w 18"/>
                  <a:gd name="T45" fmla="*/ 19 h 20"/>
                  <a:gd name="T46" fmla="*/ 10 w 18"/>
                  <a:gd name="T47" fmla="*/ 20 h 20"/>
                  <a:gd name="T48" fmla="*/ 5 w 18"/>
                  <a:gd name="T49" fmla="*/ 19 h 20"/>
                  <a:gd name="T50" fmla="*/ 2 w 18"/>
                  <a:gd name="T51" fmla="*/ 17 h 20"/>
                  <a:gd name="T52" fmla="*/ 1 w 18"/>
                  <a:gd name="T53" fmla="*/ 14 h 20"/>
                  <a:gd name="T54" fmla="*/ 0 w 18"/>
                  <a:gd name="T55" fmla="*/ 10 h 20"/>
                  <a:gd name="T56" fmla="*/ 1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8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7" y="12"/>
                      <a:pt x="17" y="12"/>
                      <a:pt x="16" y="12"/>
                    </a:cubicBezTo>
                    <a:cubicBezTo>
                      <a:pt x="5" y="12"/>
                      <a:pt x="5" y="12"/>
                      <a:pt x="5" y="12"/>
                    </a:cubicBezTo>
                    <a:cubicBezTo>
                      <a:pt x="5" y="12"/>
                      <a:pt x="5" y="13"/>
                      <a:pt x="6" y="14"/>
                    </a:cubicBezTo>
                    <a:cubicBezTo>
                      <a:pt x="6" y="14"/>
                      <a:pt x="6" y="14"/>
                      <a:pt x="6" y="15"/>
                    </a:cubicBezTo>
                    <a:cubicBezTo>
                      <a:pt x="7" y="15"/>
                      <a:pt x="7" y="15"/>
                      <a:pt x="8" y="16"/>
                    </a:cubicBezTo>
                    <a:cubicBezTo>
                      <a:pt x="9" y="16"/>
                      <a:pt x="9" y="16"/>
                      <a:pt x="10" y="16"/>
                    </a:cubicBezTo>
                    <a:cubicBezTo>
                      <a:pt x="11" y="16"/>
                      <a:pt x="12" y="16"/>
                      <a:pt x="13" y="15"/>
                    </a:cubicBezTo>
                    <a:cubicBezTo>
                      <a:pt x="13" y="15"/>
                      <a:pt x="14" y="15"/>
                      <a:pt x="14" y="15"/>
                    </a:cubicBezTo>
                    <a:cubicBezTo>
                      <a:pt x="15" y="15"/>
                      <a:pt x="15" y="14"/>
                      <a:pt x="16" y="14"/>
                    </a:cubicBezTo>
                    <a:cubicBezTo>
                      <a:pt x="16" y="14"/>
                      <a:pt x="16" y="14"/>
                      <a:pt x="17" y="14"/>
                    </a:cubicBezTo>
                    <a:cubicBezTo>
                      <a:pt x="17" y="14"/>
                      <a:pt x="17" y="14"/>
                      <a:pt x="17" y="14"/>
                    </a:cubicBezTo>
                    <a:cubicBezTo>
                      <a:pt x="17" y="14"/>
                      <a:pt x="17" y="14"/>
                      <a:pt x="17" y="14"/>
                    </a:cubicBezTo>
                    <a:cubicBezTo>
                      <a:pt x="17" y="14"/>
                      <a:pt x="17" y="14"/>
                      <a:pt x="17" y="15"/>
                    </a:cubicBezTo>
                    <a:cubicBezTo>
                      <a:pt x="17" y="15"/>
                      <a:pt x="17" y="15"/>
                      <a:pt x="17" y="16"/>
                    </a:cubicBezTo>
                    <a:cubicBezTo>
                      <a:pt x="17" y="16"/>
                      <a:pt x="17" y="16"/>
                      <a:pt x="17" y="16"/>
                    </a:cubicBezTo>
                    <a:cubicBezTo>
                      <a:pt x="17" y="17"/>
                      <a:pt x="17" y="17"/>
                      <a:pt x="17" y="17"/>
                    </a:cubicBezTo>
                    <a:cubicBezTo>
                      <a:pt x="17" y="17"/>
                      <a:pt x="17" y="17"/>
                      <a:pt x="17" y="17"/>
                    </a:cubicBezTo>
                    <a:cubicBezTo>
                      <a:pt x="17" y="17"/>
                      <a:pt x="17" y="17"/>
                      <a:pt x="17" y="18"/>
                    </a:cubicBezTo>
                    <a:cubicBezTo>
                      <a:pt x="17" y="18"/>
                      <a:pt x="16" y="18"/>
                      <a:pt x="16" y="18"/>
                    </a:cubicBezTo>
                    <a:cubicBezTo>
                      <a:pt x="16" y="18"/>
                      <a:pt x="15" y="19"/>
                      <a:pt x="14" y="19"/>
                    </a:cubicBezTo>
                    <a:cubicBezTo>
                      <a:pt x="14" y="19"/>
                      <a:pt x="13" y="19"/>
                      <a:pt x="12" y="19"/>
                    </a:cubicBezTo>
                    <a:cubicBezTo>
                      <a:pt x="12" y="20"/>
                      <a:pt x="11" y="20"/>
                      <a:pt x="10" y="20"/>
                    </a:cubicBezTo>
                    <a:cubicBezTo>
                      <a:pt x="8" y="20"/>
                      <a:pt x="7" y="19"/>
                      <a:pt x="5" y="19"/>
                    </a:cubicBezTo>
                    <a:cubicBezTo>
                      <a:pt x="4" y="19"/>
                      <a:pt x="3" y="18"/>
                      <a:pt x="2" y="17"/>
                    </a:cubicBezTo>
                    <a:cubicBezTo>
                      <a:pt x="2" y="17"/>
                      <a:pt x="1" y="16"/>
                      <a:pt x="1" y="14"/>
                    </a:cubicBezTo>
                    <a:cubicBezTo>
                      <a:pt x="0" y="13"/>
                      <a:pt x="0" y="12"/>
                      <a:pt x="0" y="10"/>
                    </a:cubicBezTo>
                    <a:cubicBezTo>
                      <a:pt x="0" y="9"/>
                      <a:pt x="0" y="7"/>
                      <a:pt x="1" y="6"/>
                    </a:cubicBezTo>
                    <a:cubicBezTo>
                      <a:pt x="1" y="5"/>
                      <a:pt x="2" y="4"/>
                      <a:pt x="2" y="3"/>
                    </a:cubicBezTo>
                    <a:cubicBezTo>
                      <a:pt x="3" y="2"/>
                      <a:pt x="4" y="2"/>
                      <a:pt x="5" y="1"/>
                    </a:cubicBezTo>
                    <a:cubicBezTo>
                      <a:pt x="7" y="1"/>
                      <a:pt x="8" y="0"/>
                      <a:pt x="9" y="0"/>
                    </a:cubicBezTo>
                    <a:cubicBezTo>
                      <a:pt x="11" y="0"/>
                      <a:pt x="12" y="1"/>
                      <a:pt x="13" y="1"/>
                    </a:cubicBezTo>
                    <a:cubicBezTo>
                      <a:pt x="14" y="2"/>
                      <a:pt x="15" y="2"/>
                      <a:pt x="16" y="3"/>
                    </a:cubicBezTo>
                    <a:cubicBezTo>
                      <a:pt x="17" y="4"/>
                      <a:pt x="17" y="5"/>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43" name="Freeform 8654">
                <a:extLst>
                  <a:ext uri="{FF2B5EF4-FFF2-40B4-BE49-F238E27FC236}">
                    <a16:creationId xmlns:a16="http://schemas.microsoft.com/office/drawing/2014/main" id="{A67D0F22-B029-45A4-8150-21EA483179AC}"/>
                  </a:ext>
                </a:extLst>
              </p:cNvPr>
              <p:cNvSpPr>
                <a:spLocks noEditPoints="1"/>
              </p:cNvSpPr>
              <p:nvPr/>
            </p:nvSpPr>
            <p:spPr bwMode="auto">
              <a:xfrm>
                <a:off x="-3087688" y="3840280"/>
                <a:ext cx="50800" cy="71438"/>
              </a:xfrm>
              <a:custGeom>
                <a:avLst/>
                <a:gdLst>
                  <a:gd name="T0" fmla="*/ 19 w 19"/>
                  <a:gd name="T1" fmla="*/ 19 h 27"/>
                  <a:gd name="T2" fmla="*/ 19 w 19"/>
                  <a:gd name="T3" fmla="*/ 21 h 27"/>
                  <a:gd name="T4" fmla="*/ 18 w 19"/>
                  <a:gd name="T5" fmla="*/ 23 h 27"/>
                  <a:gd name="T6" fmla="*/ 16 w 19"/>
                  <a:gd name="T7" fmla="*/ 25 h 27"/>
                  <a:gd name="T8" fmla="*/ 14 w 19"/>
                  <a:gd name="T9" fmla="*/ 26 h 27"/>
                  <a:gd name="T10" fmla="*/ 12 w 19"/>
                  <a:gd name="T11" fmla="*/ 26 h 27"/>
                  <a:gd name="T12" fmla="*/ 9 w 19"/>
                  <a:gd name="T13" fmla="*/ 27 h 27"/>
                  <a:gd name="T14" fmla="*/ 2 w 19"/>
                  <a:gd name="T15" fmla="*/ 27 h 27"/>
                  <a:gd name="T16" fmla="*/ 1 w 19"/>
                  <a:gd name="T17" fmla="*/ 26 h 27"/>
                  <a:gd name="T18" fmla="*/ 0 w 19"/>
                  <a:gd name="T19" fmla="*/ 25 h 27"/>
                  <a:gd name="T20" fmla="*/ 0 w 19"/>
                  <a:gd name="T21" fmla="*/ 2 h 27"/>
                  <a:gd name="T22" fmla="*/ 1 w 19"/>
                  <a:gd name="T23" fmla="*/ 1 h 27"/>
                  <a:gd name="T24" fmla="*/ 2 w 19"/>
                  <a:gd name="T25" fmla="*/ 0 h 27"/>
                  <a:gd name="T26" fmla="*/ 9 w 19"/>
                  <a:gd name="T27" fmla="*/ 0 h 27"/>
                  <a:gd name="T28" fmla="*/ 13 w 19"/>
                  <a:gd name="T29" fmla="*/ 1 h 27"/>
                  <a:gd name="T30" fmla="*/ 16 w 19"/>
                  <a:gd name="T31" fmla="*/ 2 h 27"/>
                  <a:gd name="T32" fmla="*/ 17 w 19"/>
                  <a:gd name="T33" fmla="*/ 4 h 27"/>
                  <a:gd name="T34" fmla="*/ 18 w 19"/>
                  <a:gd name="T35" fmla="*/ 7 h 27"/>
                  <a:gd name="T36" fmla="*/ 18 w 19"/>
                  <a:gd name="T37" fmla="*/ 9 h 27"/>
                  <a:gd name="T38" fmla="*/ 17 w 19"/>
                  <a:gd name="T39" fmla="*/ 10 h 27"/>
                  <a:gd name="T40" fmla="*/ 16 w 19"/>
                  <a:gd name="T41" fmla="*/ 11 h 27"/>
                  <a:gd name="T42" fmla="*/ 14 w 19"/>
                  <a:gd name="T43" fmla="*/ 12 h 27"/>
                  <a:gd name="T44" fmla="*/ 16 w 19"/>
                  <a:gd name="T45" fmla="*/ 13 h 27"/>
                  <a:gd name="T46" fmla="*/ 18 w 19"/>
                  <a:gd name="T47" fmla="*/ 14 h 27"/>
                  <a:gd name="T48" fmla="*/ 19 w 19"/>
                  <a:gd name="T49" fmla="*/ 16 h 27"/>
                  <a:gd name="T50" fmla="*/ 19 w 19"/>
                  <a:gd name="T51" fmla="*/ 19 h 27"/>
                  <a:gd name="T52" fmla="*/ 13 w 19"/>
                  <a:gd name="T53" fmla="*/ 8 h 27"/>
                  <a:gd name="T54" fmla="*/ 12 w 19"/>
                  <a:gd name="T55" fmla="*/ 6 h 27"/>
                  <a:gd name="T56" fmla="*/ 12 w 19"/>
                  <a:gd name="T57" fmla="*/ 5 h 27"/>
                  <a:gd name="T58" fmla="*/ 10 w 19"/>
                  <a:gd name="T59" fmla="*/ 4 h 27"/>
                  <a:gd name="T60" fmla="*/ 8 w 19"/>
                  <a:gd name="T61" fmla="*/ 4 h 27"/>
                  <a:gd name="T62" fmla="*/ 6 w 19"/>
                  <a:gd name="T63" fmla="*/ 4 h 27"/>
                  <a:gd name="T64" fmla="*/ 6 w 19"/>
                  <a:gd name="T65" fmla="*/ 11 h 27"/>
                  <a:gd name="T66" fmla="*/ 9 w 19"/>
                  <a:gd name="T67" fmla="*/ 11 h 27"/>
                  <a:gd name="T68" fmla="*/ 10 w 19"/>
                  <a:gd name="T69" fmla="*/ 11 h 27"/>
                  <a:gd name="T70" fmla="*/ 12 w 19"/>
                  <a:gd name="T71" fmla="*/ 10 h 27"/>
                  <a:gd name="T72" fmla="*/ 12 w 19"/>
                  <a:gd name="T73" fmla="*/ 9 h 27"/>
                  <a:gd name="T74" fmla="*/ 13 w 19"/>
                  <a:gd name="T75" fmla="*/ 8 h 27"/>
                  <a:gd name="T76" fmla="*/ 14 w 19"/>
                  <a:gd name="T77" fmla="*/ 19 h 27"/>
                  <a:gd name="T78" fmla="*/ 14 w 19"/>
                  <a:gd name="T79" fmla="*/ 17 h 27"/>
                  <a:gd name="T80" fmla="*/ 13 w 19"/>
                  <a:gd name="T81" fmla="*/ 16 h 27"/>
                  <a:gd name="T82" fmla="*/ 11 w 19"/>
                  <a:gd name="T83" fmla="*/ 15 h 27"/>
                  <a:gd name="T84" fmla="*/ 9 w 19"/>
                  <a:gd name="T85" fmla="*/ 15 h 27"/>
                  <a:gd name="T86" fmla="*/ 6 w 19"/>
                  <a:gd name="T87" fmla="*/ 15 h 27"/>
                  <a:gd name="T88" fmla="*/ 6 w 19"/>
                  <a:gd name="T89" fmla="*/ 22 h 27"/>
                  <a:gd name="T90" fmla="*/ 9 w 19"/>
                  <a:gd name="T91" fmla="*/ 22 h 27"/>
                  <a:gd name="T92" fmla="*/ 11 w 19"/>
                  <a:gd name="T93" fmla="*/ 22 h 27"/>
                  <a:gd name="T94" fmla="*/ 13 w 19"/>
                  <a:gd name="T95" fmla="*/ 22 h 27"/>
                  <a:gd name="T96" fmla="*/ 14 w 19"/>
                  <a:gd name="T97" fmla="*/ 20 h 27"/>
                  <a:gd name="T98" fmla="*/ 14 w 19"/>
                  <a:gd name="T9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7">
                    <a:moveTo>
                      <a:pt x="19" y="19"/>
                    </a:moveTo>
                    <a:cubicBezTo>
                      <a:pt x="19" y="20"/>
                      <a:pt x="19" y="20"/>
                      <a:pt x="19" y="21"/>
                    </a:cubicBezTo>
                    <a:cubicBezTo>
                      <a:pt x="19" y="22"/>
                      <a:pt x="18" y="23"/>
                      <a:pt x="18" y="23"/>
                    </a:cubicBezTo>
                    <a:cubicBezTo>
                      <a:pt x="18" y="24"/>
                      <a:pt x="17" y="24"/>
                      <a:pt x="16" y="25"/>
                    </a:cubicBezTo>
                    <a:cubicBezTo>
                      <a:pt x="16" y="25"/>
                      <a:pt x="15" y="26"/>
                      <a:pt x="14" y="26"/>
                    </a:cubicBezTo>
                    <a:cubicBezTo>
                      <a:pt x="14" y="26"/>
                      <a:pt x="13" y="26"/>
                      <a:pt x="12" y="26"/>
                    </a:cubicBezTo>
                    <a:cubicBezTo>
                      <a:pt x="11" y="27"/>
                      <a:pt x="10" y="27"/>
                      <a:pt x="9" y="27"/>
                    </a:cubicBezTo>
                    <a:cubicBezTo>
                      <a:pt x="2" y="27"/>
                      <a:pt x="2" y="27"/>
                      <a:pt x="2" y="27"/>
                    </a:cubicBezTo>
                    <a:cubicBezTo>
                      <a:pt x="1" y="27"/>
                      <a:pt x="1" y="26"/>
                      <a:pt x="1" y="26"/>
                    </a:cubicBezTo>
                    <a:cubicBezTo>
                      <a:pt x="0" y="26"/>
                      <a:pt x="0" y="25"/>
                      <a:pt x="0" y="25"/>
                    </a:cubicBezTo>
                    <a:cubicBezTo>
                      <a:pt x="0" y="2"/>
                      <a:pt x="0" y="2"/>
                      <a:pt x="0" y="2"/>
                    </a:cubicBezTo>
                    <a:cubicBezTo>
                      <a:pt x="0" y="1"/>
                      <a:pt x="0" y="1"/>
                      <a:pt x="1" y="1"/>
                    </a:cubicBezTo>
                    <a:cubicBezTo>
                      <a:pt x="1" y="0"/>
                      <a:pt x="1" y="0"/>
                      <a:pt x="2" y="0"/>
                    </a:cubicBezTo>
                    <a:cubicBezTo>
                      <a:pt x="9" y="0"/>
                      <a:pt x="9" y="0"/>
                      <a:pt x="9" y="0"/>
                    </a:cubicBezTo>
                    <a:cubicBezTo>
                      <a:pt x="10" y="0"/>
                      <a:pt x="12" y="0"/>
                      <a:pt x="13" y="1"/>
                    </a:cubicBezTo>
                    <a:cubicBezTo>
                      <a:pt x="14" y="1"/>
                      <a:pt x="15" y="1"/>
                      <a:pt x="16" y="2"/>
                    </a:cubicBezTo>
                    <a:cubicBezTo>
                      <a:pt x="16" y="2"/>
                      <a:pt x="17" y="3"/>
                      <a:pt x="17" y="4"/>
                    </a:cubicBezTo>
                    <a:cubicBezTo>
                      <a:pt x="18" y="5"/>
                      <a:pt x="18" y="6"/>
                      <a:pt x="18" y="7"/>
                    </a:cubicBezTo>
                    <a:cubicBezTo>
                      <a:pt x="18" y="7"/>
                      <a:pt x="18" y="8"/>
                      <a:pt x="18" y="9"/>
                    </a:cubicBezTo>
                    <a:cubicBezTo>
                      <a:pt x="17" y="9"/>
                      <a:pt x="17" y="10"/>
                      <a:pt x="17" y="10"/>
                    </a:cubicBezTo>
                    <a:cubicBezTo>
                      <a:pt x="17" y="11"/>
                      <a:pt x="16" y="11"/>
                      <a:pt x="16" y="11"/>
                    </a:cubicBezTo>
                    <a:cubicBezTo>
                      <a:pt x="15" y="12"/>
                      <a:pt x="15" y="12"/>
                      <a:pt x="14" y="12"/>
                    </a:cubicBezTo>
                    <a:cubicBezTo>
                      <a:pt x="15" y="12"/>
                      <a:pt x="16" y="13"/>
                      <a:pt x="16" y="13"/>
                    </a:cubicBezTo>
                    <a:cubicBezTo>
                      <a:pt x="17" y="13"/>
                      <a:pt x="17" y="14"/>
                      <a:pt x="18" y="14"/>
                    </a:cubicBezTo>
                    <a:cubicBezTo>
                      <a:pt x="18" y="15"/>
                      <a:pt x="19" y="16"/>
                      <a:pt x="19" y="16"/>
                    </a:cubicBezTo>
                    <a:cubicBezTo>
                      <a:pt x="19" y="17"/>
                      <a:pt x="19" y="18"/>
                      <a:pt x="19" y="19"/>
                    </a:cubicBezTo>
                    <a:close/>
                    <a:moveTo>
                      <a:pt x="13" y="8"/>
                    </a:moveTo>
                    <a:cubicBezTo>
                      <a:pt x="13" y="7"/>
                      <a:pt x="12" y="7"/>
                      <a:pt x="12" y="6"/>
                    </a:cubicBezTo>
                    <a:cubicBezTo>
                      <a:pt x="12" y="6"/>
                      <a:pt x="12" y="5"/>
                      <a:pt x="12" y="5"/>
                    </a:cubicBezTo>
                    <a:cubicBezTo>
                      <a:pt x="11" y="5"/>
                      <a:pt x="11" y="5"/>
                      <a:pt x="10" y="4"/>
                    </a:cubicBezTo>
                    <a:cubicBezTo>
                      <a:pt x="10" y="4"/>
                      <a:pt x="9" y="4"/>
                      <a:pt x="8" y="4"/>
                    </a:cubicBezTo>
                    <a:cubicBezTo>
                      <a:pt x="6" y="4"/>
                      <a:pt x="6" y="4"/>
                      <a:pt x="6" y="4"/>
                    </a:cubicBezTo>
                    <a:cubicBezTo>
                      <a:pt x="6" y="11"/>
                      <a:pt x="6" y="11"/>
                      <a:pt x="6" y="11"/>
                    </a:cubicBezTo>
                    <a:cubicBezTo>
                      <a:pt x="9" y="11"/>
                      <a:pt x="9" y="11"/>
                      <a:pt x="9" y="11"/>
                    </a:cubicBezTo>
                    <a:cubicBezTo>
                      <a:pt x="9" y="11"/>
                      <a:pt x="10" y="11"/>
                      <a:pt x="10" y="11"/>
                    </a:cubicBezTo>
                    <a:cubicBezTo>
                      <a:pt x="11" y="11"/>
                      <a:pt x="11" y="10"/>
                      <a:pt x="12" y="10"/>
                    </a:cubicBezTo>
                    <a:cubicBezTo>
                      <a:pt x="12" y="10"/>
                      <a:pt x="12" y="9"/>
                      <a:pt x="12" y="9"/>
                    </a:cubicBezTo>
                    <a:cubicBezTo>
                      <a:pt x="12" y="8"/>
                      <a:pt x="13" y="8"/>
                      <a:pt x="13" y="8"/>
                    </a:cubicBezTo>
                    <a:close/>
                    <a:moveTo>
                      <a:pt x="14" y="19"/>
                    </a:moveTo>
                    <a:cubicBezTo>
                      <a:pt x="14" y="18"/>
                      <a:pt x="14" y="18"/>
                      <a:pt x="14" y="17"/>
                    </a:cubicBezTo>
                    <a:cubicBezTo>
                      <a:pt x="13" y="17"/>
                      <a:pt x="13" y="16"/>
                      <a:pt x="13" y="16"/>
                    </a:cubicBezTo>
                    <a:cubicBezTo>
                      <a:pt x="12" y="16"/>
                      <a:pt x="12" y="15"/>
                      <a:pt x="11" y="15"/>
                    </a:cubicBezTo>
                    <a:cubicBezTo>
                      <a:pt x="11" y="15"/>
                      <a:pt x="10" y="15"/>
                      <a:pt x="9" y="15"/>
                    </a:cubicBezTo>
                    <a:cubicBezTo>
                      <a:pt x="6" y="15"/>
                      <a:pt x="6" y="15"/>
                      <a:pt x="6" y="15"/>
                    </a:cubicBezTo>
                    <a:cubicBezTo>
                      <a:pt x="6" y="22"/>
                      <a:pt x="6" y="22"/>
                      <a:pt x="6" y="22"/>
                    </a:cubicBezTo>
                    <a:cubicBezTo>
                      <a:pt x="9" y="22"/>
                      <a:pt x="9" y="22"/>
                      <a:pt x="9" y="22"/>
                    </a:cubicBezTo>
                    <a:cubicBezTo>
                      <a:pt x="10" y="22"/>
                      <a:pt x="11" y="22"/>
                      <a:pt x="11" y="22"/>
                    </a:cubicBezTo>
                    <a:cubicBezTo>
                      <a:pt x="12" y="22"/>
                      <a:pt x="12" y="22"/>
                      <a:pt x="13" y="22"/>
                    </a:cubicBezTo>
                    <a:cubicBezTo>
                      <a:pt x="13" y="21"/>
                      <a:pt x="13" y="21"/>
                      <a:pt x="14" y="20"/>
                    </a:cubicBezTo>
                    <a:cubicBezTo>
                      <a:pt x="14" y="20"/>
                      <a:pt x="14" y="19"/>
                      <a:pt x="14"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4" name="Freeform 8655">
                <a:extLst>
                  <a:ext uri="{FF2B5EF4-FFF2-40B4-BE49-F238E27FC236}">
                    <a16:creationId xmlns:a16="http://schemas.microsoft.com/office/drawing/2014/main" id="{FCEED37B-EDFB-4C66-A768-89722FB78CFA}"/>
                  </a:ext>
                </a:extLst>
              </p:cNvPr>
              <p:cNvSpPr>
                <a:spLocks noEditPoints="1"/>
              </p:cNvSpPr>
              <p:nvPr/>
            </p:nvSpPr>
            <p:spPr bwMode="auto">
              <a:xfrm>
                <a:off x="-3025775" y="3838692"/>
                <a:ext cx="15875" cy="73025"/>
              </a:xfrm>
              <a:custGeom>
                <a:avLst/>
                <a:gdLst>
                  <a:gd name="T0" fmla="*/ 6 w 6"/>
                  <a:gd name="T1" fmla="*/ 2 h 28"/>
                  <a:gd name="T2" fmla="*/ 5 w 6"/>
                  <a:gd name="T3" fmla="*/ 5 h 28"/>
                  <a:gd name="T4" fmla="*/ 3 w 6"/>
                  <a:gd name="T5" fmla="*/ 5 h 28"/>
                  <a:gd name="T6" fmla="*/ 1 w 6"/>
                  <a:gd name="T7" fmla="*/ 5 h 28"/>
                  <a:gd name="T8" fmla="*/ 0 w 6"/>
                  <a:gd name="T9" fmla="*/ 3 h 28"/>
                  <a:gd name="T10" fmla="*/ 1 w 6"/>
                  <a:gd name="T11" fmla="*/ 0 h 28"/>
                  <a:gd name="T12" fmla="*/ 3 w 6"/>
                  <a:gd name="T13" fmla="*/ 0 h 28"/>
                  <a:gd name="T14" fmla="*/ 5 w 6"/>
                  <a:gd name="T15" fmla="*/ 0 h 28"/>
                  <a:gd name="T16" fmla="*/ 6 w 6"/>
                  <a:gd name="T17" fmla="*/ 2 h 28"/>
                  <a:gd name="T18" fmla="*/ 6 w 6"/>
                  <a:gd name="T19" fmla="*/ 27 h 28"/>
                  <a:gd name="T20" fmla="*/ 6 w 6"/>
                  <a:gd name="T21" fmla="*/ 27 h 28"/>
                  <a:gd name="T22" fmla="*/ 5 w 6"/>
                  <a:gd name="T23" fmla="*/ 28 h 28"/>
                  <a:gd name="T24" fmla="*/ 4 w 6"/>
                  <a:gd name="T25" fmla="*/ 28 h 28"/>
                  <a:gd name="T26" fmla="*/ 3 w 6"/>
                  <a:gd name="T27" fmla="*/ 28 h 28"/>
                  <a:gd name="T28" fmla="*/ 2 w 6"/>
                  <a:gd name="T29" fmla="*/ 28 h 28"/>
                  <a:gd name="T30" fmla="*/ 1 w 6"/>
                  <a:gd name="T31" fmla="*/ 28 h 28"/>
                  <a:gd name="T32" fmla="*/ 1 w 6"/>
                  <a:gd name="T33" fmla="*/ 27 h 28"/>
                  <a:gd name="T34" fmla="*/ 0 w 6"/>
                  <a:gd name="T35" fmla="*/ 27 h 28"/>
                  <a:gd name="T36" fmla="*/ 0 w 6"/>
                  <a:gd name="T37" fmla="*/ 9 h 28"/>
                  <a:gd name="T38" fmla="*/ 1 w 6"/>
                  <a:gd name="T39" fmla="*/ 8 h 28"/>
                  <a:gd name="T40" fmla="*/ 1 w 6"/>
                  <a:gd name="T41" fmla="*/ 8 h 28"/>
                  <a:gd name="T42" fmla="*/ 2 w 6"/>
                  <a:gd name="T43" fmla="*/ 8 h 28"/>
                  <a:gd name="T44" fmla="*/ 3 w 6"/>
                  <a:gd name="T45" fmla="*/ 8 h 28"/>
                  <a:gd name="T46" fmla="*/ 4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4"/>
                      <a:pt x="6" y="4"/>
                      <a:pt x="5" y="5"/>
                    </a:cubicBezTo>
                    <a:cubicBezTo>
                      <a:pt x="5" y="5"/>
                      <a:pt x="4" y="5"/>
                      <a:pt x="3" y="5"/>
                    </a:cubicBezTo>
                    <a:cubicBezTo>
                      <a:pt x="2" y="5"/>
                      <a:pt x="1" y="5"/>
                      <a:pt x="1" y="5"/>
                    </a:cubicBezTo>
                    <a:cubicBezTo>
                      <a:pt x="0" y="4"/>
                      <a:pt x="0" y="4"/>
                      <a:pt x="0" y="3"/>
                    </a:cubicBezTo>
                    <a:cubicBezTo>
                      <a:pt x="0" y="2"/>
                      <a:pt x="0" y="1"/>
                      <a:pt x="1" y="0"/>
                    </a:cubicBezTo>
                    <a:cubicBezTo>
                      <a:pt x="1" y="0"/>
                      <a:pt x="2" y="0"/>
                      <a:pt x="3" y="0"/>
                    </a:cubicBezTo>
                    <a:cubicBezTo>
                      <a:pt x="4" y="0"/>
                      <a:pt x="5" y="0"/>
                      <a:pt x="5" y="0"/>
                    </a:cubicBezTo>
                    <a:cubicBezTo>
                      <a:pt x="6" y="1"/>
                      <a:pt x="6" y="1"/>
                      <a:pt x="6" y="2"/>
                    </a:cubicBezTo>
                    <a:close/>
                    <a:moveTo>
                      <a:pt x="6" y="27"/>
                    </a:moveTo>
                    <a:cubicBezTo>
                      <a:pt x="6" y="27"/>
                      <a:pt x="6" y="27"/>
                      <a:pt x="6" y="27"/>
                    </a:cubicBezTo>
                    <a:cubicBezTo>
                      <a:pt x="5" y="27"/>
                      <a:pt x="5" y="27"/>
                      <a:pt x="5" y="28"/>
                    </a:cubicBezTo>
                    <a:cubicBezTo>
                      <a:pt x="5" y="28"/>
                      <a:pt x="5" y="28"/>
                      <a:pt x="4" y="28"/>
                    </a:cubicBezTo>
                    <a:cubicBezTo>
                      <a:pt x="4" y="28"/>
                      <a:pt x="4" y="28"/>
                      <a:pt x="3" y="28"/>
                    </a:cubicBezTo>
                    <a:cubicBezTo>
                      <a:pt x="3" y="28"/>
                      <a:pt x="2" y="28"/>
                      <a:pt x="2" y="28"/>
                    </a:cubicBezTo>
                    <a:cubicBezTo>
                      <a:pt x="1" y="28"/>
                      <a:pt x="1" y="28"/>
                      <a:pt x="1" y="28"/>
                    </a:cubicBezTo>
                    <a:cubicBezTo>
                      <a:pt x="1" y="27"/>
                      <a:pt x="1" y="27"/>
                      <a:pt x="1" y="27"/>
                    </a:cubicBezTo>
                    <a:cubicBezTo>
                      <a:pt x="1" y="27"/>
                      <a:pt x="0" y="27"/>
                      <a:pt x="0" y="27"/>
                    </a:cubicBezTo>
                    <a:cubicBezTo>
                      <a:pt x="0" y="9"/>
                      <a:pt x="0" y="9"/>
                      <a:pt x="0" y="9"/>
                    </a:cubicBezTo>
                    <a:cubicBezTo>
                      <a:pt x="0" y="9"/>
                      <a:pt x="1" y="8"/>
                      <a:pt x="1" y="8"/>
                    </a:cubicBezTo>
                    <a:cubicBezTo>
                      <a:pt x="1" y="8"/>
                      <a:pt x="1" y="8"/>
                      <a:pt x="1" y="8"/>
                    </a:cubicBezTo>
                    <a:cubicBezTo>
                      <a:pt x="1" y="8"/>
                      <a:pt x="1" y="8"/>
                      <a:pt x="2" y="8"/>
                    </a:cubicBezTo>
                    <a:cubicBezTo>
                      <a:pt x="2" y="8"/>
                      <a:pt x="3" y="8"/>
                      <a:pt x="3" y="8"/>
                    </a:cubicBezTo>
                    <a:cubicBezTo>
                      <a:pt x="4" y="8"/>
                      <a:pt x="4" y="8"/>
                      <a:pt x="4" y="8"/>
                    </a:cubicBezTo>
                    <a:cubicBezTo>
                      <a:pt x="5" y="8"/>
                      <a:pt x="5" y="8"/>
                      <a:pt x="5" y="8"/>
                    </a:cubicBezTo>
                    <a:cubicBezTo>
                      <a:pt x="5" y="8"/>
                      <a:pt x="5" y="8"/>
                      <a:pt x="6" y="8"/>
                    </a:cubicBezTo>
                    <a:cubicBezTo>
                      <a:pt x="6" y="8"/>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5" name="Freeform 8656">
                <a:extLst>
                  <a:ext uri="{FF2B5EF4-FFF2-40B4-BE49-F238E27FC236}">
                    <a16:creationId xmlns:a16="http://schemas.microsoft.com/office/drawing/2014/main" id="{4E224DC6-6309-4944-9AFD-DAEA011CC8CD}"/>
                  </a:ext>
                </a:extLst>
              </p:cNvPr>
              <p:cNvSpPr>
                <a:spLocks noEditPoints="1"/>
              </p:cNvSpPr>
              <p:nvPr/>
            </p:nvSpPr>
            <p:spPr bwMode="auto">
              <a:xfrm>
                <a:off x="-3001963" y="3859330"/>
                <a:ext cx="47625" cy="71438"/>
              </a:xfrm>
              <a:custGeom>
                <a:avLst/>
                <a:gdLst>
                  <a:gd name="T0" fmla="*/ 18 w 18"/>
                  <a:gd name="T1" fmla="*/ 3 h 27"/>
                  <a:gd name="T2" fmla="*/ 15 w 18"/>
                  <a:gd name="T3" fmla="*/ 4 h 27"/>
                  <a:gd name="T4" fmla="*/ 16 w 18"/>
                  <a:gd name="T5" fmla="*/ 6 h 27"/>
                  <a:gd name="T6" fmla="*/ 14 w 18"/>
                  <a:gd name="T7" fmla="*/ 11 h 27"/>
                  <a:gd name="T8" fmla="*/ 9 w 18"/>
                  <a:gd name="T9" fmla="*/ 13 h 27"/>
                  <a:gd name="T10" fmla="*/ 6 w 18"/>
                  <a:gd name="T11" fmla="*/ 12 h 27"/>
                  <a:gd name="T12" fmla="*/ 5 w 18"/>
                  <a:gd name="T13" fmla="*/ 14 h 27"/>
                  <a:gd name="T14" fmla="*/ 7 w 18"/>
                  <a:gd name="T15" fmla="*/ 15 h 27"/>
                  <a:gd name="T16" fmla="*/ 14 w 18"/>
                  <a:gd name="T17" fmla="*/ 16 h 27"/>
                  <a:gd name="T18" fmla="*/ 18 w 18"/>
                  <a:gd name="T19" fmla="*/ 18 h 27"/>
                  <a:gd name="T20" fmla="*/ 17 w 18"/>
                  <a:gd name="T21" fmla="*/ 23 h 27"/>
                  <a:gd name="T22" fmla="*/ 13 w 18"/>
                  <a:gd name="T23" fmla="*/ 27 h 27"/>
                  <a:gd name="T24" fmla="*/ 4 w 18"/>
                  <a:gd name="T25" fmla="*/ 27 h 27"/>
                  <a:gd name="T26" fmla="*/ 0 w 18"/>
                  <a:gd name="T27" fmla="*/ 24 h 27"/>
                  <a:gd name="T28" fmla="*/ 0 w 18"/>
                  <a:gd name="T29" fmla="*/ 21 h 27"/>
                  <a:gd name="T30" fmla="*/ 1 w 18"/>
                  <a:gd name="T31" fmla="*/ 19 h 27"/>
                  <a:gd name="T32" fmla="*/ 1 w 18"/>
                  <a:gd name="T33" fmla="*/ 16 h 27"/>
                  <a:gd name="T34" fmla="*/ 1 w 18"/>
                  <a:gd name="T35" fmla="*/ 12 h 27"/>
                  <a:gd name="T36" fmla="*/ 1 w 18"/>
                  <a:gd name="T37" fmla="*/ 9 h 27"/>
                  <a:gd name="T38" fmla="*/ 2 w 18"/>
                  <a:gd name="T39" fmla="*/ 3 h 27"/>
                  <a:gd name="T40" fmla="*/ 5 w 18"/>
                  <a:gd name="T41" fmla="*/ 0 h 27"/>
                  <a:gd name="T42" fmla="*/ 10 w 18"/>
                  <a:gd name="T43" fmla="*/ 0 h 27"/>
                  <a:gd name="T44" fmla="*/ 17 w 18"/>
                  <a:gd name="T45" fmla="*/ 0 h 27"/>
                  <a:gd name="T46" fmla="*/ 18 w 18"/>
                  <a:gd name="T47" fmla="*/ 2 h 27"/>
                  <a:gd name="T48" fmla="*/ 12 w 18"/>
                  <a:gd name="T49" fmla="*/ 19 h 27"/>
                  <a:gd name="T50" fmla="*/ 6 w 18"/>
                  <a:gd name="T51" fmla="*/ 19 h 27"/>
                  <a:gd name="T52" fmla="*/ 5 w 18"/>
                  <a:gd name="T53" fmla="*/ 20 h 27"/>
                  <a:gd name="T54" fmla="*/ 5 w 18"/>
                  <a:gd name="T55" fmla="*/ 21 h 27"/>
                  <a:gd name="T56" fmla="*/ 9 w 18"/>
                  <a:gd name="T57" fmla="*/ 24 h 27"/>
                  <a:gd name="T58" fmla="*/ 12 w 18"/>
                  <a:gd name="T59" fmla="*/ 23 h 27"/>
                  <a:gd name="T60" fmla="*/ 13 w 18"/>
                  <a:gd name="T61" fmla="*/ 21 h 27"/>
                  <a:gd name="T62" fmla="*/ 11 w 18"/>
                  <a:gd name="T63" fmla="*/ 4 h 27"/>
                  <a:gd name="T64" fmla="*/ 7 w 18"/>
                  <a:gd name="T65" fmla="*/ 3 h 27"/>
                  <a:gd name="T66" fmla="*/ 6 w 18"/>
                  <a:gd name="T67" fmla="*/ 5 h 27"/>
                  <a:gd name="T68" fmla="*/ 6 w 18"/>
                  <a:gd name="T69" fmla="*/ 9 h 27"/>
                  <a:gd name="T70" fmla="*/ 10 w 18"/>
                  <a:gd name="T71" fmla="*/ 9 h 27"/>
                  <a:gd name="T72" fmla="*/ 11 w 18"/>
                  <a:gd name="T7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7">
                    <a:moveTo>
                      <a:pt x="18" y="2"/>
                    </a:moveTo>
                    <a:cubicBezTo>
                      <a:pt x="18" y="3"/>
                      <a:pt x="18" y="3"/>
                      <a:pt x="18" y="3"/>
                    </a:cubicBezTo>
                    <a:cubicBezTo>
                      <a:pt x="18" y="4"/>
                      <a:pt x="18" y="4"/>
                      <a:pt x="17" y="4"/>
                    </a:cubicBezTo>
                    <a:cubicBezTo>
                      <a:pt x="15" y="4"/>
                      <a:pt x="15" y="4"/>
                      <a:pt x="15" y="4"/>
                    </a:cubicBezTo>
                    <a:cubicBezTo>
                      <a:pt x="16" y="4"/>
                      <a:pt x="16" y="5"/>
                      <a:pt x="16" y="5"/>
                    </a:cubicBezTo>
                    <a:cubicBezTo>
                      <a:pt x="16" y="5"/>
                      <a:pt x="16" y="6"/>
                      <a:pt x="16" y="6"/>
                    </a:cubicBezTo>
                    <a:cubicBezTo>
                      <a:pt x="16" y="7"/>
                      <a:pt x="16" y="8"/>
                      <a:pt x="16" y="9"/>
                    </a:cubicBezTo>
                    <a:cubicBezTo>
                      <a:pt x="15" y="10"/>
                      <a:pt x="15" y="11"/>
                      <a:pt x="14" y="11"/>
                    </a:cubicBezTo>
                    <a:cubicBezTo>
                      <a:pt x="13" y="12"/>
                      <a:pt x="13" y="12"/>
                      <a:pt x="12" y="12"/>
                    </a:cubicBezTo>
                    <a:cubicBezTo>
                      <a:pt x="11" y="13"/>
                      <a:pt x="10" y="13"/>
                      <a:pt x="9" y="13"/>
                    </a:cubicBezTo>
                    <a:cubicBezTo>
                      <a:pt x="8" y="13"/>
                      <a:pt x="7" y="13"/>
                      <a:pt x="7" y="13"/>
                    </a:cubicBezTo>
                    <a:cubicBezTo>
                      <a:pt x="6" y="13"/>
                      <a:pt x="6" y="12"/>
                      <a:pt x="6" y="12"/>
                    </a:cubicBezTo>
                    <a:cubicBezTo>
                      <a:pt x="5" y="12"/>
                      <a:pt x="5" y="13"/>
                      <a:pt x="5" y="13"/>
                    </a:cubicBezTo>
                    <a:cubicBezTo>
                      <a:pt x="5" y="13"/>
                      <a:pt x="5" y="13"/>
                      <a:pt x="5" y="14"/>
                    </a:cubicBezTo>
                    <a:cubicBezTo>
                      <a:pt x="5" y="14"/>
                      <a:pt x="5" y="14"/>
                      <a:pt x="6" y="15"/>
                    </a:cubicBezTo>
                    <a:cubicBezTo>
                      <a:pt x="6" y="15"/>
                      <a:pt x="6" y="15"/>
                      <a:pt x="7" y="15"/>
                    </a:cubicBezTo>
                    <a:cubicBezTo>
                      <a:pt x="11" y="15"/>
                      <a:pt x="11" y="15"/>
                      <a:pt x="11" y="15"/>
                    </a:cubicBezTo>
                    <a:cubicBezTo>
                      <a:pt x="12" y="15"/>
                      <a:pt x="13" y="15"/>
                      <a:pt x="14" y="16"/>
                    </a:cubicBezTo>
                    <a:cubicBezTo>
                      <a:pt x="15" y="16"/>
                      <a:pt x="16" y="16"/>
                      <a:pt x="16" y="17"/>
                    </a:cubicBezTo>
                    <a:cubicBezTo>
                      <a:pt x="17" y="17"/>
                      <a:pt x="17" y="18"/>
                      <a:pt x="18" y="18"/>
                    </a:cubicBezTo>
                    <a:cubicBezTo>
                      <a:pt x="18" y="19"/>
                      <a:pt x="18" y="20"/>
                      <a:pt x="18" y="21"/>
                    </a:cubicBezTo>
                    <a:cubicBezTo>
                      <a:pt x="18" y="21"/>
                      <a:pt x="18" y="22"/>
                      <a:pt x="17" y="23"/>
                    </a:cubicBezTo>
                    <a:cubicBezTo>
                      <a:pt x="17" y="24"/>
                      <a:pt x="16" y="25"/>
                      <a:pt x="16" y="25"/>
                    </a:cubicBezTo>
                    <a:cubicBezTo>
                      <a:pt x="15" y="26"/>
                      <a:pt x="14" y="26"/>
                      <a:pt x="13" y="27"/>
                    </a:cubicBezTo>
                    <a:cubicBezTo>
                      <a:pt x="11" y="27"/>
                      <a:pt x="10" y="27"/>
                      <a:pt x="8" y="27"/>
                    </a:cubicBezTo>
                    <a:cubicBezTo>
                      <a:pt x="7" y="27"/>
                      <a:pt x="6" y="27"/>
                      <a:pt x="4" y="27"/>
                    </a:cubicBezTo>
                    <a:cubicBezTo>
                      <a:pt x="3" y="26"/>
                      <a:pt x="2" y="26"/>
                      <a:pt x="2" y="26"/>
                    </a:cubicBezTo>
                    <a:cubicBezTo>
                      <a:pt x="1" y="25"/>
                      <a:pt x="1" y="25"/>
                      <a:pt x="0" y="24"/>
                    </a:cubicBezTo>
                    <a:cubicBezTo>
                      <a:pt x="0" y="23"/>
                      <a:pt x="0" y="23"/>
                      <a:pt x="0" y="22"/>
                    </a:cubicBezTo>
                    <a:cubicBezTo>
                      <a:pt x="0" y="22"/>
                      <a:pt x="0" y="21"/>
                      <a:pt x="0" y="21"/>
                    </a:cubicBezTo>
                    <a:cubicBezTo>
                      <a:pt x="0" y="20"/>
                      <a:pt x="0" y="20"/>
                      <a:pt x="0" y="20"/>
                    </a:cubicBezTo>
                    <a:cubicBezTo>
                      <a:pt x="1" y="19"/>
                      <a:pt x="1" y="19"/>
                      <a:pt x="1" y="19"/>
                    </a:cubicBezTo>
                    <a:cubicBezTo>
                      <a:pt x="2" y="18"/>
                      <a:pt x="2" y="18"/>
                      <a:pt x="2" y="18"/>
                    </a:cubicBezTo>
                    <a:cubicBezTo>
                      <a:pt x="2" y="17"/>
                      <a:pt x="1" y="17"/>
                      <a:pt x="1" y="16"/>
                    </a:cubicBezTo>
                    <a:cubicBezTo>
                      <a:pt x="1" y="16"/>
                      <a:pt x="1" y="15"/>
                      <a:pt x="1" y="15"/>
                    </a:cubicBezTo>
                    <a:cubicBezTo>
                      <a:pt x="1" y="14"/>
                      <a:pt x="1" y="13"/>
                      <a:pt x="1" y="12"/>
                    </a:cubicBezTo>
                    <a:cubicBezTo>
                      <a:pt x="1" y="12"/>
                      <a:pt x="2" y="11"/>
                      <a:pt x="3" y="11"/>
                    </a:cubicBezTo>
                    <a:cubicBezTo>
                      <a:pt x="2" y="10"/>
                      <a:pt x="2" y="10"/>
                      <a:pt x="1" y="9"/>
                    </a:cubicBezTo>
                    <a:cubicBezTo>
                      <a:pt x="1" y="8"/>
                      <a:pt x="1" y="7"/>
                      <a:pt x="1" y="6"/>
                    </a:cubicBezTo>
                    <a:cubicBezTo>
                      <a:pt x="1" y="5"/>
                      <a:pt x="1" y="4"/>
                      <a:pt x="2" y="3"/>
                    </a:cubicBezTo>
                    <a:cubicBezTo>
                      <a:pt x="2" y="3"/>
                      <a:pt x="2" y="2"/>
                      <a:pt x="3" y="1"/>
                    </a:cubicBezTo>
                    <a:cubicBezTo>
                      <a:pt x="4" y="1"/>
                      <a:pt x="5" y="0"/>
                      <a:pt x="5" y="0"/>
                    </a:cubicBezTo>
                    <a:cubicBezTo>
                      <a:pt x="6" y="0"/>
                      <a:pt x="7" y="0"/>
                      <a:pt x="9" y="0"/>
                    </a:cubicBezTo>
                    <a:cubicBezTo>
                      <a:pt x="9" y="0"/>
                      <a:pt x="10" y="0"/>
                      <a:pt x="10" y="0"/>
                    </a:cubicBezTo>
                    <a:cubicBezTo>
                      <a:pt x="11" y="0"/>
                      <a:pt x="11" y="0"/>
                      <a:pt x="12" y="0"/>
                    </a:cubicBezTo>
                    <a:cubicBezTo>
                      <a:pt x="17" y="0"/>
                      <a:pt x="17" y="0"/>
                      <a:pt x="17" y="0"/>
                    </a:cubicBezTo>
                    <a:cubicBezTo>
                      <a:pt x="18" y="0"/>
                      <a:pt x="18" y="0"/>
                      <a:pt x="18" y="0"/>
                    </a:cubicBezTo>
                    <a:cubicBezTo>
                      <a:pt x="18" y="1"/>
                      <a:pt x="18" y="1"/>
                      <a:pt x="18" y="2"/>
                    </a:cubicBezTo>
                    <a:close/>
                    <a:moveTo>
                      <a:pt x="13" y="21"/>
                    </a:moveTo>
                    <a:cubicBezTo>
                      <a:pt x="13" y="20"/>
                      <a:pt x="13" y="20"/>
                      <a:pt x="12" y="19"/>
                    </a:cubicBezTo>
                    <a:cubicBezTo>
                      <a:pt x="12" y="19"/>
                      <a:pt x="11" y="19"/>
                      <a:pt x="10" y="19"/>
                    </a:cubicBezTo>
                    <a:cubicBezTo>
                      <a:pt x="6" y="19"/>
                      <a:pt x="6" y="19"/>
                      <a:pt x="6" y="19"/>
                    </a:cubicBezTo>
                    <a:cubicBezTo>
                      <a:pt x="6" y="19"/>
                      <a:pt x="6" y="19"/>
                      <a:pt x="6" y="20"/>
                    </a:cubicBezTo>
                    <a:cubicBezTo>
                      <a:pt x="5" y="20"/>
                      <a:pt x="5" y="20"/>
                      <a:pt x="5" y="20"/>
                    </a:cubicBezTo>
                    <a:cubicBezTo>
                      <a:pt x="5" y="20"/>
                      <a:pt x="5" y="21"/>
                      <a:pt x="5" y="21"/>
                    </a:cubicBezTo>
                    <a:cubicBezTo>
                      <a:pt x="5" y="21"/>
                      <a:pt x="5" y="21"/>
                      <a:pt x="5" y="21"/>
                    </a:cubicBezTo>
                    <a:cubicBezTo>
                      <a:pt x="5" y="22"/>
                      <a:pt x="5" y="23"/>
                      <a:pt x="6" y="23"/>
                    </a:cubicBezTo>
                    <a:cubicBezTo>
                      <a:pt x="6" y="23"/>
                      <a:pt x="7" y="24"/>
                      <a:pt x="9" y="24"/>
                    </a:cubicBezTo>
                    <a:cubicBezTo>
                      <a:pt x="9" y="24"/>
                      <a:pt x="10" y="23"/>
                      <a:pt x="11" y="23"/>
                    </a:cubicBezTo>
                    <a:cubicBezTo>
                      <a:pt x="11" y="23"/>
                      <a:pt x="12" y="23"/>
                      <a:pt x="12" y="23"/>
                    </a:cubicBezTo>
                    <a:cubicBezTo>
                      <a:pt x="12" y="22"/>
                      <a:pt x="12" y="22"/>
                      <a:pt x="13" y="22"/>
                    </a:cubicBezTo>
                    <a:cubicBezTo>
                      <a:pt x="13" y="21"/>
                      <a:pt x="13" y="21"/>
                      <a:pt x="13" y="21"/>
                    </a:cubicBezTo>
                    <a:close/>
                    <a:moveTo>
                      <a:pt x="12" y="6"/>
                    </a:moveTo>
                    <a:cubicBezTo>
                      <a:pt x="12" y="5"/>
                      <a:pt x="11" y="4"/>
                      <a:pt x="11" y="4"/>
                    </a:cubicBezTo>
                    <a:cubicBezTo>
                      <a:pt x="10" y="3"/>
                      <a:pt x="9" y="3"/>
                      <a:pt x="8" y="3"/>
                    </a:cubicBezTo>
                    <a:cubicBezTo>
                      <a:pt x="8" y="3"/>
                      <a:pt x="8" y="3"/>
                      <a:pt x="7" y="3"/>
                    </a:cubicBezTo>
                    <a:cubicBezTo>
                      <a:pt x="7" y="4"/>
                      <a:pt x="6" y="4"/>
                      <a:pt x="6" y="4"/>
                    </a:cubicBezTo>
                    <a:cubicBezTo>
                      <a:pt x="6" y="4"/>
                      <a:pt x="6" y="5"/>
                      <a:pt x="6" y="5"/>
                    </a:cubicBezTo>
                    <a:cubicBezTo>
                      <a:pt x="6" y="5"/>
                      <a:pt x="5" y="6"/>
                      <a:pt x="5" y="6"/>
                    </a:cubicBezTo>
                    <a:cubicBezTo>
                      <a:pt x="5" y="7"/>
                      <a:pt x="6" y="8"/>
                      <a:pt x="6" y="9"/>
                    </a:cubicBezTo>
                    <a:cubicBezTo>
                      <a:pt x="7" y="9"/>
                      <a:pt x="8" y="9"/>
                      <a:pt x="9" y="9"/>
                    </a:cubicBezTo>
                    <a:cubicBezTo>
                      <a:pt x="9" y="9"/>
                      <a:pt x="10" y="9"/>
                      <a:pt x="10" y="9"/>
                    </a:cubicBezTo>
                    <a:cubicBezTo>
                      <a:pt x="10" y="9"/>
                      <a:pt x="11" y="9"/>
                      <a:pt x="11" y="8"/>
                    </a:cubicBezTo>
                    <a:cubicBezTo>
                      <a:pt x="11" y="8"/>
                      <a:pt x="11" y="8"/>
                      <a:pt x="11" y="7"/>
                    </a:cubicBezTo>
                    <a:cubicBezTo>
                      <a:pt x="12" y="7"/>
                      <a:pt x="12" y="7"/>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6" name="Freeform 8657">
                <a:extLst>
                  <a:ext uri="{FF2B5EF4-FFF2-40B4-BE49-F238E27FC236}">
                    <a16:creationId xmlns:a16="http://schemas.microsoft.com/office/drawing/2014/main" id="{F5573A2A-7F8C-48A6-8A58-46D057D493DD}"/>
                  </a:ext>
                </a:extLst>
              </p:cNvPr>
              <p:cNvSpPr>
                <a:spLocks/>
              </p:cNvSpPr>
              <p:nvPr/>
            </p:nvSpPr>
            <p:spPr bwMode="auto">
              <a:xfrm>
                <a:off x="-2922588" y="3840280"/>
                <a:ext cx="46038" cy="71438"/>
              </a:xfrm>
              <a:custGeom>
                <a:avLst/>
                <a:gdLst>
                  <a:gd name="T0" fmla="*/ 17 w 17"/>
                  <a:gd name="T1" fmla="*/ 19 h 27"/>
                  <a:gd name="T2" fmla="*/ 16 w 17"/>
                  <a:gd name="T3" fmla="*/ 22 h 27"/>
                  <a:gd name="T4" fmla="*/ 14 w 17"/>
                  <a:gd name="T5" fmla="*/ 25 h 27"/>
                  <a:gd name="T6" fmla="*/ 11 w 17"/>
                  <a:gd name="T7" fmla="*/ 27 h 27"/>
                  <a:gd name="T8" fmla="*/ 7 w 17"/>
                  <a:gd name="T9" fmla="*/ 27 h 27"/>
                  <a:gd name="T10" fmla="*/ 5 w 17"/>
                  <a:gd name="T11" fmla="*/ 27 h 27"/>
                  <a:gd name="T12" fmla="*/ 3 w 17"/>
                  <a:gd name="T13" fmla="*/ 26 h 27"/>
                  <a:gd name="T14" fmla="*/ 1 w 17"/>
                  <a:gd name="T15" fmla="*/ 26 h 27"/>
                  <a:gd name="T16" fmla="*/ 0 w 17"/>
                  <a:gd name="T17" fmla="*/ 25 h 27"/>
                  <a:gd name="T18" fmla="*/ 0 w 17"/>
                  <a:gd name="T19" fmla="*/ 24 h 27"/>
                  <a:gd name="T20" fmla="*/ 0 w 17"/>
                  <a:gd name="T21" fmla="*/ 23 h 27"/>
                  <a:gd name="T22" fmla="*/ 0 w 17"/>
                  <a:gd name="T23" fmla="*/ 22 h 27"/>
                  <a:gd name="T24" fmla="*/ 0 w 17"/>
                  <a:gd name="T25" fmla="*/ 21 h 27"/>
                  <a:gd name="T26" fmla="*/ 0 w 17"/>
                  <a:gd name="T27" fmla="*/ 21 h 27"/>
                  <a:gd name="T28" fmla="*/ 1 w 17"/>
                  <a:gd name="T29" fmla="*/ 21 h 27"/>
                  <a:gd name="T30" fmla="*/ 1 w 17"/>
                  <a:gd name="T31" fmla="*/ 21 h 27"/>
                  <a:gd name="T32" fmla="*/ 3 w 17"/>
                  <a:gd name="T33" fmla="*/ 22 h 27"/>
                  <a:gd name="T34" fmla="*/ 5 w 17"/>
                  <a:gd name="T35" fmla="*/ 22 h 27"/>
                  <a:gd name="T36" fmla="*/ 7 w 17"/>
                  <a:gd name="T37" fmla="*/ 23 h 27"/>
                  <a:gd name="T38" fmla="*/ 9 w 17"/>
                  <a:gd name="T39" fmla="*/ 22 h 27"/>
                  <a:gd name="T40" fmla="*/ 10 w 17"/>
                  <a:gd name="T41" fmla="*/ 22 h 27"/>
                  <a:gd name="T42" fmla="*/ 11 w 17"/>
                  <a:gd name="T43" fmla="*/ 21 h 27"/>
                  <a:gd name="T44" fmla="*/ 12 w 17"/>
                  <a:gd name="T45" fmla="*/ 19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1 w 17"/>
                  <a:gd name="T59" fmla="*/ 10 h 27"/>
                  <a:gd name="T60" fmla="*/ 0 w 17"/>
                  <a:gd name="T61" fmla="*/ 7 h 27"/>
                  <a:gd name="T62" fmla="*/ 1 w 17"/>
                  <a:gd name="T63" fmla="*/ 4 h 27"/>
                  <a:gd name="T64" fmla="*/ 3 w 17"/>
                  <a:gd name="T65" fmla="*/ 2 h 27"/>
                  <a:gd name="T66" fmla="*/ 6 w 17"/>
                  <a:gd name="T67" fmla="*/ 0 h 27"/>
                  <a:gd name="T68" fmla="*/ 9 w 17"/>
                  <a:gd name="T69" fmla="*/ 0 h 27"/>
                  <a:gd name="T70" fmla="*/ 11 w 17"/>
                  <a:gd name="T71" fmla="*/ 0 h 27"/>
                  <a:gd name="T72" fmla="*/ 13 w 17"/>
                  <a:gd name="T73" fmla="*/ 0 h 27"/>
                  <a:gd name="T74" fmla="*/ 14 w 17"/>
                  <a:gd name="T75" fmla="*/ 1 h 27"/>
                  <a:gd name="T76" fmla="*/ 15 w 17"/>
                  <a:gd name="T77" fmla="*/ 1 h 27"/>
                  <a:gd name="T78" fmla="*/ 15 w 17"/>
                  <a:gd name="T79" fmla="*/ 2 h 27"/>
                  <a:gd name="T80" fmla="*/ 15 w 17"/>
                  <a:gd name="T81" fmla="*/ 2 h 27"/>
                  <a:gd name="T82" fmla="*/ 16 w 17"/>
                  <a:gd name="T83" fmla="*/ 3 h 27"/>
                  <a:gd name="T84" fmla="*/ 16 w 17"/>
                  <a:gd name="T85" fmla="*/ 3 h 27"/>
                  <a:gd name="T86" fmla="*/ 16 w 17"/>
                  <a:gd name="T87" fmla="*/ 4 h 27"/>
                  <a:gd name="T88" fmla="*/ 15 w 17"/>
                  <a:gd name="T89" fmla="*/ 5 h 27"/>
                  <a:gd name="T90" fmla="*/ 15 w 17"/>
                  <a:gd name="T91" fmla="*/ 6 h 27"/>
                  <a:gd name="T92" fmla="*/ 15 w 17"/>
                  <a:gd name="T93" fmla="*/ 6 h 27"/>
                  <a:gd name="T94" fmla="*/ 14 w 17"/>
                  <a:gd name="T95" fmla="*/ 5 h 27"/>
                  <a:gd name="T96" fmla="*/ 13 w 17"/>
                  <a:gd name="T97" fmla="*/ 5 h 27"/>
                  <a:gd name="T98" fmla="*/ 11 w 17"/>
                  <a:gd name="T99" fmla="*/ 4 h 27"/>
                  <a:gd name="T100" fmla="*/ 9 w 17"/>
                  <a:gd name="T101" fmla="*/ 4 h 27"/>
                  <a:gd name="T102" fmla="*/ 8 w 17"/>
                  <a:gd name="T103" fmla="*/ 4 h 27"/>
                  <a:gd name="T104" fmla="*/ 7 w 17"/>
                  <a:gd name="T105" fmla="*/ 5 h 27"/>
                  <a:gd name="T106" fmla="*/ 6 w 17"/>
                  <a:gd name="T107" fmla="*/ 6 h 27"/>
                  <a:gd name="T108" fmla="*/ 6 w 17"/>
                  <a:gd name="T109" fmla="*/ 7 h 27"/>
                  <a:gd name="T110" fmla="*/ 6 w 17"/>
                  <a:gd name="T111" fmla="*/ 8 h 27"/>
                  <a:gd name="T112" fmla="*/ 7 w 17"/>
                  <a:gd name="T113" fmla="*/ 9 h 27"/>
                  <a:gd name="T114" fmla="*/ 9 w 17"/>
                  <a:gd name="T115" fmla="*/ 10 h 27"/>
                  <a:gd name="T116" fmla="*/ 11 w 17"/>
                  <a:gd name="T117" fmla="*/ 11 h 27"/>
                  <a:gd name="T118" fmla="*/ 13 w 17"/>
                  <a:gd name="T119" fmla="*/ 12 h 27"/>
                  <a:gd name="T120" fmla="*/ 15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1"/>
                      <a:pt x="16" y="22"/>
                    </a:cubicBezTo>
                    <a:cubicBezTo>
                      <a:pt x="16" y="23"/>
                      <a:pt x="15" y="24"/>
                      <a:pt x="14" y="25"/>
                    </a:cubicBezTo>
                    <a:cubicBezTo>
                      <a:pt x="13" y="26"/>
                      <a:pt x="12" y="26"/>
                      <a:pt x="11" y="27"/>
                    </a:cubicBezTo>
                    <a:cubicBezTo>
                      <a:pt x="10" y="27"/>
                      <a:pt x="9" y="27"/>
                      <a:pt x="7" y="27"/>
                    </a:cubicBezTo>
                    <a:cubicBezTo>
                      <a:pt x="6" y="27"/>
                      <a:pt x="6" y="27"/>
                      <a:pt x="5" y="27"/>
                    </a:cubicBezTo>
                    <a:cubicBezTo>
                      <a:pt x="4" y="27"/>
                      <a:pt x="3" y="27"/>
                      <a:pt x="3" y="26"/>
                    </a:cubicBezTo>
                    <a:cubicBezTo>
                      <a:pt x="2" y="26"/>
                      <a:pt x="2" y="26"/>
                      <a:pt x="1" y="26"/>
                    </a:cubicBezTo>
                    <a:cubicBezTo>
                      <a:pt x="1" y="25"/>
                      <a:pt x="0" y="25"/>
                      <a:pt x="0" y="25"/>
                    </a:cubicBezTo>
                    <a:cubicBezTo>
                      <a:pt x="0" y="25"/>
                      <a:pt x="0" y="25"/>
                      <a:pt x="0" y="24"/>
                    </a:cubicBezTo>
                    <a:cubicBezTo>
                      <a:pt x="0" y="24"/>
                      <a:pt x="0" y="23"/>
                      <a:pt x="0" y="23"/>
                    </a:cubicBezTo>
                    <a:cubicBezTo>
                      <a:pt x="0" y="22"/>
                      <a:pt x="0" y="22"/>
                      <a:pt x="0" y="22"/>
                    </a:cubicBezTo>
                    <a:cubicBezTo>
                      <a:pt x="0" y="21"/>
                      <a:pt x="0" y="21"/>
                      <a:pt x="0" y="21"/>
                    </a:cubicBezTo>
                    <a:cubicBezTo>
                      <a:pt x="0" y="21"/>
                      <a:pt x="0" y="21"/>
                      <a:pt x="0" y="21"/>
                    </a:cubicBezTo>
                    <a:cubicBezTo>
                      <a:pt x="0" y="21"/>
                      <a:pt x="0" y="21"/>
                      <a:pt x="1" y="21"/>
                    </a:cubicBezTo>
                    <a:cubicBezTo>
                      <a:pt x="1" y="21"/>
                      <a:pt x="1" y="21"/>
                      <a:pt x="1" y="21"/>
                    </a:cubicBezTo>
                    <a:cubicBezTo>
                      <a:pt x="2" y="21"/>
                      <a:pt x="2" y="21"/>
                      <a:pt x="3" y="22"/>
                    </a:cubicBezTo>
                    <a:cubicBezTo>
                      <a:pt x="3" y="22"/>
                      <a:pt x="4" y="22"/>
                      <a:pt x="5" y="22"/>
                    </a:cubicBezTo>
                    <a:cubicBezTo>
                      <a:pt x="5" y="23"/>
                      <a:pt x="6" y="23"/>
                      <a:pt x="7" y="23"/>
                    </a:cubicBezTo>
                    <a:cubicBezTo>
                      <a:pt x="8" y="23"/>
                      <a:pt x="9" y="23"/>
                      <a:pt x="9" y="22"/>
                    </a:cubicBezTo>
                    <a:cubicBezTo>
                      <a:pt x="10" y="22"/>
                      <a:pt x="10" y="22"/>
                      <a:pt x="10" y="22"/>
                    </a:cubicBezTo>
                    <a:cubicBezTo>
                      <a:pt x="11" y="22"/>
                      <a:pt x="11" y="21"/>
                      <a:pt x="11" y="21"/>
                    </a:cubicBezTo>
                    <a:cubicBezTo>
                      <a:pt x="11" y="20"/>
                      <a:pt x="12" y="20"/>
                      <a:pt x="12" y="19"/>
                    </a:cubicBezTo>
                    <a:cubicBezTo>
                      <a:pt x="12" y="19"/>
                      <a:pt x="11" y="18"/>
                      <a:pt x="11" y="18"/>
                    </a:cubicBezTo>
                    <a:cubicBezTo>
                      <a:pt x="11" y="17"/>
                      <a:pt x="10" y="17"/>
                      <a:pt x="10" y="17"/>
                    </a:cubicBezTo>
                    <a:cubicBezTo>
                      <a:pt x="9" y="16"/>
                      <a:pt x="9" y="16"/>
                      <a:pt x="8" y="16"/>
                    </a:cubicBezTo>
                    <a:cubicBezTo>
                      <a:pt x="7" y="15"/>
                      <a:pt x="7" y="15"/>
                      <a:pt x="6" y="15"/>
                    </a:cubicBezTo>
                    <a:cubicBezTo>
                      <a:pt x="5" y="14"/>
                      <a:pt x="4" y="14"/>
                      <a:pt x="4" y="14"/>
                    </a:cubicBezTo>
                    <a:cubicBezTo>
                      <a:pt x="3" y="13"/>
                      <a:pt x="3" y="13"/>
                      <a:pt x="2" y="12"/>
                    </a:cubicBezTo>
                    <a:cubicBezTo>
                      <a:pt x="2" y="12"/>
                      <a:pt x="1" y="11"/>
                      <a:pt x="1" y="10"/>
                    </a:cubicBezTo>
                    <a:cubicBezTo>
                      <a:pt x="0" y="9"/>
                      <a:pt x="0" y="8"/>
                      <a:pt x="0" y="7"/>
                    </a:cubicBezTo>
                    <a:cubicBezTo>
                      <a:pt x="0" y="6"/>
                      <a:pt x="0" y="5"/>
                      <a:pt x="1" y="4"/>
                    </a:cubicBezTo>
                    <a:cubicBezTo>
                      <a:pt x="1" y="3"/>
                      <a:pt x="2" y="2"/>
                      <a:pt x="3" y="2"/>
                    </a:cubicBezTo>
                    <a:cubicBezTo>
                      <a:pt x="4" y="1"/>
                      <a:pt x="5" y="0"/>
                      <a:pt x="6" y="0"/>
                    </a:cubicBezTo>
                    <a:cubicBezTo>
                      <a:pt x="7" y="0"/>
                      <a:pt x="8" y="0"/>
                      <a:pt x="9" y="0"/>
                    </a:cubicBezTo>
                    <a:cubicBezTo>
                      <a:pt x="10" y="0"/>
                      <a:pt x="10" y="0"/>
                      <a:pt x="11" y="0"/>
                    </a:cubicBezTo>
                    <a:cubicBezTo>
                      <a:pt x="12" y="0"/>
                      <a:pt x="12" y="0"/>
                      <a:pt x="13" y="0"/>
                    </a:cubicBezTo>
                    <a:cubicBezTo>
                      <a:pt x="13" y="0"/>
                      <a:pt x="14" y="1"/>
                      <a:pt x="14" y="1"/>
                    </a:cubicBezTo>
                    <a:cubicBezTo>
                      <a:pt x="15" y="1"/>
                      <a:pt x="15" y="1"/>
                      <a:pt x="15" y="1"/>
                    </a:cubicBezTo>
                    <a:cubicBezTo>
                      <a:pt x="15" y="1"/>
                      <a:pt x="15" y="2"/>
                      <a:pt x="15" y="2"/>
                    </a:cubicBezTo>
                    <a:cubicBezTo>
                      <a:pt x="15" y="2"/>
                      <a:pt x="15" y="2"/>
                      <a:pt x="15" y="2"/>
                    </a:cubicBezTo>
                    <a:cubicBezTo>
                      <a:pt x="16" y="2"/>
                      <a:pt x="16" y="2"/>
                      <a:pt x="16" y="3"/>
                    </a:cubicBezTo>
                    <a:cubicBezTo>
                      <a:pt x="16" y="3"/>
                      <a:pt x="16" y="3"/>
                      <a:pt x="16" y="3"/>
                    </a:cubicBezTo>
                    <a:cubicBezTo>
                      <a:pt x="16" y="4"/>
                      <a:pt x="16" y="4"/>
                      <a:pt x="16" y="4"/>
                    </a:cubicBezTo>
                    <a:cubicBezTo>
                      <a:pt x="16" y="5"/>
                      <a:pt x="15" y="5"/>
                      <a:pt x="15" y="5"/>
                    </a:cubicBezTo>
                    <a:cubicBezTo>
                      <a:pt x="15" y="5"/>
                      <a:pt x="15" y="5"/>
                      <a:pt x="15" y="6"/>
                    </a:cubicBezTo>
                    <a:cubicBezTo>
                      <a:pt x="15" y="6"/>
                      <a:pt x="15" y="6"/>
                      <a:pt x="15" y="6"/>
                    </a:cubicBezTo>
                    <a:cubicBezTo>
                      <a:pt x="15" y="6"/>
                      <a:pt x="14" y="6"/>
                      <a:pt x="14" y="5"/>
                    </a:cubicBezTo>
                    <a:cubicBezTo>
                      <a:pt x="14" y="5"/>
                      <a:pt x="13" y="5"/>
                      <a:pt x="13" y="5"/>
                    </a:cubicBezTo>
                    <a:cubicBezTo>
                      <a:pt x="12" y="5"/>
                      <a:pt x="12" y="4"/>
                      <a:pt x="11" y="4"/>
                    </a:cubicBezTo>
                    <a:cubicBezTo>
                      <a:pt x="11" y="4"/>
                      <a:pt x="10" y="4"/>
                      <a:pt x="9" y="4"/>
                    </a:cubicBezTo>
                    <a:cubicBezTo>
                      <a:pt x="9" y="4"/>
                      <a:pt x="8" y="4"/>
                      <a:pt x="8" y="4"/>
                    </a:cubicBezTo>
                    <a:cubicBezTo>
                      <a:pt x="7" y="4"/>
                      <a:pt x="7" y="4"/>
                      <a:pt x="7" y="5"/>
                    </a:cubicBezTo>
                    <a:cubicBezTo>
                      <a:pt x="6" y="5"/>
                      <a:pt x="6" y="5"/>
                      <a:pt x="6" y="6"/>
                    </a:cubicBezTo>
                    <a:cubicBezTo>
                      <a:pt x="6" y="6"/>
                      <a:pt x="6" y="6"/>
                      <a:pt x="6" y="7"/>
                    </a:cubicBezTo>
                    <a:cubicBezTo>
                      <a:pt x="6" y="7"/>
                      <a:pt x="6" y="8"/>
                      <a:pt x="6" y="8"/>
                    </a:cubicBezTo>
                    <a:cubicBezTo>
                      <a:pt x="7" y="9"/>
                      <a:pt x="7" y="9"/>
                      <a:pt x="7" y="9"/>
                    </a:cubicBezTo>
                    <a:cubicBezTo>
                      <a:pt x="8" y="10"/>
                      <a:pt x="9" y="10"/>
                      <a:pt x="9" y="10"/>
                    </a:cubicBezTo>
                    <a:cubicBezTo>
                      <a:pt x="10" y="11"/>
                      <a:pt x="11" y="11"/>
                      <a:pt x="11" y="11"/>
                    </a:cubicBezTo>
                    <a:cubicBezTo>
                      <a:pt x="12" y="12"/>
                      <a:pt x="13" y="12"/>
                      <a:pt x="13" y="12"/>
                    </a:cubicBezTo>
                    <a:cubicBezTo>
                      <a:pt x="14" y="13"/>
                      <a:pt x="15" y="13"/>
                      <a:pt x="15" y="14"/>
                    </a:cubicBezTo>
                    <a:cubicBezTo>
                      <a:pt x="16" y="14"/>
                      <a:pt x="16" y="15"/>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7" name="Freeform 8658">
                <a:extLst>
                  <a:ext uri="{FF2B5EF4-FFF2-40B4-BE49-F238E27FC236}">
                    <a16:creationId xmlns:a16="http://schemas.microsoft.com/office/drawing/2014/main" id="{8D29BF7E-9C4A-4ECD-84A3-797D5B65A89E}"/>
                  </a:ext>
                </a:extLst>
              </p:cNvPr>
              <p:cNvSpPr>
                <a:spLocks/>
              </p:cNvSpPr>
              <p:nvPr/>
            </p:nvSpPr>
            <p:spPr bwMode="auto">
              <a:xfrm>
                <a:off x="-2871788" y="3846630"/>
                <a:ext cx="34925" cy="65088"/>
              </a:xfrm>
              <a:custGeom>
                <a:avLst/>
                <a:gdLst>
                  <a:gd name="T0" fmla="*/ 13 w 13"/>
                  <a:gd name="T1" fmla="*/ 22 h 25"/>
                  <a:gd name="T2" fmla="*/ 13 w 13"/>
                  <a:gd name="T3" fmla="*/ 23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1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1 h 25"/>
                  <a:gd name="T56" fmla="*/ 8 w 13"/>
                  <a:gd name="T57" fmla="*/ 1 h 25"/>
                  <a:gd name="T58" fmla="*/ 8 w 13"/>
                  <a:gd name="T59" fmla="*/ 5 h 25"/>
                  <a:gd name="T60" fmla="*/ 12 w 13"/>
                  <a:gd name="T61" fmla="*/ 5 h 25"/>
                  <a:gd name="T62" fmla="*/ 12 w 13"/>
                  <a:gd name="T63" fmla="*/ 5 h 25"/>
                  <a:gd name="T64" fmla="*/ 12 w 13"/>
                  <a:gd name="T65" fmla="*/ 5 h 25"/>
                  <a:gd name="T66" fmla="*/ 13 w 13"/>
                  <a:gd name="T67" fmla="*/ 6 h 25"/>
                  <a:gd name="T68" fmla="*/ 13 w 13"/>
                  <a:gd name="T69" fmla="*/ 7 h 25"/>
                  <a:gd name="T70" fmla="*/ 12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0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2" y="24"/>
                      <a:pt x="12" y="24"/>
                    </a:cubicBezTo>
                    <a:cubicBezTo>
                      <a:pt x="12" y="24"/>
                      <a:pt x="12" y="24"/>
                      <a:pt x="12" y="25"/>
                    </a:cubicBezTo>
                    <a:cubicBezTo>
                      <a:pt x="12" y="25"/>
                      <a:pt x="11" y="25"/>
                      <a:pt x="11" y="25"/>
                    </a:cubicBezTo>
                    <a:cubicBezTo>
                      <a:pt x="11" y="25"/>
                      <a:pt x="10" y="25"/>
                      <a:pt x="10" y="25"/>
                    </a:cubicBezTo>
                    <a:cubicBezTo>
                      <a:pt x="9" y="25"/>
                      <a:pt x="9" y="25"/>
                      <a:pt x="9" y="25"/>
                    </a:cubicBezTo>
                    <a:cubicBezTo>
                      <a:pt x="8" y="25"/>
                      <a:pt x="7" y="25"/>
                      <a:pt x="6" y="25"/>
                    </a:cubicBezTo>
                    <a:cubicBezTo>
                      <a:pt x="5" y="24"/>
                      <a:pt x="5" y="24"/>
                      <a:pt x="4" y="23"/>
                    </a:cubicBezTo>
                    <a:cubicBezTo>
                      <a:pt x="4" y="23"/>
                      <a:pt x="3" y="22"/>
                      <a:pt x="3" y="21"/>
                    </a:cubicBezTo>
                    <a:cubicBezTo>
                      <a:pt x="3" y="21"/>
                      <a:pt x="3" y="20"/>
                      <a:pt x="3" y="18"/>
                    </a:cubicBezTo>
                    <a:cubicBezTo>
                      <a:pt x="3" y="9"/>
                      <a:pt x="3" y="9"/>
                      <a:pt x="3" y="9"/>
                    </a:cubicBezTo>
                    <a:cubicBezTo>
                      <a:pt x="1" y="9"/>
                      <a:pt x="1" y="9"/>
                      <a:pt x="1" y="9"/>
                    </a:cubicBezTo>
                    <a:cubicBezTo>
                      <a:pt x="0" y="9"/>
                      <a:pt x="0" y="9"/>
                      <a:pt x="0" y="9"/>
                    </a:cubicBezTo>
                    <a:cubicBezTo>
                      <a:pt x="0" y="8"/>
                      <a:pt x="0" y="8"/>
                      <a:pt x="0" y="7"/>
                    </a:cubicBezTo>
                    <a:cubicBezTo>
                      <a:pt x="0" y="7"/>
                      <a:pt x="0" y="6"/>
                      <a:pt x="0" y="6"/>
                    </a:cubicBezTo>
                    <a:cubicBezTo>
                      <a:pt x="0" y="6"/>
                      <a:pt x="0" y="6"/>
                      <a:pt x="0" y="5"/>
                    </a:cubicBezTo>
                    <a:cubicBezTo>
                      <a:pt x="0" y="5"/>
                      <a:pt x="0" y="5"/>
                      <a:pt x="0" y="5"/>
                    </a:cubicBezTo>
                    <a:cubicBezTo>
                      <a:pt x="0" y="5"/>
                      <a:pt x="0" y="5"/>
                      <a:pt x="1" y="5"/>
                    </a:cubicBezTo>
                    <a:cubicBezTo>
                      <a:pt x="3" y="5"/>
                      <a:pt x="3" y="5"/>
                      <a:pt x="3" y="5"/>
                    </a:cubicBezTo>
                    <a:cubicBezTo>
                      <a:pt x="3" y="1"/>
                      <a:pt x="3" y="1"/>
                      <a:pt x="3" y="1"/>
                    </a:cubicBezTo>
                    <a:cubicBezTo>
                      <a:pt x="3" y="1"/>
                      <a:pt x="3" y="1"/>
                      <a:pt x="3" y="1"/>
                    </a:cubicBezTo>
                    <a:cubicBezTo>
                      <a:pt x="3" y="0"/>
                      <a:pt x="3" y="0"/>
                      <a:pt x="3" y="0"/>
                    </a:cubicBezTo>
                    <a:cubicBezTo>
                      <a:pt x="3" y="0"/>
                      <a:pt x="4" y="0"/>
                      <a:pt x="4" y="0"/>
                    </a:cubicBezTo>
                    <a:cubicBezTo>
                      <a:pt x="4" y="0"/>
                      <a:pt x="5" y="0"/>
                      <a:pt x="5" y="0"/>
                    </a:cubicBezTo>
                    <a:cubicBezTo>
                      <a:pt x="6" y="0"/>
                      <a:pt x="6" y="0"/>
                      <a:pt x="7" y="0"/>
                    </a:cubicBezTo>
                    <a:cubicBezTo>
                      <a:pt x="7" y="0"/>
                      <a:pt x="7" y="0"/>
                      <a:pt x="7" y="0"/>
                    </a:cubicBezTo>
                    <a:cubicBezTo>
                      <a:pt x="8" y="0"/>
                      <a:pt x="8" y="0"/>
                      <a:pt x="8" y="1"/>
                    </a:cubicBezTo>
                    <a:cubicBezTo>
                      <a:pt x="8" y="1"/>
                      <a:pt x="8" y="1"/>
                      <a:pt x="8" y="1"/>
                    </a:cubicBezTo>
                    <a:cubicBezTo>
                      <a:pt x="8" y="5"/>
                      <a:pt x="8" y="5"/>
                      <a:pt x="8" y="5"/>
                    </a:cubicBezTo>
                    <a:cubicBezTo>
                      <a:pt x="12" y="5"/>
                      <a:pt x="12" y="5"/>
                      <a:pt x="12" y="5"/>
                    </a:cubicBezTo>
                    <a:cubicBezTo>
                      <a:pt x="12" y="5"/>
                      <a:pt x="12" y="5"/>
                      <a:pt x="12" y="5"/>
                    </a:cubicBezTo>
                    <a:cubicBezTo>
                      <a:pt x="12" y="5"/>
                      <a:pt x="12" y="5"/>
                      <a:pt x="12" y="5"/>
                    </a:cubicBezTo>
                    <a:cubicBezTo>
                      <a:pt x="13" y="6"/>
                      <a:pt x="13" y="6"/>
                      <a:pt x="13" y="6"/>
                    </a:cubicBezTo>
                    <a:cubicBezTo>
                      <a:pt x="13" y="6"/>
                      <a:pt x="13" y="7"/>
                      <a:pt x="13" y="7"/>
                    </a:cubicBezTo>
                    <a:cubicBezTo>
                      <a:pt x="13" y="8"/>
                      <a:pt x="13" y="8"/>
                      <a:pt x="12" y="9"/>
                    </a:cubicBezTo>
                    <a:cubicBezTo>
                      <a:pt x="12" y="9"/>
                      <a:pt x="12" y="9"/>
                      <a:pt x="12" y="9"/>
                    </a:cubicBezTo>
                    <a:cubicBezTo>
                      <a:pt x="8" y="9"/>
                      <a:pt x="8" y="9"/>
                      <a:pt x="8" y="9"/>
                    </a:cubicBezTo>
                    <a:cubicBezTo>
                      <a:pt x="8" y="18"/>
                      <a:pt x="8" y="18"/>
                      <a:pt x="8" y="18"/>
                    </a:cubicBezTo>
                    <a:cubicBezTo>
                      <a:pt x="8" y="19"/>
                      <a:pt x="8" y="19"/>
                      <a:pt x="8" y="20"/>
                    </a:cubicBezTo>
                    <a:cubicBezTo>
                      <a:pt x="9" y="20"/>
                      <a:pt x="9" y="21"/>
                      <a:pt x="10" y="21"/>
                    </a:cubicBezTo>
                    <a:cubicBezTo>
                      <a:pt x="10" y="21"/>
                      <a:pt x="11" y="21"/>
                      <a:pt x="11" y="21"/>
                    </a:cubicBezTo>
                    <a:cubicBezTo>
                      <a:pt x="11" y="21"/>
                      <a:pt x="11" y="21"/>
                      <a:pt x="11" y="20"/>
                    </a:cubicBezTo>
                    <a:cubicBezTo>
                      <a:pt x="12" y="20"/>
                      <a:pt x="12" y="20"/>
                      <a:pt x="12" y="20"/>
                    </a:cubicBezTo>
                    <a:cubicBezTo>
                      <a:pt x="12" y="20"/>
                      <a:pt x="12" y="20"/>
                      <a:pt x="12" y="20"/>
                    </a:cubicBezTo>
                    <a:cubicBezTo>
                      <a:pt x="12" y="20"/>
                      <a:pt x="12" y="20"/>
                      <a:pt x="12" y="20"/>
                    </a:cubicBezTo>
                    <a:cubicBezTo>
                      <a:pt x="12" y="20"/>
                      <a:pt x="12"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8" name="Freeform 8659">
                <a:extLst>
                  <a:ext uri="{FF2B5EF4-FFF2-40B4-BE49-F238E27FC236}">
                    <a16:creationId xmlns:a16="http://schemas.microsoft.com/office/drawing/2014/main" id="{007E7C26-E7E4-4E9D-9928-DCAEA42C9FC0}"/>
                  </a:ext>
                </a:extLst>
              </p:cNvPr>
              <p:cNvSpPr>
                <a:spLocks noEditPoints="1"/>
              </p:cNvSpPr>
              <p:nvPr/>
            </p:nvSpPr>
            <p:spPr bwMode="auto">
              <a:xfrm>
                <a:off x="-2832100" y="3856155"/>
                <a:ext cx="50800" cy="55563"/>
              </a:xfrm>
              <a:custGeom>
                <a:avLst/>
                <a:gdLst>
                  <a:gd name="T0" fmla="*/ 19 w 19"/>
                  <a:gd name="T1" fmla="*/ 11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1 w 19"/>
                  <a:gd name="T19" fmla="*/ 7 h 21"/>
                  <a:gd name="T20" fmla="*/ 2 w 19"/>
                  <a:gd name="T21" fmla="*/ 3 h 21"/>
                  <a:gd name="T22" fmla="*/ 6 w 19"/>
                  <a:gd name="T23" fmla="*/ 1 h 21"/>
                  <a:gd name="T24" fmla="*/ 10 w 19"/>
                  <a:gd name="T25" fmla="*/ 0 h 21"/>
                  <a:gd name="T26" fmla="*/ 14 w 19"/>
                  <a:gd name="T27" fmla="*/ 1 h 21"/>
                  <a:gd name="T28" fmla="*/ 17 w 19"/>
                  <a:gd name="T29" fmla="*/ 3 h 21"/>
                  <a:gd name="T30" fmla="*/ 19 w 19"/>
                  <a:gd name="T31" fmla="*/ 6 h 21"/>
                  <a:gd name="T32" fmla="*/ 19 w 19"/>
                  <a:gd name="T33" fmla="*/ 11 h 21"/>
                  <a:gd name="T34" fmla="*/ 14 w 19"/>
                  <a:gd name="T35" fmla="*/ 11 h 21"/>
                  <a:gd name="T36" fmla="*/ 14 w 19"/>
                  <a:gd name="T37" fmla="*/ 8 h 21"/>
                  <a:gd name="T38" fmla="*/ 13 w 19"/>
                  <a:gd name="T39" fmla="*/ 6 h 21"/>
                  <a:gd name="T40" fmla="*/ 12 w 19"/>
                  <a:gd name="T41" fmla="*/ 5 h 21"/>
                  <a:gd name="T42" fmla="*/ 10 w 19"/>
                  <a:gd name="T43" fmla="*/ 5 h 21"/>
                  <a:gd name="T44" fmla="*/ 8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8 w 19"/>
                  <a:gd name="T57" fmla="*/ 16 h 21"/>
                  <a:gd name="T58" fmla="*/ 10 w 19"/>
                  <a:gd name="T59" fmla="*/ 17 h 21"/>
                  <a:gd name="T60" fmla="*/ 12 w 19"/>
                  <a:gd name="T61" fmla="*/ 17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1"/>
                    </a:moveTo>
                    <a:cubicBezTo>
                      <a:pt x="19" y="12"/>
                      <a:pt x="19" y="14"/>
                      <a:pt x="19" y="15"/>
                    </a:cubicBezTo>
                    <a:cubicBezTo>
                      <a:pt x="18" y="16"/>
                      <a:pt x="18" y="17"/>
                      <a:pt x="17" y="18"/>
                    </a:cubicBezTo>
                    <a:cubicBezTo>
                      <a:pt x="16" y="19"/>
                      <a:pt x="15" y="20"/>
                      <a:pt x="14" y="20"/>
                    </a:cubicBezTo>
                    <a:cubicBezTo>
                      <a:pt x="13" y="21"/>
                      <a:pt x="11" y="21"/>
                      <a:pt x="9" y="21"/>
                    </a:cubicBezTo>
                    <a:cubicBezTo>
                      <a:pt x="8" y="21"/>
                      <a:pt x="6" y="21"/>
                      <a:pt x="5" y="20"/>
                    </a:cubicBezTo>
                    <a:cubicBezTo>
                      <a:pt x="4" y="20"/>
                      <a:pt x="3" y="19"/>
                      <a:pt x="2" y="18"/>
                    </a:cubicBezTo>
                    <a:cubicBezTo>
                      <a:pt x="1" y="18"/>
                      <a:pt x="1" y="17"/>
                      <a:pt x="0" y="15"/>
                    </a:cubicBezTo>
                    <a:cubicBezTo>
                      <a:pt x="0" y="14"/>
                      <a:pt x="0" y="13"/>
                      <a:pt x="0" y="11"/>
                    </a:cubicBezTo>
                    <a:cubicBezTo>
                      <a:pt x="0" y="9"/>
                      <a:pt x="0" y="8"/>
                      <a:pt x="1" y="7"/>
                    </a:cubicBezTo>
                    <a:cubicBezTo>
                      <a:pt x="1" y="5"/>
                      <a:pt x="2" y="4"/>
                      <a:pt x="2" y="3"/>
                    </a:cubicBezTo>
                    <a:cubicBezTo>
                      <a:pt x="3" y="2"/>
                      <a:pt x="4" y="2"/>
                      <a:pt x="6" y="1"/>
                    </a:cubicBezTo>
                    <a:cubicBezTo>
                      <a:pt x="7" y="1"/>
                      <a:pt x="8" y="0"/>
                      <a:pt x="10" y="0"/>
                    </a:cubicBezTo>
                    <a:cubicBezTo>
                      <a:pt x="12" y="0"/>
                      <a:pt x="13" y="1"/>
                      <a:pt x="14" y="1"/>
                    </a:cubicBezTo>
                    <a:cubicBezTo>
                      <a:pt x="15" y="2"/>
                      <a:pt x="16" y="2"/>
                      <a:pt x="17" y="3"/>
                    </a:cubicBezTo>
                    <a:cubicBezTo>
                      <a:pt x="18" y="4"/>
                      <a:pt x="19" y="5"/>
                      <a:pt x="19" y="6"/>
                    </a:cubicBezTo>
                    <a:cubicBezTo>
                      <a:pt x="19" y="8"/>
                      <a:pt x="19" y="9"/>
                      <a:pt x="19" y="11"/>
                    </a:cubicBezTo>
                    <a:close/>
                    <a:moveTo>
                      <a:pt x="14" y="11"/>
                    </a:moveTo>
                    <a:cubicBezTo>
                      <a:pt x="14" y="10"/>
                      <a:pt x="14" y="9"/>
                      <a:pt x="14" y="8"/>
                    </a:cubicBezTo>
                    <a:cubicBezTo>
                      <a:pt x="14" y="8"/>
                      <a:pt x="14" y="7"/>
                      <a:pt x="13" y="6"/>
                    </a:cubicBezTo>
                    <a:cubicBezTo>
                      <a:pt x="13" y="6"/>
                      <a:pt x="12" y="5"/>
                      <a:pt x="12" y="5"/>
                    </a:cubicBezTo>
                    <a:cubicBezTo>
                      <a:pt x="11" y="5"/>
                      <a:pt x="11" y="5"/>
                      <a:pt x="10" y="5"/>
                    </a:cubicBezTo>
                    <a:cubicBezTo>
                      <a:pt x="9" y="5"/>
                      <a:pt x="8" y="5"/>
                      <a:pt x="8" y="5"/>
                    </a:cubicBezTo>
                    <a:cubicBezTo>
                      <a:pt x="7" y="5"/>
                      <a:pt x="7" y="6"/>
                      <a:pt x="6" y="6"/>
                    </a:cubicBezTo>
                    <a:cubicBezTo>
                      <a:pt x="6" y="7"/>
                      <a:pt x="6" y="7"/>
                      <a:pt x="5" y="8"/>
                    </a:cubicBezTo>
                    <a:cubicBezTo>
                      <a:pt x="5" y="9"/>
                      <a:pt x="5" y="10"/>
                      <a:pt x="5" y="11"/>
                    </a:cubicBezTo>
                    <a:cubicBezTo>
                      <a:pt x="5" y="12"/>
                      <a:pt x="5" y="12"/>
                      <a:pt x="5" y="13"/>
                    </a:cubicBezTo>
                    <a:cubicBezTo>
                      <a:pt x="6" y="14"/>
                      <a:pt x="6" y="15"/>
                      <a:pt x="6" y="15"/>
                    </a:cubicBezTo>
                    <a:cubicBezTo>
                      <a:pt x="6" y="16"/>
                      <a:pt x="7" y="16"/>
                      <a:pt x="8" y="16"/>
                    </a:cubicBezTo>
                    <a:cubicBezTo>
                      <a:pt x="8" y="17"/>
                      <a:pt x="9" y="17"/>
                      <a:pt x="10" y="17"/>
                    </a:cubicBezTo>
                    <a:cubicBezTo>
                      <a:pt x="10" y="17"/>
                      <a:pt x="11" y="17"/>
                      <a:pt x="12" y="17"/>
                    </a:cubicBezTo>
                    <a:cubicBezTo>
                      <a:pt x="12" y="16"/>
                      <a:pt x="13" y="16"/>
                      <a:pt x="13" y="15"/>
                    </a:cubicBezTo>
                    <a:cubicBezTo>
                      <a:pt x="13" y="15"/>
                      <a:pt x="14"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9" name="Freeform 8660">
                <a:extLst>
                  <a:ext uri="{FF2B5EF4-FFF2-40B4-BE49-F238E27FC236}">
                    <a16:creationId xmlns:a16="http://schemas.microsoft.com/office/drawing/2014/main" id="{178E40C4-9FF3-466F-8D43-3C79CE45A45F}"/>
                  </a:ext>
                </a:extLst>
              </p:cNvPr>
              <p:cNvSpPr>
                <a:spLocks/>
              </p:cNvSpPr>
              <p:nvPr/>
            </p:nvSpPr>
            <p:spPr bwMode="auto">
              <a:xfrm>
                <a:off x="-2767013" y="3856155"/>
                <a:ext cx="44450" cy="55563"/>
              </a:xfrm>
              <a:custGeom>
                <a:avLst/>
                <a:gdLst>
                  <a:gd name="T0" fmla="*/ 17 w 17"/>
                  <a:gd name="T1" fmla="*/ 20 h 21"/>
                  <a:gd name="T2" fmla="*/ 17 w 17"/>
                  <a:gd name="T3" fmla="*/ 20 h 21"/>
                  <a:gd name="T4" fmla="*/ 16 w 17"/>
                  <a:gd name="T5" fmla="*/ 21 h 21"/>
                  <a:gd name="T6" fmla="*/ 16 w 17"/>
                  <a:gd name="T7" fmla="*/ 21 h 21"/>
                  <a:gd name="T8" fmla="*/ 14 w 17"/>
                  <a:gd name="T9" fmla="*/ 21 h 21"/>
                  <a:gd name="T10" fmla="*/ 13 w 17"/>
                  <a:gd name="T11" fmla="*/ 21 h 21"/>
                  <a:gd name="T12" fmla="*/ 12 w 17"/>
                  <a:gd name="T13" fmla="*/ 21 h 21"/>
                  <a:gd name="T14" fmla="*/ 12 w 17"/>
                  <a:gd name="T15" fmla="*/ 20 h 21"/>
                  <a:gd name="T16" fmla="*/ 12 w 17"/>
                  <a:gd name="T17" fmla="*/ 20 h 21"/>
                  <a:gd name="T18" fmla="*/ 12 w 17"/>
                  <a:gd name="T19" fmla="*/ 9 h 21"/>
                  <a:gd name="T20" fmla="*/ 12 w 17"/>
                  <a:gd name="T21" fmla="*/ 7 h 21"/>
                  <a:gd name="T22" fmla="*/ 11 w 17"/>
                  <a:gd name="T23" fmla="*/ 6 h 21"/>
                  <a:gd name="T24" fmla="*/ 10 w 17"/>
                  <a:gd name="T25" fmla="*/ 5 h 21"/>
                  <a:gd name="T26" fmla="*/ 9 w 17"/>
                  <a:gd name="T27" fmla="*/ 5 h 21"/>
                  <a:gd name="T28" fmla="*/ 7 w 17"/>
                  <a:gd name="T29" fmla="*/ 6 h 21"/>
                  <a:gd name="T30" fmla="*/ 5 w 17"/>
                  <a:gd name="T31" fmla="*/ 8 h 21"/>
                  <a:gd name="T32" fmla="*/ 5 w 17"/>
                  <a:gd name="T33" fmla="*/ 20 h 21"/>
                  <a:gd name="T34" fmla="*/ 5 w 17"/>
                  <a:gd name="T35" fmla="*/ 20 h 21"/>
                  <a:gd name="T36" fmla="*/ 4 w 17"/>
                  <a:gd name="T37" fmla="*/ 21 h 21"/>
                  <a:gd name="T38" fmla="*/ 3 w 17"/>
                  <a:gd name="T39" fmla="*/ 21 h 21"/>
                  <a:gd name="T40" fmla="*/ 2 w 17"/>
                  <a:gd name="T41" fmla="*/ 21 h 21"/>
                  <a:gd name="T42" fmla="*/ 1 w 17"/>
                  <a:gd name="T43" fmla="*/ 21 h 21"/>
                  <a:gd name="T44" fmla="*/ 0 w 17"/>
                  <a:gd name="T45" fmla="*/ 21 h 21"/>
                  <a:gd name="T46" fmla="*/ 0 w 17"/>
                  <a:gd name="T47" fmla="*/ 20 h 21"/>
                  <a:gd name="T48" fmla="*/ 0 w 17"/>
                  <a:gd name="T49" fmla="*/ 20 h 21"/>
                  <a:gd name="T50" fmla="*/ 0 w 17"/>
                  <a:gd name="T51" fmla="*/ 2 h 21"/>
                  <a:gd name="T52" fmla="*/ 0 w 17"/>
                  <a:gd name="T53" fmla="*/ 1 h 21"/>
                  <a:gd name="T54" fmla="*/ 0 w 17"/>
                  <a:gd name="T55" fmla="*/ 1 h 21"/>
                  <a:gd name="T56" fmla="*/ 1 w 17"/>
                  <a:gd name="T57" fmla="*/ 1 h 21"/>
                  <a:gd name="T58" fmla="*/ 2 w 17"/>
                  <a:gd name="T59" fmla="*/ 1 h 21"/>
                  <a:gd name="T60" fmla="*/ 3 w 17"/>
                  <a:gd name="T61" fmla="*/ 1 h 21"/>
                  <a:gd name="T62" fmla="*/ 3 w 17"/>
                  <a:gd name="T63" fmla="*/ 1 h 21"/>
                  <a:gd name="T64" fmla="*/ 4 w 17"/>
                  <a:gd name="T65" fmla="*/ 1 h 21"/>
                  <a:gd name="T66" fmla="*/ 4 w 17"/>
                  <a:gd name="T67" fmla="*/ 2 h 21"/>
                  <a:gd name="T68" fmla="*/ 4 w 17"/>
                  <a:gd name="T69" fmla="*/ 4 h 21"/>
                  <a:gd name="T70" fmla="*/ 7 w 17"/>
                  <a:gd name="T71" fmla="*/ 1 h 21"/>
                  <a:gd name="T72" fmla="*/ 10 w 17"/>
                  <a:gd name="T73" fmla="*/ 0 h 21"/>
                  <a:gd name="T74" fmla="*/ 13 w 17"/>
                  <a:gd name="T75" fmla="*/ 1 h 21"/>
                  <a:gd name="T76" fmla="*/ 15 w 17"/>
                  <a:gd name="T77" fmla="*/ 3 h 21"/>
                  <a:gd name="T78" fmla="*/ 17 w 17"/>
                  <a:gd name="T79" fmla="*/ 5 h 21"/>
                  <a:gd name="T80" fmla="*/ 17 w 17"/>
                  <a:gd name="T81" fmla="*/ 9 h 21"/>
                  <a:gd name="T82" fmla="*/ 17 w 17"/>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20"/>
                    </a:moveTo>
                    <a:cubicBezTo>
                      <a:pt x="17" y="20"/>
                      <a:pt x="17" y="20"/>
                      <a:pt x="17" y="20"/>
                    </a:cubicBezTo>
                    <a:cubicBezTo>
                      <a:pt x="17" y="20"/>
                      <a:pt x="17" y="20"/>
                      <a:pt x="16" y="21"/>
                    </a:cubicBezTo>
                    <a:cubicBezTo>
                      <a:pt x="16" y="21"/>
                      <a:pt x="16" y="21"/>
                      <a:pt x="16" y="21"/>
                    </a:cubicBezTo>
                    <a:cubicBezTo>
                      <a:pt x="15" y="21"/>
                      <a:pt x="15" y="21"/>
                      <a:pt x="14" y="21"/>
                    </a:cubicBezTo>
                    <a:cubicBezTo>
                      <a:pt x="14" y="21"/>
                      <a:pt x="13" y="21"/>
                      <a:pt x="13" y="21"/>
                    </a:cubicBezTo>
                    <a:cubicBezTo>
                      <a:pt x="13" y="21"/>
                      <a:pt x="13" y="21"/>
                      <a:pt x="12" y="21"/>
                    </a:cubicBezTo>
                    <a:cubicBezTo>
                      <a:pt x="12" y="20"/>
                      <a:pt x="12" y="20"/>
                      <a:pt x="12" y="20"/>
                    </a:cubicBezTo>
                    <a:cubicBezTo>
                      <a:pt x="12" y="20"/>
                      <a:pt x="12" y="20"/>
                      <a:pt x="12" y="20"/>
                    </a:cubicBezTo>
                    <a:cubicBezTo>
                      <a:pt x="12" y="9"/>
                      <a:pt x="12" y="9"/>
                      <a:pt x="12" y="9"/>
                    </a:cubicBezTo>
                    <a:cubicBezTo>
                      <a:pt x="12" y="9"/>
                      <a:pt x="12" y="8"/>
                      <a:pt x="12" y="7"/>
                    </a:cubicBezTo>
                    <a:cubicBezTo>
                      <a:pt x="12" y="7"/>
                      <a:pt x="11" y="6"/>
                      <a:pt x="11" y="6"/>
                    </a:cubicBezTo>
                    <a:cubicBezTo>
                      <a:pt x="11" y="6"/>
                      <a:pt x="11" y="5"/>
                      <a:pt x="10" y="5"/>
                    </a:cubicBezTo>
                    <a:cubicBezTo>
                      <a:pt x="10" y="5"/>
                      <a:pt x="9" y="5"/>
                      <a:pt x="9" y="5"/>
                    </a:cubicBezTo>
                    <a:cubicBezTo>
                      <a:pt x="8" y="5"/>
                      <a:pt x="7" y="5"/>
                      <a:pt x="7" y="6"/>
                    </a:cubicBezTo>
                    <a:cubicBezTo>
                      <a:pt x="6" y="6"/>
                      <a:pt x="5" y="7"/>
                      <a:pt x="5" y="8"/>
                    </a:cubicBezTo>
                    <a:cubicBezTo>
                      <a:pt x="5" y="20"/>
                      <a:pt x="5" y="20"/>
                      <a:pt x="5" y="20"/>
                    </a:cubicBezTo>
                    <a:cubicBezTo>
                      <a:pt x="5" y="20"/>
                      <a:pt x="5" y="20"/>
                      <a:pt x="5" y="20"/>
                    </a:cubicBezTo>
                    <a:cubicBezTo>
                      <a:pt x="4" y="20"/>
                      <a:pt x="4" y="20"/>
                      <a:pt x="4" y="21"/>
                    </a:cubicBezTo>
                    <a:cubicBezTo>
                      <a:pt x="4" y="21"/>
                      <a:pt x="4" y="21"/>
                      <a:pt x="3" y="21"/>
                    </a:cubicBezTo>
                    <a:cubicBezTo>
                      <a:pt x="3" y="21"/>
                      <a:pt x="3" y="21"/>
                      <a:pt x="2" y="21"/>
                    </a:cubicBezTo>
                    <a:cubicBezTo>
                      <a:pt x="2" y="21"/>
                      <a:pt x="1" y="21"/>
                      <a:pt x="1" y="21"/>
                    </a:cubicBezTo>
                    <a:cubicBezTo>
                      <a:pt x="1" y="21"/>
                      <a:pt x="0" y="21"/>
                      <a:pt x="0" y="21"/>
                    </a:cubicBezTo>
                    <a:cubicBezTo>
                      <a:pt x="0" y="20"/>
                      <a:pt x="0" y="20"/>
                      <a:pt x="0" y="20"/>
                    </a:cubicBezTo>
                    <a:cubicBezTo>
                      <a:pt x="0" y="20"/>
                      <a:pt x="0" y="20"/>
                      <a:pt x="0" y="20"/>
                    </a:cubicBezTo>
                    <a:cubicBezTo>
                      <a:pt x="0" y="2"/>
                      <a:pt x="0" y="2"/>
                      <a:pt x="0" y="2"/>
                    </a:cubicBezTo>
                    <a:cubicBezTo>
                      <a:pt x="0" y="2"/>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4" y="1"/>
                      <a:pt x="4" y="1"/>
                      <a:pt x="4" y="1"/>
                    </a:cubicBezTo>
                    <a:cubicBezTo>
                      <a:pt x="4" y="1"/>
                      <a:pt x="4" y="2"/>
                      <a:pt x="4" y="2"/>
                    </a:cubicBezTo>
                    <a:cubicBezTo>
                      <a:pt x="4" y="4"/>
                      <a:pt x="4" y="4"/>
                      <a:pt x="4" y="4"/>
                    </a:cubicBezTo>
                    <a:cubicBezTo>
                      <a:pt x="5" y="3"/>
                      <a:pt x="6" y="2"/>
                      <a:pt x="7" y="1"/>
                    </a:cubicBezTo>
                    <a:cubicBezTo>
                      <a:pt x="8" y="1"/>
                      <a:pt x="9" y="0"/>
                      <a:pt x="10" y="0"/>
                    </a:cubicBezTo>
                    <a:cubicBezTo>
                      <a:pt x="12" y="0"/>
                      <a:pt x="13" y="1"/>
                      <a:pt x="13" y="1"/>
                    </a:cubicBezTo>
                    <a:cubicBezTo>
                      <a:pt x="14" y="2"/>
                      <a:pt x="15" y="2"/>
                      <a:pt x="15" y="3"/>
                    </a:cubicBezTo>
                    <a:cubicBezTo>
                      <a:pt x="16" y="3"/>
                      <a:pt x="16" y="4"/>
                      <a:pt x="17" y="5"/>
                    </a:cubicBezTo>
                    <a:cubicBezTo>
                      <a:pt x="17" y="6"/>
                      <a:pt x="17" y="7"/>
                      <a:pt x="17" y="9"/>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50" name="Freeform 8661">
                <a:extLst>
                  <a:ext uri="{FF2B5EF4-FFF2-40B4-BE49-F238E27FC236}">
                    <a16:creationId xmlns:a16="http://schemas.microsoft.com/office/drawing/2014/main" id="{8EAFFE9E-92EA-4EFE-8BC0-140AC2A5F4D7}"/>
                  </a:ext>
                </a:extLst>
              </p:cNvPr>
              <p:cNvSpPr>
                <a:spLocks noEditPoints="1"/>
              </p:cNvSpPr>
              <p:nvPr/>
            </p:nvSpPr>
            <p:spPr bwMode="auto">
              <a:xfrm>
                <a:off x="-2711450" y="3856155"/>
                <a:ext cx="47625" cy="55563"/>
              </a:xfrm>
              <a:custGeom>
                <a:avLst/>
                <a:gdLst>
                  <a:gd name="T0" fmla="*/ 18 w 18"/>
                  <a:gd name="T1" fmla="*/ 10 h 21"/>
                  <a:gd name="T2" fmla="*/ 17 w 18"/>
                  <a:gd name="T3" fmla="*/ 12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3 w 18"/>
                  <a:gd name="T17" fmla="*/ 17 h 21"/>
                  <a:gd name="T18" fmla="*/ 14 w 18"/>
                  <a:gd name="T19" fmla="*/ 17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9 h 21"/>
                  <a:gd name="T52" fmla="*/ 1 w 18"/>
                  <a:gd name="T53" fmla="*/ 15 h 21"/>
                  <a:gd name="T54" fmla="*/ 0 w 18"/>
                  <a:gd name="T55" fmla="*/ 11 h 21"/>
                  <a:gd name="T56" fmla="*/ 1 w 18"/>
                  <a:gd name="T57" fmla="*/ 7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7" y="12"/>
                    </a:cubicBezTo>
                    <a:cubicBezTo>
                      <a:pt x="17" y="12"/>
                      <a:pt x="17" y="12"/>
                      <a:pt x="16" y="12"/>
                    </a:cubicBezTo>
                    <a:cubicBezTo>
                      <a:pt x="5" y="12"/>
                      <a:pt x="5" y="12"/>
                      <a:pt x="5" y="12"/>
                    </a:cubicBezTo>
                    <a:cubicBezTo>
                      <a:pt x="5" y="13"/>
                      <a:pt x="5" y="14"/>
                      <a:pt x="5" y="14"/>
                    </a:cubicBezTo>
                    <a:cubicBezTo>
                      <a:pt x="6" y="15"/>
                      <a:pt x="6" y="15"/>
                      <a:pt x="6" y="16"/>
                    </a:cubicBezTo>
                    <a:cubicBezTo>
                      <a:pt x="7" y="16"/>
                      <a:pt x="7" y="17"/>
                      <a:pt x="8" y="17"/>
                    </a:cubicBezTo>
                    <a:cubicBezTo>
                      <a:pt x="9" y="17"/>
                      <a:pt x="9" y="17"/>
                      <a:pt x="10" y="17"/>
                    </a:cubicBezTo>
                    <a:cubicBezTo>
                      <a:pt x="11" y="17"/>
                      <a:pt x="12" y="17"/>
                      <a:pt x="13" y="17"/>
                    </a:cubicBezTo>
                    <a:cubicBezTo>
                      <a:pt x="13" y="17"/>
                      <a:pt x="14" y="17"/>
                      <a:pt x="14" y="17"/>
                    </a:cubicBezTo>
                    <a:cubicBezTo>
                      <a:pt x="15" y="16"/>
                      <a:pt x="15" y="16"/>
                      <a:pt x="16" y="16"/>
                    </a:cubicBezTo>
                    <a:cubicBezTo>
                      <a:pt x="16" y="16"/>
                      <a:pt x="16" y="16"/>
                      <a:pt x="16" y="16"/>
                    </a:cubicBezTo>
                    <a:cubicBezTo>
                      <a:pt x="16"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20"/>
                      <a:pt x="17" y="20"/>
                    </a:cubicBezTo>
                    <a:cubicBezTo>
                      <a:pt x="17" y="20"/>
                      <a:pt x="16" y="20"/>
                      <a:pt x="16" y="20"/>
                    </a:cubicBezTo>
                    <a:cubicBezTo>
                      <a:pt x="15" y="20"/>
                      <a:pt x="15" y="20"/>
                      <a:pt x="14" y="20"/>
                    </a:cubicBezTo>
                    <a:cubicBezTo>
                      <a:pt x="14" y="21"/>
                      <a:pt x="13" y="21"/>
                      <a:pt x="12" y="21"/>
                    </a:cubicBezTo>
                    <a:cubicBezTo>
                      <a:pt x="11" y="21"/>
                      <a:pt x="11" y="21"/>
                      <a:pt x="10" y="21"/>
                    </a:cubicBezTo>
                    <a:cubicBezTo>
                      <a:pt x="8" y="21"/>
                      <a:pt x="7" y="21"/>
                      <a:pt x="5" y="20"/>
                    </a:cubicBezTo>
                    <a:cubicBezTo>
                      <a:pt x="4" y="20"/>
                      <a:pt x="3" y="19"/>
                      <a:pt x="2" y="19"/>
                    </a:cubicBezTo>
                    <a:cubicBezTo>
                      <a:pt x="2" y="18"/>
                      <a:pt x="1" y="17"/>
                      <a:pt x="1" y="15"/>
                    </a:cubicBezTo>
                    <a:cubicBezTo>
                      <a:pt x="0" y="14"/>
                      <a:pt x="0" y="13"/>
                      <a:pt x="0" y="11"/>
                    </a:cubicBezTo>
                    <a:cubicBezTo>
                      <a:pt x="0" y="9"/>
                      <a:pt x="0" y="8"/>
                      <a:pt x="1" y="7"/>
                    </a:cubicBezTo>
                    <a:cubicBezTo>
                      <a:pt x="1" y="5"/>
                      <a:pt x="2" y="4"/>
                      <a:pt x="2" y="3"/>
                    </a:cubicBezTo>
                    <a:cubicBezTo>
                      <a:pt x="3" y="2"/>
                      <a:pt x="4" y="2"/>
                      <a:pt x="5" y="1"/>
                    </a:cubicBezTo>
                    <a:cubicBezTo>
                      <a:pt x="7" y="1"/>
                      <a:pt x="8" y="0"/>
                      <a:pt x="9" y="0"/>
                    </a:cubicBezTo>
                    <a:cubicBezTo>
                      <a:pt x="11" y="0"/>
                      <a:pt x="12" y="1"/>
                      <a:pt x="13" y="1"/>
                    </a:cubicBezTo>
                    <a:cubicBezTo>
                      <a:pt x="14" y="2"/>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1" y="5"/>
                      <a:pt x="10" y="4"/>
                      <a:pt x="9" y="4"/>
                    </a:cubicBezTo>
                    <a:cubicBezTo>
                      <a:pt x="8" y="4"/>
                      <a:pt x="8" y="4"/>
                      <a:pt x="7" y="4"/>
                    </a:cubicBezTo>
                    <a:cubicBezTo>
                      <a:pt x="7" y="5"/>
                      <a:pt x="7" y="5"/>
                      <a:pt x="6" y="5"/>
                    </a:cubicBezTo>
                    <a:cubicBezTo>
                      <a:pt x="6" y="6"/>
                      <a:pt x="6" y="6"/>
                      <a:pt x="5" y="7"/>
                    </a:cubicBezTo>
                    <a:cubicBezTo>
                      <a:pt x="5" y="8"/>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6" name="Group 9625">
              <a:extLst>
                <a:ext uri="{FF2B5EF4-FFF2-40B4-BE49-F238E27FC236}">
                  <a16:creationId xmlns:a16="http://schemas.microsoft.com/office/drawing/2014/main" id="{168C934A-39CC-4EBA-92FF-F17E85F23ADC}"/>
                </a:ext>
              </a:extLst>
            </p:cNvPr>
            <p:cNvGrpSpPr/>
            <p:nvPr/>
          </p:nvGrpSpPr>
          <p:grpSpPr>
            <a:xfrm>
              <a:off x="2656529" y="4309320"/>
              <a:ext cx="425028" cy="70370"/>
              <a:chOff x="-955675" y="3864092"/>
              <a:chExt cx="479426" cy="79376"/>
            </a:xfrm>
          </p:grpSpPr>
          <p:sp>
            <p:nvSpPr>
              <p:cNvPr id="8851" name="Freeform 8662">
                <a:extLst>
                  <a:ext uri="{FF2B5EF4-FFF2-40B4-BE49-F238E27FC236}">
                    <a16:creationId xmlns:a16="http://schemas.microsoft.com/office/drawing/2014/main" id="{FB124D6A-30EF-4339-9039-E54A1706CAFA}"/>
                  </a:ext>
                </a:extLst>
              </p:cNvPr>
              <p:cNvSpPr>
                <a:spLocks/>
              </p:cNvSpPr>
              <p:nvPr/>
            </p:nvSpPr>
            <p:spPr bwMode="auto">
              <a:xfrm>
                <a:off x="-955675" y="3870442"/>
                <a:ext cx="46038" cy="69850"/>
              </a:xfrm>
              <a:custGeom>
                <a:avLst/>
                <a:gdLst>
                  <a:gd name="T0" fmla="*/ 17 w 17"/>
                  <a:gd name="T1" fmla="*/ 19 h 27"/>
                  <a:gd name="T2" fmla="*/ 16 w 17"/>
                  <a:gd name="T3" fmla="*/ 23 h 27"/>
                  <a:gd name="T4" fmla="*/ 14 w 17"/>
                  <a:gd name="T5" fmla="*/ 25 h 27"/>
                  <a:gd name="T6" fmla="*/ 11 w 17"/>
                  <a:gd name="T7" fmla="*/ 27 h 27"/>
                  <a:gd name="T8" fmla="*/ 7 w 17"/>
                  <a:gd name="T9" fmla="*/ 27 h 27"/>
                  <a:gd name="T10" fmla="*/ 5 w 17"/>
                  <a:gd name="T11" fmla="*/ 27 h 27"/>
                  <a:gd name="T12" fmla="*/ 3 w 17"/>
                  <a:gd name="T13" fmla="*/ 27 h 27"/>
                  <a:gd name="T14" fmla="*/ 1 w 17"/>
                  <a:gd name="T15" fmla="*/ 26 h 27"/>
                  <a:gd name="T16" fmla="*/ 0 w 17"/>
                  <a:gd name="T17" fmla="*/ 26 h 27"/>
                  <a:gd name="T18" fmla="*/ 0 w 17"/>
                  <a:gd name="T19" fmla="*/ 25 h 27"/>
                  <a:gd name="T20" fmla="*/ 0 w 17"/>
                  <a:gd name="T21" fmla="*/ 24 h 27"/>
                  <a:gd name="T22" fmla="*/ 0 w 17"/>
                  <a:gd name="T23" fmla="*/ 23 h 27"/>
                  <a:gd name="T24" fmla="*/ 0 w 17"/>
                  <a:gd name="T25" fmla="*/ 22 h 27"/>
                  <a:gd name="T26" fmla="*/ 0 w 17"/>
                  <a:gd name="T27" fmla="*/ 22 h 27"/>
                  <a:gd name="T28" fmla="*/ 1 w 17"/>
                  <a:gd name="T29" fmla="*/ 21 h 27"/>
                  <a:gd name="T30" fmla="*/ 1 w 17"/>
                  <a:gd name="T31" fmla="*/ 22 h 27"/>
                  <a:gd name="T32" fmla="*/ 3 w 17"/>
                  <a:gd name="T33" fmla="*/ 22 h 27"/>
                  <a:gd name="T34" fmla="*/ 5 w 17"/>
                  <a:gd name="T35" fmla="*/ 23 h 27"/>
                  <a:gd name="T36" fmla="*/ 7 w 17"/>
                  <a:gd name="T37" fmla="*/ 23 h 27"/>
                  <a:gd name="T38" fmla="*/ 9 w 17"/>
                  <a:gd name="T39" fmla="*/ 23 h 27"/>
                  <a:gd name="T40" fmla="*/ 10 w 17"/>
                  <a:gd name="T41" fmla="*/ 22 h 27"/>
                  <a:gd name="T42" fmla="*/ 11 w 17"/>
                  <a:gd name="T43" fmla="*/ 21 h 27"/>
                  <a:gd name="T44" fmla="*/ 12 w 17"/>
                  <a:gd name="T45" fmla="*/ 20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3 h 27"/>
                  <a:gd name="T58" fmla="*/ 1 w 17"/>
                  <a:gd name="T59" fmla="*/ 11 h 27"/>
                  <a:gd name="T60" fmla="*/ 0 w 17"/>
                  <a:gd name="T61" fmla="*/ 8 h 27"/>
                  <a:gd name="T62" fmla="*/ 1 w 17"/>
                  <a:gd name="T63" fmla="*/ 5 h 27"/>
                  <a:gd name="T64" fmla="*/ 3 w 17"/>
                  <a:gd name="T65" fmla="*/ 2 h 27"/>
                  <a:gd name="T66" fmla="*/ 6 w 17"/>
                  <a:gd name="T67" fmla="*/ 1 h 27"/>
                  <a:gd name="T68" fmla="*/ 9 w 17"/>
                  <a:gd name="T69" fmla="*/ 0 h 27"/>
                  <a:gd name="T70" fmla="*/ 11 w 17"/>
                  <a:gd name="T71" fmla="*/ 0 h 27"/>
                  <a:gd name="T72" fmla="*/ 13 w 17"/>
                  <a:gd name="T73" fmla="*/ 1 h 27"/>
                  <a:gd name="T74" fmla="*/ 14 w 17"/>
                  <a:gd name="T75" fmla="*/ 1 h 27"/>
                  <a:gd name="T76" fmla="*/ 15 w 17"/>
                  <a:gd name="T77" fmla="*/ 2 h 27"/>
                  <a:gd name="T78" fmla="*/ 15 w 17"/>
                  <a:gd name="T79" fmla="*/ 2 h 27"/>
                  <a:gd name="T80" fmla="*/ 16 w 17"/>
                  <a:gd name="T81" fmla="*/ 3 h 27"/>
                  <a:gd name="T82" fmla="*/ 16 w 17"/>
                  <a:gd name="T83" fmla="*/ 3 h 27"/>
                  <a:gd name="T84" fmla="*/ 16 w 17"/>
                  <a:gd name="T85" fmla="*/ 4 h 27"/>
                  <a:gd name="T86" fmla="*/ 16 w 17"/>
                  <a:gd name="T87" fmla="*/ 5 h 27"/>
                  <a:gd name="T88" fmla="*/ 16 w 17"/>
                  <a:gd name="T89" fmla="*/ 6 h 27"/>
                  <a:gd name="T90" fmla="*/ 15 w 17"/>
                  <a:gd name="T91" fmla="*/ 6 h 27"/>
                  <a:gd name="T92" fmla="*/ 15 w 17"/>
                  <a:gd name="T93" fmla="*/ 6 h 27"/>
                  <a:gd name="T94" fmla="*/ 14 w 17"/>
                  <a:gd name="T95" fmla="*/ 6 h 27"/>
                  <a:gd name="T96" fmla="*/ 13 w 17"/>
                  <a:gd name="T97" fmla="*/ 5 h 27"/>
                  <a:gd name="T98" fmla="*/ 11 w 17"/>
                  <a:gd name="T99" fmla="*/ 4 h 27"/>
                  <a:gd name="T100" fmla="*/ 9 w 17"/>
                  <a:gd name="T101" fmla="*/ 4 h 27"/>
                  <a:gd name="T102" fmla="*/ 8 w 17"/>
                  <a:gd name="T103" fmla="*/ 4 h 27"/>
                  <a:gd name="T104" fmla="*/ 7 w 17"/>
                  <a:gd name="T105" fmla="*/ 5 h 27"/>
                  <a:gd name="T106" fmla="*/ 6 w 17"/>
                  <a:gd name="T107" fmla="*/ 6 h 27"/>
                  <a:gd name="T108" fmla="*/ 6 w 17"/>
                  <a:gd name="T109" fmla="*/ 7 h 27"/>
                  <a:gd name="T110" fmla="*/ 6 w 17"/>
                  <a:gd name="T111" fmla="*/ 9 h 27"/>
                  <a:gd name="T112" fmla="*/ 8 w 17"/>
                  <a:gd name="T113" fmla="*/ 10 h 27"/>
                  <a:gd name="T114" fmla="*/ 9 w 17"/>
                  <a:gd name="T115" fmla="*/ 11 h 27"/>
                  <a:gd name="T116" fmla="*/ 11 w 17"/>
                  <a:gd name="T117" fmla="*/ 12 h 27"/>
                  <a:gd name="T118" fmla="*/ 14 w 17"/>
                  <a:gd name="T119" fmla="*/ 13 h 27"/>
                  <a:gd name="T120" fmla="*/ 15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2"/>
                      <a:pt x="16" y="23"/>
                    </a:cubicBezTo>
                    <a:cubicBezTo>
                      <a:pt x="16" y="24"/>
                      <a:pt x="15" y="24"/>
                      <a:pt x="14" y="25"/>
                    </a:cubicBezTo>
                    <a:cubicBezTo>
                      <a:pt x="13" y="26"/>
                      <a:pt x="12" y="26"/>
                      <a:pt x="11" y="27"/>
                    </a:cubicBezTo>
                    <a:cubicBezTo>
                      <a:pt x="10" y="27"/>
                      <a:pt x="9" y="27"/>
                      <a:pt x="7" y="27"/>
                    </a:cubicBezTo>
                    <a:cubicBezTo>
                      <a:pt x="6" y="27"/>
                      <a:pt x="6" y="27"/>
                      <a:pt x="5" y="27"/>
                    </a:cubicBezTo>
                    <a:cubicBezTo>
                      <a:pt x="4" y="27"/>
                      <a:pt x="3" y="27"/>
                      <a:pt x="3" y="27"/>
                    </a:cubicBezTo>
                    <a:cubicBezTo>
                      <a:pt x="2" y="26"/>
                      <a:pt x="2" y="26"/>
                      <a:pt x="1" y="26"/>
                    </a:cubicBezTo>
                    <a:cubicBezTo>
                      <a:pt x="1" y="26"/>
                      <a:pt x="0" y="26"/>
                      <a:pt x="0" y="26"/>
                    </a:cubicBezTo>
                    <a:cubicBezTo>
                      <a:pt x="0" y="25"/>
                      <a:pt x="0" y="25"/>
                      <a:pt x="0" y="25"/>
                    </a:cubicBezTo>
                    <a:cubicBezTo>
                      <a:pt x="0" y="25"/>
                      <a:pt x="0" y="24"/>
                      <a:pt x="0" y="24"/>
                    </a:cubicBezTo>
                    <a:cubicBezTo>
                      <a:pt x="0" y="23"/>
                      <a:pt x="0" y="23"/>
                      <a:pt x="0" y="23"/>
                    </a:cubicBezTo>
                    <a:cubicBezTo>
                      <a:pt x="0" y="22"/>
                      <a:pt x="0" y="22"/>
                      <a:pt x="0" y="22"/>
                    </a:cubicBezTo>
                    <a:cubicBezTo>
                      <a:pt x="0" y="22"/>
                      <a:pt x="0" y="22"/>
                      <a:pt x="0" y="22"/>
                    </a:cubicBezTo>
                    <a:cubicBezTo>
                      <a:pt x="0" y="21"/>
                      <a:pt x="0" y="21"/>
                      <a:pt x="1" y="21"/>
                    </a:cubicBezTo>
                    <a:cubicBezTo>
                      <a:pt x="1" y="21"/>
                      <a:pt x="1" y="22"/>
                      <a:pt x="1" y="22"/>
                    </a:cubicBezTo>
                    <a:cubicBezTo>
                      <a:pt x="2" y="22"/>
                      <a:pt x="2" y="22"/>
                      <a:pt x="3" y="22"/>
                    </a:cubicBezTo>
                    <a:cubicBezTo>
                      <a:pt x="3" y="23"/>
                      <a:pt x="4" y="23"/>
                      <a:pt x="5" y="23"/>
                    </a:cubicBezTo>
                    <a:cubicBezTo>
                      <a:pt x="5" y="23"/>
                      <a:pt x="6" y="23"/>
                      <a:pt x="7" y="23"/>
                    </a:cubicBezTo>
                    <a:cubicBezTo>
                      <a:pt x="8" y="23"/>
                      <a:pt x="9" y="23"/>
                      <a:pt x="9" y="23"/>
                    </a:cubicBezTo>
                    <a:cubicBezTo>
                      <a:pt x="10" y="23"/>
                      <a:pt x="10" y="23"/>
                      <a:pt x="10" y="22"/>
                    </a:cubicBezTo>
                    <a:cubicBezTo>
                      <a:pt x="11" y="22"/>
                      <a:pt x="11" y="22"/>
                      <a:pt x="11" y="21"/>
                    </a:cubicBezTo>
                    <a:cubicBezTo>
                      <a:pt x="11" y="21"/>
                      <a:pt x="12" y="20"/>
                      <a:pt x="12" y="20"/>
                    </a:cubicBezTo>
                    <a:cubicBezTo>
                      <a:pt x="12" y="19"/>
                      <a:pt x="11" y="19"/>
                      <a:pt x="11" y="18"/>
                    </a:cubicBezTo>
                    <a:cubicBezTo>
                      <a:pt x="11" y="18"/>
                      <a:pt x="10" y="17"/>
                      <a:pt x="10" y="17"/>
                    </a:cubicBezTo>
                    <a:cubicBezTo>
                      <a:pt x="9" y="17"/>
                      <a:pt x="9" y="16"/>
                      <a:pt x="8" y="16"/>
                    </a:cubicBezTo>
                    <a:cubicBezTo>
                      <a:pt x="7" y="16"/>
                      <a:pt x="7" y="15"/>
                      <a:pt x="6" y="15"/>
                    </a:cubicBezTo>
                    <a:cubicBezTo>
                      <a:pt x="5" y="15"/>
                      <a:pt x="5" y="14"/>
                      <a:pt x="4" y="14"/>
                    </a:cubicBezTo>
                    <a:cubicBezTo>
                      <a:pt x="3" y="14"/>
                      <a:pt x="3" y="13"/>
                      <a:pt x="2" y="13"/>
                    </a:cubicBezTo>
                    <a:cubicBezTo>
                      <a:pt x="1" y="12"/>
                      <a:pt x="1" y="11"/>
                      <a:pt x="1" y="11"/>
                    </a:cubicBezTo>
                    <a:cubicBezTo>
                      <a:pt x="0" y="10"/>
                      <a:pt x="0" y="9"/>
                      <a:pt x="0" y="8"/>
                    </a:cubicBezTo>
                    <a:cubicBezTo>
                      <a:pt x="0" y="7"/>
                      <a:pt x="0" y="5"/>
                      <a:pt x="1" y="5"/>
                    </a:cubicBezTo>
                    <a:cubicBezTo>
                      <a:pt x="1" y="4"/>
                      <a:pt x="2" y="3"/>
                      <a:pt x="3" y="2"/>
                    </a:cubicBezTo>
                    <a:cubicBezTo>
                      <a:pt x="4" y="2"/>
                      <a:pt x="5" y="1"/>
                      <a:pt x="6" y="1"/>
                    </a:cubicBezTo>
                    <a:cubicBezTo>
                      <a:pt x="7" y="0"/>
                      <a:pt x="8" y="0"/>
                      <a:pt x="9" y="0"/>
                    </a:cubicBezTo>
                    <a:cubicBezTo>
                      <a:pt x="10" y="0"/>
                      <a:pt x="10" y="0"/>
                      <a:pt x="11" y="0"/>
                    </a:cubicBezTo>
                    <a:cubicBezTo>
                      <a:pt x="12" y="1"/>
                      <a:pt x="12" y="1"/>
                      <a:pt x="13" y="1"/>
                    </a:cubicBezTo>
                    <a:cubicBezTo>
                      <a:pt x="13" y="1"/>
                      <a:pt x="14" y="1"/>
                      <a:pt x="14" y="1"/>
                    </a:cubicBezTo>
                    <a:cubicBezTo>
                      <a:pt x="15" y="2"/>
                      <a:pt x="15" y="2"/>
                      <a:pt x="15" y="2"/>
                    </a:cubicBezTo>
                    <a:cubicBezTo>
                      <a:pt x="15" y="2"/>
                      <a:pt x="15" y="2"/>
                      <a:pt x="15" y="2"/>
                    </a:cubicBezTo>
                    <a:cubicBezTo>
                      <a:pt x="15" y="2"/>
                      <a:pt x="16" y="3"/>
                      <a:pt x="16" y="3"/>
                    </a:cubicBezTo>
                    <a:cubicBezTo>
                      <a:pt x="16" y="3"/>
                      <a:pt x="16" y="3"/>
                      <a:pt x="16" y="3"/>
                    </a:cubicBezTo>
                    <a:cubicBezTo>
                      <a:pt x="16" y="3"/>
                      <a:pt x="16" y="4"/>
                      <a:pt x="16" y="4"/>
                    </a:cubicBezTo>
                    <a:cubicBezTo>
                      <a:pt x="16" y="4"/>
                      <a:pt x="16" y="5"/>
                      <a:pt x="16" y="5"/>
                    </a:cubicBezTo>
                    <a:cubicBezTo>
                      <a:pt x="16" y="5"/>
                      <a:pt x="16" y="5"/>
                      <a:pt x="16" y="6"/>
                    </a:cubicBezTo>
                    <a:cubicBezTo>
                      <a:pt x="15" y="6"/>
                      <a:pt x="15" y="6"/>
                      <a:pt x="15" y="6"/>
                    </a:cubicBezTo>
                    <a:cubicBezTo>
                      <a:pt x="15" y="6"/>
                      <a:pt x="15" y="6"/>
                      <a:pt x="15" y="6"/>
                    </a:cubicBezTo>
                    <a:cubicBezTo>
                      <a:pt x="15" y="6"/>
                      <a:pt x="15" y="6"/>
                      <a:pt x="14" y="6"/>
                    </a:cubicBezTo>
                    <a:cubicBezTo>
                      <a:pt x="14" y="6"/>
                      <a:pt x="14" y="5"/>
                      <a:pt x="13" y="5"/>
                    </a:cubicBezTo>
                    <a:cubicBezTo>
                      <a:pt x="13" y="5"/>
                      <a:pt x="12" y="5"/>
                      <a:pt x="11" y="4"/>
                    </a:cubicBezTo>
                    <a:cubicBezTo>
                      <a:pt x="11" y="4"/>
                      <a:pt x="10" y="4"/>
                      <a:pt x="9" y="4"/>
                    </a:cubicBezTo>
                    <a:cubicBezTo>
                      <a:pt x="9" y="4"/>
                      <a:pt x="8" y="4"/>
                      <a:pt x="8" y="4"/>
                    </a:cubicBezTo>
                    <a:cubicBezTo>
                      <a:pt x="7" y="5"/>
                      <a:pt x="7" y="5"/>
                      <a:pt x="7" y="5"/>
                    </a:cubicBezTo>
                    <a:cubicBezTo>
                      <a:pt x="6" y="5"/>
                      <a:pt x="6" y="6"/>
                      <a:pt x="6" y="6"/>
                    </a:cubicBezTo>
                    <a:cubicBezTo>
                      <a:pt x="6" y="6"/>
                      <a:pt x="6" y="7"/>
                      <a:pt x="6" y="7"/>
                    </a:cubicBezTo>
                    <a:cubicBezTo>
                      <a:pt x="6" y="8"/>
                      <a:pt x="6" y="8"/>
                      <a:pt x="6" y="9"/>
                    </a:cubicBezTo>
                    <a:cubicBezTo>
                      <a:pt x="7" y="9"/>
                      <a:pt x="7" y="10"/>
                      <a:pt x="8" y="10"/>
                    </a:cubicBezTo>
                    <a:cubicBezTo>
                      <a:pt x="8" y="10"/>
                      <a:pt x="9" y="10"/>
                      <a:pt x="9" y="11"/>
                    </a:cubicBezTo>
                    <a:cubicBezTo>
                      <a:pt x="10" y="11"/>
                      <a:pt x="11" y="11"/>
                      <a:pt x="11" y="12"/>
                    </a:cubicBezTo>
                    <a:cubicBezTo>
                      <a:pt x="12" y="12"/>
                      <a:pt x="13" y="12"/>
                      <a:pt x="14" y="13"/>
                    </a:cubicBezTo>
                    <a:cubicBezTo>
                      <a:pt x="14" y="13"/>
                      <a:pt x="15" y="14"/>
                      <a:pt x="15" y="14"/>
                    </a:cubicBezTo>
                    <a:cubicBezTo>
                      <a:pt x="16" y="15"/>
                      <a:pt x="16" y="15"/>
                      <a:pt x="17" y="16"/>
                    </a:cubicBezTo>
                    <a:cubicBezTo>
                      <a:pt x="17" y="17"/>
                      <a:pt x="17" y="18"/>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2" name="Freeform 8663">
                <a:extLst>
                  <a:ext uri="{FF2B5EF4-FFF2-40B4-BE49-F238E27FC236}">
                    <a16:creationId xmlns:a16="http://schemas.microsoft.com/office/drawing/2014/main" id="{A08DB9B8-D5C6-4852-AEAC-1271998A8EAB}"/>
                  </a:ext>
                </a:extLst>
              </p:cNvPr>
              <p:cNvSpPr>
                <a:spLocks/>
              </p:cNvSpPr>
              <p:nvPr/>
            </p:nvSpPr>
            <p:spPr bwMode="auto">
              <a:xfrm>
                <a:off x="-898525" y="3864092"/>
                <a:ext cx="44450"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4 w 17"/>
                  <a:gd name="T11" fmla="*/ 29 h 29"/>
                  <a:gd name="T12" fmla="*/ 13 w 17"/>
                  <a:gd name="T13" fmla="*/ 29 h 29"/>
                  <a:gd name="T14" fmla="*/ 12 w 17"/>
                  <a:gd name="T15" fmla="*/ 29 h 29"/>
                  <a:gd name="T16" fmla="*/ 12 w 17"/>
                  <a:gd name="T17" fmla="*/ 28 h 29"/>
                  <a:gd name="T18" fmla="*/ 12 w 17"/>
                  <a:gd name="T19" fmla="*/ 18 h 29"/>
                  <a:gd name="T20" fmla="*/ 12 w 17"/>
                  <a:gd name="T21" fmla="*/ 16 h 29"/>
                  <a:gd name="T22" fmla="*/ 12 w 17"/>
                  <a:gd name="T23" fmla="*/ 15 h 29"/>
                  <a:gd name="T24" fmla="*/ 11 w 17"/>
                  <a:gd name="T25" fmla="*/ 14 h 29"/>
                  <a:gd name="T26" fmla="*/ 9 w 17"/>
                  <a:gd name="T27" fmla="*/ 14 h 29"/>
                  <a:gd name="T28" fmla="*/ 7 w 17"/>
                  <a:gd name="T29" fmla="*/ 15 h 29"/>
                  <a:gd name="T30" fmla="*/ 5 w 17"/>
                  <a:gd name="T31" fmla="*/ 17 h 29"/>
                  <a:gd name="T32" fmla="*/ 5 w 17"/>
                  <a:gd name="T33" fmla="*/ 28 h 29"/>
                  <a:gd name="T34" fmla="*/ 5 w 17"/>
                  <a:gd name="T35" fmla="*/ 29 h 29"/>
                  <a:gd name="T36" fmla="*/ 5 w 17"/>
                  <a:gd name="T37" fmla="*/ 29 h 29"/>
                  <a:gd name="T38" fmla="*/ 4 w 17"/>
                  <a:gd name="T39" fmla="*/ 29 h 29"/>
                  <a:gd name="T40" fmla="*/ 3 w 17"/>
                  <a:gd name="T41" fmla="*/ 29 h 29"/>
                  <a:gd name="T42" fmla="*/ 1 w 17"/>
                  <a:gd name="T43" fmla="*/ 29 h 29"/>
                  <a:gd name="T44" fmla="*/ 0 w 17"/>
                  <a:gd name="T45" fmla="*/ 29 h 29"/>
                  <a:gd name="T46" fmla="*/ 0 w 17"/>
                  <a:gd name="T47" fmla="*/ 29 h 29"/>
                  <a:gd name="T48" fmla="*/ 0 w 17"/>
                  <a:gd name="T49" fmla="*/ 28 h 29"/>
                  <a:gd name="T50" fmla="*/ 0 w 17"/>
                  <a:gd name="T51" fmla="*/ 1 h 29"/>
                  <a:gd name="T52" fmla="*/ 0 w 17"/>
                  <a:gd name="T53" fmla="*/ 1 h 29"/>
                  <a:gd name="T54" fmla="*/ 0 w 17"/>
                  <a:gd name="T55" fmla="*/ 1 h 29"/>
                  <a:gd name="T56" fmla="*/ 1 w 17"/>
                  <a:gd name="T57" fmla="*/ 0 h 29"/>
                  <a:gd name="T58" fmla="*/ 3 w 17"/>
                  <a:gd name="T59" fmla="*/ 0 h 29"/>
                  <a:gd name="T60" fmla="*/ 4 w 17"/>
                  <a:gd name="T61" fmla="*/ 0 h 29"/>
                  <a:gd name="T62" fmla="*/ 5 w 17"/>
                  <a:gd name="T63" fmla="*/ 1 h 29"/>
                  <a:gd name="T64" fmla="*/ 5 w 17"/>
                  <a:gd name="T65" fmla="*/ 1 h 29"/>
                  <a:gd name="T66" fmla="*/ 5 w 17"/>
                  <a:gd name="T67" fmla="*/ 1 h 29"/>
                  <a:gd name="T68" fmla="*/ 5 w 17"/>
                  <a:gd name="T69" fmla="*/ 12 h 29"/>
                  <a:gd name="T70" fmla="*/ 8 w 17"/>
                  <a:gd name="T71" fmla="*/ 11 h 29"/>
                  <a:gd name="T72" fmla="*/ 11 w 17"/>
                  <a:gd name="T73" fmla="*/ 10 h 29"/>
                  <a:gd name="T74" fmla="*/ 14 w 17"/>
                  <a:gd name="T75" fmla="*/ 11 h 29"/>
                  <a:gd name="T76" fmla="*/ 16 w 17"/>
                  <a:gd name="T77" fmla="*/ 12 h 29"/>
                  <a:gd name="T78" fmla="*/ 17 w 17"/>
                  <a:gd name="T79" fmla="*/ 15 h 29"/>
                  <a:gd name="T80" fmla="*/ 17 w 17"/>
                  <a:gd name="T81" fmla="*/ 18 h 29"/>
                  <a:gd name="T82" fmla="*/ 17 w 17"/>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9">
                    <a:moveTo>
                      <a:pt x="17" y="28"/>
                    </a:moveTo>
                    <a:cubicBezTo>
                      <a:pt x="17" y="29"/>
                      <a:pt x="17" y="29"/>
                      <a:pt x="17" y="29"/>
                    </a:cubicBezTo>
                    <a:cubicBezTo>
                      <a:pt x="17" y="29"/>
                      <a:pt x="17" y="29"/>
                      <a:pt x="17" y="29"/>
                    </a:cubicBezTo>
                    <a:cubicBezTo>
                      <a:pt x="17" y="29"/>
                      <a:pt x="16" y="29"/>
                      <a:pt x="16" y="29"/>
                    </a:cubicBezTo>
                    <a:cubicBezTo>
                      <a:pt x="16" y="29"/>
                      <a:pt x="15" y="29"/>
                      <a:pt x="15" y="29"/>
                    </a:cubicBezTo>
                    <a:cubicBezTo>
                      <a:pt x="14" y="29"/>
                      <a:pt x="14" y="29"/>
                      <a:pt x="14" y="29"/>
                    </a:cubicBezTo>
                    <a:cubicBezTo>
                      <a:pt x="13" y="29"/>
                      <a:pt x="13" y="29"/>
                      <a:pt x="13" y="29"/>
                    </a:cubicBezTo>
                    <a:cubicBezTo>
                      <a:pt x="13" y="29"/>
                      <a:pt x="12" y="29"/>
                      <a:pt x="12" y="29"/>
                    </a:cubicBezTo>
                    <a:cubicBezTo>
                      <a:pt x="12" y="29"/>
                      <a:pt x="12" y="29"/>
                      <a:pt x="12" y="28"/>
                    </a:cubicBezTo>
                    <a:cubicBezTo>
                      <a:pt x="12" y="18"/>
                      <a:pt x="12" y="18"/>
                      <a:pt x="12" y="18"/>
                    </a:cubicBezTo>
                    <a:cubicBezTo>
                      <a:pt x="12" y="17"/>
                      <a:pt x="12" y="17"/>
                      <a:pt x="12" y="16"/>
                    </a:cubicBezTo>
                    <a:cubicBezTo>
                      <a:pt x="12" y="16"/>
                      <a:pt x="12" y="15"/>
                      <a:pt x="12" y="15"/>
                    </a:cubicBezTo>
                    <a:cubicBezTo>
                      <a:pt x="11" y="15"/>
                      <a:pt x="11" y="14"/>
                      <a:pt x="11" y="14"/>
                    </a:cubicBezTo>
                    <a:cubicBezTo>
                      <a:pt x="10" y="14"/>
                      <a:pt x="10" y="14"/>
                      <a:pt x="9" y="14"/>
                    </a:cubicBezTo>
                    <a:cubicBezTo>
                      <a:pt x="9" y="14"/>
                      <a:pt x="8" y="14"/>
                      <a:pt x="7" y="15"/>
                    </a:cubicBezTo>
                    <a:cubicBezTo>
                      <a:pt x="7" y="15"/>
                      <a:pt x="6" y="16"/>
                      <a:pt x="5" y="17"/>
                    </a:cubicBezTo>
                    <a:cubicBezTo>
                      <a:pt x="5" y="28"/>
                      <a:pt x="5" y="28"/>
                      <a:pt x="5" y="28"/>
                    </a:cubicBezTo>
                    <a:cubicBezTo>
                      <a:pt x="5" y="29"/>
                      <a:pt x="5" y="29"/>
                      <a:pt x="5" y="29"/>
                    </a:cubicBezTo>
                    <a:cubicBezTo>
                      <a:pt x="5" y="29"/>
                      <a:pt x="5" y="29"/>
                      <a:pt x="5" y="29"/>
                    </a:cubicBezTo>
                    <a:cubicBezTo>
                      <a:pt x="4" y="29"/>
                      <a:pt x="4" y="29"/>
                      <a:pt x="4" y="29"/>
                    </a:cubicBezTo>
                    <a:cubicBezTo>
                      <a:pt x="3" y="29"/>
                      <a:pt x="3" y="29"/>
                      <a:pt x="3" y="29"/>
                    </a:cubicBezTo>
                    <a:cubicBezTo>
                      <a:pt x="2" y="29"/>
                      <a:pt x="2" y="29"/>
                      <a:pt x="1" y="29"/>
                    </a:cubicBezTo>
                    <a:cubicBezTo>
                      <a:pt x="1" y="29"/>
                      <a:pt x="1" y="29"/>
                      <a:pt x="0" y="29"/>
                    </a:cubicBezTo>
                    <a:cubicBezTo>
                      <a:pt x="0" y="29"/>
                      <a:pt x="0" y="29"/>
                      <a:pt x="0" y="29"/>
                    </a:cubicBezTo>
                    <a:cubicBezTo>
                      <a:pt x="0" y="29"/>
                      <a:pt x="0" y="29"/>
                      <a:pt x="0" y="28"/>
                    </a:cubicBezTo>
                    <a:cubicBezTo>
                      <a:pt x="0" y="1"/>
                      <a:pt x="0" y="1"/>
                      <a:pt x="0" y="1"/>
                    </a:cubicBezTo>
                    <a:cubicBezTo>
                      <a:pt x="0" y="1"/>
                      <a:pt x="0" y="1"/>
                      <a:pt x="0" y="1"/>
                    </a:cubicBezTo>
                    <a:cubicBezTo>
                      <a:pt x="0" y="1"/>
                      <a:pt x="0" y="1"/>
                      <a:pt x="0" y="1"/>
                    </a:cubicBezTo>
                    <a:cubicBezTo>
                      <a:pt x="1" y="1"/>
                      <a:pt x="1" y="1"/>
                      <a:pt x="1" y="0"/>
                    </a:cubicBezTo>
                    <a:cubicBezTo>
                      <a:pt x="2" y="0"/>
                      <a:pt x="2" y="0"/>
                      <a:pt x="3" y="0"/>
                    </a:cubicBezTo>
                    <a:cubicBezTo>
                      <a:pt x="3" y="0"/>
                      <a:pt x="3" y="0"/>
                      <a:pt x="4" y="0"/>
                    </a:cubicBezTo>
                    <a:cubicBezTo>
                      <a:pt x="4" y="1"/>
                      <a:pt x="4" y="1"/>
                      <a:pt x="5" y="1"/>
                    </a:cubicBezTo>
                    <a:cubicBezTo>
                      <a:pt x="5" y="1"/>
                      <a:pt x="5" y="1"/>
                      <a:pt x="5" y="1"/>
                    </a:cubicBezTo>
                    <a:cubicBezTo>
                      <a:pt x="5" y="1"/>
                      <a:pt x="5" y="1"/>
                      <a:pt x="5" y="1"/>
                    </a:cubicBezTo>
                    <a:cubicBezTo>
                      <a:pt x="5" y="12"/>
                      <a:pt x="5" y="12"/>
                      <a:pt x="5" y="12"/>
                    </a:cubicBezTo>
                    <a:cubicBezTo>
                      <a:pt x="6" y="12"/>
                      <a:pt x="7" y="11"/>
                      <a:pt x="8" y="11"/>
                    </a:cubicBezTo>
                    <a:cubicBezTo>
                      <a:pt x="9" y="10"/>
                      <a:pt x="10" y="10"/>
                      <a:pt x="11" y="10"/>
                    </a:cubicBezTo>
                    <a:cubicBezTo>
                      <a:pt x="12" y="10"/>
                      <a:pt x="13" y="10"/>
                      <a:pt x="14" y="11"/>
                    </a:cubicBezTo>
                    <a:cubicBezTo>
                      <a:pt x="15" y="11"/>
                      <a:pt x="15" y="12"/>
                      <a:pt x="16" y="12"/>
                    </a:cubicBezTo>
                    <a:cubicBezTo>
                      <a:pt x="16" y="13"/>
                      <a:pt x="17" y="14"/>
                      <a:pt x="17" y="15"/>
                    </a:cubicBezTo>
                    <a:cubicBezTo>
                      <a:pt x="17" y="15"/>
                      <a:pt x="17" y="17"/>
                      <a:pt x="17" y="1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3" name="Freeform 8664">
                <a:extLst>
                  <a:ext uri="{FF2B5EF4-FFF2-40B4-BE49-F238E27FC236}">
                    <a16:creationId xmlns:a16="http://schemas.microsoft.com/office/drawing/2014/main" id="{EDEB66B5-7A0E-449F-83FE-8DC82FBFAF07}"/>
                  </a:ext>
                </a:extLst>
              </p:cNvPr>
              <p:cNvSpPr>
                <a:spLocks/>
              </p:cNvSpPr>
              <p:nvPr/>
            </p:nvSpPr>
            <p:spPr bwMode="auto">
              <a:xfrm>
                <a:off x="-827087" y="3900605"/>
                <a:ext cx="19050" cy="11113"/>
              </a:xfrm>
              <a:custGeom>
                <a:avLst/>
                <a:gdLst>
                  <a:gd name="T0" fmla="*/ 7 w 7"/>
                  <a:gd name="T1" fmla="*/ 4 h 4"/>
                  <a:gd name="T2" fmla="*/ 6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2"/>
                      <a:pt x="7" y="2"/>
                      <a:pt x="6" y="1"/>
                    </a:cubicBezTo>
                    <a:cubicBezTo>
                      <a:pt x="6" y="0"/>
                      <a:pt x="5" y="0"/>
                      <a:pt x="4" y="0"/>
                    </a:cubicBezTo>
                    <a:cubicBezTo>
                      <a:pt x="3" y="0"/>
                      <a:pt x="2" y="0"/>
                      <a:pt x="2" y="0"/>
                    </a:cubicBezTo>
                    <a:cubicBezTo>
                      <a:pt x="1" y="0"/>
                      <a:pt x="1" y="1"/>
                      <a:pt x="1" y="1"/>
                    </a:cubicBezTo>
                    <a:cubicBezTo>
                      <a:pt x="0" y="1"/>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4" name="Freeform 8665">
                <a:extLst>
                  <a:ext uri="{FF2B5EF4-FFF2-40B4-BE49-F238E27FC236}">
                    <a16:creationId xmlns:a16="http://schemas.microsoft.com/office/drawing/2014/main" id="{BE716C53-12D8-4CC6-8752-6D6D8BF114F3}"/>
                  </a:ext>
                </a:extLst>
              </p:cNvPr>
              <p:cNvSpPr>
                <a:spLocks/>
              </p:cNvSpPr>
              <p:nvPr/>
            </p:nvSpPr>
            <p:spPr bwMode="auto">
              <a:xfrm>
                <a:off x="-842962" y="3891080"/>
                <a:ext cx="47625" cy="49213"/>
              </a:xfrm>
              <a:custGeom>
                <a:avLst/>
                <a:gdLst>
                  <a:gd name="T0" fmla="*/ 18 w 18"/>
                  <a:gd name="T1" fmla="*/ 10 h 19"/>
                  <a:gd name="T2" fmla="*/ 18 w 18"/>
                  <a:gd name="T3" fmla="*/ 11 h 19"/>
                  <a:gd name="T4" fmla="*/ 17 w 18"/>
                  <a:gd name="T5" fmla="*/ 12 h 19"/>
                  <a:gd name="T6" fmla="*/ 6 w 18"/>
                  <a:gd name="T7" fmla="*/ 12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2"/>
                      <a:pt x="17" y="12"/>
                    </a:cubicBezTo>
                    <a:cubicBezTo>
                      <a:pt x="6" y="12"/>
                      <a:pt x="6" y="12"/>
                      <a:pt x="6" y="12"/>
                    </a:cubicBezTo>
                    <a:cubicBezTo>
                      <a:pt x="6" y="12"/>
                      <a:pt x="6" y="13"/>
                      <a:pt x="6" y="13"/>
                    </a:cubicBezTo>
                    <a:cubicBezTo>
                      <a:pt x="6" y="14"/>
                      <a:pt x="6" y="14"/>
                      <a:pt x="7" y="14"/>
                    </a:cubicBezTo>
                    <a:cubicBezTo>
                      <a:pt x="7" y="15"/>
                      <a:pt x="8" y="15"/>
                      <a:pt x="8" y="15"/>
                    </a:cubicBezTo>
                    <a:cubicBezTo>
                      <a:pt x="9" y="15"/>
                      <a:pt x="10" y="15"/>
                      <a:pt x="11" y="15"/>
                    </a:cubicBezTo>
                    <a:cubicBezTo>
                      <a:pt x="12" y="15"/>
                      <a:pt x="12" y="15"/>
                      <a:pt x="13" y="15"/>
                    </a:cubicBezTo>
                    <a:cubicBezTo>
                      <a:pt x="14" y="15"/>
                      <a:pt x="14" y="15"/>
                      <a:pt x="15" y="14"/>
                    </a:cubicBezTo>
                    <a:cubicBezTo>
                      <a:pt x="15" y="14"/>
                      <a:pt x="16" y="14"/>
                      <a:pt x="16" y="14"/>
                    </a:cubicBezTo>
                    <a:cubicBezTo>
                      <a:pt x="16" y="14"/>
                      <a:pt x="17" y="13"/>
                      <a:pt x="17" y="13"/>
                    </a:cubicBezTo>
                    <a:cubicBezTo>
                      <a:pt x="17" y="13"/>
                      <a:pt x="17" y="13"/>
                      <a:pt x="17"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7" y="17"/>
                      <a:pt x="17" y="17"/>
                      <a:pt x="17" y="17"/>
                    </a:cubicBezTo>
                    <a:cubicBezTo>
                      <a:pt x="17" y="17"/>
                      <a:pt x="17" y="17"/>
                      <a:pt x="16" y="18"/>
                    </a:cubicBezTo>
                    <a:cubicBezTo>
                      <a:pt x="16" y="18"/>
                      <a:pt x="15" y="18"/>
                      <a:pt x="15" y="18"/>
                    </a:cubicBezTo>
                    <a:cubicBezTo>
                      <a:pt x="14" y="19"/>
                      <a:pt x="13" y="19"/>
                      <a:pt x="13" y="19"/>
                    </a:cubicBezTo>
                    <a:cubicBezTo>
                      <a:pt x="12" y="19"/>
                      <a:pt x="11" y="19"/>
                      <a:pt x="10" y="19"/>
                    </a:cubicBezTo>
                    <a:cubicBezTo>
                      <a:pt x="9" y="19"/>
                      <a:pt x="7" y="19"/>
                      <a:pt x="6" y="19"/>
                    </a:cubicBezTo>
                    <a:cubicBezTo>
                      <a:pt x="5" y="18"/>
                      <a:pt x="4" y="18"/>
                      <a:pt x="3" y="17"/>
                    </a:cubicBezTo>
                    <a:cubicBezTo>
                      <a:pt x="2" y="16"/>
                      <a:pt x="1" y="15"/>
                      <a:pt x="1" y="14"/>
                    </a:cubicBezTo>
                    <a:cubicBezTo>
                      <a:pt x="1" y="13"/>
                      <a:pt x="0" y="11"/>
                      <a:pt x="0" y="10"/>
                    </a:cubicBezTo>
                    <a:cubicBezTo>
                      <a:pt x="0" y="8"/>
                      <a:pt x="1" y="7"/>
                      <a:pt x="1" y="6"/>
                    </a:cubicBezTo>
                    <a:cubicBezTo>
                      <a:pt x="1" y="4"/>
                      <a:pt x="2" y="3"/>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5" name="Freeform 8666">
                <a:extLst>
                  <a:ext uri="{FF2B5EF4-FFF2-40B4-BE49-F238E27FC236}">
                    <a16:creationId xmlns:a16="http://schemas.microsoft.com/office/drawing/2014/main" id="{840E4BF6-5932-4C9C-B909-213ACB516E6C}"/>
                  </a:ext>
                </a:extLst>
              </p:cNvPr>
              <p:cNvSpPr>
                <a:spLocks/>
              </p:cNvSpPr>
              <p:nvPr/>
            </p:nvSpPr>
            <p:spPr bwMode="auto">
              <a:xfrm>
                <a:off x="-784225" y="3891080"/>
                <a:ext cx="31750" cy="49213"/>
              </a:xfrm>
              <a:custGeom>
                <a:avLst/>
                <a:gdLst>
                  <a:gd name="T0" fmla="*/ 12 w 12"/>
                  <a:gd name="T1" fmla="*/ 2 h 19"/>
                  <a:gd name="T2" fmla="*/ 12 w 12"/>
                  <a:gd name="T3" fmla="*/ 3 h 19"/>
                  <a:gd name="T4" fmla="*/ 12 w 12"/>
                  <a:gd name="T5" fmla="*/ 4 h 19"/>
                  <a:gd name="T6" fmla="*/ 12 w 12"/>
                  <a:gd name="T7" fmla="*/ 4 h 19"/>
                  <a:gd name="T8" fmla="*/ 12 w 12"/>
                  <a:gd name="T9" fmla="*/ 4 h 19"/>
                  <a:gd name="T10" fmla="*/ 11 w 12"/>
                  <a:gd name="T11" fmla="*/ 4 h 19"/>
                  <a:gd name="T12" fmla="*/ 11 w 12"/>
                  <a:gd name="T13" fmla="*/ 4 h 19"/>
                  <a:gd name="T14" fmla="*/ 10 w 12"/>
                  <a:gd name="T15" fmla="*/ 4 h 19"/>
                  <a:gd name="T16" fmla="*/ 9 w 12"/>
                  <a:gd name="T17" fmla="*/ 4 h 19"/>
                  <a:gd name="T18" fmla="*/ 9 w 12"/>
                  <a:gd name="T19" fmla="*/ 4 h 19"/>
                  <a:gd name="T20" fmla="*/ 8 w 12"/>
                  <a:gd name="T21" fmla="*/ 5 h 19"/>
                  <a:gd name="T22" fmla="*/ 7 w 12"/>
                  <a:gd name="T23" fmla="*/ 6 h 19"/>
                  <a:gd name="T24" fmla="*/ 6 w 12"/>
                  <a:gd name="T25" fmla="*/ 7 h 19"/>
                  <a:gd name="T26" fmla="*/ 6 w 12"/>
                  <a:gd name="T27" fmla="*/ 18 h 19"/>
                  <a:gd name="T28" fmla="*/ 6 w 12"/>
                  <a:gd name="T29" fmla="*/ 19 h 19"/>
                  <a:gd name="T30" fmla="*/ 5 w 12"/>
                  <a:gd name="T31" fmla="*/ 19 h 19"/>
                  <a:gd name="T32" fmla="*/ 4 w 12"/>
                  <a:gd name="T33" fmla="*/ 19 h 19"/>
                  <a:gd name="T34" fmla="*/ 3 w 12"/>
                  <a:gd name="T35" fmla="*/ 19 h 19"/>
                  <a:gd name="T36" fmla="*/ 2 w 12"/>
                  <a:gd name="T37" fmla="*/ 19 h 19"/>
                  <a:gd name="T38" fmla="*/ 1 w 12"/>
                  <a:gd name="T39" fmla="*/ 19 h 19"/>
                  <a:gd name="T40" fmla="*/ 1 w 12"/>
                  <a:gd name="T41" fmla="*/ 19 h 19"/>
                  <a:gd name="T42" fmla="*/ 0 w 12"/>
                  <a:gd name="T43" fmla="*/ 18 h 19"/>
                  <a:gd name="T44" fmla="*/ 0 w 12"/>
                  <a:gd name="T45" fmla="*/ 1 h 19"/>
                  <a:gd name="T46" fmla="*/ 1 w 12"/>
                  <a:gd name="T47" fmla="*/ 0 h 19"/>
                  <a:gd name="T48" fmla="*/ 1 w 12"/>
                  <a:gd name="T49" fmla="*/ 0 h 19"/>
                  <a:gd name="T50" fmla="*/ 2 w 12"/>
                  <a:gd name="T51" fmla="*/ 0 h 19"/>
                  <a:gd name="T52" fmla="*/ 3 w 12"/>
                  <a:gd name="T53" fmla="*/ 0 h 19"/>
                  <a:gd name="T54" fmla="*/ 4 w 12"/>
                  <a:gd name="T55" fmla="*/ 0 h 19"/>
                  <a:gd name="T56" fmla="*/ 4 w 12"/>
                  <a:gd name="T57" fmla="*/ 0 h 19"/>
                  <a:gd name="T58" fmla="*/ 5 w 12"/>
                  <a:gd name="T59" fmla="*/ 0 h 19"/>
                  <a:gd name="T60" fmla="*/ 5 w 12"/>
                  <a:gd name="T61" fmla="*/ 1 h 19"/>
                  <a:gd name="T62" fmla="*/ 5 w 12"/>
                  <a:gd name="T63" fmla="*/ 3 h 19"/>
                  <a:gd name="T64" fmla="*/ 6 w 12"/>
                  <a:gd name="T65" fmla="*/ 2 h 19"/>
                  <a:gd name="T66" fmla="*/ 7 w 12"/>
                  <a:gd name="T67" fmla="*/ 1 h 19"/>
                  <a:gd name="T68" fmla="*/ 9 w 12"/>
                  <a:gd name="T69" fmla="*/ 0 h 19"/>
                  <a:gd name="T70" fmla="*/ 10 w 12"/>
                  <a:gd name="T71" fmla="*/ 0 h 19"/>
                  <a:gd name="T72" fmla="*/ 10 w 12"/>
                  <a:gd name="T73" fmla="*/ 0 h 19"/>
                  <a:gd name="T74" fmla="*/ 11 w 12"/>
                  <a:gd name="T75" fmla="*/ 0 h 19"/>
                  <a:gd name="T76" fmla="*/ 12 w 12"/>
                  <a:gd name="T77" fmla="*/ 0 h 19"/>
                  <a:gd name="T78" fmla="*/ 12 w 12"/>
                  <a:gd name="T79" fmla="*/ 0 h 19"/>
                  <a:gd name="T80" fmla="*/ 12 w 12"/>
                  <a:gd name="T81" fmla="*/ 1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3"/>
                      <a:pt x="12" y="4"/>
                      <a:pt x="12" y="4"/>
                    </a:cubicBezTo>
                    <a:cubicBezTo>
                      <a:pt x="12" y="4"/>
                      <a:pt x="12" y="4"/>
                      <a:pt x="12" y="4"/>
                    </a:cubicBezTo>
                    <a:cubicBezTo>
                      <a:pt x="12" y="4"/>
                      <a:pt x="12" y="4"/>
                      <a:pt x="12" y="4"/>
                    </a:cubicBezTo>
                    <a:cubicBezTo>
                      <a:pt x="11" y="4"/>
                      <a:pt x="11" y="4"/>
                      <a:pt x="11" y="4"/>
                    </a:cubicBezTo>
                    <a:cubicBezTo>
                      <a:pt x="11" y="4"/>
                      <a:pt x="11" y="4"/>
                      <a:pt x="11" y="4"/>
                    </a:cubicBezTo>
                    <a:cubicBezTo>
                      <a:pt x="11" y="4"/>
                      <a:pt x="10" y="4"/>
                      <a:pt x="10" y="4"/>
                    </a:cubicBezTo>
                    <a:cubicBezTo>
                      <a:pt x="10" y="4"/>
                      <a:pt x="10" y="4"/>
                      <a:pt x="9" y="4"/>
                    </a:cubicBezTo>
                    <a:cubicBezTo>
                      <a:pt x="9" y="4"/>
                      <a:pt x="9" y="4"/>
                      <a:pt x="9" y="4"/>
                    </a:cubicBezTo>
                    <a:cubicBezTo>
                      <a:pt x="8" y="4"/>
                      <a:pt x="8" y="4"/>
                      <a:pt x="8" y="5"/>
                    </a:cubicBezTo>
                    <a:cubicBezTo>
                      <a:pt x="7" y="5"/>
                      <a:pt x="7" y="5"/>
                      <a:pt x="7" y="6"/>
                    </a:cubicBezTo>
                    <a:cubicBezTo>
                      <a:pt x="6" y="6"/>
                      <a:pt x="6" y="7"/>
                      <a:pt x="6" y="7"/>
                    </a:cubicBezTo>
                    <a:cubicBezTo>
                      <a:pt x="6" y="18"/>
                      <a:pt x="6" y="18"/>
                      <a:pt x="6" y="18"/>
                    </a:cubicBezTo>
                    <a:cubicBezTo>
                      <a:pt x="6" y="19"/>
                      <a:pt x="6" y="19"/>
                      <a:pt x="6" y="19"/>
                    </a:cubicBezTo>
                    <a:cubicBezTo>
                      <a:pt x="5" y="19"/>
                      <a:pt x="5" y="19"/>
                      <a:pt x="5" y="19"/>
                    </a:cubicBezTo>
                    <a:cubicBezTo>
                      <a:pt x="5" y="19"/>
                      <a:pt x="5" y="19"/>
                      <a:pt x="4" y="19"/>
                    </a:cubicBezTo>
                    <a:cubicBezTo>
                      <a:pt x="4" y="19"/>
                      <a:pt x="4" y="19"/>
                      <a:pt x="3" y="19"/>
                    </a:cubicBezTo>
                    <a:cubicBezTo>
                      <a:pt x="3" y="19"/>
                      <a:pt x="2" y="19"/>
                      <a:pt x="2" y="19"/>
                    </a:cubicBezTo>
                    <a:cubicBezTo>
                      <a:pt x="1" y="19"/>
                      <a:pt x="1" y="19"/>
                      <a:pt x="1" y="19"/>
                    </a:cubicBezTo>
                    <a:cubicBezTo>
                      <a:pt x="1" y="19"/>
                      <a:pt x="1" y="19"/>
                      <a:pt x="1" y="19"/>
                    </a:cubicBezTo>
                    <a:cubicBezTo>
                      <a:pt x="1" y="19"/>
                      <a:pt x="0" y="19"/>
                      <a:pt x="0" y="18"/>
                    </a:cubicBezTo>
                    <a:cubicBezTo>
                      <a:pt x="0" y="1"/>
                      <a:pt x="0" y="1"/>
                      <a:pt x="0" y="1"/>
                    </a:cubicBezTo>
                    <a:cubicBezTo>
                      <a:pt x="0" y="1"/>
                      <a:pt x="1" y="1"/>
                      <a:pt x="1"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5" y="0"/>
                      <a:pt x="5" y="0"/>
                      <a:pt x="5" y="0"/>
                    </a:cubicBezTo>
                    <a:cubicBezTo>
                      <a:pt x="5" y="1"/>
                      <a:pt x="5" y="1"/>
                      <a:pt x="5" y="1"/>
                    </a:cubicBezTo>
                    <a:cubicBezTo>
                      <a:pt x="5" y="3"/>
                      <a:pt x="5" y="3"/>
                      <a:pt x="5" y="3"/>
                    </a:cubicBezTo>
                    <a:cubicBezTo>
                      <a:pt x="5" y="2"/>
                      <a:pt x="6" y="2"/>
                      <a:pt x="6" y="2"/>
                    </a:cubicBezTo>
                    <a:cubicBezTo>
                      <a:pt x="7" y="1"/>
                      <a:pt x="7" y="1"/>
                      <a:pt x="7" y="1"/>
                    </a:cubicBezTo>
                    <a:cubicBezTo>
                      <a:pt x="8" y="0"/>
                      <a:pt x="8" y="0"/>
                      <a:pt x="9" y="0"/>
                    </a:cubicBezTo>
                    <a:cubicBezTo>
                      <a:pt x="9" y="0"/>
                      <a:pt x="9" y="0"/>
                      <a:pt x="10" y="0"/>
                    </a:cubicBezTo>
                    <a:cubicBezTo>
                      <a:pt x="10" y="0"/>
                      <a:pt x="10" y="0"/>
                      <a:pt x="10" y="0"/>
                    </a:cubicBezTo>
                    <a:cubicBezTo>
                      <a:pt x="11" y="0"/>
                      <a:pt x="11" y="0"/>
                      <a:pt x="11" y="0"/>
                    </a:cubicBezTo>
                    <a:cubicBezTo>
                      <a:pt x="11" y="0"/>
                      <a:pt x="11" y="0"/>
                      <a:pt x="12" y="0"/>
                    </a:cubicBezTo>
                    <a:cubicBezTo>
                      <a:pt x="12" y="0"/>
                      <a:pt x="12" y="0"/>
                      <a:pt x="12" y="0"/>
                    </a:cubicBezTo>
                    <a:cubicBezTo>
                      <a:pt x="12" y="0"/>
                      <a:pt x="12" y="1"/>
                      <a:pt x="12" y="1"/>
                    </a:cubicBezTo>
                    <a:cubicBezTo>
                      <a:pt x="12" y="1"/>
                      <a:pt x="12" y="1"/>
                      <a:pt x="12"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6" name="Freeform 8667">
                <a:extLst>
                  <a:ext uri="{FF2B5EF4-FFF2-40B4-BE49-F238E27FC236}">
                    <a16:creationId xmlns:a16="http://schemas.microsoft.com/office/drawing/2014/main" id="{36789C4F-33FC-4CCA-80C0-536892E3869F}"/>
                  </a:ext>
                </a:extLst>
              </p:cNvPr>
              <p:cNvSpPr>
                <a:spLocks/>
              </p:cNvSpPr>
              <p:nvPr/>
            </p:nvSpPr>
            <p:spPr bwMode="auto">
              <a:xfrm>
                <a:off x="-728662" y="3900605"/>
                <a:ext cx="22225" cy="30163"/>
              </a:xfrm>
              <a:custGeom>
                <a:avLst/>
                <a:gdLst>
                  <a:gd name="T0" fmla="*/ 8 w 8"/>
                  <a:gd name="T1" fmla="*/ 6 h 11"/>
                  <a:gd name="T2" fmla="*/ 7 w 8"/>
                  <a:gd name="T3" fmla="*/ 4 h 11"/>
                  <a:gd name="T4" fmla="*/ 7 w 8"/>
                  <a:gd name="T5" fmla="*/ 2 h 11"/>
                  <a:gd name="T6" fmla="*/ 6 w 8"/>
                  <a:gd name="T7" fmla="*/ 0 h 11"/>
                  <a:gd name="T8" fmla="*/ 4 w 8"/>
                  <a:gd name="T9" fmla="*/ 0 h 11"/>
                  <a:gd name="T10" fmla="*/ 3 w 8"/>
                  <a:gd name="T11" fmla="*/ 0 h 11"/>
                  <a:gd name="T12" fmla="*/ 2 w 8"/>
                  <a:gd name="T13" fmla="*/ 1 h 11"/>
                  <a:gd name="T14" fmla="*/ 1 w 8"/>
                  <a:gd name="T15" fmla="*/ 1 h 11"/>
                  <a:gd name="T16" fmla="*/ 0 w 8"/>
                  <a:gd name="T17" fmla="*/ 3 h 11"/>
                  <a:gd name="T18" fmla="*/ 0 w 8"/>
                  <a:gd name="T19" fmla="*/ 8 h 11"/>
                  <a:gd name="T20" fmla="*/ 2 w 8"/>
                  <a:gd name="T21" fmla="*/ 11 h 11"/>
                  <a:gd name="T22" fmla="*/ 4 w 8"/>
                  <a:gd name="T23" fmla="*/ 11 h 11"/>
                  <a:gd name="T24" fmla="*/ 5 w 8"/>
                  <a:gd name="T25" fmla="*/ 11 h 11"/>
                  <a:gd name="T26" fmla="*/ 7 w 8"/>
                  <a:gd name="T27" fmla="*/ 10 h 11"/>
                  <a:gd name="T28" fmla="*/ 7 w 8"/>
                  <a:gd name="T29" fmla="*/ 8 h 11"/>
                  <a:gd name="T30" fmla="*/ 8 w 8"/>
                  <a:gd name="T3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6"/>
                    </a:moveTo>
                    <a:cubicBezTo>
                      <a:pt x="8" y="5"/>
                      <a:pt x="7" y="4"/>
                      <a:pt x="7" y="4"/>
                    </a:cubicBezTo>
                    <a:cubicBezTo>
                      <a:pt x="7" y="3"/>
                      <a:pt x="7" y="2"/>
                      <a:pt x="7" y="2"/>
                    </a:cubicBezTo>
                    <a:cubicBezTo>
                      <a:pt x="6" y="1"/>
                      <a:pt x="6" y="1"/>
                      <a:pt x="6" y="0"/>
                    </a:cubicBezTo>
                    <a:cubicBezTo>
                      <a:pt x="5" y="0"/>
                      <a:pt x="5" y="0"/>
                      <a:pt x="4" y="0"/>
                    </a:cubicBezTo>
                    <a:cubicBezTo>
                      <a:pt x="4" y="0"/>
                      <a:pt x="3" y="0"/>
                      <a:pt x="3" y="0"/>
                    </a:cubicBezTo>
                    <a:cubicBezTo>
                      <a:pt x="3" y="0"/>
                      <a:pt x="2" y="0"/>
                      <a:pt x="2" y="1"/>
                    </a:cubicBezTo>
                    <a:cubicBezTo>
                      <a:pt x="1" y="1"/>
                      <a:pt x="1" y="1"/>
                      <a:pt x="1" y="1"/>
                    </a:cubicBezTo>
                    <a:cubicBezTo>
                      <a:pt x="0" y="2"/>
                      <a:pt x="0" y="2"/>
                      <a:pt x="0" y="3"/>
                    </a:cubicBezTo>
                    <a:cubicBezTo>
                      <a:pt x="0" y="8"/>
                      <a:pt x="0" y="8"/>
                      <a:pt x="0" y="8"/>
                    </a:cubicBezTo>
                    <a:cubicBezTo>
                      <a:pt x="0" y="9"/>
                      <a:pt x="1" y="10"/>
                      <a:pt x="2" y="11"/>
                    </a:cubicBezTo>
                    <a:cubicBezTo>
                      <a:pt x="2" y="11"/>
                      <a:pt x="3" y="11"/>
                      <a:pt x="4" y="11"/>
                    </a:cubicBezTo>
                    <a:cubicBezTo>
                      <a:pt x="4" y="11"/>
                      <a:pt x="5" y="11"/>
                      <a:pt x="5" y="11"/>
                    </a:cubicBezTo>
                    <a:cubicBezTo>
                      <a:pt x="6" y="11"/>
                      <a:pt x="6" y="10"/>
                      <a:pt x="7" y="10"/>
                    </a:cubicBezTo>
                    <a:cubicBezTo>
                      <a:pt x="7" y="9"/>
                      <a:pt x="7" y="8"/>
                      <a:pt x="7" y="8"/>
                    </a:cubicBezTo>
                    <a:cubicBezTo>
                      <a:pt x="7" y="7"/>
                      <a:pt x="8" y="6"/>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7" name="Freeform 8668">
                <a:extLst>
                  <a:ext uri="{FF2B5EF4-FFF2-40B4-BE49-F238E27FC236}">
                    <a16:creationId xmlns:a16="http://schemas.microsoft.com/office/drawing/2014/main" id="{21D2ED16-5985-4197-A48F-AB0D7D380FF0}"/>
                  </a:ext>
                </a:extLst>
              </p:cNvPr>
              <p:cNvSpPr>
                <a:spLocks/>
              </p:cNvSpPr>
              <p:nvPr/>
            </p:nvSpPr>
            <p:spPr bwMode="auto">
              <a:xfrm>
                <a:off x="-744537" y="3864092"/>
                <a:ext cx="50800" cy="76200"/>
              </a:xfrm>
              <a:custGeom>
                <a:avLst/>
                <a:gdLst>
                  <a:gd name="T0" fmla="*/ 19 w 19"/>
                  <a:gd name="T1" fmla="*/ 19 h 29"/>
                  <a:gd name="T2" fmla="*/ 18 w 19"/>
                  <a:gd name="T3" fmla="*/ 23 h 29"/>
                  <a:gd name="T4" fmla="*/ 17 w 19"/>
                  <a:gd name="T5" fmla="*/ 27 h 29"/>
                  <a:gd name="T6" fmla="*/ 14 w 19"/>
                  <a:gd name="T7" fmla="*/ 29 h 29"/>
                  <a:gd name="T8" fmla="*/ 11 w 19"/>
                  <a:gd name="T9" fmla="*/ 29 h 29"/>
                  <a:gd name="T10" fmla="*/ 9 w 19"/>
                  <a:gd name="T11" fmla="*/ 29 h 29"/>
                  <a:gd name="T12" fmla="*/ 8 w 19"/>
                  <a:gd name="T13" fmla="*/ 29 h 29"/>
                  <a:gd name="T14" fmla="*/ 6 w 19"/>
                  <a:gd name="T15" fmla="*/ 28 h 29"/>
                  <a:gd name="T16" fmla="*/ 5 w 19"/>
                  <a:gd name="T17" fmla="*/ 26 h 29"/>
                  <a:gd name="T18" fmla="*/ 5 w 19"/>
                  <a:gd name="T19" fmla="*/ 28 h 29"/>
                  <a:gd name="T20" fmla="*/ 5 w 19"/>
                  <a:gd name="T21" fmla="*/ 29 h 29"/>
                  <a:gd name="T22" fmla="*/ 4 w 19"/>
                  <a:gd name="T23" fmla="*/ 29 h 29"/>
                  <a:gd name="T24" fmla="*/ 4 w 19"/>
                  <a:gd name="T25" fmla="*/ 29 h 29"/>
                  <a:gd name="T26" fmla="*/ 3 w 19"/>
                  <a:gd name="T27" fmla="*/ 29 h 29"/>
                  <a:gd name="T28" fmla="*/ 2 w 19"/>
                  <a:gd name="T29" fmla="*/ 29 h 29"/>
                  <a:gd name="T30" fmla="*/ 1 w 19"/>
                  <a:gd name="T31" fmla="*/ 29 h 29"/>
                  <a:gd name="T32" fmla="*/ 0 w 19"/>
                  <a:gd name="T33" fmla="*/ 29 h 29"/>
                  <a:gd name="T34" fmla="*/ 0 w 19"/>
                  <a:gd name="T35" fmla="*/ 28 h 29"/>
                  <a:gd name="T36" fmla="*/ 0 w 19"/>
                  <a:gd name="T37" fmla="*/ 1 h 29"/>
                  <a:gd name="T38" fmla="*/ 0 w 19"/>
                  <a:gd name="T39" fmla="*/ 1 h 29"/>
                  <a:gd name="T40" fmla="*/ 1 w 19"/>
                  <a:gd name="T41" fmla="*/ 1 h 29"/>
                  <a:gd name="T42" fmla="*/ 2 w 19"/>
                  <a:gd name="T43" fmla="*/ 0 h 29"/>
                  <a:gd name="T44" fmla="*/ 3 w 19"/>
                  <a:gd name="T45" fmla="*/ 0 h 29"/>
                  <a:gd name="T46" fmla="*/ 4 w 19"/>
                  <a:gd name="T47" fmla="*/ 0 h 29"/>
                  <a:gd name="T48" fmla="*/ 5 w 19"/>
                  <a:gd name="T49" fmla="*/ 1 h 29"/>
                  <a:gd name="T50" fmla="*/ 5 w 19"/>
                  <a:gd name="T51" fmla="*/ 1 h 29"/>
                  <a:gd name="T52" fmla="*/ 6 w 19"/>
                  <a:gd name="T53" fmla="*/ 1 h 29"/>
                  <a:gd name="T54" fmla="*/ 6 w 19"/>
                  <a:gd name="T55" fmla="*/ 12 h 29"/>
                  <a:gd name="T56" fmla="*/ 7 w 19"/>
                  <a:gd name="T57" fmla="*/ 11 h 29"/>
                  <a:gd name="T58" fmla="*/ 8 w 19"/>
                  <a:gd name="T59" fmla="*/ 11 h 29"/>
                  <a:gd name="T60" fmla="*/ 10 w 19"/>
                  <a:gd name="T61" fmla="*/ 10 h 29"/>
                  <a:gd name="T62" fmla="*/ 11 w 19"/>
                  <a:gd name="T63" fmla="*/ 10 h 29"/>
                  <a:gd name="T64" fmla="*/ 15 w 19"/>
                  <a:gd name="T65" fmla="*/ 11 h 29"/>
                  <a:gd name="T66" fmla="*/ 17 w 19"/>
                  <a:gd name="T67" fmla="*/ 13 h 29"/>
                  <a:gd name="T68" fmla="*/ 18 w 19"/>
                  <a:gd name="T69" fmla="*/ 16 h 29"/>
                  <a:gd name="T70" fmla="*/ 19 w 19"/>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9">
                    <a:moveTo>
                      <a:pt x="19" y="19"/>
                    </a:moveTo>
                    <a:cubicBezTo>
                      <a:pt x="19" y="21"/>
                      <a:pt x="19" y="22"/>
                      <a:pt x="18" y="23"/>
                    </a:cubicBezTo>
                    <a:cubicBezTo>
                      <a:pt x="18" y="25"/>
                      <a:pt x="17" y="26"/>
                      <a:pt x="17" y="27"/>
                    </a:cubicBezTo>
                    <a:cubicBezTo>
                      <a:pt x="16" y="27"/>
                      <a:pt x="15" y="28"/>
                      <a:pt x="14" y="29"/>
                    </a:cubicBezTo>
                    <a:cubicBezTo>
                      <a:pt x="13" y="29"/>
                      <a:pt x="12" y="29"/>
                      <a:pt x="11" y="29"/>
                    </a:cubicBezTo>
                    <a:cubicBezTo>
                      <a:pt x="10" y="29"/>
                      <a:pt x="10" y="29"/>
                      <a:pt x="9" y="29"/>
                    </a:cubicBezTo>
                    <a:cubicBezTo>
                      <a:pt x="9" y="29"/>
                      <a:pt x="8" y="29"/>
                      <a:pt x="8" y="29"/>
                    </a:cubicBezTo>
                    <a:cubicBezTo>
                      <a:pt x="7" y="28"/>
                      <a:pt x="7" y="28"/>
                      <a:pt x="6" y="28"/>
                    </a:cubicBezTo>
                    <a:cubicBezTo>
                      <a:pt x="6" y="27"/>
                      <a:pt x="5" y="27"/>
                      <a:pt x="5" y="26"/>
                    </a:cubicBezTo>
                    <a:cubicBezTo>
                      <a:pt x="5" y="28"/>
                      <a:pt x="5" y="28"/>
                      <a:pt x="5" y="28"/>
                    </a:cubicBezTo>
                    <a:cubicBezTo>
                      <a:pt x="5" y="28"/>
                      <a:pt x="5" y="29"/>
                      <a:pt x="5" y="29"/>
                    </a:cubicBezTo>
                    <a:cubicBezTo>
                      <a:pt x="5" y="29"/>
                      <a:pt x="4" y="29"/>
                      <a:pt x="4" y="29"/>
                    </a:cubicBezTo>
                    <a:cubicBezTo>
                      <a:pt x="4" y="29"/>
                      <a:pt x="4" y="29"/>
                      <a:pt x="4" y="29"/>
                    </a:cubicBezTo>
                    <a:cubicBezTo>
                      <a:pt x="3" y="29"/>
                      <a:pt x="3" y="29"/>
                      <a:pt x="3" y="29"/>
                    </a:cubicBezTo>
                    <a:cubicBezTo>
                      <a:pt x="2" y="29"/>
                      <a:pt x="2" y="29"/>
                      <a:pt x="2" y="29"/>
                    </a:cubicBezTo>
                    <a:cubicBezTo>
                      <a:pt x="1" y="29"/>
                      <a:pt x="1" y="29"/>
                      <a:pt x="1" y="29"/>
                    </a:cubicBezTo>
                    <a:cubicBezTo>
                      <a:pt x="1" y="29"/>
                      <a:pt x="1" y="29"/>
                      <a:pt x="0" y="29"/>
                    </a:cubicBezTo>
                    <a:cubicBezTo>
                      <a:pt x="0" y="29"/>
                      <a:pt x="0" y="29"/>
                      <a:pt x="0" y="28"/>
                    </a:cubicBezTo>
                    <a:cubicBezTo>
                      <a:pt x="0" y="1"/>
                      <a:pt x="0" y="1"/>
                      <a:pt x="0" y="1"/>
                    </a:cubicBezTo>
                    <a:cubicBezTo>
                      <a:pt x="0" y="1"/>
                      <a:pt x="0" y="1"/>
                      <a:pt x="0" y="1"/>
                    </a:cubicBezTo>
                    <a:cubicBezTo>
                      <a:pt x="1" y="1"/>
                      <a:pt x="1" y="1"/>
                      <a:pt x="1" y="1"/>
                    </a:cubicBezTo>
                    <a:cubicBezTo>
                      <a:pt x="1" y="1"/>
                      <a:pt x="1" y="1"/>
                      <a:pt x="2" y="0"/>
                    </a:cubicBezTo>
                    <a:cubicBezTo>
                      <a:pt x="2" y="0"/>
                      <a:pt x="2" y="0"/>
                      <a:pt x="3" y="0"/>
                    </a:cubicBezTo>
                    <a:cubicBezTo>
                      <a:pt x="3" y="0"/>
                      <a:pt x="4" y="0"/>
                      <a:pt x="4" y="0"/>
                    </a:cubicBezTo>
                    <a:cubicBezTo>
                      <a:pt x="5" y="1"/>
                      <a:pt x="5" y="1"/>
                      <a:pt x="5" y="1"/>
                    </a:cubicBezTo>
                    <a:cubicBezTo>
                      <a:pt x="5" y="1"/>
                      <a:pt x="5" y="1"/>
                      <a:pt x="5" y="1"/>
                    </a:cubicBezTo>
                    <a:cubicBezTo>
                      <a:pt x="6" y="1"/>
                      <a:pt x="6" y="1"/>
                      <a:pt x="6" y="1"/>
                    </a:cubicBezTo>
                    <a:cubicBezTo>
                      <a:pt x="6" y="12"/>
                      <a:pt x="6" y="12"/>
                      <a:pt x="6" y="12"/>
                    </a:cubicBezTo>
                    <a:cubicBezTo>
                      <a:pt x="6" y="12"/>
                      <a:pt x="6" y="12"/>
                      <a:pt x="7" y="11"/>
                    </a:cubicBezTo>
                    <a:cubicBezTo>
                      <a:pt x="7" y="11"/>
                      <a:pt x="8" y="11"/>
                      <a:pt x="8" y="11"/>
                    </a:cubicBezTo>
                    <a:cubicBezTo>
                      <a:pt x="9" y="10"/>
                      <a:pt x="9" y="10"/>
                      <a:pt x="10" y="10"/>
                    </a:cubicBezTo>
                    <a:cubicBezTo>
                      <a:pt x="10" y="10"/>
                      <a:pt x="11" y="10"/>
                      <a:pt x="11" y="10"/>
                    </a:cubicBezTo>
                    <a:cubicBezTo>
                      <a:pt x="13" y="10"/>
                      <a:pt x="14" y="10"/>
                      <a:pt x="15" y="11"/>
                    </a:cubicBezTo>
                    <a:cubicBezTo>
                      <a:pt x="16" y="11"/>
                      <a:pt x="17" y="12"/>
                      <a:pt x="17" y="13"/>
                    </a:cubicBezTo>
                    <a:cubicBezTo>
                      <a:pt x="18" y="14"/>
                      <a:pt x="18" y="15"/>
                      <a:pt x="18" y="16"/>
                    </a:cubicBezTo>
                    <a:cubicBezTo>
                      <a:pt x="19"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8" name="Freeform 8669">
                <a:extLst>
                  <a:ext uri="{FF2B5EF4-FFF2-40B4-BE49-F238E27FC236}">
                    <a16:creationId xmlns:a16="http://schemas.microsoft.com/office/drawing/2014/main" id="{55ED2E7D-D8C4-4E5F-B9F9-F986B93DC28C}"/>
                  </a:ext>
                </a:extLst>
              </p:cNvPr>
              <p:cNvSpPr>
                <a:spLocks/>
              </p:cNvSpPr>
              <p:nvPr/>
            </p:nvSpPr>
            <p:spPr bwMode="auto">
              <a:xfrm>
                <a:off x="-682625" y="3891080"/>
                <a:ext cx="46038" cy="49213"/>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3 w 17"/>
                  <a:gd name="T15" fmla="*/ 19 h 19"/>
                  <a:gd name="T16" fmla="*/ 13 w 17"/>
                  <a:gd name="T17" fmla="*/ 18 h 19"/>
                  <a:gd name="T18" fmla="*/ 13 w 17"/>
                  <a:gd name="T19" fmla="*/ 16 h 19"/>
                  <a:gd name="T20" fmla="*/ 10 w 17"/>
                  <a:gd name="T21" fmla="*/ 19 h 19"/>
                  <a:gd name="T22" fmla="*/ 6 w 17"/>
                  <a:gd name="T23" fmla="*/ 19 h 19"/>
                  <a:gd name="T24" fmla="*/ 3 w 17"/>
                  <a:gd name="T25" fmla="*/ 19 h 19"/>
                  <a:gd name="T26" fmla="*/ 1 w 17"/>
                  <a:gd name="T27" fmla="*/ 17 h 19"/>
                  <a:gd name="T28" fmla="*/ 0 w 17"/>
                  <a:gd name="T29" fmla="*/ 15 h 19"/>
                  <a:gd name="T30" fmla="*/ 0 w 17"/>
                  <a:gd name="T31" fmla="*/ 11 h 19"/>
                  <a:gd name="T32" fmla="*/ 0 w 17"/>
                  <a:gd name="T33" fmla="*/ 1 h 19"/>
                  <a:gd name="T34" fmla="*/ 0 w 17"/>
                  <a:gd name="T35" fmla="*/ 0 h 19"/>
                  <a:gd name="T36" fmla="*/ 0 w 17"/>
                  <a:gd name="T37" fmla="*/ 0 h 19"/>
                  <a:gd name="T38" fmla="*/ 1 w 17"/>
                  <a:gd name="T39" fmla="*/ 0 h 19"/>
                  <a:gd name="T40" fmla="*/ 2 w 17"/>
                  <a:gd name="T41" fmla="*/ 0 h 19"/>
                  <a:gd name="T42" fmla="*/ 4 w 17"/>
                  <a:gd name="T43" fmla="*/ 0 h 19"/>
                  <a:gd name="T44" fmla="*/ 4 w 17"/>
                  <a:gd name="T45" fmla="*/ 0 h 19"/>
                  <a:gd name="T46" fmla="*/ 5 w 17"/>
                  <a:gd name="T47" fmla="*/ 0 h 19"/>
                  <a:gd name="T48" fmla="*/ 5 w 17"/>
                  <a:gd name="T49" fmla="*/ 1 h 19"/>
                  <a:gd name="T50" fmla="*/ 5 w 17"/>
                  <a:gd name="T51" fmla="*/ 11 h 19"/>
                  <a:gd name="T52" fmla="*/ 5 w 17"/>
                  <a:gd name="T53" fmla="*/ 13 h 19"/>
                  <a:gd name="T54" fmla="*/ 6 w 17"/>
                  <a:gd name="T55" fmla="*/ 14 h 19"/>
                  <a:gd name="T56" fmla="*/ 7 w 17"/>
                  <a:gd name="T57" fmla="*/ 15 h 19"/>
                  <a:gd name="T58" fmla="*/ 8 w 17"/>
                  <a:gd name="T59" fmla="*/ 15 h 19"/>
                  <a:gd name="T60" fmla="*/ 10 w 17"/>
                  <a:gd name="T61" fmla="*/ 15 h 19"/>
                  <a:gd name="T62" fmla="*/ 12 w 17"/>
                  <a:gd name="T63" fmla="*/ 13 h 19"/>
                  <a:gd name="T64" fmla="*/ 12 w 17"/>
                  <a:gd name="T65" fmla="*/ 1 h 19"/>
                  <a:gd name="T66" fmla="*/ 12 w 17"/>
                  <a:gd name="T67" fmla="*/ 0 h 19"/>
                  <a:gd name="T68" fmla="*/ 13 w 17"/>
                  <a:gd name="T69" fmla="*/ 0 h 19"/>
                  <a:gd name="T70" fmla="*/ 13 w 17"/>
                  <a:gd name="T71" fmla="*/ 0 h 19"/>
                  <a:gd name="T72" fmla="*/ 15 w 17"/>
                  <a:gd name="T73" fmla="*/ 0 h 19"/>
                  <a:gd name="T74" fmla="*/ 16 w 17"/>
                  <a:gd name="T75" fmla="*/ 0 h 19"/>
                  <a:gd name="T76" fmla="*/ 17 w 17"/>
                  <a:gd name="T77" fmla="*/ 0 h 19"/>
                  <a:gd name="T78" fmla="*/ 17 w 17"/>
                  <a:gd name="T79" fmla="*/ 0 h 19"/>
                  <a:gd name="T80" fmla="*/ 17 w 17"/>
                  <a:gd name="T81" fmla="*/ 1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9"/>
                      <a:pt x="17" y="19"/>
                      <a:pt x="17" y="19"/>
                    </a:cubicBezTo>
                    <a:cubicBezTo>
                      <a:pt x="17" y="19"/>
                      <a:pt x="17" y="19"/>
                      <a:pt x="17" y="19"/>
                    </a:cubicBezTo>
                    <a:cubicBezTo>
                      <a:pt x="17" y="19"/>
                      <a:pt x="16" y="19"/>
                      <a:pt x="16" y="19"/>
                    </a:cubicBezTo>
                    <a:cubicBezTo>
                      <a:pt x="16" y="19"/>
                      <a:pt x="15"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16"/>
                      <a:pt x="13" y="16"/>
                      <a:pt x="13" y="16"/>
                    </a:cubicBezTo>
                    <a:cubicBezTo>
                      <a:pt x="12" y="17"/>
                      <a:pt x="11" y="18"/>
                      <a:pt x="10" y="19"/>
                    </a:cubicBezTo>
                    <a:cubicBezTo>
                      <a:pt x="9" y="19"/>
                      <a:pt x="8" y="19"/>
                      <a:pt x="6" y="19"/>
                    </a:cubicBezTo>
                    <a:cubicBezTo>
                      <a:pt x="5" y="19"/>
                      <a:pt x="4" y="19"/>
                      <a:pt x="3" y="19"/>
                    </a:cubicBezTo>
                    <a:cubicBezTo>
                      <a:pt x="2" y="18"/>
                      <a:pt x="2" y="18"/>
                      <a:pt x="1" y="17"/>
                    </a:cubicBezTo>
                    <a:cubicBezTo>
                      <a:pt x="1" y="16"/>
                      <a:pt x="0" y="16"/>
                      <a:pt x="0" y="15"/>
                    </a:cubicBezTo>
                    <a:cubicBezTo>
                      <a:pt x="0" y="14"/>
                      <a:pt x="0" y="13"/>
                      <a:pt x="0" y="11"/>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11"/>
                      <a:pt x="5" y="11"/>
                      <a:pt x="5" y="11"/>
                    </a:cubicBezTo>
                    <a:cubicBezTo>
                      <a:pt x="5" y="12"/>
                      <a:pt x="5" y="12"/>
                      <a:pt x="5" y="13"/>
                    </a:cubicBezTo>
                    <a:cubicBezTo>
                      <a:pt x="5" y="13"/>
                      <a:pt x="5" y="14"/>
                      <a:pt x="6" y="14"/>
                    </a:cubicBezTo>
                    <a:cubicBezTo>
                      <a:pt x="6" y="15"/>
                      <a:pt x="6" y="15"/>
                      <a:pt x="7" y="15"/>
                    </a:cubicBezTo>
                    <a:cubicBezTo>
                      <a:pt x="7" y="15"/>
                      <a:pt x="7" y="15"/>
                      <a:pt x="8" y="15"/>
                    </a:cubicBezTo>
                    <a:cubicBezTo>
                      <a:pt x="9" y="15"/>
                      <a:pt x="9" y="15"/>
                      <a:pt x="10" y="15"/>
                    </a:cubicBezTo>
                    <a:cubicBezTo>
                      <a:pt x="11" y="14"/>
                      <a:pt x="11" y="13"/>
                      <a:pt x="12" y="13"/>
                    </a:cubicBezTo>
                    <a:cubicBezTo>
                      <a:pt x="12" y="1"/>
                      <a:pt x="12" y="1"/>
                      <a:pt x="12" y="1"/>
                    </a:cubicBezTo>
                    <a:cubicBezTo>
                      <a:pt x="12" y="1"/>
                      <a:pt x="12" y="1"/>
                      <a:pt x="12" y="0"/>
                    </a:cubicBezTo>
                    <a:cubicBezTo>
                      <a:pt x="12" y="0"/>
                      <a:pt x="12" y="0"/>
                      <a:pt x="13" y="0"/>
                    </a:cubicBezTo>
                    <a:cubicBezTo>
                      <a:pt x="13" y="0"/>
                      <a:pt x="13" y="0"/>
                      <a:pt x="13" y="0"/>
                    </a:cubicBezTo>
                    <a:cubicBezTo>
                      <a:pt x="14" y="0"/>
                      <a:pt x="14" y="0"/>
                      <a:pt x="15" y="0"/>
                    </a:cubicBezTo>
                    <a:cubicBezTo>
                      <a:pt x="15" y="0"/>
                      <a:pt x="16" y="0"/>
                      <a:pt x="16" y="0"/>
                    </a:cubicBezTo>
                    <a:cubicBezTo>
                      <a:pt x="16" y="0"/>
                      <a:pt x="17" y="0"/>
                      <a:pt x="17" y="0"/>
                    </a:cubicBezTo>
                    <a:cubicBezTo>
                      <a:pt x="17" y="0"/>
                      <a:pt x="17" y="0"/>
                      <a:pt x="17" y="0"/>
                    </a:cubicBezTo>
                    <a:cubicBezTo>
                      <a:pt x="17" y="1"/>
                      <a:pt x="17" y="1"/>
                      <a:pt x="17" y="1"/>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9" name="Freeform 8670">
                <a:extLst>
                  <a:ext uri="{FF2B5EF4-FFF2-40B4-BE49-F238E27FC236}">
                    <a16:creationId xmlns:a16="http://schemas.microsoft.com/office/drawing/2014/main" id="{8D873A14-B898-4BB5-969C-9BBD75EF263C}"/>
                  </a:ext>
                </a:extLst>
              </p:cNvPr>
              <p:cNvSpPr>
                <a:spLocks/>
              </p:cNvSpPr>
              <p:nvPr/>
            </p:nvSpPr>
            <p:spPr bwMode="auto">
              <a:xfrm>
                <a:off x="-623887" y="3891080"/>
                <a:ext cx="31750" cy="49213"/>
              </a:xfrm>
              <a:custGeom>
                <a:avLst/>
                <a:gdLst>
                  <a:gd name="T0" fmla="*/ 12 w 12"/>
                  <a:gd name="T1" fmla="*/ 2 h 19"/>
                  <a:gd name="T2" fmla="*/ 12 w 12"/>
                  <a:gd name="T3" fmla="*/ 3 h 19"/>
                  <a:gd name="T4" fmla="*/ 12 w 12"/>
                  <a:gd name="T5" fmla="*/ 4 h 19"/>
                  <a:gd name="T6" fmla="*/ 12 w 12"/>
                  <a:gd name="T7" fmla="*/ 4 h 19"/>
                  <a:gd name="T8" fmla="*/ 11 w 12"/>
                  <a:gd name="T9" fmla="*/ 4 h 19"/>
                  <a:gd name="T10" fmla="*/ 11 w 12"/>
                  <a:gd name="T11" fmla="*/ 4 h 19"/>
                  <a:gd name="T12" fmla="*/ 11 w 12"/>
                  <a:gd name="T13" fmla="*/ 4 h 19"/>
                  <a:gd name="T14" fmla="*/ 10 w 12"/>
                  <a:gd name="T15" fmla="*/ 4 h 19"/>
                  <a:gd name="T16" fmla="*/ 9 w 12"/>
                  <a:gd name="T17" fmla="*/ 4 h 19"/>
                  <a:gd name="T18" fmla="*/ 8 w 12"/>
                  <a:gd name="T19" fmla="*/ 4 h 19"/>
                  <a:gd name="T20" fmla="*/ 8 w 12"/>
                  <a:gd name="T21" fmla="*/ 5 h 19"/>
                  <a:gd name="T22" fmla="*/ 7 w 12"/>
                  <a:gd name="T23" fmla="*/ 6 h 19"/>
                  <a:gd name="T24" fmla="*/ 6 w 12"/>
                  <a:gd name="T25" fmla="*/ 7 h 19"/>
                  <a:gd name="T26" fmla="*/ 6 w 12"/>
                  <a:gd name="T27" fmla="*/ 18 h 19"/>
                  <a:gd name="T28" fmla="*/ 5 w 12"/>
                  <a:gd name="T29" fmla="*/ 19 h 19"/>
                  <a:gd name="T30" fmla="*/ 5 w 12"/>
                  <a:gd name="T31" fmla="*/ 19 h 19"/>
                  <a:gd name="T32" fmla="*/ 4 w 12"/>
                  <a:gd name="T33" fmla="*/ 19 h 19"/>
                  <a:gd name="T34" fmla="*/ 3 w 12"/>
                  <a:gd name="T35" fmla="*/ 19 h 19"/>
                  <a:gd name="T36" fmla="*/ 2 w 12"/>
                  <a:gd name="T37" fmla="*/ 19 h 19"/>
                  <a:gd name="T38" fmla="*/ 1 w 12"/>
                  <a:gd name="T39" fmla="*/ 19 h 19"/>
                  <a:gd name="T40" fmla="*/ 0 w 12"/>
                  <a:gd name="T41" fmla="*/ 19 h 19"/>
                  <a:gd name="T42" fmla="*/ 0 w 12"/>
                  <a:gd name="T43" fmla="*/ 18 h 19"/>
                  <a:gd name="T44" fmla="*/ 0 w 12"/>
                  <a:gd name="T45" fmla="*/ 1 h 19"/>
                  <a:gd name="T46" fmla="*/ 0 w 12"/>
                  <a:gd name="T47" fmla="*/ 0 h 19"/>
                  <a:gd name="T48" fmla="*/ 1 w 12"/>
                  <a:gd name="T49" fmla="*/ 0 h 19"/>
                  <a:gd name="T50" fmla="*/ 1 w 12"/>
                  <a:gd name="T51" fmla="*/ 0 h 19"/>
                  <a:gd name="T52" fmla="*/ 3 w 12"/>
                  <a:gd name="T53" fmla="*/ 0 h 19"/>
                  <a:gd name="T54" fmla="*/ 4 w 12"/>
                  <a:gd name="T55" fmla="*/ 0 h 19"/>
                  <a:gd name="T56" fmla="*/ 4 w 12"/>
                  <a:gd name="T57" fmla="*/ 0 h 19"/>
                  <a:gd name="T58" fmla="*/ 5 w 12"/>
                  <a:gd name="T59" fmla="*/ 0 h 19"/>
                  <a:gd name="T60" fmla="*/ 5 w 12"/>
                  <a:gd name="T61" fmla="*/ 1 h 19"/>
                  <a:gd name="T62" fmla="*/ 5 w 12"/>
                  <a:gd name="T63" fmla="*/ 3 h 19"/>
                  <a:gd name="T64" fmla="*/ 6 w 12"/>
                  <a:gd name="T65" fmla="*/ 2 h 19"/>
                  <a:gd name="T66" fmla="*/ 7 w 12"/>
                  <a:gd name="T67" fmla="*/ 1 h 19"/>
                  <a:gd name="T68" fmla="*/ 8 w 12"/>
                  <a:gd name="T69" fmla="*/ 0 h 19"/>
                  <a:gd name="T70" fmla="*/ 10 w 12"/>
                  <a:gd name="T71" fmla="*/ 0 h 19"/>
                  <a:gd name="T72" fmla="*/ 10 w 12"/>
                  <a:gd name="T73" fmla="*/ 0 h 19"/>
                  <a:gd name="T74" fmla="*/ 11 w 12"/>
                  <a:gd name="T75" fmla="*/ 0 h 19"/>
                  <a:gd name="T76" fmla="*/ 11 w 12"/>
                  <a:gd name="T77" fmla="*/ 0 h 19"/>
                  <a:gd name="T78" fmla="*/ 12 w 12"/>
                  <a:gd name="T79" fmla="*/ 0 h 19"/>
                  <a:gd name="T80" fmla="*/ 12 w 12"/>
                  <a:gd name="T81" fmla="*/ 1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3"/>
                      <a:pt x="12" y="4"/>
                      <a:pt x="12" y="4"/>
                    </a:cubicBezTo>
                    <a:cubicBezTo>
                      <a:pt x="12" y="4"/>
                      <a:pt x="12" y="4"/>
                      <a:pt x="12" y="4"/>
                    </a:cubicBezTo>
                    <a:cubicBezTo>
                      <a:pt x="12" y="4"/>
                      <a:pt x="12" y="4"/>
                      <a:pt x="11" y="4"/>
                    </a:cubicBezTo>
                    <a:cubicBezTo>
                      <a:pt x="11" y="4"/>
                      <a:pt x="11" y="4"/>
                      <a:pt x="11" y="4"/>
                    </a:cubicBezTo>
                    <a:cubicBezTo>
                      <a:pt x="11" y="4"/>
                      <a:pt x="11" y="4"/>
                      <a:pt x="11" y="4"/>
                    </a:cubicBezTo>
                    <a:cubicBezTo>
                      <a:pt x="10" y="4"/>
                      <a:pt x="10" y="4"/>
                      <a:pt x="10" y="4"/>
                    </a:cubicBezTo>
                    <a:cubicBezTo>
                      <a:pt x="10" y="4"/>
                      <a:pt x="10" y="4"/>
                      <a:pt x="9" y="4"/>
                    </a:cubicBezTo>
                    <a:cubicBezTo>
                      <a:pt x="9" y="4"/>
                      <a:pt x="9" y="4"/>
                      <a:pt x="8" y="4"/>
                    </a:cubicBezTo>
                    <a:cubicBezTo>
                      <a:pt x="8" y="4"/>
                      <a:pt x="8" y="4"/>
                      <a:pt x="8" y="5"/>
                    </a:cubicBezTo>
                    <a:cubicBezTo>
                      <a:pt x="7" y="5"/>
                      <a:pt x="7" y="5"/>
                      <a:pt x="7" y="6"/>
                    </a:cubicBezTo>
                    <a:cubicBezTo>
                      <a:pt x="6" y="6"/>
                      <a:pt x="6" y="7"/>
                      <a:pt x="6" y="7"/>
                    </a:cubicBezTo>
                    <a:cubicBezTo>
                      <a:pt x="6" y="18"/>
                      <a:pt x="6" y="18"/>
                      <a:pt x="6" y="18"/>
                    </a:cubicBezTo>
                    <a:cubicBezTo>
                      <a:pt x="6" y="19"/>
                      <a:pt x="5"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5" y="2"/>
                      <a:pt x="6" y="2"/>
                      <a:pt x="6" y="2"/>
                    </a:cubicBezTo>
                    <a:cubicBezTo>
                      <a:pt x="7" y="1"/>
                      <a:pt x="7" y="1"/>
                      <a:pt x="7" y="1"/>
                    </a:cubicBezTo>
                    <a:cubicBezTo>
                      <a:pt x="8" y="0"/>
                      <a:pt x="8" y="0"/>
                      <a:pt x="8" y="0"/>
                    </a:cubicBezTo>
                    <a:cubicBezTo>
                      <a:pt x="9" y="0"/>
                      <a:pt x="9" y="0"/>
                      <a:pt x="10" y="0"/>
                    </a:cubicBezTo>
                    <a:cubicBezTo>
                      <a:pt x="10" y="0"/>
                      <a:pt x="10" y="0"/>
                      <a:pt x="10" y="0"/>
                    </a:cubicBezTo>
                    <a:cubicBezTo>
                      <a:pt x="10" y="0"/>
                      <a:pt x="11" y="0"/>
                      <a:pt x="11" y="0"/>
                    </a:cubicBezTo>
                    <a:cubicBezTo>
                      <a:pt x="11" y="0"/>
                      <a:pt x="11" y="0"/>
                      <a:pt x="11" y="0"/>
                    </a:cubicBezTo>
                    <a:cubicBezTo>
                      <a:pt x="12" y="0"/>
                      <a:pt x="12" y="0"/>
                      <a:pt x="12" y="0"/>
                    </a:cubicBezTo>
                    <a:cubicBezTo>
                      <a:pt x="12" y="0"/>
                      <a:pt x="12" y="1"/>
                      <a:pt x="12" y="1"/>
                    </a:cubicBezTo>
                    <a:cubicBezTo>
                      <a:pt x="12" y="1"/>
                      <a:pt x="12" y="1"/>
                      <a:pt x="12"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60" name="Freeform 8671">
                <a:extLst>
                  <a:ext uri="{FF2B5EF4-FFF2-40B4-BE49-F238E27FC236}">
                    <a16:creationId xmlns:a16="http://schemas.microsoft.com/office/drawing/2014/main" id="{6AAAB2E3-5DC6-4E4C-9224-6AE5EEE4A776}"/>
                  </a:ext>
                </a:extLst>
              </p:cNvPr>
              <p:cNvSpPr>
                <a:spLocks/>
              </p:cNvSpPr>
              <p:nvPr/>
            </p:nvSpPr>
            <p:spPr bwMode="auto">
              <a:xfrm>
                <a:off x="-584200" y="3891080"/>
                <a:ext cx="49213" cy="49213"/>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8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0" y="4"/>
                      <a:pt x="10" y="4"/>
                      <a:pt x="10" y="4"/>
                    </a:cubicBezTo>
                    <a:cubicBezTo>
                      <a:pt x="9" y="4"/>
                      <a:pt x="8" y="4"/>
                      <a:pt x="8"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5"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61" name="Freeform 8672">
                <a:extLst>
                  <a:ext uri="{FF2B5EF4-FFF2-40B4-BE49-F238E27FC236}">
                    <a16:creationId xmlns:a16="http://schemas.microsoft.com/office/drawing/2014/main" id="{86572013-F223-4202-A766-95C8C6D39B57}"/>
                  </a:ext>
                </a:extLst>
              </p:cNvPr>
              <p:cNvSpPr>
                <a:spLocks/>
              </p:cNvSpPr>
              <p:nvPr/>
            </p:nvSpPr>
            <p:spPr bwMode="auto">
              <a:xfrm>
                <a:off x="-511175" y="3900605"/>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2"/>
                      <a:pt x="7"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62" name="Freeform 8673">
                <a:extLst>
                  <a:ext uri="{FF2B5EF4-FFF2-40B4-BE49-F238E27FC236}">
                    <a16:creationId xmlns:a16="http://schemas.microsoft.com/office/drawing/2014/main" id="{619A6368-1723-46C2-BB56-A5862020E104}"/>
                  </a:ext>
                </a:extLst>
              </p:cNvPr>
              <p:cNvSpPr>
                <a:spLocks/>
              </p:cNvSpPr>
              <p:nvPr/>
            </p:nvSpPr>
            <p:spPr bwMode="auto">
              <a:xfrm>
                <a:off x="-525462" y="3891080"/>
                <a:ext cx="49213" cy="49213"/>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6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6 w 18"/>
                  <a:gd name="T39" fmla="*/ 17 h 19"/>
                  <a:gd name="T40" fmla="*/ 16 w 18"/>
                  <a:gd name="T41" fmla="*/ 18 h 19"/>
                  <a:gd name="T42" fmla="*/ 14 w 18"/>
                  <a:gd name="T43" fmla="*/ 18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1"/>
                      <a:pt x="17" y="12"/>
                      <a:pt x="16" y="12"/>
                    </a:cubicBezTo>
                    <a:cubicBezTo>
                      <a:pt x="5" y="12"/>
                      <a:pt x="5" y="12"/>
                      <a:pt x="5" y="12"/>
                    </a:cubicBezTo>
                    <a:cubicBezTo>
                      <a:pt x="5" y="12"/>
                      <a:pt x="5" y="13"/>
                      <a:pt x="5" y="13"/>
                    </a:cubicBezTo>
                    <a:cubicBezTo>
                      <a:pt x="5" y="14"/>
                      <a:pt x="6" y="14"/>
                      <a:pt x="6" y="14"/>
                    </a:cubicBezTo>
                    <a:cubicBezTo>
                      <a:pt x="6"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4"/>
                      <a:pt x="16" y="13"/>
                      <a:pt x="16" y="13"/>
                    </a:cubicBezTo>
                    <a:cubicBezTo>
                      <a:pt x="16" y="13"/>
                      <a:pt x="16" y="13"/>
                      <a:pt x="16"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7" y="17"/>
                      <a:pt x="16" y="17"/>
                      <a:pt x="16" y="17"/>
                    </a:cubicBezTo>
                    <a:cubicBezTo>
                      <a:pt x="16" y="17"/>
                      <a:pt x="16" y="17"/>
                      <a:pt x="16" y="18"/>
                    </a:cubicBezTo>
                    <a:cubicBezTo>
                      <a:pt x="15" y="18"/>
                      <a:pt x="15" y="18"/>
                      <a:pt x="14" y="18"/>
                    </a:cubicBezTo>
                    <a:cubicBezTo>
                      <a:pt x="14" y="19"/>
                      <a:pt x="13" y="19"/>
                      <a:pt x="12" y="19"/>
                    </a:cubicBezTo>
                    <a:cubicBezTo>
                      <a:pt x="11" y="19"/>
                      <a:pt x="10"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4"/>
                      <a:pt x="1" y="3"/>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63" name="Freeform 8674">
                <a:extLst>
                  <a:ext uri="{FF2B5EF4-FFF2-40B4-BE49-F238E27FC236}">
                    <a16:creationId xmlns:a16="http://schemas.microsoft.com/office/drawing/2014/main" id="{06FC4050-F7F5-41C4-AC50-6387EA7177DB}"/>
                  </a:ext>
                </a:extLst>
              </p:cNvPr>
              <p:cNvSpPr>
                <a:spLocks/>
              </p:cNvSpPr>
              <p:nvPr/>
            </p:nvSpPr>
            <p:spPr bwMode="auto">
              <a:xfrm>
                <a:off x="-955675" y="3870442"/>
                <a:ext cx="46038" cy="73025"/>
              </a:xfrm>
              <a:custGeom>
                <a:avLst/>
                <a:gdLst>
                  <a:gd name="T0" fmla="*/ 17 w 17"/>
                  <a:gd name="T1" fmla="*/ 19 h 28"/>
                  <a:gd name="T2" fmla="*/ 16 w 17"/>
                  <a:gd name="T3" fmla="*/ 23 h 28"/>
                  <a:gd name="T4" fmla="*/ 14 w 17"/>
                  <a:gd name="T5" fmla="*/ 26 h 28"/>
                  <a:gd name="T6" fmla="*/ 11 w 17"/>
                  <a:gd name="T7" fmla="*/ 27 h 28"/>
                  <a:gd name="T8" fmla="*/ 7 w 17"/>
                  <a:gd name="T9" fmla="*/ 28 h 28"/>
                  <a:gd name="T10" fmla="*/ 5 w 17"/>
                  <a:gd name="T11" fmla="*/ 27 h 28"/>
                  <a:gd name="T12" fmla="*/ 3 w 17"/>
                  <a:gd name="T13" fmla="*/ 27 h 28"/>
                  <a:gd name="T14" fmla="*/ 1 w 17"/>
                  <a:gd name="T15" fmla="*/ 26 h 28"/>
                  <a:gd name="T16" fmla="*/ 0 w 17"/>
                  <a:gd name="T17" fmla="*/ 26 h 28"/>
                  <a:gd name="T18" fmla="*/ 0 w 17"/>
                  <a:gd name="T19" fmla="*/ 25 h 28"/>
                  <a:gd name="T20" fmla="*/ 0 w 17"/>
                  <a:gd name="T21" fmla="*/ 23 h 28"/>
                  <a:gd name="T22" fmla="*/ 0 w 17"/>
                  <a:gd name="T23" fmla="*/ 22 h 28"/>
                  <a:gd name="T24" fmla="*/ 0 w 17"/>
                  <a:gd name="T25" fmla="*/ 22 h 28"/>
                  <a:gd name="T26" fmla="*/ 0 w 17"/>
                  <a:gd name="T27" fmla="*/ 21 h 28"/>
                  <a:gd name="T28" fmla="*/ 1 w 17"/>
                  <a:gd name="T29" fmla="*/ 21 h 28"/>
                  <a:gd name="T30" fmla="*/ 1 w 17"/>
                  <a:gd name="T31" fmla="*/ 22 h 28"/>
                  <a:gd name="T32" fmla="*/ 3 w 17"/>
                  <a:gd name="T33" fmla="*/ 22 h 28"/>
                  <a:gd name="T34" fmla="*/ 5 w 17"/>
                  <a:gd name="T35" fmla="*/ 23 h 28"/>
                  <a:gd name="T36" fmla="*/ 7 w 17"/>
                  <a:gd name="T37" fmla="*/ 23 h 28"/>
                  <a:gd name="T38" fmla="*/ 9 w 17"/>
                  <a:gd name="T39" fmla="*/ 23 h 28"/>
                  <a:gd name="T40" fmla="*/ 10 w 17"/>
                  <a:gd name="T41" fmla="*/ 22 h 28"/>
                  <a:gd name="T42" fmla="*/ 11 w 17"/>
                  <a:gd name="T43" fmla="*/ 21 h 28"/>
                  <a:gd name="T44" fmla="*/ 11 w 17"/>
                  <a:gd name="T45" fmla="*/ 20 h 28"/>
                  <a:gd name="T46" fmla="*/ 11 w 17"/>
                  <a:gd name="T47" fmla="*/ 18 h 28"/>
                  <a:gd name="T48" fmla="*/ 10 w 17"/>
                  <a:gd name="T49" fmla="*/ 17 h 28"/>
                  <a:gd name="T50" fmla="*/ 8 w 17"/>
                  <a:gd name="T51" fmla="*/ 16 h 28"/>
                  <a:gd name="T52" fmla="*/ 6 w 17"/>
                  <a:gd name="T53" fmla="*/ 15 h 28"/>
                  <a:gd name="T54" fmla="*/ 4 w 17"/>
                  <a:gd name="T55" fmla="*/ 14 h 28"/>
                  <a:gd name="T56" fmla="*/ 2 w 17"/>
                  <a:gd name="T57" fmla="*/ 13 h 28"/>
                  <a:gd name="T58" fmla="*/ 1 w 17"/>
                  <a:gd name="T59" fmla="*/ 11 h 28"/>
                  <a:gd name="T60" fmla="*/ 0 w 17"/>
                  <a:gd name="T61" fmla="*/ 8 h 28"/>
                  <a:gd name="T62" fmla="*/ 1 w 17"/>
                  <a:gd name="T63" fmla="*/ 5 h 28"/>
                  <a:gd name="T64" fmla="*/ 3 w 17"/>
                  <a:gd name="T65" fmla="*/ 2 h 28"/>
                  <a:gd name="T66" fmla="*/ 6 w 17"/>
                  <a:gd name="T67" fmla="*/ 1 h 28"/>
                  <a:gd name="T68" fmla="*/ 9 w 17"/>
                  <a:gd name="T69" fmla="*/ 0 h 28"/>
                  <a:gd name="T70" fmla="*/ 11 w 17"/>
                  <a:gd name="T71" fmla="*/ 0 h 28"/>
                  <a:gd name="T72" fmla="*/ 13 w 17"/>
                  <a:gd name="T73" fmla="*/ 1 h 28"/>
                  <a:gd name="T74" fmla="*/ 14 w 17"/>
                  <a:gd name="T75" fmla="*/ 1 h 28"/>
                  <a:gd name="T76" fmla="*/ 15 w 17"/>
                  <a:gd name="T77" fmla="*/ 2 h 28"/>
                  <a:gd name="T78" fmla="*/ 15 w 17"/>
                  <a:gd name="T79" fmla="*/ 2 h 28"/>
                  <a:gd name="T80" fmla="*/ 15 w 17"/>
                  <a:gd name="T81" fmla="*/ 3 h 28"/>
                  <a:gd name="T82" fmla="*/ 16 w 17"/>
                  <a:gd name="T83" fmla="*/ 3 h 28"/>
                  <a:gd name="T84" fmla="*/ 16 w 17"/>
                  <a:gd name="T85" fmla="*/ 4 h 28"/>
                  <a:gd name="T86" fmla="*/ 15 w 17"/>
                  <a:gd name="T87" fmla="*/ 5 h 28"/>
                  <a:gd name="T88" fmla="*/ 15 w 17"/>
                  <a:gd name="T89" fmla="*/ 6 h 28"/>
                  <a:gd name="T90" fmla="*/ 15 w 17"/>
                  <a:gd name="T91" fmla="*/ 6 h 28"/>
                  <a:gd name="T92" fmla="*/ 15 w 17"/>
                  <a:gd name="T93" fmla="*/ 6 h 28"/>
                  <a:gd name="T94" fmla="*/ 14 w 17"/>
                  <a:gd name="T95" fmla="*/ 6 h 28"/>
                  <a:gd name="T96" fmla="*/ 13 w 17"/>
                  <a:gd name="T97" fmla="*/ 5 h 28"/>
                  <a:gd name="T98" fmla="*/ 11 w 17"/>
                  <a:gd name="T99" fmla="*/ 5 h 28"/>
                  <a:gd name="T100" fmla="*/ 9 w 17"/>
                  <a:gd name="T101" fmla="*/ 4 h 28"/>
                  <a:gd name="T102" fmla="*/ 8 w 17"/>
                  <a:gd name="T103" fmla="*/ 5 h 28"/>
                  <a:gd name="T104" fmla="*/ 7 w 17"/>
                  <a:gd name="T105" fmla="*/ 5 h 28"/>
                  <a:gd name="T106" fmla="*/ 6 w 17"/>
                  <a:gd name="T107" fmla="*/ 6 h 28"/>
                  <a:gd name="T108" fmla="*/ 6 w 17"/>
                  <a:gd name="T109" fmla="*/ 7 h 28"/>
                  <a:gd name="T110" fmla="*/ 6 w 17"/>
                  <a:gd name="T111" fmla="*/ 9 h 28"/>
                  <a:gd name="T112" fmla="*/ 7 w 17"/>
                  <a:gd name="T113" fmla="*/ 10 h 28"/>
                  <a:gd name="T114" fmla="*/ 9 w 17"/>
                  <a:gd name="T115" fmla="*/ 11 h 28"/>
                  <a:gd name="T116" fmla="*/ 11 w 17"/>
                  <a:gd name="T117" fmla="*/ 12 h 28"/>
                  <a:gd name="T118" fmla="*/ 13 w 17"/>
                  <a:gd name="T119" fmla="*/ 13 h 28"/>
                  <a:gd name="T120" fmla="*/ 15 w 17"/>
                  <a:gd name="T121" fmla="*/ 14 h 28"/>
                  <a:gd name="T122" fmla="*/ 17 w 17"/>
                  <a:gd name="T123" fmla="*/ 16 h 28"/>
                  <a:gd name="T124" fmla="*/ 17 w 17"/>
                  <a:gd name="T1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8">
                    <a:moveTo>
                      <a:pt x="17" y="19"/>
                    </a:moveTo>
                    <a:cubicBezTo>
                      <a:pt x="17" y="21"/>
                      <a:pt x="17" y="22"/>
                      <a:pt x="16" y="23"/>
                    </a:cubicBezTo>
                    <a:cubicBezTo>
                      <a:pt x="16" y="24"/>
                      <a:pt x="15" y="25"/>
                      <a:pt x="14" y="26"/>
                    </a:cubicBezTo>
                    <a:cubicBezTo>
                      <a:pt x="13" y="26"/>
                      <a:pt x="12" y="27"/>
                      <a:pt x="11" y="27"/>
                    </a:cubicBezTo>
                    <a:cubicBezTo>
                      <a:pt x="10" y="27"/>
                      <a:pt x="9" y="28"/>
                      <a:pt x="7" y="28"/>
                    </a:cubicBezTo>
                    <a:cubicBezTo>
                      <a:pt x="6" y="28"/>
                      <a:pt x="6" y="28"/>
                      <a:pt x="5" y="27"/>
                    </a:cubicBezTo>
                    <a:cubicBezTo>
                      <a:pt x="4" y="27"/>
                      <a:pt x="3" y="27"/>
                      <a:pt x="3" y="27"/>
                    </a:cubicBezTo>
                    <a:cubicBezTo>
                      <a:pt x="2" y="27"/>
                      <a:pt x="2" y="26"/>
                      <a:pt x="1" y="26"/>
                    </a:cubicBezTo>
                    <a:cubicBezTo>
                      <a:pt x="1" y="26"/>
                      <a:pt x="0" y="26"/>
                      <a:pt x="0" y="26"/>
                    </a:cubicBezTo>
                    <a:cubicBezTo>
                      <a:pt x="0" y="25"/>
                      <a:pt x="0" y="25"/>
                      <a:pt x="0" y="25"/>
                    </a:cubicBezTo>
                    <a:cubicBezTo>
                      <a:pt x="0" y="25"/>
                      <a:pt x="0" y="24"/>
                      <a:pt x="0" y="23"/>
                    </a:cubicBezTo>
                    <a:cubicBezTo>
                      <a:pt x="0" y="23"/>
                      <a:pt x="0" y="23"/>
                      <a:pt x="0" y="22"/>
                    </a:cubicBezTo>
                    <a:cubicBezTo>
                      <a:pt x="0" y="22"/>
                      <a:pt x="0" y="22"/>
                      <a:pt x="0" y="22"/>
                    </a:cubicBezTo>
                    <a:cubicBezTo>
                      <a:pt x="0" y="21"/>
                      <a:pt x="0" y="21"/>
                      <a:pt x="0" y="21"/>
                    </a:cubicBezTo>
                    <a:cubicBezTo>
                      <a:pt x="0" y="21"/>
                      <a:pt x="0" y="21"/>
                      <a:pt x="1" y="21"/>
                    </a:cubicBezTo>
                    <a:cubicBezTo>
                      <a:pt x="1" y="21"/>
                      <a:pt x="1" y="21"/>
                      <a:pt x="1" y="22"/>
                    </a:cubicBezTo>
                    <a:cubicBezTo>
                      <a:pt x="2" y="22"/>
                      <a:pt x="2" y="22"/>
                      <a:pt x="3" y="22"/>
                    </a:cubicBezTo>
                    <a:cubicBezTo>
                      <a:pt x="3" y="23"/>
                      <a:pt x="4" y="23"/>
                      <a:pt x="5" y="23"/>
                    </a:cubicBezTo>
                    <a:cubicBezTo>
                      <a:pt x="5" y="23"/>
                      <a:pt x="6" y="23"/>
                      <a:pt x="7" y="23"/>
                    </a:cubicBezTo>
                    <a:cubicBezTo>
                      <a:pt x="8" y="23"/>
                      <a:pt x="9" y="23"/>
                      <a:pt x="9" y="23"/>
                    </a:cubicBezTo>
                    <a:cubicBezTo>
                      <a:pt x="10" y="23"/>
                      <a:pt x="10" y="23"/>
                      <a:pt x="10" y="22"/>
                    </a:cubicBezTo>
                    <a:cubicBezTo>
                      <a:pt x="11" y="22"/>
                      <a:pt x="11" y="22"/>
                      <a:pt x="11" y="21"/>
                    </a:cubicBezTo>
                    <a:cubicBezTo>
                      <a:pt x="11" y="21"/>
                      <a:pt x="11" y="20"/>
                      <a:pt x="11" y="20"/>
                    </a:cubicBezTo>
                    <a:cubicBezTo>
                      <a:pt x="11" y="19"/>
                      <a:pt x="11" y="19"/>
                      <a:pt x="11" y="18"/>
                    </a:cubicBezTo>
                    <a:cubicBezTo>
                      <a:pt x="11" y="18"/>
                      <a:pt x="10" y="18"/>
                      <a:pt x="10" y="17"/>
                    </a:cubicBezTo>
                    <a:cubicBezTo>
                      <a:pt x="9" y="17"/>
                      <a:pt x="9" y="17"/>
                      <a:pt x="8" y="16"/>
                    </a:cubicBezTo>
                    <a:cubicBezTo>
                      <a:pt x="7" y="16"/>
                      <a:pt x="7" y="16"/>
                      <a:pt x="6" y="15"/>
                    </a:cubicBezTo>
                    <a:cubicBezTo>
                      <a:pt x="5" y="15"/>
                      <a:pt x="4" y="15"/>
                      <a:pt x="4" y="14"/>
                    </a:cubicBezTo>
                    <a:cubicBezTo>
                      <a:pt x="3" y="14"/>
                      <a:pt x="3" y="13"/>
                      <a:pt x="2" y="13"/>
                    </a:cubicBezTo>
                    <a:cubicBezTo>
                      <a:pt x="1" y="12"/>
                      <a:pt x="1" y="12"/>
                      <a:pt x="1" y="11"/>
                    </a:cubicBezTo>
                    <a:cubicBezTo>
                      <a:pt x="0" y="10"/>
                      <a:pt x="0" y="9"/>
                      <a:pt x="0" y="8"/>
                    </a:cubicBezTo>
                    <a:cubicBezTo>
                      <a:pt x="0" y="7"/>
                      <a:pt x="0" y="6"/>
                      <a:pt x="1" y="5"/>
                    </a:cubicBezTo>
                    <a:cubicBezTo>
                      <a:pt x="1" y="4"/>
                      <a:pt x="2" y="3"/>
                      <a:pt x="3" y="2"/>
                    </a:cubicBezTo>
                    <a:cubicBezTo>
                      <a:pt x="4" y="2"/>
                      <a:pt x="5" y="1"/>
                      <a:pt x="6" y="1"/>
                    </a:cubicBezTo>
                    <a:cubicBezTo>
                      <a:pt x="7" y="0"/>
                      <a:pt x="8" y="0"/>
                      <a:pt x="9" y="0"/>
                    </a:cubicBezTo>
                    <a:cubicBezTo>
                      <a:pt x="10" y="0"/>
                      <a:pt x="10" y="0"/>
                      <a:pt x="11" y="0"/>
                    </a:cubicBezTo>
                    <a:cubicBezTo>
                      <a:pt x="12" y="0"/>
                      <a:pt x="12" y="1"/>
                      <a:pt x="13" y="1"/>
                    </a:cubicBezTo>
                    <a:cubicBezTo>
                      <a:pt x="13" y="1"/>
                      <a:pt x="14" y="1"/>
                      <a:pt x="14" y="1"/>
                    </a:cubicBezTo>
                    <a:cubicBezTo>
                      <a:pt x="15" y="2"/>
                      <a:pt x="15" y="2"/>
                      <a:pt x="15" y="2"/>
                    </a:cubicBezTo>
                    <a:cubicBezTo>
                      <a:pt x="15" y="2"/>
                      <a:pt x="15" y="2"/>
                      <a:pt x="15" y="2"/>
                    </a:cubicBezTo>
                    <a:cubicBezTo>
                      <a:pt x="15" y="2"/>
                      <a:pt x="15" y="2"/>
                      <a:pt x="15" y="3"/>
                    </a:cubicBezTo>
                    <a:cubicBezTo>
                      <a:pt x="15" y="3"/>
                      <a:pt x="15" y="3"/>
                      <a:pt x="16" y="3"/>
                    </a:cubicBezTo>
                    <a:cubicBezTo>
                      <a:pt x="16" y="3"/>
                      <a:pt x="16" y="4"/>
                      <a:pt x="16" y="4"/>
                    </a:cubicBezTo>
                    <a:cubicBezTo>
                      <a:pt x="16" y="4"/>
                      <a:pt x="16" y="5"/>
                      <a:pt x="15" y="5"/>
                    </a:cubicBezTo>
                    <a:cubicBezTo>
                      <a:pt x="15" y="5"/>
                      <a:pt x="15" y="6"/>
                      <a:pt x="15" y="6"/>
                    </a:cubicBezTo>
                    <a:cubicBezTo>
                      <a:pt x="15" y="6"/>
                      <a:pt x="15" y="6"/>
                      <a:pt x="15" y="6"/>
                    </a:cubicBezTo>
                    <a:cubicBezTo>
                      <a:pt x="15" y="6"/>
                      <a:pt x="15" y="6"/>
                      <a:pt x="15" y="6"/>
                    </a:cubicBezTo>
                    <a:cubicBezTo>
                      <a:pt x="15" y="6"/>
                      <a:pt x="14" y="6"/>
                      <a:pt x="14" y="6"/>
                    </a:cubicBezTo>
                    <a:cubicBezTo>
                      <a:pt x="14" y="6"/>
                      <a:pt x="13" y="6"/>
                      <a:pt x="13" y="5"/>
                    </a:cubicBezTo>
                    <a:cubicBezTo>
                      <a:pt x="12" y="5"/>
                      <a:pt x="12" y="5"/>
                      <a:pt x="11" y="5"/>
                    </a:cubicBezTo>
                    <a:cubicBezTo>
                      <a:pt x="11" y="5"/>
                      <a:pt x="10" y="4"/>
                      <a:pt x="9" y="4"/>
                    </a:cubicBezTo>
                    <a:cubicBezTo>
                      <a:pt x="9" y="4"/>
                      <a:pt x="8" y="5"/>
                      <a:pt x="8" y="5"/>
                    </a:cubicBezTo>
                    <a:cubicBezTo>
                      <a:pt x="7" y="5"/>
                      <a:pt x="7" y="5"/>
                      <a:pt x="7" y="5"/>
                    </a:cubicBezTo>
                    <a:cubicBezTo>
                      <a:pt x="6" y="6"/>
                      <a:pt x="6" y="6"/>
                      <a:pt x="6" y="6"/>
                    </a:cubicBezTo>
                    <a:cubicBezTo>
                      <a:pt x="6" y="7"/>
                      <a:pt x="6" y="7"/>
                      <a:pt x="6" y="7"/>
                    </a:cubicBezTo>
                    <a:cubicBezTo>
                      <a:pt x="6" y="8"/>
                      <a:pt x="6" y="8"/>
                      <a:pt x="6" y="9"/>
                    </a:cubicBezTo>
                    <a:cubicBezTo>
                      <a:pt x="6" y="9"/>
                      <a:pt x="7" y="10"/>
                      <a:pt x="7" y="10"/>
                    </a:cubicBezTo>
                    <a:cubicBezTo>
                      <a:pt x="8" y="10"/>
                      <a:pt x="9" y="11"/>
                      <a:pt x="9" y="11"/>
                    </a:cubicBezTo>
                    <a:cubicBezTo>
                      <a:pt x="10" y="11"/>
                      <a:pt x="11" y="12"/>
                      <a:pt x="11" y="12"/>
                    </a:cubicBezTo>
                    <a:cubicBezTo>
                      <a:pt x="12" y="12"/>
                      <a:pt x="13" y="13"/>
                      <a:pt x="13" y="13"/>
                    </a:cubicBezTo>
                    <a:cubicBezTo>
                      <a:pt x="14" y="13"/>
                      <a:pt x="15" y="14"/>
                      <a:pt x="15" y="14"/>
                    </a:cubicBezTo>
                    <a:cubicBezTo>
                      <a:pt x="16" y="15"/>
                      <a:pt x="16" y="16"/>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4" name="Freeform 8675">
                <a:extLst>
                  <a:ext uri="{FF2B5EF4-FFF2-40B4-BE49-F238E27FC236}">
                    <a16:creationId xmlns:a16="http://schemas.microsoft.com/office/drawing/2014/main" id="{55C118FC-D363-4EB7-9CC5-DB766F4304DA}"/>
                  </a:ext>
                </a:extLst>
              </p:cNvPr>
              <p:cNvSpPr>
                <a:spLocks/>
              </p:cNvSpPr>
              <p:nvPr/>
            </p:nvSpPr>
            <p:spPr bwMode="auto">
              <a:xfrm>
                <a:off x="-898525" y="3867267"/>
                <a:ext cx="44450" cy="73025"/>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8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8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8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1 w 17"/>
                  <a:gd name="T73" fmla="*/ 8 h 28"/>
                  <a:gd name="T74" fmla="*/ 14 w 17"/>
                  <a:gd name="T75" fmla="*/ 9 h 28"/>
                  <a:gd name="T76" fmla="*/ 16 w 17"/>
                  <a:gd name="T77" fmla="*/ 10 h 28"/>
                  <a:gd name="T78" fmla="*/ 17 w 17"/>
                  <a:gd name="T79" fmla="*/ 13 h 28"/>
                  <a:gd name="T80" fmla="*/ 17 w 17"/>
                  <a:gd name="T81" fmla="*/ 16 h 28"/>
                  <a:gd name="T82" fmla="*/ 17 w 17"/>
                  <a:gd name="T8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8"/>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3" y="28"/>
                    </a:cubicBezTo>
                    <a:cubicBezTo>
                      <a:pt x="13" y="28"/>
                      <a:pt x="12" y="28"/>
                      <a:pt x="12" y="28"/>
                    </a:cubicBezTo>
                    <a:cubicBezTo>
                      <a:pt x="12" y="28"/>
                      <a:pt x="12" y="28"/>
                      <a:pt x="12" y="28"/>
                    </a:cubicBezTo>
                    <a:cubicBezTo>
                      <a:pt x="12" y="17"/>
                      <a:pt x="12" y="17"/>
                      <a:pt x="12" y="17"/>
                    </a:cubicBezTo>
                    <a:cubicBezTo>
                      <a:pt x="12" y="16"/>
                      <a:pt x="12" y="16"/>
                      <a:pt x="12" y="15"/>
                    </a:cubicBezTo>
                    <a:cubicBezTo>
                      <a:pt x="12" y="15"/>
                      <a:pt x="12" y="14"/>
                      <a:pt x="11" y="14"/>
                    </a:cubicBezTo>
                    <a:cubicBezTo>
                      <a:pt x="11" y="13"/>
                      <a:pt x="11" y="13"/>
                      <a:pt x="10" y="13"/>
                    </a:cubicBezTo>
                    <a:cubicBezTo>
                      <a:pt x="10" y="13"/>
                      <a:pt x="10" y="13"/>
                      <a:pt x="9" y="13"/>
                    </a:cubicBezTo>
                    <a:cubicBezTo>
                      <a:pt x="8" y="13"/>
                      <a:pt x="8" y="13"/>
                      <a:pt x="7" y="13"/>
                    </a:cubicBezTo>
                    <a:cubicBezTo>
                      <a:pt x="6" y="14"/>
                      <a:pt x="6" y="14"/>
                      <a:pt x="5" y="15"/>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2" y="28"/>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6" y="10"/>
                      <a:pt x="7" y="9"/>
                      <a:pt x="8" y="9"/>
                    </a:cubicBezTo>
                    <a:cubicBezTo>
                      <a:pt x="9" y="8"/>
                      <a:pt x="10" y="8"/>
                      <a:pt x="11" y="8"/>
                    </a:cubicBezTo>
                    <a:cubicBezTo>
                      <a:pt x="12" y="8"/>
                      <a:pt x="13" y="8"/>
                      <a:pt x="14" y="9"/>
                    </a:cubicBezTo>
                    <a:cubicBezTo>
                      <a:pt x="15" y="9"/>
                      <a:pt x="15" y="10"/>
                      <a:pt x="16" y="10"/>
                    </a:cubicBezTo>
                    <a:cubicBezTo>
                      <a:pt x="16" y="11"/>
                      <a:pt x="17" y="12"/>
                      <a:pt x="17" y="13"/>
                    </a:cubicBezTo>
                    <a:cubicBezTo>
                      <a:pt x="17" y="14"/>
                      <a:pt x="17" y="15"/>
                      <a:pt x="17" y="16"/>
                    </a:cubicBezTo>
                    <a:lnTo>
                      <a:pt x="1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5" name="Freeform 8676">
                <a:extLst>
                  <a:ext uri="{FF2B5EF4-FFF2-40B4-BE49-F238E27FC236}">
                    <a16:creationId xmlns:a16="http://schemas.microsoft.com/office/drawing/2014/main" id="{86376F23-6099-4DA5-B5BC-6880FC3383B6}"/>
                  </a:ext>
                </a:extLst>
              </p:cNvPr>
              <p:cNvSpPr>
                <a:spLocks noEditPoints="1"/>
              </p:cNvSpPr>
              <p:nvPr/>
            </p:nvSpPr>
            <p:spPr bwMode="auto">
              <a:xfrm>
                <a:off x="-842962" y="3887905"/>
                <a:ext cx="47625" cy="55563"/>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5 h 21"/>
                  <a:gd name="T12" fmla="*/ 8 w 18"/>
                  <a:gd name="T13" fmla="*/ 16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0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7 w 18"/>
                  <a:gd name="T83" fmla="*/ 5 h 21"/>
                  <a:gd name="T84" fmla="*/ 6 w 18"/>
                  <a:gd name="T85" fmla="*/ 7 h 21"/>
                  <a:gd name="T86" fmla="*/ 6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8" y="12"/>
                      <a:pt x="17" y="12"/>
                      <a:pt x="17" y="12"/>
                    </a:cubicBezTo>
                    <a:cubicBezTo>
                      <a:pt x="6" y="12"/>
                      <a:pt x="6" y="12"/>
                      <a:pt x="6" y="12"/>
                    </a:cubicBezTo>
                    <a:cubicBezTo>
                      <a:pt x="6" y="12"/>
                      <a:pt x="6" y="13"/>
                      <a:pt x="6" y="14"/>
                    </a:cubicBezTo>
                    <a:cubicBezTo>
                      <a:pt x="6" y="14"/>
                      <a:pt x="6" y="15"/>
                      <a:pt x="7" y="15"/>
                    </a:cubicBezTo>
                    <a:cubicBezTo>
                      <a:pt x="7" y="16"/>
                      <a:pt x="8" y="16"/>
                      <a:pt x="8" y="16"/>
                    </a:cubicBezTo>
                    <a:cubicBezTo>
                      <a:pt x="9" y="17"/>
                      <a:pt x="10" y="17"/>
                      <a:pt x="11" y="17"/>
                    </a:cubicBezTo>
                    <a:cubicBezTo>
                      <a:pt x="11" y="17"/>
                      <a:pt x="12" y="17"/>
                      <a:pt x="13" y="17"/>
                    </a:cubicBezTo>
                    <a:cubicBezTo>
                      <a:pt x="14" y="16"/>
                      <a:pt x="14" y="16"/>
                      <a:pt x="15" y="16"/>
                    </a:cubicBezTo>
                    <a:cubicBezTo>
                      <a:pt x="15" y="16"/>
                      <a:pt x="16" y="16"/>
                      <a:pt x="16" y="16"/>
                    </a:cubicBezTo>
                    <a:cubicBezTo>
                      <a:pt x="16" y="16"/>
                      <a:pt x="16" y="16"/>
                      <a:pt x="17"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7" y="19"/>
                      <a:pt x="17" y="19"/>
                      <a:pt x="16" y="20"/>
                    </a:cubicBezTo>
                    <a:cubicBezTo>
                      <a:pt x="16" y="20"/>
                      <a:pt x="15" y="20"/>
                      <a:pt x="15" y="20"/>
                    </a:cubicBezTo>
                    <a:cubicBezTo>
                      <a:pt x="14" y="20"/>
                      <a:pt x="13" y="20"/>
                      <a:pt x="13" y="20"/>
                    </a:cubicBezTo>
                    <a:cubicBezTo>
                      <a:pt x="12" y="21"/>
                      <a:pt x="11" y="21"/>
                      <a:pt x="10" y="21"/>
                    </a:cubicBezTo>
                    <a:cubicBezTo>
                      <a:pt x="8" y="21"/>
                      <a:pt x="7" y="20"/>
                      <a:pt x="6" y="20"/>
                    </a:cubicBezTo>
                    <a:cubicBezTo>
                      <a:pt x="5" y="20"/>
                      <a:pt x="4" y="19"/>
                      <a:pt x="3" y="18"/>
                    </a:cubicBezTo>
                    <a:cubicBezTo>
                      <a:pt x="2" y="17"/>
                      <a:pt x="1" y="16"/>
                      <a:pt x="1" y="15"/>
                    </a:cubicBezTo>
                    <a:cubicBezTo>
                      <a:pt x="0" y="14"/>
                      <a:pt x="0" y="12"/>
                      <a:pt x="0" y="11"/>
                    </a:cubicBezTo>
                    <a:cubicBezTo>
                      <a:pt x="0" y="9"/>
                      <a:pt x="0" y="8"/>
                      <a:pt x="1" y="6"/>
                    </a:cubicBezTo>
                    <a:cubicBezTo>
                      <a:pt x="1" y="5"/>
                      <a:pt x="2" y="4"/>
                      <a:pt x="3" y="3"/>
                    </a:cubicBezTo>
                    <a:cubicBezTo>
                      <a:pt x="4" y="2"/>
                      <a:pt x="5" y="1"/>
                      <a:pt x="6" y="1"/>
                    </a:cubicBezTo>
                    <a:cubicBezTo>
                      <a:pt x="7" y="0"/>
                      <a:pt x="8" y="0"/>
                      <a:pt x="10" y="0"/>
                    </a:cubicBezTo>
                    <a:cubicBezTo>
                      <a:pt x="11" y="0"/>
                      <a:pt x="12" y="0"/>
                      <a:pt x="14" y="1"/>
                    </a:cubicBezTo>
                    <a:cubicBezTo>
                      <a:pt x="15" y="1"/>
                      <a:pt x="15" y="2"/>
                      <a:pt x="16" y="3"/>
                    </a:cubicBezTo>
                    <a:cubicBezTo>
                      <a:pt x="17" y="3"/>
                      <a:pt x="17" y="4"/>
                      <a:pt x="18" y="5"/>
                    </a:cubicBezTo>
                    <a:cubicBezTo>
                      <a:pt x="18" y="7"/>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7" y="5"/>
                    </a:cubicBezTo>
                    <a:cubicBezTo>
                      <a:pt x="6" y="6"/>
                      <a:pt x="6" y="6"/>
                      <a:pt x="6" y="7"/>
                    </a:cubicBezTo>
                    <a:cubicBezTo>
                      <a:pt x="6" y="7"/>
                      <a:pt x="6" y="8"/>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6" name="Freeform 8677">
                <a:extLst>
                  <a:ext uri="{FF2B5EF4-FFF2-40B4-BE49-F238E27FC236}">
                    <a16:creationId xmlns:a16="http://schemas.microsoft.com/office/drawing/2014/main" id="{47E2B766-D1FE-4B1E-9B1A-6C22355D8072}"/>
                  </a:ext>
                </a:extLst>
              </p:cNvPr>
              <p:cNvSpPr>
                <a:spLocks/>
              </p:cNvSpPr>
              <p:nvPr/>
            </p:nvSpPr>
            <p:spPr bwMode="auto">
              <a:xfrm>
                <a:off x="-784225" y="3887905"/>
                <a:ext cx="31750" cy="52388"/>
              </a:xfrm>
              <a:custGeom>
                <a:avLst/>
                <a:gdLst>
                  <a:gd name="T0" fmla="*/ 12 w 12"/>
                  <a:gd name="T1" fmla="*/ 3 h 20"/>
                  <a:gd name="T2" fmla="*/ 12 w 12"/>
                  <a:gd name="T3" fmla="*/ 4 h 20"/>
                  <a:gd name="T4" fmla="*/ 12 w 12"/>
                  <a:gd name="T5" fmla="*/ 5 h 20"/>
                  <a:gd name="T6" fmla="*/ 12 w 12"/>
                  <a:gd name="T7" fmla="*/ 5 h 20"/>
                  <a:gd name="T8" fmla="*/ 11 w 12"/>
                  <a:gd name="T9" fmla="*/ 5 h 20"/>
                  <a:gd name="T10" fmla="*/ 11 w 12"/>
                  <a:gd name="T11" fmla="*/ 5 h 20"/>
                  <a:gd name="T12" fmla="*/ 11 w 12"/>
                  <a:gd name="T13" fmla="*/ 5 h 20"/>
                  <a:gd name="T14" fmla="*/ 10 w 12"/>
                  <a:gd name="T15" fmla="*/ 5 h 20"/>
                  <a:gd name="T16" fmla="*/ 9 w 12"/>
                  <a:gd name="T17" fmla="*/ 5 h 20"/>
                  <a:gd name="T18" fmla="*/ 9 w 12"/>
                  <a:gd name="T19" fmla="*/ 5 h 20"/>
                  <a:gd name="T20" fmla="*/ 8 w 12"/>
                  <a:gd name="T21" fmla="*/ 6 h 20"/>
                  <a:gd name="T22" fmla="*/ 7 w 12"/>
                  <a:gd name="T23" fmla="*/ 7 h 20"/>
                  <a:gd name="T24" fmla="*/ 6 w 12"/>
                  <a:gd name="T25" fmla="*/ 8 h 20"/>
                  <a:gd name="T26" fmla="*/ 6 w 12"/>
                  <a:gd name="T27" fmla="*/ 20 h 20"/>
                  <a:gd name="T28" fmla="*/ 5 w 12"/>
                  <a:gd name="T29" fmla="*/ 20 h 20"/>
                  <a:gd name="T30" fmla="*/ 5 w 12"/>
                  <a:gd name="T31" fmla="*/ 20 h 20"/>
                  <a:gd name="T32" fmla="*/ 4 w 12"/>
                  <a:gd name="T33" fmla="*/ 20 h 20"/>
                  <a:gd name="T34" fmla="*/ 3 w 12"/>
                  <a:gd name="T35" fmla="*/ 20 h 20"/>
                  <a:gd name="T36" fmla="*/ 2 w 12"/>
                  <a:gd name="T37" fmla="*/ 20 h 20"/>
                  <a:gd name="T38" fmla="*/ 1 w 12"/>
                  <a:gd name="T39" fmla="*/ 20 h 20"/>
                  <a:gd name="T40" fmla="*/ 1 w 12"/>
                  <a:gd name="T41" fmla="*/ 20 h 20"/>
                  <a:gd name="T42" fmla="*/ 0 w 12"/>
                  <a:gd name="T43" fmla="*/ 20 h 20"/>
                  <a:gd name="T44" fmla="*/ 0 w 12"/>
                  <a:gd name="T45" fmla="*/ 1 h 20"/>
                  <a:gd name="T46" fmla="*/ 1 w 12"/>
                  <a:gd name="T47" fmla="*/ 1 h 20"/>
                  <a:gd name="T48" fmla="*/ 1 w 12"/>
                  <a:gd name="T49" fmla="*/ 1 h 20"/>
                  <a:gd name="T50" fmla="*/ 2 w 12"/>
                  <a:gd name="T51" fmla="*/ 0 h 20"/>
                  <a:gd name="T52" fmla="*/ 3 w 12"/>
                  <a:gd name="T53" fmla="*/ 0 h 20"/>
                  <a:gd name="T54" fmla="*/ 4 w 12"/>
                  <a:gd name="T55" fmla="*/ 0 h 20"/>
                  <a:gd name="T56" fmla="*/ 4 w 12"/>
                  <a:gd name="T57" fmla="*/ 1 h 20"/>
                  <a:gd name="T58" fmla="*/ 5 w 12"/>
                  <a:gd name="T59" fmla="*/ 1 h 20"/>
                  <a:gd name="T60" fmla="*/ 5 w 12"/>
                  <a:gd name="T61" fmla="*/ 1 h 20"/>
                  <a:gd name="T62" fmla="*/ 5 w 12"/>
                  <a:gd name="T63" fmla="*/ 4 h 20"/>
                  <a:gd name="T64" fmla="*/ 6 w 12"/>
                  <a:gd name="T65" fmla="*/ 2 h 20"/>
                  <a:gd name="T66" fmla="*/ 7 w 12"/>
                  <a:gd name="T67" fmla="*/ 1 h 20"/>
                  <a:gd name="T68" fmla="*/ 9 w 12"/>
                  <a:gd name="T69" fmla="*/ 0 h 20"/>
                  <a:gd name="T70" fmla="*/ 10 w 12"/>
                  <a:gd name="T71" fmla="*/ 0 h 20"/>
                  <a:gd name="T72" fmla="*/ 10 w 12"/>
                  <a:gd name="T73" fmla="*/ 0 h 20"/>
                  <a:gd name="T74" fmla="*/ 11 w 12"/>
                  <a:gd name="T75" fmla="*/ 0 h 20"/>
                  <a:gd name="T76" fmla="*/ 11 w 12"/>
                  <a:gd name="T77" fmla="*/ 0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4"/>
                      <a:pt x="12" y="4"/>
                    </a:cubicBezTo>
                    <a:cubicBezTo>
                      <a:pt x="12" y="4"/>
                      <a:pt x="12" y="5"/>
                      <a:pt x="12" y="5"/>
                    </a:cubicBezTo>
                    <a:cubicBezTo>
                      <a:pt x="12" y="5"/>
                      <a:pt x="12" y="5"/>
                      <a:pt x="12" y="5"/>
                    </a:cubicBezTo>
                    <a:cubicBezTo>
                      <a:pt x="12" y="5"/>
                      <a:pt x="12" y="5"/>
                      <a:pt x="11" y="5"/>
                    </a:cubicBezTo>
                    <a:cubicBezTo>
                      <a:pt x="11" y="5"/>
                      <a:pt x="11" y="5"/>
                      <a:pt x="11" y="5"/>
                    </a:cubicBezTo>
                    <a:cubicBezTo>
                      <a:pt x="11" y="5"/>
                      <a:pt x="11" y="5"/>
                      <a:pt x="11" y="5"/>
                    </a:cubicBezTo>
                    <a:cubicBezTo>
                      <a:pt x="10" y="5"/>
                      <a:pt x="10" y="5"/>
                      <a:pt x="10" y="5"/>
                    </a:cubicBezTo>
                    <a:cubicBezTo>
                      <a:pt x="10" y="5"/>
                      <a:pt x="10" y="5"/>
                      <a:pt x="9" y="5"/>
                    </a:cubicBezTo>
                    <a:cubicBezTo>
                      <a:pt x="9" y="5"/>
                      <a:pt x="9" y="5"/>
                      <a:pt x="9" y="5"/>
                    </a:cubicBezTo>
                    <a:cubicBezTo>
                      <a:pt x="8" y="5"/>
                      <a:pt x="8" y="5"/>
                      <a:pt x="8" y="6"/>
                    </a:cubicBezTo>
                    <a:cubicBezTo>
                      <a:pt x="7" y="6"/>
                      <a:pt x="7" y="6"/>
                      <a:pt x="7" y="7"/>
                    </a:cubicBezTo>
                    <a:cubicBezTo>
                      <a:pt x="6" y="7"/>
                      <a:pt x="6" y="8"/>
                      <a:pt x="6" y="8"/>
                    </a:cubicBezTo>
                    <a:cubicBezTo>
                      <a:pt x="6" y="20"/>
                      <a:pt x="6" y="20"/>
                      <a:pt x="6" y="20"/>
                    </a:cubicBezTo>
                    <a:cubicBezTo>
                      <a:pt x="6" y="20"/>
                      <a:pt x="6" y="20"/>
                      <a:pt x="5" y="20"/>
                    </a:cubicBezTo>
                    <a:cubicBezTo>
                      <a:pt x="5" y="20"/>
                      <a:pt x="5" y="20"/>
                      <a:pt x="5" y="20"/>
                    </a:cubicBezTo>
                    <a:cubicBezTo>
                      <a:pt x="5" y="20"/>
                      <a:pt x="5" y="20"/>
                      <a:pt x="4" y="20"/>
                    </a:cubicBezTo>
                    <a:cubicBezTo>
                      <a:pt x="4" y="20"/>
                      <a:pt x="4" y="20"/>
                      <a:pt x="3" y="20"/>
                    </a:cubicBezTo>
                    <a:cubicBezTo>
                      <a:pt x="3" y="20"/>
                      <a:pt x="2" y="20"/>
                      <a:pt x="2" y="20"/>
                    </a:cubicBezTo>
                    <a:cubicBezTo>
                      <a:pt x="1" y="20"/>
                      <a:pt x="1" y="20"/>
                      <a:pt x="1" y="20"/>
                    </a:cubicBezTo>
                    <a:cubicBezTo>
                      <a:pt x="1" y="20"/>
                      <a:pt x="1" y="20"/>
                      <a:pt x="1" y="20"/>
                    </a:cubicBezTo>
                    <a:cubicBezTo>
                      <a:pt x="0" y="20"/>
                      <a:pt x="0" y="20"/>
                      <a:pt x="0" y="20"/>
                    </a:cubicBezTo>
                    <a:cubicBezTo>
                      <a:pt x="0" y="1"/>
                      <a:pt x="0" y="1"/>
                      <a:pt x="0" y="1"/>
                    </a:cubicBezTo>
                    <a:cubicBezTo>
                      <a:pt x="0" y="1"/>
                      <a:pt x="0" y="1"/>
                      <a:pt x="1" y="1"/>
                    </a:cubicBezTo>
                    <a:cubicBezTo>
                      <a:pt x="1" y="1"/>
                      <a:pt x="1" y="1"/>
                      <a:pt x="1" y="1"/>
                    </a:cubicBezTo>
                    <a:cubicBezTo>
                      <a:pt x="1" y="1"/>
                      <a:pt x="1" y="1"/>
                      <a:pt x="2" y="0"/>
                    </a:cubicBezTo>
                    <a:cubicBezTo>
                      <a:pt x="2" y="0"/>
                      <a:pt x="2" y="0"/>
                      <a:pt x="3" y="0"/>
                    </a:cubicBezTo>
                    <a:cubicBezTo>
                      <a:pt x="3" y="0"/>
                      <a:pt x="3" y="0"/>
                      <a:pt x="4" y="0"/>
                    </a:cubicBezTo>
                    <a:cubicBezTo>
                      <a:pt x="4" y="1"/>
                      <a:pt x="4" y="1"/>
                      <a:pt x="4" y="1"/>
                    </a:cubicBezTo>
                    <a:cubicBezTo>
                      <a:pt x="5" y="1"/>
                      <a:pt x="5" y="1"/>
                      <a:pt x="5" y="1"/>
                    </a:cubicBezTo>
                    <a:cubicBezTo>
                      <a:pt x="5" y="1"/>
                      <a:pt x="5" y="1"/>
                      <a:pt x="5" y="1"/>
                    </a:cubicBezTo>
                    <a:cubicBezTo>
                      <a:pt x="5" y="4"/>
                      <a:pt x="5" y="4"/>
                      <a:pt x="5" y="4"/>
                    </a:cubicBezTo>
                    <a:cubicBezTo>
                      <a:pt x="5" y="3"/>
                      <a:pt x="6" y="2"/>
                      <a:pt x="6" y="2"/>
                    </a:cubicBezTo>
                    <a:cubicBezTo>
                      <a:pt x="7" y="1"/>
                      <a:pt x="7" y="1"/>
                      <a:pt x="7" y="1"/>
                    </a:cubicBezTo>
                    <a:cubicBezTo>
                      <a:pt x="8" y="1"/>
                      <a:pt x="8" y="0"/>
                      <a:pt x="9" y="0"/>
                    </a:cubicBezTo>
                    <a:cubicBezTo>
                      <a:pt x="9" y="0"/>
                      <a:pt x="9" y="0"/>
                      <a:pt x="10" y="0"/>
                    </a:cubicBezTo>
                    <a:cubicBezTo>
                      <a:pt x="10" y="0"/>
                      <a:pt x="10" y="0"/>
                      <a:pt x="10" y="0"/>
                    </a:cubicBezTo>
                    <a:cubicBezTo>
                      <a:pt x="10" y="0"/>
                      <a:pt x="11" y="0"/>
                      <a:pt x="11" y="0"/>
                    </a:cubicBezTo>
                    <a:cubicBezTo>
                      <a:pt x="11" y="0"/>
                      <a:pt x="11" y="0"/>
                      <a:pt x="11" y="0"/>
                    </a:cubicBezTo>
                    <a:cubicBezTo>
                      <a:pt x="12" y="0"/>
                      <a:pt x="12"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7" name="Freeform 8678">
                <a:extLst>
                  <a:ext uri="{FF2B5EF4-FFF2-40B4-BE49-F238E27FC236}">
                    <a16:creationId xmlns:a16="http://schemas.microsoft.com/office/drawing/2014/main" id="{626E2601-652B-4B8A-8603-8F87253CB64C}"/>
                  </a:ext>
                </a:extLst>
              </p:cNvPr>
              <p:cNvSpPr>
                <a:spLocks noEditPoints="1"/>
              </p:cNvSpPr>
              <p:nvPr/>
            </p:nvSpPr>
            <p:spPr bwMode="auto">
              <a:xfrm>
                <a:off x="-744537" y="3867267"/>
                <a:ext cx="50800" cy="76200"/>
              </a:xfrm>
              <a:custGeom>
                <a:avLst/>
                <a:gdLst>
                  <a:gd name="T0" fmla="*/ 19 w 19"/>
                  <a:gd name="T1" fmla="*/ 18 h 29"/>
                  <a:gd name="T2" fmla="*/ 18 w 19"/>
                  <a:gd name="T3" fmla="*/ 23 h 29"/>
                  <a:gd name="T4" fmla="*/ 17 w 19"/>
                  <a:gd name="T5" fmla="*/ 26 h 29"/>
                  <a:gd name="T6" fmla="*/ 14 w 19"/>
                  <a:gd name="T7" fmla="*/ 28 h 29"/>
                  <a:gd name="T8" fmla="*/ 11 w 19"/>
                  <a:gd name="T9" fmla="*/ 29 h 29"/>
                  <a:gd name="T10" fmla="*/ 9 w 19"/>
                  <a:gd name="T11" fmla="*/ 28 h 29"/>
                  <a:gd name="T12" fmla="*/ 8 w 19"/>
                  <a:gd name="T13" fmla="*/ 28 h 29"/>
                  <a:gd name="T14" fmla="*/ 6 w 19"/>
                  <a:gd name="T15" fmla="*/ 27 h 29"/>
                  <a:gd name="T16" fmla="*/ 5 w 19"/>
                  <a:gd name="T17" fmla="*/ 26 h 29"/>
                  <a:gd name="T18" fmla="*/ 5 w 19"/>
                  <a:gd name="T19" fmla="*/ 28 h 29"/>
                  <a:gd name="T20" fmla="*/ 5 w 19"/>
                  <a:gd name="T21" fmla="*/ 28 h 29"/>
                  <a:gd name="T22" fmla="*/ 4 w 19"/>
                  <a:gd name="T23" fmla="*/ 28 h 29"/>
                  <a:gd name="T24" fmla="*/ 4 w 19"/>
                  <a:gd name="T25" fmla="*/ 28 h 29"/>
                  <a:gd name="T26" fmla="*/ 3 w 19"/>
                  <a:gd name="T27" fmla="*/ 28 h 29"/>
                  <a:gd name="T28" fmla="*/ 1 w 19"/>
                  <a:gd name="T29" fmla="*/ 28 h 29"/>
                  <a:gd name="T30" fmla="*/ 1 w 19"/>
                  <a:gd name="T31" fmla="*/ 28 h 29"/>
                  <a:gd name="T32" fmla="*/ 0 w 19"/>
                  <a:gd name="T33" fmla="*/ 28 h 29"/>
                  <a:gd name="T34" fmla="*/ 0 w 19"/>
                  <a:gd name="T35" fmla="*/ 28 h 29"/>
                  <a:gd name="T36" fmla="*/ 0 w 19"/>
                  <a:gd name="T37" fmla="*/ 1 h 29"/>
                  <a:gd name="T38" fmla="*/ 0 w 19"/>
                  <a:gd name="T39" fmla="*/ 0 h 29"/>
                  <a:gd name="T40" fmla="*/ 1 w 19"/>
                  <a:gd name="T41" fmla="*/ 0 h 29"/>
                  <a:gd name="T42" fmla="*/ 2 w 19"/>
                  <a:gd name="T43" fmla="*/ 0 h 29"/>
                  <a:gd name="T44" fmla="*/ 3 w 19"/>
                  <a:gd name="T45" fmla="*/ 0 h 29"/>
                  <a:gd name="T46" fmla="*/ 4 w 19"/>
                  <a:gd name="T47" fmla="*/ 0 h 29"/>
                  <a:gd name="T48" fmla="*/ 5 w 19"/>
                  <a:gd name="T49" fmla="*/ 0 h 29"/>
                  <a:gd name="T50" fmla="*/ 5 w 19"/>
                  <a:gd name="T51" fmla="*/ 0 h 29"/>
                  <a:gd name="T52" fmla="*/ 5 w 19"/>
                  <a:gd name="T53" fmla="*/ 1 h 29"/>
                  <a:gd name="T54" fmla="*/ 5 w 19"/>
                  <a:gd name="T55" fmla="*/ 11 h 29"/>
                  <a:gd name="T56" fmla="*/ 7 w 19"/>
                  <a:gd name="T57" fmla="*/ 10 h 29"/>
                  <a:gd name="T58" fmla="*/ 8 w 19"/>
                  <a:gd name="T59" fmla="*/ 9 h 29"/>
                  <a:gd name="T60" fmla="*/ 10 w 19"/>
                  <a:gd name="T61" fmla="*/ 8 h 29"/>
                  <a:gd name="T62" fmla="*/ 11 w 19"/>
                  <a:gd name="T63" fmla="*/ 8 h 29"/>
                  <a:gd name="T64" fmla="*/ 15 w 19"/>
                  <a:gd name="T65" fmla="*/ 9 h 29"/>
                  <a:gd name="T66" fmla="*/ 17 w 19"/>
                  <a:gd name="T67" fmla="*/ 11 h 29"/>
                  <a:gd name="T68" fmla="*/ 18 w 19"/>
                  <a:gd name="T69" fmla="*/ 14 h 29"/>
                  <a:gd name="T70" fmla="*/ 19 w 19"/>
                  <a:gd name="T71" fmla="*/ 18 h 29"/>
                  <a:gd name="T72" fmla="*/ 13 w 19"/>
                  <a:gd name="T73" fmla="*/ 19 h 29"/>
                  <a:gd name="T74" fmla="*/ 13 w 19"/>
                  <a:gd name="T75" fmla="*/ 16 h 29"/>
                  <a:gd name="T76" fmla="*/ 13 w 19"/>
                  <a:gd name="T77" fmla="*/ 14 h 29"/>
                  <a:gd name="T78" fmla="*/ 11 w 19"/>
                  <a:gd name="T79" fmla="*/ 13 h 29"/>
                  <a:gd name="T80" fmla="*/ 10 w 19"/>
                  <a:gd name="T81" fmla="*/ 12 h 29"/>
                  <a:gd name="T82" fmla="*/ 9 w 19"/>
                  <a:gd name="T83" fmla="*/ 13 h 29"/>
                  <a:gd name="T84" fmla="*/ 8 w 19"/>
                  <a:gd name="T85" fmla="*/ 13 h 29"/>
                  <a:gd name="T86" fmla="*/ 7 w 19"/>
                  <a:gd name="T87" fmla="*/ 14 h 29"/>
                  <a:gd name="T88" fmla="*/ 5 w 19"/>
                  <a:gd name="T89" fmla="*/ 15 h 29"/>
                  <a:gd name="T90" fmla="*/ 5 w 19"/>
                  <a:gd name="T91" fmla="*/ 21 h 29"/>
                  <a:gd name="T92" fmla="*/ 8 w 19"/>
                  <a:gd name="T93" fmla="*/ 24 h 29"/>
                  <a:gd name="T94" fmla="*/ 10 w 19"/>
                  <a:gd name="T95" fmla="*/ 24 h 29"/>
                  <a:gd name="T96" fmla="*/ 11 w 19"/>
                  <a:gd name="T97" fmla="*/ 24 h 29"/>
                  <a:gd name="T98" fmla="*/ 12 w 19"/>
                  <a:gd name="T99" fmla="*/ 22 h 29"/>
                  <a:gd name="T100" fmla="*/ 13 w 19"/>
                  <a:gd name="T101" fmla="*/ 21 h 29"/>
                  <a:gd name="T102" fmla="*/ 13 w 19"/>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9">
                    <a:moveTo>
                      <a:pt x="19" y="18"/>
                    </a:moveTo>
                    <a:cubicBezTo>
                      <a:pt x="19" y="20"/>
                      <a:pt x="19" y="21"/>
                      <a:pt x="18" y="23"/>
                    </a:cubicBezTo>
                    <a:cubicBezTo>
                      <a:pt x="18" y="24"/>
                      <a:pt x="17" y="25"/>
                      <a:pt x="17" y="26"/>
                    </a:cubicBezTo>
                    <a:cubicBezTo>
                      <a:pt x="16" y="27"/>
                      <a:pt x="15" y="27"/>
                      <a:pt x="14" y="28"/>
                    </a:cubicBezTo>
                    <a:cubicBezTo>
                      <a:pt x="13" y="28"/>
                      <a:pt x="12" y="29"/>
                      <a:pt x="11" y="29"/>
                    </a:cubicBezTo>
                    <a:cubicBezTo>
                      <a:pt x="10" y="29"/>
                      <a:pt x="10" y="29"/>
                      <a:pt x="9" y="28"/>
                    </a:cubicBezTo>
                    <a:cubicBezTo>
                      <a:pt x="9" y="28"/>
                      <a:pt x="8" y="28"/>
                      <a:pt x="8" y="28"/>
                    </a:cubicBezTo>
                    <a:cubicBezTo>
                      <a:pt x="7" y="28"/>
                      <a:pt x="7" y="27"/>
                      <a:pt x="6" y="27"/>
                    </a:cubicBezTo>
                    <a:cubicBezTo>
                      <a:pt x="6" y="27"/>
                      <a:pt x="5" y="26"/>
                      <a:pt x="5" y="26"/>
                    </a:cubicBezTo>
                    <a:cubicBezTo>
                      <a:pt x="5" y="28"/>
                      <a:pt x="5" y="28"/>
                      <a:pt x="5" y="28"/>
                    </a:cubicBezTo>
                    <a:cubicBezTo>
                      <a:pt x="5" y="28"/>
                      <a:pt x="5" y="28"/>
                      <a:pt x="5" y="28"/>
                    </a:cubicBezTo>
                    <a:cubicBezTo>
                      <a:pt x="5" y="28"/>
                      <a:pt x="4" y="28"/>
                      <a:pt x="4" y="28"/>
                    </a:cubicBezTo>
                    <a:cubicBezTo>
                      <a:pt x="4" y="28"/>
                      <a:pt x="4" y="28"/>
                      <a:pt x="4" y="28"/>
                    </a:cubicBezTo>
                    <a:cubicBezTo>
                      <a:pt x="3" y="28"/>
                      <a:pt x="3" y="28"/>
                      <a:pt x="3" y="28"/>
                    </a:cubicBezTo>
                    <a:cubicBezTo>
                      <a:pt x="2" y="28"/>
                      <a:pt x="2" y="28"/>
                      <a:pt x="1" y="28"/>
                    </a:cubicBezTo>
                    <a:cubicBezTo>
                      <a:pt x="1" y="28"/>
                      <a:pt x="1" y="28"/>
                      <a:pt x="1" y="28"/>
                    </a:cubicBezTo>
                    <a:cubicBezTo>
                      <a:pt x="1" y="28"/>
                      <a:pt x="1" y="28"/>
                      <a:pt x="0" y="28"/>
                    </a:cubicBezTo>
                    <a:cubicBezTo>
                      <a:pt x="0" y="28"/>
                      <a:pt x="0" y="28"/>
                      <a:pt x="0" y="28"/>
                    </a:cubicBezTo>
                    <a:cubicBezTo>
                      <a:pt x="0" y="1"/>
                      <a:pt x="0" y="1"/>
                      <a:pt x="0" y="1"/>
                    </a:cubicBezTo>
                    <a:cubicBezTo>
                      <a:pt x="0" y="0"/>
                      <a:pt x="0" y="0"/>
                      <a:pt x="0" y="0"/>
                    </a:cubicBezTo>
                    <a:cubicBezTo>
                      <a:pt x="1"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1"/>
                      <a:pt x="5" y="11"/>
                      <a:pt x="5" y="11"/>
                    </a:cubicBezTo>
                    <a:cubicBezTo>
                      <a:pt x="6" y="10"/>
                      <a:pt x="6" y="10"/>
                      <a:pt x="7" y="10"/>
                    </a:cubicBezTo>
                    <a:cubicBezTo>
                      <a:pt x="7" y="9"/>
                      <a:pt x="8" y="9"/>
                      <a:pt x="8" y="9"/>
                    </a:cubicBezTo>
                    <a:cubicBezTo>
                      <a:pt x="9" y="8"/>
                      <a:pt x="9" y="8"/>
                      <a:pt x="10" y="8"/>
                    </a:cubicBezTo>
                    <a:cubicBezTo>
                      <a:pt x="10" y="8"/>
                      <a:pt x="11" y="8"/>
                      <a:pt x="11" y="8"/>
                    </a:cubicBezTo>
                    <a:cubicBezTo>
                      <a:pt x="13" y="8"/>
                      <a:pt x="14" y="8"/>
                      <a:pt x="15" y="9"/>
                    </a:cubicBezTo>
                    <a:cubicBezTo>
                      <a:pt x="16" y="9"/>
                      <a:pt x="16" y="10"/>
                      <a:pt x="17" y="11"/>
                    </a:cubicBezTo>
                    <a:cubicBezTo>
                      <a:pt x="18" y="12"/>
                      <a:pt x="18" y="13"/>
                      <a:pt x="18" y="14"/>
                    </a:cubicBezTo>
                    <a:cubicBezTo>
                      <a:pt x="19" y="16"/>
                      <a:pt x="19" y="17"/>
                      <a:pt x="19" y="18"/>
                    </a:cubicBezTo>
                    <a:close/>
                    <a:moveTo>
                      <a:pt x="13" y="19"/>
                    </a:moveTo>
                    <a:cubicBezTo>
                      <a:pt x="13" y="18"/>
                      <a:pt x="13" y="17"/>
                      <a:pt x="13" y="16"/>
                    </a:cubicBezTo>
                    <a:cubicBezTo>
                      <a:pt x="13" y="16"/>
                      <a:pt x="13" y="15"/>
                      <a:pt x="13" y="14"/>
                    </a:cubicBezTo>
                    <a:cubicBezTo>
                      <a:pt x="12" y="14"/>
                      <a:pt x="12" y="13"/>
                      <a:pt x="11" y="13"/>
                    </a:cubicBezTo>
                    <a:cubicBezTo>
                      <a:pt x="11" y="13"/>
                      <a:pt x="10" y="12"/>
                      <a:pt x="10" y="12"/>
                    </a:cubicBezTo>
                    <a:cubicBezTo>
                      <a:pt x="9" y="12"/>
                      <a:pt x="9" y="13"/>
                      <a:pt x="9" y="13"/>
                    </a:cubicBezTo>
                    <a:cubicBezTo>
                      <a:pt x="8" y="13"/>
                      <a:pt x="8" y="13"/>
                      <a:pt x="8" y="13"/>
                    </a:cubicBezTo>
                    <a:cubicBezTo>
                      <a:pt x="7" y="13"/>
                      <a:pt x="7" y="14"/>
                      <a:pt x="7" y="14"/>
                    </a:cubicBezTo>
                    <a:cubicBezTo>
                      <a:pt x="6" y="14"/>
                      <a:pt x="6" y="15"/>
                      <a:pt x="5" y="15"/>
                    </a:cubicBezTo>
                    <a:cubicBezTo>
                      <a:pt x="5" y="21"/>
                      <a:pt x="5" y="21"/>
                      <a:pt x="5" y="21"/>
                    </a:cubicBezTo>
                    <a:cubicBezTo>
                      <a:pt x="6" y="22"/>
                      <a:pt x="7" y="23"/>
                      <a:pt x="8" y="24"/>
                    </a:cubicBezTo>
                    <a:cubicBezTo>
                      <a:pt x="8" y="24"/>
                      <a:pt x="9" y="24"/>
                      <a:pt x="10" y="24"/>
                    </a:cubicBezTo>
                    <a:cubicBezTo>
                      <a:pt x="10" y="24"/>
                      <a:pt x="11" y="24"/>
                      <a:pt x="11" y="24"/>
                    </a:cubicBezTo>
                    <a:cubicBezTo>
                      <a:pt x="12" y="23"/>
                      <a:pt x="12" y="23"/>
                      <a:pt x="12" y="22"/>
                    </a:cubicBezTo>
                    <a:cubicBezTo>
                      <a:pt x="13" y="22"/>
                      <a:pt x="13" y="21"/>
                      <a:pt x="13" y="21"/>
                    </a:cubicBezTo>
                    <a:cubicBezTo>
                      <a:pt x="13" y="20"/>
                      <a:pt x="13" y="19"/>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8" name="Freeform 8679">
                <a:extLst>
                  <a:ext uri="{FF2B5EF4-FFF2-40B4-BE49-F238E27FC236}">
                    <a16:creationId xmlns:a16="http://schemas.microsoft.com/office/drawing/2014/main" id="{9146F61F-C4F3-40CA-B442-F1C2BB4D12EE}"/>
                  </a:ext>
                </a:extLst>
              </p:cNvPr>
              <p:cNvSpPr>
                <a:spLocks/>
              </p:cNvSpPr>
              <p:nvPr/>
            </p:nvSpPr>
            <p:spPr bwMode="auto">
              <a:xfrm>
                <a:off x="-682625" y="3887905"/>
                <a:ext cx="46038" cy="55563"/>
              </a:xfrm>
              <a:custGeom>
                <a:avLst/>
                <a:gdLst>
                  <a:gd name="T0" fmla="*/ 17 w 17"/>
                  <a:gd name="T1" fmla="*/ 20 h 21"/>
                  <a:gd name="T2" fmla="*/ 17 w 17"/>
                  <a:gd name="T3" fmla="*/ 20 h 21"/>
                  <a:gd name="T4" fmla="*/ 17 w 17"/>
                  <a:gd name="T5" fmla="*/ 20 h 21"/>
                  <a:gd name="T6" fmla="*/ 16 w 17"/>
                  <a:gd name="T7" fmla="*/ 20 h 21"/>
                  <a:gd name="T8" fmla="*/ 15 w 17"/>
                  <a:gd name="T9" fmla="*/ 20 h 21"/>
                  <a:gd name="T10" fmla="*/ 14 w 17"/>
                  <a:gd name="T11" fmla="*/ 20 h 21"/>
                  <a:gd name="T12" fmla="*/ 13 w 17"/>
                  <a:gd name="T13" fmla="*/ 20 h 21"/>
                  <a:gd name="T14" fmla="*/ 13 w 17"/>
                  <a:gd name="T15" fmla="*/ 20 h 21"/>
                  <a:gd name="T16" fmla="*/ 13 w 17"/>
                  <a:gd name="T17" fmla="*/ 20 h 21"/>
                  <a:gd name="T18" fmla="*/ 13 w 17"/>
                  <a:gd name="T19" fmla="*/ 17 h 21"/>
                  <a:gd name="T20" fmla="*/ 10 w 17"/>
                  <a:gd name="T21" fmla="*/ 20 h 21"/>
                  <a:gd name="T22" fmla="*/ 6 w 17"/>
                  <a:gd name="T23" fmla="*/ 21 h 21"/>
                  <a:gd name="T24" fmla="*/ 3 w 17"/>
                  <a:gd name="T25" fmla="*/ 20 h 21"/>
                  <a:gd name="T26" fmla="*/ 1 w 17"/>
                  <a:gd name="T27" fmla="*/ 18 h 21"/>
                  <a:gd name="T28" fmla="*/ 0 w 17"/>
                  <a:gd name="T29" fmla="*/ 16 h 21"/>
                  <a:gd name="T30" fmla="*/ 0 w 17"/>
                  <a:gd name="T31" fmla="*/ 12 h 21"/>
                  <a:gd name="T32" fmla="*/ 0 w 17"/>
                  <a:gd name="T33" fmla="*/ 1 h 21"/>
                  <a:gd name="T34" fmla="*/ 0 w 17"/>
                  <a:gd name="T35" fmla="*/ 1 h 21"/>
                  <a:gd name="T36" fmla="*/ 0 w 17"/>
                  <a:gd name="T37" fmla="*/ 1 h 21"/>
                  <a:gd name="T38" fmla="*/ 1 w 17"/>
                  <a:gd name="T39" fmla="*/ 0 h 21"/>
                  <a:gd name="T40" fmla="*/ 2 w 17"/>
                  <a:gd name="T41" fmla="*/ 0 h 21"/>
                  <a:gd name="T42" fmla="*/ 4 w 17"/>
                  <a:gd name="T43" fmla="*/ 0 h 21"/>
                  <a:gd name="T44" fmla="*/ 4 w 17"/>
                  <a:gd name="T45" fmla="*/ 1 h 21"/>
                  <a:gd name="T46" fmla="*/ 5 w 17"/>
                  <a:gd name="T47" fmla="*/ 1 h 21"/>
                  <a:gd name="T48" fmla="*/ 5 w 17"/>
                  <a:gd name="T49" fmla="*/ 1 h 21"/>
                  <a:gd name="T50" fmla="*/ 5 w 17"/>
                  <a:gd name="T51" fmla="*/ 12 h 21"/>
                  <a:gd name="T52" fmla="*/ 5 w 17"/>
                  <a:gd name="T53" fmla="*/ 14 h 21"/>
                  <a:gd name="T54" fmla="*/ 6 w 17"/>
                  <a:gd name="T55" fmla="*/ 15 h 21"/>
                  <a:gd name="T56" fmla="*/ 7 w 17"/>
                  <a:gd name="T57" fmla="*/ 16 h 21"/>
                  <a:gd name="T58" fmla="*/ 8 w 17"/>
                  <a:gd name="T59" fmla="*/ 16 h 21"/>
                  <a:gd name="T60" fmla="*/ 10 w 17"/>
                  <a:gd name="T61" fmla="*/ 15 h 21"/>
                  <a:gd name="T62" fmla="*/ 12 w 17"/>
                  <a:gd name="T63" fmla="*/ 13 h 21"/>
                  <a:gd name="T64" fmla="*/ 12 w 17"/>
                  <a:gd name="T65" fmla="*/ 1 h 21"/>
                  <a:gd name="T66" fmla="*/ 12 w 17"/>
                  <a:gd name="T67" fmla="*/ 1 h 21"/>
                  <a:gd name="T68" fmla="*/ 13 w 17"/>
                  <a:gd name="T69" fmla="*/ 1 h 21"/>
                  <a:gd name="T70" fmla="*/ 13 w 17"/>
                  <a:gd name="T71" fmla="*/ 0 h 21"/>
                  <a:gd name="T72" fmla="*/ 15 w 17"/>
                  <a:gd name="T73" fmla="*/ 0 h 21"/>
                  <a:gd name="T74" fmla="*/ 16 w 17"/>
                  <a:gd name="T75" fmla="*/ 0 h 21"/>
                  <a:gd name="T76" fmla="*/ 17 w 17"/>
                  <a:gd name="T77" fmla="*/ 1 h 21"/>
                  <a:gd name="T78" fmla="*/ 17 w 17"/>
                  <a:gd name="T79" fmla="*/ 1 h 21"/>
                  <a:gd name="T80" fmla="*/ 17 w 17"/>
                  <a:gd name="T81" fmla="*/ 1 h 21"/>
                  <a:gd name="T82" fmla="*/ 17 w 17"/>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20"/>
                    </a:moveTo>
                    <a:cubicBezTo>
                      <a:pt x="17" y="20"/>
                      <a:pt x="17" y="20"/>
                      <a:pt x="17" y="20"/>
                    </a:cubicBezTo>
                    <a:cubicBezTo>
                      <a:pt x="17" y="20"/>
                      <a:pt x="17" y="20"/>
                      <a:pt x="17" y="20"/>
                    </a:cubicBezTo>
                    <a:cubicBezTo>
                      <a:pt x="16" y="20"/>
                      <a:pt x="16" y="20"/>
                      <a:pt x="16" y="20"/>
                    </a:cubicBezTo>
                    <a:cubicBezTo>
                      <a:pt x="16" y="20"/>
                      <a:pt x="15" y="20"/>
                      <a:pt x="15" y="20"/>
                    </a:cubicBezTo>
                    <a:cubicBezTo>
                      <a:pt x="14" y="20"/>
                      <a:pt x="14" y="20"/>
                      <a:pt x="14" y="20"/>
                    </a:cubicBezTo>
                    <a:cubicBezTo>
                      <a:pt x="14" y="20"/>
                      <a:pt x="13" y="20"/>
                      <a:pt x="13" y="20"/>
                    </a:cubicBezTo>
                    <a:cubicBezTo>
                      <a:pt x="13" y="20"/>
                      <a:pt x="13" y="20"/>
                      <a:pt x="13" y="20"/>
                    </a:cubicBezTo>
                    <a:cubicBezTo>
                      <a:pt x="13" y="20"/>
                      <a:pt x="13" y="20"/>
                      <a:pt x="13" y="20"/>
                    </a:cubicBezTo>
                    <a:cubicBezTo>
                      <a:pt x="13" y="17"/>
                      <a:pt x="13" y="17"/>
                      <a:pt x="13" y="17"/>
                    </a:cubicBezTo>
                    <a:cubicBezTo>
                      <a:pt x="12" y="18"/>
                      <a:pt x="11" y="19"/>
                      <a:pt x="10" y="20"/>
                    </a:cubicBezTo>
                    <a:cubicBezTo>
                      <a:pt x="9" y="20"/>
                      <a:pt x="8" y="21"/>
                      <a:pt x="6" y="21"/>
                    </a:cubicBezTo>
                    <a:cubicBezTo>
                      <a:pt x="5" y="21"/>
                      <a:pt x="4" y="20"/>
                      <a:pt x="3" y="20"/>
                    </a:cubicBezTo>
                    <a:cubicBezTo>
                      <a:pt x="2" y="20"/>
                      <a:pt x="2" y="19"/>
                      <a:pt x="1" y="18"/>
                    </a:cubicBezTo>
                    <a:cubicBezTo>
                      <a:pt x="1" y="18"/>
                      <a:pt x="0" y="17"/>
                      <a:pt x="0" y="16"/>
                    </a:cubicBezTo>
                    <a:cubicBezTo>
                      <a:pt x="0" y="15"/>
                      <a:pt x="0" y="14"/>
                      <a:pt x="0" y="12"/>
                    </a:cubicBezTo>
                    <a:cubicBezTo>
                      <a:pt x="0" y="1"/>
                      <a:pt x="0" y="1"/>
                      <a:pt x="0" y="1"/>
                    </a:cubicBezTo>
                    <a:cubicBezTo>
                      <a:pt x="0" y="1"/>
                      <a:pt x="0" y="1"/>
                      <a:pt x="0" y="1"/>
                    </a:cubicBezTo>
                    <a:cubicBezTo>
                      <a:pt x="0" y="1"/>
                      <a:pt x="0" y="1"/>
                      <a:pt x="0" y="1"/>
                    </a:cubicBezTo>
                    <a:cubicBezTo>
                      <a:pt x="0" y="1"/>
                      <a:pt x="1" y="1"/>
                      <a:pt x="1" y="0"/>
                    </a:cubicBezTo>
                    <a:cubicBezTo>
                      <a:pt x="1" y="0"/>
                      <a:pt x="2" y="0"/>
                      <a:pt x="2" y="0"/>
                    </a:cubicBezTo>
                    <a:cubicBezTo>
                      <a:pt x="3" y="0"/>
                      <a:pt x="3" y="0"/>
                      <a:pt x="4" y="0"/>
                    </a:cubicBezTo>
                    <a:cubicBezTo>
                      <a:pt x="4" y="1"/>
                      <a:pt x="4" y="1"/>
                      <a:pt x="4" y="1"/>
                    </a:cubicBezTo>
                    <a:cubicBezTo>
                      <a:pt x="5" y="1"/>
                      <a:pt x="5" y="1"/>
                      <a:pt x="5" y="1"/>
                    </a:cubicBezTo>
                    <a:cubicBezTo>
                      <a:pt x="5" y="1"/>
                      <a:pt x="5" y="1"/>
                      <a:pt x="5" y="1"/>
                    </a:cubicBezTo>
                    <a:cubicBezTo>
                      <a:pt x="5" y="12"/>
                      <a:pt x="5" y="12"/>
                      <a:pt x="5" y="12"/>
                    </a:cubicBezTo>
                    <a:cubicBezTo>
                      <a:pt x="5" y="13"/>
                      <a:pt x="5" y="13"/>
                      <a:pt x="5" y="14"/>
                    </a:cubicBezTo>
                    <a:cubicBezTo>
                      <a:pt x="5" y="14"/>
                      <a:pt x="5" y="15"/>
                      <a:pt x="6" y="15"/>
                    </a:cubicBezTo>
                    <a:cubicBezTo>
                      <a:pt x="6" y="15"/>
                      <a:pt x="6" y="16"/>
                      <a:pt x="7" y="16"/>
                    </a:cubicBezTo>
                    <a:cubicBezTo>
                      <a:pt x="7" y="16"/>
                      <a:pt x="7" y="16"/>
                      <a:pt x="8" y="16"/>
                    </a:cubicBezTo>
                    <a:cubicBezTo>
                      <a:pt x="9" y="16"/>
                      <a:pt x="9" y="16"/>
                      <a:pt x="10" y="15"/>
                    </a:cubicBezTo>
                    <a:cubicBezTo>
                      <a:pt x="11" y="15"/>
                      <a:pt x="11" y="14"/>
                      <a:pt x="12" y="13"/>
                    </a:cubicBezTo>
                    <a:cubicBezTo>
                      <a:pt x="12" y="1"/>
                      <a:pt x="12" y="1"/>
                      <a:pt x="12" y="1"/>
                    </a:cubicBezTo>
                    <a:cubicBezTo>
                      <a:pt x="12" y="1"/>
                      <a:pt x="12" y="1"/>
                      <a:pt x="12" y="1"/>
                    </a:cubicBezTo>
                    <a:cubicBezTo>
                      <a:pt x="12" y="1"/>
                      <a:pt x="12" y="1"/>
                      <a:pt x="13" y="1"/>
                    </a:cubicBezTo>
                    <a:cubicBezTo>
                      <a:pt x="13" y="1"/>
                      <a:pt x="13" y="1"/>
                      <a:pt x="13" y="0"/>
                    </a:cubicBezTo>
                    <a:cubicBezTo>
                      <a:pt x="14" y="0"/>
                      <a:pt x="14" y="0"/>
                      <a:pt x="15" y="0"/>
                    </a:cubicBezTo>
                    <a:cubicBezTo>
                      <a:pt x="15" y="0"/>
                      <a:pt x="15" y="0"/>
                      <a:pt x="16" y="0"/>
                    </a:cubicBezTo>
                    <a:cubicBezTo>
                      <a:pt x="16" y="1"/>
                      <a:pt x="16" y="1"/>
                      <a:pt x="17" y="1"/>
                    </a:cubicBezTo>
                    <a:cubicBezTo>
                      <a:pt x="17" y="1"/>
                      <a:pt x="17" y="1"/>
                      <a:pt x="17" y="1"/>
                    </a:cubicBezTo>
                    <a:cubicBezTo>
                      <a:pt x="17" y="1"/>
                      <a:pt x="17" y="1"/>
                      <a:pt x="17" y="1"/>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9" name="Freeform 8680">
                <a:extLst>
                  <a:ext uri="{FF2B5EF4-FFF2-40B4-BE49-F238E27FC236}">
                    <a16:creationId xmlns:a16="http://schemas.microsoft.com/office/drawing/2014/main" id="{0331C82E-68E4-4035-A6D4-E9A839D42D7C}"/>
                  </a:ext>
                </a:extLst>
              </p:cNvPr>
              <p:cNvSpPr>
                <a:spLocks/>
              </p:cNvSpPr>
              <p:nvPr/>
            </p:nvSpPr>
            <p:spPr bwMode="auto">
              <a:xfrm>
                <a:off x="-623887" y="3887905"/>
                <a:ext cx="31750" cy="52388"/>
              </a:xfrm>
              <a:custGeom>
                <a:avLst/>
                <a:gdLst>
                  <a:gd name="T0" fmla="*/ 12 w 12"/>
                  <a:gd name="T1" fmla="*/ 3 h 20"/>
                  <a:gd name="T2" fmla="*/ 12 w 12"/>
                  <a:gd name="T3" fmla="*/ 4 h 20"/>
                  <a:gd name="T4" fmla="*/ 12 w 12"/>
                  <a:gd name="T5" fmla="*/ 5 h 20"/>
                  <a:gd name="T6" fmla="*/ 12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6 h 20"/>
                  <a:gd name="T22" fmla="*/ 7 w 12"/>
                  <a:gd name="T23" fmla="*/ 7 h 20"/>
                  <a:gd name="T24" fmla="*/ 5 w 12"/>
                  <a:gd name="T25" fmla="*/ 8 h 20"/>
                  <a:gd name="T26" fmla="*/ 5 w 12"/>
                  <a:gd name="T27" fmla="*/ 20 h 20"/>
                  <a:gd name="T28" fmla="*/ 5 w 12"/>
                  <a:gd name="T29" fmla="*/ 20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20 h 20"/>
                  <a:gd name="T42" fmla="*/ 0 w 12"/>
                  <a:gd name="T43" fmla="*/ 20 h 20"/>
                  <a:gd name="T44" fmla="*/ 0 w 12"/>
                  <a:gd name="T45" fmla="*/ 1 h 20"/>
                  <a:gd name="T46" fmla="*/ 0 w 12"/>
                  <a:gd name="T47" fmla="*/ 1 h 20"/>
                  <a:gd name="T48" fmla="*/ 1 w 12"/>
                  <a:gd name="T49" fmla="*/ 1 h 20"/>
                  <a:gd name="T50" fmla="*/ 1 w 12"/>
                  <a:gd name="T51" fmla="*/ 0 h 20"/>
                  <a:gd name="T52" fmla="*/ 3 w 12"/>
                  <a:gd name="T53" fmla="*/ 0 h 20"/>
                  <a:gd name="T54" fmla="*/ 4 w 12"/>
                  <a:gd name="T55" fmla="*/ 0 h 20"/>
                  <a:gd name="T56" fmla="*/ 4 w 12"/>
                  <a:gd name="T57" fmla="*/ 1 h 20"/>
                  <a:gd name="T58" fmla="*/ 5 w 12"/>
                  <a:gd name="T59" fmla="*/ 1 h 20"/>
                  <a:gd name="T60" fmla="*/ 5 w 12"/>
                  <a:gd name="T61" fmla="*/ 1 h 20"/>
                  <a:gd name="T62" fmla="*/ 5 w 12"/>
                  <a:gd name="T63" fmla="*/ 4 h 20"/>
                  <a:gd name="T64" fmla="*/ 6 w 12"/>
                  <a:gd name="T65" fmla="*/ 2 h 20"/>
                  <a:gd name="T66" fmla="*/ 7 w 12"/>
                  <a:gd name="T67" fmla="*/ 1 h 20"/>
                  <a:gd name="T68" fmla="*/ 8 w 12"/>
                  <a:gd name="T69" fmla="*/ 0 h 20"/>
                  <a:gd name="T70" fmla="*/ 10 w 12"/>
                  <a:gd name="T71" fmla="*/ 0 h 20"/>
                  <a:gd name="T72" fmla="*/ 10 w 12"/>
                  <a:gd name="T73" fmla="*/ 0 h 20"/>
                  <a:gd name="T74" fmla="*/ 11 w 12"/>
                  <a:gd name="T75" fmla="*/ 0 h 20"/>
                  <a:gd name="T76" fmla="*/ 11 w 12"/>
                  <a:gd name="T77" fmla="*/ 0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4"/>
                      <a:pt x="12" y="4"/>
                    </a:cubicBezTo>
                    <a:cubicBezTo>
                      <a:pt x="12" y="4"/>
                      <a:pt x="12" y="5"/>
                      <a:pt x="12" y="5"/>
                    </a:cubicBezTo>
                    <a:cubicBezTo>
                      <a:pt x="12" y="5"/>
                      <a:pt x="12" y="5"/>
                      <a:pt x="12" y="5"/>
                    </a:cubicBezTo>
                    <a:cubicBezTo>
                      <a:pt x="12" y="5"/>
                      <a:pt x="11" y="5"/>
                      <a:pt x="11" y="5"/>
                    </a:cubicBezTo>
                    <a:cubicBezTo>
                      <a:pt x="11" y="5"/>
                      <a:pt x="11" y="5"/>
                      <a:pt x="11" y="5"/>
                    </a:cubicBezTo>
                    <a:cubicBezTo>
                      <a:pt x="11" y="5"/>
                      <a:pt x="11" y="5"/>
                      <a:pt x="10" y="5"/>
                    </a:cubicBezTo>
                    <a:cubicBezTo>
                      <a:pt x="10" y="5"/>
                      <a:pt x="10" y="5"/>
                      <a:pt x="10" y="5"/>
                    </a:cubicBezTo>
                    <a:cubicBezTo>
                      <a:pt x="10" y="5"/>
                      <a:pt x="9" y="5"/>
                      <a:pt x="9" y="5"/>
                    </a:cubicBezTo>
                    <a:cubicBezTo>
                      <a:pt x="9" y="5"/>
                      <a:pt x="9" y="5"/>
                      <a:pt x="8" y="5"/>
                    </a:cubicBezTo>
                    <a:cubicBezTo>
                      <a:pt x="8" y="5"/>
                      <a:pt x="8" y="5"/>
                      <a:pt x="7" y="6"/>
                    </a:cubicBezTo>
                    <a:cubicBezTo>
                      <a:pt x="7" y="6"/>
                      <a:pt x="7" y="6"/>
                      <a:pt x="7" y="7"/>
                    </a:cubicBezTo>
                    <a:cubicBezTo>
                      <a:pt x="6" y="7"/>
                      <a:pt x="6" y="8"/>
                      <a:pt x="5" y="8"/>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0"/>
                    </a:cubicBezTo>
                    <a:cubicBezTo>
                      <a:pt x="2" y="0"/>
                      <a:pt x="2" y="0"/>
                      <a:pt x="3" y="0"/>
                    </a:cubicBezTo>
                    <a:cubicBezTo>
                      <a:pt x="3" y="0"/>
                      <a:pt x="3" y="0"/>
                      <a:pt x="4" y="0"/>
                    </a:cubicBezTo>
                    <a:cubicBezTo>
                      <a:pt x="4" y="1"/>
                      <a:pt x="4" y="1"/>
                      <a:pt x="4" y="1"/>
                    </a:cubicBezTo>
                    <a:cubicBezTo>
                      <a:pt x="4" y="1"/>
                      <a:pt x="5" y="1"/>
                      <a:pt x="5" y="1"/>
                    </a:cubicBezTo>
                    <a:cubicBezTo>
                      <a:pt x="5" y="1"/>
                      <a:pt x="5" y="1"/>
                      <a:pt x="5" y="1"/>
                    </a:cubicBezTo>
                    <a:cubicBezTo>
                      <a:pt x="5" y="4"/>
                      <a:pt x="5" y="4"/>
                      <a:pt x="5" y="4"/>
                    </a:cubicBezTo>
                    <a:cubicBezTo>
                      <a:pt x="5" y="3"/>
                      <a:pt x="6" y="2"/>
                      <a:pt x="6" y="2"/>
                    </a:cubicBezTo>
                    <a:cubicBezTo>
                      <a:pt x="6" y="1"/>
                      <a:pt x="7" y="1"/>
                      <a:pt x="7" y="1"/>
                    </a:cubicBezTo>
                    <a:cubicBezTo>
                      <a:pt x="8" y="1"/>
                      <a:pt x="8" y="0"/>
                      <a:pt x="8" y="0"/>
                    </a:cubicBezTo>
                    <a:cubicBezTo>
                      <a:pt x="9" y="0"/>
                      <a:pt x="9" y="0"/>
                      <a:pt x="10" y="0"/>
                    </a:cubicBezTo>
                    <a:cubicBezTo>
                      <a:pt x="10" y="0"/>
                      <a:pt x="10" y="0"/>
                      <a:pt x="10" y="0"/>
                    </a:cubicBezTo>
                    <a:cubicBezTo>
                      <a:pt x="10" y="0"/>
                      <a:pt x="11" y="0"/>
                      <a:pt x="11" y="0"/>
                    </a:cubicBezTo>
                    <a:cubicBezTo>
                      <a:pt x="11" y="0"/>
                      <a:pt x="11" y="0"/>
                      <a:pt x="11" y="0"/>
                    </a:cubicBezTo>
                    <a:cubicBezTo>
                      <a:pt x="11" y="0"/>
                      <a:pt x="12"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70" name="Freeform 8681">
                <a:extLst>
                  <a:ext uri="{FF2B5EF4-FFF2-40B4-BE49-F238E27FC236}">
                    <a16:creationId xmlns:a16="http://schemas.microsoft.com/office/drawing/2014/main" id="{6BC41F4D-5369-4FCD-9D8A-DE54DE389298}"/>
                  </a:ext>
                </a:extLst>
              </p:cNvPr>
              <p:cNvSpPr>
                <a:spLocks/>
              </p:cNvSpPr>
              <p:nvPr/>
            </p:nvSpPr>
            <p:spPr bwMode="auto">
              <a:xfrm>
                <a:off x="-584200" y="3887905"/>
                <a:ext cx="49213" cy="52388"/>
              </a:xfrm>
              <a:custGeom>
                <a:avLst/>
                <a:gdLst>
                  <a:gd name="T0" fmla="*/ 18 w 18"/>
                  <a:gd name="T1" fmla="*/ 20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20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0 h 20"/>
                  <a:gd name="T58" fmla="*/ 2 w 18"/>
                  <a:gd name="T59" fmla="*/ 0 h 20"/>
                  <a:gd name="T60" fmla="*/ 3 w 18"/>
                  <a:gd name="T61" fmla="*/ 0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20"/>
                    </a:cubicBezTo>
                    <a:cubicBezTo>
                      <a:pt x="13" y="20"/>
                      <a:pt x="12" y="20"/>
                      <a:pt x="12" y="20"/>
                    </a:cubicBezTo>
                    <a:cubicBezTo>
                      <a:pt x="12" y="9"/>
                      <a:pt x="12" y="9"/>
                      <a:pt x="12" y="9"/>
                    </a:cubicBezTo>
                    <a:cubicBezTo>
                      <a:pt x="12" y="8"/>
                      <a:pt x="12" y="8"/>
                      <a:pt x="12" y="7"/>
                    </a:cubicBezTo>
                    <a:cubicBezTo>
                      <a:pt x="12" y="7"/>
                      <a:pt x="12" y="6"/>
                      <a:pt x="12"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0"/>
                    </a:cubicBezTo>
                    <a:cubicBezTo>
                      <a:pt x="2" y="0"/>
                      <a:pt x="2" y="0"/>
                      <a:pt x="2" y="0"/>
                    </a:cubicBezTo>
                    <a:cubicBezTo>
                      <a:pt x="3" y="0"/>
                      <a:pt x="3" y="0"/>
                      <a:pt x="3" y="0"/>
                    </a:cubicBezTo>
                    <a:cubicBezTo>
                      <a:pt x="4" y="1"/>
                      <a:pt x="4" y="1"/>
                      <a:pt x="4" y="1"/>
                    </a:cubicBezTo>
                    <a:cubicBezTo>
                      <a:pt x="4" y="1"/>
                      <a:pt x="4" y="1"/>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71" name="Freeform 8682">
                <a:extLst>
                  <a:ext uri="{FF2B5EF4-FFF2-40B4-BE49-F238E27FC236}">
                    <a16:creationId xmlns:a16="http://schemas.microsoft.com/office/drawing/2014/main" id="{91680345-30DF-4541-8437-FCEAFAF7703A}"/>
                  </a:ext>
                </a:extLst>
              </p:cNvPr>
              <p:cNvSpPr>
                <a:spLocks noEditPoints="1"/>
              </p:cNvSpPr>
              <p:nvPr/>
            </p:nvSpPr>
            <p:spPr bwMode="auto">
              <a:xfrm>
                <a:off x="-525462" y="3887905"/>
                <a:ext cx="49213"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6 w 18"/>
                  <a:gd name="T37" fmla="*/ 19 h 21"/>
                  <a:gd name="T38" fmla="*/ 16 w 18"/>
                  <a:gd name="T39" fmla="*/ 19 h 21"/>
                  <a:gd name="T40" fmla="*/ 16 w 18"/>
                  <a:gd name="T41" fmla="*/ 20 h 21"/>
                  <a:gd name="T42" fmla="*/ 14 w 18"/>
                  <a:gd name="T43" fmla="*/ 20 h 21"/>
                  <a:gd name="T44" fmla="*/ 12 w 18"/>
                  <a:gd name="T45" fmla="*/ 20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7" y="11"/>
                      <a:pt x="17" y="11"/>
                    </a:cubicBezTo>
                    <a:cubicBezTo>
                      <a:pt x="17" y="12"/>
                      <a:pt x="16" y="12"/>
                      <a:pt x="16" y="12"/>
                    </a:cubicBezTo>
                    <a:cubicBezTo>
                      <a:pt x="5" y="12"/>
                      <a:pt x="5" y="12"/>
                      <a:pt x="5" y="12"/>
                    </a:cubicBezTo>
                    <a:cubicBezTo>
                      <a:pt x="5" y="12"/>
                      <a:pt x="5" y="13"/>
                      <a:pt x="5" y="14"/>
                    </a:cubicBezTo>
                    <a:cubicBezTo>
                      <a:pt x="5" y="14"/>
                      <a:pt x="6" y="15"/>
                      <a:pt x="6" y="15"/>
                    </a:cubicBezTo>
                    <a:cubicBezTo>
                      <a:pt x="6" y="16"/>
                      <a:pt x="7" y="16"/>
                      <a:pt x="8" y="16"/>
                    </a:cubicBezTo>
                    <a:cubicBezTo>
                      <a:pt x="8" y="17"/>
                      <a:pt x="9" y="17"/>
                      <a:pt x="10" y="17"/>
                    </a:cubicBezTo>
                    <a:cubicBezTo>
                      <a:pt x="11" y="17"/>
                      <a:pt x="12" y="17"/>
                      <a:pt x="12" y="17"/>
                    </a:cubicBezTo>
                    <a:cubicBezTo>
                      <a:pt x="13" y="16"/>
                      <a:pt x="13" y="16"/>
                      <a:pt x="14" y="16"/>
                    </a:cubicBezTo>
                    <a:cubicBezTo>
                      <a:pt x="14" y="16"/>
                      <a:pt x="15" y="16"/>
                      <a:pt x="15" y="16"/>
                    </a:cubicBezTo>
                    <a:cubicBezTo>
                      <a:pt x="16" y="16"/>
                      <a:pt x="16" y="16"/>
                      <a:pt x="16" y="16"/>
                    </a:cubicBezTo>
                    <a:cubicBezTo>
                      <a:pt x="16" y="16"/>
                      <a:pt x="16" y="16"/>
                      <a:pt x="16" y="16"/>
                    </a:cubicBezTo>
                    <a:cubicBezTo>
                      <a:pt x="16" y="16"/>
                      <a:pt x="16"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6" y="19"/>
                    </a:cubicBezTo>
                    <a:cubicBezTo>
                      <a:pt x="16" y="19"/>
                      <a:pt x="16" y="19"/>
                      <a:pt x="16" y="19"/>
                    </a:cubicBezTo>
                    <a:cubicBezTo>
                      <a:pt x="16" y="19"/>
                      <a:pt x="16" y="19"/>
                      <a:pt x="16" y="20"/>
                    </a:cubicBezTo>
                    <a:cubicBezTo>
                      <a:pt x="15" y="20"/>
                      <a:pt x="15" y="20"/>
                      <a:pt x="14" y="20"/>
                    </a:cubicBezTo>
                    <a:cubicBezTo>
                      <a:pt x="13" y="20"/>
                      <a:pt x="13" y="20"/>
                      <a:pt x="12" y="20"/>
                    </a:cubicBezTo>
                    <a:cubicBezTo>
                      <a:pt x="11" y="21"/>
                      <a:pt x="10"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6" y="3"/>
                    </a:cubicBezTo>
                    <a:cubicBezTo>
                      <a:pt x="16" y="3"/>
                      <a:pt x="17" y="4"/>
                      <a:pt x="17" y="5"/>
                    </a:cubicBezTo>
                    <a:cubicBezTo>
                      <a:pt x="17" y="7"/>
                      <a:pt x="18" y="8"/>
                      <a:pt x="18" y="9"/>
                    </a:cubicBezTo>
                    <a:lnTo>
                      <a:pt x="18" y="10"/>
                    </a:lnTo>
                    <a:close/>
                    <a:moveTo>
                      <a:pt x="13" y="8"/>
                    </a:moveTo>
                    <a:cubicBezTo>
                      <a:pt x="13" y="7"/>
                      <a:pt x="12" y="6"/>
                      <a:pt x="12" y="5"/>
                    </a:cubicBezTo>
                    <a:cubicBezTo>
                      <a:pt x="11" y="4"/>
                      <a:pt x="10" y="4"/>
                      <a:pt x="9" y="4"/>
                    </a:cubicBezTo>
                    <a:cubicBezTo>
                      <a:pt x="8" y="4"/>
                      <a:pt x="8" y="4"/>
                      <a:pt x="7" y="4"/>
                    </a:cubicBezTo>
                    <a:cubicBezTo>
                      <a:pt x="7" y="4"/>
                      <a:pt x="6" y="5"/>
                      <a:pt x="6" y="5"/>
                    </a:cubicBezTo>
                    <a:cubicBezTo>
                      <a:pt x="6" y="6"/>
                      <a:pt x="5" y="6"/>
                      <a:pt x="5"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2" name="Group 9611">
              <a:extLst>
                <a:ext uri="{FF2B5EF4-FFF2-40B4-BE49-F238E27FC236}">
                  <a16:creationId xmlns:a16="http://schemas.microsoft.com/office/drawing/2014/main" id="{7A7639EF-F476-4B38-A977-31C95F36FFB3}"/>
                </a:ext>
              </a:extLst>
            </p:cNvPr>
            <p:cNvGrpSpPr/>
            <p:nvPr/>
          </p:nvGrpSpPr>
          <p:grpSpPr>
            <a:xfrm>
              <a:off x="1347669" y="4439911"/>
              <a:ext cx="202662" cy="67555"/>
              <a:chOff x="-2430463" y="4019667"/>
              <a:chExt cx="228600" cy="76201"/>
            </a:xfrm>
          </p:grpSpPr>
          <p:sp>
            <p:nvSpPr>
              <p:cNvPr id="8872" name="Freeform 8683">
                <a:extLst>
                  <a:ext uri="{FF2B5EF4-FFF2-40B4-BE49-F238E27FC236}">
                    <a16:creationId xmlns:a16="http://schemas.microsoft.com/office/drawing/2014/main" id="{CCD2A993-1D7A-4EF6-88BC-20E994BE5237}"/>
                  </a:ext>
                </a:extLst>
              </p:cNvPr>
              <p:cNvSpPr>
                <a:spLocks/>
              </p:cNvSpPr>
              <p:nvPr/>
            </p:nvSpPr>
            <p:spPr bwMode="auto">
              <a:xfrm>
                <a:off x="-2430463" y="4024430"/>
                <a:ext cx="47625" cy="71438"/>
              </a:xfrm>
              <a:custGeom>
                <a:avLst/>
                <a:gdLst>
                  <a:gd name="T0" fmla="*/ 18 w 18"/>
                  <a:gd name="T1" fmla="*/ 19 h 27"/>
                  <a:gd name="T2" fmla="*/ 17 w 18"/>
                  <a:gd name="T3" fmla="*/ 22 h 27"/>
                  <a:gd name="T4" fmla="*/ 15 w 18"/>
                  <a:gd name="T5" fmla="*/ 25 h 27"/>
                  <a:gd name="T6" fmla="*/ 12 w 18"/>
                  <a:gd name="T7" fmla="*/ 26 h 27"/>
                  <a:gd name="T8" fmla="*/ 8 w 18"/>
                  <a:gd name="T9" fmla="*/ 27 h 27"/>
                  <a:gd name="T10" fmla="*/ 5 w 18"/>
                  <a:gd name="T11" fmla="*/ 27 h 27"/>
                  <a:gd name="T12" fmla="*/ 3 w 18"/>
                  <a:gd name="T13" fmla="*/ 26 h 27"/>
                  <a:gd name="T14" fmla="*/ 2 w 18"/>
                  <a:gd name="T15" fmla="*/ 26 h 27"/>
                  <a:gd name="T16" fmla="*/ 1 w 18"/>
                  <a:gd name="T17" fmla="*/ 25 h 27"/>
                  <a:gd name="T18" fmla="*/ 0 w 18"/>
                  <a:gd name="T19" fmla="*/ 24 h 27"/>
                  <a:gd name="T20" fmla="*/ 0 w 18"/>
                  <a:gd name="T21" fmla="*/ 23 h 27"/>
                  <a:gd name="T22" fmla="*/ 0 w 18"/>
                  <a:gd name="T23" fmla="*/ 22 h 27"/>
                  <a:gd name="T24" fmla="*/ 0 w 18"/>
                  <a:gd name="T25" fmla="*/ 22 h 27"/>
                  <a:gd name="T26" fmla="*/ 1 w 18"/>
                  <a:gd name="T27" fmla="*/ 21 h 27"/>
                  <a:gd name="T28" fmla="*/ 1 w 18"/>
                  <a:gd name="T29" fmla="*/ 21 h 27"/>
                  <a:gd name="T30" fmla="*/ 2 w 18"/>
                  <a:gd name="T31" fmla="*/ 21 h 27"/>
                  <a:gd name="T32" fmla="*/ 3 w 18"/>
                  <a:gd name="T33" fmla="*/ 22 h 27"/>
                  <a:gd name="T34" fmla="*/ 5 w 18"/>
                  <a:gd name="T35" fmla="*/ 23 h 27"/>
                  <a:gd name="T36" fmla="*/ 8 w 18"/>
                  <a:gd name="T37" fmla="*/ 23 h 27"/>
                  <a:gd name="T38" fmla="*/ 10 w 18"/>
                  <a:gd name="T39" fmla="*/ 23 h 27"/>
                  <a:gd name="T40" fmla="*/ 11 w 18"/>
                  <a:gd name="T41" fmla="*/ 22 h 27"/>
                  <a:gd name="T42" fmla="*/ 12 w 18"/>
                  <a:gd name="T43" fmla="*/ 21 h 27"/>
                  <a:gd name="T44" fmla="*/ 12 w 18"/>
                  <a:gd name="T45" fmla="*/ 19 h 27"/>
                  <a:gd name="T46" fmla="*/ 11 w 18"/>
                  <a:gd name="T47" fmla="*/ 18 h 27"/>
                  <a:gd name="T48" fmla="*/ 10 w 18"/>
                  <a:gd name="T49" fmla="*/ 17 h 27"/>
                  <a:gd name="T50" fmla="*/ 8 w 18"/>
                  <a:gd name="T51" fmla="*/ 16 h 27"/>
                  <a:gd name="T52" fmla="*/ 6 w 18"/>
                  <a:gd name="T53" fmla="*/ 15 h 27"/>
                  <a:gd name="T54" fmla="*/ 4 w 18"/>
                  <a:gd name="T55" fmla="*/ 14 h 27"/>
                  <a:gd name="T56" fmla="*/ 2 w 18"/>
                  <a:gd name="T57" fmla="*/ 12 h 27"/>
                  <a:gd name="T58" fmla="*/ 1 w 18"/>
                  <a:gd name="T59" fmla="*/ 10 h 27"/>
                  <a:gd name="T60" fmla="*/ 1 w 18"/>
                  <a:gd name="T61" fmla="*/ 7 h 27"/>
                  <a:gd name="T62" fmla="*/ 1 w 18"/>
                  <a:gd name="T63" fmla="*/ 4 h 27"/>
                  <a:gd name="T64" fmla="*/ 3 w 18"/>
                  <a:gd name="T65" fmla="*/ 2 h 27"/>
                  <a:gd name="T66" fmla="*/ 6 w 18"/>
                  <a:gd name="T67" fmla="*/ 0 h 27"/>
                  <a:gd name="T68" fmla="*/ 10 w 18"/>
                  <a:gd name="T69" fmla="*/ 0 h 27"/>
                  <a:gd name="T70" fmla="*/ 11 w 18"/>
                  <a:gd name="T71" fmla="*/ 0 h 27"/>
                  <a:gd name="T72" fmla="*/ 13 w 18"/>
                  <a:gd name="T73" fmla="*/ 1 h 27"/>
                  <a:gd name="T74" fmla="*/ 15 w 18"/>
                  <a:gd name="T75" fmla="*/ 1 h 27"/>
                  <a:gd name="T76" fmla="*/ 16 w 18"/>
                  <a:gd name="T77" fmla="*/ 2 h 27"/>
                  <a:gd name="T78" fmla="*/ 16 w 18"/>
                  <a:gd name="T79" fmla="*/ 2 h 27"/>
                  <a:gd name="T80" fmla="*/ 16 w 18"/>
                  <a:gd name="T81" fmla="*/ 2 h 27"/>
                  <a:gd name="T82" fmla="*/ 16 w 18"/>
                  <a:gd name="T83" fmla="*/ 3 h 27"/>
                  <a:gd name="T84" fmla="*/ 16 w 18"/>
                  <a:gd name="T85" fmla="*/ 4 h 27"/>
                  <a:gd name="T86" fmla="*/ 16 w 18"/>
                  <a:gd name="T87" fmla="*/ 5 h 27"/>
                  <a:gd name="T88" fmla="*/ 16 w 18"/>
                  <a:gd name="T89" fmla="*/ 5 h 27"/>
                  <a:gd name="T90" fmla="*/ 16 w 18"/>
                  <a:gd name="T91" fmla="*/ 6 h 27"/>
                  <a:gd name="T92" fmla="*/ 15 w 18"/>
                  <a:gd name="T93" fmla="*/ 6 h 27"/>
                  <a:gd name="T94" fmla="*/ 15 w 18"/>
                  <a:gd name="T95" fmla="*/ 5 h 27"/>
                  <a:gd name="T96" fmla="*/ 13 w 18"/>
                  <a:gd name="T97" fmla="*/ 5 h 27"/>
                  <a:gd name="T98" fmla="*/ 12 w 18"/>
                  <a:gd name="T99" fmla="*/ 4 h 27"/>
                  <a:gd name="T100" fmla="*/ 10 w 18"/>
                  <a:gd name="T101" fmla="*/ 4 h 27"/>
                  <a:gd name="T102" fmla="*/ 8 w 18"/>
                  <a:gd name="T103" fmla="*/ 4 h 27"/>
                  <a:gd name="T104" fmla="*/ 7 w 18"/>
                  <a:gd name="T105" fmla="*/ 5 h 27"/>
                  <a:gd name="T106" fmla="*/ 6 w 18"/>
                  <a:gd name="T107" fmla="*/ 6 h 27"/>
                  <a:gd name="T108" fmla="*/ 6 w 18"/>
                  <a:gd name="T109" fmla="*/ 7 h 27"/>
                  <a:gd name="T110" fmla="*/ 7 w 18"/>
                  <a:gd name="T111" fmla="*/ 8 h 27"/>
                  <a:gd name="T112" fmla="*/ 8 w 18"/>
                  <a:gd name="T113" fmla="*/ 10 h 27"/>
                  <a:gd name="T114" fmla="*/ 10 w 18"/>
                  <a:gd name="T115" fmla="*/ 10 h 27"/>
                  <a:gd name="T116" fmla="*/ 12 w 18"/>
                  <a:gd name="T117" fmla="*/ 11 h 27"/>
                  <a:gd name="T118" fmla="*/ 14 w 18"/>
                  <a:gd name="T119" fmla="*/ 12 h 27"/>
                  <a:gd name="T120" fmla="*/ 16 w 18"/>
                  <a:gd name="T121" fmla="*/ 14 h 27"/>
                  <a:gd name="T122" fmla="*/ 17 w 18"/>
                  <a:gd name="T123" fmla="*/ 16 h 27"/>
                  <a:gd name="T124" fmla="*/ 18 w 18"/>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7">
                    <a:moveTo>
                      <a:pt x="18" y="19"/>
                    </a:moveTo>
                    <a:cubicBezTo>
                      <a:pt x="18" y="20"/>
                      <a:pt x="17" y="21"/>
                      <a:pt x="17" y="22"/>
                    </a:cubicBezTo>
                    <a:cubicBezTo>
                      <a:pt x="16" y="23"/>
                      <a:pt x="16" y="24"/>
                      <a:pt x="15" y="25"/>
                    </a:cubicBezTo>
                    <a:cubicBezTo>
                      <a:pt x="14" y="25"/>
                      <a:pt x="13" y="26"/>
                      <a:pt x="12" y="26"/>
                    </a:cubicBezTo>
                    <a:cubicBezTo>
                      <a:pt x="10" y="27"/>
                      <a:pt x="9" y="27"/>
                      <a:pt x="8" y="27"/>
                    </a:cubicBezTo>
                    <a:cubicBezTo>
                      <a:pt x="7" y="27"/>
                      <a:pt x="6" y="27"/>
                      <a:pt x="5" y="27"/>
                    </a:cubicBezTo>
                    <a:cubicBezTo>
                      <a:pt x="4" y="27"/>
                      <a:pt x="4" y="26"/>
                      <a:pt x="3" y="26"/>
                    </a:cubicBezTo>
                    <a:cubicBezTo>
                      <a:pt x="2" y="26"/>
                      <a:pt x="2" y="26"/>
                      <a:pt x="2" y="26"/>
                    </a:cubicBezTo>
                    <a:cubicBezTo>
                      <a:pt x="1" y="25"/>
                      <a:pt x="1" y="25"/>
                      <a:pt x="1" y="25"/>
                    </a:cubicBezTo>
                    <a:cubicBezTo>
                      <a:pt x="0" y="25"/>
                      <a:pt x="0" y="25"/>
                      <a:pt x="0" y="24"/>
                    </a:cubicBezTo>
                    <a:cubicBezTo>
                      <a:pt x="0" y="24"/>
                      <a:pt x="0" y="24"/>
                      <a:pt x="0" y="23"/>
                    </a:cubicBezTo>
                    <a:cubicBezTo>
                      <a:pt x="0" y="23"/>
                      <a:pt x="0" y="22"/>
                      <a:pt x="0" y="22"/>
                    </a:cubicBezTo>
                    <a:cubicBezTo>
                      <a:pt x="0" y="22"/>
                      <a:pt x="0" y="22"/>
                      <a:pt x="0" y="22"/>
                    </a:cubicBezTo>
                    <a:cubicBezTo>
                      <a:pt x="0" y="21"/>
                      <a:pt x="0" y="21"/>
                      <a:pt x="1" y="21"/>
                    </a:cubicBezTo>
                    <a:cubicBezTo>
                      <a:pt x="1" y="21"/>
                      <a:pt x="1" y="21"/>
                      <a:pt x="1" y="21"/>
                    </a:cubicBezTo>
                    <a:cubicBezTo>
                      <a:pt x="1" y="21"/>
                      <a:pt x="1" y="21"/>
                      <a:pt x="2" y="21"/>
                    </a:cubicBezTo>
                    <a:cubicBezTo>
                      <a:pt x="2" y="22"/>
                      <a:pt x="3" y="22"/>
                      <a:pt x="3" y="22"/>
                    </a:cubicBezTo>
                    <a:cubicBezTo>
                      <a:pt x="4" y="22"/>
                      <a:pt x="4" y="23"/>
                      <a:pt x="5" y="23"/>
                    </a:cubicBezTo>
                    <a:cubicBezTo>
                      <a:pt x="6" y="23"/>
                      <a:pt x="7" y="23"/>
                      <a:pt x="8" y="23"/>
                    </a:cubicBezTo>
                    <a:cubicBezTo>
                      <a:pt x="8" y="23"/>
                      <a:pt x="9" y="23"/>
                      <a:pt x="10" y="23"/>
                    </a:cubicBezTo>
                    <a:cubicBezTo>
                      <a:pt x="10" y="23"/>
                      <a:pt x="10" y="22"/>
                      <a:pt x="11" y="22"/>
                    </a:cubicBezTo>
                    <a:cubicBezTo>
                      <a:pt x="11" y="22"/>
                      <a:pt x="12" y="21"/>
                      <a:pt x="12" y="21"/>
                    </a:cubicBezTo>
                    <a:cubicBezTo>
                      <a:pt x="12" y="20"/>
                      <a:pt x="12" y="20"/>
                      <a:pt x="12" y="19"/>
                    </a:cubicBezTo>
                    <a:cubicBezTo>
                      <a:pt x="12" y="19"/>
                      <a:pt x="12" y="18"/>
                      <a:pt x="11" y="18"/>
                    </a:cubicBezTo>
                    <a:cubicBezTo>
                      <a:pt x="11" y="17"/>
                      <a:pt x="11" y="17"/>
                      <a:pt x="10" y="17"/>
                    </a:cubicBezTo>
                    <a:cubicBezTo>
                      <a:pt x="10" y="16"/>
                      <a:pt x="9" y="16"/>
                      <a:pt x="8" y="16"/>
                    </a:cubicBezTo>
                    <a:cubicBezTo>
                      <a:pt x="8" y="15"/>
                      <a:pt x="7" y="15"/>
                      <a:pt x="6" y="15"/>
                    </a:cubicBezTo>
                    <a:cubicBezTo>
                      <a:pt x="6" y="15"/>
                      <a:pt x="5" y="14"/>
                      <a:pt x="4" y="14"/>
                    </a:cubicBezTo>
                    <a:cubicBezTo>
                      <a:pt x="4" y="13"/>
                      <a:pt x="3" y="13"/>
                      <a:pt x="2" y="12"/>
                    </a:cubicBezTo>
                    <a:cubicBezTo>
                      <a:pt x="2" y="12"/>
                      <a:pt x="1" y="11"/>
                      <a:pt x="1" y="10"/>
                    </a:cubicBezTo>
                    <a:cubicBezTo>
                      <a:pt x="1" y="9"/>
                      <a:pt x="1" y="9"/>
                      <a:pt x="1" y="7"/>
                    </a:cubicBezTo>
                    <a:cubicBezTo>
                      <a:pt x="1" y="6"/>
                      <a:pt x="1" y="5"/>
                      <a:pt x="1" y="4"/>
                    </a:cubicBezTo>
                    <a:cubicBezTo>
                      <a:pt x="2" y="3"/>
                      <a:pt x="2" y="2"/>
                      <a:pt x="3" y="2"/>
                    </a:cubicBezTo>
                    <a:cubicBezTo>
                      <a:pt x="4" y="1"/>
                      <a:pt x="5" y="1"/>
                      <a:pt x="6" y="0"/>
                    </a:cubicBezTo>
                    <a:cubicBezTo>
                      <a:pt x="7" y="0"/>
                      <a:pt x="8" y="0"/>
                      <a:pt x="10" y="0"/>
                    </a:cubicBezTo>
                    <a:cubicBezTo>
                      <a:pt x="10" y="0"/>
                      <a:pt x="11" y="0"/>
                      <a:pt x="11" y="0"/>
                    </a:cubicBezTo>
                    <a:cubicBezTo>
                      <a:pt x="12" y="0"/>
                      <a:pt x="13" y="0"/>
                      <a:pt x="13" y="1"/>
                    </a:cubicBezTo>
                    <a:cubicBezTo>
                      <a:pt x="14" y="1"/>
                      <a:pt x="14" y="1"/>
                      <a:pt x="15" y="1"/>
                    </a:cubicBezTo>
                    <a:cubicBezTo>
                      <a:pt x="15" y="1"/>
                      <a:pt x="15" y="2"/>
                      <a:pt x="16" y="2"/>
                    </a:cubicBezTo>
                    <a:cubicBezTo>
                      <a:pt x="16" y="2"/>
                      <a:pt x="16" y="2"/>
                      <a:pt x="16" y="2"/>
                    </a:cubicBezTo>
                    <a:cubicBezTo>
                      <a:pt x="16" y="2"/>
                      <a:pt x="16" y="2"/>
                      <a:pt x="16" y="2"/>
                    </a:cubicBezTo>
                    <a:cubicBezTo>
                      <a:pt x="16" y="3"/>
                      <a:pt x="16" y="3"/>
                      <a:pt x="16" y="3"/>
                    </a:cubicBezTo>
                    <a:cubicBezTo>
                      <a:pt x="16" y="3"/>
                      <a:pt x="16" y="3"/>
                      <a:pt x="16" y="4"/>
                    </a:cubicBezTo>
                    <a:cubicBezTo>
                      <a:pt x="16" y="4"/>
                      <a:pt x="16" y="4"/>
                      <a:pt x="16" y="5"/>
                    </a:cubicBezTo>
                    <a:cubicBezTo>
                      <a:pt x="16" y="5"/>
                      <a:pt x="16" y="5"/>
                      <a:pt x="16" y="5"/>
                    </a:cubicBezTo>
                    <a:cubicBezTo>
                      <a:pt x="16" y="5"/>
                      <a:pt x="16" y="6"/>
                      <a:pt x="16" y="6"/>
                    </a:cubicBezTo>
                    <a:cubicBezTo>
                      <a:pt x="16" y="6"/>
                      <a:pt x="16" y="6"/>
                      <a:pt x="15" y="6"/>
                    </a:cubicBezTo>
                    <a:cubicBezTo>
                      <a:pt x="15" y="6"/>
                      <a:pt x="15" y="6"/>
                      <a:pt x="15" y="5"/>
                    </a:cubicBezTo>
                    <a:cubicBezTo>
                      <a:pt x="14" y="5"/>
                      <a:pt x="14" y="5"/>
                      <a:pt x="13" y="5"/>
                    </a:cubicBezTo>
                    <a:cubicBezTo>
                      <a:pt x="13" y="5"/>
                      <a:pt x="12" y="4"/>
                      <a:pt x="12" y="4"/>
                    </a:cubicBezTo>
                    <a:cubicBezTo>
                      <a:pt x="11" y="4"/>
                      <a:pt x="10" y="4"/>
                      <a:pt x="10" y="4"/>
                    </a:cubicBezTo>
                    <a:cubicBezTo>
                      <a:pt x="9" y="4"/>
                      <a:pt x="9" y="4"/>
                      <a:pt x="8" y="4"/>
                    </a:cubicBezTo>
                    <a:cubicBezTo>
                      <a:pt x="8" y="4"/>
                      <a:pt x="7" y="4"/>
                      <a:pt x="7" y="5"/>
                    </a:cubicBezTo>
                    <a:cubicBezTo>
                      <a:pt x="7" y="5"/>
                      <a:pt x="6" y="5"/>
                      <a:pt x="6" y="6"/>
                    </a:cubicBezTo>
                    <a:cubicBezTo>
                      <a:pt x="6" y="6"/>
                      <a:pt x="6" y="6"/>
                      <a:pt x="6" y="7"/>
                    </a:cubicBezTo>
                    <a:cubicBezTo>
                      <a:pt x="6" y="7"/>
                      <a:pt x="6" y="8"/>
                      <a:pt x="7" y="8"/>
                    </a:cubicBezTo>
                    <a:cubicBezTo>
                      <a:pt x="7" y="9"/>
                      <a:pt x="7" y="9"/>
                      <a:pt x="8" y="10"/>
                    </a:cubicBezTo>
                    <a:cubicBezTo>
                      <a:pt x="8" y="10"/>
                      <a:pt x="9" y="10"/>
                      <a:pt x="10" y="10"/>
                    </a:cubicBezTo>
                    <a:cubicBezTo>
                      <a:pt x="10" y="11"/>
                      <a:pt x="11" y="11"/>
                      <a:pt x="12" y="11"/>
                    </a:cubicBezTo>
                    <a:cubicBezTo>
                      <a:pt x="13" y="12"/>
                      <a:pt x="13" y="12"/>
                      <a:pt x="14" y="12"/>
                    </a:cubicBezTo>
                    <a:cubicBezTo>
                      <a:pt x="15" y="13"/>
                      <a:pt x="15" y="13"/>
                      <a:pt x="16" y="14"/>
                    </a:cubicBezTo>
                    <a:cubicBezTo>
                      <a:pt x="16" y="14"/>
                      <a:pt x="17" y="15"/>
                      <a:pt x="17" y="16"/>
                    </a:cubicBezTo>
                    <a:cubicBezTo>
                      <a:pt x="17"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3" name="Freeform 8684">
                <a:extLst>
                  <a:ext uri="{FF2B5EF4-FFF2-40B4-BE49-F238E27FC236}">
                    <a16:creationId xmlns:a16="http://schemas.microsoft.com/office/drawing/2014/main" id="{A895C289-B1AE-4DDB-8541-E2D71581FA95}"/>
                  </a:ext>
                </a:extLst>
              </p:cNvPr>
              <p:cNvSpPr>
                <a:spLocks/>
              </p:cNvSpPr>
              <p:nvPr/>
            </p:nvSpPr>
            <p:spPr bwMode="auto">
              <a:xfrm>
                <a:off x="-2379663" y="4045067"/>
                <a:ext cx="79375" cy="50800"/>
              </a:xfrm>
              <a:custGeom>
                <a:avLst/>
                <a:gdLst>
                  <a:gd name="T0" fmla="*/ 30 w 30"/>
                  <a:gd name="T1" fmla="*/ 0 h 19"/>
                  <a:gd name="T2" fmla="*/ 30 w 30"/>
                  <a:gd name="T3" fmla="*/ 1 h 19"/>
                  <a:gd name="T4" fmla="*/ 30 w 30"/>
                  <a:gd name="T5" fmla="*/ 2 h 19"/>
                  <a:gd name="T6" fmla="*/ 25 w 30"/>
                  <a:gd name="T7" fmla="*/ 18 h 19"/>
                  <a:gd name="T8" fmla="*/ 25 w 30"/>
                  <a:gd name="T9" fmla="*/ 18 h 19"/>
                  <a:gd name="T10" fmla="*/ 24 w 30"/>
                  <a:gd name="T11" fmla="*/ 19 h 19"/>
                  <a:gd name="T12" fmla="*/ 23 w 30"/>
                  <a:gd name="T13" fmla="*/ 19 h 19"/>
                  <a:gd name="T14" fmla="*/ 21 w 30"/>
                  <a:gd name="T15" fmla="*/ 19 h 19"/>
                  <a:gd name="T16" fmla="*/ 20 w 30"/>
                  <a:gd name="T17" fmla="*/ 19 h 19"/>
                  <a:gd name="T18" fmla="*/ 19 w 30"/>
                  <a:gd name="T19" fmla="*/ 19 h 19"/>
                  <a:gd name="T20" fmla="*/ 18 w 30"/>
                  <a:gd name="T21" fmla="*/ 18 h 19"/>
                  <a:gd name="T22" fmla="*/ 18 w 30"/>
                  <a:gd name="T23" fmla="*/ 18 h 19"/>
                  <a:gd name="T24" fmla="*/ 15 w 30"/>
                  <a:gd name="T25" fmla="*/ 7 h 19"/>
                  <a:gd name="T26" fmla="*/ 15 w 30"/>
                  <a:gd name="T27" fmla="*/ 7 h 19"/>
                  <a:gd name="T28" fmla="*/ 15 w 30"/>
                  <a:gd name="T29" fmla="*/ 7 h 19"/>
                  <a:gd name="T30" fmla="*/ 12 w 30"/>
                  <a:gd name="T31" fmla="*/ 18 h 19"/>
                  <a:gd name="T32" fmla="*/ 12 w 30"/>
                  <a:gd name="T33" fmla="*/ 18 h 19"/>
                  <a:gd name="T34" fmla="*/ 11 w 30"/>
                  <a:gd name="T35" fmla="*/ 19 h 19"/>
                  <a:gd name="T36" fmla="*/ 10 w 30"/>
                  <a:gd name="T37" fmla="*/ 19 h 19"/>
                  <a:gd name="T38" fmla="*/ 9 w 30"/>
                  <a:gd name="T39" fmla="*/ 19 h 19"/>
                  <a:gd name="T40" fmla="*/ 7 w 30"/>
                  <a:gd name="T41" fmla="*/ 19 h 19"/>
                  <a:gd name="T42" fmla="*/ 6 w 30"/>
                  <a:gd name="T43" fmla="*/ 19 h 19"/>
                  <a:gd name="T44" fmla="*/ 5 w 30"/>
                  <a:gd name="T45" fmla="*/ 18 h 19"/>
                  <a:gd name="T46" fmla="*/ 5 w 30"/>
                  <a:gd name="T47" fmla="*/ 18 h 19"/>
                  <a:gd name="T48" fmla="*/ 0 w 30"/>
                  <a:gd name="T49" fmla="*/ 2 h 19"/>
                  <a:gd name="T50" fmla="*/ 0 w 30"/>
                  <a:gd name="T51" fmla="*/ 1 h 19"/>
                  <a:gd name="T52" fmla="*/ 0 w 30"/>
                  <a:gd name="T53" fmla="*/ 0 h 19"/>
                  <a:gd name="T54" fmla="*/ 0 w 30"/>
                  <a:gd name="T55" fmla="*/ 0 h 19"/>
                  <a:gd name="T56" fmla="*/ 1 w 30"/>
                  <a:gd name="T57" fmla="*/ 0 h 19"/>
                  <a:gd name="T58" fmla="*/ 1 w 30"/>
                  <a:gd name="T59" fmla="*/ 0 h 19"/>
                  <a:gd name="T60" fmla="*/ 3 w 30"/>
                  <a:gd name="T61" fmla="*/ 0 h 19"/>
                  <a:gd name="T62" fmla="*/ 4 w 30"/>
                  <a:gd name="T63" fmla="*/ 0 h 19"/>
                  <a:gd name="T64" fmla="*/ 5 w 30"/>
                  <a:gd name="T65" fmla="*/ 0 h 19"/>
                  <a:gd name="T66" fmla="*/ 5 w 30"/>
                  <a:gd name="T67" fmla="*/ 0 h 19"/>
                  <a:gd name="T68" fmla="*/ 5 w 30"/>
                  <a:gd name="T69" fmla="*/ 0 h 19"/>
                  <a:gd name="T70" fmla="*/ 9 w 30"/>
                  <a:gd name="T71" fmla="*/ 14 h 19"/>
                  <a:gd name="T72" fmla="*/ 13 w 30"/>
                  <a:gd name="T73" fmla="*/ 0 h 19"/>
                  <a:gd name="T74" fmla="*/ 13 w 30"/>
                  <a:gd name="T75" fmla="*/ 0 h 19"/>
                  <a:gd name="T76" fmla="*/ 13 w 30"/>
                  <a:gd name="T77" fmla="*/ 0 h 19"/>
                  <a:gd name="T78" fmla="*/ 14 w 30"/>
                  <a:gd name="T79" fmla="*/ 0 h 19"/>
                  <a:gd name="T80" fmla="*/ 15 w 30"/>
                  <a:gd name="T81" fmla="*/ 0 h 19"/>
                  <a:gd name="T82" fmla="*/ 16 w 30"/>
                  <a:gd name="T83" fmla="*/ 0 h 19"/>
                  <a:gd name="T84" fmla="*/ 17 w 30"/>
                  <a:gd name="T85" fmla="*/ 0 h 19"/>
                  <a:gd name="T86" fmla="*/ 17 w 30"/>
                  <a:gd name="T87" fmla="*/ 0 h 19"/>
                  <a:gd name="T88" fmla="*/ 18 w 30"/>
                  <a:gd name="T89" fmla="*/ 0 h 19"/>
                  <a:gd name="T90" fmla="*/ 22 w 30"/>
                  <a:gd name="T91" fmla="*/ 14 h 19"/>
                  <a:gd name="T92" fmla="*/ 25 w 30"/>
                  <a:gd name="T93" fmla="*/ 0 h 19"/>
                  <a:gd name="T94" fmla="*/ 25 w 30"/>
                  <a:gd name="T95" fmla="*/ 0 h 19"/>
                  <a:gd name="T96" fmla="*/ 26 w 30"/>
                  <a:gd name="T97" fmla="*/ 0 h 19"/>
                  <a:gd name="T98" fmla="*/ 26 w 30"/>
                  <a:gd name="T99" fmla="*/ 0 h 19"/>
                  <a:gd name="T100" fmla="*/ 28 w 30"/>
                  <a:gd name="T101" fmla="*/ 0 h 19"/>
                  <a:gd name="T102" fmla="*/ 29 w 30"/>
                  <a:gd name="T103" fmla="*/ 0 h 19"/>
                  <a:gd name="T104" fmla="*/ 30 w 30"/>
                  <a:gd name="T105" fmla="*/ 0 h 19"/>
                  <a:gd name="T106" fmla="*/ 30 w 30"/>
                  <a:gd name="T107" fmla="*/ 0 h 19"/>
                  <a:gd name="T108" fmla="*/ 30 w 30"/>
                  <a:gd name="T10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 h="19">
                    <a:moveTo>
                      <a:pt x="30" y="0"/>
                    </a:moveTo>
                    <a:cubicBezTo>
                      <a:pt x="30" y="1"/>
                      <a:pt x="30" y="1"/>
                      <a:pt x="30" y="1"/>
                    </a:cubicBezTo>
                    <a:cubicBezTo>
                      <a:pt x="30" y="1"/>
                      <a:pt x="30" y="1"/>
                      <a:pt x="30" y="2"/>
                    </a:cubicBezTo>
                    <a:cubicBezTo>
                      <a:pt x="25" y="18"/>
                      <a:pt x="25" y="18"/>
                      <a:pt x="25" y="18"/>
                    </a:cubicBezTo>
                    <a:cubicBezTo>
                      <a:pt x="25" y="18"/>
                      <a:pt x="25" y="18"/>
                      <a:pt x="25" y="18"/>
                    </a:cubicBezTo>
                    <a:cubicBezTo>
                      <a:pt x="24" y="18"/>
                      <a:pt x="24" y="19"/>
                      <a:pt x="24" y="19"/>
                    </a:cubicBezTo>
                    <a:cubicBezTo>
                      <a:pt x="24" y="19"/>
                      <a:pt x="24" y="19"/>
                      <a:pt x="23" y="19"/>
                    </a:cubicBezTo>
                    <a:cubicBezTo>
                      <a:pt x="23" y="19"/>
                      <a:pt x="22" y="19"/>
                      <a:pt x="21" y="19"/>
                    </a:cubicBezTo>
                    <a:cubicBezTo>
                      <a:pt x="21" y="19"/>
                      <a:pt x="20" y="19"/>
                      <a:pt x="20" y="19"/>
                    </a:cubicBezTo>
                    <a:cubicBezTo>
                      <a:pt x="19" y="19"/>
                      <a:pt x="19" y="19"/>
                      <a:pt x="19" y="19"/>
                    </a:cubicBezTo>
                    <a:cubicBezTo>
                      <a:pt x="19" y="19"/>
                      <a:pt x="18" y="18"/>
                      <a:pt x="18" y="18"/>
                    </a:cubicBezTo>
                    <a:cubicBezTo>
                      <a:pt x="18" y="18"/>
                      <a:pt x="18" y="18"/>
                      <a:pt x="18" y="18"/>
                    </a:cubicBezTo>
                    <a:cubicBezTo>
                      <a:pt x="15" y="7"/>
                      <a:pt x="15" y="7"/>
                      <a:pt x="15" y="7"/>
                    </a:cubicBezTo>
                    <a:cubicBezTo>
                      <a:pt x="15" y="7"/>
                      <a:pt x="15" y="7"/>
                      <a:pt x="15" y="7"/>
                    </a:cubicBezTo>
                    <a:cubicBezTo>
                      <a:pt x="15" y="7"/>
                      <a:pt x="15" y="7"/>
                      <a:pt x="15" y="7"/>
                    </a:cubicBezTo>
                    <a:cubicBezTo>
                      <a:pt x="12" y="18"/>
                      <a:pt x="12" y="18"/>
                      <a:pt x="12" y="18"/>
                    </a:cubicBezTo>
                    <a:cubicBezTo>
                      <a:pt x="12" y="18"/>
                      <a:pt x="12" y="18"/>
                      <a:pt x="12" y="18"/>
                    </a:cubicBezTo>
                    <a:cubicBezTo>
                      <a:pt x="12" y="18"/>
                      <a:pt x="12" y="19"/>
                      <a:pt x="11" y="19"/>
                    </a:cubicBezTo>
                    <a:cubicBezTo>
                      <a:pt x="11" y="19"/>
                      <a:pt x="11" y="19"/>
                      <a:pt x="10" y="19"/>
                    </a:cubicBezTo>
                    <a:cubicBezTo>
                      <a:pt x="10" y="19"/>
                      <a:pt x="9" y="19"/>
                      <a:pt x="9" y="19"/>
                    </a:cubicBezTo>
                    <a:cubicBezTo>
                      <a:pt x="8" y="19"/>
                      <a:pt x="7" y="19"/>
                      <a:pt x="7" y="19"/>
                    </a:cubicBezTo>
                    <a:cubicBezTo>
                      <a:pt x="7" y="19"/>
                      <a:pt x="6" y="19"/>
                      <a:pt x="6" y="19"/>
                    </a:cubicBezTo>
                    <a:cubicBezTo>
                      <a:pt x="6" y="19"/>
                      <a:pt x="6" y="18"/>
                      <a:pt x="5" y="18"/>
                    </a:cubicBezTo>
                    <a:cubicBezTo>
                      <a:pt x="5" y="18"/>
                      <a:pt x="5" y="18"/>
                      <a:pt x="5" y="18"/>
                    </a:cubicBezTo>
                    <a:cubicBezTo>
                      <a:pt x="0" y="2"/>
                      <a:pt x="0" y="2"/>
                      <a:pt x="0" y="2"/>
                    </a:cubicBezTo>
                    <a:cubicBezTo>
                      <a:pt x="0" y="1"/>
                      <a:pt x="0" y="1"/>
                      <a:pt x="0" y="1"/>
                    </a:cubicBezTo>
                    <a:cubicBezTo>
                      <a:pt x="0" y="1"/>
                      <a:pt x="0" y="1"/>
                      <a:pt x="0" y="0"/>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9" y="14"/>
                      <a:pt x="9" y="14"/>
                      <a:pt x="9" y="14"/>
                    </a:cubicBezTo>
                    <a:cubicBezTo>
                      <a:pt x="13" y="0"/>
                      <a:pt x="13" y="0"/>
                      <a:pt x="13" y="0"/>
                    </a:cubicBezTo>
                    <a:cubicBezTo>
                      <a:pt x="13" y="0"/>
                      <a:pt x="13" y="0"/>
                      <a:pt x="13" y="0"/>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7" y="0"/>
                      <a:pt x="17" y="0"/>
                    </a:cubicBezTo>
                    <a:cubicBezTo>
                      <a:pt x="18" y="0"/>
                      <a:pt x="18" y="0"/>
                      <a:pt x="18" y="0"/>
                    </a:cubicBezTo>
                    <a:cubicBezTo>
                      <a:pt x="22" y="14"/>
                      <a:pt x="22" y="14"/>
                      <a:pt x="22" y="14"/>
                    </a:cubicBezTo>
                    <a:cubicBezTo>
                      <a:pt x="25" y="0"/>
                      <a:pt x="25" y="0"/>
                      <a:pt x="25" y="0"/>
                    </a:cubicBezTo>
                    <a:cubicBezTo>
                      <a:pt x="25" y="0"/>
                      <a:pt x="25" y="0"/>
                      <a:pt x="25" y="0"/>
                    </a:cubicBezTo>
                    <a:cubicBezTo>
                      <a:pt x="25" y="0"/>
                      <a:pt x="25" y="0"/>
                      <a:pt x="26" y="0"/>
                    </a:cubicBezTo>
                    <a:cubicBezTo>
                      <a:pt x="26" y="0"/>
                      <a:pt x="26" y="0"/>
                      <a:pt x="26" y="0"/>
                    </a:cubicBezTo>
                    <a:cubicBezTo>
                      <a:pt x="27" y="0"/>
                      <a:pt x="27" y="0"/>
                      <a:pt x="28" y="0"/>
                    </a:cubicBezTo>
                    <a:cubicBezTo>
                      <a:pt x="28" y="0"/>
                      <a:pt x="28" y="0"/>
                      <a:pt x="29" y="0"/>
                    </a:cubicBezTo>
                    <a:cubicBezTo>
                      <a:pt x="29" y="0"/>
                      <a:pt x="29" y="0"/>
                      <a:pt x="30" y="0"/>
                    </a:cubicBezTo>
                    <a:cubicBezTo>
                      <a:pt x="30" y="0"/>
                      <a:pt x="30" y="0"/>
                      <a:pt x="30" y="0"/>
                    </a:cubicBezTo>
                    <a:cubicBezTo>
                      <a:pt x="30" y="0"/>
                      <a:pt x="30" y="0"/>
                      <a:pt x="30" y="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4" name="Freeform 8685">
                <a:extLst>
                  <a:ext uri="{FF2B5EF4-FFF2-40B4-BE49-F238E27FC236}">
                    <a16:creationId xmlns:a16="http://schemas.microsoft.com/office/drawing/2014/main" id="{B7FA5B35-3121-45D7-9146-010085AAE2F6}"/>
                  </a:ext>
                </a:extLst>
              </p:cNvPr>
              <p:cNvSpPr>
                <a:spLocks/>
              </p:cNvSpPr>
              <p:nvPr/>
            </p:nvSpPr>
            <p:spPr bwMode="auto">
              <a:xfrm>
                <a:off x="-2292350" y="4024430"/>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2" y="6"/>
                      <a:pt x="1" y="6"/>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5" name="Freeform 8686">
                <a:extLst>
                  <a:ext uri="{FF2B5EF4-FFF2-40B4-BE49-F238E27FC236}">
                    <a16:creationId xmlns:a16="http://schemas.microsoft.com/office/drawing/2014/main" id="{5CDAB2ED-B187-4F4D-8794-C2E056A35785}"/>
                  </a:ext>
                </a:extLst>
              </p:cNvPr>
              <p:cNvSpPr>
                <a:spLocks/>
              </p:cNvSpPr>
              <p:nvPr/>
            </p:nvSpPr>
            <p:spPr bwMode="auto">
              <a:xfrm>
                <a:off x="-2292350" y="4045067"/>
                <a:ext cx="12700" cy="50800"/>
              </a:xfrm>
              <a:custGeom>
                <a:avLst/>
                <a:gdLst>
                  <a:gd name="T0" fmla="*/ 5 w 5"/>
                  <a:gd name="T1" fmla="*/ 18 h 19"/>
                  <a:gd name="T2" fmla="*/ 5 w 5"/>
                  <a:gd name="T3" fmla="*/ 18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8 h 19"/>
                  <a:gd name="T16" fmla="*/ 0 w 5"/>
                  <a:gd name="T17" fmla="*/ 18 h 19"/>
                  <a:gd name="T18" fmla="*/ 0 w 5"/>
                  <a:gd name="T19" fmla="*/ 0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0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8"/>
                    </a:cubicBezTo>
                    <a:cubicBezTo>
                      <a:pt x="0" y="18"/>
                      <a:pt x="0" y="18"/>
                      <a:pt x="0" y="18"/>
                    </a:cubicBezTo>
                    <a:cubicBezTo>
                      <a:pt x="0" y="0"/>
                      <a:pt x="0" y="0"/>
                      <a:pt x="0" y="0"/>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6" name="Freeform 8687">
                <a:extLst>
                  <a:ext uri="{FF2B5EF4-FFF2-40B4-BE49-F238E27FC236}">
                    <a16:creationId xmlns:a16="http://schemas.microsoft.com/office/drawing/2014/main" id="{DC629051-E7E3-45E5-84D2-5A96A45914DD}"/>
                  </a:ext>
                </a:extLst>
              </p:cNvPr>
              <p:cNvSpPr>
                <a:spLocks/>
              </p:cNvSpPr>
              <p:nvPr/>
            </p:nvSpPr>
            <p:spPr bwMode="auto">
              <a:xfrm>
                <a:off x="-2271713" y="4019667"/>
                <a:ext cx="69850" cy="76200"/>
              </a:xfrm>
              <a:custGeom>
                <a:avLst/>
                <a:gdLst>
                  <a:gd name="T0" fmla="*/ 9 w 26"/>
                  <a:gd name="T1" fmla="*/ 28 h 29"/>
                  <a:gd name="T2" fmla="*/ 8 w 26"/>
                  <a:gd name="T3" fmla="*/ 29 h 29"/>
                  <a:gd name="T4" fmla="*/ 6 w 26"/>
                  <a:gd name="T5" fmla="*/ 29 h 29"/>
                  <a:gd name="T6" fmla="*/ 4 w 26"/>
                  <a:gd name="T7" fmla="*/ 29 h 29"/>
                  <a:gd name="T8" fmla="*/ 3 w 26"/>
                  <a:gd name="T9" fmla="*/ 28 h 29"/>
                  <a:gd name="T10" fmla="*/ 1 w 26"/>
                  <a:gd name="T11" fmla="*/ 13 h 29"/>
                  <a:gd name="T12" fmla="*/ 0 w 26"/>
                  <a:gd name="T13" fmla="*/ 12 h 29"/>
                  <a:gd name="T14" fmla="*/ 1 w 26"/>
                  <a:gd name="T15" fmla="*/ 10 h 29"/>
                  <a:gd name="T16" fmla="*/ 1 w 26"/>
                  <a:gd name="T17" fmla="*/ 10 h 29"/>
                  <a:gd name="T18" fmla="*/ 3 w 26"/>
                  <a:gd name="T19" fmla="*/ 8 h 29"/>
                  <a:gd name="T20" fmla="*/ 5 w 26"/>
                  <a:gd name="T21" fmla="*/ 2 h 29"/>
                  <a:gd name="T22" fmla="*/ 10 w 26"/>
                  <a:gd name="T23" fmla="*/ 0 h 29"/>
                  <a:gd name="T24" fmla="*/ 13 w 26"/>
                  <a:gd name="T25" fmla="*/ 0 h 29"/>
                  <a:gd name="T26" fmla="*/ 13 w 26"/>
                  <a:gd name="T27" fmla="*/ 1 h 29"/>
                  <a:gd name="T28" fmla="*/ 13 w 26"/>
                  <a:gd name="T29" fmla="*/ 3 h 29"/>
                  <a:gd name="T30" fmla="*/ 13 w 26"/>
                  <a:gd name="T31" fmla="*/ 4 h 29"/>
                  <a:gd name="T32" fmla="*/ 13 w 26"/>
                  <a:gd name="T33" fmla="*/ 4 h 29"/>
                  <a:gd name="T34" fmla="*/ 12 w 26"/>
                  <a:gd name="T35" fmla="*/ 4 h 29"/>
                  <a:gd name="T36" fmla="*/ 11 w 26"/>
                  <a:gd name="T37" fmla="*/ 4 h 29"/>
                  <a:gd name="T38" fmla="*/ 9 w 26"/>
                  <a:gd name="T39" fmla="*/ 5 h 29"/>
                  <a:gd name="T40" fmla="*/ 9 w 26"/>
                  <a:gd name="T41" fmla="*/ 8 h 29"/>
                  <a:gd name="T42" fmla="*/ 16 w 26"/>
                  <a:gd name="T43" fmla="*/ 10 h 29"/>
                  <a:gd name="T44" fmla="*/ 16 w 26"/>
                  <a:gd name="T45" fmla="*/ 4 h 29"/>
                  <a:gd name="T46" fmla="*/ 17 w 26"/>
                  <a:gd name="T47" fmla="*/ 4 h 29"/>
                  <a:gd name="T48" fmla="*/ 19 w 26"/>
                  <a:gd name="T49" fmla="*/ 4 h 29"/>
                  <a:gd name="T50" fmla="*/ 21 w 26"/>
                  <a:gd name="T51" fmla="*/ 4 h 29"/>
                  <a:gd name="T52" fmla="*/ 21 w 26"/>
                  <a:gd name="T53" fmla="*/ 10 h 29"/>
                  <a:gd name="T54" fmla="*/ 25 w 26"/>
                  <a:gd name="T55" fmla="*/ 10 h 29"/>
                  <a:gd name="T56" fmla="*/ 25 w 26"/>
                  <a:gd name="T57" fmla="*/ 11 h 29"/>
                  <a:gd name="T58" fmla="*/ 25 w 26"/>
                  <a:gd name="T59" fmla="*/ 13 h 29"/>
                  <a:gd name="T60" fmla="*/ 21 w 26"/>
                  <a:gd name="T61" fmla="*/ 13 h 29"/>
                  <a:gd name="T62" fmla="*/ 21 w 26"/>
                  <a:gd name="T63" fmla="*/ 24 h 29"/>
                  <a:gd name="T64" fmla="*/ 24 w 26"/>
                  <a:gd name="T65" fmla="*/ 25 h 29"/>
                  <a:gd name="T66" fmla="*/ 25 w 26"/>
                  <a:gd name="T67" fmla="*/ 25 h 29"/>
                  <a:gd name="T68" fmla="*/ 25 w 26"/>
                  <a:gd name="T69" fmla="*/ 25 h 29"/>
                  <a:gd name="T70" fmla="*/ 25 w 26"/>
                  <a:gd name="T71" fmla="*/ 25 h 29"/>
                  <a:gd name="T72" fmla="*/ 25 w 26"/>
                  <a:gd name="T73" fmla="*/ 28 h 29"/>
                  <a:gd name="T74" fmla="*/ 25 w 26"/>
                  <a:gd name="T75" fmla="*/ 28 h 29"/>
                  <a:gd name="T76" fmla="*/ 23 w 26"/>
                  <a:gd name="T77" fmla="*/ 29 h 29"/>
                  <a:gd name="T78" fmla="*/ 19 w 26"/>
                  <a:gd name="T79" fmla="*/ 28 h 29"/>
                  <a:gd name="T80" fmla="*/ 16 w 26"/>
                  <a:gd name="T81" fmla="*/ 25 h 29"/>
                  <a:gd name="T82" fmla="*/ 16 w 26"/>
                  <a:gd name="T8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9">
                    <a:moveTo>
                      <a:pt x="9" y="13"/>
                    </a:moveTo>
                    <a:cubicBezTo>
                      <a:pt x="9" y="28"/>
                      <a:pt x="9" y="28"/>
                      <a:pt x="9" y="28"/>
                    </a:cubicBezTo>
                    <a:cubicBezTo>
                      <a:pt x="9" y="28"/>
                      <a:pt x="9" y="28"/>
                      <a:pt x="8" y="28"/>
                    </a:cubicBezTo>
                    <a:cubicBezTo>
                      <a:pt x="8" y="29"/>
                      <a:pt x="8" y="29"/>
                      <a:pt x="8" y="29"/>
                    </a:cubicBezTo>
                    <a:cubicBezTo>
                      <a:pt x="8" y="29"/>
                      <a:pt x="8" y="29"/>
                      <a:pt x="7" y="29"/>
                    </a:cubicBezTo>
                    <a:cubicBezTo>
                      <a:pt x="7" y="29"/>
                      <a:pt x="6" y="29"/>
                      <a:pt x="6" y="29"/>
                    </a:cubicBezTo>
                    <a:cubicBezTo>
                      <a:pt x="5" y="29"/>
                      <a:pt x="5" y="29"/>
                      <a:pt x="5" y="29"/>
                    </a:cubicBezTo>
                    <a:cubicBezTo>
                      <a:pt x="4" y="29"/>
                      <a:pt x="4" y="29"/>
                      <a:pt x="4" y="29"/>
                    </a:cubicBezTo>
                    <a:cubicBezTo>
                      <a:pt x="4" y="29"/>
                      <a:pt x="4" y="29"/>
                      <a:pt x="4" y="28"/>
                    </a:cubicBezTo>
                    <a:cubicBezTo>
                      <a:pt x="3" y="28"/>
                      <a:pt x="3" y="28"/>
                      <a:pt x="3" y="28"/>
                    </a:cubicBezTo>
                    <a:cubicBezTo>
                      <a:pt x="4" y="13"/>
                      <a:pt x="4" y="13"/>
                      <a:pt x="4" y="13"/>
                    </a:cubicBezTo>
                    <a:cubicBezTo>
                      <a:pt x="1" y="13"/>
                      <a:pt x="1" y="13"/>
                      <a:pt x="1" y="13"/>
                    </a:cubicBezTo>
                    <a:cubicBezTo>
                      <a:pt x="1" y="13"/>
                      <a:pt x="1" y="13"/>
                      <a:pt x="1" y="13"/>
                    </a:cubicBezTo>
                    <a:cubicBezTo>
                      <a:pt x="0" y="13"/>
                      <a:pt x="0" y="12"/>
                      <a:pt x="0" y="12"/>
                    </a:cubicBezTo>
                    <a:cubicBezTo>
                      <a:pt x="0" y="11"/>
                      <a:pt x="0" y="11"/>
                      <a:pt x="0" y="11"/>
                    </a:cubicBezTo>
                    <a:cubicBezTo>
                      <a:pt x="0" y="10"/>
                      <a:pt x="0" y="10"/>
                      <a:pt x="1" y="10"/>
                    </a:cubicBezTo>
                    <a:cubicBezTo>
                      <a:pt x="1" y="10"/>
                      <a:pt x="1" y="10"/>
                      <a:pt x="1" y="10"/>
                    </a:cubicBezTo>
                    <a:cubicBezTo>
                      <a:pt x="1" y="10"/>
                      <a:pt x="1" y="10"/>
                      <a:pt x="1" y="10"/>
                    </a:cubicBezTo>
                    <a:cubicBezTo>
                      <a:pt x="4" y="10"/>
                      <a:pt x="4" y="10"/>
                      <a:pt x="4" y="10"/>
                    </a:cubicBezTo>
                    <a:cubicBezTo>
                      <a:pt x="3" y="8"/>
                      <a:pt x="3" y="8"/>
                      <a:pt x="3" y="8"/>
                    </a:cubicBezTo>
                    <a:cubicBezTo>
                      <a:pt x="3" y="7"/>
                      <a:pt x="4" y="6"/>
                      <a:pt x="4" y="5"/>
                    </a:cubicBezTo>
                    <a:cubicBezTo>
                      <a:pt x="4" y="4"/>
                      <a:pt x="4" y="3"/>
                      <a:pt x="5" y="2"/>
                    </a:cubicBezTo>
                    <a:cubicBezTo>
                      <a:pt x="5" y="1"/>
                      <a:pt x="6" y="1"/>
                      <a:pt x="7" y="1"/>
                    </a:cubicBezTo>
                    <a:cubicBezTo>
                      <a:pt x="8" y="0"/>
                      <a:pt x="9" y="0"/>
                      <a:pt x="10" y="0"/>
                    </a:cubicBezTo>
                    <a:cubicBezTo>
                      <a:pt x="10" y="0"/>
                      <a:pt x="11" y="0"/>
                      <a:pt x="11" y="0"/>
                    </a:cubicBezTo>
                    <a:cubicBezTo>
                      <a:pt x="12" y="0"/>
                      <a:pt x="12" y="0"/>
                      <a:pt x="13" y="0"/>
                    </a:cubicBezTo>
                    <a:cubicBezTo>
                      <a:pt x="13" y="1"/>
                      <a:pt x="13" y="1"/>
                      <a:pt x="13" y="1"/>
                    </a:cubicBezTo>
                    <a:cubicBezTo>
                      <a:pt x="13" y="1"/>
                      <a:pt x="13" y="1"/>
                      <a:pt x="13" y="1"/>
                    </a:cubicBezTo>
                    <a:cubicBezTo>
                      <a:pt x="13" y="1"/>
                      <a:pt x="13" y="1"/>
                      <a:pt x="13" y="2"/>
                    </a:cubicBezTo>
                    <a:cubicBezTo>
                      <a:pt x="13" y="2"/>
                      <a:pt x="13" y="2"/>
                      <a:pt x="13" y="3"/>
                    </a:cubicBezTo>
                    <a:cubicBezTo>
                      <a:pt x="13" y="3"/>
                      <a:pt x="13" y="3"/>
                      <a:pt x="13" y="3"/>
                    </a:cubicBezTo>
                    <a:cubicBezTo>
                      <a:pt x="13" y="4"/>
                      <a:pt x="13" y="4"/>
                      <a:pt x="13" y="4"/>
                    </a:cubicBezTo>
                    <a:cubicBezTo>
                      <a:pt x="13" y="4"/>
                      <a:pt x="13" y="4"/>
                      <a:pt x="13" y="4"/>
                    </a:cubicBezTo>
                    <a:cubicBezTo>
                      <a:pt x="13" y="4"/>
                      <a:pt x="13" y="4"/>
                      <a:pt x="13" y="4"/>
                    </a:cubicBezTo>
                    <a:cubicBezTo>
                      <a:pt x="13" y="4"/>
                      <a:pt x="13" y="4"/>
                      <a:pt x="13" y="4"/>
                    </a:cubicBezTo>
                    <a:cubicBezTo>
                      <a:pt x="12" y="4"/>
                      <a:pt x="12" y="4"/>
                      <a:pt x="12" y="4"/>
                    </a:cubicBezTo>
                    <a:cubicBezTo>
                      <a:pt x="12" y="4"/>
                      <a:pt x="12" y="4"/>
                      <a:pt x="12" y="4"/>
                    </a:cubicBezTo>
                    <a:cubicBezTo>
                      <a:pt x="11" y="4"/>
                      <a:pt x="11" y="4"/>
                      <a:pt x="11" y="4"/>
                    </a:cubicBezTo>
                    <a:cubicBezTo>
                      <a:pt x="10" y="4"/>
                      <a:pt x="10" y="4"/>
                      <a:pt x="10" y="4"/>
                    </a:cubicBezTo>
                    <a:cubicBezTo>
                      <a:pt x="9" y="4"/>
                      <a:pt x="9" y="4"/>
                      <a:pt x="9" y="5"/>
                    </a:cubicBezTo>
                    <a:cubicBezTo>
                      <a:pt x="9" y="5"/>
                      <a:pt x="9" y="5"/>
                      <a:pt x="9" y="6"/>
                    </a:cubicBezTo>
                    <a:cubicBezTo>
                      <a:pt x="9" y="6"/>
                      <a:pt x="9" y="7"/>
                      <a:pt x="9" y="8"/>
                    </a:cubicBezTo>
                    <a:cubicBezTo>
                      <a:pt x="9" y="10"/>
                      <a:pt x="9" y="10"/>
                      <a:pt x="9" y="10"/>
                    </a:cubicBezTo>
                    <a:cubicBezTo>
                      <a:pt x="16" y="10"/>
                      <a:pt x="16" y="10"/>
                      <a:pt x="16" y="10"/>
                    </a:cubicBezTo>
                    <a:cubicBezTo>
                      <a:pt x="16" y="5"/>
                      <a:pt x="16" y="5"/>
                      <a:pt x="16" y="5"/>
                    </a:cubicBezTo>
                    <a:cubicBezTo>
                      <a:pt x="16" y="5"/>
                      <a:pt x="16" y="5"/>
                      <a:pt x="16" y="4"/>
                    </a:cubicBezTo>
                    <a:cubicBezTo>
                      <a:pt x="16" y="4"/>
                      <a:pt x="16" y="4"/>
                      <a:pt x="16" y="4"/>
                    </a:cubicBezTo>
                    <a:cubicBezTo>
                      <a:pt x="16" y="4"/>
                      <a:pt x="17" y="4"/>
                      <a:pt x="17" y="4"/>
                    </a:cubicBezTo>
                    <a:cubicBezTo>
                      <a:pt x="17" y="4"/>
                      <a:pt x="18" y="4"/>
                      <a:pt x="18" y="4"/>
                    </a:cubicBezTo>
                    <a:cubicBezTo>
                      <a:pt x="19" y="4"/>
                      <a:pt x="19" y="4"/>
                      <a:pt x="19" y="4"/>
                    </a:cubicBezTo>
                    <a:cubicBezTo>
                      <a:pt x="20" y="4"/>
                      <a:pt x="20" y="4"/>
                      <a:pt x="20" y="4"/>
                    </a:cubicBezTo>
                    <a:cubicBezTo>
                      <a:pt x="20" y="4"/>
                      <a:pt x="20" y="4"/>
                      <a:pt x="21" y="4"/>
                    </a:cubicBezTo>
                    <a:cubicBezTo>
                      <a:pt x="21" y="5"/>
                      <a:pt x="21" y="5"/>
                      <a:pt x="21" y="5"/>
                    </a:cubicBezTo>
                    <a:cubicBezTo>
                      <a:pt x="21" y="10"/>
                      <a:pt x="21" y="10"/>
                      <a:pt x="21" y="10"/>
                    </a:cubicBezTo>
                    <a:cubicBezTo>
                      <a:pt x="25" y="10"/>
                      <a:pt x="25" y="10"/>
                      <a:pt x="25" y="10"/>
                    </a:cubicBezTo>
                    <a:cubicBezTo>
                      <a:pt x="25" y="10"/>
                      <a:pt x="25" y="10"/>
                      <a:pt x="25" y="10"/>
                    </a:cubicBezTo>
                    <a:cubicBezTo>
                      <a:pt x="25" y="10"/>
                      <a:pt x="25" y="10"/>
                      <a:pt x="25" y="10"/>
                    </a:cubicBezTo>
                    <a:cubicBezTo>
                      <a:pt x="25" y="10"/>
                      <a:pt x="25" y="10"/>
                      <a:pt x="25" y="11"/>
                    </a:cubicBezTo>
                    <a:cubicBezTo>
                      <a:pt x="26" y="11"/>
                      <a:pt x="26" y="11"/>
                      <a:pt x="26" y="12"/>
                    </a:cubicBezTo>
                    <a:cubicBezTo>
                      <a:pt x="26" y="12"/>
                      <a:pt x="25" y="13"/>
                      <a:pt x="25" y="13"/>
                    </a:cubicBezTo>
                    <a:cubicBezTo>
                      <a:pt x="25" y="13"/>
                      <a:pt x="25" y="13"/>
                      <a:pt x="25" y="13"/>
                    </a:cubicBezTo>
                    <a:cubicBezTo>
                      <a:pt x="21" y="13"/>
                      <a:pt x="21" y="13"/>
                      <a:pt x="21" y="13"/>
                    </a:cubicBezTo>
                    <a:cubicBezTo>
                      <a:pt x="21" y="22"/>
                      <a:pt x="21" y="22"/>
                      <a:pt x="21" y="22"/>
                    </a:cubicBezTo>
                    <a:cubicBezTo>
                      <a:pt x="21" y="23"/>
                      <a:pt x="21" y="24"/>
                      <a:pt x="21" y="24"/>
                    </a:cubicBezTo>
                    <a:cubicBezTo>
                      <a:pt x="21" y="25"/>
                      <a:pt x="22" y="25"/>
                      <a:pt x="23" y="25"/>
                    </a:cubicBezTo>
                    <a:cubicBezTo>
                      <a:pt x="23" y="25"/>
                      <a:pt x="23" y="25"/>
                      <a:pt x="24" y="25"/>
                    </a:cubicBezTo>
                    <a:cubicBezTo>
                      <a:pt x="24" y="25"/>
                      <a:pt x="24" y="25"/>
                      <a:pt x="24" y="25"/>
                    </a:cubicBezTo>
                    <a:cubicBezTo>
                      <a:pt x="24"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6" y="26"/>
                      <a:pt x="26" y="26"/>
                      <a:pt x="26" y="26"/>
                    </a:cubicBezTo>
                    <a:cubicBezTo>
                      <a:pt x="26" y="27"/>
                      <a:pt x="25" y="27"/>
                      <a:pt x="25" y="28"/>
                    </a:cubicBezTo>
                    <a:cubicBezTo>
                      <a:pt x="25" y="28"/>
                      <a:pt x="25" y="28"/>
                      <a:pt x="25" y="28"/>
                    </a:cubicBezTo>
                    <a:cubicBezTo>
                      <a:pt x="25" y="28"/>
                      <a:pt x="25" y="28"/>
                      <a:pt x="25" y="28"/>
                    </a:cubicBezTo>
                    <a:cubicBezTo>
                      <a:pt x="24" y="29"/>
                      <a:pt x="24" y="29"/>
                      <a:pt x="24" y="29"/>
                    </a:cubicBezTo>
                    <a:cubicBezTo>
                      <a:pt x="23" y="29"/>
                      <a:pt x="23" y="29"/>
                      <a:pt x="23" y="29"/>
                    </a:cubicBezTo>
                    <a:cubicBezTo>
                      <a:pt x="22" y="29"/>
                      <a:pt x="22" y="29"/>
                      <a:pt x="22" y="29"/>
                    </a:cubicBezTo>
                    <a:cubicBezTo>
                      <a:pt x="20" y="29"/>
                      <a:pt x="20" y="29"/>
                      <a:pt x="19" y="28"/>
                    </a:cubicBezTo>
                    <a:cubicBezTo>
                      <a:pt x="18" y="28"/>
                      <a:pt x="17" y="28"/>
                      <a:pt x="17" y="27"/>
                    </a:cubicBezTo>
                    <a:cubicBezTo>
                      <a:pt x="16" y="27"/>
                      <a:pt x="16" y="26"/>
                      <a:pt x="16" y="25"/>
                    </a:cubicBezTo>
                    <a:cubicBezTo>
                      <a:pt x="16" y="25"/>
                      <a:pt x="16" y="24"/>
                      <a:pt x="16" y="23"/>
                    </a:cubicBezTo>
                    <a:cubicBezTo>
                      <a:pt x="16" y="13"/>
                      <a:pt x="16" y="13"/>
                      <a:pt x="16" y="13"/>
                    </a:cubicBezTo>
                    <a:lnTo>
                      <a:pt x="9" y="13"/>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7" name="Freeform 8688">
                <a:extLst>
                  <a:ext uri="{FF2B5EF4-FFF2-40B4-BE49-F238E27FC236}">
                    <a16:creationId xmlns:a16="http://schemas.microsoft.com/office/drawing/2014/main" id="{CF50DA00-36BB-47E6-B002-B5D952C8C297}"/>
                  </a:ext>
                </a:extLst>
              </p:cNvPr>
              <p:cNvSpPr>
                <a:spLocks/>
              </p:cNvSpPr>
              <p:nvPr/>
            </p:nvSpPr>
            <p:spPr bwMode="auto">
              <a:xfrm>
                <a:off x="-2430463" y="4024430"/>
                <a:ext cx="44450" cy="71438"/>
              </a:xfrm>
              <a:custGeom>
                <a:avLst/>
                <a:gdLst>
                  <a:gd name="T0" fmla="*/ 17 w 17"/>
                  <a:gd name="T1" fmla="*/ 19 h 27"/>
                  <a:gd name="T2" fmla="*/ 17 w 17"/>
                  <a:gd name="T3" fmla="*/ 23 h 27"/>
                  <a:gd name="T4" fmla="*/ 15 w 17"/>
                  <a:gd name="T5" fmla="*/ 25 h 27"/>
                  <a:gd name="T6" fmla="*/ 11 w 17"/>
                  <a:gd name="T7" fmla="*/ 27 h 27"/>
                  <a:gd name="T8" fmla="*/ 8 w 17"/>
                  <a:gd name="T9" fmla="*/ 27 h 27"/>
                  <a:gd name="T10" fmla="*/ 5 w 17"/>
                  <a:gd name="T11" fmla="*/ 27 h 27"/>
                  <a:gd name="T12" fmla="*/ 3 w 17"/>
                  <a:gd name="T13" fmla="*/ 27 h 27"/>
                  <a:gd name="T14" fmla="*/ 2 w 17"/>
                  <a:gd name="T15" fmla="*/ 26 h 27"/>
                  <a:gd name="T16" fmla="*/ 1 w 17"/>
                  <a:gd name="T17" fmla="*/ 25 h 27"/>
                  <a:gd name="T18" fmla="*/ 0 w 17"/>
                  <a:gd name="T19" fmla="*/ 25 h 27"/>
                  <a:gd name="T20" fmla="*/ 0 w 17"/>
                  <a:gd name="T21" fmla="*/ 23 h 27"/>
                  <a:gd name="T22" fmla="*/ 0 w 17"/>
                  <a:gd name="T23" fmla="*/ 22 h 27"/>
                  <a:gd name="T24" fmla="*/ 0 w 17"/>
                  <a:gd name="T25" fmla="*/ 21 h 27"/>
                  <a:gd name="T26" fmla="*/ 1 w 17"/>
                  <a:gd name="T27" fmla="*/ 21 h 27"/>
                  <a:gd name="T28" fmla="*/ 1 w 17"/>
                  <a:gd name="T29" fmla="*/ 21 h 27"/>
                  <a:gd name="T30" fmla="*/ 2 w 17"/>
                  <a:gd name="T31" fmla="*/ 21 h 27"/>
                  <a:gd name="T32" fmla="*/ 3 w 17"/>
                  <a:gd name="T33" fmla="*/ 22 h 27"/>
                  <a:gd name="T34" fmla="*/ 5 w 17"/>
                  <a:gd name="T35" fmla="*/ 23 h 27"/>
                  <a:gd name="T36" fmla="*/ 8 w 17"/>
                  <a:gd name="T37" fmla="*/ 23 h 27"/>
                  <a:gd name="T38" fmla="*/ 9 w 17"/>
                  <a:gd name="T39" fmla="*/ 23 h 27"/>
                  <a:gd name="T40" fmla="*/ 11 w 17"/>
                  <a:gd name="T41" fmla="*/ 22 h 27"/>
                  <a:gd name="T42" fmla="*/ 12 w 17"/>
                  <a:gd name="T43" fmla="*/ 21 h 27"/>
                  <a:gd name="T44" fmla="*/ 12 w 17"/>
                  <a:gd name="T45" fmla="*/ 20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1 w 17"/>
                  <a:gd name="T59" fmla="*/ 10 h 27"/>
                  <a:gd name="T60" fmla="*/ 1 w 17"/>
                  <a:gd name="T61" fmla="*/ 8 h 27"/>
                  <a:gd name="T62" fmla="*/ 1 w 17"/>
                  <a:gd name="T63" fmla="*/ 4 h 27"/>
                  <a:gd name="T64" fmla="*/ 3 w 17"/>
                  <a:gd name="T65" fmla="*/ 2 h 27"/>
                  <a:gd name="T66" fmla="*/ 6 w 17"/>
                  <a:gd name="T67" fmla="*/ 0 h 27"/>
                  <a:gd name="T68" fmla="*/ 10 w 17"/>
                  <a:gd name="T69" fmla="*/ 0 h 27"/>
                  <a:gd name="T70" fmla="*/ 11 w 17"/>
                  <a:gd name="T71" fmla="*/ 0 h 27"/>
                  <a:gd name="T72" fmla="*/ 13 w 17"/>
                  <a:gd name="T73" fmla="*/ 0 h 27"/>
                  <a:gd name="T74" fmla="*/ 15 w 17"/>
                  <a:gd name="T75" fmla="*/ 1 h 27"/>
                  <a:gd name="T76" fmla="*/ 15 w 17"/>
                  <a:gd name="T77" fmla="*/ 2 h 27"/>
                  <a:gd name="T78" fmla="*/ 16 w 17"/>
                  <a:gd name="T79" fmla="*/ 2 h 27"/>
                  <a:gd name="T80" fmla="*/ 16 w 17"/>
                  <a:gd name="T81" fmla="*/ 2 h 27"/>
                  <a:gd name="T82" fmla="*/ 16 w 17"/>
                  <a:gd name="T83" fmla="*/ 3 h 27"/>
                  <a:gd name="T84" fmla="*/ 16 w 17"/>
                  <a:gd name="T85" fmla="*/ 4 h 27"/>
                  <a:gd name="T86" fmla="*/ 16 w 17"/>
                  <a:gd name="T87" fmla="*/ 5 h 27"/>
                  <a:gd name="T88" fmla="*/ 16 w 17"/>
                  <a:gd name="T89" fmla="*/ 5 h 27"/>
                  <a:gd name="T90" fmla="*/ 16 w 17"/>
                  <a:gd name="T91" fmla="*/ 6 h 27"/>
                  <a:gd name="T92" fmla="*/ 15 w 17"/>
                  <a:gd name="T93" fmla="*/ 6 h 27"/>
                  <a:gd name="T94" fmla="*/ 15 w 17"/>
                  <a:gd name="T95" fmla="*/ 6 h 27"/>
                  <a:gd name="T96" fmla="*/ 13 w 17"/>
                  <a:gd name="T97" fmla="*/ 5 h 27"/>
                  <a:gd name="T98" fmla="*/ 12 w 17"/>
                  <a:gd name="T99" fmla="*/ 4 h 27"/>
                  <a:gd name="T100" fmla="*/ 10 w 17"/>
                  <a:gd name="T101" fmla="*/ 4 h 27"/>
                  <a:gd name="T102" fmla="*/ 8 w 17"/>
                  <a:gd name="T103" fmla="*/ 4 h 27"/>
                  <a:gd name="T104" fmla="*/ 7 w 17"/>
                  <a:gd name="T105" fmla="*/ 5 h 27"/>
                  <a:gd name="T106" fmla="*/ 6 w 17"/>
                  <a:gd name="T107" fmla="*/ 6 h 27"/>
                  <a:gd name="T108" fmla="*/ 6 w 17"/>
                  <a:gd name="T109" fmla="*/ 7 h 27"/>
                  <a:gd name="T110" fmla="*/ 7 w 17"/>
                  <a:gd name="T111" fmla="*/ 8 h 27"/>
                  <a:gd name="T112" fmla="*/ 8 w 17"/>
                  <a:gd name="T113" fmla="*/ 10 h 27"/>
                  <a:gd name="T114" fmla="*/ 10 w 17"/>
                  <a:gd name="T115" fmla="*/ 11 h 27"/>
                  <a:gd name="T116" fmla="*/ 12 w 17"/>
                  <a:gd name="T117" fmla="*/ 11 h 27"/>
                  <a:gd name="T118" fmla="*/ 14 w 17"/>
                  <a:gd name="T119" fmla="*/ 13 h 27"/>
                  <a:gd name="T120" fmla="*/ 16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2"/>
                      <a:pt x="17" y="23"/>
                    </a:cubicBezTo>
                    <a:cubicBezTo>
                      <a:pt x="16" y="24"/>
                      <a:pt x="15" y="25"/>
                      <a:pt x="15" y="25"/>
                    </a:cubicBezTo>
                    <a:cubicBezTo>
                      <a:pt x="14" y="26"/>
                      <a:pt x="13" y="26"/>
                      <a:pt x="11" y="27"/>
                    </a:cubicBezTo>
                    <a:cubicBezTo>
                      <a:pt x="10" y="27"/>
                      <a:pt x="9" y="27"/>
                      <a:pt x="8" y="27"/>
                    </a:cubicBezTo>
                    <a:cubicBezTo>
                      <a:pt x="7" y="27"/>
                      <a:pt x="6" y="27"/>
                      <a:pt x="5" y="27"/>
                    </a:cubicBezTo>
                    <a:cubicBezTo>
                      <a:pt x="4" y="27"/>
                      <a:pt x="4" y="27"/>
                      <a:pt x="3" y="27"/>
                    </a:cubicBezTo>
                    <a:cubicBezTo>
                      <a:pt x="2" y="26"/>
                      <a:pt x="2" y="26"/>
                      <a:pt x="2" y="26"/>
                    </a:cubicBezTo>
                    <a:cubicBezTo>
                      <a:pt x="1" y="26"/>
                      <a:pt x="1" y="25"/>
                      <a:pt x="1" y="25"/>
                    </a:cubicBezTo>
                    <a:cubicBezTo>
                      <a:pt x="0" y="25"/>
                      <a:pt x="0" y="25"/>
                      <a:pt x="0" y="25"/>
                    </a:cubicBezTo>
                    <a:cubicBezTo>
                      <a:pt x="0" y="24"/>
                      <a:pt x="0" y="24"/>
                      <a:pt x="0" y="23"/>
                    </a:cubicBezTo>
                    <a:cubicBezTo>
                      <a:pt x="0" y="23"/>
                      <a:pt x="0" y="22"/>
                      <a:pt x="0" y="22"/>
                    </a:cubicBezTo>
                    <a:cubicBezTo>
                      <a:pt x="0" y="22"/>
                      <a:pt x="0" y="21"/>
                      <a:pt x="0" y="21"/>
                    </a:cubicBezTo>
                    <a:cubicBezTo>
                      <a:pt x="0" y="21"/>
                      <a:pt x="0" y="21"/>
                      <a:pt x="1" y="21"/>
                    </a:cubicBezTo>
                    <a:cubicBezTo>
                      <a:pt x="1" y="21"/>
                      <a:pt x="1" y="21"/>
                      <a:pt x="1" y="21"/>
                    </a:cubicBezTo>
                    <a:cubicBezTo>
                      <a:pt x="1" y="21"/>
                      <a:pt x="1" y="21"/>
                      <a:pt x="2" y="21"/>
                    </a:cubicBezTo>
                    <a:cubicBezTo>
                      <a:pt x="2" y="21"/>
                      <a:pt x="3" y="22"/>
                      <a:pt x="3" y="22"/>
                    </a:cubicBezTo>
                    <a:cubicBezTo>
                      <a:pt x="4" y="22"/>
                      <a:pt x="4" y="22"/>
                      <a:pt x="5" y="23"/>
                    </a:cubicBezTo>
                    <a:cubicBezTo>
                      <a:pt x="6" y="23"/>
                      <a:pt x="7" y="23"/>
                      <a:pt x="8" y="23"/>
                    </a:cubicBezTo>
                    <a:cubicBezTo>
                      <a:pt x="8" y="23"/>
                      <a:pt x="9" y="23"/>
                      <a:pt x="9" y="23"/>
                    </a:cubicBezTo>
                    <a:cubicBezTo>
                      <a:pt x="10" y="23"/>
                      <a:pt x="10" y="22"/>
                      <a:pt x="11" y="22"/>
                    </a:cubicBezTo>
                    <a:cubicBezTo>
                      <a:pt x="11" y="22"/>
                      <a:pt x="11" y="21"/>
                      <a:pt x="12" y="21"/>
                    </a:cubicBezTo>
                    <a:cubicBezTo>
                      <a:pt x="12" y="21"/>
                      <a:pt x="12" y="20"/>
                      <a:pt x="12" y="20"/>
                    </a:cubicBezTo>
                    <a:cubicBezTo>
                      <a:pt x="12" y="19"/>
                      <a:pt x="12" y="18"/>
                      <a:pt x="11" y="18"/>
                    </a:cubicBezTo>
                    <a:cubicBezTo>
                      <a:pt x="11" y="18"/>
                      <a:pt x="11" y="17"/>
                      <a:pt x="10" y="17"/>
                    </a:cubicBezTo>
                    <a:cubicBezTo>
                      <a:pt x="10" y="17"/>
                      <a:pt x="9" y="16"/>
                      <a:pt x="8" y="16"/>
                    </a:cubicBezTo>
                    <a:cubicBezTo>
                      <a:pt x="8" y="16"/>
                      <a:pt x="7" y="15"/>
                      <a:pt x="6" y="15"/>
                    </a:cubicBezTo>
                    <a:cubicBezTo>
                      <a:pt x="6" y="15"/>
                      <a:pt x="5" y="14"/>
                      <a:pt x="4" y="14"/>
                    </a:cubicBezTo>
                    <a:cubicBezTo>
                      <a:pt x="4" y="14"/>
                      <a:pt x="3" y="13"/>
                      <a:pt x="2" y="12"/>
                    </a:cubicBezTo>
                    <a:cubicBezTo>
                      <a:pt x="2" y="12"/>
                      <a:pt x="1" y="11"/>
                      <a:pt x="1" y="10"/>
                    </a:cubicBezTo>
                    <a:cubicBezTo>
                      <a:pt x="1" y="10"/>
                      <a:pt x="1" y="9"/>
                      <a:pt x="1" y="8"/>
                    </a:cubicBezTo>
                    <a:cubicBezTo>
                      <a:pt x="1" y="6"/>
                      <a:pt x="1" y="5"/>
                      <a:pt x="1" y="4"/>
                    </a:cubicBezTo>
                    <a:cubicBezTo>
                      <a:pt x="2" y="3"/>
                      <a:pt x="2" y="2"/>
                      <a:pt x="3" y="2"/>
                    </a:cubicBezTo>
                    <a:cubicBezTo>
                      <a:pt x="4" y="1"/>
                      <a:pt x="5" y="1"/>
                      <a:pt x="6" y="0"/>
                    </a:cubicBezTo>
                    <a:cubicBezTo>
                      <a:pt x="7" y="0"/>
                      <a:pt x="8" y="0"/>
                      <a:pt x="10" y="0"/>
                    </a:cubicBezTo>
                    <a:cubicBezTo>
                      <a:pt x="10" y="0"/>
                      <a:pt x="11" y="0"/>
                      <a:pt x="11" y="0"/>
                    </a:cubicBezTo>
                    <a:cubicBezTo>
                      <a:pt x="12" y="0"/>
                      <a:pt x="13" y="0"/>
                      <a:pt x="13" y="0"/>
                    </a:cubicBezTo>
                    <a:cubicBezTo>
                      <a:pt x="14" y="1"/>
                      <a:pt x="14" y="1"/>
                      <a:pt x="15" y="1"/>
                    </a:cubicBezTo>
                    <a:cubicBezTo>
                      <a:pt x="15" y="1"/>
                      <a:pt x="15" y="1"/>
                      <a:pt x="15" y="2"/>
                    </a:cubicBezTo>
                    <a:cubicBezTo>
                      <a:pt x="16" y="2"/>
                      <a:pt x="16" y="2"/>
                      <a:pt x="16" y="2"/>
                    </a:cubicBezTo>
                    <a:cubicBezTo>
                      <a:pt x="16" y="2"/>
                      <a:pt x="16" y="2"/>
                      <a:pt x="16" y="2"/>
                    </a:cubicBezTo>
                    <a:cubicBezTo>
                      <a:pt x="16" y="2"/>
                      <a:pt x="16" y="3"/>
                      <a:pt x="16" y="3"/>
                    </a:cubicBezTo>
                    <a:cubicBezTo>
                      <a:pt x="16" y="3"/>
                      <a:pt x="16" y="3"/>
                      <a:pt x="16" y="4"/>
                    </a:cubicBezTo>
                    <a:cubicBezTo>
                      <a:pt x="16" y="4"/>
                      <a:pt x="16" y="4"/>
                      <a:pt x="16" y="5"/>
                    </a:cubicBezTo>
                    <a:cubicBezTo>
                      <a:pt x="16" y="5"/>
                      <a:pt x="16" y="5"/>
                      <a:pt x="16" y="5"/>
                    </a:cubicBezTo>
                    <a:cubicBezTo>
                      <a:pt x="16" y="6"/>
                      <a:pt x="16" y="6"/>
                      <a:pt x="16" y="6"/>
                    </a:cubicBezTo>
                    <a:cubicBezTo>
                      <a:pt x="16" y="6"/>
                      <a:pt x="15" y="6"/>
                      <a:pt x="15" y="6"/>
                    </a:cubicBezTo>
                    <a:cubicBezTo>
                      <a:pt x="15" y="6"/>
                      <a:pt x="15" y="6"/>
                      <a:pt x="15" y="6"/>
                    </a:cubicBezTo>
                    <a:cubicBezTo>
                      <a:pt x="14" y="5"/>
                      <a:pt x="14" y="5"/>
                      <a:pt x="13" y="5"/>
                    </a:cubicBezTo>
                    <a:cubicBezTo>
                      <a:pt x="13" y="5"/>
                      <a:pt x="12" y="5"/>
                      <a:pt x="12" y="4"/>
                    </a:cubicBezTo>
                    <a:cubicBezTo>
                      <a:pt x="11" y="4"/>
                      <a:pt x="10" y="4"/>
                      <a:pt x="10" y="4"/>
                    </a:cubicBezTo>
                    <a:cubicBezTo>
                      <a:pt x="9" y="4"/>
                      <a:pt x="8" y="4"/>
                      <a:pt x="8" y="4"/>
                    </a:cubicBezTo>
                    <a:cubicBezTo>
                      <a:pt x="8" y="4"/>
                      <a:pt x="7" y="5"/>
                      <a:pt x="7" y="5"/>
                    </a:cubicBezTo>
                    <a:cubicBezTo>
                      <a:pt x="7" y="5"/>
                      <a:pt x="6" y="5"/>
                      <a:pt x="6" y="6"/>
                    </a:cubicBezTo>
                    <a:cubicBezTo>
                      <a:pt x="6" y="6"/>
                      <a:pt x="6" y="7"/>
                      <a:pt x="6" y="7"/>
                    </a:cubicBezTo>
                    <a:cubicBezTo>
                      <a:pt x="6" y="8"/>
                      <a:pt x="6" y="8"/>
                      <a:pt x="7" y="8"/>
                    </a:cubicBezTo>
                    <a:cubicBezTo>
                      <a:pt x="7" y="9"/>
                      <a:pt x="7" y="9"/>
                      <a:pt x="8" y="10"/>
                    </a:cubicBezTo>
                    <a:cubicBezTo>
                      <a:pt x="8" y="10"/>
                      <a:pt x="9" y="10"/>
                      <a:pt x="10" y="11"/>
                    </a:cubicBezTo>
                    <a:cubicBezTo>
                      <a:pt x="10" y="11"/>
                      <a:pt x="11" y="11"/>
                      <a:pt x="12" y="11"/>
                    </a:cubicBezTo>
                    <a:cubicBezTo>
                      <a:pt x="12" y="12"/>
                      <a:pt x="13" y="12"/>
                      <a:pt x="14" y="13"/>
                    </a:cubicBezTo>
                    <a:cubicBezTo>
                      <a:pt x="15" y="13"/>
                      <a:pt x="15" y="14"/>
                      <a:pt x="16" y="14"/>
                    </a:cubicBezTo>
                    <a:cubicBezTo>
                      <a:pt x="16" y="15"/>
                      <a:pt x="17" y="15"/>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78" name="Freeform 8689">
                <a:extLst>
                  <a:ext uri="{FF2B5EF4-FFF2-40B4-BE49-F238E27FC236}">
                    <a16:creationId xmlns:a16="http://schemas.microsoft.com/office/drawing/2014/main" id="{297D6F26-6BB6-4D0D-B433-6A9D69B3AB87}"/>
                  </a:ext>
                </a:extLst>
              </p:cNvPr>
              <p:cNvSpPr>
                <a:spLocks/>
              </p:cNvSpPr>
              <p:nvPr/>
            </p:nvSpPr>
            <p:spPr bwMode="auto">
              <a:xfrm>
                <a:off x="-2379663" y="4043480"/>
                <a:ext cx="79375" cy="52388"/>
              </a:xfrm>
              <a:custGeom>
                <a:avLst/>
                <a:gdLst>
                  <a:gd name="T0" fmla="*/ 30 w 30"/>
                  <a:gd name="T1" fmla="*/ 1 h 20"/>
                  <a:gd name="T2" fmla="*/ 30 w 30"/>
                  <a:gd name="T3" fmla="*/ 1 h 20"/>
                  <a:gd name="T4" fmla="*/ 30 w 30"/>
                  <a:gd name="T5" fmla="*/ 2 h 20"/>
                  <a:gd name="T6" fmla="*/ 25 w 30"/>
                  <a:gd name="T7" fmla="*/ 19 h 20"/>
                  <a:gd name="T8" fmla="*/ 24 w 30"/>
                  <a:gd name="T9" fmla="*/ 19 h 20"/>
                  <a:gd name="T10" fmla="*/ 24 w 30"/>
                  <a:gd name="T11" fmla="*/ 20 h 20"/>
                  <a:gd name="T12" fmla="*/ 23 w 30"/>
                  <a:gd name="T13" fmla="*/ 20 h 20"/>
                  <a:gd name="T14" fmla="*/ 21 w 30"/>
                  <a:gd name="T15" fmla="*/ 20 h 20"/>
                  <a:gd name="T16" fmla="*/ 20 w 30"/>
                  <a:gd name="T17" fmla="*/ 20 h 20"/>
                  <a:gd name="T18" fmla="*/ 19 w 30"/>
                  <a:gd name="T19" fmla="*/ 20 h 20"/>
                  <a:gd name="T20" fmla="*/ 18 w 30"/>
                  <a:gd name="T21" fmla="*/ 19 h 20"/>
                  <a:gd name="T22" fmla="*/ 18 w 30"/>
                  <a:gd name="T23" fmla="*/ 19 h 20"/>
                  <a:gd name="T24" fmla="*/ 15 w 30"/>
                  <a:gd name="T25" fmla="*/ 8 h 20"/>
                  <a:gd name="T26" fmla="*/ 15 w 30"/>
                  <a:gd name="T27" fmla="*/ 8 h 20"/>
                  <a:gd name="T28" fmla="*/ 15 w 30"/>
                  <a:gd name="T29" fmla="*/ 8 h 20"/>
                  <a:gd name="T30" fmla="*/ 12 w 30"/>
                  <a:gd name="T31" fmla="*/ 19 h 20"/>
                  <a:gd name="T32" fmla="*/ 12 w 30"/>
                  <a:gd name="T33" fmla="*/ 19 h 20"/>
                  <a:gd name="T34" fmla="*/ 11 w 30"/>
                  <a:gd name="T35" fmla="*/ 20 h 20"/>
                  <a:gd name="T36" fmla="*/ 10 w 30"/>
                  <a:gd name="T37" fmla="*/ 20 h 20"/>
                  <a:gd name="T38" fmla="*/ 9 w 30"/>
                  <a:gd name="T39" fmla="*/ 20 h 20"/>
                  <a:gd name="T40" fmla="*/ 7 w 30"/>
                  <a:gd name="T41" fmla="*/ 20 h 20"/>
                  <a:gd name="T42" fmla="*/ 6 w 30"/>
                  <a:gd name="T43" fmla="*/ 20 h 20"/>
                  <a:gd name="T44" fmla="*/ 5 w 30"/>
                  <a:gd name="T45" fmla="*/ 19 h 20"/>
                  <a:gd name="T46" fmla="*/ 5 w 30"/>
                  <a:gd name="T47" fmla="*/ 19 h 20"/>
                  <a:gd name="T48" fmla="*/ 0 w 30"/>
                  <a:gd name="T49" fmla="*/ 2 h 20"/>
                  <a:gd name="T50" fmla="*/ 0 w 30"/>
                  <a:gd name="T51" fmla="*/ 1 h 20"/>
                  <a:gd name="T52" fmla="*/ 0 w 30"/>
                  <a:gd name="T53" fmla="*/ 1 h 20"/>
                  <a:gd name="T54" fmla="*/ 0 w 30"/>
                  <a:gd name="T55" fmla="*/ 1 h 20"/>
                  <a:gd name="T56" fmla="*/ 1 w 30"/>
                  <a:gd name="T57" fmla="*/ 0 h 20"/>
                  <a:gd name="T58" fmla="*/ 1 w 30"/>
                  <a:gd name="T59" fmla="*/ 0 h 20"/>
                  <a:gd name="T60" fmla="*/ 3 w 30"/>
                  <a:gd name="T61" fmla="*/ 0 h 20"/>
                  <a:gd name="T62" fmla="*/ 4 w 30"/>
                  <a:gd name="T63" fmla="*/ 0 h 20"/>
                  <a:gd name="T64" fmla="*/ 5 w 30"/>
                  <a:gd name="T65" fmla="*/ 0 h 20"/>
                  <a:gd name="T66" fmla="*/ 5 w 30"/>
                  <a:gd name="T67" fmla="*/ 1 h 20"/>
                  <a:gd name="T68" fmla="*/ 5 w 30"/>
                  <a:gd name="T69" fmla="*/ 1 h 20"/>
                  <a:gd name="T70" fmla="*/ 9 w 30"/>
                  <a:gd name="T71" fmla="*/ 14 h 20"/>
                  <a:gd name="T72" fmla="*/ 9 w 30"/>
                  <a:gd name="T73" fmla="*/ 15 h 20"/>
                  <a:gd name="T74" fmla="*/ 9 w 30"/>
                  <a:gd name="T75" fmla="*/ 14 h 20"/>
                  <a:gd name="T76" fmla="*/ 12 w 30"/>
                  <a:gd name="T77" fmla="*/ 1 h 20"/>
                  <a:gd name="T78" fmla="*/ 13 w 30"/>
                  <a:gd name="T79" fmla="*/ 1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1 h 20"/>
                  <a:gd name="T92" fmla="*/ 18 w 30"/>
                  <a:gd name="T93" fmla="*/ 1 h 20"/>
                  <a:gd name="T94" fmla="*/ 21 w 30"/>
                  <a:gd name="T95" fmla="*/ 14 h 20"/>
                  <a:gd name="T96" fmla="*/ 21 w 30"/>
                  <a:gd name="T97" fmla="*/ 15 h 20"/>
                  <a:gd name="T98" fmla="*/ 21 w 30"/>
                  <a:gd name="T99" fmla="*/ 14 h 20"/>
                  <a:gd name="T100" fmla="*/ 25 w 30"/>
                  <a:gd name="T101" fmla="*/ 1 h 20"/>
                  <a:gd name="T102" fmla="*/ 25 w 30"/>
                  <a:gd name="T103" fmla="*/ 1 h 20"/>
                  <a:gd name="T104" fmla="*/ 25 w 30"/>
                  <a:gd name="T105" fmla="*/ 0 h 20"/>
                  <a:gd name="T106" fmla="*/ 26 w 30"/>
                  <a:gd name="T107" fmla="*/ 0 h 20"/>
                  <a:gd name="T108" fmla="*/ 27 w 30"/>
                  <a:gd name="T109" fmla="*/ 0 h 20"/>
                  <a:gd name="T110" fmla="*/ 29 w 30"/>
                  <a:gd name="T111" fmla="*/ 0 h 20"/>
                  <a:gd name="T112" fmla="*/ 29 w 30"/>
                  <a:gd name="T113" fmla="*/ 0 h 20"/>
                  <a:gd name="T114" fmla="*/ 30 w 30"/>
                  <a:gd name="T115" fmla="*/ 1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1"/>
                    </a:cubicBezTo>
                    <a:cubicBezTo>
                      <a:pt x="30" y="2"/>
                      <a:pt x="30" y="2"/>
                      <a:pt x="30" y="2"/>
                    </a:cubicBezTo>
                    <a:cubicBezTo>
                      <a:pt x="25" y="19"/>
                      <a:pt x="25" y="19"/>
                      <a:pt x="25" y="19"/>
                    </a:cubicBezTo>
                    <a:cubicBezTo>
                      <a:pt x="25" y="19"/>
                      <a:pt x="24" y="19"/>
                      <a:pt x="24" y="19"/>
                    </a:cubicBezTo>
                    <a:cubicBezTo>
                      <a:pt x="24" y="20"/>
                      <a:pt x="24" y="20"/>
                      <a:pt x="24" y="20"/>
                    </a:cubicBezTo>
                    <a:cubicBezTo>
                      <a:pt x="24" y="20"/>
                      <a:pt x="23" y="20"/>
                      <a:pt x="23" y="20"/>
                    </a:cubicBezTo>
                    <a:cubicBezTo>
                      <a:pt x="23" y="20"/>
                      <a:pt x="22" y="20"/>
                      <a:pt x="21" y="20"/>
                    </a:cubicBezTo>
                    <a:cubicBezTo>
                      <a:pt x="21" y="20"/>
                      <a:pt x="20" y="20"/>
                      <a:pt x="20" y="20"/>
                    </a:cubicBezTo>
                    <a:cubicBezTo>
                      <a:pt x="19" y="20"/>
                      <a:pt x="19" y="20"/>
                      <a:pt x="19" y="20"/>
                    </a:cubicBezTo>
                    <a:cubicBezTo>
                      <a:pt x="18" y="20"/>
                      <a:pt x="18" y="20"/>
                      <a:pt x="18" y="19"/>
                    </a:cubicBezTo>
                    <a:cubicBezTo>
                      <a:pt x="18" y="19"/>
                      <a:pt x="18" y="19"/>
                      <a:pt x="18" y="19"/>
                    </a:cubicBezTo>
                    <a:cubicBezTo>
                      <a:pt x="15" y="8"/>
                      <a:pt x="15" y="8"/>
                      <a:pt x="15" y="8"/>
                    </a:cubicBezTo>
                    <a:cubicBezTo>
                      <a:pt x="15" y="8"/>
                      <a:pt x="15" y="8"/>
                      <a:pt x="15" y="8"/>
                    </a:cubicBezTo>
                    <a:cubicBezTo>
                      <a:pt x="15" y="8"/>
                      <a:pt x="15" y="8"/>
                      <a:pt x="15" y="8"/>
                    </a:cubicBezTo>
                    <a:cubicBezTo>
                      <a:pt x="12" y="19"/>
                      <a:pt x="12" y="19"/>
                      <a:pt x="12" y="19"/>
                    </a:cubicBezTo>
                    <a:cubicBezTo>
                      <a:pt x="12" y="19"/>
                      <a:pt x="12" y="19"/>
                      <a:pt x="12" y="19"/>
                    </a:cubicBezTo>
                    <a:cubicBezTo>
                      <a:pt x="12" y="20"/>
                      <a:pt x="11" y="20"/>
                      <a:pt x="11" y="20"/>
                    </a:cubicBezTo>
                    <a:cubicBezTo>
                      <a:pt x="11" y="20"/>
                      <a:pt x="11" y="20"/>
                      <a:pt x="10" y="20"/>
                    </a:cubicBezTo>
                    <a:cubicBezTo>
                      <a:pt x="10" y="20"/>
                      <a:pt x="9" y="20"/>
                      <a:pt x="9" y="20"/>
                    </a:cubicBezTo>
                    <a:cubicBezTo>
                      <a:pt x="8" y="20"/>
                      <a:pt x="7" y="20"/>
                      <a:pt x="7" y="20"/>
                    </a:cubicBezTo>
                    <a:cubicBezTo>
                      <a:pt x="6" y="20"/>
                      <a:pt x="6" y="20"/>
                      <a:pt x="6" y="20"/>
                    </a:cubicBezTo>
                    <a:cubicBezTo>
                      <a:pt x="6" y="20"/>
                      <a:pt x="5" y="20"/>
                      <a:pt x="5" y="19"/>
                    </a:cubicBezTo>
                    <a:cubicBezTo>
                      <a:pt x="5" y="19"/>
                      <a:pt x="5" y="19"/>
                      <a:pt x="5" y="19"/>
                    </a:cubicBezTo>
                    <a:cubicBezTo>
                      <a:pt x="0" y="2"/>
                      <a:pt x="0" y="2"/>
                      <a:pt x="0" y="2"/>
                    </a:cubicBezTo>
                    <a:cubicBezTo>
                      <a:pt x="0" y="2"/>
                      <a:pt x="0" y="2"/>
                      <a:pt x="0" y="1"/>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9" y="14"/>
                      <a:pt x="9" y="14"/>
                      <a:pt x="9" y="14"/>
                    </a:cubicBezTo>
                    <a:cubicBezTo>
                      <a:pt x="9" y="15"/>
                      <a:pt x="9" y="15"/>
                      <a:pt x="9" y="15"/>
                    </a:cubicBezTo>
                    <a:cubicBezTo>
                      <a:pt x="9" y="14"/>
                      <a:pt x="9" y="14"/>
                      <a:pt x="9" y="14"/>
                    </a:cubicBezTo>
                    <a:cubicBezTo>
                      <a:pt x="12" y="1"/>
                      <a:pt x="12" y="1"/>
                      <a:pt x="12" y="1"/>
                    </a:cubicBezTo>
                    <a:cubicBezTo>
                      <a:pt x="12" y="1"/>
                      <a:pt x="13" y="1"/>
                      <a:pt x="13" y="1"/>
                    </a:cubicBezTo>
                    <a:cubicBezTo>
                      <a:pt x="13" y="0"/>
                      <a:pt x="13" y="0"/>
                      <a:pt x="13" y="0"/>
                    </a:cubicBezTo>
                    <a:cubicBezTo>
                      <a:pt x="13" y="0"/>
                      <a:pt x="13" y="0"/>
                      <a:pt x="14" y="0"/>
                    </a:cubicBezTo>
                    <a:cubicBezTo>
                      <a:pt x="14" y="0"/>
                      <a:pt x="14" y="0"/>
                      <a:pt x="15" y="0"/>
                    </a:cubicBezTo>
                    <a:cubicBezTo>
                      <a:pt x="15" y="0"/>
                      <a:pt x="16" y="0"/>
                      <a:pt x="16" y="0"/>
                    </a:cubicBezTo>
                    <a:cubicBezTo>
                      <a:pt x="17" y="0"/>
                      <a:pt x="17" y="0"/>
                      <a:pt x="17" y="0"/>
                    </a:cubicBezTo>
                    <a:cubicBezTo>
                      <a:pt x="17" y="0"/>
                      <a:pt x="17" y="0"/>
                      <a:pt x="17" y="1"/>
                    </a:cubicBezTo>
                    <a:cubicBezTo>
                      <a:pt x="17" y="1"/>
                      <a:pt x="17" y="1"/>
                      <a:pt x="18" y="1"/>
                    </a:cubicBezTo>
                    <a:cubicBezTo>
                      <a:pt x="21" y="14"/>
                      <a:pt x="21" y="14"/>
                      <a:pt x="21" y="14"/>
                    </a:cubicBezTo>
                    <a:cubicBezTo>
                      <a:pt x="21" y="15"/>
                      <a:pt x="21" y="15"/>
                      <a:pt x="21" y="15"/>
                    </a:cubicBezTo>
                    <a:cubicBezTo>
                      <a:pt x="21" y="14"/>
                      <a:pt x="21" y="14"/>
                      <a:pt x="21" y="14"/>
                    </a:cubicBezTo>
                    <a:cubicBezTo>
                      <a:pt x="25" y="1"/>
                      <a:pt x="25" y="1"/>
                      <a:pt x="25" y="1"/>
                    </a:cubicBezTo>
                    <a:cubicBezTo>
                      <a:pt x="25" y="1"/>
                      <a:pt x="25" y="1"/>
                      <a:pt x="25" y="1"/>
                    </a:cubicBezTo>
                    <a:cubicBezTo>
                      <a:pt x="25" y="0"/>
                      <a:pt x="25" y="0"/>
                      <a:pt x="25" y="0"/>
                    </a:cubicBezTo>
                    <a:cubicBezTo>
                      <a:pt x="25" y="0"/>
                      <a:pt x="26" y="0"/>
                      <a:pt x="26" y="0"/>
                    </a:cubicBezTo>
                    <a:cubicBezTo>
                      <a:pt x="26" y="0"/>
                      <a:pt x="27" y="0"/>
                      <a:pt x="27" y="0"/>
                    </a:cubicBezTo>
                    <a:cubicBezTo>
                      <a:pt x="28" y="0"/>
                      <a:pt x="28" y="0"/>
                      <a:pt x="29" y="0"/>
                    </a:cubicBezTo>
                    <a:cubicBezTo>
                      <a:pt x="29" y="0"/>
                      <a:pt x="29" y="0"/>
                      <a:pt x="29" y="0"/>
                    </a:cubicBezTo>
                    <a:cubicBezTo>
                      <a:pt x="30" y="0"/>
                      <a:pt x="30" y="0"/>
                      <a:pt x="30" y="1"/>
                    </a:cubicBezTo>
                    <a:cubicBezTo>
                      <a:pt x="30" y="1"/>
                      <a:pt x="30" y="1"/>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79" name="Freeform 8690">
                <a:extLst>
                  <a:ext uri="{FF2B5EF4-FFF2-40B4-BE49-F238E27FC236}">
                    <a16:creationId xmlns:a16="http://schemas.microsoft.com/office/drawing/2014/main" id="{685BDA3A-52CB-475D-8D67-258511C77113}"/>
                  </a:ext>
                </a:extLst>
              </p:cNvPr>
              <p:cNvSpPr>
                <a:spLocks noEditPoints="1"/>
              </p:cNvSpPr>
              <p:nvPr/>
            </p:nvSpPr>
            <p:spPr bwMode="auto">
              <a:xfrm>
                <a:off x="-2292350" y="4022842"/>
                <a:ext cx="15875" cy="73025"/>
              </a:xfrm>
              <a:custGeom>
                <a:avLst/>
                <a:gdLst>
                  <a:gd name="T0" fmla="*/ 6 w 6"/>
                  <a:gd name="T1" fmla="*/ 3 h 28"/>
                  <a:gd name="T2" fmla="*/ 5 w 6"/>
                  <a:gd name="T3" fmla="*/ 5 h 28"/>
                  <a:gd name="T4" fmla="*/ 3 w 6"/>
                  <a:gd name="T5" fmla="*/ 5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4"/>
                      <a:pt x="5" y="5"/>
                    </a:cubicBezTo>
                    <a:cubicBezTo>
                      <a:pt x="5" y="5"/>
                      <a:pt x="4" y="5"/>
                      <a:pt x="3" y="5"/>
                    </a:cubicBezTo>
                    <a:cubicBezTo>
                      <a:pt x="1" y="5"/>
                      <a:pt x="1" y="5"/>
                      <a:pt x="0" y="5"/>
                    </a:cubicBezTo>
                    <a:cubicBezTo>
                      <a:pt x="0" y="5"/>
                      <a:pt x="0" y="4"/>
                      <a:pt x="0" y="3"/>
                    </a:cubicBezTo>
                    <a:cubicBezTo>
                      <a:pt x="0" y="2"/>
                      <a:pt x="0" y="1"/>
                      <a:pt x="0" y="1"/>
                    </a:cubicBezTo>
                    <a:cubicBezTo>
                      <a:pt x="1" y="0"/>
                      <a:pt x="2" y="0"/>
                      <a:pt x="3" y="0"/>
                    </a:cubicBezTo>
                    <a:cubicBezTo>
                      <a:pt x="4" y="0"/>
                      <a:pt x="5" y="0"/>
                      <a:pt x="5" y="1"/>
                    </a:cubicBezTo>
                    <a:cubicBezTo>
                      <a:pt x="5" y="1"/>
                      <a:pt x="6" y="2"/>
                      <a:pt x="6" y="3"/>
                    </a:cubicBezTo>
                    <a:close/>
                    <a:moveTo>
                      <a:pt x="5" y="27"/>
                    </a:moveTo>
                    <a:cubicBezTo>
                      <a:pt x="5" y="27"/>
                      <a:pt x="5" y="27"/>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7"/>
                      <a:pt x="0" y="27"/>
                      <a:pt x="0" y="27"/>
                    </a:cubicBezTo>
                    <a:cubicBezTo>
                      <a:pt x="0" y="9"/>
                      <a:pt x="0" y="9"/>
                      <a:pt x="0" y="9"/>
                    </a:cubicBezTo>
                    <a:cubicBezTo>
                      <a:pt x="0" y="9"/>
                      <a:pt x="0" y="9"/>
                      <a:pt x="0" y="9"/>
                    </a:cubicBezTo>
                    <a:cubicBezTo>
                      <a:pt x="0" y="8"/>
                      <a:pt x="0" y="8"/>
                      <a:pt x="1" y="8"/>
                    </a:cubicBezTo>
                    <a:cubicBezTo>
                      <a:pt x="1" y="8"/>
                      <a:pt x="1" y="8"/>
                      <a:pt x="1" y="8"/>
                    </a:cubicBezTo>
                    <a:cubicBezTo>
                      <a:pt x="2" y="8"/>
                      <a:pt x="2" y="8"/>
                      <a:pt x="3" y="8"/>
                    </a:cubicBezTo>
                    <a:cubicBezTo>
                      <a:pt x="3" y="8"/>
                      <a:pt x="4" y="8"/>
                      <a:pt x="4" y="8"/>
                    </a:cubicBezTo>
                    <a:cubicBezTo>
                      <a:pt x="4" y="8"/>
                      <a:pt x="5" y="8"/>
                      <a:pt x="5" y="8"/>
                    </a:cubicBezTo>
                    <a:cubicBezTo>
                      <a:pt x="5" y="8"/>
                      <a:pt x="5" y="8"/>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80" name="Freeform 8691">
                <a:extLst>
                  <a:ext uri="{FF2B5EF4-FFF2-40B4-BE49-F238E27FC236}">
                    <a16:creationId xmlns:a16="http://schemas.microsoft.com/office/drawing/2014/main" id="{9444A6B1-36C7-42A8-A463-73149ED93F76}"/>
                  </a:ext>
                </a:extLst>
              </p:cNvPr>
              <p:cNvSpPr>
                <a:spLocks/>
              </p:cNvSpPr>
              <p:nvPr/>
            </p:nvSpPr>
            <p:spPr bwMode="auto">
              <a:xfrm>
                <a:off x="-2271713" y="4019667"/>
                <a:ext cx="68263" cy="76200"/>
              </a:xfrm>
              <a:custGeom>
                <a:avLst/>
                <a:gdLst>
                  <a:gd name="T0" fmla="*/ 9 w 25"/>
                  <a:gd name="T1" fmla="*/ 28 h 29"/>
                  <a:gd name="T2" fmla="*/ 8 w 25"/>
                  <a:gd name="T3" fmla="*/ 29 h 29"/>
                  <a:gd name="T4" fmla="*/ 6 w 25"/>
                  <a:gd name="T5" fmla="*/ 29 h 29"/>
                  <a:gd name="T6" fmla="*/ 4 w 25"/>
                  <a:gd name="T7" fmla="*/ 29 h 29"/>
                  <a:gd name="T8" fmla="*/ 3 w 25"/>
                  <a:gd name="T9" fmla="*/ 28 h 29"/>
                  <a:gd name="T10" fmla="*/ 1 w 25"/>
                  <a:gd name="T11" fmla="*/ 13 h 29"/>
                  <a:gd name="T12" fmla="*/ 0 w 25"/>
                  <a:gd name="T13" fmla="*/ 11 h 29"/>
                  <a:gd name="T14" fmla="*/ 1 w 25"/>
                  <a:gd name="T15" fmla="*/ 10 h 29"/>
                  <a:gd name="T16" fmla="*/ 1 w 25"/>
                  <a:gd name="T17" fmla="*/ 9 h 29"/>
                  <a:gd name="T18" fmla="*/ 3 w 25"/>
                  <a:gd name="T19" fmla="*/ 8 h 29"/>
                  <a:gd name="T20" fmla="*/ 5 w 25"/>
                  <a:gd name="T21" fmla="*/ 2 h 29"/>
                  <a:gd name="T22" fmla="*/ 10 w 25"/>
                  <a:gd name="T23" fmla="*/ 0 h 29"/>
                  <a:gd name="T24" fmla="*/ 12 w 25"/>
                  <a:gd name="T25" fmla="*/ 1 h 29"/>
                  <a:gd name="T26" fmla="*/ 13 w 25"/>
                  <a:gd name="T27" fmla="*/ 1 h 29"/>
                  <a:gd name="T28" fmla="*/ 13 w 25"/>
                  <a:gd name="T29" fmla="*/ 3 h 29"/>
                  <a:gd name="T30" fmla="*/ 13 w 25"/>
                  <a:gd name="T31" fmla="*/ 4 h 29"/>
                  <a:gd name="T32" fmla="*/ 13 w 25"/>
                  <a:gd name="T33" fmla="*/ 5 h 29"/>
                  <a:gd name="T34" fmla="*/ 12 w 25"/>
                  <a:gd name="T35" fmla="*/ 5 h 29"/>
                  <a:gd name="T36" fmla="*/ 11 w 25"/>
                  <a:gd name="T37" fmla="*/ 4 h 29"/>
                  <a:gd name="T38" fmla="*/ 9 w 25"/>
                  <a:gd name="T39" fmla="*/ 5 h 29"/>
                  <a:gd name="T40" fmla="*/ 8 w 25"/>
                  <a:gd name="T41" fmla="*/ 8 h 29"/>
                  <a:gd name="T42" fmla="*/ 15 w 25"/>
                  <a:gd name="T43" fmla="*/ 9 h 29"/>
                  <a:gd name="T44" fmla="*/ 16 w 25"/>
                  <a:gd name="T45" fmla="*/ 5 h 29"/>
                  <a:gd name="T46" fmla="*/ 17 w 25"/>
                  <a:gd name="T47" fmla="*/ 4 h 29"/>
                  <a:gd name="T48" fmla="*/ 19 w 25"/>
                  <a:gd name="T49" fmla="*/ 4 h 29"/>
                  <a:gd name="T50" fmla="*/ 20 w 25"/>
                  <a:gd name="T51" fmla="*/ 5 h 29"/>
                  <a:gd name="T52" fmla="*/ 21 w 25"/>
                  <a:gd name="T53" fmla="*/ 9 h 29"/>
                  <a:gd name="T54" fmla="*/ 25 w 25"/>
                  <a:gd name="T55" fmla="*/ 9 h 29"/>
                  <a:gd name="T56" fmla="*/ 25 w 25"/>
                  <a:gd name="T57" fmla="*/ 10 h 29"/>
                  <a:gd name="T58" fmla="*/ 25 w 25"/>
                  <a:gd name="T59" fmla="*/ 13 h 29"/>
                  <a:gd name="T60" fmla="*/ 21 w 25"/>
                  <a:gd name="T61" fmla="*/ 13 h 29"/>
                  <a:gd name="T62" fmla="*/ 21 w 25"/>
                  <a:gd name="T63" fmla="*/ 24 h 29"/>
                  <a:gd name="T64" fmla="*/ 23 w 25"/>
                  <a:gd name="T65" fmla="*/ 25 h 29"/>
                  <a:gd name="T66" fmla="*/ 24 w 25"/>
                  <a:gd name="T67" fmla="*/ 25 h 29"/>
                  <a:gd name="T68" fmla="*/ 25 w 25"/>
                  <a:gd name="T69" fmla="*/ 25 h 29"/>
                  <a:gd name="T70" fmla="*/ 25 w 25"/>
                  <a:gd name="T71" fmla="*/ 25 h 29"/>
                  <a:gd name="T72" fmla="*/ 25 w 25"/>
                  <a:gd name="T73" fmla="*/ 28 h 29"/>
                  <a:gd name="T74" fmla="*/ 24 w 25"/>
                  <a:gd name="T75" fmla="*/ 29 h 29"/>
                  <a:gd name="T76" fmla="*/ 22 w 25"/>
                  <a:gd name="T77" fmla="*/ 29 h 29"/>
                  <a:gd name="T78" fmla="*/ 19 w 25"/>
                  <a:gd name="T79" fmla="*/ 29 h 29"/>
                  <a:gd name="T80" fmla="*/ 16 w 25"/>
                  <a:gd name="T81" fmla="*/ 26 h 29"/>
                  <a:gd name="T82" fmla="*/ 15 w 25"/>
                  <a:gd name="T8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29">
                    <a:moveTo>
                      <a:pt x="9" y="13"/>
                    </a:moveTo>
                    <a:cubicBezTo>
                      <a:pt x="9" y="28"/>
                      <a:pt x="9" y="28"/>
                      <a:pt x="9" y="28"/>
                    </a:cubicBezTo>
                    <a:cubicBezTo>
                      <a:pt x="9" y="28"/>
                      <a:pt x="8" y="28"/>
                      <a:pt x="8" y="29"/>
                    </a:cubicBezTo>
                    <a:cubicBezTo>
                      <a:pt x="8" y="29"/>
                      <a:pt x="8" y="29"/>
                      <a:pt x="8" y="29"/>
                    </a:cubicBezTo>
                    <a:cubicBezTo>
                      <a:pt x="8" y="29"/>
                      <a:pt x="8" y="29"/>
                      <a:pt x="7" y="29"/>
                    </a:cubicBezTo>
                    <a:cubicBezTo>
                      <a:pt x="7" y="29"/>
                      <a:pt x="6" y="29"/>
                      <a:pt x="6" y="29"/>
                    </a:cubicBezTo>
                    <a:cubicBezTo>
                      <a:pt x="5" y="29"/>
                      <a:pt x="5" y="29"/>
                      <a:pt x="5" y="29"/>
                    </a:cubicBezTo>
                    <a:cubicBezTo>
                      <a:pt x="4" y="29"/>
                      <a:pt x="4" y="29"/>
                      <a:pt x="4" y="29"/>
                    </a:cubicBezTo>
                    <a:cubicBezTo>
                      <a:pt x="4" y="29"/>
                      <a:pt x="4" y="29"/>
                      <a:pt x="4" y="29"/>
                    </a:cubicBezTo>
                    <a:cubicBezTo>
                      <a:pt x="3" y="28"/>
                      <a:pt x="3" y="28"/>
                      <a:pt x="3" y="28"/>
                    </a:cubicBezTo>
                    <a:cubicBezTo>
                      <a:pt x="3" y="13"/>
                      <a:pt x="3" y="13"/>
                      <a:pt x="3" y="13"/>
                    </a:cubicBezTo>
                    <a:cubicBezTo>
                      <a:pt x="1" y="13"/>
                      <a:pt x="1" y="13"/>
                      <a:pt x="1" y="13"/>
                    </a:cubicBezTo>
                    <a:cubicBezTo>
                      <a:pt x="1" y="13"/>
                      <a:pt x="1" y="13"/>
                      <a:pt x="1" y="13"/>
                    </a:cubicBezTo>
                    <a:cubicBezTo>
                      <a:pt x="0" y="13"/>
                      <a:pt x="0" y="12"/>
                      <a:pt x="0" y="11"/>
                    </a:cubicBezTo>
                    <a:cubicBezTo>
                      <a:pt x="0" y="11"/>
                      <a:pt x="0" y="11"/>
                      <a:pt x="0" y="10"/>
                    </a:cubicBezTo>
                    <a:cubicBezTo>
                      <a:pt x="0" y="10"/>
                      <a:pt x="0" y="10"/>
                      <a:pt x="1" y="10"/>
                    </a:cubicBezTo>
                    <a:cubicBezTo>
                      <a:pt x="1" y="10"/>
                      <a:pt x="1" y="9"/>
                      <a:pt x="1" y="9"/>
                    </a:cubicBezTo>
                    <a:cubicBezTo>
                      <a:pt x="1" y="9"/>
                      <a:pt x="1" y="9"/>
                      <a:pt x="1" y="9"/>
                    </a:cubicBezTo>
                    <a:cubicBezTo>
                      <a:pt x="3" y="9"/>
                      <a:pt x="3" y="9"/>
                      <a:pt x="3" y="9"/>
                    </a:cubicBezTo>
                    <a:cubicBezTo>
                      <a:pt x="3" y="8"/>
                      <a:pt x="3" y="8"/>
                      <a:pt x="3" y="8"/>
                    </a:cubicBezTo>
                    <a:cubicBezTo>
                      <a:pt x="3" y="6"/>
                      <a:pt x="4" y="5"/>
                      <a:pt x="4" y="4"/>
                    </a:cubicBezTo>
                    <a:cubicBezTo>
                      <a:pt x="4" y="3"/>
                      <a:pt x="4" y="3"/>
                      <a:pt x="5" y="2"/>
                    </a:cubicBezTo>
                    <a:cubicBezTo>
                      <a:pt x="5" y="1"/>
                      <a:pt x="6" y="1"/>
                      <a:pt x="7" y="1"/>
                    </a:cubicBezTo>
                    <a:cubicBezTo>
                      <a:pt x="8" y="0"/>
                      <a:pt x="9" y="0"/>
                      <a:pt x="10" y="0"/>
                    </a:cubicBezTo>
                    <a:cubicBezTo>
                      <a:pt x="10" y="0"/>
                      <a:pt x="11" y="0"/>
                      <a:pt x="11" y="0"/>
                    </a:cubicBezTo>
                    <a:cubicBezTo>
                      <a:pt x="12" y="0"/>
                      <a:pt x="12" y="1"/>
                      <a:pt x="12" y="1"/>
                    </a:cubicBezTo>
                    <a:cubicBezTo>
                      <a:pt x="13" y="1"/>
                      <a:pt x="13" y="1"/>
                      <a:pt x="13" y="1"/>
                    </a:cubicBezTo>
                    <a:cubicBezTo>
                      <a:pt x="13" y="1"/>
                      <a:pt x="13" y="1"/>
                      <a:pt x="13" y="1"/>
                    </a:cubicBezTo>
                    <a:cubicBezTo>
                      <a:pt x="13" y="1"/>
                      <a:pt x="13" y="2"/>
                      <a:pt x="13" y="2"/>
                    </a:cubicBezTo>
                    <a:cubicBezTo>
                      <a:pt x="13" y="2"/>
                      <a:pt x="13" y="3"/>
                      <a:pt x="13" y="3"/>
                    </a:cubicBezTo>
                    <a:cubicBezTo>
                      <a:pt x="13" y="3"/>
                      <a:pt x="13" y="4"/>
                      <a:pt x="13" y="4"/>
                    </a:cubicBezTo>
                    <a:cubicBezTo>
                      <a:pt x="13" y="4"/>
                      <a:pt x="13" y="4"/>
                      <a:pt x="13" y="4"/>
                    </a:cubicBezTo>
                    <a:cubicBezTo>
                      <a:pt x="13" y="5"/>
                      <a:pt x="13" y="5"/>
                      <a:pt x="13" y="5"/>
                    </a:cubicBezTo>
                    <a:cubicBezTo>
                      <a:pt x="13" y="5"/>
                      <a:pt x="13" y="5"/>
                      <a:pt x="13" y="5"/>
                    </a:cubicBezTo>
                    <a:cubicBezTo>
                      <a:pt x="13" y="5"/>
                      <a:pt x="13" y="5"/>
                      <a:pt x="12" y="5"/>
                    </a:cubicBezTo>
                    <a:cubicBezTo>
                      <a:pt x="12" y="5"/>
                      <a:pt x="12" y="5"/>
                      <a:pt x="12" y="5"/>
                    </a:cubicBezTo>
                    <a:cubicBezTo>
                      <a:pt x="12" y="5"/>
                      <a:pt x="12" y="4"/>
                      <a:pt x="11" y="4"/>
                    </a:cubicBezTo>
                    <a:cubicBezTo>
                      <a:pt x="11" y="4"/>
                      <a:pt x="11" y="4"/>
                      <a:pt x="11" y="4"/>
                    </a:cubicBezTo>
                    <a:cubicBezTo>
                      <a:pt x="10" y="4"/>
                      <a:pt x="10" y="4"/>
                      <a:pt x="10" y="5"/>
                    </a:cubicBezTo>
                    <a:cubicBezTo>
                      <a:pt x="9" y="5"/>
                      <a:pt x="9" y="5"/>
                      <a:pt x="9" y="5"/>
                    </a:cubicBezTo>
                    <a:cubicBezTo>
                      <a:pt x="9" y="5"/>
                      <a:pt x="9" y="6"/>
                      <a:pt x="9" y="6"/>
                    </a:cubicBezTo>
                    <a:cubicBezTo>
                      <a:pt x="9" y="6"/>
                      <a:pt x="8" y="7"/>
                      <a:pt x="8" y="8"/>
                    </a:cubicBezTo>
                    <a:cubicBezTo>
                      <a:pt x="8" y="9"/>
                      <a:pt x="8" y="9"/>
                      <a:pt x="8" y="9"/>
                    </a:cubicBezTo>
                    <a:cubicBezTo>
                      <a:pt x="15" y="9"/>
                      <a:pt x="15" y="9"/>
                      <a:pt x="15" y="9"/>
                    </a:cubicBezTo>
                    <a:cubicBezTo>
                      <a:pt x="15" y="5"/>
                      <a:pt x="15" y="5"/>
                      <a:pt x="15" y="5"/>
                    </a:cubicBezTo>
                    <a:cubicBezTo>
                      <a:pt x="15" y="5"/>
                      <a:pt x="15" y="5"/>
                      <a:pt x="16" y="5"/>
                    </a:cubicBezTo>
                    <a:cubicBezTo>
                      <a:pt x="16" y="5"/>
                      <a:pt x="16" y="5"/>
                      <a:pt x="16" y="5"/>
                    </a:cubicBezTo>
                    <a:cubicBezTo>
                      <a:pt x="16" y="4"/>
                      <a:pt x="16" y="4"/>
                      <a:pt x="17" y="4"/>
                    </a:cubicBezTo>
                    <a:cubicBezTo>
                      <a:pt x="17" y="4"/>
                      <a:pt x="17" y="4"/>
                      <a:pt x="18" y="4"/>
                    </a:cubicBezTo>
                    <a:cubicBezTo>
                      <a:pt x="18" y="4"/>
                      <a:pt x="19" y="4"/>
                      <a:pt x="19" y="4"/>
                    </a:cubicBezTo>
                    <a:cubicBezTo>
                      <a:pt x="20" y="4"/>
                      <a:pt x="20" y="4"/>
                      <a:pt x="20" y="5"/>
                    </a:cubicBezTo>
                    <a:cubicBezTo>
                      <a:pt x="20" y="5"/>
                      <a:pt x="20" y="5"/>
                      <a:pt x="20" y="5"/>
                    </a:cubicBezTo>
                    <a:cubicBezTo>
                      <a:pt x="20" y="5"/>
                      <a:pt x="21" y="5"/>
                      <a:pt x="21" y="5"/>
                    </a:cubicBezTo>
                    <a:cubicBezTo>
                      <a:pt x="21" y="9"/>
                      <a:pt x="21" y="9"/>
                      <a:pt x="21" y="9"/>
                    </a:cubicBezTo>
                    <a:cubicBezTo>
                      <a:pt x="25" y="9"/>
                      <a:pt x="25" y="9"/>
                      <a:pt x="25" y="9"/>
                    </a:cubicBezTo>
                    <a:cubicBezTo>
                      <a:pt x="25" y="9"/>
                      <a:pt x="25" y="9"/>
                      <a:pt x="25" y="9"/>
                    </a:cubicBezTo>
                    <a:cubicBezTo>
                      <a:pt x="25" y="9"/>
                      <a:pt x="25" y="10"/>
                      <a:pt x="25" y="10"/>
                    </a:cubicBezTo>
                    <a:cubicBezTo>
                      <a:pt x="25" y="10"/>
                      <a:pt x="25" y="10"/>
                      <a:pt x="25" y="10"/>
                    </a:cubicBezTo>
                    <a:cubicBezTo>
                      <a:pt x="25" y="11"/>
                      <a:pt x="25" y="11"/>
                      <a:pt x="25" y="11"/>
                    </a:cubicBezTo>
                    <a:cubicBezTo>
                      <a:pt x="25" y="12"/>
                      <a:pt x="25" y="13"/>
                      <a:pt x="25" y="13"/>
                    </a:cubicBezTo>
                    <a:cubicBezTo>
                      <a:pt x="25" y="13"/>
                      <a:pt x="25" y="13"/>
                      <a:pt x="25" y="13"/>
                    </a:cubicBezTo>
                    <a:cubicBezTo>
                      <a:pt x="21" y="13"/>
                      <a:pt x="21" y="13"/>
                      <a:pt x="21" y="13"/>
                    </a:cubicBezTo>
                    <a:cubicBezTo>
                      <a:pt x="21" y="22"/>
                      <a:pt x="21" y="22"/>
                      <a:pt x="21" y="22"/>
                    </a:cubicBezTo>
                    <a:cubicBezTo>
                      <a:pt x="21" y="23"/>
                      <a:pt x="21" y="24"/>
                      <a:pt x="21" y="24"/>
                    </a:cubicBezTo>
                    <a:cubicBezTo>
                      <a:pt x="21" y="25"/>
                      <a:pt x="22" y="25"/>
                      <a:pt x="23" y="25"/>
                    </a:cubicBezTo>
                    <a:cubicBezTo>
                      <a:pt x="23" y="25"/>
                      <a:pt x="23" y="25"/>
                      <a:pt x="23" y="25"/>
                    </a:cubicBezTo>
                    <a:cubicBezTo>
                      <a:pt x="24" y="25"/>
                      <a:pt x="24" y="25"/>
                      <a:pt x="24" y="25"/>
                    </a:cubicBezTo>
                    <a:cubicBezTo>
                      <a:pt x="24" y="25"/>
                      <a:pt x="24" y="25"/>
                      <a:pt x="24" y="25"/>
                    </a:cubicBezTo>
                    <a:cubicBezTo>
                      <a:pt x="25" y="25"/>
                      <a:pt x="25" y="24"/>
                      <a:pt x="25" y="24"/>
                    </a:cubicBezTo>
                    <a:cubicBezTo>
                      <a:pt x="25" y="24"/>
                      <a:pt x="25" y="25"/>
                      <a:pt x="25" y="25"/>
                    </a:cubicBezTo>
                    <a:cubicBezTo>
                      <a:pt x="25" y="25"/>
                      <a:pt x="25" y="25"/>
                      <a:pt x="25" y="25"/>
                    </a:cubicBezTo>
                    <a:cubicBezTo>
                      <a:pt x="25" y="25"/>
                      <a:pt x="25" y="25"/>
                      <a:pt x="25" y="25"/>
                    </a:cubicBezTo>
                    <a:cubicBezTo>
                      <a:pt x="25" y="26"/>
                      <a:pt x="25" y="26"/>
                      <a:pt x="25" y="26"/>
                    </a:cubicBezTo>
                    <a:cubicBezTo>
                      <a:pt x="25" y="27"/>
                      <a:pt x="25" y="27"/>
                      <a:pt x="25" y="28"/>
                    </a:cubicBezTo>
                    <a:cubicBezTo>
                      <a:pt x="25" y="28"/>
                      <a:pt x="25" y="28"/>
                      <a:pt x="25" y="28"/>
                    </a:cubicBezTo>
                    <a:cubicBezTo>
                      <a:pt x="25" y="29"/>
                      <a:pt x="25" y="29"/>
                      <a:pt x="24" y="29"/>
                    </a:cubicBezTo>
                    <a:cubicBezTo>
                      <a:pt x="24" y="29"/>
                      <a:pt x="24" y="29"/>
                      <a:pt x="24" y="29"/>
                    </a:cubicBezTo>
                    <a:cubicBezTo>
                      <a:pt x="23" y="29"/>
                      <a:pt x="23" y="29"/>
                      <a:pt x="22" y="29"/>
                    </a:cubicBezTo>
                    <a:cubicBezTo>
                      <a:pt x="22" y="29"/>
                      <a:pt x="22" y="29"/>
                      <a:pt x="21" y="29"/>
                    </a:cubicBezTo>
                    <a:cubicBezTo>
                      <a:pt x="20" y="29"/>
                      <a:pt x="19" y="29"/>
                      <a:pt x="19" y="29"/>
                    </a:cubicBezTo>
                    <a:cubicBezTo>
                      <a:pt x="18" y="29"/>
                      <a:pt x="17" y="28"/>
                      <a:pt x="17" y="28"/>
                    </a:cubicBezTo>
                    <a:cubicBezTo>
                      <a:pt x="16" y="27"/>
                      <a:pt x="16" y="26"/>
                      <a:pt x="16" y="26"/>
                    </a:cubicBezTo>
                    <a:cubicBezTo>
                      <a:pt x="16" y="25"/>
                      <a:pt x="15" y="24"/>
                      <a:pt x="15" y="23"/>
                    </a:cubicBezTo>
                    <a:cubicBezTo>
                      <a:pt x="15" y="13"/>
                      <a:pt x="15" y="13"/>
                      <a:pt x="15" y="13"/>
                    </a:cubicBezTo>
                    <a:lnTo>
                      <a:pt x="9"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4" name="Group 9613">
              <a:extLst>
                <a:ext uri="{FF2B5EF4-FFF2-40B4-BE49-F238E27FC236}">
                  <a16:creationId xmlns:a16="http://schemas.microsoft.com/office/drawing/2014/main" id="{DEEA2C05-E8E4-4D9B-B5BA-5B7418F95DFC}"/>
                </a:ext>
              </a:extLst>
            </p:cNvPr>
            <p:cNvGrpSpPr/>
            <p:nvPr/>
          </p:nvGrpSpPr>
          <p:grpSpPr>
            <a:xfrm>
              <a:off x="1764253" y="4528576"/>
              <a:ext cx="396880" cy="85850"/>
              <a:chOff x="-1960563" y="4119680"/>
              <a:chExt cx="447675" cy="96838"/>
            </a:xfrm>
          </p:grpSpPr>
          <p:sp>
            <p:nvSpPr>
              <p:cNvPr id="8881" name="Freeform 8692">
                <a:extLst>
                  <a:ext uri="{FF2B5EF4-FFF2-40B4-BE49-F238E27FC236}">
                    <a16:creationId xmlns:a16="http://schemas.microsoft.com/office/drawing/2014/main" id="{0A226B5C-E6FB-498B-92B6-E44BA96BF993}"/>
                  </a:ext>
                </a:extLst>
              </p:cNvPr>
              <p:cNvSpPr>
                <a:spLocks/>
              </p:cNvSpPr>
              <p:nvPr/>
            </p:nvSpPr>
            <p:spPr bwMode="auto">
              <a:xfrm>
                <a:off x="-1960563" y="4124442"/>
                <a:ext cx="52388" cy="71438"/>
              </a:xfrm>
              <a:custGeom>
                <a:avLst/>
                <a:gdLst>
                  <a:gd name="T0" fmla="*/ 20 w 20"/>
                  <a:gd name="T1" fmla="*/ 26 h 27"/>
                  <a:gd name="T2" fmla="*/ 20 w 20"/>
                  <a:gd name="T3" fmla="*/ 27 h 27"/>
                  <a:gd name="T4" fmla="*/ 19 w 20"/>
                  <a:gd name="T5" fmla="*/ 27 h 27"/>
                  <a:gd name="T6" fmla="*/ 18 w 20"/>
                  <a:gd name="T7" fmla="*/ 27 h 27"/>
                  <a:gd name="T8" fmla="*/ 17 w 20"/>
                  <a:gd name="T9" fmla="*/ 27 h 27"/>
                  <a:gd name="T10" fmla="*/ 15 w 20"/>
                  <a:gd name="T11" fmla="*/ 27 h 27"/>
                  <a:gd name="T12" fmla="*/ 14 w 20"/>
                  <a:gd name="T13" fmla="*/ 27 h 27"/>
                  <a:gd name="T14" fmla="*/ 14 w 20"/>
                  <a:gd name="T15" fmla="*/ 26 h 27"/>
                  <a:gd name="T16" fmla="*/ 6 w 20"/>
                  <a:gd name="T17" fmla="*/ 14 h 27"/>
                  <a:gd name="T18" fmla="*/ 6 w 20"/>
                  <a:gd name="T19" fmla="*/ 26 h 27"/>
                  <a:gd name="T20" fmla="*/ 6 w 20"/>
                  <a:gd name="T21" fmla="*/ 27 h 27"/>
                  <a:gd name="T22" fmla="*/ 5 w 20"/>
                  <a:gd name="T23" fmla="*/ 27 h 27"/>
                  <a:gd name="T24" fmla="*/ 4 w 20"/>
                  <a:gd name="T25" fmla="*/ 27 h 27"/>
                  <a:gd name="T26" fmla="*/ 3 w 20"/>
                  <a:gd name="T27" fmla="*/ 27 h 27"/>
                  <a:gd name="T28" fmla="*/ 2 w 20"/>
                  <a:gd name="T29" fmla="*/ 27 h 27"/>
                  <a:gd name="T30" fmla="*/ 1 w 20"/>
                  <a:gd name="T31" fmla="*/ 27 h 27"/>
                  <a:gd name="T32" fmla="*/ 1 w 20"/>
                  <a:gd name="T33" fmla="*/ 27 h 27"/>
                  <a:gd name="T34" fmla="*/ 0 w 20"/>
                  <a:gd name="T35" fmla="*/ 26 h 27"/>
                  <a:gd name="T36" fmla="*/ 0 w 20"/>
                  <a:gd name="T37" fmla="*/ 1 h 27"/>
                  <a:gd name="T38" fmla="*/ 1 w 20"/>
                  <a:gd name="T39" fmla="*/ 1 h 27"/>
                  <a:gd name="T40" fmla="*/ 1 w 20"/>
                  <a:gd name="T41" fmla="*/ 0 h 27"/>
                  <a:gd name="T42" fmla="*/ 2 w 20"/>
                  <a:gd name="T43" fmla="*/ 0 h 27"/>
                  <a:gd name="T44" fmla="*/ 3 w 20"/>
                  <a:gd name="T45" fmla="*/ 0 h 27"/>
                  <a:gd name="T46" fmla="*/ 4 w 20"/>
                  <a:gd name="T47" fmla="*/ 0 h 27"/>
                  <a:gd name="T48" fmla="*/ 5 w 20"/>
                  <a:gd name="T49" fmla="*/ 0 h 27"/>
                  <a:gd name="T50" fmla="*/ 6 w 20"/>
                  <a:gd name="T51" fmla="*/ 1 h 27"/>
                  <a:gd name="T52" fmla="*/ 6 w 20"/>
                  <a:gd name="T53" fmla="*/ 1 h 27"/>
                  <a:gd name="T54" fmla="*/ 6 w 20"/>
                  <a:gd name="T55" fmla="*/ 12 h 27"/>
                  <a:gd name="T56" fmla="*/ 14 w 20"/>
                  <a:gd name="T57" fmla="*/ 1 h 27"/>
                  <a:gd name="T58" fmla="*/ 14 w 20"/>
                  <a:gd name="T59" fmla="*/ 1 h 27"/>
                  <a:gd name="T60" fmla="*/ 15 w 20"/>
                  <a:gd name="T61" fmla="*/ 0 h 27"/>
                  <a:gd name="T62" fmla="*/ 15 w 20"/>
                  <a:gd name="T63" fmla="*/ 0 h 27"/>
                  <a:gd name="T64" fmla="*/ 17 w 20"/>
                  <a:gd name="T65" fmla="*/ 0 h 27"/>
                  <a:gd name="T66" fmla="*/ 18 w 20"/>
                  <a:gd name="T67" fmla="*/ 0 h 27"/>
                  <a:gd name="T68" fmla="*/ 19 w 20"/>
                  <a:gd name="T69" fmla="*/ 0 h 27"/>
                  <a:gd name="T70" fmla="*/ 19 w 20"/>
                  <a:gd name="T71" fmla="*/ 1 h 27"/>
                  <a:gd name="T72" fmla="*/ 19 w 20"/>
                  <a:gd name="T73" fmla="*/ 1 h 27"/>
                  <a:gd name="T74" fmla="*/ 19 w 20"/>
                  <a:gd name="T75" fmla="*/ 2 h 27"/>
                  <a:gd name="T76" fmla="*/ 19 w 20"/>
                  <a:gd name="T77" fmla="*/ 3 h 27"/>
                  <a:gd name="T78" fmla="*/ 11 w 20"/>
                  <a:gd name="T79" fmla="*/ 12 h 27"/>
                  <a:gd name="T80" fmla="*/ 19 w 20"/>
                  <a:gd name="T81" fmla="*/ 25 h 27"/>
                  <a:gd name="T82" fmla="*/ 20 w 20"/>
                  <a:gd name="T83" fmla="*/ 26 h 27"/>
                  <a:gd name="T84" fmla="*/ 20 w 20"/>
                  <a:gd name="T8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 h="27">
                    <a:moveTo>
                      <a:pt x="20" y="26"/>
                    </a:moveTo>
                    <a:cubicBezTo>
                      <a:pt x="20" y="26"/>
                      <a:pt x="20" y="27"/>
                      <a:pt x="20" y="27"/>
                    </a:cubicBezTo>
                    <a:cubicBezTo>
                      <a:pt x="20" y="27"/>
                      <a:pt x="20" y="27"/>
                      <a:pt x="19" y="27"/>
                    </a:cubicBezTo>
                    <a:cubicBezTo>
                      <a:pt x="19" y="27"/>
                      <a:pt x="19" y="27"/>
                      <a:pt x="18" y="27"/>
                    </a:cubicBezTo>
                    <a:cubicBezTo>
                      <a:pt x="18" y="27"/>
                      <a:pt x="18" y="27"/>
                      <a:pt x="17" y="27"/>
                    </a:cubicBezTo>
                    <a:cubicBezTo>
                      <a:pt x="16" y="27"/>
                      <a:pt x="16" y="27"/>
                      <a:pt x="15" y="27"/>
                    </a:cubicBezTo>
                    <a:cubicBezTo>
                      <a:pt x="15" y="27"/>
                      <a:pt x="14" y="27"/>
                      <a:pt x="14" y="27"/>
                    </a:cubicBezTo>
                    <a:cubicBezTo>
                      <a:pt x="14" y="27"/>
                      <a:pt x="14" y="26"/>
                      <a:pt x="14" y="26"/>
                    </a:cubicBezTo>
                    <a:cubicBezTo>
                      <a:pt x="6" y="14"/>
                      <a:pt x="6" y="14"/>
                      <a:pt x="6" y="14"/>
                    </a:cubicBezTo>
                    <a:cubicBezTo>
                      <a:pt x="6" y="26"/>
                      <a:pt x="6" y="26"/>
                      <a:pt x="6" y="26"/>
                    </a:cubicBezTo>
                    <a:cubicBezTo>
                      <a:pt x="6" y="26"/>
                      <a:pt x="6" y="27"/>
                      <a:pt x="6" y="27"/>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7"/>
                    </a:cubicBezTo>
                    <a:cubicBezTo>
                      <a:pt x="0" y="27"/>
                      <a:pt x="0" y="26"/>
                      <a:pt x="0" y="26"/>
                    </a:cubicBezTo>
                    <a:cubicBezTo>
                      <a:pt x="0" y="1"/>
                      <a:pt x="0" y="1"/>
                      <a:pt x="0" y="1"/>
                    </a:cubicBezTo>
                    <a:cubicBezTo>
                      <a:pt x="0" y="1"/>
                      <a:pt x="0" y="1"/>
                      <a:pt x="1" y="1"/>
                    </a:cubicBezTo>
                    <a:cubicBezTo>
                      <a:pt x="1" y="1"/>
                      <a:pt x="1" y="1"/>
                      <a:pt x="1" y="0"/>
                    </a:cubicBezTo>
                    <a:cubicBezTo>
                      <a:pt x="1" y="0"/>
                      <a:pt x="1" y="0"/>
                      <a:pt x="2" y="0"/>
                    </a:cubicBezTo>
                    <a:cubicBezTo>
                      <a:pt x="2" y="0"/>
                      <a:pt x="3" y="0"/>
                      <a:pt x="3" y="0"/>
                    </a:cubicBezTo>
                    <a:cubicBezTo>
                      <a:pt x="4" y="0"/>
                      <a:pt x="4" y="0"/>
                      <a:pt x="4" y="0"/>
                    </a:cubicBezTo>
                    <a:cubicBezTo>
                      <a:pt x="5" y="0"/>
                      <a:pt x="5" y="0"/>
                      <a:pt x="5" y="0"/>
                    </a:cubicBezTo>
                    <a:cubicBezTo>
                      <a:pt x="5" y="1"/>
                      <a:pt x="6" y="1"/>
                      <a:pt x="6" y="1"/>
                    </a:cubicBezTo>
                    <a:cubicBezTo>
                      <a:pt x="6" y="1"/>
                      <a:pt x="6" y="1"/>
                      <a:pt x="6" y="1"/>
                    </a:cubicBezTo>
                    <a:cubicBezTo>
                      <a:pt x="6" y="12"/>
                      <a:pt x="6" y="12"/>
                      <a:pt x="6" y="12"/>
                    </a:cubicBezTo>
                    <a:cubicBezTo>
                      <a:pt x="14" y="1"/>
                      <a:pt x="14" y="1"/>
                      <a:pt x="14" y="1"/>
                    </a:cubicBezTo>
                    <a:cubicBezTo>
                      <a:pt x="14" y="1"/>
                      <a:pt x="14" y="1"/>
                      <a:pt x="14" y="1"/>
                    </a:cubicBezTo>
                    <a:cubicBezTo>
                      <a:pt x="14" y="1"/>
                      <a:pt x="14" y="1"/>
                      <a:pt x="15" y="0"/>
                    </a:cubicBezTo>
                    <a:cubicBezTo>
                      <a:pt x="15" y="0"/>
                      <a:pt x="15" y="0"/>
                      <a:pt x="15" y="0"/>
                    </a:cubicBezTo>
                    <a:cubicBezTo>
                      <a:pt x="16" y="0"/>
                      <a:pt x="16" y="0"/>
                      <a:pt x="17" y="0"/>
                    </a:cubicBezTo>
                    <a:cubicBezTo>
                      <a:pt x="17" y="0"/>
                      <a:pt x="18" y="0"/>
                      <a:pt x="18" y="0"/>
                    </a:cubicBezTo>
                    <a:cubicBezTo>
                      <a:pt x="18" y="0"/>
                      <a:pt x="19" y="0"/>
                      <a:pt x="19" y="0"/>
                    </a:cubicBezTo>
                    <a:cubicBezTo>
                      <a:pt x="19" y="1"/>
                      <a:pt x="19" y="1"/>
                      <a:pt x="19" y="1"/>
                    </a:cubicBezTo>
                    <a:cubicBezTo>
                      <a:pt x="19" y="1"/>
                      <a:pt x="19" y="1"/>
                      <a:pt x="19" y="1"/>
                    </a:cubicBezTo>
                    <a:cubicBezTo>
                      <a:pt x="19" y="1"/>
                      <a:pt x="19" y="2"/>
                      <a:pt x="19" y="2"/>
                    </a:cubicBezTo>
                    <a:cubicBezTo>
                      <a:pt x="19" y="2"/>
                      <a:pt x="19" y="3"/>
                      <a:pt x="19" y="3"/>
                    </a:cubicBezTo>
                    <a:cubicBezTo>
                      <a:pt x="11" y="12"/>
                      <a:pt x="11" y="12"/>
                      <a:pt x="11" y="12"/>
                    </a:cubicBezTo>
                    <a:cubicBezTo>
                      <a:pt x="19" y="25"/>
                      <a:pt x="19" y="25"/>
                      <a:pt x="19" y="25"/>
                    </a:cubicBezTo>
                    <a:cubicBezTo>
                      <a:pt x="20" y="25"/>
                      <a:pt x="20" y="26"/>
                      <a:pt x="20" y="26"/>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2" name="Freeform 8693">
                <a:extLst>
                  <a:ext uri="{FF2B5EF4-FFF2-40B4-BE49-F238E27FC236}">
                    <a16:creationId xmlns:a16="http://schemas.microsoft.com/office/drawing/2014/main" id="{D3A0C157-2386-4C1A-8ED6-E2C732341EEC}"/>
                  </a:ext>
                </a:extLst>
              </p:cNvPr>
              <p:cNvSpPr>
                <a:spLocks/>
              </p:cNvSpPr>
              <p:nvPr/>
            </p:nvSpPr>
            <p:spPr bwMode="auto">
              <a:xfrm>
                <a:off x="-1892300" y="4175242"/>
                <a:ext cx="19050" cy="9525"/>
              </a:xfrm>
              <a:custGeom>
                <a:avLst/>
                <a:gdLst>
                  <a:gd name="T0" fmla="*/ 7 w 7"/>
                  <a:gd name="T1" fmla="*/ 1 h 4"/>
                  <a:gd name="T2" fmla="*/ 5 w 7"/>
                  <a:gd name="T3" fmla="*/ 0 h 4"/>
                  <a:gd name="T4" fmla="*/ 3 w 7"/>
                  <a:gd name="T5" fmla="*/ 1 h 4"/>
                  <a:gd name="T6" fmla="*/ 1 w 7"/>
                  <a:gd name="T7" fmla="*/ 1 h 4"/>
                  <a:gd name="T8" fmla="*/ 1 w 7"/>
                  <a:gd name="T9" fmla="*/ 2 h 4"/>
                  <a:gd name="T10" fmla="*/ 0 w 7"/>
                  <a:gd name="T11" fmla="*/ 2 h 4"/>
                  <a:gd name="T12" fmla="*/ 1 w 7"/>
                  <a:gd name="T13" fmla="*/ 4 h 4"/>
                  <a:gd name="T14" fmla="*/ 3 w 7"/>
                  <a:gd name="T15" fmla="*/ 4 h 4"/>
                  <a:gd name="T16" fmla="*/ 5 w 7"/>
                  <a:gd name="T17" fmla="*/ 4 h 4"/>
                  <a:gd name="T18" fmla="*/ 7 w 7"/>
                  <a:gd name="T19" fmla="*/ 3 h 4"/>
                  <a:gd name="T20" fmla="*/ 7 w 7"/>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1"/>
                    </a:moveTo>
                    <a:cubicBezTo>
                      <a:pt x="5" y="0"/>
                      <a:pt x="5" y="0"/>
                      <a:pt x="5" y="0"/>
                    </a:cubicBezTo>
                    <a:cubicBezTo>
                      <a:pt x="4" y="0"/>
                      <a:pt x="4" y="1"/>
                      <a:pt x="3" y="1"/>
                    </a:cubicBezTo>
                    <a:cubicBezTo>
                      <a:pt x="2" y="1"/>
                      <a:pt x="2" y="1"/>
                      <a:pt x="1" y="1"/>
                    </a:cubicBezTo>
                    <a:cubicBezTo>
                      <a:pt x="1" y="1"/>
                      <a:pt x="1" y="1"/>
                      <a:pt x="1" y="2"/>
                    </a:cubicBezTo>
                    <a:cubicBezTo>
                      <a:pt x="0" y="2"/>
                      <a:pt x="0" y="2"/>
                      <a:pt x="0" y="2"/>
                    </a:cubicBezTo>
                    <a:cubicBezTo>
                      <a:pt x="0" y="3"/>
                      <a:pt x="1" y="3"/>
                      <a:pt x="1" y="4"/>
                    </a:cubicBezTo>
                    <a:cubicBezTo>
                      <a:pt x="2" y="4"/>
                      <a:pt x="2" y="4"/>
                      <a:pt x="3" y="4"/>
                    </a:cubicBezTo>
                    <a:cubicBezTo>
                      <a:pt x="4" y="4"/>
                      <a:pt x="5" y="4"/>
                      <a:pt x="5" y="4"/>
                    </a:cubicBezTo>
                    <a:cubicBezTo>
                      <a:pt x="6" y="4"/>
                      <a:pt x="6" y="3"/>
                      <a:pt x="7" y="3"/>
                    </a:cubicBezTo>
                    <a:lnTo>
                      <a:pt x="7" y="1"/>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3" name="Freeform 8694">
                <a:extLst>
                  <a:ext uri="{FF2B5EF4-FFF2-40B4-BE49-F238E27FC236}">
                    <a16:creationId xmlns:a16="http://schemas.microsoft.com/office/drawing/2014/main" id="{2A9C5AE3-F672-415F-9F15-8D6102B9A820}"/>
                  </a:ext>
                </a:extLst>
              </p:cNvPr>
              <p:cNvSpPr>
                <a:spLocks/>
              </p:cNvSpPr>
              <p:nvPr/>
            </p:nvSpPr>
            <p:spPr bwMode="auto">
              <a:xfrm>
                <a:off x="-1905000" y="4145080"/>
                <a:ext cx="44450" cy="50800"/>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4 h 19"/>
                  <a:gd name="T44" fmla="*/ 10 w 17"/>
                  <a:gd name="T45" fmla="*/ 4 h 19"/>
                  <a:gd name="T46" fmla="*/ 9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2 w 17"/>
                  <a:gd name="T59" fmla="*/ 5 h 19"/>
                  <a:gd name="T60" fmla="*/ 1 w 17"/>
                  <a:gd name="T61" fmla="*/ 5 h 19"/>
                  <a:gd name="T62" fmla="*/ 1 w 17"/>
                  <a:gd name="T63" fmla="*/ 4 h 19"/>
                  <a:gd name="T64" fmla="*/ 1 w 17"/>
                  <a:gd name="T65" fmla="*/ 3 h 19"/>
                  <a:gd name="T66" fmla="*/ 2 w 17"/>
                  <a:gd name="T67" fmla="*/ 2 h 19"/>
                  <a:gd name="T68" fmla="*/ 3 w 17"/>
                  <a:gd name="T69" fmla="*/ 1 h 19"/>
                  <a:gd name="T70" fmla="*/ 5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4" y="19"/>
                      <a:pt x="3" y="18"/>
                      <a:pt x="2" y="18"/>
                    </a:cubicBezTo>
                    <a:cubicBezTo>
                      <a:pt x="2" y="17"/>
                      <a:pt x="1" y="17"/>
                      <a:pt x="1" y="16"/>
                    </a:cubicBezTo>
                    <a:cubicBezTo>
                      <a:pt x="1" y="15"/>
                      <a:pt x="0" y="14"/>
                      <a:pt x="0" y="14"/>
                    </a:cubicBezTo>
                    <a:cubicBezTo>
                      <a:pt x="0" y="13"/>
                      <a:pt x="1"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2" y="5"/>
                      <a:pt x="11" y="4"/>
                    </a:cubicBezTo>
                    <a:cubicBezTo>
                      <a:pt x="11" y="4"/>
                      <a:pt x="11" y="4"/>
                      <a:pt x="10" y="4"/>
                    </a:cubicBezTo>
                    <a:cubicBezTo>
                      <a:pt x="10" y="4"/>
                      <a:pt x="9" y="4"/>
                      <a:pt x="9" y="4"/>
                    </a:cubicBezTo>
                    <a:cubicBezTo>
                      <a:pt x="8" y="4"/>
                      <a:pt x="7" y="4"/>
                      <a:pt x="6" y="4"/>
                    </a:cubicBezTo>
                    <a:cubicBezTo>
                      <a:pt x="6" y="4"/>
                      <a:pt x="5" y="4"/>
                      <a:pt x="4" y="5"/>
                    </a:cubicBezTo>
                    <a:cubicBezTo>
                      <a:pt x="4" y="5"/>
                      <a:pt x="3" y="5"/>
                      <a:pt x="3" y="5"/>
                    </a:cubicBezTo>
                    <a:cubicBezTo>
                      <a:pt x="3" y="6"/>
                      <a:pt x="3" y="6"/>
                      <a:pt x="2" y="6"/>
                    </a:cubicBezTo>
                    <a:cubicBezTo>
                      <a:pt x="2" y="6"/>
                      <a:pt x="2" y="6"/>
                      <a:pt x="2" y="6"/>
                    </a:cubicBezTo>
                    <a:cubicBezTo>
                      <a:pt x="2" y="5"/>
                      <a:pt x="2" y="5"/>
                      <a:pt x="2" y="5"/>
                    </a:cubicBezTo>
                    <a:cubicBezTo>
                      <a:pt x="2" y="5"/>
                      <a:pt x="1" y="5"/>
                      <a:pt x="1" y="5"/>
                    </a:cubicBezTo>
                    <a:cubicBezTo>
                      <a:pt x="1" y="4"/>
                      <a:pt x="1" y="4"/>
                      <a:pt x="1" y="4"/>
                    </a:cubicBezTo>
                    <a:cubicBezTo>
                      <a:pt x="1" y="3"/>
                      <a:pt x="1" y="3"/>
                      <a:pt x="1" y="3"/>
                    </a:cubicBezTo>
                    <a:cubicBezTo>
                      <a:pt x="2" y="3"/>
                      <a:pt x="2" y="2"/>
                      <a:pt x="2" y="2"/>
                    </a:cubicBezTo>
                    <a:cubicBezTo>
                      <a:pt x="2" y="2"/>
                      <a:pt x="2" y="2"/>
                      <a:pt x="3" y="1"/>
                    </a:cubicBezTo>
                    <a:cubicBezTo>
                      <a:pt x="3" y="1"/>
                      <a:pt x="4" y="1"/>
                      <a:pt x="5" y="1"/>
                    </a:cubicBezTo>
                    <a:cubicBezTo>
                      <a:pt x="5" y="0"/>
                      <a:pt x="6" y="0"/>
                      <a:pt x="7" y="0"/>
                    </a:cubicBezTo>
                    <a:cubicBezTo>
                      <a:pt x="7" y="0"/>
                      <a:pt x="8" y="0"/>
                      <a:pt x="9" y="0"/>
                    </a:cubicBezTo>
                    <a:cubicBezTo>
                      <a:pt x="10" y="0"/>
                      <a:pt x="12" y="0"/>
                      <a:pt x="13" y="0"/>
                    </a:cubicBezTo>
                    <a:cubicBezTo>
                      <a:pt x="14" y="1"/>
                      <a:pt x="15" y="1"/>
                      <a:pt x="15" y="2"/>
                    </a:cubicBezTo>
                    <a:cubicBezTo>
                      <a:pt x="16" y="2"/>
                      <a:pt x="16" y="3"/>
                      <a:pt x="17" y="4"/>
                    </a:cubicBezTo>
                    <a:cubicBezTo>
                      <a:pt x="17"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4" name="Freeform 8695">
                <a:extLst>
                  <a:ext uri="{FF2B5EF4-FFF2-40B4-BE49-F238E27FC236}">
                    <a16:creationId xmlns:a16="http://schemas.microsoft.com/office/drawing/2014/main" id="{917609B3-8398-4658-B59F-453BEB1785A3}"/>
                  </a:ext>
                </a:extLst>
              </p:cNvPr>
              <p:cNvSpPr>
                <a:spLocks/>
              </p:cNvSpPr>
              <p:nvPr/>
            </p:nvSpPr>
            <p:spPr bwMode="auto">
              <a:xfrm>
                <a:off x="-1846263" y="4145080"/>
                <a:ext cx="47625"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4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8"/>
                      <a:pt x="13" y="18"/>
                    </a:cubicBezTo>
                    <a:cubicBezTo>
                      <a:pt x="13" y="8"/>
                      <a:pt x="13" y="8"/>
                      <a:pt x="13" y="8"/>
                    </a:cubicBezTo>
                    <a:cubicBezTo>
                      <a:pt x="13" y="7"/>
                      <a:pt x="12" y="7"/>
                      <a:pt x="12" y="6"/>
                    </a:cubicBezTo>
                    <a:cubicBezTo>
                      <a:pt x="12" y="6"/>
                      <a:pt x="12" y="5"/>
                      <a:pt x="12" y="5"/>
                    </a:cubicBezTo>
                    <a:cubicBezTo>
                      <a:pt x="12" y="5"/>
                      <a:pt x="11" y="4"/>
                      <a:pt x="11" y="4"/>
                    </a:cubicBezTo>
                    <a:cubicBezTo>
                      <a:pt x="10" y="4"/>
                      <a:pt x="10" y="4"/>
                      <a:pt x="9" y="4"/>
                    </a:cubicBezTo>
                    <a:cubicBezTo>
                      <a:pt x="9" y="4"/>
                      <a:pt x="8" y="4"/>
                      <a:pt x="7" y="4"/>
                    </a:cubicBezTo>
                    <a:cubicBezTo>
                      <a:pt x="7" y="5"/>
                      <a:pt x="6" y="6"/>
                      <a:pt x="5" y="7"/>
                    </a:cubicBezTo>
                    <a:cubicBezTo>
                      <a:pt x="5" y="18"/>
                      <a:pt x="5" y="18"/>
                      <a:pt x="5" y="18"/>
                    </a:cubicBezTo>
                    <a:cubicBezTo>
                      <a:pt x="5" y="18"/>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1" y="19"/>
                      <a:pt x="0" y="19"/>
                      <a:pt x="0" y="19"/>
                    </a:cubicBezTo>
                    <a:cubicBezTo>
                      <a:pt x="0" y="19"/>
                      <a:pt x="0" y="18"/>
                      <a:pt x="0" y="18"/>
                    </a:cubicBezTo>
                    <a:cubicBezTo>
                      <a:pt x="0" y="1"/>
                      <a:pt x="0" y="1"/>
                      <a:pt x="0" y="1"/>
                    </a:cubicBezTo>
                    <a:cubicBezTo>
                      <a:pt x="0" y="1"/>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1"/>
                      <a:pt x="16" y="2"/>
                    </a:cubicBezTo>
                    <a:cubicBezTo>
                      <a:pt x="17" y="3"/>
                      <a:pt x="17" y="4"/>
                      <a:pt x="17"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5" name="Freeform 8696">
                <a:extLst>
                  <a:ext uri="{FF2B5EF4-FFF2-40B4-BE49-F238E27FC236}">
                    <a16:creationId xmlns:a16="http://schemas.microsoft.com/office/drawing/2014/main" id="{8092F328-CAA0-4C55-BF39-8AD6DB4B4A20}"/>
                  </a:ext>
                </a:extLst>
              </p:cNvPr>
              <p:cNvSpPr>
                <a:spLocks/>
              </p:cNvSpPr>
              <p:nvPr/>
            </p:nvSpPr>
            <p:spPr bwMode="auto">
              <a:xfrm>
                <a:off x="-1774825" y="4156192"/>
                <a:ext cx="22225" cy="28575"/>
              </a:xfrm>
              <a:custGeom>
                <a:avLst/>
                <a:gdLst>
                  <a:gd name="T0" fmla="*/ 8 w 8"/>
                  <a:gd name="T1" fmla="*/ 3 h 11"/>
                  <a:gd name="T2" fmla="*/ 6 w 8"/>
                  <a:gd name="T3" fmla="*/ 1 h 11"/>
                  <a:gd name="T4" fmla="*/ 4 w 8"/>
                  <a:gd name="T5" fmla="*/ 0 h 11"/>
                  <a:gd name="T6" fmla="*/ 2 w 8"/>
                  <a:gd name="T7" fmla="*/ 0 h 11"/>
                  <a:gd name="T8" fmla="*/ 1 w 8"/>
                  <a:gd name="T9" fmla="*/ 2 h 11"/>
                  <a:gd name="T10" fmla="*/ 0 w 8"/>
                  <a:gd name="T11" fmla="*/ 3 h 11"/>
                  <a:gd name="T12" fmla="*/ 0 w 8"/>
                  <a:gd name="T13" fmla="*/ 5 h 11"/>
                  <a:gd name="T14" fmla="*/ 0 w 8"/>
                  <a:gd name="T15" fmla="*/ 8 h 11"/>
                  <a:gd name="T16" fmla="*/ 1 w 8"/>
                  <a:gd name="T17" fmla="*/ 9 h 11"/>
                  <a:gd name="T18" fmla="*/ 2 w 8"/>
                  <a:gd name="T19" fmla="*/ 11 h 11"/>
                  <a:gd name="T20" fmla="*/ 4 w 8"/>
                  <a:gd name="T21" fmla="*/ 11 h 11"/>
                  <a:gd name="T22" fmla="*/ 5 w 8"/>
                  <a:gd name="T23" fmla="*/ 11 h 11"/>
                  <a:gd name="T24" fmla="*/ 6 w 8"/>
                  <a:gd name="T25" fmla="*/ 11 h 11"/>
                  <a:gd name="T26" fmla="*/ 7 w 8"/>
                  <a:gd name="T27" fmla="*/ 10 h 11"/>
                  <a:gd name="T28" fmla="*/ 8 w 8"/>
                  <a:gd name="T29" fmla="*/ 8 h 11"/>
                  <a:gd name="T30" fmla="*/ 8 w 8"/>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3"/>
                    </a:moveTo>
                    <a:cubicBezTo>
                      <a:pt x="7" y="2"/>
                      <a:pt x="6" y="1"/>
                      <a:pt x="6" y="1"/>
                    </a:cubicBezTo>
                    <a:cubicBezTo>
                      <a:pt x="5" y="0"/>
                      <a:pt x="4" y="0"/>
                      <a:pt x="4" y="0"/>
                    </a:cubicBezTo>
                    <a:cubicBezTo>
                      <a:pt x="3" y="0"/>
                      <a:pt x="2" y="0"/>
                      <a:pt x="2" y="0"/>
                    </a:cubicBezTo>
                    <a:cubicBezTo>
                      <a:pt x="1" y="1"/>
                      <a:pt x="1" y="1"/>
                      <a:pt x="1" y="2"/>
                    </a:cubicBezTo>
                    <a:cubicBezTo>
                      <a:pt x="0" y="2"/>
                      <a:pt x="0" y="3"/>
                      <a:pt x="0" y="3"/>
                    </a:cubicBezTo>
                    <a:cubicBezTo>
                      <a:pt x="0" y="4"/>
                      <a:pt x="0" y="5"/>
                      <a:pt x="0" y="5"/>
                    </a:cubicBezTo>
                    <a:cubicBezTo>
                      <a:pt x="0" y="6"/>
                      <a:pt x="0" y="7"/>
                      <a:pt x="0" y="8"/>
                    </a:cubicBezTo>
                    <a:cubicBezTo>
                      <a:pt x="0" y="8"/>
                      <a:pt x="0" y="9"/>
                      <a:pt x="1" y="9"/>
                    </a:cubicBezTo>
                    <a:cubicBezTo>
                      <a:pt x="1" y="10"/>
                      <a:pt x="1" y="10"/>
                      <a:pt x="2" y="11"/>
                    </a:cubicBezTo>
                    <a:cubicBezTo>
                      <a:pt x="2" y="11"/>
                      <a:pt x="3" y="11"/>
                      <a:pt x="4" y="11"/>
                    </a:cubicBezTo>
                    <a:cubicBezTo>
                      <a:pt x="4" y="11"/>
                      <a:pt x="4" y="11"/>
                      <a:pt x="5" y="11"/>
                    </a:cubicBezTo>
                    <a:cubicBezTo>
                      <a:pt x="5" y="11"/>
                      <a:pt x="5" y="11"/>
                      <a:pt x="6" y="11"/>
                    </a:cubicBezTo>
                    <a:cubicBezTo>
                      <a:pt x="6" y="10"/>
                      <a:pt x="6" y="10"/>
                      <a:pt x="7" y="10"/>
                    </a:cubicBezTo>
                    <a:cubicBezTo>
                      <a:pt x="7" y="9"/>
                      <a:pt x="7" y="9"/>
                      <a:pt x="8" y="8"/>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6" name="Freeform 8697">
                <a:extLst>
                  <a:ext uri="{FF2B5EF4-FFF2-40B4-BE49-F238E27FC236}">
                    <a16:creationId xmlns:a16="http://schemas.microsoft.com/office/drawing/2014/main" id="{EF8ADBA1-B79F-46A3-BBF2-BD3BDF6A5F2D}"/>
                  </a:ext>
                </a:extLst>
              </p:cNvPr>
              <p:cNvSpPr>
                <a:spLocks/>
              </p:cNvSpPr>
              <p:nvPr/>
            </p:nvSpPr>
            <p:spPr bwMode="auto">
              <a:xfrm>
                <a:off x="-1787525" y="4119680"/>
                <a:ext cx="47625" cy="76200"/>
              </a:xfrm>
              <a:custGeom>
                <a:avLst/>
                <a:gdLst>
                  <a:gd name="T0" fmla="*/ 18 w 18"/>
                  <a:gd name="T1" fmla="*/ 28 h 29"/>
                  <a:gd name="T2" fmla="*/ 18 w 18"/>
                  <a:gd name="T3" fmla="*/ 29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9 h 29"/>
                  <a:gd name="T16" fmla="*/ 14 w 18"/>
                  <a:gd name="T17" fmla="*/ 28 h 29"/>
                  <a:gd name="T18" fmla="*/ 14 w 18"/>
                  <a:gd name="T19" fmla="*/ 26 h 29"/>
                  <a:gd name="T20" fmla="*/ 11 w 18"/>
                  <a:gd name="T21" fmla="*/ 28 h 29"/>
                  <a:gd name="T22" fmla="*/ 7 w 18"/>
                  <a:gd name="T23" fmla="*/ 29 h 29"/>
                  <a:gd name="T24" fmla="*/ 4 w 18"/>
                  <a:gd name="T25" fmla="*/ 28 h 29"/>
                  <a:gd name="T26" fmla="*/ 1 w 18"/>
                  <a:gd name="T27" fmla="*/ 26 h 29"/>
                  <a:gd name="T28" fmla="*/ 0 w 18"/>
                  <a:gd name="T29" fmla="*/ 23 h 29"/>
                  <a:gd name="T30" fmla="*/ 0 w 18"/>
                  <a:gd name="T31" fmla="*/ 20 h 29"/>
                  <a:gd name="T32" fmla="*/ 0 w 18"/>
                  <a:gd name="T33" fmla="*/ 16 h 29"/>
                  <a:gd name="T34" fmla="*/ 2 w 18"/>
                  <a:gd name="T35" fmla="*/ 13 h 29"/>
                  <a:gd name="T36" fmla="*/ 4 w 18"/>
                  <a:gd name="T37" fmla="*/ 11 h 29"/>
                  <a:gd name="T38" fmla="*/ 8 w 18"/>
                  <a:gd name="T39" fmla="*/ 10 h 29"/>
                  <a:gd name="T40" fmla="*/ 10 w 18"/>
                  <a:gd name="T41" fmla="*/ 11 h 29"/>
                  <a:gd name="T42" fmla="*/ 13 w 18"/>
                  <a:gd name="T43" fmla="*/ 12 h 29"/>
                  <a:gd name="T44" fmla="*/ 13 w 18"/>
                  <a:gd name="T45" fmla="*/ 1 h 29"/>
                  <a:gd name="T46" fmla="*/ 13 w 18"/>
                  <a:gd name="T47" fmla="*/ 1 h 29"/>
                  <a:gd name="T48" fmla="*/ 13 w 18"/>
                  <a:gd name="T49" fmla="*/ 1 h 29"/>
                  <a:gd name="T50" fmla="*/ 14 w 18"/>
                  <a:gd name="T51" fmla="*/ 0 h 29"/>
                  <a:gd name="T52" fmla="*/ 15 w 18"/>
                  <a:gd name="T53" fmla="*/ 0 h 29"/>
                  <a:gd name="T54" fmla="*/ 17 w 18"/>
                  <a:gd name="T55" fmla="*/ 0 h 29"/>
                  <a:gd name="T56" fmla="*/ 18 w 18"/>
                  <a:gd name="T57" fmla="*/ 1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9"/>
                      <a:pt x="18" y="29"/>
                    </a:cubicBezTo>
                    <a:cubicBezTo>
                      <a:pt x="18" y="29"/>
                      <a:pt x="18" y="29"/>
                      <a:pt x="18" y="29"/>
                    </a:cubicBezTo>
                    <a:cubicBezTo>
                      <a:pt x="17" y="29"/>
                      <a:pt x="17" y="29"/>
                      <a:pt x="17" y="29"/>
                    </a:cubicBezTo>
                    <a:cubicBezTo>
                      <a:pt x="17" y="29"/>
                      <a:pt x="16" y="29"/>
                      <a:pt x="16" y="29"/>
                    </a:cubicBezTo>
                    <a:cubicBezTo>
                      <a:pt x="15" y="29"/>
                      <a:pt x="15" y="29"/>
                      <a:pt x="15" y="29"/>
                    </a:cubicBezTo>
                    <a:cubicBezTo>
                      <a:pt x="15" y="29"/>
                      <a:pt x="14" y="29"/>
                      <a:pt x="14" y="29"/>
                    </a:cubicBezTo>
                    <a:cubicBezTo>
                      <a:pt x="14" y="29"/>
                      <a:pt x="14" y="29"/>
                      <a:pt x="14" y="29"/>
                    </a:cubicBezTo>
                    <a:cubicBezTo>
                      <a:pt x="14" y="29"/>
                      <a:pt x="14" y="28"/>
                      <a:pt x="14" y="28"/>
                    </a:cubicBezTo>
                    <a:cubicBezTo>
                      <a:pt x="14" y="26"/>
                      <a:pt x="14" y="26"/>
                      <a:pt x="14" y="26"/>
                    </a:cubicBezTo>
                    <a:cubicBezTo>
                      <a:pt x="13" y="27"/>
                      <a:pt x="12" y="28"/>
                      <a:pt x="11" y="28"/>
                    </a:cubicBezTo>
                    <a:cubicBezTo>
                      <a:pt x="10" y="29"/>
                      <a:pt x="9" y="29"/>
                      <a:pt x="7" y="29"/>
                    </a:cubicBezTo>
                    <a:cubicBezTo>
                      <a:pt x="6" y="29"/>
                      <a:pt x="5" y="29"/>
                      <a:pt x="4" y="28"/>
                    </a:cubicBezTo>
                    <a:cubicBezTo>
                      <a:pt x="3" y="28"/>
                      <a:pt x="2" y="27"/>
                      <a:pt x="1" y="26"/>
                    </a:cubicBezTo>
                    <a:cubicBezTo>
                      <a:pt x="1" y="25"/>
                      <a:pt x="0" y="24"/>
                      <a:pt x="0" y="23"/>
                    </a:cubicBezTo>
                    <a:cubicBezTo>
                      <a:pt x="0" y="22"/>
                      <a:pt x="0" y="21"/>
                      <a:pt x="0" y="20"/>
                    </a:cubicBezTo>
                    <a:cubicBezTo>
                      <a:pt x="0" y="18"/>
                      <a:pt x="0" y="17"/>
                      <a:pt x="0" y="16"/>
                    </a:cubicBezTo>
                    <a:cubicBezTo>
                      <a:pt x="0" y="14"/>
                      <a:pt x="1" y="13"/>
                      <a:pt x="2" y="13"/>
                    </a:cubicBezTo>
                    <a:cubicBezTo>
                      <a:pt x="2" y="12"/>
                      <a:pt x="3" y="11"/>
                      <a:pt x="4" y="11"/>
                    </a:cubicBezTo>
                    <a:cubicBezTo>
                      <a:pt x="5" y="10"/>
                      <a:pt x="6" y="10"/>
                      <a:pt x="8" y="10"/>
                    </a:cubicBezTo>
                    <a:cubicBezTo>
                      <a:pt x="9" y="10"/>
                      <a:pt x="10" y="10"/>
                      <a:pt x="10" y="11"/>
                    </a:cubicBezTo>
                    <a:cubicBezTo>
                      <a:pt x="11" y="11"/>
                      <a:pt x="12" y="11"/>
                      <a:pt x="13" y="12"/>
                    </a:cubicBezTo>
                    <a:cubicBezTo>
                      <a:pt x="13" y="1"/>
                      <a:pt x="13" y="1"/>
                      <a:pt x="13" y="1"/>
                    </a:cubicBezTo>
                    <a:cubicBezTo>
                      <a:pt x="13" y="1"/>
                      <a:pt x="13" y="1"/>
                      <a:pt x="13" y="1"/>
                    </a:cubicBezTo>
                    <a:cubicBezTo>
                      <a:pt x="13" y="1"/>
                      <a:pt x="13" y="1"/>
                      <a:pt x="13" y="1"/>
                    </a:cubicBezTo>
                    <a:cubicBezTo>
                      <a:pt x="14" y="1"/>
                      <a:pt x="14" y="0"/>
                      <a:pt x="14" y="0"/>
                    </a:cubicBezTo>
                    <a:cubicBezTo>
                      <a:pt x="15" y="0"/>
                      <a:pt x="15" y="0"/>
                      <a:pt x="15" y="0"/>
                    </a:cubicBezTo>
                    <a:cubicBezTo>
                      <a:pt x="16" y="0"/>
                      <a:pt x="16" y="0"/>
                      <a:pt x="17" y="0"/>
                    </a:cubicBezTo>
                    <a:cubicBezTo>
                      <a:pt x="17" y="0"/>
                      <a:pt x="17" y="0"/>
                      <a:pt x="18" y="1"/>
                    </a:cubicBezTo>
                    <a:cubicBezTo>
                      <a:pt x="18" y="1"/>
                      <a:pt x="18" y="1"/>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7" name="Freeform 8698">
                <a:extLst>
                  <a:ext uri="{FF2B5EF4-FFF2-40B4-BE49-F238E27FC236}">
                    <a16:creationId xmlns:a16="http://schemas.microsoft.com/office/drawing/2014/main" id="{7F511AB8-4C55-4249-9B94-53B4079D5D12}"/>
                  </a:ext>
                </a:extLst>
              </p:cNvPr>
              <p:cNvSpPr>
                <a:spLocks/>
              </p:cNvSpPr>
              <p:nvPr/>
            </p:nvSpPr>
            <p:spPr bwMode="auto">
              <a:xfrm>
                <a:off x="-1725613" y="4124442"/>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2" y="6"/>
                      <a:pt x="1" y="6"/>
                      <a:pt x="0" y="5"/>
                    </a:cubicBezTo>
                    <a:cubicBezTo>
                      <a:pt x="0" y="5"/>
                      <a:pt x="0" y="4"/>
                      <a:pt x="0" y="3"/>
                    </a:cubicBezTo>
                    <a:cubicBezTo>
                      <a:pt x="0" y="2"/>
                      <a:pt x="0" y="1"/>
                      <a:pt x="0" y="1"/>
                    </a:cubicBezTo>
                    <a:cubicBezTo>
                      <a:pt x="1" y="0"/>
                      <a:pt x="2" y="0"/>
                      <a:pt x="3" y="0"/>
                    </a:cubicBezTo>
                    <a:cubicBezTo>
                      <a:pt x="4" y="0"/>
                      <a:pt x="5" y="0"/>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8" name="Freeform 8699">
                <a:extLst>
                  <a:ext uri="{FF2B5EF4-FFF2-40B4-BE49-F238E27FC236}">
                    <a16:creationId xmlns:a16="http://schemas.microsoft.com/office/drawing/2014/main" id="{487AD286-51B0-444E-9464-615465DA20BD}"/>
                  </a:ext>
                </a:extLst>
              </p:cNvPr>
              <p:cNvSpPr>
                <a:spLocks/>
              </p:cNvSpPr>
              <p:nvPr/>
            </p:nvSpPr>
            <p:spPr bwMode="auto">
              <a:xfrm>
                <a:off x="-1725613" y="4145080"/>
                <a:ext cx="12700"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8"/>
                      <a:pt x="0" y="1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89" name="Freeform 8700">
                <a:extLst>
                  <a:ext uri="{FF2B5EF4-FFF2-40B4-BE49-F238E27FC236}">
                    <a16:creationId xmlns:a16="http://schemas.microsoft.com/office/drawing/2014/main" id="{6B41A658-DF15-46F5-AC5A-7EA9140B0B7E}"/>
                  </a:ext>
                </a:extLst>
              </p:cNvPr>
              <p:cNvSpPr>
                <a:spLocks/>
              </p:cNvSpPr>
              <p:nvPr/>
            </p:nvSpPr>
            <p:spPr bwMode="auto">
              <a:xfrm>
                <a:off x="-1704975" y="4145080"/>
                <a:ext cx="50800" cy="71438"/>
              </a:xfrm>
              <a:custGeom>
                <a:avLst/>
                <a:gdLst>
                  <a:gd name="T0" fmla="*/ 13 w 19"/>
                  <a:gd name="T1" fmla="*/ 19 h 27"/>
                  <a:gd name="T2" fmla="*/ 11 w 19"/>
                  <a:gd name="T3" fmla="*/ 26 h 27"/>
                  <a:gd name="T4" fmla="*/ 10 w 19"/>
                  <a:gd name="T5" fmla="*/ 27 h 27"/>
                  <a:gd name="T6" fmla="*/ 7 w 19"/>
                  <a:gd name="T7" fmla="*/ 27 h 27"/>
                  <a:gd name="T8" fmla="*/ 6 w 19"/>
                  <a:gd name="T9" fmla="*/ 27 h 27"/>
                  <a:gd name="T10" fmla="*/ 5 w 19"/>
                  <a:gd name="T11" fmla="*/ 26 h 27"/>
                  <a:gd name="T12" fmla="*/ 5 w 19"/>
                  <a:gd name="T13" fmla="*/ 26 h 27"/>
                  <a:gd name="T14" fmla="*/ 5 w 19"/>
                  <a:gd name="T15" fmla="*/ 25 h 27"/>
                  <a:gd name="T16" fmla="*/ 8 w 19"/>
                  <a:gd name="T17" fmla="*/ 19 h 27"/>
                  <a:gd name="T18" fmla="*/ 7 w 19"/>
                  <a:gd name="T19" fmla="*/ 19 h 27"/>
                  <a:gd name="T20" fmla="*/ 7 w 19"/>
                  <a:gd name="T21" fmla="*/ 18 h 27"/>
                  <a:gd name="T22" fmla="*/ 1 w 19"/>
                  <a:gd name="T23" fmla="*/ 2 h 27"/>
                  <a:gd name="T24" fmla="*/ 0 w 19"/>
                  <a:gd name="T25" fmla="*/ 1 h 27"/>
                  <a:gd name="T26" fmla="*/ 0 w 19"/>
                  <a:gd name="T27" fmla="*/ 0 h 27"/>
                  <a:gd name="T28" fmla="*/ 1 w 19"/>
                  <a:gd name="T29" fmla="*/ 0 h 27"/>
                  <a:gd name="T30" fmla="*/ 3 w 19"/>
                  <a:gd name="T31" fmla="*/ 0 h 27"/>
                  <a:gd name="T32" fmla="*/ 4 w 19"/>
                  <a:gd name="T33" fmla="*/ 0 h 27"/>
                  <a:gd name="T34" fmla="*/ 5 w 19"/>
                  <a:gd name="T35" fmla="*/ 0 h 27"/>
                  <a:gd name="T36" fmla="*/ 6 w 19"/>
                  <a:gd name="T37" fmla="*/ 0 h 27"/>
                  <a:gd name="T38" fmla="*/ 6 w 19"/>
                  <a:gd name="T39" fmla="*/ 1 h 27"/>
                  <a:gd name="T40" fmla="*/ 10 w 19"/>
                  <a:gd name="T41" fmla="*/ 13 h 27"/>
                  <a:gd name="T42" fmla="*/ 14 w 19"/>
                  <a:gd name="T43" fmla="*/ 1 h 27"/>
                  <a:gd name="T44" fmla="*/ 14 w 19"/>
                  <a:gd name="T45" fmla="*/ 0 h 27"/>
                  <a:gd name="T46" fmla="*/ 15 w 19"/>
                  <a:gd name="T47" fmla="*/ 0 h 27"/>
                  <a:gd name="T48" fmla="*/ 17 w 19"/>
                  <a:gd name="T49" fmla="*/ 0 h 27"/>
                  <a:gd name="T50" fmla="*/ 18 w 19"/>
                  <a:gd name="T51" fmla="*/ 0 h 27"/>
                  <a:gd name="T52" fmla="*/ 19 w 19"/>
                  <a:gd name="T53" fmla="*/ 0 h 27"/>
                  <a:gd name="T54" fmla="*/ 19 w 19"/>
                  <a:gd name="T55" fmla="*/ 1 h 27"/>
                  <a:gd name="T56" fmla="*/ 19 w 19"/>
                  <a:gd name="T57" fmla="*/ 2 h 27"/>
                  <a:gd name="T58" fmla="*/ 13 w 19"/>
                  <a:gd name="T5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27">
                    <a:moveTo>
                      <a:pt x="13" y="19"/>
                    </a:moveTo>
                    <a:cubicBezTo>
                      <a:pt x="11" y="26"/>
                      <a:pt x="11" y="26"/>
                      <a:pt x="11" y="26"/>
                    </a:cubicBezTo>
                    <a:cubicBezTo>
                      <a:pt x="11" y="26"/>
                      <a:pt x="10" y="26"/>
                      <a:pt x="10" y="27"/>
                    </a:cubicBezTo>
                    <a:cubicBezTo>
                      <a:pt x="9" y="27"/>
                      <a:pt x="8" y="27"/>
                      <a:pt x="7" y="27"/>
                    </a:cubicBezTo>
                    <a:cubicBezTo>
                      <a:pt x="7" y="27"/>
                      <a:pt x="6" y="27"/>
                      <a:pt x="6" y="27"/>
                    </a:cubicBezTo>
                    <a:cubicBezTo>
                      <a:pt x="6" y="27"/>
                      <a:pt x="6" y="27"/>
                      <a:pt x="5" y="26"/>
                    </a:cubicBezTo>
                    <a:cubicBezTo>
                      <a:pt x="5" y="26"/>
                      <a:pt x="5" y="26"/>
                      <a:pt x="5" y="26"/>
                    </a:cubicBezTo>
                    <a:cubicBezTo>
                      <a:pt x="5" y="26"/>
                      <a:pt x="5" y="26"/>
                      <a:pt x="5" y="25"/>
                    </a:cubicBezTo>
                    <a:cubicBezTo>
                      <a:pt x="8" y="19"/>
                      <a:pt x="8" y="19"/>
                      <a:pt x="8" y="19"/>
                    </a:cubicBezTo>
                    <a:cubicBezTo>
                      <a:pt x="7" y="19"/>
                      <a:pt x="7" y="19"/>
                      <a:pt x="7" y="19"/>
                    </a:cubicBezTo>
                    <a:cubicBezTo>
                      <a:pt x="7" y="19"/>
                      <a:pt x="7" y="18"/>
                      <a:pt x="7" y="18"/>
                    </a:cubicBezTo>
                    <a:cubicBezTo>
                      <a:pt x="1" y="2"/>
                      <a:pt x="1" y="2"/>
                      <a:pt x="1" y="2"/>
                    </a:cubicBezTo>
                    <a:cubicBezTo>
                      <a:pt x="0" y="1"/>
                      <a:pt x="0" y="1"/>
                      <a:pt x="0" y="1"/>
                    </a:cubicBezTo>
                    <a:cubicBezTo>
                      <a:pt x="0" y="1"/>
                      <a:pt x="0" y="0"/>
                      <a:pt x="0" y="0"/>
                    </a:cubicBezTo>
                    <a:cubicBezTo>
                      <a:pt x="1" y="0"/>
                      <a:pt x="1" y="0"/>
                      <a:pt x="1" y="0"/>
                    </a:cubicBezTo>
                    <a:cubicBezTo>
                      <a:pt x="2" y="0"/>
                      <a:pt x="2" y="0"/>
                      <a:pt x="3" y="0"/>
                    </a:cubicBezTo>
                    <a:cubicBezTo>
                      <a:pt x="3" y="0"/>
                      <a:pt x="4" y="0"/>
                      <a:pt x="4" y="0"/>
                    </a:cubicBezTo>
                    <a:cubicBezTo>
                      <a:pt x="5" y="0"/>
                      <a:pt x="5" y="0"/>
                      <a:pt x="5" y="0"/>
                    </a:cubicBezTo>
                    <a:cubicBezTo>
                      <a:pt x="5" y="0"/>
                      <a:pt x="5" y="0"/>
                      <a:pt x="6" y="0"/>
                    </a:cubicBezTo>
                    <a:cubicBezTo>
                      <a:pt x="6" y="1"/>
                      <a:pt x="6" y="1"/>
                      <a:pt x="6" y="1"/>
                    </a:cubicBezTo>
                    <a:cubicBezTo>
                      <a:pt x="10" y="13"/>
                      <a:pt x="10" y="13"/>
                      <a:pt x="10" y="13"/>
                    </a:cubicBezTo>
                    <a:cubicBezTo>
                      <a:pt x="14" y="1"/>
                      <a:pt x="14" y="1"/>
                      <a:pt x="14" y="1"/>
                    </a:cubicBezTo>
                    <a:cubicBezTo>
                      <a:pt x="14" y="1"/>
                      <a:pt x="14" y="0"/>
                      <a:pt x="14" y="0"/>
                    </a:cubicBezTo>
                    <a:cubicBezTo>
                      <a:pt x="15" y="0"/>
                      <a:pt x="15" y="0"/>
                      <a:pt x="15" y="0"/>
                    </a:cubicBezTo>
                    <a:cubicBezTo>
                      <a:pt x="15" y="0"/>
                      <a:pt x="16" y="0"/>
                      <a:pt x="17" y="0"/>
                    </a:cubicBezTo>
                    <a:cubicBezTo>
                      <a:pt x="17" y="0"/>
                      <a:pt x="18" y="0"/>
                      <a:pt x="18" y="0"/>
                    </a:cubicBezTo>
                    <a:cubicBezTo>
                      <a:pt x="19" y="0"/>
                      <a:pt x="19" y="0"/>
                      <a:pt x="19" y="0"/>
                    </a:cubicBezTo>
                    <a:cubicBezTo>
                      <a:pt x="19" y="0"/>
                      <a:pt x="19" y="1"/>
                      <a:pt x="19" y="1"/>
                    </a:cubicBezTo>
                    <a:cubicBezTo>
                      <a:pt x="19" y="1"/>
                      <a:pt x="19" y="1"/>
                      <a:pt x="19" y="2"/>
                    </a:cubicBezTo>
                    <a:lnTo>
                      <a:pt x="13"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0" name="Freeform 8701">
                <a:extLst>
                  <a:ext uri="{FF2B5EF4-FFF2-40B4-BE49-F238E27FC236}">
                    <a16:creationId xmlns:a16="http://schemas.microsoft.com/office/drawing/2014/main" id="{E133940C-C16C-4F34-8330-015C32E41600}"/>
                  </a:ext>
                </a:extLst>
              </p:cNvPr>
              <p:cNvSpPr>
                <a:spLocks/>
              </p:cNvSpPr>
              <p:nvPr/>
            </p:nvSpPr>
            <p:spPr bwMode="auto">
              <a:xfrm>
                <a:off x="-1635125" y="4156192"/>
                <a:ext cx="23813" cy="28575"/>
              </a:xfrm>
              <a:custGeom>
                <a:avLst/>
                <a:gdLst>
                  <a:gd name="T0" fmla="*/ 9 w 9"/>
                  <a:gd name="T1" fmla="*/ 6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8" y="2"/>
                      <a:pt x="8" y="1"/>
                    </a:cubicBezTo>
                    <a:cubicBezTo>
                      <a:pt x="8" y="1"/>
                      <a:pt x="7" y="1"/>
                      <a:pt x="7" y="0"/>
                    </a:cubicBezTo>
                    <a:cubicBezTo>
                      <a:pt x="6" y="0"/>
                      <a:pt x="5" y="0"/>
                      <a:pt x="5" y="0"/>
                    </a:cubicBezTo>
                    <a:cubicBezTo>
                      <a:pt x="4" y="0"/>
                      <a:pt x="3" y="0"/>
                      <a:pt x="3" y="0"/>
                    </a:cubicBezTo>
                    <a:cubicBezTo>
                      <a:pt x="2" y="0"/>
                      <a:pt x="2" y="1"/>
                      <a:pt x="1" y="1"/>
                    </a:cubicBezTo>
                    <a:cubicBezTo>
                      <a:pt x="1" y="2"/>
                      <a:pt x="1" y="2"/>
                      <a:pt x="0" y="3"/>
                    </a:cubicBezTo>
                    <a:cubicBezTo>
                      <a:pt x="0" y="4"/>
                      <a:pt x="0" y="5"/>
                      <a:pt x="0" y="6"/>
                    </a:cubicBezTo>
                    <a:cubicBezTo>
                      <a:pt x="0" y="6"/>
                      <a:pt x="0" y="7"/>
                      <a:pt x="0" y="8"/>
                    </a:cubicBezTo>
                    <a:cubicBezTo>
                      <a:pt x="0" y="9"/>
                      <a:pt x="1" y="9"/>
                      <a:pt x="1" y="10"/>
                    </a:cubicBezTo>
                    <a:cubicBezTo>
                      <a:pt x="1" y="10"/>
                      <a:pt x="2" y="11"/>
                      <a:pt x="2" y="11"/>
                    </a:cubicBezTo>
                    <a:cubicBezTo>
                      <a:pt x="3" y="11"/>
                      <a:pt x="4" y="11"/>
                      <a:pt x="5" y="11"/>
                    </a:cubicBezTo>
                    <a:cubicBezTo>
                      <a:pt x="5" y="11"/>
                      <a:pt x="6" y="11"/>
                      <a:pt x="7" y="11"/>
                    </a:cubicBezTo>
                    <a:cubicBezTo>
                      <a:pt x="7" y="11"/>
                      <a:pt x="8" y="10"/>
                      <a:pt x="8" y="10"/>
                    </a:cubicBezTo>
                    <a:cubicBezTo>
                      <a:pt x="8" y="9"/>
                      <a:pt x="9" y="9"/>
                      <a:pt x="9" y="8"/>
                    </a:cubicBezTo>
                    <a:cubicBezTo>
                      <a:pt x="9" y="7"/>
                      <a:pt x="9" y="6"/>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1" name="Freeform 8702">
                <a:extLst>
                  <a:ext uri="{FF2B5EF4-FFF2-40B4-BE49-F238E27FC236}">
                    <a16:creationId xmlns:a16="http://schemas.microsoft.com/office/drawing/2014/main" id="{BFCA1A7D-222A-4456-A523-583E93BCD1F3}"/>
                  </a:ext>
                </a:extLst>
              </p:cNvPr>
              <p:cNvSpPr>
                <a:spLocks/>
              </p:cNvSpPr>
              <p:nvPr/>
            </p:nvSpPr>
            <p:spPr bwMode="auto">
              <a:xfrm>
                <a:off x="-1649413" y="4145080"/>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6"/>
                    </a:cubicBezTo>
                    <a:cubicBezTo>
                      <a:pt x="16" y="17"/>
                      <a:pt x="15" y="18"/>
                      <a:pt x="14" y="18"/>
                    </a:cubicBezTo>
                    <a:cubicBezTo>
                      <a:pt x="12" y="19"/>
                      <a:pt x="11" y="19"/>
                      <a:pt x="9" y="19"/>
                    </a:cubicBezTo>
                    <a:cubicBezTo>
                      <a:pt x="8" y="19"/>
                      <a:pt x="6" y="19"/>
                      <a:pt x="5" y="19"/>
                    </a:cubicBezTo>
                    <a:cubicBezTo>
                      <a:pt x="4" y="18"/>
                      <a:pt x="3" y="17"/>
                      <a:pt x="2" y="17"/>
                    </a:cubicBezTo>
                    <a:cubicBezTo>
                      <a:pt x="1" y="16"/>
                      <a:pt x="1" y="15"/>
                      <a:pt x="0" y="14"/>
                    </a:cubicBezTo>
                    <a:cubicBezTo>
                      <a:pt x="0" y="13"/>
                      <a:pt x="0" y="11"/>
                      <a:pt x="0" y="10"/>
                    </a:cubicBezTo>
                    <a:cubicBezTo>
                      <a:pt x="0" y="8"/>
                      <a:pt x="0" y="7"/>
                      <a:pt x="0" y="6"/>
                    </a:cubicBezTo>
                    <a:cubicBezTo>
                      <a:pt x="1" y="5"/>
                      <a:pt x="1" y="3"/>
                      <a:pt x="2" y="3"/>
                    </a:cubicBezTo>
                    <a:cubicBezTo>
                      <a:pt x="3" y="2"/>
                      <a:pt x="4" y="1"/>
                      <a:pt x="5" y="1"/>
                    </a:cubicBezTo>
                    <a:cubicBezTo>
                      <a:pt x="7" y="0"/>
                      <a:pt x="8" y="0"/>
                      <a:pt x="10" y="0"/>
                    </a:cubicBezTo>
                    <a:cubicBezTo>
                      <a:pt x="11" y="0"/>
                      <a:pt x="13" y="0"/>
                      <a:pt x="14" y="1"/>
                    </a:cubicBezTo>
                    <a:cubicBezTo>
                      <a:pt x="15" y="1"/>
                      <a:pt x="16" y="2"/>
                      <a:pt x="17" y="2"/>
                    </a:cubicBezTo>
                    <a:cubicBezTo>
                      <a:pt x="18" y="3"/>
                      <a:pt x="18"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2" name="Freeform 8703">
                <a:extLst>
                  <a:ext uri="{FF2B5EF4-FFF2-40B4-BE49-F238E27FC236}">
                    <a16:creationId xmlns:a16="http://schemas.microsoft.com/office/drawing/2014/main" id="{374E6131-1DBE-4BA3-BB53-4061B4269323}"/>
                  </a:ext>
                </a:extLst>
              </p:cNvPr>
              <p:cNvSpPr>
                <a:spLocks/>
              </p:cNvSpPr>
              <p:nvPr/>
            </p:nvSpPr>
            <p:spPr bwMode="auto">
              <a:xfrm>
                <a:off x="-1587500" y="4119680"/>
                <a:ext cx="47625" cy="76200"/>
              </a:xfrm>
              <a:custGeom>
                <a:avLst/>
                <a:gdLst>
                  <a:gd name="T0" fmla="*/ 18 w 18"/>
                  <a:gd name="T1" fmla="*/ 28 h 29"/>
                  <a:gd name="T2" fmla="*/ 18 w 18"/>
                  <a:gd name="T3" fmla="*/ 29 h 29"/>
                  <a:gd name="T4" fmla="*/ 17 w 18"/>
                  <a:gd name="T5" fmla="*/ 29 h 29"/>
                  <a:gd name="T6" fmla="*/ 17 w 18"/>
                  <a:gd name="T7" fmla="*/ 29 h 29"/>
                  <a:gd name="T8" fmla="*/ 15 w 18"/>
                  <a:gd name="T9" fmla="*/ 29 h 29"/>
                  <a:gd name="T10" fmla="*/ 14 w 18"/>
                  <a:gd name="T11" fmla="*/ 29 h 29"/>
                  <a:gd name="T12" fmla="*/ 13 w 18"/>
                  <a:gd name="T13" fmla="*/ 29 h 29"/>
                  <a:gd name="T14" fmla="*/ 13 w 18"/>
                  <a:gd name="T15" fmla="*/ 29 h 29"/>
                  <a:gd name="T16" fmla="*/ 13 w 18"/>
                  <a:gd name="T17" fmla="*/ 28 h 29"/>
                  <a:gd name="T18" fmla="*/ 13 w 18"/>
                  <a:gd name="T19" fmla="*/ 18 h 29"/>
                  <a:gd name="T20" fmla="*/ 13 w 18"/>
                  <a:gd name="T21" fmla="*/ 16 h 29"/>
                  <a:gd name="T22" fmla="*/ 12 w 18"/>
                  <a:gd name="T23" fmla="*/ 15 h 29"/>
                  <a:gd name="T24" fmla="*/ 11 w 18"/>
                  <a:gd name="T25" fmla="*/ 14 h 29"/>
                  <a:gd name="T26" fmla="*/ 10 w 18"/>
                  <a:gd name="T27" fmla="*/ 14 h 29"/>
                  <a:gd name="T28" fmla="*/ 8 w 18"/>
                  <a:gd name="T29" fmla="*/ 14 h 29"/>
                  <a:gd name="T30" fmla="*/ 6 w 18"/>
                  <a:gd name="T31" fmla="*/ 17 h 29"/>
                  <a:gd name="T32" fmla="*/ 6 w 18"/>
                  <a:gd name="T33" fmla="*/ 28 h 29"/>
                  <a:gd name="T34" fmla="*/ 5 w 18"/>
                  <a:gd name="T35" fmla="*/ 29 h 29"/>
                  <a:gd name="T36" fmla="*/ 5 w 18"/>
                  <a:gd name="T37" fmla="*/ 29 h 29"/>
                  <a:gd name="T38" fmla="*/ 4 w 18"/>
                  <a:gd name="T39" fmla="*/ 29 h 29"/>
                  <a:gd name="T40" fmla="*/ 3 w 18"/>
                  <a:gd name="T41" fmla="*/ 29 h 29"/>
                  <a:gd name="T42" fmla="*/ 2 w 18"/>
                  <a:gd name="T43" fmla="*/ 29 h 29"/>
                  <a:gd name="T44" fmla="*/ 1 w 18"/>
                  <a:gd name="T45" fmla="*/ 29 h 29"/>
                  <a:gd name="T46" fmla="*/ 0 w 18"/>
                  <a:gd name="T47" fmla="*/ 29 h 29"/>
                  <a:gd name="T48" fmla="*/ 0 w 18"/>
                  <a:gd name="T49" fmla="*/ 28 h 29"/>
                  <a:gd name="T50" fmla="*/ 0 w 18"/>
                  <a:gd name="T51" fmla="*/ 1 h 29"/>
                  <a:gd name="T52" fmla="*/ 0 w 18"/>
                  <a:gd name="T53" fmla="*/ 1 h 29"/>
                  <a:gd name="T54" fmla="*/ 1 w 18"/>
                  <a:gd name="T55" fmla="*/ 1 h 29"/>
                  <a:gd name="T56" fmla="*/ 2 w 18"/>
                  <a:gd name="T57" fmla="*/ 0 h 29"/>
                  <a:gd name="T58" fmla="*/ 3 w 18"/>
                  <a:gd name="T59" fmla="*/ 0 h 29"/>
                  <a:gd name="T60" fmla="*/ 4 w 18"/>
                  <a:gd name="T61" fmla="*/ 0 h 29"/>
                  <a:gd name="T62" fmla="*/ 5 w 18"/>
                  <a:gd name="T63" fmla="*/ 1 h 29"/>
                  <a:gd name="T64" fmla="*/ 5 w 18"/>
                  <a:gd name="T65" fmla="*/ 1 h 29"/>
                  <a:gd name="T66" fmla="*/ 6 w 18"/>
                  <a:gd name="T67" fmla="*/ 1 h 29"/>
                  <a:gd name="T68" fmla="*/ 6 w 18"/>
                  <a:gd name="T69" fmla="*/ 12 h 29"/>
                  <a:gd name="T70" fmla="*/ 8 w 18"/>
                  <a:gd name="T71" fmla="*/ 11 h 29"/>
                  <a:gd name="T72" fmla="*/ 11 w 18"/>
                  <a:gd name="T73" fmla="*/ 10 h 29"/>
                  <a:gd name="T74" fmla="*/ 14 w 18"/>
                  <a:gd name="T75" fmla="*/ 11 h 29"/>
                  <a:gd name="T76" fmla="*/ 16 w 18"/>
                  <a:gd name="T77" fmla="*/ 12 h 29"/>
                  <a:gd name="T78" fmla="*/ 18 w 18"/>
                  <a:gd name="T79" fmla="*/ 14 h 29"/>
                  <a:gd name="T80" fmla="*/ 18 w 18"/>
                  <a:gd name="T81" fmla="*/ 18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9"/>
                      <a:pt x="18" y="29"/>
                    </a:cubicBezTo>
                    <a:cubicBezTo>
                      <a:pt x="18" y="29"/>
                      <a:pt x="18" y="29"/>
                      <a:pt x="17" y="29"/>
                    </a:cubicBezTo>
                    <a:cubicBezTo>
                      <a:pt x="17" y="29"/>
                      <a:pt x="17" y="29"/>
                      <a:pt x="17" y="29"/>
                    </a:cubicBezTo>
                    <a:cubicBezTo>
                      <a:pt x="16" y="29"/>
                      <a:pt x="16" y="29"/>
                      <a:pt x="15" y="29"/>
                    </a:cubicBezTo>
                    <a:cubicBezTo>
                      <a:pt x="15" y="29"/>
                      <a:pt x="14" y="29"/>
                      <a:pt x="14" y="29"/>
                    </a:cubicBezTo>
                    <a:cubicBezTo>
                      <a:pt x="14" y="29"/>
                      <a:pt x="13" y="29"/>
                      <a:pt x="13" y="29"/>
                    </a:cubicBezTo>
                    <a:cubicBezTo>
                      <a:pt x="13" y="29"/>
                      <a:pt x="13" y="29"/>
                      <a:pt x="13" y="29"/>
                    </a:cubicBezTo>
                    <a:cubicBezTo>
                      <a:pt x="13" y="29"/>
                      <a:pt x="13" y="28"/>
                      <a:pt x="13" y="28"/>
                    </a:cubicBezTo>
                    <a:cubicBezTo>
                      <a:pt x="13" y="18"/>
                      <a:pt x="13" y="18"/>
                      <a:pt x="13" y="18"/>
                    </a:cubicBezTo>
                    <a:cubicBezTo>
                      <a:pt x="13" y="17"/>
                      <a:pt x="13" y="17"/>
                      <a:pt x="13" y="16"/>
                    </a:cubicBezTo>
                    <a:cubicBezTo>
                      <a:pt x="12" y="16"/>
                      <a:pt x="12" y="15"/>
                      <a:pt x="12" y="15"/>
                    </a:cubicBezTo>
                    <a:cubicBezTo>
                      <a:pt x="12" y="15"/>
                      <a:pt x="11" y="14"/>
                      <a:pt x="11" y="14"/>
                    </a:cubicBezTo>
                    <a:cubicBezTo>
                      <a:pt x="11" y="14"/>
                      <a:pt x="10" y="14"/>
                      <a:pt x="10" y="14"/>
                    </a:cubicBezTo>
                    <a:cubicBezTo>
                      <a:pt x="9" y="14"/>
                      <a:pt x="8" y="14"/>
                      <a:pt x="8" y="14"/>
                    </a:cubicBezTo>
                    <a:cubicBezTo>
                      <a:pt x="7" y="15"/>
                      <a:pt x="6" y="16"/>
                      <a:pt x="6" y="17"/>
                    </a:cubicBezTo>
                    <a:cubicBezTo>
                      <a:pt x="6" y="28"/>
                      <a:pt x="6" y="28"/>
                      <a:pt x="6" y="28"/>
                    </a:cubicBezTo>
                    <a:cubicBezTo>
                      <a:pt x="6" y="28"/>
                      <a:pt x="5" y="29"/>
                      <a:pt x="5" y="29"/>
                    </a:cubicBezTo>
                    <a:cubicBezTo>
                      <a:pt x="5" y="29"/>
                      <a:pt x="5" y="29"/>
                      <a:pt x="5" y="29"/>
                    </a:cubicBezTo>
                    <a:cubicBezTo>
                      <a:pt x="5" y="29"/>
                      <a:pt x="5" y="29"/>
                      <a:pt x="4" y="29"/>
                    </a:cubicBezTo>
                    <a:cubicBezTo>
                      <a:pt x="4" y="29"/>
                      <a:pt x="3" y="29"/>
                      <a:pt x="3" y="29"/>
                    </a:cubicBezTo>
                    <a:cubicBezTo>
                      <a:pt x="2" y="29"/>
                      <a:pt x="2" y="29"/>
                      <a:pt x="2" y="29"/>
                    </a:cubicBezTo>
                    <a:cubicBezTo>
                      <a:pt x="1" y="29"/>
                      <a:pt x="1" y="29"/>
                      <a:pt x="1" y="29"/>
                    </a:cubicBezTo>
                    <a:cubicBezTo>
                      <a:pt x="1" y="29"/>
                      <a:pt x="1" y="29"/>
                      <a:pt x="0" y="29"/>
                    </a:cubicBezTo>
                    <a:cubicBezTo>
                      <a:pt x="0" y="29"/>
                      <a:pt x="0" y="28"/>
                      <a:pt x="0" y="28"/>
                    </a:cubicBezTo>
                    <a:cubicBezTo>
                      <a:pt x="0" y="1"/>
                      <a:pt x="0" y="1"/>
                      <a:pt x="0" y="1"/>
                    </a:cubicBezTo>
                    <a:cubicBezTo>
                      <a:pt x="0" y="1"/>
                      <a:pt x="0" y="1"/>
                      <a:pt x="0" y="1"/>
                    </a:cubicBezTo>
                    <a:cubicBezTo>
                      <a:pt x="1" y="1"/>
                      <a:pt x="1" y="1"/>
                      <a:pt x="1" y="1"/>
                    </a:cubicBezTo>
                    <a:cubicBezTo>
                      <a:pt x="1" y="0"/>
                      <a:pt x="1" y="0"/>
                      <a:pt x="2" y="0"/>
                    </a:cubicBezTo>
                    <a:cubicBezTo>
                      <a:pt x="2" y="0"/>
                      <a:pt x="2" y="0"/>
                      <a:pt x="3" y="0"/>
                    </a:cubicBezTo>
                    <a:cubicBezTo>
                      <a:pt x="3" y="0"/>
                      <a:pt x="4" y="0"/>
                      <a:pt x="4" y="0"/>
                    </a:cubicBezTo>
                    <a:cubicBezTo>
                      <a:pt x="5" y="0"/>
                      <a:pt x="5" y="1"/>
                      <a:pt x="5" y="1"/>
                    </a:cubicBezTo>
                    <a:cubicBezTo>
                      <a:pt x="5" y="1"/>
                      <a:pt x="5" y="1"/>
                      <a:pt x="5" y="1"/>
                    </a:cubicBezTo>
                    <a:cubicBezTo>
                      <a:pt x="5" y="1"/>
                      <a:pt x="6" y="1"/>
                      <a:pt x="6" y="1"/>
                    </a:cubicBezTo>
                    <a:cubicBezTo>
                      <a:pt x="6" y="12"/>
                      <a:pt x="6" y="12"/>
                      <a:pt x="6" y="12"/>
                    </a:cubicBezTo>
                    <a:cubicBezTo>
                      <a:pt x="6" y="12"/>
                      <a:pt x="7" y="11"/>
                      <a:pt x="8" y="11"/>
                    </a:cubicBezTo>
                    <a:cubicBezTo>
                      <a:pt x="9" y="10"/>
                      <a:pt x="10" y="10"/>
                      <a:pt x="11" y="10"/>
                    </a:cubicBezTo>
                    <a:cubicBezTo>
                      <a:pt x="12" y="10"/>
                      <a:pt x="13" y="10"/>
                      <a:pt x="14" y="11"/>
                    </a:cubicBezTo>
                    <a:cubicBezTo>
                      <a:pt x="15" y="11"/>
                      <a:pt x="16" y="11"/>
                      <a:pt x="16" y="12"/>
                    </a:cubicBezTo>
                    <a:cubicBezTo>
                      <a:pt x="17" y="13"/>
                      <a:pt x="17" y="14"/>
                      <a:pt x="18" y="14"/>
                    </a:cubicBezTo>
                    <a:cubicBezTo>
                      <a:pt x="18" y="15"/>
                      <a:pt x="18" y="16"/>
                      <a:pt x="18" y="18"/>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3" name="Freeform 8704">
                <a:extLst>
                  <a:ext uri="{FF2B5EF4-FFF2-40B4-BE49-F238E27FC236}">
                    <a16:creationId xmlns:a16="http://schemas.microsoft.com/office/drawing/2014/main" id="{CF221473-6126-49D3-B2EB-652102B8B1B7}"/>
                  </a:ext>
                </a:extLst>
              </p:cNvPr>
              <p:cNvSpPr>
                <a:spLocks/>
              </p:cNvSpPr>
              <p:nvPr/>
            </p:nvSpPr>
            <p:spPr bwMode="auto">
              <a:xfrm>
                <a:off x="-1528763" y="4124442"/>
                <a:ext cx="15875" cy="15875"/>
              </a:xfrm>
              <a:custGeom>
                <a:avLst/>
                <a:gdLst>
                  <a:gd name="T0" fmla="*/ 6 w 6"/>
                  <a:gd name="T1" fmla="*/ 3 h 6"/>
                  <a:gd name="T2" fmla="*/ 6 w 6"/>
                  <a:gd name="T3" fmla="*/ 5 h 6"/>
                  <a:gd name="T4" fmla="*/ 3 w 6"/>
                  <a:gd name="T5" fmla="*/ 6 h 6"/>
                  <a:gd name="T6" fmla="*/ 1 w 6"/>
                  <a:gd name="T7" fmla="*/ 5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5"/>
                    </a:cubicBezTo>
                    <a:cubicBezTo>
                      <a:pt x="5" y="6"/>
                      <a:pt x="5" y="6"/>
                      <a:pt x="3" y="6"/>
                    </a:cubicBezTo>
                    <a:cubicBezTo>
                      <a:pt x="2" y="6"/>
                      <a:pt x="1" y="6"/>
                      <a:pt x="1" y="5"/>
                    </a:cubicBezTo>
                    <a:cubicBezTo>
                      <a:pt x="1" y="5"/>
                      <a:pt x="0" y="4"/>
                      <a:pt x="0" y="3"/>
                    </a:cubicBezTo>
                    <a:cubicBezTo>
                      <a:pt x="0" y="2"/>
                      <a:pt x="1" y="1"/>
                      <a:pt x="1" y="1"/>
                    </a:cubicBezTo>
                    <a:cubicBezTo>
                      <a:pt x="1" y="0"/>
                      <a:pt x="2" y="0"/>
                      <a:pt x="3" y="0"/>
                    </a:cubicBezTo>
                    <a:cubicBezTo>
                      <a:pt x="5" y="0"/>
                      <a:pt x="5" y="0"/>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4" name="Freeform 8705">
                <a:extLst>
                  <a:ext uri="{FF2B5EF4-FFF2-40B4-BE49-F238E27FC236}">
                    <a16:creationId xmlns:a16="http://schemas.microsoft.com/office/drawing/2014/main" id="{F1BEB246-9BB1-4D14-BE3E-72247B5D6B81}"/>
                  </a:ext>
                </a:extLst>
              </p:cNvPr>
              <p:cNvSpPr>
                <a:spLocks/>
              </p:cNvSpPr>
              <p:nvPr/>
            </p:nvSpPr>
            <p:spPr bwMode="auto">
              <a:xfrm>
                <a:off x="-1525588" y="4145080"/>
                <a:ext cx="12700" cy="50800"/>
              </a:xfrm>
              <a:custGeom>
                <a:avLst/>
                <a:gdLst>
                  <a:gd name="T0" fmla="*/ 5 w 5"/>
                  <a:gd name="T1" fmla="*/ 18 h 19"/>
                  <a:gd name="T2" fmla="*/ 5 w 5"/>
                  <a:gd name="T3" fmla="*/ 19 h 19"/>
                  <a:gd name="T4" fmla="*/ 4 w 5"/>
                  <a:gd name="T5" fmla="*/ 19 h 19"/>
                  <a:gd name="T6" fmla="*/ 4 w 5"/>
                  <a:gd name="T7" fmla="*/ 19 h 19"/>
                  <a:gd name="T8" fmla="*/ 2 w 5"/>
                  <a:gd name="T9" fmla="*/ 19 h 19"/>
                  <a:gd name="T10" fmla="*/ 1 w 5"/>
                  <a:gd name="T11" fmla="*/ 19 h 19"/>
                  <a:gd name="T12" fmla="*/ 0 w 5"/>
                  <a:gd name="T13" fmla="*/ 19 h 19"/>
                  <a:gd name="T14" fmla="*/ 0 w 5"/>
                  <a:gd name="T15" fmla="*/ 19 h 19"/>
                  <a:gd name="T16" fmla="*/ 0 w 5"/>
                  <a:gd name="T17" fmla="*/ 18 h 19"/>
                  <a:gd name="T18" fmla="*/ 0 w 5"/>
                  <a:gd name="T19" fmla="*/ 1 h 19"/>
                  <a:gd name="T20" fmla="*/ 0 w 5"/>
                  <a:gd name="T21" fmla="*/ 0 h 19"/>
                  <a:gd name="T22" fmla="*/ 0 w 5"/>
                  <a:gd name="T23" fmla="*/ 0 h 19"/>
                  <a:gd name="T24" fmla="*/ 1 w 5"/>
                  <a:gd name="T25" fmla="*/ 0 h 19"/>
                  <a:gd name="T26" fmla="*/ 2 w 5"/>
                  <a:gd name="T27" fmla="*/ 0 h 19"/>
                  <a:gd name="T28" fmla="*/ 4 w 5"/>
                  <a:gd name="T29" fmla="*/ 0 h 19"/>
                  <a:gd name="T30" fmla="*/ 4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8"/>
                      <a:pt x="0" y="18"/>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5" name="Freeform 8706">
                <a:extLst>
                  <a:ext uri="{FF2B5EF4-FFF2-40B4-BE49-F238E27FC236}">
                    <a16:creationId xmlns:a16="http://schemas.microsoft.com/office/drawing/2014/main" id="{D9351586-16AE-4ED6-84A6-A3A7BF5C0FF6}"/>
                  </a:ext>
                </a:extLst>
              </p:cNvPr>
              <p:cNvSpPr>
                <a:spLocks/>
              </p:cNvSpPr>
              <p:nvPr/>
            </p:nvSpPr>
            <p:spPr bwMode="auto">
              <a:xfrm>
                <a:off x="-1960563" y="4127617"/>
                <a:ext cx="52388" cy="68263"/>
              </a:xfrm>
              <a:custGeom>
                <a:avLst/>
                <a:gdLst>
                  <a:gd name="T0" fmla="*/ 20 w 20"/>
                  <a:gd name="T1" fmla="*/ 25 h 26"/>
                  <a:gd name="T2" fmla="*/ 20 w 20"/>
                  <a:gd name="T3" fmla="*/ 26 h 26"/>
                  <a:gd name="T4" fmla="*/ 19 w 20"/>
                  <a:gd name="T5" fmla="*/ 26 h 26"/>
                  <a:gd name="T6" fmla="*/ 18 w 20"/>
                  <a:gd name="T7" fmla="*/ 26 h 26"/>
                  <a:gd name="T8" fmla="*/ 17 w 20"/>
                  <a:gd name="T9" fmla="*/ 26 h 26"/>
                  <a:gd name="T10" fmla="*/ 15 w 20"/>
                  <a:gd name="T11" fmla="*/ 26 h 26"/>
                  <a:gd name="T12" fmla="*/ 14 w 20"/>
                  <a:gd name="T13" fmla="*/ 26 h 26"/>
                  <a:gd name="T14" fmla="*/ 14 w 20"/>
                  <a:gd name="T15" fmla="*/ 25 h 26"/>
                  <a:gd name="T16" fmla="*/ 6 w 20"/>
                  <a:gd name="T17" fmla="*/ 13 h 26"/>
                  <a:gd name="T18" fmla="*/ 6 w 20"/>
                  <a:gd name="T19" fmla="*/ 25 h 26"/>
                  <a:gd name="T20" fmla="*/ 6 w 20"/>
                  <a:gd name="T21" fmla="*/ 26 h 26"/>
                  <a:gd name="T22" fmla="*/ 5 w 20"/>
                  <a:gd name="T23" fmla="*/ 26 h 26"/>
                  <a:gd name="T24" fmla="*/ 4 w 20"/>
                  <a:gd name="T25" fmla="*/ 26 h 26"/>
                  <a:gd name="T26" fmla="*/ 3 w 20"/>
                  <a:gd name="T27" fmla="*/ 26 h 26"/>
                  <a:gd name="T28" fmla="*/ 2 w 20"/>
                  <a:gd name="T29" fmla="*/ 26 h 26"/>
                  <a:gd name="T30" fmla="*/ 1 w 20"/>
                  <a:gd name="T31" fmla="*/ 26 h 26"/>
                  <a:gd name="T32" fmla="*/ 1 w 20"/>
                  <a:gd name="T33" fmla="*/ 26 h 26"/>
                  <a:gd name="T34" fmla="*/ 0 w 20"/>
                  <a:gd name="T35" fmla="*/ 25 h 26"/>
                  <a:gd name="T36" fmla="*/ 0 w 20"/>
                  <a:gd name="T37" fmla="*/ 0 h 26"/>
                  <a:gd name="T38" fmla="*/ 1 w 20"/>
                  <a:gd name="T39" fmla="*/ 0 h 26"/>
                  <a:gd name="T40" fmla="*/ 1 w 20"/>
                  <a:gd name="T41" fmla="*/ 0 h 26"/>
                  <a:gd name="T42" fmla="*/ 2 w 20"/>
                  <a:gd name="T43" fmla="*/ 0 h 26"/>
                  <a:gd name="T44" fmla="*/ 3 w 20"/>
                  <a:gd name="T45" fmla="*/ 0 h 26"/>
                  <a:gd name="T46" fmla="*/ 4 w 20"/>
                  <a:gd name="T47" fmla="*/ 0 h 26"/>
                  <a:gd name="T48" fmla="*/ 5 w 20"/>
                  <a:gd name="T49" fmla="*/ 0 h 26"/>
                  <a:gd name="T50" fmla="*/ 6 w 20"/>
                  <a:gd name="T51" fmla="*/ 0 h 26"/>
                  <a:gd name="T52" fmla="*/ 6 w 20"/>
                  <a:gd name="T53" fmla="*/ 0 h 26"/>
                  <a:gd name="T54" fmla="*/ 6 w 20"/>
                  <a:gd name="T55" fmla="*/ 12 h 26"/>
                  <a:gd name="T56" fmla="*/ 14 w 20"/>
                  <a:gd name="T57" fmla="*/ 0 h 26"/>
                  <a:gd name="T58" fmla="*/ 14 w 20"/>
                  <a:gd name="T59" fmla="*/ 0 h 26"/>
                  <a:gd name="T60" fmla="*/ 14 w 20"/>
                  <a:gd name="T61" fmla="*/ 0 h 26"/>
                  <a:gd name="T62" fmla="*/ 15 w 20"/>
                  <a:gd name="T63" fmla="*/ 0 h 26"/>
                  <a:gd name="T64" fmla="*/ 17 w 20"/>
                  <a:gd name="T65" fmla="*/ 0 h 26"/>
                  <a:gd name="T66" fmla="*/ 18 w 20"/>
                  <a:gd name="T67" fmla="*/ 0 h 26"/>
                  <a:gd name="T68" fmla="*/ 19 w 20"/>
                  <a:gd name="T69" fmla="*/ 0 h 26"/>
                  <a:gd name="T70" fmla="*/ 19 w 20"/>
                  <a:gd name="T71" fmla="*/ 0 h 26"/>
                  <a:gd name="T72" fmla="*/ 19 w 20"/>
                  <a:gd name="T73" fmla="*/ 0 h 26"/>
                  <a:gd name="T74" fmla="*/ 19 w 20"/>
                  <a:gd name="T75" fmla="*/ 1 h 26"/>
                  <a:gd name="T76" fmla="*/ 18 w 20"/>
                  <a:gd name="T77" fmla="*/ 2 h 26"/>
                  <a:gd name="T78" fmla="*/ 11 w 20"/>
                  <a:gd name="T79" fmla="*/ 12 h 26"/>
                  <a:gd name="T80" fmla="*/ 19 w 20"/>
                  <a:gd name="T81" fmla="*/ 24 h 26"/>
                  <a:gd name="T82" fmla="*/ 20 w 20"/>
                  <a:gd name="T83" fmla="*/ 25 h 26"/>
                  <a:gd name="T84" fmla="*/ 20 w 20"/>
                  <a:gd name="T8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 h="26">
                    <a:moveTo>
                      <a:pt x="20" y="25"/>
                    </a:moveTo>
                    <a:cubicBezTo>
                      <a:pt x="20" y="25"/>
                      <a:pt x="20" y="26"/>
                      <a:pt x="20" y="26"/>
                    </a:cubicBezTo>
                    <a:cubicBezTo>
                      <a:pt x="20" y="26"/>
                      <a:pt x="19" y="26"/>
                      <a:pt x="19" y="26"/>
                    </a:cubicBezTo>
                    <a:cubicBezTo>
                      <a:pt x="19" y="26"/>
                      <a:pt x="19" y="26"/>
                      <a:pt x="18" y="26"/>
                    </a:cubicBezTo>
                    <a:cubicBezTo>
                      <a:pt x="18" y="26"/>
                      <a:pt x="17" y="26"/>
                      <a:pt x="17" y="26"/>
                    </a:cubicBezTo>
                    <a:cubicBezTo>
                      <a:pt x="16" y="26"/>
                      <a:pt x="15" y="26"/>
                      <a:pt x="15" y="26"/>
                    </a:cubicBezTo>
                    <a:cubicBezTo>
                      <a:pt x="15" y="26"/>
                      <a:pt x="14" y="26"/>
                      <a:pt x="14" y="26"/>
                    </a:cubicBezTo>
                    <a:cubicBezTo>
                      <a:pt x="14" y="26"/>
                      <a:pt x="14" y="26"/>
                      <a:pt x="14" y="25"/>
                    </a:cubicBezTo>
                    <a:cubicBezTo>
                      <a:pt x="6" y="13"/>
                      <a:pt x="6" y="13"/>
                      <a:pt x="6" y="13"/>
                    </a:cubicBezTo>
                    <a:cubicBezTo>
                      <a:pt x="6" y="25"/>
                      <a:pt x="6" y="25"/>
                      <a:pt x="6" y="25"/>
                    </a:cubicBezTo>
                    <a:cubicBezTo>
                      <a:pt x="6" y="26"/>
                      <a:pt x="6" y="26"/>
                      <a:pt x="6" y="26"/>
                    </a:cubicBezTo>
                    <a:cubicBezTo>
                      <a:pt x="6" y="26"/>
                      <a:pt x="5" y="26"/>
                      <a:pt x="5" y="26"/>
                    </a:cubicBezTo>
                    <a:cubicBezTo>
                      <a:pt x="5" y="26"/>
                      <a:pt x="5" y="26"/>
                      <a:pt x="4" y="26"/>
                    </a:cubicBezTo>
                    <a:cubicBezTo>
                      <a:pt x="4" y="26"/>
                      <a:pt x="4" y="26"/>
                      <a:pt x="3" y="26"/>
                    </a:cubicBezTo>
                    <a:cubicBezTo>
                      <a:pt x="3" y="26"/>
                      <a:pt x="2" y="26"/>
                      <a:pt x="2" y="26"/>
                    </a:cubicBezTo>
                    <a:cubicBezTo>
                      <a:pt x="1" y="26"/>
                      <a:pt x="1" y="26"/>
                      <a:pt x="1" y="26"/>
                    </a:cubicBezTo>
                    <a:cubicBezTo>
                      <a:pt x="1" y="26"/>
                      <a:pt x="1" y="26"/>
                      <a:pt x="1" y="26"/>
                    </a:cubicBezTo>
                    <a:cubicBezTo>
                      <a:pt x="0" y="26"/>
                      <a:pt x="0" y="26"/>
                      <a:pt x="0" y="25"/>
                    </a:cubicBezTo>
                    <a:cubicBezTo>
                      <a:pt x="0" y="0"/>
                      <a:pt x="0" y="0"/>
                      <a:pt x="0" y="0"/>
                    </a:cubicBezTo>
                    <a:cubicBezTo>
                      <a:pt x="0" y="0"/>
                      <a:pt x="0"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6" y="0"/>
                      <a:pt x="6" y="0"/>
                    </a:cubicBezTo>
                    <a:cubicBezTo>
                      <a:pt x="6" y="0"/>
                      <a:pt x="6" y="0"/>
                      <a:pt x="6" y="0"/>
                    </a:cubicBezTo>
                    <a:cubicBezTo>
                      <a:pt x="6" y="12"/>
                      <a:pt x="6" y="12"/>
                      <a:pt x="6" y="12"/>
                    </a:cubicBezTo>
                    <a:cubicBezTo>
                      <a:pt x="14" y="0"/>
                      <a:pt x="14" y="0"/>
                      <a:pt x="14" y="0"/>
                    </a:cubicBezTo>
                    <a:cubicBezTo>
                      <a:pt x="14" y="0"/>
                      <a:pt x="14" y="0"/>
                      <a:pt x="14" y="0"/>
                    </a:cubicBezTo>
                    <a:cubicBezTo>
                      <a:pt x="14" y="0"/>
                      <a:pt x="14" y="0"/>
                      <a:pt x="14" y="0"/>
                    </a:cubicBezTo>
                    <a:cubicBezTo>
                      <a:pt x="15" y="0"/>
                      <a:pt x="15" y="0"/>
                      <a:pt x="15" y="0"/>
                    </a:cubicBezTo>
                    <a:cubicBezTo>
                      <a:pt x="16" y="0"/>
                      <a:pt x="16" y="0"/>
                      <a:pt x="17" y="0"/>
                    </a:cubicBezTo>
                    <a:cubicBezTo>
                      <a:pt x="17" y="0"/>
                      <a:pt x="18" y="0"/>
                      <a:pt x="18" y="0"/>
                    </a:cubicBezTo>
                    <a:cubicBezTo>
                      <a:pt x="18" y="0"/>
                      <a:pt x="19" y="0"/>
                      <a:pt x="19" y="0"/>
                    </a:cubicBezTo>
                    <a:cubicBezTo>
                      <a:pt x="19" y="0"/>
                      <a:pt x="19" y="0"/>
                      <a:pt x="19" y="0"/>
                    </a:cubicBezTo>
                    <a:cubicBezTo>
                      <a:pt x="19" y="0"/>
                      <a:pt x="19" y="0"/>
                      <a:pt x="19" y="0"/>
                    </a:cubicBezTo>
                    <a:cubicBezTo>
                      <a:pt x="19" y="1"/>
                      <a:pt x="19" y="1"/>
                      <a:pt x="19" y="1"/>
                    </a:cubicBezTo>
                    <a:cubicBezTo>
                      <a:pt x="19" y="1"/>
                      <a:pt x="19" y="2"/>
                      <a:pt x="18" y="2"/>
                    </a:cubicBezTo>
                    <a:cubicBezTo>
                      <a:pt x="11" y="12"/>
                      <a:pt x="11" y="12"/>
                      <a:pt x="11" y="12"/>
                    </a:cubicBezTo>
                    <a:cubicBezTo>
                      <a:pt x="19" y="24"/>
                      <a:pt x="19" y="24"/>
                      <a:pt x="19" y="24"/>
                    </a:cubicBezTo>
                    <a:cubicBezTo>
                      <a:pt x="19" y="24"/>
                      <a:pt x="20" y="25"/>
                      <a:pt x="20" y="25"/>
                    </a:cubicBezTo>
                    <a:cubicBezTo>
                      <a:pt x="20" y="25"/>
                      <a:pt x="20" y="25"/>
                      <a:pt x="20"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96" name="Freeform 8707">
                <a:extLst>
                  <a:ext uri="{FF2B5EF4-FFF2-40B4-BE49-F238E27FC236}">
                    <a16:creationId xmlns:a16="http://schemas.microsoft.com/office/drawing/2014/main" id="{FF82C3B9-7602-4219-8039-67AC9E12E480}"/>
                  </a:ext>
                </a:extLst>
              </p:cNvPr>
              <p:cNvSpPr>
                <a:spLocks noEditPoints="1"/>
              </p:cNvSpPr>
              <p:nvPr/>
            </p:nvSpPr>
            <p:spPr bwMode="auto">
              <a:xfrm>
                <a:off x="-1905000" y="4143492"/>
                <a:ext cx="44450" cy="53975"/>
              </a:xfrm>
              <a:custGeom>
                <a:avLst/>
                <a:gdLst>
                  <a:gd name="T0" fmla="*/ 17 w 17"/>
                  <a:gd name="T1" fmla="*/ 19 h 21"/>
                  <a:gd name="T2" fmla="*/ 17 w 17"/>
                  <a:gd name="T3" fmla="*/ 20 h 21"/>
                  <a:gd name="T4" fmla="*/ 16 w 17"/>
                  <a:gd name="T5" fmla="*/ 20 h 21"/>
                  <a:gd name="T6" fmla="*/ 15 w 17"/>
                  <a:gd name="T7" fmla="*/ 20 h 21"/>
                  <a:gd name="T8" fmla="*/ 14 w 17"/>
                  <a:gd name="T9" fmla="*/ 20 h 21"/>
                  <a:gd name="T10" fmla="*/ 13 w 17"/>
                  <a:gd name="T11" fmla="*/ 20 h 21"/>
                  <a:gd name="T12" fmla="*/ 13 w 17"/>
                  <a:gd name="T13" fmla="*/ 19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5 h 21"/>
                  <a:gd name="T54" fmla="*/ 2 w 17"/>
                  <a:gd name="T55" fmla="*/ 6 h 21"/>
                  <a:gd name="T56" fmla="*/ 2 w 17"/>
                  <a:gd name="T57" fmla="*/ 6 h 21"/>
                  <a:gd name="T58" fmla="*/ 2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7 w 17"/>
                  <a:gd name="T73" fmla="*/ 0 h 21"/>
                  <a:gd name="T74" fmla="*/ 9 w 17"/>
                  <a:gd name="T75" fmla="*/ 0 h 21"/>
                  <a:gd name="T76" fmla="*/ 13 w 17"/>
                  <a:gd name="T77" fmla="*/ 0 h 21"/>
                  <a:gd name="T78" fmla="*/ 15 w 17"/>
                  <a:gd name="T79" fmla="*/ 2 h 21"/>
                  <a:gd name="T80" fmla="*/ 17 w 17"/>
                  <a:gd name="T81" fmla="*/ 4 h 21"/>
                  <a:gd name="T82" fmla="*/ 17 w 17"/>
                  <a:gd name="T83" fmla="*/ 7 h 21"/>
                  <a:gd name="T84" fmla="*/ 17 w 17"/>
                  <a:gd name="T85" fmla="*/ 19 h 21"/>
                  <a:gd name="T86" fmla="*/ 12 w 17"/>
                  <a:gd name="T87" fmla="*/ 12 h 21"/>
                  <a:gd name="T88" fmla="*/ 10 w 17"/>
                  <a:gd name="T89" fmla="*/ 12 h 21"/>
                  <a:gd name="T90" fmla="*/ 8 w 17"/>
                  <a:gd name="T91" fmla="*/ 12 h 21"/>
                  <a:gd name="T92" fmla="*/ 6 w 17"/>
                  <a:gd name="T93" fmla="*/ 12 h 21"/>
                  <a:gd name="T94" fmla="*/ 6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19"/>
                    </a:move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3" y="20"/>
                      <a:pt x="13" y="19"/>
                    </a:cubicBezTo>
                    <a:cubicBezTo>
                      <a:pt x="13" y="18"/>
                      <a:pt x="13" y="18"/>
                      <a:pt x="13" y="18"/>
                    </a:cubicBezTo>
                    <a:cubicBezTo>
                      <a:pt x="12" y="19"/>
                      <a:pt x="11" y="19"/>
                      <a:pt x="10" y="20"/>
                    </a:cubicBezTo>
                    <a:cubicBezTo>
                      <a:pt x="9" y="20"/>
                      <a:pt x="8" y="21"/>
                      <a:pt x="7" y="21"/>
                    </a:cubicBezTo>
                    <a:cubicBezTo>
                      <a:pt x="6" y="21"/>
                      <a:pt x="5" y="20"/>
                      <a:pt x="4" y="20"/>
                    </a:cubicBezTo>
                    <a:cubicBezTo>
                      <a:pt x="3" y="20"/>
                      <a:pt x="3" y="20"/>
                      <a:pt x="2" y="19"/>
                    </a:cubicBezTo>
                    <a:cubicBezTo>
                      <a:pt x="2" y="19"/>
                      <a:pt x="1" y="18"/>
                      <a:pt x="1" y="17"/>
                    </a:cubicBezTo>
                    <a:cubicBezTo>
                      <a:pt x="0" y="17"/>
                      <a:pt x="0" y="16"/>
                      <a:pt x="0" y="15"/>
                    </a:cubicBezTo>
                    <a:cubicBezTo>
                      <a:pt x="0" y="14"/>
                      <a:pt x="1" y="13"/>
                      <a:pt x="1" y="12"/>
                    </a:cubicBezTo>
                    <a:cubicBezTo>
                      <a:pt x="1" y="11"/>
                      <a:pt x="2" y="10"/>
                      <a:pt x="3" y="10"/>
                    </a:cubicBezTo>
                    <a:cubicBezTo>
                      <a:pt x="4" y="9"/>
                      <a:pt x="5" y="9"/>
                      <a:pt x="6" y="9"/>
                    </a:cubicBezTo>
                    <a:cubicBezTo>
                      <a:pt x="7" y="9"/>
                      <a:pt x="9" y="8"/>
                      <a:pt x="10" y="8"/>
                    </a:cubicBezTo>
                    <a:cubicBezTo>
                      <a:pt x="12" y="8"/>
                      <a:pt x="12" y="8"/>
                      <a:pt x="12" y="8"/>
                    </a:cubicBezTo>
                    <a:cubicBezTo>
                      <a:pt x="12" y="7"/>
                      <a:pt x="12" y="7"/>
                      <a:pt x="12" y="7"/>
                    </a:cubicBezTo>
                    <a:cubicBezTo>
                      <a:pt x="12" y="7"/>
                      <a:pt x="12" y="6"/>
                      <a:pt x="12" y="6"/>
                    </a:cubicBezTo>
                    <a:cubicBezTo>
                      <a:pt x="12" y="5"/>
                      <a:pt x="11" y="5"/>
                      <a:pt x="11" y="5"/>
                    </a:cubicBezTo>
                    <a:cubicBezTo>
                      <a:pt x="11" y="4"/>
                      <a:pt x="11" y="4"/>
                      <a:pt x="10" y="4"/>
                    </a:cubicBezTo>
                    <a:cubicBezTo>
                      <a:pt x="10" y="4"/>
                      <a:pt x="9" y="4"/>
                      <a:pt x="8" y="4"/>
                    </a:cubicBezTo>
                    <a:cubicBezTo>
                      <a:pt x="8" y="4"/>
                      <a:pt x="7" y="4"/>
                      <a:pt x="6" y="4"/>
                    </a:cubicBezTo>
                    <a:cubicBezTo>
                      <a:pt x="6" y="4"/>
                      <a:pt x="5" y="5"/>
                      <a:pt x="4" y="5"/>
                    </a:cubicBezTo>
                    <a:cubicBezTo>
                      <a:pt x="4" y="5"/>
                      <a:pt x="3" y="5"/>
                      <a:pt x="3" y="5"/>
                    </a:cubicBezTo>
                    <a:cubicBezTo>
                      <a:pt x="3" y="6"/>
                      <a:pt x="2" y="6"/>
                      <a:pt x="2" y="6"/>
                    </a:cubicBezTo>
                    <a:cubicBezTo>
                      <a:pt x="2" y="6"/>
                      <a:pt x="2" y="6"/>
                      <a:pt x="2" y="6"/>
                    </a:cubicBezTo>
                    <a:cubicBezTo>
                      <a:pt x="2" y="6"/>
                      <a:pt x="2" y="5"/>
                      <a:pt x="2" y="5"/>
                    </a:cubicBezTo>
                    <a:cubicBezTo>
                      <a:pt x="1" y="5"/>
                      <a:pt x="1" y="5"/>
                      <a:pt x="1" y="5"/>
                    </a:cubicBezTo>
                    <a:cubicBezTo>
                      <a:pt x="1" y="4"/>
                      <a:pt x="1" y="4"/>
                      <a:pt x="1" y="4"/>
                    </a:cubicBezTo>
                    <a:cubicBezTo>
                      <a:pt x="1" y="3"/>
                      <a:pt x="1" y="3"/>
                      <a:pt x="1" y="3"/>
                    </a:cubicBezTo>
                    <a:cubicBezTo>
                      <a:pt x="1" y="2"/>
                      <a:pt x="2" y="2"/>
                      <a:pt x="2" y="2"/>
                    </a:cubicBezTo>
                    <a:cubicBezTo>
                      <a:pt x="2" y="2"/>
                      <a:pt x="2" y="2"/>
                      <a:pt x="3" y="1"/>
                    </a:cubicBezTo>
                    <a:cubicBezTo>
                      <a:pt x="3" y="1"/>
                      <a:pt x="4" y="1"/>
                      <a:pt x="4" y="1"/>
                    </a:cubicBezTo>
                    <a:cubicBezTo>
                      <a:pt x="5" y="1"/>
                      <a:pt x="6" y="0"/>
                      <a:pt x="7"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lnTo>
                      <a:pt x="17" y="19"/>
                    </a:lnTo>
                    <a:close/>
                    <a:moveTo>
                      <a:pt x="12" y="12"/>
                    </a:moveTo>
                    <a:cubicBezTo>
                      <a:pt x="10" y="12"/>
                      <a:pt x="10" y="12"/>
                      <a:pt x="10" y="12"/>
                    </a:cubicBezTo>
                    <a:cubicBezTo>
                      <a:pt x="9" y="12"/>
                      <a:pt x="8" y="12"/>
                      <a:pt x="8" y="12"/>
                    </a:cubicBezTo>
                    <a:cubicBezTo>
                      <a:pt x="7" y="12"/>
                      <a:pt x="7" y="12"/>
                      <a:pt x="6" y="12"/>
                    </a:cubicBezTo>
                    <a:cubicBezTo>
                      <a:pt x="6" y="13"/>
                      <a:pt x="6" y="13"/>
                      <a:pt x="6" y="13"/>
                    </a:cubicBezTo>
                    <a:cubicBezTo>
                      <a:pt x="5" y="14"/>
                      <a:pt x="5" y="14"/>
                      <a:pt x="5" y="15"/>
                    </a:cubicBezTo>
                    <a:cubicBezTo>
                      <a:pt x="5" y="15"/>
                      <a:pt x="6" y="16"/>
                      <a:pt x="6" y="16"/>
                    </a:cubicBezTo>
                    <a:cubicBezTo>
                      <a:pt x="7"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97" name="Freeform 8708">
                <a:extLst>
                  <a:ext uri="{FF2B5EF4-FFF2-40B4-BE49-F238E27FC236}">
                    <a16:creationId xmlns:a16="http://schemas.microsoft.com/office/drawing/2014/main" id="{A91C968A-8E01-47AB-91C5-E690BB092084}"/>
                  </a:ext>
                </a:extLst>
              </p:cNvPr>
              <p:cNvSpPr>
                <a:spLocks/>
              </p:cNvSpPr>
              <p:nvPr/>
            </p:nvSpPr>
            <p:spPr bwMode="auto">
              <a:xfrm>
                <a:off x="-1846263" y="4143492"/>
                <a:ext cx="47625"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1 h 20"/>
                  <a:gd name="T56" fmla="*/ 1 w 18"/>
                  <a:gd name="T57" fmla="*/ 0 h 20"/>
                  <a:gd name="T58" fmla="*/ 2 w 18"/>
                  <a:gd name="T59" fmla="*/ 0 h 20"/>
                  <a:gd name="T60" fmla="*/ 3 w 18"/>
                  <a:gd name="T61" fmla="*/ 0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20"/>
                      <a:pt x="18"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2" y="20"/>
                      <a:pt x="12" y="20"/>
                      <a:pt x="12" y="19"/>
                    </a:cubicBezTo>
                    <a:cubicBezTo>
                      <a:pt x="12" y="9"/>
                      <a:pt x="12" y="9"/>
                      <a:pt x="12" y="9"/>
                    </a:cubicBezTo>
                    <a:cubicBezTo>
                      <a:pt x="12" y="8"/>
                      <a:pt x="12" y="7"/>
                      <a:pt x="12" y="7"/>
                    </a:cubicBezTo>
                    <a:cubicBezTo>
                      <a:pt x="12" y="6"/>
                      <a:pt x="12" y="6"/>
                      <a:pt x="12" y="6"/>
                    </a:cubicBezTo>
                    <a:cubicBezTo>
                      <a:pt x="11" y="5"/>
                      <a:pt x="11" y="5"/>
                      <a:pt x="11" y="5"/>
                    </a:cubicBezTo>
                    <a:cubicBezTo>
                      <a:pt x="10" y="5"/>
                      <a:pt x="10" y="5"/>
                      <a:pt x="9" y="5"/>
                    </a:cubicBezTo>
                    <a:cubicBezTo>
                      <a:pt x="9" y="5"/>
                      <a:pt x="8" y="5"/>
                      <a:pt x="7" y="5"/>
                    </a:cubicBezTo>
                    <a:cubicBezTo>
                      <a:pt x="7" y="6"/>
                      <a:pt x="6" y="6"/>
                      <a:pt x="5" y="7"/>
                    </a:cubicBezTo>
                    <a:cubicBezTo>
                      <a:pt x="5" y="19"/>
                      <a:pt x="5" y="19"/>
                      <a:pt x="5" y="19"/>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19"/>
                    </a:cubicBezTo>
                    <a:cubicBezTo>
                      <a:pt x="0" y="1"/>
                      <a:pt x="0" y="1"/>
                      <a:pt x="0" y="1"/>
                    </a:cubicBezTo>
                    <a:cubicBezTo>
                      <a:pt x="0" y="1"/>
                      <a:pt x="0" y="1"/>
                      <a:pt x="0" y="1"/>
                    </a:cubicBezTo>
                    <a:cubicBezTo>
                      <a:pt x="0" y="1"/>
                      <a:pt x="0" y="1"/>
                      <a:pt x="1" y="1"/>
                    </a:cubicBezTo>
                    <a:cubicBezTo>
                      <a:pt x="1" y="1"/>
                      <a:pt x="1" y="0"/>
                      <a:pt x="1" y="0"/>
                    </a:cubicBezTo>
                    <a:cubicBezTo>
                      <a:pt x="2" y="0"/>
                      <a:pt x="2" y="0"/>
                      <a:pt x="2" y="0"/>
                    </a:cubicBezTo>
                    <a:cubicBezTo>
                      <a:pt x="3" y="0"/>
                      <a:pt x="3" y="0"/>
                      <a:pt x="3" y="0"/>
                    </a:cubicBezTo>
                    <a:cubicBezTo>
                      <a:pt x="4" y="0"/>
                      <a:pt x="4" y="1"/>
                      <a:pt x="4" y="1"/>
                    </a:cubicBezTo>
                    <a:cubicBezTo>
                      <a:pt x="4" y="1"/>
                      <a:pt x="4" y="1"/>
                      <a:pt x="4" y="1"/>
                    </a:cubicBezTo>
                    <a:cubicBezTo>
                      <a:pt x="4"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98" name="Freeform 8709">
                <a:extLst>
                  <a:ext uri="{FF2B5EF4-FFF2-40B4-BE49-F238E27FC236}">
                    <a16:creationId xmlns:a16="http://schemas.microsoft.com/office/drawing/2014/main" id="{EF1E9C6D-502B-4CD1-8DF8-FAA607BD5725}"/>
                  </a:ext>
                </a:extLst>
              </p:cNvPr>
              <p:cNvSpPr>
                <a:spLocks noEditPoints="1"/>
              </p:cNvSpPr>
              <p:nvPr/>
            </p:nvSpPr>
            <p:spPr bwMode="auto">
              <a:xfrm>
                <a:off x="-1787525" y="4121267"/>
                <a:ext cx="47625" cy="76200"/>
              </a:xfrm>
              <a:custGeom>
                <a:avLst/>
                <a:gdLst>
                  <a:gd name="T0" fmla="*/ 18 w 18"/>
                  <a:gd name="T1" fmla="*/ 27 h 29"/>
                  <a:gd name="T2" fmla="*/ 18 w 18"/>
                  <a:gd name="T3" fmla="*/ 28 h 29"/>
                  <a:gd name="T4" fmla="*/ 17 w 18"/>
                  <a:gd name="T5" fmla="*/ 28 h 29"/>
                  <a:gd name="T6" fmla="*/ 17 w 18"/>
                  <a:gd name="T7" fmla="*/ 28 h 29"/>
                  <a:gd name="T8" fmla="*/ 16 w 18"/>
                  <a:gd name="T9" fmla="*/ 28 h 29"/>
                  <a:gd name="T10" fmla="*/ 15 w 18"/>
                  <a:gd name="T11" fmla="*/ 28 h 29"/>
                  <a:gd name="T12" fmla="*/ 14 w 18"/>
                  <a:gd name="T13" fmla="*/ 28 h 29"/>
                  <a:gd name="T14" fmla="*/ 14 w 18"/>
                  <a:gd name="T15" fmla="*/ 28 h 29"/>
                  <a:gd name="T16" fmla="*/ 14 w 18"/>
                  <a:gd name="T17" fmla="*/ 27 h 29"/>
                  <a:gd name="T18" fmla="*/ 14 w 18"/>
                  <a:gd name="T19" fmla="*/ 25 h 29"/>
                  <a:gd name="T20" fmla="*/ 11 w 18"/>
                  <a:gd name="T21" fmla="*/ 28 h 29"/>
                  <a:gd name="T22" fmla="*/ 7 w 18"/>
                  <a:gd name="T23" fmla="*/ 29 h 29"/>
                  <a:gd name="T24" fmla="*/ 4 w 18"/>
                  <a:gd name="T25" fmla="*/ 28 h 29"/>
                  <a:gd name="T26" fmla="*/ 1 w 18"/>
                  <a:gd name="T27" fmla="*/ 26 h 29"/>
                  <a:gd name="T28" fmla="*/ 0 w 18"/>
                  <a:gd name="T29" fmla="*/ 22 h 29"/>
                  <a:gd name="T30" fmla="*/ 0 w 18"/>
                  <a:gd name="T31" fmla="*/ 19 h 29"/>
                  <a:gd name="T32" fmla="*/ 0 w 18"/>
                  <a:gd name="T33" fmla="*/ 14 h 29"/>
                  <a:gd name="T34" fmla="*/ 2 w 18"/>
                  <a:gd name="T35" fmla="*/ 11 h 29"/>
                  <a:gd name="T36" fmla="*/ 4 w 18"/>
                  <a:gd name="T37" fmla="*/ 9 h 29"/>
                  <a:gd name="T38" fmla="*/ 8 w 18"/>
                  <a:gd name="T39" fmla="*/ 8 h 29"/>
                  <a:gd name="T40" fmla="*/ 10 w 18"/>
                  <a:gd name="T41" fmla="*/ 9 h 29"/>
                  <a:gd name="T42" fmla="*/ 13 w 18"/>
                  <a:gd name="T43" fmla="*/ 10 h 29"/>
                  <a:gd name="T44" fmla="*/ 13 w 18"/>
                  <a:gd name="T45" fmla="*/ 1 h 29"/>
                  <a:gd name="T46" fmla="*/ 13 w 18"/>
                  <a:gd name="T47" fmla="*/ 0 h 29"/>
                  <a:gd name="T48" fmla="*/ 13 w 18"/>
                  <a:gd name="T49" fmla="*/ 0 h 29"/>
                  <a:gd name="T50" fmla="*/ 14 w 18"/>
                  <a:gd name="T51" fmla="*/ 0 h 29"/>
                  <a:gd name="T52" fmla="*/ 15 w 18"/>
                  <a:gd name="T53" fmla="*/ 0 h 29"/>
                  <a:gd name="T54" fmla="*/ 17 w 18"/>
                  <a:gd name="T55" fmla="*/ 0 h 29"/>
                  <a:gd name="T56" fmla="*/ 17 w 18"/>
                  <a:gd name="T57" fmla="*/ 0 h 29"/>
                  <a:gd name="T58" fmla="*/ 18 w 18"/>
                  <a:gd name="T59" fmla="*/ 0 h 29"/>
                  <a:gd name="T60" fmla="*/ 18 w 18"/>
                  <a:gd name="T61" fmla="*/ 1 h 29"/>
                  <a:gd name="T62" fmla="*/ 18 w 18"/>
                  <a:gd name="T63" fmla="*/ 27 h 29"/>
                  <a:gd name="T64" fmla="*/ 13 w 18"/>
                  <a:gd name="T65" fmla="*/ 15 h 29"/>
                  <a:gd name="T66" fmla="*/ 11 w 18"/>
                  <a:gd name="T67" fmla="*/ 13 h 29"/>
                  <a:gd name="T68" fmla="*/ 9 w 18"/>
                  <a:gd name="T69" fmla="*/ 12 h 29"/>
                  <a:gd name="T70" fmla="*/ 7 w 18"/>
                  <a:gd name="T71" fmla="*/ 13 h 29"/>
                  <a:gd name="T72" fmla="*/ 6 w 18"/>
                  <a:gd name="T73" fmla="*/ 14 h 29"/>
                  <a:gd name="T74" fmla="*/ 5 w 18"/>
                  <a:gd name="T75" fmla="*/ 16 h 29"/>
                  <a:gd name="T76" fmla="*/ 5 w 18"/>
                  <a:gd name="T77" fmla="*/ 18 h 29"/>
                  <a:gd name="T78" fmla="*/ 5 w 18"/>
                  <a:gd name="T79" fmla="*/ 20 h 29"/>
                  <a:gd name="T80" fmla="*/ 6 w 18"/>
                  <a:gd name="T81" fmla="*/ 22 h 29"/>
                  <a:gd name="T82" fmla="*/ 7 w 18"/>
                  <a:gd name="T83" fmla="*/ 24 h 29"/>
                  <a:gd name="T84" fmla="*/ 8 w 18"/>
                  <a:gd name="T85" fmla="*/ 24 h 29"/>
                  <a:gd name="T86" fmla="*/ 10 w 18"/>
                  <a:gd name="T87" fmla="*/ 24 h 29"/>
                  <a:gd name="T88" fmla="*/ 11 w 18"/>
                  <a:gd name="T89" fmla="*/ 24 h 29"/>
                  <a:gd name="T90" fmla="*/ 12 w 18"/>
                  <a:gd name="T91" fmla="*/ 23 h 29"/>
                  <a:gd name="T92" fmla="*/ 13 w 18"/>
                  <a:gd name="T93" fmla="*/ 21 h 29"/>
                  <a:gd name="T94" fmla="*/ 13 w 18"/>
                  <a:gd name="T95"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7"/>
                    </a:moveTo>
                    <a:cubicBezTo>
                      <a:pt x="18" y="28"/>
                      <a:pt x="18" y="28"/>
                      <a:pt x="18" y="28"/>
                    </a:cubicBezTo>
                    <a:cubicBezTo>
                      <a:pt x="18" y="28"/>
                      <a:pt x="18" y="28"/>
                      <a:pt x="17" y="28"/>
                    </a:cubicBezTo>
                    <a:cubicBezTo>
                      <a:pt x="17" y="28"/>
                      <a:pt x="17" y="28"/>
                      <a:pt x="17" y="28"/>
                    </a:cubicBezTo>
                    <a:cubicBezTo>
                      <a:pt x="17" y="28"/>
                      <a:pt x="16" y="28"/>
                      <a:pt x="16" y="28"/>
                    </a:cubicBezTo>
                    <a:cubicBezTo>
                      <a:pt x="15" y="28"/>
                      <a:pt x="15" y="28"/>
                      <a:pt x="15" y="28"/>
                    </a:cubicBezTo>
                    <a:cubicBezTo>
                      <a:pt x="14" y="28"/>
                      <a:pt x="14" y="28"/>
                      <a:pt x="14" y="28"/>
                    </a:cubicBezTo>
                    <a:cubicBezTo>
                      <a:pt x="14" y="28"/>
                      <a:pt x="14" y="28"/>
                      <a:pt x="14" y="28"/>
                    </a:cubicBezTo>
                    <a:cubicBezTo>
                      <a:pt x="14" y="28"/>
                      <a:pt x="14" y="28"/>
                      <a:pt x="14" y="27"/>
                    </a:cubicBezTo>
                    <a:cubicBezTo>
                      <a:pt x="14" y="25"/>
                      <a:pt x="14" y="25"/>
                      <a:pt x="14" y="25"/>
                    </a:cubicBezTo>
                    <a:cubicBezTo>
                      <a:pt x="13" y="26"/>
                      <a:pt x="12" y="27"/>
                      <a:pt x="11" y="28"/>
                    </a:cubicBezTo>
                    <a:cubicBezTo>
                      <a:pt x="10" y="28"/>
                      <a:pt x="8" y="29"/>
                      <a:pt x="7" y="29"/>
                    </a:cubicBezTo>
                    <a:cubicBezTo>
                      <a:pt x="6" y="29"/>
                      <a:pt x="5" y="28"/>
                      <a:pt x="4" y="28"/>
                    </a:cubicBezTo>
                    <a:cubicBezTo>
                      <a:pt x="3" y="27"/>
                      <a:pt x="2" y="27"/>
                      <a:pt x="1" y="26"/>
                    </a:cubicBezTo>
                    <a:cubicBezTo>
                      <a:pt x="1" y="25"/>
                      <a:pt x="0" y="24"/>
                      <a:pt x="0" y="22"/>
                    </a:cubicBezTo>
                    <a:cubicBezTo>
                      <a:pt x="0" y="21"/>
                      <a:pt x="0" y="20"/>
                      <a:pt x="0" y="19"/>
                    </a:cubicBezTo>
                    <a:cubicBezTo>
                      <a:pt x="0" y="17"/>
                      <a:pt x="0" y="15"/>
                      <a:pt x="0" y="14"/>
                    </a:cubicBezTo>
                    <a:cubicBezTo>
                      <a:pt x="0" y="13"/>
                      <a:pt x="1" y="12"/>
                      <a:pt x="2" y="11"/>
                    </a:cubicBezTo>
                    <a:cubicBezTo>
                      <a:pt x="2" y="10"/>
                      <a:pt x="3" y="9"/>
                      <a:pt x="4" y="9"/>
                    </a:cubicBezTo>
                    <a:cubicBezTo>
                      <a:pt x="5" y="8"/>
                      <a:pt x="6" y="8"/>
                      <a:pt x="8" y="8"/>
                    </a:cubicBezTo>
                    <a:cubicBezTo>
                      <a:pt x="9" y="8"/>
                      <a:pt x="9" y="8"/>
                      <a:pt x="10" y="9"/>
                    </a:cubicBezTo>
                    <a:cubicBezTo>
                      <a:pt x="11" y="9"/>
                      <a:pt x="12" y="10"/>
                      <a:pt x="13" y="10"/>
                    </a:cubicBezTo>
                    <a:cubicBezTo>
                      <a:pt x="13" y="1"/>
                      <a:pt x="13" y="1"/>
                      <a:pt x="13" y="1"/>
                    </a:cubicBezTo>
                    <a:cubicBezTo>
                      <a:pt x="13" y="0"/>
                      <a:pt x="13" y="0"/>
                      <a:pt x="13" y="0"/>
                    </a:cubicBezTo>
                    <a:cubicBezTo>
                      <a:pt x="13" y="0"/>
                      <a:pt x="13" y="0"/>
                      <a:pt x="13" y="0"/>
                    </a:cubicBezTo>
                    <a:cubicBezTo>
                      <a:pt x="14" y="0"/>
                      <a:pt x="14" y="0"/>
                      <a:pt x="14" y="0"/>
                    </a:cubicBezTo>
                    <a:cubicBezTo>
                      <a:pt x="14" y="0"/>
                      <a:pt x="15" y="0"/>
                      <a:pt x="15" y="0"/>
                    </a:cubicBezTo>
                    <a:cubicBezTo>
                      <a:pt x="16" y="0"/>
                      <a:pt x="16" y="0"/>
                      <a:pt x="17" y="0"/>
                    </a:cubicBezTo>
                    <a:cubicBezTo>
                      <a:pt x="17" y="0"/>
                      <a:pt x="17" y="0"/>
                      <a:pt x="17" y="0"/>
                    </a:cubicBezTo>
                    <a:cubicBezTo>
                      <a:pt x="18" y="0"/>
                      <a:pt x="18" y="0"/>
                      <a:pt x="18" y="0"/>
                    </a:cubicBezTo>
                    <a:cubicBezTo>
                      <a:pt x="18" y="0"/>
                      <a:pt x="18" y="0"/>
                      <a:pt x="18" y="1"/>
                    </a:cubicBezTo>
                    <a:lnTo>
                      <a:pt x="18" y="27"/>
                    </a:lnTo>
                    <a:close/>
                    <a:moveTo>
                      <a:pt x="13" y="15"/>
                    </a:moveTo>
                    <a:cubicBezTo>
                      <a:pt x="12" y="14"/>
                      <a:pt x="11" y="14"/>
                      <a:pt x="11" y="13"/>
                    </a:cubicBezTo>
                    <a:cubicBezTo>
                      <a:pt x="10" y="13"/>
                      <a:pt x="9" y="12"/>
                      <a:pt x="9" y="12"/>
                    </a:cubicBezTo>
                    <a:cubicBezTo>
                      <a:pt x="8" y="12"/>
                      <a:pt x="7" y="13"/>
                      <a:pt x="7" y="13"/>
                    </a:cubicBezTo>
                    <a:cubicBezTo>
                      <a:pt x="6" y="13"/>
                      <a:pt x="6" y="14"/>
                      <a:pt x="6" y="14"/>
                    </a:cubicBezTo>
                    <a:cubicBezTo>
                      <a:pt x="5" y="15"/>
                      <a:pt x="5" y="15"/>
                      <a:pt x="5" y="16"/>
                    </a:cubicBezTo>
                    <a:cubicBezTo>
                      <a:pt x="5" y="17"/>
                      <a:pt x="5" y="17"/>
                      <a:pt x="5" y="18"/>
                    </a:cubicBezTo>
                    <a:cubicBezTo>
                      <a:pt x="5" y="19"/>
                      <a:pt x="5" y="20"/>
                      <a:pt x="5" y="20"/>
                    </a:cubicBezTo>
                    <a:cubicBezTo>
                      <a:pt x="5" y="21"/>
                      <a:pt x="5" y="22"/>
                      <a:pt x="6" y="22"/>
                    </a:cubicBezTo>
                    <a:cubicBezTo>
                      <a:pt x="6" y="23"/>
                      <a:pt x="6" y="23"/>
                      <a:pt x="7" y="24"/>
                    </a:cubicBezTo>
                    <a:cubicBezTo>
                      <a:pt x="7" y="24"/>
                      <a:pt x="8" y="24"/>
                      <a:pt x="8" y="24"/>
                    </a:cubicBezTo>
                    <a:cubicBezTo>
                      <a:pt x="9" y="24"/>
                      <a:pt x="9" y="24"/>
                      <a:pt x="10" y="24"/>
                    </a:cubicBezTo>
                    <a:cubicBezTo>
                      <a:pt x="10" y="24"/>
                      <a:pt x="10" y="24"/>
                      <a:pt x="11" y="24"/>
                    </a:cubicBezTo>
                    <a:cubicBezTo>
                      <a:pt x="11" y="23"/>
                      <a:pt x="11" y="23"/>
                      <a:pt x="12" y="23"/>
                    </a:cubicBezTo>
                    <a:cubicBezTo>
                      <a:pt x="12" y="22"/>
                      <a:pt x="12"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99" name="Freeform 8710">
                <a:extLst>
                  <a:ext uri="{FF2B5EF4-FFF2-40B4-BE49-F238E27FC236}">
                    <a16:creationId xmlns:a16="http://schemas.microsoft.com/office/drawing/2014/main" id="{1BCEE5B6-819B-403C-A239-E03EA3C823D8}"/>
                  </a:ext>
                </a:extLst>
              </p:cNvPr>
              <p:cNvSpPr>
                <a:spLocks noEditPoints="1"/>
              </p:cNvSpPr>
              <p:nvPr/>
            </p:nvSpPr>
            <p:spPr bwMode="auto">
              <a:xfrm>
                <a:off x="-1725613" y="4121267"/>
                <a:ext cx="15875" cy="74613"/>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9 h 28"/>
                  <a:gd name="T42" fmla="*/ 1 w 6"/>
                  <a:gd name="T43" fmla="*/ 8 h 28"/>
                  <a:gd name="T44" fmla="*/ 3 w 6"/>
                  <a:gd name="T45" fmla="*/ 8 h 28"/>
                  <a:gd name="T46" fmla="*/ 4 w 6"/>
                  <a:gd name="T47" fmla="*/ 8 h 28"/>
                  <a:gd name="T48" fmla="*/ 5 w 6"/>
                  <a:gd name="T49" fmla="*/ 9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5" y="6"/>
                      <a:pt x="4" y="6"/>
                      <a:pt x="3" y="6"/>
                    </a:cubicBezTo>
                    <a:cubicBezTo>
                      <a:pt x="1" y="6"/>
                      <a:pt x="1" y="6"/>
                      <a:pt x="0" y="5"/>
                    </a:cubicBezTo>
                    <a:cubicBezTo>
                      <a:pt x="0" y="5"/>
                      <a:pt x="0" y="4"/>
                      <a:pt x="0" y="3"/>
                    </a:cubicBezTo>
                    <a:cubicBezTo>
                      <a:pt x="0" y="2"/>
                      <a:pt x="0" y="1"/>
                      <a:pt x="0" y="1"/>
                    </a:cubicBezTo>
                    <a:cubicBezTo>
                      <a:pt x="1" y="1"/>
                      <a:pt x="2" y="0"/>
                      <a:pt x="3" y="0"/>
                    </a:cubicBezTo>
                    <a:cubicBezTo>
                      <a:pt x="4" y="0"/>
                      <a:pt x="5" y="1"/>
                      <a:pt x="5" y="1"/>
                    </a:cubicBezTo>
                    <a:cubicBezTo>
                      <a:pt x="5" y="1"/>
                      <a:pt x="6" y="2"/>
                      <a:pt x="6" y="3"/>
                    </a:cubicBezTo>
                    <a:close/>
                    <a:moveTo>
                      <a:pt x="5" y="27"/>
                    </a:moveTo>
                    <a:cubicBezTo>
                      <a:pt x="5" y="28"/>
                      <a:pt x="5" y="28"/>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8"/>
                      <a:pt x="0" y="27"/>
                    </a:cubicBezTo>
                    <a:cubicBezTo>
                      <a:pt x="0" y="9"/>
                      <a:pt x="0" y="9"/>
                      <a:pt x="0" y="9"/>
                    </a:cubicBezTo>
                    <a:cubicBezTo>
                      <a:pt x="0" y="9"/>
                      <a:pt x="0" y="9"/>
                      <a:pt x="0" y="9"/>
                    </a:cubicBezTo>
                    <a:cubicBezTo>
                      <a:pt x="0" y="9"/>
                      <a:pt x="0" y="9"/>
                      <a:pt x="1" y="9"/>
                    </a:cubicBezTo>
                    <a:cubicBezTo>
                      <a:pt x="1" y="9"/>
                      <a:pt x="1" y="8"/>
                      <a:pt x="1" y="8"/>
                    </a:cubicBezTo>
                    <a:cubicBezTo>
                      <a:pt x="2" y="8"/>
                      <a:pt x="2" y="8"/>
                      <a:pt x="3" y="8"/>
                    </a:cubicBezTo>
                    <a:cubicBezTo>
                      <a:pt x="3" y="8"/>
                      <a:pt x="4" y="8"/>
                      <a:pt x="4" y="8"/>
                    </a:cubicBezTo>
                    <a:cubicBezTo>
                      <a:pt x="4" y="8"/>
                      <a:pt x="5" y="9"/>
                      <a:pt x="5" y="9"/>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0" name="Freeform 8711">
                <a:extLst>
                  <a:ext uri="{FF2B5EF4-FFF2-40B4-BE49-F238E27FC236}">
                    <a16:creationId xmlns:a16="http://schemas.microsoft.com/office/drawing/2014/main" id="{E1E4C66E-2F16-4074-B3E0-B1248A07DD7A}"/>
                  </a:ext>
                </a:extLst>
              </p:cNvPr>
              <p:cNvSpPr>
                <a:spLocks/>
              </p:cNvSpPr>
              <p:nvPr/>
            </p:nvSpPr>
            <p:spPr bwMode="auto">
              <a:xfrm>
                <a:off x="-1704975" y="4143492"/>
                <a:ext cx="50800" cy="73025"/>
              </a:xfrm>
              <a:custGeom>
                <a:avLst/>
                <a:gdLst>
                  <a:gd name="T0" fmla="*/ 13 w 19"/>
                  <a:gd name="T1" fmla="*/ 20 h 28"/>
                  <a:gd name="T2" fmla="*/ 11 w 19"/>
                  <a:gd name="T3" fmla="*/ 27 h 28"/>
                  <a:gd name="T4" fmla="*/ 10 w 19"/>
                  <a:gd name="T5" fmla="*/ 27 h 28"/>
                  <a:gd name="T6" fmla="*/ 7 w 19"/>
                  <a:gd name="T7" fmla="*/ 28 h 28"/>
                  <a:gd name="T8" fmla="*/ 6 w 19"/>
                  <a:gd name="T9" fmla="*/ 27 h 28"/>
                  <a:gd name="T10" fmla="*/ 5 w 19"/>
                  <a:gd name="T11" fmla="*/ 27 h 28"/>
                  <a:gd name="T12" fmla="*/ 5 w 19"/>
                  <a:gd name="T13" fmla="*/ 27 h 28"/>
                  <a:gd name="T14" fmla="*/ 5 w 19"/>
                  <a:gd name="T15" fmla="*/ 26 h 28"/>
                  <a:gd name="T16" fmla="*/ 8 w 19"/>
                  <a:gd name="T17" fmla="*/ 20 h 28"/>
                  <a:gd name="T18" fmla="*/ 7 w 19"/>
                  <a:gd name="T19" fmla="*/ 20 h 28"/>
                  <a:gd name="T20" fmla="*/ 7 w 19"/>
                  <a:gd name="T21" fmla="*/ 19 h 28"/>
                  <a:gd name="T22" fmla="*/ 1 w 19"/>
                  <a:gd name="T23" fmla="*/ 2 h 28"/>
                  <a:gd name="T24" fmla="*/ 0 w 19"/>
                  <a:gd name="T25" fmla="*/ 1 h 28"/>
                  <a:gd name="T26" fmla="*/ 1 w 19"/>
                  <a:gd name="T27" fmla="*/ 1 h 28"/>
                  <a:gd name="T28" fmla="*/ 1 w 19"/>
                  <a:gd name="T29" fmla="*/ 0 h 28"/>
                  <a:gd name="T30" fmla="*/ 3 w 19"/>
                  <a:gd name="T31" fmla="*/ 0 h 28"/>
                  <a:gd name="T32" fmla="*/ 4 w 19"/>
                  <a:gd name="T33" fmla="*/ 0 h 28"/>
                  <a:gd name="T34" fmla="*/ 5 w 19"/>
                  <a:gd name="T35" fmla="*/ 1 h 28"/>
                  <a:gd name="T36" fmla="*/ 5 w 19"/>
                  <a:gd name="T37" fmla="*/ 1 h 28"/>
                  <a:gd name="T38" fmla="*/ 6 w 19"/>
                  <a:gd name="T39" fmla="*/ 2 h 28"/>
                  <a:gd name="T40" fmla="*/ 10 w 19"/>
                  <a:gd name="T41" fmla="*/ 14 h 28"/>
                  <a:gd name="T42" fmla="*/ 10 w 19"/>
                  <a:gd name="T43" fmla="*/ 14 h 28"/>
                  <a:gd name="T44" fmla="*/ 14 w 19"/>
                  <a:gd name="T45" fmla="*/ 1 h 28"/>
                  <a:gd name="T46" fmla="*/ 14 w 19"/>
                  <a:gd name="T47" fmla="*/ 1 h 28"/>
                  <a:gd name="T48" fmla="*/ 15 w 19"/>
                  <a:gd name="T49" fmla="*/ 0 h 28"/>
                  <a:gd name="T50" fmla="*/ 17 w 19"/>
                  <a:gd name="T51" fmla="*/ 0 h 28"/>
                  <a:gd name="T52" fmla="*/ 18 w 19"/>
                  <a:gd name="T53" fmla="*/ 0 h 28"/>
                  <a:gd name="T54" fmla="*/ 19 w 19"/>
                  <a:gd name="T55" fmla="*/ 1 h 28"/>
                  <a:gd name="T56" fmla="*/ 19 w 19"/>
                  <a:gd name="T57" fmla="*/ 1 h 28"/>
                  <a:gd name="T58" fmla="*/ 19 w 19"/>
                  <a:gd name="T59" fmla="*/ 2 h 28"/>
                  <a:gd name="T60" fmla="*/ 13 w 19"/>
                  <a:gd name="T6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8">
                    <a:moveTo>
                      <a:pt x="13" y="20"/>
                    </a:moveTo>
                    <a:cubicBezTo>
                      <a:pt x="11" y="27"/>
                      <a:pt x="11" y="27"/>
                      <a:pt x="11" y="27"/>
                    </a:cubicBezTo>
                    <a:cubicBezTo>
                      <a:pt x="11" y="27"/>
                      <a:pt x="10" y="27"/>
                      <a:pt x="10" y="27"/>
                    </a:cubicBezTo>
                    <a:cubicBezTo>
                      <a:pt x="9" y="27"/>
                      <a:pt x="8" y="28"/>
                      <a:pt x="7" y="28"/>
                    </a:cubicBezTo>
                    <a:cubicBezTo>
                      <a:pt x="7" y="28"/>
                      <a:pt x="6" y="28"/>
                      <a:pt x="6" y="27"/>
                    </a:cubicBezTo>
                    <a:cubicBezTo>
                      <a:pt x="6" y="27"/>
                      <a:pt x="5" y="27"/>
                      <a:pt x="5" y="27"/>
                    </a:cubicBezTo>
                    <a:cubicBezTo>
                      <a:pt x="5" y="27"/>
                      <a:pt x="5" y="27"/>
                      <a:pt x="5" y="27"/>
                    </a:cubicBezTo>
                    <a:cubicBezTo>
                      <a:pt x="5" y="27"/>
                      <a:pt x="5" y="26"/>
                      <a:pt x="5" y="26"/>
                    </a:cubicBezTo>
                    <a:cubicBezTo>
                      <a:pt x="8" y="20"/>
                      <a:pt x="8" y="20"/>
                      <a:pt x="8" y="20"/>
                    </a:cubicBezTo>
                    <a:cubicBezTo>
                      <a:pt x="7" y="20"/>
                      <a:pt x="7" y="20"/>
                      <a:pt x="7" y="20"/>
                    </a:cubicBezTo>
                    <a:cubicBezTo>
                      <a:pt x="7" y="20"/>
                      <a:pt x="7" y="19"/>
                      <a:pt x="7" y="19"/>
                    </a:cubicBezTo>
                    <a:cubicBezTo>
                      <a:pt x="1" y="2"/>
                      <a:pt x="1" y="2"/>
                      <a:pt x="1" y="2"/>
                    </a:cubicBezTo>
                    <a:cubicBezTo>
                      <a:pt x="0" y="2"/>
                      <a:pt x="0" y="2"/>
                      <a:pt x="0" y="1"/>
                    </a:cubicBezTo>
                    <a:cubicBezTo>
                      <a:pt x="0" y="1"/>
                      <a:pt x="0" y="1"/>
                      <a:pt x="1" y="1"/>
                    </a:cubicBezTo>
                    <a:cubicBezTo>
                      <a:pt x="1" y="1"/>
                      <a:pt x="1" y="1"/>
                      <a:pt x="1" y="0"/>
                    </a:cubicBezTo>
                    <a:cubicBezTo>
                      <a:pt x="2" y="0"/>
                      <a:pt x="2" y="0"/>
                      <a:pt x="3" y="0"/>
                    </a:cubicBezTo>
                    <a:cubicBezTo>
                      <a:pt x="3" y="0"/>
                      <a:pt x="4" y="0"/>
                      <a:pt x="4" y="0"/>
                    </a:cubicBezTo>
                    <a:cubicBezTo>
                      <a:pt x="5" y="0"/>
                      <a:pt x="5" y="0"/>
                      <a:pt x="5" y="1"/>
                    </a:cubicBezTo>
                    <a:cubicBezTo>
                      <a:pt x="5" y="1"/>
                      <a:pt x="5" y="1"/>
                      <a:pt x="5" y="1"/>
                    </a:cubicBezTo>
                    <a:cubicBezTo>
                      <a:pt x="6" y="1"/>
                      <a:pt x="6" y="1"/>
                      <a:pt x="6" y="2"/>
                    </a:cubicBezTo>
                    <a:cubicBezTo>
                      <a:pt x="10" y="14"/>
                      <a:pt x="10" y="14"/>
                      <a:pt x="10" y="14"/>
                    </a:cubicBezTo>
                    <a:cubicBezTo>
                      <a:pt x="10" y="14"/>
                      <a:pt x="10" y="14"/>
                      <a:pt x="10" y="14"/>
                    </a:cubicBezTo>
                    <a:cubicBezTo>
                      <a:pt x="14" y="1"/>
                      <a:pt x="14" y="1"/>
                      <a:pt x="14" y="1"/>
                    </a:cubicBezTo>
                    <a:cubicBezTo>
                      <a:pt x="14" y="1"/>
                      <a:pt x="14" y="1"/>
                      <a:pt x="14" y="1"/>
                    </a:cubicBezTo>
                    <a:cubicBezTo>
                      <a:pt x="15" y="1"/>
                      <a:pt x="15" y="1"/>
                      <a:pt x="15" y="0"/>
                    </a:cubicBezTo>
                    <a:cubicBezTo>
                      <a:pt x="15" y="0"/>
                      <a:pt x="16" y="0"/>
                      <a:pt x="17" y="0"/>
                    </a:cubicBezTo>
                    <a:cubicBezTo>
                      <a:pt x="17" y="0"/>
                      <a:pt x="18" y="0"/>
                      <a:pt x="18" y="0"/>
                    </a:cubicBezTo>
                    <a:cubicBezTo>
                      <a:pt x="18" y="1"/>
                      <a:pt x="19" y="1"/>
                      <a:pt x="19" y="1"/>
                    </a:cubicBezTo>
                    <a:cubicBezTo>
                      <a:pt x="19" y="1"/>
                      <a:pt x="19" y="1"/>
                      <a:pt x="19" y="1"/>
                    </a:cubicBezTo>
                    <a:cubicBezTo>
                      <a:pt x="19" y="2"/>
                      <a:pt x="19" y="2"/>
                      <a:pt x="19" y="2"/>
                    </a:cubicBezTo>
                    <a:lnTo>
                      <a:pt x="1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1" name="Freeform 8712">
                <a:extLst>
                  <a:ext uri="{FF2B5EF4-FFF2-40B4-BE49-F238E27FC236}">
                    <a16:creationId xmlns:a16="http://schemas.microsoft.com/office/drawing/2014/main" id="{B1167AD0-52D6-426B-BC46-811BB80F9283}"/>
                  </a:ext>
                </a:extLst>
              </p:cNvPr>
              <p:cNvSpPr>
                <a:spLocks noEditPoints="1"/>
              </p:cNvSpPr>
              <p:nvPr/>
            </p:nvSpPr>
            <p:spPr bwMode="auto">
              <a:xfrm>
                <a:off x="-1649413" y="4143492"/>
                <a:ext cx="50800" cy="53975"/>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0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6 h 21"/>
                  <a:gd name="T60" fmla="*/ 11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2" y="20"/>
                      <a:pt x="11" y="21"/>
                      <a:pt x="9" y="21"/>
                    </a:cubicBezTo>
                    <a:cubicBezTo>
                      <a:pt x="8" y="21"/>
                      <a:pt x="6" y="20"/>
                      <a:pt x="5" y="20"/>
                    </a:cubicBezTo>
                    <a:cubicBezTo>
                      <a:pt x="4" y="19"/>
                      <a:pt x="3" y="19"/>
                      <a:pt x="2" y="18"/>
                    </a:cubicBezTo>
                    <a:cubicBezTo>
                      <a:pt x="1" y="17"/>
                      <a:pt x="1" y="16"/>
                      <a:pt x="0" y="15"/>
                    </a:cubicBezTo>
                    <a:cubicBezTo>
                      <a:pt x="0" y="14"/>
                      <a:pt x="0" y="12"/>
                      <a:pt x="0" y="10"/>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5"/>
                      <a:pt x="19" y="6"/>
                    </a:cubicBezTo>
                    <a:cubicBezTo>
                      <a:pt x="19" y="7"/>
                      <a:pt x="19" y="9"/>
                      <a:pt x="19" y="10"/>
                    </a:cubicBezTo>
                    <a:close/>
                    <a:moveTo>
                      <a:pt x="14" y="10"/>
                    </a:moveTo>
                    <a:cubicBezTo>
                      <a:pt x="14" y="9"/>
                      <a:pt x="14" y="9"/>
                      <a:pt x="14" y="8"/>
                    </a:cubicBezTo>
                    <a:cubicBezTo>
                      <a:pt x="14" y="7"/>
                      <a:pt x="13" y="6"/>
                      <a:pt x="13" y="6"/>
                    </a:cubicBezTo>
                    <a:cubicBezTo>
                      <a:pt x="13" y="5"/>
                      <a:pt x="12" y="5"/>
                      <a:pt x="12" y="5"/>
                    </a:cubicBezTo>
                    <a:cubicBezTo>
                      <a:pt x="11" y="4"/>
                      <a:pt x="10" y="4"/>
                      <a:pt x="9" y="4"/>
                    </a:cubicBezTo>
                    <a:cubicBezTo>
                      <a:pt x="9" y="4"/>
                      <a:pt x="8" y="4"/>
                      <a:pt x="7" y="5"/>
                    </a:cubicBezTo>
                    <a:cubicBezTo>
                      <a:pt x="7" y="5"/>
                      <a:pt x="6" y="5"/>
                      <a:pt x="6" y="6"/>
                    </a:cubicBezTo>
                    <a:cubicBezTo>
                      <a:pt x="6" y="6"/>
                      <a:pt x="5" y="7"/>
                      <a:pt x="5" y="8"/>
                    </a:cubicBezTo>
                    <a:cubicBezTo>
                      <a:pt x="5" y="8"/>
                      <a:pt x="5" y="9"/>
                      <a:pt x="5" y="10"/>
                    </a:cubicBezTo>
                    <a:cubicBezTo>
                      <a:pt x="5" y="11"/>
                      <a:pt x="5" y="12"/>
                      <a:pt x="5" y="13"/>
                    </a:cubicBezTo>
                    <a:cubicBezTo>
                      <a:pt x="5" y="14"/>
                      <a:pt x="6" y="14"/>
                      <a:pt x="6" y="15"/>
                    </a:cubicBezTo>
                    <a:cubicBezTo>
                      <a:pt x="6" y="15"/>
                      <a:pt x="7" y="16"/>
                      <a:pt x="7" y="16"/>
                    </a:cubicBezTo>
                    <a:cubicBezTo>
                      <a:pt x="8" y="16"/>
                      <a:pt x="9" y="16"/>
                      <a:pt x="9" y="16"/>
                    </a:cubicBezTo>
                    <a:cubicBezTo>
                      <a:pt x="10" y="16"/>
                      <a:pt x="11" y="16"/>
                      <a:pt x="11" y="16"/>
                    </a:cubicBezTo>
                    <a:cubicBezTo>
                      <a:pt x="12" y="16"/>
                      <a:pt x="12" y="15"/>
                      <a:pt x="13" y="15"/>
                    </a:cubicBezTo>
                    <a:cubicBezTo>
                      <a:pt x="13" y="14"/>
                      <a:pt x="13"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2" name="Freeform 8713">
                <a:extLst>
                  <a:ext uri="{FF2B5EF4-FFF2-40B4-BE49-F238E27FC236}">
                    <a16:creationId xmlns:a16="http://schemas.microsoft.com/office/drawing/2014/main" id="{8005BEE5-7760-4CE3-811C-A1CECAD4EF96}"/>
                  </a:ext>
                </a:extLst>
              </p:cNvPr>
              <p:cNvSpPr>
                <a:spLocks/>
              </p:cNvSpPr>
              <p:nvPr/>
            </p:nvSpPr>
            <p:spPr bwMode="auto">
              <a:xfrm>
                <a:off x="-1587500" y="4121267"/>
                <a:ext cx="47625" cy="74613"/>
              </a:xfrm>
              <a:custGeom>
                <a:avLst/>
                <a:gdLst>
                  <a:gd name="T0" fmla="*/ 18 w 18"/>
                  <a:gd name="T1" fmla="*/ 27 h 28"/>
                  <a:gd name="T2" fmla="*/ 18 w 18"/>
                  <a:gd name="T3" fmla="*/ 28 h 28"/>
                  <a:gd name="T4" fmla="*/ 17 w 18"/>
                  <a:gd name="T5" fmla="*/ 28 h 28"/>
                  <a:gd name="T6" fmla="*/ 16 w 18"/>
                  <a:gd name="T7" fmla="*/ 28 h 28"/>
                  <a:gd name="T8" fmla="*/ 15 w 18"/>
                  <a:gd name="T9" fmla="*/ 28 h 28"/>
                  <a:gd name="T10" fmla="*/ 14 w 18"/>
                  <a:gd name="T11" fmla="*/ 28 h 28"/>
                  <a:gd name="T12" fmla="*/ 13 w 18"/>
                  <a:gd name="T13" fmla="*/ 28 h 28"/>
                  <a:gd name="T14" fmla="*/ 13 w 18"/>
                  <a:gd name="T15" fmla="*/ 28 h 28"/>
                  <a:gd name="T16" fmla="*/ 13 w 18"/>
                  <a:gd name="T17" fmla="*/ 27 h 28"/>
                  <a:gd name="T18" fmla="*/ 13 w 18"/>
                  <a:gd name="T19" fmla="*/ 17 h 28"/>
                  <a:gd name="T20" fmla="*/ 12 w 18"/>
                  <a:gd name="T21" fmla="*/ 15 h 28"/>
                  <a:gd name="T22" fmla="*/ 12 w 18"/>
                  <a:gd name="T23" fmla="*/ 14 h 28"/>
                  <a:gd name="T24" fmla="*/ 11 w 18"/>
                  <a:gd name="T25" fmla="*/ 13 h 28"/>
                  <a:gd name="T26" fmla="*/ 10 w 18"/>
                  <a:gd name="T27" fmla="*/ 13 h 28"/>
                  <a:gd name="T28" fmla="*/ 8 w 18"/>
                  <a:gd name="T29" fmla="*/ 13 h 28"/>
                  <a:gd name="T30" fmla="*/ 5 w 18"/>
                  <a:gd name="T31" fmla="*/ 15 h 28"/>
                  <a:gd name="T32" fmla="*/ 5 w 18"/>
                  <a:gd name="T33" fmla="*/ 27 h 28"/>
                  <a:gd name="T34" fmla="*/ 5 w 18"/>
                  <a:gd name="T35" fmla="*/ 28 h 28"/>
                  <a:gd name="T36" fmla="*/ 5 w 18"/>
                  <a:gd name="T37" fmla="*/ 28 h 28"/>
                  <a:gd name="T38" fmla="*/ 4 w 18"/>
                  <a:gd name="T39" fmla="*/ 28 h 28"/>
                  <a:gd name="T40" fmla="*/ 3 w 18"/>
                  <a:gd name="T41" fmla="*/ 28 h 28"/>
                  <a:gd name="T42" fmla="*/ 2 w 18"/>
                  <a:gd name="T43" fmla="*/ 28 h 28"/>
                  <a:gd name="T44" fmla="*/ 1 w 18"/>
                  <a:gd name="T45" fmla="*/ 28 h 28"/>
                  <a:gd name="T46" fmla="*/ 0 w 18"/>
                  <a:gd name="T47" fmla="*/ 28 h 28"/>
                  <a:gd name="T48" fmla="*/ 0 w 18"/>
                  <a:gd name="T49" fmla="*/ 27 h 28"/>
                  <a:gd name="T50" fmla="*/ 0 w 18"/>
                  <a:gd name="T51" fmla="*/ 1 h 28"/>
                  <a:gd name="T52" fmla="*/ 0 w 18"/>
                  <a:gd name="T53" fmla="*/ 0 h 28"/>
                  <a:gd name="T54" fmla="*/ 1 w 18"/>
                  <a:gd name="T55" fmla="*/ 0 h 28"/>
                  <a:gd name="T56" fmla="*/ 2 w 18"/>
                  <a:gd name="T57" fmla="*/ 0 h 28"/>
                  <a:gd name="T58" fmla="*/ 3 w 18"/>
                  <a:gd name="T59" fmla="*/ 0 h 28"/>
                  <a:gd name="T60" fmla="*/ 4 w 18"/>
                  <a:gd name="T61" fmla="*/ 0 h 28"/>
                  <a:gd name="T62" fmla="*/ 5 w 18"/>
                  <a:gd name="T63" fmla="*/ 0 h 28"/>
                  <a:gd name="T64" fmla="*/ 5 w 18"/>
                  <a:gd name="T65" fmla="*/ 0 h 28"/>
                  <a:gd name="T66" fmla="*/ 5 w 18"/>
                  <a:gd name="T67" fmla="*/ 1 h 28"/>
                  <a:gd name="T68" fmla="*/ 5 w 18"/>
                  <a:gd name="T69" fmla="*/ 11 h 28"/>
                  <a:gd name="T70" fmla="*/ 8 w 18"/>
                  <a:gd name="T71" fmla="*/ 9 h 28"/>
                  <a:gd name="T72" fmla="*/ 11 w 18"/>
                  <a:gd name="T73" fmla="*/ 8 h 28"/>
                  <a:gd name="T74" fmla="*/ 14 w 18"/>
                  <a:gd name="T75" fmla="*/ 9 h 28"/>
                  <a:gd name="T76" fmla="*/ 16 w 18"/>
                  <a:gd name="T77" fmla="*/ 10 h 28"/>
                  <a:gd name="T78" fmla="*/ 17 w 18"/>
                  <a:gd name="T79" fmla="*/ 13 h 28"/>
                  <a:gd name="T80" fmla="*/ 18 w 18"/>
                  <a:gd name="T81" fmla="*/ 16 h 28"/>
                  <a:gd name="T82" fmla="*/ 18 w 18"/>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8">
                    <a:moveTo>
                      <a:pt x="18" y="27"/>
                    </a:moveTo>
                    <a:cubicBezTo>
                      <a:pt x="18" y="28"/>
                      <a:pt x="18" y="28"/>
                      <a:pt x="18" y="28"/>
                    </a:cubicBezTo>
                    <a:cubicBezTo>
                      <a:pt x="18" y="28"/>
                      <a:pt x="17" y="28"/>
                      <a:pt x="17" y="28"/>
                    </a:cubicBezTo>
                    <a:cubicBezTo>
                      <a:pt x="17" y="28"/>
                      <a:pt x="17" y="28"/>
                      <a:pt x="16" y="28"/>
                    </a:cubicBezTo>
                    <a:cubicBezTo>
                      <a:pt x="16" y="28"/>
                      <a:pt x="16" y="28"/>
                      <a:pt x="15" y="28"/>
                    </a:cubicBezTo>
                    <a:cubicBezTo>
                      <a:pt x="15" y="28"/>
                      <a:pt x="14" y="28"/>
                      <a:pt x="14" y="28"/>
                    </a:cubicBezTo>
                    <a:cubicBezTo>
                      <a:pt x="14" y="28"/>
                      <a:pt x="13" y="28"/>
                      <a:pt x="13" y="28"/>
                    </a:cubicBezTo>
                    <a:cubicBezTo>
                      <a:pt x="13" y="28"/>
                      <a:pt x="13" y="28"/>
                      <a:pt x="13" y="28"/>
                    </a:cubicBezTo>
                    <a:cubicBezTo>
                      <a:pt x="13" y="28"/>
                      <a:pt x="13" y="28"/>
                      <a:pt x="13" y="27"/>
                    </a:cubicBezTo>
                    <a:cubicBezTo>
                      <a:pt x="13" y="17"/>
                      <a:pt x="13" y="17"/>
                      <a:pt x="13" y="17"/>
                    </a:cubicBezTo>
                    <a:cubicBezTo>
                      <a:pt x="13" y="16"/>
                      <a:pt x="13" y="15"/>
                      <a:pt x="12" y="15"/>
                    </a:cubicBezTo>
                    <a:cubicBezTo>
                      <a:pt x="12" y="14"/>
                      <a:pt x="12" y="14"/>
                      <a:pt x="12" y="14"/>
                    </a:cubicBezTo>
                    <a:cubicBezTo>
                      <a:pt x="12" y="13"/>
                      <a:pt x="11" y="13"/>
                      <a:pt x="11" y="13"/>
                    </a:cubicBezTo>
                    <a:cubicBezTo>
                      <a:pt x="10" y="13"/>
                      <a:pt x="10" y="13"/>
                      <a:pt x="10" y="13"/>
                    </a:cubicBezTo>
                    <a:cubicBezTo>
                      <a:pt x="9" y="13"/>
                      <a:pt x="8" y="13"/>
                      <a:pt x="8" y="13"/>
                    </a:cubicBezTo>
                    <a:cubicBezTo>
                      <a:pt x="7" y="14"/>
                      <a:pt x="6" y="14"/>
                      <a:pt x="5" y="15"/>
                    </a:cubicBezTo>
                    <a:cubicBezTo>
                      <a:pt x="5" y="27"/>
                      <a:pt x="5" y="27"/>
                      <a:pt x="5" y="27"/>
                    </a:cubicBezTo>
                    <a:cubicBezTo>
                      <a:pt x="5" y="28"/>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1" y="28"/>
                      <a:pt x="0" y="28"/>
                    </a:cubicBezTo>
                    <a:cubicBezTo>
                      <a:pt x="0" y="28"/>
                      <a:pt x="0" y="28"/>
                      <a:pt x="0" y="27"/>
                    </a:cubicBezTo>
                    <a:cubicBezTo>
                      <a:pt x="0" y="1"/>
                      <a:pt x="0" y="1"/>
                      <a:pt x="0" y="1"/>
                    </a:cubicBezTo>
                    <a:cubicBezTo>
                      <a:pt x="0" y="0"/>
                      <a:pt x="0" y="0"/>
                      <a:pt x="0" y="0"/>
                    </a:cubicBezTo>
                    <a:cubicBezTo>
                      <a:pt x="1"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1"/>
                      <a:pt x="5" y="11"/>
                      <a:pt x="5" y="11"/>
                    </a:cubicBezTo>
                    <a:cubicBezTo>
                      <a:pt x="6" y="10"/>
                      <a:pt x="7" y="9"/>
                      <a:pt x="8" y="9"/>
                    </a:cubicBezTo>
                    <a:cubicBezTo>
                      <a:pt x="9" y="8"/>
                      <a:pt x="10" y="8"/>
                      <a:pt x="11" y="8"/>
                    </a:cubicBezTo>
                    <a:cubicBezTo>
                      <a:pt x="12" y="8"/>
                      <a:pt x="13" y="8"/>
                      <a:pt x="14" y="9"/>
                    </a:cubicBezTo>
                    <a:cubicBezTo>
                      <a:pt x="15" y="9"/>
                      <a:pt x="16" y="10"/>
                      <a:pt x="16" y="10"/>
                    </a:cubicBezTo>
                    <a:cubicBezTo>
                      <a:pt x="17" y="11"/>
                      <a:pt x="17" y="12"/>
                      <a:pt x="17" y="13"/>
                    </a:cubicBezTo>
                    <a:cubicBezTo>
                      <a:pt x="18" y="14"/>
                      <a:pt x="18" y="15"/>
                      <a:pt x="18" y="16"/>
                    </a:cubicBezTo>
                    <a:lnTo>
                      <a:pt x="18"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3" name="Freeform 8714">
                <a:extLst>
                  <a:ext uri="{FF2B5EF4-FFF2-40B4-BE49-F238E27FC236}">
                    <a16:creationId xmlns:a16="http://schemas.microsoft.com/office/drawing/2014/main" id="{974CC3A5-6428-4035-A282-594D1DC4DFB0}"/>
                  </a:ext>
                </a:extLst>
              </p:cNvPr>
              <p:cNvSpPr>
                <a:spLocks noEditPoints="1"/>
              </p:cNvSpPr>
              <p:nvPr/>
            </p:nvSpPr>
            <p:spPr bwMode="auto">
              <a:xfrm>
                <a:off x="-1528763" y="4121267"/>
                <a:ext cx="15875" cy="74613"/>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7 h 28"/>
                  <a:gd name="T20" fmla="*/ 6 w 6"/>
                  <a:gd name="T21" fmla="*/ 28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8 h 28"/>
                  <a:gd name="T34" fmla="*/ 1 w 6"/>
                  <a:gd name="T35" fmla="*/ 27 h 28"/>
                  <a:gd name="T36" fmla="*/ 1 w 6"/>
                  <a:gd name="T37" fmla="*/ 9 h 28"/>
                  <a:gd name="T38" fmla="*/ 1 w 6"/>
                  <a:gd name="T39" fmla="*/ 9 h 28"/>
                  <a:gd name="T40" fmla="*/ 1 w 6"/>
                  <a:gd name="T41" fmla="*/ 9 h 28"/>
                  <a:gd name="T42" fmla="*/ 2 w 6"/>
                  <a:gd name="T43" fmla="*/ 8 h 28"/>
                  <a:gd name="T44" fmla="*/ 3 w 6"/>
                  <a:gd name="T45" fmla="*/ 8 h 28"/>
                  <a:gd name="T46" fmla="*/ 5 w 6"/>
                  <a:gd name="T47" fmla="*/ 8 h 28"/>
                  <a:gd name="T48" fmla="*/ 5 w 6"/>
                  <a:gd name="T49" fmla="*/ 9 h 28"/>
                  <a:gd name="T50" fmla="*/ 6 w 6"/>
                  <a:gd name="T51" fmla="*/ 9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6"/>
                      <a:pt x="4" y="6"/>
                      <a:pt x="3" y="6"/>
                    </a:cubicBezTo>
                    <a:cubicBezTo>
                      <a:pt x="2" y="6"/>
                      <a:pt x="1" y="6"/>
                      <a:pt x="1" y="5"/>
                    </a:cubicBezTo>
                    <a:cubicBezTo>
                      <a:pt x="1" y="5"/>
                      <a:pt x="0" y="4"/>
                      <a:pt x="0" y="3"/>
                    </a:cubicBezTo>
                    <a:cubicBezTo>
                      <a:pt x="0" y="2"/>
                      <a:pt x="1" y="1"/>
                      <a:pt x="1" y="1"/>
                    </a:cubicBezTo>
                    <a:cubicBezTo>
                      <a:pt x="1" y="1"/>
                      <a:pt x="2" y="0"/>
                      <a:pt x="3" y="0"/>
                    </a:cubicBezTo>
                    <a:cubicBezTo>
                      <a:pt x="5" y="0"/>
                      <a:pt x="5" y="1"/>
                      <a:pt x="6" y="1"/>
                    </a:cubicBezTo>
                    <a:cubicBezTo>
                      <a:pt x="6" y="1"/>
                      <a:pt x="6" y="2"/>
                      <a:pt x="6" y="3"/>
                    </a:cubicBezTo>
                    <a:close/>
                    <a:moveTo>
                      <a:pt x="6" y="27"/>
                    </a:moveTo>
                    <a:cubicBezTo>
                      <a:pt x="6" y="28"/>
                      <a:pt x="6" y="28"/>
                      <a:pt x="6" y="28"/>
                    </a:cubicBezTo>
                    <a:cubicBezTo>
                      <a:pt x="6" y="28"/>
                      <a:pt x="6" y="28"/>
                      <a:pt x="5" y="28"/>
                    </a:cubicBezTo>
                    <a:cubicBezTo>
                      <a:pt x="5" y="28"/>
                      <a:pt x="5" y="28"/>
                      <a:pt x="5" y="28"/>
                    </a:cubicBezTo>
                    <a:cubicBezTo>
                      <a:pt x="4" y="28"/>
                      <a:pt x="4" y="28"/>
                      <a:pt x="3" y="28"/>
                    </a:cubicBezTo>
                    <a:cubicBezTo>
                      <a:pt x="3" y="28"/>
                      <a:pt x="2" y="28"/>
                      <a:pt x="2" y="28"/>
                    </a:cubicBezTo>
                    <a:cubicBezTo>
                      <a:pt x="2" y="28"/>
                      <a:pt x="2" y="28"/>
                      <a:pt x="1" y="28"/>
                    </a:cubicBezTo>
                    <a:cubicBezTo>
                      <a:pt x="1" y="28"/>
                      <a:pt x="1" y="28"/>
                      <a:pt x="1" y="28"/>
                    </a:cubicBezTo>
                    <a:cubicBezTo>
                      <a:pt x="1" y="28"/>
                      <a:pt x="1" y="28"/>
                      <a:pt x="1" y="27"/>
                    </a:cubicBezTo>
                    <a:cubicBezTo>
                      <a:pt x="1" y="9"/>
                      <a:pt x="1" y="9"/>
                      <a:pt x="1" y="9"/>
                    </a:cubicBezTo>
                    <a:cubicBezTo>
                      <a:pt x="1" y="9"/>
                      <a:pt x="1" y="9"/>
                      <a:pt x="1" y="9"/>
                    </a:cubicBezTo>
                    <a:cubicBezTo>
                      <a:pt x="1" y="9"/>
                      <a:pt x="1" y="9"/>
                      <a:pt x="1" y="9"/>
                    </a:cubicBezTo>
                    <a:cubicBezTo>
                      <a:pt x="2" y="9"/>
                      <a:pt x="2" y="8"/>
                      <a:pt x="2" y="8"/>
                    </a:cubicBezTo>
                    <a:cubicBezTo>
                      <a:pt x="2" y="8"/>
                      <a:pt x="3" y="8"/>
                      <a:pt x="3" y="8"/>
                    </a:cubicBezTo>
                    <a:cubicBezTo>
                      <a:pt x="4" y="8"/>
                      <a:pt x="4" y="8"/>
                      <a:pt x="5" y="8"/>
                    </a:cubicBezTo>
                    <a:cubicBezTo>
                      <a:pt x="5" y="8"/>
                      <a:pt x="5" y="9"/>
                      <a:pt x="5" y="9"/>
                    </a:cubicBezTo>
                    <a:cubicBezTo>
                      <a:pt x="6" y="9"/>
                      <a:pt x="6" y="9"/>
                      <a:pt x="6" y="9"/>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9" name="Group 9618">
              <a:extLst>
                <a:ext uri="{FF2B5EF4-FFF2-40B4-BE49-F238E27FC236}">
                  <a16:creationId xmlns:a16="http://schemas.microsoft.com/office/drawing/2014/main" id="{B10C60B6-1CA5-49C2-8517-91DF7F3C2005}"/>
                </a:ext>
              </a:extLst>
            </p:cNvPr>
            <p:cNvGrpSpPr/>
            <p:nvPr/>
          </p:nvGrpSpPr>
          <p:grpSpPr>
            <a:xfrm>
              <a:off x="2594606" y="4577833"/>
              <a:ext cx="274438" cy="85850"/>
              <a:chOff x="-1023937" y="4175242"/>
              <a:chExt cx="309562" cy="96838"/>
            </a:xfrm>
          </p:grpSpPr>
          <p:sp>
            <p:nvSpPr>
              <p:cNvPr id="8904" name="Freeform 8715">
                <a:extLst>
                  <a:ext uri="{FF2B5EF4-FFF2-40B4-BE49-F238E27FC236}">
                    <a16:creationId xmlns:a16="http://schemas.microsoft.com/office/drawing/2014/main" id="{384DDFEC-4A7B-4C56-8885-F4280AD9BA0A}"/>
                  </a:ext>
                </a:extLst>
              </p:cNvPr>
              <p:cNvSpPr>
                <a:spLocks/>
              </p:cNvSpPr>
              <p:nvPr/>
            </p:nvSpPr>
            <p:spPr bwMode="auto">
              <a:xfrm>
                <a:off x="-1023937" y="4180005"/>
                <a:ext cx="95250" cy="71438"/>
              </a:xfrm>
              <a:custGeom>
                <a:avLst/>
                <a:gdLst>
                  <a:gd name="T0" fmla="*/ 30 w 36"/>
                  <a:gd name="T1" fmla="*/ 26 h 27"/>
                  <a:gd name="T2" fmla="*/ 29 w 36"/>
                  <a:gd name="T3" fmla="*/ 26 h 27"/>
                  <a:gd name="T4" fmla="*/ 29 w 36"/>
                  <a:gd name="T5" fmla="*/ 27 h 27"/>
                  <a:gd name="T6" fmla="*/ 28 w 36"/>
                  <a:gd name="T7" fmla="*/ 27 h 27"/>
                  <a:gd name="T8" fmla="*/ 26 w 36"/>
                  <a:gd name="T9" fmla="*/ 27 h 27"/>
                  <a:gd name="T10" fmla="*/ 24 w 36"/>
                  <a:gd name="T11" fmla="*/ 27 h 27"/>
                  <a:gd name="T12" fmla="*/ 23 w 36"/>
                  <a:gd name="T13" fmla="*/ 27 h 27"/>
                  <a:gd name="T14" fmla="*/ 22 w 36"/>
                  <a:gd name="T15" fmla="*/ 26 h 27"/>
                  <a:gd name="T16" fmla="*/ 22 w 36"/>
                  <a:gd name="T17" fmla="*/ 26 h 27"/>
                  <a:gd name="T18" fmla="*/ 18 w 36"/>
                  <a:gd name="T19" fmla="*/ 9 h 27"/>
                  <a:gd name="T20" fmla="*/ 14 w 36"/>
                  <a:gd name="T21" fmla="*/ 26 h 27"/>
                  <a:gd name="T22" fmla="*/ 13 w 36"/>
                  <a:gd name="T23" fmla="*/ 26 h 27"/>
                  <a:gd name="T24" fmla="*/ 13 w 36"/>
                  <a:gd name="T25" fmla="*/ 27 h 27"/>
                  <a:gd name="T26" fmla="*/ 12 w 36"/>
                  <a:gd name="T27" fmla="*/ 27 h 27"/>
                  <a:gd name="T28" fmla="*/ 10 w 36"/>
                  <a:gd name="T29" fmla="*/ 27 h 27"/>
                  <a:gd name="T30" fmla="*/ 8 w 36"/>
                  <a:gd name="T31" fmla="*/ 27 h 27"/>
                  <a:gd name="T32" fmla="*/ 7 w 36"/>
                  <a:gd name="T33" fmla="*/ 27 h 27"/>
                  <a:gd name="T34" fmla="*/ 6 w 36"/>
                  <a:gd name="T35" fmla="*/ 26 h 27"/>
                  <a:gd name="T36" fmla="*/ 6 w 36"/>
                  <a:gd name="T37" fmla="*/ 26 h 27"/>
                  <a:gd name="T38" fmla="*/ 0 w 36"/>
                  <a:gd name="T39" fmla="*/ 2 h 27"/>
                  <a:gd name="T40" fmla="*/ 0 w 36"/>
                  <a:gd name="T41" fmla="*/ 1 h 27"/>
                  <a:gd name="T42" fmla="*/ 0 w 36"/>
                  <a:gd name="T43" fmla="*/ 0 h 27"/>
                  <a:gd name="T44" fmla="*/ 1 w 36"/>
                  <a:gd name="T45" fmla="*/ 0 h 27"/>
                  <a:gd name="T46" fmla="*/ 2 w 36"/>
                  <a:gd name="T47" fmla="*/ 0 h 27"/>
                  <a:gd name="T48" fmla="*/ 4 w 36"/>
                  <a:gd name="T49" fmla="*/ 0 h 27"/>
                  <a:gd name="T50" fmla="*/ 5 w 36"/>
                  <a:gd name="T51" fmla="*/ 0 h 27"/>
                  <a:gd name="T52" fmla="*/ 5 w 36"/>
                  <a:gd name="T53" fmla="*/ 1 h 27"/>
                  <a:gd name="T54" fmla="*/ 5 w 36"/>
                  <a:gd name="T55" fmla="*/ 1 h 27"/>
                  <a:gd name="T56" fmla="*/ 10 w 36"/>
                  <a:gd name="T57" fmla="*/ 22 h 27"/>
                  <a:gd name="T58" fmla="*/ 15 w 36"/>
                  <a:gd name="T59" fmla="*/ 1 h 27"/>
                  <a:gd name="T60" fmla="*/ 15 w 36"/>
                  <a:gd name="T61" fmla="*/ 1 h 27"/>
                  <a:gd name="T62" fmla="*/ 16 w 36"/>
                  <a:gd name="T63" fmla="*/ 0 h 27"/>
                  <a:gd name="T64" fmla="*/ 16 w 36"/>
                  <a:gd name="T65" fmla="*/ 0 h 27"/>
                  <a:gd name="T66" fmla="*/ 18 w 36"/>
                  <a:gd name="T67" fmla="*/ 0 h 27"/>
                  <a:gd name="T68" fmla="*/ 20 w 36"/>
                  <a:gd name="T69" fmla="*/ 0 h 27"/>
                  <a:gd name="T70" fmla="*/ 20 w 36"/>
                  <a:gd name="T71" fmla="*/ 0 h 27"/>
                  <a:gd name="T72" fmla="*/ 21 w 36"/>
                  <a:gd name="T73" fmla="*/ 1 h 27"/>
                  <a:gd name="T74" fmla="*/ 21 w 36"/>
                  <a:gd name="T75" fmla="*/ 1 h 27"/>
                  <a:gd name="T76" fmla="*/ 26 w 36"/>
                  <a:gd name="T77" fmla="*/ 22 h 27"/>
                  <a:gd name="T78" fmla="*/ 31 w 36"/>
                  <a:gd name="T79" fmla="*/ 1 h 27"/>
                  <a:gd name="T80" fmla="*/ 31 w 36"/>
                  <a:gd name="T81" fmla="*/ 1 h 27"/>
                  <a:gd name="T82" fmla="*/ 31 w 36"/>
                  <a:gd name="T83" fmla="*/ 0 h 27"/>
                  <a:gd name="T84" fmla="*/ 32 w 36"/>
                  <a:gd name="T85" fmla="*/ 0 h 27"/>
                  <a:gd name="T86" fmla="*/ 34 w 36"/>
                  <a:gd name="T87" fmla="*/ 0 h 27"/>
                  <a:gd name="T88" fmla="*/ 35 w 36"/>
                  <a:gd name="T89" fmla="*/ 0 h 27"/>
                  <a:gd name="T90" fmla="*/ 36 w 36"/>
                  <a:gd name="T91" fmla="*/ 0 h 27"/>
                  <a:gd name="T92" fmla="*/ 36 w 36"/>
                  <a:gd name="T93" fmla="*/ 1 h 27"/>
                  <a:gd name="T94" fmla="*/ 36 w 36"/>
                  <a:gd name="T95" fmla="*/ 2 h 27"/>
                  <a:gd name="T96" fmla="*/ 30 w 36"/>
                  <a:gd name="T97" fmla="*/ 25 h 27"/>
                  <a:gd name="T98" fmla="*/ 30 w 36"/>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7">
                    <a:moveTo>
                      <a:pt x="30" y="26"/>
                    </a:moveTo>
                    <a:cubicBezTo>
                      <a:pt x="30" y="26"/>
                      <a:pt x="30" y="26"/>
                      <a:pt x="29" y="26"/>
                    </a:cubicBezTo>
                    <a:cubicBezTo>
                      <a:pt x="29" y="26"/>
                      <a:pt x="29" y="27"/>
                      <a:pt x="29" y="27"/>
                    </a:cubicBezTo>
                    <a:cubicBezTo>
                      <a:pt x="29" y="27"/>
                      <a:pt x="28" y="27"/>
                      <a:pt x="28" y="27"/>
                    </a:cubicBezTo>
                    <a:cubicBezTo>
                      <a:pt x="27" y="27"/>
                      <a:pt x="27" y="27"/>
                      <a:pt x="26" y="27"/>
                    </a:cubicBezTo>
                    <a:cubicBezTo>
                      <a:pt x="25" y="27"/>
                      <a:pt x="25" y="27"/>
                      <a:pt x="24" y="27"/>
                    </a:cubicBezTo>
                    <a:cubicBezTo>
                      <a:pt x="24" y="27"/>
                      <a:pt x="23" y="27"/>
                      <a:pt x="23" y="27"/>
                    </a:cubicBezTo>
                    <a:cubicBezTo>
                      <a:pt x="23" y="27"/>
                      <a:pt x="23" y="26"/>
                      <a:pt x="22" y="26"/>
                    </a:cubicBezTo>
                    <a:cubicBezTo>
                      <a:pt x="22" y="26"/>
                      <a:pt x="22" y="26"/>
                      <a:pt x="22" y="26"/>
                    </a:cubicBezTo>
                    <a:cubicBezTo>
                      <a:pt x="18" y="9"/>
                      <a:pt x="18" y="9"/>
                      <a:pt x="18" y="9"/>
                    </a:cubicBezTo>
                    <a:cubicBezTo>
                      <a:pt x="14" y="26"/>
                      <a:pt x="14" y="26"/>
                      <a:pt x="14" y="26"/>
                    </a:cubicBezTo>
                    <a:cubicBezTo>
                      <a:pt x="14" y="26"/>
                      <a:pt x="14" y="26"/>
                      <a:pt x="13" y="26"/>
                    </a:cubicBezTo>
                    <a:cubicBezTo>
                      <a:pt x="13" y="26"/>
                      <a:pt x="13" y="27"/>
                      <a:pt x="13" y="27"/>
                    </a:cubicBezTo>
                    <a:cubicBezTo>
                      <a:pt x="13" y="27"/>
                      <a:pt x="12" y="27"/>
                      <a:pt x="12" y="27"/>
                    </a:cubicBezTo>
                    <a:cubicBezTo>
                      <a:pt x="11" y="27"/>
                      <a:pt x="11" y="27"/>
                      <a:pt x="10" y="27"/>
                    </a:cubicBezTo>
                    <a:cubicBezTo>
                      <a:pt x="9" y="27"/>
                      <a:pt x="9" y="27"/>
                      <a:pt x="8" y="27"/>
                    </a:cubicBezTo>
                    <a:cubicBezTo>
                      <a:pt x="8" y="27"/>
                      <a:pt x="7" y="27"/>
                      <a:pt x="7" y="27"/>
                    </a:cubicBezTo>
                    <a:cubicBezTo>
                      <a:pt x="7" y="27"/>
                      <a:pt x="6" y="26"/>
                      <a:pt x="6" y="26"/>
                    </a:cubicBezTo>
                    <a:cubicBezTo>
                      <a:pt x="6" y="26"/>
                      <a:pt x="6" y="26"/>
                      <a:pt x="6" y="26"/>
                    </a:cubicBezTo>
                    <a:cubicBezTo>
                      <a:pt x="0" y="2"/>
                      <a:pt x="0" y="2"/>
                      <a:pt x="0" y="2"/>
                    </a:cubicBezTo>
                    <a:cubicBezTo>
                      <a:pt x="0" y="2"/>
                      <a:pt x="0" y="1"/>
                      <a:pt x="0" y="1"/>
                    </a:cubicBezTo>
                    <a:cubicBezTo>
                      <a:pt x="0" y="1"/>
                      <a:pt x="0" y="1"/>
                      <a:pt x="0" y="0"/>
                    </a:cubicBezTo>
                    <a:cubicBezTo>
                      <a:pt x="0" y="0"/>
                      <a:pt x="0" y="0"/>
                      <a:pt x="1" y="0"/>
                    </a:cubicBezTo>
                    <a:cubicBezTo>
                      <a:pt x="1" y="0"/>
                      <a:pt x="2" y="0"/>
                      <a:pt x="2" y="0"/>
                    </a:cubicBezTo>
                    <a:cubicBezTo>
                      <a:pt x="3" y="0"/>
                      <a:pt x="4" y="0"/>
                      <a:pt x="4" y="0"/>
                    </a:cubicBezTo>
                    <a:cubicBezTo>
                      <a:pt x="4" y="0"/>
                      <a:pt x="5" y="0"/>
                      <a:pt x="5" y="0"/>
                    </a:cubicBezTo>
                    <a:cubicBezTo>
                      <a:pt x="5" y="0"/>
                      <a:pt x="5" y="1"/>
                      <a:pt x="5" y="1"/>
                    </a:cubicBezTo>
                    <a:cubicBezTo>
                      <a:pt x="5" y="1"/>
                      <a:pt x="5" y="1"/>
                      <a:pt x="5" y="1"/>
                    </a:cubicBezTo>
                    <a:cubicBezTo>
                      <a:pt x="10" y="22"/>
                      <a:pt x="10" y="22"/>
                      <a:pt x="10" y="22"/>
                    </a:cubicBezTo>
                    <a:cubicBezTo>
                      <a:pt x="15" y="1"/>
                      <a:pt x="15" y="1"/>
                      <a:pt x="15" y="1"/>
                    </a:cubicBezTo>
                    <a:cubicBezTo>
                      <a:pt x="15" y="1"/>
                      <a:pt x="15" y="1"/>
                      <a:pt x="15" y="1"/>
                    </a:cubicBezTo>
                    <a:cubicBezTo>
                      <a:pt x="15" y="1"/>
                      <a:pt x="15" y="0"/>
                      <a:pt x="16" y="0"/>
                    </a:cubicBezTo>
                    <a:cubicBezTo>
                      <a:pt x="16" y="0"/>
                      <a:pt x="16" y="0"/>
                      <a:pt x="16" y="0"/>
                    </a:cubicBezTo>
                    <a:cubicBezTo>
                      <a:pt x="17" y="0"/>
                      <a:pt x="17" y="0"/>
                      <a:pt x="18" y="0"/>
                    </a:cubicBezTo>
                    <a:cubicBezTo>
                      <a:pt x="19" y="0"/>
                      <a:pt x="19" y="0"/>
                      <a:pt x="20" y="0"/>
                    </a:cubicBezTo>
                    <a:cubicBezTo>
                      <a:pt x="20" y="0"/>
                      <a:pt x="20" y="0"/>
                      <a:pt x="20" y="0"/>
                    </a:cubicBezTo>
                    <a:cubicBezTo>
                      <a:pt x="21" y="0"/>
                      <a:pt x="21" y="1"/>
                      <a:pt x="21" y="1"/>
                    </a:cubicBezTo>
                    <a:cubicBezTo>
                      <a:pt x="21" y="1"/>
                      <a:pt x="21" y="1"/>
                      <a:pt x="21" y="1"/>
                    </a:cubicBezTo>
                    <a:cubicBezTo>
                      <a:pt x="26" y="22"/>
                      <a:pt x="26" y="22"/>
                      <a:pt x="26" y="22"/>
                    </a:cubicBezTo>
                    <a:cubicBezTo>
                      <a:pt x="31" y="1"/>
                      <a:pt x="31" y="1"/>
                      <a:pt x="31" y="1"/>
                    </a:cubicBezTo>
                    <a:cubicBezTo>
                      <a:pt x="31" y="1"/>
                      <a:pt x="31" y="1"/>
                      <a:pt x="31" y="1"/>
                    </a:cubicBezTo>
                    <a:cubicBezTo>
                      <a:pt x="31" y="1"/>
                      <a:pt x="31" y="0"/>
                      <a:pt x="31" y="0"/>
                    </a:cubicBezTo>
                    <a:cubicBezTo>
                      <a:pt x="32" y="0"/>
                      <a:pt x="32" y="0"/>
                      <a:pt x="32" y="0"/>
                    </a:cubicBezTo>
                    <a:cubicBezTo>
                      <a:pt x="33" y="0"/>
                      <a:pt x="33" y="0"/>
                      <a:pt x="34" y="0"/>
                    </a:cubicBezTo>
                    <a:cubicBezTo>
                      <a:pt x="34" y="0"/>
                      <a:pt x="35" y="0"/>
                      <a:pt x="35" y="0"/>
                    </a:cubicBezTo>
                    <a:cubicBezTo>
                      <a:pt x="36" y="0"/>
                      <a:pt x="36" y="0"/>
                      <a:pt x="36" y="0"/>
                    </a:cubicBezTo>
                    <a:cubicBezTo>
                      <a:pt x="36" y="1"/>
                      <a:pt x="36" y="1"/>
                      <a:pt x="36" y="1"/>
                    </a:cubicBezTo>
                    <a:cubicBezTo>
                      <a:pt x="36" y="1"/>
                      <a:pt x="36" y="2"/>
                      <a:pt x="36" y="2"/>
                    </a:cubicBezTo>
                    <a:cubicBezTo>
                      <a:pt x="30" y="25"/>
                      <a:pt x="30" y="25"/>
                      <a:pt x="30" y="25"/>
                    </a:cubicBezTo>
                    <a:lnTo>
                      <a:pt x="30" y="26"/>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05" name="Freeform 8716">
                <a:extLst>
                  <a:ext uri="{FF2B5EF4-FFF2-40B4-BE49-F238E27FC236}">
                    <a16:creationId xmlns:a16="http://schemas.microsoft.com/office/drawing/2014/main" id="{C8565A05-1BF5-45E3-92FF-CE91060B76CA}"/>
                  </a:ext>
                </a:extLst>
              </p:cNvPr>
              <p:cNvSpPr>
                <a:spLocks/>
              </p:cNvSpPr>
              <p:nvPr/>
            </p:nvSpPr>
            <p:spPr bwMode="auto">
              <a:xfrm>
                <a:off x="-922337" y="4200642"/>
                <a:ext cx="31750" cy="50800"/>
              </a:xfrm>
              <a:custGeom>
                <a:avLst/>
                <a:gdLst>
                  <a:gd name="T0" fmla="*/ 12 w 12"/>
                  <a:gd name="T1" fmla="*/ 2 h 19"/>
                  <a:gd name="T2" fmla="*/ 12 w 12"/>
                  <a:gd name="T3" fmla="*/ 3 h 19"/>
                  <a:gd name="T4" fmla="*/ 12 w 12"/>
                  <a:gd name="T5" fmla="*/ 4 h 19"/>
                  <a:gd name="T6" fmla="*/ 12 w 12"/>
                  <a:gd name="T7" fmla="*/ 4 h 19"/>
                  <a:gd name="T8" fmla="*/ 11 w 12"/>
                  <a:gd name="T9" fmla="*/ 4 h 19"/>
                  <a:gd name="T10" fmla="*/ 11 w 12"/>
                  <a:gd name="T11" fmla="*/ 4 h 19"/>
                  <a:gd name="T12" fmla="*/ 11 w 12"/>
                  <a:gd name="T13" fmla="*/ 4 h 19"/>
                  <a:gd name="T14" fmla="*/ 10 w 12"/>
                  <a:gd name="T15" fmla="*/ 4 h 19"/>
                  <a:gd name="T16" fmla="*/ 9 w 12"/>
                  <a:gd name="T17" fmla="*/ 4 h 19"/>
                  <a:gd name="T18" fmla="*/ 8 w 12"/>
                  <a:gd name="T19" fmla="*/ 4 h 19"/>
                  <a:gd name="T20" fmla="*/ 7 w 12"/>
                  <a:gd name="T21" fmla="*/ 4 h 19"/>
                  <a:gd name="T22" fmla="*/ 7 w 12"/>
                  <a:gd name="T23" fmla="*/ 6 h 19"/>
                  <a:gd name="T24" fmla="*/ 5 w 12"/>
                  <a:gd name="T25" fmla="*/ 7 h 19"/>
                  <a:gd name="T26" fmla="*/ 5 w 12"/>
                  <a:gd name="T27" fmla="*/ 18 h 19"/>
                  <a:gd name="T28" fmla="*/ 5 w 12"/>
                  <a:gd name="T29" fmla="*/ 19 h 19"/>
                  <a:gd name="T30" fmla="*/ 5 w 12"/>
                  <a:gd name="T31" fmla="*/ 19 h 19"/>
                  <a:gd name="T32" fmla="*/ 4 w 12"/>
                  <a:gd name="T33" fmla="*/ 19 h 19"/>
                  <a:gd name="T34" fmla="*/ 3 w 12"/>
                  <a:gd name="T35" fmla="*/ 19 h 19"/>
                  <a:gd name="T36" fmla="*/ 2 w 12"/>
                  <a:gd name="T37" fmla="*/ 19 h 19"/>
                  <a:gd name="T38" fmla="*/ 1 w 12"/>
                  <a:gd name="T39" fmla="*/ 19 h 19"/>
                  <a:gd name="T40" fmla="*/ 0 w 12"/>
                  <a:gd name="T41" fmla="*/ 19 h 19"/>
                  <a:gd name="T42" fmla="*/ 0 w 12"/>
                  <a:gd name="T43" fmla="*/ 18 h 19"/>
                  <a:gd name="T44" fmla="*/ 0 w 12"/>
                  <a:gd name="T45" fmla="*/ 1 h 19"/>
                  <a:gd name="T46" fmla="*/ 0 w 12"/>
                  <a:gd name="T47" fmla="*/ 0 h 19"/>
                  <a:gd name="T48" fmla="*/ 1 w 12"/>
                  <a:gd name="T49" fmla="*/ 0 h 19"/>
                  <a:gd name="T50" fmla="*/ 1 w 12"/>
                  <a:gd name="T51" fmla="*/ 0 h 19"/>
                  <a:gd name="T52" fmla="*/ 2 w 12"/>
                  <a:gd name="T53" fmla="*/ 0 h 19"/>
                  <a:gd name="T54" fmla="*/ 4 w 12"/>
                  <a:gd name="T55" fmla="*/ 0 h 19"/>
                  <a:gd name="T56" fmla="*/ 4 w 12"/>
                  <a:gd name="T57" fmla="*/ 0 h 19"/>
                  <a:gd name="T58" fmla="*/ 5 w 12"/>
                  <a:gd name="T59" fmla="*/ 0 h 19"/>
                  <a:gd name="T60" fmla="*/ 5 w 12"/>
                  <a:gd name="T61" fmla="*/ 1 h 19"/>
                  <a:gd name="T62" fmla="*/ 5 w 12"/>
                  <a:gd name="T63" fmla="*/ 3 h 19"/>
                  <a:gd name="T64" fmla="*/ 6 w 12"/>
                  <a:gd name="T65" fmla="*/ 1 h 19"/>
                  <a:gd name="T66" fmla="*/ 7 w 12"/>
                  <a:gd name="T67" fmla="*/ 0 h 19"/>
                  <a:gd name="T68" fmla="*/ 8 w 12"/>
                  <a:gd name="T69" fmla="*/ 0 h 19"/>
                  <a:gd name="T70" fmla="*/ 10 w 12"/>
                  <a:gd name="T71" fmla="*/ 0 h 19"/>
                  <a:gd name="T72" fmla="*/ 10 w 12"/>
                  <a:gd name="T73" fmla="*/ 0 h 19"/>
                  <a:gd name="T74" fmla="*/ 11 w 12"/>
                  <a:gd name="T75" fmla="*/ 0 h 19"/>
                  <a:gd name="T76" fmla="*/ 11 w 12"/>
                  <a:gd name="T77" fmla="*/ 0 h 19"/>
                  <a:gd name="T78" fmla="*/ 12 w 12"/>
                  <a:gd name="T79" fmla="*/ 0 h 19"/>
                  <a:gd name="T80" fmla="*/ 12 w 12"/>
                  <a:gd name="T81" fmla="*/ 0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2" y="3"/>
                      <a:pt x="12" y="4"/>
                      <a:pt x="12" y="4"/>
                    </a:cubicBezTo>
                    <a:cubicBezTo>
                      <a:pt x="12" y="4"/>
                      <a:pt x="12" y="4"/>
                      <a:pt x="12" y="4"/>
                    </a:cubicBezTo>
                    <a:cubicBezTo>
                      <a:pt x="12" y="4"/>
                      <a:pt x="11" y="4"/>
                      <a:pt x="11" y="4"/>
                    </a:cubicBezTo>
                    <a:cubicBezTo>
                      <a:pt x="11" y="4"/>
                      <a:pt x="11" y="4"/>
                      <a:pt x="11" y="4"/>
                    </a:cubicBezTo>
                    <a:cubicBezTo>
                      <a:pt x="11" y="4"/>
                      <a:pt x="11" y="4"/>
                      <a:pt x="11" y="4"/>
                    </a:cubicBezTo>
                    <a:cubicBezTo>
                      <a:pt x="10" y="4"/>
                      <a:pt x="10" y="4"/>
                      <a:pt x="10" y="4"/>
                    </a:cubicBezTo>
                    <a:cubicBezTo>
                      <a:pt x="10" y="4"/>
                      <a:pt x="10" y="4"/>
                      <a:pt x="9" y="4"/>
                    </a:cubicBezTo>
                    <a:cubicBezTo>
                      <a:pt x="9" y="4"/>
                      <a:pt x="9" y="4"/>
                      <a:pt x="8" y="4"/>
                    </a:cubicBezTo>
                    <a:cubicBezTo>
                      <a:pt x="8" y="4"/>
                      <a:pt x="8" y="4"/>
                      <a:pt x="7" y="4"/>
                    </a:cubicBezTo>
                    <a:cubicBezTo>
                      <a:pt x="7" y="5"/>
                      <a:pt x="7" y="5"/>
                      <a:pt x="7" y="6"/>
                    </a:cubicBezTo>
                    <a:cubicBezTo>
                      <a:pt x="6" y="6"/>
                      <a:pt x="6" y="7"/>
                      <a:pt x="5" y="7"/>
                    </a:cubicBezTo>
                    <a:cubicBezTo>
                      <a:pt x="5" y="18"/>
                      <a:pt x="5" y="18"/>
                      <a:pt x="5" y="18"/>
                    </a:cubicBezTo>
                    <a:cubicBezTo>
                      <a:pt x="5" y="18"/>
                      <a:pt x="5" y="18"/>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8"/>
                      <a:pt x="0" y="18"/>
                      <a:pt x="0" y="18"/>
                    </a:cubicBezTo>
                    <a:cubicBezTo>
                      <a:pt x="0" y="1"/>
                      <a:pt x="0" y="1"/>
                      <a:pt x="0" y="1"/>
                    </a:cubicBezTo>
                    <a:cubicBezTo>
                      <a:pt x="0" y="0"/>
                      <a:pt x="0" y="0"/>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5" y="0"/>
                    </a:cubicBezTo>
                    <a:cubicBezTo>
                      <a:pt x="5" y="0"/>
                      <a:pt x="5" y="0"/>
                      <a:pt x="5" y="1"/>
                    </a:cubicBezTo>
                    <a:cubicBezTo>
                      <a:pt x="5" y="3"/>
                      <a:pt x="5" y="3"/>
                      <a:pt x="5" y="3"/>
                    </a:cubicBezTo>
                    <a:cubicBezTo>
                      <a:pt x="5" y="2"/>
                      <a:pt x="6" y="2"/>
                      <a:pt x="6" y="1"/>
                    </a:cubicBezTo>
                    <a:cubicBezTo>
                      <a:pt x="6" y="1"/>
                      <a:pt x="7" y="1"/>
                      <a:pt x="7" y="0"/>
                    </a:cubicBezTo>
                    <a:cubicBezTo>
                      <a:pt x="8" y="0"/>
                      <a:pt x="8" y="0"/>
                      <a:pt x="8" y="0"/>
                    </a:cubicBezTo>
                    <a:cubicBezTo>
                      <a:pt x="9" y="0"/>
                      <a:pt x="9" y="0"/>
                      <a:pt x="10" y="0"/>
                    </a:cubicBezTo>
                    <a:cubicBezTo>
                      <a:pt x="10" y="0"/>
                      <a:pt x="10" y="0"/>
                      <a:pt x="10" y="0"/>
                    </a:cubicBezTo>
                    <a:cubicBezTo>
                      <a:pt x="10" y="0"/>
                      <a:pt x="11" y="0"/>
                      <a:pt x="11" y="0"/>
                    </a:cubicBezTo>
                    <a:cubicBezTo>
                      <a:pt x="11" y="0"/>
                      <a:pt x="11" y="0"/>
                      <a:pt x="11" y="0"/>
                    </a:cubicBezTo>
                    <a:cubicBezTo>
                      <a:pt x="12" y="0"/>
                      <a:pt x="12" y="0"/>
                      <a:pt x="12" y="0"/>
                    </a:cubicBezTo>
                    <a:cubicBezTo>
                      <a:pt x="12" y="0"/>
                      <a:pt x="12" y="0"/>
                      <a:pt x="12" y="0"/>
                    </a:cubicBezTo>
                    <a:cubicBezTo>
                      <a:pt x="12" y="0"/>
                      <a:pt x="12" y="1"/>
                      <a:pt x="12" y="1"/>
                    </a:cubicBezTo>
                    <a:cubicBezTo>
                      <a:pt x="12" y="1"/>
                      <a:pt x="12" y="1"/>
                      <a:pt x="12" y="1"/>
                    </a:cubicBezTo>
                    <a:cubicBezTo>
                      <a:pt x="12" y="1"/>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06" name="Freeform 8717">
                <a:extLst>
                  <a:ext uri="{FF2B5EF4-FFF2-40B4-BE49-F238E27FC236}">
                    <a16:creationId xmlns:a16="http://schemas.microsoft.com/office/drawing/2014/main" id="{1FB7E69D-5443-4D91-87A8-C25AEF5A4548}"/>
                  </a:ext>
                </a:extLst>
              </p:cNvPr>
              <p:cNvSpPr>
                <a:spLocks/>
              </p:cNvSpPr>
              <p:nvPr/>
            </p:nvSpPr>
            <p:spPr bwMode="auto">
              <a:xfrm>
                <a:off x="-882650" y="4180005"/>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07" name="Freeform 8718">
                <a:extLst>
                  <a:ext uri="{FF2B5EF4-FFF2-40B4-BE49-F238E27FC236}">
                    <a16:creationId xmlns:a16="http://schemas.microsoft.com/office/drawing/2014/main" id="{6AFDF3E4-0187-4EF2-A1BD-01561AF0787A}"/>
                  </a:ext>
                </a:extLst>
              </p:cNvPr>
              <p:cNvSpPr>
                <a:spLocks/>
              </p:cNvSpPr>
              <p:nvPr/>
            </p:nvSpPr>
            <p:spPr bwMode="auto">
              <a:xfrm>
                <a:off x="-882650" y="4200642"/>
                <a:ext cx="12700"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8"/>
                      <a:pt x="0" y="18"/>
                      <a:pt x="0" y="18"/>
                    </a:cubicBezTo>
                    <a:cubicBezTo>
                      <a:pt x="0" y="1"/>
                      <a:pt x="0" y="1"/>
                      <a:pt x="0" y="1"/>
                    </a:cubicBezTo>
                    <a:cubicBezTo>
                      <a:pt x="0" y="1"/>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08" name="Freeform 8719">
                <a:extLst>
                  <a:ext uri="{FF2B5EF4-FFF2-40B4-BE49-F238E27FC236}">
                    <a16:creationId xmlns:a16="http://schemas.microsoft.com/office/drawing/2014/main" id="{CCBC4410-7A5F-4123-BA2C-A43DBB26F3ED}"/>
                  </a:ext>
                </a:extLst>
              </p:cNvPr>
              <p:cNvSpPr>
                <a:spLocks/>
              </p:cNvSpPr>
              <p:nvPr/>
            </p:nvSpPr>
            <p:spPr bwMode="auto">
              <a:xfrm>
                <a:off x="-847725" y="4251442"/>
                <a:ext cx="23813" cy="9525"/>
              </a:xfrm>
              <a:custGeom>
                <a:avLst/>
                <a:gdLst>
                  <a:gd name="T0" fmla="*/ 9 w 9"/>
                  <a:gd name="T1" fmla="*/ 2 h 4"/>
                  <a:gd name="T2" fmla="*/ 8 w 9"/>
                  <a:gd name="T3" fmla="*/ 1 h 4"/>
                  <a:gd name="T4" fmla="*/ 6 w 9"/>
                  <a:gd name="T5" fmla="*/ 0 h 4"/>
                  <a:gd name="T6" fmla="*/ 2 w 9"/>
                  <a:gd name="T7" fmla="*/ 0 h 4"/>
                  <a:gd name="T8" fmla="*/ 1 w 9"/>
                  <a:gd name="T9" fmla="*/ 1 h 4"/>
                  <a:gd name="T10" fmla="*/ 1 w 9"/>
                  <a:gd name="T11" fmla="*/ 1 h 4"/>
                  <a:gd name="T12" fmla="*/ 0 w 9"/>
                  <a:gd name="T13" fmla="*/ 2 h 4"/>
                  <a:gd name="T14" fmla="*/ 0 w 9"/>
                  <a:gd name="T15" fmla="*/ 2 h 4"/>
                  <a:gd name="T16" fmla="*/ 1 w 9"/>
                  <a:gd name="T17" fmla="*/ 3 h 4"/>
                  <a:gd name="T18" fmla="*/ 4 w 9"/>
                  <a:gd name="T19" fmla="*/ 4 h 4"/>
                  <a:gd name="T20" fmla="*/ 6 w 9"/>
                  <a:gd name="T21" fmla="*/ 4 h 4"/>
                  <a:gd name="T22" fmla="*/ 8 w 9"/>
                  <a:gd name="T23" fmla="*/ 3 h 4"/>
                  <a:gd name="T24" fmla="*/ 8 w 9"/>
                  <a:gd name="T25" fmla="*/ 2 h 4"/>
                  <a:gd name="T26" fmla="*/ 9 w 9"/>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4">
                    <a:moveTo>
                      <a:pt x="9" y="2"/>
                    </a:moveTo>
                    <a:cubicBezTo>
                      <a:pt x="9" y="1"/>
                      <a:pt x="8" y="1"/>
                      <a:pt x="8" y="1"/>
                    </a:cubicBezTo>
                    <a:cubicBezTo>
                      <a:pt x="7" y="0"/>
                      <a:pt x="7" y="0"/>
                      <a:pt x="6" y="0"/>
                    </a:cubicBezTo>
                    <a:cubicBezTo>
                      <a:pt x="2" y="0"/>
                      <a:pt x="2" y="0"/>
                      <a:pt x="2" y="0"/>
                    </a:cubicBezTo>
                    <a:cubicBezTo>
                      <a:pt x="2" y="0"/>
                      <a:pt x="1" y="0"/>
                      <a:pt x="1" y="1"/>
                    </a:cubicBezTo>
                    <a:cubicBezTo>
                      <a:pt x="1" y="1"/>
                      <a:pt x="1" y="1"/>
                      <a:pt x="1" y="1"/>
                    </a:cubicBezTo>
                    <a:cubicBezTo>
                      <a:pt x="1" y="1"/>
                      <a:pt x="1" y="2"/>
                      <a:pt x="0" y="2"/>
                    </a:cubicBezTo>
                    <a:cubicBezTo>
                      <a:pt x="0" y="2"/>
                      <a:pt x="0" y="2"/>
                      <a:pt x="0" y="2"/>
                    </a:cubicBezTo>
                    <a:cubicBezTo>
                      <a:pt x="0" y="3"/>
                      <a:pt x="1" y="3"/>
                      <a:pt x="1" y="3"/>
                    </a:cubicBezTo>
                    <a:cubicBezTo>
                      <a:pt x="2" y="4"/>
                      <a:pt x="3" y="4"/>
                      <a:pt x="4" y="4"/>
                    </a:cubicBezTo>
                    <a:cubicBezTo>
                      <a:pt x="5" y="4"/>
                      <a:pt x="6" y="4"/>
                      <a:pt x="6" y="4"/>
                    </a:cubicBezTo>
                    <a:cubicBezTo>
                      <a:pt x="7" y="4"/>
                      <a:pt x="7" y="3"/>
                      <a:pt x="8" y="3"/>
                    </a:cubicBezTo>
                    <a:cubicBezTo>
                      <a:pt x="8" y="3"/>
                      <a:pt x="8" y="3"/>
                      <a:pt x="8" y="2"/>
                    </a:cubicBezTo>
                    <a:cubicBezTo>
                      <a:pt x="8" y="2"/>
                      <a:pt x="9" y="2"/>
                      <a:pt x="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09" name="Freeform 8720">
                <a:extLst>
                  <a:ext uri="{FF2B5EF4-FFF2-40B4-BE49-F238E27FC236}">
                    <a16:creationId xmlns:a16="http://schemas.microsoft.com/office/drawing/2014/main" id="{DDFA78AD-7472-4BBB-801B-E68FB6AA98CB}"/>
                  </a:ext>
                </a:extLst>
              </p:cNvPr>
              <p:cNvSpPr>
                <a:spLocks/>
              </p:cNvSpPr>
              <p:nvPr/>
            </p:nvSpPr>
            <p:spPr bwMode="auto">
              <a:xfrm>
                <a:off x="-846137" y="4211755"/>
                <a:ext cx="17463" cy="12700"/>
              </a:xfrm>
              <a:custGeom>
                <a:avLst/>
                <a:gdLst>
                  <a:gd name="T0" fmla="*/ 6 w 6"/>
                  <a:gd name="T1" fmla="*/ 3 h 5"/>
                  <a:gd name="T2" fmla="*/ 5 w 6"/>
                  <a:gd name="T3" fmla="*/ 0 h 5"/>
                  <a:gd name="T4" fmla="*/ 3 w 6"/>
                  <a:gd name="T5" fmla="*/ 0 h 5"/>
                  <a:gd name="T6" fmla="*/ 2 w 6"/>
                  <a:gd name="T7" fmla="*/ 0 h 5"/>
                  <a:gd name="T8" fmla="*/ 1 w 6"/>
                  <a:gd name="T9" fmla="*/ 1 h 5"/>
                  <a:gd name="T10" fmla="*/ 0 w 6"/>
                  <a:gd name="T11" fmla="*/ 1 h 5"/>
                  <a:gd name="T12" fmla="*/ 0 w 6"/>
                  <a:gd name="T13" fmla="*/ 3 h 5"/>
                  <a:gd name="T14" fmla="*/ 1 w 6"/>
                  <a:gd name="T15" fmla="*/ 5 h 5"/>
                  <a:gd name="T16" fmla="*/ 3 w 6"/>
                  <a:gd name="T17" fmla="*/ 5 h 5"/>
                  <a:gd name="T18" fmla="*/ 5 w 6"/>
                  <a:gd name="T19" fmla="*/ 5 h 5"/>
                  <a:gd name="T20" fmla="*/ 6 w 6"/>
                  <a:gd name="T21" fmla="*/ 5 h 5"/>
                  <a:gd name="T22" fmla="*/ 6 w 6"/>
                  <a:gd name="T23" fmla="*/ 4 h 5"/>
                  <a:gd name="T24" fmla="*/ 6 w 6"/>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3"/>
                    </a:moveTo>
                    <a:cubicBezTo>
                      <a:pt x="6" y="2"/>
                      <a:pt x="6" y="1"/>
                      <a:pt x="5" y="0"/>
                    </a:cubicBezTo>
                    <a:cubicBezTo>
                      <a:pt x="5" y="0"/>
                      <a:pt x="4" y="0"/>
                      <a:pt x="3" y="0"/>
                    </a:cubicBezTo>
                    <a:cubicBezTo>
                      <a:pt x="3" y="0"/>
                      <a:pt x="2" y="0"/>
                      <a:pt x="2" y="0"/>
                    </a:cubicBezTo>
                    <a:cubicBezTo>
                      <a:pt x="1" y="0"/>
                      <a:pt x="1" y="0"/>
                      <a:pt x="1" y="1"/>
                    </a:cubicBezTo>
                    <a:cubicBezTo>
                      <a:pt x="1" y="1"/>
                      <a:pt x="0" y="1"/>
                      <a:pt x="0" y="1"/>
                    </a:cubicBezTo>
                    <a:cubicBezTo>
                      <a:pt x="0" y="2"/>
                      <a:pt x="0" y="2"/>
                      <a:pt x="0" y="3"/>
                    </a:cubicBezTo>
                    <a:cubicBezTo>
                      <a:pt x="0" y="3"/>
                      <a:pt x="0" y="4"/>
                      <a:pt x="1" y="5"/>
                    </a:cubicBezTo>
                    <a:cubicBezTo>
                      <a:pt x="1" y="5"/>
                      <a:pt x="2" y="5"/>
                      <a:pt x="3" y="5"/>
                    </a:cubicBezTo>
                    <a:cubicBezTo>
                      <a:pt x="4" y="5"/>
                      <a:pt x="4" y="5"/>
                      <a:pt x="5" y="5"/>
                    </a:cubicBezTo>
                    <a:cubicBezTo>
                      <a:pt x="5" y="5"/>
                      <a:pt x="5" y="5"/>
                      <a:pt x="6" y="5"/>
                    </a:cubicBezTo>
                    <a:cubicBezTo>
                      <a:pt x="6" y="4"/>
                      <a:pt x="6" y="4"/>
                      <a:pt x="6" y="4"/>
                    </a:cubicBezTo>
                    <a:cubicBezTo>
                      <a:pt x="6" y="3"/>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10" name="Freeform 8721">
                <a:extLst>
                  <a:ext uri="{FF2B5EF4-FFF2-40B4-BE49-F238E27FC236}">
                    <a16:creationId xmlns:a16="http://schemas.microsoft.com/office/drawing/2014/main" id="{F9DF3125-6443-4E65-BF2E-B9D230BB90E8}"/>
                  </a:ext>
                </a:extLst>
              </p:cNvPr>
              <p:cNvSpPr>
                <a:spLocks/>
              </p:cNvSpPr>
              <p:nvPr/>
            </p:nvSpPr>
            <p:spPr bwMode="auto">
              <a:xfrm>
                <a:off x="-862012" y="4200642"/>
                <a:ext cx="50800" cy="71438"/>
              </a:xfrm>
              <a:custGeom>
                <a:avLst/>
                <a:gdLst>
                  <a:gd name="T0" fmla="*/ 19 w 19"/>
                  <a:gd name="T1" fmla="*/ 2 h 27"/>
                  <a:gd name="T2" fmla="*/ 19 w 19"/>
                  <a:gd name="T3" fmla="*/ 3 h 27"/>
                  <a:gd name="T4" fmla="*/ 18 w 19"/>
                  <a:gd name="T5" fmla="*/ 4 h 27"/>
                  <a:gd name="T6" fmla="*/ 16 w 19"/>
                  <a:gd name="T7" fmla="*/ 4 h 27"/>
                  <a:gd name="T8" fmla="*/ 17 w 19"/>
                  <a:gd name="T9" fmla="*/ 5 h 27"/>
                  <a:gd name="T10" fmla="*/ 17 w 19"/>
                  <a:gd name="T11" fmla="*/ 7 h 27"/>
                  <a:gd name="T12" fmla="*/ 16 w 19"/>
                  <a:gd name="T13" fmla="*/ 9 h 27"/>
                  <a:gd name="T14" fmla="*/ 15 w 19"/>
                  <a:gd name="T15" fmla="*/ 12 h 27"/>
                  <a:gd name="T16" fmla="*/ 12 w 19"/>
                  <a:gd name="T17" fmla="*/ 13 h 27"/>
                  <a:gd name="T18" fmla="*/ 9 w 19"/>
                  <a:gd name="T19" fmla="*/ 13 h 27"/>
                  <a:gd name="T20" fmla="*/ 8 w 19"/>
                  <a:gd name="T21" fmla="*/ 13 h 27"/>
                  <a:gd name="T22" fmla="*/ 6 w 19"/>
                  <a:gd name="T23" fmla="*/ 13 h 27"/>
                  <a:gd name="T24" fmla="*/ 6 w 19"/>
                  <a:gd name="T25" fmla="*/ 13 h 27"/>
                  <a:gd name="T26" fmla="*/ 6 w 19"/>
                  <a:gd name="T27" fmla="*/ 14 h 27"/>
                  <a:gd name="T28" fmla="*/ 6 w 19"/>
                  <a:gd name="T29" fmla="*/ 15 h 27"/>
                  <a:gd name="T30" fmla="*/ 8 w 19"/>
                  <a:gd name="T31" fmla="*/ 15 h 27"/>
                  <a:gd name="T32" fmla="*/ 12 w 19"/>
                  <a:gd name="T33" fmla="*/ 15 h 27"/>
                  <a:gd name="T34" fmla="*/ 15 w 19"/>
                  <a:gd name="T35" fmla="*/ 16 h 27"/>
                  <a:gd name="T36" fmla="*/ 17 w 19"/>
                  <a:gd name="T37" fmla="*/ 17 h 27"/>
                  <a:gd name="T38" fmla="*/ 18 w 19"/>
                  <a:gd name="T39" fmla="*/ 18 h 27"/>
                  <a:gd name="T40" fmla="*/ 19 w 19"/>
                  <a:gd name="T41" fmla="*/ 20 h 27"/>
                  <a:gd name="T42" fmla="*/ 18 w 19"/>
                  <a:gd name="T43" fmla="*/ 23 h 27"/>
                  <a:gd name="T44" fmla="*/ 16 w 19"/>
                  <a:gd name="T45" fmla="*/ 25 h 27"/>
                  <a:gd name="T46" fmla="*/ 13 w 19"/>
                  <a:gd name="T47" fmla="*/ 26 h 27"/>
                  <a:gd name="T48" fmla="*/ 9 w 19"/>
                  <a:gd name="T49" fmla="*/ 27 h 27"/>
                  <a:gd name="T50" fmla="*/ 5 w 19"/>
                  <a:gd name="T51" fmla="*/ 26 h 27"/>
                  <a:gd name="T52" fmla="*/ 2 w 19"/>
                  <a:gd name="T53" fmla="*/ 25 h 27"/>
                  <a:gd name="T54" fmla="*/ 1 w 19"/>
                  <a:gd name="T55" fmla="*/ 24 h 27"/>
                  <a:gd name="T56" fmla="*/ 0 w 19"/>
                  <a:gd name="T57" fmla="*/ 22 h 27"/>
                  <a:gd name="T58" fmla="*/ 1 w 19"/>
                  <a:gd name="T59" fmla="*/ 21 h 27"/>
                  <a:gd name="T60" fmla="*/ 1 w 19"/>
                  <a:gd name="T61" fmla="*/ 19 h 27"/>
                  <a:gd name="T62" fmla="*/ 2 w 19"/>
                  <a:gd name="T63" fmla="*/ 18 h 27"/>
                  <a:gd name="T64" fmla="*/ 3 w 19"/>
                  <a:gd name="T65" fmla="*/ 17 h 27"/>
                  <a:gd name="T66" fmla="*/ 2 w 19"/>
                  <a:gd name="T67" fmla="*/ 16 h 27"/>
                  <a:gd name="T68" fmla="*/ 1 w 19"/>
                  <a:gd name="T69" fmla="*/ 15 h 27"/>
                  <a:gd name="T70" fmla="*/ 2 w 19"/>
                  <a:gd name="T71" fmla="*/ 13 h 27"/>
                  <a:gd name="T72" fmla="*/ 3 w 19"/>
                  <a:gd name="T73" fmla="*/ 11 h 27"/>
                  <a:gd name="T74" fmla="*/ 2 w 19"/>
                  <a:gd name="T75" fmla="*/ 9 h 27"/>
                  <a:gd name="T76" fmla="*/ 2 w 19"/>
                  <a:gd name="T77" fmla="*/ 7 h 27"/>
                  <a:gd name="T78" fmla="*/ 2 w 19"/>
                  <a:gd name="T79" fmla="*/ 4 h 27"/>
                  <a:gd name="T80" fmla="*/ 4 w 19"/>
                  <a:gd name="T81" fmla="*/ 2 h 27"/>
                  <a:gd name="T82" fmla="*/ 6 w 19"/>
                  <a:gd name="T83" fmla="*/ 0 h 27"/>
                  <a:gd name="T84" fmla="*/ 9 w 19"/>
                  <a:gd name="T85" fmla="*/ 0 h 27"/>
                  <a:gd name="T86" fmla="*/ 11 w 19"/>
                  <a:gd name="T87" fmla="*/ 0 h 27"/>
                  <a:gd name="T88" fmla="*/ 12 w 19"/>
                  <a:gd name="T89" fmla="*/ 0 h 27"/>
                  <a:gd name="T90" fmla="*/ 18 w 19"/>
                  <a:gd name="T91" fmla="*/ 0 h 27"/>
                  <a:gd name="T92" fmla="*/ 19 w 19"/>
                  <a:gd name="T93" fmla="*/ 0 h 27"/>
                  <a:gd name="T94" fmla="*/ 19 w 19"/>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7">
                    <a:moveTo>
                      <a:pt x="19" y="2"/>
                    </a:moveTo>
                    <a:cubicBezTo>
                      <a:pt x="19" y="2"/>
                      <a:pt x="19" y="3"/>
                      <a:pt x="19" y="3"/>
                    </a:cubicBezTo>
                    <a:cubicBezTo>
                      <a:pt x="19" y="4"/>
                      <a:pt x="18" y="4"/>
                      <a:pt x="18" y="4"/>
                    </a:cubicBezTo>
                    <a:cubicBezTo>
                      <a:pt x="16" y="4"/>
                      <a:pt x="16" y="4"/>
                      <a:pt x="16" y="4"/>
                    </a:cubicBezTo>
                    <a:cubicBezTo>
                      <a:pt x="16" y="4"/>
                      <a:pt x="17" y="5"/>
                      <a:pt x="17" y="5"/>
                    </a:cubicBezTo>
                    <a:cubicBezTo>
                      <a:pt x="17" y="6"/>
                      <a:pt x="17" y="6"/>
                      <a:pt x="17" y="7"/>
                    </a:cubicBezTo>
                    <a:cubicBezTo>
                      <a:pt x="17" y="8"/>
                      <a:pt x="17" y="9"/>
                      <a:pt x="16" y="9"/>
                    </a:cubicBezTo>
                    <a:cubicBezTo>
                      <a:pt x="16" y="10"/>
                      <a:pt x="16" y="11"/>
                      <a:pt x="15" y="12"/>
                    </a:cubicBezTo>
                    <a:cubicBezTo>
                      <a:pt x="14" y="12"/>
                      <a:pt x="13" y="13"/>
                      <a:pt x="12" y="13"/>
                    </a:cubicBezTo>
                    <a:cubicBezTo>
                      <a:pt x="11" y="13"/>
                      <a:pt x="10" y="13"/>
                      <a:pt x="9" y="13"/>
                    </a:cubicBezTo>
                    <a:cubicBezTo>
                      <a:pt x="9" y="13"/>
                      <a:pt x="8" y="13"/>
                      <a:pt x="8" y="13"/>
                    </a:cubicBezTo>
                    <a:cubicBezTo>
                      <a:pt x="7" y="13"/>
                      <a:pt x="7" y="13"/>
                      <a:pt x="6" y="13"/>
                    </a:cubicBezTo>
                    <a:cubicBezTo>
                      <a:pt x="6" y="13"/>
                      <a:pt x="6" y="13"/>
                      <a:pt x="6" y="13"/>
                    </a:cubicBezTo>
                    <a:cubicBezTo>
                      <a:pt x="6" y="13"/>
                      <a:pt x="6" y="14"/>
                      <a:pt x="6" y="14"/>
                    </a:cubicBezTo>
                    <a:cubicBezTo>
                      <a:pt x="6" y="14"/>
                      <a:pt x="6" y="15"/>
                      <a:pt x="6" y="15"/>
                    </a:cubicBezTo>
                    <a:cubicBezTo>
                      <a:pt x="7" y="15"/>
                      <a:pt x="7" y="15"/>
                      <a:pt x="8" y="15"/>
                    </a:cubicBezTo>
                    <a:cubicBezTo>
                      <a:pt x="12" y="15"/>
                      <a:pt x="12" y="15"/>
                      <a:pt x="12" y="15"/>
                    </a:cubicBezTo>
                    <a:cubicBezTo>
                      <a:pt x="13" y="15"/>
                      <a:pt x="14" y="16"/>
                      <a:pt x="15" y="16"/>
                    </a:cubicBezTo>
                    <a:cubicBezTo>
                      <a:pt x="16" y="16"/>
                      <a:pt x="16" y="16"/>
                      <a:pt x="17" y="17"/>
                    </a:cubicBezTo>
                    <a:cubicBezTo>
                      <a:pt x="18" y="17"/>
                      <a:pt x="18" y="18"/>
                      <a:pt x="18" y="18"/>
                    </a:cubicBezTo>
                    <a:cubicBezTo>
                      <a:pt x="19" y="19"/>
                      <a:pt x="19" y="20"/>
                      <a:pt x="19" y="20"/>
                    </a:cubicBezTo>
                    <a:cubicBezTo>
                      <a:pt x="19" y="21"/>
                      <a:pt x="19" y="22"/>
                      <a:pt x="18" y="23"/>
                    </a:cubicBezTo>
                    <a:cubicBezTo>
                      <a:pt x="18" y="24"/>
                      <a:pt x="17" y="24"/>
                      <a:pt x="16" y="25"/>
                    </a:cubicBezTo>
                    <a:cubicBezTo>
                      <a:pt x="16" y="25"/>
                      <a:pt x="15" y="26"/>
                      <a:pt x="13" y="26"/>
                    </a:cubicBezTo>
                    <a:cubicBezTo>
                      <a:pt x="12" y="27"/>
                      <a:pt x="11" y="27"/>
                      <a:pt x="9" y="27"/>
                    </a:cubicBezTo>
                    <a:cubicBezTo>
                      <a:pt x="8" y="27"/>
                      <a:pt x="6" y="27"/>
                      <a:pt x="5" y="26"/>
                    </a:cubicBezTo>
                    <a:cubicBezTo>
                      <a:pt x="4" y="26"/>
                      <a:pt x="3" y="26"/>
                      <a:pt x="2" y="25"/>
                    </a:cubicBezTo>
                    <a:cubicBezTo>
                      <a:pt x="2" y="25"/>
                      <a:pt x="1" y="24"/>
                      <a:pt x="1" y="24"/>
                    </a:cubicBezTo>
                    <a:cubicBezTo>
                      <a:pt x="1" y="23"/>
                      <a:pt x="0" y="23"/>
                      <a:pt x="0" y="22"/>
                    </a:cubicBezTo>
                    <a:cubicBezTo>
                      <a:pt x="0" y="21"/>
                      <a:pt x="0" y="21"/>
                      <a:pt x="1" y="21"/>
                    </a:cubicBezTo>
                    <a:cubicBezTo>
                      <a:pt x="1" y="20"/>
                      <a:pt x="1" y="20"/>
                      <a:pt x="1" y="19"/>
                    </a:cubicBezTo>
                    <a:cubicBezTo>
                      <a:pt x="1" y="19"/>
                      <a:pt x="2" y="19"/>
                      <a:pt x="2" y="18"/>
                    </a:cubicBezTo>
                    <a:cubicBezTo>
                      <a:pt x="2" y="18"/>
                      <a:pt x="3" y="18"/>
                      <a:pt x="3" y="17"/>
                    </a:cubicBezTo>
                    <a:cubicBezTo>
                      <a:pt x="2" y="17"/>
                      <a:pt x="2" y="17"/>
                      <a:pt x="2" y="16"/>
                    </a:cubicBezTo>
                    <a:cubicBezTo>
                      <a:pt x="1" y="16"/>
                      <a:pt x="1" y="15"/>
                      <a:pt x="1" y="15"/>
                    </a:cubicBezTo>
                    <a:cubicBezTo>
                      <a:pt x="1" y="14"/>
                      <a:pt x="1" y="13"/>
                      <a:pt x="2" y="13"/>
                    </a:cubicBezTo>
                    <a:cubicBezTo>
                      <a:pt x="2" y="12"/>
                      <a:pt x="3" y="11"/>
                      <a:pt x="3" y="11"/>
                    </a:cubicBezTo>
                    <a:cubicBezTo>
                      <a:pt x="3" y="10"/>
                      <a:pt x="2" y="10"/>
                      <a:pt x="2" y="9"/>
                    </a:cubicBezTo>
                    <a:cubicBezTo>
                      <a:pt x="2" y="8"/>
                      <a:pt x="2" y="8"/>
                      <a:pt x="2" y="7"/>
                    </a:cubicBezTo>
                    <a:cubicBezTo>
                      <a:pt x="2" y="6"/>
                      <a:pt x="2" y="5"/>
                      <a:pt x="2" y="4"/>
                    </a:cubicBezTo>
                    <a:cubicBezTo>
                      <a:pt x="3" y="3"/>
                      <a:pt x="3" y="2"/>
                      <a:pt x="4" y="2"/>
                    </a:cubicBezTo>
                    <a:cubicBezTo>
                      <a:pt x="4" y="1"/>
                      <a:pt x="5" y="1"/>
                      <a:pt x="6" y="0"/>
                    </a:cubicBezTo>
                    <a:cubicBezTo>
                      <a:pt x="7" y="0"/>
                      <a:pt x="8" y="0"/>
                      <a:pt x="9" y="0"/>
                    </a:cubicBezTo>
                    <a:cubicBezTo>
                      <a:pt x="10" y="0"/>
                      <a:pt x="10" y="0"/>
                      <a:pt x="11" y="0"/>
                    </a:cubicBezTo>
                    <a:cubicBezTo>
                      <a:pt x="11" y="0"/>
                      <a:pt x="12" y="0"/>
                      <a:pt x="12" y="0"/>
                    </a:cubicBezTo>
                    <a:cubicBezTo>
                      <a:pt x="18" y="0"/>
                      <a:pt x="18" y="0"/>
                      <a:pt x="18" y="0"/>
                    </a:cubicBezTo>
                    <a:cubicBezTo>
                      <a:pt x="18" y="0"/>
                      <a:pt x="19" y="0"/>
                      <a:pt x="19" y="0"/>
                    </a:cubicBezTo>
                    <a:cubicBezTo>
                      <a:pt x="19" y="1"/>
                      <a:pt x="19" y="1"/>
                      <a:pt x="1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11" name="Freeform 8722">
                <a:extLst>
                  <a:ext uri="{FF2B5EF4-FFF2-40B4-BE49-F238E27FC236}">
                    <a16:creationId xmlns:a16="http://schemas.microsoft.com/office/drawing/2014/main" id="{6BD95101-5852-4DAF-8F60-D63E168F4EDC}"/>
                  </a:ext>
                </a:extLst>
              </p:cNvPr>
              <p:cNvSpPr>
                <a:spLocks/>
              </p:cNvSpPr>
              <p:nvPr/>
            </p:nvSpPr>
            <p:spPr bwMode="auto">
              <a:xfrm>
                <a:off x="-803275" y="4175242"/>
                <a:ext cx="49213" cy="76200"/>
              </a:xfrm>
              <a:custGeom>
                <a:avLst/>
                <a:gdLst>
                  <a:gd name="T0" fmla="*/ 18 w 18"/>
                  <a:gd name="T1" fmla="*/ 28 h 29"/>
                  <a:gd name="T2" fmla="*/ 18 w 18"/>
                  <a:gd name="T3" fmla="*/ 29 h 29"/>
                  <a:gd name="T4" fmla="*/ 17 w 18"/>
                  <a:gd name="T5" fmla="*/ 29 h 29"/>
                  <a:gd name="T6" fmla="*/ 17 w 18"/>
                  <a:gd name="T7" fmla="*/ 29 h 29"/>
                  <a:gd name="T8" fmla="*/ 15 w 18"/>
                  <a:gd name="T9" fmla="*/ 29 h 29"/>
                  <a:gd name="T10" fmla="*/ 14 w 18"/>
                  <a:gd name="T11" fmla="*/ 29 h 29"/>
                  <a:gd name="T12" fmla="*/ 13 w 18"/>
                  <a:gd name="T13" fmla="*/ 29 h 29"/>
                  <a:gd name="T14" fmla="*/ 13 w 18"/>
                  <a:gd name="T15" fmla="*/ 29 h 29"/>
                  <a:gd name="T16" fmla="*/ 13 w 18"/>
                  <a:gd name="T17" fmla="*/ 28 h 29"/>
                  <a:gd name="T18" fmla="*/ 13 w 18"/>
                  <a:gd name="T19" fmla="*/ 18 h 29"/>
                  <a:gd name="T20" fmla="*/ 12 w 18"/>
                  <a:gd name="T21" fmla="*/ 16 h 29"/>
                  <a:gd name="T22" fmla="*/ 12 w 18"/>
                  <a:gd name="T23" fmla="*/ 15 h 29"/>
                  <a:gd name="T24" fmla="*/ 11 w 18"/>
                  <a:gd name="T25" fmla="*/ 14 h 29"/>
                  <a:gd name="T26" fmla="*/ 10 w 18"/>
                  <a:gd name="T27" fmla="*/ 14 h 29"/>
                  <a:gd name="T28" fmla="*/ 8 w 18"/>
                  <a:gd name="T29" fmla="*/ 14 h 29"/>
                  <a:gd name="T30" fmla="*/ 5 w 18"/>
                  <a:gd name="T31" fmla="*/ 16 h 29"/>
                  <a:gd name="T32" fmla="*/ 5 w 18"/>
                  <a:gd name="T33" fmla="*/ 28 h 29"/>
                  <a:gd name="T34" fmla="*/ 5 w 18"/>
                  <a:gd name="T35" fmla="*/ 29 h 29"/>
                  <a:gd name="T36" fmla="*/ 5 w 18"/>
                  <a:gd name="T37" fmla="*/ 29 h 29"/>
                  <a:gd name="T38" fmla="*/ 4 w 18"/>
                  <a:gd name="T39" fmla="*/ 29 h 29"/>
                  <a:gd name="T40" fmla="*/ 3 w 18"/>
                  <a:gd name="T41" fmla="*/ 29 h 29"/>
                  <a:gd name="T42" fmla="*/ 2 w 18"/>
                  <a:gd name="T43" fmla="*/ 29 h 29"/>
                  <a:gd name="T44" fmla="*/ 1 w 18"/>
                  <a:gd name="T45" fmla="*/ 29 h 29"/>
                  <a:gd name="T46" fmla="*/ 0 w 18"/>
                  <a:gd name="T47" fmla="*/ 29 h 29"/>
                  <a:gd name="T48" fmla="*/ 0 w 18"/>
                  <a:gd name="T49" fmla="*/ 28 h 29"/>
                  <a:gd name="T50" fmla="*/ 0 w 18"/>
                  <a:gd name="T51" fmla="*/ 1 h 29"/>
                  <a:gd name="T52" fmla="*/ 0 w 18"/>
                  <a:gd name="T53" fmla="*/ 1 h 29"/>
                  <a:gd name="T54" fmla="*/ 1 w 18"/>
                  <a:gd name="T55" fmla="*/ 0 h 29"/>
                  <a:gd name="T56" fmla="*/ 2 w 18"/>
                  <a:gd name="T57" fmla="*/ 0 h 29"/>
                  <a:gd name="T58" fmla="*/ 3 w 18"/>
                  <a:gd name="T59" fmla="*/ 0 h 29"/>
                  <a:gd name="T60" fmla="*/ 4 w 18"/>
                  <a:gd name="T61" fmla="*/ 0 h 29"/>
                  <a:gd name="T62" fmla="*/ 5 w 18"/>
                  <a:gd name="T63" fmla="*/ 0 h 29"/>
                  <a:gd name="T64" fmla="*/ 5 w 18"/>
                  <a:gd name="T65" fmla="*/ 1 h 29"/>
                  <a:gd name="T66" fmla="*/ 5 w 18"/>
                  <a:gd name="T67" fmla="*/ 1 h 29"/>
                  <a:gd name="T68" fmla="*/ 5 w 18"/>
                  <a:gd name="T69" fmla="*/ 12 h 29"/>
                  <a:gd name="T70" fmla="*/ 8 w 18"/>
                  <a:gd name="T71" fmla="*/ 10 h 29"/>
                  <a:gd name="T72" fmla="*/ 11 w 18"/>
                  <a:gd name="T73" fmla="*/ 10 h 29"/>
                  <a:gd name="T74" fmla="*/ 14 w 18"/>
                  <a:gd name="T75" fmla="*/ 10 h 29"/>
                  <a:gd name="T76" fmla="*/ 16 w 18"/>
                  <a:gd name="T77" fmla="*/ 12 h 29"/>
                  <a:gd name="T78" fmla="*/ 17 w 18"/>
                  <a:gd name="T79" fmla="*/ 14 h 29"/>
                  <a:gd name="T80" fmla="*/ 18 w 18"/>
                  <a:gd name="T81" fmla="*/ 18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9"/>
                    </a:cubicBezTo>
                    <a:cubicBezTo>
                      <a:pt x="18" y="29"/>
                      <a:pt x="18" y="29"/>
                      <a:pt x="17" y="29"/>
                    </a:cubicBezTo>
                    <a:cubicBezTo>
                      <a:pt x="17" y="29"/>
                      <a:pt x="17" y="29"/>
                      <a:pt x="17" y="29"/>
                    </a:cubicBezTo>
                    <a:cubicBezTo>
                      <a:pt x="16" y="29"/>
                      <a:pt x="16" y="29"/>
                      <a:pt x="15" y="29"/>
                    </a:cubicBezTo>
                    <a:cubicBezTo>
                      <a:pt x="15" y="29"/>
                      <a:pt x="14" y="29"/>
                      <a:pt x="14" y="29"/>
                    </a:cubicBezTo>
                    <a:cubicBezTo>
                      <a:pt x="14" y="29"/>
                      <a:pt x="13" y="29"/>
                      <a:pt x="13" y="29"/>
                    </a:cubicBezTo>
                    <a:cubicBezTo>
                      <a:pt x="13" y="29"/>
                      <a:pt x="13" y="29"/>
                      <a:pt x="13" y="29"/>
                    </a:cubicBezTo>
                    <a:cubicBezTo>
                      <a:pt x="13" y="28"/>
                      <a:pt x="13" y="28"/>
                      <a:pt x="13" y="28"/>
                    </a:cubicBezTo>
                    <a:cubicBezTo>
                      <a:pt x="13" y="18"/>
                      <a:pt x="13" y="18"/>
                      <a:pt x="13" y="18"/>
                    </a:cubicBezTo>
                    <a:cubicBezTo>
                      <a:pt x="13" y="17"/>
                      <a:pt x="13" y="17"/>
                      <a:pt x="12" y="16"/>
                    </a:cubicBezTo>
                    <a:cubicBezTo>
                      <a:pt x="12" y="16"/>
                      <a:pt x="12" y="15"/>
                      <a:pt x="12" y="15"/>
                    </a:cubicBezTo>
                    <a:cubicBezTo>
                      <a:pt x="12" y="14"/>
                      <a:pt x="11" y="14"/>
                      <a:pt x="11" y="14"/>
                    </a:cubicBezTo>
                    <a:cubicBezTo>
                      <a:pt x="11" y="14"/>
                      <a:pt x="10" y="14"/>
                      <a:pt x="10" y="14"/>
                    </a:cubicBezTo>
                    <a:cubicBezTo>
                      <a:pt x="9" y="14"/>
                      <a:pt x="8" y="14"/>
                      <a:pt x="8" y="14"/>
                    </a:cubicBezTo>
                    <a:cubicBezTo>
                      <a:pt x="7" y="15"/>
                      <a:pt x="6" y="16"/>
                      <a:pt x="5" y="16"/>
                    </a:cubicBezTo>
                    <a:cubicBezTo>
                      <a:pt x="5" y="28"/>
                      <a:pt x="5" y="28"/>
                      <a:pt x="5" y="28"/>
                    </a:cubicBezTo>
                    <a:cubicBezTo>
                      <a:pt x="5" y="28"/>
                      <a:pt x="5" y="28"/>
                      <a:pt x="5" y="29"/>
                    </a:cubicBezTo>
                    <a:cubicBezTo>
                      <a:pt x="5" y="29"/>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0" y="29"/>
                      <a:pt x="0" y="29"/>
                    </a:cubicBezTo>
                    <a:cubicBezTo>
                      <a:pt x="0" y="28"/>
                      <a:pt x="0" y="28"/>
                      <a:pt x="0" y="28"/>
                    </a:cubicBezTo>
                    <a:cubicBezTo>
                      <a:pt x="0" y="1"/>
                      <a:pt x="0" y="1"/>
                      <a:pt x="0" y="1"/>
                    </a:cubicBezTo>
                    <a:cubicBezTo>
                      <a:pt x="0" y="1"/>
                      <a:pt x="0" y="1"/>
                      <a:pt x="0" y="1"/>
                    </a:cubicBezTo>
                    <a:cubicBezTo>
                      <a:pt x="0" y="1"/>
                      <a:pt x="1" y="1"/>
                      <a:pt x="1" y="0"/>
                    </a:cubicBezTo>
                    <a:cubicBezTo>
                      <a:pt x="1" y="0"/>
                      <a:pt x="1" y="0"/>
                      <a:pt x="2" y="0"/>
                    </a:cubicBezTo>
                    <a:cubicBezTo>
                      <a:pt x="2" y="0"/>
                      <a:pt x="2" y="0"/>
                      <a:pt x="3" y="0"/>
                    </a:cubicBezTo>
                    <a:cubicBezTo>
                      <a:pt x="3" y="0"/>
                      <a:pt x="4" y="0"/>
                      <a:pt x="4" y="0"/>
                    </a:cubicBezTo>
                    <a:cubicBezTo>
                      <a:pt x="4" y="0"/>
                      <a:pt x="5" y="0"/>
                      <a:pt x="5" y="0"/>
                    </a:cubicBezTo>
                    <a:cubicBezTo>
                      <a:pt x="5" y="1"/>
                      <a:pt x="5" y="1"/>
                      <a:pt x="5" y="1"/>
                    </a:cubicBezTo>
                    <a:cubicBezTo>
                      <a:pt x="5" y="1"/>
                      <a:pt x="5" y="1"/>
                      <a:pt x="5" y="1"/>
                    </a:cubicBezTo>
                    <a:cubicBezTo>
                      <a:pt x="5" y="12"/>
                      <a:pt x="5" y="12"/>
                      <a:pt x="5" y="12"/>
                    </a:cubicBezTo>
                    <a:cubicBezTo>
                      <a:pt x="6" y="11"/>
                      <a:pt x="7" y="11"/>
                      <a:pt x="8" y="10"/>
                    </a:cubicBezTo>
                    <a:cubicBezTo>
                      <a:pt x="9" y="10"/>
                      <a:pt x="10" y="10"/>
                      <a:pt x="11" y="10"/>
                    </a:cubicBezTo>
                    <a:cubicBezTo>
                      <a:pt x="12" y="10"/>
                      <a:pt x="13" y="10"/>
                      <a:pt x="14" y="10"/>
                    </a:cubicBezTo>
                    <a:cubicBezTo>
                      <a:pt x="15" y="11"/>
                      <a:pt x="16" y="11"/>
                      <a:pt x="16" y="12"/>
                    </a:cubicBezTo>
                    <a:cubicBezTo>
                      <a:pt x="17" y="13"/>
                      <a:pt x="17" y="13"/>
                      <a:pt x="17" y="14"/>
                    </a:cubicBezTo>
                    <a:cubicBezTo>
                      <a:pt x="18" y="15"/>
                      <a:pt x="18" y="16"/>
                      <a:pt x="18" y="18"/>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12" name="Freeform 8723">
                <a:extLst>
                  <a:ext uri="{FF2B5EF4-FFF2-40B4-BE49-F238E27FC236}">
                    <a16:creationId xmlns:a16="http://schemas.microsoft.com/office/drawing/2014/main" id="{6E20F30C-0A0D-4337-A788-CBC839DFC057}"/>
                  </a:ext>
                </a:extLst>
              </p:cNvPr>
              <p:cNvSpPr>
                <a:spLocks/>
              </p:cNvSpPr>
              <p:nvPr/>
            </p:nvSpPr>
            <p:spPr bwMode="auto">
              <a:xfrm>
                <a:off x="-749300" y="4184767"/>
                <a:ext cx="34925" cy="66675"/>
              </a:xfrm>
              <a:custGeom>
                <a:avLst/>
                <a:gdLst>
                  <a:gd name="T0" fmla="*/ 13 w 13"/>
                  <a:gd name="T1" fmla="*/ 22 h 25"/>
                  <a:gd name="T2" fmla="*/ 13 w 13"/>
                  <a:gd name="T3" fmla="*/ 24 h 25"/>
                  <a:gd name="T4" fmla="*/ 13 w 13"/>
                  <a:gd name="T5" fmla="*/ 24 h 25"/>
                  <a:gd name="T6" fmla="*/ 12 w 13"/>
                  <a:gd name="T7" fmla="*/ 25 h 25"/>
                  <a:gd name="T8" fmla="*/ 11 w 13"/>
                  <a:gd name="T9" fmla="*/ 25 h 25"/>
                  <a:gd name="T10" fmla="*/ 10 w 13"/>
                  <a:gd name="T11" fmla="*/ 25 h 25"/>
                  <a:gd name="T12" fmla="*/ 9 w 13"/>
                  <a:gd name="T13" fmla="*/ 25 h 25"/>
                  <a:gd name="T14" fmla="*/ 7 w 13"/>
                  <a:gd name="T15" fmla="*/ 25 h 25"/>
                  <a:gd name="T16" fmla="*/ 5 w 13"/>
                  <a:gd name="T17" fmla="*/ 23 h 25"/>
                  <a:gd name="T18" fmla="*/ 4 w 13"/>
                  <a:gd name="T19" fmla="*/ 22 h 25"/>
                  <a:gd name="T20" fmla="*/ 3 w 13"/>
                  <a:gd name="T21" fmla="*/ 19 h 25"/>
                  <a:gd name="T22" fmla="*/ 3 w 13"/>
                  <a:gd name="T23" fmla="*/ 10 h 25"/>
                  <a:gd name="T24" fmla="*/ 1 w 13"/>
                  <a:gd name="T25" fmla="*/ 10 h 25"/>
                  <a:gd name="T26" fmla="*/ 0 w 13"/>
                  <a:gd name="T27" fmla="*/ 9 h 25"/>
                  <a:gd name="T28" fmla="*/ 0 w 13"/>
                  <a:gd name="T29" fmla="*/ 8 h 25"/>
                  <a:gd name="T30" fmla="*/ 0 w 13"/>
                  <a:gd name="T31" fmla="*/ 7 h 25"/>
                  <a:gd name="T32" fmla="*/ 0 w 13"/>
                  <a:gd name="T33" fmla="*/ 6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8 w 13"/>
                  <a:gd name="T57" fmla="*/ 1 h 25"/>
                  <a:gd name="T58" fmla="*/ 8 w 13"/>
                  <a:gd name="T59" fmla="*/ 6 h 25"/>
                  <a:gd name="T60" fmla="*/ 12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2 w 13"/>
                  <a:gd name="T73" fmla="*/ 10 h 25"/>
                  <a:gd name="T74" fmla="*/ 8 w 13"/>
                  <a:gd name="T75" fmla="*/ 10 h 25"/>
                  <a:gd name="T76" fmla="*/ 8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3" y="24"/>
                      <a:pt x="13" y="24"/>
                      <a:pt x="12" y="25"/>
                    </a:cubicBezTo>
                    <a:cubicBezTo>
                      <a:pt x="12" y="25"/>
                      <a:pt x="12" y="25"/>
                      <a:pt x="11" y="25"/>
                    </a:cubicBezTo>
                    <a:cubicBezTo>
                      <a:pt x="11" y="25"/>
                      <a:pt x="11" y="25"/>
                      <a:pt x="10" y="25"/>
                    </a:cubicBezTo>
                    <a:cubicBezTo>
                      <a:pt x="10" y="25"/>
                      <a:pt x="10" y="25"/>
                      <a:pt x="9" y="25"/>
                    </a:cubicBezTo>
                    <a:cubicBezTo>
                      <a:pt x="8" y="25"/>
                      <a:pt x="7" y="25"/>
                      <a:pt x="7" y="25"/>
                    </a:cubicBezTo>
                    <a:cubicBezTo>
                      <a:pt x="6" y="24"/>
                      <a:pt x="5" y="24"/>
                      <a:pt x="5" y="23"/>
                    </a:cubicBezTo>
                    <a:cubicBezTo>
                      <a:pt x="4" y="23"/>
                      <a:pt x="4" y="22"/>
                      <a:pt x="4" y="22"/>
                    </a:cubicBezTo>
                    <a:cubicBezTo>
                      <a:pt x="3" y="21"/>
                      <a:pt x="3" y="20"/>
                      <a:pt x="3" y="19"/>
                    </a:cubicBezTo>
                    <a:cubicBezTo>
                      <a:pt x="3" y="10"/>
                      <a:pt x="3" y="10"/>
                      <a:pt x="3" y="10"/>
                    </a:cubicBezTo>
                    <a:cubicBezTo>
                      <a:pt x="1" y="10"/>
                      <a:pt x="1" y="10"/>
                      <a:pt x="1" y="10"/>
                    </a:cubicBezTo>
                    <a:cubicBezTo>
                      <a:pt x="1" y="10"/>
                      <a:pt x="1" y="10"/>
                      <a:pt x="0" y="9"/>
                    </a:cubicBezTo>
                    <a:cubicBezTo>
                      <a:pt x="0" y="9"/>
                      <a:pt x="0" y="8"/>
                      <a:pt x="0" y="8"/>
                    </a:cubicBezTo>
                    <a:cubicBezTo>
                      <a:pt x="0" y="7"/>
                      <a:pt x="0" y="7"/>
                      <a:pt x="0" y="7"/>
                    </a:cubicBezTo>
                    <a:cubicBezTo>
                      <a:pt x="0" y="7"/>
                      <a:pt x="0" y="6"/>
                      <a:pt x="0" y="6"/>
                    </a:cubicBezTo>
                    <a:cubicBezTo>
                      <a:pt x="1" y="6"/>
                      <a:pt x="1" y="6"/>
                      <a:pt x="1" y="6"/>
                    </a:cubicBezTo>
                    <a:cubicBezTo>
                      <a:pt x="1" y="6"/>
                      <a:pt x="1" y="6"/>
                      <a:pt x="1" y="6"/>
                    </a:cubicBezTo>
                    <a:cubicBezTo>
                      <a:pt x="3" y="6"/>
                      <a:pt x="3" y="6"/>
                      <a:pt x="3" y="6"/>
                    </a:cubicBezTo>
                    <a:cubicBezTo>
                      <a:pt x="3" y="1"/>
                      <a:pt x="3" y="1"/>
                      <a:pt x="3" y="1"/>
                    </a:cubicBezTo>
                    <a:cubicBezTo>
                      <a:pt x="3" y="1"/>
                      <a:pt x="3" y="1"/>
                      <a:pt x="3" y="1"/>
                    </a:cubicBezTo>
                    <a:cubicBezTo>
                      <a:pt x="3" y="1"/>
                      <a:pt x="4" y="0"/>
                      <a:pt x="4" y="0"/>
                    </a:cubicBezTo>
                    <a:cubicBezTo>
                      <a:pt x="4" y="0"/>
                      <a:pt x="4" y="0"/>
                      <a:pt x="5" y="0"/>
                    </a:cubicBezTo>
                    <a:cubicBezTo>
                      <a:pt x="5" y="0"/>
                      <a:pt x="5" y="0"/>
                      <a:pt x="6" y="0"/>
                    </a:cubicBezTo>
                    <a:cubicBezTo>
                      <a:pt x="6" y="0"/>
                      <a:pt x="7" y="0"/>
                      <a:pt x="7" y="0"/>
                    </a:cubicBezTo>
                    <a:cubicBezTo>
                      <a:pt x="7" y="0"/>
                      <a:pt x="8" y="0"/>
                      <a:pt x="8" y="0"/>
                    </a:cubicBezTo>
                    <a:cubicBezTo>
                      <a:pt x="8" y="0"/>
                      <a:pt x="8" y="1"/>
                      <a:pt x="8" y="1"/>
                    </a:cubicBezTo>
                    <a:cubicBezTo>
                      <a:pt x="8" y="1"/>
                      <a:pt x="8" y="1"/>
                      <a:pt x="8" y="1"/>
                    </a:cubicBezTo>
                    <a:cubicBezTo>
                      <a:pt x="8" y="6"/>
                      <a:pt x="8" y="6"/>
                      <a:pt x="8" y="6"/>
                    </a:cubicBezTo>
                    <a:cubicBezTo>
                      <a:pt x="12" y="6"/>
                      <a:pt x="12" y="6"/>
                      <a:pt x="12" y="6"/>
                    </a:cubicBezTo>
                    <a:cubicBezTo>
                      <a:pt x="13" y="6"/>
                      <a:pt x="13" y="6"/>
                      <a:pt x="13" y="6"/>
                    </a:cubicBezTo>
                    <a:cubicBezTo>
                      <a:pt x="13" y="6"/>
                      <a:pt x="13" y="6"/>
                      <a:pt x="13" y="6"/>
                    </a:cubicBezTo>
                    <a:cubicBezTo>
                      <a:pt x="13" y="6"/>
                      <a:pt x="13" y="7"/>
                      <a:pt x="13" y="7"/>
                    </a:cubicBezTo>
                    <a:cubicBezTo>
                      <a:pt x="13" y="7"/>
                      <a:pt x="13" y="7"/>
                      <a:pt x="13" y="8"/>
                    </a:cubicBezTo>
                    <a:cubicBezTo>
                      <a:pt x="13" y="8"/>
                      <a:pt x="13" y="9"/>
                      <a:pt x="13" y="9"/>
                    </a:cubicBezTo>
                    <a:cubicBezTo>
                      <a:pt x="13" y="10"/>
                      <a:pt x="13" y="10"/>
                      <a:pt x="12" y="10"/>
                    </a:cubicBezTo>
                    <a:cubicBezTo>
                      <a:pt x="8" y="10"/>
                      <a:pt x="8" y="10"/>
                      <a:pt x="8" y="10"/>
                    </a:cubicBezTo>
                    <a:cubicBezTo>
                      <a:pt x="8" y="18"/>
                      <a:pt x="8" y="18"/>
                      <a:pt x="8" y="18"/>
                    </a:cubicBezTo>
                    <a:cubicBezTo>
                      <a:pt x="8" y="19"/>
                      <a:pt x="9" y="20"/>
                      <a:pt x="9" y="20"/>
                    </a:cubicBezTo>
                    <a:cubicBezTo>
                      <a:pt x="9" y="21"/>
                      <a:pt x="10" y="21"/>
                      <a:pt x="11" y="21"/>
                    </a:cubicBezTo>
                    <a:cubicBezTo>
                      <a:pt x="11" y="21"/>
                      <a:pt x="11" y="21"/>
                      <a:pt x="11" y="21"/>
                    </a:cubicBezTo>
                    <a:cubicBezTo>
                      <a:pt x="12" y="21"/>
                      <a:pt x="12" y="21"/>
                      <a:pt x="12" y="21"/>
                    </a:cubicBezTo>
                    <a:cubicBezTo>
                      <a:pt x="12" y="21"/>
                      <a:pt x="12" y="21"/>
                      <a:pt x="12" y="21"/>
                    </a:cubicBezTo>
                    <a:cubicBezTo>
                      <a:pt x="12" y="21"/>
                      <a:pt x="13" y="21"/>
                      <a:pt x="13" y="21"/>
                    </a:cubicBezTo>
                    <a:cubicBezTo>
                      <a:pt x="13" y="21"/>
                      <a:pt x="13" y="21"/>
                      <a:pt x="13" y="21"/>
                    </a:cubicBezTo>
                    <a:cubicBezTo>
                      <a:pt x="13" y="21"/>
                      <a:pt x="13" y="21"/>
                      <a:pt x="13" y="21"/>
                    </a:cubicBezTo>
                    <a:cubicBezTo>
                      <a:pt x="13" y="21"/>
                      <a:pt x="13" y="21"/>
                      <a:pt x="13" y="22"/>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13" name="Freeform 8724">
                <a:extLst>
                  <a:ext uri="{FF2B5EF4-FFF2-40B4-BE49-F238E27FC236}">
                    <a16:creationId xmlns:a16="http://schemas.microsoft.com/office/drawing/2014/main" id="{065D2E7A-EF11-49F9-AF70-A2271819ED37}"/>
                  </a:ext>
                </a:extLst>
              </p:cNvPr>
              <p:cNvSpPr>
                <a:spLocks/>
              </p:cNvSpPr>
              <p:nvPr/>
            </p:nvSpPr>
            <p:spPr bwMode="auto">
              <a:xfrm>
                <a:off x="-1023937" y="4180005"/>
                <a:ext cx="95250" cy="71438"/>
              </a:xfrm>
              <a:custGeom>
                <a:avLst/>
                <a:gdLst>
                  <a:gd name="T0" fmla="*/ 30 w 36"/>
                  <a:gd name="T1" fmla="*/ 26 h 27"/>
                  <a:gd name="T2" fmla="*/ 29 w 36"/>
                  <a:gd name="T3" fmla="*/ 26 h 27"/>
                  <a:gd name="T4" fmla="*/ 29 w 36"/>
                  <a:gd name="T5" fmla="*/ 27 h 27"/>
                  <a:gd name="T6" fmla="*/ 27 w 36"/>
                  <a:gd name="T7" fmla="*/ 27 h 27"/>
                  <a:gd name="T8" fmla="*/ 26 w 36"/>
                  <a:gd name="T9" fmla="*/ 27 h 27"/>
                  <a:gd name="T10" fmla="*/ 24 w 36"/>
                  <a:gd name="T11" fmla="*/ 27 h 27"/>
                  <a:gd name="T12" fmla="*/ 23 w 36"/>
                  <a:gd name="T13" fmla="*/ 27 h 27"/>
                  <a:gd name="T14" fmla="*/ 22 w 36"/>
                  <a:gd name="T15" fmla="*/ 26 h 27"/>
                  <a:gd name="T16" fmla="*/ 22 w 36"/>
                  <a:gd name="T17" fmla="*/ 26 h 27"/>
                  <a:gd name="T18" fmla="*/ 18 w 36"/>
                  <a:gd name="T19" fmla="*/ 9 h 27"/>
                  <a:gd name="T20" fmla="*/ 18 w 36"/>
                  <a:gd name="T21" fmla="*/ 9 h 27"/>
                  <a:gd name="T22" fmla="*/ 14 w 36"/>
                  <a:gd name="T23" fmla="*/ 26 h 27"/>
                  <a:gd name="T24" fmla="*/ 13 w 36"/>
                  <a:gd name="T25" fmla="*/ 26 h 27"/>
                  <a:gd name="T26" fmla="*/ 13 w 36"/>
                  <a:gd name="T27" fmla="*/ 27 h 27"/>
                  <a:gd name="T28" fmla="*/ 12 w 36"/>
                  <a:gd name="T29" fmla="*/ 27 h 27"/>
                  <a:gd name="T30" fmla="*/ 10 w 36"/>
                  <a:gd name="T31" fmla="*/ 27 h 27"/>
                  <a:gd name="T32" fmla="*/ 8 w 36"/>
                  <a:gd name="T33" fmla="*/ 27 h 27"/>
                  <a:gd name="T34" fmla="*/ 7 w 36"/>
                  <a:gd name="T35" fmla="*/ 27 h 27"/>
                  <a:gd name="T36" fmla="*/ 6 w 36"/>
                  <a:gd name="T37" fmla="*/ 26 h 27"/>
                  <a:gd name="T38" fmla="*/ 6 w 36"/>
                  <a:gd name="T39" fmla="*/ 26 h 27"/>
                  <a:gd name="T40" fmla="*/ 0 w 36"/>
                  <a:gd name="T41" fmla="*/ 3 h 27"/>
                  <a:gd name="T42" fmla="*/ 0 w 36"/>
                  <a:gd name="T43" fmla="*/ 1 h 27"/>
                  <a:gd name="T44" fmla="*/ 0 w 36"/>
                  <a:gd name="T45" fmla="*/ 1 h 27"/>
                  <a:gd name="T46" fmla="*/ 1 w 36"/>
                  <a:gd name="T47" fmla="*/ 0 h 27"/>
                  <a:gd name="T48" fmla="*/ 2 w 36"/>
                  <a:gd name="T49" fmla="*/ 0 h 27"/>
                  <a:gd name="T50" fmla="*/ 4 w 36"/>
                  <a:gd name="T51" fmla="*/ 0 h 27"/>
                  <a:gd name="T52" fmla="*/ 5 w 36"/>
                  <a:gd name="T53" fmla="*/ 1 h 27"/>
                  <a:gd name="T54" fmla="*/ 5 w 36"/>
                  <a:gd name="T55" fmla="*/ 1 h 27"/>
                  <a:gd name="T56" fmla="*/ 5 w 36"/>
                  <a:gd name="T57" fmla="*/ 2 h 27"/>
                  <a:gd name="T58" fmla="*/ 10 w 36"/>
                  <a:gd name="T59" fmla="*/ 22 h 27"/>
                  <a:gd name="T60" fmla="*/ 10 w 36"/>
                  <a:gd name="T61" fmla="*/ 22 h 27"/>
                  <a:gd name="T62" fmla="*/ 15 w 36"/>
                  <a:gd name="T63" fmla="*/ 2 h 27"/>
                  <a:gd name="T64" fmla="*/ 15 w 36"/>
                  <a:gd name="T65" fmla="*/ 1 h 27"/>
                  <a:gd name="T66" fmla="*/ 16 w 36"/>
                  <a:gd name="T67" fmla="*/ 1 h 27"/>
                  <a:gd name="T68" fmla="*/ 16 w 36"/>
                  <a:gd name="T69" fmla="*/ 0 h 27"/>
                  <a:gd name="T70" fmla="*/ 18 w 36"/>
                  <a:gd name="T71" fmla="*/ 0 h 27"/>
                  <a:gd name="T72" fmla="*/ 19 w 36"/>
                  <a:gd name="T73" fmla="*/ 0 h 27"/>
                  <a:gd name="T74" fmla="*/ 20 w 36"/>
                  <a:gd name="T75" fmla="*/ 1 h 27"/>
                  <a:gd name="T76" fmla="*/ 21 w 36"/>
                  <a:gd name="T77" fmla="*/ 1 h 27"/>
                  <a:gd name="T78" fmla="*/ 21 w 36"/>
                  <a:gd name="T79" fmla="*/ 2 h 27"/>
                  <a:gd name="T80" fmla="*/ 26 w 36"/>
                  <a:gd name="T81" fmla="*/ 22 h 27"/>
                  <a:gd name="T82" fmla="*/ 26 w 36"/>
                  <a:gd name="T83" fmla="*/ 22 h 27"/>
                  <a:gd name="T84" fmla="*/ 31 w 36"/>
                  <a:gd name="T85" fmla="*/ 2 h 27"/>
                  <a:gd name="T86" fmla="*/ 31 w 36"/>
                  <a:gd name="T87" fmla="*/ 1 h 27"/>
                  <a:gd name="T88" fmla="*/ 31 w 36"/>
                  <a:gd name="T89" fmla="*/ 1 h 27"/>
                  <a:gd name="T90" fmla="*/ 32 w 36"/>
                  <a:gd name="T91" fmla="*/ 0 h 27"/>
                  <a:gd name="T92" fmla="*/ 34 w 36"/>
                  <a:gd name="T93" fmla="*/ 0 h 27"/>
                  <a:gd name="T94" fmla="*/ 35 w 36"/>
                  <a:gd name="T95" fmla="*/ 0 h 27"/>
                  <a:gd name="T96" fmla="*/ 36 w 36"/>
                  <a:gd name="T97" fmla="*/ 1 h 27"/>
                  <a:gd name="T98" fmla="*/ 36 w 36"/>
                  <a:gd name="T99" fmla="*/ 1 h 27"/>
                  <a:gd name="T100" fmla="*/ 36 w 36"/>
                  <a:gd name="T101" fmla="*/ 3 h 27"/>
                  <a:gd name="T102" fmla="*/ 30 w 36"/>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7">
                    <a:moveTo>
                      <a:pt x="30" y="26"/>
                    </a:moveTo>
                    <a:cubicBezTo>
                      <a:pt x="29" y="26"/>
                      <a:pt x="29" y="26"/>
                      <a:pt x="29" y="26"/>
                    </a:cubicBezTo>
                    <a:cubicBezTo>
                      <a:pt x="29" y="27"/>
                      <a:pt x="29" y="27"/>
                      <a:pt x="29" y="27"/>
                    </a:cubicBezTo>
                    <a:cubicBezTo>
                      <a:pt x="28" y="27"/>
                      <a:pt x="28" y="27"/>
                      <a:pt x="27" y="27"/>
                    </a:cubicBezTo>
                    <a:cubicBezTo>
                      <a:pt x="27" y="27"/>
                      <a:pt x="26" y="27"/>
                      <a:pt x="26" y="27"/>
                    </a:cubicBezTo>
                    <a:cubicBezTo>
                      <a:pt x="25" y="27"/>
                      <a:pt x="24" y="27"/>
                      <a:pt x="24" y="27"/>
                    </a:cubicBezTo>
                    <a:cubicBezTo>
                      <a:pt x="23" y="27"/>
                      <a:pt x="23" y="27"/>
                      <a:pt x="23" y="27"/>
                    </a:cubicBezTo>
                    <a:cubicBezTo>
                      <a:pt x="23" y="27"/>
                      <a:pt x="22" y="27"/>
                      <a:pt x="22" y="26"/>
                    </a:cubicBezTo>
                    <a:cubicBezTo>
                      <a:pt x="22" y="26"/>
                      <a:pt x="22" y="26"/>
                      <a:pt x="22" y="26"/>
                    </a:cubicBezTo>
                    <a:cubicBezTo>
                      <a:pt x="18" y="9"/>
                      <a:pt x="18" y="9"/>
                      <a:pt x="18" y="9"/>
                    </a:cubicBezTo>
                    <a:cubicBezTo>
                      <a:pt x="18" y="9"/>
                      <a:pt x="18" y="9"/>
                      <a:pt x="18" y="9"/>
                    </a:cubicBezTo>
                    <a:cubicBezTo>
                      <a:pt x="14" y="26"/>
                      <a:pt x="14" y="26"/>
                      <a:pt x="14" y="26"/>
                    </a:cubicBezTo>
                    <a:cubicBezTo>
                      <a:pt x="14" y="26"/>
                      <a:pt x="13" y="26"/>
                      <a:pt x="13" y="26"/>
                    </a:cubicBezTo>
                    <a:cubicBezTo>
                      <a:pt x="13" y="27"/>
                      <a:pt x="13" y="27"/>
                      <a:pt x="13" y="27"/>
                    </a:cubicBezTo>
                    <a:cubicBezTo>
                      <a:pt x="12" y="27"/>
                      <a:pt x="12" y="27"/>
                      <a:pt x="12" y="27"/>
                    </a:cubicBezTo>
                    <a:cubicBezTo>
                      <a:pt x="11" y="27"/>
                      <a:pt x="11" y="27"/>
                      <a:pt x="10" y="27"/>
                    </a:cubicBezTo>
                    <a:cubicBezTo>
                      <a:pt x="9" y="27"/>
                      <a:pt x="8" y="27"/>
                      <a:pt x="8" y="27"/>
                    </a:cubicBezTo>
                    <a:cubicBezTo>
                      <a:pt x="7" y="27"/>
                      <a:pt x="7" y="27"/>
                      <a:pt x="7" y="27"/>
                    </a:cubicBezTo>
                    <a:cubicBezTo>
                      <a:pt x="7" y="27"/>
                      <a:pt x="6" y="27"/>
                      <a:pt x="6" y="26"/>
                    </a:cubicBezTo>
                    <a:cubicBezTo>
                      <a:pt x="6" y="26"/>
                      <a:pt x="6" y="26"/>
                      <a:pt x="6" y="26"/>
                    </a:cubicBezTo>
                    <a:cubicBezTo>
                      <a:pt x="0" y="3"/>
                      <a:pt x="0" y="3"/>
                      <a:pt x="0" y="3"/>
                    </a:cubicBezTo>
                    <a:cubicBezTo>
                      <a:pt x="0" y="2"/>
                      <a:pt x="0" y="2"/>
                      <a:pt x="0" y="1"/>
                    </a:cubicBezTo>
                    <a:cubicBezTo>
                      <a:pt x="0" y="1"/>
                      <a:pt x="0" y="1"/>
                      <a:pt x="0" y="1"/>
                    </a:cubicBezTo>
                    <a:cubicBezTo>
                      <a:pt x="0" y="1"/>
                      <a:pt x="0" y="1"/>
                      <a:pt x="1" y="0"/>
                    </a:cubicBezTo>
                    <a:cubicBezTo>
                      <a:pt x="1" y="0"/>
                      <a:pt x="2" y="0"/>
                      <a:pt x="2" y="0"/>
                    </a:cubicBezTo>
                    <a:cubicBezTo>
                      <a:pt x="3" y="0"/>
                      <a:pt x="4" y="0"/>
                      <a:pt x="4" y="0"/>
                    </a:cubicBezTo>
                    <a:cubicBezTo>
                      <a:pt x="4" y="0"/>
                      <a:pt x="5" y="1"/>
                      <a:pt x="5" y="1"/>
                    </a:cubicBezTo>
                    <a:cubicBezTo>
                      <a:pt x="5" y="1"/>
                      <a:pt x="5" y="1"/>
                      <a:pt x="5" y="1"/>
                    </a:cubicBezTo>
                    <a:cubicBezTo>
                      <a:pt x="5" y="1"/>
                      <a:pt x="5" y="1"/>
                      <a:pt x="5" y="2"/>
                    </a:cubicBezTo>
                    <a:cubicBezTo>
                      <a:pt x="10" y="22"/>
                      <a:pt x="10" y="22"/>
                      <a:pt x="10" y="22"/>
                    </a:cubicBezTo>
                    <a:cubicBezTo>
                      <a:pt x="10" y="22"/>
                      <a:pt x="10" y="22"/>
                      <a:pt x="10" y="22"/>
                    </a:cubicBezTo>
                    <a:cubicBezTo>
                      <a:pt x="15" y="2"/>
                      <a:pt x="15" y="2"/>
                      <a:pt x="15" y="2"/>
                    </a:cubicBezTo>
                    <a:cubicBezTo>
                      <a:pt x="15" y="1"/>
                      <a:pt x="15" y="1"/>
                      <a:pt x="15" y="1"/>
                    </a:cubicBezTo>
                    <a:cubicBezTo>
                      <a:pt x="15" y="1"/>
                      <a:pt x="15" y="1"/>
                      <a:pt x="16" y="1"/>
                    </a:cubicBezTo>
                    <a:cubicBezTo>
                      <a:pt x="16" y="1"/>
                      <a:pt x="16" y="1"/>
                      <a:pt x="16" y="0"/>
                    </a:cubicBezTo>
                    <a:cubicBezTo>
                      <a:pt x="17" y="0"/>
                      <a:pt x="17" y="0"/>
                      <a:pt x="18" y="0"/>
                    </a:cubicBezTo>
                    <a:cubicBezTo>
                      <a:pt x="18" y="0"/>
                      <a:pt x="19" y="0"/>
                      <a:pt x="19" y="0"/>
                    </a:cubicBezTo>
                    <a:cubicBezTo>
                      <a:pt x="20" y="0"/>
                      <a:pt x="20" y="1"/>
                      <a:pt x="20" y="1"/>
                    </a:cubicBezTo>
                    <a:cubicBezTo>
                      <a:pt x="21" y="1"/>
                      <a:pt x="21" y="1"/>
                      <a:pt x="21" y="1"/>
                    </a:cubicBezTo>
                    <a:cubicBezTo>
                      <a:pt x="21" y="1"/>
                      <a:pt x="21" y="1"/>
                      <a:pt x="21" y="2"/>
                    </a:cubicBezTo>
                    <a:cubicBezTo>
                      <a:pt x="26" y="22"/>
                      <a:pt x="26" y="22"/>
                      <a:pt x="26" y="22"/>
                    </a:cubicBezTo>
                    <a:cubicBezTo>
                      <a:pt x="26" y="22"/>
                      <a:pt x="26" y="22"/>
                      <a:pt x="26" y="22"/>
                    </a:cubicBezTo>
                    <a:cubicBezTo>
                      <a:pt x="31" y="2"/>
                      <a:pt x="31" y="2"/>
                      <a:pt x="31" y="2"/>
                    </a:cubicBezTo>
                    <a:cubicBezTo>
                      <a:pt x="31" y="1"/>
                      <a:pt x="31" y="1"/>
                      <a:pt x="31" y="1"/>
                    </a:cubicBezTo>
                    <a:cubicBezTo>
                      <a:pt x="31" y="1"/>
                      <a:pt x="31" y="1"/>
                      <a:pt x="31" y="1"/>
                    </a:cubicBezTo>
                    <a:cubicBezTo>
                      <a:pt x="31" y="1"/>
                      <a:pt x="32" y="1"/>
                      <a:pt x="32" y="0"/>
                    </a:cubicBezTo>
                    <a:cubicBezTo>
                      <a:pt x="32" y="0"/>
                      <a:pt x="33" y="0"/>
                      <a:pt x="34" y="0"/>
                    </a:cubicBezTo>
                    <a:cubicBezTo>
                      <a:pt x="34" y="0"/>
                      <a:pt x="35" y="0"/>
                      <a:pt x="35" y="0"/>
                    </a:cubicBezTo>
                    <a:cubicBezTo>
                      <a:pt x="35" y="1"/>
                      <a:pt x="36" y="1"/>
                      <a:pt x="36" y="1"/>
                    </a:cubicBezTo>
                    <a:cubicBezTo>
                      <a:pt x="36" y="1"/>
                      <a:pt x="36" y="1"/>
                      <a:pt x="36" y="1"/>
                    </a:cubicBezTo>
                    <a:cubicBezTo>
                      <a:pt x="36" y="2"/>
                      <a:pt x="36" y="2"/>
                      <a:pt x="36" y="3"/>
                    </a:cubicBezTo>
                    <a:lnTo>
                      <a:pt x="30"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4" name="Freeform 8725">
                <a:extLst>
                  <a:ext uri="{FF2B5EF4-FFF2-40B4-BE49-F238E27FC236}">
                    <a16:creationId xmlns:a16="http://schemas.microsoft.com/office/drawing/2014/main" id="{00B4A430-5238-4D9A-ADC3-0AE7853246F5}"/>
                  </a:ext>
                </a:extLst>
              </p:cNvPr>
              <p:cNvSpPr>
                <a:spLocks/>
              </p:cNvSpPr>
              <p:nvPr/>
            </p:nvSpPr>
            <p:spPr bwMode="auto">
              <a:xfrm>
                <a:off x="-922337" y="4197467"/>
                <a:ext cx="31750" cy="53975"/>
              </a:xfrm>
              <a:custGeom>
                <a:avLst/>
                <a:gdLst>
                  <a:gd name="T0" fmla="*/ 12 w 12"/>
                  <a:gd name="T1" fmla="*/ 3 h 20"/>
                  <a:gd name="T2" fmla="*/ 12 w 12"/>
                  <a:gd name="T3" fmla="*/ 4 h 20"/>
                  <a:gd name="T4" fmla="*/ 12 w 12"/>
                  <a:gd name="T5" fmla="*/ 5 h 20"/>
                  <a:gd name="T6" fmla="*/ 12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20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20 h 20"/>
                  <a:gd name="T42" fmla="*/ 0 w 12"/>
                  <a:gd name="T43" fmla="*/ 19 h 20"/>
                  <a:gd name="T44" fmla="*/ 0 w 12"/>
                  <a:gd name="T45" fmla="*/ 1 h 20"/>
                  <a:gd name="T46" fmla="*/ 0 w 12"/>
                  <a:gd name="T47" fmla="*/ 1 h 20"/>
                  <a:gd name="T48" fmla="*/ 1 w 12"/>
                  <a:gd name="T49" fmla="*/ 0 h 20"/>
                  <a:gd name="T50" fmla="*/ 1 w 12"/>
                  <a:gd name="T51" fmla="*/ 0 h 20"/>
                  <a:gd name="T52" fmla="*/ 2 w 12"/>
                  <a:gd name="T53" fmla="*/ 0 h 20"/>
                  <a:gd name="T54" fmla="*/ 4 w 12"/>
                  <a:gd name="T55" fmla="*/ 0 h 20"/>
                  <a:gd name="T56" fmla="*/ 4 w 12"/>
                  <a:gd name="T57" fmla="*/ 0 h 20"/>
                  <a:gd name="T58" fmla="*/ 5 w 12"/>
                  <a:gd name="T59" fmla="*/ 1 h 20"/>
                  <a:gd name="T60" fmla="*/ 5 w 12"/>
                  <a:gd name="T61" fmla="*/ 1 h 20"/>
                  <a:gd name="T62" fmla="*/ 5 w 12"/>
                  <a:gd name="T63" fmla="*/ 3 h 20"/>
                  <a:gd name="T64" fmla="*/ 6 w 12"/>
                  <a:gd name="T65" fmla="*/ 2 h 20"/>
                  <a:gd name="T66" fmla="*/ 7 w 12"/>
                  <a:gd name="T67" fmla="*/ 1 h 20"/>
                  <a:gd name="T68" fmla="*/ 8 w 12"/>
                  <a:gd name="T69" fmla="*/ 0 h 20"/>
                  <a:gd name="T70" fmla="*/ 9 w 12"/>
                  <a:gd name="T71" fmla="*/ 0 h 20"/>
                  <a:gd name="T72" fmla="*/ 10 w 12"/>
                  <a:gd name="T73" fmla="*/ 0 h 20"/>
                  <a:gd name="T74" fmla="*/ 11 w 12"/>
                  <a:gd name="T75" fmla="*/ 0 h 20"/>
                  <a:gd name="T76" fmla="*/ 11 w 12"/>
                  <a:gd name="T77" fmla="*/ 0 h 20"/>
                  <a:gd name="T78" fmla="*/ 12 w 12"/>
                  <a:gd name="T79" fmla="*/ 0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4"/>
                      <a:pt x="12" y="4"/>
                    </a:cubicBezTo>
                    <a:cubicBezTo>
                      <a:pt x="12" y="4"/>
                      <a:pt x="12" y="5"/>
                      <a:pt x="12" y="5"/>
                    </a:cubicBezTo>
                    <a:cubicBezTo>
                      <a:pt x="12" y="5"/>
                      <a:pt x="12" y="5"/>
                      <a:pt x="12" y="5"/>
                    </a:cubicBezTo>
                    <a:cubicBezTo>
                      <a:pt x="11" y="5"/>
                      <a:pt x="11" y="5"/>
                      <a:pt x="11" y="5"/>
                    </a:cubicBezTo>
                    <a:cubicBezTo>
                      <a:pt x="11" y="5"/>
                      <a:pt x="11" y="5"/>
                      <a:pt x="11" y="5"/>
                    </a:cubicBezTo>
                    <a:cubicBezTo>
                      <a:pt x="11" y="5"/>
                      <a:pt x="11" y="5"/>
                      <a:pt x="10" y="5"/>
                    </a:cubicBezTo>
                    <a:cubicBezTo>
                      <a:pt x="10" y="5"/>
                      <a:pt x="10" y="5"/>
                      <a:pt x="10" y="5"/>
                    </a:cubicBezTo>
                    <a:cubicBezTo>
                      <a:pt x="10" y="5"/>
                      <a:pt x="9" y="5"/>
                      <a:pt x="9" y="5"/>
                    </a:cubicBezTo>
                    <a:cubicBezTo>
                      <a:pt x="9" y="5"/>
                      <a:pt x="9" y="5"/>
                      <a:pt x="8" y="5"/>
                    </a:cubicBezTo>
                    <a:cubicBezTo>
                      <a:pt x="8" y="5"/>
                      <a:pt x="8" y="5"/>
                      <a:pt x="7" y="5"/>
                    </a:cubicBezTo>
                    <a:cubicBezTo>
                      <a:pt x="7" y="6"/>
                      <a:pt x="7" y="6"/>
                      <a:pt x="6" y="6"/>
                    </a:cubicBezTo>
                    <a:cubicBezTo>
                      <a:pt x="6" y="7"/>
                      <a:pt x="6" y="7"/>
                      <a:pt x="5" y="8"/>
                    </a:cubicBezTo>
                    <a:cubicBezTo>
                      <a:pt x="5" y="19"/>
                      <a:pt x="5" y="19"/>
                      <a:pt x="5" y="19"/>
                    </a:cubicBezTo>
                    <a:cubicBezTo>
                      <a:pt x="5" y="19"/>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19"/>
                      <a:pt x="0" y="19"/>
                    </a:cubicBezTo>
                    <a:cubicBezTo>
                      <a:pt x="0" y="1"/>
                      <a:pt x="0" y="1"/>
                      <a:pt x="0" y="1"/>
                    </a:cubicBezTo>
                    <a:cubicBezTo>
                      <a:pt x="0" y="1"/>
                      <a:pt x="0" y="1"/>
                      <a:pt x="0" y="1"/>
                    </a:cubicBezTo>
                    <a:cubicBezTo>
                      <a:pt x="0" y="1"/>
                      <a:pt x="1" y="1"/>
                      <a:pt x="1" y="0"/>
                    </a:cubicBezTo>
                    <a:cubicBezTo>
                      <a:pt x="1" y="0"/>
                      <a:pt x="1" y="0"/>
                      <a:pt x="1" y="0"/>
                    </a:cubicBezTo>
                    <a:cubicBezTo>
                      <a:pt x="2" y="0"/>
                      <a:pt x="2" y="0"/>
                      <a:pt x="2" y="0"/>
                    </a:cubicBezTo>
                    <a:cubicBezTo>
                      <a:pt x="3" y="0"/>
                      <a:pt x="3" y="0"/>
                      <a:pt x="4" y="0"/>
                    </a:cubicBezTo>
                    <a:cubicBezTo>
                      <a:pt x="4" y="0"/>
                      <a:pt x="4" y="0"/>
                      <a:pt x="4" y="0"/>
                    </a:cubicBezTo>
                    <a:cubicBezTo>
                      <a:pt x="4" y="1"/>
                      <a:pt x="4" y="1"/>
                      <a:pt x="5" y="1"/>
                    </a:cubicBezTo>
                    <a:cubicBezTo>
                      <a:pt x="5" y="1"/>
                      <a:pt x="5" y="1"/>
                      <a:pt x="5" y="1"/>
                    </a:cubicBezTo>
                    <a:cubicBezTo>
                      <a:pt x="5" y="3"/>
                      <a:pt x="5" y="3"/>
                      <a:pt x="5" y="3"/>
                    </a:cubicBezTo>
                    <a:cubicBezTo>
                      <a:pt x="5" y="3"/>
                      <a:pt x="6" y="2"/>
                      <a:pt x="6" y="2"/>
                    </a:cubicBezTo>
                    <a:cubicBezTo>
                      <a:pt x="6" y="1"/>
                      <a:pt x="7" y="1"/>
                      <a:pt x="7" y="1"/>
                    </a:cubicBezTo>
                    <a:cubicBezTo>
                      <a:pt x="8" y="0"/>
                      <a:pt x="8" y="0"/>
                      <a:pt x="8" y="0"/>
                    </a:cubicBezTo>
                    <a:cubicBezTo>
                      <a:pt x="9" y="0"/>
                      <a:pt x="9" y="0"/>
                      <a:pt x="9" y="0"/>
                    </a:cubicBezTo>
                    <a:cubicBezTo>
                      <a:pt x="10" y="0"/>
                      <a:pt x="10" y="0"/>
                      <a:pt x="10" y="0"/>
                    </a:cubicBezTo>
                    <a:cubicBezTo>
                      <a:pt x="10" y="0"/>
                      <a:pt x="10" y="0"/>
                      <a:pt x="11" y="0"/>
                    </a:cubicBezTo>
                    <a:cubicBezTo>
                      <a:pt x="11" y="0"/>
                      <a:pt x="11" y="0"/>
                      <a:pt x="11" y="0"/>
                    </a:cubicBezTo>
                    <a:cubicBezTo>
                      <a:pt x="11" y="0"/>
                      <a:pt x="12" y="0"/>
                      <a:pt x="12" y="0"/>
                    </a:cubicBezTo>
                    <a:cubicBezTo>
                      <a:pt x="12" y="0"/>
                      <a:pt x="12" y="1"/>
                      <a:pt x="12" y="1"/>
                    </a:cubicBezTo>
                    <a:cubicBezTo>
                      <a:pt x="12" y="1"/>
                      <a:pt x="12" y="1"/>
                      <a:pt x="12" y="1"/>
                    </a:cubicBezTo>
                    <a:cubicBezTo>
                      <a:pt x="12" y="1"/>
                      <a:pt x="12" y="1"/>
                      <a:pt x="12" y="2"/>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5" name="Freeform 8726">
                <a:extLst>
                  <a:ext uri="{FF2B5EF4-FFF2-40B4-BE49-F238E27FC236}">
                    <a16:creationId xmlns:a16="http://schemas.microsoft.com/office/drawing/2014/main" id="{85410F90-8A09-4B52-9AB2-4B1804B87B55}"/>
                  </a:ext>
                </a:extLst>
              </p:cNvPr>
              <p:cNvSpPr>
                <a:spLocks noEditPoints="1"/>
              </p:cNvSpPr>
              <p:nvPr/>
            </p:nvSpPr>
            <p:spPr bwMode="auto">
              <a:xfrm>
                <a:off x="-882650" y="4176830"/>
                <a:ext cx="15875" cy="74613"/>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5" y="5"/>
                      <a:pt x="4" y="6"/>
                      <a:pt x="3" y="6"/>
                    </a:cubicBezTo>
                    <a:cubicBezTo>
                      <a:pt x="2" y="6"/>
                      <a:pt x="1" y="5"/>
                      <a:pt x="0" y="5"/>
                    </a:cubicBezTo>
                    <a:cubicBezTo>
                      <a:pt x="0" y="5"/>
                      <a:pt x="0" y="4"/>
                      <a:pt x="0" y="3"/>
                    </a:cubicBezTo>
                    <a:cubicBezTo>
                      <a:pt x="0" y="2"/>
                      <a:pt x="0" y="1"/>
                      <a:pt x="0" y="1"/>
                    </a:cubicBezTo>
                    <a:cubicBezTo>
                      <a:pt x="1" y="0"/>
                      <a:pt x="2" y="0"/>
                      <a:pt x="3" y="0"/>
                    </a:cubicBezTo>
                    <a:cubicBezTo>
                      <a:pt x="4" y="0"/>
                      <a:pt x="5" y="0"/>
                      <a:pt x="5" y="1"/>
                    </a:cubicBezTo>
                    <a:cubicBezTo>
                      <a:pt x="5" y="1"/>
                      <a:pt x="6" y="2"/>
                      <a:pt x="6" y="3"/>
                    </a:cubicBezTo>
                    <a:close/>
                    <a:moveTo>
                      <a:pt x="5" y="27"/>
                    </a:moveTo>
                    <a:cubicBezTo>
                      <a:pt x="5" y="27"/>
                      <a:pt x="5" y="28"/>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7"/>
                      <a:pt x="0" y="27"/>
                    </a:cubicBezTo>
                    <a:cubicBezTo>
                      <a:pt x="0" y="9"/>
                      <a:pt x="0" y="9"/>
                      <a:pt x="0" y="9"/>
                    </a:cubicBezTo>
                    <a:cubicBezTo>
                      <a:pt x="0" y="9"/>
                      <a:pt x="0" y="9"/>
                      <a:pt x="0" y="9"/>
                    </a:cubicBezTo>
                    <a:cubicBezTo>
                      <a:pt x="0" y="9"/>
                      <a:pt x="0" y="9"/>
                      <a:pt x="1" y="8"/>
                    </a:cubicBezTo>
                    <a:cubicBezTo>
                      <a:pt x="1" y="8"/>
                      <a:pt x="1" y="8"/>
                      <a:pt x="1" y="8"/>
                    </a:cubicBezTo>
                    <a:cubicBezTo>
                      <a:pt x="2" y="8"/>
                      <a:pt x="2" y="8"/>
                      <a:pt x="3" y="8"/>
                    </a:cubicBezTo>
                    <a:cubicBezTo>
                      <a:pt x="3" y="8"/>
                      <a:pt x="4" y="8"/>
                      <a:pt x="4" y="8"/>
                    </a:cubicBezTo>
                    <a:cubicBezTo>
                      <a:pt x="4" y="8"/>
                      <a:pt x="5" y="8"/>
                      <a:pt x="5" y="8"/>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6" name="Freeform 8727">
                <a:extLst>
                  <a:ext uri="{FF2B5EF4-FFF2-40B4-BE49-F238E27FC236}">
                    <a16:creationId xmlns:a16="http://schemas.microsoft.com/office/drawing/2014/main" id="{03DA7CDE-EBFA-48EE-BEBB-7CF2BFD53CDD}"/>
                  </a:ext>
                </a:extLst>
              </p:cNvPr>
              <p:cNvSpPr>
                <a:spLocks noEditPoints="1"/>
              </p:cNvSpPr>
              <p:nvPr/>
            </p:nvSpPr>
            <p:spPr bwMode="auto">
              <a:xfrm>
                <a:off x="-862012" y="4197467"/>
                <a:ext cx="50800" cy="71438"/>
              </a:xfrm>
              <a:custGeom>
                <a:avLst/>
                <a:gdLst>
                  <a:gd name="T0" fmla="*/ 19 w 19"/>
                  <a:gd name="T1" fmla="*/ 4 h 27"/>
                  <a:gd name="T2" fmla="*/ 16 w 19"/>
                  <a:gd name="T3" fmla="*/ 4 h 27"/>
                  <a:gd name="T4" fmla="*/ 17 w 19"/>
                  <a:gd name="T5" fmla="*/ 7 h 27"/>
                  <a:gd name="T6" fmla="*/ 15 w 19"/>
                  <a:gd name="T7" fmla="*/ 12 h 27"/>
                  <a:gd name="T8" fmla="*/ 9 w 19"/>
                  <a:gd name="T9" fmla="*/ 13 h 27"/>
                  <a:gd name="T10" fmla="*/ 6 w 19"/>
                  <a:gd name="T11" fmla="*/ 13 h 27"/>
                  <a:gd name="T12" fmla="*/ 6 w 19"/>
                  <a:gd name="T13" fmla="*/ 14 h 27"/>
                  <a:gd name="T14" fmla="*/ 8 w 19"/>
                  <a:gd name="T15" fmla="*/ 15 h 27"/>
                  <a:gd name="T16" fmla="*/ 15 w 19"/>
                  <a:gd name="T17" fmla="*/ 16 h 27"/>
                  <a:gd name="T18" fmla="*/ 18 w 19"/>
                  <a:gd name="T19" fmla="*/ 19 h 27"/>
                  <a:gd name="T20" fmla="*/ 18 w 19"/>
                  <a:gd name="T21" fmla="*/ 23 h 27"/>
                  <a:gd name="T22" fmla="*/ 13 w 19"/>
                  <a:gd name="T23" fmla="*/ 27 h 27"/>
                  <a:gd name="T24" fmla="*/ 5 w 19"/>
                  <a:gd name="T25" fmla="*/ 27 h 27"/>
                  <a:gd name="T26" fmla="*/ 1 w 19"/>
                  <a:gd name="T27" fmla="*/ 25 h 27"/>
                  <a:gd name="T28" fmla="*/ 1 w 19"/>
                  <a:gd name="T29" fmla="*/ 21 h 27"/>
                  <a:gd name="T30" fmla="*/ 2 w 19"/>
                  <a:gd name="T31" fmla="*/ 19 h 27"/>
                  <a:gd name="T32" fmla="*/ 2 w 19"/>
                  <a:gd name="T33" fmla="*/ 17 h 27"/>
                  <a:gd name="T34" fmla="*/ 2 w 19"/>
                  <a:gd name="T35" fmla="*/ 13 h 27"/>
                  <a:gd name="T36" fmla="*/ 2 w 19"/>
                  <a:gd name="T37" fmla="*/ 9 h 27"/>
                  <a:gd name="T38" fmla="*/ 2 w 19"/>
                  <a:gd name="T39" fmla="*/ 4 h 27"/>
                  <a:gd name="T40" fmla="*/ 6 w 19"/>
                  <a:gd name="T41" fmla="*/ 0 h 27"/>
                  <a:gd name="T42" fmla="*/ 11 w 19"/>
                  <a:gd name="T43" fmla="*/ 0 h 27"/>
                  <a:gd name="T44" fmla="*/ 18 w 19"/>
                  <a:gd name="T45" fmla="*/ 0 h 27"/>
                  <a:gd name="T46" fmla="*/ 19 w 19"/>
                  <a:gd name="T47" fmla="*/ 2 h 27"/>
                  <a:gd name="T48" fmla="*/ 13 w 19"/>
                  <a:gd name="T49" fmla="*/ 20 h 27"/>
                  <a:gd name="T50" fmla="*/ 7 w 19"/>
                  <a:gd name="T51" fmla="*/ 19 h 27"/>
                  <a:gd name="T52" fmla="*/ 6 w 19"/>
                  <a:gd name="T53" fmla="*/ 21 h 27"/>
                  <a:gd name="T54" fmla="*/ 5 w 19"/>
                  <a:gd name="T55" fmla="*/ 22 h 27"/>
                  <a:gd name="T56" fmla="*/ 9 w 19"/>
                  <a:gd name="T57" fmla="*/ 24 h 27"/>
                  <a:gd name="T58" fmla="*/ 13 w 19"/>
                  <a:gd name="T59" fmla="*/ 23 h 27"/>
                  <a:gd name="T60" fmla="*/ 13 w 19"/>
                  <a:gd name="T61" fmla="*/ 21 h 27"/>
                  <a:gd name="T62" fmla="*/ 11 w 19"/>
                  <a:gd name="T63" fmla="*/ 4 h 27"/>
                  <a:gd name="T64" fmla="*/ 8 w 19"/>
                  <a:gd name="T65" fmla="*/ 4 h 27"/>
                  <a:gd name="T66" fmla="*/ 6 w 19"/>
                  <a:gd name="T67" fmla="*/ 6 h 27"/>
                  <a:gd name="T68" fmla="*/ 7 w 19"/>
                  <a:gd name="T69" fmla="*/ 9 h 27"/>
                  <a:gd name="T70" fmla="*/ 11 w 19"/>
                  <a:gd name="T71" fmla="*/ 9 h 27"/>
                  <a:gd name="T72" fmla="*/ 12 w 19"/>
                  <a:gd name="T7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7">
                    <a:moveTo>
                      <a:pt x="19" y="2"/>
                    </a:moveTo>
                    <a:cubicBezTo>
                      <a:pt x="19" y="3"/>
                      <a:pt x="19" y="3"/>
                      <a:pt x="19" y="4"/>
                    </a:cubicBezTo>
                    <a:cubicBezTo>
                      <a:pt x="18" y="4"/>
                      <a:pt x="18" y="4"/>
                      <a:pt x="18" y="4"/>
                    </a:cubicBezTo>
                    <a:cubicBezTo>
                      <a:pt x="16" y="4"/>
                      <a:pt x="16" y="4"/>
                      <a:pt x="16" y="4"/>
                    </a:cubicBezTo>
                    <a:cubicBezTo>
                      <a:pt x="16" y="5"/>
                      <a:pt x="16" y="5"/>
                      <a:pt x="17" y="5"/>
                    </a:cubicBezTo>
                    <a:cubicBezTo>
                      <a:pt x="17" y="6"/>
                      <a:pt x="17" y="6"/>
                      <a:pt x="17" y="7"/>
                    </a:cubicBezTo>
                    <a:cubicBezTo>
                      <a:pt x="17" y="8"/>
                      <a:pt x="17" y="9"/>
                      <a:pt x="16" y="10"/>
                    </a:cubicBezTo>
                    <a:cubicBezTo>
                      <a:pt x="16" y="10"/>
                      <a:pt x="15" y="11"/>
                      <a:pt x="15" y="12"/>
                    </a:cubicBezTo>
                    <a:cubicBezTo>
                      <a:pt x="14" y="12"/>
                      <a:pt x="13" y="13"/>
                      <a:pt x="12" y="13"/>
                    </a:cubicBezTo>
                    <a:cubicBezTo>
                      <a:pt x="11" y="13"/>
                      <a:pt x="10" y="13"/>
                      <a:pt x="9" y="13"/>
                    </a:cubicBezTo>
                    <a:cubicBezTo>
                      <a:pt x="9" y="13"/>
                      <a:pt x="8" y="13"/>
                      <a:pt x="8" y="13"/>
                    </a:cubicBezTo>
                    <a:cubicBezTo>
                      <a:pt x="7" y="13"/>
                      <a:pt x="7" y="13"/>
                      <a:pt x="6" y="13"/>
                    </a:cubicBezTo>
                    <a:cubicBezTo>
                      <a:pt x="6" y="13"/>
                      <a:pt x="6" y="13"/>
                      <a:pt x="6" y="13"/>
                    </a:cubicBezTo>
                    <a:cubicBezTo>
                      <a:pt x="6" y="13"/>
                      <a:pt x="6" y="14"/>
                      <a:pt x="6" y="14"/>
                    </a:cubicBezTo>
                    <a:cubicBezTo>
                      <a:pt x="6" y="14"/>
                      <a:pt x="6" y="15"/>
                      <a:pt x="6" y="15"/>
                    </a:cubicBezTo>
                    <a:cubicBezTo>
                      <a:pt x="7" y="15"/>
                      <a:pt x="7" y="15"/>
                      <a:pt x="8" y="15"/>
                    </a:cubicBezTo>
                    <a:cubicBezTo>
                      <a:pt x="12" y="16"/>
                      <a:pt x="12" y="16"/>
                      <a:pt x="12" y="16"/>
                    </a:cubicBezTo>
                    <a:cubicBezTo>
                      <a:pt x="13" y="16"/>
                      <a:pt x="14" y="16"/>
                      <a:pt x="15" y="16"/>
                    </a:cubicBezTo>
                    <a:cubicBezTo>
                      <a:pt x="16" y="16"/>
                      <a:pt x="16" y="17"/>
                      <a:pt x="17" y="17"/>
                    </a:cubicBezTo>
                    <a:cubicBezTo>
                      <a:pt x="17" y="18"/>
                      <a:pt x="18" y="18"/>
                      <a:pt x="18" y="19"/>
                    </a:cubicBezTo>
                    <a:cubicBezTo>
                      <a:pt x="18" y="19"/>
                      <a:pt x="19" y="20"/>
                      <a:pt x="19" y="21"/>
                    </a:cubicBezTo>
                    <a:cubicBezTo>
                      <a:pt x="19" y="22"/>
                      <a:pt x="18" y="23"/>
                      <a:pt x="18" y="23"/>
                    </a:cubicBezTo>
                    <a:cubicBezTo>
                      <a:pt x="18" y="24"/>
                      <a:pt x="17" y="25"/>
                      <a:pt x="16" y="26"/>
                    </a:cubicBezTo>
                    <a:cubicBezTo>
                      <a:pt x="15" y="26"/>
                      <a:pt x="14" y="27"/>
                      <a:pt x="13" y="27"/>
                    </a:cubicBezTo>
                    <a:cubicBezTo>
                      <a:pt x="12" y="27"/>
                      <a:pt x="11" y="27"/>
                      <a:pt x="9" y="27"/>
                    </a:cubicBezTo>
                    <a:cubicBezTo>
                      <a:pt x="8" y="27"/>
                      <a:pt x="6" y="27"/>
                      <a:pt x="5" y="27"/>
                    </a:cubicBezTo>
                    <a:cubicBezTo>
                      <a:pt x="4" y="27"/>
                      <a:pt x="3" y="27"/>
                      <a:pt x="2" y="26"/>
                    </a:cubicBezTo>
                    <a:cubicBezTo>
                      <a:pt x="2" y="26"/>
                      <a:pt x="1" y="25"/>
                      <a:pt x="1" y="25"/>
                    </a:cubicBezTo>
                    <a:cubicBezTo>
                      <a:pt x="1" y="24"/>
                      <a:pt x="0" y="23"/>
                      <a:pt x="0" y="23"/>
                    </a:cubicBezTo>
                    <a:cubicBezTo>
                      <a:pt x="0" y="22"/>
                      <a:pt x="0" y="22"/>
                      <a:pt x="1" y="21"/>
                    </a:cubicBezTo>
                    <a:cubicBezTo>
                      <a:pt x="1" y="21"/>
                      <a:pt x="1" y="20"/>
                      <a:pt x="1" y="20"/>
                    </a:cubicBezTo>
                    <a:cubicBezTo>
                      <a:pt x="1" y="20"/>
                      <a:pt x="2" y="19"/>
                      <a:pt x="2" y="19"/>
                    </a:cubicBezTo>
                    <a:cubicBezTo>
                      <a:pt x="2" y="19"/>
                      <a:pt x="3" y="18"/>
                      <a:pt x="3" y="18"/>
                    </a:cubicBezTo>
                    <a:cubicBezTo>
                      <a:pt x="2" y="18"/>
                      <a:pt x="2" y="17"/>
                      <a:pt x="2" y="17"/>
                    </a:cubicBezTo>
                    <a:cubicBezTo>
                      <a:pt x="1" y="16"/>
                      <a:pt x="1" y="16"/>
                      <a:pt x="1" y="15"/>
                    </a:cubicBezTo>
                    <a:cubicBezTo>
                      <a:pt x="1" y="14"/>
                      <a:pt x="1" y="13"/>
                      <a:pt x="2" y="13"/>
                    </a:cubicBezTo>
                    <a:cubicBezTo>
                      <a:pt x="2" y="12"/>
                      <a:pt x="3" y="11"/>
                      <a:pt x="3" y="11"/>
                    </a:cubicBezTo>
                    <a:cubicBezTo>
                      <a:pt x="3" y="10"/>
                      <a:pt x="2" y="10"/>
                      <a:pt x="2" y="9"/>
                    </a:cubicBezTo>
                    <a:cubicBezTo>
                      <a:pt x="2" y="9"/>
                      <a:pt x="2" y="8"/>
                      <a:pt x="2" y="7"/>
                    </a:cubicBezTo>
                    <a:cubicBezTo>
                      <a:pt x="2" y="6"/>
                      <a:pt x="2" y="5"/>
                      <a:pt x="2" y="4"/>
                    </a:cubicBezTo>
                    <a:cubicBezTo>
                      <a:pt x="3" y="3"/>
                      <a:pt x="3" y="2"/>
                      <a:pt x="4" y="2"/>
                    </a:cubicBezTo>
                    <a:cubicBezTo>
                      <a:pt x="4" y="1"/>
                      <a:pt x="5" y="1"/>
                      <a:pt x="6" y="0"/>
                    </a:cubicBezTo>
                    <a:cubicBezTo>
                      <a:pt x="7" y="0"/>
                      <a:pt x="8" y="0"/>
                      <a:pt x="9" y="0"/>
                    </a:cubicBezTo>
                    <a:cubicBezTo>
                      <a:pt x="10" y="0"/>
                      <a:pt x="10" y="0"/>
                      <a:pt x="11" y="0"/>
                    </a:cubicBezTo>
                    <a:cubicBezTo>
                      <a:pt x="11" y="0"/>
                      <a:pt x="12" y="0"/>
                      <a:pt x="12" y="0"/>
                    </a:cubicBezTo>
                    <a:cubicBezTo>
                      <a:pt x="18" y="0"/>
                      <a:pt x="18" y="0"/>
                      <a:pt x="18" y="0"/>
                    </a:cubicBezTo>
                    <a:cubicBezTo>
                      <a:pt x="18" y="0"/>
                      <a:pt x="18" y="1"/>
                      <a:pt x="19" y="1"/>
                    </a:cubicBezTo>
                    <a:cubicBezTo>
                      <a:pt x="19" y="1"/>
                      <a:pt x="19" y="2"/>
                      <a:pt x="19" y="2"/>
                    </a:cubicBezTo>
                    <a:close/>
                    <a:moveTo>
                      <a:pt x="13" y="21"/>
                    </a:moveTo>
                    <a:cubicBezTo>
                      <a:pt x="13" y="21"/>
                      <a:pt x="13" y="20"/>
                      <a:pt x="13" y="20"/>
                    </a:cubicBezTo>
                    <a:cubicBezTo>
                      <a:pt x="12" y="19"/>
                      <a:pt x="12" y="19"/>
                      <a:pt x="11" y="19"/>
                    </a:cubicBezTo>
                    <a:cubicBezTo>
                      <a:pt x="7" y="19"/>
                      <a:pt x="7" y="19"/>
                      <a:pt x="7" y="19"/>
                    </a:cubicBezTo>
                    <a:cubicBezTo>
                      <a:pt x="7" y="19"/>
                      <a:pt x="6" y="20"/>
                      <a:pt x="6" y="20"/>
                    </a:cubicBezTo>
                    <a:cubicBezTo>
                      <a:pt x="6" y="20"/>
                      <a:pt x="6" y="20"/>
                      <a:pt x="6" y="21"/>
                    </a:cubicBezTo>
                    <a:cubicBezTo>
                      <a:pt x="6" y="21"/>
                      <a:pt x="5" y="21"/>
                      <a:pt x="5" y="21"/>
                    </a:cubicBezTo>
                    <a:cubicBezTo>
                      <a:pt x="5" y="21"/>
                      <a:pt x="5" y="22"/>
                      <a:pt x="5" y="22"/>
                    </a:cubicBezTo>
                    <a:cubicBezTo>
                      <a:pt x="5" y="23"/>
                      <a:pt x="6" y="23"/>
                      <a:pt x="6" y="23"/>
                    </a:cubicBezTo>
                    <a:cubicBezTo>
                      <a:pt x="7" y="24"/>
                      <a:pt x="8" y="24"/>
                      <a:pt x="9" y="24"/>
                    </a:cubicBezTo>
                    <a:cubicBezTo>
                      <a:pt x="10" y="24"/>
                      <a:pt x="11" y="24"/>
                      <a:pt x="11" y="24"/>
                    </a:cubicBezTo>
                    <a:cubicBezTo>
                      <a:pt x="12" y="24"/>
                      <a:pt x="12" y="23"/>
                      <a:pt x="13" y="23"/>
                    </a:cubicBezTo>
                    <a:cubicBezTo>
                      <a:pt x="13" y="23"/>
                      <a:pt x="13" y="23"/>
                      <a:pt x="13" y="22"/>
                    </a:cubicBezTo>
                    <a:cubicBezTo>
                      <a:pt x="13" y="22"/>
                      <a:pt x="13" y="22"/>
                      <a:pt x="13" y="21"/>
                    </a:cubicBezTo>
                    <a:close/>
                    <a:moveTo>
                      <a:pt x="12" y="7"/>
                    </a:moveTo>
                    <a:cubicBezTo>
                      <a:pt x="12" y="6"/>
                      <a:pt x="12" y="5"/>
                      <a:pt x="11" y="4"/>
                    </a:cubicBezTo>
                    <a:cubicBezTo>
                      <a:pt x="11" y="4"/>
                      <a:pt x="10" y="4"/>
                      <a:pt x="9" y="4"/>
                    </a:cubicBezTo>
                    <a:cubicBezTo>
                      <a:pt x="9" y="4"/>
                      <a:pt x="8" y="4"/>
                      <a:pt x="8" y="4"/>
                    </a:cubicBezTo>
                    <a:cubicBezTo>
                      <a:pt x="7" y="4"/>
                      <a:pt x="7" y="4"/>
                      <a:pt x="7" y="4"/>
                    </a:cubicBezTo>
                    <a:cubicBezTo>
                      <a:pt x="7" y="5"/>
                      <a:pt x="6" y="5"/>
                      <a:pt x="6" y="6"/>
                    </a:cubicBezTo>
                    <a:cubicBezTo>
                      <a:pt x="6" y="6"/>
                      <a:pt x="6" y="6"/>
                      <a:pt x="6" y="7"/>
                    </a:cubicBezTo>
                    <a:cubicBezTo>
                      <a:pt x="6" y="8"/>
                      <a:pt x="6" y="8"/>
                      <a:pt x="7" y="9"/>
                    </a:cubicBezTo>
                    <a:cubicBezTo>
                      <a:pt x="7" y="9"/>
                      <a:pt x="8" y="10"/>
                      <a:pt x="9" y="10"/>
                    </a:cubicBezTo>
                    <a:cubicBezTo>
                      <a:pt x="10" y="10"/>
                      <a:pt x="10" y="10"/>
                      <a:pt x="11" y="9"/>
                    </a:cubicBezTo>
                    <a:cubicBezTo>
                      <a:pt x="11" y="9"/>
                      <a:pt x="11" y="9"/>
                      <a:pt x="11" y="9"/>
                    </a:cubicBezTo>
                    <a:cubicBezTo>
                      <a:pt x="12" y="9"/>
                      <a:pt x="12" y="8"/>
                      <a:pt x="12" y="8"/>
                    </a:cubicBezTo>
                    <a:cubicBezTo>
                      <a:pt x="12" y="7"/>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7" name="Freeform 8728">
                <a:extLst>
                  <a:ext uri="{FF2B5EF4-FFF2-40B4-BE49-F238E27FC236}">
                    <a16:creationId xmlns:a16="http://schemas.microsoft.com/office/drawing/2014/main" id="{00FBA919-A49A-491D-AC09-A535D646FFDE}"/>
                  </a:ext>
                </a:extLst>
              </p:cNvPr>
              <p:cNvSpPr>
                <a:spLocks/>
              </p:cNvSpPr>
              <p:nvPr/>
            </p:nvSpPr>
            <p:spPr bwMode="auto">
              <a:xfrm>
                <a:off x="-803275" y="4176830"/>
                <a:ext cx="49213" cy="74613"/>
              </a:xfrm>
              <a:custGeom>
                <a:avLst/>
                <a:gdLst>
                  <a:gd name="T0" fmla="*/ 18 w 18"/>
                  <a:gd name="T1" fmla="*/ 27 h 28"/>
                  <a:gd name="T2" fmla="*/ 18 w 18"/>
                  <a:gd name="T3" fmla="*/ 28 h 28"/>
                  <a:gd name="T4" fmla="*/ 17 w 18"/>
                  <a:gd name="T5" fmla="*/ 28 h 28"/>
                  <a:gd name="T6" fmla="*/ 16 w 18"/>
                  <a:gd name="T7" fmla="*/ 28 h 28"/>
                  <a:gd name="T8" fmla="*/ 15 w 18"/>
                  <a:gd name="T9" fmla="*/ 28 h 28"/>
                  <a:gd name="T10" fmla="*/ 14 w 18"/>
                  <a:gd name="T11" fmla="*/ 28 h 28"/>
                  <a:gd name="T12" fmla="*/ 13 w 18"/>
                  <a:gd name="T13" fmla="*/ 28 h 28"/>
                  <a:gd name="T14" fmla="*/ 13 w 18"/>
                  <a:gd name="T15" fmla="*/ 28 h 28"/>
                  <a:gd name="T16" fmla="*/ 13 w 18"/>
                  <a:gd name="T17" fmla="*/ 27 h 28"/>
                  <a:gd name="T18" fmla="*/ 13 w 18"/>
                  <a:gd name="T19" fmla="*/ 17 h 28"/>
                  <a:gd name="T20" fmla="*/ 12 w 18"/>
                  <a:gd name="T21" fmla="*/ 15 h 28"/>
                  <a:gd name="T22" fmla="*/ 12 w 18"/>
                  <a:gd name="T23" fmla="*/ 14 h 28"/>
                  <a:gd name="T24" fmla="*/ 11 w 18"/>
                  <a:gd name="T25" fmla="*/ 13 h 28"/>
                  <a:gd name="T26" fmla="*/ 9 w 18"/>
                  <a:gd name="T27" fmla="*/ 12 h 28"/>
                  <a:gd name="T28" fmla="*/ 8 w 18"/>
                  <a:gd name="T29" fmla="*/ 13 h 28"/>
                  <a:gd name="T30" fmla="*/ 5 w 18"/>
                  <a:gd name="T31" fmla="*/ 15 h 28"/>
                  <a:gd name="T32" fmla="*/ 5 w 18"/>
                  <a:gd name="T33" fmla="*/ 27 h 28"/>
                  <a:gd name="T34" fmla="*/ 5 w 18"/>
                  <a:gd name="T35" fmla="*/ 28 h 28"/>
                  <a:gd name="T36" fmla="*/ 5 w 18"/>
                  <a:gd name="T37" fmla="*/ 28 h 28"/>
                  <a:gd name="T38" fmla="*/ 4 w 18"/>
                  <a:gd name="T39" fmla="*/ 28 h 28"/>
                  <a:gd name="T40" fmla="*/ 3 w 18"/>
                  <a:gd name="T41" fmla="*/ 28 h 28"/>
                  <a:gd name="T42" fmla="*/ 2 w 18"/>
                  <a:gd name="T43" fmla="*/ 28 h 28"/>
                  <a:gd name="T44" fmla="*/ 1 w 18"/>
                  <a:gd name="T45" fmla="*/ 28 h 28"/>
                  <a:gd name="T46" fmla="*/ 0 w 18"/>
                  <a:gd name="T47" fmla="*/ 28 h 28"/>
                  <a:gd name="T48" fmla="*/ 0 w 18"/>
                  <a:gd name="T49" fmla="*/ 27 h 28"/>
                  <a:gd name="T50" fmla="*/ 0 w 18"/>
                  <a:gd name="T51" fmla="*/ 0 h 28"/>
                  <a:gd name="T52" fmla="*/ 0 w 18"/>
                  <a:gd name="T53" fmla="*/ 0 h 28"/>
                  <a:gd name="T54" fmla="*/ 1 w 18"/>
                  <a:gd name="T55" fmla="*/ 0 h 28"/>
                  <a:gd name="T56" fmla="*/ 2 w 18"/>
                  <a:gd name="T57" fmla="*/ 0 h 28"/>
                  <a:gd name="T58" fmla="*/ 3 w 18"/>
                  <a:gd name="T59" fmla="*/ 0 h 28"/>
                  <a:gd name="T60" fmla="*/ 4 w 18"/>
                  <a:gd name="T61" fmla="*/ 0 h 28"/>
                  <a:gd name="T62" fmla="*/ 5 w 18"/>
                  <a:gd name="T63" fmla="*/ 0 h 28"/>
                  <a:gd name="T64" fmla="*/ 5 w 18"/>
                  <a:gd name="T65" fmla="*/ 0 h 28"/>
                  <a:gd name="T66" fmla="*/ 5 w 18"/>
                  <a:gd name="T67" fmla="*/ 0 h 28"/>
                  <a:gd name="T68" fmla="*/ 5 w 18"/>
                  <a:gd name="T69" fmla="*/ 10 h 28"/>
                  <a:gd name="T70" fmla="*/ 8 w 18"/>
                  <a:gd name="T71" fmla="*/ 9 h 28"/>
                  <a:gd name="T72" fmla="*/ 11 w 18"/>
                  <a:gd name="T73" fmla="*/ 8 h 28"/>
                  <a:gd name="T74" fmla="*/ 14 w 18"/>
                  <a:gd name="T75" fmla="*/ 9 h 28"/>
                  <a:gd name="T76" fmla="*/ 16 w 18"/>
                  <a:gd name="T77" fmla="*/ 10 h 28"/>
                  <a:gd name="T78" fmla="*/ 17 w 18"/>
                  <a:gd name="T79" fmla="*/ 13 h 28"/>
                  <a:gd name="T80" fmla="*/ 18 w 18"/>
                  <a:gd name="T81" fmla="*/ 16 h 28"/>
                  <a:gd name="T82" fmla="*/ 18 w 18"/>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8">
                    <a:moveTo>
                      <a:pt x="18" y="27"/>
                    </a:moveTo>
                    <a:cubicBezTo>
                      <a:pt x="18" y="27"/>
                      <a:pt x="18" y="28"/>
                      <a:pt x="18" y="28"/>
                    </a:cubicBezTo>
                    <a:cubicBezTo>
                      <a:pt x="17" y="28"/>
                      <a:pt x="17" y="28"/>
                      <a:pt x="17" y="28"/>
                    </a:cubicBezTo>
                    <a:cubicBezTo>
                      <a:pt x="17" y="28"/>
                      <a:pt x="17" y="28"/>
                      <a:pt x="16" y="28"/>
                    </a:cubicBezTo>
                    <a:cubicBezTo>
                      <a:pt x="16" y="28"/>
                      <a:pt x="16" y="28"/>
                      <a:pt x="15" y="28"/>
                    </a:cubicBezTo>
                    <a:cubicBezTo>
                      <a:pt x="15" y="28"/>
                      <a:pt x="14" y="28"/>
                      <a:pt x="14" y="28"/>
                    </a:cubicBezTo>
                    <a:cubicBezTo>
                      <a:pt x="14" y="28"/>
                      <a:pt x="13" y="28"/>
                      <a:pt x="13" y="28"/>
                    </a:cubicBezTo>
                    <a:cubicBezTo>
                      <a:pt x="13" y="28"/>
                      <a:pt x="13" y="28"/>
                      <a:pt x="13" y="28"/>
                    </a:cubicBezTo>
                    <a:cubicBezTo>
                      <a:pt x="13" y="28"/>
                      <a:pt x="13" y="27"/>
                      <a:pt x="13" y="27"/>
                    </a:cubicBezTo>
                    <a:cubicBezTo>
                      <a:pt x="13" y="17"/>
                      <a:pt x="13" y="17"/>
                      <a:pt x="13" y="17"/>
                    </a:cubicBezTo>
                    <a:cubicBezTo>
                      <a:pt x="13" y="16"/>
                      <a:pt x="12" y="15"/>
                      <a:pt x="12" y="15"/>
                    </a:cubicBezTo>
                    <a:cubicBezTo>
                      <a:pt x="12" y="14"/>
                      <a:pt x="12" y="14"/>
                      <a:pt x="12" y="14"/>
                    </a:cubicBezTo>
                    <a:cubicBezTo>
                      <a:pt x="12" y="13"/>
                      <a:pt x="11" y="13"/>
                      <a:pt x="11" y="13"/>
                    </a:cubicBezTo>
                    <a:cubicBezTo>
                      <a:pt x="10" y="12"/>
                      <a:pt x="10" y="12"/>
                      <a:pt x="9" y="12"/>
                    </a:cubicBezTo>
                    <a:cubicBezTo>
                      <a:pt x="9" y="12"/>
                      <a:pt x="8" y="13"/>
                      <a:pt x="8" y="13"/>
                    </a:cubicBezTo>
                    <a:cubicBezTo>
                      <a:pt x="7" y="14"/>
                      <a:pt x="6" y="14"/>
                      <a:pt x="5" y="15"/>
                    </a:cubicBezTo>
                    <a:cubicBezTo>
                      <a:pt x="5" y="27"/>
                      <a:pt x="5" y="27"/>
                      <a:pt x="5" y="27"/>
                    </a:cubicBezTo>
                    <a:cubicBezTo>
                      <a:pt x="5" y="27"/>
                      <a:pt x="5" y="28"/>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8"/>
                      <a:pt x="0" y="27"/>
                      <a:pt x="0" y="27"/>
                    </a:cubicBezTo>
                    <a:cubicBezTo>
                      <a:pt x="0" y="0"/>
                      <a:pt x="0" y="0"/>
                      <a:pt x="0" y="0"/>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10"/>
                      <a:pt x="5" y="10"/>
                      <a:pt x="5" y="10"/>
                    </a:cubicBezTo>
                    <a:cubicBezTo>
                      <a:pt x="6" y="10"/>
                      <a:pt x="7" y="9"/>
                      <a:pt x="8" y="9"/>
                    </a:cubicBezTo>
                    <a:cubicBezTo>
                      <a:pt x="9" y="8"/>
                      <a:pt x="10" y="8"/>
                      <a:pt x="11" y="8"/>
                    </a:cubicBezTo>
                    <a:cubicBezTo>
                      <a:pt x="12" y="8"/>
                      <a:pt x="13" y="8"/>
                      <a:pt x="14" y="9"/>
                    </a:cubicBezTo>
                    <a:cubicBezTo>
                      <a:pt x="15" y="9"/>
                      <a:pt x="16" y="9"/>
                      <a:pt x="16" y="10"/>
                    </a:cubicBezTo>
                    <a:cubicBezTo>
                      <a:pt x="17" y="11"/>
                      <a:pt x="17" y="12"/>
                      <a:pt x="17" y="13"/>
                    </a:cubicBezTo>
                    <a:cubicBezTo>
                      <a:pt x="18" y="14"/>
                      <a:pt x="18" y="15"/>
                      <a:pt x="18" y="16"/>
                    </a:cubicBezTo>
                    <a:lnTo>
                      <a:pt x="18"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18" name="Freeform 8729">
                <a:extLst>
                  <a:ext uri="{FF2B5EF4-FFF2-40B4-BE49-F238E27FC236}">
                    <a16:creationId xmlns:a16="http://schemas.microsoft.com/office/drawing/2014/main" id="{699499FB-A996-46F8-A0DC-184E26BEFD16}"/>
                  </a:ext>
                </a:extLst>
              </p:cNvPr>
              <p:cNvSpPr>
                <a:spLocks/>
              </p:cNvSpPr>
              <p:nvPr/>
            </p:nvSpPr>
            <p:spPr bwMode="auto">
              <a:xfrm>
                <a:off x="-749300" y="4184767"/>
                <a:ext cx="34925" cy="66675"/>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0 w 13"/>
                  <a:gd name="T27" fmla="*/ 9 h 25"/>
                  <a:gd name="T28" fmla="*/ 0 w 13"/>
                  <a:gd name="T29" fmla="*/ 7 h 25"/>
                  <a:gd name="T30" fmla="*/ 0 w 13"/>
                  <a:gd name="T31" fmla="*/ 6 h 25"/>
                  <a:gd name="T32" fmla="*/ 0 w 13"/>
                  <a:gd name="T33" fmla="*/ 6 h 25"/>
                  <a:gd name="T34" fmla="*/ 1 w 13"/>
                  <a:gd name="T35" fmla="*/ 5 h 25"/>
                  <a:gd name="T36" fmla="*/ 1 w 13"/>
                  <a:gd name="T37" fmla="*/ 5 h 25"/>
                  <a:gd name="T38" fmla="*/ 3 w 13"/>
                  <a:gd name="T39" fmla="*/ 5 h 25"/>
                  <a:gd name="T40" fmla="*/ 3 w 13"/>
                  <a:gd name="T41" fmla="*/ 1 h 25"/>
                  <a:gd name="T42" fmla="*/ 3 w 13"/>
                  <a:gd name="T43" fmla="*/ 1 h 25"/>
                  <a:gd name="T44" fmla="*/ 4 w 13"/>
                  <a:gd name="T45" fmla="*/ 1 h 25"/>
                  <a:gd name="T46" fmla="*/ 5 w 13"/>
                  <a:gd name="T47" fmla="*/ 0 h 25"/>
                  <a:gd name="T48" fmla="*/ 6 w 13"/>
                  <a:gd name="T49" fmla="*/ 0 h 25"/>
                  <a:gd name="T50" fmla="*/ 7 w 13"/>
                  <a:gd name="T51" fmla="*/ 0 h 25"/>
                  <a:gd name="T52" fmla="*/ 8 w 13"/>
                  <a:gd name="T53" fmla="*/ 1 h 25"/>
                  <a:gd name="T54" fmla="*/ 8 w 13"/>
                  <a:gd name="T55" fmla="*/ 1 h 25"/>
                  <a:gd name="T56" fmla="*/ 8 w 13"/>
                  <a:gd name="T57" fmla="*/ 1 h 25"/>
                  <a:gd name="T58" fmla="*/ 8 w 13"/>
                  <a:gd name="T59" fmla="*/ 5 h 25"/>
                  <a:gd name="T60" fmla="*/ 12 w 13"/>
                  <a:gd name="T61" fmla="*/ 5 h 25"/>
                  <a:gd name="T62" fmla="*/ 13 w 13"/>
                  <a:gd name="T63" fmla="*/ 5 h 25"/>
                  <a:gd name="T64" fmla="*/ 13 w 13"/>
                  <a:gd name="T65" fmla="*/ 6 h 25"/>
                  <a:gd name="T66" fmla="*/ 13 w 13"/>
                  <a:gd name="T67" fmla="*/ 6 h 25"/>
                  <a:gd name="T68" fmla="*/ 13 w 13"/>
                  <a:gd name="T69" fmla="*/ 7 h 25"/>
                  <a:gd name="T70" fmla="*/ 13 w 13"/>
                  <a:gd name="T71" fmla="*/ 9 h 25"/>
                  <a:gd name="T72" fmla="*/ 12 w 13"/>
                  <a:gd name="T73" fmla="*/ 10 h 25"/>
                  <a:gd name="T74" fmla="*/ 8 w 13"/>
                  <a:gd name="T75" fmla="*/ 10 h 25"/>
                  <a:gd name="T76" fmla="*/ 8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3" y="25"/>
                      <a:pt x="12" y="25"/>
                      <a:pt x="12" y="25"/>
                    </a:cubicBezTo>
                    <a:cubicBezTo>
                      <a:pt x="12" y="25"/>
                      <a:pt x="12" y="25"/>
                      <a:pt x="11" y="25"/>
                    </a:cubicBezTo>
                    <a:cubicBezTo>
                      <a:pt x="11" y="25"/>
                      <a:pt x="11" y="25"/>
                      <a:pt x="10" y="25"/>
                    </a:cubicBezTo>
                    <a:cubicBezTo>
                      <a:pt x="10" y="25"/>
                      <a:pt x="10" y="25"/>
                      <a:pt x="9" y="25"/>
                    </a:cubicBezTo>
                    <a:cubicBezTo>
                      <a:pt x="8" y="25"/>
                      <a:pt x="7" y="25"/>
                      <a:pt x="7" y="25"/>
                    </a:cubicBezTo>
                    <a:cubicBezTo>
                      <a:pt x="6" y="25"/>
                      <a:pt x="5" y="24"/>
                      <a:pt x="5" y="24"/>
                    </a:cubicBezTo>
                    <a:cubicBezTo>
                      <a:pt x="4" y="23"/>
                      <a:pt x="4" y="23"/>
                      <a:pt x="4" y="22"/>
                    </a:cubicBezTo>
                    <a:cubicBezTo>
                      <a:pt x="3" y="21"/>
                      <a:pt x="3" y="20"/>
                      <a:pt x="3" y="19"/>
                    </a:cubicBezTo>
                    <a:cubicBezTo>
                      <a:pt x="3" y="10"/>
                      <a:pt x="3" y="10"/>
                      <a:pt x="3" y="10"/>
                    </a:cubicBezTo>
                    <a:cubicBezTo>
                      <a:pt x="1" y="10"/>
                      <a:pt x="1" y="10"/>
                      <a:pt x="1" y="10"/>
                    </a:cubicBezTo>
                    <a:cubicBezTo>
                      <a:pt x="1" y="10"/>
                      <a:pt x="1" y="9"/>
                      <a:pt x="0" y="9"/>
                    </a:cubicBezTo>
                    <a:cubicBezTo>
                      <a:pt x="0" y="9"/>
                      <a:pt x="0" y="8"/>
                      <a:pt x="0" y="7"/>
                    </a:cubicBezTo>
                    <a:cubicBezTo>
                      <a:pt x="0" y="7"/>
                      <a:pt x="0" y="7"/>
                      <a:pt x="0" y="6"/>
                    </a:cubicBezTo>
                    <a:cubicBezTo>
                      <a:pt x="0" y="6"/>
                      <a:pt x="0" y="6"/>
                      <a:pt x="0" y="6"/>
                    </a:cubicBezTo>
                    <a:cubicBezTo>
                      <a:pt x="1" y="6"/>
                      <a:pt x="1" y="6"/>
                      <a:pt x="1" y="5"/>
                    </a:cubicBezTo>
                    <a:cubicBezTo>
                      <a:pt x="1" y="5"/>
                      <a:pt x="1" y="5"/>
                      <a:pt x="1" y="5"/>
                    </a:cubicBezTo>
                    <a:cubicBezTo>
                      <a:pt x="3" y="5"/>
                      <a:pt x="3" y="5"/>
                      <a:pt x="3" y="5"/>
                    </a:cubicBezTo>
                    <a:cubicBezTo>
                      <a:pt x="3" y="1"/>
                      <a:pt x="3" y="1"/>
                      <a:pt x="3" y="1"/>
                    </a:cubicBezTo>
                    <a:cubicBezTo>
                      <a:pt x="3" y="1"/>
                      <a:pt x="3" y="1"/>
                      <a:pt x="3" y="1"/>
                    </a:cubicBezTo>
                    <a:cubicBezTo>
                      <a:pt x="3" y="1"/>
                      <a:pt x="4" y="1"/>
                      <a:pt x="4" y="1"/>
                    </a:cubicBezTo>
                    <a:cubicBezTo>
                      <a:pt x="4" y="1"/>
                      <a:pt x="4" y="1"/>
                      <a:pt x="5" y="0"/>
                    </a:cubicBezTo>
                    <a:cubicBezTo>
                      <a:pt x="5" y="0"/>
                      <a:pt x="5" y="0"/>
                      <a:pt x="6" y="0"/>
                    </a:cubicBezTo>
                    <a:cubicBezTo>
                      <a:pt x="6" y="0"/>
                      <a:pt x="7" y="0"/>
                      <a:pt x="7" y="0"/>
                    </a:cubicBezTo>
                    <a:cubicBezTo>
                      <a:pt x="7" y="1"/>
                      <a:pt x="8" y="1"/>
                      <a:pt x="8" y="1"/>
                    </a:cubicBezTo>
                    <a:cubicBezTo>
                      <a:pt x="8" y="1"/>
                      <a:pt x="8" y="1"/>
                      <a:pt x="8" y="1"/>
                    </a:cubicBezTo>
                    <a:cubicBezTo>
                      <a:pt x="8" y="1"/>
                      <a:pt x="8" y="1"/>
                      <a:pt x="8" y="1"/>
                    </a:cubicBezTo>
                    <a:cubicBezTo>
                      <a:pt x="8" y="5"/>
                      <a:pt x="8" y="5"/>
                      <a:pt x="8" y="5"/>
                    </a:cubicBezTo>
                    <a:cubicBezTo>
                      <a:pt x="12" y="5"/>
                      <a:pt x="12" y="5"/>
                      <a:pt x="12" y="5"/>
                    </a:cubicBezTo>
                    <a:cubicBezTo>
                      <a:pt x="12" y="5"/>
                      <a:pt x="13" y="5"/>
                      <a:pt x="13" y="5"/>
                    </a:cubicBezTo>
                    <a:cubicBezTo>
                      <a:pt x="13" y="6"/>
                      <a:pt x="13" y="6"/>
                      <a:pt x="13" y="6"/>
                    </a:cubicBezTo>
                    <a:cubicBezTo>
                      <a:pt x="13" y="6"/>
                      <a:pt x="13" y="6"/>
                      <a:pt x="13" y="6"/>
                    </a:cubicBezTo>
                    <a:cubicBezTo>
                      <a:pt x="13" y="7"/>
                      <a:pt x="13" y="7"/>
                      <a:pt x="13" y="7"/>
                    </a:cubicBezTo>
                    <a:cubicBezTo>
                      <a:pt x="13" y="8"/>
                      <a:pt x="13" y="9"/>
                      <a:pt x="13" y="9"/>
                    </a:cubicBezTo>
                    <a:cubicBezTo>
                      <a:pt x="13" y="9"/>
                      <a:pt x="13" y="10"/>
                      <a:pt x="12" y="10"/>
                    </a:cubicBezTo>
                    <a:cubicBezTo>
                      <a:pt x="8" y="10"/>
                      <a:pt x="8" y="10"/>
                      <a:pt x="8" y="10"/>
                    </a:cubicBezTo>
                    <a:cubicBezTo>
                      <a:pt x="8" y="18"/>
                      <a:pt x="8" y="18"/>
                      <a:pt x="8" y="18"/>
                    </a:cubicBezTo>
                    <a:cubicBezTo>
                      <a:pt x="8" y="19"/>
                      <a:pt x="9" y="20"/>
                      <a:pt x="9" y="20"/>
                    </a:cubicBezTo>
                    <a:cubicBezTo>
                      <a:pt x="9" y="21"/>
                      <a:pt x="10" y="21"/>
                      <a:pt x="11" y="21"/>
                    </a:cubicBezTo>
                    <a:cubicBezTo>
                      <a:pt x="11" y="21"/>
                      <a:pt x="11" y="21"/>
                      <a:pt x="11" y="21"/>
                    </a:cubicBezTo>
                    <a:cubicBezTo>
                      <a:pt x="11" y="21"/>
                      <a:pt x="12" y="21"/>
                      <a:pt x="12" y="21"/>
                    </a:cubicBezTo>
                    <a:cubicBezTo>
                      <a:pt x="12" y="21"/>
                      <a:pt x="12" y="21"/>
                      <a:pt x="12" y="21"/>
                    </a:cubicBezTo>
                    <a:cubicBezTo>
                      <a:pt x="12" y="21"/>
                      <a:pt x="12" y="21"/>
                      <a:pt x="13" y="21"/>
                    </a:cubicBezTo>
                    <a:cubicBezTo>
                      <a:pt x="13" y="21"/>
                      <a:pt x="13" y="21"/>
                      <a:pt x="13" y="21"/>
                    </a:cubicBezTo>
                    <a:cubicBezTo>
                      <a:pt x="13" y="21"/>
                      <a:pt x="13" y="21"/>
                      <a:pt x="13" y="21"/>
                    </a:cubicBezTo>
                    <a:cubicBezTo>
                      <a:pt x="13" y="21"/>
                      <a:pt x="13" y="21"/>
                      <a:pt x="13" y="22"/>
                    </a:cubicBezTo>
                    <a:cubicBezTo>
                      <a:pt x="13" y="22"/>
                      <a:pt x="13" y="22"/>
                      <a:pt x="13"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7" name="Group 9626">
              <a:extLst>
                <a:ext uri="{FF2B5EF4-FFF2-40B4-BE49-F238E27FC236}">
                  <a16:creationId xmlns:a16="http://schemas.microsoft.com/office/drawing/2014/main" id="{CD39E1D1-1F6A-4349-81BC-384C0C0D6456}"/>
                </a:ext>
              </a:extLst>
            </p:cNvPr>
            <p:cNvGrpSpPr/>
            <p:nvPr/>
          </p:nvGrpSpPr>
          <p:grpSpPr>
            <a:xfrm>
              <a:off x="3109704" y="4475391"/>
              <a:ext cx="254736" cy="67555"/>
              <a:chOff x="-444500" y="4051417"/>
              <a:chExt cx="287338" cy="76201"/>
            </a:xfrm>
          </p:grpSpPr>
          <p:sp>
            <p:nvSpPr>
              <p:cNvPr id="8919" name="Freeform 8730">
                <a:extLst>
                  <a:ext uri="{FF2B5EF4-FFF2-40B4-BE49-F238E27FC236}">
                    <a16:creationId xmlns:a16="http://schemas.microsoft.com/office/drawing/2014/main" id="{09E26F84-7BC9-45D5-BF1C-94ED04CE1F06}"/>
                  </a:ext>
                </a:extLst>
              </p:cNvPr>
              <p:cNvSpPr>
                <a:spLocks/>
              </p:cNvSpPr>
              <p:nvPr/>
            </p:nvSpPr>
            <p:spPr bwMode="auto">
              <a:xfrm>
                <a:off x="-423862" y="4067292"/>
                <a:ext cx="22225" cy="33338"/>
              </a:xfrm>
              <a:custGeom>
                <a:avLst/>
                <a:gdLst>
                  <a:gd name="T0" fmla="*/ 7 w 14"/>
                  <a:gd name="T1" fmla="*/ 0 h 21"/>
                  <a:gd name="T2" fmla="*/ 0 w 14"/>
                  <a:gd name="T3" fmla="*/ 21 h 21"/>
                  <a:gd name="T4" fmla="*/ 14 w 14"/>
                  <a:gd name="T5" fmla="*/ 21 h 21"/>
                  <a:gd name="T6" fmla="*/ 7 w 14"/>
                  <a:gd name="T7" fmla="*/ 0 h 21"/>
                </a:gdLst>
                <a:ahLst/>
                <a:cxnLst>
                  <a:cxn ang="0">
                    <a:pos x="T0" y="T1"/>
                  </a:cxn>
                  <a:cxn ang="0">
                    <a:pos x="T2" y="T3"/>
                  </a:cxn>
                  <a:cxn ang="0">
                    <a:pos x="T4" y="T5"/>
                  </a:cxn>
                  <a:cxn ang="0">
                    <a:pos x="T6" y="T7"/>
                  </a:cxn>
                </a:cxnLst>
                <a:rect l="0" t="0" r="r" b="b"/>
                <a:pathLst>
                  <a:path w="14" h="21">
                    <a:moveTo>
                      <a:pt x="7" y="0"/>
                    </a:moveTo>
                    <a:lnTo>
                      <a:pt x="0" y="21"/>
                    </a:lnTo>
                    <a:lnTo>
                      <a:pt x="14" y="21"/>
                    </a:ln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0" name="Freeform 8731">
                <a:extLst>
                  <a:ext uri="{FF2B5EF4-FFF2-40B4-BE49-F238E27FC236}">
                    <a16:creationId xmlns:a16="http://schemas.microsoft.com/office/drawing/2014/main" id="{1645165C-4158-43EE-9BB2-299CEF124C5B}"/>
                  </a:ext>
                </a:extLst>
              </p:cNvPr>
              <p:cNvSpPr>
                <a:spLocks/>
              </p:cNvSpPr>
              <p:nvPr/>
            </p:nvSpPr>
            <p:spPr bwMode="auto">
              <a:xfrm>
                <a:off x="-444500" y="4056180"/>
                <a:ext cx="66675" cy="71438"/>
              </a:xfrm>
              <a:custGeom>
                <a:avLst/>
                <a:gdLst>
                  <a:gd name="T0" fmla="*/ 24 w 25"/>
                  <a:gd name="T1" fmla="*/ 25 h 27"/>
                  <a:gd name="T2" fmla="*/ 24 w 25"/>
                  <a:gd name="T3" fmla="*/ 26 h 27"/>
                  <a:gd name="T4" fmla="*/ 24 w 25"/>
                  <a:gd name="T5" fmla="*/ 26 h 27"/>
                  <a:gd name="T6" fmla="*/ 24 w 25"/>
                  <a:gd name="T7" fmla="*/ 27 h 27"/>
                  <a:gd name="T8" fmla="*/ 22 w 25"/>
                  <a:gd name="T9" fmla="*/ 27 h 27"/>
                  <a:gd name="T10" fmla="*/ 20 w 25"/>
                  <a:gd name="T11" fmla="*/ 27 h 27"/>
                  <a:gd name="T12" fmla="*/ 19 w 25"/>
                  <a:gd name="T13" fmla="*/ 27 h 27"/>
                  <a:gd name="T14" fmla="*/ 19 w 25"/>
                  <a:gd name="T15" fmla="*/ 26 h 27"/>
                  <a:gd name="T16" fmla="*/ 19 w 25"/>
                  <a:gd name="T17" fmla="*/ 26 h 27"/>
                  <a:gd name="T18" fmla="*/ 17 w 25"/>
                  <a:gd name="T19" fmla="*/ 21 h 27"/>
                  <a:gd name="T20" fmla="*/ 7 w 25"/>
                  <a:gd name="T21" fmla="*/ 21 h 27"/>
                  <a:gd name="T22" fmla="*/ 5 w 25"/>
                  <a:gd name="T23" fmla="*/ 26 h 27"/>
                  <a:gd name="T24" fmla="*/ 5 w 25"/>
                  <a:gd name="T25" fmla="*/ 26 h 27"/>
                  <a:gd name="T26" fmla="*/ 5 w 25"/>
                  <a:gd name="T27" fmla="*/ 27 h 27"/>
                  <a:gd name="T28" fmla="*/ 4 w 25"/>
                  <a:gd name="T29" fmla="*/ 27 h 27"/>
                  <a:gd name="T30" fmla="*/ 2 w 25"/>
                  <a:gd name="T31" fmla="*/ 27 h 27"/>
                  <a:gd name="T32" fmla="*/ 1 w 25"/>
                  <a:gd name="T33" fmla="*/ 27 h 27"/>
                  <a:gd name="T34" fmla="*/ 0 w 25"/>
                  <a:gd name="T35" fmla="*/ 26 h 27"/>
                  <a:gd name="T36" fmla="*/ 0 w 25"/>
                  <a:gd name="T37" fmla="*/ 26 h 27"/>
                  <a:gd name="T38" fmla="*/ 0 w 25"/>
                  <a:gd name="T39" fmla="*/ 25 h 27"/>
                  <a:gd name="T40" fmla="*/ 8 w 25"/>
                  <a:gd name="T41" fmla="*/ 1 h 27"/>
                  <a:gd name="T42" fmla="*/ 9 w 25"/>
                  <a:gd name="T43" fmla="*/ 0 h 27"/>
                  <a:gd name="T44" fmla="*/ 9 w 25"/>
                  <a:gd name="T45" fmla="*/ 0 h 27"/>
                  <a:gd name="T46" fmla="*/ 10 w 25"/>
                  <a:gd name="T47" fmla="*/ 0 h 27"/>
                  <a:gd name="T48" fmla="*/ 12 w 25"/>
                  <a:gd name="T49" fmla="*/ 0 h 27"/>
                  <a:gd name="T50" fmla="*/ 14 w 25"/>
                  <a:gd name="T51" fmla="*/ 0 h 27"/>
                  <a:gd name="T52" fmla="*/ 15 w 25"/>
                  <a:gd name="T53" fmla="*/ 0 h 27"/>
                  <a:gd name="T54" fmla="*/ 16 w 25"/>
                  <a:gd name="T55" fmla="*/ 0 h 27"/>
                  <a:gd name="T56" fmla="*/ 16 w 25"/>
                  <a:gd name="T57" fmla="*/ 1 h 27"/>
                  <a:gd name="T58" fmla="*/ 24 w 25"/>
                  <a:gd name="T5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27">
                    <a:moveTo>
                      <a:pt x="24" y="25"/>
                    </a:moveTo>
                    <a:cubicBezTo>
                      <a:pt x="24" y="25"/>
                      <a:pt x="24" y="26"/>
                      <a:pt x="24" y="26"/>
                    </a:cubicBezTo>
                    <a:cubicBezTo>
                      <a:pt x="25" y="26"/>
                      <a:pt x="24" y="26"/>
                      <a:pt x="24" y="26"/>
                    </a:cubicBezTo>
                    <a:cubicBezTo>
                      <a:pt x="24" y="27"/>
                      <a:pt x="24" y="27"/>
                      <a:pt x="24" y="27"/>
                    </a:cubicBezTo>
                    <a:cubicBezTo>
                      <a:pt x="23" y="27"/>
                      <a:pt x="23" y="27"/>
                      <a:pt x="22" y="27"/>
                    </a:cubicBezTo>
                    <a:cubicBezTo>
                      <a:pt x="21" y="27"/>
                      <a:pt x="21" y="27"/>
                      <a:pt x="20" y="27"/>
                    </a:cubicBezTo>
                    <a:cubicBezTo>
                      <a:pt x="20" y="27"/>
                      <a:pt x="20" y="27"/>
                      <a:pt x="19" y="27"/>
                    </a:cubicBezTo>
                    <a:cubicBezTo>
                      <a:pt x="19" y="27"/>
                      <a:pt x="19" y="26"/>
                      <a:pt x="19" y="26"/>
                    </a:cubicBezTo>
                    <a:cubicBezTo>
                      <a:pt x="19" y="26"/>
                      <a:pt x="19" y="26"/>
                      <a:pt x="19" y="26"/>
                    </a:cubicBezTo>
                    <a:cubicBezTo>
                      <a:pt x="17" y="21"/>
                      <a:pt x="17" y="21"/>
                      <a:pt x="17" y="21"/>
                    </a:cubicBezTo>
                    <a:cubicBezTo>
                      <a:pt x="7" y="21"/>
                      <a:pt x="7" y="21"/>
                      <a:pt x="7" y="21"/>
                    </a:cubicBezTo>
                    <a:cubicBezTo>
                      <a:pt x="5" y="26"/>
                      <a:pt x="5" y="26"/>
                      <a:pt x="5" y="26"/>
                    </a:cubicBezTo>
                    <a:cubicBezTo>
                      <a:pt x="5" y="26"/>
                      <a:pt x="5" y="26"/>
                      <a:pt x="5" y="26"/>
                    </a:cubicBezTo>
                    <a:cubicBezTo>
                      <a:pt x="5" y="26"/>
                      <a:pt x="5" y="27"/>
                      <a:pt x="5" y="27"/>
                    </a:cubicBezTo>
                    <a:cubicBezTo>
                      <a:pt x="4" y="27"/>
                      <a:pt x="4" y="27"/>
                      <a:pt x="4" y="27"/>
                    </a:cubicBezTo>
                    <a:cubicBezTo>
                      <a:pt x="3" y="27"/>
                      <a:pt x="3" y="27"/>
                      <a:pt x="2" y="27"/>
                    </a:cubicBezTo>
                    <a:cubicBezTo>
                      <a:pt x="2" y="27"/>
                      <a:pt x="1" y="27"/>
                      <a:pt x="1" y="27"/>
                    </a:cubicBezTo>
                    <a:cubicBezTo>
                      <a:pt x="0" y="27"/>
                      <a:pt x="0" y="27"/>
                      <a:pt x="0" y="26"/>
                    </a:cubicBezTo>
                    <a:cubicBezTo>
                      <a:pt x="0" y="26"/>
                      <a:pt x="0" y="26"/>
                      <a:pt x="0" y="26"/>
                    </a:cubicBezTo>
                    <a:cubicBezTo>
                      <a:pt x="0" y="25"/>
                      <a:pt x="0" y="25"/>
                      <a:pt x="0" y="25"/>
                    </a:cubicBezTo>
                    <a:cubicBezTo>
                      <a:pt x="8" y="1"/>
                      <a:pt x="8" y="1"/>
                      <a:pt x="8" y="1"/>
                    </a:cubicBezTo>
                    <a:cubicBezTo>
                      <a:pt x="9" y="1"/>
                      <a:pt x="9" y="1"/>
                      <a:pt x="9" y="0"/>
                    </a:cubicBezTo>
                    <a:cubicBezTo>
                      <a:pt x="9" y="0"/>
                      <a:pt x="9" y="0"/>
                      <a:pt x="9" y="0"/>
                    </a:cubicBezTo>
                    <a:cubicBezTo>
                      <a:pt x="10" y="0"/>
                      <a:pt x="10" y="0"/>
                      <a:pt x="10" y="0"/>
                    </a:cubicBezTo>
                    <a:cubicBezTo>
                      <a:pt x="11" y="0"/>
                      <a:pt x="11" y="0"/>
                      <a:pt x="12" y="0"/>
                    </a:cubicBezTo>
                    <a:cubicBezTo>
                      <a:pt x="13" y="0"/>
                      <a:pt x="13" y="0"/>
                      <a:pt x="14" y="0"/>
                    </a:cubicBezTo>
                    <a:cubicBezTo>
                      <a:pt x="14" y="0"/>
                      <a:pt x="15" y="0"/>
                      <a:pt x="15" y="0"/>
                    </a:cubicBezTo>
                    <a:cubicBezTo>
                      <a:pt x="15" y="0"/>
                      <a:pt x="16" y="0"/>
                      <a:pt x="16" y="0"/>
                    </a:cubicBezTo>
                    <a:cubicBezTo>
                      <a:pt x="16" y="1"/>
                      <a:pt x="16" y="1"/>
                      <a:pt x="16" y="1"/>
                    </a:cubicBezTo>
                    <a:cubicBezTo>
                      <a:pt x="24" y="25"/>
                      <a:pt x="24" y="25"/>
                      <a:pt x="24"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1" name="Freeform 8732">
                <a:extLst>
                  <a:ext uri="{FF2B5EF4-FFF2-40B4-BE49-F238E27FC236}">
                    <a16:creationId xmlns:a16="http://schemas.microsoft.com/office/drawing/2014/main" id="{EB51876B-17DE-4B4C-A02E-BADA4D9A0CB6}"/>
                  </a:ext>
                </a:extLst>
              </p:cNvPr>
              <p:cNvSpPr>
                <a:spLocks/>
              </p:cNvSpPr>
              <p:nvPr/>
            </p:nvSpPr>
            <p:spPr bwMode="auto">
              <a:xfrm>
                <a:off x="-373062" y="4076817"/>
                <a:ext cx="47625" cy="50800"/>
              </a:xfrm>
              <a:custGeom>
                <a:avLst/>
                <a:gdLst>
                  <a:gd name="T0" fmla="*/ 18 w 18"/>
                  <a:gd name="T1" fmla="*/ 18 h 19"/>
                  <a:gd name="T2" fmla="*/ 18 w 18"/>
                  <a:gd name="T3" fmla="*/ 18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8 h 19"/>
                  <a:gd name="T16" fmla="*/ 13 w 18"/>
                  <a:gd name="T17" fmla="*/ 18 h 19"/>
                  <a:gd name="T18" fmla="*/ 13 w 18"/>
                  <a:gd name="T19" fmla="*/ 8 h 19"/>
                  <a:gd name="T20" fmla="*/ 13 w 18"/>
                  <a:gd name="T21" fmla="*/ 6 h 19"/>
                  <a:gd name="T22" fmla="*/ 12 w 18"/>
                  <a:gd name="T23" fmla="*/ 5 h 19"/>
                  <a:gd name="T24" fmla="*/ 11 w 18"/>
                  <a:gd name="T25" fmla="*/ 4 h 19"/>
                  <a:gd name="T26" fmla="*/ 10 w 18"/>
                  <a:gd name="T27" fmla="*/ 3 h 19"/>
                  <a:gd name="T28" fmla="*/ 8 w 18"/>
                  <a:gd name="T29" fmla="*/ 4 h 19"/>
                  <a:gd name="T30" fmla="*/ 6 w 18"/>
                  <a:gd name="T31" fmla="*/ 6 h 19"/>
                  <a:gd name="T32" fmla="*/ 6 w 18"/>
                  <a:gd name="T33" fmla="*/ 18 h 19"/>
                  <a:gd name="T34" fmla="*/ 5 w 18"/>
                  <a:gd name="T35" fmla="*/ 18 h 19"/>
                  <a:gd name="T36" fmla="*/ 5 w 18"/>
                  <a:gd name="T37" fmla="*/ 19 h 19"/>
                  <a:gd name="T38" fmla="*/ 4 w 18"/>
                  <a:gd name="T39" fmla="*/ 19 h 19"/>
                  <a:gd name="T40" fmla="*/ 3 w 18"/>
                  <a:gd name="T41" fmla="*/ 19 h 19"/>
                  <a:gd name="T42" fmla="*/ 2 w 18"/>
                  <a:gd name="T43" fmla="*/ 19 h 19"/>
                  <a:gd name="T44" fmla="*/ 1 w 18"/>
                  <a:gd name="T45" fmla="*/ 19 h 19"/>
                  <a:gd name="T46" fmla="*/ 1 w 18"/>
                  <a:gd name="T47" fmla="*/ 18 h 19"/>
                  <a:gd name="T48" fmla="*/ 0 w 18"/>
                  <a:gd name="T49" fmla="*/ 18 h 19"/>
                  <a:gd name="T50" fmla="*/ 0 w 18"/>
                  <a:gd name="T51" fmla="*/ 0 h 19"/>
                  <a:gd name="T52" fmla="*/ 0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0 h 19"/>
                  <a:gd name="T68" fmla="*/ 5 w 18"/>
                  <a:gd name="T69" fmla="*/ 2 h 19"/>
                  <a:gd name="T70" fmla="*/ 8 w 18"/>
                  <a:gd name="T71" fmla="*/ 0 h 19"/>
                  <a:gd name="T72" fmla="*/ 11 w 18"/>
                  <a:gd name="T73" fmla="*/ 0 h 19"/>
                  <a:gd name="T74" fmla="*/ 14 w 18"/>
                  <a:gd name="T75" fmla="*/ 0 h 19"/>
                  <a:gd name="T76" fmla="*/ 16 w 18"/>
                  <a:gd name="T77" fmla="*/ 2 h 19"/>
                  <a:gd name="T78" fmla="*/ 18 w 18"/>
                  <a:gd name="T79" fmla="*/ 4 h 19"/>
                  <a:gd name="T80" fmla="*/ 18 w 18"/>
                  <a:gd name="T81" fmla="*/ 7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8"/>
                      <a:pt x="18" y="19"/>
                      <a:pt x="17" y="19"/>
                    </a:cubicBezTo>
                    <a:cubicBezTo>
                      <a:pt x="17" y="19"/>
                      <a:pt x="17" y="19"/>
                      <a:pt x="17" y="19"/>
                    </a:cubicBezTo>
                    <a:cubicBezTo>
                      <a:pt x="16" y="19"/>
                      <a:pt x="16" y="19"/>
                      <a:pt x="15" y="19"/>
                    </a:cubicBezTo>
                    <a:cubicBezTo>
                      <a:pt x="15" y="19"/>
                      <a:pt x="14" y="19"/>
                      <a:pt x="14" y="19"/>
                    </a:cubicBezTo>
                    <a:cubicBezTo>
                      <a:pt x="14" y="19"/>
                      <a:pt x="14" y="19"/>
                      <a:pt x="13" y="19"/>
                    </a:cubicBezTo>
                    <a:cubicBezTo>
                      <a:pt x="13" y="19"/>
                      <a:pt x="13" y="18"/>
                      <a:pt x="13" y="18"/>
                    </a:cubicBezTo>
                    <a:cubicBezTo>
                      <a:pt x="13" y="18"/>
                      <a:pt x="13" y="18"/>
                      <a:pt x="13" y="18"/>
                    </a:cubicBezTo>
                    <a:cubicBezTo>
                      <a:pt x="13" y="8"/>
                      <a:pt x="13" y="8"/>
                      <a:pt x="13" y="8"/>
                    </a:cubicBezTo>
                    <a:cubicBezTo>
                      <a:pt x="13" y="7"/>
                      <a:pt x="13" y="6"/>
                      <a:pt x="13" y="6"/>
                    </a:cubicBezTo>
                    <a:cubicBezTo>
                      <a:pt x="12" y="5"/>
                      <a:pt x="12" y="5"/>
                      <a:pt x="12" y="5"/>
                    </a:cubicBezTo>
                    <a:cubicBezTo>
                      <a:pt x="12" y="4"/>
                      <a:pt x="11" y="4"/>
                      <a:pt x="11" y="4"/>
                    </a:cubicBezTo>
                    <a:cubicBezTo>
                      <a:pt x="11" y="4"/>
                      <a:pt x="10" y="3"/>
                      <a:pt x="10" y="3"/>
                    </a:cubicBezTo>
                    <a:cubicBezTo>
                      <a:pt x="9" y="3"/>
                      <a:pt x="8" y="4"/>
                      <a:pt x="8" y="4"/>
                    </a:cubicBezTo>
                    <a:cubicBezTo>
                      <a:pt x="7" y="5"/>
                      <a:pt x="6" y="5"/>
                      <a:pt x="6" y="6"/>
                    </a:cubicBezTo>
                    <a:cubicBezTo>
                      <a:pt x="6" y="18"/>
                      <a:pt x="6" y="18"/>
                      <a:pt x="6" y="18"/>
                    </a:cubicBezTo>
                    <a:cubicBezTo>
                      <a:pt x="6" y="18"/>
                      <a:pt x="6" y="18"/>
                      <a:pt x="5" y="18"/>
                    </a:cubicBezTo>
                    <a:cubicBezTo>
                      <a:pt x="5" y="18"/>
                      <a:pt x="5" y="19"/>
                      <a:pt x="5" y="19"/>
                    </a:cubicBezTo>
                    <a:cubicBezTo>
                      <a:pt x="5" y="19"/>
                      <a:pt x="5" y="19"/>
                      <a:pt x="4" y="19"/>
                    </a:cubicBezTo>
                    <a:cubicBezTo>
                      <a:pt x="4" y="19"/>
                      <a:pt x="4" y="19"/>
                      <a:pt x="3" y="19"/>
                    </a:cubicBezTo>
                    <a:cubicBezTo>
                      <a:pt x="2" y="19"/>
                      <a:pt x="2" y="19"/>
                      <a:pt x="2" y="19"/>
                    </a:cubicBezTo>
                    <a:cubicBezTo>
                      <a:pt x="1" y="19"/>
                      <a:pt x="1" y="19"/>
                      <a:pt x="1" y="19"/>
                    </a:cubicBezTo>
                    <a:cubicBezTo>
                      <a:pt x="1" y="19"/>
                      <a:pt x="1" y="18"/>
                      <a:pt x="1" y="18"/>
                    </a:cubicBezTo>
                    <a:cubicBezTo>
                      <a:pt x="0" y="18"/>
                      <a:pt x="0" y="18"/>
                      <a:pt x="0" y="18"/>
                    </a:cubicBezTo>
                    <a:cubicBezTo>
                      <a:pt x="0" y="0"/>
                      <a:pt x="0" y="0"/>
                      <a:pt x="0" y="0"/>
                    </a:cubicBezTo>
                    <a:cubicBezTo>
                      <a:pt x="0" y="0"/>
                      <a:pt x="0" y="0"/>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5" y="0"/>
                      <a:pt x="5" y="0"/>
                      <a:pt x="5" y="0"/>
                    </a:cubicBezTo>
                    <a:cubicBezTo>
                      <a:pt x="5" y="0"/>
                      <a:pt x="5" y="0"/>
                      <a:pt x="5" y="0"/>
                    </a:cubicBezTo>
                    <a:cubicBezTo>
                      <a:pt x="5" y="2"/>
                      <a:pt x="5" y="2"/>
                      <a:pt x="5" y="2"/>
                    </a:cubicBezTo>
                    <a:cubicBezTo>
                      <a:pt x="6" y="1"/>
                      <a:pt x="7" y="1"/>
                      <a:pt x="8" y="0"/>
                    </a:cubicBezTo>
                    <a:cubicBezTo>
                      <a:pt x="9" y="0"/>
                      <a:pt x="10" y="0"/>
                      <a:pt x="11" y="0"/>
                    </a:cubicBezTo>
                    <a:cubicBezTo>
                      <a:pt x="12" y="0"/>
                      <a:pt x="14" y="0"/>
                      <a:pt x="14" y="0"/>
                    </a:cubicBezTo>
                    <a:cubicBezTo>
                      <a:pt x="15" y="1"/>
                      <a:pt x="16" y="1"/>
                      <a:pt x="16" y="2"/>
                    </a:cubicBezTo>
                    <a:cubicBezTo>
                      <a:pt x="17" y="2"/>
                      <a:pt x="17" y="3"/>
                      <a:pt x="18" y="4"/>
                    </a:cubicBezTo>
                    <a:cubicBezTo>
                      <a:pt x="18" y="5"/>
                      <a:pt x="18" y="6"/>
                      <a:pt x="18" y="7"/>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2" name="Freeform 8733">
                <a:extLst>
                  <a:ext uri="{FF2B5EF4-FFF2-40B4-BE49-F238E27FC236}">
                    <a16:creationId xmlns:a16="http://schemas.microsoft.com/office/drawing/2014/main" id="{087C7CB4-0C6F-4D9F-9B9F-C97A3278B52A}"/>
                  </a:ext>
                </a:extLst>
              </p:cNvPr>
              <p:cNvSpPr>
                <a:spLocks/>
              </p:cNvSpPr>
              <p:nvPr/>
            </p:nvSpPr>
            <p:spPr bwMode="auto">
              <a:xfrm>
                <a:off x="-301625" y="4084755"/>
                <a:ext cx="25400" cy="31750"/>
              </a:xfrm>
              <a:custGeom>
                <a:avLst/>
                <a:gdLst>
                  <a:gd name="T0" fmla="*/ 9 w 9"/>
                  <a:gd name="T1" fmla="*/ 6 h 12"/>
                  <a:gd name="T2" fmla="*/ 9 w 9"/>
                  <a:gd name="T3" fmla="*/ 4 h 12"/>
                  <a:gd name="T4" fmla="*/ 8 w 9"/>
                  <a:gd name="T5" fmla="*/ 2 h 12"/>
                  <a:gd name="T6" fmla="*/ 7 w 9"/>
                  <a:gd name="T7" fmla="*/ 1 h 12"/>
                  <a:gd name="T8" fmla="*/ 5 w 9"/>
                  <a:gd name="T9" fmla="*/ 0 h 12"/>
                  <a:gd name="T10" fmla="*/ 3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2 h 12"/>
                  <a:gd name="T24" fmla="*/ 5 w 9"/>
                  <a:gd name="T25" fmla="*/ 12 h 12"/>
                  <a:gd name="T26" fmla="*/ 7 w 9"/>
                  <a:gd name="T27" fmla="*/ 12 h 12"/>
                  <a:gd name="T28" fmla="*/ 8 w 9"/>
                  <a:gd name="T29" fmla="*/ 10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9" y="3"/>
                      <a:pt x="8" y="2"/>
                    </a:cubicBezTo>
                    <a:cubicBezTo>
                      <a:pt x="8" y="2"/>
                      <a:pt x="7" y="1"/>
                      <a:pt x="7" y="1"/>
                    </a:cubicBezTo>
                    <a:cubicBezTo>
                      <a:pt x="6" y="1"/>
                      <a:pt x="6" y="0"/>
                      <a:pt x="5" y="0"/>
                    </a:cubicBezTo>
                    <a:cubicBezTo>
                      <a:pt x="4" y="0"/>
                      <a:pt x="3" y="1"/>
                      <a:pt x="3" y="1"/>
                    </a:cubicBezTo>
                    <a:cubicBezTo>
                      <a:pt x="2" y="1"/>
                      <a:pt x="2" y="1"/>
                      <a:pt x="1" y="2"/>
                    </a:cubicBezTo>
                    <a:cubicBezTo>
                      <a:pt x="1" y="2"/>
                      <a:pt x="1" y="3"/>
                      <a:pt x="0" y="4"/>
                    </a:cubicBezTo>
                    <a:cubicBezTo>
                      <a:pt x="0" y="4"/>
                      <a:pt x="0" y="5"/>
                      <a:pt x="0" y="6"/>
                    </a:cubicBezTo>
                    <a:cubicBezTo>
                      <a:pt x="0" y="7"/>
                      <a:pt x="0" y="8"/>
                      <a:pt x="0" y="8"/>
                    </a:cubicBezTo>
                    <a:cubicBezTo>
                      <a:pt x="0" y="9"/>
                      <a:pt x="1" y="10"/>
                      <a:pt x="1" y="10"/>
                    </a:cubicBezTo>
                    <a:cubicBezTo>
                      <a:pt x="1" y="11"/>
                      <a:pt x="2" y="11"/>
                      <a:pt x="2" y="12"/>
                    </a:cubicBezTo>
                    <a:cubicBezTo>
                      <a:pt x="3" y="12"/>
                      <a:pt x="4" y="12"/>
                      <a:pt x="5" y="12"/>
                    </a:cubicBezTo>
                    <a:cubicBezTo>
                      <a:pt x="5" y="12"/>
                      <a:pt x="6" y="12"/>
                      <a:pt x="7" y="12"/>
                    </a:cubicBezTo>
                    <a:cubicBezTo>
                      <a:pt x="7" y="11"/>
                      <a:pt x="8" y="11"/>
                      <a:pt x="8" y="10"/>
                    </a:cubicBezTo>
                    <a:cubicBezTo>
                      <a:pt x="8" y="10"/>
                      <a:pt x="9"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3" name="Freeform 8734">
                <a:extLst>
                  <a:ext uri="{FF2B5EF4-FFF2-40B4-BE49-F238E27FC236}">
                    <a16:creationId xmlns:a16="http://schemas.microsoft.com/office/drawing/2014/main" id="{DC6671B7-BAA6-4A82-A68A-61A762CBB83C}"/>
                  </a:ext>
                </a:extLst>
              </p:cNvPr>
              <p:cNvSpPr>
                <a:spLocks/>
              </p:cNvSpPr>
              <p:nvPr/>
            </p:nvSpPr>
            <p:spPr bwMode="auto">
              <a:xfrm>
                <a:off x="-314325" y="4076817"/>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0"/>
                      <a:pt x="19" y="12"/>
                      <a:pt x="19" y="13"/>
                    </a:cubicBezTo>
                    <a:cubicBezTo>
                      <a:pt x="18" y="14"/>
                      <a:pt x="18" y="15"/>
                      <a:pt x="17" y="16"/>
                    </a:cubicBezTo>
                    <a:cubicBezTo>
                      <a:pt x="16" y="17"/>
                      <a:pt x="15" y="18"/>
                      <a:pt x="14" y="18"/>
                    </a:cubicBezTo>
                    <a:cubicBezTo>
                      <a:pt x="13" y="19"/>
                      <a:pt x="11" y="19"/>
                      <a:pt x="9" y="19"/>
                    </a:cubicBezTo>
                    <a:cubicBezTo>
                      <a:pt x="8" y="19"/>
                      <a:pt x="6" y="19"/>
                      <a:pt x="5" y="18"/>
                    </a:cubicBezTo>
                    <a:cubicBezTo>
                      <a:pt x="4" y="18"/>
                      <a:pt x="3" y="17"/>
                      <a:pt x="2" y="16"/>
                    </a:cubicBezTo>
                    <a:cubicBezTo>
                      <a:pt x="1" y="16"/>
                      <a:pt x="1" y="15"/>
                      <a:pt x="0" y="13"/>
                    </a:cubicBezTo>
                    <a:cubicBezTo>
                      <a:pt x="0" y="12"/>
                      <a:pt x="0" y="11"/>
                      <a:pt x="0" y="9"/>
                    </a:cubicBezTo>
                    <a:cubicBezTo>
                      <a:pt x="0" y="8"/>
                      <a:pt x="0" y="7"/>
                      <a:pt x="0" y="5"/>
                    </a:cubicBezTo>
                    <a:cubicBezTo>
                      <a:pt x="1" y="4"/>
                      <a:pt x="1" y="3"/>
                      <a:pt x="2" y="2"/>
                    </a:cubicBezTo>
                    <a:cubicBezTo>
                      <a:pt x="3" y="1"/>
                      <a:pt x="4" y="1"/>
                      <a:pt x="5" y="0"/>
                    </a:cubicBezTo>
                    <a:cubicBezTo>
                      <a:pt x="7" y="0"/>
                      <a:pt x="8" y="0"/>
                      <a:pt x="10" y="0"/>
                    </a:cubicBezTo>
                    <a:cubicBezTo>
                      <a:pt x="12" y="0"/>
                      <a:pt x="13" y="0"/>
                      <a:pt x="14" y="0"/>
                    </a:cubicBezTo>
                    <a:cubicBezTo>
                      <a:pt x="15" y="1"/>
                      <a:pt x="16" y="1"/>
                      <a:pt x="17" y="2"/>
                    </a:cubicBezTo>
                    <a:cubicBezTo>
                      <a:pt x="18" y="3"/>
                      <a:pt x="19" y="4"/>
                      <a:pt x="19" y="5"/>
                    </a:cubicBezTo>
                    <a:cubicBezTo>
                      <a:pt x="19" y="6"/>
                      <a:pt x="19" y="7"/>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4" name="Freeform 8735">
                <a:extLst>
                  <a:ext uri="{FF2B5EF4-FFF2-40B4-BE49-F238E27FC236}">
                    <a16:creationId xmlns:a16="http://schemas.microsoft.com/office/drawing/2014/main" id="{139C6B30-751F-4BCB-ADFF-CBF55CC35CD5}"/>
                  </a:ext>
                </a:extLst>
              </p:cNvPr>
              <p:cNvSpPr>
                <a:spLocks/>
              </p:cNvSpPr>
              <p:nvPr/>
            </p:nvSpPr>
            <p:spPr bwMode="auto">
              <a:xfrm>
                <a:off x="-252412" y="4051417"/>
                <a:ext cx="47625" cy="76200"/>
              </a:xfrm>
              <a:custGeom>
                <a:avLst/>
                <a:gdLst>
                  <a:gd name="T0" fmla="*/ 18 w 18"/>
                  <a:gd name="T1" fmla="*/ 28 h 29"/>
                  <a:gd name="T2" fmla="*/ 17 w 18"/>
                  <a:gd name="T3" fmla="*/ 28 h 29"/>
                  <a:gd name="T4" fmla="*/ 17 w 18"/>
                  <a:gd name="T5" fmla="*/ 29 h 29"/>
                  <a:gd name="T6" fmla="*/ 16 w 18"/>
                  <a:gd name="T7" fmla="*/ 29 h 29"/>
                  <a:gd name="T8" fmla="*/ 15 w 18"/>
                  <a:gd name="T9" fmla="*/ 29 h 29"/>
                  <a:gd name="T10" fmla="*/ 13 w 18"/>
                  <a:gd name="T11" fmla="*/ 29 h 29"/>
                  <a:gd name="T12" fmla="*/ 13 w 18"/>
                  <a:gd name="T13" fmla="*/ 29 h 29"/>
                  <a:gd name="T14" fmla="*/ 12 w 18"/>
                  <a:gd name="T15" fmla="*/ 28 h 29"/>
                  <a:gd name="T16" fmla="*/ 12 w 18"/>
                  <a:gd name="T17" fmla="*/ 28 h 29"/>
                  <a:gd name="T18" fmla="*/ 5 w 18"/>
                  <a:gd name="T19" fmla="*/ 19 h 29"/>
                  <a:gd name="T20" fmla="*/ 6 w 18"/>
                  <a:gd name="T21" fmla="*/ 28 h 29"/>
                  <a:gd name="T22" fmla="*/ 5 w 18"/>
                  <a:gd name="T23" fmla="*/ 28 h 29"/>
                  <a:gd name="T24" fmla="*/ 5 w 18"/>
                  <a:gd name="T25" fmla="*/ 29 h 29"/>
                  <a:gd name="T26" fmla="*/ 4 w 18"/>
                  <a:gd name="T27" fmla="*/ 29 h 29"/>
                  <a:gd name="T28" fmla="*/ 3 w 18"/>
                  <a:gd name="T29" fmla="*/ 29 h 29"/>
                  <a:gd name="T30" fmla="*/ 2 w 18"/>
                  <a:gd name="T31" fmla="*/ 29 h 29"/>
                  <a:gd name="T32" fmla="*/ 1 w 18"/>
                  <a:gd name="T33" fmla="*/ 29 h 29"/>
                  <a:gd name="T34" fmla="*/ 1 w 18"/>
                  <a:gd name="T35" fmla="*/ 28 h 29"/>
                  <a:gd name="T36" fmla="*/ 0 w 18"/>
                  <a:gd name="T37" fmla="*/ 28 h 29"/>
                  <a:gd name="T38" fmla="*/ 0 w 18"/>
                  <a:gd name="T39" fmla="*/ 1 h 29"/>
                  <a:gd name="T40" fmla="*/ 1 w 18"/>
                  <a:gd name="T41" fmla="*/ 1 h 29"/>
                  <a:gd name="T42" fmla="*/ 1 w 18"/>
                  <a:gd name="T43" fmla="*/ 0 h 29"/>
                  <a:gd name="T44" fmla="*/ 2 w 18"/>
                  <a:gd name="T45" fmla="*/ 0 h 29"/>
                  <a:gd name="T46" fmla="*/ 3 w 18"/>
                  <a:gd name="T47" fmla="*/ 0 h 29"/>
                  <a:gd name="T48" fmla="*/ 4 w 18"/>
                  <a:gd name="T49" fmla="*/ 0 h 29"/>
                  <a:gd name="T50" fmla="*/ 5 w 18"/>
                  <a:gd name="T51" fmla="*/ 0 h 29"/>
                  <a:gd name="T52" fmla="*/ 5 w 18"/>
                  <a:gd name="T53" fmla="*/ 1 h 29"/>
                  <a:gd name="T54" fmla="*/ 6 w 18"/>
                  <a:gd name="T55" fmla="*/ 1 h 29"/>
                  <a:gd name="T56" fmla="*/ 5 w 18"/>
                  <a:gd name="T57" fmla="*/ 17 h 29"/>
                  <a:gd name="T58" fmla="*/ 11 w 18"/>
                  <a:gd name="T59" fmla="*/ 10 h 29"/>
                  <a:gd name="T60" fmla="*/ 11 w 18"/>
                  <a:gd name="T61" fmla="*/ 10 h 29"/>
                  <a:gd name="T62" fmla="*/ 12 w 18"/>
                  <a:gd name="T63" fmla="*/ 10 h 29"/>
                  <a:gd name="T64" fmla="*/ 13 w 18"/>
                  <a:gd name="T65" fmla="*/ 10 h 29"/>
                  <a:gd name="T66" fmla="*/ 14 w 18"/>
                  <a:gd name="T67" fmla="*/ 10 h 29"/>
                  <a:gd name="T68" fmla="*/ 15 w 18"/>
                  <a:gd name="T69" fmla="*/ 10 h 29"/>
                  <a:gd name="T70" fmla="*/ 16 w 18"/>
                  <a:gd name="T71" fmla="*/ 10 h 29"/>
                  <a:gd name="T72" fmla="*/ 17 w 18"/>
                  <a:gd name="T73" fmla="*/ 10 h 29"/>
                  <a:gd name="T74" fmla="*/ 17 w 18"/>
                  <a:gd name="T75" fmla="*/ 10 h 29"/>
                  <a:gd name="T76" fmla="*/ 17 w 18"/>
                  <a:gd name="T77" fmla="*/ 11 h 29"/>
                  <a:gd name="T78" fmla="*/ 16 w 18"/>
                  <a:gd name="T79" fmla="*/ 12 h 29"/>
                  <a:gd name="T80" fmla="*/ 11 w 18"/>
                  <a:gd name="T81" fmla="*/ 17 h 29"/>
                  <a:gd name="T82" fmla="*/ 17 w 18"/>
                  <a:gd name="T83" fmla="*/ 27 h 29"/>
                  <a:gd name="T84" fmla="*/ 17 w 18"/>
                  <a:gd name="T85" fmla="*/ 27 h 29"/>
                  <a:gd name="T86" fmla="*/ 18 w 18"/>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9">
                    <a:moveTo>
                      <a:pt x="18" y="28"/>
                    </a:moveTo>
                    <a:cubicBezTo>
                      <a:pt x="18" y="28"/>
                      <a:pt x="17" y="28"/>
                      <a:pt x="17" y="28"/>
                    </a:cubicBezTo>
                    <a:cubicBezTo>
                      <a:pt x="17" y="28"/>
                      <a:pt x="17" y="29"/>
                      <a:pt x="17" y="29"/>
                    </a:cubicBezTo>
                    <a:cubicBezTo>
                      <a:pt x="17" y="29"/>
                      <a:pt x="16" y="29"/>
                      <a:pt x="16" y="29"/>
                    </a:cubicBezTo>
                    <a:cubicBezTo>
                      <a:pt x="16" y="29"/>
                      <a:pt x="15" y="29"/>
                      <a:pt x="15" y="29"/>
                    </a:cubicBezTo>
                    <a:cubicBezTo>
                      <a:pt x="14" y="29"/>
                      <a:pt x="14" y="29"/>
                      <a:pt x="13" y="29"/>
                    </a:cubicBezTo>
                    <a:cubicBezTo>
                      <a:pt x="13" y="29"/>
                      <a:pt x="13" y="29"/>
                      <a:pt x="13" y="29"/>
                    </a:cubicBezTo>
                    <a:cubicBezTo>
                      <a:pt x="12" y="29"/>
                      <a:pt x="12" y="28"/>
                      <a:pt x="12" y="28"/>
                    </a:cubicBezTo>
                    <a:cubicBezTo>
                      <a:pt x="12" y="28"/>
                      <a:pt x="12" y="28"/>
                      <a:pt x="12" y="28"/>
                    </a:cubicBezTo>
                    <a:cubicBezTo>
                      <a:pt x="5" y="19"/>
                      <a:pt x="5" y="19"/>
                      <a:pt x="5" y="19"/>
                    </a:cubicBezTo>
                    <a:cubicBezTo>
                      <a:pt x="6" y="28"/>
                      <a:pt x="6" y="28"/>
                      <a:pt x="6" y="28"/>
                    </a:cubicBezTo>
                    <a:cubicBezTo>
                      <a:pt x="6" y="28"/>
                      <a:pt x="6" y="28"/>
                      <a:pt x="5" y="28"/>
                    </a:cubicBezTo>
                    <a:cubicBezTo>
                      <a:pt x="5" y="28"/>
                      <a:pt x="5" y="29"/>
                      <a:pt x="5" y="29"/>
                    </a:cubicBezTo>
                    <a:cubicBezTo>
                      <a:pt x="5" y="29"/>
                      <a:pt x="5" y="29"/>
                      <a:pt x="4" y="29"/>
                    </a:cubicBezTo>
                    <a:cubicBezTo>
                      <a:pt x="4" y="29"/>
                      <a:pt x="4" y="29"/>
                      <a:pt x="3" y="29"/>
                    </a:cubicBezTo>
                    <a:cubicBezTo>
                      <a:pt x="2" y="29"/>
                      <a:pt x="2" y="29"/>
                      <a:pt x="2" y="29"/>
                    </a:cubicBezTo>
                    <a:cubicBezTo>
                      <a:pt x="1" y="29"/>
                      <a:pt x="1" y="29"/>
                      <a:pt x="1" y="29"/>
                    </a:cubicBezTo>
                    <a:cubicBezTo>
                      <a:pt x="1" y="29"/>
                      <a:pt x="1" y="28"/>
                      <a:pt x="1" y="28"/>
                    </a:cubicBezTo>
                    <a:cubicBezTo>
                      <a:pt x="0" y="28"/>
                      <a:pt x="0" y="28"/>
                      <a:pt x="0" y="28"/>
                    </a:cubicBezTo>
                    <a:cubicBezTo>
                      <a:pt x="0" y="1"/>
                      <a:pt x="0" y="1"/>
                      <a:pt x="0" y="1"/>
                    </a:cubicBezTo>
                    <a:cubicBezTo>
                      <a:pt x="0" y="1"/>
                      <a:pt x="0" y="1"/>
                      <a:pt x="1" y="1"/>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5" y="1"/>
                    </a:cubicBezTo>
                    <a:cubicBezTo>
                      <a:pt x="6" y="1"/>
                      <a:pt x="6" y="1"/>
                      <a:pt x="6" y="1"/>
                    </a:cubicBezTo>
                    <a:cubicBezTo>
                      <a:pt x="5" y="17"/>
                      <a:pt x="5" y="17"/>
                      <a:pt x="5" y="17"/>
                    </a:cubicBezTo>
                    <a:cubicBezTo>
                      <a:pt x="11" y="10"/>
                      <a:pt x="11" y="10"/>
                      <a:pt x="11" y="10"/>
                    </a:cubicBezTo>
                    <a:cubicBezTo>
                      <a:pt x="11" y="10"/>
                      <a:pt x="11" y="10"/>
                      <a:pt x="11" y="10"/>
                    </a:cubicBezTo>
                    <a:cubicBezTo>
                      <a:pt x="12" y="10"/>
                      <a:pt x="12" y="10"/>
                      <a:pt x="12" y="10"/>
                    </a:cubicBezTo>
                    <a:cubicBezTo>
                      <a:pt x="12" y="10"/>
                      <a:pt x="12" y="10"/>
                      <a:pt x="13" y="10"/>
                    </a:cubicBezTo>
                    <a:cubicBezTo>
                      <a:pt x="13" y="10"/>
                      <a:pt x="14" y="10"/>
                      <a:pt x="14" y="10"/>
                    </a:cubicBezTo>
                    <a:cubicBezTo>
                      <a:pt x="15" y="10"/>
                      <a:pt x="15" y="10"/>
                      <a:pt x="15" y="10"/>
                    </a:cubicBezTo>
                    <a:cubicBezTo>
                      <a:pt x="16" y="10"/>
                      <a:pt x="16" y="10"/>
                      <a:pt x="16" y="10"/>
                    </a:cubicBezTo>
                    <a:cubicBezTo>
                      <a:pt x="16" y="10"/>
                      <a:pt x="17" y="10"/>
                      <a:pt x="17" y="10"/>
                    </a:cubicBezTo>
                    <a:cubicBezTo>
                      <a:pt x="17" y="10"/>
                      <a:pt x="17" y="10"/>
                      <a:pt x="17" y="10"/>
                    </a:cubicBezTo>
                    <a:cubicBezTo>
                      <a:pt x="17" y="11"/>
                      <a:pt x="17" y="11"/>
                      <a:pt x="17" y="11"/>
                    </a:cubicBezTo>
                    <a:cubicBezTo>
                      <a:pt x="17" y="11"/>
                      <a:pt x="16" y="11"/>
                      <a:pt x="16" y="12"/>
                    </a:cubicBezTo>
                    <a:cubicBezTo>
                      <a:pt x="11" y="17"/>
                      <a:pt x="11" y="17"/>
                      <a:pt x="11" y="17"/>
                    </a:cubicBezTo>
                    <a:cubicBezTo>
                      <a:pt x="17" y="27"/>
                      <a:pt x="17" y="27"/>
                      <a:pt x="17" y="27"/>
                    </a:cubicBezTo>
                    <a:cubicBezTo>
                      <a:pt x="17" y="27"/>
                      <a:pt x="17" y="27"/>
                      <a:pt x="17" y="27"/>
                    </a:cubicBezTo>
                    <a:cubicBezTo>
                      <a:pt x="17"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5" name="Freeform 8736">
                <a:extLst>
                  <a:ext uri="{FF2B5EF4-FFF2-40B4-BE49-F238E27FC236}">
                    <a16:creationId xmlns:a16="http://schemas.microsoft.com/office/drawing/2014/main" id="{93081E46-5F57-4CD0-BE05-3C0BCAFD4347}"/>
                  </a:ext>
                </a:extLst>
              </p:cNvPr>
              <p:cNvSpPr>
                <a:spLocks/>
              </p:cNvSpPr>
              <p:nvPr/>
            </p:nvSpPr>
            <p:spPr bwMode="auto">
              <a:xfrm>
                <a:off x="-188912" y="4105392"/>
                <a:ext cx="19050" cy="11113"/>
              </a:xfrm>
              <a:custGeom>
                <a:avLst/>
                <a:gdLst>
                  <a:gd name="T0" fmla="*/ 7 w 7"/>
                  <a:gd name="T1" fmla="*/ 0 h 4"/>
                  <a:gd name="T2" fmla="*/ 5 w 7"/>
                  <a:gd name="T3" fmla="*/ 0 h 4"/>
                  <a:gd name="T4" fmla="*/ 2 w 7"/>
                  <a:gd name="T5" fmla="*/ 0 h 4"/>
                  <a:gd name="T6" fmla="*/ 1 w 7"/>
                  <a:gd name="T7" fmla="*/ 1 h 4"/>
                  <a:gd name="T8" fmla="*/ 0 w 7"/>
                  <a:gd name="T9" fmla="*/ 1 h 4"/>
                  <a:gd name="T10" fmla="*/ 0 w 7"/>
                  <a:gd name="T11" fmla="*/ 2 h 4"/>
                  <a:gd name="T12" fmla="*/ 1 w 7"/>
                  <a:gd name="T13" fmla="*/ 3 h 4"/>
                  <a:gd name="T14" fmla="*/ 3 w 7"/>
                  <a:gd name="T15" fmla="*/ 4 h 4"/>
                  <a:gd name="T16" fmla="*/ 5 w 7"/>
                  <a:gd name="T17" fmla="*/ 4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2" y="0"/>
                    </a:cubicBezTo>
                    <a:cubicBezTo>
                      <a:pt x="2" y="0"/>
                      <a:pt x="1" y="0"/>
                      <a:pt x="1" y="1"/>
                    </a:cubicBezTo>
                    <a:cubicBezTo>
                      <a:pt x="1" y="1"/>
                      <a:pt x="0" y="1"/>
                      <a:pt x="0" y="1"/>
                    </a:cubicBezTo>
                    <a:cubicBezTo>
                      <a:pt x="0" y="2"/>
                      <a:pt x="0" y="2"/>
                      <a:pt x="0" y="2"/>
                    </a:cubicBezTo>
                    <a:cubicBezTo>
                      <a:pt x="0" y="3"/>
                      <a:pt x="0" y="3"/>
                      <a:pt x="1" y="3"/>
                    </a:cubicBezTo>
                    <a:cubicBezTo>
                      <a:pt x="1" y="4"/>
                      <a:pt x="2" y="4"/>
                      <a:pt x="3" y="4"/>
                    </a:cubicBezTo>
                    <a:cubicBezTo>
                      <a:pt x="3" y="4"/>
                      <a:pt x="4" y="4"/>
                      <a:pt x="5" y="4"/>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6" name="Freeform 8737">
                <a:extLst>
                  <a:ext uri="{FF2B5EF4-FFF2-40B4-BE49-F238E27FC236}">
                    <a16:creationId xmlns:a16="http://schemas.microsoft.com/office/drawing/2014/main" id="{D87F4837-A1CD-4C17-AF93-A41293560E22}"/>
                  </a:ext>
                </a:extLst>
              </p:cNvPr>
              <p:cNvSpPr>
                <a:spLocks/>
              </p:cNvSpPr>
              <p:nvPr/>
            </p:nvSpPr>
            <p:spPr bwMode="auto">
              <a:xfrm>
                <a:off x="-201612" y="4076817"/>
                <a:ext cx="44450" cy="50800"/>
              </a:xfrm>
              <a:custGeom>
                <a:avLst/>
                <a:gdLst>
                  <a:gd name="T0" fmla="*/ 17 w 17"/>
                  <a:gd name="T1" fmla="*/ 18 h 19"/>
                  <a:gd name="T2" fmla="*/ 16 w 17"/>
                  <a:gd name="T3" fmla="*/ 18 h 19"/>
                  <a:gd name="T4" fmla="*/ 16 w 17"/>
                  <a:gd name="T5" fmla="*/ 19 h 19"/>
                  <a:gd name="T6" fmla="*/ 15 w 17"/>
                  <a:gd name="T7" fmla="*/ 19 h 19"/>
                  <a:gd name="T8" fmla="*/ 13 w 17"/>
                  <a:gd name="T9" fmla="*/ 19 h 19"/>
                  <a:gd name="T10" fmla="*/ 13 w 17"/>
                  <a:gd name="T11" fmla="*/ 18 h 19"/>
                  <a:gd name="T12" fmla="*/ 12 w 17"/>
                  <a:gd name="T13" fmla="*/ 18 h 19"/>
                  <a:gd name="T14" fmla="*/ 12 w 17"/>
                  <a:gd name="T15" fmla="*/ 17 h 19"/>
                  <a:gd name="T16" fmla="*/ 10 w 17"/>
                  <a:gd name="T17" fmla="*/ 18 h 19"/>
                  <a:gd name="T18" fmla="*/ 7 w 17"/>
                  <a:gd name="T19" fmla="*/ 19 h 19"/>
                  <a:gd name="T20" fmla="*/ 4 w 17"/>
                  <a:gd name="T21" fmla="*/ 18 h 19"/>
                  <a:gd name="T22" fmla="*/ 2 w 17"/>
                  <a:gd name="T23" fmla="*/ 17 h 19"/>
                  <a:gd name="T24" fmla="*/ 0 w 17"/>
                  <a:gd name="T25" fmla="*/ 16 h 19"/>
                  <a:gd name="T26" fmla="*/ 0 w 17"/>
                  <a:gd name="T27" fmla="*/ 13 h 19"/>
                  <a:gd name="T28" fmla="*/ 0 w 17"/>
                  <a:gd name="T29" fmla="*/ 11 h 19"/>
                  <a:gd name="T30" fmla="*/ 2 w 17"/>
                  <a:gd name="T31" fmla="*/ 9 h 19"/>
                  <a:gd name="T32" fmla="*/ 5 w 17"/>
                  <a:gd name="T33" fmla="*/ 8 h 19"/>
                  <a:gd name="T34" fmla="*/ 10 w 17"/>
                  <a:gd name="T35" fmla="*/ 7 h 19"/>
                  <a:gd name="T36" fmla="*/ 12 w 17"/>
                  <a:gd name="T37" fmla="*/ 7 h 19"/>
                  <a:gd name="T38" fmla="*/ 12 w 17"/>
                  <a:gd name="T39" fmla="*/ 6 h 19"/>
                  <a:gd name="T40" fmla="*/ 11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1 w 17"/>
                  <a:gd name="T57" fmla="*/ 5 h 19"/>
                  <a:gd name="T58" fmla="*/ 1 w 17"/>
                  <a:gd name="T59" fmla="*/ 5 h 19"/>
                  <a:gd name="T60" fmla="*/ 1 w 17"/>
                  <a:gd name="T61" fmla="*/ 4 h 19"/>
                  <a:gd name="T62" fmla="*/ 1 w 17"/>
                  <a:gd name="T63" fmla="*/ 3 h 19"/>
                  <a:gd name="T64" fmla="*/ 1 w 17"/>
                  <a:gd name="T65" fmla="*/ 2 h 19"/>
                  <a:gd name="T66" fmla="*/ 1 w 17"/>
                  <a:gd name="T67" fmla="*/ 2 h 19"/>
                  <a:gd name="T68" fmla="*/ 2 w 17"/>
                  <a:gd name="T69" fmla="*/ 1 h 19"/>
                  <a:gd name="T70" fmla="*/ 4 w 17"/>
                  <a:gd name="T71" fmla="*/ 0 h 19"/>
                  <a:gd name="T72" fmla="*/ 6 w 17"/>
                  <a:gd name="T73" fmla="*/ 0 h 19"/>
                  <a:gd name="T74" fmla="*/ 9 w 17"/>
                  <a:gd name="T75" fmla="*/ 0 h 19"/>
                  <a:gd name="T76" fmla="*/ 12 w 17"/>
                  <a:gd name="T77" fmla="*/ 0 h 19"/>
                  <a:gd name="T78" fmla="*/ 15 w 17"/>
                  <a:gd name="T79" fmla="*/ 1 h 19"/>
                  <a:gd name="T80" fmla="*/ 16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7" y="18"/>
                      <a:pt x="16" y="18"/>
                    </a:cubicBezTo>
                    <a:cubicBezTo>
                      <a:pt x="16" y="19"/>
                      <a:pt x="16" y="19"/>
                      <a:pt x="16" y="19"/>
                    </a:cubicBezTo>
                    <a:cubicBezTo>
                      <a:pt x="16" y="19"/>
                      <a:pt x="15" y="19"/>
                      <a:pt x="15" y="19"/>
                    </a:cubicBezTo>
                    <a:cubicBezTo>
                      <a:pt x="14" y="19"/>
                      <a:pt x="13" y="19"/>
                      <a:pt x="13" y="19"/>
                    </a:cubicBezTo>
                    <a:cubicBezTo>
                      <a:pt x="13" y="19"/>
                      <a:pt x="13" y="19"/>
                      <a:pt x="13" y="18"/>
                    </a:cubicBezTo>
                    <a:cubicBezTo>
                      <a:pt x="12" y="18"/>
                      <a:pt x="12" y="18"/>
                      <a:pt x="12" y="18"/>
                    </a:cubicBezTo>
                    <a:cubicBezTo>
                      <a:pt x="12" y="17"/>
                      <a:pt x="12" y="17"/>
                      <a:pt x="12" y="17"/>
                    </a:cubicBezTo>
                    <a:cubicBezTo>
                      <a:pt x="12" y="17"/>
                      <a:pt x="11" y="18"/>
                      <a:pt x="10" y="18"/>
                    </a:cubicBezTo>
                    <a:cubicBezTo>
                      <a:pt x="9" y="19"/>
                      <a:pt x="8" y="19"/>
                      <a:pt x="7" y="19"/>
                    </a:cubicBezTo>
                    <a:cubicBezTo>
                      <a:pt x="6" y="19"/>
                      <a:pt x="5" y="19"/>
                      <a:pt x="4" y="18"/>
                    </a:cubicBezTo>
                    <a:cubicBezTo>
                      <a:pt x="3" y="18"/>
                      <a:pt x="2" y="18"/>
                      <a:pt x="2" y="17"/>
                    </a:cubicBezTo>
                    <a:cubicBezTo>
                      <a:pt x="1" y="17"/>
                      <a:pt x="1" y="16"/>
                      <a:pt x="0" y="16"/>
                    </a:cubicBezTo>
                    <a:cubicBezTo>
                      <a:pt x="0" y="15"/>
                      <a:pt x="0" y="14"/>
                      <a:pt x="0" y="13"/>
                    </a:cubicBezTo>
                    <a:cubicBezTo>
                      <a:pt x="0" y="12"/>
                      <a:pt x="0" y="11"/>
                      <a:pt x="0" y="11"/>
                    </a:cubicBezTo>
                    <a:cubicBezTo>
                      <a:pt x="1" y="10"/>
                      <a:pt x="2" y="9"/>
                      <a:pt x="2" y="9"/>
                    </a:cubicBezTo>
                    <a:cubicBezTo>
                      <a:pt x="3" y="8"/>
                      <a:pt x="4" y="8"/>
                      <a:pt x="5" y="8"/>
                    </a:cubicBezTo>
                    <a:cubicBezTo>
                      <a:pt x="7" y="7"/>
                      <a:pt x="8" y="7"/>
                      <a:pt x="10" y="7"/>
                    </a:cubicBezTo>
                    <a:cubicBezTo>
                      <a:pt x="12" y="7"/>
                      <a:pt x="12" y="7"/>
                      <a:pt x="12" y="7"/>
                    </a:cubicBezTo>
                    <a:cubicBezTo>
                      <a:pt x="12" y="6"/>
                      <a:pt x="12" y="6"/>
                      <a:pt x="12" y="6"/>
                    </a:cubicBezTo>
                    <a:cubicBezTo>
                      <a:pt x="12" y="6"/>
                      <a:pt x="12" y="5"/>
                      <a:pt x="11" y="5"/>
                    </a:cubicBezTo>
                    <a:cubicBezTo>
                      <a:pt x="11" y="5"/>
                      <a:pt x="11" y="4"/>
                      <a:pt x="11" y="4"/>
                    </a:cubicBezTo>
                    <a:cubicBezTo>
                      <a:pt x="11" y="4"/>
                      <a:pt x="10" y="4"/>
                      <a:pt x="10" y="4"/>
                    </a:cubicBezTo>
                    <a:cubicBezTo>
                      <a:pt x="9" y="3"/>
                      <a:pt x="9" y="3"/>
                      <a:pt x="8" y="3"/>
                    </a:cubicBezTo>
                    <a:cubicBezTo>
                      <a:pt x="7" y="3"/>
                      <a:pt x="6" y="4"/>
                      <a:pt x="6" y="4"/>
                    </a:cubicBezTo>
                    <a:cubicBezTo>
                      <a:pt x="5" y="4"/>
                      <a:pt x="4" y="4"/>
                      <a:pt x="4" y="4"/>
                    </a:cubicBezTo>
                    <a:cubicBezTo>
                      <a:pt x="3" y="5"/>
                      <a:pt x="3" y="5"/>
                      <a:pt x="3" y="5"/>
                    </a:cubicBezTo>
                    <a:cubicBezTo>
                      <a:pt x="2" y="5"/>
                      <a:pt x="2" y="5"/>
                      <a:pt x="2" y="5"/>
                    </a:cubicBezTo>
                    <a:cubicBezTo>
                      <a:pt x="2" y="5"/>
                      <a:pt x="2"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2" y="2"/>
                      <a:pt x="2" y="1"/>
                      <a:pt x="2" y="1"/>
                    </a:cubicBezTo>
                    <a:cubicBezTo>
                      <a:pt x="3" y="1"/>
                      <a:pt x="3" y="1"/>
                      <a:pt x="4" y="0"/>
                    </a:cubicBezTo>
                    <a:cubicBezTo>
                      <a:pt x="5" y="0"/>
                      <a:pt x="5" y="0"/>
                      <a:pt x="6" y="0"/>
                    </a:cubicBezTo>
                    <a:cubicBezTo>
                      <a:pt x="7" y="0"/>
                      <a:pt x="8" y="0"/>
                      <a:pt x="9" y="0"/>
                    </a:cubicBezTo>
                    <a:cubicBezTo>
                      <a:pt x="10" y="0"/>
                      <a:pt x="11" y="0"/>
                      <a:pt x="12" y="0"/>
                    </a:cubicBezTo>
                    <a:cubicBezTo>
                      <a:pt x="13" y="0"/>
                      <a:pt x="14" y="1"/>
                      <a:pt x="15" y="1"/>
                    </a:cubicBezTo>
                    <a:cubicBezTo>
                      <a:pt x="15" y="2"/>
                      <a:pt x="16" y="2"/>
                      <a:pt x="16" y="3"/>
                    </a:cubicBezTo>
                    <a:cubicBezTo>
                      <a:pt x="17"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27" name="Freeform 8738">
                <a:extLst>
                  <a:ext uri="{FF2B5EF4-FFF2-40B4-BE49-F238E27FC236}">
                    <a16:creationId xmlns:a16="http://schemas.microsoft.com/office/drawing/2014/main" id="{68BDBDA0-62BF-4735-AB29-50B7BCBC8B5B}"/>
                  </a:ext>
                </a:extLst>
              </p:cNvPr>
              <p:cNvSpPr>
                <a:spLocks noEditPoints="1"/>
              </p:cNvSpPr>
              <p:nvPr/>
            </p:nvSpPr>
            <p:spPr bwMode="auto">
              <a:xfrm>
                <a:off x="-444500" y="4056180"/>
                <a:ext cx="63500" cy="71438"/>
              </a:xfrm>
              <a:custGeom>
                <a:avLst/>
                <a:gdLst>
                  <a:gd name="T0" fmla="*/ 24 w 24"/>
                  <a:gd name="T1" fmla="*/ 25 h 27"/>
                  <a:gd name="T2" fmla="*/ 24 w 24"/>
                  <a:gd name="T3" fmla="*/ 26 h 27"/>
                  <a:gd name="T4" fmla="*/ 24 w 24"/>
                  <a:gd name="T5" fmla="*/ 27 h 27"/>
                  <a:gd name="T6" fmla="*/ 23 w 24"/>
                  <a:gd name="T7" fmla="*/ 27 h 27"/>
                  <a:gd name="T8" fmla="*/ 22 w 24"/>
                  <a:gd name="T9" fmla="*/ 27 h 27"/>
                  <a:gd name="T10" fmla="*/ 20 w 24"/>
                  <a:gd name="T11" fmla="*/ 27 h 27"/>
                  <a:gd name="T12" fmla="*/ 19 w 24"/>
                  <a:gd name="T13" fmla="*/ 27 h 27"/>
                  <a:gd name="T14" fmla="*/ 19 w 24"/>
                  <a:gd name="T15" fmla="*/ 26 h 27"/>
                  <a:gd name="T16" fmla="*/ 19 w 24"/>
                  <a:gd name="T17" fmla="*/ 26 h 27"/>
                  <a:gd name="T18" fmla="*/ 17 w 24"/>
                  <a:gd name="T19" fmla="*/ 21 h 27"/>
                  <a:gd name="T20" fmla="*/ 7 w 24"/>
                  <a:gd name="T21" fmla="*/ 21 h 27"/>
                  <a:gd name="T22" fmla="*/ 5 w 24"/>
                  <a:gd name="T23" fmla="*/ 26 h 27"/>
                  <a:gd name="T24" fmla="*/ 5 w 24"/>
                  <a:gd name="T25" fmla="*/ 26 h 27"/>
                  <a:gd name="T26" fmla="*/ 5 w 24"/>
                  <a:gd name="T27" fmla="*/ 27 h 27"/>
                  <a:gd name="T28" fmla="*/ 4 w 24"/>
                  <a:gd name="T29" fmla="*/ 27 h 27"/>
                  <a:gd name="T30" fmla="*/ 2 w 24"/>
                  <a:gd name="T31" fmla="*/ 27 h 27"/>
                  <a:gd name="T32" fmla="*/ 1 w 24"/>
                  <a:gd name="T33" fmla="*/ 27 h 27"/>
                  <a:gd name="T34" fmla="*/ 0 w 24"/>
                  <a:gd name="T35" fmla="*/ 27 h 27"/>
                  <a:gd name="T36" fmla="*/ 0 w 24"/>
                  <a:gd name="T37" fmla="*/ 26 h 27"/>
                  <a:gd name="T38" fmla="*/ 0 w 24"/>
                  <a:gd name="T39" fmla="*/ 25 h 27"/>
                  <a:gd name="T40" fmla="*/ 8 w 24"/>
                  <a:gd name="T41" fmla="*/ 1 h 27"/>
                  <a:gd name="T42" fmla="*/ 9 w 24"/>
                  <a:gd name="T43" fmla="*/ 1 h 27"/>
                  <a:gd name="T44" fmla="*/ 9 w 24"/>
                  <a:gd name="T45" fmla="*/ 0 h 27"/>
                  <a:gd name="T46" fmla="*/ 10 w 24"/>
                  <a:gd name="T47" fmla="*/ 0 h 27"/>
                  <a:gd name="T48" fmla="*/ 12 w 24"/>
                  <a:gd name="T49" fmla="*/ 0 h 27"/>
                  <a:gd name="T50" fmla="*/ 14 w 24"/>
                  <a:gd name="T51" fmla="*/ 0 h 27"/>
                  <a:gd name="T52" fmla="*/ 15 w 24"/>
                  <a:gd name="T53" fmla="*/ 0 h 27"/>
                  <a:gd name="T54" fmla="*/ 15 w 24"/>
                  <a:gd name="T55" fmla="*/ 1 h 27"/>
                  <a:gd name="T56" fmla="*/ 16 w 24"/>
                  <a:gd name="T57" fmla="*/ 1 h 27"/>
                  <a:gd name="T58" fmla="*/ 24 w 24"/>
                  <a:gd name="T59" fmla="*/ 25 h 27"/>
                  <a:gd name="T60" fmla="*/ 12 w 24"/>
                  <a:gd name="T61" fmla="*/ 5 h 27"/>
                  <a:gd name="T62" fmla="*/ 12 w 24"/>
                  <a:gd name="T63" fmla="*/ 5 h 27"/>
                  <a:gd name="T64" fmla="*/ 8 w 24"/>
                  <a:gd name="T65" fmla="*/ 17 h 27"/>
                  <a:gd name="T66" fmla="*/ 16 w 24"/>
                  <a:gd name="T67" fmla="*/ 17 h 27"/>
                  <a:gd name="T68" fmla="*/ 12 w 24"/>
                  <a:gd name="T69"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27">
                    <a:moveTo>
                      <a:pt x="24" y="25"/>
                    </a:moveTo>
                    <a:cubicBezTo>
                      <a:pt x="24" y="25"/>
                      <a:pt x="24" y="26"/>
                      <a:pt x="24" y="26"/>
                    </a:cubicBezTo>
                    <a:cubicBezTo>
                      <a:pt x="24" y="26"/>
                      <a:pt x="24" y="26"/>
                      <a:pt x="24" y="27"/>
                    </a:cubicBezTo>
                    <a:cubicBezTo>
                      <a:pt x="24" y="27"/>
                      <a:pt x="24" y="27"/>
                      <a:pt x="23" y="27"/>
                    </a:cubicBezTo>
                    <a:cubicBezTo>
                      <a:pt x="23" y="27"/>
                      <a:pt x="22" y="27"/>
                      <a:pt x="22" y="27"/>
                    </a:cubicBezTo>
                    <a:cubicBezTo>
                      <a:pt x="21" y="27"/>
                      <a:pt x="21" y="27"/>
                      <a:pt x="20" y="27"/>
                    </a:cubicBezTo>
                    <a:cubicBezTo>
                      <a:pt x="20" y="27"/>
                      <a:pt x="19" y="27"/>
                      <a:pt x="19" y="27"/>
                    </a:cubicBezTo>
                    <a:cubicBezTo>
                      <a:pt x="19" y="27"/>
                      <a:pt x="19" y="27"/>
                      <a:pt x="19" y="26"/>
                    </a:cubicBezTo>
                    <a:cubicBezTo>
                      <a:pt x="19" y="26"/>
                      <a:pt x="19" y="26"/>
                      <a:pt x="19" y="26"/>
                    </a:cubicBezTo>
                    <a:cubicBezTo>
                      <a:pt x="17" y="21"/>
                      <a:pt x="17" y="21"/>
                      <a:pt x="17" y="21"/>
                    </a:cubicBezTo>
                    <a:cubicBezTo>
                      <a:pt x="7" y="21"/>
                      <a:pt x="7" y="21"/>
                      <a:pt x="7" y="21"/>
                    </a:cubicBezTo>
                    <a:cubicBezTo>
                      <a:pt x="5" y="26"/>
                      <a:pt x="5" y="26"/>
                      <a:pt x="5" y="26"/>
                    </a:cubicBezTo>
                    <a:cubicBezTo>
                      <a:pt x="5" y="26"/>
                      <a:pt x="5" y="26"/>
                      <a:pt x="5" y="26"/>
                    </a:cubicBezTo>
                    <a:cubicBezTo>
                      <a:pt x="5" y="27"/>
                      <a:pt x="5" y="27"/>
                      <a:pt x="5" y="27"/>
                    </a:cubicBezTo>
                    <a:cubicBezTo>
                      <a:pt x="4" y="27"/>
                      <a:pt x="4" y="27"/>
                      <a:pt x="4" y="27"/>
                    </a:cubicBezTo>
                    <a:cubicBezTo>
                      <a:pt x="3" y="27"/>
                      <a:pt x="3" y="27"/>
                      <a:pt x="2" y="27"/>
                    </a:cubicBezTo>
                    <a:cubicBezTo>
                      <a:pt x="2" y="27"/>
                      <a:pt x="1" y="27"/>
                      <a:pt x="1" y="27"/>
                    </a:cubicBezTo>
                    <a:cubicBezTo>
                      <a:pt x="0" y="27"/>
                      <a:pt x="0" y="27"/>
                      <a:pt x="0" y="27"/>
                    </a:cubicBezTo>
                    <a:cubicBezTo>
                      <a:pt x="0" y="26"/>
                      <a:pt x="0" y="26"/>
                      <a:pt x="0" y="26"/>
                    </a:cubicBezTo>
                    <a:cubicBezTo>
                      <a:pt x="0" y="26"/>
                      <a:pt x="0" y="25"/>
                      <a:pt x="0" y="25"/>
                    </a:cubicBezTo>
                    <a:cubicBezTo>
                      <a:pt x="8" y="1"/>
                      <a:pt x="8" y="1"/>
                      <a:pt x="8" y="1"/>
                    </a:cubicBezTo>
                    <a:cubicBezTo>
                      <a:pt x="8" y="1"/>
                      <a:pt x="9" y="1"/>
                      <a:pt x="9" y="1"/>
                    </a:cubicBezTo>
                    <a:cubicBezTo>
                      <a:pt x="9" y="1"/>
                      <a:pt x="9" y="0"/>
                      <a:pt x="9" y="0"/>
                    </a:cubicBezTo>
                    <a:cubicBezTo>
                      <a:pt x="9" y="0"/>
                      <a:pt x="10" y="0"/>
                      <a:pt x="10" y="0"/>
                    </a:cubicBezTo>
                    <a:cubicBezTo>
                      <a:pt x="11" y="0"/>
                      <a:pt x="11" y="0"/>
                      <a:pt x="12" y="0"/>
                    </a:cubicBezTo>
                    <a:cubicBezTo>
                      <a:pt x="13" y="0"/>
                      <a:pt x="13" y="0"/>
                      <a:pt x="14" y="0"/>
                    </a:cubicBezTo>
                    <a:cubicBezTo>
                      <a:pt x="14" y="0"/>
                      <a:pt x="15" y="0"/>
                      <a:pt x="15" y="0"/>
                    </a:cubicBezTo>
                    <a:cubicBezTo>
                      <a:pt x="15" y="0"/>
                      <a:pt x="15" y="1"/>
                      <a:pt x="15" y="1"/>
                    </a:cubicBezTo>
                    <a:cubicBezTo>
                      <a:pt x="16" y="1"/>
                      <a:pt x="16" y="1"/>
                      <a:pt x="16" y="1"/>
                    </a:cubicBezTo>
                    <a:lnTo>
                      <a:pt x="24" y="25"/>
                    </a:lnTo>
                    <a:close/>
                    <a:moveTo>
                      <a:pt x="12" y="5"/>
                    </a:moveTo>
                    <a:cubicBezTo>
                      <a:pt x="12" y="5"/>
                      <a:pt x="12" y="5"/>
                      <a:pt x="12" y="5"/>
                    </a:cubicBezTo>
                    <a:cubicBezTo>
                      <a:pt x="8" y="17"/>
                      <a:pt x="8" y="17"/>
                      <a:pt x="8" y="17"/>
                    </a:cubicBezTo>
                    <a:cubicBezTo>
                      <a:pt x="16" y="17"/>
                      <a:pt x="16" y="17"/>
                      <a:pt x="16" y="17"/>
                    </a:cubicBezTo>
                    <a:lnTo>
                      <a:pt x="12"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28" name="Freeform 8739">
                <a:extLst>
                  <a:ext uri="{FF2B5EF4-FFF2-40B4-BE49-F238E27FC236}">
                    <a16:creationId xmlns:a16="http://schemas.microsoft.com/office/drawing/2014/main" id="{E2C6094F-251F-47DD-8C7F-631EED66F1D5}"/>
                  </a:ext>
                </a:extLst>
              </p:cNvPr>
              <p:cNvSpPr>
                <a:spLocks/>
              </p:cNvSpPr>
              <p:nvPr/>
            </p:nvSpPr>
            <p:spPr bwMode="auto">
              <a:xfrm>
                <a:off x="-373062" y="4075230"/>
                <a:ext cx="47625" cy="52388"/>
              </a:xfrm>
              <a:custGeom>
                <a:avLst/>
                <a:gdLst>
                  <a:gd name="T0" fmla="*/ 18 w 18"/>
                  <a:gd name="T1" fmla="*/ 19 h 20"/>
                  <a:gd name="T2" fmla="*/ 18 w 18"/>
                  <a:gd name="T3" fmla="*/ 19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19 h 20"/>
                  <a:gd name="T16" fmla="*/ 13 w 18"/>
                  <a:gd name="T17" fmla="*/ 19 h 20"/>
                  <a:gd name="T18" fmla="*/ 13 w 18"/>
                  <a:gd name="T19" fmla="*/ 9 h 20"/>
                  <a:gd name="T20" fmla="*/ 12 w 18"/>
                  <a:gd name="T21" fmla="*/ 7 h 20"/>
                  <a:gd name="T22" fmla="*/ 12 w 18"/>
                  <a:gd name="T23" fmla="*/ 5 h 20"/>
                  <a:gd name="T24" fmla="*/ 11 w 18"/>
                  <a:gd name="T25" fmla="*/ 4 h 20"/>
                  <a:gd name="T26" fmla="*/ 10 w 18"/>
                  <a:gd name="T27" fmla="*/ 4 h 20"/>
                  <a:gd name="T28" fmla="*/ 8 w 18"/>
                  <a:gd name="T29" fmla="*/ 5 h 20"/>
                  <a:gd name="T30" fmla="*/ 6 w 18"/>
                  <a:gd name="T31" fmla="*/ 7 h 20"/>
                  <a:gd name="T32" fmla="*/ 6 w 18"/>
                  <a:gd name="T33" fmla="*/ 19 h 20"/>
                  <a:gd name="T34" fmla="*/ 5 w 18"/>
                  <a:gd name="T35" fmla="*/ 19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19 h 20"/>
                  <a:gd name="T48" fmla="*/ 0 w 18"/>
                  <a:gd name="T49" fmla="*/ 19 h 20"/>
                  <a:gd name="T50" fmla="*/ 0 w 18"/>
                  <a:gd name="T51" fmla="*/ 1 h 20"/>
                  <a:gd name="T52" fmla="*/ 0 w 18"/>
                  <a:gd name="T53" fmla="*/ 0 h 20"/>
                  <a:gd name="T54" fmla="*/ 1 w 18"/>
                  <a:gd name="T55" fmla="*/ 0 h 20"/>
                  <a:gd name="T56" fmla="*/ 2 w 18"/>
                  <a:gd name="T57" fmla="*/ 0 h 20"/>
                  <a:gd name="T58" fmla="*/ 3 w 18"/>
                  <a:gd name="T59" fmla="*/ 0 h 20"/>
                  <a:gd name="T60" fmla="*/ 4 w 18"/>
                  <a:gd name="T61" fmla="*/ 0 h 20"/>
                  <a:gd name="T62" fmla="*/ 4 w 18"/>
                  <a:gd name="T63" fmla="*/ 0 h 20"/>
                  <a:gd name="T64" fmla="*/ 5 w 18"/>
                  <a:gd name="T65" fmla="*/ 0 h 20"/>
                  <a:gd name="T66" fmla="*/ 5 w 18"/>
                  <a:gd name="T67" fmla="*/ 1 h 20"/>
                  <a:gd name="T68" fmla="*/ 5 w 18"/>
                  <a:gd name="T69" fmla="*/ 3 h 20"/>
                  <a:gd name="T70" fmla="*/ 8 w 18"/>
                  <a:gd name="T71" fmla="*/ 0 h 20"/>
                  <a:gd name="T72" fmla="*/ 11 w 18"/>
                  <a:gd name="T73" fmla="*/ 0 h 20"/>
                  <a:gd name="T74" fmla="*/ 14 w 18"/>
                  <a:gd name="T75" fmla="*/ 0 h 20"/>
                  <a:gd name="T76" fmla="*/ 16 w 18"/>
                  <a:gd name="T77" fmla="*/ 2 h 20"/>
                  <a:gd name="T78" fmla="*/ 17 w 18"/>
                  <a:gd name="T79" fmla="*/ 4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19"/>
                    </a:cubicBezTo>
                    <a:cubicBezTo>
                      <a:pt x="13" y="19"/>
                      <a:pt x="13" y="19"/>
                      <a:pt x="13" y="19"/>
                    </a:cubicBezTo>
                    <a:cubicBezTo>
                      <a:pt x="13" y="9"/>
                      <a:pt x="13" y="9"/>
                      <a:pt x="13" y="9"/>
                    </a:cubicBezTo>
                    <a:cubicBezTo>
                      <a:pt x="13" y="8"/>
                      <a:pt x="13" y="7"/>
                      <a:pt x="12" y="7"/>
                    </a:cubicBezTo>
                    <a:cubicBezTo>
                      <a:pt x="12" y="6"/>
                      <a:pt x="12" y="6"/>
                      <a:pt x="12" y="5"/>
                    </a:cubicBezTo>
                    <a:cubicBezTo>
                      <a:pt x="12" y="5"/>
                      <a:pt x="11" y="5"/>
                      <a:pt x="11" y="4"/>
                    </a:cubicBezTo>
                    <a:cubicBezTo>
                      <a:pt x="11" y="4"/>
                      <a:pt x="10" y="4"/>
                      <a:pt x="10" y="4"/>
                    </a:cubicBezTo>
                    <a:cubicBezTo>
                      <a:pt x="9" y="4"/>
                      <a:pt x="8" y="4"/>
                      <a:pt x="8" y="5"/>
                    </a:cubicBezTo>
                    <a:cubicBezTo>
                      <a:pt x="7" y="5"/>
                      <a:pt x="6" y="6"/>
                      <a:pt x="6" y="7"/>
                    </a:cubicBezTo>
                    <a:cubicBezTo>
                      <a:pt x="6" y="19"/>
                      <a:pt x="6" y="19"/>
                      <a:pt x="6" y="19"/>
                    </a:cubicBezTo>
                    <a:cubicBezTo>
                      <a:pt x="6" y="19"/>
                      <a:pt x="5" y="19"/>
                      <a:pt x="5" y="19"/>
                    </a:cubicBezTo>
                    <a:cubicBezTo>
                      <a:pt x="5" y="20"/>
                      <a:pt x="5" y="20"/>
                      <a:pt x="5" y="20"/>
                    </a:cubicBezTo>
                    <a:cubicBezTo>
                      <a:pt x="5" y="20"/>
                      <a:pt x="5" y="20"/>
                      <a:pt x="4" y="20"/>
                    </a:cubicBezTo>
                    <a:cubicBezTo>
                      <a:pt x="4" y="20"/>
                      <a:pt x="3" y="20"/>
                      <a:pt x="3" y="20"/>
                    </a:cubicBezTo>
                    <a:cubicBezTo>
                      <a:pt x="2" y="20"/>
                      <a:pt x="2" y="20"/>
                      <a:pt x="2" y="20"/>
                    </a:cubicBezTo>
                    <a:cubicBezTo>
                      <a:pt x="1" y="20"/>
                      <a:pt x="1" y="20"/>
                      <a:pt x="1" y="20"/>
                    </a:cubicBezTo>
                    <a:cubicBezTo>
                      <a:pt x="1" y="20"/>
                      <a:pt x="1" y="20"/>
                      <a:pt x="0" y="19"/>
                    </a:cubicBezTo>
                    <a:cubicBezTo>
                      <a:pt x="0" y="19"/>
                      <a:pt x="0" y="19"/>
                      <a:pt x="0" y="19"/>
                    </a:cubicBezTo>
                    <a:cubicBezTo>
                      <a:pt x="0" y="1"/>
                      <a:pt x="0" y="1"/>
                      <a:pt x="0" y="1"/>
                    </a:cubicBezTo>
                    <a:cubicBezTo>
                      <a:pt x="0" y="1"/>
                      <a:pt x="0" y="1"/>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6" y="2"/>
                      <a:pt x="7" y="1"/>
                      <a:pt x="8" y="0"/>
                    </a:cubicBezTo>
                    <a:cubicBezTo>
                      <a:pt x="9" y="0"/>
                      <a:pt x="10" y="0"/>
                      <a:pt x="11" y="0"/>
                    </a:cubicBezTo>
                    <a:cubicBezTo>
                      <a:pt x="12" y="0"/>
                      <a:pt x="13" y="0"/>
                      <a:pt x="14" y="0"/>
                    </a:cubicBezTo>
                    <a:cubicBezTo>
                      <a:pt x="15" y="1"/>
                      <a:pt x="16" y="1"/>
                      <a:pt x="16" y="2"/>
                    </a:cubicBezTo>
                    <a:cubicBezTo>
                      <a:pt x="17" y="3"/>
                      <a:pt x="17" y="3"/>
                      <a:pt x="17" y="4"/>
                    </a:cubicBezTo>
                    <a:cubicBezTo>
                      <a:pt x="18" y="5"/>
                      <a:pt x="18" y="6"/>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29" name="Freeform 8740">
                <a:extLst>
                  <a:ext uri="{FF2B5EF4-FFF2-40B4-BE49-F238E27FC236}">
                    <a16:creationId xmlns:a16="http://schemas.microsoft.com/office/drawing/2014/main" id="{98E98903-411A-437E-A550-D56C45533F93}"/>
                  </a:ext>
                </a:extLst>
              </p:cNvPr>
              <p:cNvSpPr>
                <a:spLocks noEditPoints="1"/>
              </p:cNvSpPr>
              <p:nvPr/>
            </p:nvSpPr>
            <p:spPr bwMode="auto">
              <a:xfrm>
                <a:off x="-314325" y="4075230"/>
                <a:ext cx="50800" cy="52388"/>
              </a:xfrm>
              <a:custGeom>
                <a:avLst/>
                <a:gdLst>
                  <a:gd name="T0" fmla="*/ 19 w 19"/>
                  <a:gd name="T1" fmla="*/ 10 h 20"/>
                  <a:gd name="T2" fmla="*/ 19 w 19"/>
                  <a:gd name="T3" fmla="*/ 14 h 20"/>
                  <a:gd name="T4" fmla="*/ 17 w 19"/>
                  <a:gd name="T5" fmla="*/ 17 h 20"/>
                  <a:gd name="T6" fmla="*/ 14 w 19"/>
                  <a:gd name="T7" fmla="*/ 19 h 20"/>
                  <a:gd name="T8" fmla="*/ 9 w 19"/>
                  <a:gd name="T9" fmla="*/ 20 h 20"/>
                  <a:gd name="T10" fmla="*/ 5 w 19"/>
                  <a:gd name="T11" fmla="*/ 20 h 20"/>
                  <a:gd name="T12" fmla="*/ 2 w 19"/>
                  <a:gd name="T13" fmla="*/ 18 h 20"/>
                  <a:gd name="T14" fmla="*/ 0 w 19"/>
                  <a:gd name="T15" fmla="*/ 14 h 20"/>
                  <a:gd name="T16" fmla="*/ 0 w 19"/>
                  <a:gd name="T17" fmla="*/ 10 h 20"/>
                  <a:gd name="T18" fmla="*/ 0 w 19"/>
                  <a:gd name="T19" fmla="*/ 6 h 20"/>
                  <a:gd name="T20" fmla="*/ 2 w 19"/>
                  <a:gd name="T21" fmla="*/ 3 h 20"/>
                  <a:gd name="T22" fmla="*/ 5 w 19"/>
                  <a:gd name="T23" fmla="*/ 0 h 20"/>
                  <a:gd name="T24" fmla="*/ 10 w 19"/>
                  <a:gd name="T25" fmla="*/ 0 h 20"/>
                  <a:gd name="T26" fmla="*/ 14 w 19"/>
                  <a:gd name="T27" fmla="*/ 0 h 20"/>
                  <a:gd name="T28" fmla="*/ 17 w 19"/>
                  <a:gd name="T29" fmla="*/ 2 h 20"/>
                  <a:gd name="T30" fmla="*/ 19 w 19"/>
                  <a:gd name="T31" fmla="*/ 5 h 20"/>
                  <a:gd name="T32" fmla="*/ 19 w 19"/>
                  <a:gd name="T33" fmla="*/ 10 h 20"/>
                  <a:gd name="T34" fmla="*/ 14 w 19"/>
                  <a:gd name="T35" fmla="*/ 10 h 20"/>
                  <a:gd name="T36" fmla="*/ 14 w 19"/>
                  <a:gd name="T37" fmla="*/ 7 h 20"/>
                  <a:gd name="T38" fmla="*/ 13 w 19"/>
                  <a:gd name="T39" fmla="*/ 6 h 20"/>
                  <a:gd name="T40" fmla="*/ 12 w 19"/>
                  <a:gd name="T41" fmla="*/ 4 h 20"/>
                  <a:gd name="T42" fmla="*/ 10 w 19"/>
                  <a:gd name="T43" fmla="*/ 4 h 20"/>
                  <a:gd name="T44" fmla="*/ 8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9 w 19"/>
                  <a:gd name="T59" fmla="*/ 16 h 20"/>
                  <a:gd name="T60" fmla="*/ 12 w 19"/>
                  <a:gd name="T61" fmla="*/ 16 h 20"/>
                  <a:gd name="T62" fmla="*/ 13 w 19"/>
                  <a:gd name="T63" fmla="*/ 14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9" y="14"/>
                    </a:cubicBezTo>
                    <a:cubicBezTo>
                      <a:pt x="18" y="15"/>
                      <a:pt x="18" y="16"/>
                      <a:pt x="17" y="17"/>
                    </a:cubicBezTo>
                    <a:cubicBezTo>
                      <a:pt x="16" y="18"/>
                      <a:pt x="15" y="19"/>
                      <a:pt x="14" y="19"/>
                    </a:cubicBezTo>
                    <a:cubicBezTo>
                      <a:pt x="12" y="20"/>
                      <a:pt x="11" y="20"/>
                      <a:pt x="9" y="20"/>
                    </a:cubicBezTo>
                    <a:cubicBezTo>
                      <a:pt x="8" y="20"/>
                      <a:pt x="6" y="20"/>
                      <a:pt x="5" y="20"/>
                    </a:cubicBezTo>
                    <a:cubicBezTo>
                      <a:pt x="4" y="19"/>
                      <a:pt x="3" y="18"/>
                      <a:pt x="2" y="18"/>
                    </a:cubicBezTo>
                    <a:cubicBezTo>
                      <a:pt x="1" y="17"/>
                      <a:pt x="1" y="16"/>
                      <a:pt x="0" y="14"/>
                    </a:cubicBezTo>
                    <a:cubicBezTo>
                      <a:pt x="0" y="13"/>
                      <a:pt x="0" y="12"/>
                      <a:pt x="0" y="10"/>
                    </a:cubicBezTo>
                    <a:cubicBezTo>
                      <a:pt x="0" y="9"/>
                      <a:pt x="0" y="7"/>
                      <a:pt x="0" y="6"/>
                    </a:cubicBezTo>
                    <a:cubicBezTo>
                      <a:pt x="1" y="5"/>
                      <a:pt x="1" y="3"/>
                      <a:pt x="2" y="3"/>
                    </a:cubicBezTo>
                    <a:cubicBezTo>
                      <a:pt x="3" y="2"/>
                      <a:pt x="4" y="1"/>
                      <a:pt x="5" y="0"/>
                    </a:cubicBezTo>
                    <a:cubicBezTo>
                      <a:pt x="7" y="0"/>
                      <a:pt x="8" y="0"/>
                      <a:pt x="10" y="0"/>
                    </a:cubicBezTo>
                    <a:cubicBezTo>
                      <a:pt x="11" y="0"/>
                      <a:pt x="13" y="0"/>
                      <a:pt x="14" y="0"/>
                    </a:cubicBezTo>
                    <a:cubicBezTo>
                      <a:pt x="15" y="1"/>
                      <a:pt x="16" y="1"/>
                      <a:pt x="17" y="2"/>
                    </a:cubicBezTo>
                    <a:cubicBezTo>
                      <a:pt x="18" y="3"/>
                      <a:pt x="18" y="4"/>
                      <a:pt x="19" y="5"/>
                    </a:cubicBezTo>
                    <a:cubicBezTo>
                      <a:pt x="19" y="7"/>
                      <a:pt x="19" y="8"/>
                      <a:pt x="19" y="10"/>
                    </a:cubicBezTo>
                    <a:close/>
                    <a:moveTo>
                      <a:pt x="14" y="10"/>
                    </a:moveTo>
                    <a:cubicBezTo>
                      <a:pt x="14" y="9"/>
                      <a:pt x="14" y="8"/>
                      <a:pt x="14" y="7"/>
                    </a:cubicBezTo>
                    <a:cubicBezTo>
                      <a:pt x="14" y="7"/>
                      <a:pt x="13" y="6"/>
                      <a:pt x="13" y="6"/>
                    </a:cubicBezTo>
                    <a:cubicBezTo>
                      <a:pt x="13" y="5"/>
                      <a:pt x="12" y="5"/>
                      <a:pt x="12" y="4"/>
                    </a:cubicBezTo>
                    <a:cubicBezTo>
                      <a:pt x="11" y="4"/>
                      <a:pt x="10" y="4"/>
                      <a:pt x="10" y="4"/>
                    </a:cubicBezTo>
                    <a:cubicBezTo>
                      <a:pt x="9" y="4"/>
                      <a:pt x="8" y="4"/>
                      <a:pt x="8" y="4"/>
                    </a:cubicBezTo>
                    <a:cubicBezTo>
                      <a:pt x="7" y="4"/>
                      <a:pt x="7" y="5"/>
                      <a:pt x="6" y="5"/>
                    </a:cubicBezTo>
                    <a:cubicBezTo>
                      <a:pt x="6" y="6"/>
                      <a:pt x="6" y="7"/>
                      <a:pt x="5" y="7"/>
                    </a:cubicBezTo>
                    <a:cubicBezTo>
                      <a:pt x="5" y="8"/>
                      <a:pt x="5" y="9"/>
                      <a:pt x="5" y="10"/>
                    </a:cubicBezTo>
                    <a:cubicBezTo>
                      <a:pt x="5" y="11"/>
                      <a:pt x="5" y="12"/>
                      <a:pt x="5" y="12"/>
                    </a:cubicBezTo>
                    <a:cubicBezTo>
                      <a:pt x="5" y="13"/>
                      <a:pt x="6" y="14"/>
                      <a:pt x="6" y="14"/>
                    </a:cubicBezTo>
                    <a:cubicBezTo>
                      <a:pt x="6" y="15"/>
                      <a:pt x="7" y="15"/>
                      <a:pt x="7" y="16"/>
                    </a:cubicBezTo>
                    <a:cubicBezTo>
                      <a:pt x="8" y="16"/>
                      <a:pt x="9" y="16"/>
                      <a:pt x="9" y="16"/>
                    </a:cubicBezTo>
                    <a:cubicBezTo>
                      <a:pt x="10" y="16"/>
                      <a:pt x="11" y="16"/>
                      <a:pt x="12" y="16"/>
                    </a:cubicBezTo>
                    <a:cubicBezTo>
                      <a:pt x="12" y="15"/>
                      <a:pt x="13" y="15"/>
                      <a:pt x="13" y="14"/>
                    </a:cubicBezTo>
                    <a:cubicBezTo>
                      <a:pt x="13"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30" name="Freeform 8741">
                <a:extLst>
                  <a:ext uri="{FF2B5EF4-FFF2-40B4-BE49-F238E27FC236}">
                    <a16:creationId xmlns:a16="http://schemas.microsoft.com/office/drawing/2014/main" id="{9ED2A1A2-681D-40CA-A3FF-48F71F710060}"/>
                  </a:ext>
                </a:extLst>
              </p:cNvPr>
              <p:cNvSpPr>
                <a:spLocks/>
              </p:cNvSpPr>
              <p:nvPr/>
            </p:nvSpPr>
            <p:spPr bwMode="auto">
              <a:xfrm>
                <a:off x="-252412" y="4051417"/>
                <a:ext cx="44450" cy="76200"/>
              </a:xfrm>
              <a:custGeom>
                <a:avLst/>
                <a:gdLst>
                  <a:gd name="T0" fmla="*/ 17 w 17"/>
                  <a:gd name="T1" fmla="*/ 28 h 29"/>
                  <a:gd name="T2" fmla="*/ 17 w 17"/>
                  <a:gd name="T3" fmla="*/ 28 h 29"/>
                  <a:gd name="T4" fmla="*/ 17 w 17"/>
                  <a:gd name="T5" fmla="*/ 29 h 29"/>
                  <a:gd name="T6" fmla="*/ 16 w 17"/>
                  <a:gd name="T7" fmla="*/ 29 h 29"/>
                  <a:gd name="T8" fmla="*/ 15 w 17"/>
                  <a:gd name="T9" fmla="*/ 29 h 29"/>
                  <a:gd name="T10" fmla="*/ 13 w 17"/>
                  <a:gd name="T11" fmla="*/ 29 h 29"/>
                  <a:gd name="T12" fmla="*/ 12 w 17"/>
                  <a:gd name="T13" fmla="*/ 29 h 29"/>
                  <a:gd name="T14" fmla="*/ 12 w 17"/>
                  <a:gd name="T15" fmla="*/ 28 h 29"/>
                  <a:gd name="T16" fmla="*/ 12 w 17"/>
                  <a:gd name="T17" fmla="*/ 28 h 29"/>
                  <a:gd name="T18" fmla="*/ 6 w 17"/>
                  <a:gd name="T19" fmla="*/ 18 h 29"/>
                  <a:gd name="T20" fmla="*/ 6 w 17"/>
                  <a:gd name="T21" fmla="*/ 28 h 29"/>
                  <a:gd name="T22" fmla="*/ 5 w 17"/>
                  <a:gd name="T23" fmla="*/ 28 h 29"/>
                  <a:gd name="T24" fmla="*/ 5 w 17"/>
                  <a:gd name="T25" fmla="*/ 29 h 29"/>
                  <a:gd name="T26" fmla="*/ 4 w 17"/>
                  <a:gd name="T27" fmla="*/ 29 h 29"/>
                  <a:gd name="T28" fmla="*/ 3 w 17"/>
                  <a:gd name="T29" fmla="*/ 29 h 29"/>
                  <a:gd name="T30" fmla="*/ 2 w 17"/>
                  <a:gd name="T31" fmla="*/ 29 h 29"/>
                  <a:gd name="T32" fmla="*/ 1 w 17"/>
                  <a:gd name="T33" fmla="*/ 29 h 29"/>
                  <a:gd name="T34" fmla="*/ 0 w 17"/>
                  <a:gd name="T35" fmla="*/ 28 h 29"/>
                  <a:gd name="T36" fmla="*/ 0 w 17"/>
                  <a:gd name="T37" fmla="*/ 28 h 29"/>
                  <a:gd name="T38" fmla="*/ 0 w 17"/>
                  <a:gd name="T39" fmla="*/ 1 h 29"/>
                  <a:gd name="T40" fmla="*/ 0 w 17"/>
                  <a:gd name="T41" fmla="*/ 1 h 29"/>
                  <a:gd name="T42" fmla="*/ 1 w 17"/>
                  <a:gd name="T43" fmla="*/ 1 h 29"/>
                  <a:gd name="T44" fmla="*/ 2 w 17"/>
                  <a:gd name="T45" fmla="*/ 0 h 29"/>
                  <a:gd name="T46" fmla="*/ 3 w 17"/>
                  <a:gd name="T47" fmla="*/ 0 h 29"/>
                  <a:gd name="T48" fmla="*/ 4 w 17"/>
                  <a:gd name="T49" fmla="*/ 0 h 29"/>
                  <a:gd name="T50" fmla="*/ 5 w 17"/>
                  <a:gd name="T51" fmla="*/ 1 h 29"/>
                  <a:gd name="T52" fmla="*/ 5 w 17"/>
                  <a:gd name="T53" fmla="*/ 1 h 29"/>
                  <a:gd name="T54" fmla="*/ 6 w 17"/>
                  <a:gd name="T55" fmla="*/ 1 h 29"/>
                  <a:gd name="T56" fmla="*/ 6 w 17"/>
                  <a:gd name="T57" fmla="*/ 17 h 29"/>
                  <a:gd name="T58" fmla="*/ 11 w 17"/>
                  <a:gd name="T59" fmla="*/ 10 h 29"/>
                  <a:gd name="T60" fmla="*/ 11 w 17"/>
                  <a:gd name="T61" fmla="*/ 9 h 29"/>
                  <a:gd name="T62" fmla="*/ 12 w 17"/>
                  <a:gd name="T63" fmla="*/ 9 h 29"/>
                  <a:gd name="T64" fmla="*/ 13 w 17"/>
                  <a:gd name="T65" fmla="*/ 9 h 29"/>
                  <a:gd name="T66" fmla="*/ 14 w 17"/>
                  <a:gd name="T67" fmla="*/ 9 h 29"/>
                  <a:gd name="T68" fmla="*/ 15 w 17"/>
                  <a:gd name="T69" fmla="*/ 9 h 29"/>
                  <a:gd name="T70" fmla="*/ 16 w 17"/>
                  <a:gd name="T71" fmla="*/ 9 h 29"/>
                  <a:gd name="T72" fmla="*/ 17 w 17"/>
                  <a:gd name="T73" fmla="*/ 9 h 29"/>
                  <a:gd name="T74" fmla="*/ 17 w 17"/>
                  <a:gd name="T75" fmla="*/ 10 h 29"/>
                  <a:gd name="T76" fmla="*/ 16 w 17"/>
                  <a:gd name="T77" fmla="*/ 10 h 29"/>
                  <a:gd name="T78" fmla="*/ 16 w 17"/>
                  <a:gd name="T79" fmla="*/ 11 h 29"/>
                  <a:gd name="T80" fmla="*/ 11 w 17"/>
                  <a:gd name="T81" fmla="*/ 17 h 29"/>
                  <a:gd name="T82" fmla="*/ 17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2" y="29"/>
                    </a:cubicBezTo>
                    <a:cubicBezTo>
                      <a:pt x="12" y="29"/>
                      <a:pt x="12" y="29"/>
                      <a:pt x="12" y="28"/>
                    </a:cubicBezTo>
                    <a:cubicBezTo>
                      <a:pt x="12" y="28"/>
                      <a:pt x="12" y="28"/>
                      <a:pt x="12" y="28"/>
                    </a:cubicBezTo>
                    <a:cubicBezTo>
                      <a:pt x="6" y="18"/>
                      <a:pt x="6" y="18"/>
                      <a:pt x="6" y="18"/>
                    </a:cubicBezTo>
                    <a:cubicBezTo>
                      <a:pt x="6" y="28"/>
                      <a:pt x="6" y="28"/>
                      <a:pt x="6" y="28"/>
                    </a:cubicBezTo>
                    <a:cubicBezTo>
                      <a:pt x="6" y="28"/>
                      <a:pt x="5" y="28"/>
                      <a:pt x="5" y="28"/>
                    </a:cubicBezTo>
                    <a:cubicBezTo>
                      <a:pt x="5" y="29"/>
                      <a:pt x="5" y="29"/>
                      <a:pt x="5" y="29"/>
                    </a:cubicBezTo>
                    <a:cubicBezTo>
                      <a:pt x="5" y="29"/>
                      <a:pt x="5" y="29"/>
                      <a:pt x="4" y="29"/>
                    </a:cubicBezTo>
                    <a:cubicBezTo>
                      <a:pt x="4" y="29"/>
                      <a:pt x="3" y="29"/>
                      <a:pt x="3" y="29"/>
                    </a:cubicBezTo>
                    <a:cubicBezTo>
                      <a:pt x="2" y="29"/>
                      <a:pt x="2" y="29"/>
                      <a:pt x="2" y="29"/>
                    </a:cubicBezTo>
                    <a:cubicBezTo>
                      <a:pt x="1" y="29"/>
                      <a:pt x="1" y="29"/>
                      <a:pt x="1" y="29"/>
                    </a:cubicBezTo>
                    <a:cubicBezTo>
                      <a:pt x="1" y="29"/>
                      <a:pt x="1" y="29"/>
                      <a:pt x="0" y="28"/>
                    </a:cubicBezTo>
                    <a:cubicBezTo>
                      <a:pt x="0" y="28"/>
                      <a:pt x="0" y="28"/>
                      <a:pt x="0" y="28"/>
                    </a:cubicBezTo>
                    <a:cubicBezTo>
                      <a:pt x="0" y="1"/>
                      <a:pt x="0" y="1"/>
                      <a:pt x="0" y="1"/>
                    </a:cubicBezTo>
                    <a:cubicBezTo>
                      <a:pt x="0" y="1"/>
                      <a:pt x="0" y="1"/>
                      <a:pt x="0" y="1"/>
                    </a:cubicBezTo>
                    <a:cubicBezTo>
                      <a:pt x="1" y="1"/>
                      <a:pt x="1" y="1"/>
                      <a:pt x="1" y="1"/>
                    </a:cubicBezTo>
                    <a:cubicBezTo>
                      <a:pt x="1" y="0"/>
                      <a:pt x="1" y="0"/>
                      <a:pt x="2" y="0"/>
                    </a:cubicBezTo>
                    <a:cubicBezTo>
                      <a:pt x="2" y="0"/>
                      <a:pt x="2" y="0"/>
                      <a:pt x="3" y="0"/>
                    </a:cubicBezTo>
                    <a:cubicBezTo>
                      <a:pt x="3" y="0"/>
                      <a:pt x="4" y="0"/>
                      <a:pt x="4" y="0"/>
                    </a:cubicBezTo>
                    <a:cubicBezTo>
                      <a:pt x="5" y="0"/>
                      <a:pt x="5" y="0"/>
                      <a:pt x="5" y="1"/>
                    </a:cubicBezTo>
                    <a:cubicBezTo>
                      <a:pt x="5" y="1"/>
                      <a:pt x="5" y="1"/>
                      <a:pt x="5" y="1"/>
                    </a:cubicBezTo>
                    <a:cubicBezTo>
                      <a:pt x="5" y="1"/>
                      <a:pt x="6" y="1"/>
                      <a:pt x="6" y="1"/>
                    </a:cubicBezTo>
                    <a:cubicBezTo>
                      <a:pt x="6" y="17"/>
                      <a:pt x="6" y="17"/>
                      <a:pt x="6" y="17"/>
                    </a:cubicBezTo>
                    <a:cubicBezTo>
                      <a:pt x="11" y="10"/>
                      <a:pt x="11" y="10"/>
                      <a:pt x="11" y="10"/>
                    </a:cubicBezTo>
                    <a:cubicBezTo>
                      <a:pt x="11" y="10"/>
                      <a:pt x="11" y="10"/>
                      <a:pt x="11" y="9"/>
                    </a:cubicBezTo>
                    <a:cubicBezTo>
                      <a:pt x="11" y="9"/>
                      <a:pt x="12" y="9"/>
                      <a:pt x="12" y="9"/>
                    </a:cubicBezTo>
                    <a:cubicBezTo>
                      <a:pt x="12" y="9"/>
                      <a:pt x="12" y="9"/>
                      <a:pt x="13" y="9"/>
                    </a:cubicBezTo>
                    <a:cubicBezTo>
                      <a:pt x="13" y="9"/>
                      <a:pt x="13" y="9"/>
                      <a:pt x="14" y="9"/>
                    </a:cubicBezTo>
                    <a:cubicBezTo>
                      <a:pt x="14" y="9"/>
                      <a:pt x="15" y="9"/>
                      <a:pt x="15" y="9"/>
                    </a:cubicBezTo>
                    <a:cubicBezTo>
                      <a:pt x="16" y="9"/>
                      <a:pt x="16" y="9"/>
                      <a:pt x="16" y="9"/>
                    </a:cubicBezTo>
                    <a:cubicBezTo>
                      <a:pt x="16" y="9"/>
                      <a:pt x="16" y="9"/>
                      <a:pt x="17" y="9"/>
                    </a:cubicBezTo>
                    <a:cubicBezTo>
                      <a:pt x="17" y="10"/>
                      <a:pt x="17" y="10"/>
                      <a:pt x="17" y="10"/>
                    </a:cubicBezTo>
                    <a:cubicBezTo>
                      <a:pt x="17" y="10"/>
                      <a:pt x="17" y="10"/>
                      <a:pt x="16" y="10"/>
                    </a:cubicBezTo>
                    <a:cubicBezTo>
                      <a:pt x="16" y="11"/>
                      <a:pt x="16" y="11"/>
                      <a:pt x="16" y="11"/>
                    </a:cubicBezTo>
                    <a:cubicBezTo>
                      <a:pt x="11" y="17"/>
                      <a:pt x="11" y="17"/>
                      <a:pt x="11" y="17"/>
                    </a:cubicBezTo>
                    <a:cubicBezTo>
                      <a:pt x="17" y="27"/>
                      <a:pt x="17" y="27"/>
                      <a:pt x="17" y="27"/>
                    </a:cubicBezTo>
                    <a:cubicBezTo>
                      <a:pt x="17" y="27"/>
                      <a:pt x="17" y="27"/>
                      <a:pt x="17" y="28"/>
                    </a:cubicBezTo>
                    <a:cubicBezTo>
                      <a:pt x="17" y="28"/>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31" name="Freeform 8742">
                <a:extLst>
                  <a:ext uri="{FF2B5EF4-FFF2-40B4-BE49-F238E27FC236}">
                    <a16:creationId xmlns:a16="http://schemas.microsoft.com/office/drawing/2014/main" id="{20F8285B-58EE-4AE4-AAE4-CB0BA3A43D4E}"/>
                  </a:ext>
                </a:extLst>
              </p:cNvPr>
              <p:cNvSpPr>
                <a:spLocks noEditPoints="1"/>
              </p:cNvSpPr>
              <p:nvPr/>
            </p:nvSpPr>
            <p:spPr bwMode="auto">
              <a:xfrm>
                <a:off x="-201612" y="4075230"/>
                <a:ext cx="44450" cy="52388"/>
              </a:xfrm>
              <a:custGeom>
                <a:avLst/>
                <a:gdLst>
                  <a:gd name="T0" fmla="*/ 17 w 17"/>
                  <a:gd name="T1" fmla="*/ 19 h 20"/>
                  <a:gd name="T2" fmla="*/ 16 w 17"/>
                  <a:gd name="T3" fmla="*/ 20 h 20"/>
                  <a:gd name="T4" fmla="*/ 16 w 17"/>
                  <a:gd name="T5" fmla="*/ 20 h 20"/>
                  <a:gd name="T6" fmla="*/ 14 w 17"/>
                  <a:gd name="T7" fmla="*/ 20 h 20"/>
                  <a:gd name="T8" fmla="*/ 13 w 17"/>
                  <a:gd name="T9" fmla="*/ 20 h 20"/>
                  <a:gd name="T10" fmla="*/ 12 w 17"/>
                  <a:gd name="T11" fmla="*/ 20 h 20"/>
                  <a:gd name="T12" fmla="*/ 12 w 17"/>
                  <a:gd name="T13" fmla="*/ 19 h 20"/>
                  <a:gd name="T14" fmla="*/ 12 w 17"/>
                  <a:gd name="T15" fmla="*/ 18 h 20"/>
                  <a:gd name="T16" fmla="*/ 10 w 17"/>
                  <a:gd name="T17" fmla="*/ 20 h 20"/>
                  <a:gd name="T18" fmla="*/ 6 w 17"/>
                  <a:gd name="T19" fmla="*/ 20 h 20"/>
                  <a:gd name="T20" fmla="*/ 4 w 17"/>
                  <a:gd name="T21" fmla="*/ 20 h 20"/>
                  <a:gd name="T22" fmla="*/ 2 w 17"/>
                  <a:gd name="T23" fmla="*/ 19 h 20"/>
                  <a:gd name="T24" fmla="*/ 0 w 17"/>
                  <a:gd name="T25" fmla="*/ 17 h 20"/>
                  <a:gd name="T26" fmla="*/ 0 w 17"/>
                  <a:gd name="T27" fmla="*/ 14 h 20"/>
                  <a:gd name="T28" fmla="*/ 0 w 17"/>
                  <a:gd name="T29" fmla="*/ 12 h 20"/>
                  <a:gd name="T30" fmla="*/ 2 w 17"/>
                  <a:gd name="T31" fmla="*/ 10 h 20"/>
                  <a:gd name="T32" fmla="*/ 5 w 17"/>
                  <a:gd name="T33" fmla="*/ 8 h 20"/>
                  <a:gd name="T34" fmla="*/ 10 w 17"/>
                  <a:gd name="T35" fmla="*/ 8 h 20"/>
                  <a:gd name="T36" fmla="*/ 11 w 17"/>
                  <a:gd name="T37" fmla="*/ 8 h 20"/>
                  <a:gd name="T38" fmla="*/ 11 w 17"/>
                  <a:gd name="T39" fmla="*/ 7 h 20"/>
                  <a:gd name="T40" fmla="*/ 11 w 17"/>
                  <a:gd name="T41" fmla="*/ 5 h 20"/>
                  <a:gd name="T42" fmla="*/ 11 w 17"/>
                  <a:gd name="T43" fmla="*/ 4 h 20"/>
                  <a:gd name="T44" fmla="*/ 10 w 17"/>
                  <a:gd name="T45" fmla="*/ 4 h 20"/>
                  <a:gd name="T46" fmla="*/ 8 w 17"/>
                  <a:gd name="T47" fmla="*/ 4 h 20"/>
                  <a:gd name="T48" fmla="*/ 6 w 17"/>
                  <a:gd name="T49" fmla="*/ 4 h 20"/>
                  <a:gd name="T50" fmla="*/ 4 w 17"/>
                  <a:gd name="T51" fmla="*/ 4 h 20"/>
                  <a:gd name="T52" fmla="*/ 3 w 17"/>
                  <a:gd name="T53" fmla="*/ 5 h 20"/>
                  <a:gd name="T54" fmla="*/ 2 w 17"/>
                  <a:gd name="T55" fmla="*/ 5 h 20"/>
                  <a:gd name="T56" fmla="*/ 1 w 17"/>
                  <a:gd name="T57" fmla="*/ 5 h 20"/>
                  <a:gd name="T58" fmla="*/ 1 w 17"/>
                  <a:gd name="T59" fmla="*/ 5 h 20"/>
                  <a:gd name="T60" fmla="*/ 1 w 17"/>
                  <a:gd name="T61" fmla="*/ 4 h 20"/>
                  <a:gd name="T62" fmla="*/ 1 w 17"/>
                  <a:gd name="T63" fmla="*/ 3 h 20"/>
                  <a:gd name="T64" fmla="*/ 1 w 17"/>
                  <a:gd name="T65" fmla="*/ 2 h 20"/>
                  <a:gd name="T66" fmla="*/ 1 w 17"/>
                  <a:gd name="T67" fmla="*/ 2 h 20"/>
                  <a:gd name="T68" fmla="*/ 2 w 17"/>
                  <a:gd name="T69" fmla="*/ 1 h 20"/>
                  <a:gd name="T70" fmla="*/ 4 w 17"/>
                  <a:gd name="T71" fmla="*/ 0 h 20"/>
                  <a:gd name="T72" fmla="*/ 6 w 17"/>
                  <a:gd name="T73" fmla="*/ 0 h 20"/>
                  <a:gd name="T74" fmla="*/ 8 w 17"/>
                  <a:gd name="T75" fmla="*/ 0 h 20"/>
                  <a:gd name="T76" fmla="*/ 12 w 17"/>
                  <a:gd name="T77" fmla="*/ 0 h 20"/>
                  <a:gd name="T78" fmla="*/ 15 w 17"/>
                  <a:gd name="T79" fmla="*/ 1 h 20"/>
                  <a:gd name="T80" fmla="*/ 16 w 17"/>
                  <a:gd name="T81" fmla="*/ 4 h 20"/>
                  <a:gd name="T82" fmla="*/ 17 w 17"/>
                  <a:gd name="T83" fmla="*/ 7 h 20"/>
                  <a:gd name="T84" fmla="*/ 17 w 17"/>
                  <a:gd name="T85" fmla="*/ 19 h 20"/>
                  <a:gd name="T86" fmla="*/ 11 w 17"/>
                  <a:gd name="T87" fmla="*/ 11 h 20"/>
                  <a:gd name="T88" fmla="*/ 10 w 17"/>
                  <a:gd name="T89" fmla="*/ 11 h 20"/>
                  <a:gd name="T90" fmla="*/ 7 w 17"/>
                  <a:gd name="T91" fmla="*/ 11 h 20"/>
                  <a:gd name="T92" fmla="*/ 6 w 17"/>
                  <a:gd name="T93" fmla="*/ 12 h 20"/>
                  <a:gd name="T94" fmla="*/ 5 w 17"/>
                  <a:gd name="T95" fmla="*/ 13 h 20"/>
                  <a:gd name="T96" fmla="*/ 5 w 17"/>
                  <a:gd name="T97" fmla="*/ 14 h 20"/>
                  <a:gd name="T98" fmla="*/ 6 w 17"/>
                  <a:gd name="T99" fmla="*/ 16 h 20"/>
                  <a:gd name="T100" fmla="*/ 8 w 17"/>
                  <a:gd name="T101" fmla="*/ 17 h 20"/>
                  <a:gd name="T102" fmla="*/ 10 w 17"/>
                  <a:gd name="T103" fmla="*/ 16 h 20"/>
                  <a:gd name="T104" fmla="*/ 11 w 17"/>
                  <a:gd name="T105" fmla="*/ 14 h 20"/>
                  <a:gd name="T106" fmla="*/ 11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6" y="19"/>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19"/>
                      <a:pt x="12" y="19"/>
                      <a:pt x="12" y="19"/>
                    </a:cubicBezTo>
                    <a:cubicBezTo>
                      <a:pt x="12" y="18"/>
                      <a:pt x="12" y="18"/>
                      <a:pt x="12" y="18"/>
                    </a:cubicBezTo>
                    <a:cubicBezTo>
                      <a:pt x="12" y="18"/>
                      <a:pt x="11" y="19"/>
                      <a:pt x="10" y="20"/>
                    </a:cubicBezTo>
                    <a:cubicBezTo>
                      <a:pt x="9" y="20"/>
                      <a:pt x="8" y="20"/>
                      <a:pt x="6" y="20"/>
                    </a:cubicBezTo>
                    <a:cubicBezTo>
                      <a:pt x="6" y="20"/>
                      <a:pt x="5" y="20"/>
                      <a:pt x="4" y="20"/>
                    </a:cubicBezTo>
                    <a:cubicBezTo>
                      <a:pt x="3" y="20"/>
                      <a:pt x="2" y="19"/>
                      <a:pt x="2" y="19"/>
                    </a:cubicBezTo>
                    <a:cubicBezTo>
                      <a:pt x="1" y="18"/>
                      <a:pt x="1" y="18"/>
                      <a:pt x="0" y="17"/>
                    </a:cubicBezTo>
                    <a:cubicBezTo>
                      <a:pt x="0" y="16"/>
                      <a:pt x="0" y="15"/>
                      <a:pt x="0" y="14"/>
                    </a:cubicBezTo>
                    <a:cubicBezTo>
                      <a:pt x="0" y="13"/>
                      <a:pt x="0" y="12"/>
                      <a:pt x="0" y="12"/>
                    </a:cubicBezTo>
                    <a:cubicBezTo>
                      <a:pt x="1" y="11"/>
                      <a:pt x="2" y="10"/>
                      <a:pt x="2" y="10"/>
                    </a:cubicBezTo>
                    <a:cubicBezTo>
                      <a:pt x="3" y="9"/>
                      <a:pt x="4" y="9"/>
                      <a:pt x="5" y="8"/>
                    </a:cubicBezTo>
                    <a:cubicBezTo>
                      <a:pt x="7" y="8"/>
                      <a:pt x="8" y="8"/>
                      <a:pt x="10" y="8"/>
                    </a:cubicBezTo>
                    <a:cubicBezTo>
                      <a:pt x="11" y="8"/>
                      <a:pt x="11" y="8"/>
                      <a:pt x="11" y="8"/>
                    </a:cubicBezTo>
                    <a:cubicBezTo>
                      <a:pt x="11" y="7"/>
                      <a:pt x="11" y="7"/>
                      <a:pt x="11" y="7"/>
                    </a:cubicBezTo>
                    <a:cubicBezTo>
                      <a:pt x="11" y="6"/>
                      <a:pt x="11" y="6"/>
                      <a:pt x="11" y="5"/>
                    </a:cubicBezTo>
                    <a:cubicBezTo>
                      <a:pt x="11" y="5"/>
                      <a:pt x="11" y="5"/>
                      <a:pt x="11" y="4"/>
                    </a:cubicBezTo>
                    <a:cubicBezTo>
                      <a:pt x="10" y="4"/>
                      <a:pt x="10" y="4"/>
                      <a:pt x="10" y="4"/>
                    </a:cubicBezTo>
                    <a:cubicBezTo>
                      <a:pt x="9" y="4"/>
                      <a:pt x="9" y="4"/>
                      <a:pt x="8" y="4"/>
                    </a:cubicBezTo>
                    <a:cubicBezTo>
                      <a:pt x="7" y="4"/>
                      <a:pt x="6" y="4"/>
                      <a:pt x="6" y="4"/>
                    </a:cubicBezTo>
                    <a:cubicBezTo>
                      <a:pt x="5" y="4"/>
                      <a:pt x="4" y="4"/>
                      <a:pt x="4" y="4"/>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2" y="1"/>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3"/>
                      <a:pt x="16" y="4"/>
                    </a:cubicBezTo>
                    <a:cubicBezTo>
                      <a:pt x="16" y="5"/>
                      <a:pt x="17" y="6"/>
                      <a:pt x="17" y="7"/>
                    </a:cubicBezTo>
                    <a:lnTo>
                      <a:pt x="17" y="19"/>
                    </a:lnTo>
                    <a:close/>
                    <a:moveTo>
                      <a:pt x="11" y="11"/>
                    </a:moveTo>
                    <a:cubicBezTo>
                      <a:pt x="10" y="11"/>
                      <a:pt x="10" y="11"/>
                      <a:pt x="10" y="11"/>
                    </a:cubicBezTo>
                    <a:cubicBezTo>
                      <a:pt x="9" y="11"/>
                      <a:pt x="8" y="11"/>
                      <a:pt x="7" y="11"/>
                    </a:cubicBezTo>
                    <a:cubicBezTo>
                      <a:pt x="7" y="12"/>
                      <a:pt x="6" y="12"/>
                      <a:pt x="6" y="12"/>
                    </a:cubicBezTo>
                    <a:cubicBezTo>
                      <a:pt x="6" y="12"/>
                      <a:pt x="5" y="13"/>
                      <a:pt x="5" y="13"/>
                    </a:cubicBezTo>
                    <a:cubicBezTo>
                      <a:pt x="5" y="13"/>
                      <a:pt x="5" y="14"/>
                      <a:pt x="5" y="14"/>
                    </a:cubicBezTo>
                    <a:cubicBezTo>
                      <a:pt x="5" y="15"/>
                      <a:pt x="5" y="16"/>
                      <a:pt x="6" y="16"/>
                    </a:cubicBezTo>
                    <a:cubicBezTo>
                      <a:pt x="6" y="16"/>
                      <a:pt x="7" y="17"/>
                      <a:pt x="8" y="17"/>
                    </a:cubicBezTo>
                    <a:cubicBezTo>
                      <a:pt x="8" y="17"/>
                      <a:pt x="9" y="16"/>
                      <a:pt x="10" y="16"/>
                    </a:cubicBezTo>
                    <a:cubicBezTo>
                      <a:pt x="10" y="16"/>
                      <a:pt x="11"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5" name="Group 9614">
              <a:extLst>
                <a:ext uri="{FF2B5EF4-FFF2-40B4-BE49-F238E27FC236}">
                  <a16:creationId xmlns:a16="http://schemas.microsoft.com/office/drawing/2014/main" id="{CE5661BA-2106-4D4C-8E85-55247319FE3A}"/>
                </a:ext>
              </a:extLst>
            </p:cNvPr>
            <p:cNvGrpSpPr/>
            <p:nvPr/>
          </p:nvGrpSpPr>
          <p:grpSpPr>
            <a:xfrm>
              <a:off x="2196394" y="4652019"/>
              <a:ext cx="308217" cy="67554"/>
              <a:chOff x="-1497013" y="4265730"/>
              <a:chExt cx="347664" cy="76200"/>
            </a:xfrm>
          </p:grpSpPr>
          <p:sp>
            <p:nvSpPr>
              <p:cNvPr id="8932" name="Freeform 8743">
                <a:extLst>
                  <a:ext uri="{FF2B5EF4-FFF2-40B4-BE49-F238E27FC236}">
                    <a16:creationId xmlns:a16="http://schemas.microsoft.com/office/drawing/2014/main" id="{3FCD2DAD-C275-42B1-BBAD-2A33E0D71E49}"/>
                  </a:ext>
                </a:extLst>
              </p:cNvPr>
              <p:cNvSpPr>
                <a:spLocks/>
              </p:cNvSpPr>
              <p:nvPr/>
            </p:nvSpPr>
            <p:spPr bwMode="auto">
              <a:xfrm>
                <a:off x="-1497013" y="4272080"/>
                <a:ext cx="82550" cy="69850"/>
              </a:xfrm>
              <a:custGeom>
                <a:avLst/>
                <a:gdLst>
                  <a:gd name="T0" fmla="*/ 31 w 31"/>
                  <a:gd name="T1" fmla="*/ 26 h 27"/>
                  <a:gd name="T2" fmla="*/ 31 w 31"/>
                  <a:gd name="T3" fmla="*/ 26 h 27"/>
                  <a:gd name="T4" fmla="*/ 31 w 31"/>
                  <a:gd name="T5" fmla="*/ 26 h 27"/>
                  <a:gd name="T6" fmla="*/ 30 w 31"/>
                  <a:gd name="T7" fmla="*/ 27 h 27"/>
                  <a:gd name="T8" fmla="*/ 29 w 31"/>
                  <a:gd name="T9" fmla="*/ 27 h 27"/>
                  <a:gd name="T10" fmla="*/ 27 w 31"/>
                  <a:gd name="T11" fmla="*/ 27 h 27"/>
                  <a:gd name="T12" fmla="*/ 26 w 31"/>
                  <a:gd name="T13" fmla="*/ 26 h 27"/>
                  <a:gd name="T14" fmla="*/ 26 w 31"/>
                  <a:gd name="T15" fmla="*/ 26 h 27"/>
                  <a:gd name="T16" fmla="*/ 26 w 31"/>
                  <a:gd name="T17" fmla="*/ 26 h 27"/>
                  <a:gd name="T18" fmla="*/ 26 w 31"/>
                  <a:gd name="T19" fmla="*/ 4 h 27"/>
                  <a:gd name="T20" fmla="*/ 18 w 31"/>
                  <a:gd name="T21" fmla="*/ 26 h 27"/>
                  <a:gd name="T22" fmla="*/ 18 w 31"/>
                  <a:gd name="T23" fmla="*/ 26 h 27"/>
                  <a:gd name="T24" fmla="*/ 17 w 31"/>
                  <a:gd name="T25" fmla="*/ 26 h 27"/>
                  <a:gd name="T26" fmla="*/ 17 w 31"/>
                  <a:gd name="T27" fmla="*/ 27 h 27"/>
                  <a:gd name="T28" fmla="*/ 15 w 31"/>
                  <a:gd name="T29" fmla="*/ 27 h 27"/>
                  <a:gd name="T30" fmla="*/ 14 w 31"/>
                  <a:gd name="T31" fmla="*/ 27 h 27"/>
                  <a:gd name="T32" fmla="*/ 13 w 31"/>
                  <a:gd name="T33" fmla="*/ 26 h 27"/>
                  <a:gd name="T34" fmla="*/ 13 w 31"/>
                  <a:gd name="T35" fmla="*/ 26 h 27"/>
                  <a:gd name="T36" fmla="*/ 13 w 31"/>
                  <a:gd name="T37" fmla="*/ 26 h 27"/>
                  <a:gd name="T38" fmla="*/ 5 w 31"/>
                  <a:gd name="T39" fmla="*/ 4 h 27"/>
                  <a:gd name="T40" fmla="*/ 5 w 31"/>
                  <a:gd name="T41" fmla="*/ 26 h 27"/>
                  <a:gd name="T42" fmla="*/ 5 w 31"/>
                  <a:gd name="T43" fmla="*/ 26 h 27"/>
                  <a:gd name="T44" fmla="*/ 5 w 31"/>
                  <a:gd name="T45" fmla="*/ 26 h 27"/>
                  <a:gd name="T46" fmla="*/ 4 w 31"/>
                  <a:gd name="T47" fmla="*/ 27 h 27"/>
                  <a:gd name="T48" fmla="*/ 3 w 31"/>
                  <a:gd name="T49" fmla="*/ 27 h 27"/>
                  <a:gd name="T50" fmla="*/ 1 w 31"/>
                  <a:gd name="T51" fmla="*/ 27 h 27"/>
                  <a:gd name="T52" fmla="*/ 1 w 31"/>
                  <a:gd name="T53" fmla="*/ 26 h 27"/>
                  <a:gd name="T54" fmla="*/ 0 w 31"/>
                  <a:gd name="T55" fmla="*/ 26 h 27"/>
                  <a:gd name="T56" fmla="*/ 0 w 31"/>
                  <a:gd name="T57" fmla="*/ 26 h 27"/>
                  <a:gd name="T58" fmla="*/ 0 w 31"/>
                  <a:gd name="T59" fmla="*/ 2 h 27"/>
                  <a:gd name="T60" fmla="*/ 1 w 31"/>
                  <a:gd name="T61" fmla="*/ 0 h 27"/>
                  <a:gd name="T62" fmla="*/ 2 w 31"/>
                  <a:gd name="T63" fmla="*/ 0 h 27"/>
                  <a:gd name="T64" fmla="*/ 6 w 31"/>
                  <a:gd name="T65" fmla="*/ 0 h 27"/>
                  <a:gd name="T66" fmla="*/ 7 w 31"/>
                  <a:gd name="T67" fmla="*/ 0 h 27"/>
                  <a:gd name="T68" fmla="*/ 8 w 31"/>
                  <a:gd name="T69" fmla="*/ 0 h 27"/>
                  <a:gd name="T70" fmla="*/ 9 w 31"/>
                  <a:gd name="T71" fmla="*/ 1 h 27"/>
                  <a:gd name="T72" fmla="*/ 10 w 31"/>
                  <a:gd name="T73" fmla="*/ 3 h 27"/>
                  <a:gd name="T74" fmla="*/ 16 w 31"/>
                  <a:gd name="T75" fmla="*/ 19 h 27"/>
                  <a:gd name="T76" fmla="*/ 22 w 31"/>
                  <a:gd name="T77" fmla="*/ 3 h 27"/>
                  <a:gd name="T78" fmla="*/ 22 w 31"/>
                  <a:gd name="T79" fmla="*/ 1 h 27"/>
                  <a:gd name="T80" fmla="*/ 23 w 31"/>
                  <a:gd name="T81" fmla="*/ 0 h 27"/>
                  <a:gd name="T82" fmla="*/ 24 w 31"/>
                  <a:gd name="T83" fmla="*/ 0 h 27"/>
                  <a:gd name="T84" fmla="*/ 25 w 31"/>
                  <a:gd name="T85" fmla="*/ 0 h 27"/>
                  <a:gd name="T86" fmla="*/ 29 w 31"/>
                  <a:gd name="T87" fmla="*/ 0 h 27"/>
                  <a:gd name="T88" fmla="*/ 30 w 31"/>
                  <a:gd name="T89" fmla="*/ 0 h 27"/>
                  <a:gd name="T90" fmla="*/ 31 w 31"/>
                  <a:gd name="T91" fmla="*/ 0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6"/>
                      <a:pt x="31" y="26"/>
                      <a:pt x="31" y="26"/>
                    </a:cubicBezTo>
                    <a:cubicBezTo>
                      <a:pt x="30" y="26"/>
                      <a:pt x="30" y="26"/>
                      <a:pt x="30" y="27"/>
                    </a:cubicBezTo>
                    <a:cubicBezTo>
                      <a:pt x="29" y="27"/>
                      <a:pt x="29" y="27"/>
                      <a:pt x="29" y="27"/>
                    </a:cubicBezTo>
                    <a:cubicBezTo>
                      <a:pt x="28" y="27"/>
                      <a:pt x="28" y="27"/>
                      <a:pt x="27" y="27"/>
                    </a:cubicBezTo>
                    <a:cubicBezTo>
                      <a:pt x="27" y="26"/>
                      <a:pt x="27" y="26"/>
                      <a:pt x="26" y="26"/>
                    </a:cubicBezTo>
                    <a:cubicBezTo>
                      <a:pt x="26" y="26"/>
                      <a:pt x="26" y="26"/>
                      <a:pt x="26" y="26"/>
                    </a:cubicBezTo>
                    <a:cubicBezTo>
                      <a:pt x="26" y="26"/>
                      <a:pt x="26" y="26"/>
                      <a:pt x="26" y="26"/>
                    </a:cubicBezTo>
                    <a:cubicBezTo>
                      <a:pt x="26" y="4"/>
                      <a:pt x="26" y="4"/>
                      <a:pt x="26" y="4"/>
                    </a:cubicBezTo>
                    <a:cubicBezTo>
                      <a:pt x="18" y="26"/>
                      <a:pt x="18" y="26"/>
                      <a:pt x="18" y="26"/>
                    </a:cubicBezTo>
                    <a:cubicBezTo>
                      <a:pt x="18" y="26"/>
                      <a:pt x="18" y="26"/>
                      <a:pt x="18" y="26"/>
                    </a:cubicBezTo>
                    <a:cubicBezTo>
                      <a:pt x="18" y="26"/>
                      <a:pt x="18" y="26"/>
                      <a:pt x="17" y="26"/>
                    </a:cubicBezTo>
                    <a:cubicBezTo>
                      <a:pt x="17" y="26"/>
                      <a:pt x="17" y="27"/>
                      <a:pt x="17" y="27"/>
                    </a:cubicBezTo>
                    <a:cubicBezTo>
                      <a:pt x="16" y="27"/>
                      <a:pt x="16" y="27"/>
                      <a:pt x="15" y="27"/>
                    </a:cubicBezTo>
                    <a:cubicBezTo>
                      <a:pt x="15" y="27"/>
                      <a:pt x="15" y="27"/>
                      <a:pt x="14" y="27"/>
                    </a:cubicBezTo>
                    <a:cubicBezTo>
                      <a:pt x="14" y="27"/>
                      <a:pt x="14" y="26"/>
                      <a:pt x="13" y="26"/>
                    </a:cubicBezTo>
                    <a:cubicBezTo>
                      <a:pt x="13" y="26"/>
                      <a:pt x="13" y="26"/>
                      <a:pt x="13" y="26"/>
                    </a:cubicBezTo>
                    <a:cubicBezTo>
                      <a:pt x="13" y="26"/>
                      <a:pt x="13" y="26"/>
                      <a:pt x="13" y="26"/>
                    </a:cubicBezTo>
                    <a:cubicBezTo>
                      <a:pt x="5" y="4"/>
                      <a:pt x="5" y="4"/>
                      <a:pt x="5" y="4"/>
                    </a:cubicBezTo>
                    <a:cubicBezTo>
                      <a:pt x="5" y="26"/>
                      <a:pt x="5" y="26"/>
                      <a:pt x="5" y="26"/>
                    </a:cubicBezTo>
                    <a:cubicBezTo>
                      <a:pt x="5" y="26"/>
                      <a:pt x="5" y="26"/>
                      <a:pt x="5" y="26"/>
                    </a:cubicBezTo>
                    <a:cubicBezTo>
                      <a:pt x="5" y="26"/>
                      <a:pt x="5" y="26"/>
                      <a:pt x="5" y="26"/>
                    </a:cubicBezTo>
                    <a:cubicBezTo>
                      <a:pt x="4" y="26"/>
                      <a:pt x="4" y="26"/>
                      <a:pt x="4" y="27"/>
                    </a:cubicBezTo>
                    <a:cubicBezTo>
                      <a:pt x="3" y="27"/>
                      <a:pt x="3" y="27"/>
                      <a:pt x="3" y="27"/>
                    </a:cubicBezTo>
                    <a:cubicBezTo>
                      <a:pt x="2" y="27"/>
                      <a:pt x="2" y="27"/>
                      <a:pt x="1" y="27"/>
                    </a:cubicBezTo>
                    <a:cubicBezTo>
                      <a:pt x="1" y="26"/>
                      <a:pt x="1" y="26"/>
                      <a:pt x="1" y="26"/>
                    </a:cubicBezTo>
                    <a:cubicBezTo>
                      <a:pt x="0" y="26"/>
                      <a:pt x="0" y="26"/>
                      <a:pt x="0" y="26"/>
                    </a:cubicBezTo>
                    <a:cubicBezTo>
                      <a:pt x="0" y="26"/>
                      <a:pt x="0" y="26"/>
                      <a:pt x="0" y="26"/>
                    </a:cubicBezTo>
                    <a:cubicBezTo>
                      <a:pt x="0" y="2"/>
                      <a:pt x="0" y="2"/>
                      <a:pt x="0" y="2"/>
                    </a:cubicBezTo>
                    <a:cubicBezTo>
                      <a:pt x="0" y="1"/>
                      <a:pt x="0" y="1"/>
                      <a:pt x="1" y="0"/>
                    </a:cubicBezTo>
                    <a:cubicBezTo>
                      <a:pt x="1" y="0"/>
                      <a:pt x="1" y="0"/>
                      <a:pt x="2" y="0"/>
                    </a:cubicBezTo>
                    <a:cubicBezTo>
                      <a:pt x="6" y="0"/>
                      <a:pt x="6" y="0"/>
                      <a:pt x="6" y="0"/>
                    </a:cubicBezTo>
                    <a:cubicBezTo>
                      <a:pt x="6" y="0"/>
                      <a:pt x="7" y="0"/>
                      <a:pt x="7" y="0"/>
                    </a:cubicBezTo>
                    <a:cubicBezTo>
                      <a:pt x="8" y="0"/>
                      <a:pt x="8" y="0"/>
                      <a:pt x="8" y="0"/>
                    </a:cubicBezTo>
                    <a:cubicBezTo>
                      <a:pt x="9" y="1"/>
                      <a:pt x="9" y="1"/>
                      <a:pt x="9" y="1"/>
                    </a:cubicBezTo>
                    <a:cubicBezTo>
                      <a:pt x="9" y="2"/>
                      <a:pt x="10" y="2"/>
                      <a:pt x="10" y="3"/>
                    </a:cubicBezTo>
                    <a:cubicBezTo>
                      <a:pt x="16" y="19"/>
                      <a:pt x="16" y="19"/>
                      <a:pt x="16" y="19"/>
                    </a:cubicBezTo>
                    <a:cubicBezTo>
                      <a:pt x="22" y="3"/>
                      <a:pt x="22" y="3"/>
                      <a:pt x="22" y="3"/>
                    </a:cubicBezTo>
                    <a:cubicBezTo>
                      <a:pt x="22" y="2"/>
                      <a:pt x="22" y="2"/>
                      <a:pt x="22" y="1"/>
                    </a:cubicBezTo>
                    <a:cubicBezTo>
                      <a:pt x="22" y="1"/>
                      <a:pt x="23" y="1"/>
                      <a:pt x="23" y="0"/>
                    </a:cubicBezTo>
                    <a:cubicBezTo>
                      <a:pt x="23" y="0"/>
                      <a:pt x="24" y="0"/>
                      <a:pt x="24" y="0"/>
                    </a:cubicBezTo>
                    <a:cubicBezTo>
                      <a:pt x="24" y="0"/>
                      <a:pt x="25" y="0"/>
                      <a:pt x="25" y="0"/>
                    </a:cubicBezTo>
                    <a:cubicBezTo>
                      <a:pt x="29" y="0"/>
                      <a:pt x="29" y="0"/>
                      <a:pt x="29" y="0"/>
                    </a:cubicBezTo>
                    <a:cubicBezTo>
                      <a:pt x="29" y="0"/>
                      <a:pt x="30" y="0"/>
                      <a:pt x="30" y="0"/>
                    </a:cubicBezTo>
                    <a:cubicBezTo>
                      <a:pt x="30" y="0"/>
                      <a:pt x="30" y="0"/>
                      <a:pt x="31" y="0"/>
                    </a:cubicBezTo>
                    <a:cubicBezTo>
                      <a:pt x="31" y="0"/>
                      <a:pt x="31" y="1"/>
                      <a:pt x="31" y="1"/>
                    </a:cubicBezTo>
                    <a:cubicBezTo>
                      <a:pt x="31" y="1"/>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3" name="Freeform 8744">
                <a:extLst>
                  <a:ext uri="{FF2B5EF4-FFF2-40B4-BE49-F238E27FC236}">
                    <a16:creationId xmlns:a16="http://schemas.microsoft.com/office/drawing/2014/main" id="{E8717C0F-B746-43B9-AD49-72605A064CBC}"/>
                  </a:ext>
                </a:extLst>
              </p:cNvPr>
              <p:cNvSpPr>
                <a:spLocks/>
              </p:cNvSpPr>
              <p:nvPr/>
            </p:nvSpPr>
            <p:spPr bwMode="auto">
              <a:xfrm>
                <a:off x="-1387475" y="4300655"/>
                <a:ext cx="19050" cy="11113"/>
              </a:xfrm>
              <a:custGeom>
                <a:avLst/>
                <a:gdLst>
                  <a:gd name="T0" fmla="*/ 7 w 7"/>
                  <a:gd name="T1" fmla="*/ 4 h 4"/>
                  <a:gd name="T2" fmla="*/ 6 w 7"/>
                  <a:gd name="T3" fmla="*/ 1 h 4"/>
                  <a:gd name="T4" fmla="*/ 3 w 7"/>
                  <a:gd name="T5" fmla="*/ 0 h 4"/>
                  <a:gd name="T6" fmla="*/ 2 w 7"/>
                  <a:gd name="T7" fmla="*/ 1 h 4"/>
                  <a:gd name="T8" fmla="*/ 1 w 7"/>
                  <a:gd name="T9" fmla="*/ 1 h 4"/>
                  <a:gd name="T10" fmla="*/ 0 w 7"/>
                  <a:gd name="T11" fmla="*/ 3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1"/>
                      <a:pt x="5" y="0"/>
                      <a:pt x="3" y="0"/>
                    </a:cubicBezTo>
                    <a:cubicBezTo>
                      <a:pt x="3" y="0"/>
                      <a:pt x="2" y="0"/>
                      <a:pt x="2" y="1"/>
                    </a:cubicBezTo>
                    <a:cubicBezTo>
                      <a:pt x="1" y="1"/>
                      <a:pt x="1" y="1"/>
                      <a:pt x="1" y="1"/>
                    </a:cubicBezTo>
                    <a:cubicBezTo>
                      <a:pt x="0" y="2"/>
                      <a:pt x="0" y="2"/>
                      <a:pt x="0" y="3"/>
                    </a:cubicBezTo>
                    <a:cubicBezTo>
                      <a:pt x="0" y="3"/>
                      <a:pt x="0" y="4"/>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4" name="Freeform 8745">
                <a:extLst>
                  <a:ext uri="{FF2B5EF4-FFF2-40B4-BE49-F238E27FC236}">
                    <a16:creationId xmlns:a16="http://schemas.microsoft.com/office/drawing/2014/main" id="{9378CA0A-BB11-47B8-B671-E46957FAA8FF}"/>
                  </a:ext>
                </a:extLst>
              </p:cNvPr>
              <p:cNvSpPr>
                <a:spLocks/>
              </p:cNvSpPr>
              <p:nvPr/>
            </p:nvSpPr>
            <p:spPr bwMode="auto">
              <a:xfrm>
                <a:off x="-1403350" y="4289542"/>
                <a:ext cx="47625" cy="52388"/>
              </a:xfrm>
              <a:custGeom>
                <a:avLst/>
                <a:gdLst>
                  <a:gd name="T0" fmla="*/ 18 w 18"/>
                  <a:gd name="T1" fmla="*/ 10 h 20"/>
                  <a:gd name="T2" fmla="*/ 18 w 18"/>
                  <a:gd name="T3" fmla="*/ 11 h 20"/>
                  <a:gd name="T4" fmla="*/ 17 w 18"/>
                  <a:gd name="T5" fmla="*/ 12 h 20"/>
                  <a:gd name="T6" fmla="*/ 6 w 18"/>
                  <a:gd name="T7" fmla="*/ 12 h 20"/>
                  <a:gd name="T8" fmla="*/ 6 w 18"/>
                  <a:gd name="T9" fmla="*/ 13 h 20"/>
                  <a:gd name="T10" fmla="*/ 7 w 18"/>
                  <a:gd name="T11" fmla="*/ 15 h 20"/>
                  <a:gd name="T12" fmla="*/ 8 w 18"/>
                  <a:gd name="T13" fmla="*/ 16 h 20"/>
                  <a:gd name="T14" fmla="*/ 11 w 18"/>
                  <a:gd name="T15" fmla="*/ 16 h 20"/>
                  <a:gd name="T16" fmla="*/ 13 w 18"/>
                  <a:gd name="T17" fmla="*/ 15 h 20"/>
                  <a:gd name="T18" fmla="*/ 15 w 18"/>
                  <a:gd name="T19" fmla="*/ 15 h 20"/>
                  <a:gd name="T20" fmla="*/ 16 w 18"/>
                  <a:gd name="T21" fmla="*/ 14 h 20"/>
                  <a:gd name="T22" fmla="*/ 17 w 18"/>
                  <a:gd name="T23" fmla="*/ 14 h 20"/>
                  <a:gd name="T24" fmla="*/ 17 w 18"/>
                  <a:gd name="T25" fmla="*/ 14 h 20"/>
                  <a:gd name="T26" fmla="*/ 17 w 18"/>
                  <a:gd name="T27" fmla="*/ 14 h 20"/>
                  <a:gd name="T28" fmla="*/ 17 w 18"/>
                  <a:gd name="T29" fmla="*/ 15 h 20"/>
                  <a:gd name="T30" fmla="*/ 17 w 18"/>
                  <a:gd name="T31" fmla="*/ 16 h 20"/>
                  <a:gd name="T32" fmla="*/ 17 w 18"/>
                  <a:gd name="T33" fmla="*/ 16 h 20"/>
                  <a:gd name="T34" fmla="*/ 17 w 18"/>
                  <a:gd name="T35" fmla="*/ 17 h 20"/>
                  <a:gd name="T36" fmla="*/ 17 w 18"/>
                  <a:gd name="T37" fmla="*/ 17 h 20"/>
                  <a:gd name="T38" fmla="*/ 17 w 18"/>
                  <a:gd name="T39" fmla="*/ 18 h 20"/>
                  <a:gd name="T40" fmla="*/ 16 w 18"/>
                  <a:gd name="T41" fmla="*/ 18 h 20"/>
                  <a:gd name="T42" fmla="*/ 15 w 18"/>
                  <a:gd name="T43" fmla="*/ 19 h 20"/>
                  <a:gd name="T44" fmla="*/ 13 w 18"/>
                  <a:gd name="T45" fmla="*/ 19 h 20"/>
                  <a:gd name="T46" fmla="*/ 10 w 18"/>
                  <a:gd name="T47" fmla="*/ 20 h 20"/>
                  <a:gd name="T48" fmla="*/ 6 w 18"/>
                  <a:gd name="T49" fmla="*/ 19 h 20"/>
                  <a:gd name="T50" fmla="*/ 3 w 18"/>
                  <a:gd name="T51" fmla="*/ 17 h 20"/>
                  <a:gd name="T52" fmla="*/ 1 w 18"/>
                  <a:gd name="T53" fmla="*/ 14 h 20"/>
                  <a:gd name="T54" fmla="*/ 0 w 18"/>
                  <a:gd name="T55" fmla="*/ 10 h 20"/>
                  <a:gd name="T56" fmla="*/ 1 w 18"/>
                  <a:gd name="T57" fmla="*/ 6 h 20"/>
                  <a:gd name="T58" fmla="*/ 3 w 18"/>
                  <a:gd name="T59" fmla="*/ 3 h 20"/>
                  <a:gd name="T60" fmla="*/ 6 w 18"/>
                  <a:gd name="T61" fmla="*/ 1 h 20"/>
                  <a:gd name="T62" fmla="*/ 10 w 18"/>
                  <a:gd name="T63" fmla="*/ 0 h 20"/>
                  <a:gd name="T64" fmla="*/ 14 w 18"/>
                  <a:gd name="T65" fmla="*/ 1 h 20"/>
                  <a:gd name="T66" fmla="*/ 16 w 18"/>
                  <a:gd name="T67" fmla="*/ 3 h 20"/>
                  <a:gd name="T68" fmla="*/ 18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6"/>
                    </a:cubicBezTo>
                    <a:cubicBezTo>
                      <a:pt x="9" y="16"/>
                      <a:pt x="10" y="16"/>
                      <a:pt x="11" y="16"/>
                    </a:cubicBezTo>
                    <a:cubicBezTo>
                      <a:pt x="11" y="16"/>
                      <a:pt x="12" y="16"/>
                      <a:pt x="13" y="15"/>
                    </a:cubicBezTo>
                    <a:cubicBezTo>
                      <a:pt x="14" y="15"/>
                      <a:pt x="14" y="15"/>
                      <a:pt x="15" y="15"/>
                    </a:cubicBezTo>
                    <a:cubicBezTo>
                      <a:pt x="15" y="15"/>
                      <a:pt x="16" y="14"/>
                      <a:pt x="16" y="14"/>
                    </a:cubicBezTo>
                    <a:cubicBezTo>
                      <a:pt x="16" y="14"/>
                      <a:pt x="17" y="14"/>
                      <a:pt x="17" y="14"/>
                    </a:cubicBezTo>
                    <a:cubicBezTo>
                      <a:pt x="17" y="14"/>
                      <a:pt x="17" y="14"/>
                      <a:pt x="17" y="14"/>
                    </a:cubicBezTo>
                    <a:cubicBezTo>
                      <a:pt x="17" y="14"/>
                      <a:pt x="17" y="14"/>
                      <a:pt x="17" y="14"/>
                    </a:cubicBezTo>
                    <a:cubicBezTo>
                      <a:pt x="17" y="14"/>
                      <a:pt x="17" y="14"/>
                      <a:pt x="17" y="15"/>
                    </a:cubicBezTo>
                    <a:cubicBezTo>
                      <a:pt x="17" y="15"/>
                      <a:pt x="17" y="15"/>
                      <a:pt x="17" y="16"/>
                    </a:cubicBezTo>
                    <a:cubicBezTo>
                      <a:pt x="17" y="16"/>
                      <a:pt x="17" y="16"/>
                      <a:pt x="17" y="16"/>
                    </a:cubicBezTo>
                    <a:cubicBezTo>
                      <a:pt x="17" y="17"/>
                      <a:pt x="17" y="17"/>
                      <a:pt x="17" y="17"/>
                    </a:cubicBezTo>
                    <a:cubicBezTo>
                      <a:pt x="17" y="17"/>
                      <a:pt x="17" y="17"/>
                      <a:pt x="17" y="17"/>
                    </a:cubicBezTo>
                    <a:cubicBezTo>
                      <a:pt x="17" y="17"/>
                      <a:pt x="17" y="17"/>
                      <a:pt x="17" y="18"/>
                    </a:cubicBezTo>
                    <a:cubicBezTo>
                      <a:pt x="17" y="18"/>
                      <a:pt x="17" y="18"/>
                      <a:pt x="16" y="18"/>
                    </a:cubicBezTo>
                    <a:cubicBezTo>
                      <a:pt x="16" y="18"/>
                      <a:pt x="15" y="19"/>
                      <a:pt x="15" y="19"/>
                    </a:cubicBezTo>
                    <a:cubicBezTo>
                      <a:pt x="14" y="19"/>
                      <a:pt x="13" y="19"/>
                      <a:pt x="13" y="19"/>
                    </a:cubicBezTo>
                    <a:cubicBezTo>
                      <a:pt x="12" y="20"/>
                      <a:pt x="11" y="20"/>
                      <a:pt x="10" y="20"/>
                    </a:cubicBezTo>
                    <a:cubicBezTo>
                      <a:pt x="8" y="20"/>
                      <a:pt x="7" y="19"/>
                      <a:pt x="6" y="19"/>
                    </a:cubicBezTo>
                    <a:cubicBezTo>
                      <a:pt x="5" y="19"/>
                      <a:pt x="4" y="18"/>
                      <a:pt x="3" y="17"/>
                    </a:cubicBezTo>
                    <a:cubicBezTo>
                      <a:pt x="2" y="16"/>
                      <a:pt x="1" y="16"/>
                      <a:pt x="1" y="14"/>
                    </a:cubicBezTo>
                    <a:cubicBezTo>
                      <a:pt x="0" y="13"/>
                      <a:pt x="0" y="12"/>
                      <a:pt x="0" y="10"/>
                    </a:cubicBezTo>
                    <a:cubicBezTo>
                      <a:pt x="0" y="9"/>
                      <a:pt x="0" y="7"/>
                      <a:pt x="1" y="6"/>
                    </a:cubicBezTo>
                    <a:cubicBezTo>
                      <a:pt x="1" y="5"/>
                      <a:pt x="2" y="4"/>
                      <a:pt x="3" y="3"/>
                    </a:cubicBezTo>
                    <a:cubicBezTo>
                      <a:pt x="4" y="2"/>
                      <a:pt x="5" y="2"/>
                      <a:pt x="6" y="1"/>
                    </a:cubicBezTo>
                    <a:cubicBezTo>
                      <a:pt x="7" y="1"/>
                      <a:pt x="8" y="0"/>
                      <a:pt x="10" y="0"/>
                    </a:cubicBezTo>
                    <a:cubicBezTo>
                      <a:pt x="11" y="0"/>
                      <a:pt x="12" y="1"/>
                      <a:pt x="14" y="1"/>
                    </a:cubicBezTo>
                    <a:cubicBezTo>
                      <a:pt x="15" y="2"/>
                      <a:pt x="16" y="2"/>
                      <a:pt x="16" y="3"/>
                    </a:cubicBezTo>
                    <a:cubicBezTo>
                      <a:pt x="17" y="4"/>
                      <a:pt x="17" y="5"/>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5" name="Freeform 8746">
                <a:extLst>
                  <a:ext uri="{FF2B5EF4-FFF2-40B4-BE49-F238E27FC236}">
                    <a16:creationId xmlns:a16="http://schemas.microsoft.com/office/drawing/2014/main" id="{A4CD5164-2634-483B-8DAB-800C49F9628F}"/>
                  </a:ext>
                </a:extLst>
              </p:cNvPr>
              <p:cNvSpPr>
                <a:spLocks/>
              </p:cNvSpPr>
              <p:nvPr/>
            </p:nvSpPr>
            <p:spPr bwMode="auto">
              <a:xfrm>
                <a:off x="-1331912" y="4300655"/>
                <a:ext cx="19050" cy="11113"/>
              </a:xfrm>
              <a:custGeom>
                <a:avLst/>
                <a:gdLst>
                  <a:gd name="T0" fmla="*/ 7 w 7"/>
                  <a:gd name="T1" fmla="*/ 4 h 4"/>
                  <a:gd name="T2" fmla="*/ 6 w 7"/>
                  <a:gd name="T3" fmla="*/ 1 h 4"/>
                  <a:gd name="T4" fmla="*/ 4 w 7"/>
                  <a:gd name="T5" fmla="*/ 0 h 4"/>
                  <a:gd name="T6" fmla="*/ 2 w 7"/>
                  <a:gd name="T7" fmla="*/ 1 h 4"/>
                  <a:gd name="T8" fmla="*/ 1 w 7"/>
                  <a:gd name="T9" fmla="*/ 1 h 4"/>
                  <a:gd name="T10" fmla="*/ 0 w 7"/>
                  <a:gd name="T11" fmla="*/ 3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1"/>
                      <a:pt x="5" y="0"/>
                      <a:pt x="4" y="0"/>
                    </a:cubicBezTo>
                    <a:cubicBezTo>
                      <a:pt x="3" y="0"/>
                      <a:pt x="2" y="0"/>
                      <a:pt x="2" y="1"/>
                    </a:cubicBezTo>
                    <a:cubicBezTo>
                      <a:pt x="1" y="1"/>
                      <a:pt x="1" y="1"/>
                      <a:pt x="1" y="1"/>
                    </a:cubicBezTo>
                    <a:cubicBezTo>
                      <a:pt x="0" y="2"/>
                      <a:pt x="0" y="2"/>
                      <a:pt x="0" y="3"/>
                    </a:cubicBezTo>
                    <a:cubicBezTo>
                      <a:pt x="0" y="3"/>
                      <a:pt x="0" y="4"/>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6" name="Freeform 8747">
                <a:extLst>
                  <a:ext uri="{FF2B5EF4-FFF2-40B4-BE49-F238E27FC236}">
                    <a16:creationId xmlns:a16="http://schemas.microsoft.com/office/drawing/2014/main" id="{5AD0432F-EFC8-46EC-9F28-2B40224D7DEC}"/>
                  </a:ext>
                </a:extLst>
              </p:cNvPr>
              <p:cNvSpPr>
                <a:spLocks/>
              </p:cNvSpPr>
              <p:nvPr/>
            </p:nvSpPr>
            <p:spPr bwMode="auto">
              <a:xfrm>
                <a:off x="-1347787" y="4289542"/>
                <a:ext cx="49213" cy="52388"/>
              </a:xfrm>
              <a:custGeom>
                <a:avLst/>
                <a:gdLst>
                  <a:gd name="T0" fmla="*/ 18 w 18"/>
                  <a:gd name="T1" fmla="*/ 10 h 20"/>
                  <a:gd name="T2" fmla="*/ 18 w 18"/>
                  <a:gd name="T3" fmla="*/ 11 h 20"/>
                  <a:gd name="T4" fmla="*/ 17 w 18"/>
                  <a:gd name="T5" fmla="*/ 12 h 20"/>
                  <a:gd name="T6" fmla="*/ 6 w 18"/>
                  <a:gd name="T7" fmla="*/ 12 h 20"/>
                  <a:gd name="T8" fmla="*/ 6 w 18"/>
                  <a:gd name="T9" fmla="*/ 13 h 20"/>
                  <a:gd name="T10" fmla="*/ 7 w 18"/>
                  <a:gd name="T11" fmla="*/ 15 h 20"/>
                  <a:gd name="T12" fmla="*/ 8 w 18"/>
                  <a:gd name="T13" fmla="*/ 16 h 20"/>
                  <a:gd name="T14" fmla="*/ 11 w 18"/>
                  <a:gd name="T15" fmla="*/ 16 h 20"/>
                  <a:gd name="T16" fmla="*/ 13 w 18"/>
                  <a:gd name="T17" fmla="*/ 15 h 20"/>
                  <a:gd name="T18" fmla="*/ 15 w 18"/>
                  <a:gd name="T19" fmla="*/ 15 h 20"/>
                  <a:gd name="T20" fmla="*/ 16 w 18"/>
                  <a:gd name="T21" fmla="*/ 14 h 20"/>
                  <a:gd name="T22" fmla="*/ 17 w 18"/>
                  <a:gd name="T23" fmla="*/ 14 h 20"/>
                  <a:gd name="T24" fmla="*/ 17 w 18"/>
                  <a:gd name="T25" fmla="*/ 14 h 20"/>
                  <a:gd name="T26" fmla="*/ 17 w 18"/>
                  <a:gd name="T27" fmla="*/ 14 h 20"/>
                  <a:gd name="T28" fmla="*/ 17 w 18"/>
                  <a:gd name="T29" fmla="*/ 15 h 20"/>
                  <a:gd name="T30" fmla="*/ 18 w 18"/>
                  <a:gd name="T31" fmla="*/ 16 h 20"/>
                  <a:gd name="T32" fmla="*/ 17 w 18"/>
                  <a:gd name="T33" fmla="*/ 16 h 20"/>
                  <a:gd name="T34" fmla="*/ 17 w 18"/>
                  <a:gd name="T35" fmla="*/ 17 h 20"/>
                  <a:gd name="T36" fmla="*/ 17 w 18"/>
                  <a:gd name="T37" fmla="*/ 17 h 20"/>
                  <a:gd name="T38" fmla="*/ 17 w 18"/>
                  <a:gd name="T39" fmla="*/ 18 h 20"/>
                  <a:gd name="T40" fmla="*/ 16 w 18"/>
                  <a:gd name="T41" fmla="*/ 18 h 20"/>
                  <a:gd name="T42" fmla="*/ 15 w 18"/>
                  <a:gd name="T43" fmla="*/ 19 h 20"/>
                  <a:gd name="T44" fmla="*/ 13 w 18"/>
                  <a:gd name="T45" fmla="*/ 19 h 20"/>
                  <a:gd name="T46" fmla="*/ 10 w 18"/>
                  <a:gd name="T47" fmla="*/ 20 h 20"/>
                  <a:gd name="T48" fmla="*/ 6 w 18"/>
                  <a:gd name="T49" fmla="*/ 19 h 20"/>
                  <a:gd name="T50" fmla="*/ 3 w 18"/>
                  <a:gd name="T51" fmla="*/ 17 h 20"/>
                  <a:gd name="T52" fmla="*/ 1 w 18"/>
                  <a:gd name="T53" fmla="*/ 14 h 20"/>
                  <a:gd name="T54" fmla="*/ 0 w 18"/>
                  <a:gd name="T55" fmla="*/ 10 h 20"/>
                  <a:gd name="T56" fmla="*/ 1 w 18"/>
                  <a:gd name="T57" fmla="*/ 6 h 20"/>
                  <a:gd name="T58" fmla="*/ 3 w 18"/>
                  <a:gd name="T59" fmla="*/ 3 h 20"/>
                  <a:gd name="T60" fmla="*/ 6 w 18"/>
                  <a:gd name="T61" fmla="*/ 1 h 20"/>
                  <a:gd name="T62" fmla="*/ 10 w 18"/>
                  <a:gd name="T63" fmla="*/ 0 h 20"/>
                  <a:gd name="T64" fmla="*/ 14 w 18"/>
                  <a:gd name="T65" fmla="*/ 1 h 20"/>
                  <a:gd name="T66" fmla="*/ 16 w 18"/>
                  <a:gd name="T67" fmla="*/ 3 h 20"/>
                  <a:gd name="T68" fmla="*/ 18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6"/>
                    </a:cubicBezTo>
                    <a:cubicBezTo>
                      <a:pt x="9" y="16"/>
                      <a:pt x="10" y="16"/>
                      <a:pt x="11" y="16"/>
                    </a:cubicBezTo>
                    <a:cubicBezTo>
                      <a:pt x="12" y="16"/>
                      <a:pt x="12" y="16"/>
                      <a:pt x="13" y="15"/>
                    </a:cubicBezTo>
                    <a:cubicBezTo>
                      <a:pt x="14" y="15"/>
                      <a:pt x="14" y="15"/>
                      <a:pt x="15" y="15"/>
                    </a:cubicBezTo>
                    <a:cubicBezTo>
                      <a:pt x="15" y="15"/>
                      <a:pt x="16" y="14"/>
                      <a:pt x="16" y="14"/>
                    </a:cubicBezTo>
                    <a:cubicBezTo>
                      <a:pt x="16" y="14"/>
                      <a:pt x="17" y="14"/>
                      <a:pt x="17" y="14"/>
                    </a:cubicBezTo>
                    <a:cubicBezTo>
                      <a:pt x="17" y="14"/>
                      <a:pt x="17" y="14"/>
                      <a:pt x="17" y="14"/>
                    </a:cubicBezTo>
                    <a:cubicBezTo>
                      <a:pt x="17" y="14"/>
                      <a:pt x="17" y="14"/>
                      <a:pt x="17" y="14"/>
                    </a:cubicBezTo>
                    <a:cubicBezTo>
                      <a:pt x="17" y="14"/>
                      <a:pt x="17" y="14"/>
                      <a:pt x="17" y="15"/>
                    </a:cubicBezTo>
                    <a:cubicBezTo>
                      <a:pt x="18" y="15"/>
                      <a:pt x="18" y="15"/>
                      <a:pt x="18" y="16"/>
                    </a:cubicBezTo>
                    <a:cubicBezTo>
                      <a:pt x="18" y="16"/>
                      <a:pt x="18" y="16"/>
                      <a:pt x="17" y="16"/>
                    </a:cubicBezTo>
                    <a:cubicBezTo>
                      <a:pt x="17" y="17"/>
                      <a:pt x="17" y="17"/>
                      <a:pt x="17" y="17"/>
                    </a:cubicBezTo>
                    <a:cubicBezTo>
                      <a:pt x="17" y="17"/>
                      <a:pt x="17" y="17"/>
                      <a:pt x="17" y="17"/>
                    </a:cubicBezTo>
                    <a:cubicBezTo>
                      <a:pt x="17" y="17"/>
                      <a:pt x="17" y="17"/>
                      <a:pt x="17" y="18"/>
                    </a:cubicBezTo>
                    <a:cubicBezTo>
                      <a:pt x="17" y="18"/>
                      <a:pt x="17" y="18"/>
                      <a:pt x="16" y="18"/>
                    </a:cubicBezTo>
                    <a:cubicBezTo>
                      <a:pt x="16" y="18"/>
                      <a:pt x="15" y="19"/>
                      <a:pt x="15" y="19"/>
                    </a:cubicBezTo>
                    <a:cubicBezTo>
                      <a:pt x="14" y="19"/>
                      <a:pt x="14" y="19"/>
                      <a:pt x="13" y="19"/>
                    </a:cubicBezTo>
                    <a:cubicBezTo>
                      <a:pt x="12" y="20"/>
                      <a:pt x="11" y="20"/>
                      <a:pt x="10" y="20"/>
                    </a:cubicBezTo>
                    <a:cubicBezTo>
                      <a:pt x="9" y="20"/>
                      <a:pt x="7" y="19"/>
                      <a:pt x="6" y="19"/>
                    </a:cubicBezTo>
                    <a:cubicBezTo>
                      <a:pt x="5" y="19"/>
                      <a:pt x="4" y="18"/>
                      <a:pt x="3" y="17"/>
                    </a:cubicBezTo>
                    <a:cubicBezTo>
                      <a:pt x="2" y="16"/>
                      <a:pt x="1" y="16"/>
                      <a:pt x="1" y="14"/>
                    </a:cubicBezTo>
                    <a:cubicBezTo>
                      <a:pt x="1" y="13"/>
                      <a:pt x="0" y="12"/>
                      <a:pt x="0" y="10"/>
                    </a:cubicBezTo>
                    <a:cubicBezTo>
                      <a:pt x="0" y="9"/>
                      <a:pt x="1" y="7"/>
                      <a:pt x="1" y="6"/>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7" name="Freeform 8748">
                <a:extLst>
                  <a:ext uri="{FF2B5EF4-FFF2-40B4-BE49-F238E27FC236}">
                    <a16:creationId xmlns:a16="http://schemas.microsoft.com/office/drawing/2014/main" id="{A7CA809F-CC25-4766-8873-A6FEF2E4A3CF}"/>
                  </a:ext>
                </a:extLst>
              </p:cNvPr>
              <p:cNvSpPr>
                <a:spLocks/>
              </p:cNvSpPr>
              <p:nvPr/>
            </p:nvSpPr>
            <p:spPr bwMode="auto">
              <a:xfrm>
                <a:off x="-1285875" y="4265730"/>
                <a:ext cx="46038" cy="76200"/>
              </a:xfrm>
              <a:custGeom>
                <a:avLst/>
                <a:gdLst>
                  <a:gd name="T0" fmla="*/ 17 w 17"/>
                  <a:gd name="T1" fmla="*/ 28 h 29"/>
                  <a:gd name="T2" fmla="*/ 16 w 17"/>
                  <a:gd name="T3" fmla="*/ 28 h 29"/>
                  <a:gd name="T4" fmla="*/ 16 w 17"/>
                  <a:gd name="T5" fmla="*/ 28 h 29"/>
                  <a:gd name="T6" fmla="*/ 15 w 17"/>
                  <a:gd name="T7" fmla="*/ 29 h 29"/>
                  <a:gd name="T8" fmla="*/ 14 w 17"/>
                  <a:gd name="T9" fmla="*/ 29 h 29"/>
                  <a:gd name="T10" fmla="*/ 13 w 17"/>
                  <a:gd name="T11" fmla="*/ 29 h 29"/>
                  <a:gd name="T12" fmla="*/ 12 w 17"/>
                  <a:gd name="T13" fmla="*/ 28 h 29"/>
                  <a:gd name="T14" fmla="*/ 11 w 17"/>
                  <a:gd name="T15" fmla="*/ 28 h 29"/>
                  <a:gd name="T16" fmla="*/ 11 w 17"/>
                  <a:gd name="T17" fmla="*/ 28 h 29"/>
                  <a:gd name="T18" fmla="*/ 5 w 17"/>
                  <a:gd name="T19" fmla="*/ 18 h 29"/>
                  <a:gd name="T20" fmla="*/ 5 w 17"/>
                  <a:gd name="T21" fmla="*/ 28 h 29"/>
                  <a:gd name="T22" fmla="*/ 5 w 17"/>
                  <a:gd name="T23" fmla="*/ 28 h 29"/>
                  <a:gd name="T24" fmla="*/ 4 w 17"/>
                  <a:gd name="T25" fmla="*/ 28 h 29"/>
                  <a:gd name="T26" fmla="*/ 3 w 17"/>
                  <a:gd name="T27" fmla="*/ 29 h 29"/>
                  <a:gd name="T28" fmla="*/ 2 w 17"/>
                  <a:gd name="T29" fmla="*/ 29 h 29"/>
                  <a:gd name="T30" fmla="*/ 1 w 17"/>
                  <a:gd name="T31" fmla="*/ 29 h 29"/>
                  <a:gd name="T32" fmla="*/ 0 w 17"/>
                  <a:gd name="T33" fmla="*/ 28 h 29"/>
                  <a:gd name="T34" fmla="*/ 0 w 17"/>
                  <a:gd name="T35" fmla="*/ 28 h 29"/>
                  <a:gd name="T36" fmla="*/ 0 w 17"/>
                  <a:gd name="T37" fmla="*/ 28 h 29"/>
                  <a:gd name="T38" fmla="*/ 0 w 17"/>
                  <a:gd name="T39" fmla="*/ 1 h 29"/>
                  <a:gd name="T40" fmla="*/ 0 w 17"/>
                  <a:gd name="T41" fmla="*/ 0 h 29"/>
                  <a:gd name="T42" fmla="*/ 0 w 17"/>
                  <a:gd name="T43" fmla="*/ 0 h 29"/>
                  <a:gd name="T44" fmla="*/ 1 w 17"/>
                  <a:gd name="T45" fmla="*/ 0 h 29"/>
                  <a:gd name="T46" fmla="*/ 2 w 17"/>
                  <a:gd name="T47" fmla="*/ 0 h 29"/>
                  <a:gd name="T48" fmla="*/ 3 w 17"/>
                  <a:gd name="T49" fmla="*/ 0 h 29"/>
                  <a:gd name="T50" fmla="*/ 4 w 17"/>
                  <a:gd name="T51" fmla="*/ 0 h 29"/>
                  <a:gd name="T52" fmla="*/ 5 w 17"/>
                  <a:gd name="T53" fmla="*/ 0 h 29"/>
                  <a:gd name="T54" fmla="*/ 5 w 17"/>
                  <a:gd name="T55" fmla="*/ 1 h 29"/>
                  <a:gd name="T56" fmla="*/ 5 w 17"/>
                  <a:gd name="T57" fmla="*/ 17 h 29"/>
                  <a:gd name="T58" fmla="*/ 10 w 17"/>
                  <a:gd name="T59" fmla="*/ 10 h 29"/>
                  <a:gd name="T60" fmla="*/ 10 w 17"/>
                  <a:gd name="T61" fmla="*/ 10 h 29"/>
                  <a:gd name="T62" fmla="*/ 11 w 17"/>
                  <a:gd name="T63" fmla="*/ 10 h 29"/>
                  <a:gd name="T64" fmla="*/ 12 w 17"/>
                  <a:gd name="T65" fmla="*/ 9 h 29"/>
                  <a:gd name="T66" fmla="*/ 13 w 17"/>
                  <a:gd name="T67" fmla="*/ 9 h 29"/>
                  <a:gd name="T68" fmla="*/ 14 w 17"/>
                  <a:gd name="T69" fmla="*/ 9 h 29"/>
                  <a:gd name="T70" fmla="*/ 15 w 17"/>
                  <a:gd name="T71" fmla="*/ 10 h 29"/>
                  <a:gd name="T72" fmla="*/ 16 w 17"/>
                  <a:gd name="T73" fmla="*/ 10 h 29"/>
                  <a:gd name="T74" fmla="*/ 16 w 17"/>
                  <a:gd name="T75" fmla="*/ 10 h 29"/>
                  <a:gd name="T76" fmla="*/ 16 w 17"/>
                  <a:gd name="T77" fmla="*/ 11 h 29"/>
                  <a:gd name="T78" fmla="*/ 15 w 17"/>
                  <a:gd name="T79" fmla="*/ 12 h 29"/>
                  <a:gd name="T80" fmla="*/ 10 w 17"/>
                  <a:gd name="T81" fmla="*/ 17 h 29"/>
                  <a:gd name="T82" fmla="*/ 16 w 17"/>
                  <a:gd name="T83" fmla="*/ 27 h 29"/>
                  <a:gd name="T84" fmla="*/ 16 w 17"/>
                  <a:gd name="T85" fmla="*/ 27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6" y="28"/>
                    </a:cubicBezTo>
                    <a:cubicBezTo>
                      <a:pt x="16" y="28"/>
                      <a:pt x="16" y="28"/>
                      <a:pt x="16" y="28"/>
                    </a:cubicBezTo>
                    <a:cubicBezTo>
                      <a:pt x="16" y="28"/>
                      <a:pt x="16" y="29"/>
                      <a:pt x="15" y="29"/>
                    </a:cubicBezTo>
                    <a:cubicBezTo>
                      <a:pt x="15" y="29"/>
                      <a:pt x="14" y="29"/>
                      <a:pt x="14" y="29"/>
                    </a:cubicBezTo>
                    <a:cubicBezTo>
                      <a:pt x="13" y="29"/>
                      <a:pt x="13" y="29"/>
                      <a:pt x="13" y="29"/>
                    </a:cubicBezTo>
                    <a:cubicBezTo>
                      <a:pt x="12" y="29"/>
                      <a:pt x="12" y="28"/>
                      <a:pt x="12" y="28"/>
                    </a:cubicBezTo>
                    <a:cubicBezTo>
                      <a:pt x="11" y="28"/>
                      <a:pt x="11" y="28"/>
                      <a:pt x="11" y="28"/>
                    </a:cubicBezTo>
                    <a:cubicBezTo>
                      <a:pt x="11" y="28"/>
                      <a:pt x="11" y="28"/>
                      <a:pt x="11" y="28"/>
                    </a:cubicBezTo>
                    <a:cubicBezTo>
                      <a:pt x="5" y="18"/>
                      <a:pt x="5" y="18"/>
                      <a:pt x="5" y="18"/>
                    </a:cubicBezTo>
                    <a:cubicBezTo>
                      <a:pt x="5" y="28"/>
                      <a:pt x="5" y="28"/>
                      <a:pt x="5" y="28"/>
                    </a:cubicBezTo>
                    <a:cubicBezTo>
                      <a:pt x="5" y="28"/>
                      <a:pt x="5" y="28"/>
                      <a:pt x="5" y="28"/>
                    </a:cubicBezTo>
                    <a:cubicBezTo>
                      <a:pt x="4" y="28"/>
                      <a:pt x="4" y="28"/>
                      <a:pt x="4" y="28"/>
                    </a:cubicBezTo>
                    <a:cubicBezTo>
                      <a:pt x="4" y="28"/>
                      <a:pt x="4" y="29"/>
                      <a:pt x="3" y="29"/>
                    </a:cubicBezTo>
                    <a:cubicBezTo>
                      <a:pt x="3" y="29"/>
                      <a:pt x="3" y="29"/>
                      <a:pt x="2" y="29"/>
                    </a:cubicBezTo>
                    <a:cubicBezTo>
                      <a:pt x="2" y="29"/>
                      <a:pt x="1" y="29"/>
                      <a:pt x="1" y="29"/>
                    </a:cubicBezTo>
                    <a:cubicBezTo>
                      <a:pt x="1" y="29"/>
                      <a:pt x="0"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4" y="0"/>
                      <a:pt x="5" y="0"/>
                    </a:cubicBezTo>
                    <a:cubicBezTo>
                      <a:pt x="5" y="0"/>
                      <a:pt x="5" y="1"/>
                      <a:pt x="5" y="1"/>
                    </a:cubicBezTo>
                    <a:cubicBezTo>
                      <a:pt x="5" y="17"/>
                      <a:pt x="5" y="17"/>
                      <a:pt x="5" y="17"/>
                    </a:cubicBezTo>
                    <a:cubicBezTo>
                      <a:pt x="10" y="10"/>
                      <a:pt x="10" y="10"/>
                      <a:pt x="10" y="10"/>
                    </a:cubicBezTo>
                    <a:cubicBezTo>
                      <a:pt x="10" y="10"/>
                      <a:pt x="10" y="10"/>
                      <a:pt x="10" y="10"/>
                    </a:cubicBezTo>
                    <a:cubicBezTo>
                      <a:pt x="11" y="10"/>
                      <a:pt x="11" y="10"/>
                      <a:pt x="11" y="10"/>
                    </a:cubicBezTo>
                    <a:cubicBezTo>
                      <a:pt x="11" y="10"/>
                      <a:pt x="12" y="9"/>
                      <a:pt x="12" y="9"/>
                    </a:cubicBezTo>
                    <a:cubicBezTo>
                      <a:pt x="12" y="9"/>
                      <a:pt x="13" y="9"/>
                      <a:pt x="13" y="9"/>
                    </a:cubicBezTo>
                    <a:cubicBezTo>
                      <a:pt x="14" y="9"/>
                      <a:pt x="14" y="9"/>
                      <a:pt x="14" y="9"/>
                    </a:cubicBezTo>
                    <a:cubicBezTo>
                      <a:pt x="15" y="9"/>
                      <a:pt x="15" y="10"/>
                      <a:pt x="15" y="10"/>
                    </a:cubicBezTo>
                    <a:cubicBezTo>
                      <a:pt x="16" y="10"/>
                      <a:pt x="16" y="10"/>
                      <a:pt x="16" y="10"/>
                    </a:cubicBezTo>
                    <a:cubicBezTo>
                      <a:pt x="16" y="10"/>
                      <a:pt x="16" y="10"/>
                      <a:pt x="16" y="10"/>
                    </a:cubicBezTo>
                    <a:cubicBezTo>
                      <a:pt x="16" y="10"/>
                      <a:pt x="16" y="11"/>
                      <a:pt x="16" y="11"/>
                    </a:cubicBezTo>
                    <a:cubicBezTo>
                      <a:pt x="16" y="11"/>
                      <a:pt x="15" y="11"/>
                      <a:pt x="15" y="12"/>
                    </a:cubicBezTo>
                    <a:cubicBezTo>
                      <a:pt x="10" y="17"/>
                      <a:pt x="10" y="17"/>
                      <a:pt x="10" y="17"/>
                    </a:cubicBezTo>
                    <a:cubicBezTo>
                      <a:pt x="16" y="27"/>
                      <a:pt x="16" y="27"/>
                      <a:pt x="16" y="27"/>
                    </a:cubicBezTo>
                    <a:cubicBezTo>
                      <a:pt x="16" y="27"/>
                      <a:pt x="16" y="27"/>
                      <a:pt x="16" y="27"/>
                    </a:cubicBezTo>
                    <a:cubicBezTo>
                      <a:pt x="17" y="27"/>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8" name="Freeform 8749">
                <a:extLst>
                  <a:ext uri="{FF2B5EF4-FFF2-40B4-BE49-F238E27FC236}">
                    <a16:creationId xmlns:a16="http://schemas.microsoft.com/office/drawing/2014/main" id="{59DE07DC-E51C-4B7D-A7B4-DAE68E18F1BB}"/>
                  </a:ext>
                </a:extLst>
              </p:cNvPr>
              <p:cNvSpPr>
                <a:spLocks/>
              </p:cNvSpPr>
              <p:nvPr/>
            </p:nvSpPr>
            <p:spPr bwMode="auto">
              <a:xfrm>
                <a:off x="-1223962" y="4300655"/>
                <a:ext cx="17463" cy="11113"/>
              </a:xfrm>
              <a:custGeom>
                <a:avLst/>
                <a:gdLst>
                  <a:gd name="T0" fmla="*/ 7 w 7"/>
                  <a:gd name="T1" fmla="*/ 4 h 4"/>
                  <a:gd name="T2" fmla="*/ 7 w 7"/>
                  <a:gd name="T3" fmla="*/ 1 h 4"/>
                  <a:gd name="T4" fmla="*/ 4 w 7"/>
                  <a:gd name="T5" fmla="*/ 0 h 4"/>
                  <a:gd name="T6" fmla="*/ 2 w 7"/>
                  <a:gd name="T7" fmla="*/ 1 h 4"/>
                  <a:gd name="T8" fmla="*/ 1 w 7"/>
                  <a:gd name="T9" fmla="*/ 1 h 4"/>
                  <a:gd name="T10" fmla="*/ 0 w 7"/>
                  <a:gd name="T11" fmla="*/ 3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7" y="1"/>
                    </a:cubicBezTo>
                    <a:cubicBezTo>
                      <a:pt x="6" y="1"/>
                      <a:pt x="5" y="0"/>
                      <a:pt x="4" y="0"/>
                    </a:cubicBezTo>
                    <a:cubicBezTo>
                      <a:pt x="3" y="0"/>
                      <a:pt x="2" y="0"/>
                      <a:pt x="2" y="1"/>
                    </a:cubicBezTo>
                    <a:cubicBezTo>
                      <a:pt x="1" y="1"/>
                      <a:pt x="1" y="1"/>
                      <a:pt x="1" y="1"/>
                    </a:cubicBezTo>
                    <a:cubicBezTo>
                      <a:pt x="0" y="2"/>
                      <a:pt x="0" y="2"/>
                      <a:pt x="0" y="3"/>
                    </a:cubicBezTo>
                    <a:cubicBezTo>
                      <a:pt x="0" y="3"/>
                      <a:pt x="0" y="4"/>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9" name="Freeform 8750">
                <a:extLst>
                  <a:ext uri="{FF2B5EF4-FFF2-40B4-BE49-F238E27FC236}">
                    <a16:creationId xmlns:a16="http://schemas.microsoft.com/office/drawing/2014/main" id="{7E786ECB-2E7F-472C-96F1-0C521636AA38}"/>
                  </a:ext>
                </a:extLst>
              </p:cNvPr>
              <p:cNvSpPr>
                <a:spLocks/>
              </p:cNvSpPr>
              <p:nvPr/>
            </p:nvSpPr>
            <p:spPr bwMode="auto">
              <a:xfrm>
                <a:off x="-1239837" y="4289542"/>
                <a:ext cx="47625" cy="52388"/>
              </a:xfrm>
              <a:custGeom>
                <a:avLst/>
                <a:gdLst>
                  <a:gd name="T0" fmla="*/ 18 w 18"/>
                  <a:gd name="T1" fmla="*/ 10 h 20"/>
                  <a:gd name="T2" fmla="*/ 18 w 18"/>
                  <a:gd name="T3" fmla="*/ 11 h 20"/>
                  <a:gd name="T4" fmla="*/ 17 w 18"/>
                  <a:gd name="T5" fmla="*/ 12 h 20"/>
                  <a:gd name="T6" fmla="*/ 6 w 18"/>
                  <a:gd name="T7" fmla="*/ 12 h 20"/>
                  <a:gd name="T8" fmla="*/ 6 w 18"/>
                  <a:gd name="T9" fmla="*/ 13 h 20"/>
                  <a:gd name="T10" fmla="*/ 7 w 18"/>
                  <a:gd name="T11" fmla="*/ 15 h 20"/>
                  <a:gd name="T12" fmla="*/ 8 w 18"/>
                  <a:gd name="T13" fmla="*/ 16 h 20"/>
                  <a:gd name="T14" fmla="*/ 11 w 18"/>
                  <a:gd name="T15" fmla="*/ 16 h 20"/>
                  <a:gd name="T16" fmla="*/ 13 w 18"/>
                  <a:gd name="T17" fmla="*/ 15 h 20"/>
                  <a:gd name="T18" fmla="*/ 15 w 18"/>
                  <a:gd name="T19" fmla="*/ 15 h 20"/>
                  <a:gd name="T20" fmla="*/ 16 w 18"/>
                  <a:gd name="T21" fmla="*/ 14 h 20"/>
                  <a:gd name="T22" fmla="*/ 17 w 18"/>
                  <a:gd name="T23" fmla="*/ 14 h 20"/>
                  <a:gd name="T24" fmla="*/ 17 w 18"/>
                  <a:gd name="T25" fmla="*/ 14 h 20"/>
                  <a:gd name="T26" fmla="*/ 17 w 18"/>
                  <a:gd name="T27" fmla="*/ 14 h 20"/>
                  <a:gd name="T28" fmla="*/ 18 w 18"/>
                  <a:gd name="T29" fmla="*/ 15 h 20"/>
                  <a:gd name="T30" fmla="*/ 18 w 18"/>
                  <a:gd name="T31" fmla="*/ 16 h 20"/>
                  <a:gd name="T32" fmla="*/ 18 w 18"/>
                  <a:gd name="T33" fmla="*/ 16 h 20"/>
                  <a:gd name="T34" fmla="*/ 17 w 18"/>
                  <a:gd name="T35" fmla="*/ 17 h 20"/>
                  <a:gd name="T36" fmla="*/ 17 w 18"/>
                  <a:gd name="T37" fmla="*/ 17 h 20"/>
                  <a:gd name="T38" fmla="*/ 17 w 18"/>
                  <a:gd name="T39" fmla="*/ 18 h 20"/>
                  <a:gd name="T40" fmla="*/ 16 w 18"/>
                  <a:gd name="T41" fmla="*/ 18 h 20"/>
                  <a:gd name="T42" fmla="*/ 15 w 18"/>
                  <a:gd name="T43" fmla="*/ 19 h 20"/>
                  <a:gd name="T44" fmla="*/ 13 w 18"/>
                  <a:gd name="T45" fmla="*/ 19 h 20"/>
                  <a:gd name="T46" fmla="*/ 10 w 18"/>
                  <a:gd name="T47" fmla="*/ 20 h 20"/>
                  <a:gd name="T48" fmla="*/ 6 w 18"/>
                  <a:gd name="T49" fmla="*/ 19 h 20"/>
                  <a:gd name="T50" fmla="*/ 3 w 18"/>
                  <a:gd name="T51" fmla="*/ 17 h 20"/>
                  <a:gd name="T52" fmla="*/ 1 w 18"/>
                  <a:gd name="T53" fmla="*/ 14 h 20"/>
                  <a:gd name="T54" fmla="*/ 0 w 18"/>
                  <a:gd name="T55" fmla="*/ 10 h 20"/>
                  <a:gd name="T56" fmla="*/ 1 w 18"/>
                  <a:gd name="T57" fmla="*/ 6 h 20"/>
                  <a:gd name="T58" fmla="*/ 3 w 18"/>
                  <a:gd name="T59" fmla="*/ 3 h 20"/>
                  <a:gd name="T60" fmla="*/ 6 w 18"/>
                  <a:gd name="T61" fmla="*/ 1 h 20"/>
                  <a:gd name="T62" fmla="*/ 10 w 18"/>
                  <a:gd name="T63" fmla="*/ 0 h 20"/>
                  <a:gd name="T64" fmla="*/ 14 w 18"/>
                  <a:gd name="T65" fmla="*/ 1 h 20"/>
                  <a:gd name="T66" fmla="*/ 16 w 18"/>
                  <a:gd name="T67" fmla="*/ 3 h 20"/>
                  <a:gd name="T68" fmla="*/ 18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6"/>
                    </a:cubicBezTo>
                    <a:cubicBezTo>
                      <a:pt x="9" y="16"/>
                      <a:pt x="10" y="16"/>
                      <a:pt x="11" y="16"/>
                    </a:cubicBezTo>
                    <a:cubicBezTo>
                      <a:pt x="12" y="16"/>
                      <a:pt x="12" y="16"/>
                      <a:pt x="13" y="15"/>
                    </a:cubicBezTo>
                    <a:cubicBezTo>
                      <a:pt x="14" y="15"/>
                      <a:pt x="14" y="15"/>
                      <a:pt x="15" y="15"/>
                    </a:cubicBezTo>
                    <a:cubicBezTo>
                      <a:pt x="15" y="15"/>
                      <a:pt x="16" y="14"/>
                      <a:pt x="16" y="14"/>
                    </a:cubicBezTo>
                    <a:cubicBezTo>
                      <a:pt x="16" y="14"/>
                      <a:pt x="17" y="14"/>
                      <a:pt x="17" y="14"/>
                    </a:cubicBezTo>
                    <a:cubicBezTo>
                      <a:pt x="17" y="14"/>
                      <a:pt x="17" y="14"/>
                      <a:pt x="17" y="14"/>
                    </a:cubicBezTo>
                    <a:cubicBezTo>
                      <a:pt x="17" y="14"/>
                      <a:pt x="17" y="14"/>
                      <a:pt x="17" y="14"/>
                    </a:cubicBezTo>
                    <a:cubicBezTo>
                      <a:pt x="17" y="14"/>
                      <a:pt x="18" y="14"/>
                      <a:pt x="18" y="15"/>
                    </a:cubicBezTo>
                    <a:cubicBezTo>
                      <a:pt x="18" y="15"/>
                      <a:pt x="18" y="15"/>
                      <a:pt x="18" y="16"/>
                    </a:cubicBezTo>
                    <a:cubicBezTo>
                      <a:pt x="18" y="16"/>
                      <a:pt x="18" y="16"/>
                      <a:pt x="18" y="16"/>
                    </a:cubicBezTo>
                    <a:cubicBezTo>
                      <a:pt x="18" y="17"/>
                      <a:pt x="18" y="17"/>
                      <a:pt x="17" y="17"/>
                    </a:cubicBezTo>
                    <a:cubicBezTo>
                      <a:pt x="17" y="17"/>
                      <a:pt x="17" y="17"/>
                      <a:pt x="17" y="17"/>
                    </a:cubicBezTo>
                    <a:cubicBezTo>
                      <a:pt x="17" y="17"/>
                      <a:pt x="17" y="17"/>
                      <a:pt x="17" y="18"/>
                    </a:cubicBezTo>
                    <a:cubicBezTo>
                      <a:pt x="17" y="18"/>
                      <a:pt x="17" y="18"/>
                      <a:pt x="16" y="18"/>
                    </a:cubicBezTo>
                    <a:cubicBezTo>
                      <a:pt x="16" y="18"/>
                      <a:pt x="16" y="19"/>
                      <a:pt x="15" y="19"/>
                    </a:cubicBezTo>
                    <a:cubicBezTo>
                      <a:pt x="14" y="19"/>
                      <a:pt x="14" y="19"/>
                      <a:pt x="13" y="19"/>
                    </a:cubicBezTo>
                    <a:cubicBezTo>
                      <a:pt x="12" y="20"/>
                      <a:pt x="11" y="20"/>
                      <a:pt x="10" y="20"/>
                    </a:cubicBezTo>
                    <a:cubicBezTo>
                      <a:pt x="9" y="20"/>
                      <a:pt x="7" y="19"/>
                      <a:pt x="6" y="19"/>
                    </a:cubicBezTo>
                    <a:cubicBezTo>
                      <a:pt x="5" y="19"/>
                      <a:pt x="4" y="18"/>
                      <a:pt x="3" y="17"/>
                    </a:cubicBezTo>
                    <a:cubicBezTo>
                      <a:pt x="2" y="16"/>
                      <a:pt x="1" y="16"/>
                      <a:pt x="1" y="14"/>
                    </a:cubicBezTo>
                    <a:cubicBezTo>
                      <a:pt x="1" y="13"/>
                      <a:pt x="0" y="12"/>
                      <a:pt x="0" y="10"/>
                    </a:cubicBezTo>
                    <a:cubicBezTo>
                      <a:pt x="0" y="9"/>
                      <a:pt x="1" y="7"/>
                      <a:pt x="1" y="6"/>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40" name="Freeform 8751">
                <a:extLst>
                  <a:ext uri="{FF2B5EF4-FFF2-40B4-BE49-F238E27FC236}">
                    <a16:creationId xmlns:a16="http://schemas.microsoft.com/office/drawing/2014/main" id="{4B3A5EE9-B3AF-45D9-A2D9-07E6A76FF799}"/>
                  </a:ext>
                </a:extLst>
              </p:cNvPr>
              <p:cNvSpPr>
                <a:spLocks/>
              </p:cNvSpPr>
              <p:nvPr/>
            </p:nvSpPr>
            <p:spPr bwMode="auto">
              <a:xfrm>
                <a:off x="-1179512" y="4289542"/>
                <a:ext cx="30163" cy="52388"/>
              </a:xfrm>
              <a:custGeom>
                <a:avLst/>
                <a:gdLst>
                  <a:gd name="T0" fmla="*/ 11 w 11"/>
                  <a:gd name="T1" fmla="*/ 3 h 20"/>
                  <a:gd name="T2" fmla="*/ 11 w 11"/>
                  <a:gd name="T3" fmla="*/ 4 h 20"/>
                  <a:gd name="T4" fmla="*/ 11 w 11"/>
                  <a:gd name="T5" fmla="*/ 4 h 20"/>
                  <a:gd name="T6" fmla="*/ 11 w 11"/>
                  <a:gd name="T7" fmla="*/ 5 h 20"/>
                  <a:gd name="T8" fmla="*/ 11 w 11"/>
                  <a:gd name="T9" fmla="*/ 5 h 20"/>
                  <a:gd name="T10" fmla="*/ 10 w 11"/>
                  <a:gd name="T11" fmla="*/ 5 h 20"/>
                  <a:gd name="T12" fmla="*/ 10 w 11"/>
                  <a:gd name="T13" fmla="*/ 4 h 20"/>
                  <a:gd name="T14" fmla="*/ 9 w 11"/>
                  <a:gd name="T15" fmla="*/ 4 h 20"/>
                  <a:gd name="T16" fmla="*/ 9 w 11"/>
                  <a:gd name="T17" fmla="*/ 4 h 20"/>
                  <a:gd name="T18" fmla="*/ 8 w 11"/>
                  <a:gd name="T19" fmla="*/ 4 h 20"/>
                  <a:gd name="T20" fmla="*/ 7 w 11"/>
                  <a:gd name="T21" fmla="*/ 5 h 20"/>
                  <a:gd name="T22" fmla="*/ 6 w 11"/>
                  <a:gd name="T23" fmla="*/ 6 h 20"/>
                  <a:gd name="T24" fmla="*/ 5 w 11"/>
                  <a:gd name="T25" fmla="*/ 8 h 20"/>
                  <a:gd name="T26" fmla="*/ 5 w 11"/>
                  <a:gd name="T27" fmla="*/ 19 h 20"/>
                  <a:gd name="T28" fmla="*/ 5 w 11"/>
                  <a:gd name="T29" fmla="*/ 19 h 20"/>
                  <a:gd name="T30" fmla="*/ 4 w 11"/>
                  <a:gd name="T31" fmla="*/ 19 h 20"/>
                  <a:gd name="T32" fmla="*/ 3 w 11"/>
                  <a:gd name="T33" fmla="*/ 20 h 20"/>
                  <a:gd name="T34" fmla="*/ 2 w 11"/>
                  <a:gd name="T35" fmla="*/ 20 h 20"/>
                  <a:gd name="T36" fmla="*/ 1 w 11"/>
                  <a:gd name="T37" fmla="*/ 20 h 20"/>
                  <a:gd name="T38" fmla="*/ 0 w 11"/>
                  <a:gd name="T39" fmla="*/ 19 h 20"/>
                  <a:gd name="T40" fmla="*/ 0 w 11"/>
                  <a:gd name="T41" fmla="*/ 19 h 20"/>
                  <a:gd name="T42" fmla="*/ 0 w 11"/>
                  <a:gd name="T43" fmla="*/ 19 h 20"/>
                  <a:gd name="T44" fmla="*/ 0 w 11"/>
                  <a:gd name="T45" fmla="*/ 1 h 20"/>
                  <a:gd name="T46" fmla="*/ 0 w 11"/>
                  <a:gd name="T47" fmla="*/ 1 h 20"/>
                  <a:gd name="T48" fmla="*/ 0 w 11"/>
                  <a:gd name="T49" fmla="*/ 1 h 20"/>
                  <a:gd name="T50" fmla="*/ 1 w 11"/>
                  <a:gd name="T51" fmla="*/ 0 h 20"/>
                  <a:gd name="T52" fmla="*/ 2 w 11"/>
                  <a:gd name="T53" fmla="*/ 0 h 20"/>
                  <a:gd name="T54" fmla="*/ 3 w 11"/>
                  <a:gd name="T55" fmla="*/ 0 h 20"/>
                  <a:gd name="T56" fmla="*/ 4 w 11"/>
                  <a:gd name="T57" fmla="*/ 1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1 h 20"/>
                  <a:gd name="T70" fmla="*/ 9 w 11"/>
                  <a:gd name="T71" fmla="*/ 0 h 20"/>
                  <a:gd name="T72" fmla="*/ 9 w 11"/>
                  <a:gd name="T73" fmla="*/ 0 h 20"/>
                  <a:gd name="T74" fmla="*/ 10 w 11"/>
                  <a:gd name="T75" fmla="*/ 1 h 20"/>
                  <a:gd name="T76" fmla="*/ 11 w 11"/>
                  <a:gd name="T77" fmla="*/ 1 h 20"/>
                  <a:gd name="T78" fmla="*/ 11 w 11"/>
                  <a:gd name="T79" fmla="*/ 1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3"/>
                      <a:pt x="11" y="4"/>
                    </a:cubicBezTo>
                    <a:cubicBezTo>
                      <a:pt x="11" y="4"/>
                      <a:pt x="11" y="4"/>
                      <a:pt x="11" y="4"/>
                    </a:cubicBezTo>
                    <a:cubicBezTo>
                      <a:pt x="11" y="4"/>
                      <a:pt x="11" y="5"/>
                      <a:pt x="11" y="5"/>
                    </a:cubicBezTo>
                    <a:cubicBezTo>
                      <a:pt x="11" y="5"/>
                      <a:pt x="11" y="5"/>
                      <a:pt x="11" y="5"/>
                    </a:cubicBezTo>
                    <a:cubicBezTo>
                      <a:pt x="11" y="5"/>
                      <a:pt x="10" y="5"/>
                      <a:pt x="10" y="5"/>
                    </a:cubicBezTo>
                    <a:cubicBezTo>
                      <a:pt x="10" y="5"/>
                      <a:pt x="10" y="5"/>
                      <a:pt x="10" y="4"/>
                    </a:cubicBezTo>
                    <a:cubicBezTo>
                      <a:pt x="10" y="4"/>
                      <a:pt x="9" y="4"/>
                      <a:pt x="9" y="4"/>
                    </a:cubicBezTo>
                    <a:cubicBezTo>
                      <a:pt x="9" y="4"/>
                      <a:pt x="9" y="4"/>
                      <a:pt x="9" y="4"/>
                    </a:cubicBezTo>
                    <a:cubicBezTo>
                      <a:pt x="8" y="4"/>
                      <a:pt x="8" y="4"/>
                      <a:pt x="8" y="4"/>
                    </a:cubicBezTo>
                    <a:cubicBezTo>
                      <a:pt x="7" y="5"/>
                      <a:pt x="7" y="5"/>
                      <a:pt x="7" y="5"/>
                    </a:cubicBezTo>
                    <a:cubicBezTo>
                      <a:pt x="6" y="5"/>
                      <a:pt x="6" y="6"/>
                      <a:pt x="6" y="6"/>
                    </a:cubicBezTo>
                    <a:cubicBezTo>
                      <a:pt x="5" y="7"/>
                      <a:pt x="5" y="7"/>
                      <a:pt x="5" y="8"/>
                    </a:cubicBezTo>
                    <a:cubicBezTo>
                      <a:pt x="5" y="19"/>
                      <a:pt x="5" y="19"/>
                      <a:pt x="5" y="19"/>
                    </a:cubicBezTo>
                    <a:cubicBezTo>
                      <a:pt x="5" y="19"/>
                      <a:pt x="5" y="19"/>
                      <a:pt x="5" y="19"/>
                    </a:cubicBezTo>
                    <a:cubicBezTo>
                      <a:pt x="5" y="19"/>
                      <a:pt x="4" y="19"/>
                      <a:pt x="4" y="19"/>
                    </a:cubicBezTo>
                    <a:cubicBezTo>
                      <a:pt x="4" y="19"/>
                      <a:pt x="4" y="20"/>
                      <a:pt x="3" y="20"/>
                    </a:cubicBezTo>
                    <a:cubicBezTo>
                      <a:pt x="3" y="20"/>
                      <a:pt x="3" y="20"/>
                      <a:pt x="2" y="20"/>
                    </a:cubicBezTo>
                    <a:cubicBezTo>
                      <a:pt x="2" y="20"/>
                      <a:pt x="1" y="20"/>
                      <a:pt x="1" y="20"/>
                    </a:cubicBezTo>
                    <a:cubicBezTo>
                      <a:pt x="1" y="20"/>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0" y="0"/>
                      <a:pt x="1" y="0"/>
                    </a:cubicBezTo>
                    <a:cubicBezTo>
                      <a:pt x="1" y="0"/>
                      <a:pt x="1" y="0"/>
                      <a:pt x="2" y="0"/>
                    </a:cubicBezTo>
                    <a:cubicBezTo>
                      <a:pt x="2" y="0"/>
                      <a:pt x="3" y="0"/>
                      <a:pt x="3" y="0"/>
                    </a:cubicBezTo>
                    <a:cubicBezTo>
                      <a:pt x="3" y="0"/>
                      <a:pt x="3" y="1"/>
                      <a:pt x="4" y="1"/>
                    </a:cubicBezTo>
                    <a:cubicBezTo>
                      <a:pt x="4" y="1"/>
                      <a:pt x="4" y="1"/>
                      <a:pt x="4" y="1"/>
                    </a:cubicBezTo>
                    <a:cubicBezTo>
                      <a:pt x="4" y="1"/>
                      <a:pt x="4" y="1"/>
                      <a:pt x="4" y="1"/>
                    </a:cubicBezTo>
                    <a:cubicBezTo>
                      <a:pt x="4" y="3"/>
                      <a:pt x="4" y="3"/>
                      <a:pt x="4" y="3"/>
                    </a:cubicBezTo>
                    <a:cubicBezTo>
                      <a:pt x="4" y="3"/>
                      <a:pt x="5" y="2"/>
                      <a:pt x="5" y="2"/>
                    </a:cubicBezTo>
                    <a:cubicBezTo>
                      <a:pt x="6" y="2"/>
                      <a:pt x="6" y="1"/>
                      <a:pt x="7" y="1"/>
                    </a:cubicBezTo>
                    <a:cubicBezTo>
                      <a:pt x="7" y="1"/>
                      <a:pt x="7" y="1"/>
                      <a:pt x="8" y="1"/>
                    </a:cubicBezTo>
                    <a:cubicBezTo>
                      <a:pt x="8" y="0"/>
                      <a:pt x="8" y="0"/>
                      <a:pt x="9" y="0"/>
                    </a:cubicBezTo>
                    <a:cubicBezTo>
                      <a:pt x="9" y="0"/>
                      <a:pt x="9" y="0"/>
                      <a:pt x="9" y="0"/>
                    </a:cubicBezTo>
                    <a:cubicBezTo>
                      <a:pt x="10" y="0"/>
                      <a:pt x="10" y="0"/>
                      <a:pt x="10" y="1"/>
                    </a:cubicBezTo>
                    <a:cubicBezTo>
                      <a:pt x="10" y="1"/>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2"/>
                      <a:pt x="11"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41" name="Freeform 8752">
                <a:extLst>
                  <a:ext uri="{FF2B5EF4-FFF2-40B4-BE49-F238E27FC236}">
                    <a16:creationId xmlns:a16="http://schemas.microsoft.com/office/drawing/2014/main" id="{981C18E7-B893-468C-A301-97A3B213C0DB}"/>
                  </a:ext>
                </a:extLst>
              </p:cNvPr>
              <p:cNvSpPr>
                <a:spLocks/>
              </p:cNvSpPr>
              <p:nvPr/>
            </p:nvSpPr>
            <p:spPr bwMode="auto">
              <a:xfrm>
                <a:off x="-1497013" y="4272080"/>
                <a:ext cx="82550" cy="69850"/>
              </a:xfrm>
              <a:custGeom>
                <a:avLst/>
                <a:gdLst>
                  <a:gd name="T0" fmla="*/ 31 w 31"/>
                  <a:gd name="T1" fmla="*/ 26 h 27"/>
                  <a:gd name="T2" fmla="*/ 31 w 31"/>
                  <a:gd name="T3" fmla="*/ 26 h 27"/>
                  <a:gd name="T4" fmla="*/ 30 w 31"/>
                  <a:gd name="T5" fmla="*/ 26 h 27"/>
                  <a:gd name="T6" fmla="*/ 30 w 31"/>
                  <a:gd name="T7" fmla="*/ 27 h 27"/>
                  <a:gd name="T8" fmla="*/ 28 w 31"/>
                  <a:gd name="T9" fmla="*/ 27 h 27"/>
                  <a:gd name="T10" fmla="*/ 27 w 31"/>
                  <a:gd name="T11" fmla="*/ 27 h 27"/>
                  <a:gd name="T12" fmla="*/ 26 w 31"/>
                  <a:gd name="T13" fmla="*/ 26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7 w 31"/>
                  <a:gd name="T27" fmla="*/ 27 h 27"/>
                  <a:gd name="T28" fmla="*/ 16 w 31"/>
                  <a:gd name="T29" fmla="*/ 27 h 27"/>
                  <a:gd name="T30" fmla="*/ 15 w 31"/>
                  <a:gd name="T31" fmla="*/ 27 h 27"/>
                  <a:gd name="T32" fmla="*/ 14 w 31"/>
                  <a:gd name="T33" fmla="*/ 27 h 27"/>
                  <a:gd name="T34" fmla="*/ 13 w 31"/>
                  <a:gd name="T35" fmla="*/ 26 h 27"/>
                  <a:gd name="T36" fmla="*/ 13 w 31"/>
                  <a:gd name="T37" fmla="*/ 26 h 27"/>
                  <a:gd name="T38" fmla="*/ 13 w 31"/>
                  <a:gd name="T39" fmla="*/ 26 h 27"/>
                  <a:gd name="T40" fmla="*/ 5 w 31"/>
                  <a:gd name="T41" fmla="*/ 4 h 27"/>
                  <a:gd name="T42" fmla="*/ 5 w 31"/>
                  <a:gd name="T43" fmla="*/ 4 h 27"/>
                  <a:gd name="T44" fmla="*/ 5 w 31"/>
                  <a:gd name="T45" fmla="*/ 26 h 27"/>
                  <a:gd name="T46" fmla="*/ 5 w 31"/>
                  <a:gd name="T47" fmla="*/ 26 h 27"/>
                  <a:gd name="T48" fmla="*/ 5 w 31"/>
                  <a:gd name="T49" fmla="*/ 26 h 27"/>
                  <a:gd name="T50" fmla="*/ 4 w 31"/>
                  <a:gd name="T51" fmla="*/ 27 h 27"/>
                  <a:gd name="T52" fmla="*/ 3 w 31"/>
                  <a:gd name="T53" fmla="*/ 27 h 27"/>
                  <a:gd name="T54" fmla="*/ 1 w 31"/>
                  <a:gd name="T55" fmla="*/ 27 h 27"/>
                  <a:gd name="T56" fmla="*/ 1 w 31"/>
                  <a:gd name="T57" fmla="*/ 26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8 w 31"/>
                  <a:gd name="T73" fmla="*/ 1 h 27"/>
                  <a:gd name="T74" fmla="*/ 9 w 31"/>
                  <a:gd name="T75" fmla="*/ 2 h 27"/>
                  <a:gd name="T76" fmla="*/ 10 w 31"/>
                  <a:gd name="T77" fmla="*/ 3 h 27"/>
                  <a:gd name="T78" fmla="*/ 15 w 31"/>
                  <a:gd name="T79" fmla="*/ 19 h 27"/>
                  <a:gd name="T80" fmla="*/ 16 w 31"/>
                  <a:gd name="T81" fmla="*/ 19 h 27"/>
                  <a:gd name="T82" fmla="*/ 21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0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1" y="26"/>
                      <a:pt x="30" y="26"/>
                    </a:cubicBezTo>
                    <a:cubicBezTo>
                      <a:pt x="30" y="27"/>
                      <a:pt x="30" y="27"/>
                      <a:pt x="30" y="27"/>
                    </a:cubicBezTo>
                    <a:cubicBezTo>
                      <a:pt x="29" y="27"/>
                      <a:pt x="29" y="27"/>
                      <a:pt x="28" y="27"/>
                    </a:cubicBezTo>
                    <a:cubicBezTo>
                      <a:pt x="28" y="27"/>
                      <a:pt x="27" y="27"/>
                      <a:pt x="27" y="27"/>
                    </a:cubicBezTo>
                    <a:cubicBezTo>
                      <a:pt x="27" y="27"/>
                      <a:pt x="26" y="27"/>
                      <a:pt x="26" y="26"/>
                    </a:cubicBezTo>
                    <a:cubicBezTo>
                      <a:pt x="26" y="26"/>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7" y="26"/>
                      <a:pt x="17" y="27"/>
                    </a:cubicBezTo>
                    <a:cubicBezTo>
                      <a:pt x="17" y="27"/>
                      <a:pt x="17" y="27"/>
                      <a:pt x="16" y="27"/>
                    </a:cubicBezTo>
                    <a:cubicBezTo>
                      <a:pt x="16" y="27"/>
                      <a:pt x="16" y="27"/>
                      <a:pt x="15" y="27"/>
                    </a:cubicBezTo>
                    <a:cubicBezTo>
                      <a:pt x="15" y="27"/>
                      <a:pt x="14" y="27"/>
                      <a:pt x="14" y="27"/>
                    </a:cubicBezTo>
                    <a:cubicBezTo>
                      <a:pt x="14" y="27"/>
                      <a:pt x="13" y="27"/>
                      <a:pt x="13" y="26"/>
                    </a:cubicBezTo>
                    <a:cubicBezTo>
                      <a:pt x="13" y="26"/>
                      <a:pt x="13" y="26"/>
                      <a:pt x="13" y="26"/>
                    </a:cubicBezTo>
                    <a:cubicBezTo>
                      <a:pt x="13" y="26"/>
                      <a:pt x="13" y="26"/>
                      <a:pt x="13" y="26"/>
                    </a:cubicBezTo>
                    <a:cubicBezTo>
                      <a:pt x="5" y="4"/>
                      <a:pt x="5" y="4"/>
                      <a:pt x="5" y="4"/>
                    </a:cubicBezTo>
                    <a:cubicBezTo>
                      <a:pt x="5" y="4"/>
                      <a:pt x="5" y="4"/>
                      <a:pt x="5" y="4"/>
                    </a:cubicBezTo>
                    <a:cubicBezTo>
                      <a:pt x="5" y="26"/>
                      <a:pt x="5" y="26"/>
                      <a:pt x="5" y="26"/>
                    </a:cubicBezTo>
                    <a:cubicBezTo>
                      <a:pt x="5" y="26"/>
                      <a:pt x="5" y="26"/>
                      <a:pt x="5" y="26"/>
                    </a:cubicBezTo>
                    <a:cubicBezTo>
                      <a:pt x="5" y="26"/>
                      <a:pt x="5" y="26"/>
                      <a:pt x="5" y="26"/>
                    </a:cubicBezTo>
                    <a:cubicBezTo>
                      <a:pt x="4" y="27"/>
                      <a:pt x="4" y="27"/>
                      <a:pt x="4" y="27"/>
                    </a:cubicBezTo>
                    <a:cubicBezTo>
                      <a:pt x="3" y="27"/>
                      <a:pt x="3" y="27"/>
                      <a:pt x="3" y="27"/>
                    </a:cubicBezTo>
                    <a:cubicBezTo>
                      <a:pt x="2" y="27"/>
                      <a:pt x="2" y="27"/>
                      <a:pt x="1" y="27"/>
                    </a:cubicBezTo>
                    <a:cubicBezTo>
                      <a:pt x="1" y="27"/>
                      <a:pt x="1" y="27"/>
                      <a:pt x="1" y="26"/>
                    </a:cubicBezTo>
                    <a:cubicBezTo>
                      <a:pt x="0" y="26"/>
                      <a:pt x="0" y="26"/>
                      <a:pt x="0" y="26"/>
                    </a:cubicBezTo>
                    <a:cubicBezTo>
                      <a:pt x="0" y="26"/>
                      <a:pt x="0" y="26"/>
                      <a:pt x="0" y="26"/>
                    </a:cubicBezTo>
                    <a:cubicBezTo>
                      <a:pt x="0" y="2"/>
                      <a:pt x="0" y="2"/>
                      <a:pt x="0" y="2"/>
                    </a:cubicBezTo>
                    <a:cubicBezTo>
                      <a:pt x="0" y="2"/>
                      <a:pt x="0" y="1"/>
                      <a:pt x="1" y="1"/>
                    </a:cubicBezTo>
                    <a:cubicBezTo>
                      <a:pt x="1" y="0"/>
                      <a:pt x="1" y="0"/>
                      <a:pt x="2" y="0"/>
                    </a:cubicBezTo>
                    <a:cubicBezTo>
                      <a:pt x="6" y="0"/>
                      <a:pt x="6" y="0"/>
                      <a:pt x="6" y="0"/>
                    </a:cubicBezTo>
                    <a:cubicBezTo>
                      <a:pt x="6" y="0"/>
                      <a:pt x="7" y="0"/>
                      <a:pt x="7" y="0"/>
                    </a:cubicBezTo>
                    <a:cubicBezTo>
                      <a:pt x="8" y="0"/>
                      <a:pt x="8" y="1"/>
                      <a:pt x="8" y="1"/>
                    </a:cubicBezTo>
                    <a:cubicBezTo>
                      <a:pt x="9" y="1"/>
                      <a:pt x="9" y="1"/>
                      <a:pt x="9" y="2"/>
                    </a:cubicBezTo>
                    <a:cubicBezTo>
                      <a:pt x="9" y="2"/>
                      <a:pt x="10" y="3"/>
                      <a:pt x="10" y="3"/>
                    </a:cubicBezTo>
                    <a:cubicBezTo>
                      <a:pt x="15" y="19"/>
                      <a:pt x="15" y="19"/>
                      <a:pt x="15" y="19"/>
                    </a:cubicBezTo>
                    <a:cubicBezTo>
                      <a:pt x="16" y="19"/>
                      <a:pt x="16" y="19"/>
                      <a:pt x="16" y="19"/>
                    </a:cubicBezTo>
                    <a:cubicBezTo>
                      <a:pt x="21" y="3"/>
                      <a:pt x="21" y="3"/>
                      <a:pt x="21" y="3"/>
                    </a:cubicBezTo>
                    <a:cubicBezTo>
                      <a:pt x="22" y="3"/>
                      <a:pt x="22" y="2"/>
                      <a:pt x="22" y="2"/>
                    </a:cubicBezTo>
                    <a:cubicBezTo>
                      <a:pt x="22" y="1"/>
                      <a:pt x="22" y="1"/>
                      <a:pt x="23" y="1"/>
                    </a:cubicBezTo>
                    <a:cubicBezTo>
                      <a:pt x="23" y="1"/>
                      <a:pt x="23" y="0"/>
                      <a:pt x="24" y="0"/>
                    </a:cubicBezTo>
                    <a:cubicBezTo>
                      <a:pt x="24" y="0"/>
                      <a:pt x="25" y="0"/>
                      <a:pt x="25" y="0"/>
                    </a:cubicBezTo>
                    <a:cubicBezTo>
                      <a:pt x="29" y="0"/>
                      <a:pt x="29" y="0"/>
                      <a:pt x="29" y="0"/>
                    </a:cubicBezTo>
                    <a:cubicBezTo>
                      <a:pt x="29" y="0"/>
                      <a:pt x="29" y="0"/>
                      <a:pt x="30" y="0"/>
                    </a:cubicBezTo>
                    <a:cubicBezTo>
                      <a:pt x="30" y="0"/>
                      <a:pt x="30" y="0"/>
                      <a:pt x="30" y="1"/>
                    </a:cubicBezTo>
                    <a:cubicBezTo>
                      <a:pt x="30"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2" name="Freeform 8753">
                <a:extLst>
                  <a:ext uri="{FF2B5EF4-FFF2-40B4-BE49-F238E27FC236}">
                    <a16:creationId xmlns:a16="http://schemas.microsoft.com/office/drawing/2014/main" id="{4D93C7CF-5796-49E7-BB55-60B909A82507}"/>
                  </a:ext>
                </a:extLst>
              </p:cNvPr>
              <p:cNvSpPr>
                <a:spLocks noEditPoints="1"/>
              </p:cNvSpPr>
              <p:nvPr/>
            </p:nvSpPr>
            <p:spPr bwMode="auto">
              <a:xfrm>
                <a:off x="-1403350" y="4287955"/>
                <a:ext cx="47625" cy="53975"/>
              </a:xfrm>
              <a:custGeom>
                <a:avLst/>
                <a:gdLst>
                  <a:gd name="T0" fmla="*/ 18 w 18"/>
                  <a:gd name="T1" fmla="*/ 10 h 21"/>
                  <a:gd name="T2" fmla="*/ 18 w 18"/>
                  <a:gd name="T3" fmla="*/ 12 h 21"/>
                  <a:gd name="T4" fmla="*/ 17 w 18"/>
                  <a:gd name="T5" fmla="*/ 12 h 21"/>
                  <a:gd name="T6" fmla="*/ 5 w 18"/>
                  <a:gd name="T7" fmla="*/ 12 h 21"/>
                  <a:gd name="T8" fmla="*/ 6 w 18"/>
                  <a:gd name="T9" fmla="*/ 14 h 21"/>
                  <a:gd name="T10" fmla="*/ 7 w 18"/>
                  <a:gd name="T11" fmla="*/ 16 h 21"/>
                  <a:gd name="T12" fmla="*/ 8 w 18"/>
                  <a:gd name="T13" fmla="*/ 17 h 21"/>
                  <a:gd name="T14" fmla="*/ 10 w 18"/>
                  <a:gd name="T15" fmla="*/ 17 h 21"/>
                  <a:gd name="T16" fmla="*/ 13 w 18"/>
                  <a:gd name="T17" fmla="*/ 17 h 21"/>
                  <a:gd name="T18" fmla="*/ 15 w 18"/>
                  <a:gd name="T19" fmla="*/ 17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7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7" y="12"/>
                      <a:pt x="17" y="12"/>
                      <a:pt x="17" y="12"/>
                    </a:cubicBezTo>
                    <a:cubicBezTo>
                      <a:pt x="5" y="12"/>
                      <a:pt x="5" y="12"/>
                      <a:pt x="5" y="12"/>
                    </a:cubicBezTo>
                    <a:cubicBezTo>
                      <a:pt x="5" y="13"/>
                      <a:pt x="6" y="14"/>
                      <a:pt x="6" y="14"/>
                    </a:cubicBezTo>
                    <a:cubicBezTo>
                      <a:pt x="6" y="15"/>
                      <a:pt x="6" y="15"/>
                      <a:pt x="7" y="16"/>
                    </a:cubicBezTo>
                    <a:cubicBezTo>
                      <a:pt x="7" y="16"/>
                      <a:pt x="8" y="17"/>
                      <a:pt x="8" y="17"/>
                    </a:cubicBezTo>
                    <a:cubicBezTo>
                      <a:pt x="9" y="17"/>
                      <a:pt x="10" y="17"/>
                      <a:pt x="10" y="17"/>
                    </a:cubicBezTo>
                    <a:cubicBezTo>
                      <a:pt x="11" y="17"/>
                      <a:pt x="12" y="17"/>
                      <a:pt x="13" y="17"/>
                    </a:cubicBezTo>
                    <a:cubicBezTo>
                      <a:pt x="14" y="17"/>
                      <a:pt x="14" y="17"/>
                      <a:pt x="15" y="17"/>
                    </a:cubicBezTo>
                    <a:cubicBezTo>
                      <a:pt x="15" y="16"/>
                      <a:pt x="16" y="16"/>
                      <a:pt x="16" y="16"/>
                    </a:cubicBezTo>
                    <a:cubicBezTo>
                      <a:pt x="16" y="16"/>
                      <a:pt x="16" y="16"/>
                      <a:pt x="17" y="16"/>
                    </a:cubicBezTo>
                    <a:cubicBezTo>
                      <a:pt x="17"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20"/>
                      <a:pt x="17" y="20"/>
                    </a:cubicBezTo>
                    <a:cubicBezTo>
                      <a:pt x="17" y="20"/>
                      <a:pt x="17" y="20"/>
                      <a:pt x="16" y="20"/>
                    </a:cubicBezTo>
                    <a:cubicBezTo>
                      <a:pt x="16" y="20"/>
                      <a:pt x="15" y="20"/>
                      <a:pt x="15" y="20"/>
                    </a:cubicBezTo>
                    <a:cubicBezTo>
                      <a:pt x="14" y="21"/>
                      <a:pt x="13" y="21"/>
                      <a:pt x="13" y="21"/>
                    </a:cubicBezTo>
                    <a:cubicBezTo>
                      <a:pt x="12" y="21"/>
                      <a:pt x="11" y="21"/>
                      <a:pt x="10" y="21"/>
                    </a:cubicBezTo>
                    <a:cubicBezTo>
                      <a:pt x="8" y="21"/>
                      <a:pt x="7" y="21"/>
                      <a:pt x="6" y="20"/>
                    </a:cubicBezTo>
                    <a:cubicBezTo>
                      <a:pt x="5" y="20"/>
                      <a:pt x="3" y="19"/>
                      <a:pt x="3" y="19"/>
                    </a:cubicBezTo>
                    <a:cubicBezTo>
                      <a:pt x="2" y="18"/>
                      <a:pt x="1" y="17"/>
                      <a:pt x="1" y="15"/>
                    </a:cubicBezTo>
                    <a:cubicBezTo>
                      <a:pt x="0" y="14"/>
                      <a:pt x="0" y="13"/>
                      <a:pt x="0" y="11"/>
                    </a:cubicBezTo>
                    <a:cubicBezTo>
                      <a:pt x="0" y="9"/>
                      <a:pt x="0" y="8"/>
                      <a:pt x="1" y="7"/>
                    </a:cubicBezTo>
                    <a:cubicBezTo>
                      <a:pt x="1" y="5"/>
                      <a:pt x="2" y="4"/>
                      <a:pt x="3" y="3"/>
                    </a:cubicBezTo>
                    <a:cubicBezTo>
                      <a:pt x="4" y="2"/>
                      <a:pt x="4" y="2"/>
                      <a:pt x="6" y="1"/>
                    </a:cubicBezTo>
                    <a:cubicBezTo>
                      <a:pt x="7" y="1"/>
                      <a:pt x="8" y="0"/>
                      <a:pt x="10" y="0"/>
                    </a:cubicBezTo>
                    <a:cubicBezTo>
                      <a:pt x="11" y="0"/>
                      <a:pt x="12" y="1"/>
                      <a:pt x="13" y="1"/>
                    </a:cubicBezTo>
                    <a:cubicBezTo>
                      <a:pt x="15" y="2"/>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5"/>
                      <a:pt x="11" y="4"/>
                      <a:pt x="9" y="4"/>
                    </a:cubicBezTo>
                    <a:cubicBezTo>
                      <a:pt x="9" y="4"/>
                      <a:pt x="8" y="4"/>
                      <a:pt x="8" y="4"/>
                    </a:cubicBezTo>
                    <a:cubicBezTo>
                      <a:pt x="7" y="5"/>
                      <a:pt x="7" y="5"/>
                      <a:pt x="7" y="5"/>
                    </a:cubicBezTo>
                    <a:cubicBezTo>
                      <a:pt x="6" y="6"/>
                      <a:pt x="6" y="6"/>
                      <a:pt x="6" y="7"/>
                    </a:cubicBezTo>
                    <a:cubicBezTo>
                      <a:pt x="6" y="8"/>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3" name="Freeform 8754">
                <a:extLst>
                  <a:ext uri="{FF2B5EF4-FFF2-40B4-BE49-F238E27FC236}">
                    <a16:creationId xmlns:a16="http://schemas.microsoft.com/office/drawing/2014/main" id="{24C3A5F8-E670-440F-A14A-5D68F48FF9D0}"/>
                  </a:ext>
                </a:extLst>
              </p:cNvPr>
              <p:cNvSpPr>
                <a:spLocks noEditPoints="1"/>
              </p:cNvSpPr>
              <p:nvPr/>
            </p:nvSpPr>
            <p:spPr bwMode="auto">
              <a:xfrm>
                <a:off x="-1347787" y="4287955"/>
                <a:ext cx="49213" cy="53975"/>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7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4"/>
                      <a:pt x="6" y="14"/>
                    </a:cubicBezTo>
                    <a:cubicBezTo>
                      <a:pt x="6" y="15"/>
                      <a:pt x="6" y="15"/>
                      <a:pt x="7" y="16"/>
                    </a:cubicBezTo>
                    <a:cubicBezTo>
                      <a:pt x="7" y="16"/>
                      <a:pt x="8" y="17"/>
                      <a:pt x="8" y="17"/>
                    </a:cubicBezTo>
                    <a:cubicBezTo>
                      <a:pt x="9" y="17"/>
                      <a:pt x="10" y="17"/>
                      <a:pt x="11" y="17"/>
                    </a:cubicBezTo>
                    <a:cubicBezTo>
                      <a:pt x="11" y="17"/>
                      <a:pt x="12" y="17"/>
                      <a:pt x="13" y="17"/>
                    </a:cubicBezTo>
                    <a:cubicBezTo>
                      <a:pt x="14" y="17"/>
                      <a:pt x="14" y="17"/>
                      <a:pt x="15" y="17"/>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20"/>
                      <a:pt x="17" y="20"/>
                    </a:cubicBezTo>
                    <a:cubicBezTo>
                      <a:pt x="17" y="20"/>
                      <a:pt x="17" y="20"/>
                      <a:pt x="16" y="20"/>
                    </a:cubicBezTo>
                    <a:cubicBezTo>
                      <a:pt x="16" y="20"/>
                      <a:pt x="15" y="20"/>
                      <a:pt x="15" y="20"/>
                    </a:cubicBezTo>
                    <a:cubicBezTo>
                      <a:pt x="14" y="21"/>
                      <a:pt x="13" y="21"/>
                      <a:pt x="13" y="21"/>
                    </a:cubicBezTo>
                    <a:cubicBezTo>
                      <a:pt x="12" y="21"/>
                      <a:pt x="11" y="21"/>
                      <a:pt x="10" y="21"/>
                    </a:cubicBezTo>
                    <a:cubicBezTo>
                      <a:pt x="8"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2" y="1"/>
                      <a:pt x="14" y="1"/>
                    </a:cubicBezTo>
                    <a:cubicBezTo>
                      <a:pt x="15" y="2"/>
                      <a:pt x="16" y="2"/>
                      <a:pt x="16" y="3"/>
                    </a:cubicBezTo>
                    <a:cubicBezTo>
                      <a:pt x="17" y="4"/>
                      <a:pt x="17" y="5"/>
                      <a:pt x="18" y="6"/>
                    </a:cubicBezTo>
                    <a:cubicBezTo>
                      <a:pt x="18" y="7"/>
                      <a:pt x="18" y="8"/>
                      <a:pt x="18" y="9"/>
                    </a:cubicBezTo>
                    <a:lnTo>
                      <a:pt x="18" y="10"/>
                    </a:lnTo>
                    <a:close/>
                    <a:moveTo>
                      <a:pt x="13" y="9"/>
                    </a:moveTo>
                    <a:cubicBezTo>
                      <a:pt x="13" y="7"/>
                      <a:pt x="13" y="6"/>
                      <a:pt x="12" y="5"/>
                    </a:cubicBezTo>
                    <a:cubicBezTo>
                      <a:pt x="12" y="5"/>
                      <a:pt x="11" y="4"/>
                      <a:pt x="10" y="4"/>
                    </a:cubicBezTo>
                    <a:cubicBezTo>
                      <a:pt x="9" y="4"/>
                      <a:pt x="8" y="4"/>
                      <a:pt x="8" y="4"/>
                    </a:cubicBezTo>
                    <a:cubicBezTo>
                      <a:pt x="7" y="5"/>
                      <a:pt x="7" y="5"/>
                      <a:pt x="7" y="5"/>
                    </a:cubicBezTo>
                    <a:cubicBezTo>
                      <a:pt x="6" y="6"/>
                      <a:pt x="6" y="6"/>
                      <a:pt x="6" y="7"/>
                    </a:cubicBezTo>
                    <a:cubicBezTo>
                      <a:pt x="6" y="8"/>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4" name="Freeform 8755">
                <a:extLst>
                  <a:ext uri="{FF2B5EF4-FFF2-40B4-BE49-F238E27FC236}">
                    <a16:creationId xmlns:a16="http://schemas.microsoft.com/office/drawing/2014/main" id="{8EE76588-8812-41C4-9CCB-E0017EB9598E}"/>
                  </a:ext>
                </a:extLst>
              </p:cNvPr>
              <p:cNvSpPr>
                <a:spLocks/>
              </p:cNvSpPr>
              <p:nvPr/>
            </p:nvSpPr>
            <p:spPr bwMode="auto">
              <a:xfrm>
                <a:off x="-1289050" y="4265730"/>
                <a:ext cx="46038" cy="76200"/>
              </a:xfrm>
              <a:custGeom>
                <a:avLst/>
                <a:gdLst>
                  <a:gd name="T0" fmla="*/ 17 w 17"/>
                  <a:gd name="T1" fmla="*/ 28 h 29"/>
                  <a:gd name="T2" fmla="*/ 17 w 17"/>
                  <a:gd name="T3" fmla="*/ 28 h 29"/>
                  <a:gd name="T4" fmla="*/ 17 w 17"/>
                  <a:gd name="T5" fmla="*/ 29 h 29"/>
                  <a:gd name="T6" fmla="*/ 16 w 17"/>
                  <a:gd name="T7" fmla="*/ 29 h 29"/>
                  <a:gd name="T8" fmla="*/ 15 w 17"/>
                  <a:gd name="T9" fmla="*/ 29 h 29"/>
                  <a:gd name="T10" fmla="*/ 13 w 17"/>
                  <a:gd name="T11" fmla="*/ 29 h 29"/>
                  <a:gd name="T12" fmla="*/ 13 w 17"/>
                  <a:gd name="T13" fmla="*/ 29 h 29"/>
                  <a:gd name="T14" fmla="*/ 12 w 17"/>
                  <a:gd name="T15" fmla="*/ 28 h 29"/>
                  <a:gd name="T16" fmla="*/ 12 w 17"/>
                  <a:gd name="T17" fmla="*/ 28 h 29"/>
                  <a:gd name="T18" fmla="*/ 6 w 17"/>
                  <a:gd name="T19" fmla="*/ 18 h 29"/>
                  <a:gd name="T20" fmla="*/ 6 w 17"/>
                  <a:gd name="T21" fmla="*/ 28 h 29"/>
                  <a:gd name="T22" fmla="*/ 6 w 17"/>
                  <a:gd name="T23" fmla="*/ 28 h 29"/>
                  <a:gd name="T24" fmla="*/ 5 w 17"/>
                  <a:gd name="T25" fmla="*/ 29 h 29"/>
                  <a:gd name="T26" fmla="*/ 4 w 17"/>
                  <a:gd name="T27" fmla="*/ 29 h 29"/>
                  <a:gd name="T28" fmla="*/ 3 w 17"/>
                  <a:gd name="T29" fmla="*/ 29 h 29"/>
                  <a:gd name="T30" fmla="*/ 2 w 17"/>
                  <a:gd name="T31" fmla="*/ 29 h 29"/>
                  <a:gd name="T32" fmla="*/ 1 w 17"/>
                  <a:gd name="T33" fmla="*/ 29 h 29"/>
                  <a:gd name="T34" fmla="*/ 1 w 17"/>
                  <a:gd name="T35" fmla="*/ 28 h 29"/>
                  <a:gd name="T36" fmla="*/ 0 w 17"/>
                  <a:gd name="T37" fmla="*/ 28 h 29"/>
                  <a:gd name="T38" fmla="*/ 0 w 17"/>
                  <a:gd name="T39" fmla="*/ 1 h 29"/>
                  <a:gd name="T40" fmla="*/ 1 w 17"/>
                  <a:gd name="T41" fmla="*/ 1 h 29"/>
                  <a:gd name="T42" fmla="*/ 1 w 17"/>
                  <a:gd name="T43" fmla="*/ 0 h 29"/>
                  <a:gd name="T44" fmla="*/ 2 w 17"/>
                  <a:gd name="T45" fmla="*/ 0 h 29"/>
                  <a:gd name="T46" fmla="*/ 3 w 17"/>
                  <a:gd name="T47" fmla="*/ 0 h 29"/>
                  <a:gd name="T48" fmla="*/ 4 w 17"/>
                  <a:gd name="T49" fmla="*/ 0 h 29"/>
                  <a:gd name="T50" fmla="*/ 5 w 17"/>
                  <a:gd name="T51" fmla="*/ 0 h 29"/>
                  <a:gd name="T52" fmla="*/ 6 w 17"/>
                  <a:gd name="T53" fmla="*/ 1 h 29"/>
                  <a:gd name="T54" fmla="*/ 6 w 17"/>
                  <a:gd name="T55" fmla="*/ 1 h 29"/>
                  <a:gd name="T56" fmla="*/ 6 w 17"/>
                  <a:gd name="T57" fmla="*/ 17 h 29"/>
                  <a:gd name="T58" fmla="*/ 11 w 17"/>
                  <a:gd name="T59" fmla="*/ 10 h 29"/>
                  <a:gd name="T60" fmla="*/ 11 w 17"/>
                  <a:gd name="T61" fmla="*/ 9 h 29"/>
                  <a:gd name="T62" fmla="*/ 12 w 17"/>
                  <a:gd name="T63" fmla="*/ 9 h 29"/>
                  <a:gd name="T64" fmla="*/ 13 w 17"/>
                  <a:gd name="T65" fmla="*/ 9 h 29"/>
                  <a:gd name="T66" fmla="*/ 14 w 17"/>
                  <a:gd name="T67" fmla="*/ 9 h 29"/>
                  <a:gd name="T68" fmla="*/ 15 w 17"/>
                  <a:gd name="T69" fmla="*/ 9 h 29"/>
                  <a:gd name="T70" fmla="*/ 16 w 17"/>
                  <a:gd name="T71" fmla="*/ 9 h 29"/>
                  <a:gd name="T72" fmla="*/ 17 w 17"/>
                  <a:gd name="T73" fmla="*/ 9 h 29"/>
                  <a:gd name="T74" fmla="*/ 17 w 17"/>
                  <a:gd name="T75" fmla="*/ 10 h 29"/>
                  <a:gd name="T76" fmla="*/ 17 w 17"/>
                  <a:gd name="T77" fmla="*/ 10 h 29"/>
                  <a:gd name="T78" fmla="*/ 16 w 17"/>
                  <a:gd name="T79" fmla="*/ 11 h 29"/>
                  <a:gd name="T80" fmla="*/ 11 w 17"/>
                  <a:gd name="T81" fmla="*/ 17 h 29"/>
                  <a:gd name="T82" fmla="*/ 17 w 17"/>
                  <a:gd name="T83" fmla="*/ 27 h 29"/>
                  <a:gd name="T84" fmla="*/ 17 w 17"/>
                  <a:gd name="T85" fmla="*/ 27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8"/>
                      <a:pt x="17" y="28"/>
                      <a:pt x="17" y="29"/>
                    </a:cubicBezTo>
                    <a:cubicBezTo>
                      <a:pt x="17" y="29"/>
                      <a:pt x="16" y="29"/>
                      <a:pt x="16" y="29"/>
                    </a:cubicBezTo>
                    <a:cubicBezTo>
                      <a:pt x="16" y="29"/>
                      <a:pt x="15" y="29"/>
                      <a:pt x="15" y="29"/>
                    </a:cubicBezTo>
                    <a:cubicBezTo>
                      <a:pt x="14" y="29"/>
                      <a:pt x="14" y="29"/>
                      <a:pt x="13" y="29"/>
                    </a:cubicBezTo>
                    <a:cubicBezTo>
                      <a:pt x="13" y="29"/>
                      <a:pt x="13" y="29"/>
                      <a:pt x="13" y="29"/>
                    </a:cubicBezTo>
                    <a:cubicBezTo>
                      <a:pt x="12" y="28"/>
                      <a:pt x="12" y="28"/>
                      <a:pt x="12" y="28"/>
                    </a:cubicBezTo>
                    <a:cubicBezTo>
                      <a:pt x="12" y="28"/>
                      <a:pt x="12" y="28"/>
                      <a:pt x="12" y="28"/>
                    </a:cubicBezTo>
                    <a:cubicBezTo>
                      <a:pt x="6" y="18"/>
                      <a:pt x="6" y="18"/>
                      <a:pt x="6" y="18"/>
                    </a:cubicBezTo>
                    <a:cubicBezTo>
                      <a:pt x="6" y="28"/>
                      <a:pt x="6" y="28"/>
                      <a:pt x="6" y="28"/>
                    </a:cubicBezTo>
                    <a:cubicBezTo>
                      <a:pt x="6" y="28"/>
                      <a:pt x="6" y="28"/>
                      <a:pt x="6" y="28"/>
                    </a:cubicBezTo>
                    <a:cubicBezTo>
                      <a:pt x="5" y="28"/>
                      <a:pt x="5" y="28"/>
                      <a:pt x="5" y="29"/>
                    </a:cubicBezTo>
                    <a:cubicBezTo>
                      <a:pt x="5" y="29"/>
                      <a:pt x="5" y="29"/>
                      <a:pt x="4" y="29"/>
                    </a:cubicBezTo>
                    <a:cubicBezTo>
                      <a:pt x="4" y="29"/>
                      <a:pt x="4" y="29"/>
                      <a:pt x="3" y="29"/>
                    </a:cubicBezTo>
                    <a:cubicBezTo>
                      <a:pt x="3" y="29"/>
                      <a:pt x="2" y="29"/>
                      <a:pt x="2" y="29"/>
                    </a:cubicBezTo>
                    <a:cubicBezTo>
                      <a:pt x="1" y="29"/>
                      <a:pt x="1" y="29"/>
                      <a:pt x="1" y="29"/>
                    </a:cubicBezTo>
                    <a:cubicBezTo>
                      <a:pt x="1" y="28"/>
                      <a:pt x="1" y="28"/>
                      <a:pt x="1" y="28"/>
                    </a:cubicBezTo>
                    <a:cubicBezTo>
                      <a:pt x="1" y="28"/>
                      <a:pt x="0" y="28"/>
                      <a:pt x="0" y="28"/>
                    </a:cubicBezTo>
                    <a:cubicBezTo>
                      <a:pt x="0" y="1"/>
                      <a:pt x="0" y="1"/>
                      <a:pt x="0" y="1"/>
                    </a:cubicBezTo>
                    <a:cubicBezTo>
                      <a:pt x="0" y="1"/>
                      <a:pt x="1" y="1"/>
                      <a:pt x="1" y="1"/>
                    </a:cubicBezTo>
                    <a:cubicBezTo>
                      <a:pt x="1" y="1"/>
                      <a:pt x="1" y="0"/>
                      <a:pt x="1" y="0"/>
                    </a:cubicBezTo>
                    <a:cubicBezTo>
                      <a:pt x="1" y="0"/>
                      <a:pt x="1" y="0"/>
                      <a:pt x="2" y="0"/>
                    </a:cubicBezTo>
                    <a:cubicBezTo>
                      <a:pt x="2" y="0"/>
                      <a:pt x="3" y="0"/>
                      <a:pt x="3" y="0"/>
                    </a:cubicBezTo>
                    <a:cubicBezTo>
                      <a:pt x="4" y="0"/>
                      <a:pt x="4" y="0"/>
                      <a:pt x="4" y="0"/>
                    </a:cubicBezTo>
                    <a:cubicBezTo>
                      <a:pt x="5" y="0"/>
                      <a:pt x="5" y="0"/>
                      <a:pt x="5" y="0"/>
                    </a:cubicBezTo>
                    <a:cubicBezTo>
                      <a:pt x="5" y="0"/>
                      <a:pt x="5" y="1"/>
                      <a:pt x="6" y="1"/>
                    </a:cubicBezTo>
                    <a:cubicBezTo>
                      <a:pt x="6" y="1"/>
                      <a:pt x="6" y="1"/>
                      <a:pt x="6" y="1"/>
                    </a:cubicBezTo>
                    <a:cubicBezTo>
                      <a:pt x="6" y="17"/>
                      <a:pt x="6" y="17"/>
                      <a:pt x="6" y="17"/>
                    </a:cubicBezTo>
                    <a:cubicBezTo>
                      <a:pt x="11" y="10"/>
                      <a:pt x="11" y="10"/>
                      <a:pt x="11" y="10"/>
                    </a:cubicBezTo>
                    <a:cubicBezTo>
                      <a:pt x="11" y="10"/>
                      <a:pt x="11" y="9"/>
                      <a:pt x="11" y="9"/>
                    </a:cubicBezTo>
                    <a:cubicBezTo>
                      <a:pt x="12" y="9"/>
                      <a:pt x="12" y="9"/>
                      <a:pt x="12" y="9"/>
                    </a:cubicBezTo>
                    <a:cubicBezTo>
                      <a:pt x="12" y="9"/>
                      <a:pt x="12" y="9"/>
                      <a:pt x="13" y="9"/>
                    </a:cubicBezTo>
                    <a:cubicBezTo>
                      <a:pt x="13" y="9"/>
                      <a:pt x="14" y="9"/>
                      <a:pt x="14" y="9"/>
                    </a:cubicBezTo>
                    <a:cubicBezTo>
                      <a:pt x="15" y="9"/>
                      <a:pt x="15" y="9"/>
                      <a:pt x="15" y="9"/>
                    </a:cubicBezTo>
                    <a:cubicBezTo>
                      <a:pt x="16" y="9"/>
                      <a:pt x="16" y="9"/>
                      <a:pt x="16" y="9"/>
                    </a:cubicBezTo>
                    <a:cubicBezTo>
                      <a:pt x="16" y="9"/>
                      <a:pt x="17" y="9"/>
                      <a:pt x="17" y="9"/>
                    </a:cubicBezTo>
                    <a:cubicBezTo>
                      <a:pt x="17" y="9"/>
                      <a:pt x="17" y="10"/>
                      <a:pt x="17" y="10"/>
                    </a:cubicBezTo>
                    <a:cubicBezTo>
                      <a:pt x="17" y="10"/>
                      <a:pt x="17" y="10"/>
                      <a:pt x="17" y="10"/>
                    </a:cubicBezTo>
                    <a:cubicBezTo>
                      <a:pt x="16" y="11"/>
                      <a:pt x="16" y="11"/>
                      <a:pt x="16" y="11"/>
                    </a:cubicBezTo>
                    <a:cubicBezTo>
                      <a:pt x="11" y="17"/>
                      <a:pt x="11" y="17"/>
                      <a:pt x="11" y="17"/>
                    </a:cubicBezTo>
                    <a:cubicBezTo>
                      <a:pt x="17" y="27"/>
                      <a:pt x="17" y="27"/>
                      <a:pt x="17" y="27"/>
                    </a:cubicBezTo>
                    <a:cubicBezTo>
                      <a:pt x="17" y="27"/>
                      <a:pt x="17" y="27"/>
                      <a:pt x="17" y="27"/>
                    </a:cubicBezTo>
                    <a:cubicBezTo>
                      <a:pt x="17" y="28"/>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5" name="Freeform 8756">
                <a:extLst>
                  <a:ext uri="{FF2B5EF4-FFF2-40B4-BE49-F238E27FC236}">
                    <a16:creationId xmlns:a16="http://schemas.microsoft.com/office/drawing/2014/main" id="{9A37CB0B-D620-40B2-95D1-74E41DFB43C0}"/>
                  </a:ext>
                </a:extLst>
              </p:cNvPr>
              <p:cNvSpPr>
                <a:spLocks noEditPoints="1"/>
              </p:cNvSpPr>
              <p:nvPr/>
            </p:nvSpPr>
            <p:spPr bwMode="auto">
              <a:xfrm>
                <a:off x="-1239837" y="4287955"/>
                <a:ext cx="47625" cy="53975"/>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7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4"/>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7"/>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20"/>
                      <a:pt x="17" y="20"/>
                    </a:cubicBezTo>
                    <a:cubicBezTo>
                      <a:pt x="17" y="20"/>
                      <a:pt x="17" y="20"/>
                      <a:pt x="16" y="20"/>
                    </a:cubicBezTo>
                    <a:cubicBezTo>
                      <a:pt x="16" y="20"/>
                      <a:pt x="15" y="20"/>
                      <a:pt x="15" y="20"/>
                    </a:cubicBezTo>
                    <a:cubicBezTo>
                      <a:pt x="14" y="21"/>
                      <a:pt x="13"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7" y="5"/>
                      <a:pt x="18" y="6"/>
                    </a:cubicBezTo>
                    <a:cubicBezTo>
                      <a:pt x="18" y="7"/>
                      <a:pt x="18" y="8"/>
                      <a:pt x="18" y="9"/>
                    </a:cubicBezTo>
                    <a:lnTo>
                      <a:pt x="18" y="10"/>
                    </a:lnTo>
                    <a:close/>
                    <a:moveTo>
                      <a:pt x="13" y="9"/>
                    </a:moveTo>
                    <a:cubicBezTo>
                      <a:pt x="13" y="7"/>
                      <a:pt x="13" y="6"/>
                      <a:pt x="12" y="5"/>
                    </a:cubicBezTo>
                    <a:cubicBezTo>
                      <a:pt x="12" y="5"/>
                      <a:pt x="11" y="4"/>
                      <a:pt x="10" y="4"/>
                    </a:cubicBezTo>
                    <a:cubicBezTo>
                      <a:pt x="9" y="4"/>
                      <a:pt x="8" y="4"/>
                      <a:pt x="8" y="4"/>
                    </a:cubicBezTo>
                    <a:cubicBezTo>
                      <a:pt x="7" y="5"/>
                      <a:pt x="7" y="5"/>
                      <a:pt x="7" y="5"/>
                    </a:cubicBezTo>
                    <a:cubicBezTo>
                      <a:pt x="6" y="6"/>
                      <a:pt x="6" y="6"/>
                      <a:pt x="6" y="7"/>
                    </a:cubicBezTo>
                    <a:cubicBezTo>
                      <a:pt x="6" y="8"/>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6" name="Freeform 8757">
                <a:extLst>
                  <a:ext uri="{FF2B5EF4-FFF2-40B4-BE49-F238E27FC236}">
                    <a16:creationId xmlns:a16="http://schemas.microsoft.com/office/drawing/2014/main" id="{2029BFB8-CEE7-4A99-B7A4-F0C9AF75049F}"/>
                  </a:ext>
                </a:extLst>
              </p:cNvPr>
              <p:cNvSpPr>
                <a:spLocks/>
              </p:cNvSpPr>
              <p:nvPr/>
            </p:nvSpPr>
            <p:spPr bwMode="auto">
              <a:xfrm>
                <a:off x="-1179512" y="4287955"/>
                <a:ext cx="30163" cy="53975"/>
              </a:xfrm>
              <a:custGeom>
                <a:avLst/>
                <a:gdLst>
                  <a:gd name="T0" fmla="*/ 11 w 11"/>
                  <a:gd name="T1" fmla="*/ 3 h 21"/>
                  <a:gd name="T2" fmla="*/ 11 w 11"/>
                  <a:gd name="T3" fmla="*/ 5 h 21"/>
                  <a:gd name="T4" fmla="*/ 11 w 11"/>
                  <a:gd name="T5" fmla="*/ 5 h 21"/>
                  <a:gd name="T6" fmla="*/ 11 w 11"/>
                  <a:gd name="T7" fmla="*/ 6 h 21"/>
                  <a:gd name="T8" fmla="*/ 11 w 11"/>
                  <a:gd name="T9" fmla="*/ 6 h 21"/>
                  <a:gd name="T10" fmla="*/ 10 w 11"/>
                  <a:gd name="T11" fmla="*/ 6 h 21"/>
                  <a:gd name="T12" fmla="*/ 10 w 11"/>
                  <a:gd name="T13" fmla="*/ 6 h 21"/>
                  <a:gd name="T14" fmla="*/ 9 w 11"/>
                  <a:gd name="T15" fmla="*/ 5 h 21"/>
                  <a:gd name="T16" fmla="*/ 8 w 11"/>
                  <a:gd name="T17" fmla="*/ 5 h 21"/>
                  <a:gd name="T18" fmla="*/ 8 w 11"/>
                  <a:gd name="T19" fmla="*/ 5 h 21"/>
                  <a:gd name="T20" fmla="*/ 7 w 11"/>
                  <a:gd name="T21" fmla="*/ 6 h 21"/>
                  <a:gd name="T22" fmla="*/ 6 w 11"/>
                  <a:gd name="T23" fmla="*/ 7 h 21"/>
                  <a:gd name="T24" fmla="*/ 5 w 11"/>
                  <a:gd name="T25" fmla="*/ 9 h 21"/>
                  <a:gd name="T26" fmla="*/ 5 w 11"/>
                  <a:gd name="T27" fmla="*/ 20 h 21"/>
                  <a:gd name="T28" fmla="*/ 5 w 11"/>
                  <a:gd name="T29" fmla="*/ 20 h 21"/>
                  <a:gd name="T30" fmla="*/ 4 w 11"/>
                  <a:gd name="T31" fmla="*/ 21 h 21"/>
                  <a:gd name="T32" fmla="*/ 3 w 11"/>
                  <a:gd name="T33" fmla="*/ 21 h 21"/>
                  <a:gd name="T34" fmla="*/ 2 w 11"/>
                  <a:gd name="T35" fmla="*/ 21 h 21"/>
                  <a:gd name="T36" fmla="*/ 1 w 11"/>
                  <a:gd name="T37" fmla="*/ 21 h 21"/>
                  <a:gd name="T38" fmla="*/ 0 w 11"/>
                  <a:gd name="T39" fmla="*/ 21 h 21"/>
                  <a:gd name="T40" fmla="*/ 0 w 11"/>
                  <a:gd name="T41" fmla="*/ 20 h 21"/>
                  <a:gd name="T42" fmla="*/ 0 w 11"/>
                  <a:gd name="T43" fmla="*/ 20 h 21"/>
                  <a:gd name="T44" fmla="*/ 0 w 11"/>
                  <a:gd name="T45" fmla="*/ 2 h 21"/>
                  <a:gd name="T46" fmla="*/ 0 w 11"/>
                  <a:gd name="T47" fmla="*/ 1 h 21"/>
                  <a:gd name="T48" fmla="*/ 0 w 11"/>
                  <a:gd name="T49" fmla="*/ 1 h 21"/>
                  <a:gd name="T50" fmla="*/ 1 w 11"/>
                  <a:gd name="T51" fmla="*/ 1 h 21"/>
                  <a:gd name="T52" fmla="*/ 2 w 11"/>
                  <a:gd name="T53" fmla="*/ 1 h 21"/>
                  <a:gd name="T54" fmla="*/ 3 w 11"/>
                  <a:gd name="T55" fmla="*/ 1 h 21"/>
                  <a:gd name="T56" fmla="*/ 3 w 11"/>
                  <a:gd name="T57" fmla="*/ 1 h 21"/>
                  <a:gd name="T58" fmla="*/ 4 w 11"/>
                  <a:gd name="T59" fmla="*/ 1 h 21"/>
                  <a:gd name="T60" fmla="*/ 4 w 11"/>
                  <a:gd name="T61" fmla="*/ 2 h 21"/>
                  <a:gd name="T62" fmla="*/ 4 w 11"/>
                  <a:gd name="T63" fmla="*/ 4 h 21"/>
                  <a:gd name="T64" fmla="*/ 5 w 11"/>
                  <a:gd name="T65" fmla="*/ 2 h 21"/>
                  <a:gd name="T66" fmla="*/ 6 w 11"/>
                  <a:gd name="T67" fmla="*/ 1 h 21"/>
                  <a:gd name="T68" fmla="*/ 8 w 11"/>
                  <a:gd name="T69" fmla="*/ 1 h 21"/>
                  <a:gd name="T70" fmla="*/ 9 w 11"/>
                  <a:gd name="T71" fmla="*/ 0 h 21"/>
                  <a:gd name="T72" fmla="*/ 9 w 11"/>
                  <a:gd name="T73" fmla="*/ 1 h 21"/>
                  <a:gd name="T74" fmla="*/ 10 w 11"/>
                  <a:gd name="T75" fmla="*/ 1 h 21"/>
                  <a:gd name="T76" fmla="*/ 11 w 11"/>
                  <a:gd name="T77" fmla="*/ 1 h 21"/>
                  <a:gd name="T78" fmla="*/ 11 w 11"/>
                  <a:gd name="T79" fmla="*/ 1 h 21"/>
                  <a:gd name="T80" fmla="*/ 11 w 11"/>
                  <a:gd name="T81" fmla="*/ 1 h 21"/>
                  <a:gd name="T82" fmla="*/ 11 w 11"/>
                  <a:gd name="T83" fmla="*/ 2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5"/>
                    </a:cubicBezTo>
                    <a:cubicBezTo>
                      <a:pt x="11" y="5"/>
                      <a:pt x="11" y="5"/>
                      <a:pt x="11" y="5"/>
                    </a:cubicBezTo>
                    <a:cubicBezTo>
                      <a:pt x="11" y="5"/>
                      <a:pt x="11" y="6"/>
                      <a:pt x="11" y="6"/>
                    </a:cubicBezTo>
                    <a:cubicBezTo>
                      <a:pt x="11" y="6"/>
                      <a:pt x="11" y="6"/>
                      <a:pt x="11" y="6"/>
                    </a:cubicBezTo>
                    <a:cubicBezTo>
                      <a:pt x="10" y="6"/>
                      <a:pt x="10" y="6"/>
                      <a:pt x="10" y="6"/>
                    </a:cubicBezTo>
                    <a:cubicBezTo>
                      <a:pt x="10" y="6"/>
                      <a:pt x="10" y="6"/>
                      <a:pt x="10" y="6"/>
                    </a:cubicBezTo>
                    <a:cubicBezTo>
                      <a:pt x="10" y="5"/>
                      <a:pt x="9" y="5"/>
                      <a:pt x="9" y="5"/>
                    </a:cubicBezTo>
                    <a:cubicBezTo>
                      <a:pt x="9" y="5"/>
                      <a:pt x="9" y="5"/>
                      <a:pt x="8" y="5"/>
                    </a:cubicBezTo>
                    <a:cubicBezTo>
                      <a:pt x="8" y="5"/>
                      <a:pt x="8" y="5"/>
                      <a:pt x="8" y="5"/>
                    </a:cubicBezTo>
                    <a:cubicBezTo>
                      <a:pt x="7" y="6"/>
                      <a:pt x="7" y="6"/>
                      <a:pt x="7" y="6"/>
                    </a:cubicBezTo>
                    <a:cubicBezTo>
                      <a:pt x="6" y="6"/>
                      <a:pt x="6" y="7"/>
                      <a:pt x="6" y="7"/>
                    </a:cubicBezTo>
                    <a:cubicBezTo>
                      <a:pt x="5" y="7"/>
                      <a:pt x="5" y="8"/>
                      <a:pt x="5" y="9"/>
                    </a:cubicBezTo>
                    <a:cubicBezTo>
                      <a:pt x="5" y="20"/>
                      <a:pt x="5" y="20"/>
                      <a:pt x="5" y="20"/>
                    </a:cubicBezTo>
                    <a:cubicBezTo>
                      <a:pt x="5" y="20"/>
                      <a:pt x="5" y="20"/>
                      <a:pt x="5" y="20"/>
                    </a:cubicBezTo>
                    <a:cubicBezTo>
                      <a:pt x="4" y="20"/>
                      <a:pt x="4" y="20"/>
                      <a:pt x="4" y="21"/>
                    </a:cubicBezTo>
                    <a:cubicBezTo>
                      <a:pt x="4" y="21"/>
                      <a:pt x="4" y="21"/>
                      <a:pt x="3" y="21"/>
                    </a:cubicBezTo>
                    <a:cubicBezTo>
                      <a:pt x="3" y="21"/>
                      <a:pt x="3" y="21"/>
                      <a:pt x="2" y="21"/>
                    </a:cubicBezTo>
                    <a:cubicBezTo>
                      <a:pt x="2" y="21"/>
                      <a:pt x="1" y="21"/>
                      <a:pt x="1" y="21"/>
                    </a:cubicBezTo>
                    <a:cubicBezTo>
                      <a:pt x="1" y="21"/>
                      <a:pt x="0" y="21"/>
                      <a:pt x="0" y="21"/>
                    </a:cubicBezTo>
                    <a:cubicBezTo>
                      <a:pt x="0" y="20"/>
                      <a:pt x="0" y="20"/>
                      <a:pt x="0" y="20"/>
                    </a:cubicBezTo>
                    <a:cubicBezTo>
                      <a:pt x="0" y="20"/>
                      <a:pt x="0" y="20"/>
                      <a:pt x="0" y="20"/>
                    </a:cubicBezTo>
                    <a:cubicBezTo>
                      <a:pt x="0" y="2"/>
                      <a:pt x="0" y="2"/>
                      <a:pt x="0" y="2"/>
                    </a:cubicBezTo>
                    <a:cubicBezTo>
                      <a:pt x="0" y="2"/>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4" y="1"/>
                      <a:pt x="4" y="1"/>
                      <a:pt x="4" y="1"/>
                    </a:cubicBezTo>
                    <a:cubicBezTo>
                      <a:pt x="4" y="1"/>
                      <a:pt x="4" y="2"/>
                      <a:pt x="4" y="2"/>
                    </a:cubicBezTo>
                    <a:cubicBezTo>
                      <a:pt x="4" y="4"/>
                      <a:pt x="4" y="4"/>
                      <a:pt x="4" y="4"/>
                    </a:cubicBezTo>
                    <a:cubicBezTo>
                      <a:pt x="4" y="3"/>
                      <a:pt x="5" y="3"/>
                      <a:pt x="5" y="2"/>
                    </a:cubicBezTo>
                    <a:cubicBezTo>
                      <a:pt x="6" y="2"/>
                      <a:pt x="6" y="1"/>
                      <a:pt x="6" y="1"/>
                    </a:cubicBezTo>
                    <a:cubicBezTo>
                      <a:pt x="7" y="1"/>
                      <a:pt x="7" y="1"/>
                      <a:pt x="8" y="1"/>
                    </a:cubicBezTo>
                    <a:cubicBezTo>
                      <a:pt x="8" y="1"/>
                      <a:pt x="8" y="0"/>
                      <a:pt x="9" y="0"/>
                    </a:cubicBezTo>
                    <a:cubicBezTo>
                      <a:pt x="9" y="0"/>
                      <a:pt x="9" y="0"/>
                      <a:pt x="9" y="1"/>
                    </a:cubicBezTo>
                    <a:cubicBezTo>
                      <a:pt x="10" y="1"/>
                      <a:pt x="10" y="1"/>
                      <a:pt x="10" y="1"/>
                    </a:cubicBezTo>
                    <a:cubicBezTo>
                      <a:pt x="10" y="1"/>
                      <a:pt x="10" y="1"/>
                      <a:pt x="11" y="1"/>
                    </a:cubicBezTo>
                    <a:cubicBezTo>
                      <a:pt x="11" y="1"/>
                      <a:pt x="11" y="1"/>
                      <a:pt x="11" y="1"/>
                    </a:cubicBezTo>
                    <a:cubicBezTo>
                      <a:pt x="11" y="1"/>
                      <a:pt x="11" y="1"/>
                      <a:pt x="11" y="1"/>
                    </a:cubicBezTo>
                    <a:cubicBezTo>
                      <a:pt x="11" y="1"/>
                      <a:pt x="11" y="1"/>
                      <a:pt x="11" y="2"/>
                    </a:cubicBezTo>
                    <a:cubicBezTo>
                      <a:pt x="11" y="2"/>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8" name="Group 9617">
              <a:extLst>
                <a:ext uri="{FF2B5EF4-FFF2-40B4-BE49-F238E27FC236}">
                  <a16:creationId xmlns:a16="http://schemas.microsoft.com/office/drawing/2014/main" id="{B4F469C0-3404-4491-8D77-6D92DC23207A}"/>
                </a:ext>
              </a:extLst>
            </p:cNvPr>
            <p:cNvGrpSpPr/>
            <p:nvPr/>
          </p:nvGrpSpPr>
          <p:grpSpPr>
            <a:xfrm>
              <a:off x="956419" y="4658054"/>
              <a:ext cx="274439" cy="187181"/>
              <a:chOff x="-2871788" y="4265730"/>
              <a:chExt cx="309563" cy="211138"/>
            </a:xfrm>
          </p:grpSpPr>
          <p:sp>
            <p:nvSpPr>
              <p:cNvPr id="8947" name="Freeform 8758">
                <a:extLst>
                  <a:ext uri="{FF2B5EF4-FFF2-40B4-BE49-F238E27FC236}">
                    <a16:creationId xmlns:a16="http://schemas.microsoft.com/office/drawing/2014/main" id="{0D844AD1-A4BC-4C12-8F3D-4C67EA4E7BC9}"/>
                  </a:ext>
                </a:extLst>
              </p:cNvPr>
              <p:cNvSpPr>
                <a:spLocks/>
              </p:cNvSpPr>
              <p:nvPr/>
            </p:nvSpPr>
            <p:spPr bwMode="auto">
              <a:xfrm>
                <a:off x="-2871788" y="4268905"/>
                <a:ext cx="39688" cy="71438"/>
              </a:xfrm>
              <a:custGeom>
                <a:avLst/>
                <a:gdLst>
                  <a:gd name="T0" fmla="*/ 15 w 15"/>
                  <a:gd name="T1" fmla="*/ 25 h 27"/>
                  <a:gd name="T2" fmla="*/ 15 w 15"/>
                  <a:gd name="T3" fmla="*/ 26 h 27"/>
                  <a:gd name="T4" fmla="*/ 14 w 15"/>
                  <a:gd name="T5" fmla="*/ 27 h 27"/>
                  <a:gd name="T6" fmla="*/ 14 w 15"/>
                  <a:gd name="T7" fmla="*/ 27 h 27"/>
                  <a:gd name="T8" fmla="*/ 14 w 15"/>
                  <a:gd name="T9" fmla="*/ 27 h 27"/>
                  <a:gd name="T10" fmla="*/ 2 w 15"/>
                  <a:gd name="T11" fmla="*/ 27 h 27"/>
                  <a:gd name="T12" fmla="*/ 0 w 15"/>
                  <a:gd name="T13" fmla="*/ 27 h 27"/>
                  <a:gd name="T14" fmla="*/ 0 w 15"/>
                  <a:gd name="T15" fmla="*/ 25 h 27"/>
                  <a:gd name="T16" fmla="*/ 0 w 15"/>
                  <a:gd name="T17" fmla="*/ 1 h 27"/>
                  <a:gd name="T18" fmla="*/ 0 w 15"/>
                  <a:gd name="T19" fmla="*/ 1 h 27"/>
                  <a:gd name="T20" fmla="*/ 1 w 15"/>
                  <a:gd name="T21" fmla="*/ 1 h 27"/>
                  <a:gd name="T22" fmla="*/ 1 w 15"/>
                  <a:gd name="T23" fmla="*/ 0 h 27"/>
                  <a:gd name="T24" fmla="*/ 3 w 15"/>
                  <a:gd name="T25" fmla="*/ 0 h 27"/>
                  <a:gd name="T26" fmla="*/ 4 w 15"/>
                  <a:gd name="T27" fmla="*/ 0 h 27"/>
                  <a:gd name="T28" fmla="*/ 5 w 15"/>
                  <a:gd name="T29" fmla="*/ 1 h 27"/>
                  <a:gd name="T30" fmla="*/ 5 w 15"/>
                  <a:gd name="T31" fmla="*/ 1 h 27"/>
                  <a:gd name="T32" fmla="*/ 5 w 15"/>
                  <a:gd name="T33" fmla="*/ 1 h 27"/>
                  <a:gd name="T34" fmla="*/ 5 w 15"/>
                  <a:gd name="T35" fmla="*/ 23 h 27"/>
                  <a:gd name="T36" fmla="*/ 14 w 15"/>
                  <a:gd name="T37" fmla="*/ 23 h 27"/>
                  <a:gd name="T38" fmla="*/ 14 w 15"/>
                  <a:gd name="T39" fmla="*/ 23 h 27"/>
                  <a:gd name="T40" fmla="*/ 14 w 15"/>
                  <a:gd name="T41" fmla="*/ 24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6"/>
                      <a:pt x="15" y="26"/>
                      <a:pt x="15" y="26"/>
                    </a:cubicBezTo>
                    <a:cubicBezTo>
                      <a:pt x="15" y="26"/>
                      <a:pt x="14" y="27"/>
                      <a:pt x="14" y="27"/>
                    </a:cubicBezTo>
                    <a:cubicBezTo>
                      <a:pt x="14" y="27"/>
                      <a:pt x="14" y="27"/>
                      <a:pt x="14" y="27"/>
                    </a:cubicBezTo>
                    <a:cubicBezTo>
                      <a:pt x="14" y="27"/>
                      <a:pt x="14" y="27"/>
                      <a:pt x="14" y="27"/>
                    </a:cubicBezTo>
                    <a:cubicBezTo>
                      <a:pt x="2" y="27"/>
                      <a:pt x="2" y="27"/>
                      <a:pt x="2" y="27"/>
                    </a:cubicBezTo>
                    <a:cubicBezTo>
                      <a:pt x="1" y="27"/>
                      <a:pt x="1" y="27"/>
                      <a:pt x="0" y="27"/>
                    </a:cubicBezTo>
                    <a:cubicBezTo>
                      <a:pt x="0" y="27"/>
                      <a:pt x="0" y="26"/>
                      <a:pt x="0" y="25"/>
                    </a:cubicBezTo>
                    <a:cubicBezTo>
                      <a:pt x="0" y="1"/>
                      <a:pt x="0" y="1"/>
                      <a:pt x="0" y="1"/>
                    </a:cubicBezTo>
                    <a:cubicBezTo>
                      <a:pt x="0" y="1"/>
                      <a:pt x="0" y="1"/>
                      <a:pt x="0" y="1"/>
                    </a:cubicBezTo>
                    <a:cubicBezTo>
                      <a:pt x="0" y="1"/>
                      <a:pt x="0" y="1"/>
                      <a:pt x="1" y="1"/>
                    </a:cubicBezTo>
                    <a:cubicBezTo>
                      <a:pt x="1" y="0"/>
                      <a:pt x="1" y="0"/>
                      <a:pt x="1" y="0"/>
                    </a:cubicBezTo>
                    <a:cubicBezTo>
                      <a:pt x="2" y="0"/>
                      <a:pt x="2" y="0"/>
                      <a:pt x="3" y="0"/>
                    </a:cubicBezTo>
                    <a:cubicBezTo>
                      <a:pt x="3" y="0"/>
                      <a:pt x="4" y="0"/>
                      <a:pt x="4" y="0"/>
                    </a:cubicBezTo>
                    <a:cubicBezTo>
                      <a:pt x="4" y="0"/>
                      <a:pt x="5" y="0"/>
                      <a:pt x="5" y="1"/>
                    </a:cubicBezTo>
                    <a:cubicBezTo>
                      <a:pt x="5" y="1"/>
                      <a:pt x="5" y="1"/>
                      <a:pt x="5" y="1"/>
                    </a:cubicBezTo>
                    <a:cubicBezTo>
                      <a:pt x="5" y="1"/>
                      <a:pt x="5" y="1"/>
                      <a:pt x="5" y="1"/>
                    </a:cubicBezTo>
                    <a:cubicBezTo>
                      <a:pt x="5" y="23"/>
                      <a:pt x="5" y="23"/>
                      <a:pt x="5" y="23"/>
                    </a:cubicBezTo>
                    <a:cubicBezTo>
                      <a:pt x="14" y="23"/>
                      <a:pt x="14" y="23"/>
                      <a:pt x="14" y="23"/>
                    </a:cubicBezTo>
                    <a:cubicBezTo>
                      <a:pt x="14" y="23"/>
                      <a:pt x="14" y="23"/>
                      <a:pt x="14" y="23"/>
                    </a:cubicBezTo>
                    <a:cubicBezTo>
                      <a:pt x="14" y="23"/>
                      <a:pt x="14" y="24"/>
                      <a:pt x="14" y="24"/>
                    </a:cubicBezTo>
                    <a:cubicBezTo>
                      <a:pt x="14" y="24"/>
                      <a:pt x="15" y="24"/>
                      <a:pt x="15" y="24"/>
                    </a:cubicBezTo>
                    <a:cubicBezTo>
                      <a:pt x="15" y="25"/>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48" name="Freeform 8759">
                <a:extLst>
                  <a:ext uri="{FF2B5EF4-FFF2-40B4-BE49-F238E27FC236}">
                    <a16:creationId xmlns:a16="http://schemas.microsoft.com/office/drawing/2014/main" id="{E1CCC69F-A7E7-445B-98FE-D6BAD5EE7C0E}"/>
                  </a:ext>
                </a:extLst>
              </p:cNvPr>
              <p:cNvSpPr>
                <a:spLocks/>
              </p:cNvSpPr>
              <p:nvPr/>
            </p:nvSpPr>
            <p:spPr bwMode="auto">
              <a:xfrm>
                <a:off x="-2816225" y="4319705"/>
                <a:ext cx="19050" cy="9525"/>
              </a:xfrm>
              <a:custGeom>
                <a:avLst/>
                <a:gdLst>
                  <a:gd name="T0" fmla="*/ 7 w 7"/>
                  <a:gd name="T1" fmla="*/ 0 h 4"/>
                  <a:gd name="T2" fmla="*/ 5 w 7"/>
                  <a:gd name="T3" fmla="*/ 0 h 4"/>
                  <a:gd name="T4" fmla="*/ 3 w 7"/>
                  <a:gd name="T5" fmla="*/ 1 h 4"/>
                  <a:gd name="T6" fmla="*/ 1 w 7"/>
                  <a:gd name="T7" fmla="*/ 1 h 4"/>
                  <a:gd name="T8" fmla="*/ 1 w 7"/>
                  <a:gd name="T9" fmla="*/ 2 h 4"/>
                  <a:gd name="T10" fmla="*/ 0 w 7"/>
                  <a:gd name="T11" fmla="*/ 3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1"/>
                      <a:pt x="3" y="1"/>
                    </a:cubicBezTo>
                    <a:cubicBezTo>
                      <a:pt x="2" y="1"/>
                      <a:pt x="2" y="1"/>
                      <a:pt x="1" y="1"/>
                    </a:cubicBezTo>
                    <a:cubicBezTo>
                      <a:pt x="1" y="1"/>
                      <a:pt x="1" y="1"/>
                      <a:pt x="1" y="2"/>
                    </a:cubicBezTo>
                    <a:cubicBezTo>
                      <a:pt x="0" y="2"/>
                      <a:pt x="0" y="2"/>
                      <a:pt x="0" y="3"/>
                    </a:cubicBezTo>
                    <a:cubicBezTo>
                      <a:pt x="0" y="3"/>
                      <a:pt x="1" y="4"/>
                      <a:pt x="1" y="4"/>
                    </a:cubicBezTo>
                    <a:cubicBezTo>
                      <a:pt x="2" y="4"/>
                      <a:pt x="2" y="4"/>
                      <a:pt x="3" y="4"/>
                    </a:cubicBezTo>
                    <a:cubicBezTo>
                      <a:pt x="4" y="4"/>
                      <a:pt x="4" y="4"/>
                      <a:pt x="5" y="4"/>
                    </a:cubicBezTo>
                    <a:cubicBezTo>
                      <a:pt x="6"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49" name="Freeform 8760">
                <a:extLst>
                  <a:ext uri="{FF2B5EF4-FFF2-40B4-BE49-F238E27FC236}">
                    <a16:creationId xmlns:a16="http://schemas.microsoft.com/office/drawing/2014/main" id="{18E95CD2-4966-449E-A208-8DFC36A56108}"/>
                  </a:ext>
                </a:extLst>
              </p:cNvPr>
              <p:cNvSpPr>
                <a:spLocks/>
              </p:cNvSpPr>
              <p:nvPr/>
            </p:nvSpPr>
            <p:spPr bwMode="auto">
              <a:xfrm>
                <a:off x="-2828925" y="4289542"/>
                <a:ext cx="46038" cy="50800"/>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4"/>
                      <a:pt x="0" y="14"/>
                    </a:cubicBezTo>
                    <a:cubicBezTo>
                      <a:pt x="0" y="13"/>
                      <a:pt x="0"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3"/>
                      <a:pt x="2"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0" name="Freeform 8761">
                <a:extLst>
                  <a:ext uri="{FF2B5EF4-FFF2-40B4-BE49-F238E27FC236}">
                    <a16:creationId xmlns:a16="http://schemas.microsoft.com/office/drawing/2014/main" id="{E67BFEE7-DC4C-49CB-9BDB-33282AEEEF2C}"/>
                  </a:ext>
                </a:extLst>
              </p:cNvPr>
              <p:cNvSpPr>
                <a:spLocks/>
              </p:cNvSpPr>
              <p:nvPr/>
            </p:nvSpPr>
            <p:spPr bwMode="auto">
              <a:xfrm>
                <a:off x="-2773363" y="4289542"/>
                <a:ext cx="41275" cy="50800"/>
              </a:xfrm>
              <a:custGeom>
                <a:avLst/>
                <a:gdLst>
                  <a:gd name="T0" fmla="*/ 15 w 15"/>
                  <a:gd name="T1" fmla="*/ 15 h 19"/>
                  <a:gd name="T2" fmla="*/ 15 w 15"/>
                  <a:gd name="T3" fmla="*/ 16 h 19"/>
                  <a:gd name="T4" fmla="*/ 15 w 15"/>
                  <a:gd name="T5" fmla="*/ 17 h 19"/>
                  <a:gd name="T6" fmla="*/ 15 w 15"/>
                  <a:gd name="T7" fmla="*/ 17 h 19"/>
                  <a:gd name="T8" fmla="*/ 14 w 15"/>
                  <a:gd name="T9" fmla="*/ 17 h 19"/>
                  <a:gd name="T10" fmla="*/ 14 w 15"/>
                  <a:gd name="T11" fmla="*/ 18 h 19"/>
                  <a:gd name="T12" fmla="*/ 12 w 15"/>
                  <a:gd name="T13" fmla="*/ 19 h 19"/>
                  <a:gd name="T14" fmla="*/ 11 w 15"/>
                  <a:gd name="T15" fmla="*/ 19 h 19"/>
                  <a:gd name="T16" fmla="*/ 9 w 15"/>
                  <a:gd name="T17" fmla="*/ 19 h 19"/>
                  <a:gd name="T18" fmla="*/ 5 w 15"/>
                  <a:gd name="T19" fmla="*/ 19 h 19"/>
                  <a:gd name="T20" fmla="*/ 2 w 15"/>
                  <a:gd name="T21" fmla="*/ 17 h 19"/>
                  <a:gd name="T22" fmla="*/ 1 w 15"/>
                  <a:gd name="T23" fmla="*/ 14 h 19"/>
                  <a:gd name="T24" fmla="*/ 0 w 15"/>
                  <a:gd name="T25" fmla="*/ 10 h 19"/>
                  <a:gd name="T26" fmla="*/ 1 w 15"/>
                  <a:gd name="T27" fmla="*/ 5 h 19"/>
                  <a:gd name="T28" fmla="*/ 3 w 15"/>
                  <a:gd name="T29" fmla="*/ 2 h 19"/>
                  <a:gd name="T30" fmla="*/ 5 w 15"/>
                  <a:gd name="T31" fmla="*/ 1 h 19"/>
                  <a:gd name="T32" fmla="*/ 9 w 15"/>
                  <a:gd name="T33" fmla="*/ 0 h 19"/>
                  <a:gd name="T34" fmla="*/ 11 w 15"/>
                  <a:gd name="T35" fmla="*/ 0 h 19"/>
                  <a:gd name="T36" fmla="*/ 12 w 15"/>
                  <a:gd name="T37" fmla="*/ 1 h 19"/>
                  <a:gd name="T38" fmla="*/ 14 w 15"/>
                  <a:gd name="T39" fmla="*/ 1 h 19"/>
                  <a:gd name="T40" fmla="*/ 14 w 15"/>
                  <a:gd name="T41" fmla="*/ 2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6 h 19"/>
                  <a:gd name="T54" fmla="*/ 13 w 15"/>
                  <a:gd name="T55" fmla="*/ 5 h 19"/>
                  <a:gd name="T56" fmla="*/ 12 w 15"/>
                  <a:gd name="T57" fmla="*/ 5 h 19"/>
                  <a:gd name="T58" fmla="*/ 11 w 15"/>
                  <a:gd name="T59" fmla="*/ 4 h 19"/>
                  <a:gd name="T60" fmla="*/ 9 w 15"/>
                  <a:gd name="T61" fmla="*/ 4 h 19"/>
                  <a:gd name="T62" fmla="*/ 6 w 15"/>
                  <a:gd name="T63" fmla="*/ 5 h 19"/>
                  <a:gd name="T64" fmla="*/ 5 w 15"/>
                  <a:gd name="T65" fmla="*/ 10 h 19"/>
                  <a:gd name="T66" fmla="*/ 6 w 15"/>
                  <a:gd name="T67" fmla="*/ 12 h 19"/>
                  <a:gd name="T68" fmla="*/ 6 w 15"/>
                  <a:gd name="T69" fmla="*/ 14 h 19"/>
                  <a:gd name="T70" fmla="*/ 8 w 15"/>
                  <a:gd name="T71" fmla="*/ 15 h 19"/>
                  <a:gd name="T72" fmla="*/ 9 w 15"/>
                  <a:gd name="T73" fmla="*/ 15 h 19"/>
                  <a:gd name="T74" fmla="*/ 11 w 15"/>
                  <a:gd name="T75" fmla="*/ 15 h 19"/>
                  <a:gd name="T76" fmla="*/ 13 w 15"/>
                  <a:gd name="T77" fmla="*/ 14 h 19"/>
                  <a:gd name="T78" fmla="*/ 14 w 15"/>
                  <a:gd name="T79" fmla="*/ 14 h 19"/>
                  <a:gd name="T80" fmla="*/ 14 w 15"/>
                  <a:gd name="T81" fmla="*/ 13 h 19"/>
                  <a:gd name="T82" fmla="*/ 15 w 15"/>
                  <a:gd name="T83" fmla="*/ 14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7"/>
                      <a:pt x="15" y="17"/>
                    </a:cubicBezTo>
                    <a:cubicBezTo>
                      <a:pt x="15" y="17"/>
                      <a:pt x="15" y="17"/>
                      <a:pt x="15" y="17"/>
                    </a:cubicBezTo>
                    <a:cubicBezTo>
                      <a:pt x="15" y="17"/>
                      <a:pt x="15" y="17"/>
                      <a:pt x="14" y="17"/>
                    </a:cubicBezTo>
                    <a:cubicBezTo>
                      <a:pt x="14" y="18"/>
                      <a:pt x="14" y="18"/>
                      <a:pt x="14" y="18"/>
                    </a:cubicBezTo>
                    <a:cubicBezTo>
                      <a:pt x="13" y="18"/>
                      <a:pt x="13" y="18"/>
                      <a:pt x="12" y="19"/>
                    </a:cubicBezTo>
                    <a:cubicBezTo>
                      <a:pt x="12" y="19"/>
                      <a:pt x="11" y="19"/>
                      <a:pt x="11" y="19"/>
                    </a:cubicBezTo>
                    <a:cubicBezTo>
                      <a:pt x="10" y="19"/>
                      <a:pt x="9" y="19"/>
                      <a:pt x="9" y="19"/>
                    </a:cubicBezTo>
                    <a:cubicBezTo>
                      <a:pt x="7" y="19"/>
                      <a:pt x="6" y="19"/>
                      <a:pt x="5" y="19"/>
                    </a:cubicBezTo>
                    <a:cubicBezTo>
                      <a:pt x="4" y="18"/>
                      <a:pt x="3" y="18"/>
                      <a:pt x="2" y="17"/>
                    </a:cubicBezTo>
                    <a:cubicBezTo>
                      <a:pt x="1" y="16"/>
                      <a:pt x="1" y="15"/>
                      <a:pt x="1" y="14"/>
                    </a:cubicBezTo>
                    <a:cubicBezTo>
                      <a:pt x="0" y="13"/>
                      <a:pt x="0" y="11"/>
                      <a:pt x="0" y="10"/>
                    </a:cubicBezTo>
                    <a:cubicBezTo>
                      <a:pt x="0" y="8"/>
                      <a:pt x="0" y="7"/>
                      <a:pt x="1" y="5"/>
                    </a:cubicBezTo>
                    <a:cubicBezTo>
                      <a:pt x="1" y="4"/>
                      <a:pt x="2" y="3"/>
                      <a:pt x="3" y="2"/>
                    </a:cubicBezTo>
                    <a:cubicBezTo>
                      <a:pt x="3" y="2"/>
                      <a:pt x="4" y="1"/>
                      <a:pt x="5" y="1"/>
                    </a:cubicBezTo>
                    <a:cubicBezTo>
                      <a:pt x="7" y="0"/>
                      <a:pt x="8" y="0"/>
                      <a:pt x="9" y="0"/>
                    </a:cubicBezTo>
                    <a:cubicBezTo>
                      <a:pt x="10" y="0"/>
                      <a:pt x="10" y="0"/>
                      <a:pt x="11" y="0"/>
                    </a:cubicBezTo>
                    <a:cubicBezTo>
                      <a:pt x="11" y="0"/>
                      <a:pt x="12" y="0"/>
                      <a:pt x="12" y="1"/>
                    </a:cubicBezTo>
                    <a:cubicBezTo>
                      <a:pt x="13" y="1"/>
                      <a:pt x="13" y="1"/>
                      <a:pt x="14" y="1"/>
                    </a:cubicBezTo>
                    <a:cubicBezTo>
                      <a:pt x="14" y="1"/>
                      <a:pt x="14" y="1"/>
                      <a:pt x="14" y="2"/>
                    </a:cubicBezTo>
                    <a:cubicBezTo>
                      <a:pt x="14" y="2"/>
                      <a:pt x="15" y="2"/>
                      <a:pt x="15" y="2"/>
                    </a:cubicBezTo>
                    <a:cubicBezTo>
                      <a:pt x="15" y="2"/>
                      <a:pt x="15" y="2"/>
                      <a:pt x="15" y="2"/>
                    </a:cubicBezTo>
                    <a:cubicBezTo>
                      <a:pt x="15" y="3"/>
                      <a:pt x="15" y="3"/>
                      <a:pt x="15" y="3"/>
                    </a:cubicBezTo>
                    <a:cubicBezTo>
                      <a:pt x="15" y="3"/>
                      <a:pt x="15" y="3"/>
                      <a:pt x="15" y="4"/>
                    </a:cubicBezTo>
                    <a:cubicBezTo>
                      <a:pt x="15" y="4"/>
                      <a:pt x="15" y="5"/>
                      <a:pt x="15" y="5"/>
                    </a:cubicBezTo>
                    <a:cubicBezTo>
                      <a:pt x="15" y="6"/>
                      <a:pt x="14" y="6"/>
                      <a:pt x="14" y="6"/>
                    </a:cubicBezTo>
                    <a:cubicBezTo>
                      <a:pt x="14" y="6"/>
                      <a:pt x="14" y="6"/>
                      <a:pt x="13" y="5"/>
                    </a:cubicBezTo>
                    <a:cubicBezTo>
                      <a:pt x="13" y="5"/>
                      <a:pt x="13" y="5"/>
                      <a:pt x="12" y="5"/>
                    </a:cubicBezTo>
                    <a:cubicBezTo>
                      <a:pt x="12" y="5"/>
                      <a:pt x="12" y="4"/>
                      <a:pt x="11" y="4"/>
                    </a:cubicBezTo>
                    <a:cubicBezTo>
                      <a:pt x="11" y="4"/>
                      <a:pt x="10" y="4"/>
                      <a:pt x="9" y="4"/>
                    </a:cubicBezTo>
                    <a:cubicBezTo>
                      <a:pt x="8" y="4"/>
                      <a:pt x="7" y="4"/>
                      <a:pt x="6" y="5"/>
                    </a:cubicBezTo>
                    <a:cubicBezTo>
                      <a:pt x="6" y="6"/>
                      <a:pt x="5" y="8"/>
                      <a:pt x="5" y="10"/>
                    </a:cubicBezTo>
                    <a:cubicBezTo>
                      <a:pt x="5" y="11"/>
                      <a:pt x="5" y="11"/>
                      <a:pt x="6" y="12"/>
                    </a:cubicBezTo>
                    <a:cubicBezTo>
                      <a:pt x="6" y="13"/>
                      <a:pt x="6" y="13"/>
                      <a:pt x="6" y="14"/>
                    </a:cubicBezTo>
                    <a:cubicBezTo>
                      <a:pt x="7" y="14"/>
                      <a:pt x="7" y="15"/>
                      <a:pt x="8" y="15"/>
                    </a:cubicBezTo>
                    <a:cubicBezTo>
                      <a:pt x="8" y="15"/>
                      <a:pt x="9" y="15"/>
                      <a:pt x="9" y="15"/>
                    </a:cubicBezTo>
                    <a:cubicBezTo>
                      <a:pt x="10" y="15"/>
                      <a:pt x="11" y="15"/>
                      <a:pt x="11" y="15"/>
                    </a:cubicBezTo>
                    <a:cubicBezTo>
                      <a:pt x="12" y="15"/>
                      <a:pt x="12" y="15"/>
                      <a:pt x="13" y="14"/>
                    </a:cubicBezTo>
                    <a:cubicBezTo>
                      <a:pt x="13" y="14"/>
                      <a:pt x="13" y="14"/>
                      <a:pt x="14" y="14"/>
                    </a:cubicBezTo>
                    <a:cubicBezTo>
                      <a:pt x="14" y="14"/>
                      <a:pt x="14" y="13"/>
                      <a:pt x="14" y="13"/>
                    </a:cubicBezTo>
                    <a:cubicBezTo>
                      <a:pt x="14" y="13"/>
                      <a:pt x="15" y="13"/>
                      <a:pt x="15" y="14"/>
                    </a:cubicBezTo>
                    <a:cubicBezTo>
                      <a:pt x="15" y="14"/>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1" name="Freeform 8762">
                <a:extLst>
                  <a:ext uri="{FF2B5EF4-FFF2-40B4-BE49-F238E27FC236}">
                    <a16:creationId xmlns:a16="http://schemas.microsoft.com/office/drawing/2014/main" id="{2AEB9145-AEE7-4332-8FAA-190F09488AAB}"/>
                  </a:ext>
                </a:extLst>
              </p:cNvPr>
              <p:cNvSpPr>
                <a:spLocks/>
              </p:cNvSpPr>
              <p:nvPr/>
            </p:nvSpPr>
            <p:spPr bwMode="auto">
              <a:xfrm>
                <a:off x="-2687638" y="4300655"/>
                <a:ext cx="22225" cy="28575"/>
              </a:xfrm>
              <a:custGeom>
                <a:avLst/>
                <a:gdLst>
                  <a:gd name="T0" fmla="*/ 8 w 8"/>
                  <a:gd name="T1" fmla="*/ 3 h 11"/>
                  <a:gd name="T2" fmla="*/ 6 w 8"/>
                  <a:gd name="T3" fmla="*/ 1 h 11"/>
                  <a:gd name="T4" fmla="*/ 4 w 8"/>
                  <a:gd name="T5" fmla="*/ 0 h 11"/>
                  <a:gd name="T6" fmla="*/ 2 w 8"/>
                  <a:gd name="T7" fmla="*/ 0 h 11"/>
                  <a:gd name="T8" fmla="*/ 1 w 8"/>
                  <a:gd name="T9" fmla="*/ 2 h 11"/>
                  <a:gd name="T10" fmla="*/ 0 w 8"/>
                  <a:gd name="T11" fmla="*/ 3 h 11"/>
                  <a:gd name="T12" fmla="*/ 0 w 8"/>
                  <a:gd name="T13" fmla="*/ 5 h 11"/>
                  <a:gd name="T14" fmla="*/ 0 w 8"/>
                  <a:gd name="T15" fmla="*/ 8 h 11"/>
                  <a:gd name="T16" fmla="*/ 1 w 8"/>
                  <a:gd name="T17" fmla="*/ 10 h 11"/>
                  <a:gd name="T18" fmla="*/ 2 w 8"/>
                  <a:gd name="T19" fmla="*/ 11 h 11"/>
                  <a:gd name="T20" fmla="*/ 4 w 8"/>
                  <a:gd name="T21" fmla="*/ 11 h 11"/>
                  <a:gd name="T22" fmla="*/ 5 w 8"/>
                  <a:gd name="T23" fmla="*/ 11 h 11"/>
                  <a:gd name="T24" fmla="*/ 6 w 8"/>
                  <a:gd name="T25" fmla="*/ 11 h 11"/>
                  <a:gd name="T26" fmla="*/ 7 w 8"/>
                  <a:gd name="T27" fmla="*/ 10 h 11"/>
                  <a:gd name="T28" fmla="*/ 8 w 8"/>
                  <a:gd name="T29" fmla="*/ 8 h 11"/>
                  <a:gd name="T30" fmla="*/ 8 w 8"/>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3"/>
                    </a:moveTo>
                    <a:cubicBezTo>
                      <a:pt x="8" y="2"/>
                      <a:pt x="7" y="1"/>
                      <a:pt x="6" y="1"/>
                    </a:cubicBezTo>
                    <a:cubicBezTo>
                      <a:pt x="6" y="0"/>
                      <a:pt x="5" y="0"/>
                      <a:pt x="4" y="0"/>
                    </a:cubicBezTo>
                    <a:cubicBezTo>
                      <a:pt x="3" y="0"/>
                      <a:pt x="3" y="0"/>
                      <a:pt x="2" y="0"/>
                    </a:cubicBezTo>
                    <a:cubicBezTo>
                      <a:pt x="2" y="1"/>
                      <a:pt x="1" y="1"/>
                      <a:pt x="1" y="2"/>
                    </a:cubicBezTo>
                    <a:cubicBezTo>
                      <a:pt x="1" y="2"/>
                      <a:pt x="1" y="3"/>
                      <a:pt x="0" y="3"/>
                    </a:cubicBezTo>
                    <a:cubicBezTo>
                      <a:pt x="0" y="4"/>
                      <a:pt x="0" y="5"/>
                      <a:pt x="0" y="5"/>
                    </a:cubicBezTo>
                    <a:cubicBezTo>
                      <a:pt x="0" y="6"/>
                      <a:pt x="0" y="7"/>
                      <a:pt x="0" y="8"/>
                    </a:cubicBezTo>
                    <a:cubicBezTo>
                      <a:pt x="1" y="8"/>
                      <a:pt x="1" y="9"/>
                      <a:pt x="1" y="10"/>
                    </a:cubicBezTo>
                    <a:cubicBezTo>
                      <a:pt x="1" y="10"/>
                      <a:pt x="2" y="11"/>
                      <a:pt x="2" y="11"/>
                    </a:cubicBezTo>
                    <a:cubicBezTo>
                      <a:pt x="3" y="11"/>
                      <a:pt x="3" y="11"/>
                      <a:pt x="4" y="11"/>
                    </a:cubicBezTo>
                    <a:cubicBezTo>
                      <a:pt x="4" y="11"/>
                      <a:pt x="5" y="11"/>
                      <a:pt x="5" y="11"/>
                    </a:cubicBezTo>
                    <a:cubicBezTo>
                      <a:pt x="5" y="11"/>
                      <a:pt x="6" y="11"/>
                      <a:pt x="6" y="11"/>
                    </a:cubicBezTo>
                    <a:cubicBezTo>
                      <a:pt x="6" y="10"/>
                      <a:pt x="7" y="10"/>
                      <a:pt x="7" y="10"/>
                    </a:cubicBezTo>
                    <a:cubicBezTo>
                      <a:pt x="7" y="9"/>
                      <a:pt x="8" y="9"/>
                      <a:pt x="8" y="8"/>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2" name="Freeform 8763">
                <a:extLst>
                  <a:ext uri="{FF2B5EF4-FFF2-40B4-BE49-F238E27FC236}">
                    <a16:creationId xmlns:a16="http://schemas.microsoft.com/office/drawing/2014/main" id="{9E568129-9234-47EF-9862-43526F9A7E7B}"/>
                  </a:ext>
                </a:extLst>
              </p:cNvPr>
              <p:cNvSpPr>
                <a:spLocks/>
              </p:cNvSpPr>
              <p:nvPr/>
            </p:nvSpPr>
            <p:spPr bwMode="auto">
              <a:xfrm>
                <a:off x="-2700338" y="4289542"/>
                <a:ext cx="47625" cy="71438"/>
              </a:xfrm>
              <a:custGeom>
                <a:avLst/>
                <a:gdLst>
                  <a:gd name="T0" fmla="*/ 18 w 18"/>
                  <a:gd name="T1" fmla="*/ 26 h 27"/>
                  <a:gd name="T2" fmla="*/ 18 w 18"/>
                  <a:gd name="T3" fmla="*/ 26 h 27"/>
                  <a:gd name="T4" fmla="*/ 18 w 18"/>
                  <a:gd name="T5" fmla="*/ 27 h 27"/>
                  <a:gd name="T6" fmla="*/ 17 w 18"/>
                  <a:gd name="T7" fmla="*/ 27 h 27"/>
                  <a:gd name="T8" fmla="*/ 16 w 18"/>
                  <a:gd name="T9" fmla="*/ 27 h 27"/>
                  <a:gd name="T10" fmla="*/ 15 w 18"/>
                  <a:gd name="T11" fmla="*/ 27 h 27"/>
                  <a:gd name="T12" fmla="*/ 14 w 18"/>
                  <a:gd name="T13" fmla="*/ 27 h 27"/>
                  <a:gd name="T14" fmla="*/ 13 w 18"/>
                  <a:gd name="T15" fmla="*/ 26 h 27"/>
                  <a:gd name="T16" fmla="*/ 13 w 18"/>
                  <a:gd name="T17" fmla="*/ 26 h 27"/>
                  <a:gd name="T18" fmla="*/ 13 w 18"/>
                  <a:gd name="T19" fmla="*/ 17 h 27"/>
                  <a:gd name="T20" fmla="*/ 12 w 18"/>
                  <a:gd name="T21" fmla="*/ 18 h 27"/>
                  <a:gd name="T22" fmla="*/ 10 w 18"/>
                  <a:gd name="T23" fmla="*/ 19 h 27"/>
                  <a:gd name="T24" fmla="*/ 9 w 18"/>
                  <a:gd name="T25" fmla="*/ 19 h 27"/>
                  <a:gd name="T26" fmla="*/ 7 w 18"/>
                  <a:gd name="T27" fmla="*/ 19 h 27"/>
                  <a:gd name="T28" fmla="*/ 4 w 18"/>
                  <a:gd name="T29" fmla="*/ 18 h 27"/>
                  <a:gd name="T30" fmla="*/ 2 w 18"/>
                  <a:gd name="T31" fmla="*/ 16 h 27"/>
                  <a:gd name="T32" fmla="*/ 0 w 18"/>
                  <a:gd name="T33" fmla="*/ 13 h 27"/>
                  <a:gd name="T34" fmla="*/ 0 w 18"/>
                  <a:gd name="T35" fmla="*/ 10 h 27"/>
                  <a:gd name="T36" fmla="*/ 1 w 18"/>
                  <a:gd name="T37" fmla="*/ 6 h 27"/>
                  <a:gd name="T38" fmla="*/ 2 w 18"/>
                  <a:gd name="T39" fmla="*/ 3 h 27"/>
                  <a:gd name="T40" fmla="*/ 5 w 18"/>
                  <a:gd name="T41" fmla="*/ 1 h 27"/>
                  <a:gd name="T42" fmla="*/ 8 w 18"/>
                  <a:gd name="T43" fmla="*/ 0 h 27"/>
                  <a:gd name="T44" fmla="*/ 10 w 18"/>
                  <a:gd name="T45" fmla="*/ 0 h 27"/>
                  <a:gd name="T46" fmla="*/ 11 w 18"/>
                  <a:gd name="T47" fmla="*/ 1 h 27"/>
                  <a:gd name="T48" fmla="*/ 12 w 18"/>
                  <a:gd name="T49" fmla="*/ 2 h 27"/>
                  <a:gd name="T50" fmla="*/ 14 w 18"/>
                  <a:gd name="T51" fmla="*/ 3 h 27"/>
                  <a:gd name="T52" fmla="*/ 14 w 18"/>
                  <a:gd name="T53" fmla="*/ 1 h 27"/>
                  <a:gd name="T54" fmla="*/ 14 w 18"/>
                  <a:gd name="T55" fmla="*/ 0 h 27"/>
                  <a:gd name="T56" fmla="*/ 15 w 18"/>
                  <a:gd name="T57" fmla="*/ 0 h 27"/>
                  <a:gd name="T58" fmla="*/ 15 w 18"/>
                  <a:gd name="T59" fmla="*/ 0 h 27"/>
                  <a:gd name="T60" fmla="*/ 16 w 18"/>
                  <a:gd name="T61" fmla="*/ 0 h 27"/>
                  <a:gd name="T62" fmla="*/ 17 w 18"/>
                  <a:gd name="T63" fmla="*/ 0 h 27"/>
                  <a:gd name="T64" fmla="*/ 18 w 18"/>
                  <a:gd name="T65" fmla="*/ 0 h 27"/>
                  <a:gd name="T66" fmla="*/ 18 w 18"/>
                  <a:gd name="T67" fmla="*/ 0 h 27"/>
                  <a:gd name="T68" fmla="*/ 18 w 18"/>
                  <a:gd name="T69" fmla="*/ 1 h 27"/>
                  <a:gd name="T70" fmla="*/ 18 w 18"/>
                  <a:gd name="T7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7">
                    <a:moveTo>
                      <a:pt x="18" y="26"/>
                    </a:moveTo>
                    <a:cubicBezTo>
                      <a:pt x="18" y="26"/>
                      <a:pt x="18" y="26"/>
                      <a:pt x="18" y="26"/>
                    </a:cubicBezTo>
                    <a:cubicBezTo>
                      <a:pt x="18" y="26"/>
                      <a:pt x="18" y="27"/>
                      <a:pt x="18" y="27"/>
                    </a:cubicBezTo>
                    <a:cubicBezTo>
                      <a:pt x="18" y="27"/>
                      <a:pt x="17" y="27"/>
                      <a:pt x="17" y="27"/>
                    </a:cubicBezTo>
                    <a:cubicBezTo>
                      <a:pt x="17" y="27"/>
                      <a:pt x="16" y="27"/>
                      <a:pt x="16" y="27"/>
                    </a:cubicBezTo>
                    <a:cubicBezTo>
                      <a:pt x="15" y="27"/>
                      <a:pt x="15" y="27"/>
                      <a:pt x="15" y="27"/>
                    </a:cubicBezTo>
                    <a:cubicBezTo>
                      <a:pt x="14" y="27"/>
                      <a:pt x="14" y="27"/>
                      <a:pt x="14" y="27"/>
                    </a:cubicBezTo>
                    <a:cubicBezTo>
                      <a:pt x="14" y="27"/>
                      <a:pt x="14" y="26"/>
                      <a:pt x="13" y="26"/>
                    </a:cubicBezTo>
                    <a:cubicBezTo>
                      <a:pt x="13" y="26"/>
                      <a:pt x="13" y="26"/>
                      <a:pt x="13" y="26"/>
                    </a:cubicBezTo>
                    <a:cubicBezTo>
                      <a:pt x="13" y="17"/>
                      <a:pt x="13" y="17"/>
                      <a:pt x="13" y="17"/>
                    </a:cubicBezTo>
                    <a:cubicBezTo>
                      <a:pt x="13" y="17"/>
                      <a:pt x="12" y="18"/>
                      <a:pt x="12" y="18"/>
                    </a:cubicBezTo>
                    <a:cubicBezTo>
                      <a:pt x="11" y="18"/>
                      <a:pt x="11" y="18"/>
                      <a:pt x="10" y="19"/>
                    </a:cubicBezTo>
                    <a:cubicBezTo>
                      <a:pt x="10" y="19"/>
                      <a:pt x="10" y="19"/>
                      <a:pt x="9" y="19"/>
                    </a:cubicBezTo>
                    <a:cubicBezTo>
                      <a:pt x="9" y="19"/>
                      <a:pt x="8" y="19"/>
                      <a:pt x="7" y="19"/>
                    </a:cubicBezTo>
                    <a:cubicBezTo>
                      <a:pt x="6" y="19"/>
                      <a:pt x="5" y="19"/>
                      <a:pt x="4" y="18"/>
                    </a:cubicBezTo>
                    <a:cubicBezTo>
                      <a:pt x="3" y="18"/>
                      <a:pt x="2" y="17"/>
                      <a:pt x="2" y="16"/>
                    </a:cubicBezTo>
                    <a:cubicBezTo>
                      <a:pt x="1" y="16"/>
                      <a:pt x="1" y="15"/>
                      <a:pt x="0" y="13"/>
                    </a:cubicBezTo>
                    <a:cubicBezTo>
                      <a:pt x="0" y="12"/>
                      <a:pt x="0" y="11"/>
                      <a:pt x="0" y="10"/>
                    </a:cubicBezTo>
                    <a:cubicBezTo>
                      <a:pt x="0" y="8"/>
                      <a:pt x="0" y="7"/>
                      <a:pt x="1" y="6"/>
                    </a:cubicBezTo>
                    <a:cubicBezTo>
                      <a:pt x="1" y="5"/>
                      <a:pt x="1" y="3"/>
                      <a:pt x="2" y="3"/>
                    </a:cubicBezTo>
                    <a:cubicBezTo>
                      <a:pt x="3" y="2"/>
                      <a:pt x="4" y="1"/>
                      <a:pt x="5" y="1"/>
                    </a:cubicBezTo>
                    <a:cubicBezTo>
                      <a:pt x="6" y="0"/>
                      <a:pt x="7" y="0"/>
                      <a:pt x="8" y="0"/>
                    </a:cubicBezTo>
                    <a:cubicBezTo>
                      <a:pt x="9" y="0"/>
                      <a:pt x="9" y="0"/>
                      <a:pt x="10" y="0"/>
                    </a:cubicBezTo>
                    <a:cubicBezTo>
                      <a:pt x="10" y="0"/>
                      <a:pt x="11" y="0"/>
                      <a:pt x="11" y="1"/>
                    </a:cubicBezTo>
                    <a:cubicBezTo>
                      <a:pt x="11" y="1"/>
                      <a:pt x="12" y="1"/>
                      <a:pt x="12" y="2"/>
                    </a:cubicBezTo>
                    <a:cubicBezTo>
                      <a:pt x="13" y="2"/>
                      <a:pt x="13" y="2"/>
                      <a:pt x="14" y="3"/>
                    </a:cubicBezTo>
                    <a:cubicBezTo>
                      <a:pt x="14" y="1"/>
                      <a:pt x="14" y="1"/>
                      <a:pt x="14" y="1"/>
                    </a:cubicBezTo>
                    <a:cubicBezTo>
                      <a:pt x="14" y="1"/>
                      <a:pt x="14" y="1"/>
                      <a:pt x="14" y="0"/>
                    </a:cubicBezTo>
                    <a:cubicBezTo>
                      <a:pt x="14" y="0"/>
                      <a:pt x="14" y="0"/>
                      <a:pt x="15" y="0"/>
                    </a:cubicBezTo>
                    <a:cubicBezTo>
                      <a:pt x="15" y="0"/>
                      <a:pt x="15" y="0"/>
                      <a:pt x="15" y="0"/>
                    </a:cubicBezTo>
                    <a:cubicBezTo>
                      <a:pt x="16" y="0"/>
                      <a:pt x="16" y="0"/>
                      <a:pt x="16" y="0"/>
                    </a:cubicBezTo>
                    <a:cubicBezTo>
                      <a:pt x="17" y="0"/>
                      <a:pt x="17" y="0"/>
                      <a:pt x="17" y="0"/>
                    </a:cubicBezTo>
                    <a:cubicBezTo>
                      <a:pt x="18" y="0"/>
                      <a:pt x="18" y="0"/>
                      <a:pt x="18" y="0"/>
                    </a:cubicBezTo>
                    <a:cubicBezTo>
                      <a:pt x="18" y="0"/>
                      <a:pt x="18" y="0"/>
                      <a:pt x="18" y="0"/>
                    </a:cubicBezTo>
                    <a:cubicBezTo>
                      <a:pt x="18" y="1"/>
                      <a:pt x="18" y="1"/>
                      <a:pt x="18" y="1"/>
                    </a:cubicBezTo>
                    <a:cubicBezTo>
                      <a:pt x="18" y="26"/>
                      <a:pt x="18" y="26"/>
                      <a:pt x="18"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3" name="Freeform 8764">
                <a:extLst>
                  <a:ext uri="{FF2B5EF4-FFF2-40B4-BE49-F238E27FC236}">
                    <a16:creationId xmlns:a16="http://schemas.microsoft.com/office/drawing/2014/main" id="{6A477D71-6DFA-45E6-B791-B1A8162F2527}"/>
                  </a:ext>
                </a:extLst>
              </p:cNvPr>
              <p:cNvSpPr>
                <a:spLocks/>
              </p:cNvSpPr>
              <p:nvPr/>
            </p:nvSpPr>
            <p:spPr bwMode="auto">
              <a:xfrm>
                <a:off x="-2640013" y="4289542"/>
                <a:ext cx="49213" cy="50800"/>
              </a:xfrm>
              <a:custGeom>
                <a:avLst/>
                <a:gdLst>
                  <a:gd name="T0" fmla="*/ 18 w 18"/>
                  <a:gd name="T1" fmla="*/ 18 h 19"/>
                  <a:gd name="T2" fmla="*/ 18 w 18"/>
                  <a:gd name="T3" fmla="*/ 19 h 19"/>
                  <a:gd name="T4" fmla="*/ 17 w 18"/>
                  <a:gd name="T5" fmla="*/ 19 h 19"/>
                  <a:gd name="T6" fmla="*/ 17 w 18"/>
                  <a:gd name="T7" fmla="*/ 19 h 19"/>
                  <a:gd name="T8" fmla="*/ 16 w 18"/>
                  <a:gd name="T9" fmla="*/ 19 h 19"/>
                  <a:gd name="T10" fmla="*/ 15 w 18"/>
                  <a:gd name="T11" fmla="*/ 19 h 19"/>
                  <a:gd name="T12" fmla="*/ 14 w 18"/>
                  <a:gd name="T13" fmla="*/ 19 h 19"/>
                  <a:gd name="T14" fmla="*/ 14 w 18"/>
                  <a:gd name="T15" fmla="*/ 19 h 19"/>
                  <a:gd name="T16" fmla="*/ 14 w 18"/>
                  <a:gd name="T17" fmla="*/ 18 h 19"/>
                  <a:gd name="T18" fmla="*/ 14 w 18"/>
                  <a:gd name="T19" fmla="*/ 16 h 19"/>
                  <a:gd name="T20" fmla="*/ 10 w 18"/>
                  <a:gd name="T21" fmla="*/ 18 h 19"/>
                  <a:gd name="T22" fmla="*/ 7 w 18"/>
                  <a:gd name="T23" fmla="*/ 19 h 19"/>
                  <a:gd name="T24" fmla="*/ 4 w 18"/>
                  <a:gd name="T25" fmla="*/ 19 h 19"/>
                  <a:gd name="T26" fmla="*/ 2 w 18"/>
                  <a:gd name="T27" fmla="*/ 17 h 19"/>
                  <a:gd name="T28" fmla="*/ 1 w 18"/>
                  <a:gd name="T29" fmla="*/ 15 h 19"/>
                  <a:gd name="T30" fmla="*/ 0 w 18"/>
                  <a:gd name="T31" fmla="*/ 11 h 19"/>
                  <a:gd name="T32" fmla="*/ 0 w 18"/>
                  <a:gd name="T33" fmla="*/ 1 h 19"/>
                  <a:gd name="T34" fmla="*/ 1 w 18"/>
                  <a:gd name="T35" fmla="*/ 0 h 19"/>
                  <a:gd name="T36" fmla="*/ 1 w 18"/>
                  <a:gd name="T37" fmla="*/ 0 h 19"/>
                  <a:gd name="T38" fmla="*/ 2 w 18"/>
                  <a:gd name="T39" fmla="*/ 0 h 19"/>
                  <a:gd name="T40" fmla="*/ 3 w 18"/>
                  <a:gd name="T41" fmla="*/ 0 h 19"/>
                  <a:gd name="T42" fmla="*/ 4 w 18"/>
                  <a:gd name="T43" fmla="*/ 0 h 19"/>
                  <a:gd name="T44" fmla="*/ 5 w 18"/>
                  <a:gd name="T45" fmla="*/ 0 h 19"/>
                  <a:gd name="T46" fmla="*/ 5 w 18"/>
                  <a:gd name="T47" fmla="*/ 0 h 19"/>
                  <a:gd name="T48" fmla="*/ 6 w 18"/>
                  <a:gd name="T49" fmla="*/ 1 h 19"/>
                  <a:gd name="T50" fmla="*/ 6 w 18"/>
                  <a:gd name="T51" fmla="*/ 11 h 19"/>
                  <a:gd name="T52" fmla="*/ 6 w 18"/>
                  <a:gd name="T53" fmla="*/ 13 h 19"/>
                  <a:gd name="T54" fmla="*/ 6 w 18"/>
                  <a:gd name="T55" fmla="*/ 14 h 19"/>
                  <a:gd name="T56" fmla="*/ 7 w 18"/>
                  <a:gd name="T57" fmla="*/ 15 h 19"/>
                  <a:gd name="T58" fmla="*/ 9 w 18"/>
                  <a:gd name="T59" fmla="*/ 15 h 19"/>
                  <a:gd name="T60" fmla="*/ 11 w 18"/>
                  <a:gd name="T61" fmla="*/ 15 h 19"/>
                  <a:gd name="T62" fmla="*/ 13 w 18"/>
                  <a:gd name="T63" fmla="*/ 12 h 19"/>
                  <a:gd name="T64" fmla="*/ 13 w 18"/>
                  <a:gd name="T65" fmla="*/ 1 h 19"/>
                  <a:gd name="T66" fmla="*/ 13 w 18"/>
                  <a:gd name="T67" fmla="*/ 0 h 19"/>
                  <a:gd name="T68" fmla="*/ 13 w 18"/>
                  <a:gd name="T69" fmla="*/ 0 h 19"/>
                  <a:gd name="T70" fmla="*/ 14 w 18"/>
                  <a:gd name="T71" fmla="*/ 0 h 19"/>
                  <a:gd name="T72" fmla="*/ 15 w 18"/>
                  <a:gd name="T73" fmla="*/ 0 h 19"/>
                  <a:gd name="T74" fmla="*/ 17 w 18"/>
                  <a:gd name="T75" fmla="*/ 0 h 19"/>
                  <a:gd name="T76" fmla="*/ 17 w 18"/>
                  <a:gd name="T77" fmla="*/ 0 h 19"/>
                  <a:gd name="T78" fmla="*/ 18 w 18"/>
                  <a:gd name="T79" fmla="*/ 0 h 19"/>
                  <a:gd name="T80" fmla="*/ 18 w 18"/>
                  <a:gd name="T81" fmla="*/ 1 h 19"/>
                  <a:gd name="T82" fmla="*/ 18 w 18"/>
                  <a:gd name="T83" fmla="*/ 19 h 19"/>
                  <a:gd name="T84" fmla="*/ 18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8"/>
                    </a:moveTo>
                    <a:cubicBezTo>
                      <a:pt x="18" y="19"/>
                      <a:pt x="18" y="19"/>
                      <a:pt x="18" y="19"/>
                    </a:cubicBezTo>
                    <a:cubicBezTo>
                      <a:pt x="18" y="19"/>
                      <a:pt x="18" y="19"/>
                      <a:pt x="17" y="19"/>
                    </a:cubicBezTo>
                    <a:cubicBezTo>
                      <a:pt x="17" y="19"/>
                      <a:pt x="17" y="19"/>
                      <a:pt x="17" y="19"/>
                    </a:cubicBezTo>
                    <a:cubicBezTo>
                      <a:pt x="17" y="19"/>
                      <a:pt x="16" y="19"/>
                      <a:pt x="16" y="19"/>
                    </a:cubicBezTo>
                    <a:cubicBezTo>
                      <a:pt x="15" y="19"/>
                      <a:pt x="15" y="19"/>
                      <a:pt x="15" y="19"/>
                    </a:cubicBezTo>
                    <a:cubicBezTo>
                      <a:pt x="14" y="19"/>
                      <a:pt x="14" y="19"/>
                      <a:pt x="14" y="19"/>
                    </a:cubicBezTo>
                    <a:cubicBezTo>
                      <a:pt x="14" y="19"/>
                      <a:pt x="14" y="19"/>
                      <a:pt x="14" y="19"/>
                    </a:cubicBezTo>
                    <a:cubicBezTo>
                      <a:pt x="14" y="19"/>
                      <a:pt x="14" y="19"/>
                      <a:pt x="14" y="18"/>
                    </a:cubicBezTo>
                    <a:cubicBezTo>
                      <a:pt x="14" y="16"/>
                      <a:pt x="14" y="16"/>
                      <a:pt x="14" y="16"/>
                    </a:cubicBezTo>
                    <a:cubicBezTo>
                      <a:pt x="13" y="17"/>
                      <a:pt x="11" y="18"/>
                      <a:pt x="10" y="18"/>
                    </a:cubicBezTo>
                    <a:cubicBezTo>
                      <a:pt x="9" y="19"/>
                      <a:pt x="8" y="19"/>
                      <a:pt x="7" y="19"/>
                    </a:cubicBezTo>
                    <a:cubicBezTo>
                      <a:pt x="6" y="19"/>
                      <a:pt x="5" y="19"/>
                      <a:pt x="4" y="19"/>
                    </a:cubicBezTo>
                    <a:cubicBezTo>
                      <a:pt x="3" y="18"/>
                      <a:pt x="2" y="18"/>
                      <a:pt x="2" y="17"/>
                    </a:cubicBezTo>
                    <a:cubicBezTo>
                      <a:pt x="1" y="16"/>
                      <a:pt x="1" y="16"/>
                      <a:pt x="1" y="15"/>
                    </a:cubicBezTo>
                    <a:cubicBezTo>
                      <a:pt x="1" y="14"/>
                      <a:pt x="0" y="13"/>
                      <a:pt x="0" y="11"/>
                    </a:cubicBezTo>
                    <a:cubicBezTo>
                      <a:pt x="0" y="1"/>
                      <a:pt x="0" y="1"/>
                      <a:pt x="0" y="1"/>
                    </a:cubicBezTo>
                    <a:cubicBezTo>
                      <a:pt x="0" y="1"/>
                      <a:pt x="0" y="1"/>
                      <a:pt x="1" y="0"/>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5" y="0"/>
                    </a:cubicBezTo>
                    <a:cubicBezTo>
                      <a:pt x="6" y="1"/>
                      <a:pt x="6" y="1"/>
                      <a:pt x="6" y="1"/>
                    </a:cubicBezTo>
                    <a:cubicBezTo>
                      <a:pt x="6" y="11"/>
                      <a:pt x="6" y="11"/>
                      <a:pt x="6" y="11"/>
                    </a:cubicBezTo>
                    <a:cubicBezTo>
                      <a:pt x="6" y="12"/>
                      <a:pt x="6" y="12"/>
                      <a:pt x="6" y="13"/>
                    </a:cubicBezTo>
                    <a:cubicBezTo>
                      <a:pt x="6" y="13"/>
                      <a:pt x="6" y="14"/>
                      <a:pt x="6" y="14"/>
                    </a:cubicBezTo>
                    <a:cubicBezTo>
                      <a:pt x="7" y="15"/>
                      <a:pt x="7" y="15"/>
                      <a:pt x="7" y="15"/>
                    </a:cubicBezTo>
                    <a:cubicBezTo>
                      <a:pt x="8" y="15"/>
                      <a:pt x="8" y="15"/>
                      <a:pt x="9" y="15"/>
                    </a:cubicBezTo>
                    <a:cubicBezTo>
                      <a:pt x="9" y="15"/>
                      <a:pt x="10" y="15"/>
                      <a:pt x="11" y="15"/>
                    </a:cubicBezTo>
                    <a:cubicBezTo>
                      <a:pt x="11" y="14"/>
                      <a:pt x="12" y="13"/>
                      <a:pt x="13" y="12"/>
                    </a:cubicBezTo>
                    <a:cubicBezTo>
                      <a:pt x="13" y="1"/>
                      <a:pt x="13" y="1"/>
                      <a:pt x="13" y="1"/>
                    </a:cubicBezTo>
                    <a:cubicBezTo>
                      <a:pt x="13" y="1"/>
                      <a:pt x="13" y="1"/>
                      <a:pt x="13" y="0"/>
                    </a:cubicBezTo>
                    <a:cubicBezTo>
                      <a:pt x="13" y="0"/>
                      <a:pt x="13" y="0"/>
                      <a:pt x="13" y="0"/>
                    </a:cubicBezTo>
                    <a:cubicBezTo>
                      <a:pt x="14" y="0"/>
                      <a:pt x="14" y="0"/>
                      <a:pt x="14" y="0"/>
                    </a:cubicBezTo>
                    <a:cubicBezTo>
                      <a:pt x="14" y="0"/>
                      <a:pt x="15" y="0"/>
                      <a:pt x="15" y="0"/>
                    </a:cubicBezTo>
                    <a:cubicBezTo>
                      <a:pt x="16" y="0"/>
                      <a:pt x="16" y="0"/>
                      <a:pt x="17" y="0"/>
                    </a:cubicBezTo>
                    <a:cubicBezTo>
                      <a:pt x="17" y="0"/>
                      <a:pt x="17" y="0"/>
                      <a:pt x="17" y="0"/>
                    </a:cubicBezTo>
                    <a:cubicBezTo>
                      <a:pt x="18" y="0"/>
                      <a:pt x="18" y="0"/>
                      <a:pt x="18" y="0"/>
                    </a:cubicBezTo>
                    <a:cubicBezTo>
                      <a:pt x="18" y="1"/>
                      <a:pt x="18" y="1"/>
                      <a:pt x="18" y="1"/>
                    </a:cubicBezTo>
                    <a:cubicBezTo>
                      <a:pt x="18" y="19"/>
                      <a:pt x="18" y="19"/>
                      <a:pt x="18" y="19"/>
                    </a:cubicBezTo>
                    <a:lnTo>
                      <a:pt x="18"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4" name="Freeform 8765">
                <a:extLst>
                  <a:ext uri="{FF2B5EF4-FFF2-40B4-BE49-F238E27FC236}">
                    <a16:creationId xmlns:a16="http://schemas.microsoft.com/office/drawing/2014/main" id="{BE1F4C16-9057-4AF9-9B25-83CAE98B3313}"/>
                  </a:ext>
                </a:extLst>
              </p:cNvPr>
              <p:cNvSpPr>
                <a:spLocks/>
              </p:cNvSpPr>
              <p:nvPr/>
            </p:nvSpPr>
            <p:spPr bwMode="auto">
              <a:xfrm>
                <a:off x="-2578100" y="4268905"/>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5"/>
                      <a:pt x="5" y="5"/>
                    </a:cubicBezTo>
                    <a:cubicBezTo>
                      <a:pt x="5" y="6"/>
                      <a:pt x="4" y="6"/>
                      <a:pt x="3" y="6"/>
                    </a:cubicBezTo>
                    <a:cubicBezTo>
                      <a:pt x="1" y="6"/>
                      <a:pt x="1" y="6"/>
                      <a:pt x="0" y="5"/>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5" name="Freeform 8766">
                <a:extLst>
                  <a:ext uri="{FF2B5EF4-FFF2-40B4-BE49-F238E27FC236}">
                    <a16:creationId xmlns:a16="http://schemas.microsoft.com/office/drawing/2014/main" id="{47276936-A818-4D35-B659-BEE7D28A9833}"/>
                  </a:ext>
                </a:extLst>
              </p:cNvPr>
              <p:cNvSpPr>
                <a:spLocks/>
              </p:cNvSpPr>
              <p:nvPr/>
            </p:nvSpPr>
            <p:spPr bwMode="auto">
              <a:xfrm>
                <a:off x="-2578100" y="4289542"/>
                <a:ext cx="12700" cy="50800"/>
              </a:xfrm>
              <a:custGeom>
                <a:avLst/>
                <a:gdLst>
                  <a:gd name="T0" fmla="*/ 5 w 5"/>
                  <a:gd name="T1" fmla="*/ 18 h 19"/>
                  <a:gd name="T2" fmla="*/ 5 w 5"/>
                  <a:gd name="T3" fmla="*/ 19 h 19"/>
                  <a:gd name="T4" fmla="*/ 5 w 5"/>
                  <a:gd name="T5" fmla="*/ 19 h 19"/>
                  <a:gd name="T6" fmla="*/ 4 w 5"/>
                  <a:gd name="T7" fmla="*/ 19 h 19"/>
                  <a:gd name="T8" fmla="*/ 3 w 5"/>
                  <a:gd name="T9" fmla="*/ 19 h 19"/>
                  <a:gd name="T10" fmla="*/ 1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9 h 19"/>
                  <a:gd name="T38" fmla="*/ 5 w 5"/>
                  <a:gd name="T39"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19">
                    <a:moveTo>
                      <a:pt x="5" y="18"/>
                    </a:move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1"/>
                      <a:pt x="5" y="1"/>
                      <a:pt x="5" y="1"/>
                    </a:cubicBezTo>
                    <a:cubicBezTo>
                      <a:pt x="5" y="19"/>
                      <a:pt x="5" y="19"/>
                      <a:pt x="5" y="19"/>
                    </a:cubicBezTo>
                    <a:lnTo>
                      <a:pt x="5"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6" name="Freeform 8767">
                <a:extLst>
                  <a:ext uri="{FF2B5EF4-FFF2-40B4-BE49-F238E27FC236}">
                    <a16:creationId xmlns:a16="http://schemas.microsoft.com/office/drawing/2014/main" id="{B03EC206-973F-4DEF-B062-176B20D7B4FE}"/>
                  </a:ext>
                </a:extLst>
              </p:cNvPr>
              <p:cNvSpPr>
                <a:spLocks/>
              </p:cNvSpPr>
              <p:nvPr/>
            </p:nvSpPr>
            <p:spPr bwMode="auto">
              <a:xfrm>
                <a:off x="-2813050" y="4413367"/>
                <a:ext cx="19050" cy="26988"/>
              </a:xfrm>
              <a:custGeom>
                <a:avLst/>
                <a:gdLst>
                  <a:gd name="T0" fmla="*/ 7 w 7"/>
                  <a:gd name="T1" fmla="*/ 5 h 10"/>
                  <a:gd name="T2" fmla="*/ 6 w 7"/>
                  <a:gd name="T3" fmla="*/ 2 h 10"/>
                  <a:gd name="T4" fmla="*/ 5 w 7"/>
                  <a:gd name="T5" fmla="*/ 1 h 10"/>
                  <a:gd name="T6" fmla="*/ 3 w 7"/>
                  <a:gd name="T7" fmla="*/ 0 h 10"/>
                  <a:gd name="T8" fmla="*/ 2 w 7"/>
                  <a:gd name="T9" fmla="*/ 0 h 10"/>
                  <a:gd name="T10" fmla="*/ 0 w 7"/>
                  <a:gd name="T11" fmla="*/ 0 h 10"/>
                  <a:gd name="T12" fmla="*/ 0 w 7"/>
                  <a:gd name="T13" fmla="*/ 10 h 10"/>
                  <a:gd name="T14" fmla="*/ 2 w 7"/>
                  <a:gd name="T15" fmla="*/ 10 h 10"/>
                  <a:gd name="T16" fmla="*/ 4 w 7"/>
                  <a:gd name="T17" fmla="*/ 10 h 10"/>
                  <a:gd name="T18" fmla="*/ 6 w 7"/>
                  <a:gd name="T19" fmla="*/ 8 h 10"/>
                  <a:gd name="T20" fmla="*/ 6 w 7"/>
                  <a:gd name="T21" fmla="*/ 7 h 10"/>
                  <a:gd name="T22" fmla="*/ 7 w 7"/>
                  <a:gd name="T2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7" y="5"/>
                    </a:moveTo>
                    <a:cubicBezTo>
                      <a:pt x="7" y="4"/>
                      <a:pt x="6" y="3"/>
                      <a:pt x="6" y="2"/>
                    </a:cubicBezTo>
                    <a:cubicBezTo>
                      <a:pt x="6" y="2"/>
                      <a:pt x="5" y="1"/>
                      <a:pt x="5" y="1"/>
                    </a:cubicBezTo>
                    <a:cubicBezTo>
                      <a:pt x="4" y="1"/>
                      <a:pt x="4" y="0"/>
                      <a:pt x="3" y="0"/>
                    </a:cubicBezTo>
                    <a:cubicBezTo>
                      <a:pt x="3" y="0"/>
                      <a:pt x="2" y="0"/>
                      <a:pt x="2" y="0"/>
                    </a:cubicBezTo>
                    <a:cubicBezTo>
                      <a:pt x="0" y="0"/>
                      <a:pt x="0" y="0"/>
                      <a:pt x="0" y="0"/>
                    </a:cubicBezTo>
                    <a:cubicBezTo>
                      <a:pt x="0" y="10"/>
                      <a:pt x="0" y="10"/>
                      <a:pt x="0" y="10"/>
                    </a:cubicBezTo>
                    <a:cubicBezTo>
                      <a:pt x="2" y="10"/>
                      <a:pt x="2" y="10"/>
                      <a:pt x="2" y="10"/>
                    </a:cubicBezTo>
                    <a:cubicBezTo>
                      <a:pt x="3" y="10"/>
                      <a:pt x="3" y="10"/>
                      <a:pt x="4" y="10"/>
                    </a:cubicBezTo>
                    <a:cubicBezTo>
                      <a:pt x="5" y="9"/>
                      <a:pt x="5" y="9"/>
                      <a:pt x="6" y="8"/>
                    </a:cubicBezTo>
                    <a:cubicBezTo>
                      <a:pt x="6" y="8"/>
                      <a:pt x="6" y="7"/>
                      <a:pt x="6" y="7"/>
                    </a:cubicBezTo>
                    <a:cubicBezTo>
                      <a:pt x="7" y="6"/>
                      <a:pt x="7" y="6"/>
                      <a:pt x="7"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7" name="Freeform 8768">
                <a:extLst>
                  <a:ext uri="{FF2B5EF4-FFF2-40B4-BE49-F238E27FC236}">
                    <a16:creationId xmlns:a16="http://schemas.microsoft.com/office/drawing/2014/main" id="{147A5D3B-D82E-4687-96EA-11C172DF9620}"/>
                  </a:ext>
                </a:extLst>
              </p:cNvPr>
              <p:cNvSpPr>
                <a:spLocks/>
              </p:cNvSpPr>
              <p:nvPr/>
            </p:nvSpPr>
            <p:spPr bwMode="auto">
              <a:xfrm>
                <a:off x="-2828925" y="4402255"/>
                <a:ext cx="47625" cy="71438"/>
              </a:xfrm>
              <a:custGeom>
                <a:avLst/>
                <a:gdLst>
                  <a:gd name="T0" fmla="*/ 18 w 18"/>
                  <a:gd name="T1" fmla="*/ 8 h 27"/>
                  <a:gd name="T2" fmla="*/ 18 w 18"/>
                  <a:gd name="T3" fmla="*/ 12 h 27"/>
                  <a:gd name="T4" fmla="*/ 16 w 18"/>
                  <a:gd name="T5" fmla="*/ 15 h 27"/>
                  <a:gd name="T6" fmla="*/ 12 w 18"/>
                  <a:gd name="T7" fmla="*/ 17 h 27"/>
                  <a:gd name="T8" fmla="*/ 8 w 18"/>
                  <a:gd name="T9" fmla="*/ 18 h 27"/>
                  <a:gd name="T10" fmla="*/ 6 w 18"/>
                  <a:gd name="T11" fmla="*/ 18 h 27"/>
                  <a:gd name="T12" fmla="*/ 5 w 18"/>
                  <a:gd name="T13" fmla="*/ 26 h 27"/>
                  <a:gd name="T14" fmla="*/ 5 w 18"/>
                  <a:gd name="T15" fmla="*/ 27 h 27"/>
                  <a:gd name="T16" fmla="*/ 5 w 18"/>
                  <a:gd name="T17" fmla="*/ 27 h 27"/>
                  <a:gd name="T18" fmla="*/ 4 w 18"/>
                  <a:gd name="T19" fmla="*/ 27 h 27"/>
                  <a:gd name="T20" fmla="*/ 3 w 18"/>
                  <a:gd name="T21" fmla="*/ 27 h 27"/>
                  <a:gd name="T22" fmla="*/ 1 w 18"/>
                  <a:gd name="T23" fmla="*/ 27 h 27"/>
                  <a:gd name="T24" fmla="*/ 1 w 18"/>
                  <a:gd name="T25" fmla="*/ 27 h 27"/>
                  <a:gd name="T26" fmla="*/ 0 w 18"/>
                  <a:gd name="T27" fmla="*/ 27 h 27"/>
                  <a:gd name="T28" fmla="*/ 0 w 18"/>
                  <a:gd name="T29" fmla="*/ 26 h 27"/>
                  <a:gd name="T30" fmla="*/ 0 w 18"/>
                  <a:gd name="T31" fmla="*/ 2 h 27"/>
                  <a:gd name="T32" fmla="*/ 1 w 18"/>
                  <a:gd name="T33" fmla="*/ 1 h 27"/>
                  <a:gd name="T34" fmla="*/ 2 w 18"/>
                  <a:gd name="T35" fmla="*/ 0 h 27"/>
                  <a:gd name="T36" fmla="*/ 8 w 18"/>
                  <a:gd name="T37" fmla="*/ 0 h 27"/>
                  <a:gd name="T38" fmla="*/ 10 w 18"/>
                  <a:gd name="T39" fmla="*/ 1 h 27"/>
                  <a:gd name="T40" fmla="*/ 12 w 18"/>
                  <a:gd name="T41" fmla="*/ 1 h 27"/>
                  <a:gd name="T42" fmla="*/ 14 w 18"/>
                  <a:gd name="T43" fmla="*/ 2 h 27"/>
                  <a:gd name="T44" fmla="*/ 17 w 18"/>
                  <a:gd name="T45" fmla="*/ 3 h 27"/>
                  <a:gd name="T46" fmla="*/ 18 w 18"/>
                  <a:gd name="T47" fmla="*/ 6 h 27"/>
                  <a:gd name="T48" fmla="*/ 18 w 18"/>
                  <a:gd name="T49"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7">
                    <a:moveTo>
                      <a:pt x="18" y="8"/>
                    </a:moveTo>
                    <a:cubicBezTo>
                      <a:pt x="18" y="10"/>
                      <a:pt x="18" y="11"/>
                      <a:pt x="18" y="12"/>
                    </a:cubicBezTo>
                    <a:cubicBezTo>
                      <a:pt x="17" y="14"/>
                      <a:pt x="16" y="15"/>
                      <a:pt x="16" y="15"/>
                    </a:cubicBezTo>
                    <a:cubicBezTo>
                      <a:pt x="15" y="16"/>
                      <a:pt x="14" y="17"/>
                      <a:pt x="12" y="17"/>
                    </a:cubicBezTo>
                    <a:cubicBezTo>
                      <a:pt x="11" y="18"/>
                      <a:pt x="9" y="18"/>
                      <a:pt x="8" y="18"/>
                    </a:cubicBezTo>
                    <a:cubicBezTo>
                      <a:pt x="6" y="18"/>
                      <a:pt x="6" y="18"/>
                      <a:pt x="6" y="18"/>
                    </a:cubicBezTo>
                    <a:cubicBezTo>
                      <a:pt x="5" y="26"/>
                      <a:pt x="5" y="26"/>
                      <a:pt x="5" y="26"/>
                    </a:cubicBezTo>
                    <a:cubicBezTo>
                      <a:pt x="5" y="27"/>
                      <a:pt x="5" y="27"/>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7"/>
                      <a:pt x="0" y="27"/>
                      <a:pt x="0" y="26"/>
                    </a:cubicBezTo>
                    <a:cubicBezTo>
                      <a:pt x="0" y="2"/>
                      <a:pt x="0" y="2"/>
                      <a:pt x="0" y="2"/>
                    </a:cubicBezTo>
                    <a:cubicBezTo>
                      <a:pt x="0" y="2"/>
                      <a:pt x="0" y="1"/>
                      <a:pt x="1" y="1"/>
                    </a:cubicBezTo>
                    <a:cubicBezTo>
                      <a:pt x="1" y="1"/>
                      <a:pt x="1" y="0"/>
                      <a:pt x="2" y="0"/>
                    </a:cubicBezTo>
                    <a:cubicBezTo>
                      <a:pt x="8" y="0"/>
                      <a:pt x="8" y="0"/>
                      <a:pt x="8" y="0"/>
                    </a:cubicBezTo>
                    <a:cubicBezTo>
                      <a:pt x="9" y="0"/>
                      <a:pt x="9" y="0"/>
                      <a:pt x="10" y="1"/>
                    </a:cubicBezTo>
                    <a:cubicBezTo>
                      <a:pt x="11" y="1"/>
                      <a:pt x="11" y="1"/>
                      <a:pt x="12" y="1"/>
                    </a:cubicBezTo>
                    <a:cubicBezTo>
                      <a:pt x="13" y="1"/>
                      <a:pt x="14" y="1"/>
                      <a:pt x="14" y="2"/>
                    </a:cubicBezTo>
                    <a:cubicBezTo>
                      <a:pt x="15" y="2"/>
                      <a:pt x="16" y="3"/>
                      <a:pt x="17" y="3"/>
                    </a:cubicBezTo>
                    <a:cubicBezTo>
                      <a:pt x="17" y="4"/>
                      <a:pt x="18" y="5"/>
                      <a:pt x="18" y="6"/>
                    </a:cubicBezTo>
                    <a:cubicBezTo>
                      <a:pt x="18" y="6"/>
                      <a:pt x="18" y="7"/>
                      <a:pt x="18" y="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610" name="Group 9609">
                <a:extLst>
                  <a:ext uri="{FF2B5EF4-FFF2-40B4-BE49-F238E27FC236}">
                    <a16:creationId xmlns:a16="http://schemas.microsoft.com/office/drawing/2014/main" id="{00A861DC-31DD-4204-82F3-6B1339BFB639}"/>
                  </a:ext>
                </a:extLst>
              </p:cNvPr>
              <p:cNvGrpSpPr/>
              <p:nvPr/>
            </p:nvGrpSpPr>
            <p:grpSpPr>
              <a:xfrm>
                <a:off x="-2871788" y="4265730"/>
                <a:ext cx="309563" cy="211138"/>
                <a:chOff x="-2871788" y="4265730"/>
                <a:chExt cx="309563" cy="211138"/>
              </a:xfrm>
            </p:grpSpPr>
            <p:sp>
              <p:nvSpPr>
                <p:cNvPr id="8558" name="Freeform 8770">
                  <a:extLst>
                    <a:ext uri="{FF2B5EF4-FFF2-40B4-BE49-F238E27FC236}">
                      <a16:creationId xmlns:a16="http://schemas.microsoft.com/office/drawing/2014/main" id="{B860B504-BF38-4D68-98D4-4B876EFE4AA1}"/>
                    </a:ext>
                  </a:extLst>
                </p:cNvPr>
                <p:cNvSpPr>
                  <a:spLocks/>
                </p:cNvSpPr>
                <p:nvPr/>
              </p:nvSpPr>
              <p:spPr bwMode="auto">
                <a:xfrm>
                  <a:off x="-2762250" y="4456230"/>
                  <a:ext cx="19050" cy="7938"/>
                </a:xfrm>
                <a:custGeom>
                  <a:avLst/>
                  <a:gdLst>
                    <a:gd name="T0" fmla="*/ 7 w 7"/>
                    <a:gd name="T1" fmla="*/ 0 h 3"/>
                    <a:gd name="T2" fmla="*/ 5 w 7"/>
                    <a:gd name="T3" fmla="*/ 0 h 3"/>
                    <a:gd name="T4" fmla="*/ 3 w 7"/>
                    <a:gd name="T5" fmla="*/ 0 h 3"/>
                    <a:gd name="T6" fmla="*/ 1 w 7"/>
                    <a:gd name="T7" fmla="*/ 0 h 3"/>
                    <a:gd name="T8" fmla="*/ 0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9" name="Freeform 8771">
                  <a:extLst>
                    <a:ext uri="{FF2B5EF4-FFF2-40B4-BE49-F238E27FC236}">
                      <a16:creationId xmlns:a16="http://schemas.microsoft.com/office/drawing/2014/main" id="{4C49786F-C207-4836-B567-B562E0B5F510}"/>
                    </a:ext>
                  </a:extLst>
                </p:cNvPr>
                <p:cNvSpPr>
                  <a:spLocks/>
                </p:cNvSpPr>
                <p:nvPr/>
              </p:nvSpPr>
              <p:spPr bwMode="auto">
                <a:xfrm>
                  <a:off x="-2774950" y="4424480"/>
                  <a:ext cx="44450" cy="49213"/>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6"/>
                      </a:cubicBezTo>
                      <a:cubicBezTo>
                        <a:pt x="11" y="5"/>
                        <a:pt x="11" y="5"/>
                        <a:pt x="11" y="5"/>
                      </a:cubicBezTo>
                      <a:cubicBezTo>
                        <a:pt x="11" y="4"/>
                        <a:pt x="10" y="4"/>
                        <a:pt x="10" y="4"/>
                      </a:cubicBezTo>
                      <a:cubicBezTo>
                        <a:pt x="10" y="4"/>
                        <a:pt x="9" y="4"/>
                        <a:pt x="8" y="4"/>
                      </a:cubicBezTo>
                      <a:cubicBezTo>
                        <a:pt x="7" y="4"/>
                        <a:pt x="7" y="4"/>
                        <a:pt x="6" y="4"/>
                      </a:cubicBezTo>
                      <a:cubicBezTo>
                        <a:pt x="5" y="4"/>
                        <a:pt x="5" y="5"/>
                        <a:pt x="4" y="5"/>
                      </a:cubicBezTo>
                      <a:cubicBezTo>
                        <a:pt x="4" y="5"/>
                        <a:pt x="3" y="5"/>
                        <a:pt x="3" y="6"/>
                      </a:cubicBezTo>
                      <a:cubicBezTo>
                        <a:pt x="3" y="6"/>
                        <a:pt x="2" y="6"/>
                        <a:pt x="2" y="6"/>
                      </a:cubicBezTo>
                      <a:cubicBezTo>
                        <a:pt x="2" y="6"/>
                        <a:pt x="2" y="6"/>
                        <a:pt x="2" y="6"/>
                      </a:cubicBezTo>
                      <a:cubicBezTo>
                        <a:pt x="2" y="6"/>
                        <a:pt x="1" y="6"/>
                        <a:pt x="1" y="5"/>
                      </a:cubicBezTo>
                      <a:cubicBezTo>
                        <a:pt x="1" y="5"/>
                        <a:pt x="1" y="5"/>
                        <a:pt x="1" y="5"/>
                      </a:cubicBezTo>
                      <a:cubicBezTo>
                        <a:pt x="1" y="4"/>
                        <a:pt x="1" y="4"/>
                        <a:pt x="1" y="4"/>
                      </a:cubicBezTo>
                      <a:cubicBezTo>
                        <a:pt x="1" y="3"/>
                        <a:pt x="1" y="3"/>
                        <a:pt x="1" y="3"/>
                      </a:cubicBezTo>
                      <a:cubicBezTo>
                        <a:pt x="1" y="3"/>
                        <a:pt x="1" y="3"/>
                        <a:pt x="2" y="2"/>
                      </a:cubicBezTo>
                      <a:cubicBezTo>
                        <a:pt x="2" y="2"/>
                        <a:pt x="2" y="2"/>
                        <a:pt x="3" y="2"/>
                      </a:cubicBezTo>
                      <a:cubicBezTo>
                        <a:pt x="3" y="1"/>
                        <a:pt x="4" y="1"/>
                        <a:pt x="4" y="1"/>
                      </a:cubicBezTo>
                      <a:cubicBezTo>
                        <a:pt x="5" y="1"/>
                        <a:pt x="6" y="0"/>
                        <a:pt x="6" y="0"/>
                      </a:cubicBezTo>
                      <a:cubicBezTo>
                        <a:pt x="7" y="0"/>
                        <a:pt x="8" y="0"/>
                        <a:pt x="9" y="0"/>
                      </a:cubicBezTo>
                      <a:cubicBezTo>
                        <a:pt x="10" y="0"/>
                        <a:pt x="11" y="0"/>
                        <a:pt x="12" y="1"/>
                      </a:cubicBezTo>
                      <a:cubicBezTo>
                        <a:pt x="14"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60" name="Freeform 8772">
                  <a:extLst>
                    <a:ext uri="{FF2B5EF4-FFF2-40B4-BE49-F238E27FC236}">
                      <a16:creationId xmlns:a16="http://schemas.microsoft.com/office/drawing/2014/main" id="{F896E941-65F7-4B10-9766-74350EA1B8AF}"/>
                    </a:ext>
                  </a:extLst>
                </p:cNvPr>
                <p:cNvSpPr>
                  <a:spLocks/>
                </p:cNvSpPr>
                <p:nvPr/>
              </p:nvSpPr>
              <p:spPr bwMode="auto">
                <a:xfrm>
                  <a:off x="-2716213" y="4424480"/>
                  <a:ext cx="31750" cy="49213"/>
                </a:xfrm>
                <a:custGeom>
                  <a:avLst/>
                  <a:gdLst>
                    <a:gd name="T0" fmla="*/ 12 w 12"/>
                    <a:gd name="T1" fmla="*/ 2 h 19"/>
                    <a:gd name="T2" fmla="*/ 12 w 12"/>
                    <a:gd name="T3" fmla="*/ 3 h 19"/>
                    <a:gd name="T4" fmla="*/ 12 w 12"/>
                    <a:gd name="T5" fmla="*/ 4 h 19"/>
                    <a:gd name="T6" fmla="*/ 11 w 12"/>
                    <a:gd name="T7" fmla="*/ 4 h 19"/>
                    <a:gd name="T8" fmla="*/ 11 w 12"/>
                    <a:gd name="T9" fmla="*/ 4 h 19"/>
                    <a:gd name="T10" fmla="*/ 11 w 12"/>
                    <a:gd name="T11" fmla="*/ 4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5 w 12"/>
                    <a:gd name="T31" fmla="*/ 19 h 19"/>
                    <a:gd name="T32" fmla="*/ 4 w 12"/>
                    <a:gd name="T33" fmla="*/ 19 h 19"/>
                    <a:gd name="T34" fmla="*/ 3 w 12"/>
                    <a:gd name="T35" fmla="*/ 19 h 19"/>
                    <a:gd name="T36" fmla="*/ 1 w 12"/>
                    <a:gd name="T37" fmla="*/ 19 h 19"/>
                    <a:gd name="T38" fmla="*/ 0 w 12"/>
                    <a:gd name="T39" fmla="*/ 19 h 19"/>
                    <a:gd name="T40" fmla="*/ 0 w 12"/>
                    <a:gd name="T41" fmla="*/ 19 h 19"/>
                    <a:gd name="T42" fmla="*/ 0 w 12"/>
                    <a:gd name="T43" fmla="*/ 19 h 19"/>
                    <a:gd name="T44" fmla="*/ 0 w 12"/>
                    <a:gd name="T45" fmla="*/ 1 h 19"/>
                    <a:gd name="T46" fmla="*/ 0 w 12"/>
                    <a:gd name="T47" fmla="*/ 1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1 h 19"/>
                    <a:gd name="T80" fmla="*/ 12 w 12"/>
                    <a:gd name="T81" fmla="*/ 1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4"/>
                        <a:pt x="12" y="4"/>
                        <a:pt x="12" y="4"/>
                      </a:cubicBezTo>
                      <a:cubicBezTo>
                        <a:pt x="12" y="4"/>
                        <a:pt x="11" y="4"/>
                        <a:pt x="11" y="4"/>
                      </a:cubicBezTo>
                      <a:cubicBezTo>
                        <a:pt x="11" y="4"/>
                        <a:pt x="11" y="4"/>
                        <a:pt x="11" y="4"/>
                      </a:cubicBezTo>
                      <a:cubicBezTo>
                        <a:pt x="11" y="4"/>
                        <a:pt x="11" y="4"/>
                        <a:pt x="11" y="4"/>
                      </a:cubicBezTo>
                      <a:cubicBezTo>
                        <a:pt x="11" y="4"/>
                        <a:pt x="10" y="4"/>
                        <a:pt x="10" y="4"/>
                      </a:cubicBezTo>
                      <a:cubicBezTo>
                        <a:pt x="10" y="4"/>
                        <a:pt x="10" y="4"/>
                        <a:pt x="10" y="4"/>
                      </a:cubicBezTo>
                      <a:cubicBezTo>
                        <a:pt x="9" y="4"/>
                        <a:pt x="9" y="4"/>
                        <a:pt x="9" y="4"/>
                      </a:cubicBezTo>
                      <a:cubicBezTo>
                        <a:pt x="9" y="4"/>
                        <a:pt x="8" y="4"/>
                        <a:pt x="8" y="4"/>
                      </a:cubicBezTo>
                      <a:cubicBezTo>
                        <a:pt x="8" y="4"/>
                        <a:pt x="7" y="4"/>
                        <a:pt x="7" y="5"/>
                      </a:cubicBezTo>
                      <a:cubicBezTo>
                        <a:pt x="7" y="5"/>
                        <a:pt x="7" y="5"/>
                        <a:pt x="6" y="6"/>
                      </a:cubicBezTo>
                      <a:cubicBezTo>
                        <a:pt x="6" y="6"/>
                        <a:pt x="5" y="7"/>
                        <a:pt x="5" y="8"/>
                      </a:cubicBezTo>
                      <a:cubicBezTo>
                        <a:pt x="5" y="19"/>
                        <a:pt x="5" y="19"/>
                        <a:pt x="5" y="19"/>
                      </a:cubicBez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3" y="0"/>
                      </a:cubicBezTo>
                      <a:cubicBezTo>
                        <a:pt x="3" y="0"/>
                        <a:pt x="4" y="0"/>
                        <a:pt x="4" y="0"/>
                      </a:cubicBezTo>
                      <a:cubicBezTo>
                        <a:pt x="4" y="0"/>
                        <a:pt x="4" y="0"/>
                        <a:pt x="4" y="1"/>
                      </a:cubicBezTo>
                      <a:cubicBezTo>
                        <a:pt x="4" y="1"/>
                        <a:pt x="4" y="1"/>
                        <a:pt x="4" y="1"/>
                      </a:cubicBezTo>
                      <a:cubicBezTo>
                        <a:pt x="4" y="3"/>
                        <a:pt x="4" y="3"/>
                        <a:pt x="4" y="3"/>
                      </a:cubicBezTo>
                      <a:cubicBezTo>
                        <a:pt x="5" y="3"/>
                        <a:pt x="5" y="2"/>
                        <a:pt x="6" y="2"/>
                      </a:cubicBezTo>
                      <a:cubicBezTo>
                        <a:pt x="6" y="1"/>
                        <a:pt x="7" y="1"/>
                        <a:pt x="7" y="1"/>
                      </a:cubicBezTo>
                      <a:cubicBezTo>
                        <a:pt x="7" y="0"/>
                        <a:pt x="8" y="0"/>
                        <a:pt x="8" y="0"/>
                      </a:cubicBezTo>
                      <a:cubicBezTo>
                        <a:pt x="8" y="0"/>
                        <a:pt x="9" y="0"/>
                        <a:pt x="9" y="0"/>
                      </a:cubicBezTo>
                      <a:cubicBezTo>
                        <a:pt x="9" y="0"/>
                        <a:pt x="10" y="0"/>
                        <a:pt x="10" y="0"/>
                      </a:cubicBezTo>
                      <a:cubicBezTo>
                        <a:pt x="10" y="0"/>
                        <a:pt x="10" y="0"/>
                        <a:pt x="10" y="0"/>
                      </a:cubicBezTo>
                      <a:cubicBezTo>
                        <a:pt x="11" y="0"/>
                        <a:pt x="11" y="0"/>
                        <a:pt x="11" y="0"/>
                      </a:cubicBezTo>
                      <a:cubicBezTo>
                        <a:pt x="11" y="0"/>
                        <a:pt x="11" y="0"/>
                        <a:pt x="11" y="1"/>
                      </a:cubicBezTo>
                      <a:cubicBezTo>
                        <a:pt x="11" y="1"/>
                        <a:pt x="12" y="1"/>
                        <a:pt x="12" y="1"/>
                      </a:cubicBezTo>
                      <a:cubicBezTo>
                        <a:pt x="12" y="1"/>
                        <a:pt x="12" y="1"/>
                        <a:pt x="12"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61" name="Freeform 8773">
                  <a:extLst>
                    <a:ext uri="{FF2B5EF4-FFF2-40B4-BE49-F238E27FC236}">
                      <a16:creationId xmlns:a16="http://schemas.microsoft.com/office/drawing/2014/main" id="{A52C6EF5-2F56-4E91-9408-943BD4A59558}"/>
                    </a:ext>
                  </a:extLst>
                </p:cNvPr>
                <p:cNvSpPr>
                  <a:spLocks/>
                </p:cNvSpPr>
                <p:nvPr/>
              </p:nvSpPr>
              <p:spPr bwMode="auto">
                <a:xfrm>
                  <a:off x="-2676525" y="4400667"/>
                  <a:ext cx="12700" cy="73025"/>
                </a:xfrm>
                <a:custGeom>
                  <a:avLst/>
                  <a:gdLst>
                    <a:gd name="T0" fmla="*/ 5 w 5"/>
                    <a:gd name="T1" fmla="*/ 28 h 28"/>
                    <a:gd name="T2" fmla="*/ 5 w 5"/>
                    <a:gd name="T3" fmla="*/ 28 h 28"/>
                    <a:gd name="T4" fmla="*/ 4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0 h 28"/>
                    <a:gd name="T20" fmla="*/ 0 w 5"/>
                    <a:gd name="T21" fmla="*/ 0 h 28"/>
                    <a:gd name="T22" fmla="*/ 0 w 5"/>
                    <a:gd name="T23" fmla="*/ 0 h 28"/>
                    <a:gd name="T24" fmla="*/ 1 w 5"/>
                    <a:gd name="T25" fmla="*/ 0 h 28"/>
                    <a:gd name="T26" fmla="*/ 2 w 5"/>
                    <a:gd name="T27" fmla="*/ 0 h 28"/>
                    <a:gd name="T28" fmla="*/ 4 w 5"/>
                    <a:gd name="T29" fmla="*/ 0 h 28"/>
                    <a:gd name="T30" fmla="*/ 4 w 5"/>
                    <a:gd name="T31" fmla="*/ 0 h 28"/>
                    <a:gd name="T32" fmla="*/ 5 w 5"/>
                    <a:gd name="T33" fmla="*/ 0 h 28"/>
                    <a:gd name="T34" fmla="*/ 5 w 5"/>
                    <a:gd name="T35" fmla="*/ 0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62" name="Freeform 8774">
                  <a:extLst>
                    <a:ext uri="{FF2B5EF4-FFF2-40B4-BE49-F238E27FC236}">
                      <a16:creationId xmlns:a16="http://schemas.microsoft.com/office/drawing/2014/main" id="{7B10CA06-F0EC-42AB-AE36-C955BA6B5151}"/>
                    </a:ext>
                  </a:extLst>
                </p:cNvPr>
                <p:cNvSpPr>
                  <a:spLocks/>
                </p:cNvSpPr>
                <p:nvPr/>
              </p:nvSpPr>
              <p:spPr bwMode="auto">
                <a:xfrm>
                  <a:off x="-2640013" y="4434005"/>
                  <a:ext cx="22225" cy="11113"/>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0"/>
                        <a:pt x="2" y="1"/>
                        <a:pt x="1" y="1"/>
                      </a:cubicBezTo>
                      <a:cubicBezTo>
                        <a:pt x="1" y="1"/>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63" name="Freeform 8775">
                  <a:extLst>
                    <a:ext uri="{FF2B5EF4-FFF2-40B4-BE49-F238E27FC236}">
                      <a16:creationId xmlns:a16="http://schemas.microsoft.com/office/drawing/2014/main" id="{10AC14CF-7671-49CC-994F-685EB8BDCA69}"/>
                    </a:ext>
                  </a:extLst>
                </p:cNvPr>
                <p:cNvSpPr>
                  <a:spLocks/>
                </p:cNvSpPr>
                <p:nvPr/>
              </p:nvSpPr>
              <p:spPr bwMode="auto">
                <a:xfrm>
                  <a:off x="-2652713" y="4424480"/>
                  <a:ext cx="47625" cy="49213"/>
                </a:xfrm>
                <a:custGeom>
                  <a:avLst/>
                  <a:gdLst>
                    <a:gd name="T0" fmla="*/ 18 w 18"/>
                    <a:gd name="T1" fmla="*/ 10 h 19"/>
                    <a:gd name="T2" fmla="*/ 18 w 18"/>
                    <a:gd name="T3" fmla="*/ 11 h 19"/>
                    <a:gd name="T4" fmla="*/ 16 w 18"/>
                    <a:gd name="T5" fmla="*/ 12 h 19"/>
                    <a:gd name="T6" fmla="*/ 5 w 18"/>
                    <a:gd name="T7" fmla="*/ 12 h 19"/>
                    <a:gd name="T8" fmla="*/ 6 w 18"/>
                    <a:gd name="T9" fmla="*/ 13 h 19"/>
                    <a:gd name="T10" fmla="*/ 6 w 18"/>
                    <a:gd name="T11" fmla="*/ 14 h 19"/>
                    <a:gd name="T12" fmla="*/ 8 w 18"/>
                    <a:gd name="T13" fmla="*/ 15 h 19"/>
                    <a:gd name="T14" fmla="*/ 10 w 18"/>
                    <a:gd name="T15" fmla="*/ 15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8 h 19"/>
                    <a:gd name="T44" fmla="*/ 12 w 18"/>
                    <a:gd name="T45" fmla="*/ 19 h 19"/>
                    <a:gd name="T46" fmla="*/ 10 w 18"/>
                    <a:gd name="T47" fmla="*/ 19 h 19"/>
                    <a:gd name="T48" fmla="*/ 6 w 18"/>
                    <a:gd name="T49" fmla="*/ 19 h 19"/>
                    <a:gd name="T50" fmla="*/ 2 w 18"/>
                    <a:gd name="T51" fmla="*/ 17 h 19"/>
                    <a:gd name="T52" fmla="*/ 1 w 18"/>
                    <a:gd name="T53" fmla="*/ 14 h 19"/>
                    <a:gd name="T54" fmla="*/ 0 w 18"/>
                    <a:gd name="T55" fmla="*/ 10 h 19"/>
                    <a:gd name="T56" fmla="*/ 1 w 18"/>
                    <a:gd name="T57" fmla="*/ 6 h 19"/>
                    <a:gd name="T58" fmla="*/ 3 w 18"/>
                    <a:gd name="T59" fmla="*/ 3 h 19"/>
                    <a:gd name="T60" fmla="*/ 5 w 18"/>
                    <a:gd name="T61" fmla="*/ 1 h 19"/>
                    <a:gd name="T62" fmla="*/ 9 w 18"/>
                    <a:gd name="T63" fmla="*/ 0 h 19"/>
                    <a:gd name="T64" fmla="*/ 13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7" y="11"/>
                        <a:pt x="17" y="12"/>
                        <a:pt x="16" y="12"/>
                      </a:cubicBezTo>
                      <a:cubicBezTo>
                        <a:pt x="5" y="12"/>
                        <a:pt x="5" y="12"/>
                        <a:pt x="5" y="12"/>
                      </a:cubicBezTo>
                      <a:cubicBezTo>
                        <a:pt x="5" y="12"/>
                        <a:pt x="5" y="13"/>
                        <a:pt x="6" y="13"/>
                      </a:cubicBezTo>
                      <a:cubicBezTo>
                        <a:pt x="6" y="14"/>
                        <a:pt x="6" y="14"/>
                        <a:pt x="6" y="14"/>
                      </a:cubicBezTo>
                      <a:cubicBezTo>
                        <a:pt x="7" y="15"/>
                        <a:pt x="7" y="15"/>
                        <a:pt x="8" y="15"/>
                      </a:cubicBezTo>
                      <a:cubicBezTo>
                        <a:pt x="9" y="15"/>
                        <a:pt x="9" y="15"/>
                        <a:pt x="10" y="15"/>
                      </a:cubicBezTo>
                      <a:cubicBezTo>
                        <a:pt x="11" y="15"/>
                        <a:pt x="12" y="15"/>
                        <a:pt x="13" y="15"/>
                      </a:cubicBezTo>
                      <a:cubicBezTo>
                        <a:pt x="13" y="15"/>
                        <a:pt x="14" y="15"/>
                        <a:pt x="15" y="15"/>
                      </a:cubicBezTo>
                      <a:cubicBezTo>
                        <a:pt x="15" y="14"/>
                        <a:pt x="15" y="14"/>
                        <a:pt x="16" y="14"/>
                      </a:cubicBezTo>
                      <a:cubicBezTo>
                        <a:pt x="16" y="14"/>
                        <a:pt x="16"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6" y="18"/>
                        <a:pt x="16" y="18"/>
                      </a:cubicBezTo>
                      <a:cubicBezTo>
                        <a:pt x="16" y="18"/>
                        <a:pt x="15" y="18"/>
                        <a:pt x="15" y="18"/>
                      </a:cubicBezTo>
                      <a:cubicBezTo>
                        <a:pt x="14" y="19"/>
                        <a:pt x="13" y="19"/>
                        <a:pt x="12" y="19"/>
                      </a:cubicBezTo>
                      <a:cubicBezTo>
                        <a:pt x="12" y="19"/>
                        <a:pt x="11" y="19"/>
                        <a:pt x="10" y="19"/>
                      </a:cubicBezTo>
                      <a:cubicBezTo>
                        <a:pt x="8" y="19"/>
                        <a:pt x="7" y="19"/>
                        <a:pt x="6" y="19"/>
                      </a:cubicBezTo>
                      <a:cubicBezTo>
                        <a:pt x="4" y="18"/>
                        <a:pt x="3" y="18"/>
                        <a:pt x="2" y="17"/>
                      </a:cubicBezTo>
                      <a:cubicBezTo>
                        <a:pt x="2" y="16"/>
                        <a:pt x="1" y="15"/>
                        <a:pt x="1" y="14"/>
                      </a:cubicBezTo>
                      <a:cubicBezTo>
                        <a:pt x="0" y="13"/>
                        <a:pt x="0" y="11"/>
                        <a:pt x="0" y="10"/>
                      </a:cubicBezTo>
                      <a:cubicBezTo>
                        <a:pt x="0" y="8"/>
                        <a:pt x="0" y="7"/>
                        <a:pt x="1" y="6"/>
                      </a:cubicBezTo>
                      <a:cubicBezTo>
                        <a:pt x="1" y="5"/>
                        <a:pt x="2" y="4"/>
                        <a:pt x="3" y="3"/>
                      </a:cubicBezTo>
                      <a:cubicBezTo>
                        <a:pt x="3" y="2"/>
                        <a:pt x="4" y="1"/>
                        <a:pt x="5" y="1"/>
                      </a:cubicBezTo>
                      <a:cubicBezTo>
                        <a:pt x="7" y="0"/>
                        <a:pt x="8" y="0"/>
                        <a:pt x="9" y="0"/>
                      </a:cubicBezTo>
                      <a:cubicBezTo>
                        <a:pt x="11" y="0"/>
                        <a:pt x="12" y="0"/>
                        <a:pt x="13" y="1"/>
                      </a:cubicBezTo>
                      <a:cubicBezTo>
                        <a:pt x="14" y="1"/>
                        <a:pt x="15" y="2"/>
                        <a:pt x="16" y="3"/>
                      </a:cubicBezTo>
                      <a:cubicBezTo>
                        <a:pt x="17" y="3"/>
                        <a:pt x="17" y="4"/>
                        <a:pt x="18" y="5"/>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64" name="Freeform 8776">
                  <a:extLst>
                    <a:ext uri="{FF2B5EF4-FFF2-40B4-BE49-F238E27FC236}">
                      <a16:creationId xmlns:a16="http://schemas.microsoft.com/office/drawing/2014/main" id="{5758E6B3-F117-4652-878A-15E3E4819C3A}"/>
                    </a:ext>
                  </a:extLst>
                </p:cNvPr>
                <p:cNvSpPr>
                  <a:spLocks/>
                </p:cNvSpPr>
                <p:nvPr/>
              </p:nvSpPr>
              <p:spPr bwMode="auto">
                <a:xfrm>
                  <a:off x="-2871788" y="4272080"/>
                  <a:ext cx="38100" cy="68263"/>
                </a:xfrm>
                <a:custGeom>
                  <a:avLst/>
                  <a:gdLst>
                    <a:gd name="T0" fmla="*/ 14 w 14"/>
                    <a:gd name="T1" fmla="*/ 24 h 26"/>
                    <a:gd name="T2" fmla="*/ 14 w 14"/>
                    <a:gd name="T3" fmla="*/ 25 h 26"/>
                    <a:gd name="T4" fmla="*/ 14 w 14"/>
                    <a:gd name="T5" fmla="*/ 26 h 26"/>
                    <a:gd name="T6" fmla="*/ 14 w 14"/>
                    <a:gd name="T7" fmla="*/ 26 h 26"/>
                    <a:gd name="T8" fmla="*/ 14 w 14"/>
                    <a:gd name="T9" fmla="*/ 26 h 26"/>
                    <a:gd name="T10" fmla="*/ 2 w 14"/>
                    <a:gd name="T11" fmla="*/ 26 h 26"/>
                    <a:gd name="T12" fmla="*/ 0 w 14"/>
                    <a:gd name="T13" fmla="*/ 26 h 26"/>
                    <a:gd name="T14" fmla="*/ 0 w 14"/>
                    <a:gd name="T15" fmla="*/ 24 h 26"/>
                    <a:gd name="T16" fmla="*/ 0 w 14"/>
                    <a:gd name="T17" fmla="*/ 0 h 26"/>
                    <a:gd name="T18" fmla="*/ 0 w 14"/>
                    <a:gd name="T19" fmla="*/ 0 h 26"/>
                    <a:gd name="T20" fmla="*/ 0 w 14"/>
                    <a:gd name="T21" fmla="*/ 0 h 26"/>
                    <a:gd name="T22" fmla="*/ 1 w 14"/>
                    <a:gd name="T23" fmla="*/ 0 h 26"/>
                    <a:gd name="T24" fmla="*/ 3 w 14"/>
                    <a:gd name="T25" fmla="*/ 0 h 26"/>
                    <a:gd name="T26" fmla="*/ 4 w 14"/>
                    <a:gd name="T27" fmla="*/ 0 h 26"/>
                    <a:gd name="T28" fmla="*/ 5 w 14"/>
                    <a:gd name="T29" fmla="*/ 0 h 26"/>
                    <a:gd name="T30" fmla="*/ 5 w 14"/>
                    <a:gd name="T31" fmla="*/ 0 h 26"/>
                    <a:gd name="T32" fmla="*/ 5 w 14"/>
                    <a:gd name="T33" fmla="*/ 0 h 26"/>
                    <a:gd name="T34" fmla="*/ 5 w 14"/>
                    <a:gd name="T35" fmla="*/ 22 h 26"/>
                    <a:gd name="T36" fmla="*/ 14 w 14"/>
                    <a:gd name="T37" fmla="*/ 22 h 26"/>
                    <a:gd name="T38" fmla="*/ 14 w 14"/>
                    <a:gd name="T39" fmla="*/ 22 h 26"/>
                    <a:gd name="T40" fmla="*/ 14 w 14"/>
                    <a:gd name="T41" fmla="*/ 22 h 26"/>
                    <a:gd name="T42" fmla="*/ 14 w 14"/>
                    <a:gd name="T43" fmla="*/ 23 h 26"/>
                    <a:gd name="T44" fmla="*/ 14 w 14"/>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6">
                      <a:moveTo>
                        <a:pt x="14" y="24"/>
                      </a:moveTo>
                      <a:cubicBezTo>
                        <a:pt x="14" y="24"/>
                        <a:pt x="14" y="25"/>
                        <a:pt x="14" y="25"/>
                      </a:cubicBezTo>
                      <a:cubicBezTo>
                        <a:pt x="14" y="25"/>
                        <a:pt x="14" y="25"/>
                        <a:pt x="14" y="26"/>
                      </a:cubicBezTo>
                      <a:cubicBezTo>
                        <a:pt x="14" y="26"/>
                        <a:pt x="14" y="26"/>
                        <a:pt x="14" y="26"/>
                      </a:cubicBezTo>
                      <a:cubicBezTo>
                        <a:pt x="14" y="26"/>
                        <a:pt x="14" y="26"/>
                        <a:pt x="14" y="26"/>
                      </a:cubicBezTo>
                      <a:cubicBezTo>
                        <a:pt x="2" y="26"/>
                        <a:pt x="2" y="26"/>
                        <a:pt x="2" y="26"/>
                      </a:cubicBezTo>
                      <a:cubicBezTo>
                        <a:pt x="1" y="26"/>
                        <a:pt x="1" y="26"/>
                        <a:pt x="0" y="26"/>
                      </a:cubicBezTo>
                      <a:cubicBezTo>
                        <a:pt x="0" y="26"/>
                        <a:pt x="0" y="25"/>
                        <a:pt x="0" y="24"/>
                      </a:cubicBezTo>
                      <a:cubicBezTo>
                        <a:pt x="0" y="0"/>
                        <a:pt x="0" y="0"/>
                        <a:pt x="0" y="0"/>
                      </a:cubicBezTo>
                      <a:cubicBezTo>
                        <a:pt x="0" y="0"/>
                        <a:pt x="0" y="0"/>
                        <a:pt x="0" y="0"/>
                      </a:cubicBezTo>
                      <a:cubicBezTo>
                        <a:pt x="0" y="0"/>
                        <a:pt x="0" y="0"/>
                        <a:pt x="0"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5" y="22"/>
                        <a:pt x="5" y="22"/>
                        <a:pt x="5" y="22"/>
                      </a:cubicBezTo>
                      <a:cubicBezTo>
                        <a:pt x="14" y="22"/>
                        <a:pt x="14" y="22"/>
                        <a:pt x="14" y="22"/>
                      </a:cubicBezTo>
                      <a:cubicBezTo>
                        <a:pt x="14" y="22"/>
                        <a:pt x="14" y="22"/>
                        <a:pt x="14" y="22"/>
                      </a:cubicBezTo>
                      <a:cubicBezTo>
                        <a:pt x="14" y="22"/>
                        <a:pt x="14" y="22"/>
                        <a:pt x="14" y="22"/>
                      </a:cubicBezTo>
                      <a:cubicBezTo>
                        <a:pt x="14" y="22"/>
                        <a:pt x="14" y="23"/>
                        <a:pt x="14" y="23"/>
                      </a:cubicBezTo>
                      <a:cubicBezTo>
                        <a:pt x="14" y="23"/>
                        <a:pt x="14" y="24"/>
                        <a:pt x="14"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5" name="Freeform 8777">
                  <a:extLst>
                    <a:ext uri="{FF2B5EF4-FFF2-40B4-BE49-F238E27FC236}">
                      <a16:creationId xmlns:a16="http://schemas.microsoft.com/office/drawing/2014/main" id="{FA630856-35B5-4668-B2D9-D824E0396EF3}"/>
                    </a:ext>
                  </a:extLst>
                </p:cNvPr>
                <p:cNvSpPr>
                  <a:spLocks noEditPoints="1"/>
                </p:cNvSpPr>
                <p:nvPr/>
              </p:nvSpPr>
              <p:spPr bwMode="auto">
                <a:xfrm>
                  <a:off x="-2828925" y="4287955"/>
                  <a:ext cx="46038" cy="53975"/>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0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2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4" y="9"/>
                        <a:pt x="5" y="9"/>
                        <a:pt x="6" y="9"/>
                      </a:cubicBezTo>
                      <a:cubicBezTo>
                        <a:pt x="7" y="9"/>
                        <a:pt x="8" y="8"/>
                        <a:pt x="10" y="8"/>
                      </a:cubicBezTo>
                      <a:cubicBezTo>
                        <a:pt x="12" y="8"/>
                        <a:pt x="12" y="8"/>
                        <a:pt x="12" y="8"/>
                      </a:cubicBezTo>
                      <a:cubicBezTo>
                        <a:pt x="12" y="7"/>
                        <a:pt x="12" y="7"/>
                        <a:pt x="12" y="7"/>
                      </a:cubicBezTo>
                      <a:cubicBezTo>
                        <a:pt x="12" y="7"/>
                        <a:pt x="12" y="6"/>
                        <a:pt x="12" y="6"/>
                      </a:cubicBezTo>
                      <a:cubicBezTo>
                        <a:pt x="12" y="5"/>
                        <a:pt x="11" y="5"/>
                        <a:pt x="11" y="5"/>
                      </a:cubicBezTo>
                      <a:cubicBezTo>
                        <a:pt x="11" y="5"/>
                        <a:pt x="10"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2"/>
                        <a:pt x="2"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0"/>
                      </a:cubicBezTo>
                      <a:cubicBezTo>
                        <a:pt x="14"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2"/>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6" name="Freeform 8778">
                  <a:extLst>
                    <a:ext uri="{FF2B5EF4-FFF2-40B4-BE49-F238E27FC236}">
                      <a16:creationId xmlns:a16="http://schemas.microsoft.com/office/drawing/2014/main" id="{E351FD54-5E92-45E4-9A24-BB5D69A97961}"/>
                    </a:ext>
                  </a:extLst>
                </p:cNvPr>
                <p:cNvSpPr>
                  <a:spLocks/>
                </p:cNvSpPr>
                <p:nvPr/>
              </p:nvSpPr>
              <p:spPr bwMode="auto">
                <a:xfrm>
                  <a:off x="-2773363" y="4287955"/>
                  <a:ext cx="41275" cy="53975"/>
                </a:xfrm>
                <a:custGeom>
                  <a:avLst/>
                  <a:gdLst>
                    <a:gd name="T0" fmla="*/ 15 w 15"/>
                    <a:gd name="T1" fmla="*/ 17 h 21"/>
                    <a:gd name="T2" fmla="*/ 15 w 15"/>
                    <a:gd name="T3" fmla="*/ 17 h 21"/>
                    <a:gd name="T4" fmla="*/ 15 w 15"/>
                    <a:gd name="T5" fmla="*/ 18 h 21"/>
                    <a:gd name="T6" fmla="*/ 15 w 15"/>
                    <a:gd name="T7" fmla="*/ 18 h 21"/>
                    <a:gd name="T8" fmla="*/ 14 w 15"/>
                    <a:gd name="T9" fmla="*/ 19 h 21"/>
                    <a:gd name="T10" fmla="*/ 13 w 15"/>
                    <a:gd name="T11" fmla="*/ 19 h 21"/>
                    <a:gd name="T12" fmla="*/ 12 w 15"/>
                    <a:gd name="T13" fmla="*/ 20 h 21"/>
                    <a:gd name="T14" fmla="*/ 10 w 15"/>
                    <a:gd name="T15" fmla="*/ 20 h 21"/>
                    <a:gd name="T16" fmla="*/ 9 w 15"/>
                    <a:gd name="T17" fmla="*/ 21 h 21"/>
                    <a:gd name="T18" fmla="*/ 5 w 15"/>
                    <a:gd name="T19" fmla="*/ 20 h 21"/>
                    <a:gd name="T20" fmla="*/ 2 w 15"/>
                    <a:gd name="T21" fmla="*/ 18 h 21"/>
                    <a:gd name="T22" fmla="*/ 0 w 15"/>
                    <a:gd name="T23" fmla="*/ 15 h 21"/>
                    <a:gd name="T24" fmla="*/ 0 w 15"/>
                    <a:gd name="T25" fmla="*/ 11 h 21"/>
                    <a:gd name="T26" fmla="*/ 1 w 15"/>
                    <a:gd name="T27" fmla="*/ 6 h 21"/>
                    <a:gd name="T28" fmla="*/ 3 w 15"/>
                    <a:gd name="T29" fmla="*/ 3 h 21"/>
                    <a:gd name="T30" fmla="*/ 5 w 15"/>
                    <a:gd name="T31" fmla="*/ 1 h 21"/>
                    <a:gd name="T32" fmla="*/ 9 w 15"/>
                    <a:gd name="T33" fmla="*/ 0 h 21"/>
                    <a:gd name="T34" fmla="*/ 11 w 15"/>
                    <a:gd name="T35" fmla="*/ 0 h 21"/>
                    <a:gd name="T36" fmla="*/ 12 w 15"/>
                    <a:gd name="T37" fmla="*/ 1 h 21"/>
                    <a:gd name="T38" fmla="*/ 13 w 15"/>
                    <a:gd name="T39" fmla="*/ 1 h 21"/>
                    <a:gd name="T40" fmla="*/ 14 w 15"/>
                    <a:gd name="T41" fmla="*/ 2 h 21"/>
                    <a:gd name="T42" fmla="*/ 14 w 15"/>
                    <a:gd name="T43" fmla="*/ 2 h 21"/>
                    <a:gd name="T44" fmla="*/ 15 w 15"/>
                    <a:gd name="T45" fmla="*/ 2 h 21"/>
                    <a:gd name="T46" fmla="*/ 15 w 15"/>
                    <a:gd name="T47" fmla="*/ 3 h 21"/>
                    <a:gd name="T48" fmla="*/ 15 w 15"/>
                    <a:gd name="T49" fmla="*/ 4 h 21"/>
                    <a:gd name="T50" fmla="*/ 15 w 15"/>
                    <a:gd name="T51" fmla="*/ 6 h 21"/>
                    <a:gd name="T52" fmla="*/ 14 w 15"/>
                    <a:gd name="T53" fmla="*/ 6 h 21"/>
                    <a:gd name="T54" fmla="*/ 13 w 15"/>
                    <a:gd name="T55" fmla="*/ 6 h 21"/>
                    <a:gd name="T56" fmla="*/ 12 w 15"/>
                    <a:gd name="T57" fmla="*/ 5 h 21"/>
                    <a:gd name="T58" fmla="*/ 11 w 15"/>
                    <a:gd name="T59" fmla="*/ 5 h 21"/>
                    <a:gd name="T60" fmla="*/ 9 w 15"/>
                    <a:gd name="T61" fmla="*/ 4 h 21"/>
                    <a:gd name="T62" fmla="*/ 6 w 15"/>
                    <a:gd name="T63" fmla="*/ 6 h 21"/>
                    <a:gd name="T64" fmla="*/ 5 w 15"/>
                    <a:gd name="T65" fmla="*/ 10 h 21"/>
                    <a:gd name="T66" fmla="*/ 5 w 15"/>
                    <a:gd name="T67" fmla="*/ 13 h 21"/>
                    <a:gd name="T68" fmla="*/ 6 w 15"/>
                    <a:gd name="T69" fmla="*/ 15 h 21"/>
                    <a:gd name="T70" fmla="*/ 8 w 15"/>
                    <a:gd name="T71" fmla="*/ 16 h 21"/>
                    <a:gd name="T72" fmla="*/ 9 w 15"/>
                    <a:gd name="T73" fmla="*/ 16 h 21"/>
                    <a:gd name="T74" fmla="*/ 11 w 15"/>
                    <a:gd name="T75" fmla="*/ 16 h 21"/>
                    <a:gd name="T76" fmla="*/ 13 w 15"/>
                    <a:gd name="T77" fmla="*/ 15 h 21"/>
                    <a:gd name="T78" fmla="*/ 14 w 15"/>
                    <a:gd name="T79" fmla="*/ 15 h 21"/>
                    <a:gd name="T80" fmla="*/ 14 w 15"/>
                    <a:gd name="T81" fmla="*/ 14 h 21"/>
                    <a:gd name="T82" fmla="*/ 14 w 15"/>
                    <a:gd name="T83" fmla="*/ 14 h 21"/>
                    <a:gd name="T84" fmla="*/ 15 w 15"/>
                    <a:gd name="T85" fmla="*/ 15 h 21"/>
                    <a:gd name="T86" fmla="*/ 15 w 15"/>
                    <a:gd name="T87" fmla="*/ 15 h 21"/>
                    <a:gd name="T88" fmla="*/ 15 w 15"/>
                    <a:gd name="T8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7"/>
                      </a:moveTo>
                      <a:cubicBezTo>
                        <a:pt x="15" y="17"/>
                        <a:pt x="15" y="17"/>
                        <a:pt x="15" y="17"/>
                      </a:cubicBezTo>
                      <a:cubicBezTo>
                        <a:pt x="15" y="18"/>
                        <a:pt x="15" y="18"/>
                        <a:pt x="15" y="18"/>
                      </a:cubicBezTo>
                      <a:cubicBezTo>
                        <a:pt x="15" y="18"/>
                        <a:pt x="15" y="18"/>
                        <a:pt x="15" y="18"/>
                      </a:cubicBezTo>
                      <a:cubicBezTo>
                        <a:pt x="15" y="19"/>
                        <a:pt x="14" y="19"/>
                        <a:pt x="14" y="19"/>
                      </a:cubicBezTo>
                      <a:cubicBezTo>
                        <a:pt x="14" y="19"/>
                        <a:pt x="14" y="19"/>
                        <a:pt x="13" y="19"/>
                      </a:cubicBezTo>
                      <a:cubicBezTo>
                        <a:pt x="13" y="20"/>
                        <a:pt x="13" y="20"/>
                        <a:pt x="12" y="20"/>
                      </a:cubicBezTo>
                      <a:cubicBezTo>
                        <a:pt x="12" y="20"/>
                        <a:pt x="11" y="20"/>
                        <a:pt x="10" y="20"/>
                      </a:cubicBezTo>
                      <a:cubicBezTo>
                        <a:pt x="10" y="21"/>
                        <a:pt x="9" y="21"/>
                        <a:pt x="9" y="21"/>
                      </a:cubicBezTo>
                      <a:cubicBezTo>
                        <a:pt x="7" y="21"/>
                        <a:pt x="6" y="20"/>
                        <a:pt x="5" y="20"/>
                      </a:cubicBezTo>
                      <a:cubicBezTo>
                        <a:pt x="4" y="20"/>
                        <a:pt x="3" y="19"/>
                        <a:pt x="2" y="18"/>
                      </a:cubicBezTo>
                      <a:cubicBezTo>
                        <a:pt x="1" y="17"/>
                        <a:pt x="1" y="16"/>
                        <a:pt x="0" y="15"/>
                      </a:cubicBezTo>
                      <a:cubicBezTo>
                        <a:pt x="0" y="14"/>
                        <a:pt x="0" y="12"/>
                        <a:pt x="0" y="11"/>
                      </a:cubicBezTo>
                      <a:cubicBezTo>
                        <a:pt x="0" y="9"/>
                        <a:pt x="0" y="7"/>
                        <a:pt x="1" y="6"/>
                      </a:cubicBezTo>
                      <a:cubicBezTo>
                        <a:pt x="1" y="5"/>
                        <a:pt x="2" y="4"/>
                        <a:pt x="3" y="3"/>
                      </a:cubicBezTo>
                      <a:cubicBezTo>
                        <a:pt x="3" y="2"/>
                        <a:pt x="4" y="1"/>
                        <a:pt x="5" y="1"/>
                      </a:cubicBezTo>
                      <a:cubicBezTo>
                        <a:pt x="7" y="0"/>
                        <a:pt x="8" y="0"/>
                        <a:pt x="9" y="0"/>
                      </a:cubicBezTo>
                      <a:cubicBezTo>
                        <a:pt x="10" y="0"/>
                        <a:pt x="10" y="0"/>
                        <a:pt x="11" y="0"/>
                      </a:cubicBezTo>
                      <a:cubicBezTo>
                        <a:pt x="11" y="0"/>
                        <a:pt x="12" y="0"/>
                        <a:pt x="12" y="1"/>
                      </a:cubicBezTo>
                      <a:cubicBezTo>
                        <a:pt x="13" y="1"/>
                        <a:pt x="13" y="1"/>
                        <a:pt x="13" y="1"/>
                      </a:cubicBezTo>
                      <a:cubicBezTo>
                        <a:pt x="14" y="1"/>
                        <a:pt x="14" y="2"/>
                        <a:pt x="14" y="2"/>
                      </a:cubicBezTo>
                      <a:cubicBezTo>
                        <a:pt x="14" y="2"/>
                        <a:pt x="14" y="2"/>
                        <a:pt x="14" y="2"/>
                      </a:cubicBezTo>
                      <a:cubicBezTo>
                        <a:pt x="15" y="2"/>
                        <a:pt x="15" y="2"/>
                        <a:pt x="15" y="2"/>
                      </a:cubicBezTo>
                      <a:cubicBezTo>
                        <a:pt x="15" y="3"/>
                        <a:pt x="15" y="3"/>
                        <a:pt x="15" y="3"/>
                      </a:cubicBezTo>
                      <a:cubicBezTo>
                        <a:pt x="15" y="3"/>
                        <a:pt x="15" y="4"/>
                        <a:pt x="15" y="4"/>
                      </a:cubicBezTo>
                      <a:cubicBezTo>
                        <a:pt x="15" y="5"/>
                        <a:pt x="15" y="5"/>
                        <a:pt x="15" y="6"/>
                      </a:cubicBezTo>
                      <a:cubicBezTo>
                        <a:pt x="14" y="6"/>
                        <a:pt x="14" y="6"/>
                        <a:pt x="14" y="6"/>
                      </a:cubicBezTo>
                      <a:cubicBezTo>
                        <a:pt x="14" y="6"/>
                        <a:pt x="14" y="6"/>
                        <a:pt x="13" y="6"/>
                      </a:cubicBezTo>
                      <a:cubicBezTo>
                        <a:pt x="13" y="6"/>
                        <a:pt x="13" y="5"/>
                        <a:pt x="12" y="5"/>
                      </a:cubicBezTo>
                      <a:cubicBezTo>
                        <a:pt x="12" y="5"/>
                        <a:pt x="12" y="5"/>
                        <a:pt x="11" y="5"/>
                      </a:cubicBezTo>
                      <a:cubicBezTo>
                        <a:pt x="11" y="4"/>
                        <a:pt x="10" y="4"/>
                        <a:pt x="9" y="4"/>
                      </a:cubicBezTo>
                      <a:cubicBezTo>
                        <a:pt x="8" y="4"/>
                        <a:pt x="7" y="5"/>
                        <a:pt x="6" y="6"/>
                      </a:cubicBezTo>
                      <a:cubicBezTo>
                        <a:pt x="6" y="7"/>
                        <a:pt x="5" y="8"/>
                        <a:pt x="5" y="10"/>
                      </a:cubicBezTo>
                      <a:cubicBezTo>
                        <a:pt x="5" y="11"/>
                        <a:pt x="5" y="12"/>
                        <a:pt x="5" y="13"/>
                      </a:cubicBezTo>
                      <a:cubicBezTo>
                        <a:pt x="6" y="14"/>
                        <a:pt x="6" y="14"/>
                        <a:pt x="6" y="15"/>
                      </a:cubicBezTo>
                      <a:cubicBezTo>
                        <a:pt x="7" y="15"/>
                        <a:pt x="7" y="16"/>
                        <a:pt x="8" y="16"/>
                      </a:cubicBezTo>
                      <a:cubicBezTo>
                        <a:pt x="8" y="16"/>
                        <a:pt x="9" y="16"/>
                        <a:pt x="9" y="16"/>
                      </a:cubicBezTo>
                      <a:cubicBezTo>
                        <a:pt x="10" y="16"/>
                        <a:pt x="11" y="16"/>
                        <a:pt x="11" y="16"/>
                      </a:cubicBezTo>
                      <a:cubicBezTo>
                        <a:pt x="12" y="16"/>
                        <a:pt x="12" y="16"/>
                        <a:pt x="13" y="15"/>
                      </a:cubicBezTo>
                      <a:cubicBezTo>
                        <a:pt x="13" y="15"/>
                        <a:pt x="13" y="15"/>
                        <a:pt x="14" y="15"/>
                      </a:cubicBezTo>
                      <a:cubicBezTo>
                        <a:pt x="14" y="14"/>
                        <a:pt x="14" y="14"/>
                        <a:pt x="14" y="14"/>
                      </a:cubicBezTo>
                      <a:cubicBezTo>
                        <a:pt x="14" y="14"/>
                        <a:pt x="14" y="14"/>
                        <a:pt x="14" y="14"/>
                      </a:cubicBezTo>
                      <a:cubicBezTo>
                        <a:pt x="15" y="14"/>
                        <a:pt x="15" y="15"/>
                        <a:pt x="15" y="15"/>
                      </a:cubicBezTo>
                      <a:cubicBezTo>
                        <a:pt x="15" y="15"/>
                        <a:pt x="15" y="15"/>
                        <a:pt x="15" y="15"/>
                      </a:cubicBezTo>
                      <a:cubicBezTo>
                        <a:pt x="15" y="16"/>
                        <a:pt x="15" y="16"/>
                        <a:pt x="15"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7" name="Freeform 8779">
                  <a:extLst>
                    <a:ext uri="{FF2B5EF4-FFF2-40B4-BE49-F238E27FC236}">
                      <a16:creationId xmlns:a16="http://schemas.microsoft.com/office/drawing/2014/main" id="{DE1CD75F-5D7A-4216-A875-8531F81846E2}"/>
                    </a:ext>
                  </a:extLst>
                </p:cNvPr>
                <p:cNvSpPr>
                  <a:spLocks noEditPoints="1"/>
                </p:cNvSpPr>
                <p:nvPr/>
              </p:nvSpPr>
              <p:spPr bwMode="auto">
                <a:xfrm>
                  <a:off x="-2700338" y="4287955"/>
                  <a:ext cx="47625" cy="73025"/>
                </a:xfrm>
                <a:custGeom>
                  <a:avLst/>
                  <a:gdLst>
                    <a:gd name="T0" fmla="*/ 18 w 18"/>
                    <a:gd name="T1" fmla="*/ 27 h 28"/>
                    <a:gd name="T2" fmla="*/ 18 w 18"/>
                    <a:gd name="T3" fmla="*/ 27 h 28"/>
                    <a:gd name="T4" fmla="*/ 18 w 18"/>
                    <a:gd name="T5" fmla="*/ 27 h 28"/>
                    <a:gd name="T6" fmla="*/ 17 w 18"/>
                    <a:gd name="T7" fmla="*/ 28 h 28"/>
                    <a:gd name="T8" fmla="*/ 16 w 18"/>
                    <a:gd name="T9" fmla="*/ 28 h 28"/>
                    <a:gd name="T10" fmla="*/ 15 w 18"/>
                    <a:gd name="T11" fmla="*/ 28 h 28"/>
                    <a:gd name="T12" fmla="*/ 14 w 18"/>
                    <a:gd name="T13" fmla="*/ 27 h 28"/>
                    <a:gd name="T14" fmla="*/ 13 w 18"/>
                    <a:gd name="T15" fmla="*/ 27 h 28"/>
                    <a:gd name="T16" fmla="*/ 13 w 18"/>
                    <a:gd name="T17" fmla="*/ 27 h 28"/>
                    <a:gd name="T18" fmla="*/ 13 w 18"/>
                    <a:gd name="T19" fmla="*/ 18 h 28"/>
                    <a:gd name="T20" fmla="*/ 12 w 18"/>
                    <a:gd name="T21" fmla="*/ 19 h 28"/>
                    <a:gd name="T22" fmla="*/ 10 w 18"/>
                    <a:gd name="T23" fmla="*/ 20 h 28"/>
                    <a:gd name="T24" fmla="*/ 9 w 18"/>
                    <a:gd name="T25" fmla="*/ 20 h 28"/>
                    <a:gd name="T26" fmla="*/ 7 w 18"/>
                    <a:gd name="T27" fmla="*/ 21 h 28"/>
                    <a:gd name="T28" fmla="*/ 4 w 18"/>
                    <a:gd name="T29" fmla="*/ 20 h 28"/>
                    <a:gd name="T30" fmla="*/ 2 w 18"/>
                    <a:gd name="T31" fmla="*/ 18 h 28"/>
                    <a:gd name="T32" fmla="*/ 0 w 18"/>
                    <a:gd name="T33" fmla="*/ 14 h 28"/>
                    <a:gd name="T34" fmla="*/ 0 w 18"/>
                    <a:gd name="T35" fmla="*/ 11 h 28"/>
                    <a:gd name="T36" fmla="*/ 1 w 18"/>
                    <a:gd name="T37" fmla="*/ 6 h 28"/>
                    <a:gd name="T38" fmla="*/ 2 w 18"/>
                    <a:gd name="T39" fmla="*/ 3 h 28"/>
                    <a:gd name="T40" fmla="*/ 5 w 18"/>
                    <a:gd name="T41" fmla="*/ 1 h 28"/>
                    <a:gd name="T42" fmla="*/ 8 w 18"/>
                    <a:gd name="T43" fmla="*/ 0 h 28"/>
                    <a:gd name="T44" fmla="*/ 9 w 18"/>
                    <a:gd name="T45" fmla="*/ 0 h 28"/>
                    <a:gd name="T46" fmla="*/ 11 w 18"/>
                    <a:gd name="T47" fmla="*/ 1 h 28"/>
                    <a:gd name="T48" fmla="*/ 12 w 18"/>
                    <a:gd name="T49" fmla="*/ 2 h 28"/>
                    <a:gd name="T50" fmla="*/ 14 w 18"/>
                    <a:gd name="T51" fmla="*/ 3 h 28"/>
                    <a:gd name="T52" fmla="*/ 14 w 18"/>
                    <a:gd name="T53" fmla="*/ 1 h 28"/>
                    <a:gd name="T54" fmla="*/ 14 w 18"/>
                    <a:gd name="T55" fmla="*/ 1 h 28"/>
                    <a:gd name="T56" fmla="*/ 14 w 18"/>
                    <a:gd name="T57" fmla="*/ 1 h 28"/>
                    <a:gd name="T58" fmla="*/ 15 w 18"/>
                    <a:gd name="T59" fmla="*/ 0 h 28"/>
                    <a:gd name="T60" fmla="*/ 16 w 18"/>
                    <a:gd name="T61" fmla="*/ 0 h 28"/>
                    <a:gd name="T62" fmla="*/ 17 w 18"/>
                    <a:gd name="T63" fmla="*/ 0 h 28"/>
                    <a:gd name="T64" fmla="*/ 18 w 18"/>
                    <a:gd name="T65" fmla="*/ 1 h 28"/>
                    <a:gd name="T66" fmla="*/ 18 w 18"/>
                    <a:gd name="T67" fmla="*/ 1 h 28"/>
                    <a:gd name="T68" fmla="*/ 18 w 18"/>
                    <a:gd name="T69" fmla="*/ 1 h 28"/>
                    <a:gd name="T70" fmla="*/ 18 w 18"/>
                    <a:gd name="T71" fmla="*/ 27 h 28"/>
                    <a:gd name="T72" fmla="*/ 13 w 18"/>
                    <a:gd name="T73" fmla="*/ 7 h 28"/>
                    <a:gd name="T74" fmla="*/ 11 w 18"/>
                    <a:gd name="T75" fmla="*/ 5 h 28"/>
                    <a:gd name="T76" fmla="*/ 9 w 18"/>
                    <a:gd name="T77" fmla="*/ 4 h 28"/>
                    <a:gd name="T78" fmla="*/ 7 w 18"/>
                    <a:gd name="T79" fmla="*/ 5 h 28"/>
                    <a:gd name="T80" fmla="*/ 6 w 18"/>
                    <a:gd name="T81" fmla="*/ 6 h 28"/>
                    <a:gd name="T82" fmla="*/ 5 w 18"/>
                    <a:gd name="T83" fmla="*/ 8 h 28"/>
                    <a:gd name="T84" fmla="*/ 5 w 18"/>
                    <a:gd name="T85" fmla="*/ 10 h 28"/>
                    <a:gd name="T86" fmla="*/ 5 w 18"/>
                    <a:gd name="T87" fmla="*/ 12 h 28"/>
                    <a:gd name="T88" fmla="*/ 6 w 18"/>
                    <a:gd name="T89" fmla="*/ 14 h 28"/>
                    <a:gd name="T90" fmla="*/ 7 w 18"/>
                    <a:gd name="T91" fmla="*/ 16 h 28"/>
                    <a:gd name="T92" fmla="*/ 9 w 18"/>
                    <a:gd name="T93" fmla="*/ 16 h 28"/>
                    <a:gd name="T94" fmla="*/ 10 w 18"/>
                    <a:gd name="T95" fmla="*/ 16 h 28"/>
                    <a:gd name="T96" fmla="*/ 11 w 18"/>
                    <a:gd name="T97" fmla="*/ 16 h 28"/>
                    <a:gd name="T98" fmla="*/ 12 w 18"/>
                    <a:gd name="T99" fmla="*/ 15 h 28"/>
                    <a:gd name="T100" fmla="*/ 13 w 18"/>
                    <a:gd name="T101" fmla="*/ 13 h 28"/>
                    <a:gd name="T102" fmla="*/ 13 w 18"/>
                    <a:gd name="T103"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8">
                      <a:moveTo>
                        <a:pt x="18" y="27"/>
                      </a:moveTo>
                      <a:cubicBezTo>
                        <a:pt x="18" y="27"/>
                        <a:pt x="18" y="27"/>
                        <a:pt x="18" y="27"/>
                      </a:cubicBezTo>
                      <a:cubicBezTo>
                        <a:pt x="18" y="27"/>
                        <a:pt x="18" y="27"/>
                        <a:pt x="18" y="27"/>
                      </a:cubicBezTo>
                      <a:cubicBezTo>
                        <a:pt x="18" y="27"/>
                        <a:pt x="17" y="27"/>
                        <a:pt x="17" y="28"/>
                      </a:cubicBezTo>
                      <a:cubicBezTo>
                        <a:pt x="17" y="28"/>
                        <a:pt x="16" y="28"/>
                        <a:pt x="16" y="28"/>
                      </a:cubicBezTo>
                      <a:cubicBezTo>
                        <a:pt x="15" y="28"/>
                        <a:pt x="15" y="28"/>
                        <a:pt x="15" y="28"/>
                      </a:cubicBezTo>
                      <a:cubicBezTo>
                        <a:pt x="14" y="27"/>
                        <a:pt x="14" y="27"/>
                        <a:pt x="14" y="27"/>
                      </a:cubicBezTo>
                      <a:cubicBezTo>
                        <a:pt x="14" y="27"/>
                        <a:pt x="13" y="27"/>
                        <a:pt x="13" y="27"/>
                      </a:cubicBezTo>
                      <a:cubicBezTo>
                        <a:pt x="13" y="27"/>
                        <a:pt x="13" y="27"/>
                        <a:pt x="13" y="27"/>
                      </a:cubicBezTo>
                      <a:cubicBezTo>
                        <a:pt x="13" y="18"/>
                        <a:pt x="13" y="18"/>
                        <a:pt x="13" y="18"/>
                      </a:cubicBezTo>
                      <a:cubicBezTo>
                        <a:pt x="13" y="18"/>
                        <a:pt x="12" y="19"/>
                        <a:pt x="12" y="19"/>
                      </a:cubicBezTo>
                      <a:cubicBezTo>
                        <a:pt x="11" y="20"/>
                        <a:pt x="11" y="20"/>
                        <a:pt x="10" y="20"/>
                      </a:cubicBezTo>
                      <a:cubicBezTo>
                        <a:pt x="10" y="20"/>
                        <a:pt x="9" y="20"/>
                        <a:pt x="9" y="20"/>
                      </a:cubicBezTo>
                      <a:cubicBezTo>
                        <a:pt x="8" y="21"/>
                        <a:pt x="8" y="21"/>
                        <a:pt x="7" y="21"/>
                      </a:cubicBezTo>
                      <a:cubicBezTo>
                        <a:pt x="6" y="21"/>
                        <a:pt x="5" y="20"/>
                        <a:pt x="4" y="20"/>
                      </a:cubicBezTo>
                      <a:cubicBezTo>
                        <a:pt x="3" y="19"/>
                        <a:pt x="2" y="19"/>
                        <a:pt x="2" y="18"/>
                      </a:cubicBezTo>
                      <a:cubicBezTo>
                        <a:pt x="1" y="17"/>
                        <a:pt x="1" y="16"/>
                        <a:pt x="0" y="14"/>
                      </a:cubicBezTo>
                      <a:cubicBezTo>
                        <a:pt x="0" y="13"/>
                        <a:pt x="0" y="12"/>
                        <a:pt x="0" y="11"/>
                      </a:cubicBezTo>
                      <a:cubicBezTo>
                        <a:pt x="0" y="9"/>
                        <a:pt x="0" y="8"/>
                        <a:pt x="1" y="6"/>
                      </a:cubicBezTo>
                      <a:cubicBezTo>
                        <a:pt x="1" y="5"/>
                        <a:pt x="1" y="4"/>
                        <a:pt x="2" y="3"/>
                      </a:cubicBezTo>
                      <a:cubicBezTo>
                        <a:pt x="3" y="2"/>
                        <a:pt x="4" y="1"/>
                        <a:pt x="5" y="1"/>
                      </a:cubicBezTo>
                      <a:cubicBezTo>
                        <a:pt x="6" y="0"/>
                        <a:pt x="7" y="0"/>
                        <a:pt x="8" y="0"/>
                      </a:cubicBezTo>
                      <a:cubicBezTo>
                        <a:pt x="9" y="0"/>
                        <a:pt x="9" y="0"/>
                        <a:pt x="9" y="0"/>
                      </a:cubicBezTo>
                      <a:cubicBezTo>
                        <a:pt x="10" y="0"/>
                        <a:pt x="10" y="0"/>
                        <a:pt x="11" y="1"/>
                      </a:cubicBezTo>
                      <a:cubicBezTo>
                        <a:pt x="11" y="1"/>
                        <a:pt x="12" y="1"/>
                        <a:pt x="12" y="2"/>
                      </a:cubicBezTo>
                      <a:cubicBezTo>
                        <a:pt x="13" y="2"/>
                        <a:pt x="13" y="3"/>
                        <a:pt x="14" y="3"/>
                      </a:cubicBezTo>
                      <a:cubicBezTo>
                        <a:pt x="14" y="1"/>
                        <a:pt x="14" y="1"/>
                        <a:pt x="14" y="1"/>
                      </a:cubicBezTo>
                      <a:cubicBezTo>
                        <a:pt x="14" y="1"/>
                        <a:pt x="14" y="1"/>
                        <a:pt x="14" y="1"/>
                      </a:cubicBezTo>
                      <a:cubicBezTo>
                        <a:pt x="14" y="1"/>
                        <a:pt x="14" y="1"/>
                        <a:pt x="14" y="1"/>
                      </a:cubicBezTo>
                      <a:cubicBezTo>
                        <a:pt x="15" y="1"/>
                        <a:pt x="15" y="0"/>
                        <a:pt x="15" y="0"/>
                      </a:cubicBezTo>
                      <a:cubicBezTo>
                        <a:pt x="15" y="0"/>
                        <a:pt x="16" y="0"/>
                        <a:pt x="16" y="0"/>
                      </a:cubicBezTo>
                      <a:cubicBezTo>
                        <a:pt x="17" y="0"/>
                        <a:pt x="17" y="0"/>
                        <a:pt x="17" y="0"/>
                      </a:cubicBezTo>
                      <a:cubicBezTo>
                        <a:pt x="17" y="0"/>
                        <a:pt x="18" y="1"/>
                        <a:pt x="18" y="1"/>
                      </a:cubicBezTo>
                      <a:cubicBezTo>
                        <a:pt x="18" y="1"/>
                        <a:pt x="18" y="1"/>
                        <a:pt x="18" y="1"/>
                      </a:cubicBezTo>
                      <a:cubicBezTo>
                        <a:pt x="18" y="1"/>
                        <a:pt x="18" y="1"/>
                        <a:pt x="18" y="1"/>
                      </a:cubicBezTo>
                      <a:lnTo>
                        <a:pt x="18" y="27"/>
                      </a:lnTo>
                      <a:close/>
                      <a:moveTo>
                        <a:pt x="13" y="7"/>
                      </a:moveTo>
                      <a:cubicBezTo>
                        <a:pt x="12" y="6"/>
                        <a:pt x="12" y="6"/>
                        <a:pt x="11" y="5"/>
                      </a:cubicBezTo>
                      <a:cubicBezTo>
                        <a:pt x="10" y="5"/>
                        <a:pt x="10" y="4"/>
                        <a:pt x="9" y="4"/>
                      </a:cubicBezTo>
                      <a:cubicBezTo>
                        <a:pt x="8" y="4"/>
                        <a:pt x="8" y="5"/>
                        <a:pt x="7" y="5"/>
                      </a:cubicBezTo>
                      <a:cubicBezTo>
                        <a:pt x="7" y="5"/>
                        <a:pt x="6" y="6"/>
                        <a:pt x="6" y="6"/>
                      </a:cubicBezTo>
                      <a:cubicBezTo>
                        <a:pt x="6" y="7"/>
                        <a:pt x="6" y="7"/>
                        <a:pt x="5" y="8"/>
                      </a:cubicBezTo>
                      <a:cubicBezTo>
                        <a:pt x="5" y="9"/>
                        <a:pt x="5" y="10"/>
                        <a:pt x="5" y="10"/>
                      </a:cubicBezTo>
                      <a:cubicBezTo>
                        <a:pt x="5" y="11"/>
                        <a:pt x="5" y="12"/>
                        <a:pt x="5" y="12"/>
                      </a:cubicBezTo>
                      <a:cubicBezTo>
                        <a:pt x="6" y="13"/>
                        <a:pt x="6" y="14"/>
                        <a:pt x="6" y="14"/>
                      </a:cubicBezTo>
                      <a:cubicBezTo>
                        <a:pt x="6" y="15"/>
                        <a:pt x="7" y="15"/>
                        <a:pt x="7" y="16"/>
                      </a:cubicBezTo>
                      <a:cubicBezTo>
                        <a:pt x="8" y="16"/>
                        <a:pt x="8" y="16"/>
                        <a:pt x="9" y="16"/>
                      </a:cubicBezTo>
                      <a:cubicBezTo>
                        <a:pt x="9" y="16"/>
                        <a:pt x="10" y="16"/>
                        <a:pt x="10" y="16"/>
                      </a:cubicBezTo>
                      <a:cubicBezTo>
                        <a:pt x="10" y="16"/>
                        <a:pt x="11" y="16"/>
                        <a:pt x="11" y="16"/>
                      </a:cubicBezTo>
                      <a:cubicBezTo>
                        <a:pt x="11" y="15"/>
                        <a:pt x="12" y="15"/>
                        <a:pt x="12" y="15"/>
                      </a:cubicBezTo>
                      <a:cubicBezTo>
                        <a:pt x="12" y="14"/>
                        <a:pt x="13" y="14"/>
                        <a:pt x="13" y="13"/>
                      </a:cubicBezTo>
                      <a:lnTo>
                        <a:pt x="1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8" name="Freeform 8780">
                  <a:extLst>
                    <a:ext uri="{FF2B5EF4-FFF2-40B4-BE49-F238E27FC236}">
                      <a16:creationId xmlns:a16="http://schemas.microsoft.com/office/drawing/2014/main" id="{A850C3C1-C034-4FF1-AC17-98153AB57EB9}"/>
                    </a:ext>
                  </a:extLst>
                </p:cNvPr>
                <p:cNvSpPr>
                  <a:spLocks/>
                </p:cNvSpPr>
                <p:nvPr/>
              </p:nvSpPr>
              <p:spPr bwMode="auto">
                <a:xfrm>
                  <a:off x="-2640013" y="4287955"/>
                  <a:ext cx="49213" cy="53975"/>
                </a:xfrm>
                <a:custGeom>
                  <a:avLst/>
                  <a:gdLst>
                    <a:gd name="T0" fmla="*/ 18 w 18"/>
                    <a:gd name="T1" fmla="*/ 19 h 21"/>
                    <a:gd name="T2" fmla="*/ 18 w 18"/>
                    <a:gd name="T3" fmla="*/ 20 h 21"/>
                    <a:gd name="T4" fmla="*/ 17 w 18"/>
                    <a:gd name="T5" fmla="*/ 20 h 21"/>
                    <a:gd name="T6" fmla="*/ 17 w 18"/>
                    <a:gd name="T7" fmla="*/ 20 h 21"/>
                    <a:gd name="T8" fmla="*/ 16 w 18"/>
                    <a:gd name="T9" fmla="*/ 20 h 21"/>
                    <a:gd name="T10" fmla="*/ 15 w 18"/>
                    <a:gd name="T11" fmla="*/ 20 h 21"/>
                    <a:gd name="T12" fmla="*/ 14 w 18"/>
                    <a:gd name="T13" fmla="*/ 20 h 21"/>
                    <a:gd name="T14" fmla="*/ 14 w 18"/>
                    <a:gd name="T15" fmla="*/ 20 h 21"/>
                    <a:gd name="T16" fmla="*/ 13 w 18"/>
                    <a:gd name="T17" fmla="*/ 19 h 21"/>
                    <a:gd name="T18" fmla="*/ 13 w 18"/>
                    <a:gd name="T19" fmla="*/ 17 h 21"/>
                    <a:gd name="T20" fmla="*/ 10 w 18"/>
                    <a:gd name="T21" fmla="*/ 20 h 21"/>
                    <a:gd name="T22" fmla="*/ 7 w 18"/>
                    <a:gd name="T23" fmla="*/ 21 h 21"/>
                    <a:gd name="T24" fmla="*/ 4 w 18"/>
                    <a:gd name="T25" fmla="*/ 20 h 21"/>
                    <a:gd name="T26" fmla="*/ 2 w 18"/>
                    <a:gd name="T27" fmla="*/ 18 h 21"/>
                    <a:gd name="T28" fmla="*/ 1 w 18"/>
                    <a:gd name="T29" fmla="*/ 16 h 21"/>
                    <a:gd name="T30" fmla="*/ 0 w 18"/>
                    <a:gd name="T31" fmla="*/ 12 h 21"/>
                    <a:gd name="T32" fmla="*/ 0 w 18"/>
                    <a:gd name="T33" fmla="*/ 1 h 21"/>
                    <a:gd name="T34" fmla="*/ 1 w 18"/>
                    <a:gd name="T35" fmla="*/ 1 h 21"/>
                    <a:gd name="T36" fmla="*/ 1 w 18"/>
                    <a:gd name="T37" fmla="*/ 1 h 21"/>
                    <a:gd name="T38" fmla="*/ 2 w 18"/>
                    <a:gd name="T39" fmla="*/ 0 h 21"/>
                    <a:gd name="T40" fmla="*/ 3 w 18"/>
                    <a:gd name="T41" fmla="*/ 0 h 21"/>
                    <a:gd name="T42" fmla="*/ 4 w 18"/>
                    <a:gd name="T43" fmla="*/ 0 h 21"/>
                    <a:gd name="T44" fmla="*/ 5 w 18"/>
                    <a:gd name="T45" fmla="*/ 1 h 21"/>
                    <a:gd name="T46" fmla="*/ 5 w 18"/>
                    <a:gd name="T47" fmla="*/ 1 h 21"/>
                    <a:gd name="T48" fmla="*/ 6 w 18"/>
                    <a:gd name="T49" fmla="*/ 1 h 21"/>
                    <a:gd name="T50" fmla="*/ 6 w 18"/>
                    <a:gd name="T51" fmla="*/ 12 h 21"/>
                    <a:gd name="T52" fmla="*/ 6 w 18"/>
                    <a:gd name="T53" fmla="*/ 14 h 21"/>
                    <a:gd name="T54" fmla="*/ 6 w 18"/>
                    <a:gd name="T55" fmla="*/ 15 h 21"/>
                    <a:gd name="T56" fmla="*/ 7 w 18"/>
                    <a:gd name="T57" fmla="*/ 16 h 21"/>
                    <a:gd name="T58" fmla="*/ 9 w 18"/>
                    <a:gd name="T59" fmla="*/ 16 h 21"/>
                    <a:gd name="T60" fmla="*/ 11 w 18"/>
                    <a:gd name="T61" fmla="*/ 15 h 21"/>
                    <a:gd name="T62" fmla="*/ 13 w 18"/>
                    <a:gd name="T63" fmla="*/ 13 h 21"/>
                    <a:gd name="T64" fmla="*/ 13 w 18"/>
                    <a:gd name="T65" fmla="*/ 1 h 21"/>
                    <a:gd name="T66" fmla="*/ 13 w 18"/>
                    <a:gd name="T67" fmla="*/ 1 h 21"/>
                    <a:gd name="T68" fmla="*/ 13 w 18"/>
                    <a:gd name="T69" fmla="*/ 1 h 21"/>
                    <a:gd name="T70" fmla="*/ 14 w 18"/>
                    <a:gd name="T71" fmla="*/ 0 h 21"/>
                    <a:gd name="T72" fmla="*/ 15 w 18"/>
                    <a:gd name="T73" fmla="*/ 0 h 21"/>
                    <a:gd name="T74" fmla="*/ 16 w 18"/>
                    <a:gd name="T75" fmla="*/ 0 h 21"/>
                    <a:gd name="T76" fmla="*/ 17 w 18"/>
                    <a:gd name="T77" fmla="*/ 1 h 21"/>
                    <a:gd name="T78" fmla="*/ 18 w 18"/>
                    <a:gd name="T79" fmla="*/ 1 h 21"/>
                    <a:gd name="T80" fmla="*/ 18 w 18"/>
                    <a:gd name="T81" fmla="*/ 1 h 21"/>
                    <a:gd name="T82" fmla="*/ 18 w 18"/>
                    <a:gd name="T8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19"/>
                      </a:moveTo>
                      <a:cubicBezTo>
                        <a:pt x="18" y="20"/>
                        <a:pt x="18" y="20"/>
                        <a:pt x="18" y="20"/>
                      </a:cubicBezTo>
                      <a:cubicBezTo>
                        <a:pt x="18" y="20"/>
                        <a:pt x="18" y="20"/>
                        <a:pt x="17" y="20"/>
                      </a:cubicBezTo>
                      <a:cubicBezTo>
                        <a:pt x="17" y="20"/>
                        <a:pt x="17" y="20"/>
                        <a:pt x="17" y="20"/>
                      </a:cubicBezTo>
                      <a:cubicBezTo>
                        <a:pt x="16" y="20"/>
                        <a:pt x="16" y="20"/>
                        <a:pt x="16" y="20"/>
                      </a:cubicBezTo>
                      <a:cubicBezTo>
                        <a:pt x="15" y="20"/>
                        <a:pt x="15" y="20"/>
                        <a:pt x="15" y="20"/>
                      </a:cubicBezTo>
                      <a:cubicBezTo>
                        <a:pt x="14" y="20"/>
                        <a:pt x="14" y="20"/>
                        <a:pt x="14" y="20"/>
                      </a:cubicBezTo>
                      <a:cubicBezTo>
                        <a:pt x="14" y="20"/>
                        <a:pt x="14" y="20"/>
                        <a:pt x="14" y="20"/>
                      </a:cubicBezTo>
                      <a:cubicBezTo>
                        <a:pt x="13" y="20"/>
                        <a:pt x="13" y="20"/>
                        <a:pt x="13" y="19"/>
                      </a:cubicBezTo>
                      <a:cubicBezTo>
                        <a:pt x="13" y="17"/>
                        <a:pt x="13" y="17"/>
                        <a:pt x="13" y="17"/>
                      </a:cubicBezTo>
                      <a:cubicBezTo>
                        <a:pt x="12" y="18"/>
                        <a:pt x="11" y="19"/>
                        <a:pt x="10" y="20"/>
                      </a:cubicBezTo>
                      <a:cubicBezTo>
                        <a:pt x="9" y="20"/>
                        <a:pt x="8" y="21"/>
                        <a:pt x="7" y="21"/>
                      </a:cubicBezTo>
                      <a:cubicBezTo>
                        <a:pt x="6" y="21"/>
                        <a:pt x="5" y="20"/>
                        <a:pt x="4" y="20"/>
                      </a:cubicBezTo>
                      <a:cubicBezTo>
                        <a:pt x="3" y="20"/>
                        <a:pt x="2" y="19"/>
                        <a:pt x="2" y="18"/>
                      </a:cubicBezTo>
                      <a:cubicBezTo>
                        <a:pt x="1" y="18"/>
                        <a:pt x="1" y="17"/>
                        <a:pt x="1" y="16"/>
                      </a:cubicBezTo>
                      <a:cubicBezTo>
                        <a:pt x="1" y="15"/>
                        <a:pt x="0" y="14"/>
                        <a:pt x="0" y="12"/>
                      </a:cubicBezTo>
                      <a:cubicBezTo>
                        <a:pt x="0" y="1"/>
                        <a:pt x="0" y="1"/>
                        <a:pt x="0" y="1"/>
                      </a:cubicBezTo>
                      <a:cubicBezTo>
                        <a:pt x="0" y="1"/>
                        <a:pt x="0" y="1"/>
                        <a:pt x="1" y="1"/>
                      </a:cubicBezTo>
                      <a:cubicBezTo>
                        <a:pt x="1" y="1"/>
                        <a:pt x="1" y="1"/>
                        <a:pt x="1" y="1"/>
                      </a:cubicBezTo>
                      <a:cubicBezTo>
                        <a:pt x="1" y="1"/>
                        <a:pt x="1" y="0"/>
                        <a:pt x="2" y="0"/>
                      </a:cubicBezTo>
                      <a:cubicBezTo>
                        <a:pt x="2" y="0"/>
                        <a:pt x="2" y="0"/>
                        <a:pt x="3" y="0"/>
                      </a:cubicBezTo>
                      <a:cubicBezTo>
                        <a:pt x="3" y="0"/>
                        <a:pt x="4" y="0"/>
                        <a:pt x="4" y="0"/>
                      </a:cubicBezTo>
                      <a:cubicBezTo>
                        <a:pt x="5" y="0"/>
                        <a:pt x="5" y="1"/>
                        <a:pt x="5" y="1"/>
                      </a:cubicBezTo>
                      <a:cubicBezTo>
                        <a:pt x="5" y="1"/>
                        <a:pt x="5" y="1"/>
                        <a:pt x="5" y="1"/>
                      </a:cubicBezTo>
                      <a:cubicBezTo>
                        <a:pt x="5" y="1"/>
                        <a:pt x="6" y="1"/>
                        <a:pt x="6" y="1"/>
                      </a:cubicBezTo>
                      <a:cubicBezTo>
                        <a:pt x="6" y="12"/>
                        <a:pt x="6" y="12"/>
                        <a:pt x="6" y="12"/>
                      </a:cubicBezTo>
                      <a:cubicBezTo>
                        <a:pt x="6" y="12"/>
                        <a:pt x="6" y="13"/>
                        <a:pt x="6" y="14"/>
                      </a:cubicBezTo>
                      <a:cubicBezTo>
                        <a:pt x="6" y="14"/>
                        <a:pt x="6" y="15"/>
                        <a:pt x="6" y="15"/>
                      </a:cubicBezTo>
                      <a:cubicBezTo>
                        <a:pt x="7" y="15"/>
                        <a:pt x="7" y="16"/>
                        <a:pt x="7" y="16"/>
                      </a:cubicBezTo>
                      <a:cubicBezTo>
                        <a:pt x="8" y="16"/>
                        <a:pt x="8" y="16"/>
                        <a:pt x="9" y="16"/>
                      </a:cubicBezTo>
                      <a:cubicBezTo>
                        <a:pt x="9" y="16"/>
                        <a:pt x="10" y="16"/>
                        <a:pt x="11" y="15"/>
                      </a:cubicBezTo>
                      <a:cubicBezTo>
                        <a:pt x="11" y="15"/>
                        <a:pt x="12" y="14"/>
                        <a:pt x="13" y="13"/>
                      </a:cubicBezTo>
                      <a:cubicBezTo>
                        <a:pt x="13" y="1"/>
                        <a:pt x="13" y="1"/>
                        <a:pt x="13" y="1"/>
                      </a:cubicBezTo>
                      <a:cubicBezTo>
                        <a:pt x="13" y="1"/>
                        <a:pt x="13" y="1"/>
                        <a:pt x="13" y="1"/>
                      </a:cubicBezTo>
                      <a:cubicBezTo>
                        <a:pt x="13" y="1"/>
                        <a:pt x="13" y="1"/>
                        <a:pt x="13" y="1"/>
                      </a:cubicBezTo>
                      <a:cubicBezTo>
                        <a:pt x="13" y="1"/>
                        <a:pt x="14" y="0"/>
                        <a:pt x="14" y="0"/>
                      </a:cubicBezTo>
                      <a:cubicBezTo>
                        <a:pt x="14" y="0"/>
                        <a:pt x="15" y="0"/>
                        <a:pt x="15" y="0"/>
                      </a:cubicBezTo>
                      <a:cubicBezTo>
                        <a:pt x="16" y="0"/>
                        <a:pt x="16" y="0"/>
                        <a:pt x="16" y="0"/>
                      </a:cubicBezTo>
                      <a:cubicBezTo>
                        <a:pt x="17" y="0"/>
                        <a:pt x="17" y="1"/>
                        <a:pt x="17" y="1"/>
                      </a:cubicBezTo>
                      <a:cubicBezTo>
                        <a:pt x="17" y="1"/>
                        <a:pt x="18" y="1"/>
                        <a:pt x="18" y="1"/>
                      </a:cubicBezTo>
                      <a:cubicBezTo>
                        <a:pt x="18" y="1"/>
                        <a:pt x="18" y="1"/>
                        <a:pt x="18" y="1"/>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69" name="Freeform 8781">
                  <a:extLst>
                    <a:ext uri="{FF2B5EF4-FFF2-40B4-BE49-F238E27FC236}">
                      <a16:creationId xmlns:a16="http://schemas.microsoft.com/office/drawing/2014/main" id="{0DAC8043-04C7-44AB-B4EA-A1399586DA53}"/>
                    </a:ext>
                  </a:extLst>
                </p:cNvPr>
                <p:cNvSpPr>
                  <a:spLocks noEditPoints="1"/>
                </p:cNvSpPr>
                <p:nvPr/>
              </p:nvSpPr>
              <p:spPr bwMode="auto">
                <a:xfrm>
                  <a:off x="-2578100" y="4265730"/>
                  <a:ext cx="15875" cy="74613"/>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9 h 28"/>
                    <a:gd name="T42" fmla="*/ 1 w 6"/>
                    <a:gd name="T43" fmla="*/ 8 h 28"/>
                    <a:gd name="T44" fmla="*/ 3 w 6"/>
                    <a:gd name="T45" fmla="*/ 8 h 28"/>
                    <a:gd name="T46" fmla="*/ 4 w 6"/>
                    <a:gd name="T47" fmla="*/ 8 h 28"/>
                    <a:gd name="T48" fmla="*/ 5 w 6"/>
                    <a:gd name="T49" fmla="*/ 9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4" y="6"/>
                        <a:pt x="4" y="6"/>
                        <a:pt x="3" y="6"/>
                      </a:cubicBezTo>
                      <a:cubicBezTo>
                        <a:pt x="1" y="6"/>
                        <a:pt x="1" y="6"/>
                        <a:pt x="0" y="5"/>
                      </a:cubicBezTo>
                      <a:cubicBezTo>
                        <a:pt x="0" y="5"/>
                        <a:pt x="0" y="4"/>
                        <a:pt x="0" y="3"/>
                      </a:cubicBezTo>
                      <a:cubicBezTo>
                        <a:pt x="0" y="2"/>
                        <a:pt x="0" y="1"/>
                        <a:pt x="0" y="1"/>
                      </a:cubicBezTo>
                      <a:cubicBezTo>
                        <a:pt x="1" y="1"/>
                        <a:pt x="1" y="0"/>
                        <a:pt x="3" y="0"/>
                      </a:cubicBezTo>
                      <a:cubicBezTo>
                        <a:pt x="4" y="0"/>
                        <a:pt x="5" y="1"/>
                        <a:pt x="5" y="1"/>
                      </a:cubicBezTo>
                      <a:cubicBezTo>
                        <a:pt x="5" y="1"/>
                        <a:pt x="6" y="2"/>
                        <a:pt x="6" y="3"/>
                      </a:cubicBezTo>
                      <a:close/>
                      <a:moveTo>
                        <a:pt x="5" y="27"/>
                      </a:moveTo>
                      <a:cubicBezTo>
                        <a:pt x="5" y="28"/>
                        <a:pt x="5" y="28"/>
                        <a:pt x="5" y="28"/>
                      </a:cubicBezTo>
                      <a:cubicBezTo>
                        <a:pt x="5" y="28"/>
                        <a:pt x="5" y="28"/>
                        <a:pt x="5" y="28"/>
                      </a:cubicBezTo>
                      <a:cubicBezTo>
                        <a:pt x="4" y="28"/>
                        <a:pt x="4" y="28"/>
                        <a:pt x="4" y="28"/>
                      </a:cubicBezTo>
                      <a:cubicBezTo>
                        <a:pt x="3" y="28"/>
                        <a:pt x="3" y="28"/>
                        <a:pt x="3" y="28"/>
                      </a:cubicBezTo>
                      <a:cubicBezTo>
                        <a:pt x="2" y="28"/>
                        <a:pt x="2" y="28"/>
                        <a:pt x="1" y="28"/>
                      </a:cubicBezTo>
                      <a:cubicBezTo>
                        <a:pt x="1" y="28"/>
                        <a:pt x="1" y="28"/>
                        <a:pt x="1" y="28"/>
                      </a:cubicBezTo>
                      <a:cubicBezTo>
                        <a:pt x="0" y="28"/>
                        <a:pt x="0" y="28"/>
                        <a:pt x="0" y="28"/>
                      </a:cubicBezTo>
                      <a:cubicBezTo>
                        <a:pt x="0" y="28"/>
                        <a:pt x="0" y="28"/>
                        <a:pt x="0" y="27"/>
                      </a:cubicBezTo>
                      <a:cubicBezTo>
                        <a:pt x="0" y="9"/>
                        <a:pt x="0" y="9"/>
                        <a:pt x="0" y="9"/>
                      </a:cubicBezTo>
                      <a:cubicBezTo>
                        <a:pt x="0" y="9"/>
                        <a:pt x="0" y="9"/>
                        <a:pt x="0" y="9"/>
                      </a:cubicBezTo>
                      <a:cubicBezTo>
                        <a:pt x="0" y="9"/>
                        <a:pt x="0" y="9"/>
                        <a:pt x="1" y="9"/>
                      </a:cubicBezTo>
                      <a:cubicBezTo>
                        <a:pt x="1" y="9"/>
                        <a:pt x="1" y="9"/>
                        <a:pt x="1" y="8"/>
                      </a:cubicBezTo>
                      <a:cubicBezTo>
                        <a:pt x="2" y="8"/>
                        <a:pt x="2" y="8"/>
                        <a:pt x="3" y="8"/>
                      </a:cubicBezTo>
                      <a:cubicBezTo>
                        <a:pt x="3" y="8"/>
                        <a:pt x="3" y="8"/>
                        <a:pt x="4" y="8"/>
                      </a:cubicBezTo>
                      <a:cubicBezTo>
                        <a:pt x="4" y="9"/>
                        <a:pt x="4" y="9"/>
                        <a:pt x="5" y="9"/>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0" name="Freeform 8782">
                  <a:extLst>
                    <a:ext uri="{FF2B5EF4-FFF2-40B4-BE49-F238E27FC236}">
                      <a16:creationId xmlns:a16="http://schemas.microsoft.com/office/drawing/2014/main" id="{0A0E8F9A-3871-487C-BEEA-80F838C48BC1}"/>
                    </a:ext>
                  </a:extLst>
                </p:cNvPr>
                <p:cNvSpPr>
                  <a:spLocks noEditPoints="1"/>
                </p:cNvSpPr>
                <p:nvPr/>
              </p:nvSpPr>
              <p:spPr bwMode="auto">
                <a:xfrm>
                  <a:off x="-2828925" y="4405430"/>
                  <a:ext cx="47625" cy="68263"/>
                </a:xfrm>
                <a:custGeom>
                  <a:avLst/>
                  <a:gdLst>
                    <a:gd name="T0" fmla="*/ 18 w 18"/>
                    <a:gd name="T1" fmla="*/ 8 h 26"/>
                    <a:gd name="T2" fmla="*/ 17 w 18"/>
                    <a:gd name="T3" fmla="*/ 12 h 26"/>
                    <a:gd name="T4" fmla="*/ 15 w 18"/>
                    <a:gd name="T5" fmla="*/ 15 h 26"/>
                    <a:gd name="T6" fmla="*/ 12 w 18"/>
                    <a:gd name="T7" fmla="*/ 17 h 26"/>
                    <a:gd name="T8" fmla="*/ 8 w 18"/>
                    <a:gd name="T9" fmla="*/ 17 h 26"/>
                    <a:gd name="T10" fmla="*/ 5 w 18"/>
                    <a:gd name="T11" fmla="*/ 17 h 26"/>
                    <a:gd name="T12" fmla="*/ 5 w 18"/>
                    <a:gd name="T13" fmla="*/ 26 h 26"/>
                    <a:gd name="T14" fmla="*/ 5 w 18"/>
                    <a:gd name="T15" fmla="*/ 26 h 26"/>
                    <a:gd name="T16" fmla="*/ 5 w 18"/>
                    <a:gd name="T17" fmla="*/ 26 h 26"/>
                    <a:gd name="T18" fmla="*/ 4 w 18"/>
                    <a:gd name="T19" fmla="*/ 26 h 26"/>
                    <a:gd name="T20" fmla="*/ 3 w 18"/>
                    <a:gd name="T21" fmla="*/ 26 h 26"/>
                    <a:gd name="T22" fmla="*/ 1 w 18"/>
                    <a:gd name="T23" fmla="*/ 26 h 26"/>
                    <a:gd name="T24" fmla="*/ 1 w 18"/>
                    <a:gd name="T25" fmla="*/ 26 h 26"/>
                    <a:gd name="T26" fmla="*/ 0 w 18"/>
                    <a:gd name="T27" fmla="*/ 26 h 26"/>
                    <a:gd name="T28" fmla="*/ 0 w 18"/>
                    <a:gd name="T29" fmla="*/ 26 h 26"/>
                    <a:gd name="T30" fmla="*/ 0 w 18"/>
                    <a:gd name="T31" fmla="*/ 2 h 26"/>
                    <a:gd name="T32" fmla="*/ 1 w 18"/>
                    <a:gd name="T33" fmla="*/ 0 h 26"/>
                    <a:gd name="T34" fmla="*/ 2 w 18"/>
                    <a:gd name="T35" fmla="*/ 0 h 26"/>
                    <a:gd name="T36" fmla="*/ 8 w 18"/>
                    <a:gd name="T37" fmla="*/ 0 h 26"/>
                    <a:gd name="T38" fmla="*/ 10 w 18"/>
                    <a:gd name="T39" fmla="*/ 0 h 26"/>
                    <a:gd name="T40" fmla="*/ 12 w 18"/>
                    <a:gd name="T41" fmla="*/ 0 h 26"/>
                    <a:gd name="T42" fmla="*/ 14 w 18"/>
                    <a:gd name="T43" fmla="*/ 1 h 26"/>
                    <a:gd name="T44" fmla="*/ 16 w 18"/>
                    <a:gd name="T45" fmla="*/ 3 h 26"/>
                    <a:gd name="T46" fmla="*/ 18 w 18"/>
                    <a:gd name="T47" fmla="*/ 5 h 26"/>
                    <a:gd name="T48" fmla="*/ 18 w 18"/>
                    <a:gd name="T49" fmla="*/ 8 h 26"/>
                    <a:gd name="T50" fmla="*/ 13 w 18"/>
                    <a:gd name="T51" fmla="*/ 8 h 26"/>
                    <a:gd name="T52" fmla="*/ 12 w 18"/>
                    <a:gd name="T53" fmla="*/ 6 h 26"/>
                    <a:gd name="T54" fmla="*/ 11 w 18"/>
                    <a:gd name="T55" fmla="*/ 5 h 26"/>
                    <a:gd name="T56" fmla="*/ 9 w 18"/>
                    <a:gd name="T57" fmla="*/ 4 h 26"/>
                    <a:gd name="T58" fmla="*/ 8 w 18"/>
                    <a:gd name="T59" fmla="*/ 4 h 26"/>
                    <a:gd name="T60" fmla="*/ 5 w 18"/>
                    <a:gd name="T61" fmla="*/ 4 h 26"/>
                    <a:gd name="T62" fmla="*/ 5 w 18"/>
                    <a:gd name="T63" fmla="*/ 13 h 26"/>
                    <a:gd name="T64" fmla="*/ 8 w 18"/>
                    <a:gd name="T65" fmla="*/ 13 h 26"/>
                    <a:gd name="T66" fmla="*/ 10 w 18"/>
                    <a:gd name="T67" fmla="*/ 13 h 26"/>
                    <a:gd name="T68" fmla="*/ 11 w 18"/>
                    <a:gd name="T69" fmla="*/ 12 h 26"/>
                    <a:gd name="T70" fmla="*/ 12 w 18"/>
                    <a:gd name="T71" fmla="*/ 10 h 26"/>
                    <a:gd name="T72" fmla="*/ 13 w 18"/>
                    <a:gd name="T73"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6">
                      <a:moveTo>
                        <a:pt x="18" y="8"/>
                      </a:moveTo>
                      <a:cubicBezTo>
                        <a:pt x="18" y="9"/>
                        <a:pt x="18" y="11"/>
                        <a:pt x="17" y="12"/>
                      </a:cubicBezTo>
                      <a:cubicBezTo>
                        <a:pt x="17" y="13"/>
                        <a:pt x="16" y="14"/>
                        <a:pt x="15" y="15"/>
                      </a:cubicBezTo>
                      <a:cubicBezTo>
                        <a:pt x="15" y="16"/>
                        <a:pt x="13" y="16"/>
                        <a:pt x="12" y="17"/>
                      </a:cubicBezTo>
                      <a:cubicBezTo>
                        <a:pt x="11" y="17"/>
                        <a:pt x="9" y="17"/>
                        <a:pt x="8" y="17"/>
                      </a:cubicBezTo>
                      <a:cubicBezTo>
                        <a:pt x="5" y="17"/>
                        <a:pt x="5" y="17"/>
                        <a:pt x="5" y="17"/>
                      </a:cubicBezTo>
                      <a:cubicBezTo>
                        <a:pt x="5" y="26"/>
                        <a:pt x="5" y="26"/>
                        <a:pt x="5" y="26"/>
                      </a:cubicBezTo>
                      <a:cubicBezTo>
                        <a:pt x="5" y="26"/>
                        <a:pt x="5" y="26"/>
                        <a:pt x="5" y="26"/>
                      </a:cubicBezTo>
                      <a:cubicBezTo>
                        <a:pt x="5" y="26"/>
                        <a:pt x="5" y="26"/>
                        <a:pt x="5" y="26"/>
                      </a:cubicBezTo>
                      <a:cubicBezTo>
                        <a:pt x="5" y="26"/>
                        <a:pt x="4" y="26"/>
                        <a:pt x="4" y="26"/>
                      </a:cubicBezTo>
                      <a:cubicBezTo>
                        <a:pt x="4" y="26"/>
                        <a:pt x="3" y="26"/>
                        <a:pt x="3" y="26"/>
                      </a:cubicBezTo>
                      <a:cubicBezTo>
                        <a:pt x="2" y="26"/>
                        <a:pt x="2" y="26"/>
                        <a:pt x="1" y="26"/>
                      </a:cubicBezTo>
                      <a:cubicBezTo>
                        <a:pt x="1" y="26"/>
                        <a:pt x="1" y="26"/>
                        <a:pt x="1" y="26"/>
                      </a:cubicBezTo>
                      <a:cubicBezTo>
                        <a:pt x="0" y="26"/>
                        <a:pt x="0" y="26"/>
                        <a:pt x="0" y="26"/>
                      </a:cubicBezTo>
                      <a:cubicBezTo>
                        <a:pt x="0" y="26"/>
                        <a:pt x="0" y="26"/>
                        <a:pt x="0" y="26"/>
                      </a:cubicBezTo>
                      <a:cubicBezTo>
                        <a:pt x="0" y="2"/>
                        <a:pt x="0" y="2"/>
                        <a:pt x="0" y="2"/>
                      </a:cubicBezTo>
                      <a:cubicBezTo>
                        <a:pt x="0" y="1"/>
                        <a:pt x="0" y="1"/>
                        <a:pt x="1" y="0"/>
                      </a:cubicBezTo>
                      <a:cubicBezTo>
                        <a:pt x="1" y="0"/>
                        <a:pt x="1" y="0"/>
                        <a:pt x="2" y="0"/>
                      </a:cubicBezTo>
                      <a:cubicBezTo>
                        <a:pt x="8" y="0"/>
                        <a:pt x="8" y="0"/>
                        <a:pt x="8" y="0"/>
                      </a:cubicBezTo>
                      <a:cubicBezTo>
                        <a:pt x="9" y="0"/>
                        <a:pt x="9" y="0"/>
                        <a:pt x="10" y="0"/>
                      </a:cubicBezTo>
                      <a:cubicBezTo>
                        <a:pt x="10" y="0"/>
                        <a:pt x="11" y="0"/>
                        <a:pt x="12" y="0"/>
                      </a:cubicBezTo>
                      <a:cubicBezTo>
                        <a:pt x="13" y="0"/>
                        <a:pt x="14" y="1"/>
                        <a:pt x="14" y="1"/>
                      </a:cubicBezTo>
                      <a:cubicBezTo>
                        <a:pt x="15" y="2"/>
                        <a:pt x="16" y="2"/>
                        <a:pt x="16" y="3"/>
                      </a:cubicBezTo>
                      <a:cubicBezTo>
                        <a:pt x="17" y="3"/>
                        <a:pt x="17" y="4"/>
                        <a:pt x="18" y="5"/>
                      </a:cubicBezTo>
                      <a:cubicBezTo>
                        <a:pt x="18" y="6"/>
                        <a:pt x="18" y="7"/>
                        <a:pt x="18" y="8"/>
                      </a:cubicBezTo>
                      <a:close/>
                      <a:moveTo>
                        <a:pt x="13" y="8"/>
                      </a:moveTo>
                      <a:cubicBezTo>
                        <a:pt x="13" y="7"/>
                        <a:pt x="12" y="7"/>
                        <a:pt x="12" y="6"/>
                      </a:cubicBezTo>
                      <a:cubicBezTo>
                        <a:pt x="12" y="5"/>
                        <a:pt x="11" y="5"/>
                        <a:pt x="11" y="5"/>
                      </a:cubicBezTo>
                      <a:cubicBezTo>
                        <a:pt x="10" y="4"/>
                        <a:pt x="10" y="4"/>
                        <a:pt x="9" y="4"/>
                      </a:cubicBezTo>
                      <a:cubicBezTo>
                        <a:pt x="9" y="4"/>
                        <a:pt x="8" y="4"/>
                        <a:pt x="8" y="4"/>
                      </a:cubicBezTo>
                      <a:cubicBezTo>
                        <a:pt x="5" y="4"/>
                        <a:pt x="5" y="4"/>
                        <a:pt x="5" y="4"/>
                      </a:cubicBezTo>
                      <a:cubicBezTo>
                        <a:pt x="5" y="13"/>
                        <a:pt x="5" y="13"/>
                        <a:pt x="5" y="13"/>
                      </a:cubicBezTo>
                      <a:cubicBezTo>
                        <a:pt x="8" y="13"/>
                        <a:pt x="8" y="13"/>
                        <a:pt x="8" y="13"/>
                      </a:cubicBezTo>
                      <a:cubicBezTo>
                        <a:pt x="9" y="13"/>
                        <a:pt x="9" y="13"/>
                        <a:pt x="10" y="13"/>
                      </a:cubicBezTo>
                      <a:cubicBezTo>
                        <a:pt x="11" y="12"/>
                        <a:pt x="11" y="12"/>
                        <a:pt x="11" y="12"/>
                      </a:cubicBezTo>
                      <a:cubicBezTo>
                        <a:pt x="12" y="11"/>
                        <a:pt x="12" y="11"/>
                        <a:pt x="12" y="10"/>
                      </a:cubicBezTo>
                      <a:cubicBezTo>
                        <a:pt x="12" y="10"/>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1" name="Freeform 8783">
                  <a:extLst>
                    <a:ext uri="{FF2B5EF4-FFF2-40B4-BE49-F238E27FC236}">
                      <a16:creationId xmlns:a16="http://schemas.microsoft.com/office/drawing/2014/main" id="{C80E7EA7-8299-4E5F-AC2E-723FD0A7FAC3}"/>
                    </a:ext>
                  </a:extLst>
                </p:cNvPr>
                <p:cNvSpPr>
                  <a:spLocks noEditPoints="1"/>
                </p:cNvSpPr>
                <p:nvPr/>
              </p:nvSpPr>
              <p:spPr bwMode="auto">
                <a:xfrm>
                  <a:off x="-2774950" y="4421305"/>
                  <a:ext cx="44450"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2" y="20"/>
                        <a:pt x="12" y="20"/>
                      </a:cubicBezTo>
                      <a:cubicBezTo>
                        <a:pt x="12" y="18"/>
                        <a:pt x="12" y="18"/>
                        <a:pt x="12"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6"/>
                        <a:pt x="12" y="6"/>
                      </a:cubicBezTo>
                      <a:cubicBezTo>
                        <a:pt x="11" y="6"/>
                        <a:pt x="11" y="5"/>
                        <a:pt x="11" y="5"/>
                      </a:cubicBezTo>
                      <a:cubicBezTo>
                        <a:pt x="11" y="5"/>
                        <a:pt x="10" y="4"/>
                        <a:pt x="10" y="4"/>
                      </a:cubicBezTo>
                      <a:cubicBezTo>
                        <a:pt x="9" y="4"/>
                        <a:pt x="9" y="4"/>
                        <a:pt x="8" y="4"/>
                      </a:cubicBezTo>
                      <a:cubicBezTo>
                        <a:pt x="7" y="4"/>
                        <a:pt x="7" y="4"/>
                        <a:pt x="6" y="4"/>
                      </a:cubicBezTo>
                      <a:cubicBezTo>
                        <a:pt x="5" y="5"/>
                        <a:pt x="5" y="5"/>
                        <a:pt x="4" y="5"/>
                      </a:cubicBezTo>
                      <a:cubicBezTo>
                        <a:pt x="4" y="5"/>
                        <a:pt x="3" y="5"/>
                        <a:pt x="3" y="6"/>
                      </a:cubicBezTo>
                      <a:cubicBezTo>
                        <a:pt x="3" y="6"/>
                        <a:pt x="2" y="6"/>
                        <a:pt x="2" y="6"/>
                      </a:cubicBezTo>
                      <a:cubicBezTo>
                        <a:pt x="2" y="6"/>
                        <a:pt x="2" y="6"/>
                        <a:pt x="2" y="6"/>
                      </a:cubicBezTo>
                      <a:cubicBezTo>
                        <a:pt x="1" y="6"/>
                        <a:pt x="1" y="6"/>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2" name="Freeform 8784">
                  <a:extLst>
                    <a:ext uri="{FF2B5EF4-FFF2-40B4-BE49-F238E27FC236}">
                      <a16:creationId xmlns:a16="http://schemas.microsoft.com/office/drawing/2014/main" id="{744E7EF8-C6BA-43D3-95D4-2E200C24BCF7}"/>
                    </a:ext>
                  </a:extLst>
                </p:cNvPr>
                <p:cNvSpPr>
                  <a:spLocks/>
                </p:cNvSpPr>
                <p:nvPr/>
              </p:nvSpPr>
              <p:spPr bwMode="auto">
                <a:xfrm>
                  <a:off x="-2716213" y="4421305"/>
                  <a:ext cx="31750" cy="52388"/>
                </a:xfrm>
                <a:custGeom>
                  <a:avLst/>
                  <a:gdLst>
                    <a:gd name="T0" fmla="*/ 12 w 12"/>
                    <a:gd name="T1" fmla="*/ 3 h 20"/>
                    <a:gd name="T2" fmla="*/ 12 w 12"/>
                    <a:gd name="T3" fmla="*/ 4 h 20"/>
                    <a:gd name="T4" fmla="*/ 11 w 12"/>
                    <a:gd name="T5" fmla="*/ 5 h 20"/>
                    <a:gd name="T6" fmla="*/ 11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6 h 20"/>
                    <a:gd name="T22" fmla="*/ 6 w 12"/>
                    <a:gd name="T23" fmla="*/ 7 h 20"/>
                    <a:gd name="T24" fmla="*/ 5 w 12"/>
                    <a:gd name="T25" fmla="*/ 8 h 20"/>
                    <a:gd name="T26" fmla="*/ 5 w 12"/>
                    <a:gd name="T27" fmla="*/ 20 h 20"/>
                    <a:gd name="T28" fmla="*/ 5 w 12"/>
                    <a:gd name="T29" fmla="*/ 20 h 20"/>
                    <a:gd name="T30" fmla="*/ 5 w 12"/>
                    <a:gd name="T31" fmla="*/ 20 h 20"/>
                    <a:gd name="T32" fmla="*/ 4 w 12"/>
                    <a:gd name="T33" fmla="*/ 20 h 20"/>
                    <a:gd name="T34" fmla="*/ 2 w 12"/>
                    <a:gd name="T35" fmla="*/ 20 h 20"/>
                    <a:gd name="T36" fmla="*/ 1 w 12"/>
                    <a:gd name="T37" fmla="*/ 20 h 20"/>
                    <a:gd name="T38" fmla="*/ 0 w 12"/>
                    <a:gd name="T39" fmla="*/ 20 h 20"/>
                    <a:gd name="T40" fmla="*/ 0 w 12"/>
                    <a:gd name="T41" fmla="*/ 20 h 20"/>
                    <a:gd name="T42" fmla="*/ 0 w 12"/>
                    <a:gd name="T43" fmla="*/ 20 h 20"/>
                    <a:gd name="T44" fmla="*/ 0 w 12"/>
                    <a:gd name="T45" fmla="*/ 1 h 20"/>
                    <a:gd name="T46" fmla="*/ 0 w 12"/>
                    <a:gd name="T47" fmla="*/ 1 h 20"/>
                    <a:gd name="T48" fmla="*/ 0 w 12"/>
                    <a:gd name="T49" fmla="*/ 1 h 20"/>
                    <a:gd name="T50" fmla="*/ 1 w 12"/>
                    <a:gd name="T51" fmla="*/ 1 h 20"/>
                    <a:gd name="T52" fmla="*/ 2 w 12"/>
                    <a:gd name="T53" fmla="*/ 1 h 20"/>
                    <a:gd name="T54" fmla="*/ 3 w 12"/>
                    <a:gd name="T55" fmla="*/ 1 h 20"/>
                    <a:gd name="T56" fmla="*/ 4 w 12"/>
                    <a:gd name="T57" fmla="*/ 1 h 20"/>
                    <a:gd name="T58" fmla="*/ 4 w 12"/>
                    <a:gd name="T59" fmla="*/ 1 h 20"/>
                    <a:gd name="T60" fmla="*/ 4 w 12"/>
                    <a:gd name="T61" fmla="*/ 1 h 20"/>
                    <a:gd name="T62" fmla="*/ 4 w 12"/>
                    <a:gd name="T63" fmla="*/ 4 h 20"/>
                    <a:gd name="T64" fmla="*/ 6 w 12"/>
                    <a:gd name="T65" fmla="*/ 2 h 20"/>
                    <a:gd name="T66" fmla="*/ 7 w 12"/>
                    <a:gd name="T67" fmla="*/ 1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1 h 20"/>
                    <a:gd name="T80" fmla="*/ 11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4"/>
                        <a:pt x="12" y="4"/>
                        <a:pt x="12" y="4"/>
                      </a:cubicBezTo>
                      <a:cubicBezTo>
                        <a:pt x="12" y="5"/>
                        <a:pt x="12" y="5"/>
                        <a:pt x="11" y="5"/>
                      </a:cubicBezTo>
                      <a:cubicBezTo>
                        <a:pt x="11" y="5"/>
                        <a:pt x="11" y="5"/>
                        <a:pt x="11" y="5"/>
                      </a:cubicBezTo>
                      <a:cubicBezTo>
                        <a:pt x="11" y="5"/>
                        <a:pt x="11" y="5"/>
                        <a:pt x="11" y="5"/>
                      </a:cubicBezTo>
                      <a:cubicBezTo>
                        <a:pt x="11" y="5"/>
                        <a:pt x="11" y="5"/>
                        <a:pt x="11" y="5"/>
                      </a:cubicBezTo>
                      <a:cubicBezTo>
                        <a:pt x="10" y="5"/>
                        <a:pt x="10" y="5"/>
                        <a:pt x="10" y="5"/>
                      </a:cubicBezTo>
                      <a:cubicBezTo>
                        <a:pt x="10" y="5"/>
                        <a:pt x="10" y="5"/>
                        <a:pt x="10" y="5"/>
                      </a:cubicBezTo>
                      <a:cubicBezTo>
                        <a:pt x="9" y="5"/>
                        <a:pt x="9" y="5"/>
                        <a:pt x="9" y="5"/>
                      </a:cubicBezTo>
                      <a:cubicBezTo>
                        <a:pt x="9" y="5"/>
                        <a:pt x="8" y="5"/>
                        <a:pt x="8" y="5"/>
                      </a:cubicBezTo>
                      <a:cubicBezTo>
                        <a:pt x="8" y="5"/>
                        <a:pt x="7" y="5"/>
                        <a:pt x="7" y="6"/>
                      </a:cubicBezTo>
                      <a:cubicBezTo>
                        <a:pt x="7" y="6"/>
                        <a:pt x="6" y="6"/>
                        <a:pt x="6" y="7"/>
                      </a:cubicBezTo>
                      <a:cubicBezTo>
                        <a:pt x="6" y="7"/>
                        <a:pt x="5" y="8"/>
                        <a:pt x="5" y="8"/>
                      </a:cubicBezTo>
                      <a:cubicBezTo>
                        <a:pt x="5" y="20"/>
                        <a:pt x="5" y="20"/>
                        <a:pt x="5" y="20"/>
                      </a:cubicBezTo>
                      <a:cubicBezTo>
                        <a:pt x="5" y="20"/>
                        <a:pt x="5" y="20"/>
                        <a:pt x="5" y="20"/>
                      </a:cubicBezTo>
                      <a:cubicBezTo>
                        <a:pt x="5" y="20"/>
                        <a:pt x="5" y="20"/>
                        <a:pt x="5"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3" y="1"/>
                        <a:pt x="4" y="1"/>
                        <a:pt x="4" y="1"/>
                      </a:cubicBezTo>
                      <a:cubicBezTo>
                        <a:pt x="4" y="1"/>
                        <a:pt x="4" y="1"/>
                        <a:pt x="4" y="1"/>
                      </a:cubicBezTo>
                      <a:cubicBezTo>
                        <a:pt x="4" y="1"/>
                        <a:pt x="4" y="1"/>
                        <a:pt x="4" y="1"/>
                      </a:cubicBezTo>
                      <a:cubicBezTo>
                        <a:pt x="4" y="4"/>
                        <a:pt x="4" y="4"/>
                        <a:pt x="4" y="4"/>
                      </a:cubicBezTo>
                      <a:cubicBezTo>
                        <a:pt x="5" y="3"/>
                        <a:pt x="5" y="2"/>
                        <a:pt x="6" y="2"/>
                      </a:cubicBezTo>
                      <a:cubicBezTo>
                        <a:pt x="6" y="2"/>
                        <a:pt x="6" y="1"/>
                        <a:pt x="7" y="1"/>
                      </a:cubicBezTo>
                      <a:cubicBezTo>
                        <a:pt x="7" y="1"/>
                        <a:pt x="8" y="0"/>
                        <a:pt x="8" y="0"/>
                      </a:cubicBezTo>
                      <a:cubicBezTo>
                        <a:pt x="8" y="0"/>
                        <a:pt x="9" y="0"/>
                        <a:pt x="9" y="0"/>
                      </a:cubicBezTo>
                      <a:cubicBezTo>
                        <a:pt x="9" y="0"/>
                        <a:pt x="10" y="0"/>
                        <a:pt x="10" y="0"/>
                      </a:cubicBezTo>
                      <a:cubicBezTo>
                        <a:pt x="10" y="0"/>
                        <a:pt x="10" y="0"/>
                        <a:pt x="10" y="0"/>
                      </a:cubicBezTo>
                      <a:cubicBezTo>
                        <a:pt x="11" y="0"/>
                        <a:pt x="11" y="0"/>
                        <a:pt x="11" y="0"/>
                      </a:cubicBezTo>
                      <a:cubicBezTo>
                        <a:pt x="11" y="1"/>
                        <a:pt x="11" y="1"/>
                        <a:pt x="11" y="1"/>
                      </a:cubicBezTo>
                      <a:cubicBezTo>
                        <a:pt x="11" y="1"/>
                        <a:pt x="11" y="1"/>
                        <a:pt x="11" y="1"/>
                      </a:cubicBezTo>
                      <a:cubicBezTo>
                        <a:pt x="11" y="1"/>
                        <a:pt x="12" y="1"/>
                        <a:pt x="12" y="1"/>
                      </a:cubicBezTo>
                      <a:cubicBezTo>
                        <a:pt x="12" y="1"/>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3" name="Freeform 8785">
                  <a:extLst>
                    <a:ext uri="{FF2B5EF4-FFF2-40B4-BE49-F238E27FC236}">
                      <a16:creationId xmlns:a16="http://schemas.microsoft.com/office/drawing/2014/main" id="{3784C8E8-9D49-4776-A893-61F7EC05964A}"/>
                    </a:ext>
                  </a:extLst>
                </p:cNvPr>
                <p:cNvSpPr>
                  <a:spLocks/>
                </p:cNvSpPr>
                <p:nvPr/>
              </p:nvSpPr>
              <p:spPr bwMode="auto">
                <a:xfrm>
                  <a:off x="-2676525" y="4400667"/>
                  <a:ext cx="12700" cy="73025"/>
                </a:xfrm>
                <a:custGeom>
                  <a:avLst/>
                  <a:gdLst>
                    <a:gd name="T0" fmla="*/ 5 w 5"/>
                    <a:gd name="T1" fmla="*/ 28 h 28"/>
                    <a:gd name="T2" fmla="*/ 5 w 5"/>
                    <a:gd name="T3" fmla="*/ 28 h 28"/>
                    <a:gd name="T4" fmla="*/ 4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1 h 28"/>
                    <a:gd name="T20" fmla="*/ 0 w 5"/>
                    <a:gd name="T21" fmla="*/ 0 h 28"/>
                    <a:gd name="T22" fmla="*/ 0 w 5"/>
                    <a:gd name="T23" fmla="*/ 0 h 28"/>
                    <a:gd name="T24" fmla="*/ 1 w 5"/>
                    <a:gd name="T25" fmla="*/ 0 h 28"/>
                    <a:gd name="T26" fmla="*/ 2 w 5"/>
                    <a:gd name="T27" fmla="*/ 0 h 28"/>
                    <a:gd name="T28" fmla="*/ 4 w 5"/>
                    <a:gd name="T29" fmla="*/ 0 h 28"/>
                    <a:gd name="T30" fmla="*/ 4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1" y="28"/>
                        <a:pt x="0" y="28"/>
                      </a:cubicBezTo>
                      <a:cubicBezTo>
                        <a:pt x="0" y="28"/>
                        <a:pt x="0" y="28"/>
                        <a:pt x="0" y="28"/>
                      </a:cubicBezTo>
                      <a:cubicBezTo>
                        <a:pt x="0" y="28"/>
                        <a:pt x="0" y="28"/>
                        <a:pt x="0" y="28"/>
                      </a:cubicBezTo>
                      <a:cubicBezTo>
                        <a:pt x="0" y="1"/>
                        <a:pt x="0" y="1"/>
                        <a:pt x="0" y="1"/>
                      </a:cubicBezTo>
                      <a:cubicBezTo>
                        <a:pt x="0" y="1"/>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74" name="Freeform 8786">
                  <a:extLst>
                    <a:ext uri="{FF2B5EF4-FFF2-40B4-BE49-F238E27FC236}">
                      <a16:creationId xmlns:a16="http://schemas.microsoft.com/office/drawing/2014/main" id="{F3338098-DECA-439A-BCD3-25E5C37A5D0B}"/>
                    </a:ext>
                  </a:extLst>
                </p:cNvPr>
                <p:cNvSpPr>
                  <a:spLocks noEditPoints="1"/>
                </p:cNvSpPr>
                <p:nvPr/>
              </p:nvSpPr>
              <p:spPr bwMode="auto">
                <a:xfrm>
                  <a:off x="-2652713" y="4421305"/>
                  <a:ext cx="47625" cy="55563"/>
                </a:xfrm>
                <a:custGeom>
                  <a:avLst/>
                  <a:gdLst>
                    <a:gd name="T0" fmla="*/ 18 w 18"/>
                    <a:gd name="T1" fmla="*/ 10 h 21"/>
                    <a:gd name="T2" fmla="*/ 18 w 18"/>
                    <a:gd name="T3" fmla="*/ 11 h 21"/>
                    <a:gd name="T4" fmla="*/ 16 w 18"/>
                    <a:gd name="T5" fmla="*/ 12 h 21"/>
                    <a:gd name="T6" fmla="*/ 5 w 18"/>
                    <a:gd name="T7" fmla="*/ 12 h 21"/>
                    <a:gd name="T8" fmla="*/ 6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8 h 21"/>
                    <a:gd name="T52" fmla="*/ 1 w 18"/>
                    <a:gd name="T53" fmla="*/ 15 h 21"/>
                    <a:gd name="T54" fmla="*/ 0 w 18"/>
                    <a:gd name="T55" fmla="*/ 11 h 21"/>
                    <a:gd name="T56" fmla="*/ 1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6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6" y="12"/>
                      </a:cubicBezTo>
                      <a:cubicBezTo>
                        <a:pt x="5" y="12"/>
                        <a:pt x="5" y="12"/>
                        <a:pt x="5" y="12"/>
                      </a:cubicBezTo>
                      <a:cubicBezTo>
                        <a:pt x="5" y="13"/>
                        <a:pt x="5" y="13"/>
                        <a:pt x="6" y="14"/>
                      </a:cubicBezTo>
                      <a:cubicBezTo>
                        <a:pt x="6" y="15"/>
                        <a:pt x="6" y="15"/>
                        <a:pt x="6" y="16"/>
                      </a:cubicBezTo>
                      <a:cubicBezTo>
                        <a:pt x="7" y="16"/>
                        <a:pt x="7" y="16"/>
                        <a:pt x="8" y="17"/>
                      </a:cubicBezTo>
                      <a:cubicBezTo>
                        <a:pt x="9" y="17"/>
                        <a:pt x="9" y="17"/>
                        <a:pt x="10" y="17"/>
                      </a:cubicBezTo>
                      <a:cubicBezTo>
                        <a:pt x="11" y="17"/>
                        <a:pt x="12" y="17"/>
                        <a:pt x="13" y="17"/>
                      </a:cubicBezTo>
                      <a:cubicBezTo>
                        <a:pt x="13" y="17"/>
                        <a:pt x="14" y="16"/>
                        <a:pt x="14" y="16"/>
                      </a:cubicBezTo>
                      <a:cubicBezTo>
                        <a:pt x="15" y="16"/>
                        <a:pt x="15" y="16"/>
                        <a:pt x="16" y="16"/>
                      </a:cubicBezTo>
                      <a:cubicBezTo>
                        <a:pt x="16" y="16"/>
                        <a:pt x="16" y="16"/>
                        <a:pt x="16"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19"/>
                        <a:pt x="16" y="20"/>
                        <a:pt x="16" y="20"/>
                      </a:cubicBezTo>
                      <a:cubicBezTo>
                        <a:pt x="16" y="20"/>
                        <a:pt x="15" y="20"/>
                        <a:pt x="14" y="20"/>
                      </a:cubicBezTo>
                      <a:cubicBezTo>
                        <a:pt x="14" y="20"/>
                        <a:pt x="13" y="20"/>
                        <a:pt x="12" y="21"/>
                      </a:cubicBezTo>
                      <a:cubicBezTo>
                        <a:pt x="12" y="21"/>
                        <a:pt x="11" y="21"/>
                        <a:pt x="10" y="21"/>
                      </a:cubicBezTo>
                      <a:cubicBezTo>
                        <a:pt x="8" y="21"/>
                        <a:pt x="7" y="21"/>
                        <a:pt x="5" y="20"/>
                      </a:cubicBezTo>
                      <a:cubicBezTo>
                        <a:pt x="4" y="20"/>
                        <a:pt x="3" y="19"/>
                        <a:pt x="2" y="18"/>
                      </a:cubicBezTo>
                      <a:cubicBezTo>
                        <a:pt x="2" y="17"/>
                        <a:pt x="1" y="16"/>
                        <a:pt x="1" y="15"/>
                      </a:cubicBezTo>
                      <a:cubicBezTo>
                        <a:pt x="0" y="14"/>
                        <a:pt x="0" y="12"/>
                        <a:pt x="0" y="11"/>
                      </a:cubicBezTo>
                      <a:cubicBezTo>
                        <a:pt x="0" y="9"/>
                        <a:pt x="0" y="8"/>
                        <a:pt x="1" y="6"/>
                      </a:cubicBezTo>
                      <a:cubicBezTo>
                        <a:pt x="1" y="5"/>
                        <a:pt x="2" y="4"/>
                        <a:pt x="2" y="3"/>
                      </a:cubicBezTo>
                      <a:cubicBezTo>
                        <a:pt x="3" y="2"/>
                        <a:pt x="4" y="1"/>
                        <a:pt x="5" y="1"/>
                      </a:cubicBezTo>
                      <a:cubicBezTo>
                        <a:pt x="7" y="0"/>
                        <a:pt x="8" y="0"/>
                        <a:pt x="9" y="0"/>
                      </a:cubicBezTo>
                      <a:cubicBezTo>
                        <a:pt x="11" y="0"/>
                        <a:pt x="12" y="0"/>
                        <a:pt x="13" y="1"/>
                      </a:cubicBezTo>
                      <a:cubicBezTo>
                        <a:pt x="14" y="1"/>
                        <a:pt x="15" y="2"/>
                        <a:pt x="16" y="3"/>
                      </a:cubicBezTo>
                      <a:cubicBezTo>
                        <a:pt x="17" y="4"/>
                        <a:pt x="17" y="4"/>
                        <a:pt x="17" y="6"/>
                      </a:cubicBezTo>
                      <a:cubicBezTo>
                        <a:pt x="18" y="7"/>
                        <a:pt x="18" y="8"/>
                        <a:pt x="18" y="9"/>
                      </a:cubicBezTo>
                      <a:lnTo>
                        <a:pt x="18" y="10"/>
                      </a:lnTo>
                      <a:close/>
                      <a:moveTo>
                        <a:pt x="13" y="8"/>
                      </a:moveTo>
                      <a:cubicBezTo>
                        <a:pt x="13" y="7"/>
                        <a:pt x="13" y="6"/>
                        <a:pt x="12" y="5"/>
                      </a:cubicBezTo>
                      <a:cubicBezTo>
                        <a:pt x="11" y="4"/>
                        <a:pt x="10" y="4"/>
                        <a:pt x="9" y="4"/>
                      </a:cubicBezTo>
                      <a:cubicBezTo>
                        <a:pt x="9" y="4"/>
                        <a:pt x="8" y="4"/>
                        <a:pt x="7" y="4"/>
                      </a:cubicBezTo>
                      <a:cubicBezTo>
                        <a:pt x="7" y="4"/>
                        <a:pt x="7" y="5"/>
                        <a:pt x="6" y="5"/>
                      </a:cubicBezTo>
                      <a:cubicBezTo>
                        <a:pt x="6" y="6"/>
                        <a:pt x="6" y="6"/>
                        <a:pt x="6"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9621" name="Group 9620">
              <a:extLst>
                <a:ext uri="{FF2B5EF4-FFF2-40B4-BE49-F238E27FC236}">
                  <a16:creationId xmlns:a16="http://schemas.microsoft.com/office/drawing/2014/main" id="{E5140CAE-D9EB-451C-9479-C0D094F122E6}"/>
                </a:ext>
              </a:extLst>
            </p:cNvPr>
            <p:cNvGrpSpPr/>
            <p:nvPr/>
          </p:nvGrpSpPr>
          <p:grpSpPr>
            <a:xfrm>
              <a:off x="3491103" y="4585870"/>
              <a:ext cx="485545" cy="85850"/>
              <a:chOff x="-63500" y="4184767"/>
              <a:chExt cx="547688" cy="96838"/>
            </a:xfrm>
          </p:grpSpPr>
          <p:sp>
            <p:nvSpPr>
              <p:cNvPr id="8575" name="Freeform 8787">
                <a:extLst>
                  <a:ext uri="{FF2B5EF4-FFF2-40B4-BE49-F238E27FC236}">
                    <a16:creationId xmlns:a16="http://schemas.microsoft.com/office/drawing/2014/main" id="{59972C35-86E6-4316-A96C-2FF44AD1C403}"/>
                  </a:ext>
                </a:extLst>
              </p:cNvPr>
              <p:cNvSpPr>
                <a:spLocks/>
              </p:cNvSpPr>
              <p:nvPr/>
            </p:nvSpPr>
            <p:spPr bwMode="auto">
              <a:xfrm>
                <a:off x="-63500" y="4189530"/>
                <a:ext cx="98425" cy="71438"/>
              </a:xfrm>
              <a:custGeom>
                <a:avLst/>
                <a:gdLst>
                  <a:gd name="T0" fmla="*/ 30 w 37"/>
                  <a:gd name="T1" fmla="*/ 26 h 27"/>
                  <a:gd name="T2" fmla="*/ 30 w 37"/>
                  <a:gd name="T3" fmla="*/ 26 h 27"/>
                  <a:gd name="T4" fmla="*/ 29 w 37"/>
                  <a:gd name="T5" fmla="*/ 27 h 27"/>
                  <a:gd name="T6" fmla="*/ 28 w 37"/>
                  <a:gd name="T7" fmla="*/ 27 h 27"/>
                  <a:gd name="T8" fmla="*/ 26 w 37"/>
                  <a:gd name="T9" fmla="*/ 27 h 27"/>
                  <a:gd name="T10" fmla="*/ 25 w 37"/>
                  <a:gd name="T11" fmla="*/ 27 h 27"/>
                  <a:gd name="T12" fmla="*/ 23 w 37"/>
                  <a:gd name="T13" fmla="*/ 27 h 27"/>
                  <a:gd name="T14" fmla="*/ 23 w 37"/>
                  <a:gd name="T15" fmla="*/ 26 h 27"/>
                  <a:gd name="T16" fmla="*/ 23 w 37"/>
                  <a:gd name="T17" fmla="*/ 26 h 27"/>
                  <a:gd name="T18" fmla="*/ 18 w 37"/>
                  <a:gd name="T19" fmla="*/ 9 h 27"/>
                  <a:gd name="T20" fmla="*/ 14 w 37"/>
                  <a:gd name="T21" fmla="*/ 26 h 27"/>
                  <a:gd name="T22" fmla="*/ 14 w 37"/>
                  <a:gd name="T23" fmla="*/ 26 h 27"/>
                  <a:gd name="T24" fmla="*/ 13 w 37"/>
                  <a:gd name="T25" fmla="*/ 27 h 27"/>
                  <a:gd name="T26" fmla="*/ 12 w 37"/>
                  <a:gd name="T27" fmla="*/ 27 h 27"/>
                  <a:gd name="T28" fmla="*/ 10 w 37"/>
                  <a:gd name="T29" fmla="*/ 27 h 27"/>
                  <a:gd name="T30" fmla="*/ 8 w 37"/>
                  <a:gd name="T31" fmla="*/ 27 h 27"/>
                  <a:gd name="T32" fmla="*/ 7 w 37"/>
                  <a:gd name="T33" fmla="*/ 27 h 27"/>
                  <a:gd name="T34" fmla="*/ 7 w 37"/>
                  <a:gd name="T35" fmla="*/ 26 h 27"/>
                  <a:gd name="T36" fmla="*/ 6 w 37"/>
                  <a:gd name="T37" fmla="*/ 26 h 27"/>
                  <a:gd name="T38" fmla="*/ 0 w 37"/>
                  <a:gd name="T39" fmla="*/ 2 h 27"/>
                  <a:gd name="T40" fmla="*/ 0 w 37"/>
                  <a:gd name="T41" fmla="*/ 1 h 27"/>
                  <a:gd name="T42" fmla="*/ 0 w 37"/>
                  <a:gd name="T43" fmla="*/ 1 h 27"/>
                  <a:gd name="T44" fmla="*/ 1 w 37"/>
                  <a:gd name="T45" fmla="*/ 0 h 27"/>
                  <a:gd name="T46" fmla="*/ 3 w 37"/>
                  <a:gd name="T47" fmla="*/ 0 h 27"/>
                  <a:gd name="T48" fmla="*/ 4 w 37"/>
                  <a:gd name="T49" fmla="*/ 0 h 27"/>
                  <a:gd name="T50" fmla="*/ 5 w 37"/>
                  <a:gd name="T51" fmla="*/ 0 h 27"/>
                  <a:gd name="T52" fmla="*/ 6 w 37"/>
                  <a:gd name="T53" fmla="*/ 1 h 27"/>
                  <a:gd name="T54" fmla="*/ 6 w 37"/>
                  <a:gd name="T55" fmla="*/ 1 h 27"/>
                  <a:gd name="T56" fmla="*/ 11 w 37"/>
                  <a:gd name="T57" fmla="*/ 22 h 27"/>
                  <a:gd name="T58" fmla="*/ 15 w 37"/>
                  <a:gd name="T59" fmla="*/ 2 h 27"/>
                  <a:gd name="T60" fmla="*/ 16 w 37"/>
                  <a:gd name="T61" fmla="*/ 1 h 27"/>
                  <a:gd name="T62" fmla="*/ 16 w 37"/>
                  <a:gd name="T63" fmla="*/ 1 h 27"/>
                  <a:gd name="T64" fmla="*/ 17 w 37"/>
                  <a:gd name="T65" fmla="*/ 0 h 27"/>
                  <a:gd name="T66" fmla="*/ 18 w 37"/>
                  <a:gd name="T67" fmla="*/ 0 h 27"/>
                  <a:gd name="T68" fmla="*/ 20 w 37"/>
                  <a:gd name="T69" fmla="*/ 0 h 27"/>
                  <a:gd name="T70" fmla="*/ 21 w 37"/>
                  <a:gd name="T71" fmla="*/ 1 h 27"/>
                  <a:gd name="T72" fmla="*/ 21 w 37"/>
                  <a:gd name="T73" fmla="*/ 1 h 27"/>
                  <a:gd name="T74" fmla="*/ 22 w 37"/>
                  <a:gd name="T75" fmla="*/ 2 h 27"/>
                  <a:gd name="T76" fmla="*/ 27 w 37"/>
                  <a:gd name="T77" fmla="*/ 22 h 27"/>
                  <a:gd name="T78" fmla="*/ 31 w 37"/>
                  <a:gd name="T79" fmla="*/ 1 h 27"/>
                  <a:gd name="T80" fmla="*/ 31 w 37"/>
                  <a:gd name="T81" fmla="*/ 1 h 27"/>
                  <a:gd name="T82" fmla="*/ 32 w 37"/>
                  <a:gd name="T83" fmla="*/ 1 h 27"/>
                  <a:gd name="T84" fmla="*/ 33 w 37"/>
                  <a:gd name="T85" fmla="*/ 0 h 27"/>
                  <a:gd name="T86" fmla="*/ 34 w 37"/>
                  <a:gd name="T87" fmla="*/ 0 h 27"/>
                  <a:gd name="T88" fmla="*/ 36 w 37"/>
                  <a:gd name="T89" fmla="*/ 0 h 27"/>
                  <a:gd name="T90" fmla="*/ 36 w 37"/>
                  <a:gd name="T91" fmla="*/ 1 h 27"/>
                  <a:gd name="T92" fmla="*/ 37 w 37"/>
                  <a:gd name="T93" fmla="*/ 1 h 27"/>
                  <a:gd name="T94" fmla="*/ 36 w 37"/>
                  <a:gd name="T95" fmla="*/ 2 h 27"/>
                  <a:gd name="T96" fmla="*/ 30 w 37"/>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 h="27">
                    <a:moveTo>
                      <a:pt x="30" y="26"/>
                    </a:moveTo>
                    <a:cubicBezTo>
                      <a:pt x="30" y="26"/>
                      <a:pt x="30" y="26"/>
                      <a:pt x="30" y="26"/>
                    </a:cubicBezTo>
                    <a:cubicBezTo>
                      <a:pt x="30" y="27"/>
                      <a:pt x="30" y="27"/>
                      <a:pt x="29" y="27"/>
                    </a:cubicBezTo>
                    <a:cubicBezTo>
                      <a:pt x="29" y="27"/>
                      <a:pt x="29" y="27"/>
                      <a:pt x="28" y="27"/>
                    </a:cubicBezTo>
                    <a:cubicBezTo>
                      <a:pt x="28" y="27"/>
                      <a:pt x="27" y="27"/>
                      <a:pt x="26" y="27"/>
                    </a:cubicBezTo>
                    <a:cubicBezTo>
                      <a:pt x="26" y="27"/>
                      <a:pt x="25" y="27"/>
                      <a:pt x="25" y="27"/>
                    </a:cubicBezTo>
                    <a:cubicBezTo>
                      <a:pt x="24" y="27"/>
                      <a:pt x="24" y="27"/>
                      <a:pt x="23" y="27"/>
                    </a:cubicBezTo>
                    <a:cubicBezTo>
                      <a:pt x="23" y="27"/>
                      <a:pt x="23" y="27"/>
                      <a:pt x="23" y="26"/>
                    </a:cubicBezTo>
                    <a:cubicBezTo>
                      <a:pt x="23" y="26"/>
                      <a:pt x="23" y="26"/>
                      <a:pt x="23" y="26"/>
                    </a:cubicBezTo>
                    <a:cubicBezTo>
                      <a:pt x="18" y="9"/>
                      <a:pt x="18" y="9"/>
                      <a:pt x="18" y="9"/>
                    </a:cubicBezTo>
                    <a:cubicBezTo>
                      <a:pt x="14" y="26"/>
                      <a:pt x="14" y="26"/>
                      <a:pt x="14" y="26"/>
                    </a:cubicBezTo>
                    <a:cubicBezTo>
                      <a:pt x="14" y="26"/>
                      <a:pt x="14" y="26"/>
                      <a:pt x="14" y="26"/>
                    </a:cubicBezTo>
                    <a:cubicBezTo>
                      <a:pt x="14" y="27"/>
                      <a:pt x="14" y="27"/>
                      <a:pt x="13" y="27"/>
                    </a:cubicBezTo>
                    <a:cubicBezTo>
                      <a:pt x="13" y="27"/>
                      <a:pt x="13" y="27"/>
                      <a:pt x="12" y="27"/>
                    </a:cubicBezTo>
                    <a:cubicBezTo>
                      <a:pt x="12" y="27"/>
                      <a:pt x="11" y="27"/>
                      <a:pt x="10" y="27"/>
                    </a:cubicBezTo>
                    <a:cubicBezTo>
                      <a:pt x="10" y="27"/>
                      <a:pt x="9" y="27"/>
                      <a:pt x="8" y="27"/>
                    </a:cubicBezTo>
                    <a:cubicBezTo>
                      <a:pt x="8" y="27"/>
                      <a:pt x="8" y="27"/>
                      <a:pt x="7" y="27"/>
                    </a:cubicBezTo>
                    <a:cubicBezTo>
                      <a:pt x="7" y="27"/>
                      <a:pt x="7" y="27"/>
                      <a:pt x="7" y="26"/>
                    </a:cubicBezTo>
                    <a:cubicBezTo>
                      <a:pt x="7" y="26"/>
                      <a:pt x="6" y="26"/>
                      <a:pt x="6" y="26"/>
                    </a:cubicBezTo>
                    <a:cubicBezTo>
                      <a:pt x="0" y="2"/>
                      <a:pt x="0" y="2"/>
                      <a:pt x="0" y="2"/>
                    </a:cubicBezTo>
                    <a:cubicBezTo>
                      <a:pt x="0" y="2"/>
                      <a:pt x="0" y="2"/>
                      <a:pt x="0" y="1"/>
                    </a:cubicBezTo>
                    <a:cubicBezTo>
                      <a:pt x="0" y="1"/>
                      <a:pt x="0" y="1"/>
                      <a:pt x="0" y="1"/>
                    </a:cubicBezTo>
                    <a:cubicBezTo>
                      <a:pt x="1" y="0"/>
                      <a:pt x="1" y="0"/>
                      <a:pt x="1" y="0"/>
                    </a:cubicBezTo>
                    <a:cubicBezTo>
                      <a:pt x="2" y="0"/>
                      <a:pt x="2" y="0"/>
                      <a:pt x="3" y="0"/>
                    </a:cubicBezTo>
                    <a:cubicBezTo>
                      <a:pt x="4" y="0"/>
                      <a:pt x="4" y="0"/>
                      <a:pt x="4" y="0"/>
                    </a:cubicBezTo>
                    <a:cubicBezTo>
                      <a:pt x="5" y="0"/>
                      <a:pt x="5" y="0"/>
                      <a:pt x="5" y="0"/>
                    </a:cubicBezTo>
                    <a:cubicBezTo>
                      <a:pt x="5" y="1"/>
                      <a:pt x="6" y="1"/>
                      <a:pt x="6" y="1"/>
                    </a:cubicBezTo>
                    <a:cubicBezTo>
                      <a:pt x="6" y="1"/>
                      <a:pt x="6" y="1"/>
                      <a:pt x="6" y="1"/>
                    </a:cubicBezTo>
                    <a:cubicBezTo>
                      <a:pt x="11" y="22"/>
                      <a:pt x="11" y="22"/>
                      <a:pt x="11" y="22"/>
                    </a:cubicBezTo>
                    <a:cubicBezTo>
                      <a:pt x="15" y="2"/>
                      <a:pt x="15" y="2"/>
                      <a:pt x="15" y="2"/>
                    </a:cubicBezTo>
                    <a:cubicBezTo>
                      <a:pt x="15" y="1"/>
                      <a:pt x="16" y="1"/>
                      <a:pt x="16" y="1"/>
                    </a:cubicBezTo>
                    <a:cubicBezTo>
                      <a:pt x="16" y="1"/>
                      <a:pt x="16" y="1"/>
                      <a:pt x="16" y="1"/>
                    </a:cubicBezTo>
                    <a:cubicBezTo>
                      <a:pt x="16" y="0"/>
                      <a:pt x="17" y="0"/>
                      <a:pt x="17" y="0"/>
                    </a:cubicBezTo>
                    <a:cubicBezTo>
                      <a:pt x="17" y="0"/>
                      <a:pt x="18" y="0"/>
                      <a:pt x="18" y="0"/>
                    </a:cubicBezTo>
                    <a:cubicBezTo>
                      <a:pt x="19" y="0"/>
                      <a:pt x="20" y="0"/>
                      <a:pt x="20" y="0"/>
                    </a:cubicBezTo>
                    <a:cubicBezTo>
                      <a:pt x="20" y="0"/>
                      <a:pt x="21" y="0"/>
                      <a:pt x="21" y="1"/>
                    </a:cubicBezTo>
                    <a:cubicBezTo>
                      <a:pt x="21" y="1"/>
                      <a:pt x="21" y="1"/>
                      <a:pt x="21" y="1"/>
                    </a:cubicBezTo>
                    <a:cubicBezTo>
                      <a:pt x="21" y="1"/>
                      <a:pt x="22" y="1"/>
                      <a:pt x="22" y="2"/>
                    </a:cubicBezTo>
                    <a:cubicBezTo>
                      <a:pt x="27" y="22"/>
                      <a:pt x="27" y="22"/>
                      <a:pt x="27" y="22"/>
                    </a:cubicBezTo>
                    <a:cubicBezTo>
                      <a:pt x="31" y="1"/>
                      <a:pt x="31" y="1"/>
                      <a:pt x="31" y="1"/>
                    </a:cubicBezTo>
                    <a:cubicBezTo>
                      <a:pt x="31" y="1"/>
                      <a:pt x="31" y="1"/>
                      <a:pt x="31" y="1"/>
                    </a:cubicBezTo>
                    <a:cubicBezTo>
                      <a:pt x="32" y="1"/>
                      <a:pt x="32" y="1"/>
                      <a:pt x="32" y="1"/>
                    </a:cubicBezTo>
                    <a:cubicBezTo>
                      <a:pt x="32" y="0"/>
                      <a:pt x="32" y="0"/>
                      <a:pt x="33" y="0"/>
                    </a:cubicBezTo>
                    <a:cubicBezTo>
                      <a:pt x="33" y="0"/>
                      <a:pt x="34" y="0"/>
                      <a:pt x="34" y="0"/>
                    </a:cubicBezTo>
                    <a:cubicBezTo>
                      <a:pt x="35" y="0"/>
                      <a:pt x="35" y="0"/>
                      <a:pt x="36" y="0"/>
                    </a:cubicBezTo>
                    <a:cubicBezTo>
                      <a:pt x="36" y="0"/>
                      <a:pt x="36" y="0"/>
                      <a:pt x="36" y="1"/>
                    </a:cubicBezTo>
                    <a:cubicBezTo>
                      <a:pt x="37" y="1"/>
                      <a:pt x="37" y="1"/>
                      <a:pt x="37" y="1"/>
                    </a:cubicBezTo>
                    <a:cubicBezTo>
                      <a:pt x="37" y="2"/>
                      <a:pt x="37" y="2"/>
                      <a:pt x="36" y="2"/>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76" name="Freeform 8788">
                <a:extLst>
                  <a:ext uri="{FF2B5EF4-FFF2-40B4-BE49-F238E27FC236}">
                    <a16:creationId xmlns:a16="http://schemas.microsoft.com/office/drawing/2014/main" id="{4A75213E-F20C-4B9A-ABDD-8D4C06E0846B}"/>
                  </a:ext>
                </a:extLst>
              </p:cNvPr>
              <p:cNvSpPr>
                <a:spLocks/>
              </p:cNvSpPr>
              <p:nvPr/>
            </p:nvSpPr>
            <p:spPr bwMode="auto">
              <a:xfrm>
                <a:off x="49213" y="4243505"/>
                <a:ext cx="19050" cy="7938"/>
              </a:xfrm>
              <a:custGeom>
                <a:avLst/>
                <a:gdLst>
                  <a:gd name="T0" fmla="*/ 7 w 7"/>
                  <a:gd name="T1" fmla="*/ 0 h 3"/>
                  <a:gd name="T2" fmla="*/ 5 w 7"/>
                  <a:gd name="T3" fmla="*/ 0 h 3"/>
                  <a:gd name="T4" fmla="*/ 3 w 7"/>
                  <a:gd name="T5" fmla="*/ 0 h 3"/>
                  <a:gd name="T6" fmla="*/ 1 w 7"/>
                  <a:gd name="T7" fmla="*/ 0 h 3"/>
                  <a:gd name="T8" fmla="*/ 0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0"/>
                      <a:pt x="0" y="1"/>
                    </a:cubicBezTo>
                    <a:cubicBezTo>
                      <a:pt x="0" y="1"/>
                      <a:pt x="0" y="1"/>
                      <a:pt x="0" y="2"/>
                    </a:cubicBezTo>
                    <a:cubicBezTo>
                      <a:pt x="0" y="2"/>
                      <a:pt x="0" y="3"/>
                      <a:pt x="1" y="3"/>
                    </a:cubicBezTo>
                    <a:cubicBezTo>
                      <a:pt x="1"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77" name="Freeform 8789">
                <a:extLst>
                  <a:ext uri="{FF2B5EF4-FFF2-40B4-BE49-F238E27FC236}">
                    <a16:creationId xmlns:a16="http://schemas.microsoft.com/office/drawing/2014/main" id="{16525A35-BA90-448C-A3A4-9B4556E6761E}"/>
                  </a:ext>
                </a:extLst>
              </p:cNvPr>
              <p:cNvSpPr>
                <a:spLocks/>
              </p:cNvSpPr>
              <p:nvPr/>
            </p:nvSpPr>
            <p:spPr bwMode="auto">
              <a:xfrm>
                <a:off x="34925" y="4211755"/>
                <a:ext cx="46038" cy="49213"/>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7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4"/>
                      <a:pt x="0" y="14"/>
                    </a:cubicBezTo>
                    <a:cubicBezTo>
                      <a:pt x="0" y="13"/>
                      <a:pt x="0" y="12"/>
                      <a:pt x="1" y="11"/>
                    </a:cubicBezTo>
                    <a:cubicBezTo>
                      <a:pt x="1" y="10"/>
                      <a:pt x="2" y="10"/>
                      <a:pt x="3" y="9"/>
                    </a:cubicBezTo>
                    <a:cubicBezTo>
                      <a:pt x="4" y="9"/>
                      <a:pt x="5" y="8"/>
                      <a:pt x="6" y="8"/>
                    </a:cubicBezTo>
                    <a:cubicBezTo>
                      <a:pt x="7" y="8"/>
                      <a:pt x="8" y="8"/>
                      <a:pt x="10" y="8"/>
                    </a:cubicBezTo>
                    <a:cubicBezTo>
                      <a:pt x="12" y="7"/>
                      <a:pt x="12" y="7"/>
                      <a:pt x="12" y="7"/>
                    </a:cubicBezTo>
                    <a:cubicBezTo>
                      <a:pt x="12" y="7"/>
                      <a:pt x="12" y="7"/>
                      <a:pt x="12" y="7"/>
                    </a:cubicBezTo>
                    <a:cubicBezTo>
                      <a:pt x="12" y="6"/>
                      <a:pt x="12" y="6"/>
                      <a:pt x="12" y="5"/>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78" name="Freeform 8790">
                <a:extLst>
                  <a:ext uri="{FF2B5EF4-FFF2-40B4-BE49-F238E27FC236}">
                    <a16:creationId xmlns:a16="http://schemas.microsoft.com/office/drawing/2014/main" id="{3BF27628-9819-41BE-A55F-49C7A0BD6921}"/>
                  </a:ext>
                </a:extLst>
              </p:cNvPr>
              <p:cNvSpPr>
                <a:spLocks/>
              </p:cNvSpPr>
              <p:nvPr/>
            </p:nvSpPr>
            <p:spPr bwMode="auto">
              <a:xfrm>
                <a:off x="92075" y="4211755"/>
                <a:ext cx="36513" cy="49213"/>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5 h 19"/>
                  <a:gd name="T22" fmla="*/ 0 w 14"/>
                  <a:gd name="T23" fmla="*/ 14 h 19"/>
                  <a:gd name="T24" fmla="*/ 0 w 14"/>
                  <a:gd name="T25" fmla="*/ 14 h 19"/>
                  <a:gd name="T26" fmla="*/ 0 w 14"/>
                  <a:gd name="T27" fmla="*/ 14 h 19"/>
                  <a:gd name="T28" fmla="*/ 1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8 w 14"/>
                  <a:gd name="T47" fmla="*/ 13 h 19"/>
                  <a:gd name="T48" fmla="*/ 8 w 14"/>
                  <a:gd name="T49" fmla="*/ 12 h 19"/>
                  <a:gd name="T50" fmla="*/ 6 w 14"/>
                  <a:gd name="T51" fmla="*/ 11 h 19"/>
                  <a:gd name="T52" fmla="*/ 4 w 14"/>
                  <a:gd name="T53" fmla="*/ 11 h 19"/>
                  <a:gd name="T54" fmla="*/ 3 w 14"/>
                  <a:gd name="T55" fmla="*/ 10 h 19"/>
                  <a:gd name="T56" fmla="*/ 1 w 14"/>
                  <a:gd name="T57" fmla="*/ 9 h 19"/>
                  <a:gd name="T58" fmla="*/ 0 w 14"/>
                  <a:gd name="T59" fmla="*/ 8 h 19"/>
                  <a:gd name="T60" fmla="*/ 0 w 14"/>
                  <a:gd name="T61" fmla="*/ 6 h 19"/>
                  <a:gd name="T62" fmla="*/ 1 w 14"/>
                  <a:gd name="T63" fmla="*/ 3 h 19"/>
                  <a:gd name="T64" fmla="*/ 2 w 14"/>
                  <a:gd name="T65" fmla="*/ 2 h 19"/>
                  <a:gd name="T66" fmla="*/ 4 w 14"/>
                  <a:gd name="T67" fmla="*/ 0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2 w 14"/>
                  <a:gd name="T93" fmla="*/ 6 h 19"/>
                  <a:gd name="T94" fmla="*/ 12 w 14"/>
                  <a:gd name="T95" fmla="*/ 5 h 19"/>
                  <a:gd name="T96" fmla="*/ 11 w 14"/>
                  <a:gd name="T97" fmla="*/ 5 h 19"/>
                  <a:gd name="T98" fmla="*/ 9 w 14"/>
                  <a:gd name="T99" fmla="*/ 4 h 19"/>
                  <a:gd name="T100" fmla="*/ 8 w 14"/>
                  <a:gd name="T101" fmla="*/ 4 h 19"/>
                  <a:gd name="T102" fmla="*/ 6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9 w 14"/>
                  <a:gd name="T117" fmla="*/ 8 h 19"/>
                  <a:gd name="T118" fmla="*/ 11 w 14"/>
                  <a:gd name="T119" fmla="*/ 9 h 19"/>
                  <a:gd name="T120" fmla="*/ 12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2" y="17"/>
                      <a:pt x="12" y="18"/>
                    </a:cubicBezTo>
                    <a:cubicBezTo>
                      <a:pt x="11" y="18"/>
                      <a:pt x="10" y="19"/>
                      <a:pt x="9" y="19"/>
                    </a:cubicBezTo>
                    <a:cubicBezTo>
                      <a:pt x="8" y="19"/>
                      <a:pt x="7" y="19"/>
                      <a:pt x="6" y="19"/>
                    </a:cubicBezTo>
                    <a:cubicBezTo>
                      <a:pt x="5" y="19"/>
                      <a:pt x="5" y="19"/>
                      <a:pt x="4" y="19"/>
                    </a:cubicBezTo>
                    <a:cubicBezTo>
                      <a:pt x="3" y="19"/>
                      <a:pt x="3" y="19"/>
                      <a:pt x="2" y="19"/>
                    </a:cubicBezTo>
                    <a:cubicBezTo>
                      <a:pt x="2" y="18"/>
                      <a:pt x="1" y="18"/>
                      <a:pt x="1" y="18"/>
                    </a:cubicBezTo>
                    <a:cubicBezTo>
                      <a:pt x="1" y="18"/>
                      <a:pt x="0" y="18"/>
                      <a:pt x="0" y="18"/>
                    </a:cubicBezTo>
                    <a:cubicBezTo>
                      <a:pt x="0" y="17"/>
                      <a:pt x="0" y="17"/>
                      <a:pt x="0" y="17"/>
                    </a:cubicBezTo>
                    <a:cubicBezTo>
                      <a:pt x="0" y="16"/>
                      <a:pt x="0" y="16"/>
                      <a:pt x="0" y="15"/>
                    </a:cubicBezTo>
                    <a:cubicBezTo>
                      <a:pt x="0" y="15"/>
                      <a:pt x="0" y="15"/>
                      <a:pt x="0" y="14"/>
                    </a:cubicBezTo>
                    <a:cubicBezTo>
                      <a:pt x="0" y="14"/>
                      <a:pt x="0" y="14"/>
                      <a:pt x="0" y="14"/>
                    </a:cubicBezTo>
                    <a:cubicBezTo>
                      <a:pt x="0" y="14"/>
                      <a:pt x="0" y="14"/>
                      <a:pt x="0" y="14"/>
                    </a:cubicBezTo>
                    <a:cubicBezTo>
                      <a:pt x="0" y="13"/>
                      <a:pt x="0" y="13"/>
                      <a:pt x="1" y="13"/>
                    </a:cubicBezTo>
                    <a:cubicBezTo>
                      <a:pt x="1" y="13"/>
                      <a:pt x="1" y="14"/>
                      <a:pt x="1" y="14"/>
                    </a:cubicBezTo>
                    <a:cubicBezTo>
                      <a:pt x="2" y="14"/>
                      <a:pt x="2" y="14"/>
                      <a:pt x="2" y="14"/>
                    </a:cubicBezTo>
                    <a:cubicBezTo>
                      <a:pt x="3" y="15"/>
                      <a:pt x="3" y="15"/>
                      <a:pt x="4" y="15"/>
                    </a:cubicBezTo>
                    <a:cubicBezTo>
                      <a:pt x="4" y="15"/>
                      <a:pt x="5" y="15"/>
                      <a:pt x="6" y="15"/>
                    </a:cubicBezTo>
                    <a:cubicBezTo>
                      <a:pt x="6" y="15"/>
                      <a:pt x="7" y="15"/>
                      <a:pt x="7" y="15"/>
                    </a:cubicBezTo>
                    <a:cubicBezTo>
                      <a:pt x="7" y="15"/>
                      <a:pt x="8" y="15"/>
                      <a:pt x="8" y="15"/>
                    </a:cubicBezTo>
                    <a:cubicBezTo>
                      <a:pt x="8" y="15"/>
                      <a:pt x="9" y="15"/>
                      <a:pt x="9" y="14"/>
                    </a:cubicBezTo>
                    <a:cubicBezTo>
                      <a:pt x="9" y="14"/>
                      <a:pt x="9" y="14"/>
                      <a:pt x="9" y="14"/>
                    </a:cubicBezTo>
                    <a:cubicBezTo>
                      <a:pt x="9" y="13"/>
                      <a:pt x="9" y="13"/>
                      <a:pt x="8" y="13"/>
                    </a:cubicBezTo>
                    <a:cubicBezTo>
                      <a:pt x="8" y="12"/>
                      <a:pt x="8" y="12"/>
                      <a:pt x="8" y="12"/>
                    </a:cubicBezTo>
                    <a:cubicBezTo>
                      <a:pt x="7" y="12"/>
                      <a:pt x="7" y="12"/>
                      <a:pt x="6" y="11"/>
                    </a:cubicBezTo>
                    <a:cubicBezTo>
                      <a:pt x="6" y="11"/>
                      <a:pt x="5" y="11"/>
                      <a:pt x="4" y="11"/>
                    </a:cubicBezTo>
                    <a:cubicBezTo>
                      <a:pt x="4" y="11"/>
                      <a:pt x="3" y="10"/>
                      <a:pt x="3" y="10"/>
                    </a:cubicBezTo>
                    <a:cubicBezTo>
                      <a:pt x="2" y="10"/>
                      <a:pt x="2" y="9"/>
                      <a:pt x="1" y="9"/>
                    </a:cubicBezTo>
                    <a:cubicBezTo>
                      <a:pt x="1" y="9"/>
                      <a:pt x="1" y="8"/>
                      <a:pt x="0" y="8"/>
                    </a:cubicBezTo>
                    <a:cubicBezTo>
                      <a:pt x="0" y="7"/>
                      <a:pt x="0" y="6"/>
                      <a:pt x="0" y="6"/>
                    </a:cubicBezTo>
                    <a:cubicBezTo>
                      <a:pt x="0" y="5"/>
                      <a:pt x="0" y="4"/>
                      <a:pt x="1" y="3"/>
                    </a:cubicBezTo>
                    <a:cubicBezTo>
                      <a:pt x="1" y="3"/>
                      <a:pt x="1" y="2"/>
                      <a:pt x="2" y="2"/>
                    </a:cubicBezTo>
                    <a:cubicBezTo>
                      <a:pt x="3" y="1"/>
                      <a:pt x="3" y="1"/>
                      <a:pt x="4" y="0"/>
                    </a:cubicBezTo>
                    <a:cubicBezTo>
                      <a:pt x="5" y="0"/>
                      <a:pt x="6" y="0"/>
                      <a:pt x="7" y="0"/>
                    </a:cubicBezTo>
                    <a:cubicBezTo>
                      <a:pt x="8" y="0"/>
                      <a:pt x="9" y="0"/>
                      <a:pt x="9" y="0"/>
                    </a:cubicBezTo>
                    <a:cubicBezTo>
                      <a:pt x="10" y="0"/>
                      <a:pt x="10" y="0"/>
                      <a:pt x="11" y="1"/>
                    </a:cubicBezTo>
                    <a:cubicBezTo>
                      <a:pt x="11" y="1"/>
                      <a:pt x="11" y="1"/>
                      <a:pt x="12" y="1"/>
                    </a:cubicBezTo>
                    <a:cubicBezTo>
                      <a:pt x="12" y="1"/>
                      <a:pt x="12" y="2"/>
                      <a:pt x="12" y="2"/>
                    </a:cubicBezTo>
                    <a:cubicBezTo>
                      <a:pt x="13" y="2"/>
                      <a:pt x="13" y="2"/>
                      <a:pt x="13" y="2"/>
                    </a:cubicBezTo>
                    <a:cubicBezTo>
                      <a:pt x="13" y="2"/>
                      <a:pt x="13" y="2"/>
                      <a:pt x="13" y="2"/>
                    </a:cubicBezTo>
                    <a:cubicBezTo>
                      <a:pt x="13" y="3"/>
                      <a:pt x="13" y="3"/>
                      <a:pt x="13" y="3"/>
                    </a:cubicBezTo>
                    <a:cubicBezTo>
                      <a:pt x="13" y="3"/>
                      <a:pt x="13" y="4"/>
                      <a:pt x="13" y="4"/>
                    </a:cubicBezTo>
                    <a:cubicBezTo>
                      <a:pt x="13" y="4"/>
                      <a:pt x="13" y="5"/>
                      <a:pt x="13" y="5"/>
                    </a:cubicBezTo>
                    <a:cubicBezTo>
                      <a:pt x="13" y="5"/>
                      <a:pt x="13" y="5"/>
                      <a:pt x="13" y="5"/>
                    </a:cubicBezTo>
                    <a:cubicBezTo>
                      <a:pt x="13" y="6"/>
                      <a:pt x="13" y="6"/>
                      <a:pt x="13" y="6"/>
                    </a:cubicBezTo>
                    <a:cubicBezTo>
                      <a:pt x="12" y="6"/>
                      <a:pt x="12" y="6"/>
                      <a:pt x="12" y="6"/>
                    </a:cubicBezTo>
                    <a:cubicBezTo>
                      <a:pt x="12" y="6"/>
                      <a:pt x="12" y="6"/>
                      <a:pt x="12" y="5"/>
                    </a:cubicBezTo>
                    <a:cubicBezTo>
                      <a:pt x="11" y="5"/>
                      <a:pt x="11" y="5"/>
                      <a:pt x="11" y="5"/>
                    </a:cubicBezTo>
                    <a:cubicBezTo>
                      <a:pt x="10" y="5"/>
                      <a:pt x="10" y="4"/>
                      <a:pt x="9" y="4"/>
                    </a:cubicBezTo>
                    <a:cubicBezTo>
                      <a:pt x="9" y="4"/>
                      <a:pt x="8" y="4"/>
                      <a:pt x="8" y="4"/>
                    </a:cubicBezTo>
                    <a:cubicBezTo>
                      <a:pt x="7" y="4"/>
                      <a:pt x="7" y="4"/>
                      <a:pt x="6" y="4"/>
                    </a:cubicBezTo>
                    <a:cubicBezTo>
                      <a:pt x="6" y="4"/>
                      <a:pt x="6" y="4"/>
                      <a:pt x="6" y="4"/>
                    </a:cubicBezTo>
                    <a:cubicBezTo>
                      <a:pt x="5" y="4"/>
                      <a:pt x="5" y="4"/>
                      <a:pt x="5" y="5"/>
                    </a:cubicBezTo>
                    <a:cubicBezTo>
                      <a:pt x="5" y="5"/>
                      <a:pt x="5" y="5"/>
                      <a:pt x="5" y="5"/>
                    </a:cubicBezTo>
                    <a:cubicBezTo>
                      <a:pt x="5" y="6"/>
                      <a:pt x="5" y="6"/>
                      <a:pt x="5" y="6"/>
                    </a:cubicBezTo>
                    <a:cubicBezTo>
                      <a:pt x="6" y="6"/>
                      <a:pt x="6" y="7"/>
                      <a:pt x="6" y="7"/>
                    </a:cubicBezTo>
                    <a:cubicBezTo>
                      <a:pt x="7" y="7"/>
                      <a:pt x="7" y="7"/>
                      <a:pt x="8" y="7"/>
                    </a:cubicBezTo>
                    <a:cubicBezTo>
                      <a:pt x="8" y="8"/>
                      <a:pt x="9" y="8"/>
                      <a:pt x="9" y="8"/>
                    </a:cubicBezTo>
                    <a:cubicBezTo>
                      <a:pt x="10" y="8"/>
                      <a:pt x="11" y="9"/>
                      <a:pt x="11" y="9"/>
                    </a:cubicBezTo>
                    <a:cubicBezTo>
                      <a:pt x="12" y="9"/>
                      <a:pt x="12" y="9"/>
                      <a:pt x="12" y="10"/>
                    </a:cubicBezTo>
                    <a:cubicBezTo>
                      <a:pt x="13" y="10"/>
                      <a:pt x="13" y="11"/>
                      <a:pt x="14"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79" name="Freeform 8791">
                <a:extLst>
                  <a:ext uri="{FF2B5EF4-FFF2-40B4-BE49-F238E27FC236}">
                    <a16:creationId xmlns:a16="http://schemas.microsoft.com/office/drawing/2014/main" id="{04203069-32F5-43D0-8413-5D8EA1481145}"/>
                  </a:ext>
                </a:extLst>
              </p:cNvPr>
              <p:cNvSpPr>
                <a:spLocks/>
              </p:cNvSpPr>
              <p:nvPr/>
            </p:nvSpPr>
            <p:spPr bwMode="auto">
              <a:xfrm>
                <a:off x="139700" y="4184767"/>
                <a:ext cx="46038"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3 w 17"/>
                  <a:gd name="T11" fmla="*/ 29 h 29"/>
                  <a:gd name="T12" fmla="*/ 13 w 17"/>
                  <a:gd name="T13" fmla="*/ 29 h 29"/>
                  <a:gd name="T14" fmla="*/ 12 w 17"/>
                  <a:gd name="T15" fmla="*/ 29 h 29"/>
                  <a:gd name="T16" fmla="*/ 12 w 17"/>
                  <a:gd name="T17" fmla="*/ 28 h 29"/>
                  <a:gd name="T18" fmla="*/ 12 w 17"/>
                  <a:gd name="T19" fmla="*/ 18 h 29"/>
                  <a:gd name="T20" fmla="*/ 12 w 17"/>
                  <a:gd name="T21" fmla="*/ 16 h 29"/>
                  <a:gd name="T22" fmla="*/ 11 w 17"/>
                  <a:gd name="T23" fmla="*/ 15 h 29"/>
                  <a:gd name="T24" fmla="*/ 10 w 17"/>
                  <a:gd name="T25" fmla="*/ 14 h 29"/>
                  <a:gd name="T26" fmla="*/ 9 w 17"/>
                  <a:gd name="T27" fmla="*/ 14 h 29"/>
                  <a:gd name="T28" fmla="*/ 7 w 17"/>
                  <a:gd name="T29" fmla="*/ 15 h 29"/>
                  <a:gd name="T30" fmla="*/ 5 w 17"/>
                  <a:gd name="T31" fmla="*/ 17 h 29"/>
                  <a:gd name="T32" fmla="*/ 5 w 17"/>
                  <a:gd name="T33" fmla="*/ 28 h 29"/>
                  <a:gd name="T34" fmla="*/ 5 w 17"/>
                  <a:gd name="T35" fmla="*/ 29 h 29"/>
                  <a:gd name="T36" fmla="*/ 4 w 17"/>
                  <a:gd name="T37" fmla="*/ 29 h 29"/>
                  <a:gd name="T38" fmla="*/ 4 w 17"/>
                  <a:gd name="T39" fmla="*/ 29 h 29"/>
                  <a:gd name="T40" fmla="*/ 2 w 17"/>
                  <a:gd name="T41" fmla="*/ 29 h 29"/>
                  <a:gd name="T42" fmla="*/ 1 w 17"/>
                  <a:gd name="T43" fmla="*/ 29 h 29"/>
                  <a:gd name="T44" fmla="*/ 0 w 17"/>
                  <a:gd name="T45" fmla="*/ 29 h 29"/>
                  <a:gd name="T46" fmla="*/ 0 w 17"/>
                  <a:gd name="T47" fmla="*/ 29 h 29"/>
                  <a:gd name="T48" fmla="*/ 0 w 17"/>
                  <a:gd name="T49" fmla="*/ 28 h 29"/>
                  <a:gd name="T50" fmla="*/ 0 w 17"/>
                  <a:gd name="T51" fmla="*/ 1 h 29"/>
                  <a:gd name="T52" fmla="*/ 0 w 17"/>
                  <a:gd name="T53" fmla="*/ 1 h 29"/>
                  <a:gd name="T54" fmla="*/ 0 w 17"/>
                  <a:gd name="T55" fmla="*/ 1 h 29"/>
                  <a:gd name="T56" fmla="*/ 1 w 17"/>
                  <a:gd name="T57" fmla="*/ 0 h 29"/>
                  <a:gd name="T58" fmla="*/ 2 w 17"/>
                  <a:gd name="T59" fmla="*/ 0 h 29"/>
                  <a:gd name="T60" fmla="*/ 4 w 17"/>
                  <a:gd name="T61" fmla="*/ 0 h 29"/>
                  <a:gd name="T62" fmla="*/ 4 w 17"/>
                  <a:gd name="T63" fmla="*/ 1 h 29"/>
                  <a:gd name="T64" fmla="*/ 5 w 17"/>
                  <a:gd name="T65" fmla="*/ 1 h 29"/>
                  <a:gd name="T66" fmla="*/ 5 w 17"/>
                  <a:gd name="T67" fmla="*/ 1 h 29"/>
                  <a:gd name="T68" fmla="*/ 5 w 17"/>
                  <a:gd name="T69" fmla="*/ 12 h 29"/>
                  <a:gd name="T70" fmla="*/ 8 w 17"/>
                  <a:gd name="T71" fmla="*/ 11 h 29"/>
                  <a:gd name="T72" fmla="*/ 11 w 17"/>
                  <a:gd name="T73" fmla="*/ 10 h 29"/>
                  <a:gd name="T74" fmla="*/ 14 w 17"/>
                  <a:gd name="T75" fmla="*/ 11 h 29"/>
                  <a:gd name="T76" fmla="*/ 16 w 17"/>
                  <a:gd name="T77" fmla="*/ 12 h 29"/>
                  <a:gd name="T78" fmla="*/ 17 w 17"/>
                  <a:gd name="T79" fmla="*/ 15 h 29"/>
                  <a:gd name="T80" fmla="*/ 17 w 17"/>
                  <a:gd name="T81" fmla="*/ 18 h 29"/>
                  <a:gd name="T82" fmla="*/ 17 w 17"/>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9">
                    <a:moveTo>
                      <a:pt x="17" y="28"/>
                    </a:moveTo>
                    <a:cubicBezTo>
                      <a:pt x="17" y="29"/>
                      <a:pt x="17" y="29"/>
                      <a:pt x="17" y="29"/>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3" y="29"/>
                    </a:cubicBezTo>
                    <a:cubicBezTo>
                      <a:pt x="12" y="29"/>
                      <a:pt x="12" y="29"/>
                      <a:pt x="12" y="29"/>
                    </a:cubicBezTo>
                    <a:cubicBezTo>
                      <a:pt x="12" y="29"/>
                      <a:pt x="12" y="29"/>
                      <a:pt x="12" y="28"/>
                    </a:cubicBezTo>
                    <a:cubicBezTo>
                      <a:pt x="12" y="18"/>
                      <a:pt x="12" y="18"/>
                      <a:pt x="12" y="18"/>
                    </a:cubicBezTo>
                    <a:cubicBezTo>
                      <a:pt x="12" y="17"/>
                      <a:pt x="12" y="17"/>
                      <a:pt x="12" y="16"/>
                    </a:cubicBezTo>
                    <a:cubicBezTo>
                      <a:pt x="12" y="16"/>
                      <a:pt x="12" y="15"/>
                      <a:pt x="11" y="15"/>
                    </a:cubicBezTo>
                    <a:cubicBezTo>
                      <a:pt x="11" y="15"/>
                      <a:pt x="11" y="14"/>
                      <a:pt x="10" y="14"/>
                    </a:cubicBezTo>
                    <a:cubicBezTo>
                      <a:pt x="10" y="14"/>
                      <a:pt x="10" y="14"/>
                      <a:pt x="9" y="14"/>
                    </a:cubicBezTo>
                    <a:cubicBezTo>
                      <a:pt x="8" y="14"/>
                      <a:pt x="8" y="14"/>
                      <a:pt x="7" y="15"/>
                    </a:cubicBezTo>
                    <a:cubicBezTo>
                      <a:pt x="6" y="15"/>
                      <a:pt x="6" y="16"/>
                      <a:pt x="5" y="17"/>
                    </a:cubicBezTo>
                    <a:cubicBezTo>
                      <a:pt x="5" y="28"/>
                      <a:pt x="5" y="28"/>
                      <a:pt x="5" y="28"/>
                    </a:cubicBezTo>
                    <a:cubicBezTo>
                      <a:pt x="5" y="29"/>
                      <a:pt x="5" y="29"/>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9"/>
                      <a:pt x="0" y="29"/>
                    </a:cubicBezTo>
                    <a:cubicBezTo>
                      <a:pt x="0" y="29"/>
                      <a:pt x="0" y="28"/>
                      <a:pt x="0" y="28"/>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3" y="0"/>
                      <a:pt x="3" y="0"/>
                      <a:pt x="4" y="0"/>
                    </a:cubicBezTo>
                    <a:cubicBezTo>
                      <a:pt x="4" y="0"/>
                      <a:pt x="4" y="1"/>
                      <a:pt x="4" y="1"/>
                    </a:cubicBezTo>
                    <a:cubicBezTo>
                      <a:pt x="5" y="1"/>
                      <a:pt x="5" y="1"/>
                      <a:pt x="5" y="1"/>
                    </a:cubicBezTo>
                    <a:cubicBezTo>
                      <a:pt x="5" y="1"/>
                      <a:pt x="5" y="1"/>
                      <a:pt x="5" y="1"/>
                    </a:cubicBezTo>
                    <a:cubicBezTo>
                      <a:pt x="5" y="12"/>
                      <a:pt x="5" y="12"/>
                      <a:pt x="5" y="12"/>
                    </a:cubicBezTo>
                    <a:cubicBezTo>
                      <a:pt x="6" y="12"/>
                      <a:pt x="7" y="11"/>
                      <a:pt x="8" y="11"/>
                    </a:cubicBezTo>
                    <a:cubicBezTo>
                      <a:pt x="9" y="10"/>
                      <a:pt x="10" y="10"/>
                      <a:pt x="11" y="10"/>
                    </a:cubicBezTo>
                    <a:cubicBezTo>
                      <a:pt x="12" y="10"/>
                      <a:pt x="13" y="10"/>
                      <a:pt x="14" y="11"/>
                    </a:cubicBezTo>
                    <a:cubicBezTo>
                      <a:pt x="15" y="11"/>
                      <a:pt x="15" y="11"/>
                      <a:pt x="16" y="12"/>
                    </a:cubicBezTo>
                    <a:cubicBezTo>
                      <a:pt x="16" y="13"/>
                      <a:pt x="17" y="14"/>
                      <a:pt x="17" y="15"/>
                    </a:cubicBezTo>
                    <a:cubicBezTo>
                      <a:pt x="17" y="15"/>
                      <a:pt x="17" y="17"/>
                      <a:pt x="17" y="1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0" name="Freeform 8792">
                <a:extLst>
                  <a:ext uri="{FF2B5EF4-FFF2-40B4-BE49-F238E27FC236}">
                    <a16:creationId xmlns:a16="http://schemas.microsoft.com/office/drawing/2014/main" id="{5CB04F79-9EF9-4939-AA77-B3A212597A9A}"/>
                  </a:ext>
                </a:extLst>
              </p:cNvPr>
              <p:cNvSpPr>
                <a:spLocks/>
              </p:cNvSpPr>
              <p:nvPr/>
            </p:nvSpPr>
            <p:spPr bwMode="auto">
              <a:xfrm>
                <a:off x="198438" y="4189530"/>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0" y="5"/>
                    </a:cubicBezTo>
                    <a:cubicBezTo>
                      <a:pt x="0" y="5"/>
                      <a:pt x="0" y="4"/>
                      <a:pt x="0" y="3"/>
                    </a:cubicBezTo>
                    <a:cubicBezTo>
                      <a:pt x="0" y="2"/>
                      <a:pt x="0" y="1"/>
                      <a:pt x="0" y="1"/>
                    </a:cubicBezTo>
                    <a:cubicBezTo>
                      <a:pt x="1" y="1"/>
                      <a:pt x="2" y="0"/>
                      <a:pt x="3" y="0"/>
                    </a:cubicBezTo>
                    <a:cubicBezTo>
                      <a:pt x="4" y="0"/>
                      <a:pt x="5" y="1"/>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1" name="Freeform 8793">
                <a:extLst>
                  <a:ext uri="{FF2B5EF4-FFF2-40B4-BE49-F238E27FC236}">
                    <a16:creationId xmlns:a16="http://schemas.microsoft.com/office/drawing/2014/main" id="{0CC81ED5-D1E4-4EFE-A8BD-174A5B89D6A8}"/>
                  </a:ext>
                </a:extLst>
              </p:cNvPr>
              <p:cNvSpPr>
                <a:spLocks/>
              </p:cNvSpPr>
              <p:nvPr/>
            </p:nvSpPr>
            <p:spPr bwMode="auto">
              <a:xfrm>
                <a:off x="198438" y="4211755"/>
                <a:ext cx="12700" cy="49213"/>
              </a:xfrm>
              <a:custGeom>
                <a:avLst/>
                <a:gdLst>
                  <a:gd name="T0" fmla="*/ 5 w 5"/>
                  <a:gd name="T1" fmla="*/ 18 h 19"/>
                  <a:gd name="T2" fmla="*/ 5 w 5"/>
                  <a:gd name="T3" fmla="*/ 19 h 19"/>
                  <a:gd name="T4" fmla="*/ 5 w 5"/>
                  <a:gd name="T5" fmla="*/ 19 h 19"/>
                  <a:gd name="T6" fmla="*/ 4 w 5"/>
                  <a:gd name="T7" fmla="*/ 19 h 19"/>
                  <a:gd name="T8" fmla="*/ 3 w 5"/>
                  <a:gd name="T9" fmla="*/ 19 h 19"/>
                  <a:gd name="T10" fmla="*/ 2 w 5"/>
                  <a:gd name="T11" fmla="*/ 19 h 19"/>
                  <a:gd name="T12" fmla="*/ 1 w 5"/>
                  <a:gd name="T13" fmla="*/ 19 h 19"/>
                  <a:gd name="T14" fmla="*/ 0 w 5"/>
                  <a:gd name="T15" fmla="*/ 19 h 19"/>
                  <a:gd name="T16" fmla="*/ 0 w 5"/>
                  <a:gd name="T17" fmla="*/ 18 h 19"/>
                  <a:gd name="T18" fmla="*/ 0 w 5"/>
                  <a:gd name="T19" fmla="*/ 1 h 19"/>
                  <a:gd name="T20" fmla="*/ 0 w 5"/>
                  <a:gd name="T21" fmla="*/ 0 h 19"/>
                  <a:gd name="T22" fmla="*/ 1 w 5"/>
                  <a:gd name="T23" fmla="*/ 0 h 19"/>
                  <a:gd name="T24" fmla="*/ 2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2" name="Freeform 8794">
                <a:extLst>
                  <a:ext uri="{FF2B5EF4-FFF2-40B4-BE49-F238E27FC236}">
                    <a16:creationId xmlns:a16="http://schemas.microsoft.com/office/drawing/2014/main" id="{2F5DA595-C81C-4865-9D79-393325CC6C4C}"/>
                  </a:ext>
                </a:extLst>
              </p:cNvPr>
              <p:cNvSpPr>
                <a:spLocks/>
              </p:cNvSpPr>
              <p:nvPr/>
            </p:nvSpPr>
            <p:spPr bwMode="auto">
              <a:xfrm>
                <a:off x="225425" y="4211755"/>
                <a:ext cx="47625" cy="49213"/>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8 h 19"/>
                  <a:gd name="T34" fmla="*/ 6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1 w 18"/>
                  <a:gd name="T47" fmla="*/ 19 h 19"/>
                  <a:gd name="T48" fmla="*/ 0 w 18"/>
                  <a:gd name="T49" fmla="*/ 18 h 19"/>
                  <a:gd name="T50" fmla="*/ 0 w 18"/>
                  <a:gd name="T51" fmla="*/ 1 h 19"/>
                  <a:gd name="T52" fmla="*/ 1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7 w 18"/>
                  <a:gd name="T77" fmla="*/ 2 h 19"/>
                  <a:gd name="T78" fmla="*/ 18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8" y="19"/>
                      <a:pt x="17" y="19"/>
                    </a:cubicBezTo>
                    <a:cubicBezTo>
                      <a:pt x="17" y="19"/>
                      <a:pt x="17" y="19"/>
                      <a:pt x="17" y="19"/>
                    </a:cubicBezTo>
                    <a:cubicBezTo>
                      <a:pt x="16" y="19"/>
                      <a:pt x="16" y="19"/>
                      <a:pt x="15" y="19"/>
                    </a:cubicBezTo>
                    <a:cubicBezTo>
                      <a:pt x="15" y="19"/>
                      <a:pt x="15" y="19"/>
                      <a:pt x="14" y="19"/>
                    </a:cubicBezTo>
                    <a:cubicBezTo>
                      <a:pt x="14" y="19"/>
                      <a:pt x="14" y="19"/>
                      <a:pt x="13" y="19"/>
                    </a:cubicBezTo>
                    <a:cubicBezTo>
                      <a:pt x="13" y="19"/>
                      <a:pt x="13" y="19"/>
                      <a:pt x="13" y="19"/>
                    </a:cubicBezTo>
                    <a:cubicBezTo>
                      <a:pt x="13" y="19"/>
                      <a:pt x="13" y="19"/>
                      <a:pt x="13" y="18"/>
                    </a:cubicBezTo>
                    <a:cubicBezTo>
                      <a:pt x="13" y="8"/>
                      <a:pt x="13" y="8"/>
                      <a:pt x="13" y="8"/>
                    </a:cubicBezTo>
                    <a:cubicBezTo>
                      <a:pt x="13" y="7"/>
                      <a:pt x="13" y="7"/>
                      <a:pt x="13" y="6"/>
                    </a:cubicBezTo>
                    <a:cubicBezTo>
                      <a:pt x="13" y="6"/>
                      <a:pt x="12" y="5"/>
                      <a:pt x="12" y="5"/>
                    </a:cubicBezTo>
                    <a:cubicBezTo>
                      <a:pt x="12" y="5"/>
                      <a:pt x="12" y="4"/>
                      <a:pt x="11" y="4"/>
                    </a:cubicBezTo>
                    <a:cubicBezTo>
                      <a:pt x="11" y="4"/>
                      <a:pt x="10" y="4"/>
                      <a:pt x="10" y="4"/>
                    </a:cubicBezTo>
                    <a:cubicBezTo>
                      <a:pt x="9" y="4"/>
                      <a:pt x="8" y="4"/>
                      <a:pt x="8" y="5"/>
                    </a:cubicBezTo>
                    <a:cubicBezTo>
                      <a:pt x="7" y="5"/>
                      <a:pt x="6" y="6"/>
                      <a:pt x="6" y="7"/>
                    </a:cubicBezTo>
                    <a:cubicBezTo>
                      <a:pt x="6" y="18"/>
                      <a:pt x="6" y="18"/>
                      <a:pt x="6" y="18"/>
                    </a:cubicBezTo>
                    <a:cubicBezTo>
                      <a:pt x="6" y="19"/>
                      <a:pt x="6" y="19"/>
                      <a:pt x="6" y="19"/>
                    </a:cubicBezTo>
                    <a:cubicBezTo>
                      <a:pt x="5" y="19"/>
                      <a:pt x="5" y="19"/>
                      <a:pt x="5" y="19"/>
                    </a:cubicBezTo>
                    <a:cubicBezTo>
                      <a:pt x="5" y="19"/>
                      <a:pt x="5" y="19"/>
                      <a:pt x="4" y="19"/>
                    </a:cubicBezTo>
                    <a:cubicBezTo>
                      <a:pt x="4" y="19"/>
                      <a:pt x="4" y="19"/>
                      <a:pt x="3" y="19"/>
                    </a:cubicBezTo>
                    <a:cubicBezTo>
                      <a:pt x="3" y="19"/>
                      <a:pt x="2" y="19"/>
                      <a:pt x="2" y="19"/>
                    </a:cubicBezTo>
                    <a:cubicBezTo>
                      <a:pt x="1" y="19"/>
                      <a:pt x="1" y="19"/>
                      <a:pt x="1" y="19"/>
                    </a:cubicBezTo>
                    <a:cubicBezTo>
                      <a:pt x="1" y="19"/>
                      <a:pt x="1" y="19"/>
                      <a:pt x="1" y="19"/>
                    </a:cubicBezTo>
                    <a:cubicBezTo>
                      <a:pt x="1" y="19"/>
                      <a:pt x="0" y="19"/>
                      <a:pt x="0" y="18"/>
                    </a:cubicBezTo>
                    <a:cubicBezTo>
                      <a:pt x="0" y="1"/>
                      <a:pt x="0" y="1"/>
                      <a:pt x="0" y="1"/>
                    </a:cubicBezTo>
                    <a:cubicBezTo>
                      <a:pt x="0" y="1"/>
                      <a:pt x="1" y="1"/>
                      <a:pt x="1"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5" y="0"/>
                      <a:pt x="5" y="0"/>
                      <a:pt x="5" y="0"/>
                    </a:cubicBezTo>
                    <a:cubicBezTo>
                      <a:pt x="5" y="1"/>
                      <a:pt x="5" y="1"/>
                      <a:pt x="5" y="1"/>
                    </a:cubicBezTo>
                    <a:cubicBezTo>
                      <a:pt x="5" y="3"/>
                      <a:pt x="5" y="3"/>
                      <a:pt x="5" y="3"/>
                    </a:cubicBezTo>
                    <a:cubicBezTo>
                      <a:pt x="6" y="2"/>
                      <a:pt x="7" y="1"/>
                      <a:pt x="8" y="1"/>
                    </a:cubicBezTo>
                    <a:cubicBezTo>
                      <a:pt x="9" y="0"/>
                      <a:pt x="10" y="0"/>
                      <a:pt x="11" y="0"/>
                    </a:cubicBezTo>
                    <a:cubicBezTo>
                      <a:pt x="13" y="0"/>
                      <a:pt x="14" y="0"/>
                      <a:pt x="14" y="1"/>
                    </a:cubicBezTo>
                    <a:cubicBezTo>
                      <a:pt x="15" y="1"/>
                      <a:pt x="16" y="1"/>
                      <a:pt x="17" y="2"/>
                    </a:cubicBezTo>
                    <a:cubicBezTo>
                      <a:pt x="17" y="3"/>
                      <a:pt x="17" y="4"/>
                      <a:pt x="18"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3" name="Freeform 8795">
                <a:extLst>
                  <a:ext uri="{FF2B5EF4-FFF2-40B4-BE49-F238E27FC236}">
                    <a16:creationId xmlns:a16="http://schemas.microsoft.com/office/drawing/2014/main" id="{4A155F00-19C7-448D-8047-B604E6510001}"/>
                  </a:ext>
                </a:extLst>
              </p:cNvPr>
              <p:cNvSpPr>
                <a:spLocks/>
              </p:cNvSpPr>
              <p:nvPr/>
            </p:nvSpPr>
            <p:spPr bwMode="auto">
              <a:xfrm>
                <a:off x="293688" y="4260967"/>
                <a:ext cx="22225" cy="11113"/>
              </a:xfrm>
              <a:custGeom>
                <a:avLst/>
                <a:gdLst>
                  <a:gd name="T0" fmla="*/ 8 w 8"/>
                  <a:gd name="T1" fmla="*/ 2 h 4"/>
                  <a:gd name="T2" fmla="*/ 7 w 8"/>
                  <a:gd name="T3" fmla="*/ 1 h 4"/>
                  <a:gd name="T4" fmla="*/ 5 w 8"/>
                  <a:gd name="T5" fmla="*/ 0 h 4"/>
                  <a:gd name="T6" fmla="*/ 2 w 8"/>
                  <a:gd name="T7" fmla="*/ 0 h 4"/>
                  <a:gd name="T8" fmla="*/ 1 w 8"/>
                  <a:gd name="T9" fmla="*/ 1 h 4"/>
                  <a:gd name="T10" fmla="*/ 0 w 8"/>
                  <a:gd name="T11" fmla="*/ 1 h 4"/>
                  <a:gd name="T12" fmla="*/ 0 w 8"/>
                  <a:gd name="T13" fmla="*/ 2 h 4"/>
                  <a:gd name="T14" fmla="*/ 0 w 8"/>
                  <a:gd name="T15" fmla="*/ 2 h 4"/>
                  <a:gd name="T16" fmla="*/ 1 w 8"/>
                  <a:gd name="T17" fmla="*/ 4 h 4"/>
                  <a:gd name="T18" fmla="*/ 4 w 8"/>
                  <a:gd name="T19" fmla="*/ 4 h 4"/>
                  <a:gd name="T20" fmla="*/ 6 w 8"/>
                  <a:gd name="T21" fmla="*/ 4 h 4"/>
                  <a:gd name="T22" fmla="*/ 7 w 8"/>
                  <a:gd name="T23" fmla="*/ 3 h 4"/>
                  <a:gd name="T24" fmla="*/ 8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0"/>
                      <a:pt x="6" y="0"/>
                      <a:pt x="5" y="0"/>
                    </a:cubicBezTo>
                    <a:cubicBezTo>
                      <a:pt x="2" y="0"/>
                      <a:pt x="2" y="0"/>
                      <a:pt x="2" y="0"/>
                    </a:cubicBezTo>
                    <a:cubicBezTo>
                      <a:pt x="1" y="0"/>
                      <a:pt x="1" y="1"/>
                      <a:pt x="1" y="1"/>
                    </a:cubicBezTo>
                    <a:cubicBezTo>
                      <a:pt x="1" y="1"/>
                      <a:pt x="0" y="1"/>
                      <a:pt x="0" y="1"/>
                    </a:cubicBezTo>
                    <a:cubicBezTo>
                      <a:pt x="0" y="2"/>
                      <a:pt x="0" y="2"/>
                      <a:pt x="0" y="2"/>
                    </a:cubicBezTo>
                    <a:cubicBezTo>
                      <a:pt x="0" y="2"/>
                      <a:pt x="0" y="2"/>
                      <a:pt x="0" y="2"/>
                    </a:cubicBezTo>
                    <a:cubicBezTo>
                      <a:pt x="0" y="3"/>
                      <a:pt x="0" y="3"/>
                      <a:pt x="1" y="4"/>
                    </a:cubicBezTo>
                    <a:cubicBezTo>
                      <a:pt x="2" y="4"/>
                      <a:pt x="3" y="4"/>
                      <a:pt x="4" y="4"/>
                    </a:cubicBezTo>
                    <a:cubicBezTo>
                      <a:pt x="5" y="4"/>
                      <a:pt x="5" y="4"/>
                      <a:pt x="6" y="4"/>
                    </a:cubicBezTo>
                    <a:cubicBezTo>
                      <a:pt x="6" y="4"/>
                      <a:pt x="7" y="4"/>
                      <a:pt x="7" y="3"/>
                    </a:cubicBezTo>
                    <a:cubicBezTo>
                      <a:pt x="8" y="3"/>
                      <a:pt x="8" y="3"/>
                      <a:pt x="8" y="3"/>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4" name="Freeform 8796">
                <a:extLst>
                  <a:ext uri="{FF2B5EF4-FFF2-40B4-BE49-F238E27FC236}">
                    <a16:creationId xmlns:a16="http://schemas.microsoft.com/office/drawing/2014/main" id="{334E62A0-E87A-41B5-8308-EFF94F664AFB}"/>
                  </a:ext>
                </a:extLst>
              </p:cNvPr>
              <p:cNvSpPr>
                <a:spLocks/>
              </p:cNvSpPr>
              <p:nvPr/>
            </p:nvSpPr>
            <p:spPr bwMode="auto">
              <a:xfrm>
                <a:off x="296863" y="4221280"/>
                <a:ext cx="15875" cy="15875"/>
              </a:xfrm>
              <a:custGeom>
                <a:avLst/>
                <a:gdLst>
                  <a:gd name="T0" fmla="*/ 6 w 6"/>
                  <a:gd name="T1" fmla="*/ 3 h 6"/>
                  <a:gd name="T2" fmla="*/ 5 w 6"/>
                  <a:gd name="T3" fmla="*/ 1 h 6"/>
                  <a:gd name="T4" fmla="*/ 3 w 6"/>
                  <a:gd name="T5" fmla="*/ 0 h 6"/>
                  <a:gd name="T6" fmla="*/ 1 w 6"/>
                  <a:gd name="T7" fmla="*/ 0 h 6"/>
                  <a:gd name="T8" fmla="*/ 0 w 6"/>
                  <a:gd name="T9" fmla="*/ 1 h 6"/>
                  <a:gd name="T10" fmla="*/ 0 w 6"/>
                  <a:gd name="T11" fmla="*/ 2 h 6"/>
                  <a:gd name="T12" fmla="*/ 0 w 6"/>
                  <a:gd name="T13" fmla="*/ 3 h 6"/>
                  <a:gd name="T14" fmla="*/ 0 w 6"/>
                  <a:gd name="T15" fmla="*/ 5 h 6"/>
                  <a:gd name="T16" fmla="*/ 3 w 6"/>
                  <a:gd name="T17" fmla="*/ 6 h 6"/>
                  <a:gd name="T18" fmla="*/ 4 w 6"/>
                  <a:gd name="T19" fmla="*/ 5 h 6"/>
                  <a:gd name="T20" fmla="*/ 5 w 6"/>
                  <a:gd name="T21" fmla="*/ 5 h 6"/>
                  <a:gd name="T22" fmla="*/ 6 w 6"/>
                  <a:gd name="T23" fmla="*/ 4 h 6"/>
                  <a:gd name="T24" fmla="*/ 6 w 6"/>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6" y="3"/>
                    </a:moveTo>
                    <a:cubicBezTo>
                      <a:pt x="6" y="2"/>
                      <a:pt x="6" y="1"/>
                      <a:pt x="5" y="1"/>
                    </a:cubicBezTo>
                    <a:cubicBezTo>
                      <a:pt x="4" y="0"/>
                      <a:pt x="4" y="0"/>
                      <a:pt x="3" y="0"/>
                    </a:cubicBezTo>
                    <a:cubicBezTo>
                      <a:pt x="2" y="0"/>
                      <a:pt x="2" y="0"/>
                      <a:pt x="1" y="0"/>
                    </a:cubicBezTo>
                    <a:cubicBezTo>
                      <a:pt x="1" y="0"/>
                      <a:pt x="1" y="0"/>
                      <a:pt x="0" y="1"/>
                    </a:cubicBezTo>
                    <a:cubicBezTo>
                      <a:pt x="0" y="1"/>
                      <a:pt x="0" y="1"/>
                      <a:pt x="0" y="2"/>
                    </a:cubicBezTo>
                    <a:cubicBezTo>
                      <a:pt x="0" y="2"/>
                      <a:pt x="0" y="2"/>
                      <a:pt x="0" y="3"/>
                    </a:cubicBezTo>
                    <a:cubicBezTo>
                      <a:pt x="0" y="4"/>
                      <a:pt x="0" y="4"/>
                      <a:pt x="0" y="5"/>
                    </a:cubicBezTo>
                    <a:cubicBezTo>
                      <a:pt x="1" y="5"/>
                      <a:pt x="2" y="6"/>
                      <a:pt x="3" y="6"/>
                    </a:cubicBezTo>
                    <a:cubicBezTo>
                      <a:pt x="3" y="6"/>
                      <a:pt x="4" y="6"/>
                      <a:pt x="4" y="5"/>
                    </a:cubicBezTo>
                    <a:cubicBezTo>
                      <a:pt x="5" y="5"/>
                      <a:pt x="5" y="5"/>
                      <a:pt x="5" y="5"/>
                    </a:cubicBezTo>
                    <a:cubicBezTo>
                      <a:pt x="5" y="4"/>
                      <a:pt x="6" y="4"/>
                      <a:pt x="6" y="4"/>
                    </a:cubicBezTo>
                    <a:cubicBezTo>
                      <a:pt x="6" y="3"/>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5" name="Freeform 8797">
                <a:extLst>
                  <a:ext uri="{FF2B5EF4-FFF2-40B4-BE49-F238E27FC236}">
                    <a16:creationId xmlns:a16="http://schemas.microsoft.com/office/drawing/2014/main" id="{7EE8C47D-4EED-466E-856D-402A59E2C336}"/>
                  </a:ext>
                </a:extLst>
              </p:cNvPr>
              <p:cNvSpPr>
                <a:spLocks/>
              </p:cNvSpPr>
              <p:nvPr/>
            </p:nvSpPr>
            <p:spPr bwMode="auto">
              <a:xfrm>
                <a:off x="280988" y="4211755"/>
                <a:ext cx="50800" cy="69850"/>
              </a:xfrm>
              <a:custGeom>
                <a:avLst/>
                <a:gdLst>
                  <a:gd name="T0" fmla="*/ 19 w 19"/>
                  <a:gd name="T1" fmla="*/ 2 h 27"/>
                  <a:gd name="T2" fmla="*/ 18 w 19"/>
                  <a:gd name="T3" fmla="*/ 3 h 27"/>
                  <a:gd name="T4" fmla="*/ 18 w 19"/>
                  <a:gd name="T5" fmla="*/ 4 h 27"/>
                  <a:gd name="T6" fmla="*/ 16 w 19"/>
                  <a:gd name="T7" fmla="*/ 4 h 27"/>
                  <a:gd name="T8" fmla="*/ 16 w 19"/>
                  <a:gd name="T9" fmla="*/ 5 h 27"/>
                  <a:gd name="T10" fmla="*/ 16 w 19"/>
                  <a:gd name="T11" fmla="*/ 7 h 27"/>
                  <a:gd name="T12" fmla="*/ 16 w 19"/>
                  <a:gd name="T13" fmla="*/ 10 h 27"/>
                  <a:gd name="T14" fmla="*/ 14 w 19"/>
                  <a:gd name="T15" fmla="*/ 12 h 27"/>
                  <a:gd name="T16" fmla="*/ 12 w 19"/>
                  <a:gd name="T17" fmla="*/ 13 h 27"/>
                  <a:gd name="T18" fmla="*/ 9 w 19"/>
                  <a:gd name="T19" fmla="*/ 13 h 27"/>
                  <a:gd name="T20" fmla="*/ 7 w 19"/>
                  <a:gd name="T21" fmla="*/ 13 h 27"/>
                  <a:gd name="T22" fmla="*/ 6 w 19"/>
                  <a:gd name="T23" fmla="*/ 13 h 27"/>
                  <a:gd name="T24" fmla="*/ 5 w 19"/>
                  <a:gd name="T25" fmla="*/ 13 h 27"/>
                  <a:gd name="T26" fmla="*/ 5 w 19"/>
                  <a:gd name="T27" fmla="*/ 14 h 27"/>
                  <a:gd name="T28" fmla="*/ 6 w 19"/>
                  <a:gd name="T29" fmla="*/ 15 h 27"/>
                  <a:gd name="T30" fmla="*/ 7 w 19"/>
                  <a:gd name="T31" fmla="*/ 15 h 27"/>
                  <a:gd name="T32" fmla="*/ 12 w 19"/>
                  <a:gd name="T33" fmla="*/ 15 h 27"/>
                  <a:gd name="T34" fmla="*/ 15 w 19"/>
                  <a:gd name="T35" fmla="*/ 16 h 27"/>
                  <a:gd name="T36" fmla="*/ 17 w 19"/>
                  <a:gd name="T37" fmla="*/ 17 h 27"/>
                  <a:gd name="T38" fmla="*/ 18 w 19"/>
                  <a:gd name="T39" fmla="*/ 19 h 27"/>
                  <a:gd name="T40" fmla="*/ 18 w 19"/>
                  <a:gd name="T41" fmla="*/ 21 h 27"/>
                  <a:gd name="T42" fmla="*/ 18 w 19"/>
                  <a:gd name="T43" fmla="*/ 23 h 27"/>
                  <a:gd name="T44" fmla="*/ 16 w 19"/>
                  <a:gd name="T45" fmla="*/ 25 h 27"/>
                  <a:gd name="T46" fmla="*/ 13 w 19"/>
                  <a:gd name="T47" fmla="*/ 26 h 27"/>
                  <a:gd name="T48" fmla="*/ 9 w 19"/>
                  <a:gd name="T49" fmla="*/ 27 h 27"/>
                  <a:gd name="T50" fmla="*/ 5 w 19"/>
                  <a:gd name="T51" fmla="*/ 27 h 27"/>
                  <a:gd name="T52" fmla="*/ 2 w 19"/>
                  <a:gd name="T53" fmla="*/ 25 h 27"/>
                  <a:gd name="T54" fmla="*/ 0 w 19"/>
                  <a:gd name="T55" fmla="*/ 24 h 27"/>
                  <a:gd name="T56" fmla="*/ 0 w 19"/>
                  <a:gd name="T57" fmla="*/ 22 h 27"/>
                  <a:gd name="T58" fmla="*/ 0 w 19"/>
                  <a:gd name="T59" fmla="*/ 21 h 27"/>
                  <a:gd name="T60" fmla="*/ 1 w 19"/>
                  <a:gd name="T61" fmla="*/ 20 h 27"/>
                  <a:gd name="T62" fmla="*/ 1 w 19"/>
                  <a:gd name="T63" fmla="*/ 19 h 27"/>
                  <a:gd name="T64" fmla="*/ 3 w 19"/>
                  <a:gd name="T65" fmla="*/ 18 h 27"/>
                  <a:gd name="T66" fmla="*/ 1 w 19"/>
                  <a:gd name="T67" fmla="*/ 16 h 27"/>
                  <a:gd name="T68" fmla="*/ 1 w 19"/>
                  <a:gd name="T69" fmla="*/ 15 h 27"/>
                  <a:gd name="T70" fmla="*/ 1 w 19"/>
                  <a:gd name="T71" fmla="*/ 13 h 27"/>
                  <a:gd name="T72" fmla="*/ 3 w 19"/>
                  <a:gd name="T73" fmla="*/ 11 h 27"/>
                  <a:gd name="T74" fmla="*/ 2 w 19"/>
                  <a:gd name="T75" fmla="*/ 9 h 27"/>
                  <a:gd name="T76" fmla="*/ 1 w 19"/>
                  <a:gd name="T77" fmla="*/ 7 h 27"/>
                  <a:gd name="T78" fmla="*/ 2 w 19"/>
                  <a:gd name="T79" fmla="*/ 4 h 27"/>
                  <a:gd name="T80" fmla="*/ 3 w 19"/>
                  <a:gd name="T81" fmla="*/ 2 h 27"/>
                  <a:gd name="T82" fmla="*/ 6 w 19"/>
                  <a:gd name="T83" fmla="*/ 0 h 27"/>
                  <a:gd name="T84" fmla="*/ 9 w 19"/>
                  <a:gd name="T85" fmla="*/ 0 h 27"/>
                  <a:gd name="T86" fmla="*/ 10 w 19"/>
                  <a:gd name="T87" fmla="*/ 0 h 27"/>
                  <a:gd name="T88" fmla="*/ 12 w 19"/>
                  <a:gd name="T89" fmla="*/ 0 h 27"/>
                  <a:gd name="T90" fmla="*/ 18 w 19"/>
                  <a:gd name="T91" fmla="*/ 0 h 27"/>
                  <a:gd name="T92" fmla="*/ 18 w 19"/>
                  <a:gd name="T93" fmla="*/ 0 h 27"/>
                  <a:gd name="T94" fmla="*/ 19 w 19"/>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7">
                    <a:moveTo>
                      <a:pt x="19" y="2"/>
                    </a:moveTo>
                    <a:cubicBezTo>
                      <a:pt x="19" y="3"/>
                      <a:pt x="18" y="3"/>
                      <a:pt x="18" y="3"/>
                    </a:cubicBezTo>
                    <a:cubicBezTo>
                      <a:pt x="18" y="4"/>
                      <a:pt x="18" y="4"/>
                      <a:pt x="18" y="4"/>
                    </a:cubicBezTo>
                    <a:cubicBezTo>
                      <a:pt x="16" y="4"/>
                      <a:pt x="16" y="4"/>
                      <a:pt x="16" y="4"/>
                    </a:cubicBezTo>
                    <a:cubicBezTo>
                      <a:pt x="16" y="4"/>
                      <a:pt x="16" y="5"/>
                      <a:pt x="16" y="5"/>
                    </a:cubicBezTo>
                    <a:cubicBezTo>
                      <a:pt x="16" y="6"/>
                      <a:pt x="16" y="6"/>
                      <a:pt x="16" y="7"/>
                    </a:cubicBezTo>
                    <a:cubicBezTo>
                      <a:pt x="16" y="8"/>
                      <a:pt x="16" y="9"/>
                      <a:pt x="16" y="10"/>
                    </a:cubicBezTo>
                    <a:cubicBezTo>
                      <a:pt x="16" y="10"/>
                      <a:pt x="15" y="11"/>
                      <a:pt x="14" y="12"/>
                    </a:cubicBezTo>
                    <a:cubicBezTo>
                      <a:pt x="14" y="12"/>
                      <a:pt x="13" y="13"/>
                      <a:pt x="12" y="13"/>
                    </a:cubicBezTo>
                    <a:cubicBezTo>
                      <a:pt x="11" y="13"/>
                      <a:pt x="10" y="13"/>
                      <a:pt x="9" y="13"/>
                    </a:cubicBezTo>
                    <a:cubicBezTo>
                      <a:pt x="8" y="13"/>
                      <a:pt x="8" y="13"/>
                      <a:pt x="7" y="13"/>
                    </a:cubicBezTo>
                    <a:cubicBezTo>
                      <a:pt x="7" y="13"/>
                      <a:pt x="6" y="13"/>
                      <a:pt x="6" y="13"/>
                    </a:cubicBezTo>
                    <a:cubicBezTo>
                      <a:pt x="6" y="13"/>
                      <a:pt x="6" y="13"/>
                      <a:pt x="5" y="13"/>
                    </a:cubicBezTo>
                    <a:cubicBezTo>
                      <a:pt x="5" y="14"/>
                      <a:pt x="5" y="14"/>
                      <a:pt x="5" y="14"/>
                    </a:cubicBezTo>
                    <a:cubicBezTo>
                      <a:pt x="5" y="14"/>
                      <a:pt x="5" y="15"/>
                      <a:pt x="6" y="15"/>
                    </a:cubicBezTo>
                    <a:cubicBezTo>
                      <a:pt x="6" y="15"/>
                      <a:pt x="7" y="15"/>
                      <a:pt x="7" y="15"/>
                    </a:cubicBezTo>
                    <a:cubicBezTo>
                      <a:pt x="12" y="15"/>
                      <a:pt x="12" y="15"/>
                      <a:pt x="12" y="15"/>
                    </a:cubicBezTo>
                    <a:cubicBezTo>
                      <a:pt x="13" y="16"/>
                      <a:pt x="14" y="16"/>
                      <a:pt x="15" y="16"/>
                    </a:cubicBezTo>
                    <a:cubicBezTo>
                      <a:pt x="15" y="16"/>
                      <a:pt x="16" y="16"/>
                      <a:pt x="17" y="17"/>
                    </a:cubicBezTo>
                    <a:cubicBezTo>
                      <a:pt x="17" y="17"/>
                      <a:pt x="18" y="18"/>
                      <a:pt x="18" y="19"/>
                    </a:cubicBezTo>
                    <a:cubicBezTo>
                      <a:pt x="18" y="19"/>
                      <a:pt x="18" y="20"/>
                      <a:pt x="18" y="21"/>
                    </a:cubicBezTo>
                    <a:cubicBezTo>
                      <a:pt x="18" y="21"/>
                      <a:pt x="18" y="22"/>
                      <a:pt x="18" y="23"/>
                    </a:cubicBezTo>
                    <a:cubicBezTo>
                      <a:pt x="17" y="24"/>
                      <a:pt x="17" y="24"/>
                      <a:pt x="16" y="25"/>
                    </a:cubicBezTo>
                    <a:cubicBezTo>
                      <a:pt x="15" y="26"/>
                      <a:pt x="14" y="26"/>
                      <a:pt x="13" y="26"/>
                    </a:cubicBezTo>
                    <a:cubicBezTo>
                      <a:pt x="12" y="27"/>
                      <a:pt x="10" y="27"/>
                      <a:pt x="9" y="27"/>
                    </a:cubicBezTo>
                    <a:cubicBezTo>
                      <a:pt x="7" y="27"/>
                      <a:pt x="6" y="27"/>
                      <a:pt x="5" y="27"/>
                    </a:cubicBezTo>
                    <a:cubicBezTo>
                      <a:pt x="4" y="26"/>
                      <a:pt x="3" y="26"/>
                      <a:pt x="2" y="25"/>
                    </a:cubicBezTo>
                    <a:cubicBezTo>
                      <a:pt x="1" y="25"/>
                      <a:pt x="1" y="25"/>
                      <a:pt x="0" y="24"/>
                    </a:cubicBezTo>
                    <a:cubicBezTo>
                      <a:pt x="0" y="23"/>
                      <a:pt x="0" y="23"/>
                      <a:pt x="0" y="22"/>
                    </a:cubicBezTo>
                    <a:cubicBezTo>
                      <a:pt x="0" y="22"/>
                      <a:pt x="0" y="21"/>
                      <a:pt x="0" y="21"/>
                    </a:cubicBezTo>
                    <a:cubicBezTo>
                      <a:pt x="0" y="20"/>
                      <a:pt x="0" y="20"/>
                      <a:pt x="1" y="20"/>
                    </a:cubicBezTo>
                    <a:cubicBezTo>
                      <a:pt x="1" y="19"/>
                      <a:pt x="1" y="19"/>
                      <a:pt x="1" y="19"/>
                    </a:cubicBezTo>
                    <a:cubicBezTo>
                      <a:pt x="2" y="18"/>
                      <a:pt x="2" y="18"/>
                      <a:pt x="3" y="18"/>
                    </a:cubicBezTo>
                    <a:cubicBezTo>
                      <a:pt x="2" y="17"/>
                      <a:pt x="2" y="17"/>
                      <a:pt x="1" y="16"/>
                    </a:cubicBezTo>
                    <a:cubicBezTo>
                      <a:pt x="1" y="16"/>
                      <a:pt x="1" y="15"/>
                      <a:pt x="1" y="15"/>
                    </a:cubicBezTo>
                    <a:cubicBezTo>
                      <a:pt x="1" y="14"/>
                      <a:pt x="1" y="13"/>
                      <a:pt x="1" y="13"/>
                    </a:cubicBezTo>
                    <a:cubicBezTo>
                      <a:pt x="2" y="12"/>
                      <a:pt x="2" y="12"/>
                      <a:pt x="3" y="11"/>
                    </a:cubicBezTo>
                    <a:cubicBezTo>
                      <a:pt x="2" y="11"/>
                      <a:pt x="2" y="10"/>
                      <a:pt x="2" y="9"/>
                    </a:cubicBezTo>
                    <a:cubicBezTo>
                      <a:pt x="1" y="9"/>
                      <a:pt x="1" y="8"/>
                      <a:pt x="1" y="7"/>
                    </a:cubicBezTo>
                    <a:cubicBezTo>
                      <a:pt x="1" y="6"/>
                      <a:pt x="1" y="5"/>
                      <a:pt x="2" y="4"/>
                    </a:cubicBezTo>
                    <a:cubicBezTo>
                      <a:pt x="2" y="3"/>
                      <a:pt x="3" y="2"/>
                      <a:pt x="3" y="2"/>
                    </a:cubicBezTo>
                    <a:cubicBezTo>
                      <a:pt x="4" y="1"/>
                      <a:pt x="5" y="1"/>
                      <a:pt x="6" y="0"/>
                    </a:cubicBezTo>
                    <a:cubicBezTo>
                      <a:pt x="7" y="0"/>
                      <a:pt x="8" y="0"/>
                      <a:pt x="9" y="0"/>
                    </a:cubicBezTo>
                    <a:cubicBezTo>
                      <a:pt x="9" y="0"/>
                      <a:pt x="10" y="0"/>
                      <a:pt x="10" y="0"/>
                    </a:cubicBezTo>
                    <a:cubicBezTo>
                      <a:pt x="11" y="0"/>
                      <a:pt x="11" y="0"/>
                      <a:pt x="12" y="0"/>
                    </a:cubicBezTo>
                    <a:cubicBezTo>
                      <a:pt x="18" y="0"/>
                      <a:pt x="18" y="0"/>
                      <a:pt x="18" y="0"/>
                    </a:cubicBezTo>
                    <a:cubicBezTo>
                      <a:pt x="18" y="0"/>
                      <a:pt x="18" y="0"/>
                      <a:pt x="18" y="0"/>
                    </a:cubicBezTo>
                    <a:cubicBezTo>
                      <a:pt x="18" y="1"/>
                      <a:pt x="19" y="1"/>
                      <a:pt x="19"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6" name="Freeform 8798">
                <a:extLst>
                  <a:ext uri="{FF2B5EF4-FFF2-40B4-BE49-F238E27FC236}">
                    <a16:creationId xmlns:a16="http://schemas.microsoft.com/office/drawing/2014/main" id="{A5AB3921-41AF-4CC5-B816-63A3FA4D4120}"/>
                  </a:ext>
                </a:extLst>
              </p:cNvPr>
              <p:cNvSpPr>
                <a:spLocks/>
              </p:cNvSpPr>
              <p:nvPr/>
            </p:nvSpPr>
            <p:spPr bwMode="auto">
              <a:xfrm>
                <a:off x="331788" y="4195880"/>
                <a:ext cx="34925" cy="65088"/>
              </a:xfrm>
              <a:custGeom>
                <a:avLst/>
                <a:gdLst>
                  <a:gd name="T0" fmla="*/ 13 w 13"/>
                  <a:gd name="T1" fmla="*/ 23 h 25"/>
                  <a:gd name="T2" fmla="*/ 13 w 13"/>
                  <a:gd name="T3" fmla="*/ 24 h 25"/>
                  <a:gd name="T4" fmla="*/ 13 w 13"/>
                  <a:gd name="T5" fmla="*/ 24 h 25"/>
                  <a:gd name="T6" fmla="*/ 12 w 13"/>
                  <a:gd name="T7" fmla="*/ 25 h 25"/>
                  <a:gd name="T8" fmla="*/ 12 w 13"/>
                  <a:gd name="T9" fmla="*/ 25 h 25"/>
                  <a:gd name="T10" fmla="*/ 11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8 h 25"/>
                  <a:gd name="T30" fmla="*/ 0 w 13"/>
                  <a:gd name="T31" fmla="*/ 7 h 25"/>
                  <a:gd name="T32" fmla="*/ 1 w 13"/>
                  <a:gd name="T33" fmla="*/ 6 h 25"/>
                  <a:gd name="T34" fmla="*/ 1 w 13"/>
                  <a:gd name="T35" fmla="*/ 6 h 25"/>
                  <a:gd name="T36" fmla="*/ 1 w 13"/>
                  <a:gd name="T37" fmla="*/ 6 h 25"/>
                  <a:gd name="T38" fmla="*/ 3 w 13"/>
                  <a:gd name="T39" fmla="*/ 6 h 25"/>
                  <a:gd name="T40" fmla="*/ 3 w 13"/>
                  <a:gd name="T41" fmla="*/ 1 h 25"/>
                  <a:gd name="T42" fmla="*/ 4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9 w 13"/>
                  <a:gd name="T57" fmla="*/ 1 h 25"/>
                  <a:gd name="T58" fmla="*/ 8 w 13"/>
                  <a:gd name="T59" fmla="*/ 6 h 25"/>
                  <a:gd name="T60" fmla="*/ 13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3 w 13"/>
                  <a:gd name="T73" fmla="*/ 10 h 25"/>
                  <a:gd name="T74" fmla="*/ 8 w 13"/>
                  <a:gd name="T75" fmla="*/ 10 h 25"/>
                  <a:gd name="T76" fmla="*/ 9 w 13"/>
                  <a:gd name="T77" fmla="*/ 18 h 25"/>
                  <a:gd name="T78" fmla="*/ 9 w 13"/>
                  <a:gd name="T79" fmla="*/ 21 h 25"/>
                  <a:gd name="T80" fmla="*/ 11 w 13"/>
                  <a:gd name="T81" fmla="*/ 21 h 25"/>
                  <a:gd name="T82" fmla="*/ 11 w 13"/>
                  <a:gd name="T83" fmla="*/ 21 h 25"/>
                  <a:gd name="T84" fmla="*/ 12 w 13"/>
                  <a:gd name="T85" fmla="*/ 21 h 25"/>
                  <a:gd name="T86" fmla="*/ 13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4"/>
                    </a:cubicBezTo>
                    <a:cubicBezTo>
                      <a:pt x="13" y="25"/>
                      <a:pt x="13" y="25"/>
                      <a:pt x="12" y="25"/>
                    </a:cubicBezTo>
                    <a:cubicBezTo>
                      <a:pt x="12" y="25"/>
                      <a:pt x="12" y="25"/>
                      <a:pt x="12" y="25"/>
                    </a:cubicBezTo>
                    <a:cubicBezTo>
                      <a:pt x="11" y="25"/>
                      <a:pt x="11" y="25"/>
                      <a:pt x="11" y="25"/>
                    </a:cubicBezTo>
                    <a:cubicBezTo>
                      <a:pt x="10" y="25"/>
                      <a:pt x="10" y="25"/>
                      <a:pt x="9" y="25"/>
                    </a:cubicBezTo>
                    <a:cubicBezTo>
                      <a:pt x="8" y="25"/>
                      <a:pt x="7" y="25"/>
                      <a:pt x="7" y="25"/>
                    </a:cubicBezTo>
                    <a:cubicBezTo>
                      <a:pt x="6" y="25"/>
                      <a:pt x="5" y="24"/>
                      <a:pt x="5" y="24"/>
                    </a:cubicBezTo>
                    <a:cubicBezTo>
                      <a:pt x="4" y="23"/>
                      <a:pt x="4" y="22"/>
                      <a:pt x="4" y="22"/>
                    </a:cubicBezTo>
                    <a:cubicBezTo>
                      <a:pt x="3" y="21"/>
                      <a:pt x="3" y="20"/>
                      <a:pt x="3" y="19"/>
                    </a:cubicBezTo>
                    <a:cubicBezTo>
                      <a:pt x="3" y="10"/>
                      <a:pt x="3" y="10"/>
                      <a:pt x="3" y="10"/>
                    </a:cubicBezTo>
                    <a:cubicBezTo>
                      <a:pt x="1" y="10"/>
                      <a:pt x="1" y="10"/>
                      <a:pt x="1" y="10"/>
                    </a:cubicBezTo>
                    <a:cubicBezTo>
                      <a:pt x="1" y="10"/>
                      <a:pt x="1" y="10"/>
                      <a:pt x="1" y="9"/>
                    </a:cubicBezTo>
                    <a:cubicBezTo>
                      <a:pt x="0" y="9"/>
                      <a:pt x="0" y="9"/>
                      <a:pt x="0" y="8"/>
                    </a:cubicBezTo>
                    <a:cubicBezTo>
                      <a:pt x="0" y="8"/>
                      <a:pt x="0" y="7"/>
                      <a:pt x="0" y="7"/>
                    </a:cubicBezTo>
                    <a:cubicBezTo>
                      <a:pt x="0" y="7"/>
                      <a:pt x="1" y="7"/>
                      <a:pt x="1" y="6"/>
                    </a:cubicBezTo>
                    <a:cubicBezTo>
                      <a:pt x="1" y="6"/>
                      <a:pt x="1" y="6"/>
                      <a:pt x="1" y="6"/>
                    </a:cubicBezTo>
                    <a:cubicBezTo>
                      <a:pt x="1" y="6"/>
                      <a:pt x="1" y="6"/>
                      <a:pt x="1" y="6"/>
                    </a:cubicBezTo>
                    <a:cubicBezTo>
                      <a:pt x="3" y="6"/>
                      <a:pt x="3" y="6"/>
                      <a:pt x="3" y="6"/>
                    </a:cubicBezTo>
                    <a:cubicBezTo>
                      <a:pt x="3" y="1"/>
                      <a:pt x="3" y="1"/>
                      <a:pt x="3" y="1"/>
                    </a:cubicBezTo>
                    <a:cubicBezTo>
                      <a:pt x="3" y="1"/>
                      <a:pt x="3" y="1"/>
                      <a:pt x="4" y="1"/>
                    </a:cubicBezTo>
                    <a:cubicBezTo>
                      <a:pt x="4" y="1"/>
                      <a:pt x="4" y="1"/>
                      <a:pt x="4" y="0"/>
                    </a:cubicBezTo>
                    <a:cubicBezTo>
                      <a:pt x="4" y="0"/>
                      <a:pt x="4" y="0"/>
                      <a:pt x="5" y="0"/>
                    </a:cubicBezTo>
                    <a:cubicBezTo>
                      <a:pt x="5" y="0"/>
                      <a:pt x="5" y="0"/>
                      <a:pt x="6" y="0"/>
                    </a:cubicBezTo>
                    <a:cubicBezTo>
                      <a:pt x="6" y="0"/>
                      <a:pt x="7" y="0"/>
                      <a:pt x="7" y="0"/>
                    </a:cubicBezTo>
                    <a:cubicBezTo>
                      <a:pt x="8" y="0"/>
                      <a:pt x="8" y="0"/>
                      <a:pt x="8" y="0"/>
                    </a:cubicBezTo>
                    <a:cubicBezTo>
                      <a:pt x="8" y="1"/>
                      <a:pt x="8" y="1"/>
                      <a:pt x="8" y="1"/>
                    </a:cubicBezTo>
                    <a:cubicBezTo>
                      <a:pt x="9" y="1"/>
                      <a:pt x="9" y="1"/>
                      <a:pt x="9" y="1"/>
                    </a:cubicBezTo>
                    <a:cubicBezTo>
                      <a:pt x="8" y="6"/>
                      <a:pt x="8" y="6"/>
                      <a:pt x="8" y="6"/>
                    </a:cubicBezTo>
                    <a:cubicBezTo>
                      <a:pt x="13" y="6"/>
                      <a:pt x="13" y="6"/>
                      <a:pt x="13" y="6"/>
                    </a:cubicBezTo>
                    <a:cubicBezTo>
                      <a:pt x="13" y="6"/>
                      <a:pt x="13" y="6"/>
                      <a:pt x="13" y="6"/>
                    </a:cubicBezTo>
                    <a:cubicBezTo>
                      <a:pt x="13" y="6"/>
                      <a:pt x="13" y="6"/>
                      <a:pt x="13" y="6"/>
                    </a:cubicBezTo>
                    <a:cubicBezTo>
                      <a:pt x="13" y="7"/>
                      <a:pt x="13" y="7"/>
                      <a:pt x="13" y="7"/>
                    </a:cubicBezTo>
                    <a:cubicBezTo>
                      <a:pt x="13" y="7"/>
                      <a:pt x="13" y="8"/>
                      <a:pt x="13" y="8"/>
                    </a:cubicBezTo>
                    <a:cubicBezTo>
                      <a:pt x="13" y="9"/>
                      <a:pt x="13" y="9"/>
                      <a:pt x="13" y="9"/>
                    </a:cubicBezTo>
                    <a:cubicBezTo>
                      <a:pt x="13" y="10"/>
                      <a:pt x="13" y="10"/>
                      <a:pt x="13" y="10"/>
                    </a:cubicBezTo>
                    <a:cubicBezTo>
                      <a:pt x="8" y="10"/>
                      <a:pt x="8" y="10"/>
                      <a:pt x="8" y="10"/>
                    </a:cubicBezTo>
                    <a:cubicBezTo>
                      <a:pt x="9" y="18"/>
                      <a:pt x="9" y="18"/>
                      <a:pt x="9" y="18"/>
                    </a:cubicBezTo>
                    <a:cubicBezTo>
                      <a:pt x="9" y="19"/>
                      <a:pt x="9" y="20"/>
                      <a:pt x="9" y="21"/>
                    </a:cubicBezTo>
                    <a:cubicBezTo>
                      <a:pt x="9" y="21"/>
                      <a:pt x="10" y="21"/>
                      <a:pt x="11" y="21"/>
                    </a:cubicBezTo>
                    <a:cubicBezTo>
                      <a:pt x="11" y="21"/>
                      <a:pt x="11" y="21"/>
                      <a:pt x="11" y="21"/>
                    </a:cubicBezTo>
                    <a:cubicBezTo>
                      <a:pt x="12" y="21"/>
                      <a:pt x="12" y="21"/>
                      <a:pt x="12" y="21"/>
                    </a:cubicBezTo>
                    <a:cubicBezTo>
                      <a:pt x="12" y="21"/>
                      <a:pt x="12" y="21"/>
                      <a:pt x="13" y="21"/>
                    </a:cubicBezTo>
                    <a:cubicBezTo>
                      <a:pt x="13" y="21"/>
                      <a:pt x="13" y="21"/>
                      <a:pt x="13" y="21"/>
                    </a:cubicBezTo>
                    <a:cubicBezTo>
                      <a:pt x="13" y="21"/>
                      <a:pt x="13" y="21"/>
                      <a:pt x="13" y="21"/>
                    </a:cubicBezTo>
                    <a:cubicBezTo>
                      <a:pt x="13" y="21"/>
                      <a:pt x="13" y="21"/>
                      <a:pt x="13" y="21"/>
                    </a:cubicBezTo>
                    <a:cubicBezTo>
                      <a:pt x="13" y="21"/>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7" name="Freeform 8799">
                <a:extLst>
                  <a:ext uri="{FF2B5EF4-FFF2-40B4-BE49-F238E27FC236}">
                    <a16:creationId xmlns:a16="http://schemas.microsoft.com/office/drawing/2014/main" id="{0A6A593C-42A0-4531-AA5B-13E7736A8D8A}"/>
                  </a:ext>
                </a:extLst>
              </p:cNvPr>
              <p:cNvSpPr>
                <a:spLocks/>
              </p:cNvSpPr>
              <p:nvPr/>
            </p:nvSpPr>
            <p:spPr bwMode="auto">
              <a:xfrm>
                <a:off x="387350" y="4221280"/>
                <a:ext cx="23813" cy="30163"/>
              </a:xfrm>
              <a:custGeom>
                <a:avLst/>
                <a:gdLst>
                  <a:gd name="T0" fmla="*/ 9 w 9"/>
                  <a:gd name="T1" fmla="*/ 6 h 11"/>
                  <a:gd name="T2" fmla="*/ 9 w 9"/>
                  <a:gd name="T3" fmla="*/ 3 h 11"/>
                  <a:gd name="T4" fmla="*/ 8 w 9"/>
                  <a:gd name="T5" fmla="*/ 1 h 11"/>
                  <a:gd name="T6" fmla="*/ 7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8" y="2"/>
                      <a:pt x="8" y="1"/>
                    </a:cubicBezTo>
                    <a:cubicBezTo>
                      <a:pt x="8" y="1"/>
                      <a:pt x="7" y="1"/>
                      <a:pt x="7" y="0"/>
                    </a:cubicBezTo>
                    <a:cubicBezTo>
                      <a:pt x="6" y="0"/>
                      <a:pt x="5" y="0"/>
                      <a:pt x="4" y="0"/>
                    </a:cubicBezTo>
                    <a:cubicBezTo>
                      <a:pt x="4" y="0"/>
                      <a:pt x="3" y="0"/>
                      <a:pt x="2" y="0"/>
                    </a:cubicBezTo>
                    <a:cubicBezTo>
                      <a:pt x="2" y="0"/>
                      <a:pt x="1" y="1"/>
                      <a:pt x="1" y="1"/>
                    </a:cubicBezTo>
                    <a:cubicBezTo>
                      <a:pt x="1" y="2"/>
                      <a:pt x="0" y="2"/>
                      <a:pt x="0" y="3"/>
                    </a:cubicBezTo>
                    <a:cubicBezTo>
                      <a:pt x="0" y="4"/>
                      <a:pt x="0" y="5"/>
                      <a:pt x="0" y="6"/>
                    </a:cubicBezTo>
                    <a:cubicBezTo>
                      <a:pt x="0" y="6"/>
                      <a:pt x="0" y="7"/>
                      <a:pt x="0" y="8"/>
                    </a:cubicBezTo>
                    <a:cubicBezTo>
                      <a:pt x="0" y="9"/>
                      <a:pt x="0" y="9"/>
                      <a:pt x="1" y="10"/>
                    </a:cubicBezTo>
                    <a:cubicBezTo>
                      <a:pt x="1" y="10"/>
                      <a:pt x="2" y="11"/>
                      <a:pt x="2" y="11"/>
                    </a:cubicBezTo>
                    <a:cubicBezTo>
                      <a:pt x="3" y="11"/>
                      <a:pt x="3" y="11"/>
                      <a:pt x="4" y="11"/>
                    </a:cubicBezTo>
                    <a:cubicBezTo>
                      <a:pt x="5" y="11"/>
                      <a:pt x="6" y="11"/>
                      <a:pt x="6" y="11"/>
                    </a:cubicBezTo>
                    <a:cubicBezTo>
                      <a:pt x="7" y="11"/>
                      <a:pt x="7" y="10"/>
                      <a:pt x="8" y="10"/>
                    </a:cubicBezTo>
                    <a:cubicBezTo>
                      <a:pt x="8" y="9"/>
                      <a:pt x="8"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8" name="Freeform 8800">
                <a:extLst>
                  <a:ext uri="{FF2B5EF4-FFF2-40B4-BE49-F238E27FC236}">
                    <a16:creationId xmlns:a16="http://schemas.microsoft.com/office/drawing/2014/main" id="{339CC7AF-96CA-445A-AA01-37E0F6BF8625}"/>
                  </a:ext>
                </a:extLst>
              </p:cNvPr>
              <p:cNvSpPr>
                <a:spLocks/>
              </p:cNvSpPr>
              <p:nvPr/>
            </p:nvSpPr>
            <p:spPr bwMode="auto">
              <a:xfrm>
                <a:off x="374650" y="4211755"/>
                <a:ext cx="50800" cy="49213"/>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6"/>
                    </a:cubicBezTo>
                    <a:cubicBezTo>
                      <a:pt x="16" y="17"/>
                      <a:pt x="15" y="18"/>
                      <a:pt x="14" y="18"/>
                    </a:cubicBezTo>
                    <a:cubicBezTo>
                      <a:pt x="12" y="19"/>
                      <a:pt x="11" y="19"/>
                      <a:pt x="9" y="19"/>
                    </a:cubicBezTo>
                    <a:cubicBezTo>
                      <a:pt x="8" y="19"/>
                      <a:pt x="6" y="19"/>
                      <a:pt x="5" y="19"/>
                    </a:cubicBezTo>
                    <a:cubicBezTo>
                      <a:pt x="4" y="18"/>
                      <a:pt x="3" y="18"/>
                      <a:pt x="2" y="17"/>
                    </a:cubicBezTo>
                    <a:cubicBezTo>
                      <a:pt x="1" y="16"/>
                      <a:pt x="0" y="15"/>
                      <a:pt x="0" y="14"/>
                    </a:cubicBezTo>
                    <a:cubicBezTo>
                      <a:pt x="0" y="13"/>
                      <a:pt x="0" y="11"/>
                      <a:pt x="0" y="10"/>
                    </a:cubicBezTo>
                    <a:cubicBezTo>
                      <a:pt x="0" y="8"/>
                      <a:pt x="0" y="7"/>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2"/>
                    </a:cubicBezTo>
                    <a:cubicBezTo>
                      <a:pt x="18" y="3"/>
                      <a:pt x="18"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89" name="Freeform 8801">
                <a:extLst>
                  <a:ext uri="{FF2B5EF4-FFF2-40B4-BE49-F238E27FC236}">
                    <a16:creationId xmlns:a16="http://schemas.microsoft.com/office/drawing/2014/main" id="{31C0F56F-77A7-4DD7-A3F8-76573EDDB89C}"/>
                  </a:ext>
                </a:extLst>
              </p:cNvPr>
              <p:cNvSpPr>
                <a:spLocks/>
              </p:cNvSpPr>
              <p:nvPr/>
            </p:nvSpPr>
            <p:spPr bwMode="auto">
              <a:xfrm>
                <a:off x="436563" y="4211755"/>
                <a:ext cx="47625" cy="49213"/>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2" y="7"/>
                      <a:pt x="12" y="6"/>
                    </a:cubicBezTo>
                    <a:cubicBezTo>
                      <a:pt x="12" y="6"/>
                      <a:pt x="12" y="5"/>
                      <a:pt x="12" y="5"/>
                    </a:cubicBezTo>
                    <a:cubicBezTo>
                      <a:pt x="12"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1"/>
                      <a:pt x="16" y="2"/>
                    </a:cubicBezTo>
                    <a:cubicBezTo>
                      <a:pt x="17" y="3"/>
                      <a:pt x="17" y="4"/>
                      <a:pt x="17"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90" name="Freeform 8802">
                <a:extLst>
                  <a:ext uri="{FF2B5EF4-FFF2-40B4-BE49-F238E27FC236}">
                    <a16:creationId xmlns:a16="http://schemas.microsoft.com/office/drawing/2014/main" id="{6D363D2A-F34D-4F2C-9374-F265BA0D50C4}"/>
                  </a:ext>
                </a:extLst>
              </p:cNvPr>
              <p:cNvSpPr>
                <a:spLocks/>
              </p:cNvSpPr>
              <p:nvPr/>
            </p:nvSpPr>
            <p:spPr bwMode="auto">
              <a:xfrm>
                <a:off x="-63500" y="4192705"/>
                <a:ext cx="96838" cy="68263"/>
              </a:xfrm>
              <a:custGeom>
                <a:avLst/>
                <a:gdLst>
                  <a:gd name="T0" fmla="*/ 30 w 36"/>
                  <a:gd name="T1" fmla="*/ 25 h 26"/>
                  <a:gd name="T2" fmla="*/ 30 w 36"/>
                  <a:gd name="T3" fmla="*/ 26 h 26"/>
                  <a:gd name="T4" fmla="*/ 29 w 36"/>
                  <a:gd name="T5" fmla="*/ 26 h 26"/>
                  <a:gd name="T6" fmla="*/ 28 w 36"/>
                  <a:gd name="T7" fmla="*/ 26 h 26"/>
                  <a:gd name="T8" fmla="*/ 26 w 36"/>
                  <a:gd name="T9" fmla="*/ 26 h 26"/>
                  <a:gd name="T10" fmla="*/ 24 w 36"/>
                  <a:gd name="T11" fmla="*/ 26 h 26"/>
                  <a:gd name="T12" fmla="*/ 23 w 36"/>
                  <a:gd name="T13" fmla="*/ 26 h 26"/>
                  <a:gd name="T14" fmla="*/ 23 w 36"/>
                  <a:gd name="T15" fmla="*/ 26 h 26"/>
                  <a:gd name="T16" fmla="*/ 22 w 36"/>
                  <a:gd name="T17" fmla="*/ 25 h 26"/>
                  <a:gd name="T18" fmla="*/ 18 w 36"/>
                  <a:gd name="T19" fmla="*/ 8 h 26"/>
                  <a:gd name="T20" fmla="*/ 18 w 36"/>
                  <a:gd name="T21" fmla="*/ 8 h 26"/>
                  <a:gd name="T22" fmla="*/ 14 w 36"/>
                  <a:gd name="T23" fmla="*/ 25 h 26"/>
                  <a:gd name="T24" fmla="*/ 14 w 36"/>
                  <a:gd name="T25" fmla="*/ 26 h 26"/>
                  <a:gd name="T26" fmla="*/ 13 w 36"/>
                  <a:gd name="T27" fmla="*/ 26 h 26"/>
                  <a:gd name="T28" fmla="*/ 12 w 36"/>
                  <a:gd name="T29" fmla="*/ 26 h 26"/>
                  <a:gd name="T30" fmla="*/ 10 w 36"/>
                  <a:gd name="T31" fmla="*/ 26 h 26"/>
                  <a:gd name="T32" fmla="*/ 8 w 36"/>
                  <a:gd name="T33" fmla="*/ 26 h 26"/>
                  <a:gd name="T34" fmla="*/ 7 w 36"/>
                  <a:gd name="T35" fmla="*/ 26 h 26"/>
                  <a:gd name="T36" fmla="*/ 7 w 36"/>
                  <a:gd name="T37" fmla="*/ 26 h 26"/>
                  <a:gd name="T38" fmla="*/ 6 w 36"/>
                  <a:gd name="T39" fmla="*/ 25 h 26"/>
                  <a:gd name="T40" fmla="*/ 0 w 36"/>
                  <a:gd name="T41" fmla="*/ 2 h 26"/>
                  <a:gd name="T42" fmla="*/ 0 w 36"/>
                  <a:gd name="T43" fmla="*/ 1 h 26"/>
                  <a:gd name="T44" fmla="*/ 0 w 36"/>
                  <a:gd name="T45" fmla="*/ 0 h 26"/>
                  <a:gd name="T46" fmla="*/ 1 w 36"/>
                  <a:gd name="T47" fmla="*/ 0 h 26"/>
                  <a:gd name="T48" fmla="*/ 3 w 36"/>
                  <a:gd name="T49" fmla="*/ 0 h 26"/>
                  <a:gd name="T50" fmla="*/ 4 w 36"/>
                  <a:gd name="T51" fmla="*/ 0 h 26"/>
                  <a:gd name="T52" fmla="*/ 5 w 36"/>
                  <a:gd name="T53" fmla="*/ 0 h 26"/>
                  <a:gd name="T54" fmla="*/ 6 w 36"/>
                  <a:gd name="T55" fmla="*/ 0 h 26"/>
                  <a:gd name="T56" fmla="*/ 6 w 36"/>
                  <a:gd name="T57" fmla="*/ 1 h 26"/>
                  <a:gd name="T58" fmla="*/ 10 w 36"/>
                  <a:gd name="T59" fmla="*/ 21 h 26"/>
                  <a:gd name="T60" fmla="*/ 10 w 36"/>
                  <a:gd name="T61" fmla="*/ 21 h 26"/>
                  <a:gd name="T62" fmla="*/ 15 w 36"/>
                  <a:gd name="T63" fmla="*/ 1 h 26"/>
                  <a:gd name="T64" fmla="*/ 15 w 36"/>
                  <a:gd name="T65" fmla="*/ 0 h 26"/>
                  <a:gd name="T66" fmla="*/ 16 w 36"/>
                  <a:gd name="T67" fmla="*/ 0 h 26"/>
                  <a:gd name="T68" fmla="*/ 17 w 36"/>
                  <a:gd name="T69" fmla="*/ 0 h 26"/>
                  <a:gd name="T70" fmla="*/ 18 w 36"/>
                  <a:gd name="T71" fmla="*/ 0 h 26"/>
                  <a:gd name="T72" fmla="*/ 20 w 36"/>
                  <a:gd name="T73" fmla="*/ 0 h 26"/>
                  <a:gd name="T74" fmla="*/ 21 w 36"/>
                  <a:gd name="T75" fmla="*/ 0 h 26"/>
                  <a:gd name="T76" fmla="*/ 21 w 36"/>
                  <a:gd name="T77" fmla="*/ 0 h 26"/>
                  <a:gd name="T78" fmla="*/ 21 w 36"/>
                  <a:gd name="T79" fmla="*/ 1 h 26"/>
                  <a:gd name="T80" fmla="*/ 26 w 36"/>
                  <a:gd name="T81" fmla="*/ 21 h 26"/>
                  <a:gd name="T82" fmla="*/ 26 w 36"/>
                  <a:gd name="T83" fmla="*/ 21 h 26"/>
                  <a:gd name="T84" fmla="*/ 31 w 36"/>
                  <a:gd name="T85" fmla="*/ 1 h 26"/>
                  <a:gd name="T86" fmla="*/ 31 w 36"/>
                  <a:gd name="T87" fmla="*/ 0 h 26"/>
                  <a:gd name="T88" fmla="*/ 32 w 36"/>
                  <a:gd name="T89" fmla="*/ 0 h 26"/>
                  <a:gd name="T90" fmla="*/ 32 w 36"/>
                  <a:gd name="T91" fmla="*/ 0 h 26"/>
                  <a:gd name="T92" fmla="*/ 34 w 36"/>
                  <a:gd name="T93" fmla="*/ 0 h 26"/>
                  <a:gd name="T94" fmla="*/ 35 w 36"/>
                  <a:gd name="T95" fmla="*/ 0 h 26"/>
                  <a:gd name="T96" fmla="*/ 36 w 36"/>
                  <a:gd name="T97" fmla="*/ 0 h 26"/>
                  <a:gd name="T98" fmla="*/ 36 w 36"/>
                  <a:gd name="T99" fmla="*/ 1 h 26"/>
                  <a:gd name="T100" fmla="*/ 36 w 36"/>
                  <a:gd name="T101" fmla="*/ 2 h 26"/>
                  <a:gd name="T102" fmla="*/ 30 w 36"/>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6">
                    <a:moveTo>
                      <a:pt x="30" y="25"/>
                    </a:moveTo>
                    <a:cubicBezTo>
                      <a:pt x="30" y="25"/>
                      <a:pt x="30" y="25"/>
                      <a:pt x="30" y="26"/>
                    </a:cubicBezTo>
                    <a:cubicBezTo>
                      <a:pt x="30" y="26"/>
                      <a:pt x="29" y="26"/>
                      <a:pt x="29" y="26"/>
                    </a:cubicBezTo>
                    <a:cubicBezTo>
                      <a:pt x="29" y="26"/>
                      <a:pt x="28" y="26"/>
                      <a:pt x="28" y="26"/>
                    </a:cubicBezTo>
                    <a:cubicBezTo>
                      <a:pt x="27" y="26"/>
                      <a:pt x="27" y="26"/>
                      <a:pt x="26" y="26"/>
                    </a:cubicBezTo>
                    <a:cubicBezTo>
                      <a:pt x="25" y="26"/>
                      <a:pt x="25" y="26"/>
                      <a:pt x="24" y="26"/>
                    </a:cubicBezTo>
                    <a:cubicBezTo>
                      <a:pt x="24" y="26"/>
                      <a:pt x="23" y="26"/>
                      <a:pt x="23" y="26"/>
                    </a:cubicBezTo>
                    <a:cubicBezTo>
                      <a:pt x="23" y="26"/>
                      <a:pt x="23" y="26"/>
                      <a:pt x="23" y="26"/>
                    </a:cubicBezTo>
                    <a:cubicBezTo>
                      <a:pt x="22" y="25"/>
                      <a:pt x="22" y="25"/>
                      <a:pt x="22" y="25"/>
                    </a:cubicBezTo>
                    <a:cubicBezTo>
                      <a:pt x="18" y="8"/>
                      <a:pt x="18" y="8"/>
                      <a:pt x="18" y="8"/>
                    </a:cubicBezTo>
                    <a:cubicBezTo>
                      <a:pt x="18" y="8"/>
                      <a:pt x="18" y="8"/>
                      <a:pt x="18" y="8"/>
                    </a:cubicBezTo>
                    <a:cubicBezTo>
                      <a:pt x="14" y="25"/>
                      <a:pt x="14" y="25"/>
                      <a:pt x="14" y="25"/>
                    </a:cubicBezTo>
                    <a:cubicBezTo>
                      <a:pt x="14" y="25"/>
                      <a:pt x="14" y="25"/>
                      <a:pt x="14" y="26"/>
                    </a:cubicBezTo>
                    <a:cubicBezTo>
                      <a:pt x="14" y="26"/>
                      <a:pt x="13" y="26"/>
                      <a:pt x="13" y="26"/>
                    </a:cubicBezTo>
                    <a:cubicBezTo>
                      <a:pt x="13" y="26"/>
                      <a:pt x="13" y="26"/>
                      <a:pt x="12" y="26"/>
                    </a:cubicBezTo>
                    <a:cubicBezTo>
                      <a:pt x="12" y="26"/>
                      <a:pt x="11" y="26"/>
                      <a:pt x="10" y="26"/>
                    </a:cubicBezTo>
                    <a:cubicBezTo>
                      <a:pt x="9" y="26"/>
                      <a:pt x="9" y="26"/>
                      <a:pt x="8" y="26"/>
                    </a:cubicBezTo>
                    <a:cubicBezTo>
                      <a:pt x="8" y="26"/>
                      <a:pt x="8" y="26"/>
                      <a:pt x="7" y="26"/>
                    </a:cubicBezTo>
                    <a:cubicBezTo>
                      <a:pt x="7" y="26"/>
                      <a:pt x="7" y="26"/>
                      <a:pt x="7" y="26"/>
                    </a:cubicBezTo>
                    <a:cubicBezTo>
                      <a:pt x="7" y="25"/>
                      <a:pt x="6" y="25"/>
                      <a:pt x="6" y="25"/>
                    </a:cubicBezTo>
                    <a:cubicBezTo>
                      <a:pt x="0" y="2"/>
                      <a:pt x="0" y="2"/>
                      <a:pt x="0" y="2"/>
                    </a:cubicBezTo>
                    <a:cubicBezTo>
                      <a:pt x="0" y="1"/>
                      <a:pt x="0" y="1"/>
                      <a:pt x="0" y="1"/>
                    </a:cubicBezTo>
                    <a:cubicBezTo>
                      <a:pt x="0" y="0"/>
                      <a:pt x="0" y="0"/>
                      <a:pt x="0" y="0"/>
                    </a:cubicBezTo>
                    <a:cubicBezTo>
                      <a:pt x="1" y="0"/>
                      <a:pt x="1" y="0"/>
                      <a:pt x="1" y="0"/>
                    </a:cubicBezTo>
                    <a:cubicBezTo>
                      <a:pt x="2" y="0"/>
                      <a:pt x="2" y="0"/>
                      <a:pt x="3" y="0"/>
                    </a:cubicBezTo>
                    <a:cubicBezTo>
                      <a:pt x="3" y="0"/>
                      <a:pt x="4" y="0"/>
                      <a:pt x="4" y="0"/>
                    </a:cubicBezTo>
                    <a:cubicBezTo>
                      <a:pt x="5" y="0"/>
                      <a:pt x="5" y="0"/>
                      <a:pt x="5" y="0"/>
                    </a:cubicBezTo>
                    <a:cubicBezTo>
                      <a:pt x="5" y="0"/>
                      <a:pt x="6" y="0"/>
                      <a:pt x="6" y="0"/>
                    </a:cubicBezTo>
                    <a:cubicBezTo>
                      <a:pt x="6" y="0"/>
                      <a:pt x="6" y="0"/>
                      <a:pt x="6" y="1"/>
                    </a:cubicBezTo>
                    <a:cubicBezTo>
                      <a:pt x="10" y="21"/>
                      <a:pt x="10" y="21"/>
                      <a:pt x="10" y="21"/>
                    </a:cubicBezTo>
                    <a:cubicBezTo>
                      <a:pt x="10" y="21"/>
                      <a:pt x="10" y="21"/>
                      <a:pt x="10" y="21"/>
                    </a:cubicBezTo>
                    <a:cubicBezTo>
                      <a:pt x="15" y="1"/>
                      <a:pt x="15" y="1"/>
                      <a:pt x="15" y="1"/>
                    </a:cubicBezTo>
                    <a:cubicBezTo>
                      <a:pt x="15" y="1"/>
                      <a:pt x="15" y="0"/>
                      <a:pt x="15" y="0"/>
                    </a:cubicBezTo>
                    <a:cubicBezTo>
                      <a:pt x="16" y="0"/>
                      <a:pt x="16" y="0"/>
                      <a:pt x="16" y="0"/>
                    </a:cubicBezTo>
                    <a:cubicBezTo>
                      <a:pt x="16" y="0"/>
                      <a:pt x="16" y="0"/>
                      <a:pt x="17" y="0"/>
                    </a:cubicBezTo>
                    <a:cubicBezTo>
                      <a:pt x="17" y="0"/>
                      <a:pt x="18" y="0"/>
                      <a:pt x="18" y="0"/>
                    </a:cubicBezTo>
                    <a:cubicBezTo>
                      <a:pt x="19" y="0"/>
                      <a:pt x="19" y="0"/>
                      <a:pt x="20" y="0"/>
                    </a:cubicBezTo>
                    <a:cubicBezTo>
                      <a:pt x="20" y="0"/>
                      <a:pt x="21" y="0"/>
                      <a:pt x="21" y="0"/>
                    </a:cubicBezTo>
                    <a:cubicBezTo>
                      <a:pt x="21" y="0"/>
                      <a:pt x="21" y="0"/>
                      <a:pt x="21" y="0"/>
                    </a:cubicBezTo>
                    <a:cubicBezTo>
                      <a:pt x="21" y="0"/>
                      <a:pt x="21" y="1"/>
                      <a:pt x="21" y="1"/>
                    </a:cubicBezTo>
                    <a:cubicBezTo>
                      <a:pt x="26" y="21"/>
                      <a:pt x="26" y="21"/>
                      <a:pt x="26" y="21"/>
                    </a:cubicBezTo>
                    <a:cubicBezTo>
                      <a:pt x="26" y="21"/>
                      <a:pt x="26" y="21"/>
                      <a:pt x="26" y="21"/>
                    </a:cubicBezTo>
                    <a:cubicBezTo>
                      <a:pt x="31" y="1"/>
                      <a:pt x="31" y="1"/>
                      <a:pt x="31" y="1"/>
                    </a:cubicBezTo>
                    <a:cubicBezTo>
                      <a:pt x="31" y="1"/>
                      <a:pt x="31" y="0"/>
                      <a:pt x="31" y="0"/>
                    </a:cubicBezTo>
                    <a:cubicBezTo>
                      <a:pt x="31" y="0"/>
                      <a:pt x="31" y="0"/>
                      <a:pt x="32" y="0"/>
                    </a:cubicBezTo>
                    <a:cubicBezTo>
                      <a:pt x="32" y="0"/>
                      <a:pt x="32" y="0"/>
                      <a:pt x="32" y="0"/>
                    </a:cubicBezTo>
                    <a:cubicBezTo>
                      <a:pt x="33" y="0"/>
                      <a:pt x="33" y="0"/>
                      <a:pt x="34" y="0"/>
                    </a:cubicBezTo>
                    <a:cubicBezTo>
                      <a:pt x="35" y="0"/>
                      <a:pt x="35" y="0"/>
                      <a:pt x="35" y="0"/>
                    </a:cubicBezTo>
                    <a:cubicBezTo>
                      <a:pt x="36" y="0"/>
                      <a:pt x="36" y="0"/>
                      <a:pt x="36" y="0"/>
                    </a:cubicBezTo>
                    <a:cubicBezTo>
                      <a:pt x="36" y="0"/>
                      <a:pt x="36"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1" name="Freeform 8803">
                <a:extLst>
                  <a:ext uri="{FF2B5EF4-FFF2-40B4-BE49-F238E27FC236}">
                    <a16:creationId xmlns:a16="http://schemas.microsoft.com/office/drawing/2014/main" id="{AED6DAA3-AE6F-411D-9598-C939EDE4F671}"/>
                  </a:ext>
                </a:extLst>
              </p:cNvPr>
              <p:cNvSpPr>
                <a:spLocks noEditPoints="1"/>
              </p:cNvSpPr>
              <p:nvPr/>
            </p:nvSpPr>
            <p:spPr bwMode="auto">
              <a:xfrm>
                <a:off x="34925" y="4208580"/>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0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2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9"/>
                      <a:pt x="4" y="9"/>
                      <a:pt x="6" y="9"/>
                    </a:cubicBezTo>
                    <a:cubicBezTo>
                      <a:pt x="7" y="9"/>
                      <a:pt x="8" y="9"/>
                      <a:pt x="10" y="9"/>
                    </a:cubicBezTo>
                    <a:cubicBezTo>
                      <a:pt x="12" y="9"/>
                      <a:pt x="12" y="9"/>
                      <a:pt x="12" y="9"/>
                    </a:cubicBezTo>
                    <a:cubicBezTo>
                      <a:pt x="12" y="7"/>
                      <a:pt x="12" y="7"/>
                      <a:pt x="12" y="7"/>
                    </a:cubicBezTo>
                    <a:cubicBezTo>
                      <a:pt x="12" y="7"/>
                      <a:pt x="12" y="6"/>
                      <a:pt x="12" y="6"/>
                    </a:cubicBezTo>
                    <a:cubicBezTo>
                      <a:pt x="11" y="5"/>
                      <a:pt x="11" y="5"/>
                      <a:pt x="11" y="5"/>
                    </a:cubicBezTo>
                    <a:cubicBezTo>
                      <a:pt x="11" y="5"/>
                      <a:pt x="10" y="4"/>
                      <a:pt x="10" y="4"/>
                    </a:cubicBezTo>
                    <a:cubicBezTo>
                      <a:pt x="10" y="4"/>
                      <a:pt x="9" y="4"/>
                      <a:pt x="8" y="4"/>
                    </a:cubicBezTo>
                    <a:cubicBezTo>
                      <a:pt x="7" y="4"/>
                      <a:pt x="7" y="4"/>
                      <a:pt x="6" y="4"/>
                    </a:cubicBezTo>
                    <a:cubicBezTo>
                      <a:pt x="5" y="4"/>
                      <a:pt x="5" y="5"/>
                      <a:pt x="4" y="5"/>
                    </a:cubicBezTo>
                    <a:cubicBezTo>
                      <a:pt x="4" y="5"/>
                      <a:pt x="3" y="5"/>
                      <a:pt x="3" y="6"/>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0"/>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2"/>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2" name="Freeform 8804">
                <a:extLst>
                  <a:ext uri="{FF2B5EF4-FFF2-40B4-BE49-F238E27FC236}">
                    <a16:creationId xmlns:a16="http://schemas.microsoft.com/office/drawing/2014/main" id="{4AF50ED3-D9AE-4E02-8A75-55D3139922D8}"/>
                  </a:ext>
                </a:extLst>
              </p:cNvPr>
              <p:cNvSpPr>
                <a:spLocks/>
              </p:cNvSpPr>
              <p:nvPr/>
            </p:nvSpPr>
            <p:spPr bwMode="auto">
              <a:xfrm>
                <a:off x="92075" y="4208580"/>
                <a:ext cx="36513"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1 h 21"/>
                  <a:gd name="T12" fmla="*/ 2 w 14"/>
                  <a:gd name="T13" fmla="*/ 20 h 21"/>
                  <a:gd name="T14" fmla="*/ 1 w 14"/>
                  <a:gd name="T15" fmla="*/ 20 h 21"/>
                  <a:gd name="T16" fmla="*/ 0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4 h 21"/>
                  <a:gd name="T64" fmla="*/ 2 w 14"/>
                  <a:gd name="T65" fmla="*/ 2 h 21"/>
                  <a:gd name="T66" fmla="*/ 4 w 14"/>
                  <a:gd name="T67" fmla="*/ 1 h 21"/>
                  <a:gd name="T68" fmla="*/ 7 w 14"/>
                  <a:gd name="T69" fmla="*/ 0 h 21"/>
                  <a:gd name="T70" fmla="*/ 9 w 14"/>
                  <a:gd name="T71" fmla="*/ 0 h 21"/>
                  <a:gd name="T72" fmla="*/ 11 w 14"/>
                  <a:gd name="T73" fmla="*/ 1 h 21"/>
                  <a:gd name="T74" fmla="*/ 12 w 14"/>
                  <a:gd name="T75" fmla="*/ 1 h 21"/>
                  <a:gd name="T76" fmla="*/ 12 w 14"/>
                  <a:gd name="T77" fmla="*/ 1 h 21"/>
                  <a:gd name="T78" fmla="*/ 13 w 14"/>
                  <a:gd name="T79" fmla="*/ 2 h 21"/>
                  <a:gd name="T80" fmla="*/ 13 w 14"/>
                  <a:gd name="T81" fmla="*/ 2 h 21"/>
                  <a:gd name="T82" fmla="*/ 13 w 14"/>
                  <a:gd name="T83" fmla="*/ 2 h 21"/>
                  <a:gd name="T84" fmla="*/ 13 w 14"/>
                  <a:gd name="T85" fmla="*/ 3 h 21"/>
                  <a:gd name="T86" fmla="*/ 13 w 14"/>
                  <a:gd name="T87" fmla="*/ 4 h 21"/>
                  <a:gd name="T88" fmla="*/ 13 w 14"/>
                  <a:gd name="T89" fmla="*/ 5 h 21"/>
                  <a:gd name="T90" fmla="*/ 12 w 14"/>
                  <a:gd name="T91" fmla="*/ 5 h 21"/>
                  <a:gd name="T92" fmla="*/ 12 w 14"/>
                  <a:gd name="T93" fmla="*/ 5 h 21"/>
                  <a:gd name="T94" fmla="*/ 12 w 14"/>
                  <a:gd name="T95" fmla="*/ 5 h 21"/>
                  <a:gd name="T96" fmla="*/ 11 w 14"/>
                  <a:gd name="T97" fmla="*/ 4 h 21"/>
                  <a:gd name="T98" fmla="*/ 9 w 14"/>
                  <a:gd name="T99" fmla="*/ 4 h 21"/>
                  <a:gd name="T100" fmla="*/ 8 w 14"/>
                  <a:gd name="T101" fmla="*/ 4 h 21"/>
                  <a:gd name="T102" fmla="*/ 6 w 14"/>
                  <a:gd name="T103" fmla="*/ 4 h 21"/>
                  <a:gd name="T104" fmla="*/ 5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9 w 14"/>
                  <a:gd name="T117" fmla="*/ 9 h 21"/>
                  <a:gd name="T118" fmla="*/ 11 w 14"/>
                  <a:gd name="T119" fmla="*/ 10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9"/>
                      <a:pt x="12" y="19"/>
                    </a:cubicBezTo>
                    <a:cubicBezTo>
                      <a:pt x="11" y="20"/>
                      <a:pt x="10" y="20"/>
                      <a:pt x="9" y="20"/>
                    </a:cubicBezTo>
                    <a:cubicBezTo>
                      <a:pt x="8" y="21"/>
                      <a:pt x="7" y="21"/>
                      <a:pt x="6" y="21"/>
                    </a:cubicBezTo>
                    <a:cubicBezTo>
                      <a:pt x="5" y="21"/>
                      <a:pt x="5" y="21"/>
                      <a:pt x="4" y="21"/>
                    </a:cubicBezTo>
                    <a:cubicBezTo>
                      <a:pt x="3" y="20"/>
                      <a:pt x="3" y="20"/>
                      <a:pt x="2" y="20"/>
                    </a:cubicBezTo>
                    <a:cubicBezTo>
                      <a:pt x="2" y="20"/>
                      <a:pt x="1" y="20"/>
                      <a:pt x="1" y="20"/>
                    </a:cubicBezTo>
                    <a:cubicBezTo>
                      <a:pt x="1" y="19"/>
                      <a:pt x="0" y="19"/>
                      <a:pt x="0"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0" y="15"/>
                      <a:pt x="0" y="15"/>
                      <a:pt x="1" y="15"/>
                    </a:cubicBezTo>
                    <a:cubicBezTo>
                      <a:pt x="1" y="15"/>
                      <a:pt x="1" y="15"/>
                      <a:pt x="1" y="16"/>
                    </a:cubicBezTo>
                    <a:cubicBezTo>
                      <a:pt x="2" y="16"/>
                      <a:pt x="2" y="16"/>
                      <a:pt x="2" y="16"/>
                    </a:cubicBezTo>
                    <a:cubicBezTo>
                      <a:pt x="3" y="16"/>
                      <a:pt x="3" y="16"/>
                      <a:pt x="4" y="17"/>
                    </a:cubicBezTo>
                    <a:cubicBezTo>
                      <a:pt x="4" y="17"/>
                      <a:pt x="5" y="17"/>
                      <a:pt x="6" y="17"/>
                    </a:cubicBezTo>
                    <a:cubicBezTo>
                      <a:pt x="6" y="17"/>
                      <a:pt x="7" y="17"/>
                      <a:pt x="7" y="17"/>
                    </a:cubicBezTo>
                    <a:cubicBezTo>
                      <a:pt x="7" y="17"/>
                      <a:pt x="8" y="17"/>
                      <a:pt x="8" y="16"/>
                    </a:cubicBezTo>
                    <a:cubicBezTo>
                      <a:pt x="8" y="16"/>
                      <a:pt x="8" y="16"/>
                      <a:pt x="9" y="16"/>
                    </a:cubicBezTo>
                    <a:cubicBezTo>
                      <a:pt x="9" y="15"/>
                      <a:pt x="9" y="15"/>
                      <a:pt x="9" y="15"/>
                    </a:cubicBezTo>
                    <a:cubicBezTo>
                      <a:pt x="9" y="14"/>
                      <a:pt x="9" y="14"/>
                      <a:pt x="8" y="14"/>
                    </a:cubicBezTo>
                    <a:cubicBezTo>
                      <a:pt x="8" y="13"/>
                      <a:pt x="8" y="13"/>
                      <a:pt x="7" y="13"/>
                    </a:cubicBezTo>
                    <a:cubicBezTo>
                      <a:pt x="7" y="13"/>
                      <a:pt x="7" y="13"/>
                      <a:pt x="6" y="12"/>
                    </a:cubicBezTo>
                    <a:cubicBezTo>
                      <a:pt x="5" y="12"/>
                      <a:pt x="5" y="12"/>
                      <a:pt x="4" y="12"/>
                    </a:cubicBezTo>
                    <a:cubicBezTo>
                      <a:pt x="4" y="11"/>
                      <a:pt x="3" y="11"/>
                      <a:pt x="3" y="11"/>
                    </a:cubicBezTo>
                    <a:cubicBezTo>
                      <a:pt x="2" y="11"/>
                      <a:pt x="2" y="10"/>
                      <a:pt x="1" y="10"/>
                    </a:cubicBezTo>
                    <a:cubicBezTo>
                      <a:pt x="1" y="9"/>
                      <a:pt x="1" y="9"/>
                      <a:pt x="0" y="8"/>
                    </a:cubicBezTo>
                    <a:cubicBezTo>
                      <a:pt x="0" y="8"/>
                      <a:pt x="0" y="7"/>
                      <a:pt x="0" y="6"/>
                    </a:cubicBezTo>
                    <a:cubicBezTo>
                      <a:pt x="0" y="5"/>
                      <a:pt x="0" y="4"/>
                      <a:pt x="0" y="4"/>
                    </a:cubicBezTo>
                    <a:cubicBezTo>
                      <a:pt x="1" y="3"/>
                      <a:pt x="1" y="2"/>
                      <a:pt x="2" y="2"/>
                    </a:cubicBezTo>
                    <a:cubicBezTo>
                      <a:pt x="3" y="1"/>
                      <a:pt x="3" y="1"/>
                      <a:pt x="4" y="1"/>
                    </a:cubicBezTo>
                    <a:cubicBezTo>
                      <a:pt x="5" y="0"/>
                      <a:pt x="6" y="0"/>
                      <a:pt x="7" y="0"/>
                    </a:cubicBezTo>
                    <a:cubicBezTo>
                      <a:pt x="8" y="0"/>
                      <a:pt x="9" y="0"/>
                      <a:pt x="9" y="0"/>
                    </a:cubicBezTo>
                    <a:cubicBezTo>
                      <a:pt x="10" y="0"/>
                      <a:pt x="10" y="0"/>
                      <a:pt x="11" y="1"/>
                    </a:cubicBezTo>
                    <a:cubicBezTo>
                      <a:pt x="11" y="1"/>
                      <a:pt x="11" y="1"/>
                      <a:pt x="12" y="1"/>
                    </a:cubicBezTo>
                    <a:cubicBezTo>
                      <a:pt x="12" y="1"/>
                      <a:pt x="12" y="1"/>
                      <a:pt x="12" y="1"/>
                    </a:cubicBezTo>
                    <a:cubicBezTo>
                      <a:pt x="12" y="1"/>
                      <a:pt x="13" y="1"/>
                      <a:pt x="13" y="2"/>
                    </a:cubicBezTo>
                    <a:cubicBezTo>
                      <a:pt x="13" y="2"/>
                      <a:pt x="13" y="2"/>
                      <a:pt x="13" y="2"/>
                    </a:cubicBezTo>
                    <a:cubicBezTo>
                      <a:pt x="13" y="2"/>
                      <a:pt x="13" y="2"/>
                      <a:pt x="13" y="2"/>
                    </a:cubicBezTo>
                    <a:cubicBezTo>
                      <a:pt x="13" y="3"/>
                      <a:pt x="13" y="3"/>
                      <a:pt x="13" y="3"/>
                    </a:cubicBezTo>
                    <a:cubicBezTo>
                      <a:pt x="13" y="4"/>
                      <a:pt x="13" y="4"/>
                      <a:pt x="13" y="4"/>
                    </a:cubicBezTo>
                    <a:cubicBezTo>
                      <a:pt x="13" y="4"/>
                      <a:pt x="13" y="5"/>
                      <a:pt x="13" y="5"/>
                    </a:cubicBezTo>
                    <a:cubicBezTo>
                      <a:pt x="13" y="5"/>
                      <a:pt x="13" y="5"/>
                      <a:pt x="12" y="5"/>
                    </a:cubicBezTo>
                    <a:cubicBezTo>
                      <a:pt x="12" y="5"/>
                      <a:pt x="12" y="5"/>
                      <a:pt x="12" y="5"/>
                    </a:cubicBezTo>
                    <a:cubicBezTo>
                      <a:pt x="12" y="5"/>
                      <a:pt x="12" y="5"/>
                      <a:pt x="12" y="5"/>
                    </a:cubicBezTo>
                    <a:cubicBezTo>
                      <a:pt x="11" y="5"/>
                      <a:pt x="11" y="5"/>
                      <a:pt x="11" y="4"/>
                    </a:cubicBezTo>
                    <a:cubicBezTo>
                      <a:pt x="10" y="4"/>
                      <a:pt x="10" y="4"/>
                      <a:pt x="9" y="4"/>
                    </a:cubicBezTo>
                    <a:cubicBezTo>
                      <a:pt x="9" y="4"/>
                      <a:pt x="8" y="4"/>
                      <a:pt x="8" y="4"/>
                    </a:cubicBezTo>
                    <a:cubicBezTo>
                      <a:pt x="7" y="4"/>
                      <a:pt x="7" y="4"/>
                      <a:pt x="6" y="4"/>
                    </a:cubicBezTo>
                    <a:cubicBezTo>
                      <a:pt x="6" y="4"/>
                      <a:pt x="6" y="4"/>
                      <a:pt x="5" y="4"/>
                    </a:cubicBezTo>
                    <a:cubicBezTo>
                      <a:pt x="5" y="4"/>
                      <a:pt x="5" y="5"/>
                      <a:pt x="5" y="5"/>
                    </a:cubicBezTo>
                    <a:cubicBezTo>
                      <a:pt x="5" y="5"/>
                      <a:pt x="5" y="5"/>
                      <a:pt x="5" y="6"/>
                    </a:cubicBezTo>
                    <a:cubicBezTo>
                      <a:pt x="5" y="6"/>
                      <a:pt x="5" y="6"/>
                      <a:pt x="5" y="7"/>
                    </a:cubicBezTo>
                    <a:cubicBezTo>
                      <a:pt x="5" y="7"/>
                      <a:pt x="6" y="7"/>
                      <a:pt x="6" y="7"/>
                    </a:cubicBezTo>
                    <a:cubicBezTo>
                      <a:pt x="7" y="8"/>
                      <a:pt x="7" y="8"/>
                      <a:pt x="8" y="8"/>
                    </a:cubicBezTo>
                    <a:cubicBezTo>
                      <a:pt x="8" y="8"/>
                      <a:pt x="9" y="8"/>
                      <a:pt x="9" y="9"/>
                    </a:cubicBezTo>
                    <a:cubicBezTo>
                      <a:pt x="10" y="9"/>
                      <a:pt x="10" y="9"/>
                      <a:pt x="11" y="10"/>
                    </a:cubicBezTo>
                    <a:cubicBezTo>
                      <a:pt x="11" y="10"/>
                      <a:pt x="12" y="10"/>
                      <a:pt x="12" y="11"/>
                    </a:cubicBezTo>
                    <a:cubicBezTo>
                      <a:pt x="13" y="11"/>
                      <a:pt x="13" y="12"/>
                      <a:pt x="13" y="12"/>
                    </a:cubicBezTo>
                    <a:cubicBezTo>
                      <a:pt x="14" y="13"/>
                      <a:pt x="14" y="14"/>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3" name="Freeform 8805">
                <a:extLst>
                  <a:ext uri="{FF2B5EF4-FFF2-40B4-BE49-F238E27FC236}">
                    <a16:creationId xmlns:a16="http://schemas.microsoft.com/office/drawing/2014/main" id="{BE6FE522-E8A7-4B93-AD7E-907B0AE209F0}"/>
                  </a:ext>
                </a:extLst>
              </p:cNvPr>
              <p:cNvSpPr>
                <a:spLocks/>
              </p:cNvSpPr>
              <p:nvPr/>
            </p:nvSpPr>
            <p:spPr bwMode="auto">
              <a:xfrm>
                <a:off x="139700" y="4187942"/>
                <a:ext cx="46038" cy="73025"/>
              </a:xfrm>
              <a:custGeom>
                <a:avLst/>
                <a:gdLst>
                  <a:gd name="T0" fmla="*/ 17 w 17"/>
                  <a:gd name="T1" fmla="*/ 27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7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7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7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0 w 17"/>
                  <a:gd name="T73" fmla="*/ 8 h 28"/>
                  <a:gd name="T74" fmla="*/ 14 w 17"/>
                  <a:gd name="T75" fmla="*/ 9 h 28"/>
                  <a:gd name="T76" fmla="*/ 16 w 17"/>
                  <a:gd name="T77" fmla="*/ 10 h 28"/>
                  <a:gd name="T78" fmla="*/ 17 w 17"/>
                  <a:gd name="T79" fmla="*/ 13 h 28"/>
                  <a:gd name="T80" fmla="*/ 17 w 17"/>
                  <a:gd name="T81" fmla="*/ 16 h 28"/>
                  <a:gd name="T82" fmla="*/ 17 w 17"/>
                  <a:gd name="T8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7"/>
                    </a:moveTo>
                    <a:cubicBezTo>
                      <a:pt x="17" y="28"/>
                      <a:pt x="17" y="28"/>
                      <a:pt x="17" y="28"/>
                    </a:cubicBezTo>
                    <a:cubicBezTo>
                      <a:pt x="17" y="28"/>
                      <a:pt x="17" y="28"/>
                      <a:pt x="17" y="28"/>
                    </a:cubicBezTo>
                    <a:cubicBezTo>
                      <a:pt x="16" y="28"/>
                      <a:pt x="16" y="28"/>
                      <a:pt x="16" y="28"/>
                    </a:cubicBezTo>
                    <a:cubicBezTo>
                      <a:pt x="15" y="28"/>
                      <a:pt x="15" y="28"/>
                      <a:pt x="15" y="28"/>
                    </a:cubicBezTo>
                    <a:cubicBezTo>
                      <a:pt x="14" y="28"/>
                      <a:pt x="14" y="28"/>
                      <a:pt x="13" y="28"/>
                    </a:cubicBezTo>
                    <a:cubicBezTo>
                      <a:pt x="13" y="28"/>
                      <a:pt x="13" y="28"/>
                      <a:pt x="13" y="28"/>
                    </a:cubicBezTo>
                    <a:cubicBezTo>
                      <a:pt x="12" y="28"/>
                      <a:pt x="12" y="28"/>
                      <a:pt x="12" y="28"/>
                    </a:cubicBezTo>
                    <a:cubicBezTo>
                      <a:pt x="12" y="28"/>
                      <a:pt x="12" y="28"/>
                      <a:pt x="12" y="27"/>
                    </a:cubicBezTo>
                    <a:cubicBezTo>
                      <a:pt x="12" y="17"/>
                      <a:pt x="12" y="17"/>
                      <a:pt x="12" y="17"/>
                    </a:cubicBezTo>
                    <a:cubicBezTo>
                      <a:pt x="12" y="16"/>
                      <a:pt x="12" y="15"/>
                      <a:pt x="12" y="15"/>
                    </a:cubicBezTo>
                    <a:cubicBezTo>
                      <a:pt x="12" y="14"/>
                      <a:pt x="11" y="14"/>
                      <a:pt x="11" y="14"/>
                    </a:cubicBezTo>
                    <a:cubicBezTo>
                      <a:pt x="11" y="13"/>
                      <a:pt x="11" y="13"/>
                      <a:pt x="10" y="13"/>
                    </a:cubicBezTo>
                    <a:cubicBezTo>
                      <a:pt x="10" y="13"/>
                      <a:pt x="9" y="13"/>
                      <a:pt x="9" y="13"/>
                    </a:cubicBezTo>
                    <a:cubicBezTo>
                      <a:pt x="8" y="13"/>
                      <a:pt x="8" y="13"/>
                      <a:pt x="7" y="13"/>
                    </a:cubicBezTo>
                    <a:cubicBezTo>
                      <a:pt x="6" y="14"/>
                      <a:pt x="6" y="14"/>
                      <a:pt x="5" y="15"/>
                    </a:cubicBezTo>
                    <a:cubicBezTo>
                      <a:pt x="5" y="27"/>
                      <a:pt x="5" y="27"/>
                      <a:pt x="5" y="27"/>
                    </a:cubicBezTo>
                    <a:cubicBezTo>
                      <a:pt x="5" y="28"/>
                      <a:pt x="5" y="28"/>
                      <a:pt x="5" y="28"/>
                    </a:cubicBezTo>
                    <a:cubicBezTo>
                      <a:pt x="5" y="28"/>
                      <a:pt x="4"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7"/>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4" y="0"/>
                      <a:pt x="5" y="0"/>
                      <a:pt x="5" y="0"/>
                    </a:cubicBezTo>
                    <a:cubicBezTo>
                      <a:pt x="5" y="0"/>
                      <a:pt x="5" y="0"/>
                      <a:pt x="5" y="1"/>
                    </a:cubicBezTo>
                    <a:cubicBezTo>
                      <a:pt x="5" y="11"/>
                      <a:pt x="5" y="11"/>
                      <a:pt x="5" y="11"/>
                    </a:cubicBezTo>
                    <a:cubicBezTo>
                      <a:pt x="6" y="10"/>
                      <a:pt x="7" y="9"/>
                      <a:pt x="8" y="9"/>
                    </a:cubicBezTo>
                    <a:cubicBezTo>
                      <a:pt x="8" y="8"/>
                      <a:pt x="9" y="8"/>
                      <a:pt x="10" y="8"/>
                    </a:cubicBezTo>
                    <a:cubicBezTo>
                      <a:pt x="12" y="8"/>
                      <a:pt x="13" y="8"/>
                      <a:pt x="14" y="9"/>
                    </a:cubicBezTo>
                    <a:cubicBezTo>
                      <a:pt x="14" y="9"/>
                      <a:pt x="15" y="10"/>
                      <a:pt x="16" y="10"/>
                    </a:cubicBezTo>
                    <a:cubicBezTo>
                      <a:pt x="16" y="11"/>
                      <a:pt x="17" y="12"/>
                      <a:pt x="17" y="13"/>
                    </a:cubicBezTo>
                    <a:cubicBezTo>
                      <a:pt x="17" y="14"/>
                      <a:pt x="17" y="15"/>
                      <a:pt x="17" y="16"/>
                    </a:cubicBezTo>
                    <a:lnTo>
                      <a:pt x="17"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4" name="Freeform 8806">
                <a:extLst>
                  <a:ext uri="{FF2B5EF4-FFF2-40B4-BE49-F238E27FC236}">
                    <a16:creationId xmlns:a16="http://schemas.microsoft.com/office/drawing/2014/main" id="{F67CCFFB-C73D-4F61-BD40-1E6DEFB027DC}"/>
                  </a:ext>
                </a:extLst>
              </p:cNvPr>
              <p:cNvSpPr>
                <a:spLocks noEditPoints="1"/>
              </p:cNvSpPr>
              <p:nvPr/>
            </p:nvSpPr>
            <p:spPr bwMode="auto">
              <a:xfrm>
                <a:off x="198438" y="4187942"/>
                <a:ext cx="15875" cy="73025"/>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9 h 28"/>
                  <a:gd name="T42" fmla="*/ 1 w 6"/>
                  <a:gd name="T43" fmla="*/ 8 h 28"/>
                  <a:gd name="T44" fmla="*/ 3 w 6"/>
                  <a:gd name="T45" fmla="*/ 8 h 28"/>
                  <a:gd name="T46" fmla="*/ 4 w 6"/>
                  <a:gd name="T47" fmla="*/ 8 h 28"/>
                  <a:gd name="T48" fmla="*/ 5 w 6"/>
                  <a:gd name="T49" fmla="*/ 9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5"/>
                      <a:pt x="5" y="5"/>
                    </a:cubicBezTo>
                    <a:cubicBezTo>
                      <a:pt x="5" y="6"/>
                      <a:pt x="4" y="6"/>
                      <a:pt x="3" y="6"/>
                    </a:cubicBezTo>
                    <a:cubicBezTo>
                      <a:pt x="2" y="6"/>
                      <a:pt x="1" y="6"/>
                      <a:pt x="0" y="5"/>
                    </a:cubicBezTo>
                    <a:cubicBezTo>
                      <a:pt x="0" y="5"/>
                      <a:pt x="0" y="4"/>
                      <a:pt x="0" y="3"/>
                    </a:cubicBezTo>
                    <a:cubicBezTo>
                      <a:pt x="0" y="2"/>
                      <a:pt x="0" y="1"/>
                      <a:pt x="0" y="1"/>
                    </a:cubicBezTo>
                    <a:cubicBezTo>
                      <a:pt x="1" y="1"/>
                      <a:pt x="2" y="0"/>
                      <a:pt x="3" y="0"/>
                    </a:cubicBezTo>
                    <a:cubicBezTo>
                      <a:pt x="4" y="0"/>
                      <a:pt x="5" y="1"/>
                      <a:pt x="5" y="1"/>
                    </a:cubicBezTo>
                    <a:cubicBezTo>
                      <a:pt x="5" y="1"/>
                      <a:pt x="6" y="2"/>
                      <a:pt x="6" y="3"/>
                    </a:cubicBezTo>
                    <a:close/>
                    <a:moveTo>
                      <a:pt x="5" y="27"/>
                    </a:moveTo>
                    <a:cubicBezTo>
                      <a:pt x="5" y="28"/>
                      <a:pt x="5" y="28"/>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1" y="28"/>
                      <a:pt x="0" y="28"/>
                      <a:pt x="0" y="28"/>
                    </a:cubicBezTo>
                    <a:cubicBezTo>
                      <a:pt x="0" y="28"/>
                      <a:pt x="0" y="28"/>
                      <a:pt x="0" y="27"/>
                    </a:cubicBezTo>
                    <a:cubicBezTo>
                      <a:pt x="0" y="9"/>
                      <a:pt x="0" y="9"/>
                      <a:pt x="0" y="9"/>
                    </a:cubicBezTo>
                    <a:cubicBezTo>
                      <a:pt x="0" y="9"/>
                      <a:pt x="0" y="9"/>
                      <a:pt x="0" y="9"/>
                    </a:cubicBezTo>
                    <a:cubicBezTo>
                      <a:pt x="0" y="9"/>
                      <a:pt x="1" y="9"/>
                      <a:pt x="1" y="9"/>
                    </a:cubicBezTo>
                    <a:cubicBezTo>
                      <a:pt x="1" y="9"/>
                      <a:pt x="1" y="9"/>
                      <a:pt x="1" y="8"/>
                    </a:cubicBezTo>
                    <a:cubicBezTo>
                      <a:pt x="2" y="8"/>
                      <a:pt x="2" y="8"/>
                      <a:pt x="3" y="8"/>
                    </a:cubicBezTo>
                    <a:cubicBezTo>
                      <a:pt x="3" y="8"/>
                      <a:pt x="4" y="8"/>
                      <a:pt x="4" y="8"/>
                    </a:cubicBezTo>
                    <a:cubicBezTo>
                      <a:pt x="4" y="9"/>
                      <a:pt x="5" y="9"/>
                      <a:pt x="5" y="9"/>
                    </a:cubicBezTo>
                    <a:cubicBezTo>
                      <a:pt x="5" y="9"/>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5" name="Freeform 8807">
                <a:extLst>
                  <a:ext uri="{FF2B5EF4-FFF2-40B4-BE49-F238E27FC236}">
                    <a16:creationId xmlns:a16="http://schemas.microsoft.com/office/drawing/2014/main" id="{44943837-7C30-4005-8527-35B4EC8AC73D}"/>
                  </a:ext>
                </a:extLst>
              </p:cNvPr>
              <p:cNvSpPr>
                <a:spLocks/>
              </p:cNvSpPr>
              <p:nvPr/>
            </p:nvSpPr>
            <p:spPr bwMode="auto">
              <a:xfrm>
                <a:off x="225425" y="4208580"/>
                <a:ext cx="47625" cy="52388"/>
              </a:xfrm>
              <a:custGeom>
                <a:avLst/>
                <a:gdLst>
                  <a:gd name="T0" fmla="*/ 18 w 18"/>
                  <a:gd name="T1" fmla="*/ 19 h 20"/>
                  <a:gd name="T2" fmla="*/ 18 w 18"/>
                  <a:gd name="T3" fmla="*/ 20 h 20"/>
                  <a:gd name="T4" fmla="*/ 17 w 18"/>
                  <a:gd name="T5" fmla="*/ 20 h 20"/>
                  <a:gd name="T6" fmla="*/ 17 w 18"/>
                  <a:gd name="T7" fmla="*/ 20 h 20"/>
                  <a:gd name="T8" fmla="*/ 15 w 18"/>
                  <a:gd name="T9" fmla="*/ 20 h 20"/>
                  <a:gd name="T10" fmla="*/ 14 w 18"/>
                  <a:gd name="T11" fmla="*/ 20 h 20"/>
                  <a:gd name="T12" fmla="*/ 13 w 18"/>
                  <a:gd name="T13" fmla="*/ 20 h 20"/>
                  <a:gd name="T14" fmla="*/ 13 w 18"/>
                  <a:gd name="T15" fmla="*/ 20 h 20"/>
                  <a:gd name="T16" fmla="*/ 13 w 18"/>
                  <a:gd name="T17" fmla="*/ 19 h 20"/>
                  <a:gd name="T18" fmla="*/ 13 w 18"/>
                  <a:gd name="T19" fmla="*/ 9 h 20"/>
                  <a:gd name="T20" fmla="*/ 13 w 18"/>
                  <a:gd name="T21" fmla="*/ 7 h 20"/>
                  <a:gd name="T22" fmla="*/ 12 w 18"/>
                  <a:gd name="T23" fmla="*/ 6 h 20"/>
                  <a:gd name="T24" fmla="*/ 11 w 18"/>
                  <a:gd name="T25" fmla="*/ 5 h 20"/>
                  <a:gd name="T26" fmla="*/ 10 w 18"/>
                  <a:gd name="T27" fmla="*/ 5 h 20"/>
                  <a:gd name="T28" fmla="*/ 8 w 18"/>
                  <a:gd name="T29" fmla="*/ 5 h 20"/>
                  <a:gd name="T30" fmla="*/ 6 w 18"/>
                  <a:gd name="T31" fmla="*/ 7 h 20"/>
                  <a:gd name="T32" fmla="*/ 6 w 18"/>
                  <a:gd name="T33" fmla="*/ 19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1 w 18"/>
                  <a:gd name="T47" fmla="*/ 20 h 20"/>
                  <a:gd name="T48" fmla="*/ 0 w 18"/>
                  <a:gd name="T49" fmla="*/ 19 h 20"/>
                  <a:gd name="T50" fmla="*/ 0 w 18"/>
                  <a:gd name="T51" fmla="*/ 1 h 20"/>
                  <a:gd name="T52" fmla="*/ 1 w 18"/>
                  <a:gd name="T53" fmla="*/ 1 h 20"/>
                  <a:gd name="T54" fmla="*/ 1 w 18"/>
                  <a:gd name="T55" fmla="*/ 1 h 20"/>
                  <a:gd name="T56" fmla="*/ 2 w 18"/>
                  <a:gd name="T57" fmla="*/ 0 h 20"/>
                  <a:gd name="T58" fmla="*/ 3 w 18"/>
                  <a:gd name="T59" fmla="*/ 0 h 20"/>
                  <a:gd name="T60" fmla="*/ 4 w 18"/>
                  <a:gd name="T61" fmla="*/ 0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8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20"/>
                      <a:pt x="18" y="20"/>
                      <a:pt x="18" y="20"/>
                    </a:cubicBezTo>
                    <a:cubicBezTo>
                      <a:pt x="18" y="20"/>
                      <a:pt x="18" y="20"/>
                      <a:pt x="17" y="20"/>
                    </a:cubicBezTo>
                    <a:cubicBezTo>
                      <a:pt x="17" y="20"/>
                      <a:pt x="17" y="20"/>
                      <a:pt x="17"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19"/>
                    </a:cubicBezTo>
                    <a:cubicBezTo>
                      <a:pt x="13" y="9"/>
                      <a:pt x="13" y="9"/>
                      <a:pt x="13" y="9"/>
                    </a:cubicBezTo>
                    <a:cubicBezTo>
                      <a:pt x="13" y="8"/>
                      <a:pt x="13" y="7"/>
                      <a:pt x="13" y="7"/>
                    </a:cubicBezTo>
                    <a:cubicBezTo>
                      <a:pt x="12" y="6"/>
                      <a:pt x="12" y="6"/>
                      <a:pt x="12" y="6"/>
                    </a:cubicBezTo>
                    <a:cubicBezTo>
                      <a:pt x="12" y="5"/>
                      <a:pt x="11" y="5"/>
                      <a:pt x="11" y="5"/>
                    </a:cubicBezTo>
                    <a:cubicBezTo>
                      <a:pt x="11" y="5"/>
                      <a:pt x="10" y="5"/>
                      <a:pt x="10" y="5"/>
                    </a:cubicBezTo>
                    <a:cubicBezTo>
                      <a:pt x="9" y="5"/>
                      <a:pt x="8" y="5"/>
                      <a:pt x="8" y="5"/>
                    </a:cubicBezTo>
                    <a:cubicBezTo>
                      <a:pt x="7" y="6"/>
                      <a:pt x="6" y="6"/>
                      <a:pt x="6" y="7"/>
                    </a:cubicBezTo>
                    <a:cubicBezTo>
                      <a:pt x="6" y="19"/>
                      <a:pt x="6" y="19"/>
                      <a:pt x="6" y="19"/>
                    </a:cubicBezTo>
                    <a:cubicBezTo>
                      <a:pt x="6" y="20"/>
                      <a:pt x="6" y="20"/>
                      <a:pt x="5" y="20"/>
                    </a:cubicBezTo>
                    <a:cubicBezTo>
                      <a:pt x="5" y="20"/>
                      <a:pt x="5" y="20"/>
                      <a:pt x="5" y="20"/>
                    </a:cubicBezTo>
                    <a:cubicBezTo>
                      <a:pt x="5" y="20"/>
                      <a:pt x="5" y="20"/>
                      <a:pt x="4" y="20"/>
                    </a:cubicBezTo>
                    <a:cubicBezTo>
                      <a:pt x="4" y="20"/>
                      <a:pt x="4" y="20"/>
                      <a:pt x="3" y="20"/>
                    </a:cubicBezTo>
                    <a:cubicBezTo>
                      <a:pt x="3" y="20"/>
                      <a:pt x="2" y="20"/>
                      <a:pt x="2" y="20"/>
                    </a:cubicBezTo>
                    <a:cubicBezTo>
                      <a:pt x="1" y="20"/>
                      <a:pt x="1" y="20"/>
                      <a:pt x="1" y="20"/>
                    </a:cubicBezTo>
                    <a:cubicBezTo>
                      <a:pt x="1" y="20"/>
                      <a:pt x="1" y="20"/>
                      <a:pt x="1" y="20"/>
                    </a:cubicBezTo>
                    <a:cubicBezTo>
                      <a:pt x="0" y="20"/>
                      <a:pt x="0" y="20"/>
                      <a:pt x="0" y="19"/>
                    </a:cubicBezTo>
                    <a:cubicBezTo>
                      <a:pt x="0" y="1"/>
                      <a:pt x="0" y="1"/>
                      <a:pt x="0" y="1"/>
                    </a:cubicBezTo>
                    <a:cubicBezTo>
                      <a:pt x="0" y="1"/>
                      <a:pt x="0" y="1"/>
                      <a:pt x="1" y="1"/>
                    </a:cubicBezTo>
                    <a:cubicBezTo>
                      <a:pt x="1" y="1"/>
                      <a:pt x="1" y="1"/>
                      <a:pt x="1" y="1"/>
                    </a:cubicBezTo>
                    <a:cubicBezTo>
                      <a:pt x="1" y="1"/>
                      <a:pt x="1" y="1"/>
                      <a:pt x="2" y="0"/>
                    </a:cubicBezTo>
                    <a:cubicBezTo>
                      <a:pt x="2" y="0"/>
                      <a:pt x="2" y="0"/>
                      <a:pt x="3" y="0"/>
                    </a:cubicBezTo>
                    <a:cubicBezTo>
                      <a:pt x="3" y="0"/>
                      <a:pt x="3" y="0"/>
                      <a:pt x="4" y="0"/>
                    </a:cubicBezTo>
                    <a:cubicBezTo>
                      <a:pt x="4" y="1"/>
                      <a:pt x="4" y="1"/>
                      <a:pt x="4" y="1"/>
                    </a:cubicBezTo>
                    <a:cubicBezTo>
                      <a:pt x="5"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6" name="Freeform 8808">
                <a:extLst>
                  <a:ext uri="{FF2B5EF4-FFF2-40B4-BE49-F238E27FC236}">
                    <a16:creationId xmlns:a16="http://schemas.microsoft.com/office/drawing/2014/main" id="{8664C980-104F-44A3-88FE-9AF63D44FD28}"/>
                  </a:ext>
                </a:extLst>
              </p:cNvPr>
              <p:cNvSpPr>
                <a:spLocks noEditPoints="1"/>
              </p:cNvSpPr>
              <p:nvPr/>
            </p:nvSpPr>
            <p:spPr bwMode="auto">
              <a:xfrm>
                <a:off x="280988" y="4208580"/>
                <a:ext cx="47625" cy="73025"/>
              </a:xfrm>
              <a:custGeom>
                <a:avLst/>
                <a:gdLst>
                  <a:gd name="T0" fmla="*/ 18 w 18"/>
                  <a:gd name="T1" fmla="*/ 4 h 28"/>
                  <a:gd name="T2" fmla="*/ 15 w 18"/>
                  <a:gd name="T3" fmla="*/ 4 h 28"/>
                  <a:gd name="T4" fmla="*/ 16 w 18"/>
                  <a:gd name="T5" fmla="*/ 7 h 28"/>
                  <a:gd name="T6" fmla="*/ 14 w 18"/>
                  <a:gd name="T7" fmla="*/ 12 h 28"/>
                  <a:gd name="T8" fmla="*/ 9 w 18"/>
                  <a:gd name="T9" fmla="*/ 13 h 28"/>
                  <a:gd name="T10" fmla="*/ 6 w 18"/>
                  <a:gd name="T11" fmla="*/ 13 h 28"/>
                  <a:gd name="T12" fmla="*/ 5 w 18"/>
                  <a:gd name="T13" fmla="*/ 14 h 28"/>
                  <a:gd name="T14" fmla="*/ 7 w 18"/>
                  <a:gd name="T15" fmla="*/ 16 h 28"/>
                  <a:gd name="T16" fmla="*/ 14 w 18"/>
                  <a:gd name="T17" fmla="*/ 16 h 28"/>
                  <a:gd name="T18" fmla="*/ 18 w 18"/>
                  <a:gd name="T19" fmla="*/ 19 h 28"/>
                  <a:gd name="T20" fmla="*/ 18 w 18"/>
                  <a:gd name="T21" fmla="*/ 24 h 28"/>
                  <a:gd name="T22" fmla="*/ 13 w 18"/>
                  <a:gd name="T23" fmla="*/ 27 h 28"/>
                  <a:gd name="T24" fmla="*/ 5 w 18"/>
                  <a:gd name="T25" fmla="*/ 27 h 28"/>
                  <a:gd name="T26" fmla="*/ 0 w 18"/>
                  <a:gd name="T27" fmla="*/ 25 h 28"/>
                  <a:gd name="T28" fmla="*/ 0 w 18"/>
                  <a:gd name="T29" fmla="*/ 21 h 28"/>
                  <a:gd name="T30" fmla="*/ 1 w 18"/>
                  <a:gd name="T31" fmla="*/ 19 h 28"/>
                  <a:gd name="T32" fmla="*/ 1 w 18"/>
                  <a:gd name="T33" fmla="*/ 17 h 28"/>
                  <a:gd name="T34" fmla="*/ 1 w 18"/>
                  <a:gd name="T35" fmla="*/ 13 h 28"/>
                  <a:gd name="T36" fmla="*/ 2 w 18"/>
                  <a:gd name="T37" fmla="*/ 9 h 28"/>
                  <a:gd name="T38" fmla="*/ 2 w 18"/>
                  <a:gd name="T39" fmla="*/ 4 h 28"/>
                  <a:gd name="T40" fmla="*/ 6 w 18"/>
                  <a:gd name="T41" fmla="*/ 1 h 28"/>
                  <a:gd name="T42" fmla="*/ 10 w 18"/>
                  <a:gd name="T43" fmla="*/ 0 h 28"/>
                  <a:gd name="T44" fmla="*/ 18 w 18"/>
                  <a:gd name="T45" fmla="*/ 1 h 28"/>
                  <a:gd name="T46" fmla="*/ 18 w 18"/>
                  <a:gd name="T47" fmla="*/ 3 h 28"/>
                  <a:gd name="T48" fmla="*/ 12 w 18"/>
                  <a:gd name="T49" fmla="*/ 20 h 28"/>
                  <a:gd name="T50" fmla="*/ 7 w 18"/>
                  <a:gd name="T51" fmla="*/ 19 h 28"/>
                  <a:gd name="T52" fmla="*/ 5 w 18"/>
                  <a:gd name="T53" fmla="*/ 21 h 28"/>
                  <a:gd name="T54" fmla="*/ 5 w 18"/>
                  <a:gd name="T55" fmla="*/ 22 h 28"/>
                  <a:gd name="T56" fmla="*/ 9 w 18"/>
                  <a:gd name="T57" fmla="*/ 24 h 28"/>
                  <a:gd name="T58" fmla="*/ 12 w 18"/>
                  <a:gd name="T59" fmla="*/ 23 h 28"/>
                  <a:gd name="T60" fmla="*/ 13 w 18"/>
                  <a:gd name="T61" fmla="*/ 21 h 28"/>
                  <a:gd name="T62" fmla="*/ 11 w 18"/>
                  <a:gd name="T63" fmla="*/ 5 h 28"/>
                  <a:gd name="T64" fmla="*/ 7 w 18"/>
                  <a:gd name="T65" fmla="*/ 4 h 28"/>
                  <a:gd name="T66" fmla="*/ 6 w 18"/>
                  <a:gd name="T67" fmla="*/ 6 h 28"/>
                  <a:gd name="T68" fmla="*/ 6 w 18"/>
                  <a:gd name="T69" fmla="*/ 9 h 28"/>
                  <a:gd name="T70" fmla="*/ 10 w 18"/>
                  <a:gd name="T71" fmla="*/ 10 h 28"/>
                  <a:gd name="T72" fmla="*/ 12 w 18"/>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8">
                    <a:moveTo>
                      <a:pt x="18" y="3"/>
                    </a:moveTo>
                    <a:cubicBezTo>
                      <a:pt x="18" y="3"/>
                      <a:pt x="18" y="4"/>
                      <a:pt x="18" y="4"/>
                    </a:cubicBezTo>
                    <a:cubicBezTo>
                      <a:pt x="18" y="4"/>
                      <a:pt x="18" y="4"/>
                      <a:pt x="18" y="4"/>
                    </a:cubicBezTo>
                    <a:cubicBezTo>
                      <a:pt x="15" y="4"/>
                      <a:pt x="15" y="4"/>
                      <a:pt x="15" y="4"/>
                    </a:cubicBezTo>
                    <a:cubicBezTo>
                      <a:pt x="16" y="5"/>
                      <a:pt x="16" y="5"/>
                      <a:pt x="16" y="6"/>
                    </a:cubicBezTo>
                    <a:cubicBezTo>
                      <a:pt x="16" y="6"/>
                      <a:pt x="16" y="6"/>
                      <a:pt x="16" y="7"/>
                    </a:cubicBezTo>
                    <a:cubicBezTo>
                      <a:pt x="16" y="8"/>
                      <a:pt x="16" y="9"/>
                      <a:pt x="16" y="10"/>
                    </a:cubicBezTo>
                    <a:cubicBezTo>
                      <a:pt x="15" y="11"/>
                      <a:pt x="15" y="11"/>
                      <a:pt x="14" y="12"/>
                    </a:cubicBezTo>
                    <a:cubicBezTo>
                      <a:pt x="14" y="12"/>
                      <a:pt x="13" y="13"/>
                      <a:pt x="12" y="13"/>
                    </a:cubicBezTo>
                    <a:cubicBezTo>
                      <a:pt x="11" y="13"/>
                      <a:pt x="10" y="13"/>
                      <a:pt x="9" y="13"/>
                    </a:cubicBezTo>
                    <a:cubicBezTo>
                      <a:pt x="8" y="13"/>
                      <a:pt x="8" y="13"/>
                      <a:pt x="7" y="13"/>
                    </a:cubicBezTo>
                    <a:cubicBezTo>
                      <a:pt x="7" y="13"/>
                      <a:pt x="6" y="13"/>
                      <a:pt x="6" y="13"/>
                    </a:cubicBezTo>
                    <a:cubicBezTo>
                      <a:pt x="6" y="13"/>
                      <a:pt x="6" y="13"/>
                      <a:pt x="5" y="13"/>
                    </a:cubicBezTo>
                    <a:cubicBezTo>
                      <a:pt x="5" y="14"/>
                      <a:pt x="5" y="14"/>
                      <a:pt x="5" y="14"/>
                    </a:cubicBezTo>
                    <a:cubicBezTo>
                      <a:pt x="5" y="15"/>
                      <a:pt x="5" y="15"/>
                      <a:pt x="6" y="15"/>
                    </a:cubicBezTo>
                    <a:cubicBezTo>
                      <a:pt x="6" y="15"/>
                      <a:pt x="7" y="16"/>
                      <a:pt x="7" y="16"/>
                    </a:cubicBezTo>
                    <a:cubicBezTo>
                      <a:pt x="12" y="16"/>
                      <a:pt x="12" y="16"/>
                      <a:pt x="12" y="16"/>
                    </a:cubicBezTo>
                    <a:cubicBezTo>
                      <a:pt x="13" y="16"/>
                      <a:pt x="14" y="16"/>
                      <a:pt x="14" y="16"/>
                    </a:cubicBezTo>
                    <a:cubicBezTo>
                      <a:pt x="15" y="16"/>
                      <a:pt x="16" y="17"/>
                      <a:pt x="16" y="17"/>
                    </a:cubicBezTo>
                    <a:cubicBezTo>
                      <a:pt x="17" y="18"/>
                      <a:pt x="17" y="18"/>
                      <a:pt x="18" y="19"/>
                    </a:cubicBezTo>
                    <a:cubicBezTo>
                      <a:pt x="18" y="20"/>
                      <a:pt x="18" y="20"/>
                      <a:pt x="18" y="21"/>
                    </a:cubicBezTo>
                    <a:cubicBezTo>
                      <a:pt x="18" y="22"/>
                      <a:pt x="18" y="23"/>
                      <a:pt x="18" y="24"/>
                    </a:cubicBezTo>
                    <a:cubicBezTo>
                      <a:pt x="17" y="24"/>
                      <a:pt x="17" y="25"/>
                      <a:pt x="16" y="26"/>
                    </a:cubicBezTo>
                    <a:cubicBezTo>
                      <a:pt x="15" y="26"/>
                      <a:pt x="14" y="27"/>
                      <a:pt x="13" y="27"/>
                    </a:cubicBezTo>
                    <a:cubicBezTo>
                      <a:pt x="12" y="27"/>
                      <a:pt x="10" y="28"/>
                      <a:pt x="9" y="28"/>
                    </a:cubicBezTo>
                    <a:cubicBezTo>
                      <a:pt x="7" y="28"/>
                      <a:pt x="6" y="28"/>
                      <a:pt x="5" y="27"/>
                    </a:cubicBezTo>
                    <a:cubicBezTo>
                      <a:pt x="4" y="27"/>
                      <a:pt x="3" y="27"/>
                      <a:pt x="2" y="26"/>
                    </a:cubicBezTo>
                    <a:cubicBezTo>
                      <a:pt x="1" y="26"/>
                      <a:pt x="1" y="25"/>
                      <a:pt x="0" y="25"/>
                    </a:cubicBezTo>
                    <a:cubicBezTo>
                      <a:pt x="0" y="24"/>
                      <a:pt x="0" y="23"/>
                      <a:pt x="0" y="23"/>
                    </a:cubicBezTo>
                    <a:cubicBezTo>
                      <a:pt x="0" y="22"/>
                      <a:pt x="0" y="22"/>
                      <a:pt x="0" y="21"/>
                    </a:cubicBezTo>
                    <a:cubicBezTo>
                      <a:pt x="0" y="21"/>
                      <a:pt x="0" y="21"/>
                      <a:pt x="1" y="20"/>
                    </a:cubicBezTo>
                    <a:cubicBezTo>
                      <a:pt x="1" y="20"/>
                      <a:pt x="1" y="20"/>
                      <a:pt x="1" y="19"/>
                    </a:cubicBezTo>
                    <a:cubicBezTo>
                      <a:pt x="2" y="19"/>
                      <a:pt x="2" y="18"/>
                      <a:pt x="3" y="18"/>
                    </a:cubicBezTo>
                    <a:cubicBezTo>
                      <a:pt x="2" y="18"/>
                      <a:pt x="2" y="17"/>
                      <a:pt x="1" y="17"/>
                    </a:cubicBezTo>
                    <a:cubicBezTo>
                      <a:pt x="1" y="16"/>
                      <a:pt x="1" y="16"/>
                      <a:pt x="1" y="15"/>
                    </a:cubicBezTo>
                    <a:cubicBezTo>
                      <a:pt x="1" y="14"/>
                      <a:pt x="1" y="14"/>
                      <a:pt x="1" y="13"/>
                    </a:cubicBezTo>
                    <a:cubicBezTo>
                      <a:pt x="2" y="12"/>
                      <a:pt x="2" y="12"/>
                      <a:pt x="3" y="11"/>
                    </a:cubicBezTo>
                    <a:cubicBezTo>
                      <a:pt x="2" y="11"/>
                      <a:pt x="2" y="10"/>
                      <a:pt x="2" y="9"/>
                    </a:cubicBezTo>
                    <a:cubicBezTo>
                      <a:pt x="1" y="9"/>
                      <a:pt x="1" y="8"/>
                      <a:pt x="1" y="7"/>
                    </a:cubicBezTo>
                    <a:cubicBezTo>
                      <a:pt x="1" y="6"/>
                      <a:pt x="1" y="5"/>
                      <a:pt x="2" y="4"/>
                    </a:cubicBezTo>
                    <a:cubicBezTo>
                      <a:pt x="2" y="3"/>
                      <a:pt x="3" y="3"/>
                      <a:pt x="3" y="2"/>
                    </a:cubicBezTo>
                    <a:cubicBezTo>
                      <a:pt x="4" y="1"/>
                      <a:pt x="5" y="1"/>
                      <a:pt x="6" y="1"/>
                    </a:cubicBezTo>
                    <a:cubicBezTo>
                      <a:pt x="7" y="0"/>
                      <a:pt x="8" y="0"/>
                      <a:pt x="9" y="0"/>
                    </a:cubicBezTo>
                    <a:cubicBezTo>
                      <a:pt x="9" y="0"/>
                      <a:pt x="10" y="0"/>
                      <a:pt x="10" y="0"/>
                    </a:cubicBezTo>
                    <a:cubicBezTo>
                      <a:pt x="11" y="0"/>
                      <a:pt x="11" y="0"/>
                      <a:pt x="12" y="1"/>
                    </a:cubicBezTo>
                    <a:cubicBezTo>
                      <a:pt x="18" y="1"/>
                      <a:pt x="18" y="1"/>
                      <a:pt x="18" y="1"/>
                    </a:cubicBezTo>
                    <a:cubicBezTo>
                      <a:pt x="18" y="1"/>
                      <a:pt x="18" y="1"/>
                      <a:pt x="18" y="1"/>
                    </a:cubicBezTo>
                    <a:cubicBezTo>
                      <a:pt x="18" y="1"/>
                      <a:pt x="18" y="2"/>
                      <a:pt x="18" y="3"/>
                    </a:cubicBezTo>
                    <a:close/>
                    <a:moveTo>
                      <a:pt x="13" y="21"/>
                    </a:moveTo>
                    <a:cubicBezTo>
                      <a:pt x="13" y="21"/>
                      <a:pt x="13" y="20"/>
                      <a:pt x="12" y="20"/>
                    </a:cubicBezTo>
                    <a:cubicBezTo>
                      <a:pt x="12" y="20"/>
                      <a:pt x="11" y="19"/>
                      <a:pt x="10" y="19"/>
                    </a:cubicBezTo>
                    <a:cubicBezTo>
                      <a:pt x="7" y="19"/>
                      <a:pt x="7" y="19"/>
                      <a:pt x="7" y="19"/>
                    </a:cubicBezTo>
                    <a:cubicBezTo>
                      <a:pt x="6" y="20"/>
                      <a:pt x="6" y="20"/>
                      <a:pt x="6" y="20"/>
                    </a:cubicBezTo>
                    <a:cubicBezTo>
                      <a:pt x="5" y="20"/>
                      <a:pt x="5" y="21"/>
                      <a:pt x="5" y="21"/>
                    </a:cubicBezTo>
                    <a:cubicBezTo>
                      <a:pt x="5" y="21"/>
                      <a:pt x="5" y="21"/>
                      <a:pt x="5" y="21"/>
                    </a:cubicBezTo>
                    <a:cubicBezTo>
                      <a:pt x="5" y="22"/>
                      <a:pt x="5" y="22"/>
                      <a:pt x="5" y="22"/>
                    </a:cubicBezTo>
                    <a:cubicBezTo>
                      <a:pt x="5" y="23"/>
                      <a:pt x="5" y="23"/>
                      <a:pt x="6" y="24"/>
                    </a:cubicBezTo>
                    <a:cubicBezTo>
                      <a:pt x="7" y="24"/>
                      <a:pt x="8" y="24"/>
                      <a:pt x="9" y="24"/>
                    </a:cubicBezTo>
                    <a:cubicBezTo>
                      <a:pt x="10" y="24"/>
                      <a:pt x="10" y="24"/>
                      <a:pt x="11" y="24"/>
                    </a:cubicBezTo>
                    <a:cubicBezTo>
                      <a:pt x="11" y="24"/>
                      <a:pt x="12" y="24"/>
                      <a:pt x="12" y="23"/>
                    </a:cubicBezTo>
                    <a:cubicBezTo>
                      <a:pt x="12" y="23"/>
                      <a:pt x="13" y="23"/>
                      <a:pt x="13" y="22"/>
                    </a:cubicBezTo>
                    <a:cubicBezTo>
                      <a:pt x="13" y="22"/>
                      <a:pt x="13" y="22"/>
                      <a:pt x="13" y="21"/>
                    </a:cubicBezTo>
                    <a:close/>
                    <a:moveTo>
                      <a:pt x="12" y="7"/>
                    </a:moveTo>
                    <a:cubicBezTo>
                      <a:pt x="12" y="6"/>
                      <a:pt x="11" y="5"/>
                      <a:pt x="11" y="5"/>
                    </a:cubicBezTo>
                    <a:cubicBezTo>
                      <a:pt x="10" y="4"/>
                      <a:pt x="10" y="4"/>
                      <a:pt x="9" y="4"/>
                    </a:cubicBezTo>
                    <a:cubicBezTo>
                      <a:pt x="8" y="4"/>
                      <a:pt x="8" y="4"/>
                      <a:pt x="7" y="4"/>
                    </a:cubicBezTo>
                    <a:cubicBezTo>
                      <a:pt x="7" y="4"/>
                      <a:pt x="7" y="4"/>
                      <a:pt x="6" y="5"/>
                    </a:cubicBezTo>
                    <a:cubicBezTo>
                      <a:pt x="6" y="5"/>
                      <a:pt x="6" y="5"/>
                      <a:pt x="6" y="6"/>
                    </a:cubicBezTo>
                    <a:cubicBezTo>
                      <a:pt x="6" y="6"/>
                      <a:pt x="6" y="6"/>
                      <a:pt x="6" y="7"/>
                    </a:cubicBezTo>
                    <a:cubicBezTo>
                      <a:pt x="6" y="8"/>
                      <a:pt x="6" y="9"/>
                      <a:pt x="6" y="9"/>
                    </a:cubicBezTo>
                    <a:cubicBezTo>
                      <a:pt x="7" y="10"/>
                      <a:pt x="8" y="10"/>
                      <a:pt x="9" y="10"/>
                    </a:cubicBezTo>
                    <a:cubicBezTo>
                      <a:pt x="9" y="10"/>
                      <a:pt x="10" y="10"/>
                      <a:pt x="10" y="10"/>
                    </a:cubicBezTo>
                    <a:cubicBezTo>
                      <a:pt x="10" y="10"/>
                      <a:pt x="11" y="9"/>
                      <a:pt x="11" y="9"/>
                    </a:cubicBezTo>
                    <a:cubicBezTo>
                      <a:pt x="11" y="9"/>
                      <a:pt x="11" y="8"/>
                      <a:pt x="12"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7" name="Freeform 8809">
                <a:extLst>
                  <a:ext uri="{FF2B5EF4-FFF2-40B4-BE49-F238E27FC236}">
                    <a16:creationId xmlns:a16="http://schemas.microsoft.com/office/drawing/2014/main" id="{ABA1135E-1884-46D8-9B18-E83043416ED9}"/>
                  </a:ext>
                </a:extLst>
              </p:cNvPr>
              <p:cNvSpPr>
                <a:spLocks/>
              </p:cNvSpPr>
              <p:nvPr/>
            </p:nvSpPr>
            <p:spPr bwMode="auto">
              <a:xfrm>
                <a:off x="331788" y="4197467"/>
                <a:ext cx="34925" cy="66675"/>
              </a:xfrm>
              <a:custGeom>
                <a:avLst/>
                <a:gdLst>
                  <a:gd name="T0" fmla="*/ 13 w 13"/>
                  <a:gd name="T1" fmla="*/ 22 h 25"/>
                  <a:gd name="T2" fmla="*/ 13 w 13"/>
                  <a:gd name="T3" fmla="*/ 23 h 25"/>
                  <a:gd name="T4" fmla="*/ 13 w 13"/>
                  <a:gd name="T5" fmla="*/ 24 h 25"/>
                  <a:gd name="T6" fmla="*/ 12 w 13"/>
                  <a:gd name="T7" fmla="*/ 24 h 25"/>
                  <a:gd name="T8" fmla="*/ 11 w 13"/>
                  <a:gd name="T9" fmla="*/ 24 h 25"/>
                  <a:gd name="T10" fmla="*/ 10 w 13"/>
                  <a:gd name="T11" fmla="*/ 25 h 25"/>
                  <a:gd name="T12" fmla="*/ 9 w 13"/>
                  <a:gd name="T13" fmla="*/ 25 h 25"/>
                  <a:gd name="T14" fmla="*/ 7 w 13"/>
                  <a:gd name="T15" fmla="*/ 24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8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0 h 25"/>
                  <a:gd name="T42" fmla="*/ 3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0 h 25"/>
                  <a:gd name="T56" fmla="*/ 9 w 13"/>
                  <a:gd name="T57" fmla="*/ 0 h 25"/>
                  <a:gd name="T58" fmla="*/ 9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9 w 13"/>
                  <a:gd name="T75" fmla="*/ 9 h 25"/>
                  <a:gd name="T76" fmla="*/ 9 w 13"/>
                  <a:gd name="T77" fmla="*/ 17 h 25"/>
                  <a:gd name="T78" fmla="*/ 9 w 13"/>
                  <a:gd name="T79" fmla="*/ 20 h 25"/>
                  <a:gd name="T80" fmla="*/ 11 w 13"/>
                  <a:gd name="T81" fmla="*/ 20 h 25"/>
                  <a:gd name="T82" fmla="*/ 11 w 13"/>
                  <a:gd name="T83" fmla="*/ 20 h 25"/>
                  <a:gd name="T84" fmla="*/ 12 w 13"/>
                  <a:gd name="T85" fmla="*/ 20 h 25"/>
                  <a:gd name="T86" fmla="*/ 12 w 13"/>
                  <a:gd name="T87" fmla="*/ 20 h 25"/>
                  <a:gd name="T88" fmla="*/ 13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3" y="24"/>
                    </a:cubicBezTo>
                    <a:cubicBezTo>
                      <a:pt x="13" y="24"/>
                      <a:pt x="13" y="24"/>
                      <a:pt x="12" y="24"/>
                    </a:cubicBezTo>
                    <a:cubicBezTo>
                      <a:pt x="12" y="24"/>
                      <a:pt x="12" y="24"/>
                      <a:pt x="11" y="24"/>
                    </a:cubicBezTo>
                    <a:cubicBezTo>
                      <a:pt x="11" y="24"/>
                      <a:pt x="11" y="24"/>
                      <a:pt x="10" y="25"/>
                    </a:cubicBezTo>
                    <a:cubicBezTo>
                      <a:pt x="10" y="25"/>
                      <a:pt x="10" y="25"/>
                      <a:pt x="9" y="25"/>
                    </a:cubicBezTo>
                    <a:cubicBezTo>
                      <a:pt x="8" y="25"/>
                      <a:pt x="7" y="24"/>
                      <a:pt x="7" y="24"/>
                    </a:cubicBezTo>
                    <a:cubicBezTo>
                      <a:pt x="6" y="24"/>
                      <a:pt x="5" y="24"/>
                      <a:pt x="5" y="23"/>
                    </a:cubicBezTo>
                    <a:cubicBezTo>
                      <a:pt x="4" y="22"/>
                      <a:pt x="4" y="22"/>
                      <a:pt x="4" y="21"/>
                    </a:cubicBezTo>
                    <a:cubicBezTo>
                      <a:pt x="3" y="20"/>
                      <a:pt x="3" y="19"/>
                      <a:pt x="3" y="18"/>
                    </a:cubicBezTo>
                    <a:cubicBezTo>
                      <a:pt x="3" y="9"/>
                      <a:pt x="3" y="9"/>
                      <a:pt x="3" y="9"/>
                    </a:cubicBezTo>
                    <a:cubicBezTo>
                      <a:pt x="1" y="9"/>
                      <a:pt x="1" y="9"/>
                      <a:pt x="1" y="9"/>
                    </a:cubicBezTo>
                    <a:cubicBezTo>
                      <a:pt x="1" y="9"/>
                      <a:pt x="1" y="9"/>
                      <a:pt x="1" y="8"/>
                    </a:cubicBezTo>
                    <a:cubicBezTo>
                      <a:pt x="0" y="8"/>
                      <a:pt x="0" y="7"/>
                      <a:pt x="0" y="7"/>
                    </a:cubicBezTo>
                    <a:cubicBezTo>
                      <a:pt x="0" y="6"/>
                      <a:pt x="0" y="6"/>
                      <a:pt x="0" y="6"/>
                    </a:cubicBezTo>
                    <a:cubicBezTo>
                      <a:pt x="0" y="5"/>
                      <a:pt x="1" y="5"/>
                      <a:pt x="1" y="5"/>
                    </a:cubicBezTo>
                    <a:cubicBezTo>
                      <a:pt x="1" y="5"/>
                      <a:pt x="1" y="5"/>
                      <a:pt x="1" y="5"/>
                    </a:cubicBezTo>
                    <a:cubicBezTo>
                      <a:pt x="1" y="5"/>
                      <a:pt x="1" y="5"/>
                      <a:pt x="1" y="5"/>
                    </a:cubicBezTo>
                    <a:cubicBezTo>
                      <a:pt x="3" y="5"/>
                      <a:pt x="3" y="5"/>
                      <a:pt x="3" y="5"/>
                    </a:cubicBezTo>
                    <a:cubicBezTo>
                      <a:pt x="3" y="0"/>
                      <a:pt x="3" y="0"/>
                      <a:pt x="3" y="0"/>
                    </a:cubicBezTo>
                    <a:cubicBezTo>
                      <a:pt x="3" y="0"/>
                      <a:pt x="3" y="0"/>
                      <a:pt x="3" y="0"/>
                    </a:cubicBezTo>
                    <a:cubicBezTo>
                      <a:pt x="4" y="0"/>
                      <a:pt x="4" y="0"/>
                      <a:pt x="4" y="0"/>
                    </a:cubicBezTo>
                    <a:cubicBezTo>
                      <a:pt x="4" y="0"/>
                      <a:pt x="4" y="0"/>
                      <a:pt x="5" y="0"/>
                    </a:cubicBezTo>
                    <a:cubicBezTo>
                      <a:pt x="5" y="0"/>
                      <a:pt x="5" y="0"/>
                      <a:pt x="6" y="0"/>
                    </a:cubicBezTo>
                    <a:cubicBezTo>
                      <a:pt x="6" y="0"/>
                      <a:pt x="7" y="0"/>
                      <a:pt x="7" y="0"/>
                    </a:cubicBezTo>
                    <a:cubicBezTo>
                      <a:pt x="8" y="0"/>
                      <a:pt x="8" y="0"/>
                      <a:pt x="8" y="0"/>
                    </a:cubicBezTo>
                    <a:cubicBezTo>
                      <a:pt x="8" y="0"/>
                      <a:pt x="8" y="0"/>
                      <a:pt x="8" y="0"/>
                    </a:cubicBezTo>
                    <a:cubicBezTo>
                      <a:pt x="8" y="0"/>
                      <a:pt x="9" y="0"/>
                      <a:pt x="9" y="0"/>
                    </a:cubicBezTo>
                    <a:cubicBezTo>
                      <a:pt x="9" y="5"/>
                      <a:pt x="9" y="5"/>
                      <a:pt x="9" y="5"/>
                    </a:cubicBezTo>
                    <a:cubicBezTo>
                      <a:pt x="12" y="5"/>
                      <a:pt x="12" y="5"/>
                      <a:pt x="12" y="5"/>
                    </a:cubicBezTo>
                    <a:cubicBezTo>
                      <a:pt x="13" y="5"/>
                      <a:pt x="13" y="5"/>
                      <a:pt x="13" y="5"/>
                    </a:cubicBezTo>
                    <a:cubicBezTo>
                      <a:pt x="13" y="5"/>
                      <a:pt x="13" y="5"/>
                      <a:pt x="13" y="5"/>
                    </a:cubicBezTo>
                    <a:cubicBezTo>
                      <a:pt x="13" y="5"/>
                      <a:pt x="13" y="5"/>
                      <a:pt x="13" y="6"/>
                    </a:cubicBezTo>
                    <a:cubicBezTo>
                      <a:pt x="13" y="6"/>
                      <a:pt x="13" y="6"/>
                      <a:pt x="13" y="7"/>
                    </a:cubicBezTo>
                    <a:cubicBezTo>
                      <a:pt x="13" y="7"/>
                      <a:pt x="13" y="8"/>
                      <a:pt x="13" y="8"/>
                    </a:cubicBezTo>
                    <a:cubicBezTo>
                      <a:pt x="13" y="9"/>
                      <a:pt x="13" y="9"/>
                      <a:pt x="12" y="9"/>
                    </a:cubicBezTo>
                    <a:cubicBezTo>
                      <a:pt x="9" y="9"/>
                      <a:pt x="9" y="9"/>
                      <a:pt x="9" y="9"/>
                    </a:cubicBezTo>
                    <a:cubicBezTo>
                      <a:pt x="9" y="17"/>
                      <a:pt x="9" y="17"/>
                      <a:pt x="9" y="17"/>
                    </a:cubicBezTo>
                    <a:cubicBezTo>
                      <a:pt x="9" y="18"/>
                      <a:pt x="9" y="19"/>
                      <a:pt x="9" y="20"/>
                    </a:cubicBezTo>
                    <a:cubicBezTo>
                      <a:pt x="9" y="20"/>
                      <a:pt x="10" y="20"/>
                      <a:pt x="11" y="20"/>
                    </a:cubicBezTo>
                    <a:cubicBezTo>
                      <a:pt x="11" y="20"/>
                      <a:pt x="11" y="20"/>
                      <a:pt x="11" y="20"/>
                    </a:cubicBezTo>
                    <a:cubicBezTo>
                      <a:pt x="12" y="20"/>
                      <a:pt x="12" y="20"/>
                      <a:pt x="12" y="20"/>
                    </a:cubicBezTo>
                    <a:cubicBezTo>
                      <a:pt x="12" y="20"/>
                      <a:pt x="12" y="20"/>
                      <a:pt x="12" y="20"/>
                    </a:cubicBezTo>
                    <a:cubicBezTo>
                      <a:pt x="13" y="20"/>
                      <a:pt x="13" y="20"/>
                      <a:pt x="13" y="20"/>
                    </a:cubicBezTo>
                    <a:cubicBezTo>
                      <a:pt x="13" y="20"/>
                      <a:pt x="13" y="20"/>
                      <a:pt x="13" y="20"/>
                    </a:cubicBezTo>
                    <a:cubicBezTo>
                      <a:pt x="13" y="20"/>
                      <a:pt x="13" y="20"/>
                      <a:pt x="13" y="20"/>
                    </a:cubicBezTo>
                    <a:cubicBezTo>
                      <a:pt x="13" y="20"/>
                      <a:pt x="13" y="21"/>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8" name="Freeform 8810">
                <a:extLst>
                  <a:ext uri="{FF2B5EF4-FFF2-40B4-BE49-F238E27FC236}">
                    <a16:creationId xmlns:a16="http://schemas.microsoft.com/office/drawing/2014/main" id="{B0E84919-5BC3-4ED4-9BFF-D30BADB1AD9E}"/>
                  </a:ext>
                </a:extLst>
              </p:cNvPr>
              <p:cNvSpPr>
                <a:spLocks noEditPoints="1"/>
              </p:cNvSpPr>
              <p:nvPr/>
            </p:nvSpPr>
            <p:spPr bwMode="auto">
              <a:xfrm>
                <a:off x="371475" y="4208580"/>
                <a:ext cx="53975" cy="55563"/>
              </a:xfrm>
              <a:custGeom>
                <a:avLst/>
                <a:gdLst>
                  <a:gd name="T0" fmla="*/ 20 w 20"/>
                  <a:gd name="T1" fmla="*/ 10 h 21"/>
                  <a:gd name="T2" fmla="*/ 19 w 20"/>
                  <a:gd name="T3" fmla="*/ 14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1 w 20"/>
                  <a:gd name="T25" fmla="*/ 0 h 21"/>
                  <a:gd name="T26" fmla="*/ 15 w 20"/>
                  <a:gd name="T27" fmla="*/ 1 h 21"/>
                  <a:gd name="T28" fmla="*/ 18 w 20"/>
                  <a:gd name="T29" fmla="*/ 3 h 21"/>
                  <a:gd name="T30" fmla="*/ 19 w 20"/>
                  <a:gd name="T31" fmla="*/ 6 h 21"/>
                  <a:gd name="T32" fmla="*/ 20 w 20"/>
                  <a:gd name="T33" fmla="*/ 10 h 21"/>
                  <a:gd name="T34" fmla="*/ 15 w 20"/>
                  <a:gd name="T35" fmla="*/ 10 h 21"/>
                  <a:gd name="T36" fmla="*/ 15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4"/>
                    </a:cubicBezTo>
                    <a:cubicBezTo>
                      <a:pt x="19" y="16"/>
                      <a:pt x="18" y="17"/>
                      <a:pt x="18" y="18"/>
                    </a:cubicBezTo>
                    <a:cubicBezTo>
                      <a:pt x="17" y="19"/>
                      <a:pt x="16" y="19"/>
                      <a:pt x="14" y="20"/>
                    </a:cubicBezTo>
                    <a:cubicBezTo>
                      <a:pt x="13" y="20"/>
                      <a:pt x="12" y="21"/>
                      <a:pt x="10" y="21"/>
                    </a:cubicBezTo>
                    <a:cubicBezTo>
                      <a:pt x="8" y="21"/>
                      <a:pt x="7" y="20"/>
                      <a:pt x="6" y="20"/>
                    </a:cubicBezTo>
                    <a:cubicBezTo>
                      <a:pt x="5" y="20"/>
                      <a:pt x="4" y="19"/>
                      <a:pt x="3" y="18"/>
                    </a:cubicBezTo>
                    <a:cubicBezTo>
                      <a:pt x="2" y="17"/>
                      <a:pt x="1" y="16"/>
                      <a:pt x="1" y="15"/>
                    </a:cubicBezTo>
                    <a:cubicBezTo>
                      <a:pt x="1" y="14"/>
                      <a:pt x="0" y="12"/>
                      <a:pt x="0" y="11"/>
                    </a:cubicBezTo>
                    <a:cubicBezTo>
                      <a:pt x="0" y="9"/>
                      <a:pt x="1" y="8"/>
                      <a:pt x="1" y="6"/>
                    </a:cubicBezTo>
                    <a:cubicBezTo>
                      <a:pt x="2" y="5"/>
                      <a:pt x="2" y="4"/>
                      <a:pt x="3" y="3"/>
                    </a:cubicBezTo>
                    <a:cubicBezTo>
                      <a:pt x="4" y="2"/>
                      <a:pt x="5" y="1"/>
                      <a:pt x="6" y="1"/>
                    </a:cubicBezTo>
                    <a:cubicBezTo>
                      <a:pt x="7" y="0"/>
                      <a:pt x="9" y="0"/>
                      <a:pt x="11" y="0"/>
                    </a:cubicBezTo>
                    <a:cubicBezTo>
                      <a:pt x="12" y="0"/>
                      <a:pt x="14" y="0"/>
                      <a:pt x="15" y="1"/>
                    </a:cubicBezTo>
                    <a:cubicBezTo>
                      <a:pt x="16" y="1"/>
                      <a:pt x="17" y="2"/>
                      <a:pt x="18" y="3"/>
                    </a:cubicBezTo>
                    <a:cubicBezTo>
                      <a:pt x="19" y="4"/>
                      <a:pt x="19" y="5"/>
                      <a:pt x="19" y="6"/>
                    </a:cubicBezTo>
                    <a:cubicBezTo>
                      <a:pt x="20" y="7"/>
                      <a:pt x="20" y="9"/>
                      <a:pt x="20" y="10"/>
                    </a:cubicBezTo>
                    <a:close/>
                    <a:moveTo>
                      <a:pt x="15" y="10"/>
                    </a:moveTo>
                    <a:cubicBezTo>
                      <a:pt x="15" y="9"/>
                      <a:pt x="15" y="9"/>
                      <a:pt x="15" y="8"/>
                    </a:cubicBezTo>
                    <a:cubicBezTo>
                      <a:pt x="14" y="7"/>
                      <a:pt x="14" y="6"/>
                      <a:pt x="14" y="6"/>
                    </a:cubicBezTo>
                    <a:cubicBezTo>
                      <a:pt x="13" y="5"/>
                      <a:pt x="13" y="5"/>
                      <a:pt x="12" y="5"/>
                    </a:cubicBezTo>
                    <a:cubicBezTo>
                      <a:pt x="12" y="4"/>
                      <a:pt x="11" y="4"/>
                      <a:pt x="10" y="4"/>
                    </a:cubicBezTo>
                    <a:cubicBezTo>
                      <a:pt x="10" y="4"/>
                      <a:pt x="9" y="4"/>
                      <a:pt x="8" y="5"/>
                    </a:cubicBezTo>
                    <a:cubicBezTo>
                      <a:pt x="8" y="5"/>
                      <a:pt x="7" y="5"/>
                      <a:pt x="7" y="6"/>
                    </a:cubicBezTo>
                    <a:cubicBezTo>
                      <a:pt x="7" y="6"/>
                      <a:pt x="6" y="7"/>
                      <a:pt x="6" y="8"/>
                    </a:cubicBezTo>
                    <a:cubicBezTo>
                      <a:pt x="6" y="8"/>
                      <a:pt x="6" y="9"/>
                      <a:pt x="6" y="10"/>
                    </a:cubicBezTo>
                    <a:cubicBezTo>
                      <a:pt x="6" y="11"/>
                      <a:pt x="6" y="12"/>
                      <a:pt x="6" y="13"/>
                    </a:cubicBezTo>
                    <a:cubicBezTo>
                      <a:pt x="6" y="14"/>
                      <a:pt x="6" y="14"/>
                      <a:pt x="7" y="15"/>
                    </a:cubicBezTo>
                    <a:cubicBezTo>
                      <a:pt x="7" y="15"/>
                      <a:pt x="8" y="16"/>
                      <a:pt x="8" y="16"/>
                    </a:cubicBezTo>
                    <a:cubicBezTo>
                      <a:pt x="9" y="16"/>
                      <a:pt x="9" y="17"/>
                      <a:pt x="10" y="17"/>
                    </a:cubicBezTo>
                    <a:cubicBezTo>
                      <a:pt x="11" y="17"/>
                      <a:pt x="12" y="16"/>
                      <a:pt x="12" y="16"/>
                    </a:cubicBezTo>
                    <a:cubicBezTo>
                      <a:pt x="13" y="16"/>
                      <a:pt x="13" y="15"/>
                      <a:pt x="14" y="15"/>
                    </a:cubicBezTo>
                    <a:cubicBezTo>
                      <a:pt x="14" y="14"/>
                      <a:pt x="14" y="14"/>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99" name="Freeform 8811">
                <a:extLst>
                  <a:ext uri="{FF2B5EF4-FFF2-40B4-BE49-F238E27FC236}">
                    <a16:creationId xmlns:a16="http://schemas.microsoft.com/office/drawing/2014/main" id="{0E164BFF-A948-4987-B8DD-CB1C4D1A06E4}"/>
                  </a:ext>
                </a:extLst>
              </p:cNvPr>
              <p:cNvSpPr>
                <a:spLocks/>
              </p:cNvSpPr>
              <p:nvPr/>
            </p:nvSpPr>
            <p:spPr bwMode="auto">
              <a:xfrm>
                <a:off x="436563" y="4208580"/>
                <a:ext cx="47625"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1 h 20"/>
                  <a:gd name="T56" fmla="*/ 1 w 18"/>
                  <a:gd name="T57" fmla="*/ 0 h 20"/>
                  <a:gd name="T58" fmla="*/ 2 w 18"/>
                  <a:gd name="T59" fmla="*/ 0 h 20"/>
                  <a:gd name="T60" fmla="*/ 3 w 18"/>
                  <a:gd name="T61" fmla="*/ 0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20"/>
                      <a:pt x="18"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2" y="20"/>
                      <a:pt x="12" y="20"/>
                      <a:pt x="12" y="19"/>
                    </a:cubicBezTo>
                    <a:cubicBezTo>
                      <a:pt x="12" y="9"/>
                      <a:pt x="12" y="9"/>
                      <a:pt x="12" y="9"/>
                    </a:cubicBezTo>
                    <a:cubicBezTo>
                      <a:pt x="12" y="8"/>
                      <a:pt x="12" y="7"/>
                      <a:pt x="12" y="7"/>
                    </a:cubicBezTo>
                    <a:cubicBezTo>
                      <a:pt x="12" y="6"/>
                      <a:pt x="12" y="6"/>
                      <a:pt x="12" y="6"/>
                    </a:cubicBezTo>
                    <a:cubicBezTo>
                      <a:pt x="11" y="5"/>
                      <a:pt x="11" y="5"/>
                      <a:pt x="11" y="5"/>
                    </a:cubicBezTo>
                    <a:cubicBezTo>
                      <a:pt x="10" y="5"/>
                      <a:pt x="10" y="5"/>
                      <a:pt x="9" y="5"/>
                    </a:cubicBezTo>
                    <a:cubicBezTo>
                      <a:pt x="9" y="5"/>
                      <a:pt x="8" y="5"/>
                      <a:pt x="7" y="5"/>
                    </a:cubicBezTo>
                    <a:cubicBezTo>
                      <a:pt x="7" y="6"/>
                      <a:pt x="6" y="6"/>
                      <a:pt x="5" y="7"/>
                    </a:cubicBezTo>
                    <a:cubicBezTo>
                      <a:pt x="5" y="19"/>
                      <a:pt x="5" y="19"/>
                      <a:pt x="5" y="19"/>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19"/>
                    </a:cubicBezTo>
                    <a:cubicBezTo>
                      <a:pt x="0" y="1"/>
                      <a:pt x="0" y="1"/>
                      <a:pt x="0" y="1"/>
                    </a:cubicBezTo>
                    <a:cubicBezTo>
                      <a:pt x="0" y="1"/>
                      <a:pt x="0" y="1"/>
                      <a:pt x="0" y="1"/>
                    </a:cubicBezTo>
                    <a:cubicBezTo>
                      <a:pt x="0" y="1"/>
                      <a:pt x="0" y="1"/>
                      <a:pt x="1" y="1"/>
                    </a:cubicBezTo>
                    <a:cubicBezTo>
                      <a:pt x="1" y="1"/>
                      <a:pt x="1" y="1"/>
                      <a:pt x="1" y="0"/>
                    </a:cubicBezTo>
                    <a:cubicBezTo>
                      <a:pt x="2" y="0"/>
                      <a:pt x="2" y="0"/>
                      <a:pt x="2" y="0"/>
                    </a:cubicBezTo>
                    <a:cubicBezTo>
                      <a:pt x="3" y="0"/>
                      <a:pt x="3" y="0"/>
                      <a:pt x="3" y="0"/>
                    </a:cubicBezTo>
                    <a:cubicBezTo>
                      <a:pt x="4" y="1"/>
                      <a:pt x="4" y="1"/>
                      <a:pt x="4" y="1"/>
                    </a:cubicBezTo>
                    <a:cubicBezTo>
                      <a:pt x="4" y="1"/>
                      <a:pt x="4" y="1"/>
                      <a:pt x="4" y="1"/>
                    </a:cubicBezTo>
                    <a:cubicBezTo>
                      <a:pt x="4"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0" name="Group 9619">
              <a:extLst>
                <a:ext uri="{FF2B5EF4-FFF2-40B4-BE49-F238E27FC236}">
                  <a16:creationId xmlns:a16="http://schemas.microsoft.com/office/drawing/2014/main" id="{9F99E92B-542A-4F7E-A0DA-D49B5845D696}"/>
                </a:ext>
              </a:extLst>
            </p:cNvPr>
            <p:cNvGrpSpPr/>
            <p:nvPr/>
          </p:nvGrpSpPr>
          <p:grpSpPr>
            <a:xfrm>
              <a:off x="2878896" y="4807236"/>
              <a:ext cx="387028" cy="81628"/>
              <a:chOff x="-703262" y="4434005"/>
              <a:chExt cx="436562" cy="92075"/>
            </a:xfrm>
          </p:grpSpPr>
          <p:sp>
            <p:nvSpPr>
              <p:cNvPr id="8600" name="Freeform 8812">
                <a:extLst>
                  <a:ext uri="{FF2B5EF4-FFF2-40B4-BE49-F238E27FC236}">
                    <a16:creationId xmlns:a16="http://schemas.microsoft.com/office/drawing/2014/main" id="{5B0116DA-7546-41BB-A6A4-8ACF6811F628}"/>
                  </a:ext>
                </a:extLst>
              </p:cNvPr>
              <p:cNvSpPr>
                <a:spLocks/>
              </p:cNvSpPr>
              <p:nvPr/>
            </p:nvSpPr>
            <p:spPr bwMode="auto">
              <a:xfrm>
                <a:off x="-703262" y="4434005"/>
                <a:ext cx="55563" cy="71438"/>
              </a:xfrm>
              <a:custGeom>
                <a:avLst/>
                <a:gdLst>
                  <a:gd name="T0" fmla="*/ 21 w 21"/>
                  <a:gd name="T1" fmla="*/ 27 h 27"/>
                  <a:gd name="T2" fmla="*/ 21 w 21"/>
                  <a:gd name="T3" fmla="*/ 27 h 27"/>
                  <a:gd name="T4" fmla="*/ 21 w 21"/>
                  <a:gd name="T5" fmla="*/ 27 h 27"/>
                  <a:gd name="T6" fmla="*/ 20 w 21"/>
                  <a:gd name="T7" fmla="*/ 27 h 27"/>
                  <a:gd name="T8" fmla="*/ 19 w 21"/>
                  <a:gd name="T9" fmla="*/ 27 h 27"/>
                  <a:gd name="T10" fmla="*/ 17 w 21"/>
                  <a:gd name="T11" fmla="*/ 27 h 27"/>
                  <a:gd name="T12" fmla="*/ 16 w 21"/>
                  <a:gd name="T13" fmla="*/ 27 h 27"/>
                  <a:gd name="T14" fmla="*/ 16 w 21"/>
                  <a:gd name="T15" fmla="*/ 27 h 27"/>
                  <a:gd name="T16" fmla="*/ 16 w 21"/>
                  <a:gd name="T17" fmla="*/ 27 h 27"/>
                  <a:gd name="T18" fmla="*/ 16 w 21"/>
                  <a:gd name="T19" fmla="*/ 16 h 27"/>
                  <a:gd name="T20" fmla="*/ 6 w 21"/>
                  <a:gd name="T21" fmla="*/ 16 h 27"/>
                  <a:gd name="T22" fmla="*/ 6 w 21"/>
                  <a:gd name="T23" fmla="*/ 27 h 27"/>
                  <a:gd name="T24" fmla="*/ 6 w 21"/>
                  <a:gd name="T25" fmla="*/ 27 h 27"/>
                  <a:gd name="T26" fmla="*/ 5 w 21"/>
                  <a:gd name="T27" fmla="*/ 27 h 27"/>
                  <a:gd name="T28" fmla="*/ 4 w 21"/>
                  <a:gd name="T29" fmla="*/ 27 h 27"/>
                  <a:gd name="T30" fmla="*/ 3 w 21"/>
                  <a:gd name="T31" fmla="*/ 27 h 27"/>
                  <a:gd name="T32" fmla="*/ 2 w 21"/>
                  <a:gd name="T33" fmla="*/ 27 h 27"/>
                  <a:gd name="T34" fmla="*/ 1 w 21"/>
                  <a:gd name="T35" fmla="*/ 27 h 27"/>
                  <a:gd name="T36" fmla="*/ 1 w 21"/>
                  <a:gd name="T37" fmla="*/ 27 h 27"/>
                  <a:gd name="T38" fmla="*/ 0 w 21"/>
                  <a:gd name="T39" fmla="*/ 27 h 27"/>
                  <a:gd name="T40" fmla="*/ 0 w 21"/>
                  <a:gd name="T41" fmla="*/ 1 h 27"/>
                  <a:gd name="T42" fmla="*/ 1 w 21"/>
                  <a:gd name="T43" fmla="*/ 1 h 27"/>
                  <a:gd name="T44" fmla="*/ 1 w 21"/>
                  <a:gd name="T45" fmla="*/ 1 h 27"/>
                  <a:gd name="T46" fmla="*/ 2 w 21"/>
                  <a:gd name="T47" fmla="*/ 1 h 27"/>
                  <a:gd name="T48" fmla="*/ 3 w 21"/>
                  <a:gd name="T49" fmla="*/ 0 h 27"/>
                  <a:gd name="T50" fmla="*/ 4 w 21"/>
                  <a:gd name="T51" fmla="*/ 1 h 27"/>
                  <a:gd name="T52" fmla="*/ 5 w 21"/>
                  <a:gd name="T53" fmla="*/ 1 h 27"/>
                  <a:gd name="T54" fmla="*/ 6 w 21"/>
                  <a:gd name="T55" fmla="*/ 1 h 27"/>
                  <a:gd name="T56" fmla="*/ 6 w 21"/>
                  <a:gd name="T57" fmla="*/ 1 h 27"/>
                  <a:gd name="T58" fmla="*/ 6 w 21"/>
                  <a:gd name="T59" fmla="*/ 12 h 27"/>
                  <a:gd name="T60" fmla="*/ 16 w 21"/>
                  <a:gd name="T61" fmla="*/ 12 h 27"/>
                  <a:gd name="T62" fmla="*/ 16 w 21"/>
                  <a:gd name="T63" fmla="*/ 1 h 27"/>
                  <a:gd name="T64" fmla="*/ 16 w 21"/>
                  <a:gd name="T65" fmla="*/ 1 h 27"/>
                  <a:gd name="T66" fmla="*/ 16 w 21"/>
                  <a:gd name="T67" fmla="*/ 1 h 27"/>
                  <a:gd name="T68" fmla="*/ 17 w 21"/>
                  <a:gd name="T69" fmla="*/ 1 h 27"/>
                  <a:gd name="T70" fmla="*/ 19 w 21"/>
                  <a:gd name="T71" fmla="*/ 0 h 27"/>
                  <a:gd name="T72" fmla="*/ 20 w 21"/>
                  <a:gd name="T73" fmla="*/ 1 h 27"/>
                  <a:gd name="T74" fmla="*/ 21 w 21"/>
                  <a:gd name="T75" fmla="*/ 1 h 27"/>
                  <a:gd name="T76" fmla="*/ 21 w 21"/>
                  <a:gd name="T77" fmla="*/ 1 h 27"/>
                  <a:gd name="T78" fmla="*/ 21 w 21"/>
                  <a:gd name="T79" fmla="*/ 1 h 27"/>
                  <a:gd name="T80" fmla="*/ 21 w 21"/>
                  <a:gd name="T81" fmla="*/ 26 h 27"/>
                  <a:gd name="T82" fmla="*/ 21 w 21"/>
                  <a:gd name="T8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27">
                    <a:moveTo>
                      <a:pt x="21" y="27"/>
                    </a:moveTo>
                    <a:cubicBezTo>
                      <a:pt x="21" y="27"/>
                      <a:pt x="21" y="27"/>
                      <a:pt x="21" y="27"/>
                    </a:cubicBezTo>
                    <a:cubicBezTo>
                      <a:pt x="21" y="27"/>
                      <a:pt x="21" y="27"/>
                      <a:pt x="21" y="27"/>
                    </a:cubicBezTo>
                    <a:cubicBezTo>
                      <a:pt x="20" y="27"/>
                      <a:pt x="20" y="27"/>
                      <a:pt x="20" y="27"/>
                    </a:cubicBezTo>
                    <a:cubicBezTo>
                      <a:pt x="20" y="27"/>
                      <a:pt x="19" y="27"/>
                      <a:pt x="19" y="27"/>
                    </a:cubicBezTo>
                    <a:cubicBezTo>
                      <a:pt x="18" y="27"/>
                      <a:pt x="18" y="27"/>
                      <a:pt x="17" y="27"/>
                    </a:cubicBezTo>
                    <a:cubicBezTo>
                      <a:pt x="17" y="27"/>
                      <a:pt x="17" y="27"/>
                      <a:pt x="16" y="27"/>
                    </a:cubicBezTo>
                    <a:cubicBezTo>
                      <a:pt x="16" y="27"/>
                      <a:pt x="16" y="27"/>
                      <a:pt x="16" y="27"/>
                    </a:cubicBezTo>
                    <a:cubicBezTo>
                      <a:pt x="16" y="27"/>
                      <a:pt x="16" y="27"/>
                      <a:pt x="16" y="27"/>
                    </a:cubicBezTo>
                    <a:cubicBezTo>
                      <a:pt x="16" y="16"/>
                      <a:pt x="16" y="16"/>
                      <a:pt x="16" y="16"/>
                    </a:cubicBezTo>
                    <a:cubicBezTo>
                      <a:pt x="6" y="16"/>
                      <a:pt x="6" y="16"/>
                      <a:pt x="6" y="16"/>
                    </a:cubicBezTo>
                    <a:cubicBezTo>
                      <a:pt x="6" y="27"/>
                      <a:pt x="6" y="27"/>
                      <a:pt x="6" y="27"/>
                    </a:cubicBezTo>
                    <a:cubicBezTo>
                      <a:pt x="6" y="27"/>
                      <a:pt x="6" y="27"/>
                      <a:pt x="6" y="27"/>
                    </a:cubicBezTo>
                    <a:cubicBezTo>
                      <a:pt x="6" y="27"/>
                      <a:pt x="6" y="27"/>
                      <a:pt x="5" y="27"/>
                    </a:cubicBezTo>
                    <a:cubicBezTo>
                      <a:pt x="5" y="27"/>
                      <a:pt x="5" y="27"/>
                      <a:pt x="4" y="27"/>
                    </a:cubicBezTo>
                    <a:cubicBezTo>
                      <a:pt x="4" y="27"/>
                      <a:pt x="4" y="27"/>
                      <a:pt x="3" y="27"/>
                    </a:cubicBezTo>
                    <a:cubicBezTo>
                      <a:pt x="3" y="27"/>
                      <a:pt x="2" y="27"/>
                      <a:pt x="2" y="27"/>
                    </a:cubicBezTo>
                    <a:cubicBezTo>
                      <a:pt x="2" y="27"/>
                      <a:pt x="1" y="27"/>
                      <a:pt x="1" y="27"/>
                    </a:cubicBezTo>
                    <a:cubicBezTo>
                      <a:pt x="1" y="27"/>
                      <a:pt x="1" y="27"/>
                      <a:pt x="1" y="27"/>
                    </a:cubicBezTo>
                    <a:cubicBezTo>
                      <a:pt x="0" y="27"/>
                      <a:pt x="0" y="27"/>
                      <a:pt x="0" y="27"/>
                    </a:cubicBezTo>
                    <a:cubicBezTo>
                      <a:pt x="0" y="1"/>
                      <a:pt x="0" y="1"/>
                      <a:pt x="0" y="1"/>
                    </a:cubicBezTo>
                    <a:cubicBezTo>
                      <a:pt x="0" y="1"/>
                      <a:pt x="0" y="1"/>
                      <a:pt x="1" y="1"/>
                    </a:cubicBezTo>
                    <a:cubicBezTo>
                      <a:pt x="1" y="1"/>
                      <a:pt x="1" y="1"/>
                      <a:pt x="1" y="1"/>
                    </a:cubicBezTo>
                    <a:cubicBezTo>
                      <a:pt x="1" y="1"/>
                      <a:pt x="2" y="1"/>
                      <a:pt x="2" y="1"/>
                    </a:cubicBezTo>
                    <a:cubicBezTo>
                      <a:pt x="2" y="1"/>
                      <a:pt x="3" y="0"/>
                      <a:pt x="3" y="0"/>
                    </a:cubicBezTo>
                    <a:cubicBezTo>
                      <a:pt x="4" y="0"/>
                      <a:pt x="4" y="1"/>
                      <a:pt x="4" y="1"/>
                    </a:cubicBezTo>
                    <a:cubicBezTo>
                      <a:pt x="5" y="1"/>
                      <a:pt x="5" y="1"/>
                      <a:pt x="5" y="1"/>
                    </a:cubicBezTo>
                    <a:cubicBezTo>
                      <a:pt x="6" y="1"/>
                      <a:pt x="6" y="1"/>
                      <a:pt x="6" y="1"/>
                    </a:cubicBezTo>
                    <a:cubicBezTo>
                      <a:pt x="6" y="1"/>
                      <a:pt x="6" y="1"/>
                      <a:pt x="6" y="1"/>
                    </a:cubicBezTo>
                    <a:cubicBezTo>
                      <a:pt x="6" y="12"/>
                      <a:pt x="6" y="12"/>
                      <a:pt x="6" y="12"/>
                    </a:cubicBezTo>
                    <a:cubicBezTo>
                      <a:pt x="16" y="12"/>
                      <a:pt x="16" y="12"/>
                      <a:pt x="16" y="12"/>
                    </a:cubicBezTo>
                    <a:cubicBezTo>
                      <a:pt x="16" y="1"/>
                      <a:pt x="16" y="1"/>
                      <a:pt x="16" y="1"/>
                    </a:cubicBezTo>
                    <a:cubicBezTo>
                      <a:pt x="16" y="1"/>
                      <a:pt x="16" y="1"/>
                      <a:pt x="16" y="1"/>
                    </a:cubicBezTo>
                    <a:cubicBezTo>
                      <a:pt x="16" y="1"/>
                      <a:pt x="16" y="1"/>
                      <a:pt x="16" y="1"/>
                    </a:cubicBezTo>
                    <a:cubicBezTo>
                      <a:pt x="17" y="1"/>
                      <a:pt x="17" y="1"/>
                      <a:pt x="17" y="1"/>
                    </a:cubicBezTo>
                    <a:cubicBezTo>
                      <a:pt x="18" y="1"/>
                      <a:pt x="18" y="0"/>
                      <a:pt x="19" y="0"/>
                    </a:cubicBezTo>
                    <a:cubicBezTo>
                      <a:pt x="19" y="0"/>
                      <a:pt x="20" y="1"/>
                      <a:pt x="20" y="1"/>
                    </a:cubicBezTo>
                    <a:cubicBezTo>
                      <a:pt x="20" y="1"/>
                      <a:pt x="20" y="1"/>
                      <a:pt x="21" y="1"/>
                    </a:cubicBezTo>
                    <a:cubicBezTo>
                      <a:pt x="21" y="1"/>
                      <a:pt x="21" y="1"/>
                      <a:pt x="21" y="1"/>
                    </a:cubicBezTo>
                    <a:cubicBezTo>
                      <a:pt x="21" y="1"/>
                      <a:pt x="21" y="1"/>
                      <a:pt x="21" y="1"/>
                    </a:cubicBezTo>
                    <a:cubicBezTo>
                      <a:pt x="21" y="26"/>
                      <a:pt x="21" y="26"/>
                      <a:pt x="21" y="26"/>
                    </a:cubicBezTo>
                    <a:lnTo>
                      <a:pt x="21" y="27"/>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1" name="Freeform 8813">
                <a:extLst>
                  <a:ext uri="{FF2B5EF4-FFF2-40B4-BE49-F238E27FC236}">
                    <a16:creationId xmlns:a16="http://schemas.microsoft.com/office/drawing/2014/main" id="{65955DDA-8E6E-47D3-B98D-E3C838497A6D}"/>
                  </a:ext>
                </a:extLst>
              </p:cNvPr>
              <p:cNvSpPr>
                <a:spLocks/>
              </p:cNvSpPr>
              <p:nvPr/>
            </p:nvSpPr>
            <p:spPr bwMode="auto">
              <a:xfrm>
                <a:off x="-620712" y="4465755"/>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0"/>
                      <a:pt x="5" y="0"/>
                      <a:pt x="4" y="0"/>
                    </a:cubicBezTo>
                    <a:cubicBezTo>
                      <a:pt x="3" y="0"/>
                      <a:pt x="3" y="0"/>
                      <a:pt x="2" y="0"/>
                    </a:cubicBezTo>
                    <a:cubicBezTo>
                      <a:pt x="2" y="1"/>
                      <a:pt x="1" y="1"/>
                      <a:pt x="1" y="1"/>
                    </a:cubicBezTo>
                    <a:cubicBezTo>
                      <a:pt x="1" y="1"/>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2" name="Freeform 8814">
                <a:extLst>
                  <a:ext uri="{FF2B5EF4-FFF2-40B4-BE49-F238E27FC236}">
                    <a16:creationId xmlns:a16="http://schemas.microsoft.com/office/drawing/2014/main" id="{EEE58960-5F90-4405-BD5A-D0A74F56D117}"/>
                  </a:ext>
                </a:extLst>
              </p:cNvPr>
              <p:cNvSpPr>
                <a:spLocks/>
              </p:cNvSpPr>
              <p:nvPr/>
            </p:nvSpPr>
            <p:spPr bwMode="auto">
              <a:xfrm>
                <a:off x="-636587" y="4456230"/>
                <a:ext cx="50800" cy="49213"/>
              </a:xfrm>
              <a:custGeom>
                <a:avLst/>
                <a:gdLst>
                  <a:gd name="T0" fmla="*/ 19 w 19"/>
                  <a:gd name="T1" fmla="*/ 10 h 19"/>
                  <a:gd name="T2" fmla="*/ 18 w 19"/>
                  <a:gd name="T3" fmla="*/ 11 h 19"/>
                  <a:gd name="T4" fmla="*/ 17 w 19"/>
                  <a:gd name="T5" fmla="*/ 12 h 19"/>
                  <a:gd name="T6" fmla="*/ 6 w 19"/>
                  <a:gd name="T7" fmla="*/ 12 h 19"/>
                  <a:gd name="T8" fmla="*/ 6 w 19"/>
                  <a:gd name="T9" fmla="*/ 13 h 19"/>
                  <a:gd name="T10" fmla="*/ 7 w 19"/>
                  <a:gd name="T11" fmla="*/ 15 h 19"/>
                  <a:gd name="T12" fmla="*/ 9 w 19"/>
                  <a:gd name="T13" fmla="*/ 15 h 19"/>
                  <a:gd name="T14" fmla="*/ 11 w 19"/>
                  <a:gd name="T15" fmla="*/ 16 h 19"/>
                  <a:gd name="T16" fmla="*/ 13 w 19"/>
                  <a:gd name="T17" fmla="*/ 15 h 19"/>
                  <a:gd name="T18" fmla="*/ 15 w 19"/>
                  <a:gd name="T19" fmla="*/ 15 h 19"/>
                  <a:gd name="T20" fmla="*/ 16 w 19"/>
                  <a:gd name="T21" fmla="*/ 14 h 19"/>
                  <a:gd name="T22" fmla="*/ 17 w 19"/>
                  <a:gd name="T23" fmla="*/ 14 h 19"/>
                  <a:gd name="T24" fmla="*/ 17 w 19"/>
                  <a:gd name="T25" fmla="*/ 14 h 19"/>
                  <a:gd name="T26" fmla="*/ 18 w 19"/>
                  <a:gd name="T27" fmla="*/ 14 h 19"/>
                  <a:gd name="T28" fmla="*/ 18 w 19"/>
                  <a:gd name="T29" fmla="*/ 14 h 19"/>
                  <a:gd name="T30" fmla="*/ 18 w 19"/>
                  <a:gd name="T31" fmla="*/ 15 h 19"/>
                  <a:gd name="T32" fmla="*/ 18 w 19"/>
                  <a:gd name="T33" fmla="*/ 16 h 19"/>
                  <a:gd name="T34" fmla="*/ 18 w 19"/>
                  <a:gd name="T35" fmla="*/ 17 h 19"/>
                  <a:gd name="T36" fmla="*/ 17 w 19"/>
                  <a:gd name="T37" fmla="*/ 17 h 19"/>
                  <a:gd name="T38" fmla="*/ 17 w 19"/>
                  <a:gd name="T39" fmla="*/ 17 h 19"/>
                  <a:gd name="T40" fmla="*/ 17 w 19"/>
                  <a:gd name="T41" fmla="*/ 18 h 19"/>
                  <a:gd name="T42" fmla="*/ 15 w 19"/>
                  <a:gd name="T43" fmla="*/ 19 h 19"/>
                  <a:gd name="T44" fmla="*/ 13 w 19"/>
                  <a:gd name="T45" fmla="*/ 19 h 19"/>
                  <a:gd name="T46" fmla="*/ 10 w 19"/>
                  <a:gd name="T47" fmla="*/ 19 h 19"/>
                  <a:gd name="T48" fmla="*/ 6 w 19"/>
                  <a:gd name="T49" fmla="*/ 19 h 19"/>
                  <a:gd name="T50" fmla="*/ 3 w 19"/>
                  <a:gd name="T51" fmla="*/ 17 h 19"/>
                  <a:gd name="T52" fmla="*/ 1 w 19"/>
                  <a:gd name="T53" fmla="*/ 14 h 19"/>
                  <a:gd name="T54" fmla="*/ 0 w 19"/>
                  <a:gd name="T55" fmla="*/ 10 h 19"/>
                  <a:gd name="T56" fmla="*/ 1 w 19"/>
                  <a:gd name="T57" fmla="*/ 6 h 19"/>
                  <a:gd name="T58" fmla="*/ 3 w 19"/>
                  <a:gd name="T59" fmla="*/ 3 h 19"/>
                  <a:gd name="T60" fmla="*/ 6 w 19"/>
                  <a:gd name="T61" fmla="*/ 1 h 19"/>
                  <a:gd name="T62" fmla="*/ 10 w 19"/>
                  <a:gd name="T63" fmla="*/ 0 h 19"/>
                  <a:gd name="T64" fmla="*/ 14 w 19"/>
                  <a:gd name="T65" fmla="*/ 1 h 19"/>
                  <a:gd name="T66" fmla="*/ 17 w 19"/>
                  <a:gd name="T67" fmla="*/ 3 h 19"/>
                  <a:gd name="T68" fmla="*/ 18 w 19"/>
                  <a:gd name="T69" fmla="*/ 6 h 19"/>
                  <a:gd name="T70" fmla="*/ 19 w 19"/>
                  <a:gd name="T71" fmla="*/ 9 h 19"/>
                  <a:gd name="T72" fmla="*/ 19 w 19"/>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9">
                    <a:moveTo>
                      <a:pt x="19" y="10"/>
                    </a:moveTo>
                    <a:cubicBezTo>
                      <a:pt x="19" y="10"/>
                      <a:pt x="18" y="11"/>
                      <a:pt x="18" y="11"/>
                    </a:cubicBezTo>
                    <a:cubicBezTo>
                      <a:pt x="18" y="12"/>
                      <a:pt x="17" y="12"/>
                      <a:pt x="17" y="12"/>
                    </a:cubicBezTo>
                    <a:cubicBezTo>
                      <a:pt x="6" y="12"/>
                      <a:pt x="6" y="12"/>
                      <a:pt x="6" y="12"/>
                    </a:cubicBezTo>
                    <a:cubicBezTo>
                      <a:pt x="6" y="12"/>
                      <a:pt x="6" y="13"/>
                      <a:pt x="6" y="13"/>
                    </a:cubicBezTo>
                    <a:cubicBezTo>
                      <a:pt x="6" y="14"/>
                      <a:pt x="7" y="14"/>
                      <a:pt x="7" y="15"/>
                    </a:cubicBezTo>
                    <a:cubicBezTo>
                      <a:pt x="7" y="15"/>
                      <a:pt x="8" y="15"/>
                      <a:pt x="9" y="15"/>
                    </a:cubicBezTo>
                    <a:cubicBezTo>
                      <a:pt x="9" y="15"/>
                      <a:pt x="10" y="16"/>
                      <a:pt x="11" y="16"/>
                    </a:cubicBezTo>
                    <a:cubicBezTo>
                      <a:pt x="12" y="16"/>
                      <a:pt x="13" y="15"/>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8" y="14"/>
                    </a:cubicBezTo>
                    <a:cubicBezTo>
                      <a:pt x="18" y="14"/>
                      <a:pt x="18" y="14"/>
                      <a:pt x="18" y="14"/>
                    </a:cubicBezTo>
                    <a:cubicBezTo>
                      <a:pt x="18" y="15"/>
                      <a:pt x="18" y="15"/>
                      <a:pt x="18" y="15"/>
                    </a:cubicBezTo>
                    <a:cubicBezTo>
                      <a:pt x="18" y="16"/>
                      <a:pt x="18" y="16"/>
                      <a:pt x="18" y="16"/>
                    </a:cubicBezTo>
                    <a:cubicBezTo>
                      <a:pt x="18" y="16"/>
                      <a:pt x="18" y="16"/>
                      <a:pt x="18" y="17"/>
                    </a:cubicBezTo>
                    <a:cubicBezTo>
                      <a:pt x="18" y="17"/>
                      <a:pt x="18" y="17"/>
                      <a:pt x="17" y="17"/>
                    </a:cubicBezTo>
                    <a:cubicBezTo>
                      <a:pt x="17" y="17"/>
                      <a:pt x="17" y="17"/>
                      <a:pt x="17" y="17"/>
                    </a:cubicBezTo>
                    <a:cubicBezTo>
                      <a:pt x="17" y="17"/>
                      <a:pt x="17" y="18"/>
                      <a:pt x="17" y="18"/>
                    </a:cubicBezTo>
                    <a:cubicBezTo>
                      <a:pt x="16" y="18"/>
                      <a:pt x="16" y="18"/>
                      <a:pt x="15" y="19"/>
                    </a:cubicBezTo>
                    <a:cubicBezTo>
                      <a:pt x="14" y="19"/>
                      <a:pt x="14" y="19"/>
                      <a:pt x="13" y="19"/>
                    </a:cubicBezTo>
                    <a:cubicBezTo>
                      <a:pt x="12" y="19"/>
                      <a:pt x="11" y="19"/>
                      <a:pt x="10" y="19"/>
                    </a:cubicBezTo>
                    <a:cubicBezTo>
                      <a:pt x="9" y="19"/>
                      <a:pt x="7" y="19"/>
                      <a:pt x="6" y="19"/>
                    </a:cubicBezTo>
                    <a:cubicBezTo>
                      <a:pt x="5" y="18"/>
                      <a:pt x="4" y="18"/>
                      <a:pt x="3" y="17"/>
                    </a:cubicBezTo>
                    <a:cubicBezTo>
                      <a:pt x="2" y="16"/>
                      <a:pt x="2" y="15"/>
                      <a:pt x="1" y="14"/>
                    </a:cubicBezTo>
                    <a:cubicBezTo>
                      <a:pt x="1" y="13"/>
                      <a:pt x="0" y="12"/>
                      <a:pt x="0" y="10"/>
                    </a:cubicBezTo>
                    <a:cubicBezTo>
                      <a:pt x="0" y="8"/>
                      <a:pt x="1" y="7"/>
                      <a:pt x="1" y="6"/>
                    </a:cubicBezTo>
                    <a:cubicBezTo>
                      <a:pt x="2" y="5"/>
                      <a:pt x="2" y="4"/>
                      <a:pt x="3" y="3"/>
                    </a:cubicBezTo>
                    <a:cubicBezTo>
                      <a:pt x="4" y="2"/>
                      <a:pt x="5" y="1"/>
                      <a:pt x="6" y="1"/>
                    </a:cubicBezTo>
                    <a:cubicBezTo>
                      <a:pt x="7" y="0"/>
                      <a:pt x="8" y="0"/>
                      <a:pt x="10" y="0"/>
                    </a:cubicBezTo>
                    <a:cubicBezTo>
                      <a:pt x="11" y="0"/>
                      <a:pt x="13" y="0"/>
                      <a:pt x="14" y="1"/>
                    </a:cubicBezTo>
                    <a:cubicBezTo>
                      <a:pt x="15" y="1"/>
                      <a:pt x="16" y="2"/>
                      <a:pt x="17" y="3"/>
                    </a:cubicBezTo>
                    <a:cubicBezTo>
                      <a:pt x="17" y="4"/>
                      <a:pt x="18" y="4"/>
                      <a:pt x="18" y="6"/>
                    </a:cubicBezTo>
                    <a:cubicBezTo>
                      <a:pt x="18" y="7"/>
                      <a:pt x="19" y="8"/>
                      <a:pt x="19" y="9"/>
                    </a:cubicBezTo>
                    <a:cubicBezTo>
                      <a:pt x="19" y="10"/>
                      <a:pt x="19" y="10"/>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3" name="Freeform 8815">
                <a:extLst>
                  <a:ext uri="{FF2B5EF4-FFF2-40B4-BE49-F238E27FC236}">
                    <a16:creationId xmlns:a16="http://schemas.microsoft.com/office/drawing/2014/main" id="{FB6E4706-AEE8-44D5-9DE0-20D3A7126420}"/>
                  </a:ext>
                </a:extLst>
              </p:cNvPr>
              <p:cNvSpPr>
                <a:spLocks/>
              </p:cNvSpPr>
              <p:nvPr/>
            </p:nvSpPr>
            <p:spPr bwMode="auto">
              <a:xfrm>
                <a:off x="-576262" y="4456230"/>
                <a:ext cx="46038" cy="49213"/>
              </a:xfrm>
              <a:custGeom>
                <a:avLst/>
                <a:gdLst>
                  <a:gd name="T0" fmla="*/ 17 w 17"/>
                  <a:gd name="T1" fmla="*/ 19 h 19"/>
                  <a:gd name="T2" fmla="*/ 17 w 17"/>
                  <a:gd name="T3" fmla="*/ 19 h 19"/>
                  <a:gd name="T4" fmla="*/ 17 w 17"/>
                  <a:gd name="T5" fmla="*/ 19 h 19"/>
                  <a:gd name="T6" fmla="*/ 16 w 17"/>
                  <a:gd name="T7" fmla="*/ 19 h 19"/>
                  <a:gd name="T8" fmla="*/ 15 w 17"/>
                  <a:gd name="T9" fmla="*/ 19 h 19"/>
                  <a:gd name="T10" fmla="*/ 13 w 17"/>
                  <a:gd name="T11" fmla="*/ 19 h 19"/>
                  <a:gd name="T12" fmla="*/ 13 w 17"/>
                  <a:gd name="T13" fmla="*/ 19 h 19"/>
                  <a:gd name="T14" fmla="*/ 12 w 17"/>
                  <a:gd name="T15" fmla="*/ 19 h 19"/>
                  <a:gd name="T16" fmla="*/ 12 w 17"/>
                  <a:gd name="T17" fmla="*/ 19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5 h 19"/>
                  <a:gd name="T30" fmla="*/ 5 w 17"/>
                  <a:gd name="T31" fmla="*/ 7 h 19"/>
                  <a:gd name="T32" fmla="*/ 5 w 17"/>
                  <a:gd name="T33" fmla="*/ 19 h 19"/>
                  <a:gd name="T34" fmla="*/ 5 w 17"/>
                  <a:gd name="T35" fmla="*/ 19 h 19"/>
                  <a:gd name="T36" fmla="*/ 4 w 17"/>
                  <a:gd name="T37" fmla="*/ 19 h 19"/>
                  <a:gd name="T38" fmla="*/ 4 w 17"/>
                  <a:gd name="T39" fmla="*/ 19 h 19"/>
                  <a:gd name="T40" fmla="*/ 2 w 17"/>
                  <a:gd name="T41" fmla="*/ 19 h 19"/>
                  <a:gd name="T42" fmla="*/ 1 w 17"/>
                  <a:gd name="T43" fmla="*/ 19 h 19"/>
                  <a:gd name="T44" fmla="*/ 0 w 17"/>
                  <a:gd name="T45" fmla="*/ 19 h 19"/>
                  <a:gd name="T46" fmla="*/ 0 w 17"/>
                  <a:gd name="T47" fmla="*/ 19 h 19"/>
                  <a:gd name="T48" fmla="*/ 0 w 17"/>
                  <a:gd name="T49" fmla="*/ 19 h 19"/>
                  <a:gd name="T50" fmla="*/ 0 w 17"/>
                  <a:gd name="T51" fmla="*/ 1 h 19"/>
                  <a:gd name="T52" fmla="*/ 0 w 17"/>
                  <a:gd name="T53" fmla="*/ 1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1 h 19"/>
                  <a:gd name="T66" fmla="*/ 4 w 17"/>
                  <a:gd name="T67" fmla="*/ 1 h 19"/>
                  <a:gd name="T68" fmla="*/ 4 w 17"/>
                  <a:gd name="T69" fmla="*/ 3 h 19"/>
                  <a:gd name="T70" fmla="*/ 7 w 17"/>
                  <a:gd name="T71" fmla="*/ 1 h 19"/>
                  <a:gd name="T72" fmla="*/ 10 w 17"/>
                  <a:gd name="T73" fmla="*/ 0 h 19"/>
                  <a:gd name="T74" fmla="*/ 14 w 17"/>
                  <a:gd name="T75" fmla="*/ 1 h 19"/>
                  <a:gd name="T76" fmla="*/ 16 w 17"/>
                  <a:gd name="T77" fmla="*/ 2 h 19"/>
                  <a:gd name="T78" fmla="*/ 17 w 17"/>
                  <a:gd name="T79" fmla="*/ 5 h 19"/>
                  <a:gd name="T80" fmla="*/ 17 w 17"/>
                  <a:gd name="T81" fmla="*/ 8 h 19"/>
                  <a:gd name="T82" fmla="*/ 17 w 17"/>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9"/>
                    </a:moveTo>
                    <a:cubicBezTo>
                      <a:pt x="17" y="19"/>
                      <a:pt x="17" y="19"/>
                      <a:pt x="17" y="19"/>
                    </a:cubicBez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2" y="19"/>
                      <a:pt x="12" y="19"/>
                      <a:pt x="12" y="19"/>
                    </a:cubicBezTo>
                    <a:cubicBezTo>
                      <a:pt x="12" y="19"/>
                      <a:pt x="12" y="19"/>
                      <a:pt x="12" y="19"/>
                    </a:cubicBezTo>
                    <a:cubicBezTo>
                      <a:pt x="12" y="8"/>
                      <a:pt x="12" y="8"/>
                      <a:pt x="12" y="8"/>
                    </a:cubicBezTo>
                    <a:cubicBezTo>
                      <a:pt x="12" y="8"/>
                      <a:pt x="12" y="7"/>
                      <a:pt x="12" y="6"/>
                    </a:cubicBezTo>
                    <a:cubicBezTo>
                      <a:pt x="12" y="6"/>
                      <a:pt x="12" y="5"/>
                      <a:pt x="11" y="5"/>
                    </a:cubicBezTo>
                    <a:cubicBezTo>
                      <a:pt x="11" y="5"/>
                      <a:pt x="11" y="4"/>
                      <a:pt x="10" y="4"/>
                    </a:cubicBezTo>
                    <a:cubicBezTo>
                      <a:pt x="10" y="4"/>
                      <a:pt x="9" y="4"/>
                      <a:pt x="9" y="4"/>
                    </a:cubicBezTo>
                    <a:cubicBezTo>
                      <a:pt x="8" y="4"/>
                      <a:pt x="8" y="4"/>
                      <a:pt x="7" y="5"/>
                    </a:cubicBezTo>
                    <a:cubicBezTo>
                      <a:pt x="6" y="5"/>
                      <a:pt x="6" y="6"/>
                      <a:pt x="5" y="7"/>
                    </a:cubicBezTo>
                    <a:cubicBezTo>
                      <a:pt x="5" y="19"/>
                      <a:pt x="5" y="19"/>
                      <a:pt x="5" y="19"/>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0"/>
                      <a:pt x="0" y="0"/>
                    </a:cubicBezTo>
                    <a:cubicBezTo>
                      <a:pt x="0" y="0"/>
                      <a:pt x="1" y="0"/>
                      <a:pt x="1" y="0"/>
                    </a:cubicBezTo>
                    <a:cubicBezTo>
                      <a:pt x="1" y="0"/>
                      <a:pt x="1" y="0"/>
                      <a:pt x="2" y="0"/>
                    </a:cubicBezTo>
                    <a:cubicBezTo>
                      <a:pt x="2" y="0"/>
                      <a:pt x="3" y="0"/>
                      <a:pt x="3" y="0"/>
                    </a:cubicBezTo>
                    <a:cubicBezTo>
                      <a:pt x="3" y="0"/>
                      <a:pt x="3" y="0"/>
                      <a:pt x="4" y="0"/>
                    </a:cubicBezTo>
                    <a:cubicBezTo>
                      <a:pt x="4" y="0"/>
                      <a:pt x="4" y="1"/>
                      <a:pt x="4" y="1"/>
                    </a:cubicBezTo>
                    <a:cubicBezTo>
                      <a:pt x="4" y="1"/>
                      <a:pt x="4" y="1"/>
                      <a:pt x="4" y="1"/>
                    </a:cubicBezTo>
                    <a:cubicBezTo>
                      <a:pt x="4" y="3"/>
                      <a:pt x="4" y="3"/>
                      <a:pt x="4" y="3"/>
                    </a:cubicBezTo>
                    <a:cubicBezTo>
                      <a:pt x="5" y="2"/>
                      <a:pt x="6" y="1"/>
                      <a:pt x="7" y="1"/>
                    </a:cubicBezTo>
                    <a:cubicBezTo>
                      <a:pt x="8" y="0"/>
                      <a:pt x="9" y="0"/>
                      <a:pt x="10" y="0"/>
                    </a:cubicBezTo>
                    <a:cubicBezTo>
                      <a:pt x="12" y="0"/>
                      <a:pt x="13" y="0"/>
                      <a:pt x="14" y="1"/>
                    </a:cubicBezTo>
                    <a:cubicBezTo>
                      <a:pt x="15" y="1"/>
                      <a:pt x="15" y="2"/>
                      <a:pt x="16" y="2"/>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4" name="Freeform 8816">
                <a:extLst>
                  <a:ext uri="{FF2B5EF4-FFF2-40B4-BE49-F238E27FC236}">
                    <a16:creationId xmlns:a16="http://schemas.microsoft.com/office/drawing/2014/main" id="{8E34599D-5EBB-42B9-A626-CF1A6829CF00}"/>
                  </a:ext>
                </a:extLst>
              </p:cNvPr>
              <p:cNvSpPr>
                <a:spLocks/>
              </p:cNvSpPr>
              <p:nvPr/>
            </p:nvSpPr>
            <p:spPr bwMode="auto">
              <a:xfrm>
                <a:off x="-517525" y="4456230"/>
                <a:ext cx="49213" cy="49213"/>
              </a:xfrm>
              <a:custGeom>
                <a:avLst/>
                <a:gdLst>
                  <a:gd name="T0" fmla="*/ 18 w 18"/>
                  <a:gd name="T1" fmla="*/ 19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9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9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9 h 19"/>
                  <a:gd name="T50" fmla="*/ 0 w 18"/>
                  <a:gd name="T51" fmla="*/ 1 h 19"/>
                  <a:gd name="T52" fmla="*/ 0 w 18"/>
                  <a:gd name="T53" fmla="*/ 1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9"/>
                    </a:cubicBezTo>
                    <a:cubicBezTo>
                      <a:pt x="13" y="8"/>
                      <a:pt x="13" y="8"/>
                      <a:pt x="13" y="8"/>
                    </a:cubicBezTo>
                    <a:cubicBezTo>
                      <a:pt x="13" y="8"/>
                      <a:pt x="12" y="7"/>
                      <a:pt x="12" y="6"/>
                    </a:cubicBezTo>
                    <a:cubicBezTo>
                      <a:pt x="12" y="6"/>
                      <a:pt x="12" y="5"/>
                      <a:pt x="12" y="5"/>
                    </a:cubicBezTo>
                    <a:cubicBezTo>
                      <a:pt x="12" y="5"/>
                      <a:pt x="11" y="4"/>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0"/>
                      <a:pt x="1" y="0"/>
                    </a:cubicBezTo>
                    <a:cubicBezTo>
                      <a:pt x="1" y="0"/>
                      <a:pt x="1" y="0"/>
                      <a:pt x="1" y="0"/>
                    </a:cubicBezTo>
                    <a:cubicBezTo>
                      <a:pt x="2" y="0"/>
                      <a:pt x="2" y="0"/>
                      <a:pt x="2" y="0"/>
                    </a:cubicBezTo>
                    <a:cubicBezTo>
                      <a:pt x="3" y="0"/>
                      <a:pt x="3" y="0"/>
                      <a:pt x="3" y="0"/>
                    </a:cubicBezTo>
                    <a:cubicBezTo>
                      <a:pt x="4" y="0"/>
                      <a:pt x="4" y="0"/>
                      <a:pt x="4" y="0"/>
                    </a:cubicBezTo>
                    <a:cubicBezTo>
                      <a:pt x="4" y="0"/>
                      <a:pt x="4" y="1"/>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5" name="Freeform 8817">
                <a:extLst>
                  <a:ext uri="{FF2B5EF4-FFF2-40B4-BE49-F238E27FC236}">
                    <a16:creationId xmlns:a16="http://schemas.microsoft.com/office/drawing/2014/main" id="{50CC4987-712D-4EC3-A939-3341B1BD8EC8}"/>
                  </a:ext>
                </a:extLst>
              </p:cNvPr>
              <p:cNvSpPr>
                <a:spLocks/>
              </p:cNvSpPr>
              <p:nvPr/>
            </p:nvSpPr>
            <p:spPr bwMode="auto">
              <a:xfrm>
                <a:off x="-444500" y="4465755"/>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3"/>
                      <a:pt x="7" y="2"/>
                      <a:pt x="7" y="1"/>
                    </a:cubicBezTo>
                    <a:cubicBezTo>
                      <a:pt x="6" y="0"/>
                      <a:pt x="5" y="0"/>
                      <a:pt x="4" y="0"/>
                    </a:cubicBezTo>
                    <a:cubicBezTo>
                      <a:pt x="3" y="0"/>
                      <a:pt x="3" y="0"/>
                      <a:pt x="2" y="0"/>
                    </a:cubicBezTo>
                    <a:cubicBezTo>
                      <a:pt x="2" y="1"/>
                      <a:pt x="1" y="1"/>
                      <a:pt x="1" y="1"/>
                    </a:cubicBezTo>
                    <a:cubicBezTo>
                      <a:pt x="1" y="1"/>
                      <a:pt x="0" y="2"/>
                      <a:pt x="0" y="2"/>
                    </a:cubicBezTo>
                    <a:cubicBezTo>
                      <a:pt x="0" y="3"/>
                      <a:pt x="0" y="3"/>
                      <a:pt x="0" y="4"/>
                    </a:cubicBezTo>
                    <a:cubicBezTo>
                      <a:pt x="7" y="4"/>
                      <a:pt x="7" y="4"/>
                      <a:pt x="7" y="4"/>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6" name="Freeform 8818">
                <a:extLst>
                  <a:ext uri="{FF2B5EF4-FFF2-40B4-BE49-F238E27FC236}">
                    <a16:creationId xmlns:a16="http://schemas.microsoft.com/office/drawing/2014/main" id="{3979A945-4B97-40E5-94F4-E06C73FC45AD}"/>
                  </a:ext>
                </a:extLst>
              </p:cNvPr>
              <p:cNvSpPr>
                <a:spLocks/>
              </p:cNvSpPr>
              <p:nvPr/>
            </p:nvSpPr>
            <p:spPr bwMode="auto">
              <a:xfrm>
                <a:off x="-458787" y="4456230"/>
                <a:ext cx="49213" cy="49213"/>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5 h 19"/>
                  <a:gd name="T12" fmla="*/ 8 w 18"/>
                  <a:gd name="T13" fmla="*/ 15 h 19"/>
                  <a:gd name="T14" fmla="*/ 10 w 18"/>
                  <a:gd name="T15" fmla="*/ 16 h 19"/>
                  <a:gd name="T16" fmla="*/ 12 w 18"/>
                  <a:gd name="T17" fmla="*/ 15 h 19"/>
                  <a:gd name="T18" fmla="*/ 14 w 18"/>
                  <a:gd name="T19" fmla="*/ 15 h 19"/>
                  <a:gd name="T20" fmla="*/ 15 w 18"/>
                  <a:gd name="T21" fmla="*/ 14 h 19"/>
                  <a:gd name="T22" fmla="*/ 16 w 18"/>
                  <a:gd name="T23" fmla="*/ 14 h 19"/>
                  <a:gd name="T24" fmla="*/ 16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6 w 18"/>
                  <a:gd name="T39" fmla="*/ 17 h 19"/>
                  <a:gd name="T40" fmla="*/ 16 w 18"/>
                  <a:gd name="T41" fmla="*/ 18 h 19"/>
                  <a:gd name="T42" fmla="*/ 14 w 18"/>
                  <a:gd name="T43" fmla="*/ 19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6 h 19"/>
                  <a:gd name="T70" fmla="*/ 18 w 18"/>
                  <a:gd name="T71" fmla="*/ 9 h 19"/>
                  <a:gd name="T72" fmla="*/ 17 w 18"/>
                  <a:gd name="T73" fmla="*/ 10 h 19"/>
                  <a:gd name="T74" fmla="*/ 18 w 18"/>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9">
                    <a:moveTo>
                      <a:pt x="18" y="10"/>
                    </a:moveTo>
                    <a:cubicBezTo>
                      <a:pt x="18" y="10"/>
                      <a:pt x="17" y="11"/>
                      <a:pt x="17" y="11"/>
                    </a:cubicBezTo>
                    <a:cubicBezTo>
                      <a:pt x="17" y="12"/>
                      <a:pt x="17" y="12"/>
                      <a:pt x="16" y="12"/>
                    </a:cubicBezTo>
                    <a:cubicBezTo>
                      <a:pt x="5" y="12"/>
                      <a:pt x="5" y="12"/>
                      <a:pt x="5" y="12"/>
                    </a:cubicBezTo>
                    <a:cubicBezTo>
                      <a:pt x="5" y="12"/>
                      <a:pt x="5" y="13"/>
                      <a:pt x="5" y="13"/>
                    </a:cubicBezTo>
                    <a:cubicBezTo>
                      <a:pt x="5" y="14"/>
                      <a:pt x="6" y="14"/>
                      <a:pt x="6" y="15"/>
                    </a:cubicBezTo>
                    <a:cubicBezTo>
                      <a:pt x="6" y="15"/>
                      <a:pt x="7" y="15"/>
                      <a:pt x="8" y="15"/>
                    </a:cubicBezTo>
                    <a:cubicBezTo>
                      <a:pt x="8" y="15"/>
                      <a:pt x="9" y="16"/>
                      <a:pt x="10" y="16"/>
                    </a:cubicBezTo>
                    <a:cubicBezTo>
                      <a:pt x="11" y="16"/>
                      <a:pt x="12" y="15"/>
                      <a:pt x="12" y="15"/>
                    </a:cubicBezTo>
                    <a:cubicBezTo>
                      <a:pt x="13" y="15"/>
                      <a:pt x="14" y="15"/>
                      <a:pt x="14" y="15"/>
                    </a:cubicBezTo>
                    <a:cubicBezTo>
                      <a:pt x="15" y="14"/>
                      <a:pt x="15" y="14"/>
                      <a:pt x="15" y="14"/>
                    </a:cubicBezTo>
                    <a:cubicBezTo>
                      <a:pt x="16" y="14"/>
                      <a:pt x="16" y="14"/>
                      <a:pt x="16" y="14"/>
                    </a:cubicBezTo>
                    <a:cubicBezTo>
                      <a:pt x="16" y="14"/>
                      <a:pt x="16" y="14"/>
                      <a:pt x="16" y="14"/>
                    </a:cubicBezTo>
                    <a:cubicBezTo>
                      <a:pt x="16"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6" y="17"/>
                      <a:pt x="16" y="17"/>
                      <a:pt x="16" y="17"/>
                    </a:cubicBezTo>
                    <a:cubicBezTo>
                      <a:pt x="16" y="17"/>
                      <a:pt x="16" y="18"/>
                      <a:pt x="16" y="18"/>
                    </a:cubicBezTo>
                    <a:cubicBezTo>
                      <a:pt x="15" y="18"/>
                      <a:pt x="15" y="18"/>
                      <a:pt x="14" y="19"/>
                    </a:cubicBezTo>
                    <a:cubicBezTo>
                      <a:pt x="13" y="19"/>
                      <a:pt x="13" y="19"/>
                      <a:pt x="12" y="19"/>
                    </a:cubicBezTo>
                    <a:cubicBezTo>
                      <a:pt x="11" y="19"/>
                      <a:pt x="10" y="19"/>
                      <a:pt x="9" y="19"/>
                    </a:cubicBezTo>
                    <a:cubicBezTo>
                      <a:pt x="8" y="19"/>
                      <a:pt x="6" y="19"/>
                      <a:pt x="5" y="19"/>
                    </a:cubicBezTo>
                    <a:cubicBezTo>
                      <a:pt x="4" y="18"/>
                      <a:pt x="3" y="18"/>
                      <a:pt x="2" y="17"/>
                    </a:cubicBezTo>
                    <a:cubicBezTo>
                      <a:pt x="1" y="16"/>
                      <a:pt x="1" y="15"/>
                      <a:pt x="0" y="14"/>
                    </a:cubicBezTo>
                    <a:cubicBezTo>
                      <a:pt x="0" y="13"/>
                      <a:pt x="0" y="12"/>
                      <a:pt x="0" y="10"/>
                    </a:cubicBezTo>
                    <a:cubicBezTo>
                      <a:pt x="0" y="8"/>
                      <a:pt x="0" y="7"/>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6" y="3"/>
                    </a:cubicBezTo>
                    <a:cubicBezTo>
                      <a:pt x="16" y="4"/>
                      <a:pt x="17" y="4"/>
                      <a:pt x="17" y="6"/>
                    </a:cubicBezTo>
                    <a:cubicBezTo>
                      <a:pt x="17" y="7"/>
                      <a:pt x="18" y="8"/>
                      <a:pt x="18" y="9"/>
                    </a:cubicBezTo>
                    <a:cubicBezTo>
                      <a:pt x="17" y="10"/>
                      <a:pt x="17" y="10"/>
                      <a:pt x="17" y="10"/>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7" name="Freeform 8819">
                <a:extLst>
                  <a:ext uri="{FF2B5EF4-FFF2-40B4-BE49-F238E27FC236}">
                    <a16:creationId xmlns:a16="http://schemas.microsoft.com/office/drawing/2014/main" id="{59D0EFAA-E26A-4EB6-BE40-C8C370AD159A}"/>
                  </a:ext>
                </a:extLst>
              </p:cNvPr>
              <p:cNvSpPr>
                <a:spLocks/>
              </p:cNvSpPr>
              <p:nvPr/>
            </p:nvSpPr>
            <p:spPr bwMode="auto">
              <a:xfrm>
                <a:off x="-385762" y="4465755"/>
                <a:ext cx="20638" cy="31750"/>
              </a:xfrm>
              <a:custGeom>
                <a:avLst/>
                <a:gdLst>
                  <a:gd name="T0" fmla="*/ 8 w 8"/>
                  <a:gd name="T1" fmla="*/ 6 h 12"/>
                  <a:gd name="T2" fmla="*/ 8 w 8"/>
                  <a:gd name="T3" fmla="*/ 4 h 12"/>
                  <a:gd name="T4" fmla="*/ 7 w 8"/>
                  <a:gd name="T5" fmla="*/ 2 h 12"/>
                  <a:gd name="T6" fmla="*/ 6 w 8"/>
                  <a:gd name="T7" fmla="*/ 1 h 12"/>
                  <a:gd name="T8" fmla="*/ 4 w 8"/>
                  <a:gd name="T9" fmla="*/ 0 h 12"/>
                  <a:gd name="T10" fmla="*/ 3 w 8"/>
                  <a:gd name="T11" fmla="*/ 0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4"/>
                      <a:pt x="8" y="4"/>
                    </a:cubicBezTo>
                    <a:cubicBezTo>
                      <a:pt x="8" y="3"/>
                      <a:pt x="7" y="2"/>
                      <a:pt x="7" y="2"/>
                    </a:cubicBezTo>
                    <a:cubicBezTo>
                      <a:pt x="7" y="1"/>
                      <a:pt x="6" y="1"/>
                      <a:pt x="6" y="1"/>
                    </a:cubicBezTo>
                    <a:cubicBezTo>
                      <a:pt x="5" y="0"/>
                      <a:pt x="5" y="0"/>
                      <a:pt x="4" y="0"/>
                    </a:cubicBezTo>
                    <a:cubicBezTo>
                      <a:pt x="4" y="0"/>
                      <a:pt x="4" y="0"/>
                      <a:pt x="3" y="0"/>
                    </a:cubicBezTo>
                    <a:cubicBezTo>
                      <a:pt x="3" y="0"/>
                      <a:pt x="3" y="0"/>
                      <a:pt x="2" y="1"/>
                    </a:cubicBezTo>
                    <a:cubicBezTo>
                      <a:pt x="2" y="1"/>
                      <a:pt x="1" y="1"/>
                      <a:pt x="1" y="2"/>
                    </a:cubicBezTo>
                    <a:cubicBezTo>
                      <a:pt x="1" y="2"/>
                      <a:pt x="0" y="2"/>
                      <a:pt x="0" y="3"/>
                    </a:cubicBezTo>
                    <a:cubicBezTo>
                      <a:pt x="0" y="9"/>
                      <a:pt x="0" y="9"/>
                      <a:pt x="0" y="9"/>
                    </a:cubicBezTo>
                    <a:cubicBezTo>
                      <a:pt x="1" y="10"/>
                      <a:pt x="1" y="10"/>
                      <a:pt x="2" y="11"/>
                    </a:cubicBezTo>
                    <a:cubicBezTo>
                      <a:pt x="3" y="11"/>
                      <a:pt x="3" y="12"/>
                      <a:pt x="4" y="12"/>
                    </a:cubicBezTo>
                    <a:cubicBezTo>
                      <a:pt x="5" y="12"/>
                      <a:pt x="5" y="11"/>
                      <a:pt x="6" y="11"/>
                    </a:cubicBezTo>
                    <a:cubicBezTo>
                      <a:pt x="6" y="11"/>
                      <a:pt x="7" y="10"/>
                      <a:pt x="7" y="10"/>
                    </a:cubicBezTo>
                    <a:cubicBezTo>
                      <a:pt x="7" y="9"/>
                      <a:pt x="7" y="9"/>
                      <a:pt x="8" y="8"/>
                    </a:cubicBezTo>
                    <a:cubicBezTo>
                      <a:pt x="8" y="7"/>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8" name="Freeform 8820">
                <a:extLst>
                  <a:ext uri="{FF2B5EF4-FFF2-40B4-BE49-F238E27FC236}">
                    <a16:creationId xmlns:a16="http://schemas.microsoft.com/office/drawing/2014/main" id="{75801B17-145B-46E2-8718-255216ABE275}"/>
                  </a:ext>
                </a:extLst>
              </p:cNvPr>
              <p:cNvSpPr>
                <a:spLocks/>
              </p:cNvSpPr>
              <p:nvPr/>
            </p:nvSpPr>
            <p:spPr bwMode="auto">
              <a:xfrm>
                <a:off x="-400050" y="4456230"/>
                <a:ext cx="49213" cy="69850"/>
              </a:xfrm>
              <a:custGeom>
                <a:avLst/>
                <a:gdLst>
                  <a:gd name="T0" fmla="*/ 18 w 18"/>
                  <a:gd name="T1" fmla="*/ 10 h 27"/>
                  <a:gd name="T2" fmla="*/ 18 w 18"/>
                  <a:gd name="T3" fmla="*/ 14 h 27"/>
                  <a:gd name="T4" fmla="*/ 16 w 18"/>
                  <a:gd name="T5" fmla="*/ 17 h 27"/>
                  <a:gd name="T6" fmla="*/ 14 w 18"/>
                  <a:gd name="T7" fmla="*/ 19 h 27"/>
                  <a:gd name="T8" fmla="*/ 10 w 18"/>
                  <a:gd name="T9" fmla="*/ 19 h 27"/>
                  <a:gd name="T10" fmla="*/ 9 w 18"/>
                  <a:gd name="T11" fmla="*/ 19 h 27"/>
                  <a:gd name="T12" fmla="*/ 7 w 18"/>
                  <a:gd name="T13" fmla="*/ 19 h 27"/>
                  <a:gd name="T14" fmla="*/ 6 w 18"/>
                  <a:gd name="T15" fmla="*/ 18 h 27"/>
                  <a:gd name="T16" fmla="*/ 5 w 18"/>
                  <a:gd name="T17" fmla="*/ 17 h 27"/>
                  <a:gd name="T18" fmla="*/ 5 w 18"/>
                  <a:gd name="T19" fmla="*/ 26 h 27"/>
                  <a:gd name="T20" fmla="*/ 5 w 18"/>
                  <a:gd name="T21" fmla="*/ 27 h 27"/>
                  <a:gd name="T22" fmla="*/ 4 w 18"/>
                  <a:gd name="T23" fmla="*/ 27 h 27"/>
                  <a:gd name="T24" fmla="*/ 4 w 18"/>
                  <a:gd name="T25" fmla="*/ 27 h 27"/>
                  <a:gd name="T26" fmla="*/ 2 w 18"/>
                  <a:gd name="T27" fmla="*/ 27 h 27"/>
                  <a:gd name="T28" fmla="*/ 1 w 18"/>
                  <a:gd name="T29" fmla="*/ 27 h 27"/>
                  <a:gd name="T30" fmla="*/ 0 w 18"/>
                  <a:gd name="T31" fmla="*/ 27 h 27"/>
                  <a:gd name="T32" fmla="*/ 0 w 18"/>
                  <a:gd name="T33" fmla="*/ 27 h 27"/>
                  <a:gd name="T34" fmla="*/ 0 w 18"/>
                  <a:gd name="T35" fmla="*/ 26 h 27"/>
                  <a:gd name="T36" fmla="*/ 0 w 18"/>
                  <a:gd name="T37" fmla="*/ 1 h 27"/>
                  <a:gd name="T38" fmla="*/ 0 w 18"/>
                  <a:gd name="T39" fmla="*/ 1 h 27"/>
                  <a:gd name="T40" fmla="*/ 0 w 18"/>
                  <a:gd name="T41" fmla="*/ 0 h 27"/>
                  <a:gd name="T42" fmla="*/ 1 w 18"/>
                  <a:gd name="T43" fmla="*/ 0 h 27"/>
                  <a:gd name="T44" fmla="*/ 2 w 18"/>
                  <a:gd name="T45" fmla="*/ 0 h 27"/>
                  <a:gd name="T46" fmla="*/ 3 w 18"/>
                  <a:gd name="T47" fmla="*/ 0 h 27"/>
                  <a:gd name="T48" fmla="*/ 4 w 18"/>
                  <a:gd name="T49" fmla="*/ 0 h 27"/>
                  <a:gd name="T50" fmla="*/ 4 w 18"/>
                  <a:gd name="T51" fmla="*/ 1 h 27"/>
                  <a:gd name="T52" fmla="*/ 4 w 18"/>
                  <a:gd name="T53" fmla="*/ 1 h 27"/>
                  <a:gd name="T54" fmla="*/ 4 w 18"/>
                  <a:gd name="T55" fmla="*/ 3 h 27"/>
                  <a:gd name="T56" fmla="*/ 6 w 18"/>
                  <a:gd name="T57" fmla="*/ 2 h 27"/>
                  <a:gd name="T58" fmla="*/ 7 w 18"/>
                  <a:gd name="T59" fmla="*/ 1 h 27"/>
                  <a:gd name="T60" fmla="*/ 9 w 18"/>
                  <a:gd name="T61" fmla="*/ 0 h 27"/>
                  <a:gd name="T62" fmla="*/ 11 w 18"/>
                  <a:gd name="T63" fmla="*/ 0 h 27"/>
                  <a:gd name="T64" fmla="*/ 14 w 18"/>
                  <a:gd name="T65" fmla="*/ 1 h 27"/>
                  <a:gd name="T66" fmla="*/ 16 w 18"/>
                  <a:gd name="T67" fmla="*/ 3 h 27"/>
                  <a:gd name="T68" fmla="*/ 18 w 18"/>
                  <a:gd name="T69" fmla="*/ 6 h 27"/>
                  <a:gd name="T70" fmla="*/ 18 w 18"/>
                  <a:gd name="T71"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7">
                    <a:moveTo>
                      <a:pt x="18" y="10"/>
                    </a:moveTo>
                    <a:cubicBezTo>
                      <a:pt x="18" y="11"/>
                      <a:pt x="18" y="12"/>
                      <a:pt x="18" y="14"/>
                    </a:cubicBezTo>
                    <a:cubicBezTo>
                      <a:pt x="17" y="15"/>
                      <a:pt x="17" y="16"/>
                      <a:pt x="16" y="17"/>
                    </a:cubicBezTo>
                    <a:cubicBezTo>
                      <a:pt x="16" y="18"/>
                      <a:pt x="15" y="18"/>
                      <a:pt x="14" y="19"/>
                    </a:cubicBezTo>
                    <a:cubicBezTo>
                      <a:pt x="13" y="19"/>
                      <a:pt x="12" y="19"/>
                      <a:pt x="10" y="19"/>
                    </a:cubicBezTo>
                    <a:cubicBezTo>
                      <a:pt x="10" y="19"/>
                      <a:pt x="9" y="19"/>
                      <a:pt x="9" y="19"/>
                    </a:cubicBezTo>
                    <a:cubicBezTo>
                      <a:pt x="8" y="19"/>
                      <a:pt x="8" y="19"/>
                      <a:pt x="7" y="19"/>
                    </a:cubicBezTo>
                    <a:cubicBezTo>
                      <a:pt x="7" y="19"/>
                      <a:pt x="7" y="18"/>
                      <a:pt x="6" y="18"/>
                    </a:cubicBezTo>
                    <a:cubicBezTo>
                      <a:pt x="6" y="18"/>
                      <a:pt x="5" y="17"/>
                      <a:pt x="5" y="17"/>
                    </a:cubicBezTo>
                    <a:cubicBezTo>
                      <a:pt x="5" y="26"/>
                      <a:pt x="5" y="26"/>
                      <a:pt x="5" y="26"/>
                    </a:cubicBezTo>
                    <a:cubicBezTo>
                      <a:pt x="5" y="26"/>
                      <a:pt x="5" y="26"/>
                      <a:pt x="5" y="27"/>
                    </a:cubicBezTo>
                    <a:cubicBezTo>
                      <a:pt x="5" y="27"/>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6"/>
                      <a:pt x="0" y="26"/>
                      <a:pt x="0" y="26"/>
                    </a:cubicBezTo>
                    <a:cubicBezTo>
                      <a:pt x="0" y="1"/>
                      <a:pt x="0" y="1"/>
                      <a:pt x="0" y="1"/>
                    </a:cubicBezTo>
                    <a:cubicBezTo>
                      <a:pt x="0" y="1"/>
                      <a:pt x="0" y="1"/>
                      <a:pt x="0" y="1"/>
                    </a:cubicBezTo>
                    <a:cubicBezTo>
                      <a:pt x="0" y="1"/>
                      <a:pt x="0" y="0"/>
                      <a:pt x="0" y="0"/>
                    </a:cubicBezTo>
                    <a:cubicBezTo>
                      <a:pt x="0" y="0"/>
                      <a:pt x="1" y="0"/>
                      <a:pt x="1" y="0"/>
                    </a:cubicBezTo>
                    <a:cubicBezTo>
                      <a:pt x="1" y="0"/>
                      <a:pt x="1" y="0"/>
                      <a:pt x="2" y="0"/>
                    </a:cubicBezTo>
                    <a:cubicBezTo>
                      <a:pt x="2" y="0"/>
                      <a:pt x="3" y="0"/>
                      <a:pt x="3" y="0"/>
                    </a:cubicBezTo>
                    <a:cubicBezTo>
                      <a:pt x="3" y="0"/>
                      <a:pt x="3" y="0"/>
                      <a:pt x="4" y="0"/>
                    </a:cubicBezTo>
                    <a:cubicBezTo>
                      <a:pt x="4" y="0"/>
                      <a:pt x="4" y="1"/>
                      <a:pt x="4" y="1"/>
                    </a:cubicBezTo>
                    <a:cubicBezTo>
                      <a:pt x="4" y="1"/>
                      <a:pt x="4" y="1"/>
                      <a:pt x="4" y="1"/>
                    </a:cubicBezTo>
                    <a:cubicBezTo>
                      <a:pt x="4" y="3"/>
                      <a:pt x="4" y="3"/>
                      <a:pt x="4" y="3"/>
                    </a:cubicBezTo>
                    <a:cubicBezTo>
                      <a:pt x="5" y="3"/>
                      <a:pt x="5" y="2"/>
                      <a:pt x="6" y="2"/>
                    </a:cubicBezTo>
                    <a:cubicBezTo>
                      <a:pt x="6" y="2"/>
                      <a:pt x="7" y="1"/>
                      <a:pt x="7" y="1"/>
                    </a:cubicBezTo>
                    <a:cubicBezTo>
                      <a:pt x="8" y="1"/>
                      <a:pt x="8" y="1"/>
                      <a:pt x="9" y="0"/>
                    </a:cubicBezTo>
                    <a:cubicBezTo>
                      <a:pt x="9" y="0"/>
                      <a:pt x="10" y="0"/>
                      <a:pt x="11" y="0"/>
                    </a:cubicBezTo>
                    <a:cubicBezTo>
                      <a:pt x="12" y="0"/>
                      <a:pt x="13" y="0"/>
                      <a:pt x="14" y="1"/>
                    </a:cubicBezTo>
                    <a:cubicBezTo>
                      <a:pt x="15" y="1"/>
                      <a:pt x="16" y="2"/>
                      <a:pt x="16" y="3"/>
                    </a:cubicBezTo>
                    <a:cubicBezTo>
                      <a:pt x="17" y="4"/>
                      <a:pt x="18" y="5"/>
                      <a:pt x="18" y="6"/>
                    </a:cubicBezTo>
                    <a:cubicBezTo>
                      <a:pt x="18" y="7"/>
                      <a:pt x="18" y="8"/>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09" name="Freeform 8821">
                <a:extLst>
                  <a:ext uri="{FF2B5EF4-FFF2-40B4-BE49-F238E27FC236}">
                    <a16:creationId xmlns:a16="http://schemas.microsoft.com/office/drawing/2014/main" id="{5CD0E398-8FDB-420D-86A9-1328273FECAA}"/>
                  </a:ext>
                </a:extLst>
              </p:cNvPr>
              <p:cNvSpPr>
                <a:spLocks/>
              </p:cNvSpPr>
              <p:nvPr/>
            </p:nvSpPr>
            <p:spPr bwMode="auto">
              <a:xfrm>
                <a:off x="-341312" y="4434005"/>
                <a:ext cx="15875" cy="15875"/>
              </a:xfrm>
              <a:custGeom>
                <a:avLst/>
                <a:gdLst>
                  <a:gd name="T0" fmla="*/ 6 w 6"/>
                  <a:gd name="T1" fmla="*/ 3 h 6"/>
                  <a:gd name="T2" fmla="*/ 5 w 6"/>
                  <a:gd name="T3" fmla="*/ 6 h 6"/>
                  <a:gd name="T4" fmla="*/ 3 w 6"/>
                  <a:gd name="T5" fmla="*/ 6 h 6"/>
                  <a:gd name="T6" fmla="*/ 0 w 6"/>
                  <a:gd name="T7" fmla="*/ 6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6"/>
                    </a:cubicBezTo>
                    <a:cubicBezTo>
                      <a:pt x="5" y="6"/>
                      <a:pt x="4" y="6"/>
                      <a:pt x="3" y="6"/>
                    </a:cubicBezTo>
                    <a:cubicBezTo>
                      <a:pt x="2" y="6"/>
                      <a:pt x="1" y="6"/>
                      <a:pt x="0" y="6"/>
                    </a:cubicBezTo>
                    <a:cubicBezTo>
                      <a:pt x="0" y="5"/>
                      <a:pt x="0" y="4"/>
                      <a:pt x="0" y="3"/>
                    </a:cubicBezTo>
                    <a:cubicBezTo>
                      <a:pt x="0" y="2"/>
                      <a:pt x="0" y="2"/>
                      <a:pt x="0" y="1"/>
                    </a:cubicBezTo>
                    <a:cubicBezTo>
                      <a:pt x="1" y="1"/>
                      <a:pt x="2" y="0"/>
                      <a:pt x="3" y="0"/>
                    </a:cubicBezTo>
                    <a:cubicBezTo>
                      <a:pt x="4" y="0"/>
                      <a:pt x="5" y="1"/>
                      <a:pt x="5" y="1"/>
                    </a:cubicBezTo>
                    <a:cubicBezTo>
                      <a:pt x="6" y="2"/>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10" name="Freeform 8822">
                <a:extLst>
                  <a:ext uri="{FF2B5EF4-FFF2-40B4-BE49-F238E27FC236}">
                    <a16:creationId xmlns:a16="http://schemas.microsoft.com/office/drawing/2014/main" id="{AEC46057-FB00-4998-8AA8-B3998DDB4D0E}"/>
                  </a:ext>
                </a:extLst>
              </p:cNvPr>
              <p:cNvSpPr>
                <a:spLocks/>
              </p:cNvSpPr>
              <p:nvPr/>
            </p:nvSpPr>
            <p:spPr bwMode="auto">
              <a:xfrm>
                <a:off x="-341312" y="4456230"/>
                <a:ext cx="14288" cy="49213"/>
              </a:xfrm>
              <a:custGeom>
                <a:avLst/>
                <a:gdLst>
                  <a:gd name="T0" fmla="*/ 5 w 5"/>
                  <a:gd name="T1" fmla="*/ 19 h 19"/>
                  <a:gd name="T2" fmla="*/ 5 w 5"/>
                  <a:gd name="T3" fmla="*/ 19 h 19"/>
                  <a:gd name="T4" fmla="*/ 5 w 5"/>
                  <a:gd name="T5" fmla="*/ 19 h 19"/>
                  <a:gd name="T6" fmla="*/ 4 w 5"/>
                  <a:gd name="T7" fmla="*/ 19 h 19"/>
                  <a:gd name="T8" fmla="*/ 3 w 5"/>
                  <a:gd name="T9" fmla="*/ 19 h 19"/>
                  <a:gd name="T10" fmla="*/ 2 w 5"/>
                  <a:gd name="T11" fmla="*/ 19 h 19"/>
                  <a:gd name="T12" fmla="*/ 1 w 5"/>
                  <a:gd name="T13" fmla="*/ 19 h 19"/>
                  <a:gd name="T14" fmla="*/ 0 w 5"/>
                  <a:gd name="T15" fmla="*/ 19 h 19"/>
                  <a:gd name="T16" fmla="*/ 0 w 5"/>
                  <a:gd name="T17" fmla="*/ 19 h 19"/>
                  <a:gd name="T18" fmla="*/ 0 w 5"/>
                  <a:gd name="T19" fmla="*/ 1 h 19"/>
                  <a:gd name="T20" fmla="*/ 0 w 5"/>
                  <a:gd name="T21" fmla="*/ 1 h 19"/>
                  <a:gd name="T22" fmla="*/ 1 w 5"/>
                  <a:gd name="T23" fmla="*/ 0 h 19"/>
                  <a:gd name="T24" fmla="*/ 2 w 5"/>
                  <a:gd name="T25" fmla="*/ 0 h 19"/>
                  <a:gd name="T26" fmla="*/ 3 w 5"/>
                  <a:gd name="T27" fmla="*/ 0 h 19"/>
                  <a:gd name="T28" fmla="*/ 4 w 5"/>
                  <a:gd name="T29" fmla="*/ 0 h 19"/>
                  <a:gd name="T30" fmla="*/ 5 w 5"/>
                  <a:gd name="T31" fmla="*/ 0 h 19"/>
                  <a:gd name="T32" fmla="*/ 5 w 5"/>
                  <a:gd name="T33" fmla="*/ 1 h 19"/>
                  <a:gd name="T34" fmla="*/ 5 w 5"/>
                  <a:gd name="T35" fmla="*/ 1 h 19"/>
                  <a:gd name="T36" fmla="*/ 5 w 5"/>
                  <a:gd name="T3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9"/>
                    </a:move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9"/>
                    </a:cubicBezTo>
                    <a:cubicBezTo>
                      <a:pt x="0" y="1"/>
                      <a:pt x="0" y="1"/>
                      <a:pt x="0" y="1"/>
                    </a:cubicBezTo>
                    <a:cubicBezTo>
                      <a:pt x="0" y="1"/>
                      <a:pt x="0" y="1"/>
                      <a:pt x="0" y="1"/>
                    </a:cubicBezTo>
                    <a:cubicBezTo>
                      <a:pt x="0" y="1"/>
                      <a:pt x="1" y="0"/>
                      <a:pt x="1" y="0"/>
                    </a:cubicBezTo>
                    <a:cubicBezTo>
                      <a:pt x="1" y="0"/>
                      <a:pt x="1" y="0"/>
                      <a:pt x="2" y="0"/>
                    </a:cubicBezTo>
                    <a:cubicBezTo>
                      <a:pt x="2" y="0"/>
                      <a:pt x="2" y="0"/>
                      <a:pt x="3" y="0"/>
                    </a:cubicBezTo>
                    <a:cubicBezTo>
                      <a:pt x="3" y="0"/>
                      <a:pt x="4" y="0"/>
                      <a:pt x="4" y="0"/>
                    </a:cubicBezTo>
                    <a:cubicBezTo>
                      <a:pt x="4" y="0"/>
                      <a:pt x="5" y="0"/>
                      <a:pt x="5" y="0"/>
                    </a:cubicBezTo>
                    <a:cubicBezTo>
                      <a:pt x="5" y="0"/>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11" name="Freeform 8823">
                <a:extLst>
                  <a:ext uri="{FF2B5EF4-FFF2-40B4-BE49-F238E27FC236}">
                    <a16:creationId xmlns:a16="http://schemas.microsoft.com/office/drawing/2014/main" id="{99AFD5EA-9F0B-47AF-BB0B-9A66D78C55C4}"/>
                  </a:ext>
                </a:extLst>
              </p:cNvPr>
              <p:cNvSpPr>
                <a:spLocks/>
              </p:cNvSpPr>
              <p:nvPr/>
            </p:nvSpPr>
            <p:spPr bwMode="auto">
              <a:xfrm>
                <a:off x="-314325" y="4456230"/>
                <a:ext cx="47625" cy="49213"/>
              </a:xfrm>
              <a:custGeom>
                <a:avLst/>
                <a:gdLst>
                  <a:gd name="T0" fmla="*/ 18 w 18"/>
                  <a:gd name="T1" fmla="*/ 19 h 19"/>
                  <a:gd name="T2" fmla="*/ 18 w 18"/>
                  <a:gd name="T3" fmla="*/ 19 h 19"/>
                  <a:gd name="T4" fmla="*/ 18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9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9 h 19"/>
                  <a:gd name="T34" fmla="*/ 6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1 w 18"/>
                  <a:gd name="T47" fmla="*/ 19 h 19"/>
                  <a:gd name="T48" fmla="*/ 0 w 18"/>
                  <a:gd name="T49" fmla="*/ 19 h 19"/>
                  <a:gd name="T50" fmla="*/ 0 w 18"/>
                  <a:gd name="T51" fmla="*/ 1 h 19"/>
                  <a:gd name="T52" fmla="*/ 1 w 18"/>
                  <a:gd name="T53" fmla="*/ 1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7 w 18"/>
                  <a:gd name="T77" fmla="*/ 2 h 19"/>
                  <a:gd name="T78" fmla="*/ 18 w 18"/>
                  <a:gd name="T79" fmla="*/ 5 h 19"/>
                  <a:gd name="T80" fmla="*/ 18 w 18"/>
                  <a:gd name="T81" fmla="*/ 8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8" y="19"/>
                      <a:pt x="18" y="19"/>
                      <a:pt x="18" y="19"/>
                    </a:cubicBezTo>
                    <a:cubicBezTo>
                      <a:pt x="17" y="19"/>
                      <a:pt x="17" y="19"/>
                      <a:pt x="17" y="19"/>
                    </a:cubicBezTo>
                    <a:cubicBezTo>
                      <a:pt x="16" y="19"/>
                      <a:pt x="16" y="19"/>
                      <a:pt x="15" y="19"/>
                    </a:cubicBezTo>
                    <a:cubicBezTo>
                      <a:pt x="15" y="19"/>
                      <a:pt x="15" y="19"/>
                      <a:pt x="14" y="19"/>
                    </a:cubicBezTo>
                    <a:cubicBezTo>
                      <a:pt x="14" y="19"/>
                      <a:pt x="14" y="19"/>
                      <a:pt x="13" y="19"/>
                    </a:cubicBezTo>
                    <a:cubicBezTo>
                      <a:pt x="13" y="19"/>
                      <a:pt x="13" y="19"/>
                      <a:pt x="13" y="19"/>
                    </a:cubicBezTo>
                    <a:cubicBezTo>
                      <a:pt x="13" y="19"/>
                      <a:pt x="13" y="19"/>
                      <a:pt x="13" y="19"/>
                    </a:cubicBezTo>
                    <a:cubicBezTo>
                      <a:pt x="13" y="8"/>
                      <a:pt x="13" y="8"/>
                      <a:pt x="13" y="8"/>
                    </a:cubicBezTo>
                    <a:cubicBezTo>
                      <a:pt x="13" y="8"/>
                      <a:pt x="13" y="7"/>
                      <a:pt x="13" y="6"/>
                    </a:cubicBezTo>
                    <a:cubicBezTo>
                      <a:pt x="13" y="6"/>
                      <a:pt x="12" y="5"/>
                      <a:pt x="12" y="5"/>
                    </a:cubicBezTo>
                    <a:cubicBezTo>
                      <a:pt x="12" y="5"/>
                      <a:pt x="12" y="4"/>
                      <a:pt x="11" y="4"/>
                    </a:cubicBezTo>
                    <a:cubicBezTo>
                      <a:pt x="11" y="4"/>
                      <a:pt x="10" y="4"/>
                      <a:pt x="10" y="4"/>
                    </a:cubicBezTo>
                    <a:cubicBezTo>
                      <a:pt x="9" y="4"/>
                      <a:pt x="8" y="4"/>
                      <a:pt x="8" y="5"/>
                    </a:cubicBezTo>
                    <a:cubicBezTo>
                      <a:pt x="7" y="5"/>
                      <a:pt x="6" y="6"/>
                      <a:pt x="6" y="7"/>
                    </a:cubicBezTo>
                    <a:cubicBezTo>
                      <a:pt x="6" y="19"/>
                      <a:pt x="6" y="19"/>
                      <a:pt x="6" y="19"/>
                    </a:cubicBezTo>
                    <a:cubicBezTo>
                      <a:pt x="6" y="19"/>
                      <a:pt x="6" y="19"/>
                      <a:pt x="6" y="19"/>
                    </a:cubicBezTo>
                    <a:cubicBezTo>
                      <a:pt x="5" y="19"/>
                      <a:pt x="5" y="19"/>
                      <a:pt x="5" y="19"/>
                    </a:cubicBezTo>
                    <a:cubicBezTo>
                      <a:pt x="5" y="19"/>
                      <a:pt x="5" y="19"/>
                      <a:pt x="4" y="19"/>
                    </a:cubicBezTo>
                    <a:cubicBezTo>
                      <a:pt x="4" y="19"/>
                      <a:pt x="4" y="19"/>
                      <a:pt x="3" y="19"/>
                    </a:cubicBezTo>
                    <a:cubicBezTo>
                      <a:pt x="3" y="19"/>
                      <a:pt x="2" y="19"/>
                      <a:pt x="2" y="19"/>
                    </a:cubicBezTo>
                    <a:cubicBezTo>
                      <a:pt x="1" y="19"/>
                      <a:pt x="1" y="19"/>
                      <a:pt x="1" y="19"/>
                    </a:cubicBezTo>
                    <a:cubicBezTo>
                      <a:pt x="1" y="19"/>
                      <a:pt x="1" y="19"/>
                      <a:pt x="1" y="19"/>
                    </a:cubicBezTo>
                    <a:cubicBezTo>
                      <a:pt x="1" y="19"/>
                      <a:pt x="0" y="19"/>
                      <a:pt x="0" y="19"/>
                    </a:cubicBezTo>
                    <a:cubicBezTo>
                      <a:pt x="0" y="1"/>
                      <a:pt x="0" y="1"/>
                      <a:pt x="0" y="1"/>
                    </a:cubicBezTo>
                    <a:cubicBezTo>
                      <a:pt x="0" y="1"/>
                      <a:pt x="1" y="1"/>
                      <a:pt x="1" y="1"/>
                    </a:cubicBezTo>
                    <a:cubicBezTo>
                      <a:pt x="1" y="1"/>
                      <a:pt x="1" y="0"/>
                      <a:pt x="1" y="0"/>
                    </a:cubicBezTo>
                    <a:cubicBezTo>
                      <a:pt x="1" y="0"/>
                      <a:pt x="1" y="0"/>
                      <a:pt x="2" y="0"/>
                    </a:cubicBezTo>
                    <a:cubicBezTo>
                      <a:pt x="2" y="0"/>
                      <a:pt x="2" y="0"/>
                      <a:pt x="3" y="0"/>
                    </a:cubicBezTo>
                    <a:cubicBezTo>
                      <a:pt x="3" y="0"/>
                      <a:pt x="4" y="0"/>
                      <a:pt x="4" y="0"/>
                    </a:cubicBezTo>
                    <a:cubicBezTo>
                      <a:pt x="4" y="0"/>
                      <a:pt x="4" y="0"/>
                      <a:pt x="4" y="0"/>
                    </a:cubicBezTo>
                    <a:cubicBezTo>
                      <a:pt x="5" y="0"/>
                      <a:pt x="5" y="1"/>
                      <a:pt x="5" y="1"/>
                    </a:cubicBezTo>
                    <a:cubicBezTo>
                      <a:pt x="5" y="1"/>
                      <a:pt x="5" y="1"/>
                      <a:pt x="5" y="1"/>
                    </a:cubicBezTo>
                    <a:cubicBezTo>
                      <a:pt x="5" y="3"/>
                      <a:pt x="5" y="3"/>
                      <a:pt x="5" y="3"/>
                    </a:cubicBezTo>
                    <a:cubicBezTo>
                      <a:pt x="6" y="2"/>
                      <a:pt x="7" y="1"/>
                      <a:pt x="8" y="1"/>
                    </a:cubicBezTo>
                    <a:cubicBezTo>
                      <a:pt x="9" y="0"/>
                      <a:pt x="10" y="0"/>
                      <a:pt x="11" y="0"/>
                    </a:cubicBezTo>
                    <a:cubicBezTo>
                      <a:pt x="13" y="0"/>
                      <a:pt x="14" y="0"/>
                      <a:pt x="14" y="1"/>
                    </a:cubicBezTo>
                    <a:cubicBezTo>
                      <a:pt x="15" y="1"/>
                      <a:pt x="16" y="2"/>
                      <a:pt x="17" y="2"/>
                    </a:cubicBezTo>
                    <a:cubicBezTo>
                      <a:pt x="17" y="3"/>
                      <a:pt x="17" y="4"/>
                      <a:pt x="18"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12" name="Freeform 8824">
                <a:extLst>
                  <a:ext uri="{FF2B5EF4-FFF2-40B4-BE49-F238E27FC236}">
                    <a16:creationId xmlns:a16="http://schemas.microsoft.com/office/drawing/2014/main" id="{7974F333-CB3E-42FD-9B8F-5300B19B7D5A}"/>
                  </a:ext>
                </a:extLst>
              </p:cNvPr>
              <p:cNvSpPr>
                <a:spLocks/>
              </p:cNvSpPr>
              <p:nvPr/>
            </p:nvSpPr>
            <p:spPr bwMode="auto">
              <a:xfrm>
                <a:off x="-703262" y="4437180"/>
                <a:ext cx="55563" cy="68263"/>
              </a:xfrm>
              <a:custGeom>
                <a:avLst/>
                <a:gdLst>
                  <a:gd name="T0" fmla="*/ 21 w 21"/>
                  <a:gd name="T1" fmla="*/ 26 h 26"/>
                  <a:gd name="T2" fmla="*/ 21 w 21"/>
                  <a:gd name="T3" fmla="*/ 26 h 26"/>
                  <a:gd name="T4" fmla="*/ 21 w 21"/>
                  <a:gd name="T5" fmla="*/ 26 h 26"/>
                  <a:gd name="T6" fmla="*/ 20 w 21"/>
                  <a:gd name="T7" fmla="*/ 26 h 26"/>
                  <a:gd name="T8" fmla="*/ 18 w 21"/>
                  <a:gd name="T9" fmla="*/ 26 h 26"/>
                  <a:gd name="T10" fmla="*/ 17 w 21"/>
                  <a:gd name="T11" fmla="*/ 26 h 26"/>
                  <a:gd name="T12" fmla="*/ 16 w 21"/>
                  <a:gd name="T13" fmla="*/ 26 h 26"/>
                  <a:gd name="T14" fmla="*/ 16 w 21"/>
                  <a:gd name="T15" fmla="*/ 26 h 26"/>
                  <a:gd name="T16" fmla="*/ 16 w 21"/>
                  <a:gd name="T17" fmla="*/ 26 h 26"/>
                  <a:gd name="T18" fmla="*/ 16 w 21"/>
                  <a:gd name="T19" fmla="*/ 15 h 26"/>
                  <a:gd name="T20" fmla="*/ 6 w 21"/>
                  <a:gd name="T21" fmla="*/ 15 h 26"/>
                  <a:gd name="T22" fmla="*/ 6 w 21"/>
                  <a:gd name="T23" fmla="*/ 26 h 26"/>
                  <a:gd name="T24" fmla="*/ 6 w 21"/>
                  <a:gd name="T25" fmla="*/ 26 h 26"/>
                  <a:gd name="T26" fmla="*/ 5 w 21"/>
                  <a:gd name="T27" fmla="*/ 26 h 26"/>
                  <a:gd name="T28" fmla="*/ 4 w 21"/>
                  <a:gd name="T29" fmla="*/ 26 h 26"/>
                  <a:gd name="T30" fmla="*/ 3 w 21"/>
                  <a:gd name="T31" fmla="*/ 26 h 26"/>
                  <a:gd name="T32" fmla="*/ 2 w 21"/>
                  <a:gd name="T33" fmla="*/ 26 h 26"/>
                  <a:gd name="T34" fmla="*/ 1 w 21"/>
                  <a:gd name="T35" fmla="*/ 26 h 26"/>
                  <a:gd name="T36" fmla="*/ 1 w 21"/>
                  <a:gd name="T37" fmla="*/ 26 h 26"/>
                  <a:gd name="T38" fmla="*/ 0 w 21"/>
                  <a:gd name="T39" fmla="*/ 26 h 26"/>
                  <a:gd name="T40" fmla="*/ 0 w 21"/>
                  <a:gd name="T41" fmla="*/ 1 h 26"/>
                  <a:gd name="T42" fmla="*/ 1 w 21"/>
                  <a:gd name="T43" fmla="*/ 0 h 26"/>
                  <a:gd name="T44" fmla="*/ 1 w 21"/>
                  <a:gd name="T45" fmla="*/ 0 h 26"/>
                  <a:gd name="T46" fmla="*/ 2 w 21"/>
                  <a:gd name="T47" fmla="*/ 0 h 26"/>
                  <a:gd name="T48" fmla="*/ 3 w 21"/>
                  <a:gd name="T49" fmla="*/ 0 h 26"/>
                  <a:gd name="T50" fmla="*/ 4 w 21"/>
                  <a:gd name="T51" fmla="*/ 0 h 26"/>
                  <a:gd name="T52" fmla="*/ 5 w 21"/>
                  <a:gd name="T53" fmla="*/ 0 h 26"/>
                  <a:gd name="T54" fmla="*/ 6 w 21"/>
                  <a:gd name="T55" fmla="*/ 0 h 26"/>
                  <a:gd name="T56" fmla="*/ 6 w 21"/>
                  <a:gd name="T57" fmla="*/ 1 h 26"/>
                  <a:gd name="T58" fmla="*/ 6 w 21"/>
                  <a:gd name="T59" fmla="*/ 10 h 26"/>
                  <a:gd name="T60" fmla="*/ 16 w 21"/>
                  <a:gd name="T61" fmla="*/ 10 h 26"/>
                  <a:gd name="T62" fmla="*/ 16 w 21"/>
                  <a:gd name="T63" fmla="*/ 1 h 26"/>
                  <a:gd name="T64" fmla="*/ 16 w 21"/>
                  <a:gd name="T65" fmla="*/ 0 h 26"/>
                  <a:gd name="T66" fmla="*/ 16 w 21"/>
                  <a:gd name="T67" fmla="*/ 0 h 26"/>
                  <a:gd name="T68" fmla="*/ 17 w 21"/>
                  <a:gd name="T69" fmla="*/ 0 h 26"/>
                  <a:gd name="T70" fmla="*/ 18 w 21"/>
                  <a:gd name="T71" fmla="*/ 0 h 26"/>
                  <a:gd name="T72" fmla="*/ 20 w 21"/>
                  <a:gd name="T73" fmla="*/ 0 h 26"/>
                  <a:gd name="T74" fmla="*/ 21 w 21"/>
                  <a:gd name="T75" fmla="*/ 0 h 26"/>
                  <a:gd name="T76" fmla="*/ 21 w 21"/>
                  <a:gd name="T77" fmla="*/ 0 h 26"/>
                  <a:gd name="T78" fmla="*/ 21 w 21"/>
                  <a:gd name="T79" fmla="*/ 1 h 26"/>
                  <a:gd name="T80" fmla="*/ 21 w 21"/>
                  <a:gd name="T8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26">
                    <a:moveTo>
                      <a:pt x="21" y="26"/>
                    </a:moveTo>
                    <a:cubicBezTo>
                      <a:pt x="21" y="26"/>
                      <a:pt x="21" y="26"/>
                      <a:pt x="21" y="26"/>
                    </a:cubicBezTo>
                    <a:cubicBezTo>
                      <a:pt x="21" y="26"/>
                      <a:pt x="21" y="26"/>
                      <a:pt x="21" y="26"/>
                    </a:cubicBezTo>
                    <a:cubicBezTo>
                      <a:pt x="20" y="26"/>
                      <a:pt x="20" y="26"/>
                      <a:pt x="20" y="26"/>
                    </a:cubicBezTo>
                    <a:cubicBezTo>
                      <a:pt x="19" y="26"/>
                      <a:pt x="19" y="26"/>
                      <a:pt x="18" y="26"/>
                    </a:cubicBezTo>
                    <a:cubicBezTo>
                      <a:pt x="18" y="26"/>
                      <a:pt x="17" y="26"/>
                      <a:pt x="17" y="26"/>
                    </a:cubicBezTo>
                    <a:cubicBezTo>
                      <a:pt x="17" y="26"/>
                      <a:pt x="16" y="26"/>
                      <a:pt x="16" y="26"/>
                    </a:cubicBezTo>
                    <a:cubicBezTo>
                      <a:pt x="16" y="26"/>
                      <a:pt x="16" y="26"/>
                      <a:pt x="16" y="26"/>
                    </a:cubicBezTo>
                    <a:cubicBezTo>
                      <a:pt x="16" y="26"/>
                      <a:pt x="16" y="26"/>
                      <a:pt x="16" y="26"/>
                    </a:cubicBezTo>
                    <a:cubicBezTo>
                      <a:pt x="16" y="15"/>
                      <a:pt x="16" y="15"/>
                      <a:pt x="16" y="15"/>
                    </a:cubicBezTo>
                    <a:cubicBezTo>
                      <a:pt x="6" y="15"/>
                      <a:pt x="6" y="15"/>
                      <a:pt x="6" y="15"/>
                    </a:cubicBezTo>
                    <a:cubicBezTo>
                      <a:pt x="6" y="26"/>
                      <a:pt x="6" y="26"/>
                      <a:pt x="6" y="26"/>
                    </a:cubicBezTo>
                    <a:cubicBezTo>
                      <a:pt x="6" y="26"/>
                      <a:pt x="6" y="26"/>
                      <a:pt x="6" y="26"/>
                    </a:cubicBezTo>
                    <a:cubicBezTo>
                      <a:pt x="6" y="26"/>
                      <a:pt x="5" y="26"/>
                      <a:pt x="5" y="26"/>
                    </a:cubicBezTo>
                    <a:cubicBezTo>
                      <a:pt x="5" y="26"/>
                      <a:pt x="5" y="26"/>
                      <a:pt x="4" y="26"/>
                    </a:cubicBezTo>
                    <a:cubicBezTo>
                      <a:pt x="4" y="26"/>
                      <a:pt x="4" y="26"/>
                      <a:pt x="3" y="26"/>
                    </a:cubicBezTo>
                    <a:cubicBezTo>
                      <a:pt x="3" y="26"/>
                      <a:pt x="2" y="26"/>
                      <a:pt x="2" y="26"/>
                    </a:cubicBezTo>
                    <a:cubicBezTo>
                      <a:pt x="1" y="26"/>
                      <a:pt x="1" y="26"/>
                      <a:pt x="1" y="26"/>
                    </a:cubicBezTo>
                    <a:cubicBezTo>
                      <a:pt x="1" y="26"/>
                      <a:pt x="1" y="26"/>
                      <a:pt x="1" y="26"/>
                    </a:cubicBezTo>
                    <a:cubicBezTo>
                      <a:pt x="0" y="26"/>
                      <a:pt x="0" y="26"/>
                      <a:pt x="0" y="26"/>
                    </a:cubicBezTo>
                    <a:cubicBezTo>
                      <a:pt x="0" y="1"/>
                      <a:pt x="0" y="1"/>
                      <a:pt x="0" y="1"/>
                    </a:cubicBezTo>
                    <a:cubicBezTo>
                      <a:pt x="0" y="0"/>
                      <a:pt x="0"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6" y="0"/>
                      <a:pt x="6" y="0"/>
                    </a:cubicBezTo>
                    <a:cubicBezTo>
                      <a:pt x="6" y="0"/>
                      <a:pt x="6" y="0"/>
                      <a:pt x="6" y="1"/>
                    </a:cubicBezTo>
                    <a:cubicBezTo>
                      <a:pt x="6" y="10"/>
                      <a:pt x="6" y="10"/>
                      <a:pt x="6" y="10"/>
                    </a:cubicBezTo>
                    <a:cubicBezTo>
                      <a:pt x="16" y="10"/>
                      <a:pt x="16" y="10"/>
                      <a:pt x="16" y="10"/>
                    </a:cubicBezTo>
                    <a:cubicBezTo>
                      <a:pt x="16" y="1"/>
                      <a:pt x="16" y="1"/>
                      <a:pt x="16" y="1"/>
                    </a:cubicBezTo>
                    <a:cubicBezTo>
                      <a:pt x="16" y="0"/>
                      <a:pt x="16" y="0"/>
                      <a:pt x="16" y="0"/>
                    </a:cubicBezTo>
                    <a:cubicBezTo>
                      <a:pt x="16" y="0"/>
                      <a:pt x="16" y="0"/>
                      <a:pt x="16" y="0"/>
                    </a:cubicBezTo>
                    <a:cubicBezTo>
                      <a:pt x="16" y="0"/>
                      <a:pt x="17" y="0"/>
                      <a:pt x="17" y="0"/>
                    </a:cubicBezTo>
                    <a:cubicBezTo>
                      <a:pt x="17" y="0"/>
                      <a:pt x="18" y="0"/>
                      <a:pt x="18" y="0"/>
                    </a:cubicBezTo>
                    <a:cubicBezTo>
                      <a:pt x="19" y="0"/>
                      <a:pt x="19" y="0"/>
                      <a:pt x="20" y="0"/>
                    </a:cubicBezTo>
                    <a:cubicBezTo>
                      <a:pt x="20" y="0"/>
                      <a:pt x="20" y="0"/>
                      <a:pt x="21" y="0"/>
                    </a:cubicBezTo>
                    <a:cubicBezTo>
                      <a:pt x="21" y="0"/>
                      <a:pt x="21" y="0"/>
                      <a:pt x="21" y="0"/>
                    </a:cubicBezTo>
                    <a:cubicBezTo>
                      <a:pt x="21" y="0"/>
                      <a:pt x="21" y="0"/>
                      <a:pt x="21" y="1"/>
                    </a:cubicBezTo>
                    <a:lnTo>
                      <a:pt x="2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3" name="Freeform 8825">
                <a:extLst>
                  <a:ext uri="{FF2B5EF4-FFF2-40B4-BE49-F238E27FC236}">
                    <a16:creationId xmlns:a16="http://schemas.microsoft.com/office/drawing/2014/main" id="{2D816001-33A2-438A-A2D1-72437EEC7327}"/>
                  </a:ext>
                </a:extLst>
              </p:cNvPr>
              <p:cNvSpPr>
                <a:spLocks noEditPoints="1"/>
              </p:cNvSpPr>
              <p:nvPr/>
            </p:nvSpPr>
            <p:spPr bwMode="auto">
              <a:xfrm>
                <a:off x="-636587" y="4453055"/>
                <a:ext cx="47625" cy="55563"/>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8 w 18"/>
                  <a:gd name="T29" fmla="*/ 17 h 21"/>
                  <a:gd name="T30" fmla="*/ 18 w 18"/>
                  <a:gd name="T31" fmla="*/ 17 h 21"/>
                  <a:gd name="T32" fmla="*/ 18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8" y="12"/>
                      <a:pt x="17" y="12"/>
                      <a:pt x="17" y="12"/>
                    </a:cubicBezTo>
                    <a:cubicBezTo>
                      <a:pt x="6" y="12"/>
                      <a:pt x="6" y="12"/>
                      <a:pt x="6" y="12"/>
                    </a:cubicBezTo>
                    <a:cubicBezTo>
                      <a:pt x="6" y="13"/>
                      <a:pt x="6" y="13"/>
                      <a:pt x="6" y="14"/>
                    </a:cubicBezTo>
                    <a:cubicBezTo>
                      <a:pt x="6" y="15"/>
                      <a:pt x="6" y="15"/>
                      <a:pt x="7" y="16"/>
                    </a:cubicBezTo>
                    <a:cubicBezTo>
                      <a:pt x="7" y="16"/>
                      <a:pt x="8" y="16"/>
                      <a:pt x="8" y="17"/>
                    </a:cubicBezTo>
                    <a:cubicBezTo>
                      <a:pt x="9" y="17"/>
                      <a:pt x="10" y="17"/>
                      <a:pt x="11" y="17"/>
                    </a:cubicBezTo>
                    <a:cubicBezTo>
                      <a:pt x="12" y="17"/>
                      <a:pt x="12" y="17"/>
                      <a:pt x="13" y="17"/>
                    </a:cubicBezTo>
                    <a:cubicBezTo>
                      <a:pt x="14" y="17"/>
                      <a:pt x="14" y="16"/>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8" y="17"/>
                    </a:cubicBezTo>
                    <a:cubicBezTo>
                      <a:pt x="18" y="17"/>
                      <a:pt x="18" y="17"/>
                      <a:pt x="18" y="17"/>
                    </a:cubicBezTo>
                    <a:cubicBezTo>
                      <a:pt x="18" y="18"/>
                      <a:pt x="18" y="18"/>
                      <a:pt x="18" y="18"/>
                    </a:cubicBezTo>
                    <a:cubicBezTo>
                      <a:pt x="18" y="18"/>
                      <a:pt x="17" y="19"/>
                      <a:pt x="17" y="19"/>
                    </a:cubicBezTo>
                    <a:cubicBezTo>
                      <a:pt x="17" y="19"/>
                      <a:pt x="17" y="19"/>
                      <a:pt x="17" y="19"/>
                    </a:cubicBezTo>
                    <a:cubicBezTo>
                      <a:pt x="17" y="19"/>
                      <a:pt x="17" y="19"/>
                      <a:pt x="17" y="19"/>
                    </a:cubicBezTo>
                    <a:cubicBezTo>
                      <a:pt x="17" y="19"/>
                      <a:pt x="17" y="20"/>
                      <a:pt x="16" y="20"/>
                    </a:cubicBezTo>
                    <a:cubicBezTo>
                      <a:pt x="16" y="20"/>
                      <a:pt x="15" y="20"/>
                      <a:pt x="15" y="20"/>
                    </a:cubicBezTo>
                    <a:cubicBezTo>
                      <a:pt x="14" y="20"/>
                      <a:pt x="14" y="21"/>
                      <a:pt x="13" y="21"/>
                    </a:cubicBezTo>
                    <a:cubicBezTo>
                      <a:pt x="12" y="21"/>
                      <a:pt x="11" y="21"/>
                      <a:pt x="10" y="21"/>
                    </a:cubicBezTo>
                    <a:cubicBezTo>
                      <a:pt x="9" y="21"/>
                      <a:pt x="7" y="21"/>
                      <a:pt x="6" y="20"/>
                    </a:cubicBezTo>
                    <a:cubicBezTo>
                      <a:pt x="5" y="20"/>
                      <a:pt x="4" y="19"/>
                      <a:pt x="3" y="18"/>
                    </a:cubicBezTo>
                    <a:cubicBezTo>
                      <a:pt x="2" y="18"/>
                      <a:pt x="1" y="16"/>
                      <a:pt x="1" y="15"/>
                    </a:cubicBezTo>
                    <a:cubicBezTo>
                      <a:pt x="1" y="14"/>
                      <a:pt x="0" y="12"/>
                      <a:pt x="0" y="11"/>
                    </a:cubicBezTo>
                    <a:cubicBezTo>
                      <a:pt x="0" y="9"/>
                      <a:pt x="1" y="8"/>
                      <a:pt x="1" y="6"/>
                    </a:cubicBezTo>
                    <a:cubicBezTo>
                      <a:pt x="2"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4"/>
                      <a:pt x="18" y="5"/>
                      <a:pt x="18" y="6"/>
                    </a:cubicBezTo>
                    <a:cubicBezTo>
                      <a:pt x="18" y="7"/>
                      <a:pt x="18" y="8"/>
                      <a:pt x="18" y="9"/>
                    </a:cubicBezTo>
                    <a:lnTo>
                      <a:pt x="18" y="10"/>
                    </a:lnTo>
                    <a:close/>
                    <a:moveTo>
                      <a:pt x="13" y="9"/>
                    </a:moveTo>
                    <a:cubicBezTo>
                      <a:pt x="13" y="7"/>
                      <a:pt x="13" y="6"/>
                      <a:pt x="13"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4" name="Freeform 8826">
                <a:extLst>
                  <a:ext uri="{FF2B5EF4-FFF2-40B4-BE49-F238E27FC236}">
                    <a16:creationId xmlns:a16="http://schemas.microsoft.com/office/drawing/2014/main" id="{C6A00028-1F1D-4FA5-8649-B7C758634B9F}"/>
                  </a:ext>
                </a:extLst>
              </p:cNvPr>
              <p:cNvSpPr>
                <a:spLocks/>
              </p:cNvSpPr>
              <p:nvPr/>
            </p:nvSpPr>
            <p:spPr bwMode="auto">
              <a:xfrm>
                <a:off x="-576262" y="4453055"/>
                <a:ext cx="46038" cy="52388"/>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3 w 17"/>
                  <a:gd name="T11" fmla="*/ 20 h 20"/>
                  <a:gd name="T12" fmla="*/ 12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8 h 20"/>
                  <a:gd name="T32" fmla="*/ 5 w 17"/>
                  <a:gd name="T33" fmla="*/ 20 h 20"/>
                  <a:gd name="T34" fmla="*/ 5 w 17"/>
                  <a:gd name="T35" fmla="*/ 20 h 20"/>
                  <a:gd name="T36" fmla="*/ 4 w 17"/>
                  <a:gd name="T37" fmla="*/ 20 h 20"/>
                  <a:gd name="T38" fmla="*/ 3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1 h 20"/>
                  <a:gd name="T60" fmla="*/ 3 w 17"/>
                  <a:gd name="T61" fmla="*/ 1 h 20"/>
                  <a:gd name="T62" fmla="*/ 4 w 17"/>
                  <a:gd name="T63" fmla="*/ 1 h 20"/>
                  <a:gd name="T64" fmla="*/ 4 w 17"/>
                  <a:gd name="T65" fmla="*/ 1 h 20"/>
                  <a:gd name="T66" fmla="*/ 4 w 17"/>
                  <a:gd name="T67" fmla="*/ 1 h 20"/>
                  <a:gd name="T68" fmla="*/ 4 w 17"/>
                  <a:gd name="T69" fmla="*/ 4 h 20"/>
                  <a:gd name="T70" fmla="*/ 7 w 17"/>
                  <a:gd name="T71" fmla="*/ 1 h 20"/>
                  <a:gd name="T72" fmla="*/ 10 w 17"/>
                  <a:gd name="T73" fmla="*/ 0 h 20"/>
                  <a:gd name="T74" fmla="*/ 14 w 17"/>
                  <a:gd name="T75" fmla="*/ 1 h 20"/>
                  <a:gd name="T76" fmla="*/ 16 w 17"/>
                  <a:gd name="T77" fmla="*/ 3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6" y="20"/>
                      <a:pt x="16" y="20"/>
                      <a:pt x="16" y="20"/>
                    </a:cubicBezTo>
                    <a:cubicBezTo>
                      <a:pt x="15" y="20"/>
                      <a:pt x="15" y="20"/>
                      <a:pt x="15" y="20"/>
                    </a:cubicBezTo>
                    <a:cubicBezTo>
                      <a:pt x="14" y="20"/>
                      <a:pt x="14" y="20"/>
                      <a:pt x="13" y="20"/>
                    </a:cubicBezTo>
                    <a:cubicBezTo>
                      <a:pt x="13" y="20"/>
                      <a:pt x="13" y="20"/>
                      <a:pt x="12"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1" y="6"/>
                      <a:pt x="11" y="6"/>
                    </a:cubicBezTo>
                    <a:cubicBezTo>
                      <a:pt x="11" y="6"/>
                      <a:pt x="11" y="5"/>
                      <a:pt x="10" y="5"/>
                    </a:cubicBezTo>
                    <a:cubicBezTo>
                      <a:pt x="10" y="5"/>
                      <a:pt x="9" y="5"/>
                      <a:pt x="9" y="5"/>
                    </a:cubicBezTo>
                    <a:cubicBezTo>
                      <a:pt x="8" y="5"/>
                      <a:pt x="8" y="5"/>
                      <a:pt x="7" y="5"/>
                    </a:cubicBezTo>
                    <a:cubicBezTo>
                      <a:pt x="6" y="6"/>
                      <a:pt x="6" y="7"/>
                      <a:pt x="5" y="8"/>
                    </a:cubicBezTo>
                    <a:cubicBezTo>
                      <a:pt x="5" y="20"/>
                      <a:pt x="5" y="20"/>
                      <a:pt x="5" y="20"/>
                    </a:cubicBezTo>
                    <a:cubicBezTo>
                      <a:pt x="5" y="20"/>
                      <a:pt x="5" y="20"/>
                      <a:pt x="5" y="20"/>
                    </a:cubicBezTo>
                    <a:cubicBezTo>
                      <a:pt x="5" y="20"/>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1"/>
                    </a:cubicBezTo>
                    <a:cubicBezTo>
                      <a:pt x="4" y="4"/>
                      <a:pt x="4" y="4"/>
                      <a:pt x="4" y="4"/>
                    </a:cubicBezTo>
                    <a:cubicBezTo>
                      <a:pt x="5" y="2"/>
                      <a:pt x="6" y="2"/>
                      <a:pt x="7" y="1"/>
                    </a:cubicBezTo>
                    <a:cubicBezTo>
                      <a:pt x="8" y="1"/>
                      <a:pt x="9" y="0"/>
                      <a:pt x="10" y="0"/>
                    </a:cubicBezTo>
                    <a:cubicBezTo>
                      <a:pt x="12" y="0"/>
                      <a:pt x="13" y="0"/>
                      <a:pt x="14" y="1"/>
                    </a:cubicBezTo>
                    <a:cubicBezTo>
                      <a:pt x="14" y="1"/>
                      <a:pt x="15" y="2"/>
                      <a:pt x="16" y="3"/>
                    </a:cubicBezTo>
                    <a:cubicBezTo>
                      <a:pt x="16" y="3"/>
                      <a:pt x="16"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5" name="Freeform 8827">
                <a:extLst>
                  <a:ext uri="{FF2B5EF4-FFF2-40B4-BE49-F238E27FC236}">
                    <a16:creationId xmlns:a16="http://schemas.microsoft.com/office/drawing/2014/main" id="{0442D79C-F88B-4824-BB99-1E045F62EAEC}"/>
                  </a:ext>
                </a:extLst>
              </p:cNvPr>
              <p:cNvSpPr>
                <a:spLocks/>
              </p:cNvSpPr>
              <p:nvPr/>
            </p:nvSpPr>
            <p:spPr bwMode="auto">
              <a:xfrm>
                <a:off x="-517525" y="4453055"/>
                <a:ext cx="49213" cy="52388"/>
              </a:xfrm>
              <a:custGeom>
                <a:avLst/>
                <a:gdLst>
                  <a:gd name="T0" fmla="*/ 18 w 18"/>
                  <a:gd name="T1" fmla="*/ 20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20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8 h 20"/>
                  <a:gd name="T32" fmla="*/ 5 w 18"/>
                  <a:gd name="T33" fmla="*/ 20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1 h 20"/>
                  <a:gd name="T60" fmla="*/ 3 w 18"/>
                  <a:gd name="T61" fmla="*/ 1 h 20"/>
                  <a:gd name="T62" fmla="*/ 4 w 18"/>
                  <a:gd name="T63" fmla="*/ 1 h 20"/>
                  <a:gd name="T64" fmla="*/ 4 w 18"/>
                  <a:gd name="T65" fmla="*/ 1 h 20"/>
                  <a:gd name="T66" fmla="*/ 5 w 18"/>
                  <a:gd name="T67" fmla="*/ 1 h 20"/>
                  <a:gd name="T68" fmla="*/ 5 w 18"/>
                  <a:gd name="T69" fmla="*/ 4 h 20"/>
                  <a:gd name="T70" fmla="*/ 8 w 18"/>
                  <a:gd name="T71" fmla="*/ 1 h 20"/>
                  <a:gd name="T72" fmla="*/ 11 w 18"/>
                  <a:gd name="T73" fmla="*/ 0 h 20"/>
                  <a:gd name="T74" fmla="*/ 14 w 18"/>
                  <a:gd name="T75" fmla="*/ 1 h 20"/>
                  <a:gd name="T76" fmla="*/ 16 w 18"/>
                  <a:gd name="T77" fmla="*/ 3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2" y="20"/>
                      <a:pt x="12" y="20"/>
                      <a:pt x="12" y="20"/>
                    </a:cubicBezTo>
                    <a:cubicBezTo>
                      <a:pt x="12" y="9"/>
                      <a:pt x="12" y="9"/>
                      <a:pt x="12" y="9"/>
                    </a:cubicBezTo>
                    <a:cubicBezTo>
                      <a:pt x="12" y="8"/>
                      <a:pt x="12" y="8"/>
                      <a:pt x="12" y="7"/>
                    </a:cubicBezTo>
                    <a:cubicBezTo>
                      <a:pt x="12" y="7"/>
                      <a:pt x="12" y="6"/>
                      <a:pt x="12" y="6"/>
                    </a:cubicBezTo>
                    <a:cubicBezTo>
                      <a:pt x="11" y="6"/>
                      <a:pt x="11" y="5"/>
                      <a:pt x="11" y="5"/>
                    </a:cubicBezTo>
                    <a:cubicBezTo>
                      <a:pt x="10" y="5"/>
                      <a:pt x="10" y="5"/>
                      <a:pt x="9" y="5"/>
                    </a:cubicBezTo>
                    <a:cubicBezTo>
                      <a:pt x="9" y="5"/>
                      <a:pt x="8" y="5"/>
                      <a:pt x="7" y="5"/>
                    </a:cubicBezTo>
                    <a:cubicBezTo>
                      <a:pt x="7" y="6"/>
                      <a:pt x="6" y="7"/>
                      <a:pt x="5" y="8"/>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4" y="1"/>
                    </a:cubicBezTo>
                    <a:cubicBezTo>
                      <a:pt x="4" y="1"/>
                      <a:pt x="5" y="1"/>
                      <a:pt x="5" y="1"/>
                    </a:cubicBezTo>
                    <a:cubicBezTo>
                      <a:pt x="5" y="4"/>
                      <a:pt x="5" y="4"/>
                      <a:pt x="5" y="4"/>
                    </a:cubicBezTo>
                    <a:cubicBezTo>
                      <a:pt x="6" y="2"/>
                      <a:pt x="7" y="2"/>
                      <a:pt x="8" y="1"/>
                    </a:cubicBezTo>
                    <a:cubicBezTo>
                      <a:pt x="9" y="1"/>
                      <a:pt x="10" y="0"/>
                      <a:pt x="11" y="0"/>
                    </a:cubicBezTo>
                    <a:cubicBezTo>
                      <a:pt x="12" y="0"/>
                      <a:pt x="13" y="0"/>
                      <a:pt x="14" y="1"/>
                    </a:cubicBezTo>
                    <a:cubicBezTo>
                      <a:pt x="15" y="1"/>
                      <a:pt x="16" y="2"/>
                      <a:pt x="16" y="3"/>
                    </a:cubicBezTo>
                    <a:cubicBezTo>
                      <a:pt x="17" y="3"/>
                      <a:pt x="17" y="4"/>
                      <a:pt x="17" y="5"/>
                    </a:cubicBezTo>
                    <a:cubicBezTo>
                      <a:pt x="17"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6" name="Freeform 8828">
                <a:extLst>
                  <a:ext uri="{FF2B5EF4-FFF2-40B4-BE49-F238E27FC236}">
                    <a16:creationId xmlns:a16="http://schemas.microsoft.com/office/drawing/2014/main" id="{DE899114-7198-4FB5-BAC3-40EFFB96E20E}"/>
                  </a:ext>
                </a:extLst>
              </p:cNvPr>
              <p:cNvSpPr>
                <a:spLocks noEditPoints="1"/>
              </p:cNvSpPr>
              <p:nvPr/>
            </p:nvSpPr>
            <p:spPr bwMode="auto">
              <a:xfrm>
                <a:off x="-458787" y="4453055"/>
                <a:ext cx="46038" cy="55563"/>
              </a:xfrm>
              <a:custGeom>
                <a:avLst/>
                <a:gdLst>
                  <a:gd name="T0" fmla="*/ 17 w 17"/>
                  <a:gd name="T1" fmla="*/ 10 h 21"/>
                  <a:gd name="T2" fmla="*/ 17 w 17"/>
                  <a:gd name="T3" fmla="*/ 11 h 21"/>
                  <a:gd name="T4" fmla="*/ 16 w 17"/>
                  <a:gd name="T5" fmla="*/ 12 h 21"/>
                  <a:gd name="T6" fmla="*/ 5 w 17"/>
                  <a:gd name="T7" fmla="*/ 12 h 21"/>
                  <a:gd name="T8" fmla="*/ 5 w 17"/>
                  <a:gd name="T9" fmla="*/ 14 h 21"/>
                  <a:gd name="T10" fmla="*/ 6 w 17"/>
                  <a:gd name="T11" fmla="*/ 16 h 21"/>
                  <a:gd name="T12" fmla="*/ 7 w 17"/>
                  <a:gd name="T13" fmla="*/ 17 h 21"/>
                  <a:gd name="T14" fmla="*/ 10 w 17"/>
                  <a:gd name="T15" fmla="*/ 17 h 21"/>
                  <a:gd name="T16" fmla="*/ 12 w 17"/>
                  <a:gd name="T17" fmla="*/ 17 h 21"/>
                  <a:gd name="T18" fmla="*/ 14 w 17"/>
                  <a:gd name="T19" fmla="*/ 16 h 21"/>
                  <a:gd name="T20" fmla="*/ 15 w 17"/>
                  <a:gd name="T21" fmla="*/ 16 h 21"/>
                  <a:gd name="T22" fmla="*/ 16 w 17"/>
                  <a:gd name="T23" fmla="*/ 16 h 21"/>
                  <a:gd name="T24" fmla="*/ 16 w 17"/>
                  <a:gd name="T25" fmla="*/ 16 h 21"/>
                  <a:gd name="T26" fmla="*/ 16 w 17"/>
                  <a:gd name="T27" fmla="*/ 16 h 21"/>
                  <a:gd name="T28" fmla="*/ 17 w 17"/>
                  <a:gd name="T29" fmla="*/ 17 h 21"/>
                  <a:gd name="T30" fmla="*/ 17 w 17"/>
                  <a:gd name="T31" fmla="*/ 17 h 21"/>
                  <a:gd name="T32" fmla="*/ 17 w 17"/>
                  <a:gd name="T33" fmla="*/ 18 h 21"/>
                  <a:gd name="T34" fmla="*/ 17 w 17"/>
                  <a:gd name="T35" fmla="*/ 19 h 21"/>
                  <a:gd name="T36" fmla="*/ 16 w 17"/>
                  <a:gd name="T37" fmla="*/ 19 h 21"/>
                  <a:gd name="T38" fmla="*/ 16 w 17"/>
                  <a:gd name="T39" fmla="*/ 19 h 21"/>
                  <a:gd name="T40" fmla="*/ 15 w 17"/>
                  <a:gd name="T41" fmla="*/ 20 h 21"/>
                  <a:gd name="T42" fmla="*/ 14 w 17"/>
                  <a:gd name="T43" fmla="*/ 20 h 21"/>
                  <a:gd name="T44" fmla="*/ 12 w 17"/>
                  <a:gd name="T45" fmla="*/ 21 h 21"/>
                  <a:gd name="T46" fmla="*/ 9 w 17"/>
                  <a:gd name="T47" fmla="*/ 21 h 21"/>
                  <a:gd name="T48" fmla="*/ 5 w 17"/>
                  <a:gd name="T49" fmla="*/ 20 h 21"/>
                  <a:gd name="T50" fmla="*/ 2 w 17"/>
                  <a:gd name="T51" fmla="*/ 18 h 21"/>
                  <a:gd name="T52" fmla="*/ 0 w 17"/>
                  <a:gd name="T53" fmla="*/ 15 h 21"/>
                  <a:gd name="T54" fmla="*/ 0 w 17"/>
                  <a:gd name="T55" fmla="*/ 11 h 21"/>
                  <a:gd name="T56" fmla="*/ 0 w 17"/>
                  <a:gd name="T57" fmla="*/ 6 h 21"/>
                  <a:gd name="T58" fmla="*/ 2 w 17"/>
                  <a:gd name="T59" fmla="*/ 3 h 21"/>
                  <a:gd name="T60" fmla="*/ 5 w 17"/>
                  <a:gd name="T61" fmla="*/ 1 h 21"/>
                  <a:gd name="T62" fmla="*/ 9 w 17"/>
                  <a:gd name="T63" fmla="*/ 0 h 21"/>
                  <a:gd name="T64" fmla="*/ 13 w 17"/>
                  <a:gd name="T65" fmla="*/ 1 h 21"/>
                  <a:gd name="T66" fmla="*/ 15 w 17"/>
                  <a:gd name="T67" fmla="*/ 3 h 21"/>
                  <a:gd name="T68" fmla="*/ 17 w 17"/>
                  <a:gd name="T69" fmla="*/ 6 h 21"/>
                  <a:gd name="T70" fmla="*/ 17 w 17"/>
                  <a:gd name="T71" fmla="*/ 9 h 21"/>
                  <a:gd name="T72" fmla="*/ 17 w 17"/>
                  <a:gd name="T73" fmla="*/ 10 h 21"/>
                  <a:gd name="T74" fmla="*/ 12 w 17"/>
                  <a:gd name="T75" fmla="*/ 9 h 21"/>
                  <a:gd name="T76" fmla="*/ 12 w 17"/>
                  <a:gd name="T77" fmla="*/ 5 h 21"/>
                  <a:gd name="T78" fmla="*/ 9 w 17"/>
                  <a:gd name="T79" fmla="*/ 4 h 21"/>
                  <a:gd name="T80" fmla="*/ 7 w 17"/>
                  <a:gd name="T81" fmla="*/ 4 h 21"/>
                  <a:gd name="T82" fmla="*/ 6 w 17"/>
                  <a:gd name="T83" fmla="*/ 5 h 21"/>
                  <a:gd name="T84" fmla="*/ 5 w 17"/>
                  <a:gd name="T85" fmla="*/ 7 h 21"/>
                  <a:gd name="T86" fmla="*/ 5 w 17"/>
                  <a:gd name="T87" fmla="*/ 9 h 21"/>
                  <a:gd name="T88" fmla="*/ 12 w 17"/>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 h="21">
                    <a:moveTo>
                      <a:pt x="17" y="10"/>
                    </a:moveTo>
                    <a:cubicBezTo>
                      <a:pt x="17" y="11"/>
                      <a:pt x="17" y="11"/>
                      <a:pt x="17" y="11"/>
                    </a:cubicBezTo>
                    <a:cubicBezTo>
                      <a:pt x="17" y="12"/>
                      <a:pt x="16" y="12"/>
                      <a:pt x="16" y="12"/>
                    </a:cubicBezTo>
                    <a:cubicBezTo>
                      <a:pt x="5" y="12"/>
                      <a:pt x="5" y="12"/>
                      <a:pt x="5" y="12"/>
                    </a:cubicBezTo>
                    <a:cubicBezTo>
                      <a:pt x="5" y="13"/>
                      <a:pt x="5" y="13"/>
                      <a:pt x="5" y="14"/>
                    </a:cubicBezTo>
                    <a:cubicBezTo>
                      <a:pt x="5" y="15"/>
                      <a:pt x="6" y="15"/>
                      <a:pt x="6" y="16"/>
                    </a:cubicBezTo>
                    <a:cubicBezTo>
                      <a:pt x="6" y="16"/>
                      <a:pt x="7" y="16"/>
                      <a:pt x="7" y="17"/>
                    </a:cubicBezTo>
                    <a:cubicBezTo>
                      <a:pt x="8" y="17"/>
                      <a:pt x="9" y="17"/>
                      <a:pt x="10" y="17"/>
                    </a:cubicBezTo>
                    <a:cubicBezTo>
                      <a:pt x="11" y="17"/>
                      <a:pt x="11" y="17"/>
                      <a:pt x="12" y="17"/>
                    </a:cubicBezTo>
                    <a:cubicBezTo>
                      <a:pt x="13" y="17"/>
                      <a:pt x="13" y="16"/>
                      <a:pt x="14" y="16"/>
                    </a:cubicBezTo>
                    <a:cubicBezTo>
                      <a:pt x="14" y="16"/>
                      <a:pt x="15" y="16"/>
                      <a:pt x="15" y="16"/>
                    </a:cubicBezTo>
                    <a:cubicBezTo>
                      <a:pt x="15" y="16"/>
                      <a:pt x="16" y="16"/>
                      <a:pt x="16" y="16"/>
                    </a:cubicBezTo>
                    <a:cubicBezTo>
                      <a:pt x="16" y="16"/>
                      <a:pt x="16" y="16"/>
                      <a:pt x="16" y="16"/>
                    </a:cubicBezTo>
                    <a:cubicBezTo>
                      <a:pt x="16" y="16"/>
                      <a:pt x="16" y="16"/>
                      <a:pt x="16" y="16"/>
                    </a:cubicBezTo>
                    <a:cubicBezTo>
                      <a:pt x="17" y="16"/>
                      <a:pt x="17" y="16"/>
                      <a:pt x="17" y="17"/>
                    </a:cubicBezTo>
                    <a:cubicBezTo>
                      <a:pt x="17" y="17"/>
                      <a:pt x="17" y="17"/>
                      <a:pt x="17" y="17"/>
                    </a:cubicBezTo>
                    <a:cubicBezTo>
                      <a:pt x="17" y="18"/>
                      <a:pt x="17" y="18"/>
                      <a:pt x="17" y="18"/>
                    </a:cubicBezTo>
                    <a:cubicBezTo>
                      <a:pt x="17" y="18"/>
                      <a:pt x="17" y="19"/>
                      <a:pt x="17" y="19"/>
                    </a:cubicBezTo>
                    <a:cubicBezTo>
                      <a:pt x="16" y="19"/>
                      <a:pt x="16" y="19"/>
                      <a:pt x="16" y="19"/>
                    </a:cubicBezTo>
                    <a:cubicBezTo>
                      <a:pt x="16" y="19"/>
                      <a:pt x="16" y="19"/>
                      <a:pt x="16" y="19"/>
                    </a:cubicBezTo>
                    <a:cubicBezTo>
                      <a:pt x="16" y="19"/>
                      <a:pt x="16" y="20"/>
                      <a:pt x="15" y="20"/>
                    </a:cubicBezTo>
                    <a:cubicBezTo>
                      <a:pt x="15" y="20"/>
                      <a:pt x="15" y="20"/>
                      <a:pt x="14" y="20"/>
                    </a:cubicBezTo>
                    <a:cubicBezTo>
                      <a:pt x="13" y="20"/>
                      <a:pt x="13" y="21"/>
                      <a:pt x="12" y="21"/>
                    </a:cubicBezTo>
                    <a:cubicBezTo>
                      <a:pt x="11" y="21"/>
                      <a:pt x="10" y="21"/>
                      <a:pt x="9" y="21"/>
                    </a:cubicBezTo>
                    <a:cubicBezTo>
                      <a:pt x="8" y="21"/>
                      <a:pt x="6" y="21"/>
                      <a:pt x="5" y="20"/>
                    </a:cubicBezTo>
                    <a:cubicBezTo>
                      <a:pt x="4" y="20"/>
                      <a:pt x="3" y="19"/>
                      <a:pt x="2" y="18"/>
                    </a:cubicBezTo>
                    <a:cubicBezTo>
                      <a:pt x="1" y="18"/>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5" y="3"/>
                    </a:cubicBezTo>
                    <a:cubicBezTo>
                      <a:pt x="16" y="4"/>
                      <a:pt x="17" y="5"/>
                      <a:pt x="17" y="6"/>
                    </a:cubicBezTo>
                    <a:cubicBezTo>
                      <a:pt x="17" y="7"/>
                      <a:pt x="17" y="8"/>
                      <a:pt x="17" y="9"/>
                    </a:cubicBezTo>
                    <a:lnTo>
                      <a:pt x="17" y="10"/>
                    </a:lnTo>
                    <a:close/>
                    <a:moveTo>
                      <a:pt x="12" y="9"/>
                    </a:moveTo>
                    <a:cubicBezTo>
                      <a:pt x="13" y="7"/>
                      <a:pt x="12" y="6"/>
                      <a:pt x="12" y="5"/>
                    </a:cubicBezTo>
                    <a:cubicBezTo>
                      <a:pt x="11" y="4"/>
                      <a:pt x="10" y="4"/>
                      <a:pt x="9" y="4"/>
                    </a:cubicBezTo>
                    <a:cubicBezTo>
                      <a:pt x="8" y="4"/>
                      <a:pt x="7" y="4"/>
                      <a:pt x="7" y="4"/>
                    </a:cubicBezTo>
                    <a:cubicBezTo>
                      <a:pt x="7" y="5"/>
                      <a:pt x="6" y="5"/>
                      <a:pt x="6" y="5"/>
                    </a:cubicBezTo>
                    <a:cubicBezTo>
                      <a:pt x="5" y="6"/>
                      <a:pt x="5" y="6"/>
                      <a:pt x="5" y="7"/>
                    </a:cubicBezTo>
                    <a:cubicBezTo>
                      <a:pt x="5" y="7"/>
                      <a:pt x="5" y="8"/>
                      <a:pt x="5" y="9"/>
                    </a:cubicBezTo>
                    <a:lnTo>
                      <a:pt x="12"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7" name="Freeform 8829">
                <a:extLst>
                  <a:ext uri="{FF2B5EF4-FFF2-40B4-BE49-F238E27FC236}">
                    <a16:creationId xmlns:a16="http://schemas.microsoft.com/office/drawing/2014/main" id="{9F641888-2AAC-422C-AC7B-48582A033249}"/>
                  </a:ext>
                </a:extLst>
              </p:cNvPr>
              <p:cNvSpPr>
                <a:spLocks noEditPoints="1"/>
              </p:cNvSpPr>
              <p:nvPr/>
            </p:nvSpPr>
            <p:spPr bwMode="auto">
              <a:xfrm>
                <a:off x="-400050" y="4453055"/>
                <a:ext cx="49213" cy="73025"/>
              </a:xfrm>
              <a:custGeom>
                <a:avLst/>
                <a:gdLst>
                  <a:gd name="T0" fmla="*/ 18 w 18"/>
                  <a:gd name="T1" fmla="*/ 10 h 28"/>
                  <a:gd name="T2" fmla="*/ 18 w 18"/>
                  <a:gd name="T3" fmla="*/ 15 h 28"/>
                  <a:gd name="T4" fmla="*/ 16 w 18"/>
                  <a:gd name="T5" fmla="*/ 18 h 28"/>
                  <a:gd name="T6" fmla="*/ 14 w 18"/>
                  <a:gd name="T7" fmla="*/ 20 h 28"/>
                  <a:gd name="T8" fmla="*/ 10 w 18"/>
                  <a:gd name="T9" fmla="*/ 21 h 28"/>
                  <a:gd name="T10" fmla="*/ 9 w 18"/>
                  <a:gd name="T11" fmla="*/ 21 h 28"/>
                  <a:gd name="T12" fmla="*/ 7 w 18"/>
                  <a:gd name="T13" fmla="*/ 20 h 28"/>
                  <a:gd name="T14" fmla="*/ 6 w 18"/>
                  <a:gd name="T15" fmla="*/ 19 h 28"/>
                  <a:gd name="T16" fmla="*/ 5 w 18"/>
                  <a:gd name="T17" fmla="*/ 18 h 28"/>
                  <a:gd name="T18" fmla="*/ 5 w 18"/>
                  <a:gd name="T19" fmla="*/ 27 h 28"/>
                  <a:gd name="T20" fmla="*/ 5 w 18"/>
                  <a:gd name="T21" fmla="*/ 27 h 28"/>
                  <a:gd name="T22" fmla="*/ 4 w 18"/>
                  <a:gd name="T23" fmla="*/ 28 h 28"/>
                  <a:gd name="T24" fmla="*/ 4 w 18"/>
                  <a:gd name="T25" fmla="*/ 28 h 28"/>
                  <a:gd name="T26" fmla="*/ 2 w 18"/>
                  <a:gd name="T27" fmla="*/ 28 h 28"/>
                  <a:gd name="T28" fmla="*/ 1 w 18"/>
                  <a:gd name="T29" fmla="*/ 28 h 28"/>
                  <a:gd name="T30" fmla="*/ 0 w 18"/>
                  <a:gd name="T31" fmla="*/ 28 h 28"/>
                  <a:gd name="T32" fmla="*/ 0 w 18"/>
                  <a:gd name="T33" fmla="*/ 27 h 28"/>
                  <a:gd name="T34" fmla="*/ 0 w 18"/>
                  <a:gd name="T35" fmla="*/ 27 h 28"/>
                  <a:gd name="T36" fmla="*/ 0 w 18"/>
                  <a:gd name="T37" fmla="*/ 1 h 28"/>
                  <a:gd name="T38" fmla="*/ 0 w 18"/>
                  <a:gd name="T39" fmla="*/ 1 h 28"/>
                  <a:gd name="T40" fmla="*/ 0 w 18"/>
                  <a:gd name="T41" fmla="*/ 1 h 28"/>
                  <a:gd name="T42" fmla="*/ 1 w 18"/>
                  <a:gd name="T43" fmla="*/ 1 h 28"/>
                  <a:gd name="T44" fmla="*/ 2 w 18"/>
                  <a:gd name="T45" fmla="*/ 1 h 28"/>
                  <a:gd name="T46" fmla="*/ 3 w 18"/>
                  <a:gd name="T47" fmla="*/ 1 h 28"/>
                  <a:gd name="T48" fmla="*/ 4 w 18"/>
                  <a:gd name="T49" fmla="*/ 1 h 28"/>
                  <a:gd name="T50" fmla="*/ 4 w 18"/>
                  <a:gd name="T51" fmla="*/ 1 h 28"/>
                  <a:gd name="T52" fmla="*/ 4 w 18"/>
                  <a:gd name="T53" fmla="*/ 1 h 28"/>
                  <a:gd name="T54" fmla="*/ 4 w 18"/>
                  <a:gd name="T55" fmla="*/ 4 h 28"/>
                  <a:gd name="T56" fmla="*/ 6 w 18"/>
                  <a:gd name="T57" fmla="*/ 2 h 28"/>
                  <a:gd name="T58" fmla="*/ 7 w 18"/>
                  <a:gd name="T59" fmla="*/ 1 h 28"/>
                  <a:gd name="T60" fmla="*/ 9 w 18"/>
                  <a:gd name="T61" fmla="*/ 0 h 28"/>
                  <a:gd name="T62" fmla="*/ 11 w 18"/>
                  <a:gd name="T63" fmla="*/ 0 h 28"/>
                  <a:gd name="T64" fmla="*/ 14 w 18"/>
                  <a:gd name="T65" fmla="*/ 1 h 28"/>
                  <a:gd name="T66" fmla="*/ 16 w 18"/>
                  <a:gd name="T67" fmla="*/ 3 h 28"/>
                  <a:gd name="T68" fmla="*/ 18 w 18"/>
                  <a:gd name="T69" fmla="*/ 6 h 28"/>
                  <a:gd name="T70" fmla="*/ 18 w 18"/>
                  <a:gd name="T71" fmla="*/ 10 h 28"/>
                  <a:gd name="T72" fmla="*/ 13 w 18"/>
                  <a:gd name="T73" fmla="*/ 11 h 28"/>
                  <a:gd name="T74" fmla="*/ 13 w 18"/>
                  <a:gd name="T75" fmla="*/ 8 h 28"/>
                  <a:gd name="T76" fmla="*/ 12 w 18"/>
                  <a:gd name="T77" fmla="*/ 6 h 28"/>
                  <a:gd name="T78" fmla="*/ 11 w 18"/>
                  <a:gd name="T79" fmla="*/ 5 h 28"/>
                  <a:gd name="T80" fmla="*/ 9 w 18"/>
                  <a:gd name="T81" fmla="*/ 5 h 28"/>
                  <a:gd name="T82" fmla="*/ 8 w 18"/>
                  <a:gd name="T83" fmla="*/ 5 h 28"/>
                  <a:gd name="T84" fmla="*/ 7 w 18"/>
                  <a:gd name="T85" fmla="*/ 5 h 28"/>
                  <a:gd name="T86" fmla="*/ 6 w 18"/>
                  <a:gd name="T87" fmla="*/ 6 h 28"/>
                  <a:gd name="T88" fmla="*/ 5 w 18"/>
                  <a:gd name="T89" fmla="*/ 8 h 28"/>
                  <a:gd name="T90" fmla="*/ 5 w 18"/>
                  <a:gd name="T91" fmla="*/ 14 h 28"/>
                  <a:gd name="T92" fmla="*/ 7 w 18"/>
                  <a:gd name="T93" fmla="*/ 16 h 28"/>
                  <a:gd name="T94" fmla="*/ 9 w 18"/>
                  <a:gd name="T95" fmla="*/ 16 h 28"/>
                  <a:gd name="T96" fmla="*/ 11 w 18"/>
                  <a:gd name="T97" fmla="*/ 16 h 28"/>
                  <a:gd name="T98" fmla="*/ 12 w 18"/>
                  <a:gd name="T99" fmla="*/ 15 h 28"/>
                  <a:gd name="T100" fmla="*/ 12 w 18"/>
                  <a:gd name="T101" fmla="*/ 13 h 28"/>
                  <a:gd name="T102" fmla="*/ 13 w 18"/>
                  <a:gd name="T10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8">
                    <a:moveTo>
                      <a:pt x="18" y="10"/>
                    </a:moveTo>
                    <a:cubicBezTo>
                      <a:pt x="18" y="12"/>
                      <a:pt x="18" y="13"/>
                      <a:pt x="18" y="15"/>
                    </a:cubicBezTo>
                    <a:cubicBezTo>
                      <a:pt x="17" y="16"/>
                      <a:pt x="17" y="17"/>
                      <a:pt x="16" y="18"/>
                    </a:cubicBezTo>
                    <a:cubicBezTo>
                      <a:pt x="15" y="19"/>
                      <a:pt x="15" y="20"/>
                      <a:pt x="14" y="20"/>
                    </a:cubicBezTo>
                    <a:cubicBezTo>
                      <a:pt x="13" y="21"/>
                      <a:pt x="11" y="21"/>
                      <a:pt x="10" y="21"/>
                    </a:cubicBezTo>
                    <a:cubicBezTo>
                      <a:pt x="10" y="21"/>
                      <a:pt x="9" y="21"/>
                      <a:pt x="9" y="21"/>
                    </a:cubicBezTo>
                    <a:cubicBezTo>
                      <a:pt x="8" y="21"/>
                      <a:pt x="8" y="20"/>
                      <a:pt x="7" y="20"/>
                    </a:cubicBezTo>
                    <a:cubicBezTo>
                      <a:pt x="7" y="20"/>
                      <a:pt x="7" y="20"/>
                      <a:pt x="6" y="19"/>
                    </a:cubicBezTo>
                    <a:cubicBezTo>
                      <a:pt x="6" y="19"/>
                      <a:pt x="5" y="19"/>
                      <a:pt x="5" y="18"/>
                    </a:cubicBezTo>
                    <a:cubicBezTo>
                      <a:pt x="5" y="27"/>
                      <a:pt x="5" y="27"/>
                      <a:pt x="5" y="27"/>
                    </a:cubicBezTo>
                    <a:cubicBezTo>
                      <a:pt x="5" y="27"/>
                      <a:pt x="5" y="27"/>
                      <a:pt x="5" y="27"/>
                    </a:cubicBezTo>
                    <a:cubicBezTo>
                      <a:pt x="5" y="27"/>
                      <a:pt x="5" y="27"/>
                      <a:pt x="4" y="28"/>
                    </a:cubicBezTo>
                    <a:cubicBezTo>
                      <a:pt x="4" y="28"/>
                      <a:pt x="4" y="28"/>
                      <a:pt x="4" y="28"/>
                    </a:cubicBezTo>
                    <a:cubicBezTo>
                      <a:pt x="3" y="28"/>
                      <a:pt x="3" y="28"/>
                      <a:pt x="2" y="28"/>
                    </a:cubicBezTo>
                    <a:cubicBezTo>
                      <a:pt x="2" y="28"/>
                      <a:pt x="1" y="28"/>
                      <a:pt x="1" y="28"/>
                    </a:cubicBezTo>
                    <a:cubicBezTo>
                      <a:pt x="1" y="28"/>
                      <a:pt x="0" y="28"/>
                      <a:pt x="0" y="28"/>
                    </a:cubicBezTo>
                    <a:cubicBezTo>
                      <a:pt x="0" y="27"/>
                      <a:pt x="0" y="27"/>
                      <a:pt x="0" y="27"/>
                    </a:cubicBezTo>
                    <a:cubicBezTo>
                      <a:pt x="0" y="27"/>
                      <a:pt x="0" y="27"/>
                      <a:pt x="0" y="27"/>
                    </a:cubicBezTo>
                    <a:cubicBezTo>
                      <a:pt x="0" y="1"/>
                      <a:pt x="0" y="1"/>
                      <a:pt x="0" y="1"/>
                    </a:cubicBezTo>
                    <a:cubicBezTo>
                      <a:pt x="0" y="1"/>
                      <a:pt x="0" y="1"/>
                      <a:pt x="0" y="1"/>
                    </a:cubicBezTo>
                    <a:cubicBezTo>
                      <a:pt x="0" y="1"/>
                      <a:pt x="0" y="1"/>
                      <a:pt x="0" y="1"/>
                    </a:cubicBezTo>
                    <a:cubicBezTo>
                      <a:pt x="0" y="1"/>
                      <a:pt x="1"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1"/>
                    </a:cubicBezTo>
                    <a:cubicBezTo>
                      <a:pt x="4" y="4"/>
                      <a:pt x="4" y="4"/>
                      <a:pt x="4" y="4"/>
                    </a:cubicBezTo>
                    <a:cubicBezTo>
                      <a:pt x="5" y="3"/>
                      <a:pt x="5" y="3"/>
                      <a:pt x="6" y="2"/>
                    </a:cubicBezTo>
                    <a:cubicBezTo>
                      <a:pt x="6" y="2"/>
                      <a:pt x="7" y="1"/>
                      <a:pt x="7" y="1"/>
                    </a:cubicBezTo>
                    <a:cubicBezTo>
                      <a:pt x="8" y="1"/>
                      <a:pt x="8" y="1"/>
                      <a:pt x="9" y="0"/>
                    </a:cubicBezTo>
                    <a:cubicBezTo>
                      <a:pt x="9" y="0"/>
                      <a:pt x="10" y="0"/>
                      <a:pt x="11" y="0"/>
                    </a:cubicBezTo>
                    <a:cubicBezTo>
                      <a:pt x="12" y="0"/>
                      <a:pt x="13" y="1"/>
                      <a:pt x="14" y="1"/>
                    </a:cubicBezTo>
                    <a:cubicBezTo>
                      <a:pt x="15" y="2"/>
                      <a:pt x="16" y="2"/>
                      <a:pt x="16" y="3"/>
                    </a:cubicBezTo>
                    <a:cubicBezTo>
                      <a:pt x="17" y="4"/>
                      <a:pt x="17" y="5"/>
                      <a:pt x="18" y="6"/>
                    </a:cubicBezTo>
                    <a:cubicBezTo>
                      <a:pt x="18" y="8"/>
                      <a:pt x="18" y="9"/>
                      <a:pt x="18" y="10"/>
                    </a:cubicBezTo>
                    <a:close/>
                    <a:moveTo>
                      <a:pt x="13" y="11"/>
                    </a:moveTo>
                    <a:cubicBezTo>
                      <a:pt x="13" y="10"/>
                      <a:pt x="13" y="9"/>
                      <a:pt x="13" y="8"/>
                    </a:cubicBezTo>
                    <a:cubicBezTo>
                      <a:pt x="12" y="8"/>
                      <a:pt x="12" y="7"/>
                      <a:pt x="12" y="6"/>
                    </a:cubicBezTo>
                    <a:cubicBezTo>
                      <a:pt x="12" y="6"/>
                      <a:pt x="11" y="5"/>
                      <a:pt x="11" y="5"/>
                    </a:cubicBezTo>
                    <a:cubicBezTo>
                      <a:pt x="10" y="5"/>
                      <a:pt x="10" y="5"/>
                      <a:pt x="9" y="5"/>
                    </a:cubicBezTo>
                    <a:cubicBezTo>
                      <a:pt x="9" y="5"/>
                      <a:pt x="8" y="5"/>
                      <a:pt x="8" y="5"/>
                    </a:cubicBezTo>
                    <a:cubicBezTo>
                      <a:pt x="8" y="5"/>
                      <a:pt x="7" y="5"/>
                      <a:pt x="7" y="5"/>
                    </a:cubicBezTo>
                    <a:cubicBezTo>
                      <a:pt x="7" y="6"/>
                      <a:pt x="6" y="6"/>
                      <a:pt x="6" y="6"/>
                    </a:cubicBezTo>
                    <a:cubicBezTo>
                      <a:pt x="6" y="7"/>
                      <a:pt x="5" y="7"/>
                      <a:pt x="5" y="8"/>
                    </a:cubicBezTo>
                    <a:cubicBezTo>
                      <a:pt x="5" y="14"/>
                      <a:pt x="5" y="14"/>
                      <a:pt x="5" y="14"/>
                    </a:cubicBezTo>
                    <a:cubicBezTo>
                      <a:pt x="6" y="15"/>
                      <a:pt x="6" y="15"/>
                      <a:pt x="7" y="16"/>
                    </a:cubicBezTo>
                    <a:cubicBezTo>
                      <a:pt x="8" y="16"/>
                      <a:pt x="8" y="16"/>
                      <a:pt x="9" y="16"/>
                    </a:cubicBezTo>
                    <a:cubicBezTo>
                      <a:pt x="10" y="16"/>
                      <a:pt x="10" y="16"/>
                      <a:pt x="11" y="16"/>
                    </a:cubicBezTo>
                    <a:cubicBezTo>
                      <a:pt x="11" y="16"/>
                      <a:pt x="12" y="15"/>
                      <a:pt x="12" y="15"/>
                    </a:cubicBezTo>
                    <a:cubicBezTo>
                      <a:pt x="12" y="14"/>
                      <a:pt x="12" y="13"/>
                      <a:pt x="12" y="13"/>
                    </a:cubicBezTo>
                    <a:cubicBezTo>
                      <a:pt x="13" y="12"/>
                      <a:pt x="13" y="11"/>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8" name="Freeform 8830">
                <a:extLst>
                  <a:ext uri="{FF2B5EF4-FFF2-40B4-BE49-F238E27FC236}">
                    <a16:creationId xmlns:a16="http://schemas.microsoft.com/office/drawing/2014/main" id="{6CC70317-A3BD-4FC7-9A14-3DF3FD280077}"/>
                  </a:ext>
                </a:extLst>
              </p:cNvPr>
              <p:cNvSpPr>
                <a:spLocks noEditPoints="1"/>
              </p:cNvSpPr>
              <p:nvPr/>
            </p:nvSpPr>
            <p:spPr bwMode="auto">
              <a:xfrm>
                <a:off x="-341312" y="4434005"/>
                <a:ext cx="15875" cy="71438"/>
              </a:xfrm>
              <a:custGeom>
                <a:avLst/>
                <a:gdLst>
                  <a:gd name="T0" fmla="*/ 6 w 6"/>
                  <a:gd name="T1" fmla="*/ 2 h 27"/>
                  <a:gd name="T2" fmla="*/ 5 w 6"/>
                  <a:gd name="T3" fmla="*/ 4 h 27"/>
                  <a:gd name="T4" fmla="*/ 3 w 6"/>
                  <a:gd name="T5" fmla="*/ 5 h 27"/>
                  <a:gd name="T6" fmla="*/ 0 w 6"/>
                  <a:gd name="T7" fmla="*/ 4 h 27"/>
                  <a:gd name="T8" fmla="*/ 0 w 6"/>
                  <a:gd name="T9" fmla="*/ 2 h 27"/>
                  <a:gd name="T10" fmla="*/ 0 w 6"/>
                  <a:gd name="T11" fmla="*/ 0 h 27"/>
                  <a:gd name="T12" fmla="*/ 3 w 6"/>
                  <a:gd name="T13" fmla="*/ 0 h 27"/>
                  <a:gd name="T14" fmla="*/ 5 w 6"/>
                  <a:gd name="T15" fmla="*/ 0 h 27"/>
                  <a:gd name="T16" fmla="*/ 6 w 6"/>
                  <a:gd name="T17" fmla="*/ 2 h 27"/>
                  <a:gd name="T18" fmla="*/ 5 w 6"/>
                  <a:gd name="T19" fmla="*/ 27 h 27"/>
                  <a:gd name="T20" fmla="*/ 5 w 6"/>
                  <a:gd name="T21" fmla="*/ 27 h 27"/>
                  <a:gd name="T22" fmla="*/ 5 w 6"/>
                  <a:gd name="T23" fmla="*/ 27 h 27"/>
                  <a:gd name="T24" fmla="*/ 4 w 6"/>
                  <a:gd name="T25" fmla="*/ 27 h 27"/>
                  <a:gd name="T26" fmla="*/ 3 w 6"/>
                  <a:gd name="T27" fmla="*/ 27 h 27"/>
                  <a:gd name="T28" fmla="*/ 2 w 6"/>
                  <a:gd name="T29" fmla="*/ 27 h 27"/>
                  <a:gd name="T30" fmla="*/ 1 w 6"/>
                  <a:gd name="T31" fmla="*/ 27 h 27"/>
                  <a:gd name="T32" fmla="*/ 0 w 6"/>
                  <a:gd name="T33" fmla="*/ 27 h 27"/>
                  <a:gd name="T34" fmla="*/ 0 w 6"/>
                  <a:gd name="T35" fmla="*/ 27 h 27"/>
                  <a:gd name="T36" fmla="*/ 0 w 6"/>
                  <a:gd name="T37" fmla="*/ 8 h 27"/>
                  <a:gd name="T38" fmla="*/ 0 w 6"/>
                  <a:gd name="T39" fmla="*/ 8 h 27"/>
                  <a:gd name="T40" fmla="*/ 1 w 6"/>
                  <a:gd name="T41" fmla="*/ 8 h 27"/>
                  <a:gd name="T42" fmla="*/ 2 w 6"/>
                  <a:gd name="T43" fmla="*/ 8 h 27"/>
                  <a:gd name="T44" fmla="*/ 3 w 6"/>
                  <a:gd name="T45" fmla="*/ 8 h 27"/>
                  <a:gd name="T46" fmla="*/ 4 w 6"/>
                  <a:gd name="T47" fmla="*/ 8 h 27"/>
                  <a:gd name="T48" fmla="*/ 5 w 6"/>
                  <a:gd name="T49" fmla="*/ 8 h 27"/>
                  <a:gd name="T50" fmla="*/ 5 w 6"/>
                  <a:gd name="T51" fmla="*/ 8 h 27"/>
                  <a:gd name="T52" fmla="*/ 5 w 6"/>
                  <a:gd name="T53" fmla="*/ 8 h 27"/>
                  <a:gd name="T54" fmla="*/ 5 w 6"/>
                  <a:gd name="T5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7">
                    <a:moveTo>
                      <a:pt x="6" y="2"/>
                    </a:moveTo>
                    <a:cubicBezTo>
                      <a:pt x="6" y="3"/>
                      <a:pt x="6" y="4"/>
                      <a:pt x="5" y="4"/>
                    </a:cubicBezTo>
                    <a:cubicBezTo>
                      <a:pt x="5" y="5"/>
                      <a:pt x="4" y="5"/>
                      <a:pt x="3" y="5"/>
                    </a:cubicBezTo>
                    <a:cubicBezTo>
                      <a:pt x="2" y="5"/>
                      <a:pt x="1" y="5"/>
                      <a:pt x="0" y="4"/>
                    </a:cubicBezTo>
                    <a:cubicBezTo>
                      <a:pt x="0" y="4"/>
                      <a:pt x="0" y="3"/>
                      <a:pt x="0" y="2"/>
                    </a:cubicBezTo>
                    <a:cubicBezTo>
                      <a:pt x="0" y="1"/>
                      <a:pt x="0" y="1"/>
                      <a:pt x="0" y="0"/>
                    </a:cubicBezTo>
                    <a:cubicBezTo>
                      <a:pt x="1" y="0"/>
                      <a:pt x="2" y="0"/>
                      <a:pt x="3" y="0"/>
                    </a:cubicBezTo>
                    <a:cubicBezTo>
                      <a:pt x="4" y="0"/>
                      <a:pt x="5" y="0"/>
                      <a:pt x="5" y="0"/>
                    </a:cubicBezTo>
                    <a:cubicBezTo>
                      <a:pt x="6" y="1"/>
                      <a:pt x="6" y="1"/>
                      <a:pt x="6" y="2"/>
                    </a:cubicBezTo>
                    <a:close/>
                    <a:moveTo>
                      <a:pt x="5" y="27"/>
                    </a:moveTo>
                    <a:cubicBezTo>
                      <a:pt x="5" y="27"/>
                      <a:pt x="5" y="27"/>
                      <a:pt x="5" y="27"/>
                    </a:cubicBezTo>
                    <a:cubicBezTo>
                      <a:pt x="5" y="27"/>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7"/>
                      <a:pt x="0" y="27"/>
                    </a:cubicBezTo>
                    <a:cubicBezTo>
                      <a:pt x="0" y="27"/>
                      <a:pt x="0" y="27"/>
                      <a:pt x="0" y="27"/>
                    </a:cubicBezTo>
                    <a:cubicBezTo>
                      <a:pt x="0" y="8"/>
                      <a:pt x="0" y="8"/>
                      <a:pt x="0" y="8"/>
                    </a:cubicBezTo>
                    <a:cubicBezTo>
                      <a:pt x="0" y="8"/>
                      <a:pt x="0" y="8"/>
                      <a:pt x="0" y="8"/>
                    </a:cubicBezTo>
                    <a:cubicBezTo>
                      <a:pt x="0" y="8"/>
                      <a:pt x="1" y="8"/>
                      <a:pt x="1" y="8"/>
                    </a:cubicBezTo>
                    <a:cubicBezTo>
                      <a:pt x="1" y="8"/>
                      <a:pt x="1" y="8"/>
                      <a:pt x="2" y="8"/>
                    </a:cubicBezTo>
                    <a:cubicBezTo>
                      <a:pt x="2" y="8"/>
                      <a:pt x="2" y="8"/>
                      <a:pt x="3" y="8"/>
                    </a:cubicBezTo>
                    <a:cubicBezTo>
                      <a:pt x="3" y="8"/>
                      <a:pt x="4" y="8"/>
                      <a:pt x="4" y="8"/>
                    </a:cubicBezTo>
                    <a:cubicBezTo>
                      <a:pt x="4" y="8"/>
                      <a:pt x="5" y="8"/>
                      <a:pt x="5" y="8"/>
                    </a:cubicBezTo>
                    <a:cubicBezTo>
                      <a:pt x="5" y="8"/>
                      <a:pt x="5" y="8"/>
                      <a:pt x="5" y="8"/>
                    </a:cubicBezTo>
                    <a:cubicBezTo>
                      <a:pt x="5" y="8"/>
                      <a:pt x="5" y="8"/>
                      <a:pt x="5" y="8"/>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19" name="Freeform 8831">
                <a:extLst>
                  <a:ext uri="{FF2B5EF4-FFF2-40B4-BE49-F238E27FC236}">
                    <a16:creationId xmlns:a16="http://schemas.microsoft.com/office/drawing/2014/main" id="{A828D524-0B72-4A6D-A018-7DD9DED774D4}"/>
                  </a:ext>
                </a:extLst>
              </p:cNvPr>
              <p:cNvSpPr>
                <a:spLocks/>
              </p:cNvSpPr>
              <p:nvPr/>
            </p:nvSpPr>
            <p:spPr bwMode="auto">
              <a:xfrm>
                <a:off x="-314325" y="4453055"/>
                <a:ext cx="47625" cy="52388"/>
              </a:xfrm>
              <a:custGeom>
                <a:avLst/>
                <a:gdLst>
                  <a:gd name="T0" fmla="*/ 18 w 18"/>
                  <a:gd name="T1" fmla="*/ 20 h 20"/>
                  <a:gd name="T2" fmla="*/ 18 w 18"/>
                  <a:gd name="T3" fmla="*/ 20 h 20"/>
                  <a:gd name="T4" fmla="*/ 17 w 18"/>
                  <a:gd name="T5" fmla="*/ 20 h 20"/>
                  <a:gd name="T6" fmla="*/ 17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3 w 18"/>
                  <a:gd name="T21" fmla="*/ 7 h 20"/>
                  <a:gd name="T22" fmla="*/ 12 w 18"/>
                  <a:gd name="T23" fmla="*/ 6 h 20"/>
                  <a:gd name="T24" fmla="*/ 11 w 18"/>
                  <a:gd name="T25" fmla="*/ 5 h 20"/>
                  <a:gd name="T26" fmla="*/ 10 w 18"/>
                  <a:gd name="T27" fmla="*/ 5 h 20"/>
                  <a:gd name="T28" fmla="*/ 8 w 18"/>
                  <a:gd name="T29" fmla="*/ 5 h 20"/>
                  <a:gd name="T30" fmla="*/ 6 w 18"/>
                  <a:gd name="T31" fmla="*/ 8 h 20"/>
                  <a:gd name="T32" fmla="*/ 6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1 w 18"/>
                  <a:gd name="T47" fmla="*/ 20 h 20"/>
                  <a:gd name="T48" fmla="*/ 0 w 18"/>
                  <a:gd name="T49" fmla="*/ 20 h 20"/>
                  <a:gd name="T50" fmla="*/ 0 w 18"/>
                  <a:gd name="T51" fmla="*/ 1 h 20"/>
                  <a:gd name="T52" fmla="*/ 1 w 18"/>
                  <a:gd name="T53" fmla="*/ 1 h 20"/>
                  <a:gd name="T54" fmla="*/ 1 w 18"/>
                  <a:gd name="T55" fmla="*/ 1 h 20"/>
                  <a:gd name="T56" fmla="*/ 2 w 18"/>
                  <a:gd name="T57" fmla="*/ 1 h 20"/>
                  <a:gd name="T58" fmla="*/ 3 w 18"/>
                  <a:gd name="T59" fmla="*/ 1 h 20"/>
                  <a:gd name="T60" fmla="*/ 4 w 18"/>
                  <a:gd name="T61" fmla="*/ 1 h 20"/>
                  <a:gd name="T62" fmla="*/ 4 w 18"/>
                  <a:gd name="T63" fmla="*/ 1 h 20"/>
                  <a:gd name="T64" fmla="*/ 5 w 18"/>
                  <a:gd name="T65" fmla="*/ 1 h 20"/>
                  <a:gd name="T66" fmla="*/ 5 w 18"/>
                  <a:gd name="T67" fmla="*/ 1 h 20"/>
                  <a:gd name="T68" fmla="*/ 5 w 18"/>
                  <a:gd name="T69" fmla="*/ 4 h 20"/>
                  <a:gd name="T70" fmla="*/ 8 w 18"/>
                  <a:gd name="T71" fmla="*/ 1 h 20"/>
                  <a:gd name="T72" fmla="*/ 11 w 18"/>
                  <a:gd name="T73" fmla="*/ 0 h 20"/>
                  <a:gd name="T74" fmla="*/ 14 w 18"/>
                  <a:gd name="T75" fmla="*/ 1 h 20"/>
                  <a:gd name="T76" fmla="*/ 16 w 18"/>
                  <a:gd name="T77" fmla="*/ 3 h 20"/>
                  <a:gd name="T78" fmla="*/ 18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8" y="20"/>
                      <a:pt x="18" y="20"/>
                      <a:pt x="17" y="20"/>
                    </a:cubicBezTo>
                    <a:cubicBezTo>
                      <a:pt x="17" y="20"/>
                      <a:pt x="17" y="20"/>
                      <a:pt x="17"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3" y="7"/>
                    </a:cubicBezTo>
                    <a:cubicBezTo>
                      <a:pt x="12" y="7"/>
                      <a:pt x="12" y="6"/>
                      <a:pt x="12" y="6"/>
                    </a:cubicBezTo>
                    <a:cubicBezTo>
                      <a:pt x="12" y="6"/>
                      <a:pt x="11" y="5"/>
                      <a:pt x="11" y="5"/>
                    </a:cubicBezTo>
                    <a:cubicBezTo>
                      <a:pt x="11" y="5"/>
                      <a:pt x="10" y="5"/>
                      <a:pt x="10" y="5"/>
                    </a:cubicBezTo>
                    <a:cubicBezTo>
                      <a:pt x="9" y="5"/>
                      <a:pt x="8" y="5"/>
                      <a:pt x="8" y="5"/>
                    </a:cubicBezTo>
                    <a:cubicBezTo>
                      <a:pt x="7" y="6"/>
                      <a:pt x="6" y="7"/>
                      <a:pt x="6" y="8"/>
                    </a:cubicBezTo>
                    <a:cubicBezTo>
                      <a:pt x="6" y="20"/>
                      <a:pt x="6" y="20"/>
                      <a:pt x="6" y="20"/>
                    </a:cubicBezTo>
                    <a:cubicBezTo>
                      <a:pt x="6" y="20"/>
                      <a:pt x="6" y="20"/>
                      <a:pt x="5" y="20"/>
                    </a:cubicBezTo>
                    <a:cubicBezTo>
                      <a:pt x="5" y="20"/>
                      <a:pt x="5" y="20"/>
                      <a:pt x="5" y="20"/>
                    </a:cubicBezTo>
                    <a:cubicBezTo>
                      <a:pt x="5" y="20"/>
                      <a:pt x="5" y="20"/>
                      <a:pt x="4" y="20"/>
                    </a:cubicBezTo>
                    <a:cubicBezTo>
                      <a:pt x="4" y="20"/>
                      <a:pt x="4" y="20"/>
                      <a:pt x="3" y="20"/>
                    </a:cubicBezTo>
                    <a:cubicBezTo>
                      <a:pt x="3" y="20"/>
                      <a:pt x="2" y="20"/>
                      <a:pt x="2" y="20"/>
                    </a:cubicBezTo>
                    <a:cubicBezTo>
                      <a:pt x="1" y="20"/>
                      <a:pt x="1" y="20"/>
                      <a:pt x="1" y="20"/>
                    </a:cubicBezTo>
                    <a:cubicBezTo>
                      <a:pt x="1" y="20"/>
                      <a:pt x="1" y="20"/>
                      <a:pt x="1" y="20"/>
                    </a:cubicBezTo>
                    <a:cubicBezTo>
                      <a:pt x="1" y="20"/>
                      <a:pt x="0" y="20"/>
                      <a:pt x="0" y="20"/>
                    </a:cubicBezTo>
                    <a:cubicBezTo>
                      <a:pt x="0" y="1"/>
                      <a:pt x="0" y="1"/>
                      <a:pt x="0" y="1"/>
                    </a:cubicBezTo>
                    <a:cubicBezTo>
                      <a:pt x="0" y="1"/>
                      <a:pt x="0" y="1"/>
                      <a:pt x="1" y="1"/>
                    </a:cubicBezTo>
                    <a:cubicBezTo>
                      <a:pt x="1" y="1"/>
                      <a:pt x="1" y="1"/>
                      <a:pt x="1" y="1"/>
                    </a:cubicBezTo>
                    <a:cubicBezTo>
                      <a:pt x="1" y="1"/>
                      <a:pt x="1" y="1"/>
                      <a:pt x="2" y="1"/>
                    </a:cubicBezTo>
                    <a:cubicBezTo>
                      <a:pt x="2" y="1"/>
                      <a:pt x="2" y="1"/>
                      <a:pt x="3" y="1"/>
                    </a:cubicBezTo>
                    <a:cubicBezTo>
                      <a:pt x="3" y="1"/>
                      <a:pt x="3" y="1"/>
                      <a:pt x="4" y="1"/>
                    </a:cubicBezTo>
                    <a:cubicBezTo>
                      <a:pt x="4" y="1"/>
                      <a:pt x="4" y="1"/>
                      <a:pt x="4" y="1"/>
                    </a:cubicBezTo>
                    <a:cubicBezTo>
                      <a:pt x="5" y="1"/>
                      <a:pt x="5" y="1"/>
                      <a:pt x="5" y="1"/>
                    </a:cubicBezTo>
                    <a:cubicBezTo>
                      <a:pt x="5" y="1"/>
                      <a:pt x="5" y="1"/>
                      <a:pt x="5" y="1"/>
                    </a:cubicBezTo>
                    <a:cubicBezTo>
                      <a:pt x="5" y="4"/>
                      <a:pt x="5" y="4"/>
                      <a:pt x="5" y="4"/>
                    </a:cubicBezTo>
                    <a:cubicBezTo>
                      <a:pt x="6" y="2"/>
                      <a:pt x="7" y="2"/>
                      <a:pt x="8" y="1"/>
                    </a:cubicBezTo>
                    <a:cubicBezTo>
                      <a:pt x="9" y="1"/>
                      <a:pt x="10" y="0"/>
                      <a:pt x="11" y="0"/>
                    </a:cubicBezTo>
                    <a:cubicBezTo>
                      <a:pt x="12" y="0"/>
                      <a:pt x="13" y="0"/>
                      <a:pt x="14" y="1"/>
                    </a:cubicBezTo>
                    <a:cubicBezTo>
                      <a:pt x="15" y="1"/>
                      <a:pt x="16" y="2"/>
                      <a:pt x="16" y="3"/>
                    </a:cubicBezTo>
                    <a:cubicBezTo>
                      <a:pt x="17" y="3"/>
                      <a:pt x="17" y="4"/>
                      <a:pt x="18"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1" name="Group 9610">
              <a:extLst>
                <a:ext uri="{FF2B5EF4-FFF2-40B4-BE49-F238E27FC236}">
                  <a16:creationId xmlns:a16="http://schemas.microsoft.com/office/drawing/2014/main" id="{5F2B5CE6-61F0-4787-B1BB-68335CD8BEBE}"/>
                </a:ext>
              </a:extLst>
            </p:cNvPr>
            <p:cNvGrpSpPr/>
            <p:nvPr/>
          </p:nvGrpSpPr>
          <p:grpSpPr>
            <a:xfrm>
              <a:off x="1354785" y="4687201"/>
              <a:ext cx="398288" cy="83036"/>
              <a:chOff x="-2409825" y="4280017"/>
              <a:chExt cx="449263" cy="93663"/>
            </a:xfrm>
          </p:grpSpPr>
          <p:sp>
            <p:nvSpPr>
              <p:cNvPr id="8620" name="Freeform 8832">
                <a:extLst>
                  <a:ext uri="{FF2B5EF4-FFF2-40B4-BE49-F238E27FC236}">
                    <a16:creationId xmlns:a16="http://schemas.microsoft.com/office/drawing/2014/main" id="{2E0D9828-C635-49B5-91D4-BED56EFEA2F5}"/>
                  </a:ext>
                </a:extLst>
              </p:cNvPr>
              <p:cNvSpPr>
                <a:spLocks/>
              </p:cNvSpPr>
              <p:nvPr/>
            </p:nvSpPr>
            <p:spPr bwMode="auto">
              <a:xfrm>
                <a:off x="-2409825" y="4284780"/>
                <a:ext cx="53975" cy="71438"/>
              </a:xfrm>
              <a:custGeom>
                <a:avLst/>
                <a:gdLst>
                  <a:gd name="T0" fmla="*/ 20 w 20"/>
                  <a:gd name="T1" fmla="*/ 23 h 27"/>
                  <a:gd name="T2" fmla="*/ 20 w 20"/>
                  <a:gd name="T3" fmla="*/ 24 h 27"/>
                  <a:gd name="T4" fmla="*/ 20 w 20"/>
                  <a:gd name="T5" fmla="*/ 24 h 27"/>
                  <a:gd name="T6" fmla="*/ 20 w 20"/>
                  <a:gd name="T7" fmla="*/ 24 h 27"/>
                  <a:gd name="T8" fmla="*/ 19 w 20"/>
                  <a:gd name="T9" fmla="*/ 25 h 27"/>
                  <a:gd name="T10" fmla="*/ 18 w 20"/>
                  <a:gd name="T11" fmla="*/ 25 h 27"/>
                  <a:gd name="T12" fmla="*/ 17 w 20"/>
                  <a:gd name="T13" fmla="*/ 26 h 27"/>
                  <a:gd name="T14" fmla="*/ 15 w 20"/>
                  <a:gd name="T15" fmla="*/ 26 h 27"/>
                  <a:gd name="T16" fmla="*/ 12 w 20"/>
                  <a:gd name="T17" fmla="*/ 27 h 27"/>
                  <a:gd name="T18" fmla="*/ 7 w 20"/>
                  <a:gd name="T19" fmla="*/ 26 h 27"/>
                  <a:gd name="T20" fmla="*/ 3 w 20"/>
                  <a:gd name="T21" fmla="*/ 23 h 27"/>
                  <a:gd name="T22" fmla="*/ 1 w 20"/>
                  <a:gd name="T23" fmla="*/ 19 h 27"/>
                  <a:gd name="T24" fmla="*/ 0 w 20"/>
                  <a:gd name="T25" fmla="*/ 13 h 27"/>
                  <a:gd name="T26" fmla="*/ 1 w 20"/>
                  <a:gd name="T27" fmla="*/ 8 h 27"/>
                  <a:gd name="T28" fmla="*/ 4 w 20"/>
                  <a:gd name="T29" fmla="*/ 3 h 27"/>
                  <a:gd name="T30" fmla="*/ 7 w 20"/>
                  <a:gd name="T31" fmla="*/ 1 h 27"/>
                  <a:gd name="T32" fmla="*/ 13 w 20"/>
                  <a:gd name="T33" fmla="*/ 0 h 27"/>
                  <a:gd name="T34" fmla="*/ 15 w 20"/>
                  <a:gd name="T35" fmla="*/ 0 h 27"/>
                  <a:gd name="T36" fmla="*/ 17 w 20"/>
                  <a:gd name="T37" fmla="*/ 0 h 27"/>
                  <a:gd name="T38" fmla="*/ 18 w 20"/>
                  <a:gd name="T39" fmla="*/ 1 h 27"/>
                  <a:gd name="T40" fmla="*/ 19 w 20"/>
                  <a:gd name="T41" fmla="*/ 1 h 27"/>
                  <a:gd name="T42" fmla="*/ 19 w 20"/>
                  <a:gd name="T43" fmla="*/ 2 h 27"/>
                  <a:gd name="T44" fmla="*/ 20 w 20"/>
                  <a:gd name="T45" fmla="*/ 2 h 27"/>
                  <a:gd name="T46" fmla="*/ 20 w 20"/>
                  <a:gd name="T47" fmla="*/ 3 h 27"/>
                  <a:gd name="T48" fmla="*/ 20 w 20"/>
                  <a:gd name="T49" fmla="*/ 4 h 27"/>
                  <a:gd name="T50" fmla="*/ 20 w 20"/>
                  <a:gd name="T51" fmla="*/ 4 h 27"/>
                  <a:gd name="T52" fmla="*/ 20 w 20"/>
                  <a:gd name="T53" fmla="*/ 5 h 27"/>
                  <a:gd name="T54" fmla="*/ 19 w 20"/>
                  <a:gd name="T55" fmla="*/ 5 h 27"/>
                  <a:gd name="T56" fmla="*/ 19 w 20"/>
                  <a:gd name="T57" fmla="*/ 5 h 27"/>
                  <a:gd name="T58" fmla="*/ 18 w 20"/>
                  <a:gd name="T59" fmla="*/ 5 h 27"/>
                  <a:gd name="T60" fmla="*/ 17 w 20"/>
                  <a:gd name="T61" fmla="*/ 4 h 27"/>
                  <a:gd name="T62" fmla="*/ 15 w 20"/>
                  <a:gd name="T63" fmla="*/ 4 h 27"/>
                  <a:gd name="T64" fmla="*/ 13 w 20"/>
                  <a:gd name="T65" fmla="*/ 3 h 27"/>
                  <a:gd name="T66" fmla="*/ 10 w 20"/>
                  <a:gd name="T67" fmla="*/ 4 h 27"/>
                  <a:gd name="T68" fmla="*/ 8 w 20"/>
                  <a:gd name="T69" fmla="*/ 6 h 27"/>
                  <a:gd name="T70" fmla="*/ 6 w 20"/>
                  <a:gd name="T71" fmla="*/ 9 h 27"/>
                  <a:gd name="T72" fmla="*/ 6 w 20"/>
                  <a:gd name="T73" fmla="*/ 13 h 27"/>
                  <a:gd name="T74" fmla="*/ 6 w 20"/>
                  <a:gd name="T75" fmla="*/ 17 h 27"/>
                  <a:gd name="T76" fmla="*/ 8 w 20"/>
                  <a:gd name="T77" fmla="*/ 20 h 27"/>
                  <a:gd name="T78" fmla="*/ 10 w 20"/>
                  <a:gd name="T79" fmla="*/ 22 h 27"/>
                  <a:gd name="T80" fmla="*/ 13 w 20"/>
                  <a:gd name="T81" fmla="*/ 23 h 27"/>
                  <a:gd name="T82" fmla="*/ 15 w 20"/>
                  <a:gd name="T83" fmla="*/ 22 h 27"/>
                  <a:gd name="T84" fmla="*/ 17 w 20"/>
                  <a:gd name="T85" fmla="*/ 22 h 27"/>
                  <a:gd name="T86" fmla="*/ 18 w 20"/>
                  <a:gd name="T87" fmla="*/ 21 h 27"/>
                  <a:gd name="T88" fmla="*/ 19 w 20"/>
                  <a:gd name="T89" fmla="*/ 21 h 27"/>
                  <a:gd name="T90" fmla="*/ 19 w 20"/>
                  <a:gd name="T91" fmla="*/ 21 h 27"/>
                  <a:gd name="T92" fmla="*/ 20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4"/>
                    </a:cubicBezTo>
                    <a:cubicBezTo>
                      <a:pt x="20" y="24"/>
                      <a:pt x="20" y="24"/>
                      <a:pt x="20" y="24"/>
                    </a:cubicBezTo>
                    <a:cubicBezTo>
                      <a:pt x="20" y="24"/>
                      <a:pt x="20" y="24"/>
                      <a:pt x="20" y="24"/>
                    </a:cubicBezTo>
                    <a:cubicBezTo>
                      <a:pt x="19" y="25"/>
                      <a:pt x="19" y="25"/>
                      <a:pt x="19" y="25"/>
                    </a:cubicBezTo>
                    <a:cubicBezTo>
                      <a:pt x="19" y="25"/>
                      <a:pt x="19" y="25"/>
                      <a:pt x="18" y="25"/>
                    </a:cubicBezTo>
                    <a:cubicBezTo>
                      <a:pt x="18" y="26"/>
                      <a:pt x="17" y="26"/>
                      <a:pt x="17" y="26"/>
                    </a:cubicBezTo>
                    <a:cubicBezTo>
                      <a:pt x="16" y="26"/>
                      <a:pt x="15" y="26"/>
                      <a:pt x="15" y="26"/>
                    </a:cubicBezTo>
                    <a:cubicBezTo>
                      <a:pt x="14" y="26"/>
                      <a:pt x="13" y="27"/>
                      <a:pt x="12" y="27"/>
                    </a:cubicBezTo>
                    <a:cubicBezTo>
                      <a:pt x="10" y="27"/>
                      <a:pt x="9" y="26"/>
                      <a:pt x="7" y="26"/>
                    </a:cubicBezTo>
                    <a:cubicBezTo>
                      <a:pt x="6" y="25"/>
                      <a:pt x="4" y="24"/>
                      <a:pt x="3" y="23"/>
                    </a:cubicBezTo>
                    <a:cubicBezTo>
                      <a:pt x="2" y="22"/>
                      <a:pt x="1" y="21"/>
                      <a:pt x="1" y="19"/>
                    </a:cubicBezTo>
                    <a:cubicBezTo>
                      <a:pt x="0" y="18"/>
                      <a:pt x="0" y="16"/>
                      <a:pt x="0" y="13"/>
                    </a:cubicBezTo>
                    <a:cubicBezTo>
                      <a:pt x="0" y="11"/>
                      <a:pt x="0" y="9"/>
                      <a:pt x="1" y="8"/>
                    </a:cubicBezTo>
                    <a:cubicBezTo>
                      <a:pt x="2" y="6"/>
                      <a:pt x="2" y="4"/>
                      <a:pt x="4" y="3"/>
                    </a:cubicBezTo>
                    <a:cubicBezTo>
                      <a:pt x="5" y="2"/>
                      <a:pt x="6" y="1"/>
                      <a:pt x="7" y="1"/>
                    </a:cubicBezTo>
                    <a:cubicBezTo>
                      <a:pt x="9" y="0"/>
                      <a:pt x="11" y="0"/>
                      <a:pt x="13" y="0"/>
                    </a:cubicBezTo>
                    <a:cubicBezTo>
                      <a:pt x="13" y="0"/>
                      <a:pt x="14" y="0"/>
                      <a:pt x="15" y="0"/>
                    </a:cubicBezTo>
                    <a:cubicBezTo>
                      <a:pt x="15" y="0"/>
                      <a:pt x="16" y="0"/>
                      <a:pt x="17" y="0"/>
                    </a:cubicBezTo>
                    <a:cubicBezTo>
                      <a:pt x="17" y="0"/>
                      <a:pt x="18" y="1"/>
                      <a:pt x="18" y="1"/>
                    </a:cubicBezTo>
                    <a:cubicBezTo>
                      <a:pt x="19" y="1"/>
                      <a:pt x="19" y="1"/>
                      <a:pt x="19" y="1"/>
                    </a:cubicBezTo>
                    <a:cubicBezTo>
                      <a:pt x="19" y="2"/>
                      <a:pt x="19" y="2"/>
                      <a:pt x="19" y="2"/>
                    </a:cubicBezTo>
                    <a:cubicBezTo>
                      <a:pt x="20" y="2"/>
                      <a:pt x="20" y="2"/>
                      <a:pt x="20" y="2"/>
                    </a:cubicBezTo>
                    <a:cubicBezTo>
                      <a:pt x="20" y="2"/>
                      <a:pt x="20" y="2"/>
                      <a:pt x="20" y="3"/>
                    </a:cubicBezTo>
                    <a:cubicBezTo>
                      <a:pt x="20" y="3"/>
                      <a:pt x="20" y="3"/>
                      <a:pt x="20" y="4"/>
                    </a:cubicBezTo>
                    <a:cubicBezTo>
                      <a:pt x="20" y="4"/>
                      <a:pt x="20" y="4"/>
                      <a:pt x="20" y="4"/>
                    </a:cubicBezTo>
                    <a:cubicBezTo>
                      <a:pt x="20" y="5"/>
                      <a:pt x="20" y="5"/>
                      <a:pt x="20" y="5"/>
                    </a:cubicBezTo>
                    <a:cubicBezTo>
                      <a:pt x="20" y="5"/>
                      <a:pt x="19" y="5"/>
                      <a:pt x="19" y="5"/>
                    </a:cubicBezTo>
                    <a:cubicBezTo>
                      <a:pt x="19" y="5"/>
                      <a:pt x="19" y="5"/>
                      <a:pt x="19" y="5"/>
                    </a:cubicBezTo>
                    <a:cubicBezTo>
                      <a:pt x="19" y="5"/>
                      <a:pt x="19" y="5"/>
                      <a:pt x="18" y="5"/>
                    </a:cubicBezTo>
                    <a:cubicBezTo>
                      <a:pt x="18" y="5"/>
                      <a:pt x="18" y="5"/>
                      <a:pt x="17" y="4"/>
                    </a:cubicBezTo>
                    <a:cubicBezTo>
                      <a:pt x="17" y="4"/>
                      <a:pt x="16" y="4"/>
                      <a:pt x="15" y="4"/>
                    </a:cubicBezTo>
                    <a:cubicBezTo>
                      <a:pt x="15" y="4"/>
                      <a:pt x="14" y="3"/>
                      <a:pt x="13" y="3"/>
                    </a:cubicBezTo>
                    <a:cubicBezTo>
                      <a:pt x="12" y="3"/>
                      <a:pt x="11" y="4"/>
                      <a:pt x="10" y="4"/>
                    </a:cubicBezTo>
                    <a:cubicBezTo>
                      <a:pt x="9" y="5"/>
                      <a:pt x="8" y="5"/>
                      <a:pt x="8" y="6"/>
                    </a:cubicBezTo>
                    <a:cubicBezTo>
                      <a:pt x="7" y="7"/>
                      <a:pt x="7" y="8"/>
                      <a:pt x="6" y="9"/>
                    </a:cubicBezTo>
                    <a:cubicBezTo>
                      <a:pt x="6" y="10"/>
                      <a:pt x="6" y="12"/>
                      <a:pt x="6" y="13"/>
                    </a:cubicBezTo>
                    <a:cubicBezTo>
                      <a:pt x="6" y="15"/>
                      <a:pt x="6" y="16"/>
                      <a:pt x="6" y="17"/>
                    </a:cubicBezTo>
                    <a:cubicBezTo>
                      <a:pt x="7" y="19"/>
                      <a:pt x="7" y="20"/>
                      <a:pt x="8" y="20"/>
                    </a:cubicBezTo>
                    <a:cubicBezTo>
                      <a:pt x="8" y="21"/>
                      <a:pt x="9" y="22"/>
                      <a:pt x="10" y="22"/>
                    </a:cubicBezTo>
                    <a:cubicBezTo>
                      <a:pt x="11" y="23"/>
                      <a:pt x="12" y="23"/>
                      <a:pt x="13" y="23"/>
                    </a:cubicBezTo>
                    <a:cubicBezTo>
                      <a:pt x="14" y="23"/>
                      <a:pt x="15" y="23"/>
                      <a:pt x="15" y="22"/>
                    </a:cubicBezTo>
                    <a:cubicBezTo>
                      <a:pt x="16" y="22"/>
                      <a:pt x="17" y="22"/>
                      <a:pt x="17" y="22"/>
                    </a:cubicBezTo>
                    <a:cubicBezTo>
                      <a:pt x="18" y="21"/>
                      <a:pt x="18" y="21"/>
                      <a:pt x="18" y="21"/>
                    </a:cubicBezTo>
                    <a:cubicBezTo>
                      <a:pt x="19" y="21"/>
                      <a:pt x="19" y="21"/>
                      <a:pt x="19" y="21"/>
                    </a:cubicBezTo>
                    <a:cubicBezTo>
                      <a:pt x="19" y="21"/>
                      <a:pt x="19" y="21"/>
                      <a:pt x="19" y="21"/>
                    </a:cubicBezTo>
                    <a:cubicBezTo>
                      <a:pt x="20" y="21"/>
                      <a:pt x="20" y="21"/>
                      <a:pt x="20" y="21"/>
                    </a:cubicBezTo>
                    <a:cubicBezTo>
                      <a:pt x="20" y="21"/>
                      <a:pt x="20" y="21"/>
                      <a:pt x="20" y="22"/>
                    </a:cubicBezTo>
                    <a:cubicBezTo>
                      <a:pt x="20" y="22"/>
                      <a:pt x="20" y="22"/>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1" name="Freeform 8833">
                <a:extLst>
                  <a:ext uri="{FF2B5EF4-FFF2-40B4-BE49-F238E27FC236}">
                    <a16:creationId xmlns:a16="http://schemas.microsoft.com/office/drawing/2014/main" id="{00B26DF3-3821-461D-8319-C51AEF4A96EF}"/>
                  </a:ext>
                </a:extLst>
              </p:cNvPr>
              <p:cNvSpPr>
                <a:spLocks/>
              </p:cNvSpPr>
              <p:nvPr/>
            </p:nvSpPr>
            <p:spPr bwMode="auto">
              <a:xfrm>
                <a:off x="-2347913" y="4280017"/>
                <a:ext cx="47625" cy="76200"/>
              </a:xfrm>
              <a:custGeom>
                <a:avLst/>
                <a:gdLst>
                  <a:gd name="T0" fmla="*/ 18 w 18"/>
                  <a:gd name="T1" fmla="*/ 28 h 29"/>
                  <a:gd name="T2" fmla="*/ 18 w 18"/>
                  <a:gd name="T3" fmla="*/ 28 h 29"/>
                  <a:gd name="T4" fmla="*/ 17 w 18"/>
                  <a:gd name="T5" fmla="*/ 28 h 29"/>
                  <a:gd name="T6" fmla="*/ 17 w 18"/>
                  <a:gd name="T7" fmla="*/ 29 h 29"/>
                  <a:gd name="T8" fmla="*/ 15 w 18"/>
                  <a:gd name="T9" fmla="*/ 29 h 29"/>
                  <a:gd name="T10" fmla="*/ 14 w 18"/>
                  <a:gd name="T11" fmla="*/ 29 h 29"/>
                  <a:gd name="T12" fmla="*/ 13 w 18"/>
                  <a:gd name="T13" fmla="*/ 28 h 29"/>
                  <a:gd name="T14" fmla="*/ 13 w 18"/>
                  <a:gd name="T15" fmla="*/ 28 h 29"/>
                  <a:gd name="T16" fmla="*/ 13 w 18"/>
                  <a:gd name="T17" fmla="*/ 28 h 29"/>
                  <a:gd name="T18" fmla="*/ 13 w 18"/>
                  <a:gd name="T19" fmla="*/ 18 h 29"/>
                  <a:gd name="T20" fmla="*/ 12 w 18"/>
                  <a:gd name="T21" fmla="*/ 16 h 29"/>
                  <a:gd name="T22" fmla="*/ 12 w 18"/>
                  <a:gd name="T23" fmla="*/ 14 h 29"/>
                  <a:gd name="T24" fmla="*/ 11 w 18"/>
                  <a:gd name="T25" fmla="*/ 13 h 29"/>
                  <a:gd name="T26" fmla="*/ 10 w 18"/>
                  <a:gd name="T27" fmla="*/ 13 h 29"/>
                  <a:gd name="T28" fmla="*/ 8 w 18"/>
                  <a:gd name="T29" fmla="*/ 14 h 29"/>
                  <a:gd name="T30" fmla="*/ 5 w 18"/>
                  <a:gd name="T31" fmla="*/ 16 h 29"/>
                  <a:gd name="T32" fmla="*/ 5 w 18"/>
                  <a:gd name="T33" fmla="*/ 28 h 29"/>
                  <a:gd name="T34" fmla="*/ 5 w 18"/>
                  <a:gd name="T35" fmla="*/ 28 h 29"/>
                  <a:gd name="T36" fmla="*/ 5 w 18"/>
                  <a:gd name="T37" fmla="*/ 28 h 29"/>
                  <a:gd name="T38" fmla="*/ 4 w 18"/>
                  <a:gd name="T39" fmla="*/ 29 h 29"/>
                  <a:gd name="T40" fmla="*/ 3 w 18"/>
                  <a:gd name="T41" fmla="*/ 29 h 29"/>
                  <a:gd name="T42" fmla="*/ 2 w 18"/>
                  <a:gd name="T43" fmla="*/ 29 h 29"/>
                  <a:gd name="T44" fmla="*/ 1 w 18"/>
                  <a:gd name="T45" fmla="*/ 28 h 29"/>
                  <a:gd name="T46" fmla="*/ 0 w 18"/>
                  <a:gd name="T47" fmla="*/ 28 h 29"/>
                  <a:gd name="T48" fmla="*/ 0 w 18"/>
                  <a:gd name="T49" fmla="*/ 28 h 29"/>
                  <a:gd name="T50" fmla="*/ 0 w 18"/>
                  <a:gd name="T51" fmla="*/ 1 h 29"/>
                  <a:gd name="T52" fmla="*/ 0 w 18"/>
                  <a:gd name="T53" fmla="*/ 0 h 29"/>
                  <a:gd name="T54" fmla="*/ 1 w 18"/>
                  <a:gd name="T55" fmla="*/ 0 h 29"/>
                  <a:gd name="T56" fmla="*/ 2 w 18"/>
                  <a:gd name="T57" fmla="*/ 0 h 29"/>
                  <a:gd name="T58" fmla="*/ 3 w 18"/>
                  <a:gd name="T59" fmla="*/ 0 h 29"/>
                  <a:gd name="T60" fmla="*/ 4 w 18"/>
                  <a:gd name="T61" fmla="*/ 0 h 29"/>
                  <a:gd name="T62" fmla="*/ 5 w 18"/>
                  <a:gd name="T63" fmla="*/ 0 h 29"/>
                  <a:gd name="T64" fmla="*/ 5 w 18"/>
                  <a:gd name="T65" fmla="*/ 0 h 29"/>
                  <a:gd name="T66" fmla="*/ 5 w 18"/>
                  <a:gd name="T67" fmla="*/ 1 h 29"/>
                  <a:gd name="T68" fmla="*/ 5 w 18"/>
                  <a:gd name="T69" fmla="*/ 12 h 29"/>
                  <a:gd name="T70" fmla="*/ 8 w 18"/>
                  <a:gd name="T71" fmla="*/ 10 h 29"/>
                  <a:gd name="T72" fmla="*/ 11 w 18"/>
                  <a:gd name="T73" fmla="*/ 9 h 29"/>
                  <a:gd name="T74" fmla="*/ 14 w 18"/>
                  <a:gd name="T75" fmla="*/ 10 h 29"/>
                  <a:gd name="T76" fmla="*/ 16 w 18"/>
                  <a:gd name="T77" fmla="*/ 12 h 29"/>
                  <a:gd name="T78" fmla="*/ 17 w 18"/>
                  <a:gd name="T79" fmla="*/ 14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8"/>
                    </a:cubicBezTo>
                    <a:cubicBezTo>
                      <a:pt x="18" y="28"/>
                      <a:pt x="17" y="28"/>
                      <a:pt x="17" y="28"/>
                    </a:cubicBezTo>
                    <a:cubicBezTo>
                      <a:pt x="17" y="28"/>
                      <a:pt x="17" y="28"/>
                      <a:pt x="17" y="29"/>
                    </a:cubicBezTo>
                    <a:cubicBezTo>
                      <a:pt x="16" y="29"/>
                      <a:pt x="16" y="29"/>
                      <a:pt x="15" y="29"/>
                    </a:cubicBezTo>
                    <a:cubicBezTo>
                      <a:pt x="15" y="29"/>
                      <a:pt x="14" y="29"/>
                      <a:pt x="14" y="29"/>
                    </a:cubicBezTo>
                    <a:cubicBezTo>
                      <a:pt x="14" y="28"/>
                      <a:pt x="13" y="28"/>
                      <a:pt x="13" y="28"/>
                    </a:cubicBezTo>
                    <a:cubicBezTo>
                      <a:pt x="13" y="28"/>
                      <a:pt x="13" y="28"/>
                      <a:pt x="13" y="28"/>
                    </a:cubicBezTo>
                    <a:cubicBezTo>
                      <a:pt x="13" y="28"/>
                      <a:pt x="13" y="28"/>
                      <a:pt x="13" y="28"/>
                    </a:cubicBezTo>
                    <a:cubicBezTo>
                      <a:pt x="13" y="18"/>
                      <a:pt x="13" y="18"/>
                      <a:pt x="13" y="18"/>
                    </a:cubicBezTo>
                    <a:cubicBezTo>
                      <a:pt x="13" y="17"/>
                      <a:pt x="13" y="16"/>
                      <a:pt x="12" y="16"/>
                    </a:cubicBezTo>
                    <a:cubicBezTo>
                      <a:pt x="12" y="15"/>
                      <a:pt x="12" y="15"/>
                      <a:pt x="12" y="14"/>
                    </a:cubicBezTo>
                    <a:cubicBezTo>
                      <a:pt x="12" y="14"/>
                      <a:pt x="11" y="14"/>
                      <a:pt x="11" y="13"/>
                    </a:cubicBezTo>
                    <a:cubicBezTo>
                      <a:pt x="11" y="13"/>
                      <a:pt x="10" y="13"/>
                      <a:pt x="10" y="13"/>
                    </a:cubicBezTo>
                    <a:cubicBezTo>
                      <a:pt x="9" y="13"/>
                      <a:pt x="8" y="13"/>
                      <a:pt x="8" y="14"/>
                    </a:cubicBezTo>
                    <a:cubicBezTo>
                      <a:pt x="7" y="14"/>
                      <a:pt x="6" y="15"/>
                      <a:pt x="5" y="16"/>
                    </a:cubicBezTo>
                    <a:cubicBezTo>
                      <a:pt x="5" y="28"/>
                      <a:pt x="5" y="28"/>
                      <a:pt x="5" y="28"/>
                    </a:cubicBezTo>
                    <a:cubicBezTo>
                      <a:pt x="5" y="28"/>
                      <a:pt x="5" y="28"/>
                      <a:pt x="5" y="28"/>
                    </a:cubicBezTo>
                    <a:cubicBezTo>
                      <a:pt x="5" y="28"/>
                      <a:pt x="5" y="28"/>
                      <a:pt x="5" y="28"/>
                    </a:cubicBezTo>
                    <a:cubicBezTo>
                      <a:pt x="5" y="28"/>
                      <a:pt x="4" y="28"/>
                      <a:pt x="4" y="29"/>
                    </a:cubicBezTo>
                    <a:cubicBezTo>
                      <a:pt x="4" y="29"/>
                      <a:pt x="3" y="29"/>
                      <a:pt x="3" y="29"/>
                    </a:cubicBezTo>
                    <a:cubicBezTo>
                      <a:pt x="2" y="29"/>
                      <a:pt x="2" y="29"/>
                      <a:pt x="2" y="29"/>
                    </a:cubicBezTo>
                    <a:cubicBezTo>
                      <a:pt x="1" y="28"/>
                      <a:pt x="1" y="28"/>
                      <a:pt x="1" y="28"/>
                    </a:cubicBezTo>
                    <a:cubicBezTo>
                      <a:pt x="1" y="28"/>
                      <a:pt x="0" y="28"/>
                      <a:pt x="0" y="28"/>
                    </a:cubicBezTo>
                    <a:cubicBezTo>
                      <a:pt x="0" y="28"/>
                      <a:pt x="0" y="28"/>
                      <a:pt x="0" y="28"/>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12"/>
                      <a:pt x="5" y="12"/>
                      <a:pt x="5" y="12"/>
                    </a:cubicBezTo>
                    <a:cubicBezTo>
                      <a:pt x="6" y="11"/>
                      <a:pt x="7" y="10"/>
                      <a:pt x="8" y="10"/>
                    </a:cubicBezTo>
                    <a:cubicBezTo>
                      <a:pt x="9" y="10"/>
                      <a:pt x="10" y="9"/>
                      <a:pt x="11" y="9"/>
                    </a:cubicBezTo>
                    <a:cubicBezTo>
                      <a:pt x="12" y="9"/>
                      <a:pt x="13" y="10"/>
                      <a:pt x="14" y="10"/>
                    </a:cubicBezTo>
                    <a:cubicBezTo>
                      <a:pt x="15" y="10"/>
                      <a:pt x="16" y="11"/>
                      <a:pt x="16" y="12"/>
                    </a:cubicBezTo>
                    <a:cubicBezTo>
                      <a:pt x="17" y="12"/>
                      <a:pt x="17" y="13"/>
                      <a:pt x="17" y="14"/>
                    </a:cubicBezTo>
                    <a:cubicBezTo>
                      <a:pt x="18" y="15"/>
                      <a:pt x="18" y="16"/>
                      <a:pt x="18" y="17"/>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2" name="Freeform 8834">
                <a:extLst>
                  <a:ext uri="{FF2B5EF4-FFF2-40B4-BE49-F238E27FC236}">
                    <a16:creationId xmlns:a16="http://schemas.microsoft.com/office/drawing/2014/main" id="{29803E0D-2E57-48BC-A3A5-4D0FD05BC4DD}"/>
                  </a:ext>
                </a:extLst>
              </p:cNvPr>
              <p:cNvSpPr>
                <a:spLocks/>
              </p:cNvSpPr>
              <p:nvPr/>
            </p:nvSpPr>
            <p:spPr bwMode="auto">
              <a:xfrm>
                <a:off x="-2289175" y="4284780"/>
                <a:ext cx="15875" cy="12700"/>
              </a:xfrm>
              <a:custGeom>
                <a:avLst/>
                <a:gdLst>
                  <a:gd name="T0" fmla="*/ 6 w 6"/>
                  <a:gd name="T1" fmla="*/ 3 h 5"/>
                  <a:gd name="T2" fmla="*/ 6 w 6"/>
                  <a:gd name="T3" fmla="*/ 5 h 5"/>
                  <a:gd name="T4" fmla="*/ 3 w 6"/>
                  <a:gd name="T5" fmla="*/ 5 h 5"/>
                  <a:gd name="T6" fmla="*/ 1 w 6"/>
                  <a:gd name="T7" fmla="*/ 5 h 5"/>
                  <a:gd name="T8" fmla="*/ 0 w 6"/>
                  <a:gd name="T9" fmla="*/ 3 h 5"/>
                  <a:gd name="T10" fmla="*/ 1 w 6"/>
                  <a:gd name="T11" fmla="*/ 0 h 5"/>
                  <a:gd name="T12" fmla="*/ 3 w 6"/>
                  <a:gd name="T13" fmla="*/ 0 h 5"/>
                  <a:gd name="T14" fmla="*/ 6 w 6"/>
                  <a:gd name="T15" fmla="*/ 0 h 5"/>
                  <a:gd name="T16" fmla="*/ 6 w 6"/>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3"/>
                    </a:moveTo>
                    <a:cubicBezTo>
                      <a:pt x="6" y="4"/>
                      <a:pt x="6" y="4"/>
                      <a:pt x="6" y="5"/>
                    </a:cubicBezTo>
                    <a:cubicBezTo>
                      <a:pt x="5" y="5"/>
                      <a:pt x="4" y="5"/>
                      <a:pt x="3" y="5"/>
                    </a:cubicBezTo>
                    <a:cubicBezTo>
                      <a:pt x="2" y="5"/>
                      <a:pt x="1" y="5"/>
                      <a:pt x="1" y="5"/>
                    </a:cubicBezTo>
                    <a:cubicBezTo>
                      <a:pt x="1" y="4"/>
                      <a:pt x="0" y="4"/>
                      <a:pt x="0" y="3"/>
                    </a:cubicBezTo>
                    <a:cubicBezTo>
                      <a:pt x="0" y="1"/>
                      <a:pt x="1" y="1"/>
                      <a:pt x="1" y="0"/>
                    </a:cubicBezTo>
                    <a:cubicBezTo>
                      <a:pt x="1" y="0"/>
                      <a:pt x="2" y="0"/>
                      <a:pt x="3" y="0"/>
                    </a:cubicBezTo>
                    <a:cubicBezTo>
                      <a:pt x="5" y="0"/>
                      <a:pt x="5" y="0"/>
                      <a:pt x="6" y="0"/>
                    </a:cubicBezTo>
                    <a:cubicBezTo>
                      <a:pt x="6" y="1"/>
                      <a:pt x="6" y="1"/>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3" name="Freeform 8835">
                <a:extLst>
                  <a:ext uri="{FF2B5EF4-FFF2-40B4-BE49-F238E27FC236}">
                    <a16:creationId xmlns:a16="http://schemas.microsoft.com/office/drawing/2014/main" id="{3B26B176-D0D7-4F93-A979-496F16A45400}"/>
                  </a:ext>
                </a:extLst>
              </p:cNvPr>
              <p:cNvSpPr>
                <a:spLocks/>
              </p:cNvSpPr>
              <p:nvPr/>
            </p:nvSpPr>
            <p:spPr bwMode="auto">
              <a:xfrm>
                <a:off x="-2287588" y="4303830"/>
                <a:ext cx="14288" cy="52388"/>
              </a:xfrm>
              <a:custGeom>
                <a:avLst/>
                <a:gdLst>
                  <a:gd name="T0" fmla="*/ 5 w 5"/>
                  <a:gd name="T1" fmla="*/ 19 h 20"/>
                  <a:gd name="T2" fmla="*/ 5 w 5"/>
                  <a:gd name="T3" fmla="*/ 19 h 20"/>
                  <a:gd name="T4" fmla="*/ 4 w 5"/>
                  <a:gd name="T5" fmla="*/ 19 h 20"/>
                  <a:gd name="T6" fmla="*/ 4 w 5"/>
                  <a:gd name="T7" fmla="*/ 20 h 20"/>
                  <a:gd name="T8" fmla="*/ 2 w 5"/>
                  <a:gd name="T9" fmla="*/ 20 h 20"/>
                  <a:gd name="T10" fmla="*/ 1 w 5"/>
                  <a:gd name="T11" fmla="*/ 20 h 20"/>
                  <a:gd name="T12" fmla="*/ 0 w 5"/>
                  <a:gd name="T13" fmla="*/ 19 h 20"/>
                  <a:gd name="T14" fmla="*/ 0 w 5"/>
                  <a:gd name="T15" fmla="*/ 19 h 20"/>
                  <a:gd name="T16" fmla="*/ 0 w 5"/>
                  <a:gd name="T17" fmla="*/ 19 h 20"/>
                  <a:gd name="T18" fmla="*/ 0 w 5"/>
                  <a:gd name="T19" fmla="*/ 1 h 20"/>
                  <a:gd name="T20" fmla="*/ 0 w 5"/>
                  <a:gd name="T21" fmla="*/ 1 h 20"/>
                  <a:gd name="T22" fmla="*/ 0 w 5"/>
                  <a:gd name="T23" fmla="*/ 1 h 20"/>
                  <a:gd name="T24" fmla="*/ 1 w 5"/>
                  <a:gd name="T25" fmla="*/ 0 h 20"/>
                  <a:gd name="T26" fmla="*/ 2 w 5"/>
                  <a:gd name="T27" fmla="*/ 0 h 20"/>
                  <a:gd name="T28" fmla="*/ 4 w 5"/>
                  <a:gd name="T29" fmla="*/ 0 h 20"/>
                  <a:gd name="T30" fmla="*/ 4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4" y="19"/>
                    </a:cubicBezTo>
                    <a:cubicBezTo>
                      <a:pt x="4" y="19"/>
                      <a:pt x="4" y="19"/>
                      <a:pt x="4" y="20"/>
                    </a:cubicBezTo>
                    <a:cubicBezTo>
                      <a:pt x="3" y="20"/>
                      <a:pt x="3" y="20"/>
                      <a:pt x="2" y="20"/>
                    </a:cubicBezTo>
                    <a:cubicBezTo>
                      <a:pt x="2" y="20"/>
                      <a:pt x="1" y="20"/>
                      <a:pt x="1" y="20"/>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1" y="0"/>
                      <a:pt x="1" y="0"/>
                      <a:pt x="1" y="0"/>
                    </a:cubicBezTo>
                    <a:cubicBezTo>
                      <a:pt x="1" y="0"/>
                      <a:pt x="2" y="0"/>
                      <a:pt x="2" y="0"/>
                    </a:cubicBezTo>
                    <a:cubicBezTo>
                      <a:pt x="3" y="0"/>
                      <a:pt x="3" y="0"/>
                      <a:pt x="4" y="0"/>
                    </a:cubicBezTo>
                    <a:cubicBezTo>
                      <a:pt x="4" y="0"/>
                      <a:pt x="4" y="0"/>
                      <a:pt x="4"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4" name="Freeform 8836">
                <a:extLst>
                  <a:ext uri="{FF2B5EF4-FFF2-40B4-BE49-F238E27FC236}">
                    <a16:creationId xmlns:a16="http://schemas.microsoft.com/office/drawing/2014/main" id="{89BE0E22-29AB-4782-9B8E-60C7A69AA878}"/>
                  </a:ext>
                </a:extLst>
              </p:cNvPr>
              <p:cNvSpPr>
                <a:spLocks/>
              </p:cNvSpPr>
              <p:nvPr/>
            </p:nvSpPr>
            <p:spPr bwMode="auto">
              <a:xfrm>
                <a:off x="-2246313" y="4313355"/>
                <a:ext cx="20638" cy="31750"/>
              </a:xfrm>
              <a:custGeom>
                <a:avLst/>
                <a:gdLst>
                  <a:gd name="T0" fmla="*/ 8 w 8"/>
                  <a:gd name="T1" fmla="*/ 6 h 12"/>
                  <a:gd name="T2" fmla="*/ 8 w 8"/>
                  <a:gd name="T3" fmla="*/ 4 h 12"/>
                  <a:gd name="T4" fmla="*/ 7 w 8"/>
                  <a:gd name="T5" fmla="*/ 2 h 12"/>
                  <a:gd name="T6" fmla="*/ 6 w 8"/>
                  <a:gd name="T7" fmla="*/ 1 h 12"/>
                  <a:gd name="T8" fmla="*/ 5 w 8"/>
                  <a:gd name="T9" fmla="*/ 0 h 12"/>
                  <a:gd name="T10" fmla="*/ 4 w 8"/>
                  <a:gd name="T11" fmla="*/ 0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5"/>
                      <a:pt x="8" y="4"/>
                    </a:cubicBezTo>
                    <a:cubicBezTo>
                      <a:pt x="8" y="3"/>
                      <a:pt x="8" y="3"/>
                      <a:pt x="7" y="2"/>
                    </a:cubicBezTo>
                    <a:cubicBezTo>
                      <a:pt x="7" y="1"/>
                      <a:pt x="7" y="1"/>
                      <a:pt x="6" y="1"/>
                    </a:cubicBezTo>
                    <a:cubicBezTo>
                      <a:pt x="6" y="0"/>
                      <a:pt x="5" y="0"/>
                      <a:pt x="5" y="0"/>
                    </a:cubicBezTo>
                    <a:cubicBezTo>
                      <a:pt x="4" y="0"/>
                      <a:pt x="4" y="0"/>
                      <a:pt x="4" y="0"/>
                    </a:cubicBezTo>
                    <a:cubicBezTo>
                      <a:pt x="3" y="0"/>
                      <a:pt x="3" y="1"/>
                      <a:pt x="2" y="1"/>
                    </a:cubicBezTo>
                    <a:cubicBezTo>
                      <a:pt x="2" y="1"/>
                      <a:pt x="2" y="1"/>
                      <a:pt x="1" y="2"/>
                    </a:cubicBezTo>
                    <a:cubicBezTo>
                      <a:pt x="1" y="2"/>
                      <a:pt x="1" y="3"/>
                      <a:pt x="0" y="3"/>
                    </a:cubicBezTo>
                    <a:cubicBezTo>
                      <a:pt x="0" y="9"/>
                      <a:pt x="0" y="9"/>
                      <a:pt x="0" y="9"/>
                    </a:cubicBezTo>
                    <a:cubicBezTo>
                      <a:pt x="1" y="10"/>
                      <a:pt x="2" y="10"/>
                      <a:pt x="2" y="11"/>
                    </a:cubicBezTo>
                    <a:cubicBezTo>
                      <a:pt x="3" y="11"/>
                      <a:pt x="4" y="12"/>
                      <a:pt x="4" y="12"/>
                    </a:cubicBezTo>
                    <a:cubicBezTo>
                      <a:pt x="5" y="12"/>
                      <a:pt x="6" y="12"/>
                      <a:pt x="6" y="11"/>
                    </a:cubicBezTo>
                    <a:cubicBezTo>
                      <a:pt x="7" y="11"/>
                      <a:pt x="7" y="10"/>
                      <a:pt x="7" y="10"/>
                    </a:cubicBezTo>
                    <a:cubicBezTo>
                      <a:pt x="8" y="9"/>
                      <a:pt x="8" y="9"/>
                      <a:pt x="8" y="8"/>
                    </a:cubicBezTo>
                    <a:cubicBezTo>
                      <a:pt x="8" y="7"/>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5" name="Freeform 8837">
                <a:extLst>
                  <a:ext uri="{FF2B5EF4-FFF2-40B4-BE49-F238E27FC236}">
                    <a16:creationId xmlns:a16="http://schemas.microsoft.com/office/drawing/2014/main" id="{79397BB5-6D1C-44EE-9654-23CAA62698CA}"/>
                  </a:ext>
                </a:extLst>
              </p:cNvPr>
              <p:cNvSpPr>
                <a:spLocks/>
              </p:cNvSpPr>
              <p:nvPr/>
            </p:nvSpPr>
            <p:spPr bwMode="auto">
              <a:xfrm>
                <a:off x="-2260600" y="4303830"/>
                <a:ext cx="50800" cy="69850"/>
              </a:xfrm>
              <a:custGeom>
                <a:avLst/>
                <a:gdLst>
                  <a:gd name="T0" fmla="*/ 19 w 19"/>
                  <a:gd name="T1" fmla="*/ 10 h 27"/>
                  <a:gd name="T2" fmla="*/ 18 w 19"/>
                  <a:gd name="T3" fmla="*/ 14 h 27"/>
                  <a:gd name="T4" fmla="*/ 16 w 19"/>
                  <a:gd name="T5" fmla="*/ 17 h 27"/>
                  <a:gd name="T6" fmla="*/ 14 w 19"/>
                  <a:gd name="T7" fmla="*/ 19 h 27"/>
                  <a:gd name="T8" fmla="*/ 11 w 19"/>
                  <a:gd name="T9" fmla="*/ 20 h 27"/>
                  <a:gd name="T10" fmla="*/ 9 w 19"/>
                  <a:gd name="T11" fmla="*/ 19 h 27"/>
                  <a:gd name="T12" fmla="*/ 8 w 19"/>
                  <a:gd name="T13" fmla="*/ 19 h 27"/>
                  <a:gd name="T14" fmla="*/ 7 w 19"/>
                  <a:gd name="T15" fmla="*/ 18 h 27"/>
                  <a:gd name="T16" fmla="*/ 5 w 19"/>
                  <a:gd name="T17" fmla="*/ 17 h 27"/>
                  <a:gd name="T18" fmla="*/ 5 w 19"/>
                  <a:gd name="T19" fmla="*/ 26 h 27"/>
                  <a:gd name="T20" fmla="*/ 5 w 19"/>
                  <a:gd name="T21" fmla="*/ 27 h 27"/>
                  <a:gd name="T22" fmla="*/ 5 w 19"/>
                  <a:gd name="T23" fmla="*/ 27 h 27"/>
                  <a:gd name="T24" fmla="*/ 4 w 19"/>
                  <a:gd name="T25" fmla="*/ 27 h 27"/>
                  <a:gd name="T26" fmla="*/ 3 w 19"/>
                  <a:gd name="T27" fmla="*/ 27 h 27"/>
                  <a:gd name="T28" fmla="*/ 1 w 19"/>
                  <a:gd name="T29" fmla="*/ 27 h 27"/>
                  <a:gd name="T30" fmla="*/ 1 w 19"/>
                  <a:gd name="T31" fmla="*/ 27 h 27"/>
                  <a:gd name="T32" fmla="*/ 0 w 19"/>
                  <a:gd name="T33" fmla="*/ 27 h 27"/>
                  <a:gd name="T34" fmla="*/ 0 w 19"/>
                  <a:gd name="T35" fmla="*/ 26 h 27"/>
                  <a:gd name="T36" fmla="*/ 0 w 19"/>
                  <a:gd name="T37" fmla="*/ 1 h 27"/>
                  <a:gd name="T38" fmla="*/ 0 w 19"/>
                  <a:gd name="T39" fmla="*/ 1 h 27"/>
                  <a:gd name="T40" fmla="*/ 1 w 19"/>
                  <a:gd name="T41" fmla="*/ 1 h 27"/>
                  <a:gd name="T42" fmla="*/ 1 w 19"/>
                  <a:gd name="T43" fmla="*/ 0 h 27"/>
                  <a:gd name="T44" fmla="*/ 2 w 19"/>
                  <a:gd name="T45" fmla="*/ 0 h 27"/>
                  <a:gd name="T46" fmla="*/ 3 w 19"/>
                  <a:gd name="T47" fmla="*/ 0 h 27"/>
                  <a:gd name="T48" fmla="*/ 4 w 19"/>
                  <a:gd name="T49" fmla="*/ 1 h 27"/>
                  <a:gd name="T50" fmla="*/ 4 w 19"/>
                  <a:gd name="T51" fmla="*/ 1 h 27"/>
                  <a:gd name="T52" fmla="*/ 4 w 19"/>
                  <a:gd name="T53" fmla="*/ 1 h 27"/>
                  <a:gd name="T54" fmla="*/ 4 w 19"/>
                  <a:gd name="T55" fmla="*/ 3 h 27"/>
                  <a:gd name="T56" fmla="*/ 6 w 19"/>
                  <a:gd name="T57" fmla="*/ 2 h 27"/>
                  <a:gd name="T58" fmla="*/ 8 w 19"/>
                  <a:gd name="T59" fmla="*/ 1 h 27"/>
                  <a:gd name="T60" fmla="*/ 9 w 19"/>
                  <a:gd name="T61" fmla="*/ 1 h 27"/>
                  <a:gd name="T62" fmla="*/ 11 w 19"/>
                  <a:gd name="T63" fmla="*/ 0 h 27"/>
                  <a:gd name="T64" fmla="*/ 15 w 19"/>
                  <a:gd name="T65" fmla="*/ 1 h 27"/>
                  <a:gd name="T66" fmla="*/ 17 w 19"/>
                  <a:gd name="T67" fmla="*/ 3 h 27"/>
                  <a:gd name="T68" fmla="*/ 18 w 19"/>
                  <a:gd name="T69" fmla="*/ 6 h 27"/>
                  <a:gd name="T70" fmla="*/ 19 w 19"/>
                  <a:gd name="T71"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7">
                    <a:moveTo>
                      <a:pt x="19" y="10"/>
                    </a:moveTo>
                    <a:cubicBezTo>
                      <a:pt x="19" y="11"/>
                      <a:pt x="18" y="13"/>
                      <a:pt x="18" y="14"/>
                    </a:cubicBezTo>
                    <a:cubicBezTo>
                      <a:pt x="18" y="15"/>
                      <a:pt x="17" y="16"/>
                      <a:pt x="16" y="17"/>
                    </a:cubicBezTo>
                    <a:cubicBezTo>
                      <a:pt x="16" y="18"/>
                      <a:pt x="15" y="18"/>
                      <a:pt x="14" y="19"/>
                    </a:cubicBezTo>
                    <a:cubicBezTo>
                      <a:pt x="13" y="19"/>
                      <a:pt x="12" y="20"/>
                      <a:pt x="11" y="20"/>
                    </a:cubicBezTo>
                    <a:cubicBezTo>
                      <a:pt x="10" y="20"/>
                      <a:pt x="10" y="19"/>
                      <a:pt x="9" y="19"/>
                    </a:cubicBezTo>
                    <a:cubicBezTo>
                      <a:pt x="9" y="19"/>
                      <a:pt x="8" y="19"/>
                      <a:pt x="8" y="19"/>
                    </a:cubicBezTo>
                    <a:cubicBezTo>
                      <a:pt x="7" y="19"/>
                      <a:pt x="7" y="19"/>
                      <a:pt x="7" y="18"/>
                    </a:cubicBezTo>
                    <a:cubicBezTo>
                      <a:pt x="6" y="18"/>
                      <a:pt x="6" y="18"/>
                      <a:pt x="5" y="17"/>
                    </a:cubicBezTo>
                    <a:cubicBezTo>
                      <a:pt x="5" y="26"/>
                      <a:pt x="5" y="26"/>
                      <a:pt x="5" y="26"/>
                    </a:cubicBezTo>
                    <a:cubicBezTo>
                      <a:pt x="5" y="26"/>
                      <a:pt x="5" y="27"/>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7"/>
                      <a:pt x="0" y="26"/>
                      <a:pt x="0" y="26"/>
                    </a:cubicBezTo>
                    <a:cubicBezTo>
                      <a:pt x="0" y="1"/>
                      <a:pt x="0" y="1"/>
                      <a:pt x="0" y="1"/>
                    </a:cubicBezTo>
                    <a:cubicBezTo>
                      <a:pt x="0" y="1"/>
                      <a:pt x="0" y="1"/>
                      <a:pt x="0" y="1"/>
                    </a:cubicBezTo>
                    <a:cubicBezTo>
                      <a:pt x="0" y="1"/>
                      <a:pt x="0" y="1"/>
                      <a:pt x="1" y="1"/>
                    </a:cubicBezTo>
                    <a:cubicBezTo>
                      <a:pt x="1" y="0"/>
                      <a:pt x="1" y="0"/>
                      <a:pt x="1" y="0"/>
                    </a:cubicBezTo>
                    <a:cubicBezTo>
                      <a:pt x="1" y="0"/>
                      <a:pt x="2" y="0"/>
                      <a:pt x="2" y="0"/>
                    </a:cubicBezTo>
                    <a:cubicBezTo>
                      <a:pt x="3" y="0"/>
                      <a:pt x="3" y="0"/>
                      <a:pt x="3" y="0"/>
                    </a:cubicBezTo>
                    <a:cubicBezTo>
                      <a:pt x="4" y="0"/>
                      <a:pt x="4" y="0"/>
                      <a:pt x="4" y="1"/>
                    </a:cubicBezTo>
                    <a:cubicBezTo>
                      <a:pt x="4" y="1"/>
                      <a:pt x="4" y="1"/>
                      <a:pt x="4" y="1"/>
                    </a:cubicBezTo>
                    <a:cubicBezTo>
                      <a:pt x="4" y="1"/>
                      <a:pt x="4" y="1"/>
                      <a:pt x="4" y="1"/>
                    </a:cubicBezTo>
                    <a:cubicBezTo>
                      <a:pt x="4" y="3"/>
                      <a:pt x="4" y="3"/>
                      <a:pt x="4" y="3"/>
                    </a:cubicBezTo>
                    <a:cubicBezTo>
                      <a:pt x="5" y="3"/>
                      <a:pt x="5" y="2"/>
                      <a:pt x="6" y="2"/>
                    </a:cubicBezTo>
                    <a:cubicBezTo>
                      <a:pt x="7" y="2"/>
                      <a:pt x="7" y="1"/>
                      <a:pt x="8" y="1"/>
                    </a:cubicBezTo>
                    <a:cubicBezTo>
                      <a:pt x="8" y="1"/>
                      <a:pt x="9" y="1"/>
                      <a:pt x="9" y="1"/>
                    </a:cubicBezTo>
                    <a:cubicBezTo>
                      <a:pt x="10" y="0"/>
                      <a:pt x="10" y="0"/>
                      <a:pt x="11" y="0"/>
                    </a:cubicBezTo>
                    <a:cubicBezTo>
                      <a:pt x="12" y="0"/>
                      <a:pt x="14" y="1"/>
                      <a:pt x="15" y="1"/>
                    </a:cubicBezTo>
                    <a:cubicBezTo>
                      <a:pt x="15" y="2"/>
                      <a:pt x="16" y="2"/>
                      <a:pt x="17" y="3"/>
                    </a:cubicBezTo>
                    <a:cubicBezTo>
                      <a:pt x="17" y="4"/>
                      <a:pt x="18" y="5"/>
                      <a:pt x="18" y="6"/>
                    </a:cubicBezTo>
                    <a:cubicBezTo>
                      <a:pt x="18"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6" name="Freeform 8838">
                <a:extLst>
                  <a:ext uri="{FF2B5EF4-FFF2-40B4-BE49-F238E27FC236}">
                    <a16:creationId xmlns:a16="http://schemas.microsoft.com/office/drawing/2014/main" id="{432D1849-1F68-40B8-B46D-9DACBB029B62}"/>
                  </a:ext>
                </a:extLst>
              </p:cNvPr>
              <p:cNvSpPr>
                <a:spLocks/>
              </p:cNvSpPr>
              <p:nvPr/>
            </p:nvSpPr>
            <p:spPr bwMode="auto">
              <a:xfrm>
                <a:off x="-2185988" y="4313355"/>
                <a:ext cx="22225" cy="31750"/>
              </a:xfrm>
              <a:custGeom>
                <a:avLst/>
                <a:gdLst>
                  <a:gd name="T0" fmla="*/ 8 w 8"/>
                  <a:gd name="T1" fmla="*/ 6 h 12"/>
                  <a:gd name="T2" fmla="*/ 7 w 8"/>
                  <a:gd name="T3" fmla="*/ 4 h 12"/>
                  <a:gd name="T4" fmla="*/ 7 w 8"/>
                  <a:gd name="T5" fmla="*/ 2 h 12"/>
                  <a:gd name="T6" fmla="*/ 6 w 8"/>
                  <a:gd name="T7" fmla="*/ 1 h 12"/>
                  <a:gd name="T8" fmla="*/ 4 w 8"/>
                  <a:gd name="T9" fmla="*/ 0 h 12"/>
                  <a:gd name="T10" fmla="*/ 3 w 8"/>
                  <a:gd name="T11" fmla="*/ 0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7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5"/>
                      <a:pt x="7" y="4"/>
                    </a:cubicBezTo>
                    <a:cubicBezTo>
                      <a:pt x="7" y="3"/>
                      <a:pt x="7" y="3"/>
                      <a:pt x="7" y="2"/>
                    </a:cubicBezTo>
                    <a:cubicBezTo>
                      <a:pt x="7" y="1"/>
                      <a:pt x="6" y="1"/>
                      <a:pt x="6" y="1"/>
                    </a:cubicBezTo>
                    <a:cubicBezTo>
                      <a:pt x="5" y="0"/>
                      <a:pt x="5" y="0"/>
                      <a:pt x="4" y="0"/>
                    </a:cubicBezTo>
                    <a:cubicBezTo>
                      <a:pt x="4" y="0"/>
                      <a:pt x="3" y="0"/>
                      <a:pt x="3" y="0"/>
                    </a:cubicBezTo>
                    <a:cubicBezTo>
                      <a:pt x="3" y="0"/>
                      <a:pt x="2" y="1"/>
                      <a:pt x="2" y="1"/>
                    </a:cubicBezTo>
                    <a:cubicBezTo>
                      <a:pt x="2" y="1"/>
                      <a:pt x="1" y="1"/>
                      <a:pt x="1" y="2"/>
                    </a:cubicBezTo>
                    <a:cubicBezTo>
                      <a:pt x="1" y="2"/>
                      <a:pt x="0" y="3"/>
                      <a:pt x="0" y="3"/>
                    </a:cubicBezTo>
                    <a:cubicBezTo>
                      <a:pt x="0" y="9"/>
                      <a:pt x="0" y="9"/>
                      <a:pt x="0" y="9"/>
                    </a:cubicBezTo>
                    <a:cubicBezTo>
                      <a:pt x="0" y="10"/>
                      <a:pt x="1" y="10"/>
                      <a:pt x="2" y="11"/>
                    </a:cubicBezTo>
                    <a:cubicBezTo>
                      <a:pt x="2" y="11"/>
                      <a:pt x="3" y="12"/>
                      <a:pt x="4" y="12"/>
                    </a:cubicBezTo>
                    <a:cubicBezTo>
                      <a:pt x="5" y="12"/>
                      <a:pt x="5" y="12"/>
                      <a:pt x="6" y="11"/>
                    </a:cubicBezTo>
                    <a:cubicBezTo>
                      <a:pt x="6" y="11"/>
                      <a:pt x="6" y="10"/>
                      <a:pt x="7" y="10"/>
                    </a:cubicBezTo>
                    <a:cubicBezTo>
                      <a:pt x="7" y="9"/>
                      <a:pt x="7" y="9"/>
                      <a:pt x="7" y="8"/>
                    </a:cubicBezTo>
                    <a:cubicBezTo>
                      <a:pt x="8" y="7"/>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7" name="Freeform 8839">
                <a:extLst>
                  <a:ext uri="{FF2B5EF4-FFF2-40B4-BE49-F238E27FC236}">
                    <a16:creationId xmlns:a16="http://schemas.microsoft.com/office/drawing/2014/main" id="{42CD9BFA-C6C3-4E81-BD2A-D0B95B980E10}"/>
                  </a:ext>
                </a:extLst>
              </p:cNvPr>
              <p:cNvSpPr>
                <a:spLocks/>
              </p:cNvSpPr>
              <p:nvPr/>
            </p:nvSpPr>
            <p:spPr bwMode="auto">
              <a:xfrm>
                <a:off x="-2198688" y="4303830"/>
                <a:ext cx="47625" cy="69850"/>
              </a:xfrm>
              <a:custGeom>
                <a:avLst/>
                <a:gdLst>
                  <a:gd name="T0" fmla="*/ 18 w 18"/>
                  <a:gd name="T1" fmla="*/ 10 h 27"/>
                  <a:gd name="T2" fmla="*/ 18 w 18"/>
                  <a:gd name="T3" fmla="*/ 14 h 27"/>
                  <a:gd name="T4" fmla="*/ 16 w 18"/>
                  <a:gd name="T5" fmla="*/ 17 h 27"/>
                  <a:gd name="T6" fmla="*/ 13 w 18"/>
                  <a:gd name="T7" fmla="*/ 19 h 27"/>
                  <a:gd name="T8" fmla="*/ 10 w 18"/>
                  <a:gd name="T9" fmla="*/ 20 h 27"/>
                  <a:gd name="T10" fmla="*/ 9 w 18"/>
                  <a:gd name="T11" fmla="*/ 19 h 27"/>
                  <a:gd name="T12" fmla="*/ 7 w 18"/>
                  <a:gd name="T13" fmla="*/ 19 h 27"/>
                  <a:gd name="T14" fmla="*/ 6 w 18"/>
                  <a:gd name="T15" fmla="*/ 18 h 27"/>
                  <a:gd name="T16" fmla="*/ 5 w 18"/>
                  <a:gd name="T17" fmla="*/ 17 h 27"/>
                  <a:gd name="T18" fmla="*/ 5 w 18"/>
                  <a:gd name="T19" fmla="*/ 26 h 27"/>
                  <a:gd name="T20" fmla="*/ 5 w 18"/>
                  <a:gd name="T21" fmla="*/ 27 h 27"/>
                  <a:gd name="T22" fmla="*/ 4 w 18"/>
                  <a:gd name="T23" fmla="*/ 27 h 27"/>
                  <a:gd name="T24" fmla="*/ 3 w 18"/>
                  <a:gd name="T25" fmla="*/ 27 h 27"/>
                  <a:gd name="T26" fmla="*/ 2 w 18"/>
                  <a:gd name="T27" fmla="*/ 27 h 27"/>
                  <a:gd name="T28" fmla="*/ 1 w 18"/>
                  <a:gd name="T29" fmla="*/ 27 h 27"/>
                  <a:gd name="T30" fmla="*/ 0 w 18"/>
                  <a:gd name="T31" fmla="*/ 27 h 27"/>
                  <a:gd name="T32" fmla="*/ 0 w 18"/>
                  <a:gd name="T33" fmla="*/ 27 h 27"/>
                  <a:gd name="T34" fmla="*/ 0 w 18"/>
                  <a:gd name="T35" fmla="*/ 26 h 27"/>
                  <a:gd name="T36" fmla="*/ 0 w 18"/>
                  <a:gd name="T37" fmla="*/ 1 h 27"/>
                  <a:gd name="T38" fmla="*/ 0 w 18"/>
                  <a:gd name="T39" fmla="*/ 1 h 27"/>
                  <a:gd name="T40" fmla="*/ 0 w 18"/>
                  <a:gd name="T41" fmla="*/ 1 h 27"/>
                  <a:gd name="T42" fmla="*/ 1 w 18"/>
                  <a:gd name="T43" fmla="*/ 0 h 27"/>
                  <a:gd name="T44" fmla="*/ 2 w 18"/>
                  <a:gd name="T45" fmla="*/ 0 h 27"/>
                  <a:gd name="T46" fmla="*/ 3 w 18"/>
                  <a:gd name="T47" fmla="*/ 0 h 27"/>
                  <a:gd name="T48" fmla="*/ 3 w 18"/>
                  <a:gd name="T49" fmla="*/ 1 h 27"/>
                  <a:gd name="T50" fmla="*/ 4 w 18"/>
                  <a:gd name="T51" fmla="*/ 1 h 27"/>
                  <a:gd name="T52" fmla="*/ 4 w 18"/>
                  <a:gd name="T53" fmla="*/ 1 h 27"/>
                  <a:gd name="T54" fmla="*/ 4 w 18"/>
                  <a:gd name="T55" fmla="*/ 3 h 27"/>
                  <a:gd name="T56" fmla="*/ 5 w 18"/>
                  <a:gd name="T57" fmla="*/ 2 h 27"/>
                  <a:gd name="T58" fmla="*/ 7 w 18"/>
                  <a:gd name="T59" fmla="*/ 1 h 27"/>
                  <a:gd name="T60" fmla="*/ 9 w 18"/>
                  <a:gd name="T61" fmla="*/ 1 h 27"/>
                  <a:gd name="T62" fmla="*/ 11 w 18"/>
                  <a:gd name="T63" fmla="*/ 0 h 27"/>
                  <a:gd name="T64" fmla="*/ 14 w 18"/>
                  <a:gd name="T65" fmla="*/ 1 h 27"/>
                  <a:gd name="T66" fmla="*/ 16 w 18"/>
                  <a:gd name="T67" fmla="*/ 3 h 27"/>
                  <a:gd name="T68" fmla="*/ 18 w 18"/>
                  <a:gd name="T69" fmla="*/ 6 h 27"/>
                  <a:gd name="T70" fmla="*/ 18 w 18"/>
                  <a:gd name="T71"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7">
                    <a:moveTo>
                      <a:pt x="18" y="10"/>
                    </a:moveTo>
                    <a:cubicBezTo>
                      <a:pt x="18" y="11"/>
                      <a:pt x="18" y="13"/>
                      <a:pt x="18" y="14"/>
                    </a:cubicBezTo>
                    <a:cubicBezTo>
                      <a:pt x="17" y="15"/>
                      <a:pt x="17" y="16"/>
                      <a:pt x="16" y="17"/>
                    </a:cubicBezTo>
                    <a:cubicBezTo>
                      <a:pt x="15" y="18"/>
                      <a:pt x="14" y="18"/>
                      <a:pt x="13" y="19"/>
                    </a:cubicBezTo>
                    <a:cubicBezTo>
                      <a:pt x="12" y="19"/>
                      <a:pt x="11" y="20"/>
                      <a:pt x="10" y="20"/>
                    </a:cubicBezTo>
                    <a:cubicBezTo>
                      <a:pt x="9" y="20"/>
                      <a:pt x="9" y="19"/>
                      <a:pt x="9" y="19"/>
                    </a:cubicBezTo>
                    <a:cubicBezTo>
                      <a:pt x="8" y="19"/>
                      <a:pt x="8" y="19"/>
                      <a:pt x="7" y="19"/>
                    </a:cubicBezTo>
                    <a:cubicBezTo>
                      <a:pt x="7" y="19"/>
                      <a:pt x="6" y="19"/>
                      <a:pt x="6" y="18"/>
                    </a:cubicBezTo>
                    <a:cubicBezTo>
                      <a:pt x="6" y="18"/>
                      <a:pt x="5" y="18"/>
                      <a:pt x="5" y="17"/>
                    </a:cubicBezTo>
                    <a:cubicBezTo>
                      <a:pt x="5" y="26"/>
                      <a:pt x="5" y="26"/>
                      <a:pt x="5" y="26"/>
                    </a:cubicBezTo>
                    <a:cubicBezTo>
                      <a:pt x="5" y="26"/>
                      <a:pt x="5" y="27"/>
                      <a:pt x="5" y="27"/>
                    </a:cubicBezTo>
                    <a:cubicBezTo>
                      <a:pt x="5" y="27"/>
                      <a:pt x="4" y="27"/>
                      <a:pt x="4" y="27"/>
                    </a:cubicBezTo>
                    <a:cubicBezTo>
                      <a:pt x="4" y="27"/>
                      <a:pt x="4" y="27"/>
                      <a:pt x="3" y="27"/>
                    </a:cubicBezTo>
                    <a:cubicBezTo>
                      <a:pt x="3" y="27"/>
                      <a:pt x="3" y="27"/>
                      <a:pt x="2" y="27"/>
                    </a:cubicBezTo>
                    <a:cubicBezTo>
                      <a:pt x="2" y="27"/>
                      <a:pt x="1" y="27"/>
                      <a:pt x="1" y="27"/>
                    </a:cubicBezTo>
                    <a:cubicBezTo>
                      <a:pt x="1" y="27"/>
                      <a:pt x="0" y="27"/>
                      <a:pt x="0" y="27"/>
                    </a:cubicBezTo>
                    <a:cubicBezTo>
                      <a:pt x="0" y="27"/>
                      <a:pt x="0" y="27"/>
                      <a:pt x="0" y="27"/>
                    </a:cubicBezTo>
                    <a:cubicBezTo>
                      <a:pt x="0" y="27"/>
                      <a:pt x="0" y="26"/>
                      <a:pt x="0" y="26"/>
                    </a:cubicBezTo>
                    <a:cubicBezTo>
                      <a:pt x="0" y="1"/>
                      <a:pt x="0" y="1"/>
                      <a:pt x="0" y="1"/>
                    </a:cubicBezTo>
                    <a:cubicBezTo>
                      <a:pt x="0" y="1"/>
                      <a:pt x="0" y="1"/>
                      <a:pt x="0" y="1"/>
                    </a:cubicBezTo>
                    <a:cubicBezTo>
                      <a:pt x="0" y="1"/>
                      <a:pt x="0" y="1"/>
                      <a:pt x="0" y="1"/>
                    </a:cubicBezTo>
                    <a:cubicBezTo>
                      <a:pt x="0" y="0"/>
                      <a:pt x="0" y="0"/>
                      <a:pt x="1" y="0"/>
                    </a:cubicBezTo>
                    <a:cubicBezTo>
                      <a:pt x="1" y="0"/>
                      <a:pt x="1" y="0"/>
                      <a:pt x="2" y="0"/>
                    </a:cubicBezTo>
                    <a:cubicBezTo>
                      <a:pt x="2" y="0"/>
                      <a:pt x="2" y="0"/>
                      <a:pt x="3" y="0"/>
                    </a:cubicBezTo>
                    <a:cubicBezTo>
                      <a:pt x="3" y="0"/>
                      <a:pt x="3" y="0"/>
                      <a:pt x="3" y="1"/>
                    </a:cubicBezTo>
                    <a:cubicBezTo>
                      <a:pt x="4" y="1"/>
                      <a:pt x="4" y="1"/>
                      <a:pt x="4" y="1"/>
                    </a:cubicBezTo>
                    <a:cubicBezTo>
                      <a:pt x="4" y="1"/>
                      <a:pt x="4" y="1"/>
                      <a:pt x="4" y="1"/>
                    </a:cubicBezTo>
                    <a:cubicBezTo>
                      <a:pt x="4" y="3"/>
                      <a:pt x="4" y="3"/>
                      <a:pt x="4" y="3"/>
                    </a:cubicBezTo>
                    <a:cubicBezTo>
                      <a:pt x="4" y="3"/>
                      <a:pt x="5" y="2"/>
                      <a:pt x="5" y="2"/>
                    </a:cubicBezTo>
                    <a:cubicBezTo>
                      <a:pt x="6" y="2"/>
                      <a:pt x="7" y="1"/>
                      <a:pt x="7" y="1"/>
                    </a:cubicBezTo>
                    <a:cubicBezTo>
                      <a:pt x="8" y="1"/>
                      <a:pt x="8" y="1"/>
                      <a:pt x="9" y="1"/>
                    </a:cubicBezTo>
                    <a:cubicBezTo>
                      <a:pt x="9" y="0"/>
                      <a:pt x="10" y="0"/>
                      <a:pt x="11" y="0"/>
                    </a:cubicBezTo>
                    <a:cubicBezTo>
                      <a:pt x="12" y="0"/>
                      <a:pt x="13" y="1"/>
                      <a:pt x="14" y="1"/>
                    </a:cubicBezTo>
                    <a:cubicBezTo>
                      <a:pt x="15" y="2"/>
                      <a:pt x="16" y="2"/>
                      <a:pt x="16" y="3"/>
                    </a:cubicBezTo>
                    <a:cubicBezTo>
                      <a:pt x="17" y="4"/>
                      <a:pt x="17" y="5"/>
                      <a:pt x="18" y="6"/>
                    </a:cubicBezTo>
                    <a:cubicBezTo>
                      <a:pt x="18" y="7"/>
                      <a:pt x="18" y="8"/>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8" name="Freeform 8840">
                <a:extLst>
                  <a:ext uri="{FF2B5EF4-FFF2-40B4-BE49-F238E27FC236}">
                    <a16:creationId xmlns:a16="http://schemas.microsoft.com/office/drawing/2014/main" id="{207C1C83-DE0B-456F-8177-4D2A675A682F}"/>
                  </a:ext>
                </a:extLst>
              </p:cNvPr>
              <p:cNvSpPr>
                <a:spLocks/>
              </p:cNvSpPr>
              <p:nvPr/>
            </p:nvSpPr>
            <p:spPr bwMode="auto">
              <a:xfrm>
                <a:off x="-2128838" y="4313355"/>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1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1"/>
                      <a:pt x="5" y="0"/>
                      <a:pt x="4" y="0"/>
                    </a:cubicBezTo>
                    <a:cubicBezTo>
                      <a:pt x="4" y="0"/>
                      <a:pt x="3" y="0"/>
                      <a:pt x="2" y="0"/>
                    </a:cubicBezTo>
                    <a:cubicBezTo>
                      <a:pt x="2" y="1"/>
                      <a:pt x="2" y="1"/>
                      <a:pt x="1" y="1"/>
                    </a:cubicBezTo>
                    <a:cubicBezTo>
                      <a:pt x="1" y="2"/>
                      <a:pt x="1" y="2"/>
                      <a:pt x="1" y="3"/>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29" name="Freeform 8841">
                <a:extLst>
                  <a:ext uri="{FF2B5EF4-FFF2-40B4-BE49-F238E27FC236}">
                    <a16:creationId xmlns:a16="http://schemas.microsoft.com/office/drawing/2014/main" id="{A1A07648-0288-44D3-AE51-E3C908EF9D58}"/>
                  </a:ext>
                </a:extLst>
              </p:cNvPr>
              <p:cNvSpPr>
                <a:spLocks/>
              </p:cNvSpPr>
              <p:nvPr/>
            </p:nvSpPr>
            <p:spPr bwMode="auto">
              <a:xfrm>
                <a:off x="-2143125" y="4303830"/>
                <a:ext cx="47625" cy="52388"/>
              </a:xfrm>
              <a:custGeom>
                <a:avLst/>
                <a:gdLst>
                  <a:gd name="T0" fmla="*/ 18 w 18"/>
                  <a:gd name="T1" fmla="*/ 10 h 20"/>
                  <a:gd name="T2" fmla="*/ 18 w 18"/>
                  <a:gd name="T3" fmla="*/ 11 h 20"/>
                  <a:gd name="T4" fmla="*/ 16 w 18"/>
                  <a:gd name="T5" fmla="*/ 12 h 20"/>
                  <a:gd name="T6" fmla="*/ 5 w 18"/>
                  <a:gd name="T7" fmla="*/ 12 h 20"/>
                  <a:gd name="T8" fmla="*/ 5 w 18"/>
                  <a:gd name="T9" fmla="*/ 13 h 20"/>
                  <a:gd name="T10" fmla="*/ 6 w 18"/>
                  <a:gd name="T11" fmla="*/ 15 h 20"/>
                  <a:gd name="T12" fmla="*/ 8 w 18"/>
                  <a:gd name="T13" fmla="*/ 15 h 20"/>
                  <a:gd name="T14" fmla="*/ 10 w 18"/>
                  <a:gd name="T15" fmla="*/ 16 h 20"/>
                  <a:gd name="T16" fmla="*/ 13 w 18"/>
                  <a:gd name="T17" fmla="*/ 15 h 20"/>
                  <a:gd name="T18" fmla="*/ 14 w 18"/>
                  <a:gd name="T19" fmla="*/ 15 h 20"/>
                  <a:gd name="T20" fmla="*/ 16 w 18"/>
                  <a:gd name="T21" fmla="*/ 14 h 20"/>
                  <a:gd name="T22" fmla="*/ 16 w 18"/>
                  <a:gd name="T23" fmla="*/ 14 h 20"/>
                  <a:gd name="T24" fmla="*/ 17 w 18"/>
                  <a:gd name="T25" fmla="*/ 14 h 20"/>
                  <a:gd name="T26" fmla="*/ 17 w 18"/>
                  <a:gd name="T27" fmla="*/ 14 h 20"/>
                  <a:gd name="T28" fmla="*/ 17 w 18"/>
                  <a:gd name="T29" fmla="*/ 15 h 20"/>
                  <a:gd name="T30" fmla="*/ 17 w 18"/>
                  <a:gd name="T31" fmla="*/ 15 h 20"/>
                  <a:gd name="T32" fmla="*/ 17 w 18"/>
                  <a:gd name="T33" fmla="*/ 16 h 20"/>
                  <a:gd name="T34" fmla="*/ 17 w 18"/>
                  <a:gd name="T35" fmla="*/ 17 h 20"/>
                  <a:gd name="T36" fmla="*/ 17 w 18"/>
                  <a:gd name="T37" fmla="*/ 17 h 20"/>
                  <a:gd name="T38" fmla="*/ 17 w 18"/>
                  <a:gd name="T39" fmla="*/ 17 h 20"/>
                  <a:gd name="T40" fmla="*/ 16 w 18"/>
                  <a:gd name="T41" fmla="*/ 18 h 20"/>
                  <a:gd name="T42" fmla="*/ 14 w 18"/>
                  <a:gd name="T43" fmla="*/ 19 h 20"/>
                  <a:gd name="T44" fmla="*/ 12 w 18"/>
                  <a:gd name="T45" fmla="*/ 19 h 20"/>
                  <a:gd name="T46" fmla="*/ 10 w 18"/>
                  <a:gd name="T47" fmla="*/ 20 h 20"/>
                  <a:gd name="T48" fmla="*/ 5 w 18"/>
                  <a:gd name="T49" fmla="*/ 19 h 20"/>
                  <a:gd name="T50" fmla="*/ 2 w 18"/>
                  <a:gd name="T51" fmla="*/ 17 h 20"/>
                  <a:gd name="T52" fmla="*/ 1 w 18"/>
                  <a:gd name="T53" fmla="*/ 14 h 20"/>
                  <a:gd name="T54" fmla="*/ 0 w 18"/>
                  <a:gd name="T55" fmla="*/ 10 h 20"/>
                  <a:gd name="T56" fmla="*/ 1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7" y="12"/>
                      <a:pt x="17" y="12"/>
                      <a:pt x="16" y="12"/>
                    </a:cubicBezTo>
                    <a:cubicBezTo>
                      <a:pt x="5" y="12"/>
                      <a:pt x="5" y="12"/>
                      <a:pt x="5" y="12"/>
                    </a:cubicBezTo>
                    <a:cubicBezTo>
                      <a:pt x="5" y="12"/>
                      <a:pt x="5" y="13"/>
                      <a:pt x="5" y="13"/>
                    </a:cubicBezTo>
                    <a:cubicBezTo>
                      <a:pt x="6" y="14"/>
                      <a:pt x="6" y="14"/>
                      <a:pt x="6" y="15"/>
                    </a:cubicBezTo>
                    <a:cubicBezTo>
                      <a:pt x="7" y="15"/>
                      <a:pt x="7" y="15"/>
                      <a:pt x="8" y="15"/>
                    </a:cubicBezTo>
                    <a:cubicBezTo>
                      <a:pt x="9" y="16"/>
                      <a:pt x="9" y="16"/>
                      <a:pt x="10" y="16"/>
                    </a:cubicBezTo>
                    <a:cubicBezTo>
                      <a:pt x="11" y="16"/>
                      <a:pt x="12" y="16"/>
                      <a:pt x="13" y="15"/>
                    </a:cubicBezTo>
                    <a:cubicBezTo>
                      <a:pt x="13" y="15"/>
                      <a:pt x="14" y="15"/>
                      <a:pt x="14" y="15"/>
                    </a:cubicBezTo>
                    <a:cubicBezTo>
                      <a:pt x="15" y="14"/>
                      <a:pt x="15" y="14"/>
                      <a:pt x="16" y="14"/>
                    </a:cubicBezTo>
                    <a:cubicBezTo>
                      <a:pt x="16" y="14"/>
                      <a:pt x="16" y="14"/>
                      <a:pt x="16"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8"/>
                      <a:pt x="16" y="18"/>
                      <a:pt x="16" y="18"/>
                    </a:cubicBezTo>
                    <a:cubicBezTo>
                      <a:pt x="16" y="18"/>
                      <a:pt x="15" y="18"/>
                      <a:pt x="14" y="19"/>
                    </a:cubicBezTo>
                    <a:cubicBezTo>
                      <a:pt x="14" y="19"/>
                      <a:pt x="13" y="19"/>
                      <a:pt x="12" y="19"/>
                    </a:cubicBezTo>
                    <a:cubicBezTo>
                      <a:pt x="12" y="19"/>
                      <a:pt x="11" y="20"/>
                      <a:pt x="10" y="20"/>
                    </a:cubicBezTo>
                    <a:cubicBezTo>
                      <a:pt x="8" y="20"/>
                      <a:pt x="7" y="19"/>
                      <a:pt x="5" y="19"/>
                    </a:cubicBezTo>
                    <a:cubicBezTo>
                      <a:pt x="4" y="19"/>
                      <a:pt x="3" y="18"/>
                      <a:pt x="2" y="17"/>
                    </a:cubicBezTo>
                    <a:cubicBezTo>
                      <a:pt x="2" y="16"/>
                      <a:pt x="1" y="15"/>
                      <a:pt x="1" y="14"/>
                    </a:cubicBezTo>
                    <a:cubicBezTo>
                      <a:pt x="0" y="13"/>
                      <a:pt x="0" y="12"/>
                      <a:pt x="0" y="10"/>
                    </a:cubicBezTo>
                    <a:cubicBezTo>
                      <a:pt x="0" y="9"/>
                      <a:pt x="0" y="7"/>
                      <a:pt x="1" y="6"/>
                    </a:cubicBezTo>
                    <a:cubicBezTo>
                      <a:pt x="1" y="5"/>
                      <a:pt x="2" y="4"/>
                      <a:pt x="2" y="3"/>
                    </a:cubicBezTo>
                    <a:cubicBezTo>
                      <a:pt x="3" y="2"/>
                      <a:pt x="4" y="1"/>
                      <a:pt x="5" y="1"/>
                    </a:cubicBezTo>
                    <a:cubicBezTo>
                      <a:pt x="7" y="1"/>
                      <a:pt x="8" y="0"/>
                      <a:pt x="9" y="0"/>
                    </a:cubicBezTo>
                    <a:cubicBezTo>
                      <a:pt x="11" y="0"/>
                      <a:pt x="12" y="1"/>
                      <a:pt x="13" y="1"/>
                    </a:cubicBezTo>
                    <a:cubicBezTo>
                      <a:pt x="14" y="1"/>
                      <a:pt x="15" y="2"/>
                      <a:pt x="16" y="3"/>
                    </a:cubicBezTo>
                    <a:cubicBezTo>
                      <a:pt x="17" y="4"/>
                      <a:pt x="17" y="5"/>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30" name="Freeform 8842">
                <a:extLst>
                  <a:ext uri="{FF2B5EF4-FFF2-40B4-BE49-F238E27FC236}">
                    <a16:creationId xmlns:a16="http://schemas.microsoft.com/office/drawing/2014/main" id="{96A1EA3B-869F-46F2-8A35-F1A4CAD04024}"/>
                  </a:ext>
                </a:extLst>
              </p:cNvPr>
              <p:cNvSpPr>
                <a:spLocks/>
              </p:cNvSpPr>
              <p:nvPr/>
            </p:nvSpPr>
            <p:spPr bwMode="auto">
              <a:xfrm>
                <a:off x="-2089150" y="4303830"/>
                <a:ext cx="79375" cy="52388"/>
              </a:xfrm>
              <a:custGeom>
                <a:avLst/>
                <a:gdLst>
                  <a:gd name="T0" fmla="*/ 30 w 30"/>
                  <a:gd name="T1" fmla="*/ 1 h 20"/>
                  <a:gd name="T2" fmla="*/ 30 w 30"/>
                  <a:gd name="T3" fmla="*/ 2 h 20"/>
                  <a:gd name="T4" fmla="*/ 30 w 30"/>
                  <a:gd name="T5" fmla="*/ 3 h 20"/>
                  <a:gd name="T6" fmla="*/ 25 w 30"/>
                  <a:gd name="T7" fmla="*/ 18 h 20"/>
                  <a:gd name="T8" fmla="*/ 25 w 30"/>
                  <a:gd name="T9" fmla="*/ 19 h 20"/>
                  <a:gd name="T10" fmla="*/ 24 w 30"/>
                  <a:gd name="T11" fmla="*/ 19 h 20"/>
                  <a:gd name="T12" fmla="*/ 23 w 30"/>
                  <a:gd name="T13" fmla="*/ 20 h 20"/>
                  <a:gd name="T14" fmla="*/ 21 w 30"/>
                  <a:gd name="T15" fmla="*/ 20 h 20"/>
                  <a:gd name="T16" fmla="*/ 20 w 30"/>
                  <a:gd name="T17" fmla="*/ 20 h 20"/>
                  <a:gd name="T18" fmla="*/ 19 w 30"/>
                  <a:gd name="T19" fmla="*/ 19 h 20"/>
                  <a:gd name="T20" fmla="*/ 18 w 30"/>
                  <a:gd name="T21" fmla="*/ 19 h 20"/>
                  <a:gd name="T22" fmla="*/ 18 w 30"/>
                  <a:gd name="T23" fmla="*/ 18 h 20"/>
                  <a:gd name="T24" fmla="*/ 15 w 30"/>
                  <a:gd name="T25" fmla="*/ 8 h 20"/>
                  <a:gd name="T26" fmla="*/ 12 w 30"/>
                  <a:gd name="T27" fmla="*/ 18 h 20"/>
                  <a:gd name="T28" fmla="*/ 12 w 30"/>
                  <a:gd name="T29" fmla="*/ 19 h 20"/>
                  <a:gd name="T30" fmla="*/ 11 w 30"/>
                  <a:gd name="T31" fmla="*/ 19 h 20"/>
                  <a:gd name="T32" fmla="*/ 10 w 30"/>
                  <a:gd name="T33" fmla="*/ 20 h 20"/>
                  <a:gd name="T34" fmla="*/ 9 w 30"/>
                  <a:gd name="T35" fmla="*/ 20 h 20"/>
                  <a:gd name="T36" fmla="*/ 7 w 30"/>
                  <a:gd name="T37" fmla="*/ 20 h 20"/>
                  <a:gd name="T38" fmla="*/ 6 w 30"/>
                  <a:gd name="T39" fmla="*/ 19 h 20"/>
                  <a:gd name="T40" fmla="*/ 5 w 30"/>
                  <a:gd name="T41" fmla="*/ 19 h 20"/>
                  <a:gd name="T42" fmla="*/ 5 w 30"/>
                  <a:gd name="T43" fmla="*/ 18 h 20"/>
                  <a:gd name="T44" fmla="*/ 0 w 30"/>
                  <a:gd name="T45" fmla="*/ 3 h 20"/>
                  <a:gd name="T46" fmla="*/ 0 w 30"/>
                  <a:gd name="T47" fmla="*/ 2 h 20"/>
                  <a:gd name="T48" fmla="*/ 0 w 30"/>
                  <a:gd name="T49" fmla="*/ 1 h 20"/>
                  <a:gd name="T50" fmla="*/ 0 w 30"/>
                  <a:gd name="T51" fmla="*/ 1 h 20"/>
                  <a:gd name="T52" fmla="*/ 1 w 30"/>
                  <a:gd name="T53" fmla="*/ 1 h 20"/>
                  <a:gd name="T54" fmla="*/ 1 w 30"/>
                  <a:gd name="T55" fmla="*/ 0 h 20"/>
                  <a:gd name="T56" fmla="*/ 3 w 30"/>
                  <a:gd name="T57" fmla="*/ 0 h 20"/>
                  <a:gd name="T58" fmla="*/ 4 w 30"/>
                  <a:gd name="T59" fmla="*/ 0 h 20"/>
                  <a:gd name="T60" fmla="*/ 5 w 30"/>
                  <a:gd name="T61" fmla="*/ 1 h 20"/>
                  <a:gd name="T62" fmla="*/ 5 w 30"/>
                  <a:gd name="T63" fmla="*/ 1 h 20"/>
                  <a:gd name="T64" fmla="*/ 5 w 30"/>
                  <a:gd name="T65" fmla="*/ 1 h 20"/>
                  <a:gd name="T66" fmla="*/ 9 w 30"/>
                  <a:gd name="T67" fmla="*/ 14 h 20"/>
                  <a:gd name="T68" fmla="*/ 9 w 30"/>
                  <a:gd name="T69" fmla="*/ 14 h 20"/>
                  <a:gd name="T70" fmla="*/ 9 w 30"/>
                  <a:gd name="T71" fmla="*/ 14 h 20"/>
                  <a:gd name="T72" fmla="*/ 12 w 30"/>
                  <a:gd name="T73" fmla="*/ 1 h 20"/>
                  <a:gd name="T74" fmla="*/ 13 w 30"/>
                  <a:gd name="T75" fmla="*/ 1 h 20"/>
                  <a:gd name="T76" fmla="*/ 13 w 30"/>
                  <a:gd name="T77" fmla="*/ 1 h 20"/>
                  <a:gd name="T78" fmla="*/ 14 w 30"/>
                  <a:gd name="T79" fmla="*/ 0 h 20"/>
                  <a:gd name="T80" fmla="*/ 15 w 30"/>
                  <a:gd name="T81" fmla="*/ 0 h 20"/>
                  <a:gd name="T82" fmla="*/ 16 w 30"/>
                  <a:gd name="T83" fmla="*/ 0 h 20"/>
                  <a:gd name="T84" fmla="*/ 17 w 30"/>
                  <a:gd name="T85" fmla="*/ 1 h 20"/>
                  <a:gd name="T86" fmla="*/ 17 w 30"/>
                  <a:gd name="T87" fmla="*/ 1 h 20"/>
                  <a:gd name="T88" fmla="*/ 18 w 30"/>
                  <a:gd name="T89" fmla="*/ 1 h 20"/>
                  <a:gd name="T90" fmla="*/ 21 w 30"/>
                  <a:gd name="T91" fmla="*/ 14 h 20"/>
                  <a:gd name="T92" fmla="*/ 21 w 30"/>
                  <a:gd name="T93" fmla="*/ 14 h 20"/>
                  <a:gd name="T94" fmla="*/ 21 w 30"/>
                  <a:gd name="T95" fmla="*/ 14 h 20"/>
                  <a:gd name="T96" fmla="*/ 25 w 30"/>
                  <a:gd name="T97" fmla="*/ 1 h 20"/>
                  <a:gd name="T98" fmla="*/ 25 w 30"/>
                  <a:gd name="T99" fmla="*/ 1 h 20"/>
                  <a:gd name="T100" fmla="*/ 26 w 30"/>
                  <a:gd name="T101" fmla="*/ 1 h 20"/>
                  <a:gd name="T102" fmla="*/ 26 w 30"/>
                  <a:gd name="T103" fmla="*/ 0 h 20"/>
                  <a:gd name="T104" fmla="*/ 28 w 30"/>
                  <a:gd name="T105" fmla="*/ 0 h 20"/>
                  <a:gd name="T106" fmla="*/ 29 w 30"/>
                  <a:gd name="T107" fmla="*/ 0 h 20"/>
                  <a:gd name="T108" fmla="*/ 30 w 30"/>
                  <a:gd name="T109" fmla="*/ 1 h 20"/>
                  <a:gd name="T110" fmla="*/ 30 w 30"/>
                  <a:gd name="T111" fmla="*/ 1 h 20"/>
                  <a:gd name="T112" fmla="*/ 30 w 30"/>
                  <a:gd name="T113"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 h="20">
                    <a:moveTo>
                      <a:pt x="30" y="1"/>
                    </a:moveTo>
                    <a:cubicBezTo>
                      <a:pt x="30" y="1"/>
                      <a:pt x="30" y="1"/>
                      <a:pt x="30" y="2"/>
                    </a:cubicBezTo>
                    <a:cubicBezTo>
                      <a:pt x="30" y="2"/>
                      <a:pt x="30" y="2"/>
                      <a:pt x="30" y="3"/>
                    </a:cubicBezTo>
                    <a:cubicBezTo>
                      <a:pt x="25" y="18"/>
                      <a:pt x="25" y="18"/>
                      <a:pt x="25" y="18"/>
                    </a:cubicBezTo>
                    <a:cubicBezTo>
                      <a:pt x="25" y="19"/>
                      <a:pt x="25" y="19"/>
                      <a:pt x="25" y="19"/>
                    </a:cubicBezTo>
                    <a:cubicBezTo>
                      <a:pt x="24" y="19"/>
                      <a:pt x="24" y="19"/>
                      <a:pt x="24" y="19"/>
                    </a:cubicBezTo>
                    <a:cubicBezTo>
                      <a:pt x="24" y="19"/>
                      <a:pt x="24" y="19"/>
                      <a:pt x="23" y="20"/>
                    </a:cubicBezTo>
                    <a:cubicBezTo>
                      <a:pt x="23" y="20"/>
                      <a:pt x="22" y="20"/>
                      <a:pt x="21" y="20"/>
                    </a:cubicBezTo>
                    <a:cubicBezTo>
                      <a:pt x="21" y="20"/>
                      <a:pt x="20" y="20"/>
                      <a:pt x="20" y="20"/>
                    </a:cubicBezTo>
                    <a:cubicBezTo>
                      <a:pt x="19" y="19"/>
                      <a:pt x="19" y="19"/>
                      <a:pt x="19" y="19"/>
                    </a:cubicBezTo>
                    <a:cubicBezTo>
                      <a:pt x="19" y="19"/>
                      <a:pt x="18" y="19"/>
                      <a:pt x="18" y="19"/>
                    </a:cubicBezTo>
                    <a:cubicBezTo>
                      <a:pt x="18" y="19"/>
                      <a:pt x="18" y="19"/>
                      <a:pt x="18" y="18"/>
                    </a:cubicBezTo>
                    <a:cubicBezTo>
                      <a:pt x="15" y="8"/>
                      <a:pt x="15" y="8"/>
                      <a:pt x="15" y="8"/>
                    </a:cubicBezTo>
                    <a:cubicBezTo>
                      <a:pt x="12" y="18"/>
                      <a:pt x="12" y="18"/>
                      <a:pt x="12" y="18"/>
                    </a:cubicBezTo>
                    <a:cubicBezTo>
                      <a:pt x="12" y="19"/>
                      <a:pt x="12" y="19"/>
                      <a:pt x="12" y="19"/>
                    </a:cubicBezTo>
                    <a:cubicBezTo>
                      <a:pt x="12" y="19"/>
                      <a:pt x="11" y="19"/>
                      <a:pt x="11" y="19"/>
                    </a:cubicBezTo>
                    <a:cubicBezTo>
                      <a:pt x="11" y="19"/>
                      <a:pt x="11" y="19"/>
                      <a:pt x="10" y="20"/>
                    </a:cubicBezTo>
                    <a:cubicBezTo>
                      <a:pt x="10" y="20"/>
                      <a:pt x="9" y="20"/>
                      <a:pt x="9" y="20"/>
                    </a:cubicBezTo>
                    <a:cubicBezTo>
                      <a:pt x="8" y="20"/>
                      <a:pt x="7" y="20"/>
                      <a:pt x="7" y="20"/>
                    </a:cubicBezTo>
                    <a:cubicBezTo>
                      <a:pt x="7" y="19"/>
                      <a:pt x="6" y="19"/>
                      <a:pt x="6" y="19"/>
                    </a:cubicBezTo>
                    <a:cubicBezTo>
                      <a:pt x="6" y="19"/>
                      <a:pt x="6" y="19"/>
                      <a:pt x="5" y="19"/>
                    </a:cubicBezTo>
                    <a:cubicBezTo>
                      <a:pt x="5" y="19"/>
                      <a:pt x="5" y="19"/>
                      <a:pt x="5" y="18"/>
                    </a:cubicBezTo>
                    <a:cubicBezTo>
                      <a:pt x="0" y="3"/>
                      <a:pt x="0" y="3"/>
                      <a:pt x="0" y="3"/>
                    </a:cubicBezTo>
                    <a:cubicBezTo>
                      <a:pt x="0" y="2"/>
                      <a:pt x="0" y="2"/>
                      <a:pt x="0" y="2"/>
                    </a:cubicBezTo>
                    <a:cubicBezTo>
                      <a:pt x="0" y="1"/>
                      <a:pt x="0" y="1"/>
                      <a:pt x="0" y="1"/>
                    </a:cubicBezTo>
                    <a:cubicBezTo>
                      <a:pt x="0" y="1"/>
                      <a:pt x="0" y="1"/>
                      <a:pt x="0" y="1"/>
                    </a:cubicBezTo>
                    <a:cubicBezTo>
                      <a:pt x="0" y="1"/>
                      <a:pt x="0" y="1"/>
                      <a:pt x="1" y="1"/>
                    </a:cubicBezTo>
                    <a:cubicBezTo>
                      <a:pt x="1" y="0"/>
                      <a:pt x="1" y="0"/>
                      <a:pt x="1" y="0"/>
                    </a:cubicBezTo>
                    <a:cubicBezTo>
                      <a:pt x="2" y="0"/>
                      <a:pt x="2" y="0"/>
                      <a:pt x="3" y="0"/>
                    </a:cubicBezTo>
                    <a:cubicBezTo>
                      <a:pt x="3" y="0"/>
                      <a:pt x="4" y="0"/>
                      <a:pt x="4" y="0"/>
                    </a:cubicBezTo>
                    <a:cubicBezTo>
                      <a:pt x="4" y="0"/>
                      <a:pt x="5" y="0"/>
                      <a:pt x="5" y="1"/>
                    </a:cubicBezTo>
                    <a:cubicBezTo>
                      <a:pt x="5" y="1"/>
                      <a:pt x="5" y="1"/>
                      <a:pt x="5" y="1"/>
                    </a:cubicBezTo>
                    <a:cubicBezTo>
                      <a:pt x="5" y="1"/>
                      <a:pt x="5" y="1"/>
                      <a:pt x="5" y="1"/>
                    </a:cubicBezTo>
                    <a:cubicBezTo>
                      <a:pt x="9" y="14"/>
                      <a:pt x="9" y="14"/>
                      <a:pt x="9" y="14"/>
                    </a:cubicBezTo>
                    <a:cubicBezTo>
                      <a:pt x="9" y="14"/>
                      <a:pt x="9" y="14"/>
                      <a:pt x="9" y="14"/>
                    </a:cubicBezTo>
                    <a:cubicBezTo>
                      <a:pt x="9" y="14"/>
                      <a:pt x="9" y="14"/>
                      <a:pt x="9" y="14"/>
                    </a:cubicBezTo>
                    <a:cubicBezTo>
                      <a:pt x="12" y="1"/>
                      <a:pt x="12" y="1"/>
                      <a:pt x="12" y="1"/>
                    </a:cubicBezTo>
                    <a:cubicBezTo>
                      <a:pt x="13" y="1"/>
                      <a:pt x="13" y="1"/>
                      <a:pt x="13" y="1"/>
                    </a:cubicBezTo>
                    <a:cubicBezTo>
                      <a:pt x="13" y="1"/>
                      <a:pt x="13" y="1"/>
                      <a:pt x="13" y="1"/>
                    </a:cubicBezTo>
                    <a:cubicBezTo>
                      <a:pt x="13" y="0"/>
                      <a:pt x="14" y="0"/>
                      <a:pt x="14" y="0"/>
                    </a:cubicBezTo>
                    <a:cubicBezTo>
                      <a:pt x="14" y="0"/>
                      <a:pt x="15" y="0"/>
                      <a:pt x="15" y="0"/>
                    </a:cubicBezTo>
                    <a:cubicBezTo>
                      <a:pt x="16" y="0"/>
                      <a:pt x="16" y="0"/>
                      <a:pt x="16" y="0"/>
                    </a:cubicBezTo>
                    <a:cubicBezTo>
                      <a:pt x="17" y="0"/>
                      <a:pt x="17" y="0"/>
                      <a:pt x="17" y="1"/>
                    </a:cubicBezTo>
                    <a:cubicBezTo>
                      <a:pt x="17" y="1"/>
                      <a:pt x="17" y="1"/>
                      <a:pt x="17" y="1"/>
                    </a:cubicBezTo>
                    <a:cubicBezTo>
                      <a:pt x="18" y="1"/>
                      <a:pt x="18" y="1"/>
                      <a:pt x="18" y="1"/>
                    </a:cubicBezTo>
                    <a:cubicBezTo>
                      <a:pt x="21" y="14"/>
                      <a:pt x="21" y="14"/>
                      <a:pt x="21" y="14"/>
                    </a:cubicBezTo>
                    <a:cubicBezTo>
                      <a:pt x="21" y="14"/>
                      <a:pt x="21" y="14"/>
                      <a:pt x="21" y="14"/>
                    </a:cubicBezTo>
                    <a:cubicBezTo>
                      <a:pt x="21" y="14"/>
                      <a:pt x="21" y="14"/>
                      <a:pt x="21" y="14"/>
                    </a:cubicBezTo>
                    <a:cubicBezTo>
                      <a:pt x="25" y="1"/>
                      <a:pt x="25" y="1"/>
                      <a:pt x="25" y="1"/>
                    </a:cubicBezTo>
                    <a:cubicBezTo>
                      <a:pt x="25" y="1"/>
                      <a:pt x="25" y="1"/>
                      <a:pt x="25" y="1"/>
                    </a:cubicBezTo>
                    <a:cubicBezTo>
                      <a:pt x="25" y="1"/>
                      <a:pt x="25" y="1"/>
                      <a:pt x="26" y="1"/>
                    </a:cubicBezTo>
                    <a:cubicBezTo>
                      <a:pt x="26" y="0"/>
                      <a:pt x="26" y="0"/>
                      <a:pt x="26" y="0"/>
                    </a:cubicBezTo>
                    <a:cubicBezTo>
                      <a:pt x="27" y="0"/>
                      <a:pt x="27" y="0"/>
                      <a:pt x="28" y="0"/>
                    </a:cubicBezTo>
                    <a:cubicBezTo>
                      <a:pt x="28" y="0"/>
                      <a:pt x="28" y="0"/>
                      <a:pt x="29" y="0"/>
                    </a:cubicBezTo>
                    <a:cubicBezTo>
                      <a:pt x="29" y="0"/>
                      <a:pt x="29" y="0"/>
                      <a:pt x="30" y="1"/>
                    </a:cubicBezTo>
                    <a:cubicBezTo>
                      <a:pt x="30" y="1"/>
                      <a:pt x="30" y="1"/>
                      <a:pt x="30" y="1"/>
                    </a:cubicBezTo>
                    <a:cubicBezTo>
                      <a:pt x="30" y="1"/>
                      <a:pt x="30" y="1"/>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31" name="Freeform 8843">
                <a:extLst>
                  <a:ext uri="{FF2B5EF4-FFF2-40B4-BE49-F238E27FC236}">
                    <a16:creationId xmlns:a16="http://schemas.microsoft.com/office/drawing/2014/main" id="{E32B884D-A20E-433A-A3F0-1900B62A3D66}"/>
                  </a:ext>
                </a:extLst>
              </p:cNvPr>
              <p:cNvSpPr>
                <a:spLocks/>
              </p:cNvSpPr>
              <p:nvPr/>
            </p:nvSpPr>
            <p:spPr bwMode="auto">
              <a:xfrm>
                <a:off x="-1990725" y="4333992"/>
                <a:ext cx="15875" cy="11113"/>
              </a:xfrm>
              <a:custGeom>
                <a:avLst/>
                <a:gdLst>
                  <a:gd name="T0" fmla="*/ 6 w 6"/>
                  <a:gd name="T1" fmla="*/ 0 h 4"/>
                  <a:gd name="T2" fmla="*/ 4 w 6"/>
                  <a:gd name="T3" fmla="*/ 0 h 4"/>
                  <a:gd name="T4" fmla="*/ 2 w 6"/>
                  <a:gd name="T5" fmla="*/ 0 h 4"/>
                  <a:gd name="T6" fmla="*/ 1 w 6"/>
                  <a:gd name="T7" fmla="*/ 0 h 4"/>
                  <a:gd name="T8" fmla="*/ 0 w 6"/>
                  <a:gd name="T9" fmla="*/ 1 h 4"/>
                  <a:gd name="T10" fmla="*/ 0 w 6"/>
                  <a:gd name="T11" fmla="*/ 2 h 4"/>
                  <a:gd name="T12" fmla="*/ 0 w 6"/>
                  <a:gd name="T13" fmla="*/ 3 h 4"/>
                  <a:gd name="T14" fmla="*/ 2 w 6"/>
                  <a:gd name="T15" fmla="*/ 4 h 4"/>
                  <a:gd name="T16" fmla="*/ 4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3" y="0"/>
                      <a:pt x="3" y="0"/>
                      <a:pt x="2" y="0"/>
                    </a:cubicBezTo>
                    <a:cubicBezTo>
                      <a:pt x="2" y="0"/>
                      <a:pt x="1" y="0"/>
                      <a:pt x="1" y="0"/>
                    </a:cubicBezTo>
                    <a:cubicBezTo>
                      <a:pt x="0" y="1"/>
                      <a:pt x="0" y="1"/>
                      <a:pt x="0" y="1"/>
                    </a:cubicBezTo>
                    <a:cubicBezTo>
                      <a:pt x="0" y="1"/>
                      <a:pt x="0" y="2"/>
                      <a:pt x="0" y="2"/>
                    </a:cubicBezTo>
                    <a:cubicBezTo>
                      <a:pt x="0" y="2"/>
                      <a:pt x="0" y="3"/>
                      <a:pt x="0" y="3"/>
                    </a:cubicBezTo>
                    <a:cubicBezTo>
                      <a:pt x="1" y="4"/>
                      <a:pt x="2" y="4"/>
                      <a:pt x="2" y="4"/>
                    </a:cubicBezTo>
                    <a:cubicBezTo>
                      <a:pt x="3" y="4"/>
                      <a:pt x="4" y="4"/>
                      <a:pt x="4" y="3"/>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32" name="Freeform 8844">
                <a:extLst>
                  <a:ext uri="{FF2B5EF4-FFF2-40B4-BE49-F238E27FC236}">
                    <a16:creationId xmlns:a16="http://schemas.microsoft.com/office/drawing/2014/main" id="{E495CB7B-CEDA-49C8-998C-30790A921003}"/>
                  </a:ext>
                </a:extLst>
              </p:cNvPr>
              <p:cNvSpPr>
                <a:spLocks/>
              </p:cNvSpPr>
              <p:nvPr/>
            </p:nvSpPr>
            <p:spPr bwMode="auto">
              <a:xfrm>
                <a:off x="-2003425" y="4303830"/>
                <a:ext cx="42863" cy="52388"/>
              </a:xfrm>
              <a:custGeom>
                <a:avLst/>
                <a:gdLst>
                  <a:gd name="T0" fmla="*/ 16 w 16"/>
                  <a:gd name="T1" fmla="*/ 19 h 20"/>
                  <a:gd name="T2" fmla="*/ 16 w 16"/>
                  <a:gd name="T3" fmla="*/ 19 h 20"/>
                  <a:gd name="T4" fmla="*/ 15 w 16"/>
                  <a:gd name="T5" fmla="*/ 19 h 20"/>
                  <a:gd name="T6" fmla="*/ 14 w 16"/>
                  <a:gd name="T7" fmla="*/ 20 h 20"/>
                  <a:gd name="T8" fmla="*/ 13 w 16"/>
                  <a:gd name="T9" fmla="*/ 19 h 20"/>
                  <a:gd name="T10" fmla="*/ 12 w 16"/>
                  <a:gd name="T11" fmla="*/ 19 h 20"/>
                  <a:gd name="T12" fmla="*/ 12 w 16"/>
                  <a:gd name="T13" fmla="*/ 19 h 20"/>
                  <a:gd name="T14" fmla="*/ 12 w 16"/>
                  <a:gd name="T15" fmla="*/ 17 h 20"/>
                  <a:gd name="T16" fmla="*/ 9 w 16"/>
                  <a:gd name="T17" fmla="*/ 19 h 20"/>
                  <a:gd name="T18" fmla="*/ 6 w 16"/>
                  <a:gd name="T19" fmla="*/ 20 h 20"/>
                  <a:gd name="T20" fmla="*/ 4 w 16"/>
                  <a:gd name="T21" fmla="*/ 19 h 20"/>
                  <a:gd name="T22" fmla="*/ 1 w 16"/>
                  <a:gd name="T23" fmla="*/ 18 h 20"/>
                  <a:gd name="T24" fmla="*/ 0 w 16"/>
                  <a:gd name="T25" fmla="*/ 16 h 20"/>
                  <a:gd name="T26" fmla="*/ 0 w 16"/>
                  <a:gd name="T27" fmla="*/ 14 h 20"/>
                  <a:gd name="T28" fmla="*/ 0 w 16"/>
                  <a:gd name="T29" fmla="*/ 11 h 20"/>
                  <a:gd name="T30" fmla="*/ 2 w 16"/>
                  <a:gd name="T31" fmla="*/ 9 h 20"/>
                  <a:gd name="T32" fmla="*/ 5 w 16"/>
                  <a:gd name="T33" fmla="*/ 8 h 20"/>
                  <a:gd name="T34" fmla="*/ 9 w 16"/>
                  <a:gd name="T35" fmla="*/ 8 h 20"/>
                  <a:gd name="T36" fmla="*/ 11 w 16"/>
                  <a:gd name="T37" fmla="*/ 8 h 20"/>
                  <a:gd name="T38" fmla="*/ 11 w 16"/>
                  <a:gd name="T39" fmla="*/ 7 h 20"/>
                  <a:gd name="T40" fmla="*/ 11 w 16"/>
                  <a:gd name="T41" fmla="*/ 6 h 20"/>
                  <a:gd name="T42" fmla="*/ 10 w 16"/>
                  <a:gd name="T43" fmla="*/ 5 h 20"/>
                  <a:gd name="T44" fmla="*/ 9 w 16"/>
                  <a:gd name="T45" fmla="*/ 4 h 20"/>
                  <a:gd name="T46" fmla="*/ 8 w 16"/>
                  <a:gd name="T47" fmla="*/ 4 h 20"/>
                  <a:gd name="T48" fmla="*/ 5 w 16"/>
                  <a:gd name="T49" fmla="*/ 4 h 20"/>
                  <a:gd name="T50" fmla="*/ 4 w 16"/>
                  <a:gd name="T51" fmla="*/ 5 h 20"/>
                  <a:gd name="T52" fmla="*/ 2 w 16"/>
                  <a:gd name="T53" fmla="*/ 6 h 20"/>
                  <a:gd name="T54" fmla="*/ 1 w 16"/>
                  <a:gd name="T55" fmla="*/ 6 h 20"/>
                  <a:gd name="T56" fmla="*/ 1 w 16"/>
                  <a:gd name="T57" fmla="*/ 6 h 20"/>
                  <a:gd name="T58" fmla="*/ 1 w 16"/>
                  <a:gd name="T59" fmla="*/ 6 h 20"/>
                  <a:gd name="T60" fmla="*/ 1 w 16"/>
                  <a:gd name="T61" fmla="*/ 5 h 20"/>
                  <a:gd name="T62" fmla="*/ 1 w 16"/>
                  <a:gd name="T63" fmla="*/ 4 h 20"/>
                  <a:gd name="T64" fmla="*/ 1 w 16"/>
                  <a:gd name="T65" fmla="*/ 3 h 20"/>
                  <a:gd name="T66" fmla="*/ 1 w 16"/>
                  <a:gd name="T67" fmla="*/ 3 h 20"/>
                  <a:gd name="T68" fmla="*/ 2 w 16"/>
                  <a:gd name="T69" fmla="*/ 2 h 20"/>
                  <a:gd name="T70" fmla="*/ 4 w 16"/>
                  <a:gd name="T71" fmla="*/ 1 h 20"/>
                  <a:gd name="T72" fmla="*/ 6 w 16"/>
                  <a:gd name="T73" fmla="*/ 1 h 20"/>
                  <a:gd name="T74" fmla="*/ 8 w 16"/>
                  <a:gd name="T75" fmla="*/ 0 h 20"/>
                  <a:gd name="T76" fmla="*/ 12 w 16"/>
                  <a:gd name="T77" fmla="*/ 1 h 20"/>
                  <a:gd name="T78" fmla="*/ 14 w 16"/>
                  <a:gd name="T79" fmla="*/ 2 h 20"/>
                  <a:gd name="T80" fmla="*/ 16 w 16"/>
                  <a:gd name="T81" fmla="*/ 4 h 20"/>
                  <a:gd name="T82" fmla="*/ 16 w 16"/>
                  <a:gd name="T83" fmla="*/ 7 h 20"/>
                  <a:gd name="T84" fmla="*/ 16 w 16"/>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20">
                    <a:moveTo>
                      <a:pt x="16" y="19"/>
                    </a:moveTo>
                    <a:cubicBezTo>
                      <a:pt x="16" y="19"/>
                      <a:pt x="16" y="19"/>
                      <a:pt x="16" y="19"/>
                    </a:cubicBezTo>
                    <a:cubicBezTo>
                      <a:pt x="16" y="19"/>
                      <a:pt x="16" y="19"/>
                      <a:pt x="15" y="19"/>
                    </a:cubicBezTo>
                    <a:cubicBezTo>
                      <a:pt x="15" y="20"/>
                      <a:pt x="15" y="20"/>
                      <a:pt x="14" y="20"/>
                    </a:cubicBezTo>
                    <a:cubicBezTo>
                      <a:pt x="14" y="20"/>
                      <a:pt x="13" y="20"/>
                      <a:pt x="13" y="19"/>
                    </a:cubicBezTo>
                    <a:cubicBezTo>
                      <a:pt x="13" y="19"/>
                      <a:pt x="12" y="19"/>
                      <a:pt x="12" y="19"/>
                    </a:cubicBezTo>
                    <a:cubicBezTo>
                      <a:pt x="12" y="19"/>
                      <a:pt x="12" y="19"/>
                      <a:pt x="12" y="19"/>
                    </a:cubicBezTo>
                    <a:cubicBezTo>
                      <a:pt x="12" y="17"/>
                      <a:pt x="12" y="17"/>
                      <a:pt x="12" y="17"/>
                    </a:cubicBezTo>
                    <a:cubicBezTo>
                      <a:pt x="11" y="18"/>
                      <a:pt x="10" y="19"/>
                      <a:pt x="9" y="19"/>
                    </a:cubicBezTo>
                    <a:cubicBezTo>
                      <a:pt x="8" y="19"/>
                      <a:pt x="7" y="20"/>
                      <a:pt x="6" y="20"/>
                    </a:cubicBezTo>
                    <a:cubicBezTo>
                      <a:pt x="5" y="20"/>
                      <a:pt x="4" y="19"/>
                      <a:pt x="4" y="19"/>
                    </a:cubicBezTo>
                    <a:cubicBezTo>
                      <a:pt x="3" y="19"/>
                      <a:pt x="2" y="19"/>
                      <a:pt x="1" y="18"/>
                    </a:cubicBezTo>
                    <a:cubicBezTo>
                      <a:pt x="1" y="18"/>
                      <a:pt x="0" y="17"/>
                      <a:pt x="0" y="16"/>
                    </a:cubicBezTo>
                    <a:cubicBezTo>
                      <a:pt x="0" y="16"/>
                      <a:pt x="0" y="15"/>
                      <a:pt x="0" y="14"/>
                    </a:cubicBezTo>
                    <a:cubicBezTo>
                      <a:pt x="0" y="13"/>
                      <a:pt x="0" y="12"/>
                      <a:pt x="0" y="11"/>
                    </a:cubicBezTo>
                    <a:cubicBezTo>
                      <a:pt x="1" y="11"/>
                      <a:pt x="1" y="10"/>
                      <a:pt x="2" y="9"/>
                    </a:cubicBezTo>
                    <a:cubicBezTo>
                      <a:pt x="3" y="9"/>
                      <a:pt x="4" y="9"/>
                      <a:pt x="5" y="8"/>
                    </a:cubicBezTo>
                    <a:cubicBezTo>
                      <a:pt x="6" y="8"/>
                      <a:pt x="8" y="8"/>
                      <a:pt x="9" y="8"/>
                    </a:cubicBezTo>
                    <a:cubicBezTo>
                      <a:pt x="11" y="8"/>
                      <a:pt x="11" y="8"/>
                      <a:pt x="11" y="8"/>
                    </a:cubicBezTo>
                    <a:cubicBezTo>
                      <a:pt x="11" y="7"/>
                      <a:pt x="11" y="7"/>
                      <a:pt x="11" y="7"/>
                    </a:cubicBezTo>
                    <a:cubicBezTo>
                      <a:pt x="11" y="7"/>
                      <a:pt x="11" y="6"/>
                      <a:pt x="11" y="6"/>
                    </a:cubicBezTo>
                    <a:cubicBezTo>
                      <a:pt x="11" y="5"/>
                      <a:pt x="11" y="5"/>
                      <a:pt x="10" y="5"/>
                    </a:cubicBezTo>
                    <a:cubicBezTo>
                      <a:pt x="10" y="5"/>
                      <a:pt x="10" y="4"/>
                      <a:pt x="9" y="4"/>
                    </a:cubicBezTo>
                    <a:cubicBezTo>
                      <a:pt x="9" y="4"/>
                      <a:pt x="8" y="4"/>
                      <a:pt x="8" y="4"/>
                    </a:cubicBezTo>
                    <a:cubicBezTo>
                      <a:pt x="7" y="4"/>
                      <a:pt x="6" y="4"/>
                      <a:pt x="5" y="4"/>
                    </a:cubicBezTo>
                    <a:cubicBezTo>
                      <a:pt x="5" y="5"/>
                      <a:pt x="4" y="5"/>
                      <a:pt x="4" y="5"/>
                    </a:cubicBezTo>
                    <a:cubicBezTo>
                      <a:pt x="3" y="5"/>
                      <a:pt x="3" y="6"/>
                      <a:pt x="2" y="6"/>
                    </a:cubicBezTo>
                    <a:cubicBezTo>
                      <a:pt x="2" y="6"/>
                      <a:pt x="2" y="6"/>
                      <a:pt x="1" y="6"/>
                    </a:cubicBezTo>
                    <a:cubicBezTo>
                      <a:pt x="1" y="6"/>
                      <a:pt x="1"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3"/>
                    </a:cubicBezTo>
                    <a:cubicBezTo>
                      <a:pt x="1" y="2"/>
                      <a:pt x="2" y="2"/>
                      <a:pt x="2" y="2"/>
                    </a:cubicBezTo>
                    <a:cubicBezTo>
                      <a:pt x="3" y="2"/>
                      <a:pt x="3" y="1"/>
                      <a:pt x="4" y="1"/>
                    </a:cubicBezTo>
                    <a:cubicBezTo>
                      <a:pt x="4" y="1"/>
                      <a:pt x="5" y="1"/>
                      <a:pt x="6" y="1"/>
                    </a:cubicBezTo>
                    <a:cubicBezTo>
                      <a:pt x="7" y="0"/>
                      <a:pt x="7" y="0"/>
                      <a:pt x="8" y="0"/>
                    </a:cubicBezTo>
                    <a:cubicBezTo>
                      <a:pt x="10" y="0"/>
                      <a:pt x="11" y="0"/>
                      <a:pt x="12" y="1"/>
                    </a:cubicBezTo>
                    <a:cubicBezTo>
                      <a:pt x="13" y="1"/>
                      <a:pt x="14" y="1"/>
                      <a:pt x="14" y="2"/>
                    </a:cubicBezTo>
                    <a:cubicBezTo>
                      <a:pt x="15" y="3"/>
                      <a:pt x="16" y="3"/>
                      <a:pt x="16" y="4"/>
                    </a:cubicBezTo>
                    <a:cubicBezTo>
                      <a:pt x="16" y="5"/>
                      <a:pt x="16" y="6"/>
                      <a:pt x="16" y="7"/>
                    </a:cubicBezTo>
                    <a:cubicBezTo>
                      <a:pt x="16" y="19"/>
                      <a:pt x="16" y="19"/>
                      <a:pt x="16"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33" name="Freeform 8845">
                <a:extLst>
                  <a:ext uri="{FF2B5EF4-FFF2-40B4-BE49-F238E27FC236}">
                    <a16:creationId xmlns:a16="http://schemas.microsoft.com/office/drawing/2014/main" id="{B7227A4F-F6B7-437D-9414-02264D931BDC}"/>
                  </a:ext>
                </a:extLst>
              </p:cNvPr>
              <p:cNvSpPr>
                <a:spLocks/>
              </p:cNvSpPr>
              <p:nvPr/>
            </p:nvSpPr>
            <p:spPr bwMode="auto">
              <a:xfrm>
                <a:off x="-2409825" y="4284780"/>
                <a:ext cx="53975" cy="71438"/>
              </a:xfrm>
              <a:custGeom>
                <a:avLst/>
                <a:gdLst>
                  <a:gd name="T0" fmla="*/ 20 w 20"/>
                  <a:gd name="T1" fmla="*/ 23 h 27"/>
                  <a:gd name="T2" fmla="*/ 20 w 20"/>
                  <a:gd name="T3" fmla="*/ 23 h 27"/>
                  <a:gd name="T4" fmla="*/ 20 w 20"/>
                  <a:gd name="T5" fmla="*/ 24 h 27"/>
                  <a:gd name="T6" fmla="*/ 19 w 20"/>
                  <a:gd name="T7" fmla="*/ 24 h 27"/>
                  <a:gd name="T8" fmla="*/ 19 w 20"/>
                  <a:gd name="T9" fmla="*/ 25 h 27"/>
                  <a:gd name="T10" fmla="*/ 18 w 20"/>
                  <a:gd name="T11" fmla="*/ 25 h 27"/>
                  <a:gd name="T12" fmla="*/ 17 w 20"/>
                  <a:gd name="T13" fmla="*/ 26 h 27"/>
                  <a:gd name="T14" fmla="*/ 15 w 20"/>
                  <a:gd name="T15" fmla="*/ 27 h 27"/>
                  <a:gd name="T16" fmla="*/ 12 w 20"/>
                  <a:gd name="T17" fmla="*/ 27 h 27"/>
                  <a:gd name="T18" fmla="*/ 7 w 20"/>
                  <a:gd name="T19" fmla="*/ 26 h 27"/>
                  <a:gd name="T20" fmla="*/ 3 w 20"/>
                  <a:gd name="T21" fmla="*/ 24 h 27"/>
                  <a:gd name="T22" fmla="*/ 1 w 20"/>
                  <a:gd name="T23" fmla="*/ 19 h 27"/>
                  <a:gd name="T24" fmla="*/ 0 w 20"/>
                  <a:gd name="T25" fmla="*/ 14 h 27"/>
                  <a:gd name="T26" fmla="*/ 1 w 20"/>
                  <a:gd name="T27" fmla="*/ 8 h 27"/>
                  <a:gd name="T28" fmla="*/ 4 w 20"/>
                  <a:gd name="T29" fmla="*/ 3 h 27"/>
                  <a:gd name="T30" fmla="*/ 7 w 20"/>
                  <a:gd name="T31" fmla="*/ 1 h 27"/>
                  <a:gd name="T32" fmla="*/ 12 w 20"/>
                  <a:gd name="T33" fmla="*/ 0 h 27"/>
                  <a:gd name="T34" fmla="*/ 15 w 20"/>
                  <a:gd name="T35" fmla="*/ 0 h 27"/>
                  <a:gd name="T36" fmla="*/ 16 w 20"/>
                  <a:gd name="T37" fmla="*/ 0 h 27"/>
                  <a:gd name="T38" fmla="*/ 18 w 20"/>
                  <a:gd name="T39" fmla="*/ 1 h 27"/>
                  <a:gd name="T40" fmla="*/ 19 w 20"/>
                  <a:gd name="T41" fmla="*/ 2 h 27"/>
                  <a:gd name="T42" fmla="*/ 19 w 20"/>
                  <a:gd name="T43" fmla="*/ 2 h 27"/>
                  <a:gd name="T44" fmla="*/ 19 w 20"/>
                  <a:gd name="T45" fmla="*/ 3 h 27"/>
                  <a:gd name="T46" fmla="*/ 20 w 20"/>
                  <a:gd name="T47" fmla="*/ 3 h 27"/>
                  <a:gd name="T48" fmla="*/ 20 w 20"/>
                  <a:gd name="T49" fmla="*/ 4 h 27"/>
                  <a:gd name="T50" fmla="*/ 20 w 20"/>
                  <a:gd name="T51" fmla="*/ 5 h 27"/>
                  <a:gd name="T52" fmla="*/ 19 w 20"/>
                  <a:gd name="T53" fmla="*/ 6 h 27"/>
                  <a:gd name="T54" fmla="*/ 19 w 20"/>
                  <a:gd name="T55" fmla="*/ 6 h 27"/>
                  <a:gd name="T56" fmla="*/ 19 w 20"/>
                  <a:gd name="T57" fmla="*/ 6 h 27"/>
                  <a:gd name="T58" fmla="*/ 18 w 20"/>
                  <a:gd name="T59" fmla="*/ 6 h 27"/>
                  <a:gd name="T60" fmla="*/ 17 w 20"/>
                  <a:gd name="T61" fmla="*/ 5 h 27"/>
                  <a:gd name="T62" fmla="*/ 15 w 20"/>
                  <a:gd name="T63" fmla="*/ 5 h 27"/>
                  <a:gd name="T64" fmla="*/ 13 w 20"/>
                  <a:gd name="T65" fmla="*/ 4 h 27"/>
                  <a:gd name="T66" fmla="*/ 10 w 20"/>
                  <a:gd name="T67" fmla="*/ 5 h 27"/>
                  <a:gd name="T68" fmla="*/ 8 w 20"/>
                  <a:gd name="T69" fmla="*/ 7 h 27"/>
                  <a:gd name="T70" fmla="*/ 6 w 20"/>
                  <a:gd name="T71" fmla="*/ 10 h 27"/>
                  <a:gd name="T72" fmla="*/ 6 w 20"/>
                  <a:gd name="T73" fmla="*/ 13 h 27"/>
                  <a:gd name="T74" fmla="*/ 6 w 20"/>
                  <a:gd name="T75" fmla="*/ 17 h 27"/>
                  <a:gd name="T76" fmla="*/ 8 w 20"/>
                  <a:gd name="T77" fmla="*/ 20 h 27"/>
                  <a:gd name="T78" fmla="*/ 10 w 20"/>
                  <a:gd name="T79" fmla="*/ 22 h 27"/>
                  <a:gd name="T80" fmla="*/ 13 w 20"/>
                  <a:gd name="T81" fmla="*/ 22 h 27"/>
                  <a:gd name="T82" fmla="*/ 15 w 20"/>
                  <a:gd name="T83" fmla="*/ 22 h 27"/>
                  <a:gd name="T84" fmla="*/ 17 w 20"/>
                  <a:gd name="T85" fmla="*/ 21 h 27"/>
                  <a:gd name="T86" fmla="*/ 18 w 20"/>
                  <a:gd name="T87" fmla="*/ 21 h 27"/>
                  <a:gd name="T88" fmla="*/ 19 w 20"/>
                  <a:gd name="T89" fmla="*/ 20 h 27"/>
                  <a:gd name="T90" fmla="*/ 19 w 20"/>
                  <a:gd name="T91" fmla="*/ 20 h 27"/>
                  <a:gd name="T92" fmla="*/ 20 w 20"/>
                  <a:gd name="T93" fmla="*/ 21 h 27"/>
                  <a:gd name="T94" fmla="*/ 20 w 20"/>
                  <a:gd name="T95" fmla="*/ 21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3"/>
                    </a:cubicBezTo>
                    <a:cubicBezTo>
                      <a:pt x="20" y="24"/>
                      <a:pt x="20" y="24"/>
                      <a:pt x="20" y="24"/>
                    </a:cubicBezTo>
                    <a:cubicBezTo>
                      <a:pt x="20" y="24"/>
                      <a:pt x="19" y="24"/>
                      <a:pt x="19" y="24"/>
                    </a:cubicBezTo>
                    <a:cubicBezTo>
                      <a:pt x="19" y="25"/>
                      <a:pt x="19" y="25"/>
                      <a:pt x="19" y="25"/>
                    </a:cubicBezTo>
                    <a:cubicBezTo>
                      <a:pt x="19" y="25"/>
                      <a:pt x="19" y="25"/>
                      <a:pt x="18" y="25"/>
                    </a:cubicBezTo>
                    <a:cubicBezTo>
                      <a:pt x="18" y="26"/>
                      <a:pt x="17" y="26"/>
                      <a:pt x="17" y="26"/>
                    </a:cubicBezTo>
                    <a:cubicBezTo>
                      <a:pt x="16" y="26"/>
                      <a:pt x="15" y="27"/>
                      <a:pt x="15" y="27"/>
                    </a:cubicBezTo>
                    <a:cubicBezTo>
                      <a:pt x="14" y="27"/>
                      <a:pt x="13" y="27"/>
                      <a:pt x="12" y="27"/>
                    </a:cubicBezTo>
                    <a:cubicBezTo>
                      <a:pt x="10" y="27"/>
                      <a:pt x="8" y="27"/>
                      <a:pt x="7" y="26"/>
                    </a:cubicBezTo>
                    <a:cubicBezTo>
                      <a:pt x="6" y="26"/>
                      <a:pt x="4" y="25"/>
                      <a:pt x="3" y="24"/>
                    </a:cubicBezTo>
                    <a:cubicBezTo>
                      <a:pt x="2" y="23"/>
                      <a:pt x="1" y="21"/>
                      <a:pt x="1" y="19"/>
                    </a:cubicBezTo>
                    <a:cubicBezTo>
                      <a:pt x="0" y="18"/>
                      <a:pt x="0" y="16"/>
                      <a:pt x="0" y="14"/>
                    </a:cubicBezTo>
                    <a:cubicBezTo>
                      <a:pt x="0" y="11"/>
                      <a:pt x="0" y="9"/>
                      <a:pt x="1" y="8"/>
                    </a:cubicBezTo>
                    <a:cubicBezTo>
                      <a:pt x="2" y="6"/>
                      <a:pt x="2" y="4"/>
                      <a:pt x="4" y="3"/>
                    </a:cubicBezTo>
                    <a:cubicBezTo>
                      <a:pt x="5" y="2"/>
                      <a:pt x="6" y="1"/>
                      <a:pt x="7" y="1"/>
                    </a:cubicBezTo>
                    <a:cubicBezTo>
                      <a:pt x="9" y="0"/>
                      <a:pt x="11" y="0"/>
                      <a:pt x="12" y="0"/>
                    </a:cubicBezTo>
                    <a:cubicBezTo>
                      <a:pt x="13" y="0"/>
                      <a:pt x="14" y="0"/>
                      <a:pt x="15" y="0"/>
                    </a:cubicBezTo>
                    <a:cubicBezTo>
                      <a:pt x="15" y="0"/>
                      <a:pt x="16" y="0"/>
                      <a:pt x="16" y="0"/>
                    </a:cubicBezTo>
                    <a:cubicBezTo>
                      <a:pt x="17" y="0"/>
                      <a:pt x="18" y="1"/>
                      <a:pt x="18" y="1"/>
                    </a:cubicBezTo>
                    <a:cubicBezTo>
                      <a:pt x="18" y="1"/>
                      <a:pt x="19" y="1"/>
                      <a:pt x="19" y="2"/>
                    </a:cubicBezTo>
                    <a:cubicBezTo>
                      <a:pt x="19" y="2"/>
                      <a:pt x="19" y="2"/>
                      <a:pt x="19" y="2"/>
                    </a:cubicBezTo>
                    <a:cubicBezTo>
                      <a:pt x="19" y="2"/>
                      <a:pt x="19" y="2"/>
                      <a:pt x="19" y="3"/>
                    </a:cubicBezTo>
                    <a:cubicBezTo>
                      <a:pt x="20" y="3"/>
                      <a:pt x="20" y="3"/>
                      <a:pt x="20" y="3"/>
                    </a:cubicBezTo>
                    <a:cubicBezTo>
                      <a:pt x="20" y="4"/>
                      <a:pt x="20" y="4"/>
                      <a:pt x="20" y="4"/>
                    </a:cubicBezTo>
                    <a:cubicBezTo>
                      <a:pt x="20" y="5"/>
                      <a:pt x="20" y="5"/>
                      <a:pt x="20" y="5"/>
                    </a:cubicBezTo>
                    <a:cubicBezTo>
                      <a:pt x="20" y="6"/>
                      <a:pt x="19" y="6"/>
                      <a:pt x="19" y="6"/>
                    </a:cubicBezTo>
                    <a:cubicBezTo>
                      <a:pt x="19" y="6"/>
                      <a:pt x="19" y="6"/>
                      <a:pt x="19" y="6"/>
                    </a:cubicBezTo>
                    <a:cubicBezTo>
                      <a:pt x="19" y="6"/>
                      <a:pt x="19" y="6"/>
                      <a:pt x="19" y="6"/>
                    </a:cubicBezTo>
                    <a:cubicBezTo>
                      <a:pt x="19" y="6"/>
                      <a:pt x="18" y="6"/>
                      <a:pt x="18" y="6"/>
                    </a:cubicBezTo>
                    <a:cubicBezTo>
                      <a:pt x="18" y="6"/>
                      <a:pt x="17" y="6"/>
                      <a:pt x="17" y="5"/>
                    </a:cubicBezTo>
                    <a:cubicBezTo>
                      <a:pt x="16" y="5"/>
                      <a:pt x="16" y="5"/>
                      <a:pt x="15" y="5"/>
                    </a:cubicBezTo>
                    <a:cubicBezTo>
                      <a:pt x="14" y="4"/>
                      <a:pt x="14" y="4"/>
                      <a:pt x="13" y="4"/>
                    </a:cubicBezTo>
                    <a:cubicBezTo>
                      <a:pt x="12" y="4"/>
                      <a:pt x="11" y="4"/>
                      <a:pt x="10" y="5"/>
                    </a:cubicBezTo>
                    <a:cubicBezTo>
                      <a:pt x="9" y="5"/>
                      <a:pt x="8" y="6"/>
                      <a:pt x="8" y="7"/>
                    </a:cubicBezTo>
                    <a:cubicBezTo>
                      <a:pt x="7" y="7"/>
                      <a:pt x="7" y="8"/>
                      <a:pt x="6" y="10"/>
                    </a:cubicBezTo>
                    <a:cubicBezTo>
                      <a:pt x="6" y="11"/>
                      <a:pt x="6" y="12"/>
                      <a:pt x="6" y="13"/>
                    </a:cubicBezTo>
                    <a:cubicBezTo>
                      <a:pt x="6" y="15"/>
                      <a:pt x="6" y="16"/>
                      <a:pt x="6" y="17"/>
                    </a:cubicBezTo>
                    <a:cubicBezTo>
                      <a:pt x="7" y="19"/>
                      <a:pt x="7" y="19"/>
                      <a:pt x="8" y="20"/>
                    </a:cubicBezTo>
                    <a:cubicBezTo>
                      <a:pt x="8" y="21"/>
                      <a:pt x="9" y="21"/>
                      <a:pt x="10" y="22"/>
                    </a:cubicBezTo>
                    <a:cubicBezTo>
                      <a:pt x="11" y="22"/>
                      <a:pt x="12" y="22"/>
                      <a:pt x="13" y="22"/>
                    </a:cubicBezTo>
                    <a:cubicBezTo>
                      <a:pt x="14" y="22"/>
                      <a:pt x="15" y="22"/>
                      <a:pt x="15" y="22"/>
                    </a:cubicBezTo>
                    <a:cubicBezTo>
                      <a:pt x="16" y="22"/>
                      <a:pt x="17" y="22"/>
                      <a:pt x="17" y="21"/>
                    </a:cubicBezTo>
                    <a:cubicBezTo>
                      <a:pt x="18" y="21"/>
                      <a:pt x="18" y="21"/>
                      <a:pt x="18" y="21"/>
                    </a:cubicBezTo>
                    <a:cubicBezTo>
                      <a:pt x="19" y="20"/>
                      <a:pt x="19" y="20"/>
                      <a:pt x="19" y="20"/>
                    </a:cubicBezTo>
                    <a:cubicBezTo>
                      <a:pt x="19" y="20"/>
                      <a:pt x="19" y="20"/>
                      <a:pt x="19" y="20"/>
                    </a:cubicBezTo>
                    <a:cubicBezTo>
                      <a:pt x="19" y="20"/>
                      <a:pt x="19" y="20"/>
                      <a:pt x="20" y="21"/>
                    </a:cubicBezTo>
                    <a:cubicBezTo>
                      <a:pt x="20" y="21"/>
                      <a:pt x="20" y="21"/>
                      <a:pt x="20" y="21"/>
                    </a:cubicBezTo>
                    <a:cubicBezTo>
                      <a:pt x="20" y="22"/>
                      <a:pt x="20" y="22"/>
                      <a:pt x="20"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4" name="Freeform 8846">
                <a:extLst>
                  <a:ext uri="{FF2B5EF4-FFF2-40B4-BE49-F238E27FC236}">
                    <a16:creationId xmlns:a16="http://schemas.microsoft.com/office/drawing/2014/main" id="{EB29F224-0199-4D2C-AF51-C8B4367D1071}"/>
                  </a:ext>
                </a:extLst>
              </p:cNvPr>
              <p:cNvSpPr>
                <a:spLocks/>
              </p:cNvSpPr>
              <p:nvPr/>
            </p:nvSpPr>
            <p:spPr bwMode="auto">
              <a:xfrm>
                <a:off x="-2347913" y="4280017"/>
                <a:ext cx="47625" cy="76200"/>
              </a:xfrm>
              <a:custGeom>
                <a:avLst/>
                <a:gdLst>
                  <a:gd name="T0" fmla="*/ 18 w 18"/>
                  <a:gd name="T1" fmla="*/ 28 h 29"/>
                  <a:gd name="T2" fmla="*/ 18 w 18"/>
                  <a:gd name="T3" fmla="*/ 28 h 29"/>
                  <a:gd name="T4" fmla="*/ 17 w 18"/>
                  <a:gd name="T5" fmla="*/ 28 h 29"/>
                  <a:gd name="T6" fmla="*/ 16 w 18"/>
                  <a:gd name="T7" fmla="*/ 29 h 29"/>
                  <a:gd name="T8" fmla="*/ 15 w 18"/>
                  <a:gd name="T9" fmla="*/ 29 h 29"/>
                  <a:gd name="T10" fmla="*/ 14 w 18"/>
                  <a:gd name="T11" fmla="*/ 29 h 29"/>
                  <a:gd name="T12" fmla="*/ 13 w 18"/>
                  <a:gd name="T13" fmla="*/ 28 h 29"/>
                  <a:gd name="T14" fmla="*/ 13 w 18"/>
                  <a:gd name="T15" fmla="*/ 28 h 29"/>
                  <a:gd name="T16" fmla="*/ 13 w 18"/>
                  <a:gd name="T17" fmla="*/ 28 h 29"/>
                  <a:gd name="T18" fmla="*/ 13 w 18"/>
                  <a:gd name="T19" fmla="*/ 17 h 29"/>
                  <a:gd name="T20" fmla="*/ 12 w 18"/>
                  <a:gd name="T21" fmla="*/ 15 h 29"/>
                  <a:gd name="T22" fmla="*/ 12 w 18"/>
                  <a:gd name="T23" fmla="*/ 14 h 29"/>
                  <a:gd name="T24" fmla="*/ 11 w 18"/>
                  <a:gd name="T25" fmla="*/ 13 h 29"/>
                  <a:gd name="T26" fmla="*/ 9 w 18"/>
                  <a:gd name="T27" fmla="*/ 13 h 29"/>
                  <a:gd name="T28" fmla="*/ 7 w 18"/>
                  <a:gd name="T29" fmla="*/ 14 h 29"/>
                  <a:gd name="T30" fmla="*/ 5 w 18"/>
                  <a:gd name="T31" fmla="*/ 16 h 29"/>
                  <a:gd name="T32" fmla="*/ 5 w 18"/>
                  <a:gd name="T33" fmla="*/ 28 h 29"/>
                  <a:gd name="T34" fmla="*/ 5 w 18"/>
                  <a:gd name="T35" fmla="*/ 28 h 29"/>
                  <a:gd name="T36" fmla="*/ 5 w 18"/>
                  <a:gd name="T37" fmla="*/ 28 h 29"/>
                  <a:gd name="T38" fmla="*/ 4 w 18"/>
                  <a:gd name="T39" fmla="*/ 29 h 29"/>
                  <a:gd name="T40" fmla="*/ 3 w 18"/>
                  <a:gd name="T41" fmla="*/ 29 h 29"/>
                  <a:gd name="T42" fmla="*/ 2 w 18"/>
                  <a:gd name="T43" fmla="*/ 29 h 29"/>
                  <a:gd name="T44" fmla="*/ 1 w 18"/>
                  <a:gd name="T45" fmla="*/ 28 h 29"/>
                  <a:gd name="T46" fmla="*/ 0 w 18"/>
                  <a:gd name="T47" fmla="*/ 28 h 29"/>
                  <a:gd name="T48" fmla="*/ 0 w 18"/>
                  <a:gd name="T49" fmla="*/ 28 h 29"/>
                  <a:gd name="T50" fmla="*/ 0 w 18"/>
                  <a:gd name="T51" fmla="*/ 1 h 29"/>
                  <a:gd name="T52" fmla="*/ 0 w 18"/>
                  <a:gd name="T53" fmla="*/ 1 h 29"/>
                  <a:gd name="T54" fmla="*/ 1 w 18"/>
                  <a:gd name="T55" fmla="*/ 0 h 29"/>
                  <a:gd name="T56" fmla="*/ 2 w 18"/>
                  <a:gd name="T57" fmla="*/ 0 h 29"/>
                  <a:gd name="T58" fmla="*/ 3 w 18"/>
                  <a:gd name="T59" fmla="*/ 0 h 29"/>
                  <a:gd name="T60" fmla="*/ 4 w 18"/>
                  <a:gd name="T61" fmla="*/ 0 h 29"/>
                  <a:gd name="T62" fmla="*/ 5 w 18"/>
                  <a:gd name="T63" fmla="*/ 0 h 29"/>
                  <a:gd name="T64" fmla="*/ 5 w 18"/>
                  <a:gd name="T65" fmla="*/ 1 h 29"/>
                  <a:gd name="T66" fmla="*/ 5 w 18"/>
                  <a:gd name="T67" fmla="*/ 1 h 29"/>
                  <a:gd name="T68" fmla="*/ 5 w 18"/>
                  <a:gd name="T69" fmla="*/ 11 h 29"/>
                  <a:gd name="T70" fmla="*/ 8 w 18"/>
                  <a:gd name="T71" fmla="*/ 9 h 29"/>
                  <a:gd name="T72" fmla="*/ 11 w 18"/>
                  <a:gd name="T73" fmla="*/ 8 h 29"/>
                  <a:gd name="T74" fmla="*/ 14 w 18"/>
                  <a:gd name="T75" fmla="*/ 9 h 29"/>
                  <a:gd name="T76" fmla="*/ 16 w 18"/>
                  <a:gd name="T77" fmla="*/ 11 h 29"/>
                  <a:gd name="T78" fmla="*/ 17 w 18"/>
                  <a:gd name="T79" fmla="*/ 13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8"/>
                    </a:cubicBezTo>
                    <a:cubicBezTo>
                      <a:pt x="17" y="28"/>
                      <a:pt x="17" y="28"/>
                      <a:pt x="17" y="28"/>
                    </a:cubicBezTo>
                    <a:cubicBezTo>
                      <a:pt x="17" y="29"/>
                      <a:pt x="17" y="29"/>
                      <a:pt x="16" y="29"/>
                    </a:cubicBezTo>
                    <a:cubicBezTo>
                      <a:pt x="16" y="29"/>
                      <a:pt x="16" y="29"/>
                      <a:pt x="15" y="29"/>
                    </a:cubicBezTo>
                    <a:cubicBezTo>
                      <a:pt x="15" y="29"/>
                      <a:pt x="14" y="29"/>
                      <a:pt x="14" y="29"/>
                    </a:cubicBezTo>
                    <a:cubicBezTo>
                      <a:pt x="14" y="29"/>
                      <a:pt x="13" y="29"/>
                      <a:pt x="13" y="28"/>
                    </a:cubicBezTo>
                    <a:cubicBezTo>
                      <a:pt x="13" y="28"/>
                      <a:pt x="13" y="28"/>
                      <a:pt x="13" y="28"/>
                    </a:cubicBezTo>
                    <a:cubicBezTo>
                      <a:pt x="13" y="28"/>
                      <a:pt x="13" y="28"/>
                      <a:pt x="13" y="28"/>
                    </a:cubicBezTo>
                    <a:cubicBezTo>
                      <a:pt x="13" y="17"/>
                      <a:pt x="13" y="17"/>
                      <a:pt x="13" y="17"/>
                    </a:cubicBezTo>
                    <a:cubicBezTo>
                      <a:pt x="13" y="17"/>
                      <a:pt x="12" y="16"/>
                      <a:pt x="12" y="15"/>
                    </a:cubicBezTo>
                    <a:cubicBezTo>
                      <a:pt x="12" y="15"/>
                      <a:pt x="12" y="14"/>
                      <a:pt x="12" y="14"/>
                    </a:cubicBezTo>
                    <a:cubicBezTo>
                      <a:pt x="12" y="14"/>
                      <a:pt x="11" y="13"/>
                      <a:pt x="11" y="13"/>
                    </a:cubicBezTo>
                    <a:cubicBezTo>
                      <a:pt x="10" y="13"/>
                      <a:pt x="10" y="13"/>
                      <a:pt x="9" y="13"/>
                    </a:cubicBezTo>
                    <a:cubicBezTo>
                      <a:pt x="9" y="13"/>
                      <a:pt x="8" y="13"/>
                      <a:pt x="7" y="14"/>
                    </a:cubicBezTo>
                    <a:cubicBezTo>
                      <a:pt x="7" y="14"/>
                      <a:pt x="6" y="15"/>
                      <a:pt x="5" y="16"/>
                    </a:cubicBezTo>
                    <a:cubicBezTo>
                      <a:pt x="5" y="28"/>
                      <a:pt x="5" y="28"/>
                      <a:pt x="5" y="28"/>
                    </a:cubicBezTo>
                    <a:cubicBezTo>
                      <a:pt x="5" y="28"/>
                      <a:pt x="5" y="28"/>
                      <a:pt x="5" y="28"/>
                    </a:cubicBezTo>
                    <a:cubicBezTo>
                      <a:pt x="5" y="28"/>
                      <a:pt x="5" y="28"/>
                      <a:pt x="5" y="28"/>
                    </a:cubicBezTo>
                    <a:cubicBezTo>
                      <a:pt x="5" y="29"/>
                      <a:pt x="4" y="29"/>
                      <a:pt x="4" y="29"/>
                    </a:cubicBezTo>
                    <a:cubicBezTo>
                      <a:pt x="4" y="29"/>
                      <a:pt x="3" y="29"/>
                      <a:pt x="3" y="29"/>
                    </a:cubicBezTo>
                    <a:cubicBezTo>
                      <a:pt x="2" y="29"/>
                      <a:pt x="2" y="29"/>
                      <a:pt x="2" y="29"/>
                    </a:cubicBezTo>
                    <a:cubicBezTo>
                      <a:pt x="1" y="29"/>
                      <a:pt x="1" y="29"/>
                      <a:pt x="1" y="28"/>
                    </a:cubicBezTo>
                    <a:cubicBezTo>
                      <a:pt x="1" y="28"/>
                      <a:pt x="0" y="28"/>
                      <a:pt x="0" y="28"/>
                    </a:cubicBezTo>
                    <a:cubicBezTo>
                      <a:pt x="0" y="28"/>
                      <a:pt x="0" y="28"/>
                      <a:pt x="0" y="28"/>
                    </a:cubicBezTo>
                    <a:cubicBezTo>
                      <a:pt x="0" y="1"/>
                      <a:pt x="0" y="1"/>
                      <a:pt x="0" y="1"/>
                    </a:cubicBezTo>
                    <a:cubicBezTo>
                      <a:pt x="0" y="1"/>
                      <a:pt x="0" y="1"/>
                      <a:pt x="0" y="1"/>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5" y="11"/>
                      <a:pt x="5" y="11"/>
                      <a:pt x="5" y="11"/>
                    </a:cubicBezTo>
                    <a:cubicBezTo>
                      <a:pt x="6" y="10"/>
                      <a:pt x="7" y="9"/>
                      <a:pt x="8" y="9"/>
                    </a:cubicBezTo>
                    <a:cubicBezTo>
                      <a:pt x="9" y="9"/>
                      <a:pt x="10" y="8"/>
                      <a:pt x="11" y="8"/>
                    </a:cubicBezTo>
                    <a:cubicBezTo>
                      <a:pt x="12" y="8"/>
                      <a:pt x="13" y="9"/>
                      <a:pt x="14" y="9"/>
                    </a:cubicBezTo>
                    <a:cubicBezTo>
                      <a:pt x="15" y="9"/>
                      <a:pt x="16" y="10"/>
                      <a:pt x="16" y="11"/>
                    </a:cubicBezTo>
                    <a:cubicBezTo>
                      <a:pt x="17" y="11"/>
                      <a:pt x="17" y="12"/>
                      <a:pt x="17" y="13"/>
                    </a:cubicBezTo>
                    <a:cubicBezTo>
                      <a:pt x="18" y="14"/>
                      <a:pt x="18" y="15"/>
                      <a:pt x="18" y="17"/>
                    </a:cubicBezTo>
                    <a:lnTo>
                      <a:pt x="18"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5" name="Freeform 8847">
                <a:extLst>
                  <a:ext uri="{FF2B5EF4-FFF2-40B4-BE49-F238E27FC236}">
                    <a16:creationId xmlns:a16="http://schemas.microsoft.com/office/drawing/2014/main" id="{AE683AA9-7652-41B9-8076-A72A5D83B0C5}"/>
                  </a:ext>
                </a:extLst>
              </p:cNvPr>
              <p:cNvSpPr>
                <a:spLocks noEditPoints="1"/>
              </p:cNvSpPr>
              <p:nvPr/>
            </p:nvSpPr>
            <p:spPr bwMode="auto">
              <a:xfrm>
                <a:off x="-2289175" y="4281605"/>
                <a:ext cx="15875" cy="74613"/>
              </a:xfrm>
              <a:custGeom>
                <a:avLst/>
                <a:gdLst>
                  <a:gd name="T0" fmla="*/ 6 w 6"/>
                  <a:gd name="T1" fmla="*/ 2 h 28"/>
                  <a:gd name="T2" fmla="*/ 6 w 6"/>
                  <a:gd name="T3" fmla="*/ 5 h 28"/>
                  <a:gd name="T4" fmla="*/ 3 w 6"/>
                  <a:gd name="T5" fmla="*/ 5 h 28"/>
                  <a:gd name="T6" fmla="*/ 1 w 6"/>
                  <a:gd name="T7" fmla="*/ 5 h 28"/>
                  <a:gd name="T8" fmla="*/ 0 w 6"/>
                  <a:gd name="T9" fmla="*/ 3 h 28"/>
                  <a:gd name="T10" fmla="*/ 1 w 6"/>
                  <a:gd name="T11" fmla="*/ 0 h 28"/>
                  <a:gd name="T12" fmla="*/ 3 w 6"/>
                  <a:gd name="T13" fmla="*/ 0 h 28"/>
                  <a:gd name="T14" fmla="*/ 6 w 6"/>
                  <a:gd name="T15" fmla="*/ 0 h 28"/>
                  <a:gd name="T16" fmla="*/ 6 w 6"/>
                  <a:gd name="T17" fmla="*/ 2 h 28"/>
                  <a:gd name="T18" fmla="*/ 6 w 6"/>
                  <a:gd name="T19" fmla="*/ 27 h 28"/>
                  <a:gd name="T20" fmla="*/ 6 w 6"/>
                  <a:gd name="T21" fmla="*/ 27 h 28"/>
                  <a:gd name="T22" fmla="*/ 5 w 6"/>
                  <a:gd name="T23" fmla="*/ 27 h 28"/>
                  <a:gd name="T24" fmla="*/ 5 w 6"/>
                  <a:gd name="T25" fmla="*/ 28 h 28"/>
                  <a:gd name="T26" fmla="*/ 3 w 6"/>
                  <a:gd name="T27" fmla="*/ 28 h 28"/>
                  <a:gd name="T28" fmla="*/ 2 w 6"/>
                  <a:gd name="T29" fmla="*/ 28 h 28"/>
                  <a:gd name="T30" fmla="*/ 1 w 6"/>
                  <a:gd name="T31" fmla="*/ 27 h 28"/>
                  <a:gd name="T32" fmla="*/ 1 w 6"/>
                  <a:gd name="T33" fmla="*/ 27 h 28"/>
                  <a:gd name="T34" fmla="*/ 1 w 6"/>
                  <a:gd name="T35" fmla="*/ 27 h 28"/>
                  <a:gd name="T36" fmla="*/ 1 w 6"/>
                  <a:gd name="T37" fmla="*/ 9 h 28"/>
                  <a:gd name="T38" fmla="*/ 1 w 6"/>
                  <a:gd name="T39" fmla="*/ 8 h 28"/>
                  <a:gd name="T40" fmla="*/ 1 w 6"/>
                  <a:gd name="T41" fmla="*/ 8 h 28"/>
                  <a:gd name="T42" fmla="*/ 2 w 6"/>
                  <a:gd name="T43" fmla="*/ 8 h 28"/>
                  <a:gd name="T44" fmla="*/ 3 w 6"/>
                  <a:gd name="T45" fmla="*/ 8 h 28"/>
                  <a:gd name="T46" fmla="*/ 5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3"/>
                      <a:pt x="6" y="4"/>
                      <a:pt x="6" y="5"/>
                    </a:cubicBezTo>
                    <a:cubicBezTo>
                      <a:pt x="5" y="5"/>
                      <a:pt x="4" y="5"/>
                      <a:pt x="3" y="5"/>
                    </a:cubicBezTo>
                    <a:cubicBezTo>
                      <a:pt x="2" y="5"/>
                      <a:pt x="1" y="5"/>
                      <a:pt x="1" y="5"/>
                    </a:cubicBezTo>
                    <a:cubicBezTo>
                      <a:pt x="1" y="4"/>
                      <a:pt x="0" y="4"/>
                      <a:pt x="0" y="3"/>
                    </a:cubicBezTo>
                    <a:cubicBezTo>
                      <a:pt x="0" y="1"/>
                      <a:pt x="1" y="1"/>
                      <a:pt x="1" y="0"/>
                    </a:cubicBezTo>
                    <a:cubicBezTo>
                      <a:pt x="1" y="0"/>
                      <a:pt x="2" y="0"/>
                      <a:pt x="3" y="0"/>
                    </a:cubicBezTo>
                    <a:cubicBezTo>
                      <a:pt x="4" y="0"/>
                      <a:pt x="5" y="0"/>
                      <a:pt x="6" y="0"/>
                    </a:cubicBezTo>
                    <a:cubicBezTo>
                      <a:pt x="6" y="1"/>
                      <a:pt x="6" y="1"/>
                      <a:pt x="6" y="2"/>
                    </a:cubicBezTo>
                    <a:close/>
                    <a:moveTo>
                      <a:pt x="6" y="27"/>
                    </a:moveTo>
                    <a:cubicBezTo>
                      <a:pt x="6" y="27"/>
                      <a:pt x="6" y="27"/>
                      <a:pt x="6" y="27"/>
                    </a:cubicBezTo>
                    <a:cubicBezTo>
                      <a:pt x="6" y="27"/>
                      <a:pt x="6" y="27"/>
                      <a:pt x="5" y="27"/>
                    </a:cubicBezTo>
                    <a:cubicBezTo>
                      <a:pt x="5" y="28"/>
                      <a:pt x="5" y="28"/>
                      <a:pt x="5" y="28"/>
                    </a:cubicBezTo>
                    <a:cubicBezTo>
                      <a:pt x="4" y="28"/>
                      <a:pt x="4" y="28"/>
                      <a:pt x="3" y="28"/>
                    </a:cubicBezTo>
                    <a:cubicBezTo>
                      <a:pt x="3" y="28"/>
                      <a:pt x="2" y="28"/>
                      <a:pt x="2" y="28"/>
                    </a:cubicBezTo>
                    <a:cubicBezTo>
                      <a:pt x="2" y="28"/>
                      <a:pt x="1" y="28"/>
                      <a:pt x="1" y="27"/>
                    </a:cubicBezTo>
                    <a:cubicBezTo>
                      <a:pt x="1" y="27"/>
                      <a:pt x="1" y="27"/>
                      <a:pt x="1" y="27"/>
                    </a:cubicBezTo>
                    <a:cubicBezTo>
                      <a:pt x="1" y="27"/>
                      <a:pt x="1" y="27"/>
                      <a:pt x="1" y="27"/>
                    </a:cubicBezTo>
                    <a:cubicBezTo>
                      <a:pt x="1" y="9"/>
                      <a:pt x="1" y="9"/>
                      <a:pt x="1" y="9"/>
                    </a:cubicBezTo>
                    <a:cubicBezTo>
                      <a:pt x="1" y="8"/>
                      <a:pt x="1" y="8"/>
                      <a:pt x="1" y="8"/>
                    </a:cubicBezTo>
                    <a:cubicBezTo>
                      <a:pt x="1" y="8"/>
                      <a:pt x="1" y="8"/>
                      <a:pt x="1" y="8"/>
                    </a:cubicBezTo>
                    <a:cubicBezTo>
                      <a:pt x="1" y="8"/>
                      <a:pt x="2" y="8"/>
                      <a:pt x="2" y="8"/>
                    </a:cubicBezTo>
                    <a:cubicBezTo>
                      <a:pt x="2" y="8"/>
                      <a:pt x="3" y="8"/>
                      <a:pt x="3" y="8"/>
                    </a:cubicBezTo>
                    <a:cubicBezTo>
                      <a:pt x="4" y="8"/>
                      <a:pt x="4" y="8"/>
                      <a:pt x="5" y="8"/>
                    </a:cubicBezTo>
                    <a:cubicBezTo>
                      <a:pt x="5" y="8"/>
                      <a:pt x="5" y="8"/>
                      <a:pt x="5" y="8"/>
                    </a:cubicBezTo>
                    <a:cubicBezTo>
                      <a:pt x="6" y="8"/>
                      <a:pt x="6" y="8"/>
                      <a:pt x="6" y="8"/>
                    </a:cubicBezTo>
                    <a:cubicBezTo>
                      <a:pt x="6" y="8"/>
                      <a:pt x="6" y="8"/>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6" name="Freeform 8848">
                <a:extLst>
                  <a:ext uri="{FF2B5EF4-FFF2-40B4-BE49-F238E27FC236}">
                    <a16:creationId xmlns:a16="http://schemas.microsoft.com/office/drawing/2014/main" id="{57488FAB-7195-4E07-98EC-5DB532D4D679}"/>
                  </a:ext>
                </a:extLst>
              </p:cNvPr>
              <p:cNvSpPr>
                <a:spLocks noEditPoints="1"/>
              </p:cNvSpPr>
              <p:nvPr/>
            </p:nvSpPr>
            <p:spPr bwMode="auto">
              <a:xfrm>
                <a:off x="-2260600" y="4300655"/>
                <a:ext cx="47625" cy="73025"/>
              </a:xfrm>
              <a:custGeom>
                <a:avLst/>
                <a:gdLst>
                  <a:gd name="T0" fmla="*/ 18 w 18"/>
                  <a:gd name="T1" fmla="*/ 10 h 28"/>
                  <a:gd name="T2" fmla="*/ 18 w 18"/>
                  <a:gd name="T3" fmla="*/ 15 h 28"/>
                  <a:gd name="T4" fmla="*/ 16 w 18"/>
                  <a:gd name="T5" fmla="*/ 18 h 28"/>
                  <a:gd name="T6" fmla="*/ 14 w 18"/>
                  <a:gd name="T7" fmla="*/ 20 h 28"/>
                  <a:gd name="T8" fmla="*/ 10 w 18"/>
                  <a:gd name="T9" fmla="*/ 21 h 28"/>
                  <a:gd name="T10" fmla="*/ 9 w 18"/>
                  <a:gd name="T11" fmla="*/ 21 h 28"/>
                  <a:gd name="T12" fmla="*/ 8 w 18"/>
                  <a:gd name="T13" fmla="*/ 20 h 28"/>
                  <a:gd name="T14" fmla="*/ 6 w 18"/>
                  <a:gd name="T15" fmla="*/ 20 h 28"/>
                  <a:gd name="T16" fmla="*/ 5 w 18"/>
                  <a:gd name="T17" fmla="*/ 18 h 28"/>
                  <a:gd name="T18" fmla="*/ 5 w 18"/>
                  <a:gd name="T19" fmla="*/ 27 h 28"/>
                  <a:gd name="T20" fmla="*/ 5 w 18"/>
                  <a:gd name="T21" fmla="*/ 27 h 28"/>
                  <a:gd name="T22" fmla="*/ 5 w 18"/>
                  <a:gd name="T23" fmla="*/ 28 h 28"/>
                  <a:gd name="T24" fmla="*/ 4 w 18"/>
                  <a:gd name="T25" fmla="*/ 28 h 28"/>
                  <a:gd name="T26" fmla="*/ 3 w 18"/>
                  <a:gd name="T27" fmla="*/ 28 h 28"/>
                  <a:gd name="T28" fmla="*/ 1 w 18"/>
                  <a:gd name="T29" fmla="*/ 28 h 28"/>
                  <a:gd name="T30" fmla="*/ 1 w 18"/>
                  <a:gd name="T31" fmla="*/ 28 h 28"/>
                  <a:gd name="T32" fmla="*/ 0 w 18"/>
                  <a:gd name="T33" fmla="*/ 27 h 28"/>
                  <a:gd name="T34" fmla="*/ 0 w 18"/>
                  <a:gd name="T35" fmla="*/ 27 h 28"/>
                  <a:gd name="T36" fmla="*/ 0 w 18"/>
                  <a:gd name="T37" fmla="*/ 2 h 28"/>
                  <a:gd name="T38" fmla="*/ 0 w 18"/>
                  <a:gd name="T39" fmla="*/ 1 h 28"/>
                  <a:gd name="T40" fmla="*/ 0 w 18"/>
                  <a:gd name="T41" fmla="*/ 1 h 28"/>
                  <a:gd name="T42" fmla="*/ 1 w 18"/>
                  <a:gd name="T43" fmla="*/ 1 h 28"/>
                  <a:gd name="T44" fmla="*/ 2 w 18"/>
                  <a:gd name="T45" fmla="*/ 1 h 28"/>
                  <a:gd name="T46" fmla="*/ 3 w 18"/>
                  <a:gd name="T47" fmla="*/ 1 h 28"/>
                  <a:gd name="T48" fmla="*/ 4 w 18"/>
                  <a:gd name="T49" fmla="*/ 1 h 28"/>
                  <a:gd name="T50" fmla="*/ 4 w 18"/>
                  <a:gd name="T51" fmla="*/ 1 h 28"/>
                  <a:gd name="T52" fmla="*/ 4 w 18"/>
                  <a:gd name="T53" fmla="*/ 2 h 28"/>
                  <a:gd name="T54" fmla="*/ 4 w 18"/>
                  <a:gd name="T55" fmla="*/ 4 h 28"/>
                  <a:gd name="T56" fmla="*/ 6 w 18"/>
                  <a:gd name="T57" fmla="*/ 2 h 28"/>
                  <a:gd name="T58" fmla="*/ 8 w 18"/>
                  <a:gd name="T59" fmla="*/ 1 h 28"/>
                  <a:gd name="T60" fmla="*/ 9 w 18"/>
                  <a:gd name="T61" fmla="*/ 1 h 28"/>
                  <a:gd name="T62" fmla="*/ 11 w 18"/>
                  <a:gd name="T63" fmla="*/ 0 h 28"/>
                  <a:gd name="T64" fmla="*/ 14 w 18"/>
                  <a:gd name="T65" fmla="*/ 1 h 28"/>
                  <a:gd name="T66" fmla="*/ 17 w 18"/>
                  <a:gd name="T67" fmla="*/ 3 h 28"/>
                  <a:gd name="T68" fmla="*/ 18 w 18"/>
                  <a:gd name="T69" fmla="*/ 7 h 28"/>
                  <a:gd name="T70" fmla="*/ 18 w 18"/>
                  <a:gd name="T71" fmla="*/ 10 h 28"/>
                  <a:gd name="T72" fmla="*/ 13 w 18"/>
                  <a:gd name="T73" fmla="*/ 11 h 28"/>
                  <a:gd name="T74" fmla="*/ 13 w 18"/>
                  <a:gd name="T75" fmla="*/ 9 h 28"/>
                  <a:gd name="T76" fmla="*/ 12 w 18"/>
                  <a:gd name="T77" fmla="*/ 7 h 28"/>
                  <a:gd name="T78" fmla="*/ 11 w 18"/>
                  <a:gd name="T79" fmla="*/ 5 h 28"/>
                  <a:gd name="T80" fmla="*/ 9 w 18"/>
                  <a:gd name="T81" fmla="*/ 5 h 28"/>
                  <a:gd name="T82" fmla="*/ 8 w 18"/>
                  <a:gd name="T83" fmla="*/ 5 h 28"/>
                  <a:gd name="T84" fmla="*/ 7 w 18"/>
                  <a:gd name="T85" fmla="*/ 5 h 28"/>
                  <a:gd name="T86" fmla="*/ 6 w 18"/>
                  <a:gd name="T87" fmla="*/ 6 h 28"/>
                  <a:gd name="T88" fmla="*/ 5 w 18"/>
                  <a:gd name="T89" fmla="*/ 8 h 28"/>
                  <a:gd name="T90" fmla="*/ 5 w 18"/>
                  <a:gd name="T91" fmla="*/ 14 h 28"/>
                  <a:gd name="T92" fmla="*/ 7 w 18"/>
                  <a:gd name="T93" fmla="*/ 16 h 28"/>
                  <a:gd name="T94" fmla="*/ 9 w 18"/>
                  <a:gd name="T95" fmla="*/ 17 h 28"/>
                  <a:gd name="T96" fmla="*/ 11 w 18"/>
                  <a:gd name="T97" fmla="*/ 16 h 28"/>
                  <a:gd name="T98" fmla="*/ 12 w 18"/>
                  <a:gd name="T99" fmla="*/ 15 h 28"/>
                  <a:gd name="T100" fmla="*/ 13 w 18"/>
                  <a:gd name="T101" fmla="*/ 13 h 28"/>
                  <a:gd name="T102" fmla="*/ 13 w 18"/>
                  <a:gd name="T10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8">
                    <a:moveTo>
                      <a:pt x="18" y="10"/>
                    </a:moveTo>
                    <a:cubicBezTo>
                      <a:pt x="18" y="12"/>
                      <a:pt x="18" y="14"/>
                      <a:pt x="18" y="15"/>
                    </a:cubicBezTo>
                    <a:cubicBezTo>
                      <a:pt x="18" y="16"/>
                      <a:pt x="17" y="17"/>
                      <a:pt x="16" y="18"/>
                    </a:cubicBezTo>
                    <a:cubicBezTo>
                      <a:pt x="16" y="19"/>
                      <a:pt x="15" y="20"/>
                      <a:pt x="14" y="20"/>
                    </a:cubicBezTo>
                    <a:cubicBezTo>
                      <a:pt x="13" y="21"/>
                      <a:pt x="12" y="21"/>
                      <a:pt x="10" y="21"/>
                    </a:cubicBezTo>
                    <a:cubicBezTo>
                      <a:pt x="10" y="21"/>
                      <a:pt x="9" y="21"/>
                      <a:pt x="9" y="21"/>
                    </a:cubicBezTo>
                    <a:cubicBezTo>
                      <a:pt x="9" y="21"/>
                      <a:pt x="8" y="21"/>
                      <a:pt x="8" y="20"/>
                    </a:cubicBezTo>
                    <a:cubicBezTo>
                      <a:pt x="7" y="20"/>
                      <a:pt x="7" y="20"/>
                      <a:pt x="6" y="20"/>
                    </a:cubicBezTo>
                    <a:cubicBezTo>
                      <a:pt x="6" y="19"/>
                      <a:pt x="6" y="19"/>
                      <a:pt x="5" y="18"/>
                    </a:cubicBezTo>
                    <a:cubicBezTo>
                      <a:pt x="5" y="27"/>
                      <a:pt x="5" y="27"/>
                      <a:pt x="5" y="27"/>
                    </a:cubicBezTo>
                    <a:cubicBezTo>
                      <a:pt x="5" y="27"/>
                      <a:pt x="5" y="27"/>
                      <a:pt x="5" y="27"/>
                    </a:cubicBezTo>
                    <a:cubicBezTo>
                      <a:pt x="5" y="28"/>
                      <a:pt x="5" y="28"/>
                      <a:pt x="5" y="28"/>
                    </a:cubicBezTo>
                    <a:cubicBezTo>
                      <a:pt x="4" y="28"/>
                      <a:pt x="4" y="28"/>
                      <a:pt x="4" y="28"/>
                    </a:cubicBezTo>
                    <a:cubicBezTo>
                      <a:pt x="4" y="28"/>
                      <a:pt x="3" y="28"/>
                      <a:pt x="3" y="28"/>
                    </a:cubicBezTo>
                    <a:cubicBezTo>
                      <a:pt x="2" y="28"/>
                      <a:pt x="2" y="28"/>
                      <a:pt x="1" y="28"/>
                    </a:cubicBezTo>
                    <a:cubicBezTo>
                      <a:pt x="1" y="28"/>
                      <a:pt x="1" y="28"/>
                      <a:pt x="1" y="28"/>
                    </a:cubicBezTo>
                    <a:cubicBezTo>
                      <a:pt x="0" y="28"/>
                      <a:pt x="0" y="28"/>
                      <a:pt x="0" y="27"/>
                    </a:cubicBezTo>
                    <a:cubicBezTo>
                      <a:pt x="0" y="27"/>
                      <a:pt x="0" y="27"/>
                      <a:pt x="0" y="27"/>
                    </a:cubicBezTo>
                    <a:cubicBezTo>
                      <a:pt x="0" y="2"/>
                      <a:pt x="0" y="2"/>
                      <a:pt x="0" y="2"/>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5" y="3"/>
                      <a:pt x="5" y="3"/>
                      <a:pt x="6" y="2"/>
                    </a:cubicBezTo>
                    <a:cubicBezTo>
                      <a:pt x="6" y="2"/>
                      <a:pt x="7" y="2"/>
                      <a:pt x="8" y="1"/>
                    </a:cubicBezTo>
                    <a:cubicBezTo>
                      <a:pt x="8" y="1"/>
                      <a:pt x="9" y="1"/>
                      <a:pt x="9" y="1"/>
                    </a:cubicBezTo>
                    <a:cubicBezTo>
                      <a:pt x="10" y="0"/>
                      <a:pt x="10" y="0"/>
                      <a:pt x="11" y="0"/>
                    </a:cubicBezTo>
                    <a:cubicBezTo>
                      <a:pt x="12" y="0"/>
                      <a:pt x="13" y="1"/>
                      <a:pt x="14" y="1"/>
                    </a:cubicBezTo>
                    <a:cubicBezTo>
                      <a:pt x="15" y="2"/>
                      <a:pt x="16" y="2"/>
                      <a:pt x="17" y="3"/>
                    </a:cubicBezTo>
                    <a:cubicBezTo>
                      <a:pt x="17" y="4"/>
                      <a:pt x="18" y="5"/>
                      <a:pt x="18" y="7"/>
                    </a:cubicBezTo>
                    <a:cubicBezTo>
                      <a:pt x="18" y="8"/>
                      <a:pt x="18" y="9"/>
                      <a:pt x="18" y="10"/>
                    </a:cubicBezTo>
                    <a:close/>
                    <a:moveTo>
                      <a:pt x="13" y="11"/>
                    </a:moveTo>
                    <a:cubicBezTo>
                      <a:pt x="13" y="10"/>
                      <a:pt x="13" y="9"/>
                      <a:pt x="13" y="9"/>
                    </a:cubicBezTo>
                    <a:cubicBezTo>
                      <a:pt x="13" y="8"/>
                      <a:pt x="13" y="7"/>
                      <a:pt x="12" y="7"/>
                    </a:cubicBezTo>
                    <a:cubicBezTo>
                      <a:pt x="12" y="6"/>
                      <a:pt x="12" y="6"/>
                      <a:pt x="11" y="5"/>
                    </a:cubicBezTo>
                    <a:cubicBezTo>
                      <a:pt x="11" y="5"/>
                      <a:pt x="10" y="5"/>
                      <a:pt x="9" y="5"/>
                    </a:cubicBezTo>
                    <a:cubicBezTo>
                      <a:pt x="9" y="5"/>
                      <a:pt x="9" y="5"/>
                      <a:pt x="8" y="5"/>
                    </a:cubicBezTo>
                    <a:cubicBezTo>
                      <a:pt x="8" y="5"/>
                      <a:pt x="8" y="5"/>
                      <a:pt x="7" y="5"/>
                    </a:cubicBezTo>
                    <a:cubicBezTo>
                      <a:pt x="7" y="6"/>
                      <a:pt x="7" y="6"/>
                      <a:pt x="6" y="6"/>
                    </a:cubicBezTo>
                    <a:cubicBezTo>
                      <a:pt x="6" y="7"/>
                      <a:pt x="6" y="7"/>
                      <a:pt x="5" y="8"/>
                    </a:cubicBezTo>
                    <a:cubicBezTo>
                      <a:pt x="5" y="14"/>
                      <a:pt x="5" y="14"/>
                      <a:pt x="5" y="14"/>
                    </a:cubicBezTo>
                    <a:cubicBezTo>
                      <a:pt x="6" y="15"/>
                      <a:pt x="7" y="15"/>
                      <a:pt x="7" y="16"/>
                    </a:cubicBezTo>
                    <a:cubicBezTo>
                      <a:pt x="8" y="16"/>
                      <a:pt x="9" y="17"/>
                      <a:pt x="9" y="17"/>
                    </a:cubicBezTo>
                    <a:cubicBezTo>
                      <a:pt x="10" y="17"/>
                      <a:pt x="11" y="16"/>
                      <a:pt x="11" y="16"/>
                    </a:cubicBezTo>
                    <a:cubicBezTo>
                      <a:pt x="11" y="16"/>
                      <a:pt x="12" y="15"/>
                      <a:pt x="12" y="15"/>
                    </a:cubicBezTo>
                    <a:cubicBezTo>
                      <a:pt x="12" y="14"/>
                      <a:pt x="13" y="14"/>
                      <a:pt x="13" y="13"/>
                    </a:cubicBezTo>
                    <a:cubicBezTo>
                      <a:pt x="13" y="12"/>
                      <a:pt x="13" y="12"/>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7" name="Freeform 8849">
                <a:extLst>
                  <a:ext uri="{FF2B5EF4-FFF2-40B4-BE49-F238E27FC236}">
                    <a16:creationId xmlns:a16="http://schemas.microsoft.com/office/drawing/2014/main" id="{153247EB-178C-4013-9229-463F9F9F83A1}"/>
                  </a:ext>
                </a:extLst>
              </p:cNvPr>
              <p:cNvSpPr>
                <a:spLocks noEditPoints="1"/>
              </p:cNvSpPr>
              <p:nvPr/>
            </p:nvSpPr>
            <p:spPr bwMode="auto">
              <a:xfrm>
                <a:off x="-2198688" y="4300655"/>
                <a:ext cx="47625" cy="73025"/>
              </a:xfrm>
              <a:custGeom>
                <a:avLst/>
                <a:gdLst>
                  <a:gd name="T0" fmla="*/ 18 w 18"/>
                  <a:gd name="T1" fmla="*/ 10 h 28"/>
                  <a:gd name="T2" fmla="*/ 17 w 18"/>
                  <a:gd name="T3" fmla="*/ 15 h 28"/>
                  <a:gd name="T4" fmla="*/ 16 w 18"/>
                  <a:gd name="T5" fmla="*/ 18 h 28"/>
                  <a:gd name="T6" fmla="*/ 13 w 18"/>
                  <a:gd name="T7" fmla="*/ 20 h 28"/>
                  <a:gd name="T8" fmla="*/ 10 w 18"/>
                  <a:gd name="T9" fmla="*/ 21 h 28"/>
                  <a:gd name="T10" fmla="*/ 8 w 18"/>
                  <a:gd name="T11" fmla="*/ 21 h 28"/>
                  <a:gd name="T12" fmla="*/ 7 w 18"/>
                  <a:gd name="T13" fmla="*/ 20 h 28"/>
                  <a:gd name="T14" fmla="*/ 6 w 18"/>
                  <a:gd name="T15" fmla="*/ 20 h 28"/>
                  <a:gd name="T16" fmla="*/ 5 w 18"/>
                  <a:gd name="T17" fmla="*/ 18 h 28"/>
                  <a:gd name="T18" fmla="*/ 5 w 18"/>
                  <a:gd name="T19" fmla="*/ 27 h 28"/>
                  <a:gd name="T20" fmla="*/ 5 w 18"/>
                  <a:gd name="T21" fmla="*/ 27 h 28"/>
                  <a:gd name="T22" fmla="*/ 4 w 18"/>
                  <a:gd name="T23" fmla="*/ 28 h 28"/>
                  <a:gd name="T24" fmla="*/ 3 w 18"/>
                  <a:gd name="T25" fmla="*/ 28 h 28"/>
                  <a:gd name="T26" fmla="*/ 2 w 18"/>
                  <a:gd name="T27" fmla="*/ 28 h 28"/>
                  <a:gd name="T28" fmla="*/ 1 w 18"/>
                  <a:gd name="T29" fmla="*/ 28 h 28"/>
                  <a:gd name="T30" fmla="*/ 0 w 18"/>
                  <a:gd name="T31" fmla="*/ 28 h 28"/>
                  <a:gd name="T32" fmla="*/ 0 w 18"/>
                  <a:gd name="T33" fmla="*/ 27 h 28"/>
                  <a:gd name="T34" fmla="*/ 0 w 18"/>
                  <a:gd name="T35" fmla="*/ 27 h 28"/>
                  <a:gd name="T36" fmla="*/ 0 w 18"/>
                  <a:gd name="T37" fmla="*/ 2 h 28"/>
                  <a:gd name="T38" fmla="*/ 0 w 18"/>
                  <a:gd name="T39" fmla="*/ 1 h 28"/>
                  <a:gd name="T40" fmla="*/ 0 w 18"/>
                  <a:gd name="T41" fmla="*/ 1 h 28"/>
                  <a:gd name="T42" fmla="*/ 1 w 18"/>
                  <a:gd name="T43" fmla="*/ 1 h 28"/>
                  <a:gd name="T44" fmla="*/ 2 w 18"/>
                  <a:gd name="T45" fmla="*/ 1 h 28"/>
                  <a:gd name="T46" fmla="*/ 3 w 18"/>
                  <a:gd name="T47" fmla="*/ 1 h 28"/>
                  <a:gd name="T48" fmla="*/ 3 w 18"/>
                  <a:gd name="T49" fmla="*/ 1 h 28"/>
                  <a:gd name="T50" fmla="*/ 4 w 18"/>
                  <a:gd name="T51" fmla="*/ 1 h 28"/>
                  <a:gd name="T52" fmla="*/ 4 w 18"/>
                  <a:gd name="T53" fmla="*/ 2 h 28"/>
                  <a:gd name="T54" fmla="*/ 4 w 18"/>
                  <a:gd name="T55" fmla="*/ 4 h 28"/>
                  <a:gd name="T56" fmla="*/ 5 w 18"/>
                  <a:gd name="T57" fmla="*/ 2 h 28"/>
                  <a:gd name="T58" fmla="*/ 7 w 18"/>
                  <a:gd name="T59" fmla="*/ 1 h 28"/>
                  <a:gd name="T60" fmla="*/ 9 w 18"/>
                  <a:gd name="T61" fmla="*/ 1 h 28"/>
                  <a:gd name="T62" fmla="*/ 10 w 18"/>
                  <a:gd name="T63" fmla="*/ 0 h 28"/>
                  <a:gd name="T64" fmla="*/ 14 w 18"/>
                  <a:gd name="T65" fmla="*/ 1 h 28"/>
                  <a:gd name="T66" fmla="*/ 16 w 18"/>
                  <a:gd name="T67" fmla="*/ 3 h 28"/>
                  <a:gd name="T68" fmla="*/ 17 w 18"/>
                  <a:gd name="T69" fmla="*/ 7 h 28"/>
                  <a:gd name="T70" fmla="*/ 18 w 18"/>
                  <a:gd name="T71" fmla="*/ 10 h 28"/>
                  <a:gd name="T72" fmla="*/ 13 w 18"/>
                  <a:gd name="T73" fmla="*/ 11 h 28"/>
                  <a:gd name="T74" fmla="*/ 12 w 18"/>
                  <a:gd name="T75" fmla="*/ 9 h 28"/>
                  <a:gd name="T76" fmla="*/ 12 w 18"/>
                  <a:gd name="T77" fmla="*/ 7 h 28"/>
                  <a:gd name="T78" fmla="*/ 11 w 18"/>
                  <a:gd name="T79" fmla="*/ 5 h 28"/>
                  <a:gd name="T80" fmla="*/ 9 w 18"/>
                  <a:gd name="T81" fmla="*/ 5 h 28"/>
                  <a:gd name="T82" fmla="*/ 8 w 18"/>
                  <a:gd name="T83" fmla="*/ 5 h 28"/>
                  <a:gd name="T84" fmla="*/ 7 w 18"/>
                  <a:gd name="T85" fmla="*/ 5 h 28"/>
                  <a:gd name="T86" fmla="*/ 6 w 18"/>
                  <a:gd name="T87" fmla="*/ 6 h 28"/>
                  <a:gd name="T88" fmla="*/ 5 w 18"/>
                  <a:gd name="T89" fmla="*/ 8 h 28"/>
                  <a:gd name="T90" fmla="*/ 5 w 18"/>
                  <a:gd name="T91" fmla="*/ 14 h 28"/>
                  <a:gd name="T92" fmla="*/ 7 w 18"/>
                  <a:gd name="T93" fmla="*/ 16 h 28"/>
                  <a:gd name="T94" fmla="*/ 9 w 18"/>
                  <a:gd name="T95" fmla="*/ 17 h 28"/>
                  <a:gd name="T96" fmla="*/ 10 w 18"/>
                  <a:gd name="T97" fmla="*/ 16 h 28"/>
                  <a:gd name="T98" fmla="*/ 12 w 18"/>
                  <a:gd name="T99" fmla="*/ 15 h 28"/>
                  <a:gd name="T100" fmla="*/ 12 w 18"/>
                  <a:gd name="T101" fmla="*/ 13 h 28"/>
                  <a:gd name="T102" fmla="*/ 13 w 18"/>
                  <a:gd name="T10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8">
                    <a:moveTo>
                      <a:pt x="18" y="10"/>
                    </a:moveTo>
                    <a:cubicBezTo>
                      <a:pt x="18" y="12"/>
                      <a:pt x="18" y="14"/>
                      <a:pt x="17" y="15"/>
                    </a:cubicBezTo>
                    <a:cubicBezTo>
                      <a:pt x="17" y="16"/>
                      <a:pt x="16" y="17"/>
                      <a:pt x="16" y="18"/>
                    </a:cubicBezTo>
                    <a:cubicBezTo>
                      <a:pt x="15" y="19"/>
                      <a:pt x="14" y="20"/>
                      <a:pt x="13" y="20"/>
                    </a:cubicBezTo>
                    <a:cubicBezTo>
                      <a:pt x="12" y="21"/>
                      <a:pt x="11" y="21"/>
                      <a:pt x="10" y="21"/>
                    </a:cubicBezTo>
                    <a:cubicBezTo>
                      <a:pt x="9" y="21"/>
                      <a:pt x="9" y="21"/>
                      <a:pt x="8" y="21"/>
                    </a:cubicBezTo>
                    <a:cubicBezTo>
                      <a:pt x="8" y="21"/>
                      <a:pt x="8" y="21"/>
                      <a:pt x="7" y="20"/>
                    </a:cubicBezTo>
                    <a:cubicBezTo>
                      <a:pt x="7" y="20"/>
                      <a:pt x="6" y="20"/>
                      <a:pt x="6" y="20"/>
                    </a:cubicBezTo>
                    <a:cubicBezTo>
                      <a:pt x="6" y="19"/>
                      <a:pt x="5" y="19"/>
                      <a:pt x="5" y="18"/>
                    </a:cubicBezTo>
                    <a:cubicBezTo>
                      <a:pt x="5" y="27"/>
                      <a:pt x="5" y="27"/>
                      <a:pt x="5" y="27"/>
                    </a:cubicBezTo>
                    <a:cubicBezTo>
                      <a:pt x="5" y="27"/>
                      <a:pt x="5" y="27"/>
                      <a:pt x="5" y="27"/>
                    </a:cubicBezTo>
                    <a:cubicBezTo>
                      <a:pt x="4" y="28"/>
                      <a:pt x="4" y="28"/>
                      <a:pt x="4" y="28"/>
                    </a:cubicBezTo>
                    <a:cubicBezTo>
                      <a:pt x="4" y="28"/>
                      <a:pt x="4" y="28"/>
                      <a:pt x="3" y="28"/>
                    </a:cubicBezTo>
                    <a:cubicBezTo>
                      <a:pt x="3" y="28"/>
                      <a:pt x="3" y="28"/>
                      <a:pt x="2" y="28"/>
                    </a:cubicBezTo>
                    <a:cubicBezTo>
                      <a:pt x="2" y="28"/>
                      <a:pt x="1" y="28"/>
                      <a:pt x="1" y="28"/>
                    </a:cubicBezTo>
                    <a:cubicBezTo>
                      <a:pt x="1" y="28"/>
                      <a:pt x="0" y="28"/>
                      <a:pt x="0" y="28"/>
                    </a:cubicBezTo>
                    <a:cubicBezTo>
                      <a:pt x="0" y="28"/>
                      <a:pt x="0" y="28"/>
                      <a:pt x="0" y="27"/>
                    </a:cubicBezTo>
                    <a:cubicBezTo>
                      <a:pt x="0" y="27"/>
                      <a:pt x="0" y="27"/>
                      <a:pt x="0" y="27"/>
                    </a:cubicBezTo>
                    <a:cubicBezTo>
                      <a:pt x="0" y="2"/>
                      <a:pt x="0" y="2"/>
                      <a:pt x="0" y="2"/>
                    </a:cubicBezTo>
                    <a:cubicBezTo>
                      <a:pt x="0" y="1"/>
                      <a:pt x="0" y="1"/>
                      <a:pt x="0" y="1"/>
                    </a:cubicBezTo>
                    <a:cubicBezTo>
                      <a:pt x="0" y="1"/>
                      <a:pt x="0" y="1"/>
                      <a:pt x="0" y="1"/>
                    </a:cubicBezTo>
                    <a:cubicBezTo>
                      <a:pt x="0" y="1"/>
                      <a:pt x="0" y="1"/>
                      <a:pt x="1" y="1"/>
                    </a:cubicBezTo>
                    <a:cubicBezTo>
                      <a:pt x="1" y="1"/>
                      <a:pt x="1" y="1"/>
                      <a:pt x="2" y="1"/>
                    </a:cubicBezTo>
                    <a:cubicBezTo>
                      <a:pt x="2" y="1"/>
                      <a:pt x="2" y="1"/>
                      <a:pt x="3" y="1"/>
                    </a:cubicBezTo>
                    <a:cubicBezTo>
                      <a:pt x="3" y="1"/>
                      <a:pt x="3" y="1"/>
                      <a:pt x="3" y="1"/>
                    </a:cubicBezTo>
                    <a:cubicBezTo>
                      <a:pt x="4" y="1"/>
                      <a:pt x="4" y="1"/>
                      <a:pt x="4" y="1"/>
                    </a:cubicBezTo>
                    <a:cubicBezTo>
                      <a:pt x="4" y="1"/>
                      <a:pt x="4" y="1"/>
                      <a:pt x="4" y="2"/>
                    </a:cubicBezTo>
                    <a:cubicBezTo>
                      <a:pt x="4" y="4"/>
                      <a:pt x="4" y="4"/>
                      <a:pt x="4" y="4"/>
                    </a:cubicBezTo>
                    <a:cubicBezTo>
                      <a:pt x="4" y="3"/>
                      <a:pt x="5" y="3"/>
                      <a:pt x="5" y="2"/>
                    </a:cubicBezTo>
                    <a:cubicBezTo>
                      <a:pt x="6" y="2"/>
                      <a:pt x="6" y="2"/>
                      <a:pt x="7" y="1"/>
                    </a:cubicBezTo>
                    <a:cubicBezTo>
                      <a:pt x="8" y="1"/>
                      <a:pt x="8" y="1"/>
                      <a:pt x="9" y="1"/>
                    </a:cubicBezTo>
                    <a:cubicBezTo>
                      <a:pt x="9" y="0"/>
                      <a:pt x="10" y="0"/>
                      <a:pt x="10" y="0"/>
                    </a:cubicBezTo>
                    <a:cubicBezTo>
                      <a:pt x="12" y="0"/>
                      <a:pt x="13" y="1"/>
                      <a:pt x="14" y="1"/>
                    </a:cubicBezTo>
                    <a:cubicBezTo>
                      <a:pt x="15" y="2"/>
                      <a:pt x="16" y="2"/>
                      <a:pt x="16" y="3"/>
                    </a:cubicBezTo>
                    <a:cubicBezTo>
                      <a:pt x="17" y="4"/>
                      <a:pt x="17" y="5"/>
                      <a:pt x="17" y="7"/>
                    </a:cubicBezTo>
                    <a:cubicBezTo>
                      <a:pt x="18" y="8"/>
                      <a:pt x="18" y="9"/>
                      <a:pt x="18" y="10"/>
                    </a:cubicBezTo>
                    <a:close/>
                    <a:moveTo>
                      <a:pt x="13" y="11"/>
                    </a:moveTo>
                    <a:cubicBezTo>
                      <a:pt x="13" y="10"/>
                      <a:pt x="12" y="9"/>
                      <a:pt x="12" y="9"/>
                    </a:cubicBezTo>
                    <a:cubicBezTo>
                      <a:pt x="12" y="8"/>
                      <a:pt x="12" y="7"/>
                      <a:pt x="12" y="7"/>
                    </a:cubicBezTo>
                    <a:cubicBezTo>
                      <a:pt x="11" y="6"/>
                      <a:pt x="11" y="6"/>
                      <a:pt x="11" y="5"/>
                    </a:cubicBezTo>
                    <a:cubicBezTo>
                      <a:pt x="10" y="5"/>
                      <a:pt x="10" y="5"/>
                      <a:pt x="9" y="5"/>
                    </a:cubicBezTo>
                    <a:cubicBezTo>
                      <a:pt x="9" y="5"/>
                      <a:pt x="8" y="5"/>
                      <a:pt x="8" y="5"/>
                    </a:cubicBezTo>
                    <a:cubicBezTo>
                      <a:pt x="8" y="5"/>
                      <a:pt x="7" y="5"/>
                      <a:pt x="7" y="5"/>
                    </a:cubicBezTo>
                    <a:cubicBezTo>
                      <a:pt x="7" y="6"/>
                      <a:pt x="6" y="6"/>
                      <a:pt x="6" y="6"/>
                    </a:cubicBezTo>
                    <a:cubicBezTo>
                      <a:pt x="5" y="7"/>
                      <a:pt x="5" y="7"/>
                      <a:pt x="5" y="8"/>
                    </a:cubicBezTo>
                    <a:cubicBezTo>
                      <a:pt x="5" y="14"/>
                      <a:pt x="5" y="14"/>
                      <a:pt x="5" y="14"/>
                    </a:cubicBezTo>
                    <a:cubicBezTo>
                      <a:pt x="5" y="15"/>
                      <a:pt x="6" y="15"/>
                      <a:pt x="7" y="16"/>
                    </a:cubicBezTo>
                    <a:cubicBezTo>
                      <a:pt x="7" y="16"/>
                      <a:pt x="8" y="17"/>
                      <a:pt x="9" y="17"/>
                    </a:cubicBezTo>
                    <a:cubicBezTo>
                      <a:pt x="9" y="17"/>
                      <a:pt x="10" y="16"/>
                      <a:pt x="10" y="16"/>
                    </a:cubicBezTo>
                    <a:cubicBezTo>
                      <a:pt x="11" y="16"/>
                      <a:pt x="11" y="15"/>
                      <a:pt x="12" y="15"/>
                    </a:cubicBezTo>
                    <a:cubicBezTo>
                      <a:pt x="12" y="14"/>
                      <a:pt x="12" y="14"/>
                      <a:pt x="12" y="13"/>
                    </a:cubicBezTo>
                    <a:cubicBezTo>
                      <a:pt x="12" y="12"/>
                      <a:pt x="13" y="12"/>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8" name="Freeform 8850">
                <a:extLst>
                  <a:ext uri="{FF2B5EF4-FFF2-40B4-BE49-F238E27FC236}">
                    <a16:creationId xmlns:a16="http://schemas.microsoft.com/office/drawing/2014/main" id="{C9E0E94B-61A3-48DE-889F-924B78641535}"/>
                  </a:ext>
                </a:extLst>
              </p:cNvPr>
              <p:cNvSpPr>
                <a:spLocks noEditPoints="1"/>
              </p:cNvSpPr>
              <p:nvPr/>
            </p:nvSpPr>
            <p:spPr bwMode="auto">
              <a:xfrm>
                <a:off x="-2143125" y="4300655"/>
                <a:ext cx="47625" cy="55563"/>
              </a:xfrm>
              <a:custGeom>
                <a:avLst/>
                <a:gdLst>
                  <a:gd name="T0" fmla="*/ 18 w 18"/>
                  <a:gd name="T1" fmla="*/ 10 h 21"/>
                  <a:gd name="T2" fmla="*/ 17 w 18"/>
                  <a:gd name="T3" fmla="*/ 12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9 h 21"/>
                  <a:gd name="T52" fmla="*/ 1 w 18"/>
                  <a:gd name="T53" fmla="*/ 15 h 21"/>
                  <a:gd name="T54" fmla="*/ 0 w 18"/>
                  <a:gd name="T55" fmla="*/ 11 h 21"/>
                  <a:gd name="T56" fmla="*/ 1 w 18"/>
                  <a:gd name="T57" fmla="*/ 7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7" y="12"/>
                    </a:cubicBezTo>
                    <a:cubicBezTo>
                      <a:pt x="17" y="12"/>
                      <a:pt x="17" y="12"/>
                      <a:pt x="16" y="12"/>
                    </a:cubicBezTo>
                    <a:cubicBezTo>
                      <a:pt x="5" y="12"/>
                      <a:pt x="5" y="12"/>
                      <a:pt x="5" y="12"/>
                    </a:cubicBezTo>
                    <a:cubicBezTo>
                      <a:pt x="5" y="13"/>
                      <a:pt x="5" y="14"/>
                      <a:pt x="5" y="14"/>
                    </a:cubicBezTo>
                    <a:cubicBezTo>
                      <a:pt x="6" y="15"/>
                      <a:pt x="6" y="15"/>
                      <a:pt x="6" y="16"/>
                    </a:cubicBezTo>
                    <a:cubicBezTo>
                      <a:pt x="7" y="16"/>
                      <a:pt x="7" y="17"/>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6" y="16"/>
                      <a:pt x="17" y="16"/>
                      <a:pt x="17" y="16"/>
                    </a:cubicBezTo>
                    <a:cubicBezTo>
                      <a:pt x="17" y="16"/>
                      <a:pt x="17" y="16"/>
                      <a:pt x="17" y="16"/>
                    </a:cubicBezTo>
                    <a:cubicBezTo>
                      <a:pt x="17" y="16"/>
                      <a:pt x="17" y="16"/>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19"/>
                      <a:pt x="17" y="20"/>
                    </a:cubicBezTo>
                    <a:cubicBezTo>
                      <a:pt x="16" y="20"/>
                      <a:pt x="16" y="20"/>
                      <a:pt x="16" y="20"/>
                    </a:cubicBezTo>
                    <a:cubicBezTo>
                      <a:pt x="15" y="20"/>
                      <a:pt x="15" y="20"/>
                      <a:pt x="14" y="20"/>
                    </a:cubicBezTo>
                    <a:cubicBezTo>
                      <a:pt x="14" y="21"/>
                      <a:pt x="13" y="21"/>
                      <a:pt x="12" y="21"/>
                    </a:cubicBezTo>
                    <a:cubicBezTo>
                      <a:pt x="11" y="21"/>
                      <a:pt x="11" y="21"/>
                      <a:pt x="10" y="21"/>
                    </a:cubicBezTo>
                    <a:cubicBezTo>
                      <a:pt x="8" y="21"/>
                      <a:pt x="7" y="21"/>
                      <a:pt x="5" y="20"/>
                    </a:cubicBezTo>
                    <a:cubicBezTo>
                      <a:pt x="4" y="20"/>
                      <a:pt x="3" y="19"/>
                      <a:pt x="2" y="19"/>
                    </a:cubicBezTo>
                    <a:cubicBezTo>
                      <a:pt x="2" y="18"/>
                      <a:pt x="1" y="17"/>
                      <a:pt x="1" y="15"/>
                    </a:cubicBezTo>
                    <a:cubicBezTo>
                      <a:pt x="0" y="14"/>
                      <a:pt x="0" y="13"/>
                      <a:pt x="0" y="11"/>
                    </a:cubicBezTo>
                    <a:cubicBezTo>
                      <a:pt x="0" y="9"/>
                      <a:pt x="0" y="8"/>
                      <a:pt x="1" y="7"/>
                    </a:cubicBezTo>
                    <a:cubicBezTo>
                      <a:pt x="1" y="5"/>
                      <a:pt x="2" y="4"/>
                      <a:pt x="2" y="3"/>
                    </a:cubicBezTo>
                    <a:cubicBezTo>
                      <a:pt x="3" y="2"/>
                      <a:pt x="4" y="2"/>
                      <a:pt x="5" y="1"/>
                    </a:cubicBezTo>
                    <a:cubicBezTo>
                      <a:pt x="6" y="1"/>
                      <a:pt x="8" y="0"/>
                      <a:pt x="9" y="0"/>
                    </a:cubicBezTo>
                    <a:cubicBezTo>
                      <a:pt x="11" y="0"/>
                      <a:pt x="12" y="1"/>
                      <a:pt x="13" y="1"/>
                    </a:cubicBezTo>
                    <a:cubicBezTo>
                      <a:pt x="14" y="2"/>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1" y="4"/>
                      <a:pt x="10" y="4"/>
                      <a:pt x="9" y="4"/>
                    </a:cubicBezTo>
                    <a:cubicBezTo>
                      <a:pt x="8" y="4"/>
                      <a:pt x="8" y="4"/>
                      <a:pt x="7" y="4"/>
                    </a:cubicBezTo>
                    <a:cubicBezTo>
                      <a:pt x="7" y="5"/>
                      <a:pt x="7" y="5"/>
                      <a:pt x="6" y="5"/>
                    </a:cubicBezTo>
                    <a:cubicBezTo>
                      <a:pt x="6" y="6"/>
                      <a:pt x="6"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39" name="Freeform 8851">
                <a:extLst>
                  <a:ext uri="{FF2B5EF4-FFF2-40B4-BE49-F238E27FC236}">
                    <a16:creationId xmlns:a16="http://schemas.microsoft.com/office/drawing/2014/main" id="{68127E1C-0D22-473C-8568-B5508AD0F46B}"/>
                  </a:ext>
                </a:extLst>
              </p:cNvPr>
              <p:cNvSpPr>
                <a:spLocks/>
              </p:cNvSpPr>
              <p:nvPr/>
            </p:nvSpPr>
            <p:spPr bwMode="auto">
              <a:xfrm>
                <a:off x="-2089150" y="4303830"/>
                <a:ext cx="79375" cy="52388"/>
              </a:xfrm>
              <a:custGeom>
                <a:avLst/>
                <a:gdLst>
                  <a:gd name="T0" fmla="*/ 30 w 30"/>
                  <a:gd name="T1" fmla="*/ 1 h 20"/>
                  <a:gd name="T2" fmla="*/ 30 w 30"/>
                  <a:gd name="T3" fmla="*/ 1 h 20"/>
                  <a:gd name="T4" fmla="*/ 30 w 30"/>
                  <a:gd name="T5" fmla="*/ 2 h 20"/>
                  <a:gd name="T6" fmla="*/ 25 w 30"/>
                  <a:gd name="T7" fmla="*/ 19 h 20"/>
                  <a:gd name="T8" fmla="*/ 24 w 30"/>
                  <a:gd name="T9" fmla="*/ 19 h 20"/>
                  <a:gd name="T10" fmla="*/ 24 w 30"/>
                  <a:gd name="T11" fmla="*/ 19 h 20"/>
                  <a:gd name="T12" fmla="*/ 23 w 30"/>
                  <a:gd name="T13" fmla="*/ 20 h 20"/>
                  <a:gd name="T14" fmla="*/ 21 w 30"/>
                  <a:gd name="T15" fmla="*/ 20 h 20"/>
                  <a:gd name="T16" fmla="*/ 20 w 30"/>
                  <a:gd name="T17" fmla="*/ 20 h 20"/>
                  <a:gd name="T18" fmla="*/ 19 w 30"/>
                  <a:gd name="T19" fmla="*/ 19 h 20"/>
                  <a:gd name="T20" fmla="*/ 18 w 30"/>
                  <a:gd name="T21" fmla="*/ 19 h 20"/>
                  <a:gd name="T22" fmla="*/ 18 w 30"/>
                  <a:gd name="T23" fmla="*/ 19 h 20"/>
                  <a:gd name="T24" fmla="*/ 15 w 30"/>
                  <a:gd name="T25" fmla="*/ 7 h 20"/>
                  <a:gd name="T26" fmla="*/ 15 w 30"/>
                  <a:gd name="T27" fmla="*/ 7 h 20"/>
                  <a:gd name="T28" fmla="*/ 15 w 30"/>
                  <a:gd name="T29" fmla="*/ 7 h 20"/>
                  <a:gd name="T30" fmla="*/ 12 w 30"/>
                  <a:gd name="T31" fmla="*/ 19 h 20"/>
                  <a:gd name="T32" fmla="*/ 12 w 30"/>
                  <a:gd name="T33" fmla="*/ 19 h 20"/>
                  <a:gd name="T34" fmla="*/ 11 w 30"/>
                  <a:gd name="T35" fmla="*/ 19 h 20"/>
                  <a:gd name="T36" fmla="*/ 10 w 30"/>
                  <a:gd name="T37" fmla="*/ 20 h 20"/>
                  <a:gd name="T38" fmla="*/ 9 w 30"/>
                  <a:gd name="T39" fmla="*/ 20 h 20"/>
                  <a:gd name="T40" fmla="*/ 7 w 30"/>
                  <a:gd name="T41" fmla="*/ 20 h 20"/>
                  <a:gd name="T42" fmla="*/ 6 w 30"/>
                  <a:gd name="T43" fmla="*/ 19 h 20"/>
                  <a:gd name="T44" fmla="*/ 5 w 30"/>
                  <a:gd name="T45" fmla="*/ 19 h 20"/>
                  <a:gd name="T46" fmla="*/ 5 w 30"/>
                  <a:gd name="T47" fmla="*/ 19 h 20"/>
                  <a:gd name="T48" fmla="*/ 0 w 30"/>
                  <a:gd name="T49" fmla="*/ 2 h 20"/>
                  <a:gd name="T50" fmla="*/ 0 w 30"/>
                  <a:gd name="T51" fmla="*/ 1 h 20"/>
                  <a:gd name="T52" fmla="*/ 0 w 30"/>
                  <a:gd name="T53" fmla="*/ 1 h 20"/>
                  <a:gd name="T54" fmla="*/ 0 w 30"/>
                  <a:gd name="T55" fmla="*/ 0 h 20"/>
                  <a:gd name="T56" fmla="*/ 1 w 30"/>
                  <a:gd name="T57" fmla="*/ 0 h 20"/>
                  <a:gd name="T58" fmla="*/ 1 w 30"/>
                  <a:gd name="T59" fmla="*/ 0 h 20"/>
                  <a:gd name="T60" fmla="*/ 3 w 30"/>
                  <a:gd name="T61" fmla="*/ 0 h 20"/>
                  <a:gd name="T62" fmla="*/ 4 w 30"/>
                  <a:gd name="T63" fmla="*/ 0 h 20"/>
                  <a:gd name="T64" fmla="*/ 5 w 30"/>
                  <a:gd name="T65" fmla="*/ 0 h 20"/>
                  <a:gd name="T66" fmla="*/ 5 w 30"/>
                  <a:gd name="T67" fmla="*/ 0 h 20"/>
                  <a:gd name="T68" fmla="*/ 5 w 30"/>
                  <a:gd name="T69" fmla="*/ 1 h 20"/>
                  <a:gd name="T70" fmla="*/ 9 w 30"/>
                  <a:gd name="T71" fmla="*/ 14 h 20"/>
                  <a:gd name="T72" fmla="*/ 9 w 30"/>
                  <a:gd name="T73" fmla="*/ 14 h 20"/>
                  <a:gd name="T74" fmla="*/ 9 w 30"/>
                  <a:gd name="T75" fmla="*/ 14 h 20"/>
                  <a:gd name="T76" fmla="*/ 12 w 30"/>
                  <a:gd name="T77" fmla="*/ 1 h 20"/>
                  <a:gd name="T78" fmla="*/ 13 w 30"/>
                  <a:gd name="T79" fmla="*/ 0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0 h 20"/>
                  <a:gd name="T92" fmla="*/ 18 w 30"/>
                  <a:gd name="T93" fmla="*/ 1 h 20"/>
                  <a:gd name="T94" fmla="*/ 21 w 30"/>
                  <a:gd name="T95" fmla="*/ 14 h 20"/>
                  <a:gd name="T96" fmla="*/ 21 w 30"/>
                  <a:gd name="T97" fmla="*/ 14 h 20"/>
                  <a:gd name="T98" fmla="*/ 21 w 30"/>
                  <a:gd name="T99" fmla="*/ 14 h 20"/>
                  <a:gd name="T100" fmla="*/ 25 w 30"/>
                  <a:gd name="T101" fmla="*/ 1 h 20"/>
                  <a:gd name="T102" fmla="*/ 25 w 30"/>
                  <a:gd name="T103" fmla="*/ 0 h 20"/>
                  <a:gd name="T104" fmla="*/ 25 w 30"/>
                  <a:gd name="T105" fmla="*/ 0 h 20"/>
                  <a:gd name="T106" fmla="*/ 26 w 30"/>
                  <a:gd name="T107" fmla="*/ 0 h 20"/>
                  <a:gd name="T108" fmla="*/ 27 w 30"/>
                  <a:gd name="T109" fmla="*/ 0 h 20"/>
                  <a:gd name="T110" fmla="*/ 29 w 30"/>
                  <a:gd name="T111" fmla="*/ 0 h 20"/>
                  <a:gd name="T112" fmla="*/ 29 w 30"/>
                  <a:gd name="T113" fmla="*/ 0 h 20"/>
                  <a:gd name="T114" fmla="*/ 30 w 30"/>
                  <a:gd name="T115" fmla="*/ 0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1"/>
                    </a:cubicBezTo>
                    <a:cubicBezTo>
                      <a:pt x="30" y="1"/>
                      <a:pt x="30" y="2"/>
                      <a:pt x="30" y="2"/>
                    </a:cubicBezTo>
                    <a:cubicBezTo>
                      <a:pt x="25" y="19"/>
                      <a:pt x="25" y="19"/>
                      <a:pt x="25" y="19"/>
                    </a:cubicBezTo>
                    <a:cubicBezTo>
                      <a:pt x="25" y="19"/>
                      <a:pt x="24" y="19"/>
                      <a:pt x="24" y="19"/>
                    </a:cubicBezTo>
                    <a:cubicBezTo>
                      <a:pt x="24" y="19"/>
                      <a:pt x="24" y="19"/>
                      <a:pt x="24" y="19"/>
                    </a:cubicBezTo>
                    <a:cubicBezTo>
                      <a:pt x="24" y="20"/>
                      <a:pt x="23" y="20"/>
                      <a:pt x="23" y="20"/>
                    </a:cubicBezTo>
                    <a:cubicBezTo>
                      <a:pt x="22" y="20"/>
                      <a:pt x="22" y="20"/>
                      <a:pt x="21" y="20"/>
                    </a:cubicBezTo>
                    <a:cubicBezTo>
                      <a:pt x="21" y="20"/>
                      <a:pt x="20" y="20"/>
                      <a:pt x="20" y="20"/>
                    </a:cubicBezTo>
                    <a:cubicBezTo>
                      <a:pt x="19" y="20"/>
                      <a:pt x="19" y="20"/>
                      <a:pt x="19" y="19"/>
                    </a:cubicBezTo>
                    <a:cubicBezTo>
                      <a:pt x="18" y="19"/>
                      <a:pt x="18" y="19"/>
                      <a:pt x="18" y="19"/>
                    </a:cubicBezTo>
                    <a:cubicBezTo>
                      <a:pt x="18" y="19"/>
                      <a:pt x="18" y="19"/>
                      <a:pt x="18" y="19"/>
                    </a:cubicBezTo>
                    <a:cubicBezTo>
                      <a:pt x="15" y="7"/>
                      <a:pt x="15" y="7"/>
                      <a:pt x="15" y="7"/>
                    </a:cubicBezTo>
                    <a:cubicBezTo>
                      <a:pt x="15" y="7"/>
                      <a:pt x="15" y="7"/>
                      <a:pt x="15" y="7"/>
                    </a:cubicBezTo>
                    <a:cubicBezTo>
                      <a:pt x="15" y="7"/>
                      <a:pt x="15" y="7"/>
                      <a:pt x="15" y="7"/>
                    </a:cubicBezTo>
                    <a:cubicBezTo>
                      <a:pt x="12" y="19"/>
                      <a:pt x="12" y="19"/>
                      <a:pt x="12" y="19"/>
                    </a:cubicBezTo>
                    <a:cubicBezTo>
                      <a:pt x="12" y="19"/>
                      <a:pt x="12" y="19"/>
                      <a:pt x="12" y="19"/>
                    </a:cubicBezTo>
                    <a:cubicBezTo>
                      <a:pt x="12" y="19"/>
                      <a:pt x="11" y="19"/>
                      <a:pt x="11" y="19"/>
                    </a:cubicBezTo>
                    <a:cubicBezTo>
                      <a:pt x="11" y="20"/>
                      <a:pt x="11" y="20"/>
                      <a:pt x="10" y="20"/>
                    </a:cubicBezTo>
                    <a:cubicBezTo>
                      <a:pt x="10" y="20"/>
                      <a:pt x="9" y="20"/>
                      <a:pt x="9" y="20"/>
                    </a:cubicBezTo>
                    <a:cubicBezTo>
                      <a:pt x="8" y="20"/>
                      <a:pt x="7" y="20"/>
                      <a:pt x="7" y="20"/>
                    </a:cubicBezTo>
                    <a:cubicBezTo>
                      <a:pt x="6" y="20"/>
                      <a:pt x="6" y="20"/>
                      <a:pt x="6" y="19"/>
                    </a:cubicBezTo>
                    <a:cubicBezTo>
                      <a:pt x="6" y="19"/>
                      <a:pt x="5" y="19"/>
                      <a:pt x="5" y="19"/>
                    </a:cubicBezTo>
                    <a:cubicBezTo>
                      <a:pt x="5" y="19"/>
                      <a:pt x="5" y="19"/>
                      <a:pt x="5" y="19"/>
                    </a:cubicBezTo>
                    <a:cubicBezTo>
                      <a:pt x="0" y="2"/>
                      <a:pt x="0" y="2"/>
                      <a:pt x="0" y="2"/>
                    </a:cubicBezTo>
                    <a:cubicBezTo>
                      <a:pt x="0" y="2"/>
                      <a:pt x="0" y="1"/>
                      <a:pt x="0" y="1"/>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9" y="14"/>
                      <a:pt x="9" y="14"/>
                      <a:pt x="9" y="14"/>
                    </a:cubicBezTo>
                    <a:cubicBezTo>
                      <a:pt x="9" y="14"/>
                      <a:pt x="9" y="14"/>
                      <a:pt x="9" y="14"/>
                    </a:cubicBezTo>
                    <a:cubicBezTo>
                      <a:pt x="9" y="14"/>
                      <a:pt x="9" y="14"/>
                      <a:pt x="9" y="14"/>
                    </a:cubicBezTo>
                    <a:cubicBezTo>
                      <a:pt x="12" y="1"/>
                      <a:pt x="12" y="1"/>
                      <a:pt x="12" y="1"/>
                    </a:cubicBezTo>
                    <a:cubicBezTo>
                      <a:pt x="12" y="0"/>
                      <a:pt x="12" y="0"/>
                      <a:pt x="13" y="0"/>
                    </a:cubicBezTo>
                    <a:cubicBezTo>
                      <a:pt x="13" y="0"/>
                      <a:pt x="13" y="0"/>
                      <a:pt x="13" y="0"/>
                    </a:cubicBezTo>
                    <a:cubicBezTo>
                      <a:pt x="13" y="0"/>
                      <a:pt x="13" y="0"/>
                      <a:pt x="14" y="0"/>
                    </a:cubicBezTo>
                    <a:cubicBezTo>
                      <a:pt x="14" y="0"/>
                      <a:pt x="14" y="0"/>
                      <a:pt x="15" y="0"/>
                    </a:cubicBezTo>
                    <a:cubicBezTo>
                      <a:pt x="15" y="0"/>
                      <a:pt x="16" y="0"/>
                      <a:pt x="16" y="0"/>
                    </a:cubicBezTo>
                    <a:cubicBezTo>
                      <a:pt x="17" y="0"/>
                      <a:pt x="17" y="0"/>
                      <a:pt x="17" y="0"/>
                    </a:cubicBezTo>
                    <a:cubicBezTo>
                      <a:pt x="17" y="0"/>
                      <a:pt x="17" y="0"/>
                      <a:pt x="17" y="0"/>
                    </a:cubicBezTo>
                    <a:cubicBezTo>
                      <a:pt x="17" y="0"/>
                      <a:pt x="17" y="0"/>
                      <a:pt x="18" y="1"/>
                    </a:cubicBezTo>
                    <a:cubicBezTo>
                      <a:pt x="21" y="14"/>
                      <a:pt x="21" y="14"/>
                      <a:pt x="21" y="14"/>
                    </a:cubicBezTo>
                    <a:cubicBezTo>
                      <a:pt x="21" y="14"/>
                      <a:pt x="21" y="14"/>
                      <a:pt x="21" y="14"/>
                    </a:cubicBezTo>
                    <a:cubicBezTo>
                      <a:pt x="21" y="14"/>
                      <a:pt x="21" y="14"/>
                      <a:pt x="21" y="14"/>
                    </a:cubicBezTo>
                    <a:cubicBezTo>
                      <a:pt x="25" y="1"/>
                      <a:pt x="25" y="1"/>
                      <a:pt x="25" y="1"/>
                    </a:cubicBezTo>
                    <a:cubicBezTo>
                      <a:pt x="25" y="0"/>
                      <a:pt x="25" y="0"/>
                      <a:pt x="25" y="0"/>
                    </a:cubicBezTo>
                    <a:cubicBezTo>
                      <a:pt x="25" y="0"/>
                      <a:pt x="25" y="0"/>
                      <a:pt x="25" y="0"/>
                    </a:cubicBezTo>
                    <a:cubicBezTo>
                      <a:pt x="25" y="0"/>
                      <a:pt x="26" y="0"/>
                      <a:pt x="26" y="0"/>
                    </a:cubicBezTo>
                    <a:cubicBezTo>
                      <a:pt x="26" y="0"/>
                      <a:pt x="27" y="0"/>
                      <a:pt x="27" y="0"/>
                    </a:cubicBezTo>
                    <a:cubicBezTo>
                      <a:pt x="28" y="0"/>
                      <a:pt x="28" y="0"/>
                      <a:pt x="29" y="0"/>
                    </a:cubicBezTo>
                    <a:cubicBezTo>
                      <a:pt x="29" y="0"/>
                      <a:pt x="29" y="0"/>
                      <a:pt x="29" y="0"/>
                    </a:cubicBezTo>
                    <a:cubicBezTo>
                      <a:pt x="29" y="0"/>
                      <a:pt x="30" y="0"/>
                      <a:pt x="30" y="0"/>
                    </a:cubicBezTo>
                    <a:cubicBezTo>
                      <a:pt x="30" y="0"/>
                      <a:pt x="30" y="0"/>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40" name="Freeform 8852">
                <a:extLst>
                  <a:ext uri="{FF2B5EF4-FFF2-40B4-BE49-F238E27FC236}">
                    <a16:creationId xmlns:a16="http://schemas.microsoft.com/office/drawing/2014/main" id="{659894BC-ED7F-428B-9D3E-CC8101E37F1A}"/>
                  </a:ext>
                </a:extLst>
              </p:cNvPr>
              <p:cNvSpPr>
                <a:spLocks noEditPoints="1"/>
              </p:cNvSpPr>
              <p:nvPr/>
            </p:nvSpPr>
            <p:spPr bwMode="auto">
              <a:xfrm>
                <a:off x="-2003425" y="4300655"/>
                <a:ext cx="42863" cy="55563"/>
              </a:xfrm>
              <a:custGeom>
                <a:avLst/>
                <a:gdLst>
                  <a:gd name="T0" fmla="*/ 16 w 16"/>
                  <a:gd name="T1" fmla="*/ 20 h 21"/>
                  <a:gd name="T2" fmla="*/ 16 w 16"/>
                  <a:gd name="T3" fmla="*/ 20 h 21"/>
                  <a:gd name="T4" fmla="*/ 15 w 16"/>
                  <a:gd name="T5" fmla="*/ 21 h 21"/>
                  <a:gd name="T6" fmla="*/ 14 w 16"/>
                  <a:gd name="T7" fmla="*/ 21 h 21"/>
                  <a:gd name="T8" fmla="*/ 13 w 16"/>
                  <a:gd name="T9" fmla="*/ 21 h 21"/>
                  <a:gd name="T10" fmla="*/ 12 w 16"/>
                  <a:gd name="T11" fmla="*/ 20 h 21"/>
                  <a:gd name="T12" fmla="*/ 12 w 16"/>
                  <a:gd name="T13" fmla="*/ 20 h 21"/>
                  <a:gd name="T14" fmla="*/ 12 w 16"/>
                  <a:gd name="T15" fmla="*/ 18 h 21"/>
                  <a:gd name="T16" fmla="*/ 9 w 16"/>
                  <a:gd name="T17" fmla="*/ 20 h 21"/>
                  <a:gd name="T18" fmla="*/ 6 w 16"/>
                  <a:gd name="T19" fmla="*/ 21 h 21"/>
                  <a:gd name="T20" fmla="*/ 3 w 16"/>
                  <a:gd name="T21" fmla="*/ 21 h 21"/>
                  <a:gd name="T22" fmla="*/ 1 w 16"/>
                  <a:gd name="T23" fmla="*/ 19 h 21"/>
                  <a:gd name="T24" fmla="*/ 0 w 16"/>
                  <a:gd name="T25" fmla="*/ 18 h 21"/>
                  <a:gd name="T26" fmla="*/ 0 w 16"/>
                  <a:gd name="T27" fmla="*/ 15 h 21"/>
                  <a:gd name="T28" fmla="*/ 0 w 16"/>
                  <a:gd name="T29" fmla="*/ 12 h 21"/>
                  <a:gd name="T30" fmla="*/ 2 w 16"/>
                  <a:gd name="T31" fmla="*/ 10 h 21"/>
                  <a:gd name="T32" fmla="*/ 5 w 16"/>
                  <a:gd name="T33" fmla="*/ 9 h 21"/>
                  <a:gd name="T34" fmla="*/ 9 w 16"/>
                  <a:gd name="T35" fmla="*/ 9 h 21"/>
                  <a:gd name="T36" fmla="*/ 11 w 16"/>
                  <a:gd name="T37" fmla="*/ 9 h 21"/>
                  <a:gd name="T38" fmla="*/ 11 w 16"/>
                  <a:gd name="T39" fmla="*/ 8 h 21"/>
                  <a:gd name="T40" fmla="*/ 11 w 16"/>
                  <a:gd name="T41" fmla="*/ 6 h 21"/>
                  <a:gd name="T42" fmla="*/ 10 w 16"/>
                  <a:gd name="T43" fmla="*/ 5 h 21"/>
                  <a:gd name="T44" fmla="*/ 9 w 16"/>
                  <a:gd name="T45" fmla="*/ 5 h 21"/>
                  <a:gd name="T46" fmla="*/ 8 w 16"/>
                  <a:gd name="T47" fmla="*/ 4 h 21"/>
                  <a:gd name="T48" fmla="*/ 5 w 16"/>
                  <a:gd name="T49" fmla="*/ 5 h 21"/>
                  <a:gd name="T50" fmla="*/ 4 w 16"/>
                  <a:gd name="T51" fmla="*/ 5 h 21"/>
                  <a:gd name="T52" fmla="*/ 2 w 16"/>
                  <a:gd name="T53" fmla="*/ 6 h 21"/>
                  <a:gd name="T54" fmla="*/ 1 w 16"/>
                  <a:gd name="T55" fmla="*/ 6 h 21"/>
                  <a:gd name="T56" fmla="*/ 1 w 16"/>
                  <a:gd name="T57" fmla="*/ 6 h 21"/>
                  <a:gd name="T58" fmla="*/ 1 w 16"/>
                  <a:gd name="T59" fmla="*/ 6 h 21"/>
                  <a:gd name="T60" fmla="*/ 1 w 16"/>
                  <a:gd name="T61" fmla="*/ 5 h 21"/>
                  <a:gd name="T62" fmla="*/ 1 w 16"/>
                  <a:gd name="T63" fmla="*/ 4 h 21"/>
                  <a:gd name="T64" fmla="*/ 1 w 16"/>
                  <a:gd name="T65" fmla="*/ 3 h 21"/>
                  <a:gd name="T66" fmla="*/ 1 w 16"/>
                  <a:gd name="T67" fmla="*/ 2 h 21"/>
                  <a:gd name="T68" fmla="*/ 2 w 16"/>
                  <a:gd name="T69" fmla="*/ 2 h 21"/>
                  <a:gd name="T70" fmla="*/ 4 w 16"/>
                  <a:gd name="T71" fmla="*/ 1 h 21"/>
                  <a:gd name="T72" fmla="*/ 6 w 16"/>
                  <a:gd name="T73" fmla="*/ 1 h 21"/>
                  <a:gd name="T74" fmla="*/ 8 w 16"/>
                  <a:gd name="T75" fmla="*/ 0 h 21"/>
                  <a:gd name="T76" fmla="*/ 12 w 16"/>
                  <a:gd name="T77" fmla="*/ 1 h 21"/>
                  <a:gd name="T78" fmla="*/ 14 w 16"/>
                  <a:gd name="T79" fmla="*/ 2 h 21"/>
                  <a:gd name="T80" fmla="*/ 16 w 16"/>
                  <a:gd name="T81" fmla="*/ 4 h 21"/>
                  <a:gd name="T82" fmla="*/ 16 w 16"/>
                  <a:gd name="T83" fmla="*/ 8 h 21"/>
                  <a:gd name="T84" fmla="*/ 16 w 16"/>
                  <a:gd name="T85" fmla="*/ 20 h 21"/>
                  <a:gd name="T86" fmla="*/ 11 w 16"/>
                  <a:gd name="T87" fmla="*/ 12 h 21"/>
                  <a:gd name="T88" fmla="*/ 9 w 16"/>
                  <a:gd name="T89" fmla="*/ 12 h 21"/>
                  <a:gd name="T90" fmla="*/ 7 w 16"/>
                  <a:gd name="T91" fmla="*/ 12 h 21"/>
                  <a:gd name="T92" fmla="*/ 6 w 16"/>
                  <a:gd name="T93" fmla="*/ 13 h 21"/>
                  <a:gd name="T94" fmla="*/ 5 w 16"/>
                  <a:gd name="T95" fmla="*/ 14 h 21"/>
                  <a:gd name="T96" fmla="*/ 5 w 16"/>
                  <a:gd name="T97" fmla="*/ 15 h 21"/>
                  <a:gd name="T98" fmla="*/ 5 w 16"/>
                  <a:gd name="T99" fmla="*/ 17 h 21"/>
                  <a:gd name="T100" fmla="*/ 7 w 16"/>
                  <a:gd name="T101" fmla="*/ 17 h 21"/>
                  <a:gd name="T102" fmla="*/ 9 w 16"/>
                  <a:gd name="T103" fmla="*/ 17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20"/>
                    </a:moveTo>
                    <a:cubicBezTo>
                      <a:pt x="16" y="20"/>
                      <a:pt x="16" y="20"/>
                      <a:pt x="16" y="20"/>
                    </a:cubicBezTo>
                    <a:cubicBezTo>
                      <a:pt x="16" y="20"/>
                      <a:pt x="16" y="21"/>
                      <a:pt x="15" y="21"/>
                    </a:cubicBezTo>
                    <a:cubicBezTo>
                      <a:pt x="15" y="21"/>
                      <a:pt x="15" y="21"/>
                      <a:pt x="14" y="21"/>
                    </a:cubicBezTo>
                    <a:cubicBezTo>
                      <a:pt x="13" y="21"/>
                      <a:pt x="13" y="21"/>
                      <a:pt x="13" y="21"/>
                    </a:cubicBezTo>
                    <a:cubicBezTo>
                      <a:pt x="12" y="21"/>
                      <a:pt x="12" y="20"/>
                      <a:pt x="12" y="20"/>
                    </a:cubicBezTo>
                    <a:cubicBezTo>
                      <a:pt x="12" y="20"/>
                      <a:pt x="12" y="20"/>
                      <a:pt x="12" y="20"/>
                    </a:cubicBezTo>
                    <a:cubicBezTo>
                      <a:pt x="12" y="18"/>
                      <a:pt x="12" y="18"/>
                      <a:pt x="12" y="18"/>
                    </a:cubicBezTo>
                    <a:cubicBezTo>
                      <a:pt x="11" y="19"/>
                      <a:pt x="10" y="20"/>
                      <a:pt x="9" y="20"/>
                    </a:cubicBezTo>
                    <a:cubicBezTo>
                      <a:pt x="8" y="21"/>
                      <a:pt x="7" y="21"/>
                      <a:pt x="6" y="21"/>
                    </a:cubicBezTo>
                    <a:cubicBezTo>
                      <a:pt x="5" y="21"/>
                      <a:pt x="4" y="21"/>
                      <a:pt x="3" y="21"/>
                    </a:cubicBezTo>
                    <a:cubicBezTo>
                      <a:pt x="3" y="20"/>
                      <a:pt x="2" y="20"/>
                      <a:pt x="1" y="19"/>
                    </a:cubicBezTo>
                    <a:cubicBezTo>
                      <a:pt x="1" y="19"/>
                      <a:pt x="0" y="18"/>
                      <a:pt x="0" y="18"/>
                    </a:cubicBezTo>
                    <a:cubicBezTo>
                      <a:pt x="0" y="17"/>
                      <a:pt x="0" y="16"/>
                      <a:pt x="0" y="15"/>
                    </a:cubicBezTo>
                    <a:cubicBezTo>
                      <a:pt x="0" y="14"/>
                      <a:pt x="0" y="13"/>
                      <a:pt x="0" y="12"/>
                    </a:cubicBezTo>
                    <a:cubicBezTo>
                      <a:pt x="1" y="12"/>
                      <a:pt x="1" y="11"/>
                      <a:pt x="2" y="10"/>
                    </a:cubicBezTo>
                    <a:cubicBezTo>
                      <a:pt x="3" y="10"/>
                      <a:pt x="4" y="9"/>
                      <a:pt x="5" y="9"/>
                    </a:cubicBezTo>
                    <a:cubicBezTo>
                      <a:pt x="6" y="9"/>
                      <a:pt x="8" y="9"/>
                      <a:pt x="9" y="9"/>
                    </a:cubicBezTo>
                    <a:cubicBezTo>
                      <a:pt x="11" y="9"/>
                      <a:pt x="11" y="9"/>
                      <a:pt x="11" y="9"/>
                    </a:cubicBezTo>
                    <a:cubicBezTo>
                      <a:pt x="11" y="8"/>
                      <a:pt x="11" y="8"/>
                      <a:pt x="11" y="8"/>
                    </a:cubicBezTo>
                    <a:cubicBezTo>
                      <a:pt x="11" y="7"/>
                      <a:pt x="11" y="7"/>
                      <a:pt x="11" y="6"/>
                    </a:cubicBezTo>
                    <a:cubicBezTo>
                      <a:pt x="11" y="6"/>
                      <a:pt x="11" y="5"/>
                      <a:pt x="10" y="5"/>
                    </a:cubicBezTo>
                    <a:cubicBezTo>
                      <a:pt x="10" y="5"/>
                      <a:pt x="10" y="5"/>
                      <a:pt x="9" y="5"/>
                    </a:cubicBezTo>
                    <a:cubicBezTo>
                      <a:pt x="9" y="4"/>
                      <a:pt x="8" y="4"/>
                      <a:pt x="8" y="4"/>
                    </a:cubicBezTo>
                    <a:cubicBezTo>
                      <a:pt x="7" y="4"/>
                      <a:pt x="6" y="4"/>
                      <a:pt x="5" y="5"/>
                    </a:cubicBezTo>
                    <a:cubicBezTo>
                      <a:pt x="5" y="5"/>
                      <a:pt x="4" y="5"/>
                      <a:pt x="4" y="5"/>
                    </a:cubicBezTo>
                    <a:cubicBezTo>
                      <a:pt x="3" y="5"/>
                      <a:pt x="3" y="6"/>
                      <a:pt x="2" y="6"/>
                    </a:cubicBezTo>
                    <a:cubicBezTo>
                      <a:pt x="2" y="6"/>
                      <a:pt x="2" y="6"/>
                      <a:pt x="1" y="6"/>
                    </a:cubicBezTo>
                    <a:cubicBezTo>
                      <a:pt x="1" y="6"/>
                      <a:pt x="1"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2" y="2"/>
                      <a:pt x="3" y="1"/>
                      <a:pt x="4" y="1"/>
                    </a:cubicBezTo>
                    <a:cubicBezTo>
                      <a:pt x="4" y="1"/>
                      <a:pt x="5" y="1"/>
                      <a:pt x="6" y="1"/>
                    </a:cubicBezTo>
                    <a:cubicBezTo>
                      <a:pt x="7" y="0"/>
                      <a:pt x="7" y="0"/>
                      <a:pt x="8" y="0"/>
                    </a:cubicBezTo>
                    <a:cubicBezTo>
                      <a:pt x="10" y="0"/>
                      <a:pt x="11" y="1"/>
                      <a:pt x="12" y="1"/>
                    </a:cubicBezTo>
                    <a:cubicBezTo>
                      <a:pt x="13" y="1"/>
                      <a:pt x="14" y="2"/>
                      <a:pt x="14" y="2"/>
                    </a:cubicBezTo>
                    <a:cubicBezTo>
                      <a:pt x="15" y="3"/>
                      <a:pt x="15" y="3"/>
                      <a:pt x="16" y="4"/>
                    </a:cubicBezTo>
                    <a:cubicBezTo>
                      <a:pt x="16" y="5"/>
                      <a:pt x="16" y="6"/>
                      <a:pt x="16" y="8"/>
                    </a:cubicBezTo>
                    <a:lnTo>
                      <a:pt x="16" y="20"/>
                    </a:lnTo>
                    <a:close/>
                    <a:moveTo>
                      <a:pt x="11" y="12"/>
                    </a:moveTo>
                    <a:cubicBezTo>
                      <a:pt x="9" y="12"/>
                      <a:pt x="9" y="12"/>
                      <a:pt x="9" y="12"/>
                    </a:cubicBezTo>
                    <a:cubicBezTo>
                      <a:pt x="8" y="12"/>
                      <a:pt x="8" y="12"/>
                      <a:pt x="7" y="12"/>
                    </a:cubicBezTo>
                    <a:cubicBezTo>
                      <a:pt x="6" y="12"/>
                      <a:pt x="6" y="13"/>
                      <a:pt x="6" y="13"/>
                    </a:cubicBezTo>
                    <a:cubicBezTo>
                      <a:pt x="5" y="13"/>
                      <a:pt x="5" y="13"/>
                      <a:pt x="5" y="14"/>
                    </a:cubicBezTo>
                    <a:cubicBezTo>
                      <a:pt x="5" y="14"/>
                      <a:pt x="5" y="14"/>
                      <a:pt x="5" y="15"/>
                    </a:cubicBezTo>
                    <a:cubicBezTo>
                      <a:pt x="5" y="16"/>
                      <a:pt x="5" y="16"/>
                      <a:pt x="5" y="17"/>
                    </a:cubicBezTo>
                    <a:cubicBezTo>
                      <a:pt x="6" y="17"/>
                      <a:pt x="6" y="17"/>
                      <a:pt x="7" y="17"/>
                    </a:cubicBezTo>
                    <a:cubicBezTo>
                      <a:pt x="8" y="17"/>
                      <a:pt x="9" y="17"/>
                      <a:pt x="9"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22" name="Group 9621">
              <a:extLst>
                <a:ext uri="{FF2B5EF4-FFF2-40B4-BE49-F238E27FC236}">
                  <a16:creationId xmlns:a16="http://schemas.microsoft.com/office/drawing/2014/main" id="{22D90CAA-4DA2-4FAF-92D9-D29882476FFE}"/>
                </a:ext>
              </a:extLst>
            </p:cNvPr>
            <p:cNvGrpSpPr/>
            <p:nvPr/>
          </p:nvGrpSpPr>
          <p:grpSpPr>
            <a:xfrm>
              <a:off x="3308015" y="4768830"/>
              <a:ext cx="312437" cy="80221"/>
              <a:chOff x="-330200" y="4311767"/>
              <a:chExt cx="352425" cy="90488"/>
            </a:xfrm>
          </p:grpSpPr>
          <p:sp>
            <p:nvSpPr>
              <p:cNvPr id="8641" name="Freeform 8853">
                <a:extLst>
                  <a:ext uri="{FF2B5EF4-FFF2-40B4-BE49-F238E27FC236}">
                    <a16:creationId xmlns:a16="http://schemas.microsoft.com/office/drawing/2014/main" id="{EDAC93E9-6CAD-4BAE-9807-5ECD0879B5E3}"/>
                  </a:ext>
                </a:extLst>
              </p:cNvPr>
              <p:cNvSpPr>
                <a:spLocks/>
              </p:cNvSpPr>
              <p:nvPr/>
            </p:nvSpPr>
            <p:spPr bwMode="auto">
              <a:xfrm>
                <a:off x="-317500" y="4321292"/>
                <a:ext cx="22225" cy="20638"/>
              </a:xfrm>
              <a:custGeom>
                <a:avLst/>
                <a:gdLst>
                  <a:gd name="T0" fmla="*/ 8 w 8"/>
                  <a:gd name="T1" fmla="*/ 4 h 8"/>
                  <a:gd name="T2" fmla="*/ 7 w 8"/>
                  <a:gd name="T3" fmla="*/ 2 h 8"/>
                  <a:gd name="T4" fmla="*/ 5 w 8"/>
                  <a:gd name="T5" fmla="*/ 0 h 8"/>
                  <a:gd name="T6" fmla="*/ 4 w 8"/>
                  <a:gd name="T7" fmla="*/ 0 h 8"/>
                  <a:gd name="T8" fmla="*/ 3 w 8"/>
                  <a:gd name="T9" fmla="*/ 0 h 8"/>
                  <a:gd name="T10" fmla="*/ 0 w 8"/>
                  <a:gd name="T11" fmla="*/ 0 h 8"/>
                  <a:gd name="T12" fmla="*/ 0 w 8"/>
                  <a:gd name="T13" fmla="*/ 8 h 8"/>
                  <a:gd name="T14" fmla="*/ 3 w 8"/>
                  <a:gd name="T15" fmla="*/ 8 h 8"/>
                  <a:gd name="T16" fmla="*/ 5 w 8"/>
                  <a:gd name="T17" fmla="*/ 8 h 8"/>
                  <a:gd name="T18" fmla="*/ 6 w 8"/>
                  <a:gd name="T19" fmla="*/ 7 h 8"/>
                  <a:gd name="T20" fmla="*/ 7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3"/>
                      <a:pt x="7" y="2"/>
                      <a:pt x="7" y="2"/>
                    </a:cubicBezTo>
                    <a:cubicBezTo>
                      <a:pt x="7" y="1"/>
                      <a:pt x="6" y="1"/>
                      <a:pt x="5" y="0"/>
                    </a:cubicBezTo>
                    <a:cubicBezTo>
                      <a:pt x="5" y="0"/>
                      <a:pt x="4" y="0"/>
                      <a:pt x="4" y="0"/>
                    </a:cubicBezTo>
                    <a:cubicBezTo>
                      <a:pt x="4" y="0"/>
                      <a:pt x="3" y="0"/>
                      <a:pt x="3" y="0"/>
                    </a:cubicBezTo>
                    <a:cubicBezTo>
                      <a:pt x="0" y="0"/>
                      <a:pt x="0" y="0"/>
                      <a:pt x="0" y="0"/>
                    </a:cubicBezTo>
                    <a:cubicBezTo>
                      <a:pt x="0" y="8"/>
                      <a:pt x="0" y="8"/>
                      <a:pt x="0" y="8"/>
                    </a:cubicBezTo>
                    <a:cubicBezTo>
                      <a:pt x="3" y="8"/>
                      <a:pt x="3" y="8"/>
                      <a:pt x="3" y="8"/>
                    </a:cubicBezTo>
                    <a:cubicBezTo>
                      <a:pt x="4" y="8"/>
                      <a:pt x="4" y="8"/>
                      <a:pt x="5" y="8"/>
                    </a:cubicBezTo>
                    <a:cubicBezTo>
                      <a:pt x="6" y="7"/>
                      <a:pt x="6" y="7"/>
                      <a:pt x="6" y="7"/>
                    </a:cubicBezTo>
                    <a:cubicBezTo>
                      <a:pt x="7" y="6"/>
                      <a:pt x="7" y="6"/>
                      <a:pt x="7" y="6"/>
                    </a:cubicBezTo>
                    <a:cubicBezTo>
                      <a:pt x="8" y="5"/>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2" name="Freeform 8854">
                <a:extLst>
                  <a:ext uri="{FF2B5EF4-FFF2-40B4-BE49-F238E27FC236}">
                    <a16:creationId xmlns:a16="http://schemas.microsoft.com/office/drawing/2014/main" id="{9533D32B-2BE4-4BAA-9E1D-F61D201BB748}"/>
                  </a:ext>
                </a:extLst>
              </p:cNvPr>
              <p:cNvSpPr>
                <a:spLocks/>
              </p:cNvSpPr>
              <p:nvPr/>
            </p:nvSpPr>
            <p:spPr bwMode="auto">
              <a:xfrm>
                <a:off x="-330200" y="4311767"/>
                <a:ext cx="53975" cy="69850"/>
              </a:xfrm>
              <a:custGeom>
                <a:avLst/>
                <a:gdLst>
                  <a:gd name="T0" fmla="*/ 20 w 20"/>
                  <a:gd name="T1" fmla="*/ 26 h 27"/>
                  <a:gd name="T2" fmla="*/ 20 w 20"/>
                  <a:gd name="T3" fmla="*/ 27 h 27"/>
                  <a:gd name="T4" fmla="*/ 19 w 20"/>
                  <a:gd name="T5" fmla="*/ 27 h 27"/>
                  <a:gd name="T6" fmla="*/ 18 w 20"/>
                  <a:gd name="T7" fmla="*/ 27 h 27"/>
                  <a:gd name="T8" fmla="*/ 17 w 20"/>
                  <a:gd name="T9" fmla="*/ 27 h 27"/>
                  <a:gd name="T10" fmla="*/ 15 w 20"/>
                  <a:gd name="T11" fmla="*/ 27 h 27"/>
                  <a:gd name="T12" fmla="*/ 14 w 20"/>
                  <a:gd name="T13" fmla="*/ 27 h 27"/>
                  <a:gd name="T14" fmla="*/ 14 w 20"/>
                  <a:gd name="T15" fmla="*/ 27 h 27"/>
                  <a:gd name="T16" fmla="*/ 14 w 20"/>
                  <a:gd name="T17" fmla="*/ 26 h 27"/>
                  <a:gd name="T18" fmla="*/ 11 w 20"/>
                  <a:gd name="T19" fmla="*/ 20 h 27"/>
                  <a:gd name="T20" fmla="*/ 11 w 20"/>
                  <a:gd name="T21" fmla="*/ 18 h 27"/>
                  <a:gd name="T22" fmla="*/ 10 w 20"/>
                  <a:gd name="T23" fmla="*/ 17 h 27"/>
                  <a:gd name="T24" fmla="*/ 8 w 20"/>
                  <a:gd name="T25" fmla="*/ 16 h 27"/>
                  <a:gd name="T26" fmla="*/ 7 w 20"/>
                  <a:gd name="T27" fmla="*/ 16 h 27"/>
                  <a:gd name="T28" fmla="*/ 5 w 20"/>
                  <a:gd name="T29" fmla="*/ 16 h 27"/>
                  <a:gd name="T30" fmla="*/ 5 w 20"/>
                  <a:gd name="T31" fmla="*/ 26 h 27"/>
                  <a:gd name="T32" fmla="*/ 5 w 20"/>
                  <a:gd name="T33" fmla="*/ 27 h 27"/>
                  <a:gd name="T34" fmla="*/ 5 w 20"/>
                  <a:gd name="T35" fmla="*/ 27 h 27"/>
                  <a:gd name="T36" fmla="*/ 4 w 20"/>
                  <a:gd name="T37" fmla="*/ 27 h 27"/>
                  <a:gd name="T38" fmla="*/ 3 w 20"/>
                  <a:gd name="T39" fmla="*/ 27 h 27"/>
                  <a:gd name="T40" fmla="*/ 1 w 20"/>
                  <a:gd name="T41" fmla="*/ 27 h 27"/>
                  <a:gd name="T42" fmla="*/ 0 w 20"/>
                  <a:gd name="T43" fmla="*/ 27 h 27"/>
                  <a:gd name="T44" fmla="*/ 0 w 20"/>
                  <a:gd name="T45" fmla="*/ 27 h 27"/>
                  <a:gd name="T46" fmla="*/ 0 w 20"/>
                  <a:gd name="T47" fmla="*/ 26 h 27"/>
                  <a:gd name="T48" fmla="*/ 0 w 20"/>
                  <a:gd name="T49" fmla="*/ 2 h 27"/>
                  <a:gd name="T50" fmla="*/ 0 w 20"/>
                  <a:gd name="T51" fmla="*/ 1 h 27"/>
                  <a:gd name="T52" fmla="*/ 1 w 20"/>
                  <a:gd name="T53" fmla="*/ 0 h 27"/>
                  <a:gd name="T54" fmla="*/ 8 w 20"/>
                  <a:gd name="T55" fmla="*/ 0 h 27"/>
                  <a:gd name="T56" fmla="*/ 10 w 20"/>
                  <a:gd name="T57" fmla="*/ 0 h 27"/>
                  <a:gd name="T58" fmla="*/ 11 w 20"/>
                  <a:gd name="T59" fmla="*/ 0 h 27"/>
                  <a:gd name="T60" fmla="*/ 14 w 20"/>
                  <a:gd name="T61" fmla="*/ 1 h 27"/>
                  <a:gd name="T62" fmla="*/ 16 w 20"/>
                  <a:gd name="T63" fmla="*/ 3 h 27"/>
                  <a:gd name="T64" fmla="*/ 18 w 20"/>
                  <a:gd name="T65" fmla="*/ 5 h 27"/>
                  <a:gd name="T66" fmla="*/ 18 w 20"/>
                  <a:gd name="T67" fmla="*/ 7 h 27"/>
                  <a:gd name="T68" fmla="*/ 18 w 20"/>
                  <a:gd name="T69" fmla="*/ 10 h 27"/>
                  <a:gd name="T70" fmla="*/ 17 w 20"/>
                  <a:gd name="T71" fmla="*/ 12 h 27"/>
                  <a:gd name="T72" fmla="*/ 15 w 20"/>
                  <a:gd name="T73" fmla="*/ 13 h 27"/>
                  <a:gd name="T74" fmla="*/ 13 w 20"/>
                  <a:gd name="T75" fmla="*/ 14 h 27"/>
                  <a:gd name="T76" fmla="*/ 14 w 20"/>
                  <a:gd name="T77" fmla="*/ 15 h 27"/>
                  <a:gd name="T78" fmla="*/ 15 w 20"/>
                  <a:gd name="T79" fmla="*/ 16 h 27"/>
                  <a:gd name="T80" fmla="*/ 16 w 20"/>
                  <a:gd name="T81" fmla="*/ 17 h 27"/>
                  <a:gd name="T82" fmla="*/ 17 w 20"/>
                  <a:gd name="T83" fmla="*/ 19 h 27"/>
                  <a:gd name="T84" fmla="*/ 19 w 20"/>
                  <a:gd name="T85" fmla="*/ 25 h 27"/>
                  <a:gd name="T86" fmla="*/ 20 w 20"/>
                  <a:gd name="T87" fmla="*/ 26 h 27"/>
                  <a:gd name="T88" fmla="*/ 20 w 20"/>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7">
                    <a:moveTo>
                      <a:pt x="20" y="26"/>
                    </a:moveTo>
                    <a:cubicBezTo>
                      <a:pt x="20" y="26"/>
                      <a:pt x="20" y="27"/>
                      <a:pt x="20" y="27"/>
                    </a:cubicBezTo>
                    <a:cubicBezTo>
                      <a:pt x="19" y="27"/>
                      <a:pt x="19" y="27"/>
                      <a:pt x="19" y="27"/>
                    </a:cubicBezTo>
                    <a:cubicBezTo>
                      <a:pt x="19" y="27"/>
                      <a:pt x="19" y="27"/>
                      <a:pt x="18" y="27"/>
                    </a:cubicBezTo>
                    <a:cubicBezTo>
                      <a:pt x="18" y="27"/>
                      <a:pt x="17" y="27"/>
                      <a:pt x="17" y="27"/>
                    </a:cubicBezTo>
                    <a:cubicBezTo>
                      <a:pt x="16" y="27"/>
                      <a:pt x="16" y="27"/>
                      <a:pt x="15" y="27"/>
                    </a:cubicBezTo>
                    <a:cubicBezTo>
                      <a:pt x="15" y="27"/>
                      <a:pt x="15" y="27"/>
                      <a:pt x="14" y="27"/>
                    </a:cubicBezTo>
                    <a:cubicBezTo>
                      <a:pt x="14" y="27"/>
                      <a:pt x="14" y="27"/>
                      <a:pt x="14" y="27"/>
                    </a:cubicBezTo>
                    <a:cubicBezTo>
                      <a:pt x="14" y="27"/>
                      <a:pt x="14" y="26"/>
                      <a:pt x="14" y="26"/>
                    </a:cubicBezTo>
                    <a:cubicBezTo>
                      <a:pt x="11" y="20"/>
                      <a:pt x="11" y="20"/>
                      <a:pt x="11" y="20"/>
                    </a:cubicBezTo>
                    <a:cubicBezTo>
                      <a:pt x="11" y="19"/>
                      <a:pt x="11" y="19"/>
                      <a:pt x="11" y="18"/>
                    </a:cubicBezTo>
                    <a:cubicBezTo>
                      <a:pt x="10" y="18"/>
                      <a:pt x="10" y="17"/>
                      <a:pt x="10" y="17"/>
                    </a:cubicBezTo>
                    <a:cubicBezTo>
                      <a:pt x="9" y="16"/>
                      <a:pt x="9" y="16"/>
                      <a:pt x="8" y="16"/>
                    </a:cubicBezTo>
                    <a:cubicBezTo>
                      <a:pt x="8" y="16"/>
                      <a:pt x="8" y="16"/>
                      <a:pt x="7" y="16"/>
                    </a:cubicBezTo>
                    <a:cubicBezTo>
                      <a:pt x="5" y="16"/>
                      <a:pt x="5" y="16"/>
                      <a:pt x="5" y="16"/>
                    </a:cubicBezTo>
                    <a:cubicBezTo>
                      <a:pt x="5" y="26"/>
                      <a:pt x="5" y="26"/>
                      <a:pt x="5" y="26"/>
                    </a:cubicBezTo>
                    <a:cubicBezTo>
                      <a:pt x="5" y="26"/>
                      <a:pt x="5" y="27"/>
                      <a:pt x="5" y="27"/>
                    </a:cubicBezTo>
                    <a:cubicBezTo>
                      <a:pt x="5" y="27"/>
                      <a:pt x="5" y="27"/>
                      <a:pt x="5" y="27"/>
                    </a:cubicBezTo>
                    <a:cubicBezTo>
                      <a:pt x="4" y="27"/>
                      <a:pt x="4" y="27"/>
                      <a:pt x="4" y="27"/>
                    </a:cubicBezTo>
                    <a:cubicBezTo>
                      <a:pt x="4" y="27"/>
                      <a:pt x="3" y="27"/>
                      <a:pt x="3" y="27"/>
                    </a:cubicBezTo>
                    <a:cubicBezTo>
                      <a:pt x="2" y="27"/>
                      <a:pt x="2" y="27"/>
                      <a:pt x="1" y="27"/>
                    </a:cubicBezTo>
                    <a:cubicBezTo>
                      <a:pt x="1" y="27"/>
                      <a:pt x="1" y="27"/>
                      <a:pt x="0" y="27"/>
                    </a:cubicBezTo>
                    <a:cubicBezTo>
                      <a:pt x="0" y="27"/>
                      <a:pt x="0" y="27"/>
                      <a:pt x="0" y="27"/>
                    </a:cubicBezTo>
                    <a:cubicBezTo>
                      <a:pt x="0" y="27"/>
                      <a:pt x="0" y="26"/>
                      <a:pt x="0" y="26"/>
                    </a:cubicBezTo>
                    <a:cubicBezTo>
                      <a:pt x="0" y="2"/>
                      <a:pt x="0" y="2"/>
                      <a:pt x="0" y="2"/>
                    </a:cubicBezTo>
                    <a:cubicBezTo>
                      <a:pt x="0" y="1"/>
                      <a:pt x="0" y="1"/>
                      <a:pt x="0" y="1"/>
                    </a:cubicBezTo>
                    <a:cubicBezTo>
                      <a:pt x="1" y="0"/>
                      <a:pt x="1" y="0"/>
                      <a:pt x="1" y="0"/>
                    </a:cubicBezTo>
                    <a:cubicBezTo>
                      <a:pt x="8" y="0"/>
                      <a:pt x="8" y="0"/>
                      <a:pt x="8" y="0"/>
                    </a:cubicBezTo>
                    <a:cubicBezTo>
                      <a:pt x="9" y="0"/>
                      <a:pt x="10" y="0"/>
                      <a:pt x="10" y="0"/>
                    </a:cubicBezTo>
                    <a:cubicBezTo>
                      <a:pt x="11" y="0"/>
                      <a:pt x="11" y="0"/>
                      <a:pt x="11" y="0"/>
                    </a:cubicBezTo>
                    <a:cubicBezTo>
                      <a:pt x="12" y="1"/>
                      <a:pt x="13" y="1"/>
                      <a:pt x="14" y="1"/>
                    </a:cubicBezTo>
                    <a:cubicBezTo>
                      <a:pt x="15" y="2"/>
                      <a:pt x="16" y="2"/>
                      <a:pt x="16" y="3"/>
                    </a:cubicBezTo>
                    <a:cubicBezTo>
                      <a:pt x="17" y="3"/>
                      <a:pt x="17" y="4"/>
                      <a:pt x="18" y="5"/>
                    </a:cubicBezTo>
                    <a:cubicBezTo>
                      <a:pt x="18" y="6"/>
                      <a:pt x="18" y="6"/>
                      <a:pt x="18" y="7"/>
                    </a:cubicBezTo>
                    <a:cubicBezTo>
                      <a:pt x="18" y="8"/>
                      <a:pt x="18" y="9"/>
                      <a:pt x="18" y="10"/>
                    </a:cubicBezTo>
                    <a:cubicBezTo>
                      <a:pt x="18" y="11"/>
                      <a:pt x="17" y="11"/>
                      <a:pt x="17" y="12"/>
                    </a:cubicBezTo>
                    <a:cubicBezTo>
                      <a:pt x="16" y="12"/>
                      <a:pt x="16" y="13"/>
                      <a:pt x="15" y="13"/>
                    </a:cubicBezTo>
                    <a:cubicBezTo>
                      <a:pt x="15" y="14"/>
                      <a:pt x="14" y="14"/>
                      <a:pt x="13" y="14"/>
                    </a:cubicBezTo>
                    <a:cubicBezTo>
                      <a:pt x="13" y="14"/>
                      <a:pt x="14" y="15"/>
                      <a:pt x="14" y="15"/>
                    </a:cubicBezTo>
                    <a:cubicBezTo>
                      <a:pt x="15" y="15"/>
                      <a:pt x="15" y="16"/>
                      <a:pt x="15" y="16"/>
                    </a:cubicBezTo>
                    <a:cubicBezTo>
                      <a:pt x="15" y="16"/>
                      <a:pt x="16" y="17"/>
                      <a:pt x="16" y="17"/>
                    </a:cubicBezTo>
                    <a:cubicBezTo>
                      <a:pt x="16" y="18"/>
                      <a:pt x="17" y="18"/>
                      <a:pt x="17" y="19"/>
                    </a:cubicBezTo>
                    <a:cubicBezTo>
                      <a:pt x="19" y="25"/>
                      <a:pt x="19" y="25"/>
                      <a:pt x="19" y="25"/>
                    </a:cubicBezTo>
                    <a:cubicBezTo>
                      <a:pt x="19" y="25"/>
                      <a:pt x="19" y="26"/>
                      <a:pt x="20" y="26"/>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3" name="Freeform 8855">
                <a:extLst>
                  <a:ext uri="{FF2B5EF4-FFF2-40B4-BE49-F238E27FC236}">
                    <a16:creationId xmlns:a16="http://schemas.microsoft.com/office/drawing/2014/main" id="{11631F2A-329E-4141-8969-94B6B24B7B87}"/>
                  </a:ext>
                </a:extLst>
              </p:cNvPr>
              <p:cNvSpPr>
                <a:spLocks/>
              </p:cNvSpPr>
              <p:nvPr/>
            </p:nvSpPr>
            <p:spPr bwMode="auto">
              <a:xfrm>
                <a:off x="-258762" y="4360980"/>
                <a:ext cx="19050" cy="11113"/>
              </a:xfrm>
              <a:custGeom>
                <a:avLst/>
                <a:gdLst>
                  <a:gd name="T0" fmla="*/ 7 w 7"/>
                  <a:gd name="T1" fmla="*/ 0 h 4"/>
                  <a:gd name="T2" fmla="*/ 5 w 7"/>
                  <a:gd name="T3" fmla="*/ 0 h 4"/>
                  <a:gd name="T4" fmla="*/ 3 w 7"/>
                  <a:gd name="T5" fmla="*/ 1 h 4"/>
                  <a:gd name="T6" fmla="*/ 1 w 7"/>
                  <a:gd name="T7" fmla="*/ 1 h 4"/>
                  <a:gd name="T8" fmla="*/ 0 w 7"/>
                  <a:gd name="T9" fmla="*/ 2 h 4"/>
                  <a:gd name="T10" fmla="*/ 0 w 7"/>
                  <a:gd name="T11" fmla="*/ 3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1"/>
                      <a:pt x="3" y="1"/>
                    </a:cubicBezTo>
                    <a:cubicBezTo>
                      <a:pt x="2" y="1"/>
                      <a:pt x="1" y="1"/>
                      <a:pt x="1" y="1"/>
                    </a:cubicBezTo>
                    <a:cubicBezTo>
                      <a:pt x="1" y="1"/>
                      <a:pt x="0" y="1"/>
                      <a:pt x="0" y="2"/>
                    </a:cubicBezTo>
                    <a:cubicBezTo>
                      <a:pt x="0" y="2"/>
                      <a:pt x="0" y="2"/>
                      <a:pt x="0" y="3"/>
                    </a:cubicBezTo>
                    <a:cubicBezTo>
                      <a:pt x="0" y="3"/>
                      <a:pt x="0" y="4"/>
                      <a:pt x="1" y="4"/>
                    </a:cubicBezTo>
                    <a:cubicBezTo>
                      <a:pt x="1" y="4"/>
                      <a:pt x="2" y="4"/>
                      <a:pt x="3" y="4"/>
                    </a:cubicBezTo>
                    <a:cubicBezTo>
                      <a:pt x="4" y="4"/>
                      <a:pt x="4" y="4"/>
                      <a:pt x="5" y="4"/>
                    </a:cubicBezTo>
                    <a:cubicBezTo>
                      <a:pt x="5"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4" name="Freeform 8856">
                <a:extLst>
                  <a:ext uri="{FF2B5EF4-FFF2-40B4-BE49-F238E27FC236}">
                    <a16:creationId xmlns:a16="http://schemas.microsoft.com/office/drawing/2014/main" id="{E7BC4213-9E86-4ECA-894D-FDB07B825B5A}"/>
                  </a:ext>
                </a:extLst>
              </p:cNvPr>
              <p:cNvSpPr>
                <a:spLocks/>
              </p:cNvSpPr>
              <p:nvPr/>
            </p:nvSpPr>
            <p:spPr bwMode="auto">
              <a:xfrm>
                <a:off x="-271462" y="4332405"/>
                <a:ext cx="46038" cy="49213"/>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2 w 17"/>
                  <a:gd name="T13" fmla="*/ 18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3 w 17"/>
                  <a:gd name="T69" fmla="*/ 2 h 19"/>
                  <a:gd name="T70" fmla="*/ 4 w 17"/>
                  <a:gd name="T71" fmla="*/ 1 h 19"/>
                  <a:gd name="T72" fmla="*/ 6 w 17"/>
                  <a:gd name="T73" fmla="*/ 0 h 19"/>
                  <a:gd name="T74" fmla="*/ 9 w 17"/>
                  <a:gd name="T75" fmla="*/ 0 h 19"/>
                  <a:gd name="T76" fmla="*/ 12 w 17"/>
                  <a:gd name="T77" fmla="*/ 0 h 19"/>
                  <a:gd name="T78" fmla="*/ 15 w 17"/>
                  <a:gd name="T79" fmla="*/ 2 h 19"/>
                  <a:gd name="T80" fmla="*/ 16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6" y="19"/>
                      <a:pt x="16" y="19"/>
                      <a:pt x="16" y="19"/>
                    </a:cubicBezTo>
                    <a:cubicBezTo>
                      <a:pt x="16" y="19"/>
                      <a:pt x="15" y="19"/>
                      <a:pt x="15" y="19"/>
                    </a:cubicBezTo>
                    <a:cubicBezTo>
                      <a:pt x="14" y="19"/>
                      <a:pt x="14" y="19"/>
                      <a:pt x="13" y="19"/>
                    </a:cubicBezTo>
                    <a:cubicBezTo>
                      <a:pt x="13" y="19"/>
                      <a:pt x="13" y="19"/>
                      <a:pt x="13" y="19"/>
                    </a:cubicBezTo>
                    <a:cubicBezTo>
                      <a:pt x="13" y="19"/>
                      <a:pt x="12" y="19"/>
                      <a:pt x="12" y="18"/>
                    </a:cubicBezTo>
                    <a:cubicBezTo>
                      <a:pt x="12" y="17"/>
                      <a:pt x="12" y="17"/>
                      <a:pt x="12" y="17"/>
                    </a:cubicBezTo>
                    <a:cubicBezTo>
                      <a:pt x="12" y="18"/>
                      <a:pt x="11" y="18"/>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4"/>
                      <a:pt x="0" y="14"/>
                    </a:cubicBezTo>
                    <a:cubicBezTo>
                      <a:pt x="0" y="13"/>
                      <a:pt x="0" y="12"/>
                      <a:pt x="1" y="11"/>
                    </a:cubicBezTo>
                    <a:cubicBezTo>
                      <a:pt x="1" y="10"/>
                      <a:pt x="2" y="10"/>
                      <a:pt x="2"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5"/>
                    </a:cubicBezTo>
                    <a:cubicBezTo>
                      <a:pt x="11" y="5"/>
                      <a:pt x="11" y="5"/>
                      <a:pt x="11" y="5"/>
                    </a:cubicBezTo>
                    <a:cubicBezTo>
                      <a:pt x="11" y="4"/>
                      <a:pt x="10" y="4"/>
                      <a:pt x="10" y="4"/>
                    </a:cubicBezTo>
                    <a:cubicBezTo>
                      <a:pt x="9" y="4"/>
                      <a:pt x="9" y="4"/>
                      <a:pt x="8" y="4"/>
                    </a:cubicBezTo>
                    <a:cubicBezTo>
                      <a:pt x="7" y="4"/>
                      <a:pt x="7" y="4"/>
                      <a:pt x="6" y="4"/>
                    </a:cubicBezTo>
                    <a:cubicBezTo>
                      <a:pt x="5" y="4"/>
                      <a:pt x="5" y="5"/>
                      <a:pt x="4" y="5"/>
                    </a:cubicBezTo>
                    <a:cubicBezTo>
                      <a:pt x="4" y="5"/>
                      <a:pt x="3" y="5"/>
                      <a:pt x="3" y="5"/>
                    </a:cubicBezTo>
                    <a:cubicBezTo>
                      <a:pt x="2" y="6"/>
                      <a:pt x="2" y="6"/>
                      <a:pt x="2" y="6"/>
                    </a:cubicBezTo>
                    <a:cubicBezTo>
                      <a:pt x="2" y="6"/>
                      <a:pt x="2" y="6"/>
                      <a:pt x="2" y="6"/>
                    </a:cubicBezTo>
                    <a:cubicBezTo>
                      <a:pt x="1" y="6"/>
                      <a:pt x="1" y="5"/>
                      <a:pt x="1" y="5"/>
                    </a:cubicBezTo>
                    <a:cubicBezTo>
                      <a:pt x="1" y="5"/>
                      <a:pt x="1" y="5"/>
                      <a:pt x="1" y="5"/>
                    </a:cubicBezTo>
                    <a:cubicBezTo>
                      <a:pt x="1" y="4"/>
                      <a:pt x="1" y="4"/>
                      <a:pt x="1" y="4"/>
                    </a:cubicBezTo>
                    <a:cubicBezTo>
                      <a:pt x="1" y="3"/>
                      <a:pt x="1" y="3"/>
                      <a:pt x="1" y="3"/>
                    </a:cubicBezTo>
                    <a:cubicBezTo>
                      <a:pt x="1" y="3"/>
                      <a:pt x="1" y="2"/>
                      <a:pt x="1" y="2"/>
                    </a:cubicBezTo>
                    <a:cubicBezTo>
                      <a:pt x="2" y="2"/>
                      <a:pt x="2" y="2"/>
                      <a:pt x="3" y="2"/>
                    </a:cubicBezTo>
                    <a:cubicBezTo>
                      <a:pt x="3" y="1"/>
                      <a:pt x="4" y="1"/>
                      <a:pt x="4" y="1"/>
                    </a:cubicBezTo>
                    <a:cubicBezTo>
                      <a:pt x="5" y="1"/>
                      <a:pt x="6" y="0"/>
                      <a:pt x="6" y="0"/>
                    </a:cubicBezTo>
                    <a:cubicBezTo>
                      <a:pt x="7" y="0"/>
                      <a:pt x="8" y="0"/>
                      <a:pt x="9" y="0"/>
                    </a:cubicBezTo>
                    <a:cubicBezTo>
                      <a:pt x="10" y="0"/>
                      <a:pt x="11" y="0"/>
                      <a:pt x="12" y="0"/>
                    </a:cubicBezTo>
                    <a:cubicBezTo>
                      <a:pt x="13" y="1"/>
                      <a:pt x="14" y="1"/>
                      <a:pt x="15" y="2"/>
                    </a:cubicBezTo>
                    <a:cubicBezTo>
                      <a:pt x="16" y="2"/>
                      <a:pt x="16" y="3"/>
                      <a:pt x="16" y="4"/>
                    </a:cubicBezTo>
                    <a:cubicBezTo>
                      <a:pt x="17"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5" name="Freeform 8857">
                <a:extLst>
                  <a:ext uri="{FF2B5EF4-FFF2-40B4-BE49-F238E27FC236}">
                    <a16:creationId xmlns:a16="http://schemas.microsoft.com/office/drawing/2014/main" id="{1B415D85-2F9D-434D-86E2-3BEAD6AD333D}"/>
                  </a:ext>
                </a:extLst>
              </p:cNvPr>
              <p:cNvSpPr>
                <a:spLocks/>
              </p:cNvSpPr>
              <p:nvPr/>
            </p:nvSpPr>
            <p:spPr bwMode="auto">
              <a:xfrm>
                <a:off x="-212725" y="4332405"/>
                <a:ext cx="77788" cy="49213"/>
              </a:xfrm>
              <a:custGeom>
                <a:avLst/>
                <a:gdLst>
                  <a:gd name="T0" fmla="*/ 29 w 29"/>
                  <a:gd name="T1" fmla="*/ 19 h 19"/>
                  <a:gd name="T2" fmla="*/ 28 w 29"/>
                  <a:gd name="T3" fmla="*/ 19 h 19"/>
                  <a:gd name="T4" fmla="*/ 25 w 29"/>
                  <a:gd name="T5" fmla="*/ 19 h 19"/>
                  <a:gd name="T6" fmla="*/ 24 w 29"/>
                  <a:gd name="T7" fmla="*/ 19 h 19"/>
                  <a:gd name="T8" fmla="*/ 24 w 29"/>
                  <a:gd name="T9" fmla="*/ 8 h 19"/>
                  <a:gd name="T10" fmla="*/ 23 w 29"/>
                  <a:gd name="T11" fmla="*/ 5 h 19"/>
                  <a:gd name="T12" fmla="*/ 21 w 29"/>
                  <a:gd name="T13" fmla="*/ 4 h 19"/>
                  <a:gd name="T14" fmla="*/ 17 w 29"/>
                  <a:gd name="T15" fmla="*/ 7 h 19"/>
                  <a:gd name="T16" fmla="*/ 17 w 29"/>
                  <a:gd name="T17" fmla="*/ 19 h 19"/>
                  <a:gd name="T18" fmla="*/ 16 w 29"/>
                  <a:gd name="T19" fmla="*/ 19 h 19"/>
                  <a:gd name="T20" fmla="*/ 13 w 29"/>
                  <a:gd name="T21" fmla="*/ 19 h 19"/>
                  <a:gd name="T22" fmla="*/ 12 w 29"/>
                  <a:gd name="T23" fmla="*/ 19 h 19"/>
                  <a:gd name="T24" fmla="*/ 12 w 29"/>
                  <a:gd name="T25" fmla="*/ 8 h 19"/>
                  <a:gd name="T26" fmla="*/ 11 w 29"/>
                  <a:gd name="T27" fmla="*/ 5 h 19"/>
                  <a:gd name="T28" fmla="*/ 9 w 29"/>
                  <a:gd name="T29" fmla="*/ 4 h 19"/>
                  <a:gd name="T30" fmla="*/ 5 w 29"/>
                  <a:gd name="T31" fmla="*/ 7 h 19"/>
                  <a:gd name="T32" fmla="*/ 5 w 29"/>
                  <a:gd name="T33" fmla="*/ 19 h 19"/>
                  <a:gd name="T34" fmla="*/ 4 w 29"/>
                  <a:gd name="T35" fmla="*/ 19 h 19"/>
                  <a:gd name="T36" fmla="*/ 1 w 29"/>
                  <a:gd name="T37" fmla="*/ 19 h 19"/>
                  <a:gd name="T38" fmla="*/ 0 w 29"/>
                  <a:gd name="T39" fmla="*/ 19 h 19"/>
                  <a:gd name="T40" fmla="*/ 0 w 29"/>
                  <a:gd name="T41" fmla="*/ 1 h 19"/>
                  <a:gd name="T42" fmla="*/ 0 w 29"/>
                  <a:gd name="T43" fmla="*/ 0 h 19"/>
                  <a:gd name="T44" fmla="*/ 2 w 29"/>
                  <a:gd name="T45" fmla="*/ 0 h 19"/>
                  <a:gd name="T46" fmla="*/ 4 w 29"/>
                  <a:gd name="T47" fmla="*/ 0 h 19"/>
                  <a:gd name="T48" fmla="*/ 4 w 29"/>
                  <a:gd name="T49" fmla="*/ 1 h 19"/>
                  <a:gd name="T50" fmla="*/ 7 w 29"/>
                  <a:gd name="T51" fmla="*/ 1 h 19"/>
                  <a:gd name="T52" fmla="*/ 12 w 29"/>
                  <a:gd name="T53" fmla="*/ 0 h 19"/>
                  <a:gd name="T54" fmla="*/ 15 w 29"/>
                  <a:gd name="T55" fmla="*/ 2 h 19"/>
                  <a:gd name="T56" fmla="*/ 18 w 29"/>
                  <a:gd name="T57" fmla="*/ 2 h 19"/>
                  <a:gd name="T58" fmla="*/ 21 w 29"/>
                  <a:gd name="T59" fmla="*/ 0 h 19"/>
                  <a:gd name="T60" fmla="*/ 26 w 29"/>
                  <a:gd name="T61" fmla="*/ 1 h 19"/>
                  <a:gd name="T62" fmla="*/ 29 w 29"/>
                  <a:gd name="T63" fmla="*/ 4 h 19"/>
                  <a:gd name="T64" fmla="*/ 29 w 29"/>
                  <a:gd name="T6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19">
                    <a:moveTo>
                      <a:pt x="29" y="18"/>
                    </a:moveTo>
                    <a:cubicBezTo>
                      <a:pt x="29" y="19"/>
                      <a:pt x="29" y="19"/>
                      <a:pt x="29" y="19"/>
                    </a:cubicBezTo>
                    <a:cubicBezTo>
                      <a:pt x="29" y="19"/>
                      <a:pt x="29" y="19"/>
                      <a:pt x="29" y="19"/>
                    </a:cubicBezTo>
                    <a:cubicBezTo>
                      <a:pt x="28" y="19"/>
                      <a:pt x="28" y="19"/>
                      <a:pt x="28" y="19"/>
                    </a:cubicBezTo>
                    <a:cubicBezTo>
                      <a:pt x="27" y="19"/>
                      <a:pt x="27" y="19"/>
                      <a:pt x="26" y="19"/>
                    </a:cubicBezTo>
                    <a:cubicBezTo>
                      <a:pt x="26" y="19"/>
                      <a:pt x="26" y="19"/>
                      <a:pt x="25" y="19"/>
                    </a:cubicBezTo>
                    <a:cubicBezTo>
                      <a:pt x="25" y="19"/>
                      <a:pt x="25" y="19"/>
                      <a:pt x="24" y="19"/>
                    </a:cubicBezTo>
                    <a:cubicBezTo>
                      <a:pt x="24" y="19"/>
                      <a:pt x="24" y="19"/>
                      <a:pt x="24" y="19"/>
                    </a:cubicBezTo>
                    <a:cubicBezTo>
                      <a:pt x="24" y="19"/>
                      <a:pt x="24" y="19"/>
                      <a:pt x="24" y="18"/>
                    </a:cubicBezTo>
                    <a:cubicBezTo>
                      <a:pt x="24" y="8"/>
                      <a:pt x="24" y="8"/>
                      <a:pt x="24" y="8"/>
                    </a:cubicBezTo>
                    <a:cubicBezTo>
                      <a:pt x="24" y="7"/>
                      <a:pt x="24" y="7"/>
                      <a:pt x="24" y="6"/>
                    </a:cubicBezTo>
                    <a:cubicBezTo>
                      <a:pt x="24" y="6"/>
                      <a:pt x="23" y="5"/>
                      <a:pt x="23" y="5"/>
                    </a:cubicBezTo>
                    <a:cubicBezTo>
                      <a:pt x="23" y="5"/>
                      <a:pt x="23" y="4"/>
                      <a:pt x="22" y="4"/>
                    </a:cubicBezTo>
                    <a:cubicBezTo>
                      <a:pt x="22" y="4"/>
                      <a:pt x="21" y="4"/>
                      <a:pt x="21" y="4"/>
                    </a:cubicBezTo>
                    <a:cubicBezTo>
                      <a:pt x="20" y="4"/>
                      <a:pt x="20" y="4"/>
                      <a:pt x="19" y="5"/>
                    </a:cubicBezTo>
                    <a:cubicBezTo>
                      <a:pt x="18" y="5"/>
                      <a:pt x="18" y="6"/>
                      <a:pt x="17" y="7"/>
                    </a:cubicBezTo>
                    <a:cubicBezTo>
                      <a:pt x="17" y="18"/>
                      <a:pt x="17" y="18"/>
                      <a:pt x="17" y="18"/>
                    </a:cubicBezTo>
                    <a:cubicBezTo>
                      <a:pt x="17" y="19"/>
                      <a:pt x="17" y="19"/>
                      <a:pt x="17" y="19"/>
                    </a:cubicBezTo>
                    <a:cubicBezTo>
                      <a:pt x="17" y="19"/>
                      <a:pt x="17" y="19"/>
                      <a:pt x="16" y="19"/>
                    </a:cubicBezTo>
                    <a:cubicBezTo>
                      <a:pt x="16" y="19"/>
                      <a:pt x="16" y="19"/>
                      <a:pt x="16" y="19"/>
                    </a:cubicBezTo>
                    <a:cubicBezTo>
                      <a:pt x="15" y="19"/>
                      <a:pt x="15" y="19"/>
                      <a:pt x="14" y="19"/>
                    </a:cubicBezTo>
                    <a:cubicBezTo>
                      <a:pt x="14" y="19"/>
                      <a:pt x="13" y="19"/>
                      <a:pt x="13" y="19"/>
                    </a:cubicBezTo>
                    <a:cubicBezTo>
                      <a:pt x="13" y="19"/>
                      <a:pt x="13" y="19"/>
                      <a:pt x="12" y="19"/>
                    </a:cubicBezTo>
                    <a:cubicBezTo>
                      <a:pt x="12" y="19"/>
                      <a:pt x="12" y="19"/>
                      <a:pt x="12" y="19"/>
                    </a:cubicBezTo>
                    <a:cubicBezTo>
                      <a:pt x="12" y="19"/>
                      <a:pt x="12" y="19"/>
                      <a:pt x="12" y="18"/>
                    </a:cubicBezTo>
                    <a:cubicBezTo>
                      <a:pt x="12" y="8"/>
                      <a:pt x="12" y="8"/>
                      <a:pt x="12" y="8"/>
                    </a:cubicBezTo>
                    <a:cubicBezTo>
                      <a:pt x="12" y="7"/>
                      <a:pt x="12" y="7"/>
                      <a:pt x="12" y="6"/>
                    </a:cubicBezTo>
                    <a:cubicBezTo>
                      <a:pt x="12" y="6"/>
                      <a:pt x="11" y="5"/>
                      <a:pt x="11" y="5"/>
                    </a:cubicBezTo>
                    <a:cubicBezTo>
                      <a:pt x="11" y="5"/>
                      <a:pt x="11" y="4"/>
                      <a:pt x="10" y="4"/>
                    </a:cubicBezTo>
                    <a:cubicBezTo>
                      <a:pt x="10" y="4"/>
                      <a:pt x="9" y="4"/>
                      <a:pt x="9" y="4"/>
                    </a:cubicBezTo>
                    <a:cubicBezTo>
                      <a:pt x="8" y="4"/>
                      <a:pt x="8" y="4"/>
                      <a:pt x="7" y="5"/>
                    </a:cubicBezTo>
                    <a:cubicBezTo>
                      <a:pt x="6" y="5"/>
                      <a:pt x="6" y="6"/>
                      <a:pt x="5" y="7"/>
                    </a:cubicBezTo>
                    <a:cubicBezTo>
                      <a:pt x="5" y="18"/>
                      <a:pt x="5" y="18"/>
                      <a:pt x="5" y="18"/>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9"/>
                      <a:pt x="0" y="1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1"/>
                      <a:pt x="4" y="1"/>
                      <a:pt x="4" y="1"/>
                    </a:cubicBezTo>
                    <a:cubicBezTo>
                      <a:pt x="4" y="3"/>
                      <a:pt x="4" y="3"/>
                      <a:pt x="4" y="3"/>
                    </a:cubicBezTo>
                    <a:cubicBezTo>
                      <a:pt x="5" y="2"/>
                      <a:pt x="6" y="1"/>
                      <a:pt x="7" y="1"/>
                    </a:cubicBezTo>
                    <a:cubicBezTo>
                      <a:pt x="8" y="0"/>
                      <a:pt x="9" y="0"/>
                      <a:pt x="10" y="0"/>
                    </a:cubicBezTo>
                    <a:cubicBezTo>
                      <a:pt x="11" y="0"/>
                      <a:pt x="12" y="0"/>
                      <a:pt x="12" y="0"/>
                    </a:cubicBezTo>
                    <a:cubicBezTo>
                      <a:pt x="13" y="0"/>
                      <a:pt x="14" y="1"/>
                      <a:pt x="14" y="1"/>
                    </a:cubicBezTo>
                    <a:cubicBezTo>
                      <a:pt x="15" y="1"/>
                      <a:pt x="15" y="1"/>
                      <a:pt x="15" y="2"/>
                    </a:cubicBezTo>
                    <a:cubicBezTo>
                      <a:pt x="16" y="2"/>
                      <a:pt x="16" y="2"/>
                      <a:pt x="16" y="3"/>
                    </a:cubicBezTo>
                    <a:cubicBezTo>
                      <a:pt x="17" y="2"/>
                      <a:pt x="17" y="2"/>
                      <a:pt x="18" y="2"/>
                    </a:cubicBezTo>
                    <a:cubicBezTo>
                      <a:pt x="18" y="1"/>
                      <a:pt x="19" y="1"/>
                      <a:pt x="19" y="1"/>
                    </a:cubicBezTo>
                    <a:cubicBezTo>
                      <a:pt x="20" y="0"/>
                      <a:pt x="20" y="0"/>
                      <a:pt x="21" y="0"/>
                    </a:cubicBezTo>
                    <a:cubicBezTo>
                      <a:pt x="21" y="0"/>
                      <a:pt x="22" y="0"/>
                      <a:pt x="22" y="0"/>
                    </a:cubicBezTo>
                    <a:cubicBezTo>
                      <a:pt x="24" y="0"/>
                      <a:pt x="25" y="0"/>
                      <a:pt x="26" y="1"/>
                    </a:cubicBezTo>
                    <a:cubicBezTo>
                      <a:pt x="26" y="1"/>
                      <a:pt x="27" y="1"/>
                      <a:pt x="28" y="2"/>
                    </a:cubicBezTo>
                    <a:cubicBezTo>
                      <a:pt x="28" y="3"/>
                      <a:pt x="29" y="4"/>
                      <a:pt x="29" y="4"/>
                    </a:cubicBezTo>
                    <a:cubicBezTo>
                      <a:pt x="29" y="5"/>
                      <a:pt x="29" y="6"/>
                      <a:pt x="29" y="7"/>
                    </a:cubicBezTo>
                    <a:cubicBezTo>
                      <a:pt x="29" y="18"/>
                      <a:pt x="29" y="18"/>
                      <a:pt x="29"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6" name="Freeform 8858">
                <a:extLst>
                  <a:ext uri="{FF2B5EF4-FFF2-40B4-BE49-F238E27FC236}">
                    <a16:creationId xmlns:a16="http://schemas.microsoft.com/office/drawing/2014/main" id="{6BE1FF18-FF4F-4C9C-95A7-F608DCD1D5D3}"/>
                  </a:ext>
                </a:extLst>
              </p:cNvPr>
              <p:cNvSpPr>
                <a:spLocks/>
              </p:cNvSpPr>
              <p:nvPr/>
            </p:nvSpPr>
            <p:spPr bwMode="auto">
              <a:xfrm>
                <a:off x="-125412" y="4332405"/>
                <a:ext cx="38100" cy="49213"/>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7 h 19"/>
                  <a:gd name="T18" fmla="*/ 0 w 14"/>
                  <a:gd name="T19" fmla="*/ 17 h 19"/>
                  <a:gd name="T20" fmla="*/ 0 w 14"/>
                  <a:gd name="T21" fmla="*/ 15 h 19"/>
                  <a:gd name="T22" fmla="*/ 0 w 14"/>
                  <a:gd name="T23" fmla="*/ 14 h 19"/>
                  <a:gd name="T24" fmla="*/ 0 w 14"/>
                  <a:gd name="T25" fmla="*/ 14 h 19"/>
                  <a:gd name="T26" fmla="*/ 0 w 14"/>
                  <a:gd name="T27" fmla="*/ 14 h 19"/>
                  <a:gd name="T28" fmla="*/ 0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8 w 14"/>
                  <a:gd name="T47" fmla="*/ 13 h 19"/>
                  <a:gd name="T48" fmla="*/ 7 w 14"/>
                  <a:gd name="T49" fmla="*/ 12 h 19"/>
                  <a:gd name="T50" fmla="*/ 6 w 14"/>
                  <a:gd name="T51" fmla="*/ 11 h 19"/>
                  <a:gd name="T52" fmla="*/ 4 w 14"/>
                  <a:gd name="T53" fmla="*/ 11 h 19"/>
                  <a:gd name="T54" fmla="*/ 3 w 14"/>
                  <a:gd name="T55" fmla="*/ 10 h 19"/>
                  <a:gd name="T56" fmla="*/ 1 w 14"/>
                  <a:gd name="T57" fmla="*/ 9 h 19"/>
                  <a:gd name="T58" fmla="*/ 0 w 14"/>
                  <a:gd name="T59" fmla="*/ 8 h 19"/>
                  <a:gd name="T60" fmla="*/ 0 w 14"/>
                  <a:gd name="T61" fmla="*/ 5 h 19"/>
                  <a:gd name="T62" fmla="*/ 0 w 14"/>
                  <a:gd name="T63" fmla="*/ 3 h 19"/>
                  <a:gd name="T64" fmla="*/ 2 w 14"/>
                  <a:gd name="T65" fmla="*/ 2 h 19"/>
                  <a:gd name="T66" fmla="*/ 4 w 14"/>
                  <a:gd name="T67" fmla="*/ 0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2 w 14"/>
                  <a:gd name="T91" fmla="*/ 6 h 19"/>
                  <a:gd name="T92" fmla="*/ 12 w 14"/>
                  <a:gd name="T93" fmla="*/ 6 h 19"/>
                  <a:gd name="T94" fmla="*/ 12 w 14"/>
                  <a:gd name="T95" fmla="*/ 5 h 19"/>
                  <a:gd name="T96" fmla="*/ 11 w 14"/>
                  <a:gd name="T97" fmla="*/ 5 h 19"/>
                  <a:gd name="T98" fmla="*/ 9 w 14"/>
                  <a:gd name="T99" fmla="*/ 4 h 19"/>
                  <a:gd name="T100" fmla="*/ 8 w 14"/>
                  <a:gd name="T101" fmla="*/ 4 h 19"/>
                  <a:gd name="T102" fmla="*/ 6 w 14"/>
                  <a:gd name="T103" fmla="*/ 4 h 19"/>
                  <a:gd name="T104" fmla="*/ 5 w 14"/>
                  <a:gd name="T105" fmla="*/ 4 h 19"/>
                  <a:gd name="T106" fmla="*/ 5 w 14"/>
                  <a:gd name="T107" fmla="*/ 5 h 19"/>
                  <a:gd name="T108" fmla="*/ 5 w 14"/>
                  <a:gd name="T109" fmla="*/ 5 h 19"/>
                  <a:gd name="T110" fmla="*/ 5 w 14"/>
                  <a:gd name="T111" fmla="*/ 6 h 19"/>
                  <a:gd name="T112" fmla="*/ 6 w 14"/>
                  <a:gd name="T113" fmla="*/ 7 h 19"/>
                  <a:gd name="T114" fmla="*/ 8 w 14"/>
                  <a:gd name="T115" fmla="*/ 7 h 19"/>
                  <a:gd name="T116" fmla="*/ 9 w 14"/>
                  <a:gd name="T117" fmla="*/ 8 h 19"/>
                  <a:gd name="T118" fmla="*/ 11 w 14"/>
                  <a:gd name="T119" fmla="*/ 9 h 19"/>
                  <a:gd name="T120" fmla="*/ 12 w 14"/>
                  <a:gd name="T121" fmla="*/ 10 h 19"/>
                  <a:gd name="T122" fmla="*/ 13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2" y="17"/>
                      <a:pt x="12" y="18"/>
                    </a:cubicBezTo>
                    <a:cubicBezTo>
                      <a:pt x="11" y="18"/>
                      <a:pt x="10" y="19"/>
                      <a:pt x="9" y="19"/>
                    </a:cubicBezTo>
                    <a:cubicBezTo>
                      <a:pt x="8" y="19"/>
                      <a:pt x="7" y="19"/>
                      <a:pt x="6" y="19"/>
                    </a:cubicBezTo>
                    <a:cubicBezTo>
                      <a:pt x="5" y="19"/>
                      <a:pt x="5" y="19"/>
                      <a:pt x="4" y="19"/>
                    </a:cubicBezTo>
                    <a:cubicBezTo>
                      <a:pt x="3" y="19"/>
                      <a:pt x="3" y="19"/>
                      <a:pt x="2" y="19"/>
                    </a:cubicBezTo>
                    <a:cubicBezTo>
                      <a:pt x="2" y="18"/>
                      <a:pt x="1" y="18"/>
                      <a:pt x="1" y="18"/>
                    </a:cubicBezTo>
                    <a:cubicBezTo>
                      <a:pt x="1" y="18"/>
                      <a:pt x="0" y="18"/>
                      <a:pt x="0" y="17"/>
                    </a:cubicBezTo>
                    <a:cubicBezTo>
                      <a:pt x="0" y="17"/>
                      <a:pt x="0" y="17"/>
                      <a:pt x="0" y="17"/>
                    </a:cubicBezTo>
                    <a:cubicBezTo>
                      <a:pt x="0" y="16"/>
                      <a:pt x="0" y="16"/>
                      <a:pt x="0" y="15"/>
                    </a:cubicBezTo>
                    <a:cubicBezTo>
                      <a:pt x="0" y="15"/>
                      <a:pt x="0" y="15"/>
                      <a:pt x="0" y="14"/>
                    </a:cubicBezTo>
                    <a:cubicBezTo>
                      <a:pt x="0" y="14"/>
                      <a:pt x="0" y="14"/>
                      <a:pt x="0" y="14"/>
                    </a:cubicBezTo>
                    <a:cubicBezTo>
                      <a:pt x="0" y="14"/>
                      <a:pt x="0" y="14"/>
                      <a:pt x="0" y="14"/>
                    </a:cubicBezTo>
                    <a:cubicBezTo>
                      <a:pt x="0" y="13"/>
                      <a:pt x="0" y="13"/>
                      <a:pt x="0" y="13"/>
                    </a:cubicBezTo>
                    <a:cubicBezTo>
                      <a:pt x="1" y="13"/>
                      <a:pt x="1" y="14"/>
                      <a:pt x="1" y="14"/>
                    </a:cubicBezTo>
                    <a:cubicBezTo>
                      <a:pt x="1" y="14"/>
                      <a:pt x="2" y="14"/>
                      <a:pt x="2" y="14"/>
                    </a:cubicBezTo>
                    <a:cubicBezTo>
                      <a:pt x="3" y="15"/>
                      <a:pt x="3" y="15"/>
                      <a:pt x="4" y="15"/>
                    </a:cubicBezTo>
                    <a:cubicBezTo>
                      <a:pt x="4" y="15"/>
                      <a:pt x="5" y="15"/>
                      <a:pt x="6" y="15"/>
                    </a:cubicBezTo>
                    <a:cubicBezTo>
                      <a:pt x="6" y="15"/>
                      <a:pt x="7" y="15"/>
                      <a:pt x="7" y="15"/>
                    </a:cubicBezTo>
                    <a:cubicBezTo>
                      <a:pt x="7" y="15"/>
                      <a:pt x="8" y="15"/>
                      <a:pt x="8" y="15"/>
                    </a:cubicBezTo>
                    <a:cubicBezTo>
                      <a:pt x="8" y="15"/>
                      <a:pt x="8" y="15"/>
                      <a:pt x="9" y="14"/>
                    </a:cubicBezTo>
                    <a:cubicBezTo>
                      <a:pt x="9" y="14"/>
                      <a:pt x="9" y="14"/>
                      <a:pt x="9" y="14"/>
                    </a:cubicBezTo>
                    <a:cubicBezTo>
                      <a:pt x="9" y="13"/>
                      <a:pt x="9" y="13"/>
                      <a:pt x="8" y="13"/>
                    </a:cubicBezTo>
                    <a:cubicBezTo>
                      <a:pt x="8" y="12"/>
                      <a:pt x="8" y="12"/>
                      <a:pt x="7" y="12"/>
                    </a:cubicBezTo>
                    <a:cubicBezTo>
                      <a:pt x="7" y="12"/>
                      <a:pt x="6" y="12"/>
                      <a:pt x="6" y="11"/>
                    </a:cubicBezTo>
                    <a:cubicBezTo>
                      <a:pt x="5" y="11"/>
                      <a:pt x="5" y="11"/>
                      <a:pt x="4" y="11"/>
                    </a:cubicBezTo>
                    <a:cubicBezTo>
                      <a:pt x="4" y="11"/>
                      <a:pt x="3" y="10"/>
                      <a:pt x="3" y="10"/>
                    </a:cubicBezTo>
                    <a:cubicBezTo>
                      <a:pt x="2" y="10"/>
                      <a:pt x="2" y="9"/>
                      <a:pt x="1" y="9"/>
                    </a:cubicBezTo>
                    <a:cubicBezTo>
                      <a:pt x="1" y="9"/>
                      <a:pt x="1" y="8"/>
                      <a:pt x="0" y="8"/>
                    </a:cubicBezTo>
                    <a:cubicBezTo>
                      <a:pt x="0" y="7"/>
                      <a:pt x="0" y="6"/>
                      <a:pt x="0" y="5"/>
                    </a:cubicBezTo>
                    <a:cubicBezTo>
                      <a:pt x="0" y="5"/>
                      <a:pt x="0" y="4"/>
                      <a:pt x="0" y="3"/>
                    </a:cubicBezTo>
                    <a:cubicBezTo>
                      <a:pt x="1" y="3"/>
                      <a:pt x="1" y="2"/>
                      <a:pt x="2" y="2"/>
                    </a:cubicBezTo>
                    <a:cubicBezTo>
                      <a:pt x="3" y="1"/>
                      <a:pt x="3" y="1"/>
                      <a:pt x="4" y="0"/>
                    </a:cubicBezTo>
                    <a:cubicBezTo>
                      <a:pt x="5" y="0"/>
                      <a:pt x="6" y="0"/>
                      <a:pt x="7" y="0"/>
                    </a:cubicBezTo>
                    <a:cubicBezTo>
                      <a:pt x="8" y="0"/>
                      <a:pt x="9" y="0"/>
                      <a:pt x="9" y="0"/>
                    </a:cubicBezTo>
                    <a:cubicBezTo>
                      <a:pt x="10" y="0"/>
                      <a:pt x="10" y="0"/>
                      <a:pt x="11" y="1"/>
                    </a:cubicBezTo>
                    <a:cubicBezTo>
                      <a:pt x="11" y="1"/>
                      <a:pt x="11" y="1"/>
                      <a:pt x="12" y="1"/>
                    </a:cubicBezTo>
                    <a:cubicBezTo>
                      <a:pt x="12" y="1"/>
                      <a:pt x="12" y="2"/>
                      <a:pt x="12" y="2"/>
                    </a:cubicBezTo>
                    <a:cubicBezTo>
                      <a:pt x="12" y="2"/>
                      <a:pt x="13" y="2"/>
                      <a:pt x="13" y="2"/>
                    </a:cubicBezTo>
                    <a:cubicBezTo>
                      <a:pt x="13" y="2"/>
                      <a:pt x="13" y="2"/>
                      <a:pt x="13" y="2"/>
                    </a:cubicBezTo>
                    <a:cubicBezTo>
                      <a:pt x="13" y="3"/>
                      <a:pt x="13" y="3"/>
                      <a:pt x="13" y="3"/>
                    </a:cubicBezTo>
                    <a:cubicBezTo>
                      <a:pt x="13" y="3"/>
                      <a:pt x="13" y="4"/>
                      <a:pt x="13" y="4"/>
                    </a:cubicBezTo>
                    <a:cubicBezTo>
                      <a:pt x="13" y="4"/>
                      <a:pt x="13" y="5"/>
                      <a:pt x="13" y="5"/>
                    </a:cubicBezTo>
                    <a:cubicBezTo>
                      <a:pt x="13" y="5"/>
                      <a:pt x="13" y="5"/>
                      <a:pt x="13" y="5"/>
                    </a:cubicBezTo>
                    <a:cubicBezTo>
                      <a:pt x="13" y="6"/>
                      <a:pt x="13" y="6"/>
                      <a:pt x="12" y="6"/>
                    </a:cubicBezTo>
                    <a:cubicBezTo>
                      <a:pt x="12" y="6"/>
                      <a:pt x="12" y="6"/>
                      <a:pt x="12" y="6"/>
                    </a:cubicBezTo>
                    <a:cubicBezTo>
                      <a:pt x="12" y="6"/>
                      <a:pt x="12" y="6"/>
                      <a:pt x="12" y="5"/>
                    </a:cubicBezTo>
                    <a:cubicBezTo>
                      <a:pt x="11" y="5"/>
                      <a:pt x="11" y="5"/>
                      <a:pt x="11" y="5"/>
                    </a:cubicBezTo>
                    <a:cubicBezTo>
                      <a:pt x="10" y="5"/>
                      <a:pt x="10" y="4"/>
                      <a:pt x="9" y="4"/>
                    </a:cubicBezTo>
                    <a:cubicBezTo>
                      <a:pt x="9" y="4"/>
                      <a:pt x="8" y="4"/>
                      <a:pt x="8" y="4"/>
                    </a:cubicBezTo>
                    <a:cubicBezTo>
                      <a:pt x="7" y="4"/>
                      <a:pt x="7" y="4"/>
                      <a:pt x="6" y="4"/>
                    </a:cubicBezTo>
                    <a:cubicBezTo>
                      <a:pt x="6" y="4"/>
                      <a:pt x="6" y="4"/>
                      <a:pt x="5" y="4"/>
                    </a:cubicBezTo>
                    <a:cubicBezTo>
                      <a:pt x="5" y="4"/>
                      <a:pt x="5" y="4"/>
                      <a:pt x="5" y="5"/>
                    </a:cubicBezTo>
                    <a:cubicBezTo>
                      <a:pt x="5" y="5"/>
                      <a:pt x="5" y="5"/>
                      <a:pt x="5" y="5"/>
                    </a:cubicBezTo>
                    <a:cubicBezTo>
                      <a:pt x="5" y="6"/>
                      <a:pt x="5" y="6"/>
                      <a:pt x="5" y="6"/>
                    </a:cubicBezTo>
                    <a:cubicBezTo>
                      <a:pt x="5" y="6"/>
                      <a:pt x="6" y="7"/>
                      <a:pt x="6" y="7"/>
                    </a:cubicBezTo>
                    <a:cubicBezTo>
                      <a:pt x="7" y="7"/>
                      <a:pt x="7" y="7"/>
                      <a:pt x="8" y="7"/>
                    </a:cubicBezTo>
                    <a:cubicBezTo>
                      <a:pt x="8" y="8"/>
                      <a:pt x="9" y="8"/>
                      <a:pt x="9" y="8"/>
                    </a:cubicBezTo>
                    <a:cubicBezTo>
                      <a:pt x="10" y="8"/>
                      <a:pt x="10" y="9"/>
                      <a:pt x="11" y="9"/>
                    </a:cubicBezTo>
                    <a:cubicBezTo>
                      <a:pt x="11" y="9"/>
                      <a:pt x="12" y="9"/>
                      <a:pt x="12" y="10"/>
                    </a:cubicBezTo>
                    <a:cubicBezTo>
                      <a:pt x="13" y="10"/>
                      <a:pt x="13" y="11"/>
                      <a:pt x="13"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7" name="Freeform 8859">
                <a:extLst>
                  <a:ext uri="{FF2B5EF4-FFF2-40B4-BE49-F238E27FC236}">
                    <a16:creationId xmlns:a16="http://schemas.microsoft.com/office/drawing/2014/main" id="{C1EB489E-A7A4-42E2-9C78-F3A7BD35922C}"/>
                  </a:ext>
                </a:extLst>
              </p:cNvPr>
              <p:cNvSpPr>
                <a:spLocks/>
              </p:cNvSpPr>
              <p:nvPr/>
            </p:nvSpPr>
            <p:spPr bwMode="auto">
              <a:xfrm>
                <a:off x="-66675" y="4341930"/>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7"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7" y="4"/>
                      <a:pt x="7" y="4"/>
                      <a:pt x="7" y="4"/>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8" name="Freeform 8860">
                <a:extLst>
                  <a:ext uri="{FF2B5EF4-FFF2-40B4-BE49-F238E27FC236}">
                    <a16:creationId xmlns:a16="http://schemas.microsoft.com/office/drawing/2014/main" id="{DB2C8ABE-B3A2-46CB-B84E-284381EAC82E}"/>
                  </a:ext>
                </a:extLst>
              </p:cNvPr>
              <p:cNvSpPr>
                <a:spLocks/>
              </p:cNvSpPr>
              <p:nvPr/>
            </p:nvSpPr>
            <p:spPr bwMode="auto">
              <a:xfrm>
                <a:off x="-79375" y="4332405"/>
                <a:ext cx="47625" cy="49213"/>
              </a:xfrm>
              <a:custGeom>
                <a:avLst/>
                <a:gdLst>
                  <a:gd name="T0" fmla="*/ 18 w 18"/>
                  <a:gd name="T1" fmla="*/ 10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6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6 w 18"/>
                  <a:gd name="T37" fmla="*/ 17 h 19"/>
                  <a:gd name="T38" fmla="*/ 16 w 18"/>
                  <a:gd name="T39" fmla="*/ 17 h 19"/>
                  <a:gd name="T40" fmla="*/ 16 w 18"/>
                  <a:gd name="T41" fmla="*/ 18 h 19"/>
                  <a:gd name="T42" fmla="*/ 14 w 18"/>
                  <a:gd name="T43" fmla="*/ 18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7" y="11"/>
                      <a:pt x="17" y="11"/>
                    </a:cubicBezTo>
                    <a:cubicBezTo>
                      <a:pt x="17" y="11"/>
                      <a:pt x="16" y="11"/>
                      <a:pt x="16" y="11"/>
                    </a:cubicBezTo>
                    <a:cubicBezTo>
                      <a:pt x="5" y="11"/>
                      <a:pt x="5" y="11"/>
                      <a:pt x="5" y="11"/>
                    </a:cubicBezTo>
                    <a:cubicBezTo>
                      <a:pt x="5" y="12"/>
                      <a:pt x="5" y="13"/>
                      <a:pt x="5" y="13"/>
                    </a:cubicBezTo>
                    <a:cubicBezTo>
                      <a:pt x="5" y="14"/>
                      <a:pt x="6" y="14"/>
                      <a:pt x="6" y="14"/>
                    </a:cubicBezTo>
                    <a:cubicBezTo>
                      <a:pt x="6"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4"/>
                      <a:pt x="16" y="13"/>
                      <a:pt x="16" y="13"/>
                    </a:cubicBezTo>
                    <a:cubicBezTo>
                      <a:pt x="16" y="13"/>
                      <a:pt x="16" y="13"/>
                      <a:pt x="16" y="14"/>
                    </a:cubicBezTo>
                    <a:cubicBezTo>
                      <a:pt x="16" y="14"/>
                      <a:pt x="16"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6" y="17"/>
                    </a:cubicBezTo>
                    <a:cubicBezTo>
                      <a:pt x="16" y="17"/>
                      <a:pt x="16" y="17"/>
                      <a:pt x="16" y="17"/>
                    </a:cubicBezTo>
                    <a:cubicBezTo>
                      <a:pt x="16" y="17"/>
                      <a:pt x="16" y="17"/>
                      <a:pt x="16" y="18"/>
                    </a:cubicBezTo>
                    <a:cubicBezTo>
                      <a:pt x="15" y="18"/>
                      <a:pt x="15" y="18"/>
                      <a:pt x="14" y="18"/>
                    </a:cubicBezTo>
                    <a:cubicBezTo>
                      <a:pt x="13" y="19"/>
                      <a:pt x="13" y="19"/>
                      <a:pt x="12" y="19"/>
                    </a:cubicBezTo>
                    <a:cubicBezTo>
                      <a:pt x="11" y="19"/>
                      <a:pt x="10"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4"/>
                      <a:pt x="1" y="3"/>
                      <a:pt x="2" y="3"/>
                    </a:cubicBezTo>
                    <a:cubicBezTo>
                      <a:pt x="3" y="2"/>
                      <a:pt x="4" y="1"/>
                      <a:pt x="5" y="1"/>
                    </a:cubicBezTo>
                    <a:cubicBezTo>
                      <a:pt x="6" y="0"/>
                      <a:pt x="7" y="0"/>
                      <a:pt x="9" y="0"/>
                    </a:cubicBezTo>
                    <a:cubicBezTo>
                      <a:pt x="10" y="0"/>
                      <a:pt x="12" y="0"/>
                      <a:pt x="13" y="1"/>
                    </a:cubicBezTo>
                    <a:cubicBezTo>
                      <a:pt x="14" y="1"/>
                      <a:pt x="15" y="2"/>
                      <a:pt x="16" y="3"/>
                    </a:cubicBezTo>
                    <a:cubicBezTo>
                      <a:pt x="16" y="3"/>
                      <a:pt x="17" y="4"/>
                      <a:pt x="17" y="5"/>
                    </a:cubicBezTo>
                    <a:cubicBezTo>
                      <a:pt x="17"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49" name="Freeform 8861">
                <a:extLst>
                  <a:ext uri="{FF2B5EF4-FFF2-40B4-BE49-F238E27FC236}">
                    <a16:creationId xmlns:a16="http://schemas.microsoft.com/office/drawing/2014/main" id="{79237F9D-99A0-4700-942D-6F32E6186129}"/>
                  </a:ext>
                </a:extLst>
              </p:cNvPr>
              <p:cNvSpPr>
                <a:spLocks/>
              </p:cNvSpPr>
              <p:nvPr/>
            </p:nvSpPr>
            <p:spPr bwMode="auto">
              <a:xfrm>
                <a:off x="-28575" y="4332405"/>
                <a:ext cx="50800" cy="69850"/>
              </a:xfrm>
              <a:custGeom>
                <a:avLst/>
                <a:gdLst>
                  <a:gd name="T0" fmla="*/ 13 w 19"/>
                  <a:gd name="T1" fmla="*/ 19 h 27"/>
                  <a:gd name="T2" fmla="*/ 11 w 19"/>
                  <a:gd name="T3" fmla="*/ 26 h 27"/>
                  <a:gd name="T4" fmla="*/ 10 w 19"/>
                  <a:gd name="T5" fmla="*/ 27 h 27"/>
                  <a:gd name="T6" fmla="*/ 7 w 19"/>
                  <a:gd name="T7" fmla="*/ 27 h 27"/>
                  <a:gd name="T8" fmla="*/ 6 w 19"/>
                  <a:gd name="T9" fmla="*/ 27 h 27"/>
                  <a:gd name="T10" fmla="*/ 5 w 19"/>
                  <a:gd name="T11" fmla="*/ 27 h 27"/>
                  <a:gd name="T12" fmla="*/ 5 w 19"/>
                  <a:gd name="T13" fmla="*/ 26 h 27"/>
                  <a:gd name="T14" fmla="*/ 5 w 19"/>
                  <a:gd name="T15" fmla="*/ 26 h 27"/>
                  <a:gd name="T16" fmla="*/ 8 w 19"/>
                  <a:gd name="T17" fmla="*/ 19 h 27"/>
                  <a:gd name="T18" fmla="*/ 7 w 19"/>
                  <a:gd name="T19" fmla="*/ 19 h 27"/>
                  <a:gd name="T20" fmla="*/ 7 w 19"/>
                  <a:gd name="T21" fmla="*/ 18 h 27"/>
                  <a:gd name="T22" fmla="*/ 0 w 19"/>
                  <a:gd name="T23" fmla="*/ 2 h 27"/>
                  <a:gd name="T24" fmla="*/ 0 w 19"/>
                  <a:gd name="T25" fmla="*/ 1 h 27"/>
                  <a:gd name="T26" fmla="*/ 0 w 19"/>
                  <a:gd name="T27" fmla="*/ 0 h 27"/>
                  <a:gd name="T28" fmla="*/ 1 w 19"/>
                  <a:gd name="T29" fmla="*/ 0 h 27"/>
                  <a:gd name="T30" fmla="*/ 3 w 19"/>
                  <a:gd name="T31" fmla="*/ 0 h 27"/>
                  <a:gd name="T32" fmla="*/ 4 w 19"/>
                  <a:gd name="T33" fmla="*/ 0 h 27"/>
                  <a:gd name="T34" fmla="*/ 5 w 19"/>
                  <a:gd name="T35" fmla="*/ 0 h 27"/>
                  <a:gd name="T36" fmla="*/ 5 w 19"/>
                  <a:gd name="T37" fmla="*/ 1 h 27"/>
                  <a:gd name="T38" fmla="*/ 6 w 19"/>
                  <a:gd name="T39" fmla="*/ 1 h 27"/>
                  <a:gd name="T40" fmla="*/ 10 w 19"/>
                  <a:gd name="T41" fmla="*/ 13 h 27"/>
                  <a:gd name="T42" fmla="*/ 10 w 19"/>
                  <a:gd name="T43" fmla="*/ 13 h 27"/>
                  <a:gd name="T44" fmla="*/ 14 w 19"/>
                  <a:gd name="T45" fmla="*/ 1 h 27"/>
                  <a:gd name="T46" fmla="*/ 14 w 19"/>
                  <a:gd name="T47" fmla="*/ 0 h 27"/>
                  <a:gd name="T48" fmla="*/ 15 w 19"/>
                  <a:gd name="T49" fmla="*/ 0 h 27"/>
                  <a:gd name="T50" fmla="*/ 17 w 19"/>
                  <a:gd name="T51" fmla="*/ 0 h 27"/>
                  <a:gd name="T52" fmla="*/ 18 w 19"/>
                  <a:gd name="T53" fmla="*/ 0 h 27"/>
                  <a:gd name="T54" fmla="*/ 19 w 19"/>
                  <a:gd name="T55" fmla="*/ 0 h 27"/>
                  <a:gd name="T56" fmla="*/ 19 w 19"/>
                  <a:gd name="T57" fmla="*/ 1 h 27"/>
                  <a:gd name="T58" fmla="*/ 19 w 19"/>
                  <a:gd name="T59" fmla="*/ 2 h 27"/>
                  <a:gd name="T60" fmla="*/ 13 w 19"/>
                  <a:gd name="T6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7">
                    <a:moveTo>
                      <a:pt x="13" y="19"/>
                    </a:moveTo>
                    <a:cubicBezTo>
                      <a:pt x="11" y="26"/>
                      <a:pt x="11" y="26"/>
                      <a:pt x="11" y="26"/>
                    </a:cubicBezTo>
                    <a:cubicBezTo>
                      <a:pt x="11" y="26"/>
                      <a:pt x="10" y="26"/>
                      <a:pt x="10" y="27"/>
                    </a:cubicBezTo>
                    <a:cubicBezTo>
                      <a:pt x="9" y="27"/>
                      <a:pt x="8" y="27"/>
                      <a:pt x="7" y="27"/>
                    </a:cubicBezTo>
                    <a:cubicBezTo>
                      <a:pt x="7" y="27"/>
                      <a:pt x="6" y="27"/>
                      <a:pt x="6" y="27"/>
                    </a:cubicBezTo>
                    <a:cubicBezTo>
                      <a:pt x="6" y="27"/>
                      <a:pt x="5" y="27"/>
                      <a:pt x="5" y="27"/>
                    </a:cubicBezTo>
                    <a:cubicBezTo>
                      <a:pt x="5" y="26"/>
                      <a:pt x="5" y="26"/>
                      <a:pt x="5" y="26"/>
                    </a:cubicBezTo>
                    <a:cubicBezTo>
                      <a:pt x="5" y="26"/>
                      <a:pt x="5" y="26"/>
                      <a:pt x="5" y="26"/>
                    </a:cubicBezTo>
                    <a:cubicBezTo>
                      <a:pt x="8" y="19"/>
                      <a:pt x="8" y="19"/>
                      <a:pt x="8" y="19"/>
                    </a:cubicBezTo>
                    <a:cubicBezTo>
                      <a:pt x="7" y="19"/>
                      <a:pt x="7" y="19"/>
                      <a:pt x="7" y="19"/>
                    </a:cubicBezTo>
                    <a:cubicBezTo>
                      <a:pt x="7" y="19"/>
                      <a:pt x="7" y="18"/>
                      <a:pt x="7" y="18"/>
                    </a:cubicBezTo>
                    <a:cubicBezTo>
                      <a:pt x="0" y="2"/>
                      <a:pt x="0" y="2"/>
                      <a:pt x="0" y="2"/>
                    </a:cubicBezTo>
                    <a:cubicBezTo>
                      <a:pt x="0" y="2"/>
                      <a:pt x="0" y="1"/>
                      <a:pt x="0" y="1"/>
                    </a:cubicBezTo>
                    <a:cubicBezTo>
                      <a:pt x="0" y="1"/>
                      <a:pt x="0" y="0"/>
                      <a:pt x="0" y="0"/>
                    </a:cubicBezTo>
                    <a:cubicBezTo>
                      <a:pt x="1" y="0"/>
                      <a:pt x="1" y="0"/>
                      <a:pt x="1" y="0"/>
                    </a:cubicBezTo>
                    <a:cubicBezTo>
                      <a:pt x="2" y="0"/>
                      <a:pt x="2" y="0"/>
                      <a:pt x="3" y="0"/>
                    </a:cubicBezTo>
                    <a:cubicBezTo>
                      <a:pt x="3" y="0"/>
                      <a:pt x="4" y="0"/>
                      <a:pt x="4" y="0"/>
                    </a:cubicBezTo>
                    <a:cubicBezTo>
                      <a:pt x="5" y="0"/>
                      <a:pt x="5" y="0"/>
                      <a:pt x="5" y="0"/>
                    </a:cubicBezTo>
                    <a:cubicBezTo>
                      <a:pt x="5" y="0"/>
                      <a:pt x="5" y="0"/>
                      <a:pt x="5" y="1"/>
                    </a:cubicBezTo>
                    <a:cubicBezTo>
                      <a:pt x="6" y="1"/>
                      <a:pt x="6" y="1"/>
                      <a:pt x="6" y="1"/>
                    </a:cubicBezTo>
                    <a:cubicBezTo>
                      <a:pt x="10" y="13"/>
                      <a:pt x="10" y="13"/>
                      <a:pt x="10" y="13"/>
                    </a:cubicBezTo>
                    <a:cubicBezTo>
                      <a:pt x="10" y="13"/>
                      <a:pt x="10" y="13"/>
                      <a:pt x="10" y="13"/>
                    </a:cubicBezTo>
                    <a:cubicBezTo>
                      <a:pt x="14" y="1"/>
                      <a:pt x="14" y="1"/>
                      <a:pt x="14" y="1"/>
                    </a:cubicBezTo>
                    <a:cubicBezTo>
                      <a:pt x="14" y="1"/>
                      <a:pt x="14" y="0"/>
                      <a:pt x="14" y="0"/>
                    </a:cubicBezTo>
                    <a:cubicBezTo>
                      <a:pt x="15" y="0"/>
                      <a:pt x="15" y="0"/>
                      <a:pt x="15" y="0"/>
                    </a:cubicBezTo>
                    <a:cubicBezTo>
                      <a:pt x="15" y="0"/>
                      <a:pt x="16" y="0"/>
                      <a:pt x="17" y="0"/>
                    </a:cubicBezTo>
                    <a:cubicBezTo>
                      <a:pt x="17" y="0"/>
                      <a:pt x="18" y="0"/>
                      <a:pt x="18" y="0"/>
                    </a:cubicBezTo>
                    <a:cubicBezTo>
                      <a:pt x="18" y="0"/>
                      <a:pt x="19" y="0"/>
                      <a:pt x="19" y="0"/>
                    </a:cubicBezTo>
                    <a:cubicBezTo>
                      <a:pt x="19" y="1"/>
                      <a:pt x="19" y="1"/>
                      <a:pt x="19" y="1"/>
                    </a:cubicBezTo>
                    <a:cubicBezTo>
                      <a:pt x="19" y="1"/>
                      <a:pt x="19" y="1"/>
                      <a:pt x="19" y="2"/>
                    </a:cubicBezTo>
                    <a:lnTo>
                      <a:pt x="13"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50" name="Freeform 8862">
                <a:extLst>
                  <a:ext uri="{FF2B5EF4-FFF2-40B4-BE49-F238E27FC236}">
                    <a16:creationId xmlns:a16="http://schemas.microsoft.com/office/drawing/2014/main" id="{195F8BA5-E343-414F-AC4E-E57840AF4692}"/>
                  </a:ext>
                </a:extLst>
              </p:cNvPr>
              <p:cNvSpPr>
                <a:spLocks noEditPoints="1"/>
              </p:cNvSpPr>
              <p:nvPr/>
            </p:nvSpPr>
            <p:spPr bwMode="auto">
              <a:xfrm>
                <a:off x="-330200" y="4313355"/>
                <a:ext cx="50800" cy="68263"/>
              </a:xfrm>
              <a:custGeom>
                <a:avLst/>
                <a:gdLst>
                  <a:gd name="T0" fmla="*/ 19 w 19"/>
                  <a:gd name="T1" fmla="*/ 25 h 26"/>
                  <a:gd name="T2" fmla="*/ 19 w 19"/>
                  <a:gd name="T3" fmla="*/ 26 h 26"/>
                  <a:gd name="T4" fmla="*/ 19 w 19"/>
                  <a:gd name="T5" fmla="*/ 26 h 26"/>
                  <a:gd name="T6" fmla="*/ 18 w 19"/>
                  <a:gd name="T7" fmla="*/ 26 h 26"/>
                  <a:gd name="T8" fmla="*/ 16 w 19"/>
                  <a:gd name="T9" fmla="*/ 26 h 26"/>
                  <a:gd name="T10" fmla="*/ 15 w 19"/>
                  <a:gd name="T11" fmla="*/ 26 h 26"/>
                  <a:gd name="T12" fmla="*/ 14 w 19"/>
                  <a:gd name="T13" fmla="*/ 26 h 26"/>
                  <a:gd name="T14" fmla="*/ 14 w 19"/>
                  <a:gd name="T15" fmla="*/ 26 h 26"/>
                  <a:gd name="T16" fmla="*/ 14 w 19"/>
                  <a:gd name="T17" fmla="*/ 25 h 26"/>
                  <a:gd name="T18" fmla="*/ 11 w 19"/>
                  <a:gd name="T19" fmla="*/ 19 h 26"/>
                  <a:gd name="T20" fmla="*/ 10 w 19"/>
                  <a:gd name="T21" fmla="*/ 18 h 26"/>
                  <a:gd name="T22" fmla="*/ 10 w 19"/>
                  <a:gd name="T23" fmla="*/ 16 h 26"/>
                  <a:gd name="T24" fmla="*/ 8 w 19"/>
                  <a:gd name="T25" fmla="*/ 16 h 26"/>
                  <a:gd name="T26" fmla="*/ 7 w 19"/>
                  <a:gd name="T27" fmla="*/ 15 h 26"/>
                  <a:gd name="T28" fmla="*/ 5 w 19"/>
                  <a:gd name="T29" fmla="*/ 15 h 26"/>
                  <a:gd name="T30" fmla="*/ 5 w 19"/>
                  <a:gd name="T31" fmla="*/ 25 h 26"/>
                  <a:gd name="T32" fmla="*/ 5 w 19"/>
                  <a:gd name="T33" fmla="*/ 26 h 26"/>
                  <a:gd name="T34" fmla="*/ 5 w 19"/>
                  <a:gd name="T35" fmla="*/ 26 h 26"/>
                  <a:gd name="T36" fmla="*/ 4 w 19"/>
                  <a:gd name="T37" fmla="*/ 26 h 26"/>
                  <a:gd name="T38" fmla="*/ 2 w 19"/>
                  <a:gd name="T39" fmla="*/ 26 h 26"/>
                  <a:gd name="T40" fmla="*/ 1 w 19"/>
                  <a:gd name="T41" fmla="*/ 26 h 26"/>
                  <a:gd name="T42" fmla="*/ 0 w 19"/>
                  <a:gd name="T43" fmla="*/ 26 h 26"/>
                  <a:gd name="T44" fmla="*/ 0 w 19"/>
                  <a:gd name="T45" fmla="*/ 26 h 26"/>
                  <a:gd name="T46" fmla="*/ 0 w 19"/>
                  <a:gd name="T47" fmla="*/ 25 h 26"/>
                  <a:gd name="T48" fmla="*/ 0 w 19"/>
                  <a:gd name="T49" fmla="*/ 1 h 26"/>
                  <a:gd name="T50" fmla="*/ 0 w 19"/>
                  <a:gd name="T51" fmla="*/ 0 h 26"/>
                  <a:gd name="T52" fmla="*/ 1 w 19"/>
                  <a:gd name="T53" fmla="*/ 0 h 26"/>
                  <a:gd name="T54" fmla="*/ 8 w 19"/>
                  <a:gd name="T55" fmla="*/ 0 h 26"/>
                  <a:gd name="T56" fmla="*/ 10 w 19"/>
                  <a:gd name="T57" fmla="*/ 0 h 26"/>
                  <a:gd name="T58" fmla="*/ 11 w 19"/>
                  <a:gd name="T59" fmla="*/ 0 h 26"/>
                  <a:gd name="T60" fmla="*/ 14 w 19"/>
                  <a:gd name="T61" fmla="*/ 1 h 26"/>
                  <a:gd name="T62" fmla="*/ 16 w 19"/>
                  <a:gd name="T63" fmla="*/ 2 h 26"/>
                  <a:gd name="T64" fmla="*/ 18 w 19"/>
                  <a:gd name="T65" fmla="*/ 4 h 26"/>
                  <a:gd name="T66" fmla="*/ 18 w 19"/>
                  <a:gd name="T67" fmla="*/ 7 h 26"/>
                  <a:gd name="T68" fmla="*/ 18 w 19"/>
                  <a:gd name="T69" fmla="*/ 9 h 26"/>
                  <a:gd name="T70" fmla="*/ 17 w 19"/>
                  <a:gd name="T71" fmla="*/ 11 h 26"/>
                  <a:gd name="T72" fmla="*/ 15 w 19"/>
                  <a:gd name="T73" fmla="*/ 13 h 26"/>
                  <a:gd name="T74" fmla="*/ 13 w 19"/>
                  <a:gd name="T75" fmla="*/ 14 h 26"/>
                  <a:gd name="T76" fmla="*/ 14 w 19"/>
                  <a:gd name="T77" fmla="*/ 15 h 26"/>
                  <a:gd name="T78" fmla="*/ 15 w 19"/>
                  <a:gd name="T79" fmla="*/ 16 h 26"/>
                  <a:gd name="T80" fmla="*/ 16 w 19"/>
                  <a:gd name="T81" fmla="*/ 17 h 26"/>
                  <a:gd name="T82" fmla="*/ 17 w 19"/>
                  <a:gd name="T83" fmla="*/ 19 h 26"/>
                  <a:gd name="T84" fmla="*/ 19 w 19"/>
                  <a:gd name="T85" fmla="*/ 24 h 26"/>
                  <a:gd name="T86" fmla="*/ 19 w 19"/>
                  <a:gd name="T87" fmla="*/ 25 h 26"/>
                  <a:gd name="T88" fmla="*/ 19 w 19"/>
                  <a:gd name="T89" fmla="*/ 25 h 26"/>
                  <a:gd name="T90" fmla="*/ 13 w 19"/>
                  <a:gd name="T91" fmla="*/ 8 h 26"/>
                  <a:gd name="T92" fmla="*/ 12 w 19"/>
                  <a:gd name="T93" fmla="*/ 5 h 26"/>
                  <a:gd name="T94" fmla="*/ 10 w 19"/>
                  <a:gd name="T95" fmla="*/ 4 h 26"/>
                  <a:gd name="T96" fmla="*/ 9 w 19"/>
                  <a:gd name="T97" fmla="*/ 4 h 26"/>
                  <a:gd name="T98" fmla="*/ 8 w 19"/>
                  <a:gd name="T99" fmla="*/ 4 h 26"/>
                  <a:gd name="T100" fmla="*/ 5 w 19"/>
                  <a:gd name="T101" fmla="*/ 4 h 26"/>
                  <a:gd name="T102" fmla="*/ 5 w 19"/>
                  <a:gd name="T103" fmla="*/ 11 h 26"/>
                  <a:gd name="T104" fmla="*/ 8 w 19"/>
                  <a:gd name="T105" fmla="*/ 11 h 26"/>
                  <a:gd name="T106" fmla="*/ 10 w 19"/>
                  <a:gd name="T107" fmla="*/ 11 h 26"/>
                  <a:gd name="T108" fmla="*/ 11 w 19"/>
                  <a:gd name="T109" fmla="*/ 10 h 26"/>
                  <a:gd name="T110" fmla="*/ 12 w 19"/>
                  <a:gd name="T111" fmla="*/ 9 h 26"/>
                  <a:gd name="T112" fmla="*/ 13 w 19"/>
                  <a:gd name="T113"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 h="26">
                    <a:moveTo>
                      <a:pt x="19" y="25"/>
                    </a:moveTo>
                    <a:cubicBezTo>
                      <a:pt x="19" y="26"/>
                      <a:pt x="19" y="26"/>
                      <a:pt x="19" y="26"/>
                    </a:cubicBezTo>
                    <a:cubicBezTo>
                      <a:pt x="19" y="26"/>
                      <a:pt x="19" y="26"/>
                      <a:pt x="19" y="26"/>
                    </a:cubicBezTo>
                    <a:cubicBezTo>
                      <a:pt x="19" y="26"/>
                      <a:pt x="18" y="26"/>
                      <a:pt x="18" y="26"/>
                    </a:cubicBezTo>
                    <a:cubicBezTo>
                      <a:pt x="18" y="26"/>
                      <a:pt x="17" y="26"/>
                      <a:pt x="16" y="26"/>
                    </a:cubicBezTo>
                    <a:cubicBezTo>
                      <a:pt x="16" y="26"/>
                      <a:pt x="15" y="26"/>
                      <a:pt x="15" y="26"/>
                    </a:cubicBezTo>
                    <a:cubicBezTo>
                      <a:pt x="15" y="26"/>
                      <a:pt x="14" y="26"/>
                      <a:pt x="14" y="26"/>
                    </a:cubicBezTo>
                    <a:cubicBezTo>
                      <a:pt x="14" y="26"/>
                      <a:pt x="14" y="26"/>
                      <a:pt x="14" y="26"/>
                    </a:cubicBezTo>
                    <a:cubicBezTo>
                      <a:pt x="14" y="26"/>
                      <a:pt x="14" y="26"/>
                      <a:pt x="14" y="25"/>
                    </a:cubicBezTo>
                    <a:cubicBezTo>
                      <a:pt x="11" y="19"/>
                      <a:pt x="11" y="19"/>
                      <a:pt x="11" y="19"/>
                    </a:cubicBezTo>
                    <a:cubicBezTo>
                      <a:pt x="11" y="19"/>
                      <a:pt x="11" y="18"/>
                      <a:pt x="10" y="18"/>
                    </a:cubicBezTo>
                    <a:cubicBezTo>
                      <a:pt x="10" y="17"/>
                      <a:pt x="10" y="17"/>
                      <a:pt x="10" y="16"/>
                    </a:cubicBezTo>
                    <a:cubicBezTo>
                      <a:pt x="9" y="16"/>
                      <a:pt x="9" y="16"/>
                      <a:pt x="8" y="16"/>
                    </a:cubicBezTo>
                    <a:cubicBezTo>
                      <a:pt x="8" y="15"/>
                      <a:pt x="7" y="15"/>
                      <a:pt x="7" y="15"/>
                    </a:cubicBezTo>
                    <a:cubicBezTo>
                      <a:pt x="5" y="15"/>
                      <a:pt x="5" y="15"/>
                      <a:pt x="5" y="15"/>
                    </a:cubicBezTo>
                    <a:cubicBezTo>
                      <a:pt x="5" y="25"/>
                      <a:pt x="5" y="25"/>
                      <a:pt x="5" y="25"/>
                    </a:cubicBezTo>
                    <a:cubicBezTo>
                      <a:pt x="5" y="26"/>
                      <a:pt x="5" y="26"/>
                      <a:pt x="5" y="26"/>
                    </a:cubicBezTo>
                    <a:cubicBezTo>
                      <a:pt x="5" y="26"/>
                      <a:pt x="5" y="26"/>
                      <a:pt x="5" y="26"/>
                    </a:cubicBezTo>
                    <a:cubicBezTo>
                      <a:pt x="4" y="26"/>
                      <a:pt x="4" y="26"/>
                      <a:pt x="4" y="26"/>
                    </a:cubicBezTo>
                    <a:cubicBezTo>
                      <a:pt x="3" y="26"/>
                      <a:pt x="3" y="26"/>
                      <a:pt x="2" y="26"/>
                    </a:cubicBezTo>
                    <a:cubicBezTo>
                      <a:pt x="2" y="26"/>
                      <a:pt x="2" y="26"/>
                      <a:pt x="1" y="26"/>
                    </a:cubicBezTo>
                    <a:cubicBezTo>
                      <a:pt x="1" y="26"/>
                      <a:pt x="1" y="26"/>
                      <a:pt x="0" y="26"/>
                    </a:cubicBezTo>
                    <a:cubicBezTo>
                      <a:pt x="0" y="26"/>
                      <a:pt x="0" y="26"/>
                      <a:pt x="0" y="26"/>
                    </a:cubicBezTo>
                    <a:cubicBezTo>
                      <a:pt x="0" y="26"/>
                      <a:pt x="0" y="26"/>
                      <a:pt x="0" y="25"/>
                    </a:cubicBezTo>
                    <a:cubicBezTo>
                      <a:pt x="0" y="1"/>
                      <a:pt x="0" y="1"/>
                      <a:pt x="0" y="1"/>
                    </a:cubicBezTo>
                    <a:cubicBezTo>
                      <a:pt x="0" y="1"/>
                      <a:pt x="0" y="0"/>
                      <a:pt x="0" y="0"/>
                    </a:cubicBezTo>
                    <a:cubicBezTo>
                      <a:pt x="1" y="0"/>
                      <a:pt x="1" y="0"/>
                      <a:pt x="1" y="0"/>
                    </a:cubicBezTo>
                    <a:cubicBezTo>
                      <a:pt x="8" y="0"/>
                      <a:pt x="8" y="0"/>
                      <a:pt x="8" y="0"/>
                    </a:cubicBezTo>
                    <a:cubicBezTo>
                      <a:pt x="9" y="0"/>
                      <a:pt x="10" y="0"/>
                      <a:pt x="10" y="0"/>
                    </a:cubicBezTo>
                    <a:cubicBezTo>
                      <a:pt x="10" y="0"/>
                      <a:pt x="11" y="0"/>
                      <a:pt x="11" y="0"/>
                    </a:cubicBezTo>
                    <a:cubicBezTo>
                      <a:pt x="12" y="0"/>
                      <a:pt x="13" y="0"/>
                      <a:pt x="14" y="1"/>
                    </a:cubicBezTo>
                    <a:cubicBezTo>
                      <a:pt x="15" y="1"/>
                      <a:pt x="16" y="1"/>
                      <a:pt x="16" y="2"/>
                    </a:cubicBezTo>
                    <a:cubicBezTo>
                      <a:pt x="17" y="3"/>
                      <a:pt x="17" y="3"/>
                      <a:pt x="18" y="4"/>
                    </a:cubicBezTo>
                    <a:cubicBezTo>
                      <a:pt x="18" y="5"/>
                      <a:pt x="18" y="6"/>
                      <a:pt x="18" y="7"/>
                    </a:cubicBezTo>
                    <a:cubicBezTo>
                      <a:pt x="18" y="8"/>
                      <a:pt x="18" y="9"/>
                      <a:pt x="18" y="9"/>
                    </a:cubicBezTo>
                    <a:cubicBezTo>
                      <a:pt x="18" y="10"/>
                      <a:pt x="17" y="11"/>
                      <a:pt x="17" y="11"/>
                    </a:cubicBezTo>
                    <a:cubicBezTo>
                      <a:pt x="16" y="12"/>
                      <a:pt x="16" y="12"/>
                      <a:pt x="15" y="13"/>
                    </a:cubicBezTo>
                    <a:cubicBezTo>
                      <a:pt x="14" y="13"/>
                      <a:pt x="14" y="14"/>
                      <a:pt x="13" y="14"/>
                    </a:cubicBezTo>
                    <a:cubicBezTo>
                      <a:pt x="13" y="14"/>
                      <a:pt x="14" y="14"/>
                      <a:pt x="14" y="15"/>
                    </a:cubicBezTo>
                    <a:cubicBezTo>
                      <a:pt x="14" y="15"/>
                      <a:pt x="15" y="15"/>
                      <a:pt x="15" y="16"/>
                    </a:cubicBezTo>
                    <a:cubicBezTo>
                      <a:pt x="15" y="16"/>
                      <a:pt x="16" y="16"/>
                      <a:pt x="16" y="17"/>
                    </a:cubicBezTo>
                    <a:cubicBezTo>
                      <a:pt x="16" y="17"/>
                      <a:pt x="16" y="18"/>
                      <a:pt x="17" y="19"/>
                    </a:cubicBezTo>
                    <a:cubicBezTo>
                      <a:pt x="19" y="24"/>
                      <a:pt x="19" y="24"/>
                      <a:pt x="19" y="24"/>
                    </a:cubicBezTo>
                    <a:cubicBezTo>
                      <a:pt x="19" y="24"/>
                      <a:pt x="19" y="25"/>
                      <a:pt x="19" y="25"/>
                    </a:cubicBezTo>
                    <a:cubicBezTo>
                      <a:pt x="19" y="25"/>
                      <a:pt x="19" y="25"/>
                      <a:pt x="19" y="25"/>
                    </a:cubicBezTo>
                    <a:close/>
                    <a:moveTo>
                      <a:pt x="13" y="8"/>
                    </a:moveTo>
                    <a:cubicBezTo>
                      <a:pt x="13" y="7"/>
                      <a:pt x="12" y="6"/>
                      <a:pt x="12" y="5"/>
                    </a:cubicBezTo>
                    <a:cubicBezTo>
                      <a:pt x="12" y="5"/>
                      <a:pt x="11" y="4"/>
                      <a:pt x="10" y="4"/>
                    </a:cubicBezTo>
                    <a:cubicBezTo>
                      <a:pt x="10" y="4"/>
                      <a:pt x="9" y="4"/>
                      <a:pt x="9" y="4"/>
                    </a:cubicBezTo>
                    <a:cubicBezTo>
                      <a:pt x="9" y="4"/>
                      <a:pt x="8" y="4"/>
                      <a:pt x="8" y="4"/>
                    </a:cubicBezTo>
                    <a:cubicBezTo>
                      <a:pt x="5" y="4"/>
                      <a:pt x="5" y="4"/>
                      <a:pt x="5" y="4"/>
                    </a:cubicBezTo>
                    <a:cubicBezTo>
                      <a:pt x="5" y="11"/>
                      <a:pt x="5" y="11"/>
                      <a:pt x="5" y="11"/>
                    </a:cubicBezTo>
                    <a:cubicBezTo>
                      <a:pt x="8" y="11"/>
                      <a:pt x="8" y="11"/>
                      <a:pt x="8" y="11"/>
                    </a:cubicBezTo>
                    <a:cubicBezTo>
                      <a:pt x="9" y="11"/>
                      <a:pt x="9" y="11"/>
                      <a:pt x="10" y="11"/>
                    </a:cubicBezTo>
                    <a:cubicBezTo>
                      <a:pt x="11" y="11"/>
                      <a:pt x="11" y="11"/>
                      <a:pt x="11" y="10"/>
                    </a:cubicBezTo>
                    <a:cubicBezTo>
                      <a:pt x="12" y="10"/>
                      <a:pt x="12" y="10"/>
                      <a:pt x="12" y="9"/>
                    </a:cubicBezTo>
                    <a:cubicBezTo>
                      <a:pt x="12" y="9"/>
                      <a:pt x="13" y="8"/>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1" name="Freeform 8863">
                <a:extLst>
                  <a:ext uri="{FF2B5EF4-FFF2-40B4-BE49-F238E27FC236}">
                    <a16:creationId xmlns:a16="http://schemas.microsoft.com/office/drawing/2014/main" id="{EDB0FF58-93AF-4567-BE05-390B4A19D43D}"/>
                  </a:ext>
                </a:extLst>
              </p:cNvPr>
              <p:cNvSpPr>
                <a:spLocks noEditPoints="1"/>
              </p:cNvSpPr>
              <p:nvPr/>
            </p:nvSpPr>
            <p:spPr bwMode="auto">
              <a:xfrm>
                <a:off x="-271462" y="4329230"/>
                <a:ext cx="46038" cy="55563"/>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0 w 17"/>
                  <a:gd name="T25" fmla="*/ 17 h 21"/>
                  <a:gd name="T26" fmla="*/ 0 w 17"/>
                  <a:gd name="T27" fmla="*/ 15 h 21"/>
                  <a:gd name="T28" fmla="*/ 1 w 17"/>
                  <a:gd name="T29" fmla="*/ 12 h 21"/>
                  <a:gd name="T30" fmla="*/ 2 w 17"/>
                  <a:gd name="T31" fmla="*/ 10 h 21"/>
                  <a:gd name="T32" fmla="*/ 6 w 17"/>
                  <a:gd name="T33" fmla="*/ 9 h 21"/>
                  <a:gd name="T34" fmla="*/ 10 w 17"/>
                  <a:gd name="T35" fmla="*/ 8 h 21"/>
                  <a:gd name="T36" fmla="*/ 12 w 17"/>
                  <a:gd name="T37" fmla="*/ 8 h 21"/>
                  <a:gd name="T38" fmla="*/ 12 w 17"/>
                  <a:gd name="T39" fmla="*/ 7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1 h 21"/>
                  <a:gd name="T70" fmla="*/ 4 w 17"/>
                  <a:gd name="T71" fmla="*/ 1 h 21"/>
                  <a:gd name="T72" fmla="*/ 6 w 17"/>
                  <a:gd name="T73" fmla="*/ 0 h 21"/>
                  <a:gd name="T74" fmla="*/ 9 w 17"/>
                  <a:gd name="T75" fmla="*/ 0 h 21"/>
                  <a:gd name="T76" fmla="*/ 12 w 17"/>
                  <a:gd name="T77" fmla="*/ 0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7 w 17"/>
                  <a:gd name="T91" fmla="*/ 12 h 21"/>
                  <a:gd name="T92" fmla="*/ 6 w 17"/>
                  <a:gd name="T93" fmla="*/ 12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0"/>
                      <a:pt x="16" y="20"/>
                    </a:cubicBezTo>
                    <a:cubicBezTo>
                      <a:pt x="15" y="20"/>
                      <a:pt x="15" y="20"/>
                      <a:pt x="14" y="20"/>
                    </a:cubicBezTo>
                    <a:cubicBezTo>
                      <a:pt x="14" y="20"/>
                      <a:pt x="13" y="20"/>
                      <a:pt x="13" y="20"/>
                    </a:cubicBezTo>
                    <a:cubicBezTo>
                      <a:pt x="13" y="20"/>
                      <a:pt x="13" y="20"/>
                      <a:pt x="13" y="20"/>
                    </a:cubicBezTo>
                    <a:cubicBezTo>
                      <a:pt x="12" y="20"/>
                      <a:pt x="12" y="20"/>
                      <a:pt x="12" y="20"/>
                    </a:cubicBezTo>
                    <a:cubicBezTo>
                      <a:pt x="12" y="18"/>
                      <a:pt x="12" y="18"/>
                      <a:pt x="12" y="18"/>
                    </a:cubicBezTo>
                    <a:cubicBezTo>
                      <a:pt x="12" y="19"/>
                      <a:pt x="11" y="20"/>
                      <a:pt x="10" y="20"/>
                    </a:cubicBezTo>
                    <a:cubicBezTo>
                      <a:pt x="9" y="20"/>
                      <a:pt x="8" y="21"/>
                      <a:pt x="7"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1" y="12"/>
                    </a:cubicBezTo>
                    <a:cubicBezTo>
                      <a:pt x="1" y="11"/>
                      <a:pt x="2" y="11"/>
                      <a:pt x="2" y="10"/>
                    </a:cubicBezTo>
                    <a:cubicBezTo>
                      <a:pt x="3" y="9"/>
                      <a:pt x="4" y="9"/>
                      <a:pt x="6" y="9"/>
                    </a:cubicBezTo>
                    <a:cubicBezTo>
                      <a:pt x="7" y="9"/>
                      <a:pt x="8" y="8"/>
                      <a:pt x="10" y="8"/>
                    </a:cubicBezTo>
                    <a:cubicBezTo>
                      <a:pt x="12" y="8"/>
                      <a:pt x="12" y="8"/>
                      <a:pt x="12" y="8"/>
                    </a:cubicBezTo>
                    <a:cubicBezTo>
                      <a:pt x="12" y="7"/>
                      <a:pt x="12" y="7"/>
                      <a:pt x="12" y="7"/>
                    </a:cubicBezTo>
                    <a:cubicBezTo>
                      <a:pt x="12" y="7"/>
                      <a:pt x="12" y="6"/>
                      <a:pt x="11" y="6"/>
                    </a:cubicBezTo>
                    <a:cubicBezTo>
                      <a:pt x="11" y="5"/>
                      <a:pt x="11" y="5"/>
                      <a:pt x="11" y="5"/>
                    </a:cubicBezTo>
                    <a:cubicBezTo>
                      <a:pt x="11" y="5"/>
                      <a:pt x="10" y="4"/>
                      <a:pt x="10" y="4"/>
                    </a:cubicBezTo>
                    <a:cubicBezTo>
                      <a:pt x="9" y="4"/>
                      <a:pt x="9" y="4"/>
                      <a:pt x="8" y="4"/>
                    </a:cubicBezTo>
                    <a:cubicBezTo>
                      <a:pt x="7" y="4"/>
                      <a:pt x="7" y="4"/>
                      <a:pt x="6" y="4"/>
                    </a:cubicBezTo>
                    <a:cubicBezTo>
                      <a:pt x="5" y="4"/>
                      <a:pt x="5" y="5"/>
                      <a:pt x="4" y="5"/>
                    </a:cubicBezTo>
                    <a:cubicBezTo>
                      <a:pt x="4" y="5"/>
                      <a:pt x="3" y="5"/>
                      <a:pt x="3" y="6"/>
                    </a:cubicBezTo>
                    <a:cubicBezTo>
                      <a:pt x="2" y="6"/>
                      <a:pt x="2" y="6"/>
                      <a:pt x="2" y="6"/>
                    </a:cubicBezTo>
                    <a:cubicBezTo>
                      <a:pt x="2" y="6"/>
                      <a:pt x="2" y="6"/>
                      <a:pt x="1" y="6"/>
                    </a:cubicBezTo>
                    <a:cubicBezTo>
                      <a:pt x="1" y="6"/>
                      <a:pt x="1" y="5"/>
                      <a:pt x="1" y="5"/>
                    </a:cubicBezTo>
                    <a:cubicBezTo>
                      <a:pt x="1" y="5"/>
                      <a:pt x="1" y="5"/>
                      <a:pt x="1" y="5"/>
                    </a:cubicBezTo>
                    <a:cubicBezTo>
                      <a:pt x="1" y="4"/>
                      <a:pt x="1" y="4"/>
                      <a:pt x="1" y="4"/>
                    </a:cubicBezTo>
                    <a:cubicBezTo>
                      <a:pt x="1" y="3"/>
                      <a:pt x="1" y="3"/>
                      <a:pt x="1" y="3"/>
                    </a:cubicBezTo>
                    <a:cubicBezTo>
                      <a:pt x="1" y="2"/>
                      <a:pt x="1" y="2"/>
                      <a:pt x="1" y="2"/>
                    </a:cubicBezTo>
                    <a:cubicBezTo>
                      <a:pt x="2" y="2"/>
                      <a:pt x="2" y="2"/>
                      <a:pt x="2" y="1"/>
                    </a:cubicBezTo>
                    <a:cubicBezTo>
                      <a:pt x="3" y="1"/>
                      <a:pt x="3" y="1"/>
                      <a:pt x="4" y="1"/>
                    </a:cubicBezTo>
                    <a:cubicBezTo>
                      <a:pt x="5" y="1"/>
                      <a:pt x="5" y="0"/>
                      <a:pt x="6" y="0"/>
                    </a:cubicBezTo>
                    <a:cubicBezTo>
                      <a:pt x="7" y="0"/>
                      <a:pt x="8" y="0"/>
                      <a:pt x="9" y="0"/>
                    </a:cubicBezTo>
                    <a:cubicBezTo>
                      <a:pt x="10" y="0"/>
                      <a:pt x="11" y="0"/>
                      <a:pt x="12" y="0"/>
                    </a:cubicBezTo>
                    <a:cubicBezTo>
                      <a:pt x="13" y="1"/>
                      <a:pt x="14" y="1"/>
                      <a:pt x="15" y="2"/>
                    </a:cubicBezTo>
                    <a:cubicBezTo>
                      <a:pt x="15" y="2"/>
                      <a:pt x="16" y="3"/>
                      <a:pt x="16" y="4"/>
                    </a:cubicBezTo>
                    <a:cubicBezTo>
                      <a:pt x="16" y="5"/>
                      <a:pt x="17" y="6"/>
                      <a:pt x="17" y="7"/>
                    </a:cubicBezTo>
                    <a:lnTo>
                      <a:pt x="17" y="20"/>
                    </a:lnTo>
                    <a:close/>
                    <a:moveTo>
                      <a:pt x="12" y="12"/>
                    </a:moveTo>
                    <a:cubicBezTo>
                      <a:pt x="10" y="12"/>
                      <a:pt x="10" y="12"/>
                      <a:pt x="10" y="12"/>
                    </a:cubicBezTo>
                    <a:cubicBezTo>
                      <a:pt x="9" y="12"/>
                      <a:pt x="8" y="12"/>
                      <a:pt x="7" y="12"/>
                    </a:cubicBezTo>
                    <a:cubicBezTo>
                      <a:pt x="7" y="12"/>
                      <a:pt x="6" y="12"/>
                      <a:pt x="6" y="12"/>
                    </a:cubicBezTo>
                    <a:cubicBezTo>
                      <a:pt x="6" y="13"/>
                      <a:pt x="5" y="13"/>
                      <a:pt x="5" y="13"/>
                    </a:cubicBezTo>
                    <a:cubicBezTo>
                      <a:pt x="5" y="14"/>
                      <a:pt x="5" y="14"/>
                      <a:pt x="5" y="15"/>
                    </a:cubicBezTo>
                    <a:cubicBezTo>
                      <a:pt x="5" y="15"/>
                      <a:pt x="5" y="16"/>
                      <a:pt x="6" y="16"/>
                    </a:cubicBezTo>
                    <a:cubicBezTo>
                      <a:pt x="6" y="17"/>
                      <a:pt x="7" y="17"/>
                      <a:pt x="8" y="17"/>
                    </a:cubicBezTo>
                    <a:cubicBezTo>
                      <a:pt x="8" y="17"/>
                      <a:pt x="9" y="17"/>
                      <a:pt x="10" y="16"/>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2" name="Freeform 8864">
                <a:extLst>
                  <a:ext uri="{FF2B5EF4-FFF2-40B4-BE49-F238E27FC236}">
                    <a16:creationId xmlns:a16="http://schemas.microsoft.com/office/drawing/2014/main" id="{7613E5A4-3BFC-4534-8065-1492713B7CC0}"/>
                  </a:ext>
                </a:extLst>
              </p:cNvPr>
              <p:cNvSpPr>
                <a:spLocks/>
              </p:cNvSpPr>
              <p:nvPr/>
            </p:nvSpPr>
            <p:spPr bwMode="auto">
              <a:xfrm>
                <a:off x="-212725" y="4329230"/>
                <a:ext cx="77788" cy="52388"/>
              </a:xfrm>
              <a:custGeom>
                <a:avLst/>
                <a:gdLst>
                  <a:gd name="T0" fmla="*/ 29 w 29"/>
                  <a:gd name="T1" fmla="*/ 20 h 20"/>
                  <a:gd name="T2" fmla="*/ 27 w 29"/>
                  <a:gd name="T3" fmla="*/ 20 h 20"/>
                  <a:gd name="T4" fmla="*/ 25 w 29"/>
                  <a:gd name="T5" fmla="*/ 20 h 20"/>
                  <a:gd name="T6" fmla="*/ 24 w 29"/>
                  <a:gd name="T7" fmla="*/ 20 h 20"/>
                  <a:gd name="T8" fmla="*/ 24 w 29"/>
                  <a:gd name="T9" fmla="*/ 9 h 20"/>
                  <a:gd name="T10" fmla="*/ 23 w 29"/>
                  <a:gd name="T11" fmla="*/ 6 h 20"/>
                  <a:gd name="T12" fmla="*/ 21 w 29"/>
                  <a:gd name="T13" fmla="*/ 5 h 20"/>
                  <a:gd name="T14" fmla="*/ 17 w 29"/>
                  <a:gd name="T15" fmla="*/ 7 h 20"/>
                  <a:gd name="T16" fmla="*/ 17 w 29"/>
                  <a:gd name="T17" fmla="*/ 20 h 20"/>
                  <a:gd name="T18" fmla="*/ 16 w 29"/>
                  <a:gd name="T19" fmla="*/ 20 h 20"/>
                  <a:gd name="T20" fmla="*/ 13 w 29"/>
                  <a:gd name="T21" fmla="*/ 20 h 20"/>
                  <a:gd name="T22" fmla="*/ 12 w 29"/>
                  <a:gd name="T23" fmla="*/ 20 h 20"/>
                  <a:gd name="T24" fmla="*/ 12 w 29"/>
                  <a:gd name="T25" fmla="*/ 9 h 20"/>
                  <a:gd name="T26" fmla="*/ 11 w 29"/>
                  <a:gd name="T27" fmla="*/ 6 h 20"/>
                  <a:gd name="T28" fmla="*/ 9 w 29"/>
                  <a:gd name="T29" fmla="*/ 5 h 20"/>
                  <a:gd name="T30" fmla="*/ 5 w 29"/>
                  <a:gd name="T31" fmla="*/ 7 h 20"/>
                  <a:gd name="T32" fmla="*/ 5 w 29"/>
                  <a:gd name="T33" fmla="*/ 20 h 20"/>
                  <a:gd name="T34" fmla="*/ 4 w 29"/>
                  <a:gd name="T35" fmla="*/ 20 h 20"/>
                  <a:gd name="T36" fmla="*/ 1 w 29"/>
                  <a:gd name="T37" fmla="*/ 20 h 20"/>
                  <a:gd name="T38" fmla="*/ 0 w 29"/>
                  <a:gd name="T39" fmla="*/ 20 h 20"/>
                  <a:gd name="T40" fmla="*/ 0 w 29"/>
                  <a:gd name="T41" fmla="*/ 1 h 20"/>
                  <a:gd name="T42" fmla="*/ 0 w 29"/>
                  <a:gd name="T43" fmla="*/ 1 h 20"/>
                  <a:gd name="T44" fmla="*/ 2 w 29"/>
                  <a:gd name="T45" fmla="*/ 0 h 20"/>
                  <a:gd name="T46" fmla="*/ 4 w 29"/>
                  <a:gd name="T47" fmla="*/ 1 h 20"/>
                  <a:gd name="T48" fmla="*/ 4 w 29"/>
                  <a:gd name="T49" fmla="*/ 1 h 20"/>
                  <a:gd name="T50" fmla="*/ 7 w 29"/>
                  <a:gd name="T51" fmla="*/ 1 h 20"/>
                  <a:gd name="T52" fmla="*/ 12 w 29"/>
                  <a:gd name="T53" fmla="*/ 0 h 20"/>
                  <a:gd name="T54" fmla="*/ 15 w 29"/>
                  <a:gd name="T55" fmla="*/ 2 h 20"/>
                  <a:gd name="T56" fmla="*/ 18 w 29"/>
                  <a:gd name="T57" fmla="*/ 2 h 20"/>
                  <a:gd name="T58" fmla="*/ 21 w 29"/>
                  <a:gd name="T59" fmla="*/ 0 h 20"/>
                  <a:gd name="T60" fmla="*/ 25 w 29"/>
                  <a:gd name="T61" fmla="*/ 1 h 20"/>
                  <a:gd name="T62" fmla="*/ 28 w 29"/>
                  <a:gd name="T63" fmla="*/ 5 h 20"/>
                  <a:gd name="T64" fmla="*/ 29 w 29"/>
                  <a:gd name="T6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0">
                    <a:moveTo>
                      <a:pt x="29" y="19"/>
                    </a:moveTo>
                    <a:cubicBezTo>
                      <a:pt x="29" y="20"/>
                      <a:pt x="29" y="20"/>
                      <a:pt x="29" y="20"/>
                    </a:cubicBezTo>
                    <a:cubicBezTo>
                      <a:pt x="29" y="20"/>
                      <a:pt x="28" y="20"/>
                      <a:pt x="28" y="20"/>
                    </a:cubicBezTo>
                    <a:cubicBezTo>
                      <a:pt x="28" y="20"/>
                      <a:pt x="28" y="20"/>
                      <a:pt x="27" y="20"/>
                    </a:cubicBezTo>
                    <a:cubicBezTo>
                      <a:pt x="27" y="20"/>
                      <a:pt x="27" y="20"/>
                      <a:pt x="26" y="20"/>
                    </a:cubicBezTo>
                    <a:cubicBezTo>
                      <a:pt x="26" y="20"/>
                      <a:pt x="25" y="20"/>
                      <a:pt x="25" y="20"/>
                    </a:cubicBezTo>
                    <a:cubicBezTo>
                      <a:pt x="25" y="20"/>
                      <a:pt x="24" y="20"/>
                      <a:pt x="24" y="20"/>
                    </a:cubicBezTo>
                    <a:cubicBezTo>
                      <a:pt x="24" y="20"/>
                      <a:pt x="24" y="20"/>
                      <a:pt x="24" y="20"/>
                    </a:cubicBezTo>
                    <a:cubicBezTo>
                      <a:pt x="24" y="20"/>
                      <a:pt x="24" y="20"/>
                      <a:pt x="24" y="19"/>
                    </a:cubicBezTo>
                    <a:cubicBezTo>
                      <a:pt x="24" y="9"/>
                      <a:pt x="24" y="9"/>
                      <a:pt x="24" y="9"/>
                    </a:cubicBezTo>
                    <a:cubicBezTo>
                      <a:pt x="24" y="8"/>
                      <a:pt x="24" y="7"/>
                      <a:pt x="23" y="7"/>
                    </a:cubicBezTo>
                    <a:cubicBezTo>
                      <a:pt x="23" y="6"/>
                      <a:pt x="23" y="6"/>
                      <a:pt x="23" y="6"/>
                    </a:cubicBezTo>
                    <a:cubicBezTo>
                      <a:pt x="23" y="5"/>
                      <a:pt x="22" y="5"/>
                      <a:pt x="22" y="5"/>
                    </a:cubicBezTo>
                    <a:cubicBezTo>
                      <a:pt x="22" y="5"/>
                      <a:pt x="21" y="5"/>
                      <a:pt x="21" y="5"/>
                    </a:cubicBezTo>
                    <a:cubicBezTo>
                      <a:pt x="20" y="5"/>
                      <a:pt x="20" y="5"/>
                      <a:pt x="19" y="5"/>
                    </a:cubicBezTo>
                    <a:cubicBezTo>
                      <a:pt x="18" y="6"/>
                      <a:pt x="18" y="6"/>
                      <a:pt x="17" y="7"/>
                    </a:cubicBezTo>
                    <a:cubicBezTo>
                      <a:pt x="17" y="19"/>
                      <a:pt x="17" y="19"/>
                      <a:pt x="17" y="19"/>
                    </a:cubicBezTo>
                    <a:cubicBezTo>
                      <a:pt x="17" y="20"/>
                      <a:pt x="17" y="20"/>
                      <a:pt x="17" y="20"/>
                    </a:cubicBezTo>
                    <a:cubicBezTo>
                      <a:pt x="17" y="20"/>
                      <a:pt x="17" y="20"/>
                      <a:pt x="16" y="20"/>
                    </a:cubicBezTo>
                    <a:cubicBezTo>
                      <a:pt x="16" y="20"/>
                      <a:pt x="16" y="20"/>
                      <a:pt x="16" y="20"/>
                    </a:cubicBezTo>
                    <a:cubicBezTo>
                      <a:pt x="15" y="20"/>
                      <a:pt x="15" y="20"/>
                      <a:pt x="14" y="20"/>
                    </a:cubicBezTo>
                    <a:cubicBezTo>
                      <a:pt x="14" y="20"/>
                      <a:pt x="13" y="20"/>
                      <a:pt x="13" y="20"/>
                    </a:cubicBezTo>
                    <a:cubicBezTo>
                      <a:pt x="13" y="20"/>
                      <a:pt x="12" y="20"/>
                      <a:pt x="12" y="20"/>
                    </a:cubicBezTo>
                    <a:cubicBezTo>
                      <a:pt x="12" y="20"/>
                      <a:pt x="12" y="20"/>
                      <a:pt x="12" y="20"/>
                    </a:cubicBezTo>
                    <a:cubicBezTo>
                      <a:pt x="12" y="20"/>
                      <a:pt x="12" y="20"/>
                      <a:pt x="12" y="19"/>
                    </a:cubicBezTo>
                    <a:cubicBezTo>
                      <a:pt x="12" y="9"/>
                      <a:pt x="12" y="9"/>
                      <a:pt x="12" y="9"/>
                    </a:cubicBezTo>
                    <a:cubicBezTo>
                      <a:pt x="12" y="8"/>
                      <a:pt x="12" y="7"/>
                      <a:pt x="12" y="7"/>
                    </a:cubicBezTo>
                    <a:cubicBezTo>
                      <a:pt x="11" y="6"/>
                      <a:pt x="11" y="6"/>
                      <a:pt x="11" y="6"/>
                    </a:cubicBezTo>
                    <a:cubicBezTo>
                      <a:pt x="11" y="5"/>
                      <a:pt x="10" y="5"/>
                      <a:pt x="10" y="5"/>
                    </a:cubicBezTo>
                    <a:cubicBezTo>
                      <a:pt x="10" y="5"/>
                      <a:pt x="9" y="5"/>
                      <a:pt x="9" y="5"/>
                    </a:cubicBezTo>
                    <a:cubicBezTo>
                      <a:pt x="8" y="5"/>
                      <a:pt x="8" y="5"/>
                      <a:pt x="7" y="5"/>
                    </a:cubicBezTo>
                    <a:cubicBezTo>
                      <a:pt x="6" y="6"/>
                      <a:pt x="6" y="6"/>
                      <a:pt x="5" y="7"/>
                    </a:cubicBezTo>
                    <a:cubicBezTo>
                      <a:pt x="5" y="19"/>
                      <a:pt x="5" y="19"/>
                      <a:pt x="5" y="19"/>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1" y="20"/>
                      <a:pt x="0" y="20"/>
                    </a:cubicBezTo>
                    <a:cubicBezTo>
                      <a:pt x="0" y="20"/>
                      <a:pt x="0" y="20"/>
                      <a:pt x="0" y="20"/>
                    </a:cubicBezTo>
                    <a:cubicBezTo>
                      <a:pt x="0" y="20"/>
                      <a:pt x="0" y="20"/>
                      <a:pt x="0" y="19"/>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2" y="0"/>
                      <a:pt x="3" y="0"/>
                      <a:pt x="3" y="0"/>
                    </a:cubicBezTo>
                    <a:cubicBezTo>
                      <a:pt x="3" y="0"/>
                      <a:pt x="4" y="1"/>
                      <a:pt x="4" y="1"/>
                    </a:cubicBezTo>
                    <a:cubicBezTo>
                      <a:pt x="4" y="1"/>
                      <a:pt x="4" y="1"/>
                      <a:pt x="4" y="1"/>
                    </a:cubicBezTo>
                    <a:cubicBezTo>
                      <a:pt x="4" y="1"/>
                      <a:pt x="4" y="1"/>
                      <a:pt x="4" y="1"/>
                    </a:cubicBezTo>
                    <a:cubicBezTo>
                      <a:pt x="4" y="3"/>
                      <a:pt x="4" y="3"/>
                      <a:pt x="4" y="3"/>
                    </a:cubicBezTo>
                    <a:cubicBezTo>
                      <a:pt x="5" y="2"/>
                      <a:pt x="6" y="1"/>
                      <a:pt x="7" y="1"/>
                    </a:cubicBezTo>
                    <a:cubicBezTo>
                      <a:pt x="8" y="0"/>
                      <a:pt x="9" y="0"/>
                      <a:pt x="10" y="0"/>
                    </a:cubicBezTo>
                    <a:cubicBezTo>
                      <a:pt x="11" y="0"/>
                      <a:pt x="12" y="0"/>
                      <a:pt x="12" y="0"/>
                    </a:cubicBezTo>
                    <a:cubicBezTo>
                      <a:pt x="13" y="0"/>
                      <a:pt x="13" y="1"/>
                      <a:pt x="14" y="1"/>
                    </a:cubicBezTo>
                    <a:cubicBezTo>
                      <a:pt x="14" y="1"/>
                      <a:pt x="15" y="2"/>
                      <a:pt x="15" y="2"/>
                    </a:cubicBezTo>
                    <a:cubicBezTo>
                      <a:pt x="16" y="2"/>
                      <a:pt x="16" y="3"/>
                      <a:pt x="16" y="3"/>
                    </a:cubicBezTo>
                    <a:cubicBezTo>
                      <a:pt x="17" y="3"/>
                      <a:pt x="17" y="2"/>
                      <a:pt x="18" y="2"/>
                    </a:cubicBezTo>
                    <a:cubicBezTo>
                      <a:pt x="18" y="1"/>
                      <a:pt x="19" y="1"/>
                      <a:pt x="19" y="1"/>
                    </a:cubicBezTo>
                    <a:cubicBezTo>
                      <a:pt x="20" y="1"/>
                      <a:pt x="20" y="0"/>
                      <a:pt x="21" y="0"/>
                    </a:cubicBezTo>
                    <a:cubicBezTo>
                      <a:pt x="21" y="0"/>
                      <a:pt x="22" y="0"/>
                      <a:pt x="22" y="0"/>
                    </a:cubicBezTo>
                    <a:cubicBezTo>
                      <a:pt x="24" y="0"/>
                      <a:pt x="25" y="0"/>
                      <a:pt x="25" y="1"/>
                    </a:cubicBezTo>
                    <a:cubicBezTo>
                      <a:pt x="26" y="1"/>
                      <a:pt x="27" y="2"/>
                      <a:pt x="27" y="2"/>
                    </a:cubicBezTo>
                    <a:cubicBezTo>
                      <a:pt x="28" y="3"/>
                      <a:pt x="28" y="4"/>
                      <a:pt x="28" y="5"/>
                    </a:cubicBezTo>
                    <a:cubicBezTo>
                      <a:pt x="29" y="6"/>
                      <a:pt x="29" y="7"/>
                      <a:pt x="29" y="8"/>
                    </a:cubicBezTo>
                    <a:lnTo>
                      <a:pt x="29"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3" name="Freeform 8865">
                <a:extLst>
                  <a:ext uri="{FF2B5EF4-FFF2-40B4-BE49-F238E27FC236}">
                    <a16:creationId xmlns:a16="http://schemas.microsoft.com/office/drawing/2014/main" id="{AEF8F6D3-9D39-490A-B140-B02B8565A18C}"/>
                  </a:ext>
                </a:extLst>
              </p:cNvPr>
              <p:cNvSpPr>
                <a:spLocks/>
              </p:cNvSpPr>
              <p:nvPr/>
            </p:nvSpPr>
            <p:spPr bwMode="auto">
              <a:xfrm>
                <a:off x="-125412" y="4329230"/>
                <a:ext cx="38100" cy="55563"/>
              </a:xfrm>
              <a:custGeom>
                <a:avLst/>
                <a:gdLst>
                  <a:gd name="T0" fmla="*/ 14 w 14"/>
                  <a:gd name="T1" fmla="*/ 14 h 21"/>
                  <a:gd name="T2" fmla="*/ 13 w 14"/>
                  <a:gd name="T3" fmla="*/ 17 h 21"/>
                  <a:gd name="T4" fmla="*/ 11 w 14"/>
                  <a:gd name="T5" fmla="*/ 19 h 21"/>
                  <a:gd name="T6" fmla="*/ 9 w 14"/>
                  <a:gd name="T7" fmla="*/ 20 h 21"/>
                  <a:gd name="T8" fmla="*/ 6 w 14"/>
                  <a:gd name="T9" fmla="*/ 21 h 21"/>
                  <a:gd name="T10" fmla="*/ 4 w 14"/>
                  <a:gd name="T11" fmla="*/ 20 h 21"/>
                  <a:gd name="T12" fmla="*/ 2 w 14"/>
                  <a:gd name="T13" fmla="*/ 20 h 21"/>
                  <a:gd name="T14" fmla="*/ 1 w 14"/>
                  <a:gd name="T15" fmla="*/ 20 h 21"/>
                  <a:gd name="T16" fmla="*/ 0 w 14"/>
                  <a:gd name="T17" fmla="*/ 19 h 21"/>
                  <a:gd name="T18" fmla="*/ 0 w 14"/>
                  <a:gd name="T19" fmla="*/ 18 h 21"/>
                  <a:gd name="T20" fmla="*/ 0 w 14"/>
                  <a:gd name="T21" fmla="*/ 17 h 21"/>
                  <a:gd name="T22" fmla="*/ 0 w 14"/>
                  <a:gd name="T23" fmla="*/ 16 h 21"/>
                  <a:gd name="T24" fmla="*/ 0 w 14"/>
                  <a:gd name="T25" fmla="*/ 16 h 21"/>
                  <a:gd name="T26" fmla="*/ 0 w 14"/>
                  <a:gd name="T27" fmla="*/ 15 h 21"/>
                  <a:gd name="T28" fmla="*/ 0 w 14"/>
                  <a:gd name="T29" fmla="*/ 15 h 21"/>
                  <a:gd name="T30" fmla="*/ 1 w 14"/>
                  <a:gd name="T31" fmla="*/ 15 h 21"/>
                  <a:gd name="T32" fmla="*/ 2 w 14"/>
                  <a:gd name="T33" fmla="*/ 16 h 21"/>
                  <a:gd name="T34" fmla="*/ 4 w 14"/>
                  <a:gd name="T35" fmla="*/ 17 h 21"/>
                  <a:gd name="T36" fmla="*/ 6 w 14"/>
                  <a:gd name="T37" fmla="*/ 17 h 21"/>
                  <a:gd name="T38" fmla="*/ 7 w 14"/>
                  <a:gd name="T39" fmla="*/ 17 h 21"/>
                  <a:gd name="T40" fmla="*/ 8 w 14"/>
                  <a:gd name="T41" fmla="*/ 16 h 21"/>
                  <a:gd name="T42" fmla="*/ 8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4 h 21"/>
                  <a:gd name="T64" fmla="*/ 2 w 14"/>
                  <a:gd name="T65" fmla="*/ 2 h 21"/>
                  <a:gd name="T66" fmla="*/ 4 w 14"/>
                  <a:gd name="T67" fmla="*/ 0 h 21"/>
                  <a:gd name="T68" fmla="*/ 7 w 14"/>
                  <a:gd name="T69" fmla="*/ 0 h 21"/>
                  <a:gd name="T70" fmla="*/ 9 w 14"/>
                  <a:gd name="T71" fmla="*/ 0 h 21"/>
                  <a:gd name="T72" fmla="*/ 10 w 14"/>
                  <a:gd name="T73" fmla="*/ 0 h 21"/>
                  <a:gd name="T74" fmla="*/ 12 w 14"/>
                  <a:gd name="T75" fmla="*/ 1 h 21"/>
                  <a:gd name="T76" fmla="*/ 12 w 14"/>
                  <a:gd name="T77" fmla="*/ 1 h 21"/>
                  <a:gd name="T78" fmla="*/ 12 w 14"/>
                  <a:gd name="T79" fmla="*/ 2 h 21"/>
                  <a:gd name="T80" fmla="*/ 13 w 14"/>
                  <a:gd name="T81" fmla="*/ 2 h 21"/>
                  <a:gd name="T82" fmla="*/ 13 w 14"/>
                  <a:gd name="T83" fmla="*/ 2 h 21"/>
                  <a:gd name="T84" fmla="*/ 13 w 14"/>
                  <a:gd name="T85" fmla="*/ 3 h 21"/>
                  <a:gd name="T86" fmla="*/ 13 w 14"/>
                  <a:gd name="T87" fmla="*/ 4 h 21"/>
                  <a:gd name="T88" fmla="*/ 13 w 14"/>
                  <a:gd name="T89" fmla="*/ 5 h 21"/>
                  <a:gd name="T90" fmla="*/ 12 w 14"/>
                  <a:gd name="T91" fmla="*/ 5 h 21"/>
                  <a:gd name="T92" fmla="*/ 12 w 14"/>
                  <a:gd name="T93" fmla="*/ 5 h 21"/>
                  <a:gd name="T94" fmla="*/ 11 w 14"/>
                  <a:gd name="T95" fmla="*/ 5 h 21"/>
                  <a:gd name="T96" fmla="*/ 11 w 14"/>
                  <a:gd name="T97" fmla="*/ 4 h 21"/>
                  <a:gd name="T98" fmla="*/ 9 w 14"/>
                  <a:gd name="T99" fmla="*/ 4 h 21"/>
                  <a:gd name="T100" fmla="*/ 7 w 14"/>
                  <a:gd name="T101" fmla="*/ 4 h 21"/>
                  <a:gd name="T102" fmla="*/ 6 w 14"/>
                  <a:gd name="T103" fmla="*/ 4 h 21"/>
                  <a:gd name="T104" fmla="*/ 5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9 w 14"/>
                  <a:gd name="T117" fmla="*/ 9 h 21"/>
                  <a:gd name="T118" fmla="*/ 11 w 14"/>
                  <a:gd name="T119" fmla="*/ 9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9"/>
                      <a:pt x="11" y="19"/>
                    </a:cubicBezTo>
                    <a:cubicBezTo>
                      <a:pt x="11" y="20"/>
                      <a:pt x="10" y="20"/>
                      <a:pt x="9" y="20"/>
                    </a:cubicBezTo>
                    <a:cubicBezTo>
                      <a:pt x="8" y="21"/>
                      <a:pt x="7" y="21"/>
                      <a:pt x="6" y="21"/>
                    </a:cubicBezTo>
                    <a:cubicBezTo>
                      <a:pt x="5" y="21"/>
                      <a:pt x="4" y="21"/>
                      <a:pt x="4" y="20"/>
                    </a:cubicBezTo>
                    <a:cubicBezTo>
                      <a:pt x="3" y="20"/>
                      <a:pt x="3" y="20"/>
                      <a:pt x="2" y="20"/>
                    </a:cubicBezTo>
                    <a:cubicBezTo>
                      <a:pt x="2" y="20"/>
                      <a:pt x="1" y="20"/>
                      <a:pt x="1" y="20"/>
                    </a:cubicBezTo>
                    <a:cubicBezTo>
                      <a:pt x="1" y="19"/>
                      <a:pt x="0" y="19"/>
                      <a:pt x="0" y="19"/>
                    </a:cubicBezTo>
                    <a:cubicBezTo>
                      <a:pt x="0" y="19"/>
                      <a:pt x="0" y="19"/>
                      <a:pt x="0" y="18"/>
                    </a:cubicBezTo>
                    <a:cubicBezTo>
                      <a:pt x="0" y="18"/>
                      <a:pt x="0" y="18"/>
                      <a:pt x="0" y="17"/>
                    </a:cubicBezTo>
                    <a:cubicBezTo>
                      <a:pt x="0" y="17"/>
                      <a:pt x="0" y="16"/>
                      <a:pt x="0" y="16"/>
                    </a:cubicBezTo>
                    <a:cubicBezTo>
                      <a:pt x="0" y="16"/>
                      <a:pt x="0" y="16"/>
                      <a:pt x="0" y="16"/>
                    </a:cubicBezTo>
                    <a:cubicBezTo>
                      <a:pt x="0" y="15"/>
                      <a:pt x="0" y="15"/>
                      <a:pt x="0" y="15"/>
                    </a:cubicBezTo>
                    <a:cubicBezTo>
                      <a:pt x="0" y="15"/>
                      <a:pt x="0" y="15"/>
                      <a:pt x="0" y="15"/>
                    </a:cubicBezTo>
                    <a:cubicBezTo>
                      <a:pt x="1" y="15"/>
                      <a:pt x="1" y="15"/>
                      <a:pt x="1" y="15"/>
                    </a:cubicBezTo>
                    <a:cubicBezTo>
                      <a:pt x="1" y="16"/>
                      <a:pt x="2" y="16"/>
                      <a:pt x="2" y="16"/>
                    </a:cubicBezTo>
                    <a:cubicBezTo>
                      <a:pt x="3" y="16"/>
                      <a:pt x="3" y="16"/>
                      <a:pt x="4" y="17"/>
                    </a:cubicBezTo>
                    <a:cubicBezTo>
                      <a:pt x="4" y="17"/>
                      <a:pt x="5" y="17"/>
                      <a:pt x="6" y="17"/>
                    </a:cubicBezTo>
                    <a:cubicBezTo>
                      <a:pt x="6" y="17"/>
                      <a:pt x="7" y="17"/>
                      <a:pt x="7" y="17"/>
                    </a:cubicBezTo>
                    <a:cubicBezTo>
                      <a:pt x="7" y="17"/>
                      <a:pt x="8" y="17"/>
                      <a:pt x="8" y="16"/>
                    </a:cubicBezTo>
                    <a:cubicBezTo>
                      <a:pt x="8" y="16"/>
                      <a:pt x="8" y="16"/>
                      <a:pt x="8" y="16"/>
                    </a:cubicBezTo>
                    <a:cubicBezTo>
                      <a:pt x="9" y="15"/>
                      <a:pt x="9" y="15"/>
                      <a:pt x="9" y="15"/>
                    </a:cubicBezTo>
                    <a:cubicBezTo>
                      <a:pt x="9" y="14"/>
                      <a:pt x="9" y="14"/>
                      <a:pt x="8" y="14"/>
                    </a:cubicBezTo>
                    <a:cubicBezTo>
                      <a:pt x="8" y="13"/>
                      <a:pt x="8" y="13"/>
                      <a:pt x="7" y="13"/>
                    </a:cubicBezTo>
                    <a:cubicBezTo>
                      <a:pt x="7" y="13"/>
                      <a:pt x="6" y="12"/>
                      <a:pt x="6" y="12"/>
                    </a:cubicBezTo>
                    <a:cubicBezTo>
                      <a:pt x="5" y="12"/>
                      <a:pt x="5" y="12"/>
                      <a:pt x="4" y="12"/>
                    </a:cubicBezTo>
                    <a:cubicBezTo>
                      <a:pt x="4" y="11"/>
                      <a:pt x="3" y="11"/>
                      <a:pt x="3" y="11"/>
                    </a:cubicBezTo>
                    <a:cubicBezTo>
                      <a:pt x="2" y="11"/>
                      <a:pt x="2" y="10"/>
                      <a:pt x="1" y="10"/>
                    </a:cubicBezTo>
                    <a:cubicBezTo>
                      <a:pt x="1" y="9"/>
                      <a:pt x="1" y="9"/>
                      <a:pt x="0" y="8"/>
                    </a:cubicBezTo>
                    <a:cubicBezTo>
                      <a:pt x="0" y="8"/>
                      <a:pt x="0" y="7"/>
                      <a:pt x="0" y="6"/>
                    </a:cubicBezTo>
                    <a:cubicBezTo>
                      <a:pt x="0" y="5"/>
                      <a:pt x="0" y="4"/>
                      <a:pt x="0" y="4"/>
                    </a:cubicBezTo>
                    <a:cubicBezTo>
                      <a:pt x="1" y="3"/>
                      <a:pt x="1" y="2"/>
                      <a:pt x="2" y="2"/>
                    </a:cubicBezTo>
                    <a:cubicBezTo>
                      <a:pt x="2" y="1"/>
                      <a:pt x="3" y="1"/>
                      <a:pt x="4" y="0"/>
                    </a:cubicBezTo>
                    <a:cubicBezTo>
                      <a:pt x="5" y="0"/>
                      <a:pt x="6" y="0"/>
                      <a:pt x="7" y="0"/>
                    </a:cubicBezTo>
                    <a:cubicBezTo>
                      <a:pt x="8" y="0"/>
                      <a:pt x="8" y="0"/>
                      <a:pt x="9" y="0"/>
                    </a:cubicBezTo>
                    <a:cubicBezTo>
                      <a:pt x="10" y="0"/>
                      <a:pt x="10" y="0"/>
                      <a:pt x="10" y="0"/>
                    </a:cubicBezTo>
                    <a:cubicBezTo>
                      <a:pt x="11" y="1"/>
                      <a:pt x="11" y="1"/>
                      <a:pt x="12" y="1"/>
                    </a:cubicBezTo>
                    <a:cubicBezTo>
                      <a:pt x="12" y="1"/>
                      <a:pt x="12" y="1"/>
                      <a:pt x="12" y="1"/>
                    </a:cubicBezTo>
                    <a:cubicBezTo>
                      <a:pt x="12" y="1"/>
                      <a:pt x="12" y="1"/>
                      <a:pt x="12" y="2"/>
                    </a:cubicBezTo>
                    <a:cubicBezTo>
                      <a:pt x="13" y="2"/>
                      <a:pt x="13" y="2"/>
                      <a:pt x="13" y="2"/>
                    </a:cubicBezTo>
                    <a:cubicBezTo>
                      <a:pt x="13" y="2"/>
                      <a:pt x="13" y="2"/>
                      <a:pt x="13" y="2"/>
                    </a:cubicBezTo>
                    <a:cubicBezTo>
                      <a:pt x="13" y="3"/>
                      <a:pt x="13" y="3"/>
                      <a:pt x="13" y="3"/>
                    </a:cubicBezTo>
                    <a:cubicBezTo>
                      <a:pt x="13" y="4"/>
                      <a:pt x="13" y="4"/>
                      <a:pt x="13" y="4"/>
                    </a:cubicBezTo>
                    <a:cubicBezTo>
                      <a:pt x="13" y="4"/>
                      <a:pt x="13" y="5"/>
                      <a:pt x="13" y="5"/>
                    </a:cubicBezTo>
                    <a:cubicBezTo>
                      <a:pt x="12" y="5"/>
                      <a:pt x="12" y="5"/>
                      <a:pt x="12" y="5"/>
                    </a:cubicBezTo>
                    <a:cubicBezTo>
                      <a:pt x="12" y="5"/>
                      <a:pt x="12" y="5"/>
                      <a:pt x="12" y="5"/>
                    </a:cubicBezTo>
                    <a:cubicBezTo>
                      <a:pt x="12" y="5"/>
                      <a:pt x="12" y="5"/>
                      <a:pt x="11" y="5"/>
                    </a:cubicBezTo>
                    <a:cubicBezTo>
                      <a:pt x="11" y="5"/>
                      <a:pt x="11" y="5"/>
                      <a:pt x="11" y="4"/>
                    </a:cubicBezTo>
                    <a:cubicBezTo>
                      <a:pt x="10" y="4"/>
                      <a:pt x="10" y="4"/>
                      <a:pt x="9" y="4"/>
                    </a:cubicBezTo>
                    <a:cubicBezTo>
                      <a:pt x="9" y="4"/>
                      <a:pt x="8" y="4"/>
                      <a:pt x="7" y="4"/>
                    </a:cubicBezTo>
                    <a:cubicBezTo>
                      <a:pt x="7" y="4"/>
                      <a:pt x="7" y="4"/>
                      <a:pt x="6" y="4"/>
                    </a:cubicBezTo>
                    <a:cubicBezTo>
                      <a:pt x="6" y="4"/>
                      <a:pt x="6" y="4"/>
                      <a:pt x="5" y="4"/>
                    </a:cubicBezTo>
                    <a:cubicBezTo>
                      <a:pt x="5" y="4"/>
                      <a:pt x="5" y="5"/>
                      <a:pt x="5" y="5"/>
                    </a:cubicBezTo>
                    <a:cubicBezTo>
                      <a:pt x="5" y="5"/>
                      <a:pt x="5" y="5"/>
                      <a:pt x="5" y="6"/>
                    </a:cubicBezTo>
                    <a:cubicBezTo>
                      <a:pt x="5" y="6"/>
                      <a:pt x="5" y="6"/>
                      <a:pt x="5" y="7"/>
                    </a:cubicBezTo>
                    <a:cubicBezTo>
                      <a:pt x="5" y="7"/>
                      <a:pt x="6" y="7"/>
                      <a:pt x="6" y="7"/>
                    </a:cubicBezTo>
                    <a:cubicBezTo>
                      <a:pt x="7" y="8"/>
                      <a:pt x="7" y="8"/>
                      <a:pt x="8" y="8"/>
                    </a:cubicBezTo>
                    <a:cubicBezTo>
                      <a:pt x="8" y="8"/>
                      <a:pt x="9" y="8"/>
                      <a:pt x="9" y="9"/>
                    </a:cubicBezTo>
                    <a:cubicBezTo>
                      <a:pt x="10" y="9"/>
                      <a:pt x="10" y="9"/>
                      <a:pt x="11" y="9"/>
                    </a:cubicBezTo>
                    <a:cubicBezTo>
                      <a:pt x="11" y="10"/>
                      <a:pt x="12" y="10"/>
                      <a:pt x="12" y="11"/>
                    </a:cubicBezTo>
                    <a:cubicBezTo>
                      <a:pt x="13" y="11"/>
                      <a:pt x="13" y="12"/>
                      <a:pt x="13"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4" name="Freeform 8866">
                <a:extLst>
                  <a:ext uri="{FF2B5EF4-FFF2-40B4-BE49-F238E27FC236}">
                    <a16:creationId xmlns:a16="http://schemas.microsoft.com/office/drawing/2014/main" id="{A8119A6D-2B15-44E8-8096-97B5D5FA0B6C}"/>
                  </a:ext>
                </a:extLst>
              </p:cNvPr>
              <p:cNvSpPr>
                <a:spLocks noEditPoints="1"/>
              </p:cNvSpPr>
              <p:nvPr/>
            </p:nvSpPr>
            <p:spPr bwMode="auto">
              <a:xfrm>
                <a:off x="-79375" y="4329230"/>
                <a:ext cx="46038" cy="55563"/>
              </a:xfrm>
              <a:custGeom>
                <a:avLst/>
                <a:gdLst>
                  <a:gd name="T0" fmla="*/ 17 w 17"/>
                  <a:gd name="T1" fmla="*/ 10 h 21"/>
                  <a:gd name="T2" fmla="*/ 17 w 17"/>
                  <a:gd name="T3" fmla="*/ 11 h 21"/>
                  <a:gd name="T4" fmla="*/ 16 w 17"/>
                  <a:gd name="T5" fmla="*/ 12 h 21"/>
                  <a:gd name="T6" fmla="*/ 5 w 17"/>
                  <a:gd name="T7" fmla="*/ 12 h 21"/>
                  <a:gd name="T8" fmla="*/ 5 w 17"/>
                  <a:gd name="T9" fmla="*/ 14 h 21"/>
                  <a:gd name="T10" fmla="*/ 6 w 17"/>
                  <a:gd name="T11" fmla="*/ 15 h 21"/>
                  <a:gd name="T12" fmla="*/ 7 w 17"/>
                  <a:gd name="T13" fmla="*/ 16 h 21"/>
                  <a:gd name="T14" fmla="*/ 10 w 17"/>
                  <a:gd name="T15" fmla="*/ 17 h 21"/>
                  <a:gd name="T16" fmla="*/ 12 w 17"/>
                  <a:gd name="T17" fmla="*/ 17 h 21"/>
                  <a:gd name="T18" fmla="*/ 14 w 17"/>
                  <a:gd name="T19" fmla="*/ 16 h 21"/>
                  <a:gd name="T20" fmla="*/ 15 w 17"/>
                  <a:gd name="T21" fmla="*/ 16 h 21"/>
                  <a:gd name="T22" fmla="*/ 16 w 17"/>
                  <a:gd name="T23" fmla="*/ 16 h 21"/>
                  <a:gd name="T24" fmla="*/ 16 w 17"/>
                  <a:gd name="T25" fmla="*/ 16 h 21"/>
                  <a:gd name="T26" fmla="*/ 16 w 17"/>
                  <a:gd name="T27" fmla="*/ 16 h 21"/>
                  <a:gd name="T28" fmla="*/ 17 w 17"/>
                  <a:gd name="T29" fmla="*/ 16 h 21"/>
                  <a:gd name="T30" fmla="*/ 17 w 17"/>
                  <a:gd name="T31" fmla="*/ 17 h 21"/>
                  <a:gd name="T32" fmla="*/ 17 w 17"/>
                  <a:gd name="T33" fmla="*/ 18 h 21"/>
                  <a:gd name="T34" fmla="*/ 16 w 17"/>
                  <a:gd name="T35" fmla="*/ 19 h 21"/>
                  <a:gd name="T36" fmla="*/ 16 w 17"/>
                  <a:gd name="T37" fmla="*/ 19 h 21"/>
                  <a:gd name="T38" fmla="*/ 16 w 17"/>
                  <a:gd name="T39" fmla="*/ 19 h 21"/>
                  <a:gd name="T40" fmla="*/ 15 w 17"/>
                  <a:gd name="T41" fmla="*/ 20 h 21"/>
                  <a:gd name="T42" fmla="*/ 14 w 17"/>
                  <a:gd name="T43" fmla="*/ 20 h 21"/>
                  <a:gd name="T44" fmla="*/ 12 w 17"/>
                  <a:gd name="T45" fmla="*/ 20 h 21"/>
                  <a:gd name="T46" fmla="*/ 9 w 17"/>
                  <a:gd name="T47" fmla="*/ 21 h 21"/>
                  <a:gd name="T48" fmla="*/ 5 w 17"/>
                  <a:gd name="T49" fmla="*/ 20 h 21"/>
                  <a:gd name="T50" fmla="*/ 2 w 17"/>
                  <a:gd name="T51" fmla="*/ 18 h 21"/>
                  <a:gd name="T52" fmla="*/ 0 w 17"/>
                  <a:gd name="T53" fmla="*/ 15 h 21"/>
                  <a:gd name="T54" fmla="*/ 0 w 17"/>
                  <a:gd name="T55" fmla="*/ 11 h 21"/>
                  <a:gd name="T56" fmla="*/ 0 w 17"/>
                  <a:gd name="T57" fmla="*/ 6 h 21"/>
                  <a:gd name="T58" fmla="*/ 2 w 17"/>
                  <a:gd name="T59" fmla="*/ 3 h 21"/>
                  <a:gd name="T60" fmla="*/ 5 w 17"/>
                  <a:gd name="T61" fmla="*/ 1 h 21"/>
                  <a:gd name="T62" fmla="*/ 9 w 17"/>
                  <a:gd name="T63" fmla="*/ 0 h 21"/>
                  <a:gd name="T64" fmla="*/ 13 w 17"/>
                  <a:gd name="T65" fmla="*/ 1 h 21"/>
                  <a:gd name="T66" fmla="*/ 15 w 17"/>
                  <a:gd name="T67" fmla="*/ 3 h 21"/>
                  <a:gd name="T68" fmla="*/ 17 w 17"/>
                  <a:gd name="T69" fmla="*/ 5 h 21"/>
                  <a:gd name="T70" fmla="*/ 17 w 17"/>
                  <a:gd name="T71" fmla="*/ 9 h 21"/>
                  <a:gd name="T72" fmla="*/ 17 w 17"/>
                  <a:gd name="T73" fmla="*/ 10 h 21"/>
                  <a:gd name="T74" fmla="*/ 12 w 17"/>
                  <a:gd name="T75" fmla="*/ 8 h 21"/>
                  <a:gd name="T76" fmla="*/ 12 w 17"/>
                  <a:gd name="T77" fmla="*/ 5 h 21"/>
                  <a:gd name="T78" fmla="*/ 9 w 17"/>
                  <a:gd name="T79" fmla="*/ 4 h 21"/>
                  <a:gd name="T80" fmla="*/ 7 w 17"/>
                  <a:gd name="T81" fmla="*/ 4 h 21"/>
                  <a:gd name="T82" fmla="*/ 6 w 17"/>
                  <a:gd name="T83" fmla="*/ 5 h 21"/>
                  <a:gd name="T84" fmla="*/ 5 w 17"/>
                  <a:gd name="T85" fmla="*/ 7 h 21"/>
                  <a:gd name="T86" fmla="*/ 5 w 17"/>
                  <a:gd name="T87" fmla="*/ 8 h 21"/>
                  <a:gd name="T88" fmla="*/ 12 w 17"/>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 h="21">
                    <a:moveTo>
                      <a:pt x="17" y="10"/>
                    </a:moveTo>
                    <a:cubicBezTo>
                      <a:pt x="17" y="10"/>
                      <a:pt x="17" y="11"/>
                      <a:pt x="17" y="11"/>
                    </a:cubicBezTo>
                    <a:cubicBezTo>
                      <a:pt x="17" y="12"/>
                      <a:pt x="16" y="12"/>
                      <a:pt x="16" y="12"/>
                    </a:cubicBezTo>
                    <a:cubicBezTo>
                      <a:pt x="5" y="12"/>
                      <a:pt x="5" y="12"/>
                      <a:pt x="5" y="12"/>
                    </a:cubicBezTo>
                    <a:cubicBezTo>
                      <a:pt x="5" y="12"/>
                      <a:pt x="5" y="13"/>
                      <a:pt x="5" y="14"/>
                    </a:cubicBezTo>
                    <a:cubicBezTo>
                      <a:pt x="5" y="14"/>
                      <a:pt x="5" y="15"/>
                      <a:pt x="6" y="15"/>
                    </a:cubicBezTo>
                    <a:cubicBezTo>
                      <a:pt x="6" y="16"/>
                      <a:pt x="7" y="16"/>
                      <a:pt x="7" y="16"/>
                    </a:cubicBezTo>
                    <a:cubicBezTo>
                      <a:pt x="8" y="17"/>
                      <a:pt x="9" y="17"/>
                      <a:pt x="10" y="17"/>
                    </a:cubicBezTo>
                    <a:cubicBezTo>
                      <a:pt x="11" y="17"/>
                      <a:pt x="11" y="17"/>
                      <a:pt x="12" y="17"/>
                    </a:cubicBezTo>
                    <a:cubicBezTo>
                      <a:pt x="13" y="16"/>
                      <a:pt x="13" y="16"/>
                      <a:pt x="14" y="16"/>
                    </a:cubicBezTo>
                    <a:cubicBezTo>
                      <a:pt x="14" y="16"/>
                      <a:pt x="15" y="16"/>
                      <a:pt x="15" y="16"/>
                    </a:cubicBezTo>
                    <a:cubicBezTo>
                      <a:pt x="15" y="16"/>
                      <a:pt x="16" y="16"/>
                      <a:pt x="16" y="16"/>
                    </a:cubicBezTo>
                    <a:cubicBezTo>
                      <a:pt x="16" y="16"/>
                      <a:pt x="16" y="16"/>
                      <a:pt x="16" y="16"/>
                    </a:cubicBezTo>
                    <a:cubicBezTo>
                      <a:pt x="16" y="16"/>
                      <a:pt x="16" y="16"/>
                      <a:pt x="16" y="16"/>
                    </a:cubicBezTo>
                    <a:cubicBezTo>
                      <a:pt x="16" y="16"/>
                      <a:pt x="17" y="16"/>
                      <a:pt x="17" y="16"/>
                    </a:cubicBezTo>
                    <a:cubicBezTo>
                      <a:pt x="17" y="17"/>
                      <a:pt x="17" y="17"/>
                      <a:pt x="17" y="17"/>
                    </a:cubicBezTo>
                    <a:cubicBezTo>
                      <a:pt x="17" y="18"/>
                      <a:pt x="17" y="18"/>
                      <a:pt x="17" y="18"/>
                    </a:cubicBezTo>
                    <a:cubicBezTo>
                      <a:pt x="17" y="18"/>
                      <a:pt x="17" y="18"/>
                      <a:pt x="16" y="19"/>
                    </a:cubicBezTo>
                    <a:cubicBezTo>
                      <a:pt x="16" y="19"/>
                      <a:pt x="16" y="19"/>
                      <a:pt x="16" y="19"/>
                    </a:cubicBezTo>
                    <a:cubicBezTo>
                      <a:pt x="16" y="19"/>
                      <a:pt x="16" y="19"/>
                      <a:pt x="16" y="19"/>
                    </a:cubicBezTo>
                    <a:cubicBezTo>
                      <a:pt x="16" y="19"/>
                      <a:pt x="16" y="19"/>
                      <a:pt x="15" y="20"/>
                    </a:cubicBezTo>
                    <a:cubicBezTo>
                      <a:pt x="15" y="20"/>
                      <a:pt x="15" y="20"/>
                      <a:pt x="14" y="20"/>
                    </a:cubicBezTo>
                    <a:cubicBezTo>
                      <a:pt x="13" y="20"/>
                      <a:pt x="13" y="20"/>
                      <a:pt x="12" y="20"/>
                    </a:cubicBezTo>
                    <a:cubicBezTo>
                      <a:pt x="11" y="21"/>
                      <a:pt x="10"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7"/>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5" y="3"/>
                    </a:cubicBezTo>
                    <a:cubicBezTo>
                      <a:pt x="16" y="3"/>
                      <a:pt x="17" y="4"/>
                      <a:pt x="17" y="5"/>
                    </a:cubicBezTo>
                    <a:cubicBezTo>
                      <a:pt x="17" y="7"/>
                      <a:pt x="17" y="8"/>
                      <a:pt x="17" y="9"/>
                    </a:cubicBezTo>
                    <a:lnTo>
                      <a:pt x="17" y="10"/>
                    </a:lnTo>
                    <a:close/>
                    <a:moveTo>
                      <a:pt x="12" y="8"/>
                    </a:moveTo>
                    <a:cubicBezTo>
                      <a:pt x="12" y="7"/>
                      <a:pt x="12" y="6"/>
                      <a:pt x="12" y="5"/>
                    </a:cubicBezTo>
                    <a:cubicBezTo>
                      <a:pt x="11" y="4"/>
                      <a:pt x="10" y="4"/>
                      <a:pt x="9" y="4"/>
                    </a:cubicBezTo>
                    <a:cubicBezTo>
                      <a:pt x="8" y="4"/>
                      <a:pt x="7" y="4"/>
                      <a:pt x="7" y="4"/>
                    </a:cubicBezTo>
                    <a:cubicBezTo>
                      <a:pt x="6" y="4"/>
                      <a:pt x="6" y="5"/>
                      <a:pt x="6" y="5"/>
                    </a:cubicBezTo>
                    <a:cubicBezTo>
                      <a:pt x="5" y="5"/>
                      <a:pt x="5" y="6"/>
                      <a:pt x="5" y="7"/>
                    </a:cubicBezTo>
                    <a:cubicBezTo>
                      <a:pt x="5" y="7"/>
                      <a:pt x="5" y="8"/>
                      <a:pt x="5" y="8"/>
                    </a:cubicBezTo>
                    <a:lnTo>
                      <a:pt x="1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55" name="Freeform 8867">
                <a:extLst>
                  <a:ext uri="{FF2B5EF4-FFF2-40B4-BE49-F238E27FC236}">
                    <a16:creationId xmlns:a16="http://schemas.microsoft.com/office/drawing/2014/main" id="{4B9D471E-07BF-47DF-839F-4790FB365CBA}"/>
                  </a:ext>
                </a:extLst>
              </p:cNvPr>
              <p:cNvSpPr>
                <a:spLocks/>
              </p:cNvSpPr>
              <p:nvPr/>
            </p:nvSpPr>
            <p:spPr bwMode="auto">
              <a:xfrm>
                <a:off x="-28575" y="4329230"/>
                <a:ext cx="50800" cy="73025"/>
              </a:xfrm>
              <a:custGeom>
                <a:avLst/>
                <a:gdLst>
                  <a:gd name="T0" fmla="*/ 13 w 19"/>
                  <a:gd name="T1" fmla="*/ 20 h 28"/>
                  <a:gd name="T2" fmla="*/ 11 w 19"/>
                  <a:gd name="T3" fmla="*/ 27 h 28"/>
                  <a:gd name="T4" fmla="*/ 10 w 19"/>
                  <a:gd name="T5" fmla="*/ 27 h 28"/>
                  <a:gd name="T6" fmla="*/ 7 w 19"/>
                  <a:gd name="T7" fmla="*/ 28 h 28"/>
                  <a:gd name="T8" fmla="*/ 6 w 19"/>
                  <a:gd name="T9" fmla="*/ 28 h 28"/>
                  <a:gd name="T10" fmla="*/ 5 w 19"/>
                  <a:gd name="T11" fmla="*/ 27 h 28"/>
                  <a:gd name="T12" fmla="*/ 5 w 19"/>
                  <a:gd name="T13" fmla="*/ 27 h 28"/>
                  <a:gd name="T14" fmla="*/ 5 w 19"/>
                  <a:gd name="T15" fmla="*/ 26 h 28"/>
                  <a:gd name="T16" fmla="*/ 7 w 19"/>
                  <a:gd name="T17" fmla="*/ 20 h 28"/>
                  <a:gd name="T18" fmla="*/ 7 w 19"/>
                  <a:gd name="T19" fmla="*/ 20 h 28"/>
                  <a:gd name="T20" fmla="*/ 7 w 19"/>
                  <a:gd name="T21" fmla="*/ 19 h 28"/>
                  <a:gd name="T22" fmla="*/ 0 w 19"/>
                  <a:gd name="T23" fmla="*/ 2 h 28"/>
                  <a:gd name="T24" fmla="*/ 0 w 19"/>
                  <a:gd name="T25" fmla="*/ 1 h 28"/>
                  <a:gd name="T26" fmla="*/ 0 w 19"/>
                  <a:gd name="T27" fmla="*/ 1 h 28"/>
                  <a:gd name="T28" fmla="*/ 1 w 19"/>
                  <a:gd name="T29" fmla="*/ 0 h 28"/>
                  <a:gd name="T30" fmla="*/ 3 w 19"/>
                  <a:gd name="T31" fmla="*/ 0 h 28"/>
                  <a:gd name="T32" fmla="*/ 4 w 19"/>
                  <a:gd name="T33" fmla="*/ 0 h 28"/>
                  <a:gd name="T34" fmla="*/ 5 w 19"/>
                  <a:gd name="T35" fmla="*/ 1 h 28"/>
                  <a:gd name="T36" fmla="*/ 5 w 19"/>
                  <a:gd name="T37" fmla="*/ 1 h 28"/>
                  <a:gd name="T38" fmla="*/ 6 w 19"/>
                  <a:gd name="T39" fmla="*/ 2 h 28"/>
                  <a:gd name="T40" fmla="*/ 10 w 19"/>
                  <a:gd name="T41" fmla="*/ 14 h 28"/>
                  <a:gd name="T42" fmla="*/ 10 w 19"/>
                  <a:gd name="T43" fmla="*/ 14 h 28"/>
                  <a:gd name="T44" fmla="*/ 14 w 19"/>
                  <a:gd name="T45" fmla="*/ 1 h 28"/>
                  <a:gd name="T46" fmla="*/ 14 w 19"/>
                  <a:gd name="T47" fmla="*/ 1 h 28"/>
                  <a:gd name="T48" fmla="*/ 15 w 19"/>
                  <a:gd name="T49" fmla="*/ 0 h 28"/>
                  <a:gd name="T50" fmla="*/ 16 w 19"/>
                  <a:gd name="T51" fmla="*/ 0 h 28"/>
                  <a:gd name="T52" fmla="*/ 18 w 19"/>
                  <a:gd name="T53" fmla="*/ 0 h 28"/>
                  <a:gd name="T54" fmla="*/ 19 w 19"/>
                  <a:gd name="T55" fmla="*/ 1 h 28"/>
                  <a:gd name="T56" fmla="*/ 19 w 19"/>
                  <a:gd name="T57" fmla="*/ 1 h 28"/>
                  <a:gd name="T58" fmla="*/ 19 w 19"/>
                  <a:gd name="T59" fmla="*/ 2 h 28"/>
                  <a:gd name="T60" fmla="*/ 13 w 19"/>
                  <a:gd name="T6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8">
                    <a:moveTo>
                      <a:pt x="13" y="20"/>
                    </a:moveTo>
                    <a:cubicBezTo>
                      <a:pt x="11" y="27"/>
                      <a:pt x="11" y="27"/>
                      <a:pt x="11" y="27"/>
                    </a:cubicBezTo>
                    <a:cubicBezTo>
                      <a:pt x="11" y="27"/>
                      <a:pt x="10" y="27"/>
                      <a:pt x="10" y="27"/>
                    </a:cubicBezTo>
                    <a:cubicBezTo>
                      <a:pt x="9" y="28"/>
                      <a:pt x="8" y="28"/>
                      <a:pt x="7" y="28"/>
                    </a:cubicBezTo>
                    <a:cubicBezTo>
                      <a:pt x="7" y="28"/>
                      <a:pt x="6" y="28"/>
                      <a:pt x="6" y="28"/>
                    </a:cubicBezTo>
                    <a:cubicBezTo>
                      <a:pt x="6" y="27"/>
                      <a:pt x="5" y="27"/>
                      <a:pt x="5" y="27"/>
                    </a:cubicBezTo>
                    <a:cubicBezTo>
                      <a:pt x="5" y="27"/>
                      <a:pt x="5" y="27"/>
                      <a:pt x="5" y="27"/>
                    </a:cubicBezTo>
                    <a:cubicBezTo>
                      <a:pt x="5" y="27"/>
                      <a:pt x="5" y="27"/>
                      <a:pt x="5" y="26"/>
                    </a:cubicBezTo>
                    <a:cubicBezTo>
                      <a:pt x="7" y="20"/>
                      <a:pt x="7" y="20"/>
                      <a:pt x="7" y="20"/>
                    </a:cubicBezTo>
                    <a:cubicBezTo>
                      <a:pt x="7" y="20"/>
                      <a:pt x="7" y="20"/>
                      <a:pt x="7" y="20"/>
                    </a:cubicBezTo>
                    <a:cubicBezTo>
                      <a:pt x="7" y="20"/>
                      <a:pt x="7" y="19"/>
                      <a:pt x="7" y="19"/>
                    </a:cubicBezTo>
                    <a:cubicBezTo>
                      <a:pt x="0" y="2"/>
                      <a:pt x="0" y="2"/>
                      <a:pt x="0" y="2"/>
                    </a:cubicBezTo>
                    <a:cubicBezTo>
                      <a:pt x="0" y="2"/>
                      <a:pt x="0" y="2"/>
                      <a:pt x="0" y="1"/>
                    </a:cubicBezTo>
                    <a:cubicBezTo>
                      <a:pt x="0" y="1"/>
                      <a:pt x="0" y="1"/>
                      <a:pt x="0" y="1"/>
                    </a:cubicBezTo>
                    <a:cubicBezTo>
                      <a:pt x="1" y="1"/>
                      <a:pt x="1" y="1"/>
                      <a:pt x="1" y="0"/>
                    </a:cubicBezTo>
                    <a:cubicBezTo>
                      <a:pt x="2" y="0"/>
                      <a:pt x="2" y="0"/>
                      <a:pt x="3" y="0"/>
                    </a:cubicBezTo>
                    <a:cubicBezTo>
                      <a:pt x="3" y="0"/>
                      <a:pt x="4" y="0"/>
                      <a:pt x="4" y="0"/>
                    </a:cubicBezTo>
                    <a:cubicBezTo>
                      <a:pt x="4" y="0"/>
                      <a:pt x="5" y="1"/>
                      <a:pt x="5" y="1"/>
                    </a:cubicBezTo>
                    <a:cubicBezTo>
                      <a:pt x="5" y="1"/>
                      <a:pt x="5" y="1"/>
                      <a:pt x="5" y="1"/>
                    </a:cubicBezTo>
                    <a:cubicBezTo>
                      <a:pt x="5" y="1"/>
                      <a:pt x="6" y="1"/>
                      <a:pt x="6" y="2"/>
                    </a:cubicBezTo>
                    <a:cubicBezTo>
                      <a:pt x="10" y="14"/>
                      <a:pt x="10" y="14"/>
                      <a:pt x="10" y="14"/>
                    </a:cubicBezTo>
                    <a:cubicBezTo>
                      <a:pt x="10" y="14"/>
                      <a:pt x="10" y="14"/>
                      <a:pt x="10" y="14"/>
                    </a:cubicBezTo>
                    <a:cubicBezTo>
                      <a:pt x="14" y="1"/>
                      <a:pt x="14" y="1"/>
                      <a:pt x="14" y="1"/>
                    </a:cubicBezTo>
                    <a:cubicBezTo>
                      <a:pt x="14" y="1"/>
                      <a:pt x="14" y="1"/>
                      <a:pt x="14" y="1"/>
                    </a:cubicBezTo>
                    <a:cubicBezTo>
                      <a:pt x="14" y="1"/>
                      <a:pt x="15" y="1"/>
                      <a:pt x="15" y="0"/>
                    </a:cubicBezTo>
                    <a:cubicBezTo>
                      <a:pt x="15" y="0"/>
                      <a:pt x="16" y="0"/>
                      <a:pt x="16" y="0"/>
                    </a:cubicBezTo>
                    <a:cubicBezTo>
                      <a:pt x="17" y="0"/>
                      <a:pt x="18" y="0"/>
                      <a:pt x="18" y="0"/>
                    </a:cubicBezTo>
                    <a:cubicBezTo>
                      <a:pt x="18" y="1"/>
                      <a:pt x="19" y="1"/>
                      <a:pt x="19" y="1"/>
                    </a:cubicBezTo>
                    <a:cubicBezTo>
                      <a:pt x="19" y="1"/>
                      <a:pt x="19" y="1"/>
                      <a:pt x="19" y="1"/>
                    </a:cubicBezTo>
                    <a:cubicBezTo>
                      <a:pt x="19" y="2"/>
                      <a:pt x="19" y="2"/>
                      <a:pt x="19" y="2"/>
                    </a:cubicBezTo>
                    <a:lnTo>
                      <a:pt x="1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6" name="Group 9615">
              <a:extLst>
                <a:ext uri="{FF2B5EF4-FFF2-40B4-BE49-F238E27FC236}">
                  <a16:creationId xmlns:a16="http://schemas.microsoft.com/office/drawing/2014/main" id="{9990D913-C642-4B56-A8E7-42D918627B65}"/>
                </a:ext>
              </a:extLst>
            </p:cNvPr>
            <p:cNvGrpSpPr/>
            <p:nvPr/>
          </p:nvGrpSpPr>
          <p:grpSpPr>
            <a:xfrm>
              <a:off x="2370831" y="4896900"/>
              <a:ext cx="312438" cy="67554"/>
              <a:chOff x="-1296988" y="4541955"/>
              <a:chExt cx="352426" cy="76200"/>
            </a:xfrm>
          </p:grpSpPr>
          <p:sp>
            <p:nvSpPr>
              <p:cNvPr id="8656" name="Freeform 8868">
                <a:extLst>
                  <a:ext uri="{FF2B5EF4-FFF2-40B4-BE49-F238E27FC236}">
                    <a16:creationId xmlns:a16="http://schemas.microsoft.com/office/drawing/2014/main" id="{56F914FE-B540-4BC9-99FE-C17AC4679C1B}"/>
                  </a:ext>
                </a:extLst>
              </p:cNvPr>
              <p:cNvSpPr>
                <a:spLocks/>
              </p:cNvSpPr>
              <p:nvPr/>
            </p:nvSpPr>
            <p:spPr bwMode="auto">
              <a:xfrm>
                <a:off x="-1296988" y="4548305"/>
                <a:ext cx="82550" cy="69850"/>
              </a:xfrm>
              <a:custGeom>
                <a:avLst/>
                <a:gdLst>
                  <a:gd name="T0" fmla="*/ 31 w 31"/>
                  <a:gd name="T1" fmla="*/ 26 h 27"/>
                  <a:gd name="T2" fmla="*/ 31 w 31"/>
                  <a:gd name="T3" fmla="*/ 26 h 27"/>
                  <a:gd name="T4" fmla="*/ 30 w 31"/>
                  <a:gd name="T5" fmla="*/ 27 h 27"/>
                  <a:gd name="T6" fmla="*/ 29 w 31"/>
                  <a:gd name="T7" fmla="*/ 27 h 27"/>
                  <a:gd name="T8" fmla="*/ 28 w 31"/>
                  <a:gd name="T9" fmla="*/ 27 h 27"/>
                  <a:gd name="T10" fmla="*/ 27 w 31"/>
                  <a:gd name="T11" fmla="*/ 27 h 27"/>
                  <a:gd name="T12" fmla="*/ 26 w 31"/>
                  <a:gd name="T13" fmla="*/ 27 h 27"/>
                  <a:gd name="T14" fmla="*/ 26 w 31"/>
                  <a:gd name="T15" fmla="*/ 26 h 27"/>
                  <a:gd name="T16" fmla="*/ 26 w 31"/>
                  <a:gd name="T17" fmla="*/ 26 h 27"/>
                  <a:gd name="T18" fmla="*/ 26 w 31"/>
                  <a:gd name="T19" fmla="*/ 4 h 27"/>
                  <a:gd name="T20" fmla="*/ 18 w 31"/>
                  <a:gd name="T21" fmla="*/ 26 h 27"/>
                  <a:gd name="T22" fmla="*/ 18 w 31"/>
                  <a:gd name="T23" fmla="*/ 26 h 27"/>
                  <a:gd name="T24" fmla="*/ 17 w 31"/>
                  <a:gd name="T25" fmla="*/ 27 h 27"/>
                  <a:gd name="T26" fmla="*/ 16 w 31"/>
                  <a:gd name="T27" fmla="*/ 27 h 27"/>
                  <a:gd name="T28" fmla="*/ 15 w 31"/>
                  <a:gd name="T29" fmla="*/ 27 h 27"/>
                  <a:gd name="T30" fmla="*/ 14 w 31"/>
                  <a:gd name="T31" fmla="*/ 27 h 27"/>
                  <a:gd name="T32" fmla="*/ 13 w 31"/>
                  <a:gd name="T33" fmla="*/ 27 h 27"/>
                  <a:gd name="T34" fmla="*/ 13 w 31"/>
                  <a:gd name="T35" fmla="*/ 26 h 27"/>
                  <a:gd name="T36" fmla="*/ 12 w 31"/>
                  <a:gd name="T37" fmla="*/ 26 h 27"/>
                  <a:gd name="T38" fmla="*/ 5 w 31"/>
                  <a:gd name="T39" fmla="*/ 4 h 27"/>
                  <a:gd name="T40" fmla="*/ 5 w 31"/>
                  <a:gd name="T41" fmla="*/ 26 h 27"/>
                  <a:gd name="T42" fmla="*/ 5 w 31"/>
                  <a:gd name="T43" fmla="*/ 26 h 27"/>
                  <a:gd name="T44" fmla="*/ 4 w 31"/>
                  <a:gd name="T45" fmla="*/ 27 h 27"/>
                  <a:gd name="T46" fmla="*/ 3 w 31"/>
                  <a:gd name="T47" fmla="*/ 27 h 27"/>
                  <a:gd name="T48" fmla="*/ 2 w 31"/>
                  <a:gd name="T49" fmla="*/ 27 h 27"/>
                  <a:gd name="T50" fmla="*/ 1 w 31"/>
                  <a:gd name="T51" fmla="*/ 27 h 27"/>
                  <a:gd name="T52" fmla="*/ 0 w 31"/>
                  <a:gd name="T53" fmla="*/ 27 h 27"/>
                  <a:gd name="T54" fmla="*/ 0 w 31"/>
                  <a:gd name="T55" fmla="*/ 26 h 27"/>
                  <a:gd name="T56" fmla="*/ 0 w 31"/>
                  <a:gd name="T57" fmla="*/ 26 h 27"/>
                  <a:gd name="T58" fmla="*/ 0 w 31"/>
                  <a:gd name="T59" fmla="*/ 2 h 27"/>
                  <a:gd name="T60" fmla="*/ 0 w 31"/>
                  <a:gd name="T61" fmla="*/ 1 h 27"/>
                  <a:gd name="T62" fmla="*/ 2 w 31"/>
                  <a:gd name="T63" fmla="*/ 0 h 27"/>
                  <a:gd name="T64" fmla="*/ 5 w 31"/>
                  <a:gd name="T65" fmla="*/ 0 h 27"/>
                  <a:gd name="T66" fmla="*/ 7 w 31"/>
                  <a:gd name="T67" fmla="*/ 0 h 27"/>
                  <a:gd name="T68" fmla="*/ 8 w 31"/>
                  <a:gd name="T69" fmla="*/ 1 h 27"/>
                  <a:gd name="T70" fmla="*/ 9 w 31"/>
                  <a:gd name="T71" fmla="*/ 2 h 27"/>
                  <a:gd name="T72" fmla="*/ 9 w 31"/>
                  <a:gd name="T73" fmla="*/ 3 h 27"/>
                  <a:gd name="T74" fmla="*/ 15 w 31"/>
                  <a:gd name="T75" fmla="*/ 19 h 27"/>
                  <a:gd name="T76" fmla="*/ 21 w 31"/>
                  <a:gd name="T77" fmla="*/ 3 h 27"/>
                  <a:gd name="T78" fmla="*/ 22 w 31"/>
                  <a:gd name="T79" fmla="*/ 2 h 27"/>
                  <a:gd name="T80" fmla="*/ 23 w 31"/>
                  <a:gd name="T81" fmla="*/ 1 h 27"/>
                  <a:gd name="T82" fmla="*/ 24 w 31"/>
                  <a:gd name="T83" fmla="*/ 0 h 27"/>
                  <a:gd name="T84" fmla="*/ 25 w 31"/>
                  <a:gd name="T85" fmla="*/ 0 h 27"/>
                  <a:gd name="T86" fmla="*/ 29 w 31"/>
                  <a:gd name="T87" fmla="*/ 0 h 27"/>
                  <a:gd name="T88" fmla="*/ 30 w 31"/>
                  <a:gd name="T89" fmla="*/ 0 h 27"/>
                  <a:gd name="T90" fmla="*/ 30 w 31"/>
                  <a:gd name="T91" fmla="*/ 1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7"/>
                      <a:pt x="30" y="27"/>
                      <a:pt x="30" y="27"/>
                    </a:cubicBezTo>
                    <a:cubicBezTo>
                      <a:pt x="30" y="27"/>
                      <a:pt x="30" y="27"/>
                      <a:pt x="29" y="27"/>
                    </a:cubicBezTo>
                    <a:cubicBezTo>
                      <a:pt x="29" y="27"/>
                      <a:pt x="29" y="27"/>
                      <a:pt x="28" y="27"/>
                    </a:cubicBezTo>
                    <a:cubicBezTo>
                      <a:pt x="28" y="27"/>
                      <a:pt x="27" y="27"/>
                      <a:pt x="27" y="27"/>
                    </a:cubicBezTo>
                    <a:cubicBezTo>
                      <a:pt x="27" y="27"/>
                      <a:pt x="26" y="27"/>
                      <a:pt x="26" y="27"/>
                    </a:cubicBezTo>
                    <a:cubicBezTo>
                      <a:pt x="26" y="27"/>
                      <a:pt x="26" y="27"/>
                      <a:pt x="26" y="26"/>
                    </a:cubicBezTo>
                    <a:cubicBezTo>
                      <a:pt x="26" y="26"/>
                      <a:pt x="26" y="26"/>
                      <a:pt x="26" y="26"/>
                    </a:cubicBezTo>
                    <a:cubicBezTo>
                      <a:pt x="26" y="4"/>
                      <a:pt x="26" y="4"/>
                      <a:pt x="26" y="4"/>
                    </a:cubicBezTo>
                    <a:cubicBezTo>
                      <a:pt x="18" y="26"/>
                      <a:pt x="18" y="26"/>
                      <a:pt x="18" y="26"/>
                    </a:cubicBezTo>
                    <a:cubicBezTo>
                      <a:pt x="18" y="26"/>
                      <a:pt x="18" y="26"/>
                      <a:pt x="18" y="26"/>
                    </a:cubicBezTo>
                    <a:cubicBezTo>
                      <a:pt x="17" y="27"/>
                      <a:pt x="17" y="27"/>
                      <a:pt x="17" y="27"/>
                    </a:cubicBezTo>
                    <a:cubicBezTo>
                      <a:pt x="17" y="27"/>
                      <a:pt x="17" y="27"/>
                      <a:pt x="16" y="27"/>
                    </a:cubicBezTo>
                    <a:cubicBezTo>
                      <a:pt x="16" y="27"/>
                      <a:pt x="16" y="27"/>
                      <a:pt x="15" y="27"/>
                    </a:cubicBezTo>
                    <a:cubicBezTo>
                      <a:pt x="15" y="27"/>
                      <a:pt x="14" y="27"/>
                      <a:pt x="14" y="27"/>
                    </a:cubicBezTo>
                    <a:cubicBezTo>
                      <a:pt x="14" y="27"/>
                      <a:pt x="13" y="27"/>
                      <a:pt x="13" y="27"/>
                    </a:cubicBezTo>
                    <a:cubicBezTo>
                      <a:pt x="13" y="27"/>
                      <a:pt x="13" y="27"/>
                      <a:pt x="13" y="26"/>
                    </a:cubicBezTo>
                    <a:cubicBezTo>
                      <a:pt x="12" y="26"/>
                      <a:pt x="12" y="26"/>
                      <a:pt x="12" y="26"/>
                    </a:cubicBezTo>
                    <a:cubicBezTo>
                      <a:pt x="5" y="4"/>
                      <a:pt x="5" y="4"/>
                      <a:pt x="5" y="4"/>
                    </a:cubicBezTo>
                    <a:cubicBezTo>
                      <a:pt x="5" y="26"/>
                      <a:pt x="5" y="26"/>
                      <a:pt x="5" y="26"/>
                    </a:cubicBezTo>
                    <a:cubicBezTo>
                      <a:pt x="5" y="26"/>
                      <a:pt x="5" y="26"/>
                      <a:pt x="5" y="26"/>
                    </a:cubicBezTo>
                    <a:cubicBezTo>
                      <a:pt x="5" y="27"/>
                      <a:pt x="4" y="27"/>
                      <a:pt x="4" y="27"/>
                    </a:cubicBezTo>
                    <a:cubicBezTo>
                      <a:pt x="4" y="27"/>
                      <a:pt x="4" y="27"/>
                      <a:pt x="3" y="27"/>
                    </a:cubicBezTo>
                    <a:cubicBezTo>
                      <a:pt x="3" y="27"/>
                      <a:pt x="3" y="27"/>
                      <a:pt x="2" y="27"/>
                    </a:cubicBezTo>
                    <a:cubicBezTo>
                      <a:pt x="2" y="27"/>
                      <a:pt x="1" y="27"/>
                      <a:pt x="1" y="27"/>
                    </a:cubicBezTo>
                    <a:cubicBezTo>
                      <a:pt x="1" y="27"/>
                      <a:pt x="0" y="27"/>
                      <a:pt x="0" y="27"/>
                    </a:cubicBezTo>
                    <a:cubicBezTo>
                      <a:pt x="0" y="27"/>
                      <a:pt x="0" y="27"/>
                      <a:pt x="0" y="26"/>
                    </a:cubicBezTo>
                    <a:cubicBezTo>
                      <a:pt x="0" y="26"/>
                      <a:pt x="0" y="26"/>
                      <a:pt x="0" y="26"/>
                    </a:cubicBezTo>
                    <a:cubicBezTo>
                      <a:pt x="0" y="2"/>
                      <a:pt x="0" y="2"/>
                      <a:pt x="0" y="2"/>
                    </a:cubicBezTo>
                    <a:cubicBezTo>
                      <a:pt x="0" y="2"/>
                      <a:pt x="0" y="1"/>
                      <a:pt x="0" y="1"/>
                    </a:cubicBezTo>
                    <a:cubicBezTo>
                      <a:pt x="1" y="0"/>
                      <a:pt x="1" y="0"/>
                      <a:pt x="2" y="0"/>
                    </a:cubicBezTo>
                    <a:cubicBezTo>
                      <a:pt x="5" y="0"/>
                      <a:pt x="5" y="0"/>
                      <a:pt x="5" y="0"/>
                    </a:cubicBezTo>
                    <a:cubicBezTo>
                      <a:pt x="6" y="0"/>
                      <a:pt x="6" y="0"/>
                      <a:pt x="7" y="0"/>
                    </a:cubicBezTo>
                    <a:cubicBezTo>
                      <a:pt x="7" y="0"/>
                      <a:pt x="8" y="0"/>
                      <a:pt x="8" y="1"/>
                    </a:cubicBezTo>
                    <a:cubicBezTo>
                      <a:pt x="8" y="1"/>
                      <a:pt x="9" y="1"/>
                      <a:pt x="9" y="2"/>
                    </a:cubicBezTo>
                    <a:cubicBezTo>
                      <a:pt x="9" y="2"/>
                      <a:pt x="9" y="3"/>
                      <a:pt x="9" y="3"/>
                    </a:cubicBezTo>
                    <a:cubicBezTo>
                      <a:pt x="15" y="19"/>
                      <a:pt x="15" y="19"/>
                      <a:pt x="15" y="19"/>
                    </a:cubicBezTo>
                    <a:cubicBezTo>
                      <a:pt x="21" y="3"/>
                      <a:pt x="21" y="3"/>
                      <a:pt x="21" y="3"/>
                    </a:cubicBezTo>
                    <a:cubicBezTo>
                      <a:pt x="21" y="3"/>
                      <a:pt x="22" y="2"/>
                      <a:pt x="22" y="2"/>
                    </a:cubicBezTo>
                    <a:cubicBezTo>
                      <a:pt x="22" y="1"/>
                      <a:pt x="22" y="1"/>
                      <a:pt x="23" y="1"/>
                    </a:cubicBezTo>
                    <a:cubicBezTo>
                      <a:pt x="23" y="0"/>
                      <a:pt x="23" y="0"/>
                      <a:pt x="24" y="0"/>
                    </a:cubicBezTo>
                    <a:cubicBezTo>
                      <a:pt x="24" y="0"/>
                      <a:pt x="24" y="0"/>
                      <a:pt x="25" y="0"/>
                    </a:cubicBezTo>
                    <a:cubicBezTo>
                      <a:pt x="29" y="0"/>
                      <a:pt x="29" y="0"/>
                      <a:pt x="29" y="0"/>
                    </a:cubicBezTo>
                    <a:cubicBezTo>
                      <a:pt x="29" y="0"/>
                      <a:pt x="29" y="0"/>
                      <a:pt x="30" y="0"/>
                    </a:cubicBezTo>
                    <a:cubicBezTo>
                      <a:pt x="30" y="0"/>
                      <a:pt x="30" y="0"/>
                      <a:pt x="30" y="1"/>
                    </a:cubicBezTo>
                    <a:cubicBezTo>
                      <a:pt x="30" y="1"/>
                      <a:pt x="31" y="1"/>
                      <a:pt x="31" y="1"/>
                    </a:cubicBezTo>
                    <a:cubicBezTo>
                      <a:pt x="31" y="2"/>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57" name="Freeform 8869">
                <a:extLst>
                  <a:ext uri="{FF2B5EF4-FFF2-40B4-BE49-F238E27FC236}">
                    <a16:creationId xmlns:a16="http://schemas.microsoft.com/office/drawing/2014/main" id="{02D1017C-DAF5-4799-8C6B-DFD7E2BBCBFE}"/>
                  </a:ext>
                </a:extLst>
              </p:cNvPr>
              <p:cNvSpPr>
                <a:spLocks/>
              </p:cNvSpPr>
              <p:nvPr/>
            </p:nvSpPr>
            <p:spPr bwMode="auto">
              <a:xfrm>
                <a:off x="-1203325" y="4568942"/>
                <a:ext cx="39688" cy="49213"/>
              </a:xfrm>
              <a:custGeom>
                <a:avLst/>
                <a:gdLst>
                  <a:gd name="T0" fmla="*/ 15 w 15"/>
                  <a:gd name="T1" fmla="*/ 15 h 19"/>
                  <a:gd name="T2" fmla="*/ 15 w 15"/>
                  <a:gd name="T3" fmla="*/ 16 h 19"/>
                  <a:gd name="T4" fmla="*/ 15 w 15"/>
                  <a:gd name="T5" fmla="*/ 17 h 19"/>
                  <a:gd name="T6" fmla="*/ 15 w 15"/>
                  <a:gd name="T7" fmla="*/ 17 h 19"/>
                  <a:gd name="T8" fmla="*/ 14 w 15"/>
                  <a:gd name="T9" fmla="*/ 17 h 19"/>
                  <a:gd name="T10" fmla="*/ 13 w 15"/>
                  <a:gd name="T11" fmla="*/ 18 h 19"/>
                  <a:gd name="T12" fmla="*/ 12 w 15"/>
                  <a:gd name="T13" fmla="*/ 18 h 19"/>
                  <a:gd name="T14" fmla="*/ 10 w 15"/>
                  <a:gd name="T15" fmla="*/ 19 h 19"/>
                  <a:gd name="T16" fmla="*/ 9 w 15"/>
                  <a:gd name="T17" fmla="*/ 19 h 19"/>
                  <a:gd name="T18" fmla="*/ 5 w 15"/>
                  <a:gd name="T19" fmla="*/ 18 h 19"/>
                  <a:gd name="T20" fmla="*/ 2 w 15"/>
                  <a:gd name="T21" fmla="*/ 17 h 19"/>
                  <a:gd name="T22" fmla="*/ 0 w 15"/>
                  <a:gd name="T23" fmla="*/ 14 h 19"/>
                  <a:gd name="T24" fmla="*/ 0 w 15"/>
                  <a:gd name="T25" fmla="*/ 10 h 19"/>
                  <a:gd name="T26" fmla="*/ 1 w 15"/>
                  <a:gd name="T27" fmla="*/ 5 h 19"/>
                  <a:gd name="T28" fmla="*/ 2 w 15"/>
                  <a:gd name="T29" fmla="*/ 2 h 19"/>
                  <a:gd name="T30" fmla="*/ 5 w 15"/>
                  <a:gd name="T31" fmla="*/ 0 h 19"/>
                  <a:gd name="T32" fmla="*/ 9 w 15"/>
                  <a:gd name="T33" fmla="*/ 0 h 19"/>
                  <a:gd name="T34" fmla="*/ 11 w 15"/>
                  <a:gd name="T35" fmla="*/ 0 h 19"/>
                  <a:gd name="T36" fmla="*/ 12 w 15"/>
                  <a:gd name="T37" fmla="*/ 0 h 19"/>
                  <a:gd name="T38" fmla="*/ 13 w 15"/>
                  <a:gd name="T39" fmla="*/ 1 h 19"/>
                  <a:gd name="T40" fmla="*/ 14 w 15"/>
                  <a:gd name="T41" fmla="*/ 1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5 h 19"/>
                  <a:gd name="T54" fmla="*/ 13 w 15"/>
                  <a:gd name="T55" fmla="*/ 5 h 19"/>
                  <a:gd name="T56" fmla="*/ 12 w 15"/>
                  <a:gd name="T57" fmla="*/ 5 h 19"/>
                  <a:gd name="T58" fmla="*/ 11 w 15"/>
                  <a:gd name="T59" fmla="*/ 4 h 19"/>
                  <a:gd name="T60" fmla="*/ 9 w 15"/>
                  <a:gd name="T61" fmla="*/ 4 h 19"/>
                  <a:gd name="T62" fmla="*/ 6 w 15"/>
                  <a:gd name="T63" fmla="*/ 5 h 19"/>
                  <a:gd name="T64" fmla="*/ 5 w 15"/>
                  <a:gd name="T65" fmla="*/ 9 h 19"/>
                  <a:gd name="T66" fmla="*/ 5 w 15"/>
                  <a:gd name="T67" fmla="*/ 12 h 19"/>
                  <a:gd name="T68" fmla="*/ 6 w 15"/>
                  <a:gd name="T69" fmla="*/ 14 h 19"/>
                  <a:gd name="T70" fmla="*/ 8 w 15"/>
                  <a:gd name="T71" fmla="*/ 15 h 19"/>
                  <a:gd name="T72" fmla="*/ 9 w 15"/>
                  <a:gd name="T73" fmla="*/ 15 h 19"/>
                  <a:gd name="T74" fmla="*/ 11 w 15"/>
                  <a:gd name="T75" fmla="*/ 15 h 19"/>
                  <a:gd name="T76" fmla="*/ 13 w 15"/>
                  <a:gd name="T77" fmla="*/ 14 h 19"/>
                  <a:gd name="T78" fmla="*/ 14 w 15"/>
                  <a:gd name="T79" fmla="*/ 13 h 19"/>
                  <a:gd name="T80" fmla="*/ 14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6"/>
                      <a:pt x="15" y="17"/>
                    </a:cubicBezTo>
                    <a:cubicBezTo>
                      <a:pt x="15" y="17"/>
                      <a:pt x="15" y="17"/>
                      <a:pt x="15" y="17"/>
                    </a:cubicBezTo>
                    <a:cubicBezTo>
                      <a:pt x="15" y="17"/>
                      <a:pt x="14" y="17"/>
                      <a:pt x="14" y="17"/>
                    </a:cubicBezTo>
                    <a:cubicBezTo>
                      <a:pt x="14" y="17"/>
                      <a:pt x="14" y="18"/>
                      <a:pt x="13" y="18"/>
                    </a:cubicBezTo>
                    <a:cubicBezTo>
                      <a:pt x="13" y="18"/>
                      <a:pt x="13" y="18"/>
                      <a:pt x="12" y="18"/>
                    </a:cubicBezTo>
                    <a:cubicBezTo>
                      <a:pt x="12" y="19"/>
                      <a:pt x="11" y="19"/>
                      <a:pt x="10" y="19"/>
                    </a:cubicBezTo>
                    <a:cubicBezTo>
                      <a:pt x="10" y="19"/>
                      <a:pt x="9" y="19"/>
                      <a:pt x="9" y="19"/>
                    </a:cubicBezTo>
                    <a:cubicBezTo>
                      <a:pt x="7" y="19"/>
                      <a:pt x="6" y="19"/>
                      <a:pt x="5" y="18"/>
                    </a:cubicBezTo>
                    <a:cubicBezTo>
                      <a:pt x="4" y="18"/>
                      <a:pt x="3" y="17"/>
                      <a:pt x="2" y="17"/>
                    </a:cubicBezTo>
                    <a:cubicBezTo>
                      <a:pt x="1" y="16"/>
                      <a:pt x="1" y="15"/>
                      <a:pt x="0" y="14"/>
                    </a:cubicBezTo>
                    <a:cubicBezTo>
                      <a:pt x="0" y="12"/>
                      <a:pt x="0" y="11"/>
                      <a:pt x="0" y="10"/>
                    </a:cubicBezTo>
                    <a:cubicBezTo>
                      <a:pt x="0" y="8"/>
                      <a:pt x="0" y="6"/>
                      <a:pt x="1" y="5"/>
                    </a:cubicBezTo>
                    <a:cubicBezTo>
                      <a:pt x="1" y="4"/>
                      <a:pt x="2" y="3"/>
                      <a:pt x="2" y="2"/>
                    </a:cubicBezTo>
                    <a:cubicBezTo>
                      <a:pt x="3" y="1"/>
                      <a:pt x="4" y="1"/>
                      <a:pt x="5" y="0"/>
                    </a:cubicBezTo>
                    <a:cubicBezTo>
                      <a:pt x="7" y="0"/>
                      <a:pt x="8" y="0"/>
                      <a:pt x="9" y="0"/>
                    </a:cubicBezTo>
                    <a:cubicBezTo>
                      <a:pt x="10" y="0"/>
                      <a:pt x="10" y="0"/>
                      <a:pt x="11" y="0"/>
                    </a:cubicBezTo>
                    <a:cubicBezTo>
                      <a:pt x="11" y="0"/>
                      <a:pt x="12" y="0"/>
                      <a:pt x="12" y="0"/>
                    </a:cubicBezTo>
                    <a:cubicBezTo>
                      <a:pt x="13" y="0"/>
                      <a:pt x="13" y="1"/>
                      <a:pt x="13" y="1"/>
                    </a:cubicBezTo>
                    <a:cubicBezTo>
                      <a:pt x="14" y="1"/>
                      <a:pt x="14" y="1"/>
                      <a:pt x="14" y="1"/>
                    </a:cubicBezTo>
                    <a:cubicBezTo>
                      <a:pt x="14" y="2"/>
                      <a:pt x="14" y="2"/>
                      <a:pt x="15" y="2"/>
                    </a:cubicBezTo>
                    <a:cubicBezTo>
                      <a:pt x="15" y="2"/>
                      <a:pt x="15" y="2"/>
                      <a:pt x="15" y="2"/>
                    </a:cubicBezTo>
                    <a:cubicBezTo>
                      <a:pt x="15" y="2"/>
                      <a:pt x="15" y="2"/>
                      <a:pt x="15" y="3"/>
                    </a:cubicBezTo>
                    <a:cubicBezTo>
                      <a:pt x="15" y="3"/>
                      <a:pt x="15" y="3"/>
                      <a:pt x="15" y="4"/>
                    </a:cubicBezTo>
                    <a:cubicBezTo>
                      <a:pt x="15" y="4"/>
                      <a:pt x="15" y="5"/>
                      <a:pt x="15" y="5"/>
                    </a:cubicBezTo>
                    <a:cubicBezTo>
                      <a:pt x="14" y="5"/>
                      <a:pt x="14" y="5"/>
                      <a:pt x="14" y="5"/>
                    </a:cubicBezTo>
                    <a:cubicBezTo>
                      <a:pt x="14" y="5"/>
                      <a:pt x="14" y="5"/>
                      <a:pt x="13" y="5"/>
                    </a:cubicBezTo>
                    <a:cubicBezTo>
                      <a:pt x="13" y="5"/>
                      <a:pt x="13" y="5"/>
                      <a:pt x="12" y="5"/>
                    </a:cubicBezTo>
                    <a:cubicBezTo>
                      <a:pt x="12" y="4"/>
                      <a:pt x="12" y="4"/>
                      <a:pt x="11" y="4"/>
                    </a:cubicBezTo>
                    <a:cubicBezTo>
                      <a:pt x="11" y="4"/>
                      <a:pt x="10" y="4"/>
                      <a:pt x="9" y="4"/>
                    </a:cubicBezTo>
                    <a:cubicBezTo>
                      <a:pt x="8" y="4"/>
                      <a:pt x="7" y="4"/>
                      <a:pt x="6" y="5"/>
                    </a:cubicBezTo>
                    <a:cubicBezTo>
                      <a:pt x="6" y="6"/>
                      <a:pt x="5" y="7"/>
                      <a:pt x="5" y="9"/>
                    </a:cubicBezTo>
                    <a:cubicBezTo>
                      <a:pt x="5" y="10"/>
                      <a:pt x="5" y="11"/>
                      <a:pt x="5" y="12"/>
                    </a:cubicBezTo>
                    <a:cubicBezTo>
                      <a:pt x="6" y="13"/>
                      <a:pt x="6" y="13"/>
                      <a:pt x="6" y="14"/>
                    </a:cubicBezTo>
                    <a:cubicBezTo>
                      <a:pt x="7" y="14"/>
                      <a:pt x="7" y="14"/>
                      <a:pt x="8" y="15"/>
                    </a:cubicBezTo>
                    <a:cubicBezTo>
                      <a:pt x="8" y="15"/>
                      <a:pt x="9" y="15"/>
                      <a:pt x="9" y="15"/>
                    </a:cubicBezTo>
                    <a:cubicBezTo>
                      <a:pt x="10" y="15"/>
                      <a:pt x="11" y="15"/>
                      <a:pt x="11" y="15"/>
                    </a:cubicBezTo>
                    <a:cubicBezTo>
                      <a:pt x="12" y="15"/>
                      <a:pt x="12" y="14"/>
                      <a:pt x="13" y="14"/>
                    </a:cubicBezTo>
                    <a:cubicBezTo>
                      <a:pt x="13" y="14"/>
                      <a:pt x="13" y="14"/>
                      <a:pt x="14" y="13"/>
                    </a:cubicBezTo>
                    <a:cubicBezTo>
                      <a:pt x="14" y="13"/>
                      <a:pt x="14" y="13"/>
                      <a:pt x="14" y="13"/>
                    </a:cubicBezTo>
                    <a:cubicBezTo>
                      <a:pt x="14" y="13"/>
                      <a:pt x="14" y="13"/>
                      <a:pt x="15" y="13"/>
                    </a:cubicBezTo>
                    <a:cubicBezTo>
                      <a:pt x="15" y="13"/>
                      <a:pt x="15" y="13"/>
                      <a:pt x="15" y="14"/>
                    </a:cubicBezTo>
                    <a:cubicBezTo>
                      <a:pt x="15" y="14"/>
                      <a:pt x="15" y="14"/>
                      <a:pt x="15" y="14"/>
                    </a:cubicBezTo>
                    <a:cubicBezTo>
                      <a:pt x="15" y="14"/>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58" name="Freeform 8870">
                <a:extLst>
                  <a:ext uri="{FF2B5EF4-FFF2-40B4-BE49-F238E27FC236}">
                    <a16:creationId xmlns:a16="http://schemas.microsoft.com/office/drawing/2014/main" id="{D9858AAE-06C2-4E5D-8EF2-536BAF1AE562}"/>
                  </a:ext>
                </a:extLst>
              </p:cNvPr>
              <p:cNvSpPr>
                <a:spLocks/>
              </p:cNvSpPr>
              <p:nvPr/>
            </p:nvSpPr>
            <p:spPr bwMode="auto">
              <a:xfrm>
                <a:off x="-1152525" y="4548305"/>
                <a:ext cx="38100" cy="69850"/>
              </a:xfrm>
              <a:custGeom>
                <a:avLst/>
                <a:gdLst>
                  <a:gd name="T0" fmla="*/ 14 w 14"/>
                  <a:gd name="T1" fmla="*/ 25 h 27"/>
                  <a:gd name="T2" fmla="*/ 14 w 14"/>
                  <a:gd name="T3" fmla="*/ 26 h 27"/>
                  <a:gd name="T4" fmla="*/ 14 w 14"/>
                  <a:gd name="T5" fmla="*/ 26 h 27"/>
                  <a:gd name="T6" fmla="*/ 14 w 14"/>
                  <a:gd name="T7" fmla="*/ 27 h 27"/>
                  <a:gd name="T8" fmla="*/ 14 w 14"/>
                  <a:gd name="T9" fmla="*/ 27 h 27"/>
                  <a:gd name="T10" fmla="*/ 1 w 14"/>
                  <a:gd name="T11" fmla="*/ 27 h 27"/>
                  <a:gd name="T12" fmla="*/ 0 w 14"/>
                  <a:gd name="T13" fmla="*/ 27 h 27"/>
                  <a:gd name="T14" fmla="*/ 0 w 14"/>
                  <a:gd name="T15" fmla="*/ 25 h 27"/>
                  <a:gd name="T16" fmla="*/ 0 w 14"/>
                  <a:gd name="T17" fmla="*/ 1 h 27"/>
                  <a:gd name="T18" fmla="*/ 0 w 14"/>
                  <a:gd name="T19" fmla="*/ 1 h 27"/>
                  <a:gd name="T20" fmla="*/ 0 w 14"/>
                  <a:gd name="T21" fmla="*/ 0 h 27"/>
                  <a:gd name="T22" fmla="*/ 1 w 14"/>
                  <a:gd name="T23" fmla="*/ 0 h 27"/>
                  <a:gd name="T24" fmla="*/ 3 w 14"/>
                  <a:gd name="T25" fmla="*/ 0 h 27"/>
                  <a:gd name="T26" fmla="*/ 4 w 14"/>
                  <a:gd name="T27" fmla="*/ 0 h 27"/>
                  <a:gd name="T28" fmla="*/ 5 w 14"/>
                  <a:gd name="T29" fmla="*/ 0 h 27"/>
                  <a:gd name="T30" fmla="*/ 5 w 14"/>
                  <a:gd name="T31" fmla="*/ 1 h 27"/>
                  <a:gd name="T32" fmla="*/ 5 w 14"/>
                  <a:gd name="T33" fmla="*/ 1 h 27"/>
                  <a:gd name="T34" fmla="*/ 5 w 14"/>
                  <a:gd name="T35" fmla="*/ 23 h 27"/>
                  <a:gd name="T36" fmla="*/ 14 w 14"/>
                  <a:gd name="T37" fmla="*/ 23 h 27"/>
                  <a:gd name="T38" fmla="*/ 14 w 14"/>
                  <a:gd name="T39" fmla="*/ 23 h 27"/>
                  <a:gd name="T40" fmla="*/ 14 w 14"/>
                  <a:gd name="T41" fmla="*/ 24 h 27"/>
                  <a:gd name="T42" fmla="*/ 14 w 14"/>
                  <a:gd name="T43" fmla="*/ 24 h 27"/>
                  <a:gd name="T44" fmla="*/ 14 w 14"/>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14" y="25"/>
                    </a:moveTo>
                    <a:cubicBezTo>
                      <a:pt x="14" y="25"/>
                      <a:pt x="14" y="26"/>
                      <a:pt x="14" y="26"/>
                    </a:cubicBezTo>
                    <a:cubicBezTo>
                      <a:pt x="14" y="26"/>
                      <a:pt x="14" y="26"/>
                      <a:pt x="14" y="26"/>
                    </a:cubicBezTo>
                    <a:cubicBezTo>
                      <a:pt x="14" y="27"/>
                      <a:pt x="14" y="27"/>
                      <a:pt x="14" y="27"/>
                    </a:cubicBezTo>
                    <a:cubicBezTo>
                      <a:pt x="14" y="27"/>
                      <a:pt x="14" y="27"/>
                      <a:pt x="14" y="27"/>
                    </a:cubicBezTo>
                    <a:cubicBezTo>
                      <a:pt x="1" y="27"/>
                      <a:pt x="1" y="27"/>
                      <a:pt x="1" y="27"/>
                    </a:cubicBezTo>
                    <a:cubicBezTo>
                      <a:pt x="1" y="27"/>
                      <a:pt x="1" y="27"/>
                      <a:pt x="0" y="27"/>
                    </a:cubicBezTo>
                    <a:cubicBezTo>
                      <a:pt x="0" y="26"/>
                      <a:pt x="0" y="26"/>
                      <a:pt x="0" y="25"/>
                    </a:cubicBezTo>
                    <a:cubicBezTo>
                      <a:pt x="0" y="1"/>
                      <a:pt x="0" y="1"/>
                      <a:pt x="0" y="1"/>
                    </a:cubicBezTo>
                    <a:cubicBezTo>
                      <a:pt x="0" y="1"/>
                      <a:pt x="0" y="1"/>
                      <a:pt x="0" y="1"/>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1"/>
                    </a:cubicBezTo>
                    <a:cubicBezTo>
                      <a:pt x="5" y="1"/>
                      <a:pt x="5" y="1"/>
                      <a:pt x="5" y="1"/>
                    </a:cubicBezTo>
                    <a:cubicBezTo>
                      <a:pt x="5" y="23"/>
                      <a:pt x="5" y="23"/>
                      <a:pt x="5" y="23"/>
                    </a:cubicBezTo>
                    <a:cubicBezTo>
                      <a:pt x="14" y="23"/>
                      <a:pt x="14" y="23"/>
                      <a:pt x="14" y="23"/>
                    </a:cubicBezTo>
                    <a:cubicBezTo>
                      <a:pt x="14" y="23"/>
                      <a:pt x="14" y="23"/>
                      <a:pt x="14" y="23"/>
                    </a:cubicBezTo>
                    <a:cubicBezTo>
                      <a:pt x="14" y="23"/>
                      <a:pt x="14" y="23"/>
                      <a:pt x="14" y="24"/>
                    </a:cubicBezTo>
                    <a:cubicBezTo>
                      <a:pt x="14" y="24"/>
                      <a:pt x="14" y="24"/>
                      <a:pt x="14" y="24"/>
                    </a:cubicBezTo>
                    <a:cubicBezTo>
                      <a:pt x="14" y="24"/>
                      <a:pt x="14" y="25"/>
                      <a:pt x="14"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59" name="Freeform 8871">
                <a:extLst>
                  <a:ext uri="{FF2B5EF4-FFF2-40B4-BE49-F238E27FC236}">
                    <a16:creationId xmlns:a16="http://schemas.microsoft.com/office/drawing/2014/main" id="{03DBECC8-4717-46A8-93BF-D84A0E236A2C}"/>
                  </a:ext>
                </a:extLst>
              </p:cNvPr>
              <p:cNvSpPr>
                <a:spLocks/>
              </p:cNvSpPr>
              <p:nvPr/>
            </p:nvSpPr>
            <p:spPr bwMode="auto">
              <a:xfrm>
                <a:off x="-1096962" y="4578467"/>
                <a:ext cx="22225" cy="7938"/>
              </a:xfrm>
              <a:custGeom>
                <a:avLst/>
                <a:gdLst>
                  <a:gd name="T0" fmla="*/ 8 w 8"/>
                  <a:gd name="T1" fmla="*/ 3 h 3"/>
                  <a:gd name="T2" fmla="*/ 7 w 8"/>
                  <a:gd name="T3" fmla="*/ 1 h 3"/>
                  <a:gd name="T4" fmla="*/ 4 w 8"/>
                  <a:gd name="T5" fmla="*/ 0 h 3"/>
                  <a:gd name="T6" fmla="*/ 3 w 8"/>
                  <a:gd name="T7" fmla="*/ 0 h 3"/>
                  <a:gd name="T8" fmla="*/ 1 w 8"/>
                  <a:gd name="T9" fmla="*/ 1 h 3"/>
                  <a:gd name="T10" fmla="*/ 1 w 8"/>
                  <a:gd name="T11" fmla="*/ 2 h 3"/>
                  <a:gd name="T12" fmla="*/ 0 w 8"/>
                  <a:gd name="T13" fmla="*/ 3 h 3"/>
                  <a:gd name="T14" fmla="*/ 8 w 8"/>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3"/>
                    </a:moveTo>
                    <a:cubicBezTo>
                      <a:pt x="8" y="2"/>
                      <a:pt x="8" y="1"/>
                      <a:pt x="7" y="1"/>
                    </a:cubicBezTo>
                    <a:cubicBezTo>
                      <a:pt x="7" y="0"/>
                      <a:pt x="6" y="0"/>
                      <a:pt x="4" y="0"/>
                    </a:cubicBezTo>
                    <a:cubicBezTo>
                      <a:pt x="4" y="0"/>
                      <a:pt x="3" y="0"/>
                      <a:pt x="3" y="0"/>
                    </a:cubicBezTo>
                    <a:cubicBezTo>
                      <a:pt x="2" y="0"/>
                      <a:pt x="2" y="0"/>
                      <a:pt x="1" y="1"/>
                    </a:cubicBezTo>
                    <a:cubicBezTo>
                      <a:pt x="1" y="1"/>
                      <a:pt x="1" y="1"/>
                      <a:pt x="1" y="2"/>
                    </a:cubicBezTo>
                    <a:cubicBezTo>
                      <a:pt x="1" y="2"/>
                      <a:pt x="0" y="3"/>
                      <a:pt x="0" y="3"/>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0" name="Freeform 8872">
                <a:extLst>
                  <a:ext uri="{FF2B5EF4-FFF2-40B4-BE49-F238E27FC236}">
                    <a16:creationId xmlns:a16="http://schemas.microsoft.com/office/drawing/2014/main" id="{48B9E865-42F5-4F17-A4F5-91A9FF3969F8}"/>
                  </a:ext>
                </a:extLst>
              </p:cNvPr>
              <p:cNvSpPr>
                <a:spLocks/>
              </p:cNvSpPr>
              <p:nvPr/>
            </p:nvSpPr>
            <p:spPr bwMode="auto">
              <a:xfrm>
                <a:off x="-1109662" y="4568942"/>
                <a:ext cx="47625" cy="49213"/>
              </a:xfrm>
              <a:custGeom>
                <a:avLst/>
                <a:gdLst>
                  <a:gd name="T0" fmla="*/ 18 w 18"/>
                  <a:gd name="T1" fmla="*/ 9 h 19"/>
                  <a:gd name="T2" fmla="*/ 18 w 18"/>
                  <a:gd name="T3" fmla="*/ 11 h 19"/>
                  <a:gd name="T4" fmla="*/ 17 w 18"/>
                  <a:gd name="T5" fmla="*/ 11 h 19"/>
                  <a:gd name="T6" fmla="*/ 5 w 18"/>
                  <a:gd name="T7" fmla="*/ 11 h 19"/>
                  <a:gd name="T8" fmla="*/ 6 w 18"/>
                  <a:gd name="T9" fmla="*/ 13 h 19"/>
                  <a:gd name="T10" fmla="*/ 7 w 18"/>
                  <a:gd name="T11" fmla="*/ 14 h 19"/>
                  <a:gd name="T12" fmla="*/ 8 w 18"/>
                  <a:gd name="T13" fmla="*/ 15 h 19"/>
                  <a:gd name="T14" fmla="*/ 10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7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10 h 19"/>
                  <a:gd name="T56" fmla="*/ 1 w 18"/>
                  <a:gd name="T57" fmla="*/ 5 h 19"/>
                  <a:gd name="T58" fmla="*/ 3 w 18"/>
                  <a:gd name="T59" fmla="*/ 2 h 19"/>
                  <a:gd name="T60" fmla="*/ 6 w 18"/>
                  <a:gd name="T61" fmla="*/ 0 h 19"/>
                  <a:gd name="T62" fmla="*/ 10 w 18"/>
                  <a:gd name="T63" fmla="*/ 0 h 19"/>
                  <a:gd name="T64" fmla="*/ 13 w 18"/>
                  <a:gd name="T65" fmla="*/ 0 h 19"/>
                  <a:gd name="T66" fmla="*/ 16 w 18"/>
                  <a:gd name="T67" fmla="*/ 2 h 19"/>
                  <a:gd name="T68" fmla="*/ 18 w 18"/>
                  <a:gd name="T69" fmla="*/ 5 h 19"/>
                  <a:gd name="T70" fmla="*/ 18 w 18"/>
                  <a:gd name="T71" fmla="*/ 9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7" y="11"/>
                      <a:pt x="17" y="11"/>
                      <a:pt x="17" y="11"/>
                    </a:cubicBezTo>
                    <a:cubicBezTo>
                      <a:pt x="5" y="11"/>
                      <a:pt x="5" y="11"/>
                      <a:pt x="5" y="11"/>
                    </a:cubicBezTo>
                    <a:cubicBezTo>
                      <a:pt x="5" y="12"/>
                      <a:pt x="6" y="12"/>
                      <a:pt x="6" y="13"/>
                    </a:cubicBezTo>
                    <a:cubicBezTo>
                      <a:pt x="6" y="13"/>
                      <a:pt x="6" y="14"/>
                      <a:pt x="7" y="14"/>
                    </a:cubicBezTo>
                    <a:cubicBezTo>
                      <a:pt x="7" y="14"/>
                      <a:pt x="8" y="15"/>
                      <a:pt x="8" y="15"/>
                    </a:cubicBezTo>
                    <a:cubicBezTo>
                      <a:pt x="9" y="15"/>
                      <a:pt x="10" y="15"/>
                      <a:pt x="10" y="15"/>
                    </a:cubicBezTo>
                    <a:cubicBezTo>
                      <a:pt x="11" y="15"/>
                      <a:pt x="12" y="15"/>
                      <a:pt x="13" y="15"/>
                    </a:cubicBezTo>
                    <a:cubicBezTo>
                      <a:pt x="14" y="15"/>
                      <a:pt x="14" y="14"/>
                      <a:pt x="15" y="14"/>
                    </a:cubicBezTo>
                    <a:cubicBezTo>
                      <a:pt x="15" y="14"/>
                      <a:pt x="16" y="14"/>
                      <a:pt x="16" y="13"/>
                    </a:cubicBezTo>
                    <a:cubicBezTo>
                      <a:pt x="16" y="13"/>
                      <a:pt x="16" y="13"/>
                      <a:pt x="17" y="13"/>
                    </a:cubicBezTo>
                    <a:cubicBezTo>
                      <a:pt x="17" y="13"/>
                      <a:pt x="17" y="13"/>
                      <a:pt x="17" y="13"/>
                    </a:cubicBezTo>
                    <a:cubicBezTo>
                      <a:pt x="17" y="13"/>
                      <a:pt x="17" y="13"/>
                      <a:pt x="17" y="13"/>
                    </a:cubicBezTo>
                    <a:cubicBezTo>
                      <a:pt x="17" y="14"/>
                      <a:pt x="17" y="14"/>
                      <a:pt x="17" y="14"/>
                    </a:cubicBezTo>
                    <a:cubicBezTo>
                      <a:pt x="17" y="14"/>
                      <a:pt x="17" y="15"/>
                      <a:pt x="17" y="15"/>
                    </a:cubicBezTo>
                    <a:cubicBezTo>
                      <a:pt x="17" y="15"/>
                      <a:pt x="17" y="15"/>
                      <a:pt x="17" y="16"/>
                    </a:cubicBezTo>
                    <a:cubicBezTo>
                      <a:pt x="17" y="16"/>
                      <a:pt x="17" y="16"/>
                      <a:pt x="17" y="16"/>
                    </a:cubicBezTo>
                    <a:cubicBezTo>
                      <a:pt x="17" y="16"/>
                      <a:pt x="17" y="16"/>
                      <a:pt x="17" y="17"/>
                    </a:cubicBezTo>
                    <a:cubicBezTo>
                      <a:pt x="17" y="17"/>
                      <a:pt x="17" y="17"/>
                      <a:pt x="17" y="17"/>
                    </a:cubicBezTo>
                    <a:cubicBezTo>
                      <a:pt x="17" y="17"/>
                      <a:pt x="17" y="17"/>
                      <a:pt x="16" y="17"/>
                    </a:cubicBezTo>
                    <a:cubicBezTo>
                      <a:pt x="16" y="18"/>
                      <a:pt x="15" y="18"/>
                      <a:pt x="15" y="18"/>
                    </a:cubicBezTo>
                    <a:cubicBezTo>
                      <a:pt x="14" y="18"/>
                      <a:pt x="13" y="19"/>
                      <a:pt x="13" y="19"/>
                    </a:cubicBezTo>
                    <a:cubicBezTo>
                      <a:pt x="12" y="19"/>
                      <a:pt x="11" y="19"/>
                      <a:pt x="10" y="19"/>
                    </a:cubicBezTo>
                    <a:cubicBezTo>
                      <a:pt x="8" y="19"/>
                      <a:pt x="7" y="19"/>
                      <a:pt x="6" y="18"/>
                    </a:cubicBezTo>
                    <a:cubicBezTo>
                      <a:pt x="4" y="18"/>
                      <a:pt x="3" y="17"/>
                      <a:pt x="3" y="17"/>
                    </a:cubicBezTo>
                    <a:cubicBezTo>
                      <a:pt x="2" y="16"/>
                      <a:pt x="1" y="15"/>
                      <a:pt x="1" y="14"/>
                    </a:cubicBezTo>
                    <a:cubicBezTo>
                      <a:pt x="0" y="12"/>
                      <a:pt x="0" y="11"/>
                      <a:pt x="0" y="10"/>
                    </a:cubicBezTo>
                    <a:cubicBezTo>
                      <a:pt x="0" y="8"/>
                      <a:pt x="0" y="7"/>
                      <a:pt x="1" y="5"/>
                    </a:cubicBezTo>
                    <a:cubicBezTo>
                      <a:pt x="1" y="4"/>
                      <a:pt x="2" y="3"/>
                      <a:pt x="3" y="2"/>
                    </a:cubicBezTo>
                    <a:cubicBezTo>
                      <a:pt x="3" y="1"/>
                      <a:pt x="4" y="1"/>
                      <a:pt x="6" y="0"/>
                    </a:cubicBezTo>
                    <a:cubicBezTo>
                      <a:pt x="7" y="0"/>
                      <a:pt x="8" y="0"/>
                      <a:pt x="10" y="0"/>
                    </a:cubicBezTo>
                    <a:cubicBezTo>
                      <a:pt x="11" y="0"/>
                      <a:pt x="12" y="0"/>
                      <a:pt x="13" y="0"/>
                    </a:cubicBezTo>
                    <a:cubicBezTo>
                      <a:pt x="15" y="1"/>
                      <a:pt x="15" y="1"/>
                      <a:pt x="16" y="2"/>
                    </a:cubicBezTo>
                    <a:cubicBezTo>
                      <a:pt x="17" y="3"/>
                      <a:pt x="17" y="4"/>
                      <a:pt x="18" y="5"/>
                    </a:cubicBezTo>
                    <a:cubicBezTo>
                      <a:pt x="18" y="6"/>
                      <a:pt x="18" y="7"/>
                      <a:pt x="18" y="9"/>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1" name="Freeform 8873">
                <a:extLst>
                  <a:ext uri="{FF2B5EF4-FFF2-40B4-BE49-F238E27FC236}">
                    <a16:creationId xmlns:a16="http://schemas.microsoft.com/office/drawing/2014/main" id="{3A57D3A5-D9D9-4D0D-8691-314BCCF5FA5F}"/>
                  </a:ext>
                </a:extLst>
              </p:cNvPr>
              <p:cNvSpPr>
                <a:spLocks/>
              </p:cNvSpPr>
              <p:nvPr/>
            </p:nvSpPr>
            <p:spPr bwMode="auto">
              <a:xfrm>
                <a:off x="-1038225" y="4578467"/>
                <a:ext cx="25400" cy="30163"/>
              </a:xfrm>
              <a:custGeom>
                <a:avLst/>
                <a:gdLst>
                  <a:gd name="T0" fmla="*/ 9 w 9"/>
                  <a:gd name="T1" fmla="*/ 5 h 11"/>
                  <a:gd name="T2" fmla="*/ 8 w 9"/>
                  <a:gd name="T3" fmla="*/ 3 h 11"/>
                  <a:gd name="T4" fmla="*/ 8 w 9"/>
                  <a:gd name="T5" fmla="*/ 1 h 11"/>
                  <a:gd name="T6" fmla="*/ 6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0 w 9"/>
                  <a:gd name="T21" fmla="*/ 9 h 11"/>
                  <a:gd name="T22" fmla="*/ 2 w 9"/>
                  <a:gd name="T23" fmla="*/ 11 h 11"/>
                  <a:gd name="T24" fmla="*/ 4 w 9"/>
                  <a:gd name="T25" fmla="*/ 11 h 11"/>
                  <a:gd name="T26" fmla="*/ 6 w 9"/>
                  <a:gd name="T27" fmla="*/ 11 h 11"/>
                  <a:gd name="T28" fmla="*/ 7 w 9"/>
                  <a:gd name="T29" fmla="*/ 10 h 11"/>
                  <a:gd name="T30" fmla="*/ 8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8" y="4"/>
                      <a:pt x="8" y="3"/>
                    </a:cubicBezTo>
                    <a:cubicBezTo>
                      <a:pt x="8" y="2"/>
                      <a:pt x="8" y="2"/>
                      <a:pt x="8" y="1"/>
                    </a:cubicBezTo>
                    <a:cubicBezTo>
                      <a:pt x="7" y="1"/>
                      <a:pt x="7" y="0"/>
                      <a:pt x="6" y="0"/>
                    </a:cubicBezTo>
                    <a:cubicBezTo>
                      <a:pt x="6" y="0"/>
                      <a:pt x="5" y="0"/>
                      <a:pt x="4" y="0"/>
                    </a:cubicBezTo>
                    <a:cubicBezTo>
                      <a:pt x="3" y="0"/>
                      <a:pt x="3" y="0"/>
                      <a:pt x="2" y="0"/>
                    </a:cubicBezTo>
                    <a:cubicBezTo>
                      <a:pt x="1" y="0"/>
                      <a:pt x="1" y="1"/>
                      <a:pt x="1" y="1"/>
                    </a:cubicBezTo>
                    <a:cubicBezTo>
                      <a:pt x="0" y="2"/>
                      <a:pt x="0" y="2"/>
                      <a:pt x="0" y="3"/>
                    </a:cubicBezTo>
                    <a:cubicBezTo>
                      <a:pt x="0" y="4"/>
                      <a:pt x="0" y="4"/>
                      <a:pt x="0" y="5"/>
                    </a:cubicBezTo>
                    <a:cubicBezTo>
                      <a:pt x="0" y="6"/>
                      <a:pt x="0" y="7"/>
                      <a:pt x="0" y="8"/>
                    </a:cubicBezTo>
                    <a:cubicBezTo>
                      <a:pt x="0" y="8"/>
                      <a:pt x="0" y="9"/>
                      <a:pt x="0" y="9"/>
                    </a:cubicBezTo>
                    <a:cubicBezTo>
                      <a:pt x="1" y="10"/>
                      <a:pt x="1" y="10"/>
                      <a:pt x="2" y="11"/>
                    </a:cubicBezTo>
                    <a:cubicBezTo>
                      <a:pt x="2" y="11"/>
                      <a:pt x="3" y="11"/>
                      <a:pt x="4" y="11"/>
                    </a:cubicBezTo>
                    <a:cubicBezTo>
                      <a:pt x="5" y="11"/>
                      <a:pt x="5" y="11"/>
                      <a:pt x="6" y="11"/>
                    </a:cubicBezTo>
                    <a:cubicBezTo>
                      <a:pt x="7" y="10"/>
                      <a:pt x="7" y="10"/>
                      <a:pt x="7" y="10"/>
                    </a:cubicBezTo>
                    <a:cubicBezTo>
                      <a:pt x="8" y="9"/>
                      <a:pt x="8" y="8"/>
                      <a:pt x="8" y="8"/>
                    </a:cubicBezTo>
                    <a:cubicBezTo>
                      <a:pt x="8"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2" name="Freeform 8874">
                <a:extLst>
                  <a:ext uri="{FF2B5EF4-FFF2-40B4-BE49-F238E27FC236}">
                    <a16:creationId xmlns:a16="http://schemas.microsoft.com/office/drawing/2014/main" id="{8DE21BE2-A812-4740-86BB-A70ED11F45E6}"/>
                  </a:ext>
                </a:extLst>
              </p:cNvPr>
              <p:cNvSpPr>
                <a:spLocks/>
              </p:cNvSpPr>
              <p:nvPr/>
            </p:nvSpPr>
            <p:spPr bwMode="auto">
              <a:xfrm>
                <a:off x="-1054100" y="4568942"/>
                <a:ext cx="53975" cy="49213"/>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6 w 20"/>
                  <a:gd name="T11" fmla="*/ 18 h 19"/>
                  <a:gd name="T12" fmla="*/ 3 w 20"/>
                  <a:gd name="T13" fmla="*/ 16 h 19"/>
                  <a:gd name="T14" fmla="*/ 1 w 20"/>
                  <a:gd name="T15" fmla="*/ 14 h 19"/>
                  <a:gd name="T16" fmla="*/ 0 w 20"/>
                  <a:gd name="T17" fmla="*/ 10 h 19"/>
                  <a:gd name="T18" fmla="*/ 1 w 20"/>
                  <a:gd name="T19" fmla="*/ 6 h 19"/>
                  <a:gd name="T20" fmla="*/ 3 w 20"/>
                  <a:gd name="T21" fmla="*/ 2 h 19"/>
                  <a:gd name="T22" fmla="*/ 6 w 20"/>
                  <a:gd name="T23" fmla="*/ 0 h 19"/>
                  <a:gd name="T24" fmla="*/ 10 w 20"/>
                  <a:gd name="T25" fmla="*/ 0 h 19"/>
                  <a:gd name="T26" fmla="*/ 15 w 20"/>
                  <a:gd name="T27" fmla="*/ 0 h 19"/>
                  <a:gd name="T28" fmla="*/ 18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7" y="17"/>
                      <a:pt x="16" y="18"/>
                      <a:pt x="14" y="18"/>
                    </a:cubicBezTo>
                    <a:cubicBezTo>
                      <a:pt x="13" y="19"/>
                      <a:pt x="12" y="19"/>
                      <a:pt x="10" y="19"/>
                    </a:cubicBezTo>
                    <a:cubicBezTo>
                      <a:pt x="8" y="19"/>
                      <a:pt x="7" y="19"/>
                      <a:pt x="6" y="18"/>
                    </a:cubicBezTo>
                    <a:cubicBezTo>
                      <a:pt x="4" y="18"/>
                      <a:pt x="3" y="17"/>
                      <a:pt x="3" y="16"/>
                    </a:cubicBezTo>
                    <a:cubicBezTo>
                      <a:pt x="2" y="16"/>
                      <a:pt x="1" y="15"/>
                      <a:pt x="1" y="14"/>
                    </a:cubicBezTo>
                    <a:cubicBezTo>
                      <a:pt x="0" y="12"/>
                      <a:pt x="0" y="11"/>
                      <a:pt x="0" y="10"/>
                    </a:cubicBezTo>
                    <a:cubicBezTo>
                      <a:pt x="0" y="8"/>
                      <a:pt x="0" y="7"/>
                      <a:pt x="1" y="6"/>
                    </a:cubicBezTo>
                    <a:cubicBezTo>
                      <a:pt x="1" y="4"/>
                      <a:pt x="2" y="3"/>
                      <a:pt x="3" y="2"/>
                    </a:cubicBezTo>
                    <a:cubicBezTo>
                      <a:pt x="4" y="2"/>
                      <a:pt x="5" y="1"/>
                      <a:pt x="6" y="0"/>
                    </a:cubicBezTo>
                    <a:cubicBezTo>
                      <a:pt x="7" y="0"/>
                      <a:pt x="9" y="0"/>
                      <a:pt x="10" y="0"/>
                    </a:cubicBezTo>
                    <a:cubicBezTo>
                      <a:pt x="12" y="0"/>
                      <a:pt x="13" y="0"/>
                      <a:pt x="15" y="0"/>
                    </a:cubicBezTo>
                    <a:cubicBezTo>
                      <a:pt x="16" y="1"/>
                      <a:pt x="17" y="1"/>
                      <a:pt x="18"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3" name="Freeform 8875">
                <a:extLst>
                  <a:ext uri="{FF2B5EF4-FFF2-40B4-BE49-F238E27FC236}">
                    <a16:creationId xmlns:a16="http://schemas.microsoft.com/office/drawing/2014/main" id="{C55D5BA8-E49F-4202-AEA4-F121961ADA93}"/>
                  </a:ext>
                </a:extLst>
              </p:cNvPr>
              <p:cNvSpPr>
                <a:spLocks/>
              </p:cNvSpPr>
              <p:nvPr/>
            </p:nvSpPr>
            <p:spPr bwMode="auto">
              <a:xfrm>
                <a:off x="-979487" y="4578467"/>
                <a:ext cx="22225" cy="30163"/>
              </a:xfrm>
              <a:custGeom>
                <a:avLst/>
                <a:gdLst>
                  <a:gd name="T0" fmla="*/ 8 w 8"/>
                  <a:gd name="T1" fmla="*/ 2 h 11"/>
                  <a:gd name="T2" fmla="*/ 6 w 8"/>
                  <a:gd name="T3" fmla="*/ 0 h 11"/>
                  <a:gd name="T4" fmla="*/ 4 w 8"/>
                  <a:gd name="T5" fmla="*/ 0 h 11"/>
                  <a:gd name="T6" fmla="*/ 2 w 8"/>
                  <a:gd name="T7" fmla="*/ 0 h 11"/>
                  <a:gd name="T8" fmla="*/ 1 w 8"/>
                  <a:gd name="T9" fmla="*/ 1 h 11"/>
                  <a:gd name="T10" fmla="*/ 0 w 8"/>
                  <a:gd name="T11" fmla="*/ 3 h 11"/>
                  <a:gd name="T12" fmla="*/ 0 w 8"/>
                  <a:gd name="T13" fmla="*/ 5 h 11"/>
                  <a:gd name="T14" fmla="*/ 0 w 8"/>
                  <a:gd name="T15" fmla="*/ 7 h 11"/>
                  <a:gd name="T16" fmla="*/ 1 w 8"/>
                  <a:gd name="T17" fmla="*/ 9 h 11"/>
                  <a:gd name="T18" fmla="*/ 2 w 8"/>
                  <a:gd name="T19" fmla="*/ 11 h 11"/>
                  <a:gd name="T20" fmla="*/ 4 w 8"/>
                  <a:gd name="T21" fmla="*/ 11 h 11"/>
                  <a:gd name="T22" fmla="*/ 5 w 8"/>
                  <a:gd name="T23" fmla="*/ 11 h 11"/>
                  <a:gd name="T24" fmla="*/ 6 w 8"/>
                  <a:gd name="T25" fmla="*/ 10 h 11"/>
                  <a:gd name="T26" fmla="*/ 7 w 8"/>
                  <a:gd name="T27" fmla="*/ 9 h 11"/>
                  <a:gd name="T28" fmla="*/ 8 w 8"/>
                  <a:gd name="T29" fmla="*/ 8 h 11"/>
                  <a:gd name="T30" fmla="*/ 8 w 8"/>
                  <a:gd name="T3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2"/>
                    </a:moveTo>
                    <a:cubicBezTo>
                      <a:pt x="7" y="2"/>
                      <a:pt x="7" y="1"/>
                      <a:pt x="6" y="0"/>
                    </a:cubicBezTo>
                    <a:cubicBezTo>
                      <a:pt x="5" y="0"/>
                      <a:pt x="5" y="0"/>
                      <a:pt x="4" y="0"/>
                    </a:cubicBezTo>
                    <a:cubicBezTo>
                      <a:pt x="3" y="0"/>
                      <a:pt x="3" y="0"/>
                      <a:pt x="2" y="0"/>
                    </a:cubicBezTo>
                    <a:cubicBezTo>
                      <a:pt x="2" y="0"/>
                      <a:pt x="1" y="1"/>
                      <a:pt x="1" y="1"/>
                    </a:cubicBezTo>
                    <a:cubicBezTo>
                      <a:pt x="1" y="2"/>
                      <a:pt x="0" y="3"/>
                      <a:pt x="0" y="3"/>
                    </a:cubicBezTo>
                    <a:cubicBezTo>
                      <a:pt x="0" y="4"/>
                      <a:pt x="0" y="5"/>
                      <a:pt x="0" y="5"/>
                    </a:cubicBezTo>
                    <a:cubicBezTo>
                      <a:pt x="0" y="6"/>
                      <a:pt x="0" y="7"/>
                      <a:pt x="0" y="7"/>
                    </a:cubicBezTo>
                    <a:cubicBezTo>
                      <a:pt x="0" y="8"/>
                      <a:pt x="1" y="9"/>
                      <a:pt x="1" y="9"/>
                    </a:cubicBezTo>
                    <a:cubicBezTo>
                      <a:pt x="1" y="10"/>
                      <a:pt x="1" y="10"/>
                      <a:pt x="2" y="11"/>
                    </a:cubicBezTo>
                    <a:cubicBezTo>
                      <a:pt x="2" y="11"/>
                      <a:pt x="3" y="11"/>
                      <a:pt x="4" y="11"/>
                    </a:cubicBezTo>
                    <a:cubicBezTo>
                      <a:pt x="4" y="11"/>
                      <a:pt x="4" y="11"/>
                      <a:pt x="5" y="11"/>
                    </a:cubicBezTo>
                    <a:cubicBezTo>
                      <a:pt x="5" y="11"/>
                      <a:pt x="5" y="11"/>
                      <a:pt x="6" y="10"/>
                    </a:cubicBezTo>
                    <a:cubicBezTo>
                      <a:pt x="6" y="10"/>
                      <a:pt x="7" y="10"/>
                      <a:pt x="7" y="9"/>
                    </a:cubicBezTo>
                    <a:cubicBezTo>
                      <a:pt x="7" y="9"/>
                      <a:pt x="8" y="9"/>
                      <a:pt x="8" y="8"/>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4" name="Freeform 8876">
                <a:extLst>
                  <a:ext uri="{FF2B5EF4-FFF2-40B4-BE49-F238E27FC236}">
                    <a16:creationId xmlns:a16="http://schemas.microsoft.com/office/drawing/2014/main" id="{EF30A75F-F325-4D61-AA42-446A6A9D4890}"/>
                  </a:ext>
                </a:extLst>
              </p:cNvPr>
              <p:cNvSpPr>
                <a:spLocks/>
              </p:cNvSpPr>
              <p:nvPr/>
            </p:nvSpPr>
            <p:spPr bwMode="auto">
              <a:xfrm>
                <a:off x="-992187" y="4541955"/>
                <a:ext cx="47625" cy="76200"/>
              </a:xfrm>
              <a:custGeom>
                <a:avLst/>
                <a:gdLst>
                  <a:gd name="T0" fmla="*/ 18 w 18"/>
                  <a:gd name="T1" fmla="*/ 28 h 29"/>
                  <a:gd name="T2" fmla="*/ 18 w 18"/>
                  <a:gd name="T3" fmla="*/ 28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2 w 18"/>
                  <a:gd name="T27" fmla="*/ 26 h 29"/>
                  <a:gd name="T28" fmla="*/ 0 w 18"/>
                  <a:gd name="T29" fmla="*/ 23 h 29"/>
                  <a:gd name="T30" fmla="*/ 0 w 18"/>
                  <a:gd name="T31" fmla="*/ 20 h 29"/>
                  <a:gd name="T32" fmla="*/ 0 w 18"/>
                  <a:gd name="T33" fmla="*/ 15 h 29"/>
                  <a:gd name="T34" fmla="*/ 2 w 18"/>
                  <a:gd name="T35" fmla="*/ 12 h 29"/>
                  <a:gd name="T36" fmla="*/ 4 w 18"/>
                  <a:gd name="T37" fmla="*/ 10 h 29"/>
                  <a:gd name="T38" fmla="*/ 8 w 18"/>
                  <a:gd name="T39" fmla="*/ 10 h 29"/>
                  <a:gd name="T40" fmla="*/ 11 w 18"/>
                  <a:gd name="T41" fmla="*/ 10 h 29"/>
                  <a:gd name="T42" fmla="*/ 13 w 18"/>
                  <a:gd name="T43" fmla="*/ 12 h 29"/>
                  <a:gd name="T44" fmla="*/ 13 w 18"/>
                  <a:gd name="T45" fmla="*/ 1 h 29"/>
                  <a:gd name="T46" fmla="*/ 13 w 18"/>
                  <a:gd name="T47" fmla="*/ 1 h 29"/>
                  <a:gd name="T48" fmla="*/ 14 w 18"/>
                  <a:gd name="T49" fmla="*/ 0 h 29"/>
                  <a:gd name="T50" fmla="*/ 14 w 18"/>
                  <a:gd name="T51" fmla="*/ 0 h 29"/>
                  <a:gd name="T52" fmla="*/ 16 w 18"/>
                  <a:gd name="T53" fmla="*/ 0 h 29"/>
                  <a:gd name="T54" fmla="*/ 17 w 18"/>
                  <a:gd name="T55" fmla="*/ 0 h 29"/>
                  <a:gd name="T56" fmla="*/ 18 w 18"/>
                  <a:gd name="T57" fmla="*/ 0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8"/>
                      <a:pt x="18" y="28"/>
                    </a:cubicBezTo>
                    <a:cubicBezTo>
                      <a:pt x="18" y="29"/>
                      <a:pt x="18" y="29"/>
                      <a:pt x="18" y="29"/>
                    </a:cubicBezTo>
                    <a:cubicBezTo>
                      <a:pt x="18" y="29"/>
                      <a:pt x="17" y="29"/>
                      <a:pt x="17" y="29"/>
                    </a:cubicBezTo>
                    <a:cubicBezTo>
                      <a:pt x="17" y="29"/>
                      <a:pt x="17" y="29"/>
                      <a:pt x="16" y="29"/>
                    </a:cubicBezTo>
                    <a:cubicBezTo>
                      <a:pt x="16" y="29"/>
                      <a:pt x="15" y="29"/>
                      <a:pt x="15" y="29"/>
                    </a:cubicBezTo>
                    <a:cubicBezTo>
                      <a:pt x="15" y="29"/>
                      <a:pt x="15" y="29"/>
                      <a:pt x="14" y="29"/>
                    </a:cubicBezTo>
                    <a:cubicBezTo>
                      <a:pt x="14" y="29"/>
                      <a:pt x="14" y="29"/>
                      <a:pt x="14" y="28"/>
                    </a:cubicBezTo>
                    <a:cubicBezTo>
                      <a:pt x="14" y="28"/>
                      <a:pt x="14" y="28"/>
                      <a:pt x="14" y="28"/>
                    </a:cubicBezTo>
                    <a:cubicBezTo>
                      <a:pt x="14" y="26"/>
                      <a:pt x="14" y="26"/>
                      <a:pt x="14" y="26"/>
                    </a:cubicBezTo>
                    <a:cubicBezTo>
                      <a:pt x="13" y="27"/>
                      <a:pt x="12" y="28"/>
                      <a:pt x="11" y="28"/>
                    </a:cubicBezTo>
                    <a:cubicBezTo>
                      <a:pt x="10" y="29"/>
                      <a:pt x="9" y="29"/>
                      <a:pt x="7" y="29"/>
                    </a:cubicBezTo>
                    <a:cubicBezTo>
                      <a:pt x="6" y="29"/>
                      <a:pt x="5" y="29"/>
                      <a:pt x="4" y="28"/>
                    </a:cubicBezTo>
                    <a:cubicBezTo>
                      <a:pt x="3" y="28"/>
                      <a:pt x="2" y="27"/>
                      <a:pt x="2" y="26"/>
                    </a:cubicBezTo>
                    <a:cubicBezTo>
                      <a:pt x="1" y="25"/>
                      <a:pt x="0" y="24"/>
                      <a:pt x="0" y="23"/>
                    </a:cubicBezTo>
                    <a:cubicBezTo>
                      <a:pt x="0" y="22"/>
                      <a:pt x="0" y="21"/>
                      <a:pt x="0" y="20"/>
                    </a:cubicBezTo>
                    <a:cubicBezTo>
                      <a:pt x="0" y="18"/>
                      <a:pt x="0" y="17"/>
                      <a:pt x="0" y="15"/>
                    </a:cubicBezTo>
                    <a:cubicBezTo>
                      <a:pt x="1" y="14"/>
                      <a:pt x="1" y="13"/>
                      <a:pt x="2" y="12"/>
                    </a:cubicBezTo>
                    <a:cubicBezTo>
                      <a:pt x="2" y="12"/>
                      <a:pt x="3" y="11"/>
                      <a:pt x="4" y="10"/>
                    </a:cubicBezTo>
                    <a:cubicBezTo>
                      <a:pt x="5" y="10"/>
                      <a:pt x="6" y="10"/>
                      <a:pt x="8" y="10"/>
                    </a:cubicBezTo>
                    <a:cubicBezTo>
                      <a:pt x="9" y="10"/>
                      <a:pt x="10" y="10"/>
                      <a:pt x="11" y="10"/>
                    </a:cubicBezTo>
                    <a:cubicBezTo>
                      <a:pt x="11" y="11"/>
                      <a:pt x="12" y="11"/>
                      <a:pt x="13" y="12"/>
                    </a:cubicBezTo>
                    <a:cubicBezTo>
                      <a:pt x="13" y="1"/>
                      <a:pt x="13" y="1"/>
                      <a:pt x="13" y="1"/>
                    </a:cubicBezTo>
                    <a:cubicBezTo>
                      <a:pt x="13" y="1"/>
                      <a:pt x="13" y="1"/>
                      <a:pt x="13" y="1"/>
                    </a:cubicBezTo>
                    <a:cubicBezTo>
                      <a:pt x="13" y="1"/>
                      <a:pt x="13" y="0"/>
                      <a:pt x="14" y="0"/>
                    </a:cubicBezTo>
                    <a:cubicBezTo>
                      <a:pt x="14" y="0"/>
                      <a:pt x="14" y="0"/>
                      <a:pt x="14" y="0"/>
                    </a:cubicBezTo>
                    <a:cubicBezTo>
                      <a:pt x="15" y="0"/>
                      <a:pt x="15" y="0"/>
                      <a:pt x="16" y="0"/>
                    </a:cubicBezTo>
                    <a:cubicBezTo>
                      <a:pt x="16" y="0"/>
                      <a:pt x="17" y="0"/>
                      <a:pt x="17" y="0"/>
                    </a:cubicBezTo>
                    <a:cubicBezTo>
                      <a:pt x="17" y="0"/>
                      <a:pt x="18" y="0"/>
                      <a:pt x="18" y="0"/>
                    </a:cubicBezTo>
                    <a:cubicBezTo>
                      <a:pt x="18" y="0"/>
                      <a:pt x="18" y="1"/>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65" name="Freeform 8877">
                <a:extLst>
                  <a:ext uri="{FF2B5EF4-FFF2-40B4-BE49-F238E27FC236}">
                    <a16:creationId xmlns:a16="http://schemas.microsoft.com/office/drawing/2014/main" id="{A0E56CDD-8D96-4B7F-831E-FD6D69473A53}"/>
                  </a:ext>
                </a:extLst>
              </p:cNvPr>
              <p:cNvSpPr>
                <a:spLocks/>
              </p:cNvSpPr>
              <p:nvPr/>
            </p:nvSpPr>
            <p:spPr bwMode="auto">
              <a:xfrm>
                <a:off x="-1296988" y="4548305"/>
                <a:ext cx="80963" cy="69850"/>
              </a:xfrm>
              <a:custGeom>
                <a:avLst/>
                <a:gdLst>
                  <a:gd name="T0" fmla="*/ 30 w 30"/>
                  <a:gd name="T1" fmla="*/ 26 h 27"/>
                  <a:gd name="T2" fmla="*/ 30 w 30"/>
                  <a:gd name="T3" fmla="*/ 27 h 27"/>
                  <a:gd name="T4" fmla="*/ 30 w 30"/>
                  <a:gd name="T5" fmla="*/ 27 h 27"/>
                  <a:gd name="T6" fmla="*/ 29 w 30"/>
                  <a:gd name="T7" fmla="*/ 27 h 27"/>
                  <a:gd name="T8" fmla="*/ 28 w 30"/>
                  <a:gd name="T9" fmla="*/ 27 h 27"/>
                  <a:gd name="T10" fmla="*/ 27 w 30"/>
                  <a:gd name="T11" fmla="*/ 27 h 27"/>
                  <a:gd name="T12" fmla="*/ 26 w 30"/>
                  <a:gd name="T13" fmla="*/ 27 h 27"/>
                  <a:gd name="T14" fmla="*/ 25 w 30"/>
                  <a:gd name="T15" fmla="*/ 27 h 27"/>
                  <a:gd name="T16" fmla="*/ 25 w 30"/>
                  <a:gd name="T17" fmla="*/ 26 h 27"/>
                  <a:gd name="T18" fmla="*/ 25 w 30"/>
                  <a:gd name="T19" fmla="*/ 5 h 27"/>
                  <a:gd name="T20" fmla="*/ 25 w 30"/>
                  <a:gd name="T21" fmla="*/ 5 h 27"/>
                  <a:gd name="T22" fmla="*/ 18 w 30"/>
                  <a:gd name="T23" fmla="*/ 26 h 27"/>
                  <a:gd name="T24" fmla="*/ 17 w 30"/>
                  <a:gd name="T25" fmla="*/ 27 h 27"/>
                  <a:gd name="T26" fmla="*/ 17 w 30"/>
                  <a:gd name="T27" fmla="*/ 27 h 27"/>
                  <a:gd name="T28" fmla="*/ 16 w 30"/>
                  <a:gd name="T29" fmla="*/ 27 h 27"/>
                  <a:gd name="T30" fmla="*/ 15 w 30"/>
                  <a:gd name="T31" fmla="*/ 27 h 27"/>
                  <a:gd name="T32" fmla="*/ 14 w 30"/>
                  <a:gd name="T33" fmla="*/ 27 h 27"/>
                  <a:gd name="T34" fmla="*/ 13 w 30"/>
                  <a:gd name="T35" fmla="*/ 27 h 27"/>
                  <a:gd name="T36" fmla="*/ 12 w 30"/>
                  <a:gd name="T37" fmla="*/ 27 h 27"/>
                  <a:gd name="T38" fmla="*/ 12 w 30"/>
                  <a:gd name="T39" fmla="*/ 26 h 27"/>
                  <a:gd name="T40" fmla="*/ 5 w 30"/>
                  <a:gd name="T41" fmla="*/ 5 h 27"/>
                  <a:gd name="T42" fmla="*/ 5 w 30"/>
                  <a:gd name="T43" fmla="*/ 5 h 27"/>
                  <a:gd name="T44" fmla="*/ 5 w 30"/>
                  <a:gd name="T45" fmla="*/ 26 h 27"/>
                  <a:gd name="T46" fmla="*/ 5 w 30"/>
                  <a:gd name="T47" fmla="*/ 27 h 27"/>
                  <a:gd name="T48" fmla="*/ 4 w 30"/>
                  <a:gd name="T49" fmla="*/ 27 h 27"/>
                  <a:gd name="T50" fmla="*/ 3 w 30"/>
                  <a:gd name="T51" fmla="*/ 27 h 27"/>
                  <a:gd name="T52" fmla="*/ 2 w 30"/>
                  <a:gd name="T53" fmla="*/ 27 h 27"/>
                  <a:gd name="T54" fmla="*/ 1 w 30"/>
                  <a:gd name="T55" fmla="*/ 27 h 27"/>
                  <a:gd name="T56" fmla="*/ 0 w 30"/>
                  <a:gd name="T57" fmla="*/ 27 h 27"/>
                  <a:gd name="T58" fmla="*/ 0 w 30"/>
                  <a:gd name="T59" fmla="*/ 27 h 27"/>
                  <a:gd name="T60" fmla="*/ 0 w 30"/>
                  <a:gd name="T61" fmla="*/ 26 h 27"/>
                  <a:gd name="T62" fmla="*/ 0 w 30"/>
                  <a:gd name="T63" fmla="*/ 3 h 27"/>
                  <a:gd name="T64" fmla="*/ 0 w 30"/>
                  <a:gd name="T65" fmla="*/ 1 h 27"/>
                  <a:gd name="T66" fmla="*/ 2 w 30"/>
                  <a:gd name="T67" fmla="*/ 0 h 27"/>
                  <a:gd name="T68" fmla="*/ 5 w 30"/>
                  <a:gd name="T69" fmla="*/ 0 h 27"/>
                  <a:gd name="T70" fmla="*/ 7 w 30"/>
                  <a:gd name="T71" fmla="*/ 1 h 27"/>
                  <a:gd name="T72" fmla="*/ 8 w 30"/>
                  <a:gd name="T73" fmla="*/ 1 h 27"/>
                  <a:gd name="T74" fmla="*/ 9 w 30"/>
                  <a:gd name="T75" fmla="*/ 2 h 27"/>
                  <a:gd name="T76" fmla="*/ 9 w 30"/>
                  <a:gd name="T77" fmla="*/ 4 h 27"/>
                  <a:gd name="T78" fmla="*/ 15 w 30"/>
                  <a:gd name="T79" fmla="*/ 19 h 27"/>
                  <a:gd name="T80" fmla="*/ 15 w 30"/>
                  <a:gd name="T81" fmla="*/ 19 h 27"/>
                  <a:gd name="T82" fmla="*/ 21 w 30"/>
                  <a:gd name="T83" fmla="*/ 4 h 27"/>
                  <a:gd name="T84" fmla="*/ 22 w 30"/>
                  <a:gd name="T85" fmla="*/ 2 h 27"/>
                  <a:gd name="T86" fmla="*/ 22 w 30"/>
                  <a:gd name="T87" fmla="*/ 1 h 27"/>
                  <a:gd name="T88" fmla="*/ 23 w 30"/>
                  <a:gd name="T89" fmla="*/ 1 h 27"/>
                  <a:gd name="T90" fmla="*/ 25 w 30"/>
                  <a:gd name="T91" fmla="*/ 0 h 27"/>
                  <a:gd name="T92" fmla="*/ 28 w 30"/>
                  <a:gd name="T93" fmla="*/ 0 h 27"/>
                  <a:gd name="T94" fmla="*/ 29 w 30"/>
                  <a:gd name="T95" fmla="*/ 1 h 27"/>
                  <a:gd name="T96" fmla="*/ 30 w 30"/>
                  <a:gd name="T97" fmla="*/ 1 h 27"/>
                  <a:gd name="T98" fmla="*/ 30 w 30"/>
                  <a:gd name="T99" fmla="*/ 2 h 27"/>
                  <a:gd name="T100" fmla="*/ 30 w 30"/>
                  <a:gd name="T101" fmla="*/ 3 h 27"/>
                  <a:gd name="T102" fmla="*/ 30 w 30"/>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 h="27">
                    <a:moveTo>
                      <a:pt x="30" y="26"/>
                    </a:moveTo>
                    <a:cubicBezTo>
                      <a:pt x="30" y="26"/>
                      <a:pt x="30" y="26"/>
                      <a:pt x="30" y="27"/>
                    </a:cubicBezTo>
                    <a:cubicBezTo>
                      <a:pt x="30" y="27"/>
                      <a:pt x="30" y="27"/>
                      <a:pt x="30" y="27"/>
                    </a:cubicBezTo>
                    <a:cubicBezTo>
                      <a:pt x="30" y="27"/>
                      <a:pt x="29" y="27"/>
                      <a:pt x="29" y="27"/>
                    </a:cubicBezTo>
                    <a:cubicBezTo>
                      <a:pt x="29" y="27"/>
                      <a:pt x="28" y="27"/>
                      <a:pt x="28" y="27"/>
                    </a:cubicBezTo>
                    <a:cubicBezTo>
                      <a:pt x="27" y="27"/>
                      <a:pt x="27" y="27"/>
                      <a:pt x="27" y="27"/>
                    </a:cubicBezTo>
                    <a:cubicBezTo>
                      <a:pt x="26" y="27"/>
                      <a:pt x="26" y="27"/>
                      <a:pt x="26" y="27"/>
                    </a:cubicBezTo>
                    <a:cubicBezTo>
                      <a:pt x="26" y="27"/>
                      <a:pt x="26" y="27"/>
                      <a:pt x="25" y="27"/>
                    </a:cubicBezTo>
                    <a:cubicBezTo>
                      <a:pt x="25" y="26"/>
                      <a:pt x="25" y="26"/>
                      <a:pt x="25" y="26"/>
                    </a:cubicBezTo>
                    <a:cubicBezTo>
                      <a:pt x="25" y="5"/>
                      <a:pt x="25" y="5"/>
                      <a:pt x="25" y="5"/>
                    </a:cubicBezTo>
                    <a:cubicBezTo>
                      <a:pt x="25" y="5"/>
                      <a:pt x="25" y="5"/>
                      <a:pt x="25" y="5"/>
                    </a:cubicBezTo>
                    <a:cubicBezTo>
                      <a:pt x="18" y="26"/>
                      <a:pt x="18" y="26"/>
                      <a:pt x="18" y="26"/>
                    </a:cubicBezTo>
                    <a:cubicBezTo>
                      <a:pt x="18" y="26"/>
                      <a:pt x="18" y="26"/>
                      <a:pt x="17" y="27"/>
                    </a:cubicBezTo>
                    <a:cubicBezTo>
                      <a:pt x="17" y="27"/>
                      <a:pt x="17" y="27"/>
                      <a:pt x="17" y="27"/>
                    </a:cubicBezTo>
                    <a:cubicBezTo>
                      <a:pt x="17" y="27"/>
                      <a:pt x="16" y="27"/>
                      <a:pt x="16" y="27"/>
                    </a:cubicBezTo>
                    <a:cubicBezTo>
                      <a:pt x="16" y="27"/>
                      <a:pt x="15" y="27"/>
                      <a:pt x="15" y="27"/>
                    </a:cubicBezTo>
                    <a:cubicBezTo>
                      <a:pt x="14" y="27"/>
                      <a:pt x="14" y="27"/>
                      <a:pt x="14" y="27"/>
                    </a:cubicBezTo>
                    <a:cubicBezTo>
                      <a:pt x="13" y="27"/>
                      <a:pt x="13" y="27"/>
                      <a:pt x="13" y="27"/>
                    </a:cubicBezTo>
                    <a:cubicBezTo>
                      <a:pt x="13" y="27"/>
                      <a:pt x="13" y="27"/>
                      <a:pt x="12" y="27"/>
                    </a:cubicBezTo>
                    <a:cubicBezTo>
                      <a:pt x="12" y="26"/>
                      <a:pt x="12" y="26"/>
                      <a:pt x="12" y="26"/>
                    </a:cubicBezTo>
                    <a:cubicBezTo>
                      <a:pt x="5" y="5"/>
                      <a:pt x="5" y="5"/>
                      <a:pt x="5" y="5"/>
                    </a:cubicBezTo>
                    <a:cubicBezTo>
                      <a:pt x="5" y="5"/>
                      <a:pt x="5" y="5"/>
                      <a:pt x="5" y="5"/>
                    </a:cubicBezTo>
                    <a:cubicBezTo>
                      <a:pt x="5" y="26"/>
                      <a:pt x="5" y="26"/>
                      <a:pt x="5" y="26"/>
                    </a:cubicBezTo>
                    <a:cubicBezTo>
                      <a:pt x="5" y="26"/>
                      <a:pt x="5" y="26"/>
                      <a:pt x="5" y="27"/>
                    </a:cubicBezTo>
                    <a:cubicBezTo>
                      <a:pt x="5" y="27"/>
                      <a:pt x="4" y="27"/>
                      <a:pt x="4" y="27"/>
                    </a:cubicBezTo>
                    <a:cubicBezTo>
                      <a:pt x="4" y="27"/>
                      <a:pt x="4" y="27"/>
                      <a:pt x="3" y="27"/>
                    </a:cubicBezTo>
                    <a:cubicBezTo>
                      <a:pt x="3" y="27"/>
                      <a:pt x="3" y="27"/>
                      <a:pt x="2" y="27"/>
                    </a:cubicBezTo>
                    <a:cubicBezTo>
                      <a:pt x="2" y="27"/>
                      <a:pt x="1" y="27"/>
                      <a:pt x="1" y="27"/>
                    </a:cubicBezTo>
                    <a:cubicBezTo>
                      <a:pt x="1" y="27"/>
                      <a:pt x="0" y="27"/>
                      <a:pt x="0" y="27"/>
                    </a:cubicBezTo>
                    <a:cubicBezTo>
                      <a:pt x="0" y="27"/>
                      <a:pt x="0" y="27"/>
                      <a:pt x="0" y="27"/>
                    </a:cubicBezTo>
                    <a:cubicBezTo>
                      <a:pt x="0" y="26"/>
                      <a:pt x="0" y="26"/>
                      <a:pt x="0" y="26"/>
                    </a:cubicBezTo>
                    <a:cubicBezTo>
                      <a:pt x="0" y="3"/>
                      <a:pt x="0" y="3"/>
                      <a:pt x="0" y="3"/>
                    </a:cubicBezTo>
                    <a:cubicBezTo>
                      <a:pt x="0" y="2"/>
                      <a:pt x="0" y="1"/>
                      <a:pt x="0" y="1"/>
                    </a:cubicBezTo>
                    <a:cubicBezTo>
                      <a:pt x="1" y="1"/>
                      <a:pt x="1" y="0"/>
                      <a:pt x="2" y="0"/>
                    </a:cubicBezTo>
                    <a:cubicBezTo>
                      <a:pt x="5" y="0"/>
                      <a:pt x="5" y="0"/>
                      <a:pt x="5" y="0"/>
                    </a:cubicBezTo>
                    <a:cubicBezTo>
                      <a:pt x="6" y="0"/>
                      <a:pt x="6" y="1"/>
                      <a:pt x="7" y="1"/>
                    </a:cubicBezTo>
                    <a:cubicBezTo>
                      <a:pt x="7" y="1"/>
                      <a:pt x="8" y="1"/>
                      <a:pt x="8" y="1"/>
                    </a:cubicBezTo>
                    <a:cubicBezTo>
                      <a:pt x="8" y="1"/>
                      <a:pt x="9" y="2"/>
                      <a:pt x="9" y="2"/>
                    </a:cubicBezTo>
                    <a:cubicBezTo>
                      <a:pt x="9" y="2"/>
                      <a:pt x="9" y="3"/>
                      <a:pt x="9" y="4"/>
                    </a:cubicBezTo>
                    <a:cubicBezTo>
                      <a:pt x="15" y="19"/>
                      <a:pt x="15" y="19"/>
                      <a:pt x="15" y="19"/>
                    </a:cubicBezTo>
                    <a:cubicBezTo>
                      <a:pt x="15" y="19"/>
                      <a:pt x="15" y="19"/>
                      <a:pt x="15" y="19"/>
                    </a:cubicBezTo>
                    <a:cubicBezTo>
                      <a:pt x="21" y="4"/>
                      <a:pt x="21" y="4"/>
                      <a:pt x="21" y="4"/>
                    </a:cubicBezTo>
                    <a:cubicBezTo>
                      <a:pt x="21" y="3"/>
                      <a:pt x="21" y="2"/>
                      <a:pt x="22" y="2"/>
                    </a:cubicBezTo>
                    <a:cubicBezTo>
                      <a:pt x="22" y="2"/>
                      <a:pt x="22" y="1"/>
                      <a:pt x="22" y="1"/>
                    </a:cubicBezTo>
                    <a:cubicBezTo>
                      <a:pt x="23" y="1"/>
                      <a:pt x="23" y="1"/>
                      <a:pt x="23" y="1"/>
                    </a:cubicBezTo>
                    <a:cubicBezTo>
                      <a:pt x="24" y="1"/>
                      <a:pt x="24" y="0"/>
                      <a:pt x="25" y="0"/>
                    </a:cubicBezTo>
                    <a:cubicBezTo>
                      <a:pt x="28" y="0"/>
                      <a:pt x="28" y="0"/>
                      <a:pt x="28" y="0"/>
                    </a:cubicBezTo>
                    <a:cubicBezTo>
                      <a:pt x="29" y="0"/>
                      <a:pt x="29" y="1"/>
                      <a:pt x="29" y="1"/>
                    </a:cubicBezTo>
                    <a:cubicBezTo>
                      <a:pt x="30" y="1"/>
                      <a:pt x="30" y="1"/>
                      <a:pt x="30" y="1"/>
                    </a:cubicBezTo>
                    <a:cubicBezTo>
                      <a:pt x="30" y="1"/>
                      <a:pt x="30" y="1"/>
                      <a:pt x="30" y="2"/>
                    </a:cubicBezTo>
                    <a:cubicBezTo>
                      <a:pt x="30" y="2"/>
                      <a:pt x="30" y="2"/>
                      <a:pt x="30" y="3"/>
                    </a:cubicBezTo>
                    <a:lnTo>
                      <a:pt x="30"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66" name="Freeform 8878">
                <a:extLst>
                  <a:ext uri="{FF2B5EF4-FFF2-40B4-BE49-F238E27FC236}">
                    <a16:creationId xmlns:a16="http://schemas.microsoft.com/office/drawing/2014/main" id="{BA12542A-0679-479F-8A4F-311C1DF01C5A}"/>
                  </a:ext>
                </a:extLst>
              </p:cNvPr>
              <p:cNvSpPr>
                <a:spLocks/>
              </p:cNvSpPr>
              <p:nvPr/>
            </p:nvSpPr>
            <p:spPr bwMode="auto">
              <a:xfrm>
                <a:off x="-1203325" y="4565767"/>
                <a:ext cx="39688" cy="52388"/>
              </a:xfrm>
              <a:custGeom>
                <a:avLst/>
                <a:gdLst>
                  <a:gd name="T0" fmla="*/ 15 w 15"/>
                  <a:gd name="T1" fmla="*/ 16 h 20"/>
                  <a:gd name="T2" fmla="*/ 15 w 15"/>
                  <a:gd name="T3" fmla="*/ 17 h 20"/>
                  <a:gd name="T4" fmla="*/ 15 w 15"/>
                  <a:gd name="T5" fmla="*/ 18 h 20"/>
                  <a:gd name="T6" fmla="*/ 15 w 15"/>
                  <a:gd name="T7" fmla="*/ 18 h 20"/>
                  <a:gd name="T8" fmla="*/ 14 w 15"/>
                  <a:gd name="T9" fmla="*/ 19 h 20"/>
                  <a:gd name="T10" fmla="*/ 13 w 15"/>
                  <a:gd name="T11" fmla="*/ 19 h 20"/>
                  <a:gd name="T12" fmla="*/ 12 w 15"/>
                  <a:gd name="T13" fmla="*/ 20 h 20"/>
                  <a:gd name="T14" fmla="*/ 10 w 15"/>
                  <a:gd name="T15" fmla="*/ 20 h 20"/>
                  <a:gd name="T16" fmla="*/ 9 w 15"/>
                  <a:gd name="T17" fmla="*/ 20 h 20"/>
                  <a:gd name="T18" fmla="*/ 5 w 15"/>
                  <a:gd name="T19" fmla="*/ 20 h 20"/>
                  <a:gd name="T20" fmla="*/ 2 w 15"/>
                  <a:gd name="T21" fmla="*/ 18 h 20"/>
                  <a:gd name="T22" fmla="*/ 0 w 15"/>
                  <a:gd name="T23" fmla="*/ 15 h 20"/>
                  <a:gd name="T24" fmla="*/ 0 w 15"/>
                  <a:gd name="T25" fmla="*/ 10 h 20"/>
                  <a:gd name="T26" fmla="*/ 1 w 15"/>
                  <a:gd name="T27" fmla="*/ 6 h 20"/>
                  <a:gd name="T28" fmla="*/ 2 w 15"/>
                  <a:gd name="T29" fmla="*/ 2 h 20"/>
                  <a:gd name="T30" fmla="*/ 5 w 15"/>
                  <a:gd name="T31" fmla="*/ 0 h 20"/>
                  <a:gd name="T32" fmla="*/ 9 w 15"/>
                  <a:gd name="T33" fmla="*/ 0 h 20"/>
                  <a:gd name="T34" fmla="*/ 11 w 15"/>
                  <a:gd name="T35" fmla="*/ 0 h 20"/>
                  <a:gd name="T36" fmla="*/ 12 w 15"/>
                  <a:gd name="T37" fmla="*/ 0 h 20"/>
                  <a:gd name="T38" fmla="*/ 13 w 15"/>
                  <a:gd name="T39" fmla="*/ 1 h 20"/>
                  <a:gd name="T40" fmla="*/ 14 w 15"/>
                  <a:gd name="T41" fmla="*/ 1 h 20"/>
                  <a:gd name="T42" fmla="*/ 14 w 15"/>
                  <a:gd name="T43" fmla="*/ 2 h 20"/>
                  <a:gd name="T44" fmla="*/ 15 w 15"/>
                  <a:gd name="T45" fmla="*/ 2 h 20"/>
                  <a:gd name="T46" fmla="*/ 15 w 15"/>
                  <a:gd name="T47" fmla="*/ 3 h 20"/>
                  <a:gd name="T48" fmla="*/ 15 w 15"/>
                  <a:gd name="T49" fmla="*/ 4 h 20"/>
                  <a:gd name="T50" fmla="*/ 14 w 15"/>
                  <a:gd name="T51" fmla="*/ 5 h 20"/>
                  <a:gd name="T52" fmla="*/ 14 w 15"/>
                  <a:gd name="T53" fmla="*/ 6 h 20"/>
                  <a:gd name="T54" fmla="*/ 13 w 15"/>
                  <a:gd name="T55" fmla="*/ 6 h 20"/>
                  <a:gd name="T56" fmla="*/ 12 w 15"/>
                  <a:gd name="T57" fmla="*/ 5 h 20"/>
                  <a:gd name="T58" fmla="*/ 11 w 15"/>
                  <a:gd name="T59" fmla="*/ 4 h 20"/>
                  <a:gd name="T60" fmla="*/ 9 w 15"/>
                  <a:gd name="T61" fmla="*/ 4 h 20"/>
                  <a:gd name="T62" fmla="*/ 6 w 15"/>
                  <a:gd name="T63" fmla="*/ 6 h 20"/>
                  <a:gd name="T64" fmla="*/ 5 w 15"/>
                  <a:gd name="T65" fmla="*/ 10 h 20"/>
                  <a:gd name="T66" fmla="*/ 5 w 15"/>
                  <a:gd name="T67" fmla="*/ 13 h 20"/>
                  <a:gd name="T68" fmla="*/ 6 w 15"/>
                  <a:gd name="T69" fmla="*/ 15 h 20"/>
                  <a:gd name="T70" fmla="*/ 7 w 15"/>
                  <a:gd name="T71" fmla="*/ 16 h 20"/>
                  <a:gd name="T72" fmla="*/ 9 w 15"/>
                  <a:gd name="T73" fmla="*/ 16 h 20"/>
                  <a:gd name="T74" fmla="*/ 11 w 15"/>
                  <a:gd name="T75" fmla="*/ 16 h 20"/>
                  <a:gd name="T76" fmla="*/ 12 w 15"/>
                  <a:gd name="T77" fmla="*/ 15 h 20"/>
                  <a:gd name="T78" fmla="*/ 13 w 15"/>
                  <a:gd name="T79" fmla="*/ 14 h 20"/>
                  <a:gd name="T80" fmla="*/ 14 w 15"/>
                  <a:gd name="T81" fmla="*/ 14 h 20"/>
                  <a:gd name="T82" fmla="*/ 14 w 15"/>
                  <a:gd name="T83" fmla="*/ 14 h 20"/>
                  <a:gd name="T84" fmla="*/ 15 w 15"/>
                  <a:gd name="T85" fmla="*/ 15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7"/>
                      <a:pt x="15" y="17"/>
                      <a:pt x="15" y="17"/>
                    </a:cubicBezTo>
                    <a:cubicBezTo>
                      <a:pt x="15" y="17"/>
                      <a:pt x="15" y="18"/>
                      <a:pt x="15" y="18"/>
                    </a:cubicBezTo>
                    <a:cubicBezTo>
                      <a:pt x="15" y="18"/>
                      <a:pt x="15" y="18"/>
                      <a:pt x="15" y="18"/>
                    </a:cubicBezTo>
                    <a:cubicBezTo>
                      <a:pt x="14" y="18"/>
                      <a:pt x="14" y="18"/>
                      <a:pt x="14" y="19"/>
                    </a:cubicBezTo>
                    <a:cubicBezTo>
                      <a:pt x="14" y="19"/>
                      <a:pt x="14" y="19"/>
                      <a:pt x="13" y="19"/>
                    </a:cubicBezTo>
                    <a:cubicBezTo>
                      <a:pt x="13" y="19"/>
                      <a:pt x="13" y="20"/>
                      <a:pt x="12" y="20"/>
                    </a:cubicBezTo>
                    <a:cubicBezTo>
                      <a:pt x="11" y="20"/>
                      <a:pt x="11" y="20"/>
                      <a:pt x="10" y="20"/>
                    </a:cubicBezTo>
                    <a:cubicBezTo>
                      <a:pt x="10" y="20"/>
                      <a:pt x="9" y="20"/>
                      <a:pt x="9" y="20"/>
                    </a:cubicBezTo>
                    <a:cubicBezTo>
                      <a:pt x="7" y="20"/>
                      <a:pt x="6" y="20"/>
                      <a:pt x="5" y="20"/>
                    </a:cubicBezTo>
                    <a:cubicBezTo>
                      <a:pt x="4" y="19"/>
                      <a:pt x="3" y="19"/>
                      <a:pt x="2" y="18"/>
                    </a:cubicBezTo>
                    <a:cubicBezTo>
                      <a:pt x="1" y="17"/>
                      <a:pt x="1" y="16"/>
                      <a:pt x="0" y="15"/>
                    </a:cubicBezTo>
                    <a:cubicBezTo>
                      <a:pt x="0" y="13"/>
                      <a:pt x="0" y="12"/>
                      <a:pt x="0" y="10"/>
                    </a:cubicBezTo>
                    <a:cubicBezTo>
                      <a:pt x="0" y="9"/>
                      <a:pt x="0" y="7"/>
                      <a:pt x="1" y="6"/>
                    </a:cubicBezTo>
                    <a:cubicBezTo>
                      <a:pt x="1" y="4"/>
                      <a:pt x="2" y="3"/>
                      <a:pt x="2" y="2"/>
                    </a:cubicBezTo>
                    <a:cubicBezTo>
                      <a:pt x="3" y="2"/>
                      <a:pt x="4" y="1"/>
                      <a:pt x="5" y="0"/>
                    </a:cubicBezTo>
                    <a:cubicBezTo>
                      <a:pt x="6" y="0"/>
                      <a:pt x="8" y="0"/>
                      <a:pt x="9" y="0"/>
                    </a:cubicBezTo>
                    <a:cubicBezTo>
                      <a:pt x="10" y="0"/>
                      <a:pt x="10" y="0"/>
                      <a:pt x="11" y="0"/>
                    </a:cubicBezTo>
                    <a:cubicBezTo>
                      <a:pt x="11" y="0"/>
                      <a:pt x="12" y="0"/>
                      <a:pt x="12" y="0"/>
                    </a:cubicBezTo>
                    <a:cubicBezTo>
                      <a:pt x="13" y="1"/>
                      <a:pt x="13" y="1"/>
                      <a:pt x="13" y="1"/>
                    </a:cubicBezTo>
                    <a:cubicBezTo>
                      <a:pt x="14" y="1"/>
                      <a:pt x="14" y="1"/>
                      <a:pt x="14" y="1"/>
                    </a:cubicBezTo>
                    <a:cubicBezTo>
                      <a:pt x="14" y="2"/>
                      <a:pt x="14" y="2"/>
                      <a:pt x="14" y="2"/>
                    </a:cubicBezTo>
                    <a:cubicBezTo>
                      <a:pt x="14" y="2"/>
                      <a:pt x="15" y="2"/>
                      <a:pt x="15" y="2"/>
                    </a:cubicBezTo>
                    <a:cubicBezTo>
                      <a:pt x="15" y="2"/>
                      <a:pt x="15" y="3"/>
                      <a:pt x="15" y="3"/>
                    </a:cubicBezTo>
                    <a:cubicBezTo>
                      <a:pt x="15" y="3"/>
                      <a:pt x="15" y="3"/>
                      <a:pt x="15" y="4"/>
                    </a:cubicBezTo>
                    <a:cubicBezTo>
                      <a:pt x="15" y="4"/>
                      <a:pt x="15" y="5"/>
                      <a:pt x="14" y="5"/>
                    </a:cubicBezTo>
                    <a:cubicBezTo>
                      <a:pt x="14" y="6"/>
                      <a:pt x="14" y="6"/>
                      <a:pt x="14" y="6"/>
                    </a:cubicBezTo>
                    <a:cubicBezTo>
                      <a:pt x="14" y="6"/>
                      <a:pt x="13" y="6"/>
                      <a:pt x="13" y="6"/>
                    </a:cubicBezTo>
                    <a:cubicBezTo>
                      <a:pt x="13" y="5"/>
                      <a:pt x="13" y="5"/>
                      <a:pt x="12" y="5"/>
                    </a:cubicBezTo>
                    <a:cubicBezTo>
                      <a:pt x="12" y="5"/>
                      <a:pt x="11" y="4"/>
                      <a:pt x="11" y="4"/>
                    </a:cubicBezTo>
                    <a:cubicBezTo>
                      <a:pt x="11" y="4"/>
                      <a:pt x="10" y="4"/>
                      <a:pt x="9" y="4"/>
                    </a:cubicBezTo>
                    <a:cubicBezTo>
                      <a:pt x="8" y="4"/>
                      <a:pt x="7" y="5"/>
                      <a:pt x="6" y="6"/>
                    </a:cubicBezTo>
                    <a:cubicBezTo>
                      <a:pt x="5" y="7"/>
                      <a:pt x="5" y="8"/>
                      <a:pt x="5" y="10"/>
                    </a:cubicBezTo>
                    <a:cubicBezTo>
                      <a:pt x="5" y="11"/>
                      <a:pt x="5" y="12"/>
                      <a:pt x="5" y="13"/>
                    </a:cubicBezTo>
                    <a:cubicBezTo>
                      <a:pt x="6" y="13"/>
                      <a:pt x="6" y="14"/>
                      <a:pt x="6" y="15"/>
                    </a:cubicBezTo>
                    <a:cubicBezTo>
                      <a:pt x="7" y="15"/>
                      <a:pt x="7" y="15"/>
                      <a:pt x="7" y="16"/>
                    </a:cubicBezTo>
                    <a:cubicBezTo>
                      <a:pt x="8" y="16"/>
                      <a:pt x="9" y="16"/>
                      <a:pt x="9" y="16"/>
                    </a:cubicBezTo>
                    <a:cubicBezTo>
                      <a:pt x="10" y="16"/>
                      <a:pt x="11" y="16"/>
                      <a:pt x="11" y="16"/>
                    </a:cubicBezTo>
                    <a:cubicBezTo>
                      <a:pt x="12" y="16"/>
                      <a:pt x="12" y="15"/>
                      <a:pt x="12" y="15"/>
                    </a:cubicBezTo>
                    <a:cubicBezTo>
                      <a:pt x="13" y="15"/>
                      <a:pt x="13" y="15"/>
                      <a:pt x="13" y="14"/>
                    </a:cubicBezTo>
                    <a:cubicBezTo>
                      <a:pt x="14" y="14"/>
                      <a:pt x="14" y="14"/>
                      <a:pt x="14" y="14"/>
                    </a:cubicBezTo>
                    <a:cubicBezTo>
                      <a:pt x="14" y="14"/>
                      <a:pt x="14" y="14"/>
                      <a:pt x="14" y="14"/>
                    </a:cubicBezTo>
                    <a:cubicBezTo>
                      <a:pt x="14"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67" name="Freeform 8879">
                <a:extLst>
                  <a:ext uri="{FF2B5EF4-FFF2-40B4-BE49-F238E27FC236}">
                    <a16:creationId xmlns:a16="http://schemas.microsoft.com/office/drawing/2014/main" id="{2349F13F-26F3-409F-9C55-EE05CD2CCE51}"/>
                  </a:ext>
                </a:extLst>
              </p:cNvPr>
              <p:cNvSpPr>
                <a:spLocks/>
              </p:cNvSpPr>
              <p:nvPr/>
            </p:nvSpPr>
            <p:spPr bwMode="auto">
              <a:xfrm>
                <a:off x="-1152525" y="4548305"/>
                <a:ext cx="38100" cy="69850"/>
              </a:xfrm>
              <a:custGeom>
                <a:avLst/>
                <a:gdLst>
                  <a:gd name="T0" fmla="*/ 14 w 14"/>
                  <a:gd name="T1" fmla="*/ 25 h 27"/>
                  <a:gd name="T2" fmla="*/ 14 w 14"/>
                  <a:gd name="T3" fmla="*/ 26 h 27"/>
                  <a:gd name="T4" fmla="*/ 14 w 14"/>
                  <a:gd name="T5" fmla="*/ 26 h 27"/>
                  <a:gd name="T6" fmla="*/ 14 w 14"/>
                  <a:gd name="T7" fmla="*/ 27 h 27"/>
                  <a:gd name="T8" fmla="*/ 13 w 14"/>
                  <a:gd name="T9" fmla="*/ 27 h 27"/>
                  <a:gd name="T10" fmla="*/ 1 w 14"/>
                  <a:gd name="T11" fmla="*/ 27 h 27"/>
                  <a:gd name="T12" fmla="*/ 0 w 14"/>
                  <a:gd name="T13" fmla="*/ 27 h 27"/>
                  <a:gd name="T14" fmla="*/ 0 w 14"/>
                  <a:gd name="T15" fmla="*/ 25 h 27"/>
                  <a:gd name="T16" fmla="*/ 0 w 14"/>
                  <a:gd name="T17" fmla="*/ 1 h 27"/>
                  <a:gd name="T18" fmla="*/ 0 w 14"/>
                  <a:gd name="T19" fmla="*/ 1 h 27"/>
                  <a:gd name="T20" fmla="*/ 0 w 14"/>
                  <a:gd name="T21" fmla="*/ 1 h 27"/>
                  <a:gd name="T22" fmla="*/ 1 w 14"/>
                  <a:gd name="T23" fmla="*/ 0 h 27"/>
                  <a:gd name="T24" fmla="*/ 2 w 14"/>
                  <a:gd name="T25" fmla="*/ 0 h 27"/>
                  <a:gd name="T26" fmla="*/ 4 w 14"/>
                  <a:gd name="T27" fmla="*/ 0 h 27"/>
                  <a:gd name="T28" fmla="*/ 5 w 14"/>
                  <a:gd name="T29" fmla="*/ 1 h 27"/>
                  <a:gd name="T30" fmla="*/ 5 w 14"/>
                  <a:gd name="T31" fmla="*/ 1 h 27"/>
                  <a:gd name="T32" fmla="*/ 5 w 14"/>
                  <a:gd name="T33" fmla="*/ 1 h 27"/>
                  <a:gd name="T34" fmla="*/ 5 w 14"/>
                  <a:gd name="T35" fmla="*/ 22 h 27"/>
                  <a:gd name="T36" fmla="*/ 13 w 14"/>
                  <a:gd name="T37" fmla="*/ 22 h 27"/>
                  <a:gd name="T38" fmla="*/ 14 w 14"/>
                  <a:gd name="T39" fmla="*/ 23 h 27"/>
                  <a:gd name="T40" fmla="*/ 14 w 14"/>
                  <a:gd name="T41" fmla="*/ 23 h 27"/>
                  <a:gd name="T42" fmla="*/ 14 w 14"/>
                  <a:gd name="T43" fmla="*/ 24 h 27"/>
                  <a:gd name="T44" fmla="*/ 14 w 14"/>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14" y="25"/>
                    </a:moveTo>
                    <a:cubicBezTo>
                      <a:pt x="14" y="25"/>
                      <a:pt x="14" y="25"/>
                      <a:pt x="14" y="26"/>
                    </a:cubicBezTo>
                    <a:cubicBezTo>
                      <a:pt x="14" y="26"/>
                      <a:pt x="14" y="26"/>
                      <a:pt x="14" y="26"/>
                    </a:cubicBezTo>
                    <a:cubicBezTo>
                      <a:pt x="14" y="27"/>
                      <a:pt x="14" y="27"/>
                      <a:pt x="14" y="27"/>
                    </a:cubicBezTo>
                    <a:cubicBezTo>
                      <a:pt x="14" y="27"/>
                      <a:pt x="14" y="27"/>
                      <a:pt x="13" y="27"/>
                    </a:cubicBezTo>
                    <a:cubicBezTo>
                      <a:pt x="1" y="27"/>
                      <a:pt x="1" y="27"/>
                      <a:pt x="1" y="27"/>
                    </a:cubicBezTo>
                    <a:cubicBezTo>
                      <a:pt x="1" y="27"/>
                      <a:pt x="1" y="27"/>
                      <a:pt x="0" y="27"/>
                    </a:cubicBezTo>
                    <a:cubicBezTo>
                      <a:pt x="0" y="26"/>
                      <a:pt x="0" y="26"/>
                      <a:pt x="0" y="25"/>
                    </a:cubicBezTo>
                    <a:cubicBezTo>
                      <a:pt x="0" y="1"/>
                      <a:pt x="0" y="1"/>
                      <a:pt x="0" y="1"/>
                    </a:cubicBezTo>
                    <a:cubicBezTo>
                      <a:pt x="0" y="1"/>
                      <a:pt x="0" y="1"/>
                      <a:pt x="0" y="1"/>
                    </a:cubicBezTo>
                    <a:cubicBezTo>
                      <a:pt x="0" y="1"/>
                      <a:pt x="0" y="1"/>
                      <a:pt x="0" y="1"/>
                    </a:cubicBezTo>
                    <a:cubicBezTo>
                      <a:pt x="1" y="0"/>
                      <a:pt x="1" y="0"/>
                      <a:pt x="1" y="0"/>
                    </a:cubicBezTo>
                    <a:cubicBezTo>
                      <a:pt x="2" y="0"/>
                      <a:pt x="2" y="0"/>
                      <a:pt x="2" y="0"/>
                    </a:cubicBezTo>
                    <a:cubicBezTo>
                      <a:pt x="3" y="0"/>
                      <a:pt x="3" y="0"/>
                      <a:pt x="4" y="0"/>
                    </a:cubicBezTo>
                    <a:cubicBezTo>
                      <a:pt x="4" y="0"/>
                      <a:pt x="4" y="0"/>
                      <a:pt x="5" y="1"/>
                    </a:cubicBezTo>
                    <a:cubicBezTo>
                      <a:pt x="5" y="1"/>
                      <a:pt x="5" y="1"/>
                      <a:pt x="5" y="1"/>
                    </a:cubicBezTo>
                    <a:cubicBezTo>
                      <a:pt x="5" y="1"/>
                      <a:pt x="5" y="1"/>
                      <a:pt x="5" y="1"/>
                    </a:cubicBezTo>
                    <a:cubicBezTo>
                      <a:pt x="5" y="22"/>
                      <a:pt x="5" y="22"/>
                      <a:pt x="5" y="22"/>
                    </a:cubicBezTo>
                    <a:cubicBezTo>
                      <a:pt x="13" y="22"/>
                      <a:pt x="13" y="22"/>
                      <a:pt x="13" y="22"/>
                    </a:cubicBezTo>
                    <a:cubicBezTo>
                      <a:pt x="14" y="22"/>
                      <a:pt x="14" y="23"/>
                      <a:pt x="14" y="23"/>
                    </a:cubicBezTo>
                    <a:cubicBezTo>
                      <a:pt x="14" y="23"/>
                      <a:pt x="14" y="23"/>
                      <a:pt x="14" y="23"/>
                    </a:cubicBezTo>
                    <a:cubicBezTo>
                      <a:pt x="14" y="23"/>
                      <a:pt x="14" y="23"/>
                      <a:pt x="14" y="24"/>
                    </a:cubicBezTo>
                    <a:cubicBezTo>
                      <a:pt x="14" y="24"/>
                      <a:pt x="14" y="24"/>
                      <a:pt x="14"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68" name="Freeform 8880">
                <a:extLst>
                  <a:ext uri="{FF2B5EF4-FFF2-40B4-BE49-F238E27FC236}">
                    <a16:creationId xmlns:a16="http://schemas.microsoft.com/office/drawing/2014/main" id="{F752E2B1-3B52-4C7D-A6B7-5901F6117115}"/>
                  </a:ext>
                </a:extLst>
              </p:cNvPr>
              <p:cNvSpPr>
                <a:spLocks noEditPoints="1"/>
              </p:cNvSpPr>
              <p:nvPr/>
            </p:nvSpPr>
            <p:spPr bwMode="auto">
              <a:xfrm>
                <a:off x="-1109662" y="4565767"/>
                <a:ext cx="47625" cy="52388"/>
              </a:xfrm>
              <a:custGeom>
                <a:avLst/>
                <a:gdLst>
                  <a:gd name="T0" fmla="*/ 18 w 18"/>
                  <a:gd name="T1" fmla="*/ 10 h 20"/>
                  <a:gd name="T2" fmla="*/ 18 w 18"/>
                  <a:gd name="T3" fmla="*/ 11 h 20"/>
                  <a:gd name="T4" fmla="*/ 16 w 18"/>
                  <a:gd name="T5" fmla="*/ 11 h 20"/>
                  <a:gd name="T6" fmla="*/ 5 w 18"/>
                  <a:gd name="T7" fmla="*/ 11 h 20"/>
                  <a:gd name="T8" fmla="*/ 6 w 18"/>
                  <a:gd name="T9" fmla="*/ 14 h 20"/>
                  <a:gd name="T10" fmla="*/ 7 w 18"/>
                  <a:gd name="T11" fmla="*/ 15 h 20"/>
                  <a:gd name="T12" fmla="*/ 8 w 18"/>
                  <a:gd name="T13" fmla="*/ 16 h 20"/>
                  <a:gd name="T14" fmla="*/ 10 w 18"/>
                  <a:gd name="T15" fmla="*/ 17 h 20"/>
                  <a:gd name="T16" fmla="*/ 13 w 18"/>
                  <a:gd name="T17" fmla="*/ 16 h 20"/>
                  <a:gd name="T18" fmla="*/ 14 w 18"/>
                  <a:gd name="T19" fmla="*/ 16 h 20"/>
                  <a:gd name="T20" fmla="*/ 16 w 18"/>
                  <a:gd name="T21" fmla="*/ 15 h 20"/>
                  <a:gd name="T22" fmla="*/ 17 w 18"/>
                  <a:gd name="T23" fmla="*/ 15 h 20"/>
                  <a:gd name="T24" fmla="*/ 17 w 18"/>
                  <a:gd name="T25" fmla="*/ 15 h 20"/>
                  <a:gd name="T26" fmla="*/ 17 w 18"/>
                  <a:gd name="T27" fmla="*/ 16 h 20"/>
                  <a:gd name="T28" fmla="*/ 17 w 18"/>
                  <a:gd name="T29" fmla="*/ 16 h 20"/>
                  <a:gd name="T30" fmla="*/ 17 w 18"/>
                  <a:gd name="T31" fmla="*/ 17 h 20"/>
                  <a:gd name="T32" fmla="*/ 17 w 18"/>
                  <a:gd name="T33" fmla="*/ 18 h 20"/>
                  <a:gd name="T34" fmla="*/ 17 w 18"/>
                  <a:gd name="T35" fmla="*/ 18 h 20"/>
                  <a:gd name="T36" fmla="*/ 17 w 18"/>
                  <a:gd name="T37" fmla="*/ 19 h 20"/>
                  <a:gd name="T38" fmla="*/ 17 w 18"/>
                  <a:gd name="T39" fmla="*/ 19 h 20"/>
                  <a:gd name="T40" fmla="*/ 16 w 18"/>
                  <a:gd name="T41" fmla="*/ 19 h 20"/>
                  <a:gd name="T42" fmla="*/ 15 w 18"/>
                  <a:gd name="T43" fmla="*/ 20 h 20"/>
                  <a:gd name="T44" fmla="*/ 12 w 18"/>
                  <a:gd name="T45" fmla="*/ 20 h 20"/>
                  <a:gd name="T46" fmla="*/ 10 w 18"/>
                  <a:gd name="T47" fmla="*/ 20 h 20"/>
                  <a:gd name="T48" fmla="*/ 6 w 18"/>
                  <a:gd name="T49" fmla="*/ 20 h 20"/>
                  <a:gd name="T50" fmla="*/ 3 w 18"/>
                  <a:gd name="T51" fmla="*/ 18 h 20"/>
                  <a:gd name="T52" fmla="*/ 1 w 18"/>
                  <a:gd name="T53" fmla="*/ 15 h 20"/>
                  <a:gd name="T54" fmla="*/ 0 w 18"/>
                  <a:gd name="T55" fmla="*/ 10 h 20"/>
                  <a:gd name="T56" fmla="*/ 1 w 18"/>
                  <a:gd name="T57" fmla="*/ 6 h 20"/>
                  <a:gd name="T58" fmla="*/ 3 w 18"/>
                  <a:gd name="T59" fmla="*/ 3 h 20"/>
                  <a:gd name="T60" fmla="*/ 6 w 18"/>
                  <a:gd name="T61" fmla="*/ 1 h 20"/>
                  <a:gd name="T62" fmla="*/ 9 w 18"/>
                  <a:gd name="T63" fmla="*/ 0 h 20"/>
                  <a:gd name="T64" fmla="*/ 13 w 18"/>
                  <a:gd name="T65" fmla="*/ 0 h 20"/>
                  <a:gd name="T66" fmla="*/ 16 w 18"/>
                  <a:gd name="T67" fmla="*/ 2 h 20"/>
                  <a:gd name="T68" fmla="*/ 18 w 18"/>
                  <a:gd name="T69" fmla="*/ 5 h 20"/>
                  <a:gd name="T70" fmla="*/ 18 w 18"/>
                  <a:gd name="T71" fmla="*/ 9 h 20"/>
                  <a:gd name="T72" fmla="*/ 18 w 18"/>
                  <a:gd name="T73" fmla="*/ 10 h 20"/>
                  <a:gd name="T74" fmla="*/ 13 w 18"/>
                  <a:gd name="T75" fmla="*/ 8 h 20"/>
                  <a:gd name="T76" fmla="*/ 12 w 18"/>
                  <a:gd name="T77" fmla="*/ 5 h 20"/>
                  <a:gd name="T78" fmla="*/ 9 w 18"/>
                  <a:gd name="T79" fmla="*/ 3 h 20"/>
                  <a:gd name="T80" fmla="*/ 8 w 18"/>
                  <a:gd name="T81" fmla="*/ 4 h 20"/>
                  <a:gd name="T82" fmla="*/ 6 w 18"/>
                  <a:gd name="T83" fmla="*/ 5 h 20"/>
                  <a:gd name="T84" fmla="*/ 6 w 18"/>
                  <a:gd name="T85" fmla="*/ 6 h 20"/>
                  <a:gd name="T86" fmla="*/ 5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10"/>
                    </a:moveTo>
                    <a:cubicBezTo>
                      <a:pt x="18" y="10"/>
                      <a:pt x="18" y="11"/>
                      <a:pt x="18" y="11"/>
                    </a:cubicBezTo>
                    <a:cubicBezTo>
                      <a:pt x="17" y="11"/>
                      <a:pt x="17" y="11"/>
                      <a:pt x="16" y="11"/>
                    </a:cubicBezTo>
                    <a:cubicBezTo>
                      <a:pt x="5" y="11"/>
                      <a:pt x="5" y="11"/>
                      <a:pt x="5" y="11"/>
                    </a:cubicBezTo>
                    <a:cubicBezTo>
                      <a:pt x="5" y="12"/>
                      <a:pt x="5" y="13"/>
                      <a:pt x="6" y="14"/>
                    </a:cubicBezTo>
                    <a:cubicBezTo>
                      <a:pt x="6" y="14"/>
                      <a:pt x="6" y="15"/>
                      <a:pt x="7" y="15"/>
                    </a:cubicBezTo>
                    <a:cubicBezTo>
                      <a:pt x="7" y="16"/>
                      <a:pt x="7" y="16"/>
                      <a:pt x="8" y="16"/>
                    </a:cubicBezTo>
                    <a:cubicBezTo>
                      <a:pt x="9" y="16"/>
                      <a:pt x="9" y="17"/>
                      <a:pt x="10" y="17"/>
                    </a:cubicBezTo>
                    <a:cubicBezTo>
                      <a:pt x="11" y="17"/>
                      <a:pt x="12" y="16"/>
                      <a:pt x="13" y="16"/>
                    </a:cubicBezTo>
                    <a:cubicBezTo>
                      <a:pt x="13" y="16"/>
                      <a:pt x="14" y="16"/>
                      <a:pt x="14" y="16"/>
                    </a:cubicBezTo>
                    <a:cubicBezTo>
                      <a:pt x="15" y="16"/>
                      <a:pt x="15" y="16"/>
                      <a:pt x="16" y="15"/>
                    </a:cubicBezTo>
                    <a:cubicBezTo>
                      <a:pt x="16" y="15"/>
                      <a:pt x="16" y="15"/>
                      <a:pt x="17" y="15"/>
                    </a:cubicBezTo>
                    <a:cubicBezTo>
                      <a:pt x="17" y="15"/>
                      <a:pt x="17" y="15"/>
                      <a:pt x="17" y="15"/>
                    </a:cubicBezTo>
                    <a:cubicBezTo>
                      <a:pt x="17" y="15"/>
                      <a:pt x="17" y="15"/>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8"/>
                      <a:pt x="17" y="19"/>
                      <a:pt x="17" y="19"/>
                    </a:cubicBezTo>
                    <a:cubicBezTo>
                      <a:pt x="17" y="19"/>
                      <a:pt x="17" y="19"/>
                      <a:pt x="17" y="19"/>
                    </a:cubicBezTo>
                    <a:cubicBezTo>
                      <a:pt x="17" y="19"/>
                      <a:pt x="16" y="19"/>
                      <a:pt x="16" y="19"/>
                    </a:cubicBezTo>
                    <a:cubicBezTo>
                      <a:pt x="16" y="19"/>
                      <a:pt x="15" y="20"/>
                      <a:pt x="15" y="20"/>
                    </a:cubicBezTo>
                    <a:cubicBezTo>
                      <a:pt x="14" y="20"/>
                      <a:pt x="13" y="20"/>
                      <a:pt x="12" y="20"/>
                    </a:cubicBezTo>
                    <a:cubicBezTo>
                      <a:pt x="12" y="20"/>
                      <a:pt x="11" y="20"/>
                      <a:pt x="10" y="20"/>
                    </a:cubicBezTo>
                    <a:cubicBezTo>
                      <a:pt x="8" y="20"/>
                      <a:pt x="7" y="20"/>
                      <a:pt x="6" y="20"/>
                    </a:cubicBezTo>
                    <a:cubicBezTo>
                      <a:pt x="4" y="19"/>
                      <a:pt x="3" y="19"/>
                      <a:pt x="3" y="18"/>
                    </a:cubicBezTo>
                    <a:cubicBezTo>
                      <a:pt x="2" y="17"/>
                      <a:pt x="1" y="16"/>
                      <a:pt x="1" y="15"/>
                    </a:cubicBezTo>
                    <a:cubicBezTo>
                      <a:pt x="0" y="14"/>
                      <a:pt x="0" y="12"/>
                      <a:pt x="0" y="10"/>
                    </a:cubicBezTo>
                    <a:cubicBezTo>
                      <a:pt x="0" y="9"/>
                      <a:pt x="0" y="7"/>
                      <a:pt x="1" y="6"/>
                    </a:cubicBezTo>
                    <a:cubicBezTo>
                      <a:pt x="1" y="5"/>
                      <a:pt x="2" y="4"/>
                      <a:pt x="3" y="3"/>
                    </a:cubicBezTo>
                    <a:cubicBezTo>
                      <a:pt x="3" y="2"/>
                      <a:pt x="4" y="1"/>
                      <a:pt x="6" y="1"/>
                    </a:cubicBezTo>
                    <a:cubicBezTo>
                      <a:pt x="7" y="0"/>
                      <a:pt x="8" y="0"/>
                      <a:pt x="9" y="0"/>
                    </a:cubicBezTo>
                    <a:cubicBezTo>
                      <a:pt x="11" y="0"/>
                      <a:pt x="12" y="0"/>
                      <a:pt x="13" y="0"/>
                    </a:cubicBezTo>
                    <a:cubicBezTo>
                      <a:pt x="14" y="1"/>
                      <a:pt x="15" y="2"/>
                      <a:pt x="16" y="2"/>
                    </a:cubicBezTo>
                    <a:cubicBezTo>
                      <a:pt x="17" y="3"/>
                      <a:pt x="17" y="4"/>
                      <a:pt x="18" y="5"/>
                    </a:cubicBezTo>
                    <a:cubicBezTo>
                      <a:pt x="18" y="6"/>
                      <a:pt x="18" y="7"/>
                      <a:pt x="18" y="9"/>
                    </a:cubicBezTo>
                    <a:lnTo>
                      <a:pt x="18" y="10"/>
                    </a:lnTo>
                    <a:close/>
                    <a:moveTo>
                      <a:pt x="13" y="8"/>
                    </a:moveTo>
                    <a:cubicBezTo>
                      <a:pt x="13" y="7"/>
                      <a:pt x="13" y="6"/>
                      <a:pt x="12" y="5"/>
                    </a:cubicBezTo>
                    <a:cubicBezTo>
                      <a:pt x="12" y="4"/>
                      <a:pt x="11" y="3"/>
                      <a:pt x="9" y="3"/>
                    </a:cubicBezTo>
                    <a:cubicBezTo>
                      <a:pt x="9" y="3"/>
                      <a:pt x="8" y="4"/>
                      <a:pt x="8" y="4"/>
                    </a:cubicBezTo>
                    <a:cubicBezTo>
                      <a:pt x="7" y="4"/>
                      <a:pt x="7" y="4"/>
                      <a:pt x="6" y="5"/>
                    </a:cubicBezTo>
                    <a:cubicBezTo>
                      <a:pt x="6" y="5"/>
                      <a:pt x="6" y="6"/>
                      <a:pt x="6"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69" name="Freeform 8881">
                <a:extLst>
                  <a:ext uri="{FF2B5EF4-FFF2-40B4-BE49-F238E27FC236}">
                    <a16:creationId xmlns:a16="http://schemas.microsoft.com/office/drawing/2014/main" id="{BE0F28F6-3C5A-435E-BDF4-654611D31954}"/>
                  </a:ext>
                </a:extLst>
              </p:cNvPr>
              <p:cNvSpPr>
                <a:spLocks noEditPoints="1"/>
              </p:cNvSpPr>
              <p:nvPr/>
            </p:nvSpPr>
            <p:spPr bwMode="auto">
              <a:xfrm>
                <a:off x="-1054100" y="4565767"/>
                <a:ext cx="53975" cy="52388"/>
              </a:xfrm>
              <a:custGeom>
                <a:avLst/>
                <a:gdLst>
                  <a:gd name="T0" fmla="*/ 20 w 20"/>
                  <a:gd name="T1" fmla="*/ 10 h 20"/>
                  <a:gd name="T2" fmla="*/ 19 w 20"/>
                  <a:gd name="T3" fmla="*/ 14 h 20"/>
                  <a:gd name="T4" fmla="*/ 17 w 20"/>
                  <a:gd name="T5" fmla="*/ 17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3 w 20"/>
                  <a:gd name="T21" fmla="*/ 3 h 20"/>
                  <a:gd name="T22" fmla="*/ 6 w 20"/>
                  <a:gd name="T23" fmla="*/ 1 h 20"/>
                  <a:gd name="T24" fmla="*/ 10 w 20"/>
                  <a:gd name="T25" fmla="*/ 0 h 20"/>
                  <a:gd name="T26" fmla="*/ 14 w 20"/>
                  <a:gd name="T27" fmla="*/ 0 h 20"/>
                  <a:gd name="T28" fmla="*/ 17 w 20"/>
                  <a:gd name="T29" fmla="*/ 2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7 w 20"/>
                  <a:gd name="T47" fmla="*/ 6 h 20"/>
                  <a:gd name="T48" fmla="*/ 6 w 20"/>
                  <a:gd name="T49" fmla="*/ 7 h 20"/>
                  <a:gd name="T50" fmla="*/ 5 w 20"/>
                  <a:gd name="T51" fmla="*/ 10 h 20"/>
                  <a:gd name="T52" fmla="*/ 6 w 20"/>
                  <a:gd name="T53" fmla="*/ 13 h 20"/>
                  <a:gd name="T54" fmla="*/ 6 w 20"/>
                  <a:gd name="T55" fmla="*/ 15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20" y="13"/>
                      <a:pt x="19" y="14"/>
                    </a:cubicBezTo>
                    <a:cubicBezTo>
                      <a:pt x="19" y="15"/>
                      <a:pt x="18" y="17"/>
                      <a:pt x="17" y="17"/>
                    </a:cubicBezTo>
                    <a:cubicBezTo>
                      <a:pt x="16" y="18"/>
                      <a:pt x="15" y="19"/>
                      <a:pt x="14" y="20"/>
                    </a:cubicBezTo>
                    <a:cubicBezTo>
                      <a:pt x="13"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3" y="3"/>
                    </a:cubicBezTo>
                    <a:cubicBezTo>
                      <a:pt x="3" y="2"/>
                      <a:pt x="5" y="1"/>
                      <a:pt x="6" y="1"/>
                    </a:cubicBezTo>
                    <a:cubicBezTo>
                      <a:pt x="7" y="0"/>
                      <a:pt x="8" y="0"/>
                      <a:pt x="10" y="0"/>
                    </a:cubicBezTo>
                    <a:cubicBezTo>
                      <a:pt x="12" y="0"/>
                      <a:pt x="13" y="0"/>
                      <a:pt x="14" y="0"/>
                    </a:cubicBezTo>
                    <a:cubicBezTo>
                      <a:pt x="16" y="1"/>
                      <a:pt x="17" y="2"/>
                      <a:pt x="17" y="2"/>
                    </a:cubicBezTo>
                    <a:cubicBezTo>
                      <a:pt x="18" y="3"/>
                      <a:pt x="19" y="4"/>
                      <a:pt x="19" y="6"/>
                    </a:cubicBezTo>
                    <a:cubicBezTo>
                      <a:pt x="20" y="7"/>
                      <a:pt x="20" y="8"/>
                      <a:pt x="20" y="10"/>
                    </a:cubicBezTo>
                    <a:close/>
                    <a:moveTo>
                      <a:pt x="14" y="10"/>
                    </a:moveTo>
                    <a:cubicBezTo>
                      <a:pt x="14" y="9"/>
                      <a:pt x="14" y="8"/>
                      <a:pt x="14" y="8"/>
                    </a:cubicBezTo>
                    <a:cubicBezTo>
                      <a:pt x="14" y="7"/>
                      <a:pt x="14" y="6"/>
                      <a:pt x="13" y="6"/>
                    </a:cubicBezTo>
                    <a:cubicBezTo>
                      <a:pt x="13" y="5"/>
                      <a:pt x="13" y="5"/>
                      <a:pt x="12" y="4"/>
                    </a:cubicBezTo>
                    <a:cubicBezTo>
                      <a:pt x="12" y="4"/>
                      <a:pt x="11" y="4"/>
                      <a:pt x="10" y="4"/>
                    </a:cubicBezTo>
                    <a:cubicBezTo>
                      <a:pt x="9" y="4"/>
                      <a:pt x="9" y="4"/>
                      <a:pt x="8" y="4"/>
                    </a:cubicBezTo>
                    <a:cubicBezTo>
                      <a:pt x="7" y="5"/>
                      <a:pt x="7" y="5"/>
                      <a:pt x="7" y="6"/>
                    </a:cubicBezTo>
                    <a:cubicBezTo>
                      <a:pt x="6" y="6"/>
                      <a:pt x="6" y="7"/>
                      <a:pt x="6" y="7"/>
                    </a:cubicBezTo>
                    <a:cubicBezTo>
                      <a:pt x="6" y="8"/>
                      <a:pt x="5" y="9"/>
                      <a:pt x="5" y="10"/>
                    </a:cubicBezTo>
                    <a:cubicBezTo>
                      <a:pt x="5" y="11"/>
                      <a:pt x="6" y="12"/>
                      <a:pt x="6" y="13"/>
                    </a:cubicBezTo>
                    <a:cubicBezTo>
                      <a:pt x="6" y="13"/>
                      <a:pt x="6" y="14"/>
                      <a:pt x="6" y="15"/>
                    </a:cubicBezTo>
                    <a:cubicBezTo>
                      <a:pt x="7" y="15"/>
                      <a:pt x="7" y="16"/>
                      <a:pt x="8" y="16"/>
                    </a:cubicBezTo>
                    <a:cubicBezTo>
                      <a:pt x="8" y="16"/>
                      <a:pt x="9" y="16"/>
                      <a:pt x="10" y="16"/>
                    </a:cubicBezTo>
                    <a:cubicBezTo>
                      <a:pt x="11" y="16"/>
                      <a:pt x="11" y="16"/>
                      <a:pt x="12" y="16"/>
                    </a:cubicBezTo>
                    <a:cubicBezTo>
                      <a:pt x="13" y="16"/>
                      <a:pt x="13" y="15"/>
                      <a:pt x="13" y="15"/>
                    </a:cubicBezTo>
                    <a:cubicBezTo>
                      <a:pt x="14"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70" name="Freeform 8882">
                <a:extLst>
                  <a:ext uri="{FF2B5EF4-FFF2-40B4-BE49-F238E27FC236}">
                    <a16:creationId xmlns:a16="http://schemas.microsoft.com/office/drawing/2014/main" id="{F55939E1-5758-48C3-874E-6F3DB2F8277E}"/>
                  </a:ext>
                </a:extLst>
              </p:cNvPr>
              <p:cNvSpPr>
                <a:spLocks noEditPoints="1"/>
              </p:cNvSpPr>
              <p:nvPr/>
            </p:nvSpPr>
            <p:spPr bwMode="auto">
              <a:xfrm>
                <a:off x="-992187" y="4545130"/>
                <a:ext cx="47625" cy="73025"/>
              </a:xfrm>
              <a:custGeom>
                <a:avLst/>
                <a:gdLst>
                  <a:gd name="T0" fmla="*/ 18 w 18"/>
                  <a:gd name="T1" fmla="*/ 27 h 28"/>
                  <a:gd name="T2" fmla="*/ 18 w 18"/>
                  <a:gd name="T3" fmla="*/ 28 h 28"/>
                  <a:gd name="T4" fmla="*/ 18 w 18"/>
                  <a:gd name="T5" fmla="*/ 28 h 28"/>
                  <a:gd name="T6" fmla="*/ 17 w 18"/>
                  <a:gd name="T7" fmla="*/ 28 h 28"/>
                  <a:gd name="T8" fmla="*/ 16 w 18"/>
                  <a:gd name="T9" fmla="*/ 28 h 28"/>
                  <a:gd name="T10" fmla="*/ 15 w 18"/>
                  <a:gd name="T11" fmla="*/ 28 h 28"/>
                  <a:gd name="T12" fmla="*/ 14 w 18"/>
                  <a:gd name="T13" fmla="*/ 28 h 28"/>
                  <a:gd name="T14" fmla="*/ 14 w 18"/>
                  <a:gd name="T15" fmla="*/ 28 h 28"/>
                  <a:gd name="T16" fmla="*/ 14 w 18"/>
                  <a:gd name="T17" fmla="*/ 27 h 28"/>
                  <a:gd name="T18" fmla="*/ 14 w 18"/>
                  <a:gd name="T19" fmla="*/ 25 h 28"/>
                  <a:gd name="T20" fmla="*/ 11 w 18"/>
                  <a:gd name="T21" fmla="*/ 28 h 28"/>
                  <a:gd name="T22" fmla="*/ 7 w 18"/>
                  <a:gd name="T23" fmla="*/ 28 h 28"/>
                  <a:gd name="T24" fmla="*/ 4 w 18"/>
                  <a:gd name="T25" fmla="*/ 28 h 28"/>
                  <a:gd name="T26" fmla="*/ 1 w 18"/>
                  <a:gd name="T27" fmla="*/ 25 h 28"/>
                  <a:gd name="T28" fmla="*/ 0 w 18"/>
                  <a:gd name="T29" fmla="*/ 22 h 28"/>
                  <a:gd name="T30" fmla="*/ 0 w 18"/>
                  <a:gd name="T31" fmla="*/ 18 h 28"/>
                  <a:gd name="T32" fmla="*/ 0 w 18"/>
                  <a:gd name="T33" fmla="*/ 14 h 28"/>
                  <a:gd name="T34" fmla="*/ 2 w 18"/>
                  <a:gd name="T35" fmla="*/ 11 h 28"/>
                  <a:gd name="T36" fmla="*/ 4 w 18"/>
                  <a:gd name="T37" fmla="*/ 9 h 28"/>
                  <a:gd name="T38" fmla="*/ 8 w 18"/>
                  <a:gd name="T39" fmla="*/ 8 h 28"/>
                  <a:gd name="T40" fmla="*/ 11 w 18"/>
                  <a:gd name="T41" fmla="*/ 8 h 28"/>
                  <a:gd name="T42" fmla="*/ 13 w 18"/>
                  <a:gd name="T43" fmla="*/ 10 h 28"/>
                  <a:gd name="T44" fmla="*/ 13 w 18"/>
                  <a:gd name="T45" fmla="*/ 0 h 28"/>
                  <a:gd name="T46" fmla="*/ 13 w 18"/>
                  <a:gd name="T47" fmla="*/ 0 h 28"/>
                  <a:gd name="T48" fmla="*/ 14 w 18"/>
                  <a:gd name="T49" fmla="*/ 0 h 28"/>
                  <a:gd name="T50" fmla="*/ 14 w 18"/>
                  <a:gd name="T51" fmla="*/ 0 h 28"/>
                  <a:gd name="T52" fmla="*/ 16 w 18"/>
                  <a:gd name="T53" fmla="*/ 0 h 28"/>
                  <a:gd name="T54" fmla="*/ 17 w 18"/>
                  <a:gd name="T55" fmla="*/ 0 h 28"/>
                  <a:gd name="T56" fmla="*/ 18 w 18"/>
                  <a:gd name="T57" fmla="*/ 0 h 28"/>
                  <a:gd name="T58" fmla="*/ 18 w 18"/>
                  <a:gd name="T59" fmla="*/ 0 h 28"/>
                  <a:gd name="T60" fmla="*/ 18 w 18"/>
                  <a:gd name="T61" fmla="*/ 0 h 28"/>
                  <a:gd name="T62" fmla="*/ 18 w 18"/>
                  <a:gd name="T63" fmla="*/ 27 h 28"/>
                  <a:gd name="T64" fmla="*/ 13 w 18"/>
                  <a:gd name="T65" fmla="*/ 15 h 28"/>
                  <a:gd name="T66" fmla="*/ 11 w 18"/>
                  <a:gd name="T67" fmla="*/ 13 h 28"/>
                  <a:gd name="T68" fmla="*/ 9 w 18"/>
                  <a:gd name="T69" fmla="*/ 12 h 28"/>
                  <a:gd name="T70" fmla="*/ 7 w 18"/>
                  <a:gd name="T71" fmla="*/ 13 h 28"/>
                  <a:gd name="T72" fmla="*/ 6 w 18"/>
                  <a:gd name="T73" fmla="*/ 14 h 28"/>
                  <a:gd name="T74" fmla="*/ 5 w 18"/>
                  <a:gd name="T75" fmla="*/ 16 h 28"/>
                  <a:gd name="T76" fmla="*/ 5 w 18"/>
                  <a:gd name="T77" fmla="*/ 18 h 28"/>
                  <a:gd name="T78" fmla="*/ 5 w 18"/>
                  <a:gd name="T79" fmla="*/ 20 h 28"/>
                  <a:gd name="T80" fmla="*/ 6 w 18"/>
                  <a:gd name="T81" fmla="*/ 22 h 28"/>
                  <a:gd name="T82" fmla="*/ 7 w 18"/>
                  <a:gd name="T83" fmla="*/ 24 h 28"/>
                  <a:gd name="T84" fmla="*/ 9 w 18"/>
                  <a:gd name="T85" fmla="*/ 24 h 28"/>
                  <a:gd name="T86" fmla="*/ 10 w 18"/>
                  <a:gd name="T87" fmla="*/ 24 h 28"/>
                  <a:gd name="T88" fmla="*/ 11 w 18"/>
                  <a:gd name="T89" fmla="*/ 23 h 28"/>
                  <a:gd name="T90" fmla="*/ 12 w 18"/>
                  <a:gd name="T91" fmla="*/ 22 h 28"/>
                  <a:gd name="T92" fmla="*/ 13 w 18"/>
                  <a:gd name="T93" fmla="*/ 21 h 28"/>
                  <a:gd name="T94" fmla="*/ 13 w 18"/>
                  <a:gd name="T9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8">
                    <a:moveTo>
                      <a:pt x="18" y="27"/>
                    </a:moveTo>
                    <a:cubicBezTo>
                      <a:pt x="18" y="27"/>
                      <a:pt x="18" y="28"/>
                      <a:pt x="18" y="28"/>
                    </a:cubicBezTo>
                    <a:cubicBezTo>
                      <a:pt x="18" y="28"/>
                      <a:pt x="18" y="28"/>
                      <a:pt x="18" y="28"/>
                    </a:cubicBezTo>
                    <a:cubicBezTo>
                      <a:pt x="17" y="28"/>
                      <a:pt x="17" y="28"/>
                      <a:pt x="17" y="28"/>
                    </a:cubicBezTo>
                    <a:cubicBezTo>
                      <a:pt x="17" y="28"/>
                      <a:pt x="16" y="28"/>
                      <a:pt x="16" y="28"/>
                    </a:cubicBezTo>
                    <a:cubicBezTo>
                      <a:pt x="16" y="28"/>
                      <a:pt x="15" y="28"/>
                      <a:pt x="15" y="28"/>
                    </a:cubicBezTo>
                    <a:cubicBezTo>
                      <a:pt x="15" y="28"/>
                      <a:pt x="14" y="28"/>
                      <a:pt x="14" y="28"/>
                    </a:cubicBezTo>
                    <a:cubicBezTo>
                      <a:pt x="14" y="28"/>
                      <a:pt x="14" y="28"/>
                      <a:pt x="14" y="28"/>
                    </a:cubicBezTo>
                    <a:cubicBezTo>
                      <a:pt x="14" y="28"/>
                      <a:pt x="14" y="27"/>
                      <a:pt x="14" y="27"/>
                    </a:cubicBezTo>
                    <a:cubicBezTo>
                      <a:pt x="14" y="25"/>
                      <a:pt x="14" y="25"/>
                      <a:pt x="14" y="25"/>
                    </a:cubicBezTo>
                    <a:cubicBezTo>
                      <a:pt x="13" y="26"/>
                      <a:pt x="12" y="27"/>
                      <a:pt x="11" y="28"/>
                    </a:cubicBezTo>
                    <a:cubicBezTo>
                      <a:pt x="10" y="28"/>
                      <a:pt x="9" y="28"/>
                      <a:pt x="7" y="28"/>
                    </a:cubicBezTo>
                    <a:cubicBezTo>
                      <a:pt x="6" y="28"/>
                      <a:pt x="5" y="28"/>
                      <a:pt x="4" y="28"/>
                    </a:cubicBezTo>
                    <a:cubicBezTo>
                      <a:pt x="3" y="27"/>
                      <a:pt x="2" y="26"/>
                      <a:pt x="1" y="25"/>
                    </a:cubicBezTo>
                    <a:cubicBezTo>
                      <a:pt x="1" y="24"/>
                      <a:pt x="0" y="23"/>
                      <a:pt x="0" y="22"/>
                    </a:cubicBezTo>
                    <a:cubicBezTo>
                      <a:pt x="0" y="21"/>
                      <a:pt x="0" y="20"/>
                      <a:pt x="0" y="18"/>
                    </a:cubicBezTo>
                    <a:cubicBezTo>
                      <a:pt x="0" y="17"/>
                      <a:pt x="0" y="15"/>
                      <a:pt x="0" y="14"/>
                    </a:cubicBezTo>
                    <a:cubicBezTo>
                      <a:pt x="1" y="13"/>
                      <a:pt x="1" y="12"/>
                      <a:pt x="2" y="11"/>
                    </a:cubicBezTo>
                    <a:cubicBezTo>
                      <a:pt x="2" y="10"/>
                      <a:pt x="3" y="9"/>
                      <a:pt x="4" y="9"/>
                    </a:cubicBezTo>
                    <a:cubicBezTo>
                      <a:pt x="5" y="8"/>
                      <a:pt x="6" y="8"/>
                      <a:pt x="8" y="8"/>
                    </a:cubicBezTo>
                    <a:cubicBezTo>
                      <a:pt x="9" y="8"/>
                      <a:pt x="10" y="8"/>
                      <a:pt x="11" y="8"/>
                    </a:cubicBezTo>
                    <a:cubicBezTo>
                      <a:pt x="11" y="9"/>
                      <a:pt x="12" y="9"/>
                      <a:pt x="13" y="10"/>
                    </a:cubicBezTo>
                    <a:cubicBezTo>
                      <a:pt x="13" y="0"/>
                      <a:pt x="13" y="0"/>
                      <a:pt x="13" y="0"/>
                    </a:cubicBezTo>
                    <a:cubicBezTo>
                      <a:pt x="13" y="0"/>
                      <a:pt x="13" y="0"/>
                      <a:pt x="13" y="0"/>
                    </a:cubicBezTo>
                    <a:cubicBezTo>
                      <a:pt x="13" y="0"/>
                      <a:pt x="13" y="0"/>
                      <a:pt x="14" y="0"/>
                    </a:cubicBezTo>
                    <a:cubicBezTo>
                      <a:pt x="14" y="0"/>
                      <a:pt x="14" y="0"/>
                      <a:pt x="14" y="0"/>
                    </a:cubicBezTo>
                    <a:cubicBezTo>
                      <a:pt x="15" y="0"/>
                      <a:pt x="15" y="0"/>
                      <a:pt x="16" y="0"/>
                    </a:cubicBezTo>
                    <a:cubicBezTo>
                      <a:pt x="16" y="0"/>
                      <a:pt x="16" y="0"/>
                      <a:pt x="17" y="0"/>
                    </a:cubicBezTo>
                    <a:cubicBezTo>
                      <a:pt x="17" y="0"/>
                      <a:pt x="17" y="0"/>
                      <a:pt x="18" y="0"/>
                    </a:cubicBezTo>
                    <a:cubicBezTo>
                      <a:pt x="18" y="0"/>
                      <a:pt x="18" y="0"/>
                      <a:pt x="18" y="0"/>
                    </a:cubicBezTo>
                    <a:cubicBezTo>
                      <a:pt x="18" y="0"/>
                      <a:pt x="18" y="0"/>
                      <a:pt x="18" y="0"/>
                    </a:cubicBezTo>
                    <a:lnTo>
                      <a:pt x="18" y="27"/>
                    </a:lnTo>
                    <a:close/>
                    <a:moveTo>
                      <a:pt x="13" y="15"/>
                    </a:moveTo>
                    <a:cubicBezTo>
                      <a:pt x="12" y="14"/>
                      <a:pt x="12" y="13"/>
                      <a:pt x="11" y="13"/>
                    </a:cubicBezTo>
                    <a:cubicBezTo>
                      <a:pt x="10" y="12"/>
                      <a:pt x="9" y="12"/>
                      <a:pt x="9" y="12"/>
                    </a:cubicBezTo>
                    <a:cubicBezTo>
                      <a:pt x="8" y="12"/>
                      <a:pt x="8" y="12"/>
                      <a:pt x="7" y="13"/>
                    </a:cubicBezTo>
                    <a:cubicBezTo>
                      <a:pt x="7" y="13"/>
                      <a:pt x="6" y="13"/>
                      <a:pt x="6" y="14"/>
                    </a:cubicBezTo>
                    <a:cubicBezTo>
                      <a:pt x="6" y="15"/>
                      <a:pt x="5" y="15"/>
                      <a:pt x="5" y="16"/>
                    </a:cubicBezTo>
                    <a:cubicBezTo>
                      <a:pt x="5" y="17"/>
                      <a:pt x="5" y="17"/>
                      <a:pt x="5" y="18"/>
                    </a:cubicBezTo>
                    <a:cubicBezTo>
                      <a:pt x="5" y="19"/>
                      <a:pt x="5" y="20"/>
                      <a:pt x="5" y="20"/>
                    </a:cubicBezTo>
                    <a:cubicBezTo>
                      <a:pt x="5" y="21"/>
                      <a:pt x="5" y="22"/>
                      <a:pt x="6" y="22"/>
                    </a:cubicBezTo>
                    <a:cubicBezTo>
                      <a:pt x="6" y="23"/>
                      <a:pt x="6" y="23"/>
                      <a:pt x="7" y="24"/>
                    </a:cubicBezTo>
                    <a:cubicBezTo>
                      <a:pt x="7" y="24"/>
                      <a:pt x="8" y="24"/>
                      <a:pt x="9" y="24"/>
                    </a:cubicBezTo>
                    <a:cubicBezTo>
                      <a:pt x="9" y="24"/>
                      <a:pt x="9" y="24"/>
                      <a:pt x="10" y="24"/>
                    </a:cubicBezTo>
                    <a:cubicBezTo>
                      <a:pt x="10" y="24"/>
                      <a:pt x="10" y="24"/>
                      <a:pt x="11" y="23"/>
                    </a:cubicBezTo>
                    <a:cubicBezTo>
                      <a:pt x="11" y="23"/>
                      <a:pt x="11" y="23"/>
                      <a:pt x="12" y="22"/>
                    </a:cubicBezTo>
                    <a:cubicBezTo>
                      <a:pt x="12" y="22"/>
                      <a:pt x="13"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17" name="Group 9616">
              <a:extLst>
                <a:ext uri="{FF2B5EF4-FFF2-40B4-BE49-F238E27FC236}">
                  <a16:creationId xmlns:a16="http://schemas.microsoft.com/office/drawing/2014/main" id="{E56E4C03-9141-4E3F-85CF-C49A9906C5B5}"/>
                </a:ext>
              </a:extLst>
            </p:cNvPr>
            <p:cNvGrpSpPr/>
            <p:nvPr/>
          </p:nvGrpSpPr>
          <p:grpSpPr>
            <a:xfrm>
              <a:off x="2728959" y="4970084"/>
              <a:ext cx="263180" cy="63332"/>
              <a:chOff x="-890587" y="4597517"/>
              <a:chExt cx="296863" cy="71438"/>
            </a:xfrm>
          </p:grpSpPr>
          <p:sp>
            <p:nvSpPr>
              <p:cNvPr id="8671" name="Freeform 8883">
                <a:extLst>
                  <a:ext uri="{FF2B5EF4-FFF2-40B4-BE49-F238E27FC236}">
                    <a16:creationId xmlns:a16="http://schemas.microsoft.com/office/drawing/2014/main" id="{ED0F0D7E-5DDE-4CF8-B620-40A397024B1C}"/>
                  </a:ext>
                </a:extLst>
              </p:cNvPr>
              <p:cNvSpPr>
                <a:spLocks/>
              </p:cNvSpPr>
              <p:nvPr/>
            </p:nvSpPr>
            <p:spPr bwMode="auto">
              <a:xfrm>
                <a:off x="-890587" y="4597517"/>
                <a:ext cx="52388" cy="71438"/>
              </a:xfrm>
              <a:custGeom>
                <a:avLst/>
                <a:gdLst>
                  <a:gd name="T0" fmla="*/ 20 w 20"/>
                  <a:gd name="T1" fmla="*/ 23 h 27"/>
                  <a:gd name="T2" fmla="*/ 20 w 20"/>
                  <a:gd name="T3" fmla="*/ 24 h 27"/>
                  <a:gd name="T4" fmla="*/ 20 w 20"/>
                  <a:gd name="T5" fmla="*/ 24 h 27"/>
                  <a:gd name="T6" fmla="*/ 19 w 20"/>
                  <a:gd name="T7" fmla="*/ 24 h 27"/>
                  <a:gd name="T8" fmla="*/ 19 w 20"/>
                  <a:gd name="T9" fmla="*/ 25 h 27"/>
                  <a:gd name="T10" fmla="*/ 18 w 20"/>
                  <a:gd name="T11" fmla="*/ 25 h 27"/>
                  <a:gd name="T12" fmla="*/ 17 w 20"/>
                  <a:gd name="T13" fmla="*/ 26 h 27"/>
                  <a:gd name="T14" fmla="*/ 14 w 20"/>
                  <a:gd name="T15" fmla="*/ 26 h 27"/>
                  <a:gd name="T16" fmla="*/ 12 w 20"/>
                  <a:gd name="T17" fmla="*/ 27 h 27"/>
                  <a:gd name="T18" fmla="*/ 7 w 20"/>
                  <a:gd name="T19" fmla="*/ 26 h 27"/>
                  <a:gd name="T20" fmla="*/ 3 w 20"/>
                  <a:gd name="T21" fmla="*/ 23 h 27"/>
                  <a:gd name="T22" fmla="*/ 1 w 20"/>
                  <a:gd name="T23" fmla="*/ 19 h 27"/>
                  <a:gd name="T24" fmla="*/ 0 w 20"/>
                  <a:gd name="T25" fmla="*/ 13 h 27"/>
                  <a:gd name="T26" fmla="*/ 1 w 20"/>
                  <a:gd name="T27" fmla="*/ 8 h 27"/>
                  <a:gd name="T28" fmla="*/ 3 w 20"/>
                  <a:gd name="T29" fmla="*/ 3 h 27"/>
                  <a:gd name="T30" fmla="*/ 7 w 20"/>
                  <a:gd name="T31" fmla="*/ 1 h 27"/>
                  <a:gd name="T32" fmla="*/ 12 w 20"/>
                  <a:gd name="T33" fmla="*/ 0 h 27"/>
                  <a:gd name="T34" fmla="*/ 14 w 20"/>
                  <a:gd name="T35" fmla="*/ 0 h 27"/>
                  <a:gd name="T36" fmla="*/ 16 w 20"/>
                  <a:gd name="T37" fmla="*/ 0 h 27"/>
                  <a:gd name="T38" fmla="*/ 18 w 20"/>
                  <a:gd name="T39" fmla="*/ 1 h 27"/>
                  <a:gd name="T40" fmla="*/ 19 w 20"/>
                  <a:gd name="T41" fmla="*/ 1 h 27"/>
                  <a:gd name="T42" fmla="*/ 19 w 20"/>
                  <a:gd name="T43" fmla="*/ 2 h 27"/>
                  <a:gd name="T44" fmla="*/ 19 w 20"/>
                  <a:gd name="T45" fmla="*/ 2 h 27"/>
                  <a:gd name="T46" fmla="*/ 20 w 20"/>
                  <a:gd name="T47" fmla="*/ 3 h 27"/>
                  <a:gd name="T48" fmla="*/ 20 w 20"/>
                  <a:gd name="T49" fmla="*/ 4 h 27"/>
                  <a:gd name="T50" fmla="*/ 20 w 20"/>
                  <a:gd name="T51" fmla="*/ 4 h 27"/>
                  <a:gd name="T52" fmla="*/ 19 w 20"/>
                  <a:gd name="T53" fmla="*/ 5 h 27"/>
                  <a:gd name="T54" fmla="*/ 19 w 20"/>
                  <a:gd name="T55" fmla="*/ 5 h 27"/>
                  <a:gd name="T56" fmla="*/ 19 w 20"/>
                  <a:gd name="T57" fmla="*/ 5 h 27"/>
                  <a:gd name="T58" fmla="*/ 18 w 20"/>
                  <a:gd name="T59" fmla="*/ 5 h 27"/>
                  <a:gd name="T60" fmla="*/ 17 w 20"/>
                  <a:gd name="T61" fmla="*/ 4 h 27"/>
                  <a:gd name="T62" fmla="*/ 15 w 20"/>
                  <a:gd name="T63" fmla="*/ 4 h 27"/>
                  <a:gd name="T64" fmla="*/ 13 w 20"/>
                  <a:gd name="T65" fmla="*/ 4 h 27"/>
                  <a:gd name="T66" fmla="*/ 10 w 20"/>
                  <a:gd name="T67" fmla="*/ 4 h 27"/>
                  <a:gd name="T68" fmla="*/ 8 w 20"/>
                  <a:gd name="T69" fmla="*/ 6 h 27"/>
                  <a:gd name="T70" fmla="*/ 6 w 20"/>
                  <a:gd name="T71" fmla="*/ 9 h 27"/>
                  <a:gd name="T72" fmla="*/ 6 w 20"/>
                  <a:gd name="T73" fmla="*/ 13 h 27"/>
                  <a:gd name="T74" fmla="*/ 6 w 20"/>
                  <a:gd name="T75" fmla="*/ 17 h 27"/>
                  <a:gd name="T76" fmla="*/ 8 w 20"/>
                  <a:gd name="T77" fmla="*/ 20 h 27"/>
                  <a:gd name="T78" fmla="*/ 10 w 20"/>
                  <a:gd name="T79" fmla="*/ 22 h 27"/>
                  <a:gd name="T80" fmla="*/ 13 w 20"/>
                  <a:gd name="T81" fmla="*/ 23 h 27"/>
                  <a:gd name="T82" fmla="*/ 15 w 20"/>
                  <a:gd name="T83" fmla="*/ 22 h 27"/>
                  <a:gd name="T84" fmla="*/ 17 w 20"/>
                  <a:gd name="T85" fmla="*/ 22 h 27"/>
                  <a:gd name="T86" fmla="*/ 18 w 20"/>
                  <a:gd name="T87" fmla="*/ 21 h 27"/>
                  <a:gd name="T88" fmla="*/ 19 w 20"/>
                  <a:gd name="T89" fmla="*/ 21 h 27"/>
                  <a:gd name="T90" fmla="*/ 19 w 20"/>
                  <a:gd name="T91" fmla="*/ 21 h 27"/>
                  <a:gd name="T92" fmla="*/ 19 w 20"/>
                  <a:gd name="T93" fmla="*/ 21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3"/>
                      <a:pt x="20" y="23"/>
                      <a:pt x="20" y="24"/>
                    </a:cubicBezTo>
                    <a:cubicBezTo>
                      <a:pt x="20" y="24"/>
                      <a:pt x="20" y="24"/>
                      <a:pt x="20" y="24"/>
                    </a:cubicBezTo>
                    <a:cubicBezTo>
                      <a:pt x="20" y="24"/>
                      <a:pt x="19" y="24"/>
                      <a:pt x="19" y="24"/>
                    </a:cubicBezTo>
                    <a:cubicBezTo>
                      <a:pt x="19" y="25"/>
                      <a:pt x="19" y="25"/>
                      <a:pt x="19" y="25"/>
                    </a:cubicBezTo>
                    <a:cubicBezTo>
                      <a:pt x="19" y="25"/>
                      <a:pt x="19" y="25"/>
                      <a:pt x="18" y="25"/>
                    </a:cubicBezTo>
                    <a:cubicBezTo>
                      <a:pt x="18" y="26"/>
                      <a:pt x="17" y="26"/>
                      <a:pt x="17" y="26"/>
                    </a:cubicBezTo>
                    <a:cubicBezTo>
                      <a:pt x="16" y="26"/>
                      <a:pt x="15" y="26"/>
                      <a:pt x="14" y="26"/>
                    </a:cubicBezTo>
                    <a:cubicBezTo>
                      <a:pt x="14" y="27"/>
                      <a:pt x="13" y="27"/>
                      <a:pt x="12" y="27"/>
                    </a:cubicBezTo>
                    <a:cubicBezTo>
                      <a:pt x="10" y="27"/>
                      <a:pt x="8" y="26"/>
                      <a:pt x="7" y="26"/>
                    </a:cubicBezTo>
                    <a:cubicBezTo>
                      <a:pt x="5" y="25"/>
                      <a:pt x="4" y="24"/>
                      <a:pt x="3" y="23"/>
                    </a:cubicBezTo>
                    <a:cubicBezTo>
                      <a:pt x="2" y="22"/>
                      <a:pt x="1" y="21"/>
                      <a:pt x="1" y="19"/>
                    </a:cubicBezTo>
                    <a:cubicBezTo>
                      <a:pt x="0" y="18"/>
                      <a:pt x="0" y="16"/>
                      <a:pt x="0" y="13"/>
                    </a:cubicBezTo>
                    <a:cubicBezTo>
                      <a:pt x="0" y="11"/>
                      <a:pt x="0" y="9"/>
                      <a:pt x="1" y="8"/>
                    </a:cubicBezTo>
                    <a:cubicBezTo>
                      <a:pt x="1" y="6"/>
                      <a:pt x="2" y="4"/>
                      <a:pt x="3" y="3"/>
                    </a:cubicBezTo>
                    <a:cubicBezTo>
                      <a:pt x="4" y="2"/>
                      <a:pt x="6" y="1"/>
                      <a:pt x="7" y="1"/>
                    </a:cubicBezTo>
                    <a:cubicBezTo>
                      <a:pt x="9" y="0"/>
                      <a:pt x="10" y="0"/>
                      <a:pt x="12" y="0"/>
                    </a:cubicBezTo>
                    <a:cubicBezTo>
                      <a:pt x="13" y="0"/>
                      <a:pt x="14" y="0"/>
                      <a:pt x="14" y="0"/>
                    </a:cubicBezTo>
                    <a:cubicBezTo>
                      <a:pt x="15" y="0"/>
                      <a:pt x="16" y="0"/>
                      <a:pt x="16" y="0"/>
                    </a:cubicBezTo>
                    <a:cubicBezTo>
                      <a:pt x="17" y="0"/>
                      <a:pt x="17" y="1"/>
                      <a:pt x="18" y="1"/>
                    </a:cubicBezTo>
                    <a:cubicBezTo>
                      <a:pt x="18" y="1"/>
                      <a:pt x="19" y="1"/>
                      <a:pt x="19" y="1"/>
                    </a:cubicBezTo>
                    <a:cubicBezTo>
                      <a:pt x="19" y="2"/>
                      <a:pt x="19" y="2"/>
                      <a:pt x="19" y="2"/>
                    </a:cubicBezTo>
                    <a:cubicBezTo>
                      <a:pt x="19" y="2"/>
                      <a:pt x="19" y="2"/>
                      <a:pt x="19" y="2"/>
                    </a:cubicBezTo>
                    <a:cubicBezTo>
                      <a:pt x="20" y="2"/>
                      <a:pt x="20" y="3"/>
                      <a:pt x="20" y="3"/>
                    </a:cubicBezTo>
                    <a:cubicBezTo>
                      <a:pt x="20" y="3"/>
                      <a:pt x="20" y="3"/>
                      <a:pt x="20" y="4"/>
                    </a:cubicBezTo>
                    <a:cubicBezTo>
                      <a:pt x="20" y="4"/>
                      <a:pt x="20" y="4"/>
                      <a:pt x="20" y="4"/>
                    </a:cubicBezTo>
                    <a:cubicBezTo>
                      <a:pt x="20" y="5"/>
                      <a:pt x="19" y="5"/>
                      <a:pt x="19" y="5"/>
                    </a:cubicBezTo>
                    <a:cubicBezTo>
                      <a:pt x="19" y="5"/>
                      <a:pt x="19" y="5"/>
                      <a:pt x="19" y="5"/>
                    </a:cubicBezTo>
                    <a:cubicBezTo>
                      <a:pt x="19" y="5"/>
                      <a:pt x="19" y="5"/>
                      <a:pt x="19" y="5"/>
                    </a:cubicBezTo>
                    <a:cubicBezTo>
                      <a:pt x="19" y="5"/>
                      <a:pt x="18" y="5"/>
                      <a:pt x="18" y="5"/>
                    </a:cubicBezTo>
                    <a:cubicBezTo>
                      <a:pt x="18" y="5"/>
                      <a:pt x="17" y="5"/>
                      <a:pt x="17" y="4"/>
                    </a:cubicBezTo>
                    <a:cubicBezTo>
                      <a:pt x="16" y="4"/>
                      <a:pt x="16" y="4"/>
                      <a:pt x="15" y="4"/>
                    </a:cubicBezTo>
                    <a:cubicBezTo>
                      <a:pt x="14" y="4"/>
                      <a:pt x="14" y="4"/>
                      <a:pt x="13" y="4"/>
                    </a:cubicBezTo>
                    <a:cubicBezTo>
                      <a:pt x="11" y="4"/>
                      <a:pt x="11" y="4"/>
                      <a:pt x="10" y="4"/>
                    </a:cubicBezTo>
                    <a:cubicBezTo>
                      <a:pt x="9" y="5"/>
                      <a:pt x="8" y="5"/>
                      <a:pt x="8" y="6"/>
                    </a:cubicBezTo>
                    <a:cubicBezTo>
                      <a:pt x="7" y="7"/>
                      <a:pt x="7" y="8"/>
                      <a:pt x="6" y="9"/>
                    </a:cubicBezTo>
                    <a:cubicBezTo>
                      <a:pt x="6" y="10"/>
                      <a:pt x="6" y="12"/>
                      <a:pt x="6" y="13"/>
                    </a:cubicBezTo>
                    <a:cubicBezTo>
                      <a:pt x="6" y="15"/>
                      <a:pt x="6" y="16"/>
                      <a:pt x="6" y="17"/>
                    </a:cubicBezTo>
                    <a:cubicBezTo>
                      <a:pt x="7" y="19"/>
                      <a:pt x="7" y="20"/>
                      <a:pt x="8" y="20"/>
                    </a:cubicBezTo>
                    <a:cubicBezTo>
                      <a:pt x="8" y="21"/>
                      <a:pt x="9" y="22"/>
                      <a:pt x="10" y="22"/>
                    </a:cubicBezTo>
                    <a:cubicBezTo>
                      <a:pt x="11" y="23"/>
                      <a:pt x="12" y="23"/>
                      <a:pt x="13" y="23"/>
                    </a:cubicBezTo>
                    <a:cubicBezTo>
                      <a:pt x="14" y="23"/>
                      <a:pt x="14" y="23"/>
                      <a:pt x="15" y="22"/>
                    </a:cubicBezTo>
                    <a:cubicBezTo>
                      <a:pt x="16" y="22"/>
                      <a:pt x="16" y="22"/>
                      <a:pt x="17" y="22"/>
                    </a:cubicBezTo>
                    <a:cubicBezTo>
                      <a:pt x="17" y="22"/>
                      <a:pt x="18" y="21"/>
                      <a:pt x="18" y="21"/>
                    </a:cubicBezTo>
                    <a:cubicBezTo>
                      <a:pt x="19" y="21"/>
                      <a:pt x="19" y="21"/>
                      <a:pt x="19" y="21"/>
                    </a:cubicBezTo>
                    <a:cubicBezTo>
                      <a:pt x="19" y="21"/>
                      <a:pt x="19" y="21"/>
                      <a:pt x="19" y="21"/>
                    </a:cubicBezTo>
                    <a:cubicBezTo>
                      <a:pt x="19" y="21"/>
                      <a:pt x="19" y="21"/>
                      <a:pt x="19" y="21"/>
                    </a:cubicBezTo>
                    <a:cubicBezTo>
                      <a:pt x="20" y="21"/>
                      <a:pt x="20" y="22"/>
                      <a:pt x="20" y="22"/>
                    </a:cubicBezTo>
                    <a:cubicBezTo>
                      <a:pt x="20" y="22"/>
                      <a:pt x="20" y="22"/>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2" name="Freeform 8884">
                <a:extLst>
                  <a:ext uri="{FF2B5EF4-FFF2-40B4-BE49-F238E27FC236}">
                    <a16:creationId xmlns:a16="http://schemas.microsoft.com/office/drawing/2014/main" id="{FC38DA69-9AFD-42EB-98AC-866548A9FB6F}"/>
                  </a:ext>
                </a:extLst>
              </p:cNvPr>
              <p:cNvSpPr>
                <a:spLocks/>
              </p:cNvSpPr>
              <p:nvPr/>
            </p:nvSpPr>
            <p:spPr bwMode="auto">
              <a:xfrm>
                <a:off x="-819150" y="4646730"/>
                <a:ext cx="19050" cy="11113"/>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1" y="0"/>
                      <a:pt x="1" y="0"/>
                    </a:cubicBezTo>
                    <a:cubicBezTo>
                      <a:pt x="1" y="1"/>
                      <a:pt x="0" y="1"/>
                      <a:pt x="0" y="1"/>
                    </a:cubicBezTo>
                    <a:cubicBezTo>
                      <a:pt x="0" y="1"/>
                      <a:pt x="0" y="2"/>
                      <a:pt x="0" y="2"/>
                    </a:cubicBezTo>
                    <a:cubicBezTo>
                      <a:pt x="0" y="2"/>
                      <a:pt x="0" y="3"/>
                      <a:pt x="1" y="3"/>
                    </a:cubicBezTo>
                    <a:cubicBezTo>
                      <a:pt x="1" y="4"/>
                      <a:pt x="2" y="4"/>
                      <a:pt x="3" y="4"/>
                    </a:cubicBezTo>
                    <a:cubicBezTo>
                      <a:pt x="3" y="4"/>
                      <a:pt x="4" y="4"/>
                      <a:pt x="5" y="3"/>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3" name="Freeform 8885">
                <a:extLst>
                  <a:ext uri="{FF2B5EF4-FFF2-40B4-BE49-F238E27FC236}">
                    <a16:creationId xmlns:a16="http://schemas.microsoft.com/office/drawing/2014/main" id="{1FFDBB4E-D143-4020-9CD6-AB210019455C}"/>
                  </a:ext>
                </a:extLst>
              </p:cNvPr>
              <p:cNvSpPr>
                <a:spLocks/>
              </p:cNvSpPr>
              <p:nvPr/>
            </p:nvSpPr>
            <p:spPr bwMode="auto">
              <a:xfrm>
                <a:off x="-831850" y="4616567"/>
                <a:ext cx="44450" cy="52388"/>
              </a:xfrm>
              <a:custGeom>
                <a:avLst/>
                <a:gdLst>
                  <a:gd name="T0" fmla="*/ 17 w 17"/>
                  <a:gd name="T1" fmla="*/ 19 h 20"/>
                  <a:gd name="T2" fmla="*/ 17 w 17"/>
                  <a:gd name="T3" fmla="*/ 19 h 20"/>
                  <a:gd name="T4" fmla="*/ 16 w 17"/>
                  <a:gd name="T5" fmla="*/ 20 h 20"/>
                  <a:gd name="T6" fmla="*/ 15 w 17"/>
                  <a:gd name="T7" fmla="*/ 20 h 20"/>
                  <a:gd name="T8" fmla="*/ 13 w 17"/>
                  <a:gd name="T9" fmla="*/ 20 h 20"/>
                  <a:gd name="T10" fmla="*/ 13 w 17"/>
                  <a:gd name="T11" fmla="*/ 19 h 20"/>
                  <a:gd name="T12" fmla="*/ 12 w 17"/>
                  <a:gd name="T13" fmla="*/ 19 h 20"/>
                  <a:gd name="T14" fmla="*/ 12 w 17"/>
                  <a:gd name="T15" fmla="*/ 17 h 20"/>
                  <a:gd name="T16" fmla="*/ 10 w 17"/>
                  <a:gd name="T17" fmla="*/ 19 h 20"/>
                  <a:gd name="T18" fmla="*/ 7 w 17"/>
                  <a:gd name="T19" fmla="*/ 20 h 20"/>
                  <a:gd name="T20" fmla="*/ 4 w 17"/>
                  <a:gd name="T21" fmla="*/ 19 h 20"/>
                  <a:gd name="T22" fmla="*/ 2 w 17"/>
                  <a:gd name="T23" fmla="*/ 18 h 20"/>
                  <a:gd name="T24" fmla="*/ 0 w 17"/>
                  <a:gd name="T25" fmla="*/ 16 h 20"/>
                  <a:gd name="T26" fmla="*/ 0 w 17"/>
                  <a:gd name="T27" fmla="*/ 14 h 20"/>
                  <a:gd name="T28" fmla="*/ 1 w 17"/>
                  <a:gd name="T29" fmla="*/ 11 h 20"/>
                  <a:gd name="T30" fmla="*/ 2 w 17"/>
                  <a:gd name="T31" fmla="*/ 9 h 20"/>
                  <a:gd name="T32" fmla="*/ 6 w 17"/>
                  <a:gd name="T33" fmla="*/ 8 h 20"/>
                  <a:gd name="T34" fmla="*/ 10 w 17"/>
                  <a:gd name="T35" fmla="*/ 8 h 20"/>
                  <a:gd name="T36" fmla="*/ 12 w 17"/>
                  <a:gd name="T37" fmla="*/ 8 h 20"/>
                  <a:gd name="T38" fmla="*/ 12 w 17"/>
                  <a:gd name="T39" fmla="*/ 7 h 20"/>
                  <a:gd name="T40" fmla="*/ 11 w 17"/>
                  <a:gd name="T41" fmla="*/ 6 h 20"/>
                  <a:gd name="T42" fmla="*/ 11 w 17"/>
                  <a:gd name="T43" fmla="*/ 5 h 20"/>
                  <a:gd name="T44" fmla="*/ 10 w 17"/>
                  <a:gd name="T45" fmla="*/ 4 h 20"/>
                  <a:gd name="T46" fmla="*/ 8 w 17"/>
                  <a:gd name="T47" fmla="*/ 4 h 20"/>
                  <a:gd name="T48" fmla="*/ 6 w 17"/>
                  <a:gd name="T49" fmla="*/ 5 h 20"/>
                  <a:gd name="T50" fmla="*/ 4 w 17"/>
                  <a:gd name="T51" fmla="*/ 5 h 20"/>
                  <a:gd name="T52" fmla="*/ 3 w 17"/>
                  <a:gd name="T53" fmla="*/ 6 h 20"/>
                  <a:gd name="T54" fmla="*/ 2 w 17"/>
                  <a:gd name="T55" fmla="*/ 6 h 20"/>
                  <a:gd name="T56" fmla="*/ 1 w 17"/>
                  <a:gd name="T57" fmla="*/ 6 h 20"/>
                  <a:gd name="T58" fmla="*/ 1 w 17"/>
                  <a:gd name="T59" fmla="*/ 6 h 20"/>
                  <a:gd name="T60" fmla="*/ 1 w 17"/>
                  <a:gd name="T61" fmla="*/ 5 h 20"/>
                  <a:gd name="T62" fmla="*/ 1 w 17"/>
                  <a:gd name="T63" fmla="*/ 4 h 20"/>
                  <a:gd name="T64" fmla="*/ 1 w 17"/>
                  <a:gd name="T65" fmla="*/ 3 h 20"/>
                  <a:gd name="T66" fmla="*/ 1 w 17"/>
                  <a:gd name="T67" fmla="*/ 3 h 20"/>
                  <a:gd name="T68" fmla="*/ 2 w 17"/>
                  <a:gd name="T69" fmla="*/ 2 h 20"/>
                  <a:gd name="T70" fmla="*/ 4 w 17"/>
                  <a:gd name="T71" fmla="*/ 1 h 20"/>
                  <a:gd name="T72" fmla="*/ 6 w 17"/>
                  <a:gd name="T73" fmla="*/ 1 h 20"/>
                  <a:gd name="T74" fmla="*/ 9 w 17"/>
                  <a:gd name="T75" fmla="*/ 0 h 20"/>
                  <a:gd name="T76" fmla="*/ 12 w 17"/>
                  <a:gd name="T77" fmla="*/ 1 h 20"/>
                  <a:gd name="T78" fmla="*/ 15 w 17"/>
                  <a:gd name="T79" fmla="*/ 2 h 20"/>
                  <a:gd name="T80" fmla="*/ 16 w 17"/>
                  <a:gd name="T81" fmla="*/ 4 h 20"/>
                  <a:gd name="T82" fmla="*/ 17 w 17"/>
                  <a:gd name="T83" fmla="*/ 7 h 20"/>
                  <a:gd name="T84" fmla="*/ 17 w 17"/>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0">
                    <a:moveTo>
                      <a:pt x="17" y="19"/>
                    </a:moveTo>
                    <a:cubicBezTo>
                      <a:pt x="17" y="19"/>
                      <a:pt x="17" y="19"/>
                      <a:pt x="17" y="19"/>
                    </a:cubicBezTo>
                    <a:cubicBezTo>
                      <a:pt x="16" y="19"/>
                      <a:pt x="16" y="19"/>
                      <a:pt x="16" y="20"/>
                    </a:cubicBezTo>
                    <a:cubicBezTo>
                      <a:pt x="16" y="20"/>
                      <a:pt x="15" y="20"/>
                      <a:pt x="15" y="20"/>
                    </a:cubicBezTo>
                    <a:cubicBezTo>
                      <a:pt x="14" y="20"/>
                      <a:pt x="14" y="20"/>
                      <a:pt x="13" y="20"/>
                    </a:cubicBezTo>
                    <a:cubicBezTo>
                      <a:pt x="13" y="19"/>
                      <a:pt x="13" y="19"/>
                      <a:pt x="13" y="19"/>
                    </a:cubicBezTo>
                    <a:cubicBezTo>
                      <a:pt x="13" y="19"/>
                      <a:pt x="12" y="19"/>
                      <a:pt x="12" y="19"/>
                    </a:cubicBezTo>
                    <a:cubicBezTo>
                      <a:pt x="12" y="17"/>
                      <a:pt x="12" y="17"/>
                      <a:pt x="12" y="17"/>
                    </a:cubicBezTo>
                    <a:cubicBezTo>
                      <a:pt x="12" y="18"/>
                      <a:pt x="11" y="19"/>
                      <a:pt x="10" y="19"/>
                    </a:cubicBezTo>
                    <a:cubicBezTo>
                      <a:pt x="9" y="19"/>
                      <a:pt x="8" y="20"/>
                      <a:pt x="7" y="20"/>
                    </a:cubicBezTo>
                    <a:cubicBezTo>
                      <a:pt x="6" y="20"/>
                      <a:pt x="5" y="19"/>
                      <a:pt x="4" y="19"/>
                    </a:cubicBezTo>
                    <a:cubicBezTo>
                      <a:pt x="3" y="19"/>
                      <a:pt x="2" y="19"/>
                      <a:pt x="2" y="18"/>
                    </a:cubicBezTo>
                    <a:cubicBezTo>
                      <a:pt x="1" y="18"/>
                      <a:pt x="1" y="17"/>
                      <a:pt x="0" y="16"/>
                    </a:cubicBezTo>
                    <a:cubicBezTo>
                      <a:pt x="0" y="16"/>
                      <a:pt x="0" y="15"/>
                      <a:pt x="0" y="14"/>
                    </a:cubicBezTo>
                    <a:cubicBezTo>
                      <a:pt x="0" y="13"/>
                      <a:pt x="0" y="12"/>
                      <a:pt x="1" y="11"/>
                    </a:cubicBezTo>
                    <a:cubicBezTo>
                      <a:pt x="1" y="11"/>
                      <a:pt x="2" y="10"/>
                      <a:pt x="2" y="9"/>
                    </a:cubicBezTo>
                    <a:cubicBezTo>
                      <a:pt x="3" y="9"/>
                      <a:pt x="4" y="9"/>
                      <a:pt x="6" y="8"/>
                    </a:cubicBezTo>
                    <a:cubicBezTo>
                      <a:pt x="7" y="8"/>
                      <a:pt x="8" y="8"/>
                      <a:pt x="10" y="8"/>
                    </a:cubicBezTo>
                    <a:cubicBezTo>
                      <a:pt x="12" y="8"/>
                      <a:pt x="12" y="8"/>
                      <a:pt x="12" y="8"/>
                    </a:cubicBezTo>
                    <a:cubicBezTo>
                      <a:pt x="12" y="7"/>
                      <a:pt x="12" y="7"/>
                      <a:pt x="12" y="7"/>
                    </a:cubicBezTo>
                    <a:cubicBezTo>
                      <a:pt x="12" y="7"/>
                      <a:pt x="12" y="6"/>
                      <a:pt x="11" y="6"/>
                    </a:cubicBezTo>
                    <a:cubicBezTo>
                      <a:pt x="11" y="5"/>
                      <a:pt x="11" y="5"/>
                      <a:pt x="11" y="5"/>
                    </a:cubicBezTo>
                    <a:cubicBezTo>
                      <a:pt x="11" y="5"/>
                      <a:pt x="10" y="5"/>
                      <a:pt x="10" y="4"/>
                    </a:cubicBezTo>
                    <a:cubicBezTo>
                      <a:pt x="9" y="4"/>
                      <a:pt x="9" y="4"/>
                      <a:pt x="8" y="4"/>
                    </a:cubicBezTo>
                    <a:cubicBezTo>
                      <a:pt x="7" y="4"/>
                      <a:pt x="7" y="4"/>
                      <a:pt x="6" y="5"/>
                    </a:cubicBezTo>
                    <a:cubicBezTo>
                      <a:pt x="5" y="5"/>
                      <a:pt x="5" y="5"/>
                      <a:pt x="4" y="5"/>
                    </a:cubicBezTo>
                    <a:cubicBezTo>
                      <a:pt x="4" y="5"/>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3"/>
                    </a:cubicBezTo>
                    <a:cubicBezTo>
                      <a:pt x="2" y="2"/>
                      <a:pt x="2" y="2"/>
                      <a:pt x="2" y="2"/>
                    </a:cubicBezTo>
                    <a:cubicBezTo>
                      <a:pt x="3" y="2"/>
                      <a:pt x="4" y="1"/>
                      <a:pt x="4" y="1"/>
                    </a:cubicBezTo>
                    <a:cubicBezTo>
                      <a:pt x="5" y="1"/>
                      <a:pt x="6" y="1"/>
                      <a:pt x="6" y="1"/>
                    </a:cubicBezTo>
                    <a:cubicBezTo>
                      <a:pt x="7" y="0"/>
                      <a:pt x="8" y="0"/>
                      <a:pt x="9" y="0"/>
                    </a:cubicBezTo>
                    <a:cubicBezTo>
                      <a:pt x="10" y="0"/>
                      <a:pt x="11" y="1"/>
                      <a:pt x="12" y="1"/>
                    </a:cubicBezTo>
                    <a:cubicBezTo>
                      <a:pt x="13" y="1"/>
                      <a:pt x="14" y="1"/>
                      <a:pt x="15" y="2"/>
                    </a:cubicBezTo>
                    <a:cubicBezTo>
                      <a:pt x="16" y="3"/>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4" name="Freeform 8886">
                <a:extLst>
                  <a:ext uri="{FF2B5EF4-FFF2-40B4-BE49-F238E27FC236}">
                    <a16:creationId xmlns:a16="http://schemas.microsoft.com/office/drawing/2014/main" id="{5F84F910-BAAF-4D5D-B1F0-3F06A12FBACC}"/>
                  </a:ext>
                </a:extLst>
              </p:cNvPr>
              <p:cNvSpPr>
                <a:spLocks/>
              </p:cNvSpPr>
              <p:nvPr/>
            </p:nvSpPr>
            <p:spPr bwMode="auto">
              <a:xfrm>
                <a:off x="-773112" y="4616567"/>
                <a:ext cx="31750" cy="52388"/>
              </a:xfrm>
              <a:custGeom>
                <a:avLst/>
                <a:gdLst>
                  <a:gd name="T0" fmla="*/ 12 w 12"/>
                  <a:gd name="T1" fmla="*/ 3 h 20"/>
                  <a:gd name="T2" fmla="*/ 12 w 12"/>
                  <a:gd name="T3" fmla="*/ 4 h 20"/>
                  <a:gd name="T4" fmla="*/ 11 w 12"/>
                  <a:gd name="T5" fmla="*/ 4 h 20"/>
                  <a:gd name="T6" fmla="*/ 11 w 12"/>
                  <a:gd name="T7" fmla="*/ 5 h 20"/>
                  <a:gd name="T8" fmla="*/ 11 w 12"/>
                  <a:gd name="T9" fmla="*/ 5 h 20"/>
                  <a:gd name="T10" fmla="*/ 10 w 12"/>
                  <a:gd name="T11" fmla="*/ 5 h 20"/>
                  <a:gd name="T12" fmla="*/ 10 w 12"/>
                  <a:gd name="T13" fmla="*/ 4 h 20"/>
                  <a:gd name="T14" fmla="*/ 9 w 12"/>
                  <a:gd name="T15" fmla="*/ 4 h 20"/>
                  <a:gd name="T16" fmla="*/ 9 w 12"/>
                  <a:gd name="T17" fmla="*/ 4 h 20"/>
                  <a:gd name="T18" fmla="*/ 8 w 12"/>
                  <a:gd name="T19" fmla="*/ 4 h 20"/>
                  <a:gd name="T20" fmla="*/ 7 w 12"/>
                  <a:gd name="T21" fmla="*/ 5 h 20"/>
                  <a:gd name="T22" fmla="*/ 6 w 12"/>
                  <a:gd name="T23" fmla="*/ 6 h 20"/>
                  <a:gd name="T24" fmla="*/ 5 w 12"/>
                  <a:gd name="T25" fmla="*/ 8 h 20"/>
                  <a:gd name="T26" fmla="*/ 5 w 12"/>
                  <a:gd name="T27" fmla="*/ 19 h 20"/>
                  <a:gd name="T28" fmla="*/ 5 w 12"/>
                  <a:gd name="T29" fmla="*/ 19 h 20"/>
                  <a:gd name="T30" fmla="*/ 4 w 12"/>
                  <a:gd name="T31" fmla="*/ 19 h 20"/>
                  <a:gd name="T32" fmla="*/ 4 w 12"/>
                  <a:gd name="T33" fmla="*/ 20 h 20"/>
                  <a:gd name="T34" fmla="*/ 2 w 12"/>
                  <a:gd name="T35" fmla="*/ 20 h 20"/>
                  <a:gd name="T36" fmla="*/ 1 w 12"/>
                  <a:gd name="T37" fmla="*/ 20 h 20"/>
                  <a:gd name="T38" fmla="*/ 0 w 12"/>
                  <a:gd name="T39" fmla="*/ 19 h 20"/>
                  <a:gd name="T40" fmla="*/ 0 w 12"/>
                  <a:gd name="T41" fmla="*/ 19 h 20"/>
                  <a:gd name="T42" fmla="*/ 0 w 12"/>
                  <a:gd name="T43" fmla="*/ 19 h 20"/>
                  <a:gd name="T44" fmla="*/ 0 w 12"/>
                  <a:gd name="T45" fmla="*/ 1 h 20"/>
                  <a:gd name="T46" fmla="*/ 0 w 12"/>
                  <a:gd name="T47" fmla="*/ 1 h 20"/>
                  <a:gd name="T48" fmla="*/ 0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4 w 12"/>
                  <a:gd name="T61" fmla="*/ 1 h 20"/>
                  <a:gd name="T62" fmla="*/ 4 w 12"/>
                  <a:gd name="T63" fmla="*/ 3 h 20"/>
                  <a:gd name="T64" fmla="*/ 6 w 12"/>
                  <a:gd name="T65" fmla="*/ 2 h 20"/>
                  <a:gd name="T66" fmla="*/ 7 w 12"/>
                  <a:gd name="T67" fmla="*/ 1 h 20"/>
                  <a:gd name="T68" fmla="*/ 8 w 12"/>
                  <a:gd name="T69" fmla="*/ 1 h 20"/>
                  <a:gd name="T70" fmla="*/ 9 w 12"/>
                  <a:gd name="T71" fmla="*/ 0 h 20"/>
                  <a:gd name="T72" fmla="*/ 10 w 12"/>
                  <a:gd name="T73" fmla="*/ 0 h 20"/>
                  <a:gd name="T74" fmla="*/ 10 w 12"/>
                  <a:gd name="T75" fmla="*/ 0 h 20"/>
                  <a:gd name="T76" fmla="*/ 11 w 12"/>
                  <a:gd name="T77" fmla="*/ 1 h 20"/>
                  <a:gd name="T78" fmla="*/ 11 w 12"/>
                  <a:gd name="T79" fmla="*/ 1 h 20"/>
                  <a:gd name="T80" fmla="*/ 11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1" y="4"/>
                      <a:pt x="11" y="4"/>
                    </a:cubicBezTo>
                    <a:cubicBezTo>
                      <a:pt x="11" y="4"/>
                      <a:pt x="11" y="5"/>
                      <a:pt x="11" y="5"/>
                    </a:cubicBezTo>
                    <a:cubicBezTo>
                      <a:pt x="11" y="5"/>
                      <a:pt x="11" y="5"/>
                      <a:pt x="11" y="5"/>
                    </a:cubicBezTo>
                    <a:cubicBezTo>
                      <a:pt x="11" y="5"/>
                      <a:pt x="11" y="5"/>
                      <a:pt x="10" y="5"/>
                    </a:cubicBezTo>
                    <a:cubicBezTo>
                      <a:pt x="10" y="5"/>
                      <a:pt x="10" y="5"/>
                      <a:pt x="10" y="4"/>
                    </a:cubicBezTo>
                    <a:cubicBezTo>
                      <a:pt x="10" y="4"/>
                      <a:pt x="10" y="4"/>
                      <a:pt x="9" y="4"/>
                    </a:cubicBezTo>
                    <a:cubicBezTo>
                      <a:pt x="9" y="4"/>
                      <a:pt x="9" y="4"/>
                      <a:pt x="9" y="4"/>
                    </a:cubicBezTo>
                    <a:cubicBezTo>
                      <a:pt x="8" y="4"/>
                      <a:pt x="8" y="4"/>
                      <a:pt x="8" y="4"/>
                    </a:cubicBezTo>
                    <a:cubicBezTo>
                      <a:pt x="8" y="5"/>
                      <a:pt x="7" y="5"/>
                      <a:pt x="7" y="5"/>
                    </a:cubicBezTo>
                    <a:cubicBezTo>
                      <a:pt x="7" y="5"/>
                      <a:pt x="6" y="6"/>
                      <a:pt x="6" y="6"/>
                    </a:cubicBezTo>
                    <a:cubicBezTo>
                      <a:pt x="6" y="7"/>
                      <a:pt x="5" y="7"/>
                      <a:pt x="5" y="8"/>
                    </a:cubicBezTo>
                    <a:cubicBezTo>
                      <a:pt x="5" y="19"/>
                      <a:pt x="5" y="19"/>
                      <a:pt x="5" y="19"/>
                    </a:cubicBezTo>
                    <a:cubicBezTo>
                      <a:pt x="5" y="19"/>
                      <a:pt x="5" y="19"/>
                      <a:pt x="5" y="19"/>
                    </a:cubicBezTo>
                    <a:cubicBezTo>
                      <a:pt x="5" y="19"/>
                      <a:pt x="5" y="19"/>
                      <a:pt x="4" y="19"/>
                    </a:cubicBezTo>
                    <a:cubicBezTo>
                      <a:pt x="4" y="19"/>
                      <a:pt x="4" y="19"/>
                      <a:pt x="4" y="20"/>
                    </a:cubicBezTo>
                    <a:cubicBezTo>
                      <a:pt x="3" y="20"/>
                      <a:pt x="3" y="20"/>
                      <a:pt x="2" y="20"/>
                    </a:cubicBezTo>
                    <a:cubicBezTo>
                      <a:pt x="2" y="20"/>
                      <a:pt x="1" y="20"/>
                      <a:pt x="1" y="20"/>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0"/>
                      <a:pt x="1" y="0"/>
                      <a:pt x="1" y="0"/>
                    </a:cubicBezTo>
                    <a:cubicBezTo>
                      <a:pt x="1" y="0"/>
                      <a:pt x="2" y="0"/>
                      <a:pt x="2" y="0"/>
                    </a:cubicBezTo>
                    <a:cubicBezTo>
                      <a:pt x="2" y="0"/>
                      <a:pt x="3" y="0"/>
                      <a:pt x="3" y="0"/>
                    </a:cubicBezTo>
                    <a:cubicBezTo>
                      <a:pt x="3" y="0"/>
                      <a:pt x="4" y="0"/>
                      <a:pt x="4" y="1"/>
                    </a:cubicBezTo>
                    <a:cubicBezTo>
                      <a:pt x="4" y="1"/>
                      <a:pt x="4" y="1"/>
                      <a:pt x="4" y="1"/>
                    </a:cubicBezTo>
                    <a:cubicBezTo>
                      <a:pt x="4" y="1"/>
                      <a:pt x="4" y="1"/>
                      <a:pt x="4" y="1"/>
                    </a:cubicBezTo>
                    <a:cubicBezTo>
                      <a:pt x="4" y="3"/>
                      <a:pt x="4" y="3"/>
                      <a:pt x="4" y="3"/>
                    </a:cubicBezTo>
                    <a:cubicBezTo>
                      <a:pt x="5" y="3"/>
                      <a:pt x="5" y="2"/>
                      <a:pt x="6" y="2"/>
                    </a:cubicBezTo>
                    <a:cubicBezTo>
                      <a:pt x="6" y="1"/>
                      <a:pt x="6" y="1"/>
                      <a:pt x="7" y="1"/>
                    </a:cubicBezTo>
                    <a:cubicBezTo>
                      <a:pt x="7" y="1"/>
                      <a:pt x="8" y="1"/>
                      <a:pt x="8" y="1"/>
                    </a:cubicBezTo>
                    <a:cubicBezTo>
                      <a:pt x="8" y="0"/>
                      <a:pt x="9" y="0"/>
                      <a:pt x="9" y="0"/>
                    </a:cubicBezTo>
                    <a:cubicBezTo>
                      <a:pt x="9" y="0"/>
                      <a:pt x="9" y="0"/>
                      <a:pt x="10" y="0"/>
                    </a:cubicBezTo>
                    <a:cubicBezTo>
                      <a:pt x="10" y="0"/>
                      <a:pt x="10" y="0"/>
                      <a:pt x="10" y="0"/>
                    </a:cubicBezTo>
                    <a:cubicBezTo>
                      <a:pt x="11" y="1"/>
                      <a:pt x="11" y="1"/>
                      <a:pt x="11" y="1"/>
                    </a:cubicBezTo>
                    <a:cubicBezTo>
                      <a:pt x="11" y="1"/>
                      <a:pt x="11" y="1"/>
                      <a:pt x="11" y="1"/>
                    </a:cubicBezTo>
                    <a:cubicBezTo>
                      <a:pt x="11" y="1"/>
                      <a:pt x="11" y="1"/>
                      <a:pt x="11" y="1"/>
                    </a:cubicBezTo>
                    <a:cubicBezTo>
                      <a:pt x="11" y="1"/>
                      <a:pt x="11"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5" name="Freeform 8887">
                <a:extLst>
                  <a:ext uri="{FF2B5EF4-FFF2-40B4-BE49-F238E27FC236}">
                    <a16:creationId xmlns:a16="http://schemas.microsoft.com/office/drawing/2014/main" id="{508B005E-50A7-4335-A7DF-0452BC8D9C3A}"/>
                  </a:ext>
                </a:extLst>
              </p:cNvPr>
              <p:cNvSpPr>
                <a:spLocks/>
              </p:cNvSpPr>
              <p:nvPr/>
            </p:nvSpPr>
            <p:spPr bwMode="auto">
              <a:xfrm>
                <a:off x="-738187" y="4616567"/>
                <a:ext cx="50800" cy="52388"/>
              </a:xfrm>
              <a:custGeom>
                <a:avLst/>
                <a:gdLst>
                  <a:gd name="T0" fmla="*/ 19 w 19"/>
                  <a:gd name="T1" fmla="*/ 1 h 20"/>
                  <a:gd name="T2" fmla="*/ 19 w 19"/>
                  <a:gd name="T3" fmla="*/ 1 h 20"/>
                  <a:gd name="T4" fmla="*/ 19 w 19"/>
                  <a:gd name="T5" fmla="*/ 2 h 20"/>
                  <a:gd name="T6" fmla="*/ 19 w 19"/>
                  <a:gd name="T7" fmla="*/ 2 h 20"/>
                  <a:gd name="T8" fmla="*/ 19 w 19"/>
                  <a:gd name="T9" fmla="*/ 3 h 20"/>
                  <a:gd name="T10" fmla="*/ 13 w 19"/>
                  <a:gd name="T11" fmla="*/ 18 h 20"/>
                  <a:gd name="T12" fmla="*/ 13 w 19"/>
                  <a:gd name="T13" fmla="*/ 19 h 20"/>
                  <a:gd name="T14" fmla="*/ 12 w 19"/>
                  <a:gd name="T15" fmla="*/ 19 h 20"/>
                  <a:gd name="T16" fmla="*/ 11 w 19"/>
                  <a:gd name="T17" fmla="*/ 20 h 20"/>
                  <a:gd name="T18" fmla="*/ 9 w 19"/>
                  <a:gd name="T19" fmla="*/ 20 h 20"/>
                  <a:gd name="T20" fmla="*/ 8 w 19"/>
                  <a:gd name="T21" fmla="*/ 20 h 20"/>
                  <a:gd name="T22" fmla="*/ 7 w 19"/>
                  <a:gd name="T23" fmla="*/ 19 h 20"/>
                  <a:gd name="T24" fmla="*/ 6 w 19"/>
                  <a:gd name="T25" fmla="*/ 19 h 20"/>
                  <a:gd name="T26" fmla="*/ 6 w 19"/>
                  <a:gd name="T27" fmla="*/ 18 h 20"/>
                  <a:gd name="T28" fmla="*/ 0 w 19"/>
                  <a:gd name="T29" fmla="*/ 3 h 20"/>
                  <a:gd name="T30" fmla="*/ 0 w 19"/>
                  <a:gd name="T31" fmla="*/ 2 h 20"/>
                  <a:gd name="T32" fmla="*/ 0 w 19"/>
                  <a:gd name="T33" fmla="*/ 1 h 20"/>
                  <a:gd name="T34" fmla="*/ 0 w 19"/>
                  <a:gd name="T35" fmla="*/ 1 h 20"/>
                  <a:gd name="T36" fmla="*/ 0 w 19"/>
                  <a:gd name="T37" fmla="*/ 1 h 20"/>
                  <a:gd name="T38" fmla="*/ 0 w 19"/>
                  <a:gd name="T39" fmla="*/ 1 h 20"/>
                  <a:gd name="T40" fmla="*/ 1 w 19"/>
                  <a:gd name="T41" fmla="*/ 0 h 20"/>
                  <a:gd name="T42" fmla="*/ 2 w 19"/>
                  <a:gd name="T43" fmla="*/ 0 h 20"/>
                  <a:gd name="T44" fmla="*/ 4 w 19"/>
                  <a:gd name="T45" fmla="*/ 0 h 20"/>
                  <a:gd name="T46" fmla="*/ 5 w 19"/>
                  <a:gd name="T47" fmla="*/ 1 h 20"/>
                  <a:gd name="T48" fmla="*/ 5 w 19"/>
                  <a:gd name="T49" fmla="*/ 1 h 20"/>
                  <a:gd name="T50" fmla="*/ 5 w 19"/>
                  <a:gd name="T51" fmla="*/ 1 h 20"/>
                  <a:gd name="T52" fmla="*/ 9 w 19"/>
                  <a:gd name="T53" fmla="*/ 14 h 20"/>
                  <a:gd name="T54" fmla="*/ 9 w 19"/>
                  <a:gd name="T55" fmla="*/ 15 h 20"/>
                  <a:gd name="T56" fmla="*/ 10 w 19"/>
                  <a:gd name="T57" fmla="*/ 14 h 20"/>
                  <a:gd name="T58" fmla="*/ 14 w 19"/>
                  <a:gd name="T59" fmla="*/ 1 h 20"/>
                  <a:gd name="T60" fmla="*/ 14 w 19"/>
                  <a:gd name="T61" fmla="*/ 1 h 20"/>
                  <a:gd name="T62" fmla="*/ 14 w 19"/>
                  <a:gd name="T63" fmla="*/ 1 h 20"/>
                  <a:gd name="T64" fmla="*/ 15 w 19"/>
                  <a:gd name="T65" fmla="*/ 0 h 20"/>
                  <a:gd name="T66" fmla="*/ 16 w 19"/>
                  <a:gd name="T67" fmla="*/ 0 h 20"/>
                  <a:gd name="T68" fmla="*/ 18 w 19"/>
                  <a:gd name="T69" fmla="*/ 0 h 20"/>
                  <a:gd name="T70" fmla="*/ 18 w 19"/>
                  <a:gd name="T71" fmla="*/ 1 h 20"/>
                  <a:gd name="T72" fmla="*/ 19 w 19"/>
                  <a:gd name="T73" fmla="*/ 1 h 20"/>
                  <a:gd name="T74" fmla="*/ 19 w 19"/>
                  <a:gd name="T7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
                    </a:moveTo>
                    <a:cubicBezTo>
                      <a:pt x="19" y="1"/>
                      <a:pt x="19" y="1"/>
                      <a:pt x="19" y="1"/>
                    </a:cubicBezTo>
                    <a:cubicBezTo>
                      <a:pt x="19" y="1"/>
                      <a:pt x="19" y="2"/>
                      <a:pt x="19" y="2"/>
                    </a:cubicBezTo>
                    <a:cubicBezTo>
                      <a:pt x="19" y="2"/>
                      <a:pt x="19" y="2"/>
                      <a:pt x="19" y="2"/>
                    </a:cubicBezTo>
                    <a:cubicBezTo>
                      <a:pt x="19" y="2"/>
                      <a:pt x="19" y="2"/>
                      <a:pt x="19" y="3"/>
                    </a:cubicBezTo>
                    <a:cubicBezTo>
                      <a:pt x="13" y="18"/>
                      <a:pt x="13" y="18"/>
                      <a:pt x="13" y="18"/>
                    </a:cubicBezTo>
                    <a:cubicBezTo>
                      <a:pt x="13" y="19"/>
                      <a:pt x="13" y="19"/>
                      <a:pt x="13" y="19"/>
                    </a:cubicBezTo>
                    <a:cubicBezTo>
                      <a:pt x="13" y="19"/>
                      <a:pt x="13" y="19"/>
                      <a:pt x="12" y="19"/>
                    </a:cubicBezTo>
                    <a:cubicBezTo>
                      <a:pt x="12" y="19"/>
                      <a:pt x="12" y="19"/>
                      <a:pt x="11" y="20"/>
                    </a:cubicBezTo>
                    <a:cubicBezTo>
                      <a:pt x="11" y="20"/>
                      <a:pt x="10" y="20"/>
                      <a:pt x="9" y="20"/>
                    </a:cubicBezTo>
                    <a:cubicBezTo>
                      <a:pt x="9" y="20"/>
                      <a:pt x="8" y="20"/>
                      <a:pt x="8" y="20"/>
                    </a:cubicBezTo>
                    <a:cubicBezTo>
                      <a:pt x="7" y="19"/>
                      <a:pt x="7" y="19"/>
                      <a:pt x="7" y="19"/>
                    </a:cubicBezTo>
                    <a:cubicBezTo>
                      <a:pt x="6" y="19"/>
                      <a:pt x="6" y="19"/>
                      <a:pt x="6" y="19"/>
                    </a:cubicBezTo>
                    <a:cubicBezTo>
                      <a:pt x="6" y="19"/>
                      <a:pt x="6" y="19"/>
                      <a:pt x="6" y="18"/>
                    </a:cubicBezTo>
                    <a:cubicBezTo>
                      <a:pt x="0" y="3"/>
                      <a:pt x="0" y="3"/>
                      <a:pt x="0" y="3"/>
                    </a:cubicBezTo>
                    <a:cubicBezTo>
                      <a:pt x="0" y="2"/>
                      <a:pt x="0" y="2"/>
                      <a:pt x="0" y="2"/>
                    </a:cubicBezTo>
                    <a:cubicBezTo>
                      <a:pt x="0" y="2"/>
                      <a:pt x="0" y="1"/>
                      <a:pt x="0" y="1"/>
                    </a:cubicBezTo>
                    <a:cubicBezTo>
                      <a:pt x="0" y="1"/>
                      <a:pt x="0" y="1"/>
                      <a:pt x="0" y="1"/>
                    </a:cubicBezTo>
                    <a:cubicBezTo>
                      <a:pt x="0" y="1"/>
                      <a:pt x="0" y="1"/>
                      <a:pt x="0" y="1"/>
                    </a:cubicBezTo>
                    <a:cubicBezTo>
                      <a:pt x="0" y="1"/>
                      <a:pt x="0" y="1"/>
                      <a:pt x="0" y="1"/>
                    </a:cubicBezTo>
                    <a:cubicBezTo>
                      <a:pt x="1" y="0"/>
                      <a:pt x="1" y="0"/>
                      <a:pt x="1" y="0"/>
                    </a:cubicBezTo>
                    <a:cubicBezTo>
                      <a:pt x="2" y="0"/>
                      <a:pt x="2" y="0"/>
                      <a:pt x="2" y="0"/>
                    </a:cubicBezTo>
                    <a:cubicBezTo>
                      <a:pt x="3" y="0"/>
                      <a:pt x="3" y="0"/>
                      <a:pt x="4" y="0"/>
                    </a:cubicBezTo>
                    <a:cubicBezTo>
                      <a:pt x="4" y="0"/>
                      <a:pt x="4" y="0"/>
                      <a:pt x="5" y="1"/>
                    </a:cubicBezTo>
                    <a:cubicBezTo>
                      <a:pt x="5" y="1"/>
                      <a:pt x="5" y="1"/>
                      <a:pt x="5" y="1"/>
                    </a:cubicBezTo>
                    <a:cubicBezTo>
                      <a:pt x="5" y="1"/>
                      <a:pt x="5" y="1"/>
                      <a:pt x="5" y="1"/>
                    </a:cubicBezTo>
                    <a:cubicBezTo>
                      <a:pt x="9" y="14"/>
                      <a:pt x="9" y="14"/>
                      <a:pt x="9" y="14"/>
                    </a:cubicBezTo>
                    <a:cubicBezTo>
                      <a:pt x="9" y="15"/>
                      <a:pt x="9" y="15"/>
                      <a:pt x="9" y="15"/>
                    </a:cubicBezTo>
                    <a:cubicBezTo>
                      <a:pt x="10" y="14"/>
                      <a:pt x="10" y="14"/>
                      <a:pt x="10" y="14"/>
                    </a:cubicBezTo>
                    <a:cubicBezTo>
                      <a:pt x="14" y="1"/>
                      <a:pt x="14" y="1"/>
                      <a:pt x="14" y="1"/>
                    </a:cubicBezTo>
                    <a:cubicBezTo>
                      <a:pt x="14" y="1"/>
                      <a:pt x="14" y="1"/>
                      <a:pt x="14" y="1"/>
                    </a:cubicBezTo>
                    <a:cubicBezTo>
                      <a:pt x="14" y="1"/>
                      <a:pt x="14" y="1"/>
                      <a:pt x="14" y="1"/>
                    </a:cubicBezTo>
                    <a:cubicBezTo>
                      <a:pt x="15" y="0"/>
                      <a:pt x="15" y="0"/>
                      <a:pt x="15" y="0"/>
                    </a:cubicBezTo>
                    <a:cubicBezTo>
                      <a:pt x="16" y="0"/>
                      <a:pt x="16" y="0"/>
                      <a:pt x="16" y="0"/>
                    </a:cubicBezTo>
                    <a:cubicBezTo>
                      <a:pt x="17" y="0"/>
                      <a:pt x="17" y="0"/>
                      <a:pt x="18" y="0"/>
                    </a:cubicBezTo>
                    <a:cubicBezTo>
                      <a:pt x="18" y="0"/>
                      <a:pt x="18" y="0"/>
                      <a:pt x="18" y="1"/>
                    </a:cubicBezTo>
                    <a:cubicBezTo>
                      <a:pt x="19" y="1"/>
                      <a:pt x="19" y="1"/>
                      <a:pt x="19" y="1"/>
                    </a:cubicBezTo>
                    <a:cubicBezTo>
                      <a:pt x="19" y="1"/>
                      <a:pt x="19" y="1"/>
                      <a:pt x="19"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6" name="Freeform 8888">
                <a:extLst>
                  <a:ext uri="{FF2B5EF4-FFF2-40B4-BE49-F238E27FC236}">
                    <a16:creationId xmlns:a16="http://schemas.microsoft.com/office/drawing/2014/main" id="{7FCC6F68-B1F5-48F1-8F12-854841DF6FD5}"/>
                  </a:ext>
                </a:extLst>
              </p:cNvPr>
              <p:cNvSpPr>
                <a:spLocks/>
              </p:cNvSpPr>
              <p:nvPr/>
            </p:nvSpPr>
            <p:spPr bwMode="auto">
              <a:xfrm>
                <a:off x="-669925" y="4626092"/>
                <a:ext cx="19050" cy="11113"/>
              </a:xfrm>
              <a:custGeom>
                <a:avLst/>
                <a:gdLst>
                  <a:gd name="T0" fmla="*/ 7 w 7"/>
                  <a:gd name="T1" fmla="*/ 4 h 4"/>
                  <a:gd name="T2" fmla="*/ 7 w 7"/>
                  <a:gd name="T3" fmla="*/ 1 h 4"/>
                  <a:gd name="T4" fmla="*/ 4 w 7"/>
                  <a:gd name="T5" fmla="*/ 0 h 4"/>
                  <a:gd name="T6" fmla="*/ 2 w 7"/>
                  <a:gd name="T7" fmla="*/ 1 h 4"/>
                  <a:gd name="T8" fmla="*/ 1 w 7"/>
                  <a:gd name="T9" fmla="*/ 1 h 4"/>
                  <a:gd name="T10" fmla="*/ 0 w 7"/>
                  <a:gd name="T11" fmla="*/ 3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7" y="1"/>
                    </a:cubicBezTo>
                    <a:cubicBezTo>
                      <a:pt x="6" y="1"/>
                      <a:pt x="5" y="0"/>
                      <a:pt x="4" y="0"/>
                    </a:cubicBezTo>
                    <a:cubicBezTo>
                      <a:pt x="3" y="0"/>
                      <a:pt x="2" y="0"/>
                      <a:pt x="2" y="1"/>
                    </a:cubicBezTo>
                    <a:cubicBezTo>
                      <a:pt x="1" y="1"/>
                      <a:pt x="1" y="1"/>
                      <a:pt x="1" y="1"/>
                    </a:cubicBezTo>
                    <a:cubicBezTo>
                      <a:pt x="0" y="2"/>
                      <a:pt x="0" y="2"/>
                      <a:pt x="0" y="3"/>
                    </a:cubicBezTo>
                    <a:cubicBezTo>
                      <a:pt x="0" y="3"/>
                      <a:pt x="0" y="4"/>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7" name="Freeform 8889">
                <a:extLst>
                  <a:ext uri="{FF2B5EF4-FFF2-40B4-BE49-F238E27FC236}">
                    <a16:creationId xmlns:a16="http://schemas.microsoft.com/office/drawing/2014/main" id="{4969A18A-FC6C-4904-8416-CF59E06CB5CD}"/>
                  </a:ext>
                </a:extLst>
              </p:cNvPr>
              <p:cNvSpPr>
                <a:spLocks/>
              </p:cNvSpPr>
              <p:nvPr/>
            </p:nvSpPr>
            <p:spPr bwMode="auto">
              <a:xfrm>
                <a:off x="-685800" y="4616567"/>
                <a:ext cx="49213" cy="52388"/>
              </a:xfrm>
              <a:custGeom>
                <a:avLst/>
                <a:gdLst>
                  <a:gd name="T0" fmla="*/ 18 w 18"/>
                  <a:gd name="T1" fmla="*/ 10 h 20"/>
                  <a:gd name="T2" fmla="*/ 18 w 18"/>
                  <a:gd name="T3" fmla="*/ 11 h 20"/>
                  <a:gd name="T4" fmla="*/ 17 w 18"/>
                  <a:gd name="T5" fmla="*/ 12 h 20"/>
                  <a:gd name="T6" fmla="*/ 6 w 18"/>
                  <a:gd name="T7" fmla="*/ 12 h 20"/>
                  <a:gd name="T8" fmla="*/ 6 w 18"/>
                  <a:gd name="T9" fmla="*/ 13 h 20"/>
                  <a:gd name="T10" fmla="*/ 7 w 18"/>
                  <a:gd name="T11" fmla="*/ 15 h 20"/>
                  <a:gd name="T12" fmla="*/ 8 w 18"/>
                  <a:gd name="T13" fmla="*/ 15 h 20"/>
                  <a:gd name="T14" fmla="*/ 11 w 18"/>
                  <a:gd name="T15" fmla="*/ 16 h 20"/>
                  <a:gd name="T16" fmla="*/ 13 w 18"/>
                  <a:gd name="T17" fmla="*/ 15 h 20"/>
                  <a:gd name="T18" fmla="*/ 15 w 18"/>
                  <a:gd name="T19" fmla="*/ 15 h 20"/>
                  <a:gd name="T20" fmla="*/ 16 w 18"/>
                  <a:gd name="T21" fmla="*/ 14 h 20"/>
                  <a:gd name="T22" fmla="*/ 17 w 18"/>
                  <a:gd name="T23" fmla="*/ 14 h 20"/>
                  <a:gd name="T24" fmla="*/ 17 w 18"/>
                  <a:gd name="T25" fmla="*/ 14 h 20"/>
                  <a:gd name="T26" fmla="*/ 17 w 18"/>
                  <a:gd name="T27" fmla="*/ 14 h 20"/>
                  <a:gd name="T28" fmla="*/ 18 w 18"/>
                  <a:gd name="T29" fmla="*/ 15 h 20"/>
                  <a:gd name="T30" fmla="*/ 18 w 18"/>
                  <a:gd name="T31" fmla="*/ 16 h 20"/>
                  <a:gd name="T32" fmla="*/ 18 w 18"/>
                  <a:gd name="T33" fmla="*/ 16 h 20"/>
                  <a:gd name="T34" fmla="*/ 17 w 18"/>
                  <a:gd name="T35" fmla="*/ 17 h 20"/>
                  <a:gd name="T36" fmla="*/ 17 w 18"/>
                  <a:gd name="T37" fmla="*/ 17 h 20"/>
                  <a:gd name="T38" fmla="*/ 17 w 18"/>
                  <a:gd name="T39" fmla="*/ 17 h 20"/>
                  <a:gd name="T40" fmla="*/ 16 w 18"/>
                  <a:gd name="T41" fmla="*/ 18 h 20"/>
                  <a:gd name="T42" fmla="*/ 15 w 18"/>
                  <a:gd name="T43" fmla="*/ 19 h 20"/>
                  <a:gd name="T44" fmla="*/ 13 w 18"/>
                  <a:gd name="T45" fmla="*/ 19 h 20"/>
                  <a:gd name="T46" fmla="*/ 10 w 18"/>
                  <a:gd name="T47" fmla="*/ 20 h 20"/>
                  <a:gd name="T48" fmla="*/ 6 w 18"/>
                  <a:gd name="T49" fmla="*/ 19 h 20"/>
                  <a:gd name="T50" fmla="*/ 3 w 18"/>
                  <a:gd name="T51" fmla="*/ 17 h 20"/>
                  <a:gd name="T52" fmla="*/ 1 w 18"/>
                  <a:gd name="T53" fmla="*/ 14 h 20"/>
                  <a:gd name="T54" fmla="*/ 0 w 18"/>
                  <a:gd name="T55" fmla="*/ 10 h 20"/>
                  <a:gd name="T56" fmla="*/ 1 w 18"/>
                  <a:gd name="T57" fmla="*/ 6 h 20"/>
                  <a:gd name="T58" fmla="*/ 3 w 18"/>
                  <a:gd name="T59" fmla="*/ 3 h 20"/>
                  <a:gd name="T60" fmla="*/ 6 w 18"/>
                  <a:gd name="T61" fmla="*/ 1 h 20"/>
                  <a:gd name="T62" fmla="*/ 10 w 18"/>
                  <a:gd name="T63" fmla="*/ 0 h 20"/>
                  <a:gd name="T64" fmla="*/ 14 w 18"/>
                  <a:gd name="T65" fmla="*/ 1 h 20"/>
                  <a:gd name="T66" fmla="*/ 16 w 18"/>
                  <a:gd name="T67" fmla="*/ 3 h 20"/>
                  <a:gd name="T68" fmla="*/ 18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2" y="16"/>
                      <a:pt x="12" y="16"/>
                      <a:pt x="13" y="15"/>
                    </a:cubicBezTo>
                    <a:cubicBezTo>
                      <a:pt x="14" y="15"/>
                      <a:pt x="14" y="15"/>
                      <a:pt x="15" y="15"/>
                    </a:cubicBezTo>
                    <a:cubicBezTo>
                      <a:pt x="15" y="15"/>
                      <a:pt x="16" y="14"/>
                      <a:pt x="16" y="14"/>
                    </a:cubicBezTo>
                    <a:cubicBezTo>
                      <a:pt x="16" y="14"/>
                      <a:pt x="17" y="14"/>
                      <a:pt x="17" y="14"/>
                    </a:cubicBezTo>
                    <a:cubicBezTo>
                      <a:pt x="17" y="14"/>
                      <a:pt x="17" y="14"/>
                      <a:pt x="17" y="14"/>
                    </a:cubicBezTo>
                    <a:cubicBezTo>
                      <a:pt x="17" y="14"/>
                      <a:pt x="17" y="14"/>
                      <a:pt x="17" y="14"/>
                    </a:cubicBezTo>
                    <a:cubicBezTo>
                      <a:pt x="17" y="14"/>
                      <a:pt x="18" y="14"/>
                      <a:pt x="18" y="15"/>
                    </a:cubicBezTo>
                    <a:cubicBezTo>
                      <a:pt x="18" y="15"/>
                      <a:pt x="18" y="15"/>
                      <a:pt x="18" y="16"/>
                    </a:cubicBezTo>
                    <a:cubicBezTo>
                      <a:pt x="18" y="16"/>
                      <a:pt x="18" y="16"/>
                      <a:pt x="18" y="16"/>
                    </a:cubicBezTo>
                    <a:cubicBezTo>
                      <a:pt x="18" y="16"/>
                      <a:pt x="18" y="17"/>
                      <a:pt x="17" y="17"/>
                    </a:cubicBezTo>
                    <a:cubicBezTo>
                      <a:pt x="17" y="17"/>
                      <a:pt x="17" y="17"/>
                      <a:pt x="17" y="17"/>
                    </a:cubicBezTo>
                    <a:cubicBezTo>
                      <a:pt x="17" y="17"/>
                      <a:pt x="17" y="17"/>
                      <a:pt x="17" y="17"/>
                    </a:cubicBezTo>
                    <a:cubicBezTo>
                      <a:pt x="17" y="18"/>
                      <a:pt x="17" y="18"/>
                      <a:pt x="16" y="18"/>
                    </a:cubicBezTo>
                    <a:cubicBezTo>
                      <a:pt x="16" y="18"/>
                      <a:pt x="16" y="18"/>
                      <a:pt x="15" y="19"/>
                    </a:cubicBezTo>
                    <a:cubicBezTo>
                      <a:pt x="14" y="19"/>
                      <a:pt x="14" y="19"/>
                      <a:pt x="13" y="19"/>
                    </a:cubicBezTo>
                    <a:cubicBezTo>
                      <a:pt x="12" y="19"/>
                      <a:pt x="11" y="20"/>
                      <a:pt x="10" y="20"/>
                    </a:cubicBezTo>
                    <a:cubicBezTo>
                      <a:pt x="9" y="20"/>
                      <a:pt x="7" y="19"/>
                      <a:pt x="6" y="19"/>
                    </a:cubicBezTo>
                    <a:cubicBezTo>
                      <a:pt x="5" y="19"/>
                      <a:pt x="4" y="18"/>
                      <a:pt x="3" y="17"/>
                    </a:cubicBezTo>
                    <a:cubicBezTo>
                      <a:pt x="2" y="16"/>
                      <a:pt x="1" y="15"/>
                      <a:pt x="1" y="14"/>
                    </a:cubicBezTo>
                    <a:cubicBezTo>
                      <a:pt x="1" y="13"/>
                      <a:pt x="0" y="12"/>
                      <a:pt x="0" y="10"/>
                    </a:cubicBezTo>
                    <a:cubicBezTo>
                      <a:pt x="0" y="9"/>
                      <a:pt x="1" y="7"/>
                      <a:pt x="1" y="6"/>
                    </a:cubicBezTo>
                    <a:cubicBezTo>
                      <a:pt x="1" y="5"/>
                      <a:pt x="2" y="4"/>
                      <a:pt x="3" y="3"/>
                    </a:cubicBezTo>
                    <a:cubicBezTo>
                      <a:pt x="4" y="2"/>
                      <a:pt x="5" y="1"/>
                      <a:pt x="6" y="1"/>
                    </a:cubicBezTo>
                    <a:cubicBezTo>
                      <a:pt x="7" y="1"/>
                      <a:pt x="8" y="0"/>
                      <a:pt x="10" y="0"/>
                    </a:cubicBezTo>
                    <a:cubicBezTo>
                      <a:pt x="11" y="0"/>
                      <a:pt x="13" y="1"/>
                      <a:pt x="14" y="1"/>
                    </a:cubicBezTo>
                    <a:cubicBezTo>
                      <a:pt x="15" y="1"/>
                      <a:pt x="16" y="2"/>
                      <a:pt x="16" y="3"/>
                    </a:cubicBezTo>
                    <a:cubicBezTo>
                      <a:pt x="17" y="4"/>
                      <a:pt x="18" y="5"/>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8" name="Freeform 8890">
                <a:extLst>
                  <a:ext uri="{FF2B5EF4-FFF2-40B4-BE49-F238E27FC236}">
                    <a16:creationId xmlns:a16="http://schemas.microsoft.com/office/drawing/2014/main" id="{72F62638-489A-4A4E-9BEF-3671A97D5485}"/>
                  </a:ext>
                </a:extLst>
              </p:cNvPr>
              <p:cNvSpPr>
                <a:spLocks/>
              </p:cNvSpPr>
              <p:nvPr/>
            </p:nvSpPr>
            <p:spPr bwMode="auto">
              <a:xfrm>
                <a:off x="-623887" y="4616567"/>
                <a:ext cx="30163" cy="52388"/>
              </a:xfrm>
              <a:custGeom>
                <a:avLst/>
                <a:gdLst>
                  <a:gd name="T0" fmla="*/ 11 w 11"/>
                  <a:gd name="T1" fmla="*/ 3 h 20"/>
                  <a:gd name="T2" fmla="*/ 11 w 11"/>
                  <a:gd name="T3" fmla="*/ 4 h 20"/>
                  <a:gd name="T4" fmla="*/ 11 w 11"/>
                  <a:gd name="T5" fmla="*/ 4 h 20"/>
                  <a:gd name="T6" fmla="*/ 11 w 11"/>
                  <a:gd name="T7" fmla="*/ 5 h 20"/>
                  <a:gd name="T8" fmla="*/ 11 w 11"/>
                  <a:gd name="T9" fmla="*/ 5 h 20"/>
                  <a:gd name="T10" fmla="*/ 10 w 11"/>
                  <a:gd name="T11" fmla="*/ 5 h 20"/>
                  <a:gd name="T12" fmla="*/ 10 w 11"/>
                  <a:gd name="T13" fmla="*/ 4 h 20"/>
                  <a:gd name="T14" fmla="*/ 9 w 11"/>
                  <a:gd name="T15" fmla="*/ 4 h 20"/>
                  <a:gd name="T16" fmla="*/ 9 w 11"/>
                  <a:gd name="T17" fmla="*/ 4 h 20"/>
                  <a:gd name="T18" fmla="*/ 8 w 11"/>
                  <a:gd name="T19" fmla="*/ 4 h 20"/>
                  <a:gd name="T20" fmla="*/ 7 w 11"/>
                  <a:gd name="T21" fmla="*/ 5 h 20"/>
                  <a:gd name="T22" fmla="*/ 6 w 11"/>
                  <a:gd name="T23" fmla="*/ 6 h 20"/>
                  <a:gd name="T24" fmla="*/ 5 w 11"/>
                  <a:gd name="T25" fmla="*/ 8 h 20"/>
                  <a:gd name="T26" fmla="*/ 5 w 11"/>
                  <a:gd name="T27" fmla="*/ 19 h 20"/>
                  <a:gd name="T28" fmla="*/ 5 w 11"/>
                  <a:gd name="T29" fmla="*/ 19 h 20"/>
                  <a:gd name="T30" fmla="*/ 4 w 11"/>
                  <a:gd name="T31" fmla="*/ 19 h 20"/>
                  <a:gd name="T32" fmla="*/ 3 w 11"/>
                  <a:gd name="T33" fmla="*/ 20 h 20"/>
                  <a:gd name="T34" fmla="*/ 2 w 11"/>
                  <a:gd name="T35" fmla="*/ 20 h 20"/>
                  <a:gd name="T36" fmla="*/ 1 w 11"/>
                  <a:gd name="T37" fmla="*/ 20 h 20"/>
                  <a:gd name="T38" fmla="*/ 0 w 11"/>
                  <a:gd name="T39" fmla="*/ 19 h 20"/>
                  <a:gd name="T40" fmla="*/ 0 w 11"/>
                  <a:gd name="T41" fmla="*/ 19 h 20"/>
                  <a:gd name="T42" fmla="*/ 0 w 11"/>
                  <a:gd name="T43" fmla="*/ 19 h 20"/>
                  <a:gd name="T44" fmla="*/ 0 w 11"/>
                  <a:gd name="T45" fmla="*/ 1 h 20"/>
                  <a:gd name="T46" fmla="*/ 0 w 11"/>
                  <a:gd name="T47" fmla="*/ 1 h 20"/>
                  <a:gd name="T48" fmla="*/ 0 w 11"/>
                  <a:gd name="T49" fmla="*/ 1 h 20"/>
                  <a:gd name="T50" fmla="*/ 1 w 11"/>
                  <a:gd name="T51" fmla="*/ 0 h 20"/>
                  <a:gd name="T52" fmla="*/ 2 w 11"/>
                  <a:gd name="T53" fmla="*/ 0 h 20"/>
                  <a:gd name="T54" fmla="*/ 3 w 11"/>
                  <a:gd name="T55" fmla="*/ 0 h 20"/>
                  <a:gd name="T56" fmla="*/ 4 w 11"/>
                  <a:gd name="T57" fmla="*/ 1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1 h 20"/>
                  <a:gd name="T70" fmla="*/ 9 w 11"/>
                  <a:gd name="T71" fmla="*/ 0 h 20"/>
                  <a:gd name="T72" fmla="*/ 9 w 11"/>
                  <a:gd name="T73" fmla="*/ 0 h 20"/>
                  <a:gd name="T74" fmla="*/ 10 w 11"/>
                  <a:gd name="T75" fmla="*/ 0 h 20"/>
                  <a:gd name="T76" fmla="*/ 11 w 11"/>
                  <a:gd name="T77" fmla="*/ 1 h 20"/>
                  <a:gd name="T78" fmla="*/ 11 w 11"/>
                  <a:gd name="T79" fmla="*/ 1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3"/>
                      <a:pt x="11" y="4"/>
                    </a:cubicBezTo>
                    <a:cubicBezTo>
                      <a:pt x="11" y="4"/>
                      <a:pt x="11" y="4"/>
                      <a:pt x="11" y="4"/>
                    </a:cubicBezTo>
                    <a:cubicBezTo>
                      <a:pt x="11" y="4"/>
                      <a:pt x="11" y="5"/>
                      <a:pt x="11" y="5"/>
                    </a:cubicBezTo>
                    <a:cubicBezTo>
                      <a:pt x="11" y="5"/>
                      <a:pt x="11" y="5"/>
                      <a:pt x="11" y="5"/>
                    </a:cubicBezTo>
                    <a:cubicBezTo>
                      <a:pt x="11" y="5"/>
                      <a:pt x="10" y="5"/>
                      <a:pt x="10" y="5"/>
                    </a:cubicBezTo>
                    <a:cubicBezTo>
                      <a:pt x="10" y="5"/>
                      <a:pt x="10" y="5"/>
                      <a:pt x="10" y="4"/>
                    </a:cubicBezTo>
                    <a:cubicBezTo>
                      <a:pt x="10" y="4"/>
                      <a:pt x="9" y="4"/>
                      <a:pt x="9" y="4"/>
                    </a:cubicBezTo>
                    <a:cubicBezTo>
                      <a:pt x="9" y="4"/>
                      <a:pt x="9" y="4"/>
                      <a:pt x="9" y="4"/>
                    </a:cubicBezTo>
                    <a:cubicBezTo>
                      <a:pt x="8" y="4"/>
                      <a:pt x="8" y="4"/>
                      <a:pt x="8" y="4"/>
                    </a:cubicBezTo>
                    <a:cubicBezTo>
                      <a:pt x="7" y="5"/>
                      <a:pt x="7" y="5"/>
                      <a:pt x="7" y="5"/>
                    </a:cubicBezTo>
                    <a:cubicBezTo>
                      <a:pt x="6" y="5"/>
                      <a:pt x="6" y="6"/>
                      <a:pt x="6" y="6"/>
                    </a:cubicBezTo>
                    <a:cubicBezTo>
                      <a:pt x="5" y="7"/>
                      <a:pt x="5" y="7"/>
                      <a:pt x="5" y="8"/>
                    </a:cubicBezTo>
                    <a:cubicBezTo>
                      <a:pt x="5" y="19"/>
                      <a:pt x="5" y="19"/>
                      <a:pt x="5" y="19"/>
                    </a:cubicBezTo>
                    <a:cubicBezTo>
                      <a:pt x="5" y="19"/>
                      <a:pt x="5" y="19"/>
                      <a:pt x="5" y="19"/>
                    </a:cubicBezTo>
                    <a:cubicBezTo>
                      <a:pt x="5" y="19"/>
                      <a:pt x="4" y="19"/>
                      <a:pt x="4" y="19"/>
                    </a:cubicBezTo>
                    <a:cubicBezTo>
                      <a:pt x="4" y="19"/>
                      <a:pt x="4" y="19"/>
                      <a:pt x="3" y="20"/>
                    </a:cubicBezTo>
                    <a:cubicBezTo>
                      <a:pt x="3" y="20"/>
                      <a:pt x="3" y="20"/>
                      <a:pt x="2" y="20"/>
                    </a:cubicBezTo>
                    <a:cubicBezTo>
                      <a:pt x="2" y="20"/>
                      <a:pt x="1" y="20"/>
                      <a:pt x="1" y="20"/>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0"/>
                      <a:pt x="0" y="0"/>
                      <a:pt x="1" y="0"/>
                    </a:cubicBezTo>
                    <a:cubicBezTo>
                      <a:pt x="1" y="0"/>
                      <a:pt x="1" y="0"/>
                      <a:pt x="2" y="0"/>
                    </a:cubicBezTo>
                    <a:cubicBezTo>
                      <a:pt x="2" y="0"/>
                      <a:pt x="3" y="0"/>
                      <a:pt x="3" y="0"/>
                    </a:cubicBezTo>
                    <a:cubicBezTo>
                      <a:pt x="3" y="0"/>
                      <a:pt x="3" y="0"/>
                      <a:pt x="4" y="1"/>
                    </a:cubicBezTo>
                    <a:cubicBezTo>
                      <a:pt x="4" y="1"/>
                      <a:pt x="4" y="1"/>
                      <a:pt x="4" y="1"/>
                    </a:cubicBezTo>
                    <a:cubicBezTo>
                      <a:pt x="4" y="1"/>
                      <a:pt x="4" y="1"/>
                      <a:pt x="4" y="1"/>
                    </a:cubicBezTo>
                    <a:cubicBezTo>
                      <a:pt x="4" y="3"/>
                      <a:pt x="4" y="3"/>
                      <a:pt x="4" y="3"/>
                    </a:cubicBezTo>
                    <a:cubicBezTo>
                      <a:pt x="4" y="3"/>
                      <a:pt x="5" y="2"/>
                      <a:pt x="5" y="2"/>
                    </a:cubicBezTo>
                    <a:cubicBezTo>
                      <a:pt x="6" y="1"/>
                      <a:pt x="6" y="1"/>
                      <a:pt x="7" y="1"/>
                    </a:cubicBezTo>
                    <a:cubicBezTo>
                      <a:pt x="7" y="1"/>
                      <a:pt x="7" y="1"/>
                      <a:pt x="8" y="1"/>
                    </a:cubicBezTo>
                    <a:cubicBezTo>
                      <a:pt x="8" y="0"/>
                      <a:pt x="8" y="0"/>
                      <a:pt x="9" y="0"/>
                    </a:cubicBezTo>
                    <a:cubicBezTo>
                      <a:pt x="9" y="0"/>
                      <a:pt x="9" y="0"/>
                      <a:pt x="9" y="0"/>
                    </a:cubicBezTo>
                    <a:cubicBezTo>
                      <a:pt x="10" y="0"/>
                      <a:pt x="10" y="0"/>
                      <a:pt x="10" y="0"/>
                    </a:cubicBezTo>
                    <a:cubicBezTo>
                      <a:pt x="10" y="1"/>
                      <a:pt x="10" y="1"/>
                      <a:pt x="11" y="1"/>
                    </a:cubicBezTo>
                    <a:cubicBezTo>
                      <a:pt x="11" y="1"/>
                      <a:pt x="11" y="1"/>
                      <a:pt x="11" y="1"/>
                    </a:cubicBezTo>
                    <a:cubicBezTo>
                      <a:pt x="11" y="1"/>
                      <a:pt x="11" y="1"/>
                      <a:pt x="11" y="1"/>
                    </a:cubicBezTo>
                    <a:cubicBezTo>
                      <a:pt x="11" y="1"/>
                      <a:pt x="11" y="1"/>
                      <a:pt x="11" y="1"/>
                    </a:cubicBezTo>
                    <a:cubicBezTo>
                      <a:pt x="11" y="1"/>
                      <a:pt x="11" y="1"/>
                      <a:pt x="11" y="2"/>
                    </a:cubicBezTo>
                    <a:cubicBezTo>
                      <a:pt x="11" y="2"/>
                      <a:pt x="11" y="2"/>
                      <a:pt x="11"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79" name="Freeform 8891">
                <a:extLst>
                  <a:ext uri="{FF2B5EF4-FFF2-40B4-BE49-F238E27FC236}">
                    <a16:creationId xmlns:a16="http://schemas.microsoft.com/office/drawing/2014/main" id="{F180BAD7-ABE1-4A27-B3E9-5D7C3B7AFF44}"/>
                  </a:ext>
                </a:extLst>
              </p:cNvPr>
              <p:cNvSpPr>
                <a:spLocks/>
              </p:cNvSpPr>
              <p:nvPr/>
            </p:nvSpPr>
            <p:spPr bwMode="auto">
              <a:xfrm>
                <a:off x="-890587" y="4597517"/>
                <a:ext cx="50800" cy="71438"/>
              </a:xfrm>
              <a:custGeom>
                <a:avLst/>
                <a:gdLst>
                  <a:gd name="T0" fmla="*/ 19 w 19"/>
                  <a:gd name="T1" fmla="*/ 23 h 27"/>
                  <a:gd name="T2" fmla="*/ 19 w 19"/>
                  <a:gd name="T3" fmla="*/ 23 h 27"/>
                  <a:gd name="T4" fmla="*/ 19 w 19"/>
                  <a:gd name="T5" fmla="*/ 24 h 27"/>
                  <a:gd name="T6" fmla="*/ 19 w 19"/>
                  <a:gd name="T7" fmla="*/ 24 h 27"/>
                  <a:gd name="T8" fmla="*/ 19 w 19"/>
                  <a:gd name="T9" fmla="*/ 25 h 27"/>
                  <a:gd name="T10" fmla="*/ 18 w 19"/>
                  <a:gd name="T11" fmla="*/ 26 h 27"/>
                  <a:gd name="T12" fmla="*/ 16 w 19"/>
                  <a:gd name="T13" fmla="*/ 26 h 27"/>
                  <a:gd name="T14" fmla="*/ 14 w 19"/>
                  <a:gd name="T15" fmla="*/ 27 h 27"/>
                  <a:gd name="T16" fmla="*/ 12 w 19"/>
                  <a:gd name="T17" fmla="*/ 27 h 27"/>
                  <a:gd name="T18" fmla="*/ 7 w 19"/>
                  <a:gd name="T19" fmla="*/ 26 h 27"/>
                  <a:gd name="T20" fmla="*/ 3 w 19"/>
                  <a:gd name="T21" fmla="*/ 24 h 27"/>
                  <a:gd name="T22" fmla="*/ 1 w 19"/>
                  <a:gd name="T23" fmla="*/ 19 h 27"/>
                  <a:gd name="T24" fmla="*/ 0 w 19"/>
                  <a:gd name="T25" fmla="*/ 14 h 27"/>
                  <a:gd name="T26" fmla="*/ 1 w 19"/>
                  <a:gd name="T27" fmla="*/ 8 h 27"/>
                  <a:gd name="T28" fmla="*/ 3 w 19"/>
                  <a:gd name="T29" fmla="*/ 3 h 27"/>
                  <a:gd name="T30" fmla="*/ 7 w 19"/>
                  <a:gd name="T31" fmla="*/ 1 h 27"/>
                  <a:gd name="T32" fmla="*/ 12 w 19"/>
                  <a:gd name="T33" fmla="*/ 0 h 27"/>
                  <a:gd name="T34" fmla="*/ 14 w 19"/>
                  <a:gd name="T35" fmla="*/ 0 h 27"/>
                  <a:gd name="T36" fmla="*/ 16 w 19"/>
                  <a:gd name="T37" fmla="*/ 0 h 27"/>
                  <a:gd name="T38" fmla="*/ 18 w 19"/>
                  <a:gd name="T39" fmla="*/ 1 h 27"/>
                  <a:gd name="T40" fmla="*/ 19 w 19"/>
                  <a:gd name="T41" fmla="*/ 2 h 27"/>
                  <a:gd name="T42" fmla="*/ 19 w 19"/>
                  <a:gd name="T43" fmla="*/ 2 h 27"/>
                  <a:gd name="T44" fmla="*/ 19 w 19"/>
                  <a:gd name="T45" fmla="*/ 3 h 27"/>
                  <a:gd name="T46" fmla="*/ 19 w 19"/>
                  <a:gd name="T47" fmla="*/ 3 h 27"/>
                  <a:gd name="T48" fmla="*/ 19 w 19"/>
                  <a:gd name="T49" fmla="*/ 4 h 27"/>
                  <a:gd name="T50" fmla="*/ 19 w 19"/>
                  <a:gd name="T51" fmla="*/ 5 h 27"/>
                  <a:gd name="T52" fmla="*/ 19 w 19"/>
                  <a:gd name="T53" fmla="*/ 6 h 27"/>
                  <a:gd name="T54" fmla="*/ 19 w 19"/>
                  <a:gd name="T55" fmla="*/ 6 h 27"/>
                  <a:gd name="T56" fmla="*/ 19 w 19"/>
                  <a:gd name="T57" fmla="*/ 6 h 27"/>
                  <a:gd name="T58" fmla="*/ 18 w 19"/>
                  <a:gd name="T59" fmla="*/ 6 h 27"/>
                  <a:gd name="T60" fmla="*/ 17 w 19"/>
                  <a:gd name="T61" fmla="*/ 5 h 27"/>
                  <a:gd name="T62" fmla="*/ 15 w 19"/>
                  <a:gd name="T63" fmla="*/ 5 h 27"/>
                  <a:gd name="T64" fmla="*/ 12 w 19"/>
                  <a:gd name="T65" fmla="*/ 4 h 27"/>
                  <a:gd name="T66" fmla="*/ 10 w 19"/>
                  <a:gd name="T67" fmla="*/ 5 h 27"/>
                  <a:gd name="T68" fmla="*/ 7 w 19"/>
                  <a:gd name="T69" fmla="*/ 7 h 27"/>
                  <a:gd name="T70" fmla="*/ 6 w 19"/>
                  <a:gd name="T71" fmla="*/ 10 h 27"/>
                  <a:gd name="T72" fmla="*/ 6 w 19"/>
                  <a:gd name="T73" fmla="*/ 13 h 27"/>
                  <a:gd name="T74" fmla="*/ 6 w 19"/>
                  <a:gd name="T75" fmla="*/ 17 h 27"/>
                  <a:gd name="T76" fmla="*/ 8 w 19"/>
                  <a:gd name="T77" fmla="*/ 20 h 27"/>
                  <a:gd name="T78" fmla="*/ 10 w 19"/>
                  <a:gd name="T79" fmla="*/ 22 h 27"/>
                  <a:gd name="T80" fmla="*/ 13 w 19"/>
                  <a:gd name="T81" fmla="*/ 22 h 27"/>
                  <a:gd name="T82" fmla="*/ 15 w 19"/>
                  <a:gd name="T83" fmla="*/ 22 h 27"/>
                  <a:gd name="T84" fmla="*/ 17 w 19"/>
                  <a:gd name="T85" fmla="*/ 21 h 27"/>
                  <a:gd name="T86" fmla="*/ 18 w 19"/>
                  <a:gd name="T87" fmla="*/ 21 h 27"/>
                  <a:gd name="T88" fmla="*/ 19 w 19"/>
                  <a:gd name="T89" fmla="*/ 20 h 27"/>
                  <a:gd name="T90" fmla="*/ 19 w 19"/>
                  <a:gd name="T91" fmla="*/ 20 h 27"/>
                  <a:gd name="T92" fmla="*/ 19 w 19"/>
                  <a:gd name="T93" fmla="*/ 21 h 27"/>
                  <a:gd name="T94" fmla="*/ 19 w 19"/>
                  <a:gd name="T95" fmla="*/ 21 h 27"/>
                  <a:gd name="T96" fmla="*/ 19 w 19"/>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3"/>
                    </a:moveTo>
                    <a:cubicBezTo>
                      <a:pt x="19" y="23"/>
                      <a:pt x="19" y="23"/>
                      <a:pt x="19" y="23"/>
                    </a:cubicBezTo>
                    <a:cubicBezTo>
                      <a:pt x="19" y="24"/>
                      <a:pt x="19" y="24"/>
                      <a:pt x="19" y="24"/>
                    </a:cubicBezTo>
                    <a:cubicBezTo>
                      <a:pt x="19" y="24"/>
                      <a:pt x="19" y="24"/>
                      <a:pt x="19" y="24"/>
                    </a:cubicBezTo>
                    <a:cubicBezTo>
                      <a:pt x="19" y="25"/>
                      <a:pt x="19" y="25"/>
                      <a:pt x="19" y="25"/>
                    </a:cubicBezTo>
                    <a:cubicBezTo>
                      <a:pt x="19" y="25"/>
                      <a:pt x="18" y="25"/>
                      <a:pt x="18" y="26"/>
                    </a:cubicBezTo>
                    <a:cubicBezTo>
                      <a:pt x="18" y="26"/>
                      <a:pt x="17" y="26"/>
                      <a:pt x="16" y="26"/>
                    </a:cubicBezTo>
                    <a:cubicBezTo>
                      <a:pt x="16" y="26"/>
                      <a:pt x="15" y="27"/>
                      <a:pt x="14" y="27"/>
                    </a:cubicBezTo>
                    <a:cubicBezTo>
                      <a:pt x="14" y="27"/>
                      <a:pt x="13" y="27"/>
                      <a:pt x="12" y="27"/>
                    </a:cubicBezTo>
                    <a:cubicBezTo>
                      <a:pt x="10" y="27"/>
                      <a:pt x="8" y="27"/>
                      <a:pt x="7" y="26"/>
                    </a:cubicBezTo>
                    <a:cubicBezTo>
                      <a:pt x="5" y="26"/>
                      <a:pt x="4" y="25"/>
                      <a:pt x="3" y="24"/>
                    </a:cubicBezTo>
                    <a:cubicBezTo>
                      <a:pt x="2" y="23"/>
                      <a:pt x="1" y="21"/>
                      <a:pt x="1" y="19"/>
                    </a:cubicBezTo>
                    <a:cubicBezTo>
                      <a:pt x="0" y="18"/>
                      <a:pt x="0" y="16"/>
                      <a:pt x="0" y="14"/>
                    </a:cubicBezTo>
                    <a:cubicBezTo>
                      <a:pt x="0" y="11"/>
                      <a:pt x="0" y="9"/>
                      <a:pt x="1" y="8"/>
                    </a:cubicBezTo>
                    <a:cubicBezTo>
                      <a:pt x="1" y="6"/>
                      <a:pt x="2" y="4"/>
                      <a:pt x="3" y="3"/>
                    </a:cubicBezTo>
                    <a:cubicBezTo>
                      <a:pt x="4" y="2"/>
                      <a:pt x="6" y="1"/>
                      <a:pt x="7" y="1"/>
                    </a:cubicBezTo>
                    <a:cubicBezTo>
                      <a:pt x="9" y="0"/>
                      <a:pt x="10" y="0"/>
                      <a:pt x="12" y="0"/>
                    </a:cubicBezTo>
                    <a:cubicBezTo>
                      <a:pt x="13" y="0"/>
                      <a:pt x="14" y="0"/>
                      <a:pt x="14" y="0"/>
                    </a:cubicBezTo>
                    <a:cubicBezTo>
                      <a:pt x="15" y="0"/>
                      <a:pt x="16" y="0"/>
                      <a:pt x="16" y="0"/>
                    </a:cubicBezTo>
                    <a:cubicBezTo>
                      <a:pt x="17" y="1"/>
                      <a:pt x="17" y="1"/>
                      <a:pt x="18" y="1"/>
                    </a:cubicBezTo>
                    <a:cubicBezTo>
                      <a:pt x="18" y="1"/>
                      <a:pt x="19" y="1"/>
                      <a:pt x="19" y="2"/>
                    </a:cubicBezTo>
                    <a:cubicBezTo>
                      <a:pt x="19" y="2"/>
                      <a:pt x="19" y="2"/>
                      <a:pt x="19" y="2"/>
                    </a:cubicBezTo>
                    <a:cubicBezTo>
                      <a:pt x="19" y="2"/>
                      <a:pt x="19" y="2"/>
                      <a:pt x="19" y="3"/>
                    </a:cubicBezTo>
                    <a:cubicBezTo>
                      <a:pt x="19" y="3"/>
                      <a:pt x="19" y="3"/>
                      <a:pt x="19" y="3"/>
                    </a:cubicBezTo>
                    <a:cubicBezTo>
                      <a:pt x="19" y="4"/>
                      <a:pt x="19" y="4"/>
                      <a:pt x="19" y="4"/>
                    </a:cubicBezTo>
                    <a:cubicBezTo>
                      <a:pt x="19" y="5"/>
                      <a:pt x="19" y="5"/>
                      <a:pt x="19" y="5"/>
                    </a:cubicBezTo>
                    <a:cubicBezTo>
                      <a:pt x="19" y="6"/>
                      <a:pt x="19" y="6"/>
                      <a:pt x="19" y="6"/>
                    </a:cubicBezTo>
                    <a:cubicBezTo>
                      <a:pt x="19" y="6"/>
                      <a:pt x="19" y="6"/>
                      <a:pt x="19" y="6"/>
                    </a:cubicBezTo>
                    <a:cubicBezTo>
                      <a:pt x="19" y="6"/>
                      <a:pt x="19" y="6"/>
                      <a:pt x="19" y="6"/>
                    </a:cubicBezTo>
                    <a:cubicBezTo>
                      <a:pt x="18" y="6"/>
                      <a:pt x="18" y="6"/>
                      <a:pt x="18" y="6"/>
                    </a:cubicBezTo>
                    <a:cubicBezTo>
                      <a:pt x="18" y="6"/>
                      <a:pt x="17" y="6"/>
                      <a:pt x="17" y="5"/>
                    </a:cubicBezTo>
                    <a:cubicBezTo>
                      <a:pt x="16" y="5"/>
                      <a:pt x="16" y="5"/>
                      <a:pt x="15" y="5"/>
                    </a:cubicBezTo>
                    <a:cubicBezTo>
                      <a:pt x="14" y="4"/>
                      <a:pt x="13" y="4"/>
                      <a:pt x="12" y="4"/>
                    </a:cubicBezTo>
                    <a:cubicBezTo>
                      <a:pt x="11" y="4"/>
                      <a:pt x="10" y="4"/>
                      <a:pt x="10" y="5"/>
                    </a:cubicBezTo>
                    <a:cubicBezTo>
                      <a:pt x="9" y="5"/>
                      <a:pt x="8" y="6"/>
                      <a:pt x="7" y="7"/>
                    </a:cubicBezTo>
                    <a:cubicBezTo>
                      <a:pt x="7" y="7"/>
                      <a:pt x="6" y="8"/>
                      <a:pt x="6" y="10"/>
                    </a:cubicBezTo>
                    <a:cubicBezTo>
                      <a:pt x="6" y="11"/>
                      <a:pt x="6" y="12"/>
                      <a:pt x="6" y="13"/>
                    </a:cubicBezTo>
                    <a:cubicBezTo>
                      <a:pt x="6" y="15"/>
                      <a:pt x="6" y="16"/>
                      <a:pt x="6" y="17"/>
                    </a:cubicBezTo>
                    <a:cubicBezTo>
                      <a:pt x="7" y="19"/>
                      <a:pt x="7" y="20"/>
                      <a:pt x="8" y="20"/>
                    </a:cubicBezTo>
                    <a:cubicBezTo>
                      <a:pt x="8" y="21"/>
                      <a:pt x="9" y="22"/>
                      <a:pt x="10" y="22"/>
                    </a:cubicBezTo>
                    <a:cubicBezTo>
                      <a:pt x="11" y="22"/>
                      <a:pt x="12" y="22"/>
                      <a:pt x="13" y="22"/>
                    </a:cubicBezTo>
                    <a:cubicBezTo>
                      <a:pt x="14" y="22"/>
                      <a:pt x="14" y="22"/>
                      <a:pt x="15" y="22"/>
                    </a:cubicBezTo>
                    <a:cubicBezTo>
                      <a:pt x="16" y="22"/>
                      <a:pt x="16" y="22"/>
                      <a:pt x="17" y="21"/>
                    </a:cubicBezTo>
                    <a:cubicBezTo>
                      <a:pt x="17" y="21"/>
                      <a:pt x="18" y="21"/>
                      <a:pt x="18" y="21"/>
                    </a:cubicBezTo>
                    <a:cubicBezTo>
                      <a:pt x="18" y="20"/>
                      <a:pt x="19" y="20"/>
                      <a:pt x="19" y="20"/>
                    </a:cubicBezTo>
                    <a:cubicBezTo>
                      <a:pt x="19" y="20"/>
                      <a:pt x="19" y="20"/>
                      <a:pt x="19" y="20"/>
                    </a:cubicBezTo>
                    <a:cubicBezTo>
                      <a:pt x="19" y="20"/>
                      <a:pt x="19" y="21"/>
                      <a:pt x="19" y="21"/>
                    </a:cubicBezTo>
                    <a:cubicBezTo>
                      <a:pt x="19" y="21"/>
                      <a:pt x="19" y="21"/>
                      <a:pt x="19" y="21"/>
                    </a:cubicBezTo>
                    <a:cubicBezTo>
                      <a:pt x="19" y="22"/>
                      <a:pt x="19" y="22"/>
                      <a:pt x="19"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0" name="Freeform 8892">
                <a:extLst>
                  <a:ext uri="{FF2B5EF4-FFF2-40B4-BE49-F238E27FC236}">
                    <a16:creationId xmlns:a16="http://schemas.microsoft.com/office/drawing/2014/main" id="{ED8B03B1-ACE8-4BD5-AC89-FF70BDF9A468}"/>
                  </a:ext>
                </a:extLst>
              </p:cNvPr>
              <p:cNvSpPr>
                <a:spLocks noEditPoints="1"/>
              </p:cNvSpPr>
              <p:nvPr/>
            </p:nvSpPr>
            <p:spPr bwMode="auto">
              <a:xfrm>
                <a:off x="-831850" y="4613392"/>
                <a:ext cx="44450" cy="55563"/>
              </a:xfrm>
              <a:custGeom>
                <a:avLst/>
                <a:gdLst>
                  <a:gd name="T0" fmla="*/ 17 w 17"/>
                  <a:gd name="T1" fmla="*/ 20 h 21"/>
                  <a:gd name="T2" fmla="*/ 16 w 17"/>
                  <a:gd name="T3" fmla="*/ 20 h 21"/>
                  <a:gd name="T4" fmla="*/ 16 w 17"/>
                  <a:gd name="T5" fmla="*/ 21 h 21"/>
                  <a:gd name="T6" fmla="*/ 14 w 17"/>
                  <a:gd name="T7" fmla="*/ 21 h 21"/>
                  <a:gd name="T8" fmla="*/ 13 w 17"/>
                  <a:gd name="T9" fmla="*/ 21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1 h 21"/>
                  <a:gd name="T22" fmla="*/ 2 w 17"/>
                  <a:gd name="T23" fmla="*/ 20 h 21"/>
                  <a:gd name="T24" fmla="*/ 0 w 17"/>
                  <a:gd name="T25" fmla="*/ 18 h 21"/>
                  <a:gd name="T26" fmla="*/ 0 w 17"/>
                  <a:gd name="T27" fmla="*/ 15 h 21"/>
                  <a:gd name="T28" fmla="*/ 1 w 17"/>
                  <a:gd name="T29" fmla="*/ 12 h 21"/>
                  <a:gd name="T30" fmla="*/ 2 w 17"/>
                  <a:gd name="T31" fmla="*/ 10 h 21"/>
                  <a:gd name="T32" fmla="*/ 5 w 17"/>
                  <a:gd name="T33" fmla="*/ 9 h 21"/>
                  <a:gd name="T34" fmla="*/ 10 w 17"/>
                  <a:gd name="T35" fmla="*/ 9 h 21"/>
                  <a:gd name="T36" fmla="*/ 12 w 17"/>
                  <a:gd name="T37" fmla="*/ 9 h 21"/>
                  <a:gd name="T38" fmla="*/ 12 w 17"/>
                  <a:gd name="T39" fmla="*/ 8 h 21"/>
                  <a:gd name="T40" fmla="*/ 11 w 17"/>
                  <a:gd name="T41" fmla="*/ 6 h 21"/>
                  <a:gd name="T42" fmla="*/ 11 w 17"/>
                  <a:gd name="T43" fmla="*/ 5 h 21"/>
                  <a:gd name="T44" fmla="*/ 10 w 17"/>
                  <a:gd name="T45" fmla="*/ 5 h 21"/>
                  <a:gd name="T46" fmla="*/ 8 w 17"/>
                  <a:gd name="T47" fmla="*/ 4 h 21"/>
                  <a:gd name="T48" fmla="*/ 6 w 17"/>
                  <a:gd name="T49" fmla="*/ 5 h 21"/>
                  <a:gd name="T50" fmla="*/ 4 w 17"/>
                  <a:gd name="T51" fmla="*/ 5 h 21"/>
                  <a:gd name="T52" fmla="*/ 3 w 17"/>
                  <a:gd name="T53" fmla="*/ 6 h 21"/>
                  <a:gd name="T54" fmla="*/ 2 w 17"/>
                  <a:gd name="T55" fmla="*/ 6 h 21"/>
                  <a:gd name="T56" fmla="*/ 1 w 17"/>
                  <a:gd name="T57" fmla="*/ 6 h 21"/>
                  <a:gd name="T58" fmla="*/ 1 w 17"/>
                  <a:gd name="T59" fmla="*/ 6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1 h 21"/>
                  <a:gd name="T74" fmla="*/ 9 w 17"/>
                  <a:gd name="T75" fmla="*/ 0 h 21"/>
                  <a:gd name="T76" fmla="*/ 12 w 17"/>
                  <a:gd name="T77" fmla="*/ 1 h 21"/>
                  <a:gd name="T78" fmla="*/ 15 w 17"/>
                  <a:gd name="T79" fmla="*/ 2 h 21"/>
                  <a:gd name="T80" fmla="*/ 16 w 17"/>
                  <a:gd name="T81" fmla="*/ 4 h 21"/>
                  <a:gd name="T82" fmla="*/ 17 w 17"/>
                  <a:gd name="T83" fmla="*/ 8 h 21"/>
                  <a:gd name="T84" fmla="*/ 17 w 17"/>
                  <a:gd name="T85" fmla="*/ 20 h 21"/>
                  <a:gd name="T86" fmla="*/ 12 w 17"/>
                  <a:gd name="T87" fmla="*/ 12 h 21"/>
                  <a:gd name="T88" fmla="*/ 10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6" y="20"/>
                    </a:cubicBezTo>
                    <a:cubicBezTo>
                      <a:pt x="16" y="20"/>
                      <a:pt x="16" y="21"/>
                      <a:pt x="16" y="21"/>
                    </a:cubicBezTo>
                    <a:cubicBezTo>
                      <a:pt x="15" y="21"/>
                      <a:pt x="15" y="21"/>
                      <a:pt x="14" y="21"/>
                    </a:cubicBezTo>
                    <a:cubicBezTo>
                      <a:pt x="14" y="21"/>
                      <a:pt x="13" y="21"/>
                      <a:pt x="13" y="21"/>
                    </a:cubicBezTo>
                    <a:cubicBezTo>
                      <a:pt x="13" y="21"/>
                      <a:pt x="13" y="20"/>
                      <a:pt x="13"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1"/>
                    </a:cubicBezTo>
                    <a:cubicBezTo>
                      <a:pt x="3" y="20"/>
                      <a:pt x="2" y="20"/>
                      <a:pt x="2" y="20"/>
                    </a:cubicBezTo>
                    <a:cubicBezTo>
                      <a:pt x="1" y="19"/>
                      <a:pt x="1" y="18"/>
                      <a:pt x="0" y="18"/>
                    </a:cubicBezTo>
                    <a:cubicBezTo>
                      <a:pt x="0" y="17"/>
                      <a:pt x="0" y="16"/>
                      <a:pt x="0" y="15"/>
                    </a:cubicBezTo>
                    <a:cubicBezTo>
                      <a:pt x="0" y="14"/>
                      <a:pt x="0" y="13"/>
                      <a:pt x="1" y="12"/>
                    </a:cubicBezTo>
                    <a:cubicBezTo>
                      <a:pt x="1" y="12"/>
                      <a:pt x="2" y="11"/>
                      <a:pt x="2" y="10"/>
                    </a:cubicBezTo>
                    <a:cubicBezTo>
                      <a:pt x="3" y="10"/>
                      <a:pt x="4" y="9"/>
                      <a:pt x="5" y="9"/>
                    </a:cubicBezTo>
                    <a:cubicBezTo>
                      <a:pt x="7" y="9"/>
                      <a:pt x="8" y="9"/>
                      <a:pt x="10" y="9"/>
                    </a:cubicBezTo>
                    <a:cubicBezTo>
                      <a:pt x="12" y="9"/>
                      <a:pt x="12" y="9"/>
                      <a:pt x="12" y="9"/>
                    </a:cubicBezTo>
                    <a:cubicBezTo>
                      <a:pt x="12" y="8"/>
                      <a:pt x="12" y="8"/>
                      <a:pt x="12" y="8"/>
                    </a:cubicBezTo>
                    <a:cubicBezTo>
                      <a:pt x="12" y="7"/>
                      <a:pt x="11" y="7"/>
                      <a:pt x="11" y="6"/>
                    </a:cubicBezTo>
                    <a:cubicBezTo>
                      <a:pt x="11" y="6"/>
                      <a:pt x="11" y="5"/>
                      <a:pt x="11" y="5"/>
                    </a:cubicBezTo>
                    <a:cubicBezTo>
                      <a:pt x="11" y="5"/>
                      <a:pt x="10" y="5"/>
                      <a:pt x="10" y="5"/>
                    </a:cubicBezTo>
                    <a:cubicBezTo>
                      <a:pt x="9" y="4"/>
                      <a:pt x="9" y="4"/>
                      <a:pt x="8" y="4"/>
                    </a:cubicBezTo>
                    <a:cubicBezTo>
                      <a:pt x="7" y="4"/>
                      <a:pt x="6" y="4"/>
                      <a:pt x="6" y="5"/>
                    </a:cubicBezTo>
                    <a:cubicBezTo>
                      <a:pt x="5" y="5"/>
                      <a:pt x="5" y="5"/>
                      <a:pt x="4" y="5"/>
                    </a:cubicBezTo>
                    <a:cubicBezTo>
                      <a:pt x="3" y="6"/>
                      <a:pt x="3" y="6"/>
                      <a:pt x="3" y="6"/>
                    </a:cubicBezTo>
                    <a:cubicBezTo>
                      <a:pt x="2" y="6"/>
                      <a:pt x="2" y="6"/>
                      <a:pt x="2" y="6"/>
                    </a:cubicBezTo>
                    <a:cubicBezTo>
                      <a:pt x="2" y="6"/>
                      <a:pt x="2"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2"/>
                      <a:pt x="3" y="1"/>
                      <a:pt x="4" y="1"/>
                    </a:cubicBezTo>
                    <a:cubicBezTo>
                      <a:pt x="5" y="1"/>
                      <a:pt x="5" y="1"/>
                      <a:pt x="6" y="1"/>
                    </a:cubicBezTo>
                    <a:cubicBezTo>
                      <a:pt x="7" y="1"/>
                      <a:pt x="8" y="0"/>
                      <a:pt x="9" y="0"/>
                    </a:cubicBezTo>
                    <a:cubicBezTo>
                      <a:pt x="10" y="0"/>
                      <a:pt x="11" y="1"/>
                      <a:pt x="12" y="1"/>
                    </a:cubicBezTo>
                    <a:cubicBezTo>
                      <a:pt x="13" y="1"/>
                      <a:pt x="14" y="2"/>
                      <a:pt x="15" y="2"/>
                    </a:cubicBezTo>
                    <a:cubicBezTo>
                      <a:pt x="15" y="3"/>
                      <a:pt x="16" y="3"/>
                      <a:pt x="16" y="4"/>
                    </a:cubicBezTo>
                    <a:cubicBezTo>
                      <a:pt x="16" y="5"/>
                      <a:pt x="17" y="6"/>
                      <a:pt x="17" y="8"/>
                    </a:cubicBezTo>
                    <a:lnTo>
                      <a:pt x="17" y="20"/>
                    </a:lnTo>
                    <a:close/>
                    <a:moveTo>
                      <a:pt x="12" y="12"/>
                    </a:moveTo>
                    <a:cubicBezTo>
                      <a:pt x="10" y="12"/>
                      <a:pt x="10" y="12"/>
                      <a:pt x="10" y="12"/>
                    </a:cubicBezTo>
                    <a:cubicBezTo>
                      <a:pt x="9" y="12"/>
                      <a:pt x="8" y="12"/>
                      <a:pt x="7" y="12"/>
                    </a:cubicBezTo>
                    <a:cubicBezTo>
                      <a:pt x="7" y="12"/>
                      <a:pt x="6" y="13"/>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1" name="Freeform 8893">
                <a:extLst>
                  <a:ext uri="{FF2B5EF4-FFF2-40B4-BE49-F238E27FC236}">
                    <a16:creationId xmlns:a16="http://schemas.microsoft.com/office/drawing/2014/main" id="{6999E2EC-29A4-4078-857A-5DFD08DE74B2}"/>
                  </a:ext>
                </a:extLst>
              </p:cNvPr>
              <p:cNvSpPr>
                <a:spLocks/>
              </p:cNvSpPr>
              <p:nvPr/>
            </p:nvSpPr>
            <p:spPr bwMode="auto">
              <a:xfrm>
                <a:off x="-773112" y="4613392"/>
                <a:ext cx="28575" cy="55563"/>
              </a:xfrm>
              <a:custGeom>
                <a:avLst/>
                <a:gdLst>
                  <a:gd name="T0" fmla="*/ 11 w 11"/>
                  <a:gd name="T1" fmla="*/ 3 h 21"/>
                  <a:gd name="T2" fmla="*/ 11 w 11"/>
                  <a:gd name="T3" fmla="*/ 5 h 21"/>
                  <a:gd name="T4" fmla="*/ 11 w 11"/>
                  <a:gd name="T5" fmla="*/ 5 h 21"/>
                  <a:gd name="T6" fmla="*/ 11 w 11"/>
                  <a:gd name="T7" fmla="*/ 6 h 21"/>
                  <a:gd name="T8" fmla="*/ 11 w 11"/>
                  <a:gd name="T9" fmla="*/ 6 h 21"/>
                  <a:gd name="T10" fmla="*/ 10 w 11"/>
                  <a:gd name="T11" fmla="*/ 6 h 21"/>
                  <a:gd name="T12" fmla="*/ 10 w 11"/>
                  <a:gd name="T13" fmla="*/ 6 h 21"/>
                  <a:gd name="T14" fmla="*/ 9 w 11"/>
                  <a:gd name="T15" fmla="*/ 5 h 21"/>
                  <a:gd name="T16" fmla="*/ 9 w 11"/>
                  <a:gd name="T17" fmla="*/ 5 h 21"/>
                  <a:gd name="T18" fmla="*/ 8 w 11"/>
                  <a:gd name="T19" fmla="*/ 5 h 21"/>
                  <a:gd name="T20" fmla="*/ 7 w 11"/>
                  <a:gd name="T21" fmla="*/ 6 h 21"/>
                  <a:gd name="T22" fmla="*/ 6 w 11"/>
                  <a:gd name="T23" fmla="*/ 7 h 21"/>
                  <a:gd name="T24" fmla="*/ 5 w 11"/>
                  <a:gd name="T25" fmla="*/ 8 h 21"/>
                  <a:gd name="T26" fmla="*/ 5 w 11"/>
                  <a:gd name="T27" fmla="*/ 20 h 21"/>
                  <a:gd name="T28" fmla="*/ 5 w 11"/>
                  <a:gd name="T29" fmla="*/ 20 h 21"/>
                  <a:gd name="T30" fmla="*/ 4 w 11"/>
                  <a:gd name="T31" fmla="*/ 20 h 21"/>
                  <a:gd name="T32" fmla="*/ 4 w 11"/>
                  <a:gd name="T33" fmla="*/ 21 h 21"/>
                  <a:gd name="T34" fmla="*/ 2 w 11"/>
                  <a:gd name="T35" fmla="*/ 21 h 21"/>
                  <a:gd name="T36" fmla="*/ 1 w 11"/>
                  <a:gd name="T37" fmla="*/ 21 h 21"/>
                  <a:gd name="T38" fmla="*/ 0 w 11"/>
                  <a:gd name="T39" fmla="*/ 20 h 21"/>
                  <a:gd name="T40" fmla="*/ 0 w 11"/>
                  <a:gd name="T41" fmla="*/ 20 h 21"/>
                  <a:gd name="T42" fmla="*/ 0 w 11"/>
                  <a:gd name="T43" fmla="*/ 20 h 21"/>
                  <a:gd name="T44" fmla="*/ 0 w 11"/>
                  <a:gd name="T45" fmla="*/ 2 h 21"/>
                  <a:gd name="T46" fmla="*/ 0 w 11"/>
                  <a:gd name="T47" fmla="*/ 1 h 21"/>
                  <a:gd name="T48" fmla="*/ 0 w 11"/>
                  <a:gd name="T49" fmla="*/ 1 h 21"/>
                  <a:gd name="T50" fmla="*/ 1 w 11"/>
                  <a:gd name="T51" fmla="*/ 1 h 21"/>
                  <a:gd name="T52" fmla="*/ 2 w 11"/>
                  <a:gd name="T53" fmla="*/ 1 h 21"/>
                  <a:gd name="T54" fmla="*/ 3 w 11"/>
                  <a:gd name="T55" fmla="*/ 1 h 21"/>
                  <a:gd name="T56" fmla="*/ 4 w 11"/>
                  <a:gd name="T57" fmla="*/ 1 h 21"/>
                  <a:gd name="T58" fmla="*/ 4 w 11"/>
                  <a:gd name="T59" fmla="*/ 1 h 21"/>
                  <a:gd name="T60" fmla="*/ 4 w 11"/>
                  <a:gd name="T61" fmla="*/ 2 h 21"/>
                  <a:gd name="T62" fmla="*/ 4 w 11"/>
                  <a:gd name="T63" fmla="*/ 4 h 21"/>
                  <a:gd name="T64" fmla="*/ 5 w 11"/>
                  <a:gd name="T65" fmla="*/ 2 h 21"/>
                  <a:gd name="T66" fmla="*/ 7 w 11"/>
                  <a:gd name="T67" fmla="*/ 1 h 21"/>
                  <a:gd name="T68" fmla="*/ 8 w 11"/>
                  <a:gd name="T69" fmla="*/ 1 h 21"/>
                  <a:gd name="T70" fmla="*/ 9 w 11"/>
                  <a:gd name="T71" fmla="*/ 0 h 21"/>
                  <a:gd name="T72" fmla="*/ 10 w 11"/>
                  <a:gd name="T73" fmla="*/ 0 h 21"/>
                  <a:gd name="T74" fmla="*/ 10 w 11"/>
                  <a:gd name="T75" fmla="*/ 1 h 21"/>
                  <a:gd name="T76" fmla="*/ 11 w 11"/>
                  <a:gd name="T77" fmla="*/ 1 h 21"/>
                  <a:gd name="T78" fmla="*/ 11 w 11"/>
                  <a:gd name="T79" fmla="*/ 1 h 21"/>
                  <a:gd name="T80" fmla="*/ 11 w 11"/>
                  <a:gd name="T81" fmla="*/ 1 h 21"/>
                  <a:gd name="T82" fmla="*/ 11 w 11"/>
                  <a:gd name="T83" fmla="*/ 2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5"/>
                    </a:cubicBezTo>
                    <a:cubicBezTo>
                      <a:pt x="11" y="5"/>
                      <a:pt x="11" y="5"/>
                      <a:pt x="11" y="5"/>
                    </a:cubicBezTo>
                    <a:cubicBezTo>
                      <a:pt x="11" y="5"/>
                      <a:pt x="11" y="6"/>
                      <a:pt x="11" y="6"/>
                    </a:cubicBezTo>
                    <a:cubicBezTo>
                      <a:pt x="11" y="6"/>
                      <a:pt x="11" y="6"/>
                      <a:pt x="11" y="6"/>
                    </a:cubicBezTo>
                    <a:cubicBezTo>
                      <a:pt x="11" y="6"/>
                      <a:pt x="11" y="6"/>
                      <a:pt x="10" y="6"/>
                    </a:cubicBezTo>
                    <a:cubicBezTo>
                      <a:pt x="10" y="6"/>
                      <a:pt x="10" y="6"/>
                      <a:pt x="10" y="6"/>
                    </a:cubicBezTo>
                    <a:cubicBezTo>
                      <a:pt x="10" y="5"/>
                      <a:pt x="10" y="5"/>
                      <a:pt x="9" y="5"/>
                    </a:cubicBezTo>
                    <a:cubicBezTo>
                      <a:pt x="9" y="5"/>
                      <a:pt x="9" y="5"/>
                      <a:pt x="9" y="5"/>
                    </a:cubicBezTo>
                    <a:cubicBezTo>
                      <a:pt x="8" y="5"/>
                      <a:pt x="8" y="5"/>
                      <a:pt x="8" y="5"/>
                    </a:cubicBezTo>
                    <a:cubicBezTo>
                      <a:pt x="8" y="6"/>
                      <a:pt x="7" y="6"/>
                      <a:pt x="7" y="6"/>
                    </a:cubicBezTo>
                    <a:cubicBezTo>
                      <a:pt x="7" y="6"/>
                      <a:pt x="6" y="7"/>
                      <a:pt x="6" y="7"/>
                    </a:cubicBezTo>
                    <a:cubicBezTo>
                      <a:pt x="6" y="7"/>
                      <a:pt x="5" y="8"/>
                      <a:pt x="5" y="8"/>
                    </a:cubicBezTo>
                    <a:cubicBezTo>
                      <a:pt x="5" y="20"/>
                      <a:pt x="5" y="20"/>
                      <a:pt x="5" y="20"/>
                    </a:cubicBezTo>
                    <a:cubicBezTo>
                      <a:pt x="5" y="20"/>
                      <a:pt x="5" y="20"/>
                      <a:pt x="5" y="20"/>
                    </a:cubicBezTo>
                    <a:cubicBezTo>
                      <a:pt x="5" y="20"/>
                      <a:pt x="5" y="20"/>
                      <a:pt x="4" y="20"/>
                    </a:cubicBezTo>
                    <a:cubicBezTo>
                      <a:pt x="4" y="21"/>
                      <a:pt x="4" y="21"/>
                      <a:pt x="4" y="21"/>
                    </a:cubicBezTo>
                    <a:cubicBezTo>
                      <a:pt x="3" y="21"/>
                      <a:pt x="3" y="21"/>
                      <a:pt x="2" y="21"/>
                    </a:cubicBezTo>
                    <a:cubicBezTo>
                      <a:pt x="2" y="21"/>
                      <a:pt x="1" y="21"/>
                      <a:pt x="1" y="21"/>
                    </a:cubicBezTo>
                    <a:cubicBezTo>
                      <a:pt x="1" y="21"/>
                      <a:pt x="0" y="21"/>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3" y="1"/>
                      <a:pt x="4" y="1"/>
                      <a:pt x="4" y="1"/>
                    </a:cubicBezTo>
                    <a:cubicBezTo>
                      <a:pt x="4" y="1"/>
                      <a:pt x="4" y="1"/>
                      <a:pt x="4" y="1"/>
                    </a:cubicBezTo>
                    <a:cubicBezTo>
                      <a:pt x="4" y="1"/>
                      <a:pt x="4" y="1"/>
                      <a:pt x="4" y="2"/>
                    </a:cubicBezTo>
                    <a:cubicBezTo>
                      <a:pt x="4" y="4"/>
                      <a:pt x="4" y="4"/>
                      <a:pt x="4" y="4"/>
                    </a:cubicBezTo>
                    <a:cubicBezTo>
                      <a:pt x="5" y="3"/>
                      <a:pt x="5" y="3"/>
                      <a:pt x="5" y="2"/>
                    </a:cubicBezTo>
                    <a:cubicBezTo>
                      <a:pt x="6" y="2"/>
                      <a:pt x="6" y="1"/>
                      <a:pt x="7" y="1"/>
                    </a:cubicBezTo>
                    <a:cubicBezTo>
                      <a:pt x="7" y="1"/>
                      <a:pt x="7" y="1"/>
                      <a:pt x="8" y="1"/>
                    </a:cubicBezTo>
                    <a:cubicBezTo>
                      <a:pt x="8" y="1"/>
                      <a:pt x="9" y="0"/>
                      <a:pt x="9" y="0"/>
                    </a:cubicBezTo>
                    <a:cubicBezTo>
                      <a:pt x="9" y="0"/>
                      <a:pt x="9" y="0"/>
                      <a:pt x="10" y="0"/>
                    </a:cubicBezTo>
                    <a:cubicBezTo>
                      <a:pt x="10" y="1"/>
                      <a:pt x="10" y="1"/>
                      <a:pt x="10" y="1"/>
                    </a:cubicBezTo>
                    <a:cubicBezTo>
                      <a:pt x="10" y="1"/>
                      <a:pt x="11" y="1"/>
                      <a:pt x="11" y="1"/>
                    </a:cubicBezTo>
                    <a:cubicBezTo>
                      <a:pt x="11" y="1"/>
                      <a:pt x="11" y="1"/>
                      <a:pt x="11" y="1"/>
                    </a:cubicBezTo>
                    <a:cubicBezTo>
                      <a:pt x="11" y="1"/>
                      <a:pt x="11" y="1"/>
                      <a:pt x="11" y="1"/>
                    </a:cubicBezTo>
                    <a:cubicBezTo>
                      <a:pt x="11" y="1"/>
                      <a:pt x="11" y="1"/>
                      <a:pt x="11" y="2"/>
                    </a:cubicBezTo>
                    <a:cubicBezTo>
                      <a:pt x="11" y="2"/>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2" name="Freeform 8894">
                <a:extLst>
                  <a:ext uri="{FF2B5EF4-FFF2-40B4-BE49-F238E27FC236}">
                    <a16:creationId xmlns:a16="http://schemas.microsoft.com/office/drawing/2014/main" id="{3FF827D4-21E7-4929-BDBC-17AA41562776}"/>
                  </a:ext>
                </a:extLst>
              </p:cNvPr>
              <p:cNvSpPr>
                <a:spLocks/>
              </p:cNvSpPr>
              <p:nvPr/>
            </p:nvSpPr>
            <p:spPr bwMode="auto">
              <a:xfrm>
                <a:off x="-738187" y="4616567"/>
                <a:ext cx="50800" cy="52388"/>
              </a:xfrm>
              <a:custGeom>
                <a:avLst/>
                <a:gdLst>
                  <a:gd name="T0" fmla="*/ 19 w 19"/>
                  <a:gd name="T1" fmla="*/ 1 h 20"/>
                  <a:gd name="T2" fmla="*/ 19 w 19"/>
                  <a:gd name="T3" fmla="*/ 1 h 20"/>
                  <a:gd name="T4" fmla="*/ 19 w 19"/>
                  <a:gd name="T5" fmla="*/ 1 h 20"/>
                  <a:gd name="T6" fmla="*/ 19 w 19"/>
                  <a:gd name="T7" fmla="*/ 2 h 20"/>
                  <a:gd name="T8" fmla="*/ 19 w 19"/>
                  <a:gd name="T9" fmla="*/ 2 h 20"/>
                  <a:gd name="T10" fmla="*/ 13 w 19"/>
                  <a:gd name="T11" fmla="*/ 19 h 20"/>
                  <a:gd name="T12" fmla="*/ 13 w 19"/>
                  <a:gd name="T13" fmla="*/ 19 h 20"/>
                  <a:gd name="T14" fmla="*/ 12 w 19"/>
                  <a:gd name="T15" fmla="*/ 19 h 20"/>
                  <a:gd name="T16" fmla="*/ 11 w 19"/>
                  <a:gd name="T17" fmla="*/ 20 h 20"/>
                  <a:gd name="T18" fmla="*/ 9 w 19"/>
                  <a:gd name="T19" fmla="*/ 20 h 20"/>
                  <a:gd name="T20" fmla="*/ 8 w 19"/>
                  <a:gd name="T21" fmla="*/ 20 h 20"/>
                  <a:gd name="T22" fmla="*/ 6 w 19"/>
                  <a:gd name="T23" fmla="*/ 19 h 20"/>
                  <a:gd name="T24" fmla="*/ 6 w 19"/>
                  <a:gd name="T25" fmla="*/ 19 h 20"/>
                  <a:gd name="T26" fmla="*/ 6 w 19"/>
                  <a:gd name="T27" fmla="*/ 19 h 20"/>
                  <a:gd name="T28" fmla="*/ 0 w 19"/>
                  <a:gd name="T29" fmla="*/ 2 h 20"/>
                  <a:gd name="T30" fmla="*/ 0 w 19"/>
                  <a:gd name="T31" fmla="*/ 1 h 20"/>
                  <a:gd name="T32" fmla="*/ 0 w 19"/>
                  <a:gd name="T33" fmla="*/ 1 h 20"/>
                  <a:gd name="T34" fmla="*/ 0 w 19"/>
                  <a:gd name="T35" fmla="*/ 1 h 20"/>
                  <a:gd name="T36" fmla="*/ 0 w 19"/>
                  <a:gd name="T37" fmla="*/ 0 h 20"/>
                  <a:gd name="T38" fmla="*/ 0 w 19"/>
                  <a:gd name="T39" fmla="*/ 0 h 20"/>
                  <a:gd name="T40" fmla="*/ 1 w 19"/>
                  <a:gd name="T41" fmla="*/ 0 h 20"/>
                  <a:gd name="T42" fmla="*/ 2 w 19"/>
                  <a:gd name="T43" fmla="*/ 0 h 20"/>
                  <a:gd name="T44" fmla="*/ 4 w 19"/>
                  <a:gd name="T45" fmla="*/ 0 h 20"/>
                  <a:gd name="T46" fmla="*/ 5 w 19"/>
                  <a:gd name="T47" fmla="*/ 0 h 20"/>
                  <a:gd name="T48" fmla="*/ 5 w 19"/>
                  <a:gd name="T49" fmla="*/ 0 h 20"/>
                  <a:gd name="T50" fmla="*/ 5 w 19"/>
                  <a:gd name="T51" fmla="*/ 1 h 20"/>
                  <a:gd name="T52" fmla="*/ 9 w 19"/>
                  <a:gd name="T53" fmla="*/ 14 h 20"/>
                  <a:gd name="T54" fmla="*/ 9 w 19"/>
                  <a:gd name="T55" fmla="*/ 15 h 20"/>
                  <a:gd name="T56" fmla="*/ 10 w 19"/>
                  <a:gd name="T57" fmla="*/ 14 h 20"/>
                  <a:gd name="T58" fmla="*/ 14 w 19"/>
                  <a:gd name="T59" fmla="*/ 1 h 20"/>
                  <a:gd name="T60" fmla="*/ 14 w 19"/>
                  <a:gd name="T61" fmla="*/ 0 h 20"/>
                  <a:gd name="T62" fmla="*/ 14 w 19"/>
                  <a:gd name="T63" fmla="*/ 0 h 20"/>
                  <a:gd name="T64" fmla="*/ 15 w 19"/>
                  <a:gd name="T65" fmla="*/ 0 h 20"/>
                  <a:gd name="T66" fmla="*/ 16 w 19"/>
                  <a:gd name="T67" fmla="*/ 0 h 20"/>
                  <a:gd name="T68" fmla="*/ 18 w 19"/>
                  <a:gd name="T69" fmla="*/ 0 h 20"/>
                  <a:gd name="T70" fmla="*/ 18 w 19"/>
                  <a:gd name="T71" fmla="*/ 0 h 20"/>
                  <a:gd name="T72" fmla="*/ 19 w 19"/>
                  <a:gd name="T73" fmla="*/ 0 h 20"/>
                  <a:gd name="T74" fmla="*/ 19 w 19"/>
                  <a:gd name="T7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
                    </a:moveTo>
                    <a:cubicBezTo>
                      <a:pt x="19" y="1"/>
                      <a:pt x="19" y="1"/>
                      <a:pt x="19" y="1"/>
                    </a:cubicBezTo>
                    <a:cubicBezTo>
                      <a:pt x="19" y="1"/>
                      <a:pt x="19" y="1"/>
                      <a:pt x="19" y="1"/>
                    </a:cubicBezTo>
                    <a:cubicBezTo>
                      <a:pt x="19" y="1"/>
                      <a:pt x="19" y="1"/>
                      <a:pt x="19" y="2"/>
                    </a:cubicBezTo>
                    <a:cubicBezTo>
                      <a:pt x="19" y="2"/>
                      <a:pt x="19" y="2"/>
                      <a:pt x="19" y="2"/>
                    </a:cubicBezTo>
                    <a:cubicBezTo>
                      <a:pt x="13" y="19"/>
                      <a:pt x="13" y="19"/>
                      <a:pt x="13" y="19"/>
                    </a:cubicBezTo>
                    <a:cubicBezTo>
                      <a:pt x="13" y="19"/>
                      <a:pt x="13" y="19"/>
                      <a:pt x="13" y="19"/>
                    </a:cubicBezTo>
                    <a:cubicBezTo>
                      <a:pt x="13" y="19"/>
                      <a:pt x="12" y="19"/>
                      <a:pt x="12" y="19"/>
                    </a:cubicBezTo>
                    <a:cubicBezTo>
                      <a:pt x="12" y="20"/>
                      <a:pt x="12" y="20"/>
                      <a:pt x="11" y="20"/>
                    </a:cubicBezTo>
                    <a:cubicBezTo>
                      <a:pt x="11" y="20"/>
                      <a:pt x="10" y="20"/>
                      <a:pt x="9" y="20"/>
                    </a:cubicBezTo>
                    <a:cubicBezTo>
                      <a:pt x="9" y="20"/>
                      <a:pt x="8" y="20"/>
                      <a:pt x="8" y="20"/>
                    </a:cubicBezTo>
                    <a:cubicBezTo>
                      <a:pt x="7" y="20"/>
                      <a:pt x="7" y="20"/>
                      <a:pt x="6" y="19"/>
                    </a:cubicBezTo>
                    <a:cubicBezTo>
                      <a:pt x="6" y="19"/>
                      <a:pt x="6" y="19"/>
                      <a:pt x="6" y="19"/>
                    </a:cubicBezTo>
                    <a:cubicBezTo>
                      <a:pt x="6" y="19"/>
                      <a:pt x="6" y="19"/>
                      <a:pt x="6" y="19"/>
                    </a:cubicBezTo>
                    <a:cubicBezTo>
                      <a:pt x="0" y="2"/>
                      <a:pt x="0" y="2"/>
                      <a:pt x="0" y="2"/>
                    </a:cubicBezTo>
                    <a:cubicBezTo>
                      <a:pt x="0" y="2"/>
                      <a:pt x="0" y="2"/>
                      <a:pt x="0" y="1"/>
                    </a:cubicBezTo>
                    <a:cubicBezTo>
                      <a:pt x="0" y="1"/>
                      <a:pt x="0" y="1"/>
                      <a:pt x="0" y="1"/>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0"/>
                    </a:cubicBezTo>
                    <a:cubicBezTo>
                      <a:pt x="5" y="0"/>
                      <a:pt x="5" y="1"/>
                      <a:pt x="5" y="1"/>
                    </a:cubicBezTo>
                    <a:cubicBezTo>
                      <a:pt x="9" y="14"/>
                      <a:pt x="9" y="14"/>
                      <a:pt x="9" y="14"/>
                    </a:cubicBezTo>
                    <a:cubicBezTo>
                      <a:pt x="9" y="15"/>
                      <a:pt x="9" y="15"/>
                      <a:pt x="9" y="15"/>
                    </a:cubicBezTo>
                    <a:cubicBezTo>
                      <a:pt x="10" y="14"/>
                      <a:pt x="10" y="14"/>
                      <a:pt x="10" y="14"/>
                    </a:cubicBezTo>
                    <a:cubicBezTo>
                      <a:pt x="14" y="1"/>
                      <a:pt x="14" y="1"/>
                      <a:pt x="14" y="1"/>
                    </a:cubicBezTo>
                    <a:cubicBezTo>
                      <a:pt x="14" y="1"/>
                      <a:pt x="14" y="0"/>
                      <a:pt x="14" y="0"/>
                    </a:cubicBezTo>
                    <a:cubicBezTo>
                      <a:pt x="14" y="0"/>
                      <a:pt x="14" y="0"/>
                      <a:pt x="14" y="0"/>
                    </a:cubicBezTo>
                    <a:cubicBezTo>
                      <a:pt x="15"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0"/>
                      <a:pt x="19" y="0"/>
                      <a:pt x="1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3" name="Freeform 8895">
                <a:extLst>
                  <a:ext uri="{FF2B5EF4-FFF2-40B4-BE49-F238E27FC236}">
                    <a16:creationId xmlns:a16="http://schemas.microsoft.com/office/drawing/2014/main" id="{E2E8289D-5A17-4B4B-A807-1585351CFB27}"/>
                  </a:ext>
                </a:extLst>
              </p:cNvPr>
              <p:cNvSpPr>
                <a:spLocks noEditPoints="1"/>
              </p:cNvSpPr>
              <p:nvPr/>
            </p:nvSpPr>
            <p:spPr bwMode="auto">
              <a:xfrm>
                <a:off x="-685800" y="4613392"/>
                <a:ext cx="49213"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7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4"/>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7"/>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19"/>
                      <a:pt x="17" y="20"/>
                    </a:cubicBezTo>
                    <a:cubicBezTo>
                      <a:pt x="17" y="20"/>
                      <a:pt x="17" y="20"/>
                      <a:pt x="16" y="20"/>
                    </a:cubicBezTo>
                    <a:cubicBezTo>
                      <a:pt x="16" y="20"/>
                      <a:pt x="15" y="20"/>
                      <a:pt x="15" y="20"/>
                    </a:cubicBezTo>
                    <a:cubicBezTo>
                      <a:pt x="14" y="21"/>
                      <a:pt x="13"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7" y="5"/>
                      <a:pt x="18" y="6"/>
                    </a:cubicBezTo>
                    <a:cubicBezTo>
                      <a:pt x="18" y="7"/>
                      <a:pt x="18" y="8"/>
                      <a:pt x="18" y="9"/>
                    </a:cubicBezTo>
                    <a:lnTo>
                      <a:pt x="18" y="10"/>
                    </a:lnTo>
                    <a:close/>
                    <a:moveTo>
                      <a:pt x="13" y="9"/>
                    </a:moveTo>
                    <a:cubicBezTo>
                      <a:pt x="13" y="7"/>
                      <a:pt x="13" y="6"/>
                      <a:pt x="12" y="5"/>
                    </a:cubicBezTo>
                    <a:cubicBezTo>
                      <a:pt x="12" y="5"/>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84" name="Freeform 8896">
                <a:extLst>
                  <a:ext uri="{FF2B5EF4-FFF2-40B4-BE49-F238E27FC236}">
                    <a16:creationId xmlns:a16="http://schemas.microsoft.com/office/drawing/2014/main" id="{B7E9ED4C-1FEA-4077-ABD0-6C25D013EEDE}"/>
                  </a:ext>
                </a:extLst>
              </p:cNvPr>
              <p:cNvSpPr>
                <a:spLocks/>
              </p:cNvSpPr>
              <p:nvPr/>
            </p:nvSpPr>
            <p:spPr bwMode="auto">
              <a:xfrm>
                <a:off x="-623887" y="4613392"/>
                <a:ext cx="30163" cy="55563"/>
              </a:xfrm>
              <a:custGeom>
                <a:avLst/>
                <a:gdLst>
                  <a:gd name="T0" fmla="*/ 11 w 11"/>
                  <a:gd name="T1" fmla="*/ 3 h 21"/>
                  <a:gd name="T2" fmla="*/ 11 w 11"/>
                  <a:gd name="T3" fmla="*/ 5 h 21"/>
                  <a:gd name="T4" fmla="*/ 11 w 11"/>
                  <a:gd name="T5" fmla="*/ 5 h 21"/>
                  <a:gd name="T6" fmla="*/ 11 w 11"/>
                  <a:gd name="T7" fmla="*/ 6 h 21"/>
                  <a:gd name="T8" fmla="*/ 11 w 11"/>
                  <a:gd name="T9" fmla="*/ 6 h 21"/>
                  <a:gd name="T10" fmla="*/ 10 w 11"/>
                  <a:gd name="T11" fmla="*/ 6 h 21"/>
                  <a:gd name="T12" fmla="*/ 10 w 11"/>
                  <a:gd name="T13" fmla="*/ 6 h 21"/>
                  <a:gd name="T14" fmla="*/ 9 w 11"/>
                  <a:gd name="T15" fmla="*/ 5 h 21"/>
                  <a:gd name="T16" fmla="*/ 8 w 11"/>
                  <a:gd name="T17" fmla="*/ 5 h 21"/>
                  <a:gd name="T18" fmla="*/ 8 w 11"/>
                  <a:gd name="T19" fmla="*/ 5 h 21"/>
                  <a:gd name="T20" fmla="*/ 7 w 11"/>
                  <a:gd name="T21" fmla="*/ 6 h 21"/>
                  <a:gd name="T22" fmla="*/ 6 w 11"/>
                  <a:gd name="T23" fmla="*/ 7 h 21"/>
                  <a:gd name="T24" fmla="*/ 5 w 11"/>
                  <a:gd name="T25" fmla="*/ 8 h 21"/>
                  <a:gd name="T26" fmla="*/ 5 w 11"/>
                  <a:gd name="T27" fmla="*/ 20 h 21"/>
                  <a:gd name="T28" fmla="*/ 5 w 11"/>
                  <a:gd name="T29" fmla="*/ 20 h 21"/>
                  <a:gd name="T30" fmla="*/ 4 w 11"/>
                  <a:gd name="T31" fmla="*/ 20 h 21"/>
                  <a:gd name="T32" fmla="*/ 3 w 11"/>
                  <a:gd name="T33" fmla="*/ 21 h 21"/>
                  <a:gd name="T34" fmla="*/ 2 w 11"/>
                  <a:gd name="T35" fmla="*/ 21 h 21"/>
                  <a:gd name="T36" fmla="*/ 1 w 11"/>
                  <a:gd name="T37" fmla="*/ 21 h 21"/>
                  <a:gd name="T38" fmla="*/ 0 w 11"/>
                  <a:gd name="T39" fmla="*/ 20 h 21"/>
                  <a:gd name="T40" fmla="*/ 0 w 11"/>
                  <a:gd name="T41" fmla="*/ 20 h 21"/>
                  <a:gd name="T42" fmla="*/ 0 w 11"/>
                  <a:gd name="T43" fmla="*/ 20 h 21"/>
                  <a:gd name="T44" fmla="*/ 0 w 11"/>
                  <a:gd name="T45" fmla="*/ 2 h 21"/>
                  <a:gd name="T46" fmla="*/ 0 w 11"/>
                  <a:gd name="T47" fmla="*/ 1 h 21"/>
                  <a:gd name="T48" fmla="*/ 0 w 11"/>
                  <a:gd name="T49" fmla="*/ 1 h 21"/>
                  <a:gd name="T50" fmla="*/ 1 w 11"/>
                  <a:gd name="T51" fmla="*/ 1 h 21"/>
                  <a:gd name="T52" fmla="*/ 2 w 11"/>
                  <a:gd name="T53" fmla="*/ 1 h 21"/>
                  <a:gd name="T54" fmla="*/ 3 w 11"/>
                  <a:gd name="T55" fmla="*/ 1 h 21"/>
                  <a:gd name="T56" fmla="*/ 3 w 11"/>
                  <a:gd name="T57" fmla="*/ 1 h 21"/>
                  <a:gd name="T58" fmla="*/ 4 w 11"/>
                  <a:gd name="T59" fmla="*/ 1 h 21"/>
                  <a:gd name="T60" fmla="*/ 4 w 11"/>
                  <a:gd name="T61" fmla="*/ 2 h 21"/>
                  <a:gd name="T62" fmla="*/ 4 w 11"/>
                  <a:gd name="T63" fmla="*/ 4 h 21"/>
                  <a:gd name="T64" fmla="*/ 5 w 11"/>
                  <a:gd name="T65" fmla="*/ 2 h 21"/>
                  <a:gd name="T66" fmla="*/ 6 w 11"/>
                  <a:gd name="T67" fmla="*/ 1 h 21"/>
                  <a:gd name="T68" fmla="*/ 8 w 11"/>
                  <a:gd name="T69" fmla="*/ 1 h 21"/>
                  <a:gd name="T70" fmla="*/ 9 w 11"/>
                  <a:gd name="T71" fmla="*/ 0 h 21"/>
                  <a:gd name="T72" fmla="*/ 9 w 11"/>
                  <a:gd name="T73" fmla="*/ 0 h 21"/>
                  <a:gd name="T74" fmla="*/ 10 w 11"/>
                  <a:gd name="T75" fmla="*/ 1 h 21"/>
                  <a:gd name="T76" fmla="*/ 11 w 11"/>
                  <a:gd name="T77" fmla="*/ 1 h 21"/>
                  <a:gd name="T78" fmla="*/ 11 w 11"/>
                  <a:gd name="T79" fmla="*/ 1 h 21"/>
                  <a:gd name="T80" fmla="*/ 11 w 11"/>
                  <a:gd name="T81" fmla="*/ 1 h 21"/>
                  <a:gd name="T82" fmla="*/ 11 w 11"/>
                  <a:gd name="T83" fmla="*/ 2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5"/>
                    </a:cubicBezTo>
                    <a:cubicBezTo>
                      <a:pt x="11" y="5"/>
                      <a:pt x="11" y="5"/>
                      <a:pt x="11" y="5"/>
                    </a:cubicBezTo>
                    <a:cubicBezTo>
                      <a:pt x="11" y="5"/>
                      <a:pt x="11" y="6"/>
                      <a:pt x="11" y="6"/>
                    </a:cubicBezTo>
                    <a:cubicBezTo>
                      <a:pt x="11" y="6"/>
                      <a:pt x="11" y="6"/>
                      <a:pt x="11" y="6"/>
                    </a:cubicBezTo>
                    <a:cubicBezTo>
                      <a:pt x="10" y="6"/>
                      <a:pt x="10" y="6"/>
                      <a:pt x="10" y="6"/>
                    </a:cubicBezTo>
                    <a:cubicBezTo>
                      <a:pt x="10" y="6"/>
                      <a:pt x="10" y="6"/>
                      <a:pt x="10" y="6"/>
                    </a:cubicBezTo>
                    <a:cubicBezTo>
                      <a:pt x="10" y="5"/>
                      <a:pt x="9" y="5"/>
                      <a:pt x="9" y="5"/>
                    </a:cubicBezTo>
                    <a:cubicBezTo>
                      <a:pt x="9" y="5"/>
                      <a:pt x="9" y="5"/>
                      <a:pt x="8" y="5"/>
                    </a:cubicBezTo>
                    <a:cubicBezTo>
                      <a:pt x="8" y="5"/>
                      <a:pt x="8" y="5"/>
                      <a:pt x="8" y="5"/>
                    </a:cubicBezTo>
                    <a:cubicBezTo>
                      <a:pt x="7" y="6"/>
                      <a:pt x="7" y="6"/>
                      <a:pt x="7" y="6"/>
                    </a:cubicBezTo>
                    <a:cubicBezTo>
                      <a:pt x="6" y="6"/>
                      <a:pt x="6" y="7"/>
                      <a:pt x="6" y="7"/>
                    </a:cubicBezTo>
                    <a:cubicBezTo>
                      <a:pt x="5" y="7"/>
                      <a:pt x="5" y="8"/>
                      <a:pt x="5" y="8"/>
                    </a:cubicBezTo>
                    <a:cubicBezTo>
                      <a:pt x="5" y="20"/>
                      <a:pt x="5" y="20"/>
                      <a:pt x="5" y="20"/>
                    </a:cubicBezTo>
                    <a:cubicBezTo>
                      <a:pt x="5" y="20"/>
                      <a:pt x="5" y="20"/>
                      <a:pt x="5" y="20"/>
                    </a:cubicBezTo>
                    <a:cubicBezTo>
                      <a:pt x="4" y="20"/>
                      <a:pt x="4" y="20"/>
                      <a:pt x="4" y="20"/>
                    </a:cubicBezTo>
                    <a:cubicBezTo>
                      <a:pt x="4" y="21"/>
                      <a:pt x="4" y="21"/>
                      <a:pt x="3" y="21"/>
                    </a:cubicBezTo>
                    <a:cubicBezTo>
                      <a:pt x="3" y="21"/>
                      <a:pt x="3" y="21"/>
                      <a:pt x="2" y="21"/>
                    </a:cubicBezTo>
                    <a:cubicBezTo>
                      <a:pt x="2" y="21"/>
                      <a:pt x="1" y="21"/>
                      <a:pt x="1" y="21"/>
                    </a:cubicBezTo>
                    <a:cubicBezTo>
                      <a:pt x="1" y="21"/>
                      <a:pt x="0" y="21"/>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4" y="1"/>
                      <a:pt x="4" y="1"/>
                      <a:pt x="4" y="1"/>
                    </a:cubicBezTo>
                    <a:cubicBezTo>
                      <a:pt x="4" y="1"/>
                      <a:pt x="4" y="1"/>
                      <a:pt x="4" y="2"/>
                    </a:cubicBezTo>
                    <a:cubicBezTo>
                      <a:pt x="4" y="4"/>
                      <a:pt x="4" y="4"/>
                      <a:pt x="4" y="4"/>
                    </a:cubicBezTo>
                    <a:cubicBezTo>
                      <a:pt x="4" y="3"/>
                      <a:pt x="5" y="3"/>
                      <a:pt x="5" y="2"/>
                    </a:cubicBezTo>
                    <a:cubicBezTo>
                      <a:pt x="6" y="2"/>
                      <a:pt x="6" y="1"/>
                      <a:pt x="6" y="1"/>
                    </a:cubicBezTo>
                    <a:cubicBezTo>
                      <a:pt x="7" y="1"/>
                      <a:pt x="7" y="1"/>
                      <a:pt x="8" y="1"/>
                    </a:cubicBezTo>
                    <a:cubicBezTo>
                      <a:pt x="8" y="1"/>
                      <a:pt x="8" y="0"/>
                      <a:pt x="9" y="0"/>
                    </a:cubicBezTo>
                    <a:cubicBezTo>
                      <a:pt x="9" y="0"/>
                      <a:pt x="9" y="0"/>
                      <a:pt x="9" y="0"/>
                    </a:cubicBezTo>
                    <a:cubicBezTo>
                      <a:pt x="10" y="1"/>
                      <a:pt x="10" y="1"/>
                      <a:pt x="10" y="1"/>
                    </a:cubicBezTo>
                    <a:cubicBezTo>
                      <a:pt x="10" y="1"/>
                      <a:pt x="10" y="1"/>
                      <a:pt x="11" y="1"/>
                    </a:cubicBezTo>
                    <a:cubicBezTo>
                      <a:pt x="11" y="1"/>
                      <a:pt x="11" y="1"/>
                      <a:pt x="11" y="1"/>
                    </a:cubicBezTo>
                    <a:cubicBezTo>
                      <a:pt x="11" y="1"/>
                      <a:pt x="11" y="1"/>
                      <a:pt x="11" y="1"/>
                    </a:cubicBezTo>
                    <a:cubicBezTo>
                      <a:pt x="11" y="1"/>
                      <a:pt x="11" y="1"/>
                      <a:pt x="11" y="2"/>
                    </a:cubicBezTo>
                    <a:cubicBezTo>
                      <a:pt x="11" y="2"/>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5" name="Group 9604">
              <a:extLst>
                <a:ext uri="{FF2B5EF4-FFF2-40B4-BE49-F238E27FC236}">
                  <a16:creationId xmlns:a16="http://schemas.microsoft.com/office/drawing/2014/main" id="{DBAAC90F-6F4F-45F3-8DD2-4AD403EB4573}"/>
                </a:ext>
              </a:extLst>
            </p:cNvPr>
            <p:cNvGrpSpPr/>
            <p:nvPr/>
          </p:nvGrpSpPr>
          <p:grpSpPr>
            <a:xfrm>
              <a:off x="925088" y="5030446"/>
              <a:ext cx="671319" cy="67555"/>
              <a:chOff x="-2919413" y="4670542"/>
              <a:chExt cx="757238" cy="76201"/>
            </a:xfrm>
          </p:grpSpPr>
          <p:sp>
            <p:nvSpPr>
              <p:cNvPr id="8685" name="Freeform 8897">
                <a:extLst>
                  <a:ext uri="{FF2B5EF4-FFF2-40B4-BE49-F238E27FC236}">
                    <a16:creationId xmlns:a16="http://schemas.microsoft.com/office/drawing/2014/main" id="{BC8E0719-671E-469E-9855-409715F8DFC4}"/>
                  </a:ext>
                </a:extLst>
              </p:cNvPr>
              <p:cNvSpPr>
                <a:spLocks/>
              </p:cNvSpPr>
              <p:nvPr/>
            </p:nvSpPr>
            <p:spPr bwMode="auto">
              <a:xfrm>
                <a:off x="-2919413" y="4676892"/>
                <a:ext cx="58738" cy="69850"/>
              </a:xfrm>
              <a:custGeom>
                <a:avLst/>
                <a:gdLst>
                  <a:gd name="T0" fmla="*/ 14 w 22"/>
                  <a:gd name="T1" fmla="*/ 16 h 27"/>
                  <a:gd name="T2" fmla="*/ 14 w 22"/>
                  <a:gd name="T3" fmla="*/ 26 h 27"/>
                  <a:gd name="T4" fmla="*/ 14 w 22"/>
                  <a:gd name="T5" fmla="*/ 26 h 27"/>
                  <a:gd name="T6" fmla="*/ 13 w 22"/>
                  <a:gd name="T7" fmla="*/ 26 h 27"/>
                  <a:gd name="T8" fmla="*/ 12 w 22"/>
                  <a:gd name="T9" fmla="*/ 26 h 27"/>
                  <a:gd name="T10" fmla="*/ 11 w 22"/>
                  <a:gd name="T11" fmla="*/ 27 h 27"/>
                  <a:gd name="T12" fmla="*/ 10 w 22"/>
                  <a:gd name="T13" fmla="*/ 26 h 27"/>
                  <a:gd name="T14" fmla="*/ 9 w 22"/>
                  <a:gd name="T15" fmla="*/ 26 h 27"/>
                  <a:gd name="T16" fmla="*/ 8 w 22"/>
                  <a:gd name="T17" fmla="*/ 26 h 27"/>
                  <a:gd name="T18" fmla="*/ 8 w 22"/>
                  <a:gd name="T19" fmla="*/ 26 h 27"/>
                  <a:gd name="T20" fmla="*/ 8 w 22"/>
                  <a:gd name="T21" fmla="*/ 16 h 27"/>
                  <a:gd name="T22" fmla="*/ 1 w 22"/>
                  <a:gd name="T23" fmla="*/ 2 h 27"/>
                  <a:gd name="T24" fmla="*/ 0 w 22"/>
                  <a:gd name="T25" fmla="*/ 1 h 27"/>
                  <a:gd name="T26" fmla="*/ 1 w 22"/>
                  <a:gd name="T27" fmla="*/ 0 h 27"/>
                  <a:gd name="T28" fmla="*/ 1 w 22"/>
                  <a:gd name="T29" fmla="*/ 0 h 27"/>
                  <a:gd name="T30" fmla="*/ 3 w 22"/>
                  <a:gd name="T31" fmla="*/ 0 h 27"/>
                  <a:gd name="T32" fmla="*/ 5 w 22"/>
                  <a:gd name="T33" fmla="*/ 0 h 27"/>
                  <a:gd name="T34" fmla="*/ 6 w 22"/>
                  <a:gd name="T35" fmla="*/ 0 h 27"/>
                  <a:gd name="T36" fmla="*/ 6 w 22"/>
                  <a:gd name="T37" fmla="*/ 0 h 27"/>
                  <a:gd name="T38" fmla="*/ 6 w 22"/>
                  <a:gd name="T39" fmla="*/ 1 h 27"/>
                  <a:gd name="T40" fmla="*/ 9 w 22"/>
                  <a:gd name="T41" fmla="*/ 7 h 27"/>
                  <a:gd name="T42" fmla="*/ 10 w 22"/>
                  <a:gd name="T43" fmla="*/ 9 h 27"/>
                  <a:gd name="T44" fmla="*/ 11 w 22"/>
                  <a:gd name="T45" fmla="*/ 11 h 27"/>
                  <a:gd name="T46" fmla="*/ 11 w 22"/>
                  <a:gd name="T47" fmla="*/ 11 h 27"/>
                  <a:gd name="T48" fmla="*/ 12 w 22"/>
                  <a:gd name="T49" fmla="*/ 9 h 27"/>
                  <a:gd name="T50" fmla="*/ 13 w 22"/>
                  <a:gd name="T51" fmla="*/ 7 h 27"/>
                  <a:gd name="T52" fmla="*/ 16 w 22"/>
                  <a:gd name="T53" fmla="*/ 1 h 27"/>
                  <a:gd name="T54" fmla="*/ 16 w 22"/>
                  <a:gd name="T55" fmla="*/ 0 h 27"/>
                  <a:gd name="T56" fmla="*/ 16 w 22"/>
                  <a:gd name="T57" fmla="*/ 0 h 27"/>
                  <a:gd name="T58" fmla="*/ 17 w 22"/>
                  <a:gd name="T59" fmla="*/ 0 h 27"/>
                  <a:gd name="T60" fmla="*/ 19 w 22"/>
                  <a:gd name="T61" fmla="*/ 0 h 27"/>
                  <a:gd name="T62" fmla="*/ 20 w 22"/>
                  <a:gd name="T63" fmla="*/ 0 h 27"/>
                  <a:gd name="T64" fmla="*/ 21 w 22"/>
                  <a:gd name="T65" fmla="*/ 0 h 27"/>
                  <a:gd name="T66" fmla="*/ 21 w 22"/>
                  <a:gd name="T67" fmla="*/ 1 h 27"/>
                  <a:gd name="T68" fmla="*/ 21 w 22"/>
                  <a:gd name="T69" fmla="*/ 2 h 27"/>
                  <a:gd name="T70" fmla="*/ 14 w 22"/>
                  <a:gd name="T71"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7">
                    <a:moveTo>
                      <a:pt x="14" y="16"/>
                    </a:moveTo>
                    <a:cubicBezTo>
                      <a:pt x="14" y="26"/>
                      <a:pt x="14" y="26"/>
                      <a:pt x="14" y="26"/>
                    </a:cubicBezTo>
                    <a:cubicBezTo>
                      <a:pt x="14" y="26"/>
                      <a:pt x="14" y="26"/>
                      <a:pt x="14" y="26"/>
                    </a:cubicBezTo>
                    <a:cubicBezTo>
                      <a:pt x="13" y="26"/>
                      <a:pt x="13" y="26"/>
                      <a:pt x="13" y="26"/>
                    </a:cubicBezTo>
                    <a:cubicBezTo>
                      <a:pt x="13" y="26"/>
                      <a:pt x="13" y="26"/>
                      <a:pt x="12" y="26"/>
                    </a:cubicBezTo>
                    <a:cubicBezTo>
                      <a:pt x="12" y="26"/>
                      <a:pt x="12" y="27"/>
                      <a:pt x="11" y="27"/>
                    </a:cubicBezTo>
                    <a:cubicBezTo>
                      <a:pt x="10" y="27"/>
                      <a:pt x="10" y="26"/>
                      <a:pt x="10" y="26"/>
                    </a:cubicBezTo>
                    <a:cubicBezTo>
                      <a:pt x="9" y="26"/>
                      <a:pt x="9" y="26"/>
                      <a:pt x="9" y="26"/>
                    </a:cubicBezTo>
                    <a:cubicBezTo>
                      <a:pt x="9" y="26"/>
                      <a:pt x="8" y="26"/>
                      <a:pt x="8" y="26"/>
                    </a:cubicBezTo>
                    <a:cubicBezTo>
                      <a:pt x="8" y="26"/>
                      <a:pt x="8" y="26"/>
                      <a:pt x="8" y="26"/>
                    </a:cubicBezTo>
                    <a:cubicBezTo>
                      <a:pt x="8" y="16"/>
                      <a:pt x="8" y="16"/>
                      <a:pt x="8" y="16"/>
                    </a:cubicBezTo>
                    <a:cubicBezTo>
                      <a:pt x="1" y="2"/>
                      <a:pt x="1" y="2"/>
                      <a:pt x="1" y="2"/>
                    </a:cubicBezTo>
                    <a:cubicBezTo>
                      <a:pt x="1" y="1"/>
                      <a:pt x="1" y="1"/>
                      <a:pt x="0" y="1"/>
                    </a:cubicBezTo>
                    <a:cubicBezTo>
                      <a:pt x="0" y="0"/>
                      <a:pt x="0" y="0"/>
                      <a:pt x="1" y="0"/>
                    </a:cubicBezTo>
                    <a:cubicBezTo>
                      <a:pt x="1" y="0"/>
                      <a:pt x="1" y="0"/>
                      <a:pt x="1" y="0"/>
                    </a:cubicBezTo>
                    <a:cubicBezTo>
                      <a:pt x="2" y="0"/>
                      <a:pt x="2" y="0"/>
                      <a:pt x="3" y="0"/>
                    </a:cubicBezTo>
                    <a:cubicBezTo>
                      <a:pt x="4" y="0"/>
                      <a:pt x="4" y="0"/>
                      <a:pt x="5" y="0"/>
                    </a:cubicBezTo>
                    <a:cubicBezTo>
                      <a:pt x="5" y="0"/>
                      <a:pt x="5" y="0"/>
                      <a:pt x="6" y="0"/>
                    </a:cubicBezTo>
                    <a:cubicBezTo>
                      <a:pt x="6" y="0"/>
                      <a:pt x="6" y="0"/>
                      <a:pt x="6" y="0"/>
                    </a:cubicBezTo>
                    <a:cubicBezTo>
                      <a:pt x="6" y="0"/>
                      <a:pt x="6" y="0"/>
                      <a:pt x="6" y="1"/>
                    </a:cubicBezTo>
                    <a:cubicBezTo>
                      <a:pt x="9" y="7"/>
                      <a:pt x="9" y="7"/>
                      <a:pt x="9" y="7"/>
                    </a:cubicBezTo>
                    <a:cubicBezTo>
                      <a:pt x="10" y="8"/>
                      <a:pt x="10" y="8"/>
                      <a:pt x="10" y="9"/>
                    </a:cubicBezTo>
                    <a:cubicBezTo>
                      <a:pt x="11" y="10"/>
                      <a:pt x="11" y="11"/>
                      <a:pt x="11" y="11"/>
                    </a:cubicBezTo>
                    <a:cubicBezTo>
                      <a:pt x="11" y="11"/>
                      <a:pt x="11" y="11"/>
                      <a:pt x="11" y="11"/>
                    </a:cubicBezTo>
                    <a:cubicBezTo>
                      <a:pt x="11" y="11"/>
                      <a:pt x="12" y="10"/>
                      <a:pt x="12" y="9"/>
                    </a:cubicBezTo>
                    <a:cubicBezTo>
                      <a:pt x="12" y="8"/>
                      <a:pt x="12" y="8"/>
                      <a:pt x="13" y="7"/>
                    </a:cubicBezTo>
                    <a:cubicBezTo>
                      <a:pt x="16" y="1"/>
                      <a:pt x="16" y="1"/>
                      <a:pt x="16" y="1"/>
                    </a:cubicBezTo>
                    <a:cubicBezTo>
                      <a:pt x="16" y="0"/>
                      <a:pt x="16" y="0"/>
                      <a:pt x="16" y="0"/>
                    </a:cubicBezTo>
                    <a:cubicBezTo>
                      <a:pt x="16" y="0"/>
                      <a:pt x="16" y="0"/>
                      <a:pt x="16" y="0"/>
                    </a:cubicBezTo>
                    <a:cubicBezTo>
                      <a:pt x="17" y="0"/>
                      <a:pt x="17" y="0"/>
                      <a:pt x="17" y="0"/>
                    </a:cubicBezTo>
                    <a:cubicBezTo>
                      <a:pt x="18" y="0"/>
                      <a:pt x="18" y="0"/>
                      <a:pt x="19" y="0"/>
                    </a:cubicBezTo>
                    <a:cubicBezTo>
                      <a:pt x="19" y="0"/>
                      <a:pt x="20" y="0"/>
                      <a:pt x="20" y="0"/>
                    </a:cubicBezTo>
                    <a:cubicBezTo>
                      <a:pt x="21" y="0"/>
                      <a:pt x="21" y="0"/>
                      <a:pt x="21" y="0"/>
                    </a:cubicBezTo>
                    <a:cubicBezTo>
                      <a:pt x="22" y="0"/>
                      <a:pt x="22" y="0"/>
                      <a:pt x="21" y="1"/>
                    </a:cubicBezTo>
                    <a:cubicBezTo>
                      <a:pt x="21" y="1"/>
                      <a:pt x="21" y="1"/>
                      <a:pt x="21" y="2"/>
                    </a:cubicBezTo>
                    <a:lnTo>
                      <a:pt x="14" y="16"/>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86" name="Freeform 8898">
                <a:extLst>
                  <a:ext uri="{FF2B5EF4-FFF2-40B4-BE49-F238E27FC236}">
                    <a16:creationId xmlns:a16="http://schemas.microsoft.com/office/drawing/2014/main" id="{B18E3175-C881-4DC2-8F2A-E18F501E5AD1}"/>
                  </a:ext>
                </a:extLst>
              </p:cNvPr>
              <p:cNvSpPr>
                <a:spLocks/>
              </p:cNvSpPr>
              <p:nvPr/>
            </p:nvSpPr>
            <p:spPr bwMode="auto">
              <a:xfrm>
                <a:off x="-2852738" y="4705467"/>
                <a:ext cx="20638" cy="9525"/>
              </a:xfrm>
              <a:custGeom>
                <a:avLst/>
                <a:gdLst>
                  <a:gd name="T0" fmla="*/ 8 w 8"/>
                  <a:gd name="T1" fmla="*/ 4 h 4"/>
                  <a:gd name="T2" fmla="*/ 7 w 8"/>
                  <a:gd name="T3" fmla="*/ 1 h 4"/>
                  <a:gd name="T4" fmla="*/ 4 w 8"/>
                  <a:gd name="T5" fmla="*/ 0 h 4"/>
                  <a:gd name="T6" fmla="*/ 2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0"/>
                      <a:pt x="6" y="0"/>
                      <a:pt x="4" y="0"/>
                    </a:cubicBezTo>
                    <a:cubicBezTo>
                      <a:pt x="4" y="0"/>
                      <a:pt x="3" y="0"/>
                      <a:pt x="2" y="0"/>
                    </a:cubicBezTo>
                    <a:cubicBezTo>
                      <a:pt x="2" y="1"/>
                      <a:pt x="2" y="1"/>
                      <a:pt x="1" y="1"/>
                    </a:cubicBezTo>
                    <a:cubicBezTo>
                      <a:pt x="1" y="2"/>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87" name="Freeform 8899">
                <a:extLst>
                  <a:ext uri="{FF2B5EF4-FFF2-40B4-BE49-F238E27FC236}">
                    <a16:creationId xmlns:a16="http://schemas.microsoft.com/office/drawing/2014/main" id="{3D388C35-4DC4-4D06-AA56-6391451B4EBE}"/>
                  </a:ext>
                </a:extLst>
              </p:cNvPr>
              <p:cNvSpPr>
                <a:spLocks/>
              </p:cNvSpPr>
              <p:nvPr/>
            </p:nvSpPr>
            <p:spPr bwMode="auto">
              <a:xfrm>
                <a:off x="-2867025" y="4694355"/>
                <a:ext cx="49213" cy="52388"/>
              </a:xfrm>
              <a:custGeom>
                <a:avLst/>
                <a:gdLst>
                  <a:gd name="T0" fmla="*/ 18 w 18"/>
                  <a:gd name="T1" fmla="*/ 10 h 20"/>
                  <a:gd name="T2" fmla="*/ 18 w 18"/>
                  <a:gd name="T3" fmla="*/ 11 h 20"/>
                  <a:gd name="T4" fmla="*/ 16 w 18"/>
                  <a:gd name="T5" fmla="*/ 12 h 20"/>
                  <a:gd name="T6" fmla="*/ 5 w 18"/>
                  <a:gd name="T7" fmla="*/ 12 h 20"/>
                  <a:gd name="T8" fmla="*/ 5 w 18"/>
                  <a:gd name="T9" fmla="*/ 13 h 20"/>
                  <a:gd name="T10" fmla="*/ 6 w 18"/>
                  <a:gd name="T11" fmla="*/ 15 h 20"/>
                  <a:gd name="T12" fmla="*/ 8 w 18"/>
                  <a:gd name="T13" fmla="*/ 15 h 20"/>
                  <a:gd name="T14" fmla="*/ 10 w 18"/>
                  <a:gd name="T15" fmla="*/ 16 h 20"/>
                  <a:gd name="T16" fmla="*/ 13 w 18"/>
                  <a:gd name="T17" fmla="*/ 15 h 20"/>
                  <a:gd name="T18" fmla="*/ 14 w 18"/>
                  <a:gd name="T19" fmla="*/ 15 h 20"/>
                  <a:gd name="T20" fmla="*/ 16 w 18"/>
                  <a:gd name="T21" fmla="*/ 14 h 20"/>
                  <a:gd name="T22" fmla="*/ 16 w 18"/>
                  <a:gd name="T23" fmla="*/ 14 h 20"/>
                  <a:gd name="T24" fmla="*/ 17 w 18"/>
                  <a:gd name="T25" fmla="*/ 14 h 20"/>
                  <a:gd name="T26" fmla="*/ 17 w 18"/>
                  <a:gd name="T27" fmla="*/ 14 h 20"/>
                  <a:gd name="T28" fmla="*/ 17 w 18"/>
                  <a:gd name="T29" fmla="*/ 15 h 20"/>
                  <a:gd name="T30" fmla="*/ 17 w 18"/>
                  <a:gd name="T31" fmla="*/ 15 h 20"/>
                  <a:gd name="T32" fmla="*/ 17 w 18"/>
                  <a:gd name="T33" fmla="*/ 16 h 20"/>
                  <a:gd name="T34" fmla="*/ 17 w 18"/>
                  <a:gd name="T35" fmla="*/ 17 h 20"/>
                  <a:gd name="T36" fmla="*/ 17 w 18"/>
                  <a:gd name="T37" fmla="*/ 17 h 20"/>
                  <a:gd name="T38" fmla="*/ 17 w 18"/>
                  <a:gd name="T39" fmla="*/ 17 h 20"/>
                  <a:gd name="T40" fmla="*/ 16 w 18"/>
                  <a:gd name="T41" fmla="*/ 18 h 20"/>
                  <a:gd name="T42" fmla="*/ 14 w 18"/>
                  <a:gd name="T43" fmla="*/ 19 h 20"/>
                  <a:gd name="T44" fmla="*/ 12 w 18"/>
                  <a:gd name="T45" fmla="*/ 19 h 20"/>
                  <a:gd name="T46" fmla="*/ 10 w 18"/>
                  <a:gd name="T47" fmla="*/ 20 h 20"/>
                  <a:gd name="T48" fmla="*/ 5 w 18"/>
                  <a:gd name="T49" fmla="*/ 19 h 20"/>
                  <a:gd name="T50" fmla="*/ 2 w 18"/>
                  <a:gd name="T51" fmla="*/ 17 h 20"/>
                  <a:gd name="T52" fmla="*/ 1 w 18"/>
                  <a:gd name="T53" fmla="*/ 14 h 20"/>
                  <a:gd name="T54" fmla="*/ 0 w 18"/>
                  <a:gd name="T55" fmla="*/ 10 h 20"/>
                  <a:gd name="T56" fmla="*/ 1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8" y="11"/>
                    </a:cubicBezTo>
                    <a:cubicBezTo>
                      <a:pt x="17" y="12"/>
                      <a:pt x="17" y="12"/>
                      <a:pt x="16" y="12"/>
                    </a:cubicBezTo>
                    <a:cubicBezTo>
                      <a:pt x="5" y="12"/>
                      <a:pt x="5" y="12"/>
                      <a:pt x="5" y="12"/>
                    </a:cubicBezTo>
                    <a:cubicBezTo>
                      <a:pt x="5" y="12"/>
                      <a:pt x="5" y="13"/>
                      <a:pt x="5" y="13"/>
                    </a:cubicBezTo>
                    <a:cubicBezTo>
                      <a:pt x="6" y="14"/>
                      <a:pt x="6" y="14"/>
                      <a:pt x="6" y="15"/>
                    </a:cubicBezTo>
                    <a:cubicBezTo>
                      <a:pt x="7" y="15"/>
                      <a:pt x="7" y="15"/>
                      <a:pt x="8" y="15"/>
                    </a:cubicBezTo>
                    <a:cubicBezTo>
                      <a:pt x="9" y="16"/>
                      <a:pt x="9" y="16"/>
                      <a:pt x="10" y="16"/>
                    </a:cubicBezTo>
                    <a:cubicBezTo>
                      <a:pt x="11" y="16"/>
                      <a:pt x="12" y="16"/>
                      <a:pt x="13" y="15"/>
                    </a:cubicBezTo>
                    <a:cubicBezTo>
                      <a:pt x="13" y="15"/>
                      <a:pt x="14" y="15"/>
                      <a:pt x="14" y="15"/>
                    </a:cubicBezTo>
                    <a:cubicBezTo>
                      <a:pt x="15" y="14"/>
                      <a:pt x="15" y="14"/>
                      <a:pt x="16" y="14"/>
                    </a:cubicBezTo>
                    <a:cubicBezTo>
                      <a:pt x="16" y="14"/>
                      <a:pt x="16" y="14"/>
                      <a:pt x="16"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8"/>
                      <a:pt x="16" y="18"/>
                      <a:pt x="16" y="18"/>
                    </a:cubicBezTo>
                    <a:cubicBezTo>
                      <a:pt x="16" y="18"/>
                      <a:pt x="15" y="18"/>
                      <a:pt x="14" y="19"/>
                    </a:cubicBezTo>
                    <a:cubicBezTo>
                      <a:pt x="14" y="19"/>
                      <a:pt x="13" y="19"/>
                      <a:pt x="12" y="19"/>
                    </a:cubicBezTo>
                    <a:cubicBezTo>
                      <a:pt x="12" y="19"/>
                      <a:pt x="11" y="20"/>
                      <a:pt x="10" y="20"/>
                    </a:cubicBezTo>
                    <a:cubicBezTo>
                      <a:pt x="8" y="20"/>
                      <a:pt x="7" y="19"/>
                      <a:pt x="5" y="19"/>
                    </a:cubicBezTo>
                    <a:cubicBezTo>
                      <a:pt x="4" y="19"/>
                      <a:pt x="3" y="18"/>
                      <a:pt x="2" y="17"/>
                    </a:cubicBezTo>
                    <a:cubicBezTo>
                      <a:pt x="2" y="16"/>
                      <a:pt x="1" y="15"/>
                      <a:pt x="1" y="14"/>
                    </a:cubicBezTo>
                    <a:cubicBezTo>
                      <a:pt x="0" y="13"/>
                      <a:pt x="0" y="12"/>
                      <a:pt x="0" y="10"/>
                    </a:cubicBezTo>
                    <a:cubicBezTo>
                      <a:pt x="0" y="9"/>
                      <a:pt x="0" y="7"/>
                      <a:pt x="1" y="6"/>
                    </a:cubicBezTo>
                    <a:cubicBezTo>
                      <a:pt x="1" y="5"/>
                      <a:pt x="2" y="4"/>
                      <a:pt x="2" y="3"/>
                    </a:cubicBezTo>
                    <a:cubicBezTo>
                      <a:pt x="3" y="2"/>
                      <a:pt x="4" y="1"/>
                      <a:pt x="5" y="1"/>
                    </a:cubicBezTo>
                    <a:cubicBezTo>
                      <a:pt x="7" y="1"/>
                      <a:pt x="8" y="0"/>
                      <a:pt x="9" y="0"/>
                    </a:cubicBezTo>
                    <a:cubicBezTo>
                      <a:pt x="11" y="0"/>
                      <a:pt x="12" y="1"/>
                      <a:pt x="13" y="1"/>
                    </a:cubicBezTo>
                    <a:cubicBezTo>
                      <a:pt x="14" y="1"/>
                      <a:pt x="15" y="2"/>
                      <a:pt x="16" y="3"/>
                    </a:cubicBezTo>
                    <a:cubicBezTo>
                      <a:pt x="17" y="4"/>
                      <a:pt x="17" y="5"/>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88" name="Freeform 8900">
                <a:extLst>
                  <a:ext uri="{FF2B5EF4-FFF2-40B4-BE49-F238E27FC236}">
                    <a16:creationId xmlns:a16="http://schemas.microsoft.com/office/drawing/2014/main" id="{C8949B3A-C2AE-43C4-AC57-EC4343CD0498}"/>
                  </a:ext>
                </a:extLst>
              </p:cNvPr>
              <p:cNvSpPr>
                <a:spLocks/>
              </p:cNvSpPr>
              <p:nvPr/>
            </p:nvSpPr>
            <p:spPr bwMode="auto">
              <a:xfrm>
                <a:off x="-2808288" y="4670542"/>
                <a:ext cx="14288" cy="76200"/>
              </a:xfrm>
              <a:custGeom>
                <a:avLst/>
                <a:gdLst>
                  <a:gd name="T0" fmla="*/ 5 w 5"/>
                  <a:gd name="T1" fmla="*/ 28 h 29"/>
                  <a:gd name="T2" fmla="*/ 5 w 5"/>
                  <a:gd name="T3" fmla="*/ 28 h 29"/>
                  <a:gd name="T4" fmla="*/ 5 w 5"/>
                  <a:gd name="T5" fmla="*/ 28 h 29"/>
                  <a:gd name="T6" fmla="*/ 4 w 5"/>
                  <a:gd name="T7" fmla="*/ 28 h 29"/>
                  <a:gd name="T8" fmla="*/ 3 w 5"/>
                  <a:gd name="T9" fmla="*/ 29 h 29"/>
                  <a:gd name="T10" fmla="*/ 1 w 5"/>
                  <a:gd name="T11" fmla="*/ 28 h 29"/>
                  <a:gd name="T12" fmla="*/ 1 w 5"/>
                  <a:gd name="T13" fmla="*/ 28 h 29"/>
                  <a:gd name="T14" fmla="*/ 0 w 5"/>
                  <a:gd name="T15" fmla="*/ 28 h 29"/>
                  <a:gd name="T16" fmla="*/ 0 w 5"/>
                  <a:gd name="T17" fmla="*/ 28 h 29"/>
                  <a:gd name="T18" fmla="*/ 0 w 5"/>
                  <a:gd name="T19" fmla="*/ 1 h 29"/>
                  <a:gd name="T20" fmla="*/ 0 w 5"/>
                  <a:gd name="T21" fmla="*/ 0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5" y="28"/>
                      <a:pt x="4" y="28"/>
                      <a:pt x="4" y="28"/>
                    </a:cubicBezTo>
                    <a:cubicBezTo>
                      <a:pt x="4" y="29"/>
                      <a:pt x="3" y="29"/>
                      <a:pt x="3" y="29"/>
                    </a:cubicBezTo>
                    <a:cubicBezTo>
                      <a:pt x="2" y="29"/>
                      <a:pt x="2" y="29"/>
                      <a:pt x="1" y="28"/>
                    </a:cubicBezTo>
                    <a:cubicBezTo>
                      <a:pt x="1" y="28"/>
                      <a:pt x="1" y="28"/>
                      <a:pt x="1" y="28"/>
                    </a:cubicBezTo>
                    <a:cubicBezTo>
                      <a:pt x="0" y="28"/>
                      <a:pt x="0" y="28"/>
                      <a:pt x="0" y="28"/>
                    </a:cubicBezTo>
                    <a:cubicBezTo>
                      <a:pt x="0" y="28"/>
                      <a:pt x="0" y="28"/>
                      <a:pt x="0" y="28"/>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89" name="Freeform 8901">
                <a:extLst>
                  <a:ext uri="{FF2B5EF4-FFF2-40B4-BE49-F238E27FC236}">
                    <a16:creationId xmlns:a16="http://schemas.microsoft.com/office/drawing/2014/main" id="{B64C5385-45A3-44CD-AFDC-A918F84F1170}"/>
                  </a:ext>
                </a:extLst>
              </p:cNvPr>
              <p:cNvSpPr>
                <a:spLocks/>
              </p:cNvSpPr>
              <p:nvPr/>
            </p:nvSpPr>
            <p:spPr bwMode="auto">
              <a:xfrm>
                <a:off x="-2781300" y="4670542"/>
                <a:ext cx="15875" cy="76200"/>
              </a:xfrm>
              <a:custGeom>
                <a:avLst/>
                <a:gdLst>
                  <a:gd name="T0" fmla="*/ 6 w 6"/>
                  <a:gd name="T1" fmla="*/ 28 h 29"/>
                  <a:gd name="T2" fmla="*/ 5 w 6"/>
                  <a:gd name="T3" fmla="*/ 28 h 29"/>
                  <a:gd name="T4" fmla="*/ 5 w 6"/>
                  <a:gd name="T5" fmla="*/ 28 h 29"/>
                  <a:gd name="T6" fmla="*/ 4 w 6"/>
                  <a:gd name="T7" fmla="*/ 28 h 29"/>
                  <a:gd name="T8" fmla="*/ 3 w 6"/>
                  <a:gd name="T9" fmla="*/ 29 h 29"/>
                  <a:gd name="T10" fmla="*/ 2 w 6"/>
                  <a:gd name="T11" fmla="*/ 28 h 29"/>
                  <a:gd name="T12" fmla="*/ 1 w 6"/>
                  <a:gd name="T13" fmla="*/ 28 h 29"/>
                  <a:gd name="T14" fmla="*/ 1 w 6"/>
                  <a:gd name="T15" fmla="*/ 28 h 29"/>
                  <a:gd name="T16" fmla="*/ 0 w 6"/>
                  <a:gd name="T17" fmla="*/ 28 h 29"/>
                  <a:gd name="T18" fmla="*/ 0 w 6"/>
                  <a:gd name="T19" fmla="*/ 1 h 29"/>
                  <a:gd name="T20" fmla="*/ 1 w 6"/>
                  <a:gd name="T21" fmla="*/ 0 h 29"/>
                  <a:gd name="T22" fmla="*/ 1 w 6"/>
                  <a:gd name="T23" fmla="*/ 0 h 29"/>
                  <a:gd name="T24" fmla="*/ 2 w 6"/>
                  <a:gd name="T25" fmla="*/ 0 h 29"/>
                  <a:gd name="T26" fmla="*/ 3 w 6"/>
                  <a:gd name="T27" fmla="*/ 0 h 29"/>
                  <a:gd name="T28" fmla="*/ 4 w 6"/>
                  <a:gd name="T29" fmla="*/ 0 h 29"/>
                  <a:gd name="T30" fmla="*/ 5 w 6"/>
                  <a:gd name="T31" fmla="*/ 0 h 29"/>
                  <a:gd name="T32" fmla="*/ 5 w 6"/>
                  <a:gd name="T33" fmla="*/ 0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5" y="28"/>
                    </a:cubicBezTo>
                    <a:cubicBezTo>
                      <a:pt x="5" y="28"/>
                      <a:pt x="5" y="28"/>
                      <a:pt x="5" y="28"/>
                    </a:cubicBezTo>
                    <a:cubicBezTo>
                      <a:pt x="5" y="28"/>
                      <a:pt x="5" y="28"/>
                      <a:pt x="4" y="28"/>
                    </a:cubicBezTo>
                    <a:cubicBezTo>
                      <a:pt x="4" y="29"/>
                      <a:pt x="4" y="29"/>
                      <a:pt x="3" y="29"/>
                    </a:cubicBezTo>
                    <a:cubicBezTo>
                      <a:pt x="2" y="29"/>
                      <a:pt x="2" y="29"/>
                      <a:pt x="2" y="28"/>
                    </a:cubicBezTo>
                    <a:cubicBezTo>
                      <a:pt x="1" y="28"/>
                      <a:pt x="1" y="28"/>
                      <a:pt x="1" y="28"/>
                    </a:cubicBezTo>
                    <a:cubicBezTo>
                      <a:pt x="1" y="28"/>
                      <a:pt x="1" y="28"/>
                      <a:pt x="1" y="28"/>
                    </a:cubicBezTo>
                    <a:cubicBezTo>
                      <a:pt x="0" y="28"/>
                      <a:pt x="0" y="28"/>
                      <a:pt x="0" y="28"/>
                    </a:cubicBezTo>
                    <a:cubicBezTo>
                      <a:pt x="0" y="1"/>
                      <a:pt x="0" y="1"/>
                      <a:pt x="0" y="1"/>
                    </a:cubicBezTo>
                    <a:cubicBezTo>
                      <a:pt x="0" y="0"/>
                      <a:pt x="0" y="0"/>
                      <a:pt x="1" y="0"/>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5" y="0"/>
                    </a:cubicBezTo>
                    <a:cubicBezTo>
                      <a:pt x="6" y="0"/>
                      <a:pt x="6" y="0"/>
                      <a:pt x="6" y="1"/>
                    </a:cubicBezTo>
                    <a:cubicBezTo>
                      <a:pt x="6" y="28"/>
                      <a:pt x="6" y="28"/>
                      <a:pt x="6"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0" name="Freeform 8902">
                <a:extLst>
                  <a:ext uri="{FF2B5EF4-FFF2-40B4-BE49-F238E27FC236}">
                    <a16:creationId xmlns:a16="http://schemas.microsoft.com/office/drawing/2014/main" id="{EED3B2EC-F8C1-43B8-BEB9-777E2D123636}"/>
                  </a:ext>
                </a:extLst>
              </p:cNvPr>
              <p:cNvSpPr>
                <a:spLocks/>
              </p:cNvSpPr>
              <p:nvPr/>
            </p:nvSpPr>
            <p:spPr bwMode="auto">
              <a:xfrm>
                <a:off x="-2740025" y="4705467"/>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8" y="2"/>
                      <a:pt x="8" y="2"/>
                    </a:cubicBezTo>
                    <a:cubicBezTo>
                      <a:pt x="8" y="1"/>
                      <a:pt x="7" y="1"/>
                      <a:pt x="7" y="1"/>
                    </a:cubicBezTo>
                    <a:cubicBezTo>
                      <a:pt x="6" y="0"/>
                      <a:pt x="5" y="0"/>
                      <a:pt x="4" y="0"/>
                    </a:cubicBezTo>
                    <a:cubicBezTo>
                      <a:pt x="4" y="0"/>
                      <a:pt x="3" y="0"/>
                      <a:pt x="2" y="1"/>
                    </a:cubicBezTo>
                    <a:cubicBezTo>
                      <a:pt x="2" y="1"/>
                      <a:pt x="1" y="1"/>
                      <a:pt x="1" y="2"/>
                    </a:cubicBezTo>
                    <a:cubicBezTo>
                      <a:pt x="1" y="2"/>
                      <a:pt x="0" y="3"/>
                      <a:pt x="0" y="3"/>
                    </a:cubicBezTo>
                    <a:cubicBezTo>
                      <a:pt x="0" y="4"/>
                      <a:pt x="0" y="5"/>
                      <a:pt x="0" y="6"/>
                    </a:cubicBezTo>
                    <a:cubicBezTo>
                      <a:pt x="0" y="7"/>
                      <a:pt x="0" y="8"/>
                      <a:pt x="0" y="8"/>
                    </a:cubicBezTo>
                    <a:cubicBezTo>
                      <a:pt x="0" y="9"/>
                      <a:pt x="1" y="10"/>
                      <a:pt x="1" y="10"/>
                    </a:cubicBezTo>
                    <a:cubicBezTo>
                      <a:pt x="1" y="11"/>
                      <a:pt x="2" y="11"/>
                      <a:pt x="2" y="11"/>
                    </a:cubicBezTo>
                    <a:cubicBezTo>
                      <a:pt x="3" y="12"/>
                      <a:pt x="4" y="12"/>
                      <a:pt x="4" y="12"/>
                    </a:cubicBezTo>
                    <a:cubicBezTo>
                      <a:pt x="5" y="12"/>
                      <a:pt x="6" y="12"/>
                      <a:pt x="6" y="11"/>
                    </a:cubicBezTo>
                    <a:cubicBezTo>
                      <a:pt x="7" y="11"/>
                      <a:pt x="7" y="11"/>
                      <a:pt x="8" y="10"/>
                    </a:cubicBezTo>
                    <a:cubicBezTo>
                      <a:pt x="8"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1" name="Freeform 8903">
                <a:extLst>
                  <a:ext uri="{FF2B5EF4-FFF2-40B4-BE49-F238E27FC236}">
                    <a16:creationId xmlns:a16="http://schemas.microsoft.com/office/drawing/2014/main" id="{5E7C0A33-E850-4705-811E-1D68DE74F112}"/>
                  </a:ext>
                </a:extLst>
              </p:cNvPr>
              <p:cNvSpPr>
                <a:spLocks/>
              </p:cNvSpPr>
              <p:nvPr/>
            </p:nvSpPr>
            <p:spPr bwMode="auto">
              <a:xfrm>
                <a:off x="-2754313" y="4694355"/>
                <a:ext cx="50800" cy="52388"/>
              </a:xfrm>
              <a:custGeom>
                <a:avLst/>
                <a:gdLst>
                  <a:gd name="T0" fmla="*/ 19 w 19"/>
                  <a:gd name="T1" fmla="*/ 10 h 20"/>
                  <a:gd name="T2" fmla="*/ 19 w 19"/>
                  <a:gd name="T3" fmla="*/ 14 h 20"/>
                  <a:gd name="T4" fmla="*/ 17 w 19"/>
                  <a:gd name="T5" fmla="*/ 17 h 20"/>
                  <a:gd name="T6" fmla="*/ 14 w 19"/>
                  <a:gd name="T7" fmla="*/ 19 h 20"/>
                  <a:gd name="T8" fmla="*/ 9 w 19"/>
                  <a:gd name="T9" fmla="*/ 20 h 20"/>
                  <a:gd name="T10" fmla="*/ 5 w 19"/>
                  <a:gd name="T11" fmla="*/ 19 h 20"/>
                  <a:gd name="T12" fmla="*/ 2 w 19"/>
                  <a:gd name="T13" fmla="*/ 17 h 20"/>
                  <a:gd name="T14" fmla="*/ 0 w 19"/>
                  <a:gd name="T15" fmla="*/ 14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9 w 19"/>
                  <a:gd name="T31" fmla="*/ 6 h 20"/>
                  <a:gd name="T32" fmla="*/ 19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19" y="10"/>
                    </a:moveTo>
                    <a:cubicBezTo>
                      <a:pt x="19" y="11"/>
                      <a:pt x="19" y="13"/>
                      <a:pt x="19" y="14"/>
                    </a:cubicBezTo>
                    <a:cubicBezTo>
                      <a:pt x="18" y="15"/>
                      <a:pt x="18" y="16"/>
                      <a:pt x="17" y="17"/>
                    </a:cubicBezTo>
                    <a:cubicBezTo>
                      <a:pt x="16" y="18"/>
                      <a:pt x="15" y="18"/>
                      <a:pt x="14" y="19"/>
                    </a:cubicBezTo>
                    <a:cubicBezTo>
                      <a:pt x="12" y="19"/>
                      <a:pt x="11" y="20"/>
                      <a:pt x="9" y="20"/>
                    </a:cubicBezTo>
                    <a:cubicBezTo>
                      <a:pt x="8" y="20"/>
                      <a:pt x="6" y="19"/>
                      <a:pt x="5" y="19"/>
                    </a:cubicBezTo>
                    <a:cubicBezTo>
                      <a:pt x="4" y="18"/>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1"/>
                      <a:pt x="5" y="1"/>
                    </a:cubicBezTo>
                    <a:cubicBezTo>
                      <a:pt x="7" y="1"/>
                      <a:pt x="8" y="0"/>
                      <a:pt x="10" y="0"/>
                    </a:cubicBezTo>
                    <a:cubicBezTo>
                      <a:pt x="11" y="0"/>
                      <a:pt x="13" y="1"/>
                      <a:pt x="14" y="1"/>
                    </a:cubicBezTo>
                    <a:cubicBezTo>
                      <a:pt x="15" y="1"/>
                      <a:pt x="16" y="2"/>
                      <a:pt x="17" y="3"/>
                    </a:cubicBezTo>
                    <a:cubicBezTo>
                      <a:pt x="18" y="4"/>
                      <a:pt x="18" y="5"/>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2" name="Freeform 8904">
                <a:extLst>
                  <a:ext uri="{FF2B5EF4-FFF2-40B4-BE49-F238E27FC236}">
                    <a16:creationId xmlns:a16="http://schemas.microsoft.com/office/drawing/2014/main" id="{EB7B548A-A09C-4916-85F0-E1CA691C9BD0}"/>
                  </a:ext>
                </a:extLst>
              </p:cNvPr>
              <p:cNvSpPr>
                <a:spLocks/>
              </p:cNvSpPr>
              <p:nvPr/>
            </p:nvSpPr>
            <p:spPr bwMode="auto">
              <a:xfrm>
                <a:off x="-2698750" y="4694355"/>
                <a:ext cx="80963" cy="52388"/>
              </a:xfrm>
              <a:custGeom>
                <a:avLst/>
                <a:gdLst>
                  <a:gd name="T0" fmla="*/ 30 w 30"/>
                  <a:gd name="T1" fmla="*/ 1 h 20"/>
                  <a:gd name="T2" fmla="*/ 30 w 30"/>
                  <a:gd name="T3" fmla="*/ 2 h 20"/>
                  <a:gd name="T4" fmla="*/ 30 w 30"/>
                  <a:gd name="T5" fmla="*/ 3 h 20"/>
                  <a:gd name="T6" fmla="*/ 25 w 30"/>
                  <a:gd name="T7" fmla="*/ 18 h 20"/>
                  <a:gd name="T8" fmla="*/ 25 w 30"/>
                  <a:gd name="T9" fmla="*/ 19 h 20"/>
                  <a:gd name="T10" fmla="*/ 24 w 30"/>
                  <a:gd name="T11" fmla="*/ 19 h 20"/>
                  <a:gd name="T12" fmla="*/ 23 w 30"/>
                  <a:gd name="T13" fmla="*/ 19 h 20"/>
                  <a:gd name="T14" fmla="*/ 22 w 30"/>
                  <a:gd name="T15" fmla="*/ 20 h 20"/>
                  <a:gd name="T16" fmla="*/ 20 w 30"/>
                  <a:gd name="T17" fmla="*/ 19 h 20"/>
                  <a:gd name="T18" fmla="*/ 19 w 30"/>
                  <a:gd name="T19" fmla="*/ 19 h 20"/>
                  <a:gd name="T20" fmla="*/ 19 w 30"/>
                  <a:gd name="T21" fmla="*/ 19 h 20"/>
                  <a:gd name="T22" fmla="*/ 18 w 30"/>
                  <a:gd name="T23" fmla="*/ 18 h 20"/>
                  <a:gd name="T24" fmla="*/ 15 w 30"/>
                  <a:gd name="T25" fmla="*/ 8 h 20"/>
                  <a:gd name="T26" fmla="*/ 15 w 30"/>
                  <a:gd name="T27" fmla="*/ 7 h 20"/>
                  <a:gd name="T28" fmla="*/ 15 w 30"/>
                  <a:gd name="T29" fmla="*/ 8 h 20"/>
                  <a:gd name="T30" fmla="*/ 12 w 30"/>
                  <a:gd name="T31" fmla="*/ 18 h 20"/>
                  <a:gd name="T32" fmla="*/ 12 w 30"/>
                  <a:gd name="T33" fmla="*/ 19 h 20"/>
                  <a:gd name="T34" fmla="*/ 11 w 30"/>
                  <a:gd name="T35" fmla="*/ 19 h 20"/>
                  <a:gd name="T36" fmla="*/ 10 w 30"/>
                  <a:gd name="T37" fmla="*/ 19 h 20"/>
                  <a:gd name="T38" fmla="*/ 9 w 30"/>
                  <a:gd name="T39" fmla="*/ 20 h 20"/>
                  <a:gd name="T40" fmla="*/ 7 w 30"/>
                  <a:gd name="T41" fmla="*/ 19 h 20"/>
                  <a:gd name="T42" fmla="*/ 6 w 30"/>
                  <a:gd name="T43" fmla="*/ 19 h 20"/>
                  <a:gd name="T44" fmla="*/ 6 w 30"/>
                  <a:gd name="T45" fmla="*/ 19 h 20"/>
                  <a:gd name="T46" fmla="*/ 5 w 30"/>
                  <a:gd name="T47" fmla="*/ 18 h 20"/>
                  <a:gd name="T48" fmla="*/ 1 w 30"/>
                  <a:gd name="T49" fmla="*/ 3 h 20"/>
                  <a:gd name="T50" fmla="*/ 0 w 30"/>
                  <a:gd name="T51" fmla="*/ 2 h 20"/>
                  <a:gd name="T52" fmla="*/ 0 w 30"/>
                  <a:gd name="T53" fmla="*/ 1 h 20"/>
                  <a:gd name="T54" fmla="*/ 0 w 30"/>
                  <a:gd name="T55" fmla="*/ 1 h 20"/>
                  <a:gd name="T56" fmla="*/ 1 w 30"/>
                  <a:gd name="T57" fmla="*/ 0 h 20"/>
                  <a:gd name="T58" fmla="*/ 2 w 30"/>
                  <a:gd name="T59" fmla="*/ 0 h 20"/>
                  <a:gd name="T60" fmla="*/ 3 w 30"/>
                  <a:gd name="T61" fmla="*/ 0 h 20"/>
                  <a:gd name="T62" fmla="*/ 4 w 30"/>
                  <a:gd name="T63" fmla="*/ 0 h 20"/>
                  <a:gd name="T64" fmla="*/ 5 w 30"/>
                  <a:gd name="T65" fmla="*/ 0 h 20"/>
                  <a:gd name="T66" fmla="*/ 5 w 30"/>
                  <a:gd name="T67" fmla="*/ 1 h 20"/>
                  <a:gd name="T68" fmla="*/ 6 w 30"/>
                  <a:gd name="T69" fmla="*/ 1 h 20"/>
                  <a:gd name="T70" fmla="*/ 9 w 30"/>
                  <a:gd name="T71" fmla="*/ 14 h 20"/>
                  <a:gd name="T72" fmla="*/ 9 w 30"/>
                  <a:gd name="T73" fmla="*/ 15 h 20"/>
                  <a:gd name="T74" fmla="*/ 9 w 30"/>
                  <a:gd name="T75" fmla="*/ 14 h 20"/>
                  <a:gd name="T76" fmla="*/ 13 w 30"/>
                  <a:gd name="T77" fmla="*/ 1 h 20"/>
                  <a:gd name="T78" fmla="*/ 13 w 30"/>
                  <a:gd name="T79" fmla="*/ 1 h 20"/>
                  <a:gd name="T80" fmla="*/ 13 w 30"/>
                  <a:gd name="T81" fmla="*/ 0 h 20"/>
                  <a:gd name="T82" fmla="*/ 14 w 30"/>
                  <a:gd name="T83" fmla="*/ 0 h 20"/>
                  <a:gd name="T84" fmla="*/ 15 w 30"/>
                  <a:gd name="T85" fmla="*/ 0 h 20"/>
                  <a:gd name="T86" fmla="*/ 17 w 30"/>
                  <a:gd name="T87" fmla="*/ 0 h 20"/>
                  <a:gd name="T88" fmla="*/ 17 w 30"/>
                  <a:gd name="T89" fmla="*/ 0 h 20"/>
                  <a:gd name="T90" fmla="*/ 18 w 30"/>
                  <a:gd name="T91" fmla="*/ 1 h 20"/>
                  <a:gd name="T92" fmla="*/ 18 w 30"/>
                  <a:gd name="T93" fmla="*/ 1 h 20"/>
                  <a:gd name="T94" fmla="*/ 22 w 30"/>
                  <a:gd name="T95" fmla="*/ 14 h 20"/>
                  <a:gd name="T96" fmla="*/ 22 w 30"/>
                  <a:gd name="T97" fmla="*/ 15 h 20"/>
                  <a:gd name="T98" fmla="*/ 22 w 30"/>
                  <a:gd name="T99" fmla="*/ 14 h 20"/>
                  <a:gd name="T100" fmla="*/ 25 w 30"/>
                  <a:gd name="T101" fmla="*/ 1 h 20"/>
                  <a:gd name="T102" fmla="*/ 25 w 30"/>
                  <a:gd name="T103" fmla="*/ 1 h 20"/>
                  <a:gd name="T104" fmla="*/ 26 w 30"/>
                  <a:gd name="T105" fmla="*/ 0 h 20"/>
                  <a:gd name="T106" fmla="*/ 27 w 30"/>
                  <a:gd name="T107" fmla="*/ 0 h 20"/>
                  <a:gd name="T108" fmla="*/ 28 w 30"/>
                  <a:gd name="T109" fmla="*/ 0 h 20"/>
                  <a:gd name="T110" fmla="*/ 29 w 30"/>
                  <a:gd name="T111" fmla="*/ 0 h 20"/>
                  <a:gd name="T112" fmla="*/ 30 w 30"/>
                  <a:gd name="T113" fmla="*/ 0 h 20"/>
                  <a:gd name="T114" fmla="*/ 30 w 30"/>
                  <a:gd name="T115" fmla="*/ 1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2"/>
                    </a:cubicBezTo>
                    <a:cubicBezTo>
                      <a:pt x="30" y="2"/>
                      <a:pt x="30" y="2"/>
                      <a:pt x="30" y="3"/>
                    </a:cubicBezTo>
                    <a:cubicBezTo>
                      <a:pt x="25" y="18"/>
                      <a:pt x="25" y="18"/>
                      <a:pt x="25" y="18"/>
                    </a:cubicBezTo>
                    <a:cubicBezTo>
                      <a:pt x="25" y="19"/>
                      <a:pt x="25" y="19"/>
                      <a:pt x="25" y="19"/>
                    </a:cubicBezTo>
                    <a:cubicBezTo>
                      <a:pt x="25" y="19"/>
                      <a:pt x="25" y="19"/>
                      <a:pt x="24" y="19"/>
                    </a:cubicBezTo>
                    <a:cubicBezTo>
                      <a:pt x="24" y="19"/>
                      <a:pt x="24" y="19"/>
                      <a:pt x="23" y="19"/>
                    </a:cubicBezTo>
                    <a:cubicBezTo>
                      <a:pt x="23" y="20"/>
                      <a:pt x="22" y="20"/>
                      <a:pt x="22" y="20"/>
                    </a:cubicBezTo>
                    <a:cubicBezTo>
                      <a:pt x="21" y="20"/>
                      <a:pt x="20" y="20"/>
                      <a:pt x="20" y="19"/>
                    </a:cubicBezTo>
                    <a:cubicBezTo>
                      <a:pt x="20" y="19"/>
                      <a:pt x="19" y="19"/>
                      <a:pt x="19" y="19"/>
                    </a:cubicBezTo>
                    <a:cubicBezTo>
                      <a:pt x="19" y="19"/>
                      <a:pt x="19" y="19"/>
                      <a:pt x="19" y="19"/>
                    </a:cubicBezTo>
                    <a:cubicBezTo>
                      <a:pt x="18" y="19"/>
                      <a:pt x="18" y="19"/>
                      <a:pt x="18" y="18"/>
                    </a:cubicBezTo>
                    <a:cubicBezTo>
                      <a:pt x="15" y="8"/>
                      <a:pt x="15" y="8"/>
                      <a:pt x="15" y="8"/>
                    </a:cubicBezTo>
                    <a:cubicBezTo>
                      <a:pt x="15" y="7"/>
                      <a:pt x="15" y="7"/>
                      <a:pt x="15" y="7"/>
                    </a:cubicBezTo>
                    <a:cubicBezTo>
                      <a:pt x="15" y="8"/>
                      <a:pt x="15" y="8"/>
                      <a:pt x="15" y="8"/>
                    </a:cubicBezTo>
                    <a:cubicBezTo>
                      <a:pt x="12" y="18"/>
                      <a:pt x="12" y="18"/>
                      <a:pt x="12" y="18"/>
                    </a:cubicBezTo>
                    <a:cubicBezTo>
                      <a:pt x="12" y="19"/>
                      <a:pt x="12" y="19"/>
                      <a:pt x="12" y="19"/>
                    </a:cubicBezTo>
                    <a:cubicBezTo>
                      <a:pt x="12" y="19"/>
                      <a:pt x="12" y="19"/>
                      <a:pt x="11" y="19"/>
                    </a:cubicBezTo>
                    <a:cubicBezTo>
                      <a:pt x="11" y="19"/>
                      <a:pt x="11" y="19"/>
                      <a:pt x="10" y="19"/>
                    </a:cubicBezTo>
                    <a:cubicBezTo>
                      <a:pt x="10" y="20"/>
                      <a:pt x="10" y="20"/>
                      <a:pt x="9" y="20"/>
                    </a:cubicBezTo>
                    <a:cubicBezTo>
                      <a:pt x="8" y="20"/>
                      <a:pt x="8" y="20"/>
                      <a:pt x="7" y="19"/>
                    </a:cubicBezTo>
                    <a:cubicBezTo>
                      <a:pt x="7" y="19"/>
                      <a:pt x="6" y="19"/>
                      <a:pt x="6" y="19"/>
                    </a:cubicBezTo>
                    <a:cubicBezTo>
                      <a:pt x="6" y="19"/>
                      <a:pt x="6" y="19"/>
                      <a:pt x="6" y="19"/>
                    </a:cubicBezTo>
                    <a:cubicBezTo>
                      <a:pt x="6" y="19"/>
                      <a:pt x="5" y="19"/>
                      <a:pt x="5" y="18"/>
                    </a:cubicBezTo>
                    <a:cubicBezTo>
                      <a:pt x="1" y="3"/>
                      <a:pt x="1" y="3"/>
                      <a:pt x="1" y="3"/>
                    </a:cubicBezTo>
                    <a:cubicBezTo>
                      <a:pt x="0" y="2"/>
                      <a:pt x="0" y="2"/>
                      <a:pt x="0" y="2"/>
                    </a:cubicBezTo>
                    <a:cubicBezTo>
                      <a:pt x="0" y="1"/>
                      <a:pt x="0" y="1"/>
                      <a:pt x="0" y="1"/>
                    </a:cubicBezTo>
                    <a:cubicBezTo>
                      <a:pt x="0" y="1"/>
                      <a:pt x="0" y="1"/>
                      <a:pt x="0" y="1"/>
                    </a:cubicBezTo>
                    <a:cubicBezTo>
                      <a:pt x="0" y="1"/>
                      <a:pt x="1" y="1"/>
                      <a:pt x="1" y="0"/>
                    </a:cubicBezTo>
                    <a:cubicBezTo>
                      <a:pt x="1" y="0"/>
                      <a:pt x="1" y="0"/>
                      <a:pt x="2" y="0"/>
                    </a:cubicBezTo>
                    <a:cubicBezTo>
                      <a:pt x="2" y="0"/>
                      <a:pt x="2" y="0"/>
                      <a:pt x="3" y="0"/>
                    </a:cubicBezTo>
                    <a:cubicBezTo>
                      <a:pt x="3" y="0"/>
                      <a:pt x="4" y="0"/>
                      <a:pt x="4" y="0"/>
                    </a:cubicBezTo>
                    <a:cubicBezTo>
                      <a:pt x="5" y="0"/>
                      <a:pt x="5" y="0"/>
                      <a:pt x="5" y="0"/>
                    </a:cubicBezTo>
                    <a:cubicBezTo>
                      <a:pt x="5" y="1"/>
                      <a:pt x="5" y="1"/>
                      <a:pt x="5" y="1"/>
                    </a:cubicBezTo>
                    <a:cubicBezTo>
                      <a:pt x="5" y="1"/>
                      <a:pt x="6" y="1"/>
                      <a:pt x="6" y="1"/>
                    </a:cubicBezTo>
                    <a:cubicBezTo>
                      <a:pt x="9" y="14"/>
                      <a:pt x="9" y="14"/>
                      <a:pt x="9" y="14"/>
                    </a:cubicBezTo>
                    <a:cubicBezTo>
                      <a:pt x="9" y="15"/>
                      <a:pt x="9" y="15"/>
                      <a:pt x="9" y="15"/>
                    </a:cubicBezTo>
                    <a:cubicBezTo>
                      <a:pt x="9" y="14"/>
                      <a:pt x="9" y="14"/>
                      <a:pt x="9" y="14"/>
                    </a:cubicBezTo>
                    <a:cubicBezTo>
                      <a:pt x="13" y="1"/>
                      <a:pt x="13" y="1"/>
                      <a:pt x="13" y="1"/>
                    </a:cubicBezTo>
                    <a:cubicBezTo>
                      <a:pt x="13" y="1"/>
                      <a:pt x="13" y="1"/>
                      <a:pt x="13" y="1"/>
                    </a:cubicBezTo>
                    <a:cubicBezTo>
                      <a:pt x="13" y="1"/>
                      <a:pt x="13" y="1"/>
                      <a:pt x="13" y="0"/>
                    </a:cubicBezTo>
                    <a:cubicBezTo>
                      <a:pt x="14" y="0"/>
                      <a:pt x="14" y="0"/>
                      <a:pt x="14" y="0"/>
                    </a:cubicBezTo>
                    <a:cubicBezTo>
                      <a:pt x="14" y="0"/>
                      <a:pt x="15" y="0"/>
                      <a:pt x="15" y="0"/>
                    </a:cubicBezTo>
                    <a:cubicBezTo>
                      <a:pt x="16" y="0"/>
                      <a:pt x="16" y="0"/>
                      <a:pt x="17" y="0"/>
                    </a:cubicBezTo>
                    <a:cubicBezTo>
                      <a:pt x="17" y="0"/>
                      <a:pt x="17" y="0"/>
                      <a:pt x="17" y="0"/>
                    </a:cubicBezTo>
                    <a:cubicBezTo>
                      <a:pt x="17" y="1"/>
                      <a:pt x="18" y="1"/>
                      <a:pt x="18" y="1"/>
                    </a:cubicBezTo>
                    <a:cubicBezTo>
                      <a:pt x="18" y="1"/>
                      <a:pt x="18" y="1"/>
                      <a:pt x="18" y="1"/>
                    </a:cubicBezTo>
                    <a:cubicBezTo>
                      <a:pt x="22" y="14"/>
                      <a:pt x="22" y="14"/>
                      <a:pt x="22" y="14"/>
                    </a:cubicBezTo>
                    <a:cubicBezTo>
                      <a:pt x="22" y="15"/>
                      <a:pt x="22" y="15"/>
                      <a:pt x="22" y="15"/>
                    </a:cubicBezTo>
                    <a:cubicBezTo>
                      <a:pt x="22" y="14"/>
                      <a:pt x="22" y="14"/>
                      <a:pt x="22" y="14"/>
                    </a:cubicBezTo>
                    <a:cubicBezTo>
                      <a:pt x="25" y="1"/>
                      <a:pt x="25" y="1"/>
                      <a:pt x="25" y="1"/>
                    </a:cubicBezTo>
                    <a:cubicBezTo>
                      <a:pt x="25" y="1"/>
                      <a:pt x="25" y="1"/>
                      <a:pt x="25" y="1"/>
                    </a:cubicBezTo>
                    <a:cubicBezTo>
                      <a:pt x="25" y="1"/>
                      <a:pt x="26" y="1"/>
                      <a:pt x="26" y="0"/>
                    </a:cubicBezTo>
                    <a:cubicBezTo>
                      <a:pt x="26" y="0"/>
                      <a:pt x="26" y="0"/>
                      <a:pt x="27" y="0"/>
                    </a:cubicBezTo>
                    <a:cubicBezTo>
                      <a:pt x="27" y="0"/>
                      <a:pt x="27" y="0"/>
                      <a:pt x="28" y="0"/>
                    </a:cubicBezTo>
                    <a:cubicBezTo>
                      <a:pt x="28" y="0"/>
                      <a:pt x="29" y="0"/>
                      <a:pt x="29" y="0"/>
                    </a:cubicBezTo>
                    <a:cubicBezTo>
                      <a:pt x="29" y="0"/>
                      <a:pt x="30" y="0"/>
                      <a:pt x="30" y="0"/>
                    </a:cubicBezTo>
                    <a:cubicBezTo>
                      <a:pt x="30" y="1"/>
                      <a:pt x="30" y="1"/>
                      <a:pt x="30" y="1"/>
                    </a:cubicBezTo>
                    <a:cubicBezTo>
                      <a:pt x="30" y="1"/>
                      <a:pt x="30" y="1"/>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3" name="Freeform 8905">
                <a:extLst>
                  <a:ext uri="{FF2B5EF4-FFF2-40B4-BE49-F238E27FC236}">
                    <a16:creationId xmlns:a16="http://schemas.microsoft.com/office/drawing/2014/main" id="{CCDE6A9F-D8A4-4E4F-BE35-660CDF4400E9}"/>
                  </a:ext>
                </a:extLst>
              </p:cNvPr>
              <p:cNvSpPr>
                <a:spLocks/>
              </p:cNvSpPr>
              <p:nvPr/>
            </p:nvSpPr>
            <p:spPr bwMode="auto">
              <a:xfrm>
                <a:off x="-2582863" y="4676892"/>
                <a:ext cx="82550" cy="69850"/>
              </a:xfrm>
              <a:custGeom>
                <a:avLst/>
                <a:gdLst>
                  <a:gd name="T0" fmla="*/ 31 w 31"/>
                  <a:gd name="T1" fmla="*/ 26 h 27"/>
                  <a:gd name="T2" fmla="*/ 31 w 31"/>
                  <a:gd name="T3" fmla="*/ 26 h 27"/>
                  <a:gd name="T4" fmla="*/ 31 w 31"/>
                  <a:gd name="T5" fmla="*/ 26 h 27"/>
                  <a:gd name="T6" fmla="*/ 30 w 31"/>
                  <a:gd name="T7" fmla="*/ 26 h 27"/>
                  <a:gd name="T8" fmla="*/ 29 w 31"/>
                  <a:gd name="T9" fmla="*/ 27 h 27"/>
                  <a:gd name="T10" fmla="*/ 27 w 31"/>
                  <a:gd name="T11" fmla="*/ 26 h 27"/>
                  <a:gd name="T12" fmla="*/ 27 w 31"/>
                  <a:gd name="T13" fmla="*/ 26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8 w 31"/>
                  <a:gd name="T27" fmla="*/ 26 h 27"/>
                  <a:gd name="T28" fmla="*/ 17 w 31"/>
                  <a:gd name="T29" fmla="*/ 26 h 27"/>
                  <a:gd name="T30" fmla="*/ 16 w 31"/>
                  <a:gd name="T31" fmla="*/ 27 h 27"/>
                  <a:gd name="T32" fmla="*/ 14 w 31"/>
                  <a:gd name="T33" fmla="*/ 26 h 27"/>
                  <a:gd name="T34" fmla="*/ 14 w 31"/>
                  <a:gd name="T35" fmla="*/ 26 h 27"/>
                  <a:gd name="T36" fmla="*/ 13 w 31"/>
                  <a:gd name="T37" fmla="*/ 26 h 27"/>
                  <a:gd name="T38" fmla="*/ 13 w 31"/>
                  <a:gd name="T39" fmla="*/ 26 h 27"/>
                  <a:gd name="T40" fmla="*/ 5 w 31"/>
                  <a:gd name="T41" fmla="*/ 4 h 27"/>
                  <a:gd name="T42" fmla="*/ 5 w 31"/>
                  <a:gd name="T43" fmla="*/ 26 h 27"/>
                  <a:gd name="T44" fmla="*/ 5 w 31"/>
                  <a:gd name="T45" fmla="*/ 26 h 27"/>
                  <a:gd name="T46" fmla="*/ 5 w 31"/>
                  <a:gd name="T47" fmla="*/ 26 h 27"/>
                  <a:gd name="T48" fmla="*/ 4 w 31"/>
                  <a:gd name="T49" fmla="*/ 26 h 27"/>
                  <a:gd name="T50" fmla="*/ 3 w 31"/>
                  <a:gd name="T51" fmla="*/ 27 h 27"/>
                  <a:gd name="T52" fmla="*/ 1 w 31"/>
                  <a:gd name="T53" fmla="*/ 26 h 27"/>
                  <a:gd name="T54" fmla="*/ 1 w 31"/>
                  <a:gd name="T55" fmla="*/ 26 h 27"/>
                  <a:gd name="T56" fmla="*/ 0 w 31"/>
                  <a:gd name="T57" fmla="*/ 26 h 27"/>
                  <a:gd name="T58" fmla="*/ 0 w 31"/>
                  <a:gd name="T59" fmla="*/ 26 h 27"/>
                  <a:gd name="T60" fmla="*/ 0 w 31"/>
                  <a:gd name="T61" fmla="*/ 2 h 27"/>
                  <a:gd name="T62" fmla="*/ 1 w 31"/>
                  <a:gd name="T63" fmla="*/ 0 h 27"/>
                  <a:gd name="T64" fmla="*/ 2 w 31"/>
                  <a:gd name="T65" fmla="*/ 0 h 27"/>
                  <a:gd name="T66" fmla="*/ 6 w 31"/>
                  <a:gd name="T67" fmla="*/ 0 h 27"/>
                  <a:gd name="T68" fmla="*/ 7 w 31"/>
                  <a:gd name="T69" fmla="*/ 0 h 27"/>
                  <a:gd name="T70" fmla="*/ 9 w 31"/>
                  <a:gd name="T71" fmla="*/ 0 h 27"/>
                  <a:gd name="T72" fmla="*/ 9 w 31"/>
                  <a:gd name="T73" fmla="*/ 1 h 27"/>
                  <a:gd name="T74" fmla="*/ 10 w 31"/>
                  <a:gd name="T75" fmla="*/ 3 h 27"/>
                  <a:gd name="T76" fmla="*/ 16 w 31"/>
                  <a:gd name="T77" fmla="*/ 19 h 27"/>
                  <a:gd name="T78" fmla="*/ 22 w 31"/>
                  <a:gd name="T79" fmla="*/ 3 h 27"/>
                  <a:gd name="T80" fmla="*/ 22 w 31"/>
                  <a:gd name="T81" fmla="*/ 1 h 27"/>
                  <a:gd name="T82" fmla="*/ 23 w 31"/>
                  <a:gd name="T83" fmla="*/ 0 h 27"/>
                  <a:gd name="T84" fmla="*/ 24 w 31"/>
                  <a:gd name="T85" fmla="*/ 0 h 27"/>
                  <a:gd name="T86" fmla="*/ 25 w 31"/>
                  <a:gd name="T87" fmla="*/ 0 h 27"/>
                  <a:gd name="T88" fmla="*/ 29 w 31"/>
                  <a:gd name="T89" fmla="*/ 0 h 27"/>
                  <a:gd name="T90" fmla="*/ 30 w 31"/>
                  <a:gd name="T91" fmla="*/ 0 h 27"/>
                  <a:gd name="T92" fmla="*/ 31 w 31"/>
                  <a:gd name="T93" fmla="*/ 0 h 27"/>
                  <a:gd name="T94" fmla="*/ 31 w 31"/>
                  <a:gd name="T95" fmla="*/ 1 h 27"/>
                  <a:gd name="T96" fmla="*/ 31 w 31"/>
                  <a:gd name="T97" fmla="*/ 2 h 27"/>
                  <a:gd name="T98" fmla="*/ 31 w 31"/>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27">
                    <a:moveTo>
                      <a:pt x="31" y="26"/>
                    </a:moveTo>
                    <a:cubicBezTo>
                      <a:pt x="31" y="26"/>
                      <a:pt x="31" y="26"/>
                      <a:pt x="31" y="26"/>
                    </a:cubicBezTo>
                    <a:cubicBezTo>
                      <a:pt x="31" y="26"/>
                      <a:pt x="31" y="26"/>
                      <a:pt x="31" y="26"/>
                    </a:cubicBezTo>
                    <a:cubicBezTo>
                      <a:pt x="31" y="26"/>
                      <a:pt x="30" y="26"/>
                      <a:pt x="30" y="26"/>
                    </a:cubicBezTo>
                    <a:cubicBezTo>
                      <a:pt x="30" y="26"/>
                      <a:pt x="29" y="27"/>
                      <a:pt x="29" y="27"/>
                    </a:cubicBezTo>
                    <a:cubicBezTo>
                      <a:pt x="28" y="27"/>
                      <a:pt x="28" y="26"/>
                      <a:pt x="27" y="26"/>
                    </a:cubicBezTo>
                    <a:cubicBezTo>
                      <a:pt x="27" y="26"/>
                      <a:pt x="27" y="26"/>
                      <a:pt x="27" y="26"/>
                    </a:cubicBezTo>
                    <a:cubicBezTo>
                      <a:pt x="26" y="26"/>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8" y="26"/>
                      <a:pt x="18" y="26"/>
                    </a:cubicBezTo>
                    <a:cubicBezTo>
                      <a:pt x="17" y="26"/>
                      <a:pt x="17" y="26"/>
                      <a:pt x="17" y="26"/>
                    </a:cubicBezTo>
                    <a:cubicBezTo>
                      <a:pt x="16" y="27"/>
                      <a:pt x="16" y="27"/>
                      <a:pt x="16" y="27"/>
                    </a:cubicBezTo>
                    <a:cubicBezTo>
                      <a:pt x="15" y="27"/>
                      <a:pt x="15" y="27"/>
                      <a:pt x="14" y="26"/>
                    </a:cubicBezTo>
                    <a:cubicBezTo>
                      <a:pt x="14" y="26"/>
                      <a:pt x="14" y="26"/>
                      <a:pt x="14" y="26"/>
                    </a:cubicBezTo>
                    <a:cubicBezTo>
                      <a:pt x="13" y="26"/>
                      <a:pt x="13" y="26"/>
                      <a:pt x="13" y="26"/>
                    </a:cubicBezTo>
                    <a:cubicBezTo>
                      <a:pt x="13" y="26"/>
                      <a:pt x="13" y="26"/>
                      <a:pt x="13" y="26"/>
                    </a:cubicBezTo>
                    <a:cubicBezTo>
                      <a:pt x="5" y="4"/>
                      <a:pt x="5" y="4"/>
                      <a:pt x="5" y="4"/>
                    </a:cubicBezTo>
                    <a:cubicBezTo>
                      <a:pt x="5" y="26"/>
                      <a:pt x="5" y="26"/>
                      <a:pt x="5" y="26"/>
                    </a:cubicBezTo>
                    <a:cubicBezTo>
                      <a:pt x="5" y="26"/>
                      <a:pt x="5" y="26"/>
                      <a:pt x="5" y="26"/>
                    </a:cubicBezTo>
                    <a:cubicBezTo>
                      <a:pt x="5" y="26"/>
                      <a:pt x="5" y="26"/>
                      <a:pt x="5" y="26"/>
                    </a:cubicBezTo>
                    <a:cubicBezTo>
                      <a:pt x="5" y="26"/>
                      <a:pt x="4" y="26"/>
                      <a:pt x="4" y="26"/>
                    </a:cubicBezTo>
                    <a:cubicBezTo>
                      <a:pt x="4" y="26"/>
                      <a:pt x="3" y="27"/>
                      <a:pt x="3" y="27"/>
                    </a:cubicBezTo>
                    <a:cubicBezTo>
                      <a:pt x="2" y="27"/>
                      <a:pt x="2" y="26"/>
                      <a:pt x="1" y="26"/>
                    </a:cubicBezTo>
                    <a:cubicBezTo>
                      <a:pt x="1" y="26"/>
                      <a:pt x="1" y="26"/>
                      <a:pt x="1" y="26"/>
                    </a:cubicBezTo>
                    <a:cubicBezTo>
                      <a:pt x="0" y="26"/>
                      <a:pt x="0" y="26"/>
                      <a:pt x="0" y="26"/>
                    </a:cubicBezTo>
                    <a:cubicBezTo>
                      <a:pt x="0" y="26"/>
                      <a:pt x="0" y="26"/>
                      <a:pt x="0" y="26"/>
                    </a:cubicBezTo>
                    <a:cubicBezTo>
                      <a:pt x="0" y="2"/>
                      <a:pt x="0" y="2"/>
                      <a:pt x="0" y="2"/>
                    </a:cubicBezTo>
                    <a:cubicBezTo>
                      <a:pt x="0" y="1"/>
                      <a:pt x="0" y="1"/>
                      <a:pt x="1" y="0"/>
                    </a:cubicBezTo>
                    <a:cubicBezTo>
                      <a:pt x="1" y="0"/>
                      <a:pt x="2" y="0"/>
                      <a:pt x="2" y="0"/>
                    </a:cubicBezTo>
                    <a:cubicBezTo>
                      <a:pt x="6" y="0"/>
                      <a:pt x="6" y="0"/>
                      <a:pt x="6" y="0"/>
                    </a:cubicBezTo>
                    <a:cubicBezTo>
                      <a:pt x="6" y="0"/>
                      <a:pt x="7" y="0"/>
                      <a:pt x="7" y="0"/>
                    </a:cubicBezTo>
                    <a:cubicBezTo>
                      <a:pt x="8" y="0"/>
                      <a:pt x="8" y="0"/>
                      <a:pt x="9" y="0"/>
                    </a:cubicBezTo>
                    <a:cubicBezTo>
                      <a:pt x="9" y="1"/>
                      <a:pt x="9" y="1"/>
                      <a:pt x="9" y="1"/>
                    </a:cubicBezTo>
                    <a:cubicBezTo>
                      <a:pt x="10" y="2"/>
                      <a:pt x="10" y="2"/>
                      <a:pt x="10" y="3"/>
                    </a:cubicBezTo>
                    <a:cubicBezTo>
                      <a:pt x="16" y="19"/>
                      <a:pt x="16" y="19"/>
                      <a:pt x="16" y="19"/>
                    </a:cubicBezTo>
                    <a:cubicBezTo>
                      <a:pt x="22" y="3"/>
                      <a:pt x="22" y="3"/>
                      <a:pt x="22" y="3"/>
                    </a:cubicBezTo>
                    <a:cubicBezTo>
                      <a:pt x="22" y="2"/>
                      <a:pt x="22" y="2"/>
                      <a:pt x="22" y="1"/>
                    </a:cubicBezTo>
                    <a:cubicBezTo>
                      <a:pt x="23" y="1"/>
                      <a:pt x="23" y="1"/>
                      <a:pt x="23" y="0"/>
                    </a:cubicBezTo>
                    <a:cubicBezTo>
                      <a:pt x="23" y="0"/>
                      <a:pt x="24" y="0"/>
                      <a:pt x="24" y="0"/>
                    </a:cubicBezTo>
                    <a:cubicBezTo>
                      <a:pt x="24" y="0"/>
                      <a:pt x="25" y="0"/>
                      <a:pt x="25" y="0"/>
                    </a:cubicBezTo>
                    <a:cubicBezTo>
                      <a:pt x="29" y="0"/>
                      <a:pt x="29" y="0"/>
                      <a:pt x="29" y="0"/>
                    </a:cubicBezTo>
                    <a:cubicBezTo>
                      <a:pt x="29" y="0"/>
                      <a:pt x="30" y="0"/>
                      <a:pt x="30" y="0"/>
                    </a:cubicBezTo>
                    <a:cubicBezTo>
                      <a:pt x="30" y="0"/>
                      <a:pt x="31" y="0"/>
                      <a:pt x="31" y="0"/>
                    </a:cubicBezTo>
                    <a:cubicBezTo>
                      <a:pt x="31" y="0"/>
                      <a:pt x="31" y="1"/>
                      <a:pt x="31" y="1"/>
                    </a:cubicBezTo>
                    <a:cubicBezTo>
                      <a:pt x="31" y="1"/>
                      <a:pt x="31" y="1"/>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4" name="Freeform 8906">
                <a:extLst>
                  <a:ext uri="{FF2B5EF4-FFF2-40B4-BE49-F238E27FC236}">
                    <a16:creationId xmlns:a16="http://schemas.microsoft.com/office/drawing/2014/main" id="{06DD3D30-CAD2-4FCB-A8C9-965918C4B3C8}"/>
                  </a:ext>
                </a:extLst>
              </p:cNvPr>
              <p:cNvSpPr>
                <a:spLocks/>
              </p:cNvSpPr>
              <p:nvPr/>
            </p:nvSpPr>
            <p:spPr bwMode="auto">
              <a:xfrm>
                <a:off x="-2473325" y="4705467"/>
                <a:ext cx="17463" cy="9525"/>
              </a:xfrm>
              <a:custGeom>
                <a:avLst/>
                <a:gdLst>
                  <a:gd name="T0" fmla="*/ 7 w 7"/>
                  <a:gd name="T1" fmla="*/ 4 h 4"/>
                  <a:gd name="T2" fmla="*/ 7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7" y="1"/>
                    </a:cubicBezTo>
                    <a:cubicBezTo>
                      <a:pt x="6" y="0"/>
                      <a:pt x="5" y="0"/>
                      <a:pt x="4" y="0"/>
                    </a:cubicBezTo>
                    <a:cubicBezTo>
                      <a:pt x="3" y="0"/>
                      <a:pt x="2" y="0"/>
                      <a:pt x="2" y="0"/>
                    </a:cubicBezTo>
                    <a:cubicBezTo>
                      <a:pt x="1" y="1"/>
                      <a:pt x="1" y="1"/>
                      <a:pt x="1" y="1"/>
                    </a:cubicBezTo>
                    <a:cubicBezTo>
                      <a:pt x="0" y="2"/>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5" name="Freeform 8907">
                <a:extLst>
                  <a:ext uri="{FF2B5EF4-FFF2-40B4-BE49-F238E27FC236}">
                    <a16:creationId xmlns:a16="http://schemas.microsoft.com/office/drawing/2014/main" id="{7761FC05-13A0-4EAA-996F-A5DCFA297DFB}"/>
                  </a:ext>
                </a:extLst>
              </p:cNvPr>
              <p:cNvSpPr>
                <a:spLocks/>
              </p:cNvSpPr>
              <p:nvPr/>
            </p:nvSpPr>
            <p:spPr bwMode="auto">
              <a:xfrm>
                <a:off x="-2489200" y="4694355"/>
                <a:ext cx="50800" cy="52388"/>
              </a:xfrm>
              <a:custGeom>
                <a:avLst/>
                <a:gdLst>
                  <a:gd name="T0" fmla="*/ 18 w 19"/>
                  <a:gd name="T1" fmla="*/ 10 h 20"/>
                  <a:gd name="T2" fmla="*/ 18 w 19"/>
                  <a:gd name="T3" fmla="*/ 11 h 20"/>
                  <a:gd name="T4" fmla="*/ 17 w 19"/>
                  <a:gd name="T5" fmla="*/ 12 h 20"/>
                  <a:gd name="T6" fmla="*/ 6 w 19"/>
                  <a:gd name="T7" fmla="*/ 12 h 20"/>
                  <a:gd name="T8" fmla="*/ 6 w 19"/>
                  <a:gd name="T9" fmla="*/ 13 h 20"/>
                  <a:gd name="T10" fmla="*/ 7 w 19"/>
                  <a:gd name="T11" fmla="*/ 15 h 20"/>
                  <a:gd name="T12" fmla="*/ 8 w 19"/>
                  <a:gd name="T13" fmla="*/ 15 h 20"/>
                  <a:gd name="T14" fmla="*/ 11 w 19"/>
                  <a:gd name="T15" fmla="*/ 16 h 20"/>
                  <a:gd name="T16" fmla="*/ 13 w 19"/>
                  <a:gd name="T17" fmla="*/ 15 h 20"/>
                  <a:gd name="T18" fmla="*/ 15 w 19"/>
                  <a:gd name="T19" fmla="*/ 15 h 20"/>
                  <a:gd name="T20" fmla="*/ 16 w 19"/>
                  <a:gd name="T21" fmla="*/ 14 h 20"/>
                  <a:gd name="T22" fmla="*/ 17 w 19"/>
                  <a:gd name="T23" fmla="*/ 14 h 20"/>
                  <a:gd name="T24" fmla="*/ 17 w 19"/>
                  <a:gd name="T25" fmla="*/ 14 h 20"/>
                  <a:gd name="T26" fmla="*/ 17 w 19"/>
                  <a:gd name="T27" fmla="*/ 14 h 20"/>
                  <a:gd name="T28" fmla="*/ 18 w 19"/>
                  <a:gd name="T29" fmla="*/ 15 h 20"/>
                  <a:gd name="T30" fmla="*/ 18 w 19"/>
                  <a:gd name="T31" fmla="*/ 15 h 20"/>
                  <a:gd name="T32" fmla="*/ 18 w 19"/>
                  <a:gd name="T33" fmla="*/ 16 h 20"/>
                  <a:gd name="T34" fmla="*/ 17 w 19"/>
                  <a:gd name="T35" fmla="*/ 17 h 20"/>
                  <a:gd name="T36" fmla="*/ 17 w 19"/>
                  <a:gd name="T37" fmla="*/ 17 h 20"/>
                  <a:gd name="T38" fmla="*/ 17 w 19"/>
                  <a:gd name="T39" fmla="*/ 17 h 20"/>
                  <a:gd name="T40" fmla="*/ 16 w 19"/>
                  <a:gd name="T41" fmla="*/ 18 h 20"/>
                  <a:gd name="T42" fmla="*/ 15 w 19"/>
                  <a:gd name="T43" fmla="*/ 19 h 20"/>
                  <a:gd name="T44" fmla="*/ 13 w 19"/>
                  <a:gd name="T45" fmla="*/ 19 h 20"/>
                  <a:gd name="T46" fmla="*/ 10 w 19"/>
                  <a:gd name="T47" fmla="*/ 20 h 20"/>
                  <a:gd name="T48" fmla="*/ 6 w 19"/>
                  <a:gd name="T49" fmla="*/ 19 h 20"/>
                  <a:gd name="T50" fmla="*/ 3 w 19"/>
                  <a:gd name="T51" fmla="*/ 17 h 20"/>
                  <a:gd name="T52" fmla="*/ 1 w 19"/>
                  <a:gd name="T53" fmla="*/ 14 h 20"/>
                  <a:gd name="T54" fmla="*/ 0 w 19"/>
                  <a:gd name="T55" fmla="*/ 10 h 20"/>
                  <a:gd name="T56" fmla="*/ 1 w 19"/>
                  <a:gd name="T57" fmla="*/ 6 h 20"/>
                  <a:gd name="T58" fmla="*/ 3 w 19"/>
                  <a:gd name="T59" fmla="*/ 3 h 20"/>
                  <a:gd name="T60" fmla="*/ 6 w 19"/>
                  <a:gd name="T61" fmla="*/ 1 h 20"/>
                  <a:gd name="T62" fmla="*/ 10 w 19"/>
                  <a:gd name="T63" fmla="*/ 0 h 20"/>
                  <a:gd name="T64" fmla="*/ 14 w 19"/>
                  <a:gd name="T65" fmla="*/ 1 h 20"/>
                  <a:gd name="T66" fmla="*/ 16 w 19"/>
                  <a:gd name="T67" fmla="*/ 3 h 20"/>
                  <a:gd name="T68" fmla="*/ 18 w 19"/>
                  <a:gd name="T69" fmla="*/ 6 h 20"/>
                  <a:gd name="T70" fmla="*/ 18 w 19"/>
                  <a:gd name="T71" fmla="*/ 9 h 20"/>
                  <a:gd name="T72" fmla="*/ 19 w 19"/>
                  <a:gd name="T73" fmla="*/ 10 h 20"/>
                  <a:gd name="T74" fmla="*/ 18 w 19"/>
                  <a:gd name="T7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2" y="16"/>
                      <a:pt x="12" y="16"/>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8" y="14"/>
                      <a:pt x="18" y="15"/>
                    </a:cubicBezTo>
                    <a:cubicBezTo>
                      <a:pt x="18" y="15"/>
                      <a:pt x="18" y="15"/>
                      <a:pt x="18" y="15"/>
                    </a:cubicBezTo>
                    <a:cubicBezTo>
                      <a:pt x="18" y="16"/>
                      <a:pt x="18" y="16"/>
                      <a:pt x="18" y="16"/>
                    </a:cubicBezTo>
                    <a:cubicBezTo>
                      <a:pt x="18" y="16"/>
                      <a:pt x="18" y="17"/>
                      <a:pt x="17" y="17"/>
                    </a:cubicBezTo>
                    <a:cubicBezTo>
                      <a:pt x="17" y="17"/>
                      <a:pt x="17" y="17"/>
                      <a:pt x="17" y="17"/>
                    </a:cubicBezTo>
                    <a:cubicBezTo>
                      <a:pt x="17" y="17"/>
                      <a:pt x="17" y="17"/>
                      <a:pt x="17" y="17"/>
                    </a:cubicBezTo>
                    <a:cubicBezTo>
                      <a:pt x="17" y="18"/>
                      <a:pt x="17" y="18"/>
                      <a:pt x="16" y="18"/>
                    </a:cubicBezTo>
                    <a:cubicBezTo>
                      <a:pt x="16" y="18"/>
                      <a:pt x="16" y="18"/>
                      <a:pt x="15" y="19"/>
                    </a:cubicBezTo>
                    <a:cubicBezTo>
                      <a:pt x="14" y="19"/>
                      <a:pt x="14" y="19"/>
                      <a:pt x="13" y="19"/>
                    </a:cubicBezTo>
                    <a:cubicBezTo>
                      <a:pt x="12" y="19"/>
                      <a:pt x="11" y="20"/>
                      <a:pt x="10" y="20"/>
                    </a:cubicBezTo>
                    <a:cubicBezTo>
                      <a:pt x="9" y="20"/>
                      <a:pt x="7" y="19"/>
                      <a:pt x="6" y="19"/>
                    </a:cubicBezTo>
                    <a:cubicBezTo>
                      <a:pt x="5" y="19"/>
                      <a:pt x="4" y="18"/>
                      <a:pt x="3" y="17"/>
                    </a:cubicBezTo>
                    <a:cubicBezTo>
                      <a:pt x="2" y="16"/>
                      <a:pt x="1" y="15"/>
                      <a:pt x="1" y="14"/>
                    </a:cubicBezTo>
                    <a:cubicBezTo>
                      <a:pt x="1" y="13"/>
                      <a:pt x="0" y="12"/>
                      <a:pt x="0" y="10"/>
                    </a:cubicBezTo>
                    <a:cubicBezTo>
                      <a:pt x="0" y="9"/>
                      <a:pt x="1" y="7"/>
                      <a:pt x="1" y="6"/>
                    </a:cubicBezTo>
                    <a:cubicBezTo>
                      <a:pt x="1" y="5"/>
                      <a:pt x="2" y="4"/>
                      <a:pt x="3" y="3"/>
                    </a:cubicBezTo>
                    <a:cubicBezTo>
                      <a:pt x="4" y="2"/>
                      <a:pt x="5" y="1"/>
                      <a:pt x="6" y="1"/>
                    </a:cubicBezTo>
                    <a:cubicBezTo>
                      <a:pt x="7" y="1"/>
                      <a:pt x="8" y="0"/>
                      <a:pt x="10" y="0"/>
                    </a:cubicBezTo>
                    <a:cubicBezTo>
                      <a:pt x="11" y="0"/>
                      <a:pt x="13" y="1"/>
                      <a:pt x="14" y="1"/>
                    </a:cubicBezTo>
                    <a:cubicBezTo>
                      <a:pt x="15" y="1"/>
                      <a:pt x="16" y="2"/>
                      <a:pt x="16" y="3"/>
                    </a:cubicBezTo>
                    <a:cubicBezTo>
                      <a:pt x="17" y="4"/>
                      <a:pt x="18" y="5"/>
                      <a:pt x="18" y="6"/>
                    </a:cubicBezTo>
                    <a:cubicBezTo>
                      <a:pt x="18" y="7"/>
                      <a:pt x="18" y="8"/>
                      <a:pt x="18" y="9"/>
                    </a:cubicBezTo>
                    <a:cubicBezTo>
                      <a:pt x="19" y="10"/>
                      <a:pt x="19" y="10"/>
                      <a:pt x="19" y="10"/>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6" name="Freeform 8908">
                <a:extLst>
                  <a:ext uri="{FF2B5EF4-FFF2-40B4-BE49-F238E27FC236}">
                    <a16:creationId xmlns:a16="http://schemas.microsoft.com/office/drawing/2014/main" id="{6B0B9525-CEBA-401F-8E9F-F361327A0C21}"/>
                  </a:ext>
                </a:extLst>
              </p:cNvPr>
              <p:cNvSpPr>
                <a:spLocks/>
              </p:cNvSpPr>
              <p:nvPr/>
            </p:nvSpPr>
            <p:spPr bwMode="auto">
              <a:xfrm>
                <a:off x="-2417763" y="4705467"/>
                <a:ext cx="20638" cy="31750"/>
              </a:xfrm>
              <a:custGeom>
                <a:avLst/>
                <a:gdLst>
                  <a:gd name="T0" fmla="*/ 8 w 8"/>
                  <a:gd name="T1" fmla="*/ 3 h 12"/>
                  <a:gd name="T2" fmla="*/ 6 w 8"/>
                  <a:gd name="T3" fmla="*/ 1 h 12"/>
                  <a:gd name="T4" fmla="*/ 4 w 8"/>
                  <a:gd name="T5" fmla="*/ 0 h 12"/>
                  <a:gd name="T6" fmla="*/ 2 w 8"/>
                  <a:gd name="T7" fmla="*/ 1 h 12"/>
                  <a:gd name="T8" fmla="*/ 1 w 8"/>
                  <a:gd name="T9" fmla="*/ 2 h 12"/>
                  <a:gd name="T10" fmla="*/ 0 w 8"/>
                  <a:gd name="T11" fmla="*/ 4 h 12"/>
                  <a:gd name="T12" fmla="*/ 0 w 8"/>
                  <a:gd name="T13" fmla="*/ 6 h 12"/>
                  <a:gd name="T14" fmla="*/ 0 w 8"/>
                  <a:gd name="T15" fmla="*/ 8 h 12"/>
                  <a:gd name="T16" fmla="*/ 1 w 8"/>
                  <a:gd name="T17" fmla="*/ 10 h 12"/>
                  <a:gd name="T18" fmla="*/ 2 w 8"/>
                  <a:gd name="T19" fmla="*/ 11 h 12"/>
                  <a:gd name="T20" fmla="*/ 3 w 8"/>
                  <a:gd name="T21" fmla="*/ 12 h 12"/>
                  <a:gd name="T22" fmla="*/ 4 w 8"/>
                  <a:gd name="T23" fmla="*/ 12 h 12"/>
                  <a:gd name="T24" fmla="*/ 5 w 8"/>
                  <a:gd name="T25" fmla="*/ 11 h 12"/>
                  <a:gd name="T26" fmla="*/ 7 w 8"/>
                  <a:gd name="T27" fmla="*/ 10 h 12"/>
                  <a:gd name="T28" fmla="*/ 8 w 8"/>
                  <a:gd name="T29" fmla="*/ 9 h 12"/>
                  <a:gd name="T30" fmla="*/ 8 w 8"/>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3"/>
                    </a:moveTo>
                    <a:cubicBezTo>
                      <a:pt x="7" y="2"/>
                      <a:pt x="6" y="1"/>
                      <a:pt x="6" y="1"/>
                    </a:cubicBezTo>
                    <a:cubicBezTo>
                      <a:pt x="5" y="0"/>
                      <a:pt x="4" y="0"/>
                      <a:pt x="4" y="0"/>
                    </a:cubicBezTo>
                    <a:cubicBezTo>
                      <a:pt x="3" y="0"/>
                      <a:pt x="2" y="0"/>
                      <a:pt x="2" y="1"/>
                    </a:cubicBezTo>
                    <a:cubicBezTo>
                      <a:pt x="1" y="1"/>
                      <a:pt x="1" y="1"/>
                      <a:pt x="1" y="2"/>
                    </a:cubicBezTo>
                    <a:cubicBezTo>
                      <a:pt x="0" y="2"/>
                      <a:pt x="0" y="3"/>
                      <a:pt x="0" y="4"/>
                    </a:cubicBezTo>
                    <a:cubicBezTo>
                      <a:pt x="0" y="4"/>
                      <a:pt x="0" y="5"/>
                      <a:pt x="0" y="6"/>
                    </a:cubicBezTo>
                    <a:cubicBezTo>
                      <a:pt x="0" y="7"/>
                      <a:pt x="0" y="7"/>
                      <a:pt x="0" y="8"/>
                    </a:cubicBezTo>
                    <a:cubicBezTo>
                      <a:pt x="0" y="9"/>
                      <a:pt x="0" y="9"/>
                      <a:pt x="1" y="10"/>
                    </a:cubicBezTo>
                    <a:cubicBezTo>
                      <a:pt x="1" y="10"/>
                      <a:pt x="1" y="11"/>
                      <a:pt x="2" y="11"/>
                    </a:cubicBezTo>
                    <a:cubicBezTo>
                      <a:pt x="2" y="12"/>
                      <a:pt x="3" y="12"/>
                      <a:pt x="3" y="12"/>
                    </a:cubicBezTo>
                    <a:cubicBezTo>
                      <a:pt x="4" y="12"/>
                      <a:pt x="4" y="12"/>
                      <a:pt x="4" y="12"/>
                    </a:cubicBezTo>
                    <a:cubicBezTo>
                      <a:pt x="5" y="11"/>
                      <a:pt x="5" y="11"/>
                      <a:pt x="5" y="11"/>
                    </a:cubicBezTo>
                    <a:cubicBezTo>
                      <a:pt x="6" y="11"/>
                      <a:pt x="6" y="10"/>
                      <a:pt x="7" y="10"/>
                    </a:cubicBezTo>
                    <a:cubicBezTo>
                      <a:pt x="7" y="10"/>
                      <a:pt x="7" y="9"/>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7" name="Freeform 8909">
                <a:extLst>
                  <a:ext uri="{FF2B5EF4-FFF2-40B4-BE49-F238E27FC236}">
                    <a16:creationId xmlns:a16="http://schemas.microsoft.com/office/drawing/2014/main" id="{CC1F93B2-7DE5-476B-9213-C5231229962F}"/>
                  </a:ext>
                </a:extLst>
              </p:cNvPr>
              <p:cNvSpPr>
                <a:spLocks/>
              </p:cNvSpPr>
              <p:nvPr/>
            </p:nvSpPr>
            <p:spPr bwMode="auto">
              <a:xfrm>
                <a:off x="-2433638" y="4670542"/>
                <a:ext cx="50800" cy="76200"/>
              </a:xfrm>
              <a:custGeom>
                <a:avLst/>
                <a:gdLst>
                  <a:gd name="T0" fmla="*/ 19 w 19"/>
                  <a:gd name="T1" fmla="*/ 28 h 29"/>
                  <a:gd name="T2" fmla="*/ 19 w 19"/>
                  <a:gd name="T3" fmla="*/ 28 h 29"/>
                  <a:gd name="T4" fmla="*/ 19 w 19"/>
                  <a:gd name="T5" fmla="*/ 28 h 29"/>
                  <a:gd name="T6" fmla="*/ 18 w 19"/>
                  <a:gd name="T7" fmla="*/ 28 h 29"/>
                  <a:gd name="T8" fmla="*/ 17 w 19"/>
                  <a:gd name="T9" fmla="*/ 29 h 29"/>
                  <a:gd name="T10" fmla="*/ 16 w 19"/>
                  <a:gd name="T11" fmla="*/ 28 h 29"/>
                  <a:gd name="T12" fmla="*/ 15 w 19"/>
                  <a:gd name="T13" fmla="*/ 28 h 29"/>
                  <a:gd name="T14" fmla="*/ 15 w 19"/>
                  <a:gd name="T15" fmla="*/ 28 h 29"/>
                  <a:gd name="T16" fmla="*/ 15 w 19"/>
                  <a:gd name="T17" fmla="*/ 28 h 29"/>
                  <a:gd name="T18" fmla="*/ 15 w 19"/>
                  <a:gd name="T19" fmla="*/ 26 h 29"/>
                  <a:gd name="T20" fmla="*/ 12 w 19"/>
                  <a:gd name="T21" fmla="*/ 28 h 29"/>
                  <a:gd name="T22" fmla="*/ 8 w 19"/>
                  <a:gd name="T23" fmla="*/ 29 h 29"/>
                  <a:gd name="T24" fmla="*/ 5 w 19"/>
                  <a:gd name="T25" fmla="*/ 28 h 29"/>
                  <a:gd name="T26" fmla="*/ 2 w 19"/>
                  <a:gd name="T27" fmla="*/ 26 h 29"/>
                  <a:gd name="T28" fmla="*/ 1 w 19"/>
                  <a:gd name="T29" fmla="*/ 23 h 29"/>
                  <a:gd name="T30" fmla="*/ 0 w 19"/>
                  <a:gd name="T31" fmla="*/ 19 h 29"/>
                  <a:gd name="T32" fmla="*/ 1 w 19"/>
                  <a:gd name="T33" fmla="*/ 15 h 29"/>
                  <a:gd name="T34" fmla="*/ 3 w 19"/>
                  <a:gd name="T35" fmla="*/ 12 h 29"/>
                  <a:gd name="T36" fmla="*/ 5 w 19"/>
                  <a:gd name="T37" fmla="*/ 10 h 29"/>
                  <a:gd name="T38" fmla="*/ 9 w 19"/>
                  <a:gd name="T39" fmla="*/ 9 h 29"/>
                  <a:gd name="T40" fmla="*/ 11 w 19"/>
                  <a:gd name="T41" fmla="*/ 10 h 29"/>
                  <a:gd name="T42" fmla="*/ 14 w 19"/>
                  <a:gd name="T43" fmla="*/ 12 h 29"/>
                  <a:gd name="T44" fmla="*/ 14 w 19"/>
                  <a:gd name="T45" fmla="*/ 1 h 29"/>
                  <a:gd name="T46" fmla="*/ 14 w 19"/>
                  <a:gd name="T47" fmla="*/ 0 h 29"/>
                  <a:gd name="T48" fmla="*/ 14 w 19"/>
                  <a:gd name="T49" fmla="*/ 0 h 29"/>
                  <a:gd name="T50" fmla="*/ 15 w 19"/>
                  <a:gd name="T51" fmla="*/ 0 h 29"/>
                  <a:gd name="T52" fmla="*/ 16 w 19"/>
                  <a:gd name="T53" fmla="*/ 0 h 29"/>
                  <a:gd name="T54" fmla="*/ 18 w 19"/>
                  <a:gd name="T55" fmla="*/ 0 h 29"/>
                  <a:gd name="T56" fmla="*/ 18 w 19"/>
                  <a:gd name="T57" fmla="*/ 0 h 29"/>
                  <a:gd name="T58" fmla="*/ 19 w 19"/>
                  <a:gd name="T59" fmla="*/ 0 h 29"/>
                  <a:gd name="T60" fmla="*/ 19 w 19"/>
                  <a:gd name="T61" fmla="*/ 1 h 29"/>
                  <a:gd name="T62" fmla="*/ 19 w 19"/>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9">
                    <a:moveTo>
                      <a:pt x="19" y="28"/>
                    </a:moveTo>
                    <a:cubicBezTo>
                      <a:pt x="19" y="28"/>
                      <a:pt x="19" y="28"/>
                      <a:pt x="19" y="28"/>
                    </a:cubicBezTo>
                    <a:cubicBezTo>
                      <a:pt x="19" y="28"/>
                      <a:pt x="19" y="28"/>
                      <a:pt x="19" y="28"/>
                    </a:cubicBezTo>
                    <a:cubicBezTo>
                      <a:pt x="18" y="28"/>
                      <a:pt x="18" y="28"/>
                      <a:pt x="18" y="28"/>
                    </a:cubicBezTo>
                    <a:cubicBezTo>
                      <a:pt x="18" y="29"/>
                      <a:pt x="17" y="29"/>
                      <a:pt x="17" y="29"/>
                    </a:cubicBezTo>
                    <a:cubicBezTo>
                      <a:pt x="16" y="29"/>
                      <a:pt x="16" y="29"/>
                      <a:pt x="16" y="28"/>
                    </a:cubicBezTo>
                    <a:cubicBezTo>
                      <a:pt x="15" y="28"/>
                      <a:pt x="15" y="28"/>
                      <a:pt x="15" y="28"/>
                    </a:cubicBezTo>
                    <a:cubicBezTo>
                      <a:pt x="15" y="28"/>
                      <a:pt x="15" y="28"/>
                      <a:pt x="15" y="28"/>
                    </a:cubicBezTo>
                    <a:cubicBezTo>
                      <a:pt x="15" y="28"/>
                      <a:pt x="15" y="28"/>
                      <a:pt x="15" y="28"/>
                    </a:cubicBezTo>
                    <a:cubicBezTo>
                      <a:pt x="15" y="26"/>
                      <a:pt x="15" y="26"/>
                      <a:pt x="15" y="26"/>
                    </a:cubicBezTo>
                    <a:cubicBezTo>
                      <a:pt x="14" y="26"/>
                      <a:pt x="13" y="27"/>
                      <a:pt x="12" y="28"/>
                    </a:cubicBezTo>
                    <a:cubicBezTo>
                      <a:pt x="11" y="28"/>
                      <a:pt x="9" y="29"/>
                      <a:pt x="8" y="29"/>
                    </a:cubicBezTo>
                    <a:cubicBezTo>
                      <a:pt x="7" y="29"/>
                      <a:pt x="6" y="28"/>
                      <a:pt x="5" y="28"/>
                    </a:cubicBezTo>
                    <a:cubicBezTo>
                      <a:pt x="4" y="27"/>
                      <a:pt x="3" y="27"/>
                      <a:pt x="2" y="26"/>
                    </a:cubicBezTo>
                    <a:cubicBezTo>
                      <a:pt x="2" y="25"/>
                      <a:pt x="1" y="24"/>
                      <a:pt x="1" y="23"/>
                    </a:cubicBezTo>
                    <a:cubicBezTo>
                      <a:pt x="1" y="22"/>
                      <a:pt x="0" y="20"/>
                      <a:pt x="0" y="19"/>
                    </a:cubicBezTo>
                    <a:cubicBezTo>
                      <a:pt x="0" y="18"/>
                      <a:pt x="1" y="16"/>
                      <a:pt x="1" y="15"/>
                    </a:cubicBezTo>
                    <a:cubicBezTo>
                      <a:pt x="1" y="14"/>
                      <a:pt x="2" y="13"/>
                      <a:pt x="3" y="12"/>
                    </a:cubicBezTo>
                    <a:cubicBezTo>
                      <a:pt x="3" y="11"/>
                      <a:pt x="4" y="10"/>
                      <a:pt x="5" y="10"/>
                    </a:cubicBezTo>
                    <a:cubicBezTo>
                      <a:pt x="6" y="10"/>
                      <a:pt x="7" y="9"/>
                      <a:pt x="9" y="9"/>
                    </a:cubicBezTo>
                    <a:cubicBezTo>
                      <a:pt x="10" y="9"/>
                      <a:pt x="10" y="10"/>
                      <a:pt x="11" y="10"/>
                    </a:cubicBezTo>
                    <a:cubicBezTo>
                      <a:pt x="12" y="10"/>
                      <a:pt x="13" y="11"/>
                      <a:pt x="14" y="12"/>
                    </a:cubicBezTo>
                    <a:cubicBezTo>
                      <a:pt x="14" y="1"/>
                      <a:pt x="14" y="1"/>
                      <a:pt x="14" y="1"/>
                    </a:cubicBezTo>
                    <a:cubicBezTo>
                      <a:pt x="14" y="1"/>
                      <a:pt x="14" y="0"/>
                      <a:pt x="14" y="0"/>
                    </a:cubicBezTo>
                    <a:cubicBezTo>
                      <a:pt x="14" y="0"/>
                      <a:pt x="14" y="0"/>
                      <a:pt x="14" y="0"/>
                    </a:cubicBezTo>
                    <a:cubicBezTo>
                      <a:pt x="15"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0"/>
                      <a:pt x="19" y="0"/>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8" name="Freeform 8910">
                <a:extLst>
                  <a:ext uri="{FF2B5EF4-FFF2-40B4-BE49-F238E27FC236}">
                    <a16:creationId xmlns:a16="http://schemas.microsoft.com/office/drawing/2014/main" id="{DF150C52-A7FD-4862-9A57-DDFE15D60105}"/>
                  </a:ext>
                </a:extLst>
              </p:cNvPr>
              <p:cNvSpPr>
                <a:spLocks/>
              </p:cNvSpPr>
              <p:nvPr/>
            </p:nvSpPr>
            <p:spPr bwMode="auto">
              <a:xfrm>
                <a:off x="-2370138" y="4676892"/>
                <a:ext cx="15875" cy="12700"/>
              </a:xfrm>
              <a:custGeom>
                <a:avLst/>
                <a:gdLst>
                  <a:gd name="T0" fmla="*/ 6 w 6"/>
                  <a:gd name="T1" fmla="*/ 2 h 5"/>
                  <a:gd name="T2" fmla="*/ 5 w 6"/>
                  <a:gd name="T3" fmla="*/ 5 h 5"/>
                  <a:gd name="T4" fmla="*/ 3 w 6"/>
                  <a:gd name="T5" fmla="*/ 5 h 5"/>
                  <a:gd name="T6" fmla="*/ 0 w 6"/>
                  <a:gd name="T7" fmla="*/ 5 h 5"/>
                  <a:gd name="T8" fmla="*/ 0 w 6"/>
                  <a:gd name="T9" fmla="*/ 3 h 5"/>
                  <a:gd name="T10" fmla="*/ 0 w 6"/>
                  <a:gd name="T11" fmla="*/ 0 h 5"/>
                  <a:gd name="T12" fmla="*/ 3 w 6"/>
                  <a:gd name="T13" fmla="*/ 0 h 5"/>
                  <a:gd name="T14" fmla="*/ 5 w 6"/>
                  <a:gd name="T15" fmla="*/ 0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4"/>
                      <a:pt x="5" y="4"/>
                      <a:pt x="5" y="5"/>
                    </a:cubicBezTo>
                    <a:cubicBezTo>
                      <a:pt x="5" y="5"/>
                      <a:pt x="4" y="5"/>
                      <a:pt x="3" y="5"/>
                    </a:cubicBezTo>
                    <a:cubicBezTo>
                      <a:pt x="1" y="5"/>
                      <a:pt x="1" y="5"/>
                      <a:pt x="0" y="5"/>
                    </a:cubicBezTo>
                    <a:cubicBezTo>
                      <a:pt x="0" y="4"/>
                      <a:pt x="0" y="4"/>
                      <a:pt x="0" y="3"/>
                    </a:cubicBezTo>
                    <a:cubicBezTo>
                      <a:pt x="0" y="1"/>
                      <a:pt x="0" y="1"/>
                      <a:pt x="0" y="0"/>
                    </a:cubicBezTo>
                    <a:cubicBezTo>
                      <a:pt x="1" y="0"/>
                      <a:pt x="1" y="0"/>
                      <a:pt x="3" y="0"/>
                    </a:cubicBezTo>
                    <a:cubicBezTo>
                      <a:pt x="4" y="0"/>
                      <a:pt x="5" y="0"/>
                      <a:pt x="5" y="0"/>
                    </a:cubicBezTo>
                    <a:cubicBezTo>
                      <a:pt x="5" y="1"/>
                      <a:pt x="6" y="1"/>
                      <a:pt x="6"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99" name="Freeform 8911">
                <a:extLst>
                  <a:ext uri="{FF2B5EF4-FFF2-40B4-BE49-F238E27FC236}">
                    <a16:creationId xmlns:a16="http://schemas.microsoft.com/office/drawing/2014/main" id="{9FD7610F-A465-4CF3-9C71-B97A36F18194}"/>
                  </a:ext>
                </a:extLst>
              </p:cNvPr>
              <p:cNvSpPr>
                <a:spLocks/>
              </p:cNvSpPr>
              <p:nvPr/>
            </p:nvSpPr>
            <p:spPr bwMode="auto">
              <a:xfrm>
                <a:off x="-2370138" y="4694355"/>
                <a:ext cx="14288" cy="52388"/>
              </a:xfrm>
              <a:custGeom>
                <a:avLst/>
                <a:gdLst>
                  <a:gd name="T0" fmla="*/ 5 w 5"/>
                  <a:gd name="T1" fmla="*/ 19 h 20"/>
                  <a:gd name="T2" fmla="*/ 5 w 5"/>
                  <a:gd name="T3" fmla="*/ 19 h 20"/>
                  <a:gd name="T4" fmla="*/ 5 w 5"/>
                  <a:gd name="T5" fmla="*/ 19 h 20"/>
                  <a:gd name="T6" fmla="*/ 4 w 5"/>
                  <a:gd name="T7" fmla="*/ 19 h 20"/>
                  <a:gd name="T8" fmla="*/ 3 w 5"/>
                  <a:gd name="T9" fmla="*/ 20 h 20"/>
                  <a:gd name="T10" fmla="*/ 1 w 5"/>
                  <a:gd name="T11" fmla="*/ 19 h 20"/>
                  <a:gd name="T12" fmla="*/ 1 w 5"/>
                  <a:gd name="T13" fmla="*/ 19 h 20"/>
                  <a:gd name="T14" fmla="*/ 0 w 5"/>
                  <a:gd name="T15" fmla="*/ 19 h 20"/>
                  <a:gd name="T16" fmla="*/ 0 w 5"/>
                  <a:gd name="T17" fmla="*/ 19 h 20"/>
                  <a:gd name="T18" fmla="*/ 0 w 5"/>
                  <a:gd name="T19" fmla="*/ 1 h 20"/>
                  <a:gd name="T20" fmla="*/ 0 w 5"/>
                  <a:gd name="T21" fmla="*/ 1 h 20"/>
                  <a:gd name="T22" fmla="*/ 1 w 5"/>
                  <a:gd name="T23" fmla="*/ 1 h 20"/>
                  <a:gd name="T24" fmla="*/ 1 w 5"/>
                  <a:gd name="T25" fmla="*/ 0 h 20"/>
                  <a:gd name="T26" fmla="*/ 3 w 5"/>
                  <a:gd name="T27" fmla="*/ 0 h 20"/>
                  <a:gd name="T28" fmla="*/ 4 w 5"/>
                  <a:gd name="T29" fmla="*/ 0 h 20"/>
                  <a:gd name="T30" fmla="*/ 5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5" y="19"/>
                    </a:cubicBezTo>
                    <a:cubicBezTo>
                      <a:pt x="4" y="19"/>
                      <a:pt x="4" y="19"/>
                      <a:pt x="4" y="19"/>
                    </a:cubicBezTo>
                    <a:cubicBezTo>
                      <a:pt x="4" y="20"/>
                      <a:pt x="3" y="20"/>
                      <a:pt x="3" y="20"/>
                    </a:cubicBezTo>
                    <a:cubicBezTo>
                      <a:pt x="2" y="20"/>
                      <a:pt x="2" y="20"/>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0"/>
                      <a:pt x="1" y="0"/>
                      <a:pt x="1" y="0"/>
                    </a:cubicBezTo>
                    <a:cubicBezTo>
                      <a:pt x="2" y="0"/>
                      <a:pt x="2" y="0"/>
                      <a:pt x="3" y="0"/>
                    </a:cubicBezTo>
                    <a:cubicBezTo>
                      <a:pt x="3" y="0"/>
                      <a:pt x="4" y="0"/>
                      <a:pt x="4" y="0"/>
                    </a:cubicBezTo>
                    <a:cubicBezTo>
                      <a:pt x="4" y="0"/>
                      <a:pt x="4" y="0"/>
                      <a:pt x="5"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0" name="Freeform 8912">
                <a:extLst>
                  <a:ext uri="{FF2B5EF4-FFF2-40B4-BE49-F238E27FC236}">
                    <a16:creationId xmlns:a16="http://schemas.microsoft.com/office/drawing/2014/main" id="{E40720FF-00BD-4C99-9E7E-80676DD76B30}"/>
                  </a:ext>
                </a:extLst>
              </p:cNvPr>
              <p:cNvSpPr>
                <a:spLocks/>
              </p:cNvSpPr>
              <p:nvPr/>
            </p:nvSpPr>
            <p:spPr bwMode="auto">
              <a:xfrm>
                <a:off x="-2346325" y="4694355"/>
                <a:ext cx="41275" cy="52388"/>
              </a:xfrm>
              <a:custGeom>
                <a:avLst/>
                <a:gdLst>
                  <a:gd name="T0" fmla="*/ 15 w 15"/>
                  <a:gd name="T1" fmla="*/ 16 h 20"/>
                  <a:gd name="T2" fmla="*/ 15 w 15"/>
                  <a:gd name="T3" fmla="*/ 17 h 20"/>
                  <a:gd name="T4" fmla="*/ 15 w 15"/>
                  <a:gd name="T5" fmla="*/ 17 h 20"/>
                  <a:gd name="T6" fmla="*/ 15 w 15"/>
                  <a:gd name="T7" fmla="*/ 17 h 20"/>
                  <a:gd name="T8" fmla="*/ 15 w 15"/>
                  <a:gd name="T9" fmla="*/ 18 h 20"/>
                  <a:gd name="T10" fmla="*/ 14 w 15"/>
                  <a:gd name="T11" fmla="*/ 18 h 20"/>
                  <a:gd name="T12" fmla="*/ 12 w 15"/>
                  <a:gd name="T13" fmla="*/ 19 h 20"/>
                  <a:gd name="T14" fmla="*/ 11 w 15"/>
                  <a:gd name="T15" fmla="*/ 19 h 20"/>
                  <a:gd name="T16" fmla="*/ 9 w 15"/>
                  <a:gd name="T17" fmla="*/ 20 h 20"/>
                  <a:gd name="T18" fmla="*/ 5 w 15"/>
                  <a:gd name="T19" fmla="*/ 19 h 20"/>
                  <a:gd name="T20" fmla="*/ 2 w 15"/>
                  <a:gd name="T21" fmla="*/ 17 h 20"/>
                  <a:gd name="T22" fmla="*/ 1 w 15"/>
                  <a:gd name="T23" fmla="*/ 14 h 20"/>
                  <a:gd name="T24" fmla="*/ 0 w 15"/>
                  <a:gd name="T25" fmla="*/ 10 h 20"/>
                  <a:gd name="T26" fmla="*/ 1 w 15"/>
                  <a:gd name="T27" fmla="*/ 6 h 20"/>
                  <a:gd name="T28" fmla="*/ 3 w 15"/>
                  <a:gd name="T29" fmla="*/ 3 h 20"/>
                  <a:gd name="T30" fmla="*/ 6 w 15"/>
                  <a:gd name="T31" fmla="*/ 1 h 20"/>
                  <a:gd name="T32" fmla="*/ 9 w 15"/>
                  <a:gd name="T33" fmla="*/ 0 h 20"/>
                  <a:gd name="T34" fmla="*/ 11 w 15"/>
                  <a:gd name="T35" fmla="*/ 0 h 20"/>
                  <a:gd name="T36" fmla="*/ 13 w 15"/>
                  <a:gd name="T37" fmla="*/ 1 h 20"/>
                  <a:gd name="T38" fmla="*/ 14 w 15"/>
                  <a:gd name="T39" fmla="*/ 1 h 20"/>
                  <a:gd name="T40" fmla="*/ 15 w 15"/>
                  <a:gd name="T41" fmla="*/ 2 h 20"/>
                  <a:gd name="T42" fmla="*/ 15 w 15"/>
                  <a:gd name="T43" fmla="*/ 2 h 20"/>
                  <a:gd name="T44" fmla="*/ 15 w 15"/>
                  <a:gd name="T45" fmla="*/ 3 h 20"/>
                  <a:gd name="T46" fmla="*/ 15 w 15"/>
                  <a:gd name="T47" fmla="*/ 3 h 20"/>
                  <a:gd name="T48" fmla="*/ 15 w 15"/>
                  <a:gd name="T49" fmla="*/ 4 h 20"/>
                  <a:gd name="T50" fmla="*/ 15 w 15"/>
                  <a:gd name="T51" fmla="*/ 6 h 20"/>
                  <a:gd name="T52" fmla="*/ 14 w 15"/>
                  <a:gd name="T53" fmla="*/ 6 h 20"/>
                  <a:gd name="T54" fmla="*/ 14 w 15"/>
                  <a:gd name="T55" fmla="*/ 6 h 20"/>
                  <a:gd name="T56" fmla="*/ 13 w 15"/>
                  <a:gd name="T57" fmla="*/ 5 h 20"/>
                  <a:gd name="T58" fmla="*/ 11 w 15"/>
                  <a:gd name="T59" fmla="*/ 4 h 20"/>
                  <a:gd name="T60" fmla="*/ 10 w 15"/>
                  <a:gd name="T61" fmla="*/ 4 h 20"/>
                  <a:gd name="T62" fmla="*/ 7 w 15"/>
                  <a:gd name="T63" fmla="*/ 6 h 20"/>
                  <a:gd name="T64" fmla="*/ 6 w 15"/>
                  <a:gd name="T65" fmla="*/ 10 h 20"/>
                  <a:gd name="T66" fmla="*/ 6 w 15"/>
                  <a:gd name="T67" fmla="*/ 12 h 20"/>
                  <a:gd name="T68" fmla="*/ 7 w 15"/>
                  <a:gd name="T69" fmla="*/ 14 h 20"/>
                  <a:gd name="T70" fmla="*/ 8 w 15"/>
                  <a:gd name="T71" fmla="*/ 15 h 20"/>
                  <a:gd name="T72" fmla="*/ 10 w 15"/>
                  <a:gd name="T73" fmla="*/ 16 h 20"/>
                  <a:gd name="T74" fmla="*/ 12 w 15"/>
                  <a:gd name="T75" fmla="*/ 15 h 20"/>
                  <a:gd name="T76" fmla="*/ 13 w 15"/>
                  <a:gd name="T77" fmla="*/ 15 h 20"/>
                  <a:gd name="T78" fmla="*/ 14 w 15"/>
                  <a:gd name="T79" fmla="*/ 14 h 20"/>
                  <a:gd name="T80" fmla="*/ 15 w 15"/>
                  <a:gd name="T81" fmla="*/ 14 h 20"/>
                  <a:gd name="T82" fmla="*/ 15 w 15"/>
                  <a:gd name="T83" fmla="*/ 14 h 20"/>
                  <a:gd name="T84" fmla="*/ 15 w 15"/>
                  <a:gd name="T85" fmla="*/ 14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6"/>
                      <a:pt x="15" y="16"/>
                      <a:pt x="15" y="17"/>
                    </a:cubicBezTo>
                    <a:cubicBezTo>
                      <a:pt x="15" y="17"/>
                      <a:pt x="15" y="17"/>
                      <a:pt x="15" y="17"/>
                    </a:cubicBezTo>
                    <a:cubicBezTo>
                      <a:pt x="15" y="17"/>
                      <a:pt x="15" y="17"/>
                      <a:pt x="15" y="17"/>
                    </a:cubicBezTo>
                    <a:cubicBezTo>
                      <a:pt x="15" y="18"/>
                      <a:pt x="15" y="18"/>
                      <a:pt x="15" y="18"/>
                    </a:cubicBezTo>
                    <a:cubicBezTo>
                      <a:pt x="14" y="18"/>
                      <a:pt x="14" y="18"/>
                      <a:pt x="14" y="18"/>
                    </a:cubicBezTo>
                    <a:cubicBezTo>
                      <a:pt x="13" y="19"/>
                      <a:pt x="13" y="19"/>
                      <a:pt x="12" y="19"/>
                    </a:cubicBezTo>
                    <a:cubicBezTo>
                      <a:pt x="12" y="19"/>
                      <a:pt x="11" y="19"/>
                      <a:pt x="11" y="19"/>
                    </a:cubicBezTo>
                    <a:cubicBezTo>
                      <a:pt x="10" y="19"/>
                      <a:pt x="10" y="20"/>
                      <a:pt x="9" y="20"/>
                    </a:cubicBezTo>
                    <a:cubicBezTo>
                      <a:pt x="8" y="20"/>
                      <a:pt x="6" y="19"/>
                      <a:pt x="5" y="19"/>
                    </a:cubicBezTo>
                    <a:cubicBezTo>
                      <a:pt x="4" y="18"/>
                      <a:pt x="3" y="18"/>
                      <a:pt x="2" y="17"/>
                    </a:cubicBezTo>
                    <a:cubicBezTo>
                      <a:pt x="2" y="16"/>
                      <a:pt x="1" y="15"/>
                      <a:pt x="1" y="14"/>
                    </a:cubicBezTo>
                    <a:cubicBezTo>
                      <a:pt x="0" y="13"/>
                      <a:pt x="0" y="12"/>
                      <a:pt x="0" y="10"/>
                    </a:cubicBezTo>
                    <a:cubicBezTo>
                      <a:pt x="0" y="9"/>
                      <a:pt x="0" y="7"/>
                      <a:pt x="1" y="6"/>
                    </a:cubicBezTo>
                    <a:cubicBezTo>
                      <a:pt x="1" y="5"/>
                      <a:pt x="2" y="4"/>
                      <a:pt x="3" y="3"/>
                    </a:cubicBezTo>
                    <a:cubicBezTo>
                      <a:pt x="4" y="2"/>
                      <a:pt x="5" y="1"/>
                      <a:pt x="6" y="1"/>
                    </a:cubicBezTo>
                    <a:cubicBezTo>
                      <a:pt x="7" y="1"/>
                      <a:pt x="8" y="0"/>
                      <a:pt x="9" y="0"/>
                    </a:cubicBezTo>
                    <a:cubicBezTo>
                      <a:pt x="10" y="0"/>
                      <a:pt x="11" y="0"/>
                      <a:pt x="11" y="0"/>
                    </a:cubicBezTo>
                    <a:cubicBezTo>
                      <a:pt x="12" y="1"/>
                      <a:pt x="12" y="1"/>
                      <a:pt x="13" y="1"/>
                    </a:cubicBezTo>
                    <a:cubicBezTo>
                      <a:pt x="13" y="1"/>
                      <a:pt x="13" y="1"/>
                      <a:pt x="14" y="1"/>
                    </a:cubicBezTo>
                    <a:cubicBezTo>
                      <a:pt x="14" y="2"/>
                      <a:pt x="14" y="2"/>
                      <a:pt x="15" y="2"/>
                    </a:cubicBezTo>
                    <a:cubicBezTo>
                      <a:pt x="15" y="2"/>
                      <a:pt x="15" y="2"/>
                      <a:pt x="15" y="2"/>
                    </a:cubicBezTo>
                    <a:cubicBezTo>
                      <a:pt x="15" y="2"/>
                      <a:pt x="15" y="3"/>
                      <a:pt x="15" y="3"/>
                    </a:cubicBezTo>
                    <a:cubicBezTo>
                      <a:pt x="15" y="3"/>
                      <a:pt x="15" y="3"/>
                      <a:pt x="15" y="3"/>
                    </a:cubicBezTo>
                    <a:cubicBezTo>
                      <a:pt x="15" y="4"/>
                      <a:pt x="15" y="4"/>
                      <a:pt x="15" y="4"/>
                    </a:cubicBezTo>
                    <a:cubicBezTo>
                      <a:pt x="15" y="5"/>
                      <a:pt x="15" y="5"/>
                      <a:pt x="15" y="6"/>
                    </a:cubicBezTo>
                    <a:cubicBezTo>
                      <a:pt x="15" y="6"/>
                      <a:pt x="15" y="6"/>
                      <a:pt x="14" y="6"/>
                    </a:cubicBezTo>
                    <a:cubicBezTo>
                      <a:pt x="14" y="6"/>
                      <a:pt x="14" y="6"/>
                      <a:pt x="14" y="6"/>
                    </a:cubicBezTo>
                    <a:cubicBezTo>
                      <a:pt x="13" y="6"/>
                      <a:pt x="13" y="5"/>
                      <a:pt x="13" y="5"/>
                    </a:cubicBezTo>
                    <a:cubicBezTo>
                      <a:pt x="12" y="5"/>
                      <a:pt x="12" y="5"/>
                      <a:pt x="11" y="4"/>
                    </a:cubicBezTo>
                    <a:cubicBezTo>
                      <a:pt x="11" y="4"/>
                      <a:pt x="10" y="4"/>
                      <a:pt x="10" y="4"/>
                    </a:cubicBezTo>
                    <a:cubicBezTo>
                      <a:pt x="8" y="4"/>
                      <a:pt x="7" y="5"/>
                      <a:pt x="7" y="6"/>
                    </a:cubicBezTo>
                    <a:cubicBezTo>
                      <a:pt x="6" y="7"/>
                      <a:pt x="6" y="8"/>
                      <a:pt x="6" y="10"/>
                    </a:cubicBezTo>
                    <a:cubicBezTo>
                      <a:pt x="6" y="11"/>
                      <a:pt x="6" y="12"/>
                      <a:pt x="6" y="12"/>
                    </a:cubicBezTo>
                    <a:cubicBezTo>
                      <a:pt x="6" y="13"/>
                      <a:pt x="6" y="14"/>
                      <a:pt x="7" y="14"/>
                    </a:cubicBezTo>
                    <a:cubicBezTo>
                      <a:pt x="7" y="15"/>
                      <a:pt x="7" y="15"/>
                      <a:pt x="8" y="15"/>
                    </a:cubicBezTo>
                    <a:cubicBezTo>
                      <a:pt x="8" y="16"/>
                      <a:pt x="9" y="16"/>
                      <a:pt x="10" y="16"/>
                    </a:cubicBezTo>
                    <a:cubicBezTo>
                      <a:pt x="10" y="16"/>
                      <a:pt x="11" y="16"/>
                      <a:pt x="12" y="15"/>
                    </a:cubicBezTo>
                    <a:cubicBezTo>
                      <a:pt x="12" y="15"/>
                      <a:pt x="13" y="15"/>
                      <a:pt x="13" y="15"/>
                    </a:cubicBezTo>
                    <a:cubicBezTo>
                      <a:pt x="13" y="14"/>
                      <a:pt x="14" y="14"/>
                      <a:pt x="14" y="14"/>
                    </a:cubicBezTo>
                    <a:cubicBezTo>
                      <a:pt x="14" y="14"/>
                      <a:pt x="14" y="14"/>
                      <a:pt x="15" y="14"/>
                    </a:cubicBezTo>
                    <a:cubicBezTo>
                      <a:pt x="15" y="14"/>
                      <a:pt x="15" y="14"/>
                      <a:pt x="15" y="14"/>
                    </a:cubicBezTo>
                    <a:cubicBezTo>
                      <a:pt x="15" y="14"/>
                      <a:pt x="15" y="14"/>
                      <a:pt x="15" y="14"/>
                    </a:cubicBezTo>
                    <a:cubicBezTo>
                      <a:pt x="15" y="14"/>
                      <a:pt x="15" y="15"/>
                      <a:pt x="15" y="15"/>
                    </a:cubicBezTo>
                    <a:cubicBezTo>
                      <a:pt x="15" y="15"/>
                      <a:pt x="15" y="15"/>
                      <a:pt x="15" y="1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1" name="Freeform 8913">
                <a:extLst>
                  <a:ext uri="{FF2B5EF4-FFF2-40B4-BE49-F238E27FC236}">
                    <a16:creationId xmlns:a16="http://schemas.microsoft.com/office/drawing/2014/main" id="{D9DA30FA-69C3-4255-8068-59D638D39063}"/>
                  </a:ext>
                </a:extLst>
              </p:cNvPr>
              <p:cNvSpPr>
                <a:spLocks/>
              </p:cNvSpPr>
              <p:nvPr/>
            </p:nvSpPr>
            <p:spPr bwMode="auto">
              <a:xfrm>
                <a:off x="-2297113" y="4676892"/>
                <a:ext cx="15875" cy="12700"/>
              </a:xfrm>
              <a:custGeom>
                <a:avLst/>
                <a:gdLst>
                  <a:gd name="T0" fmla="*/ 6 w 6"/>
                  <a:gd name="T1" fmla="*/ 2 h 5"/>
                  <a:gd name="T2" fmla="*/ 6 w 6"/>
                  <a:gd name="T3" fmla="*/ 5 h 5"/>
                  <a:gd name="T4" fmla="*/ 3 w 6"/>
                  <a:gd name="T5" fmla="*/ 5 h 5"/>
                  <a:gd name="T6" fmla="*/ 1 w 6"/>
                  <a:gd name="T7" fmla="*/ 5 h 5"/>
                  <a:gd name="T8" fmla="*/ 0 w 6"/>
                  <a:gd name="T9" fmla="*/ 3 h 5"/>
                  <a:gd name="T10" fmla="*/ 1 w 6"/>
                  <a:gd name="T11" fmla="*/ 0 h 5"/>
                  <a:gd name="T12" fmla="*/ 3 w 6"/>
                  <a:gd name="T13" fmla="*/ 0 h 5"/>
                  <a:gd name="T14" fmla="*/ 6 w 6"/>
                  <a:gd name="T15" fmla="*/ 0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4"/>
                      <a:pt x="6" y="4"/>
                      <a:pt x="6" y="5"/>
                    </a:cubicBezTo>
                    <a:cubicBezTo>
                      <a:pt x="5" y="5"/>
                      <a:pt x="5" y="5"/>
                      <a:pt x="3" y="5"/>
                    </a:cubicBezTo>
                    <a:cubicBezTo>
                      <a:pt x="2" y="5"/>
                      <a:pt x="1" y="5"/>
                      <a:pt x="1" y="5"/>
                    </a:cubicBezTo>
                    <a:cubicBezTo>
                      <a:pt x="1" y="4"/>
                      <a:pt x="0" y="4"/>
                      <a:pt x="0" y="3"/>
                    </a:cubicBezTo>
                    <a:cubicBezTo>
                      <a:pt x="0" y="1"/>
                      <a:pt x="1" y="1"/>
                      <a:pt x="1" y="0"/>
                    </a:cubicBezTo>
                    <a:cubicBezTo>
                      <a:pt x="1" y="0"/>
                      <a:pt x="2" y="0"/>
                      <a:pt x="3" y="0"/>
                    </a:cubicBezTo>
                    <a:cubicBezTo>
                      <a:pt x="5" y="0"/>
                      <a:pt x="5" y="0"/>
                      <a:pt x="6" y="0"/>
                    </a:cubicBezTo>
                    <a:cubicBezTo>
                      <a:pt x="6" y="1"/>
                      <a:pt x="6" y="1"/>
                      <a:pt x="6"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2" name="Freeform 8914">
                <a:extLst>
                  <a:ext uri="{FF2B5EF4-FFF2-40B4-BE49-F238E27FC236}">
                    <a16:creationId xmlns:a16="http://schemas.microsoft.com/office/drawing/2014/main" id="{EC302521-7A63-4052-BD99-58570D9B5AB1}"/>
                  </a:ext>
                </a:extLst>
              </p:cNvPr>
              <p:cNvSpPr>
                <a:spLocks/>
              </p:cNvSpPr>
              <p:nvPr/>
            </p:nvSpPr>
            <p:spPr bwMode="auto">
              <a:xfrm>
                <a:off x="-2295525" y="4694355"/>
                <a:ext cx="14288" cy="52388"/>
              </a:xfrm>
              <a:custGeom>
                <a:avLst/>
                <a:gdLst>
                  <a:gd name="T0" fmla="*/ 5 w 5"/>
                  <a:gd name="T1" fmla="*/ 19 h 20"/>
                  <a:gd name="T2" fmla="*/ 5 w 5"/>
                  <a:gd name="T3" fmla="*/ 19 h 20"/>
                  <a:gd name="T4" fmla="*/ 4 w 5"/>
                  <a:gd name="T5" fmla="*/ 19 h 20"/>
                  <a:gd name="T6" fmla="*/ 4 w 5"/>
                  <a:gd name="T7" fmla="*/ 19 h 20"/>
                  <a:gd name="T8" fmla="*/ 2 w 5"/>
                  <a:gd name="T9" fmla="*/ 20 h 20"/>
                  <a:gd name="T10" fmla="*/ 1 w 5"/>
                  <a:gd name="T11" fmla="*/ 19 h 20"/>
                  <a:gd name="T12" fmla="*/ 0 w 5"/>
                  <a:gd name="T13" fmla="*/ 19 h 20"/>
                  <a:gd name="T14" fmla="*/ 0 w 5"/>
                  <a:gd name="T15" fmla="*/ 19 h 20"/>
                  <a:gd name="T16" fmla="*/ 0 w 5"/>
                  <a:gd name="T17" fmla="*/ 19 h 20"/>
                  <a:gd name="T18" fmla="*/ 0 w 5"/>
                  <a:gd name="T19" fmla="*/ 1 h 20"/>
                  <a:gd name="T20" fmla="*/ 0 w 5"/>
                  <a:gd name="T21" fmla="*/ 1 h 20"/>
                  <a:gd name="T22" fmla="*/ 0 w 5"/>
                  <a:gd name="T23" fmla="*/ 1 h 20"/>
                  <a:gd name="T24" fmla="*/ 1 w 5"/>
                  <a:gd name="T25" fmla="*/ 0 h 20"/>
                  <a:gd name="T26" fmla="*/ 2 w 5"/>
                  <a:gd name="T27" fmla="*/ 0 h 20"/>
                  <a:gd name="T28" fmla="*/ 4 w 5"/>
                  <a:gd name="T29" fmla="*/ 0 h 20"/>
                  <a:gd name="T30" fmla="*/ 4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4" y="19"/>
                    </a:cubicBezTo>
                    <a:cubicBezTo>
                      <a:pt x="4" y="19"/>
                      <a:pt x="4" y="19"/>
                      <a:pt x="4" y="19"/>
                    </a:cubicBezTo>
                    <a:cubicBezTo>
                      <a:pt x="3" y="20"/>
                      <a:pt x="3" y="20"/>
                      <a:pt x="2" y="20"/>
                    </a:cubicBezTo>
                    <a:cubicBezTo>
                      <a:pt x="2" y="20"/>
                      <a:pt x="1" y="20"/>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1" y="0"/>
                      <a:pt x="1" y="0"/>
                      <a:pt x="1" y="0"/>
                    </a:cubicBezTo>
                    <a:cubicBezTo>
                      <a:pt x="1" y="0"/>
                      <a:pt x="2" y="0"/>
                      <a:pt x="2" y="0"/>
                    </a:cubicBezTo>
                    <a:cubicBezTo>
                      <a:pt x="3" y="0"/>
                      <a:pt x="3" y="0"/>
                      <a:pt x="4" y="0"/>
                    </a:cubicBezTo>
                    <a:cubicBezTo>
                      <a:pt x="4" y="0"/>
                      <a:pt x="4" y="0"/>
                      <a:pt x="4"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3" name="Freeform 8915">
                <a:extLst>
                  <a:ext uri="{FF2B5EF4-FFF2-40B4-BE49-F238E27FC236}">
                    <a16:creationId xmlns:a16="http://schemas.microsoft.com/office/drawing/2014/main" id="{F04DDDC7-CE89-4084-B29E-1877A621851A}"/>
                  </a:ext>
                </a:extLst>
              </p:cNvPr>
              <p:cNvSpPr>
                <a:spLocks/>
              </p:cNvSpPr>
              <p:nvPr/>
            </p:nvSpPr>
            <p:spPr bwMode="auto">
              <a:xfrm>
                <a:off x="-2268538" y="4694355"/>
                <a:ext cx="47625" cy="52388"/>
              </a:xfrm>
              <a:custGeom>
                <a:avLst/>
                <a:gdLst>
                  <a:gd name="T0" fmla="*/ 18 w 18"/>
                  <a:gd name="T1" fmla="*/ 19 h 20"/>
                  <a:gd name="T2" fmla="*/ 18 w 18"/>
                  <a:gd name="T3" fmla="*/ 19 h 20"/>
                  <a:gd name="T4" fmla="*/ 17 w 18"/>
                  <a:gd name="T5" fmla="*/ 19 h 20"/>
                  <a:gd name="T6" fmla="*/ 16 w 18"/>
                  <a:gd name="T7" fmla="*/ 19 h 20"/>
                  <a:gd name="T8" fmla="*/ 15 w 18"/>
                  <a:gd name="T9" fmla="*/ 20 h 20"/>
                  <a:gd name="T10" fmla="*/ 14 w 18"/>
                  <a:gd name="T11" fmla="*/ 19 h 20"/>
                  <a:gd name="T12" fmla="*/ 13 w 18"/>
                  <a:gd name="T13" fmla="*/ 19 h 20"/>
                  <a:gd name="T14" fmla="*/ 13 w 18"/>
                  <a:gd name="T15" fmla="*/ 19 h 20"/>
                  <a:gd name="T16" fmla="*/ 13 w 18"/>
                  <a:gd name="T17" fmla="*/ 19 h 20"/>
                  <a:gd name="T18" fmla="*/ 13 w 18"/>
                  <a:gd name="T19" fmla="*/ 9 h 20"/>
                  <a:gd name="T20" fmla="*/ 12 w 18"/>
                  <a:gd name="T21" fmla="*/ 7 h 20"/>
                  <a:gd name="T22" fmla="*/ 12 w 18"/>
                  <a:gd name="T23" fmla="*/ 5 h 20"/>
                  <a:gd name="T24" fmla="*/ 11 w 18"/>
                  <a:gd name="T25" fmla="*/ 4 h 20"/>
                  <a:gd name="T26" fmla="*/ 9 w 18"/>
                  <a:gd name="T27" fmla="*/ 4 h 20"/>
                  <a:gd name="T28" fmla="*/ 7 w 18"/>
                  <a:gd name="T29" fmla="*/ 5 h 20"/>
                  <a:gd name="T30" fmla="*/ 5 w 18"/>
                  <a:gd name="T31" fmla="*/ 7 h 20"/>
                  <a:gd name="T32" fmla="*/ 5 w 18"/>
                  <a:gd name="T33" fmla="*/ 19 h 20"/>
                  <a:gd name="T34" fmla="*/ 5 w 18"/>
                  <a:gd name="T35" fmla="*/ 19 h 20"/>
                  <a:gd name="T36" fmla="*/ 5 w 18"/>
                  <a:gd name="T37" fmla="*/ 19 h 20"/>
                  <a:gd name="T38" fmla="*/ 4 w 18"/>
                  <a:gd name="T39" fmla="*/ 19 h 20"/>
                  <a:gd name="T40" fmla="*/ 3 w 18"/>
                  <a:gd name="T41" fmla="*/ 20 h 20"/>
                  <a:gd name="T42" fmla="*/ 1 w 18"/>
                  <a:gd name="T43" fmla="*/ 19 h 20"/>
                  <a:gd name="T44" fmla="*/ 1 w 18"/>
                  <a:gd name="T45" fmla="*/ 19 h 20"/>
                  <a:gd name="T46" fmla="*/ 0 w 18"/>
                  <a:gd name="T47" fmla="*/ 19 h 20"/>
                  <a:gd name="T48" fmla="*/ 0 w 18"/>
                  <a:gd name="T49" fmla="*/ 19 h 20"/>
                  <a:gd name="T50" fmla="*/ 0 w 18"/>
                  <a:gd name="T51" fmla="*/ 1 h 20"/>
                  <a:gd name="T52" fmla="*/ 0 w 18"/>
                  <a:gd name="T53" fmla="*/ 1 h 20"/>
                  <a:gd name="T54" fmla="*/ 1 w 18"/>
                  <a:gd name="T55" fmla="*/ 1 h 20"/>
                  <a:gd name="T56" fmla="*/ 1 w 18"/>
                  <a:gd name="T57" fmla="*/ 0 h 20"/>
                  <a:gd name="T58" fmla="*/ 2 w 18"/>
                  <a:gd name="T59" fmla="*/ 0 h 20"/>
                  <a:gd name="T60" fmla="*/ 3 w 18"/>
                  <a:gd name="T61" fmla="*/ 0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7" y="19"/>
                      <a:pt x="17" y="19"/>
                      <a:pt x="17" y="19"/>
                    </a:cubicBezTo>
                    <a:cubicBezTo>
                      <a:pt x="17" y="19"/>
                      <a:pt x="17" y="19"/>
                      <a:pt x="16" y="19"/>
                    </a:cubicBezTo>
                    <a:cubicBezTo>
                      <a:pt x="16" y="20"/>
                      <a:pt x="16" y="20"/>
                      <a:pt x="15" y="20"/>
                    </a:cubicBezTo>
                    <a:cubicBezTo>
                      <a:pt x="15" y="20"/>
                      <a:pt x="14" y="20"/>
                      <a:pt x="14" y="19"/>
                    </a:cubicBezTo>
                    <a:cubicBezTo>
                      <a:pt x="13" y="19"/>
                      <a:pt x="13" y="19"/>
                      <a:pt x="13" y="19"/>
                    </a:cubicBezTo>
                    <a:cubicBezTo>
                      <a:pt x="13" y="19"/>
                      <a:pt x="13" y="19"/>
                      <a:pt x="13" y="19"/>
                    </a:cubicBezTo>
                    <a:cubicBezTo>
                      <a:pt x="13" y="19"/>
                      <a:pt x="13" y="19"/>
                      <a:pt x="13" y="19"/>
                    </a:cubicBezTo>
                    <a:cubicBezTo>
                      <a:pt x="13" y="9"/>
                      <a:pt x="13" y="9"/>
                      <a:pt x="13" y="9"/>
                    </a:cubicBezTo>
                    <a:cubicBezTo>
                      <a:pt x="13" y="8"/>
                      <a:pt x="12" y="7"/>
                      <a:pt x="12" y="7"/>
                    </a:cubicBezTo>
                    <a:cubicBezTo>
                      <a:pt x="12" y="6"/>
                      <a:pt x="12" y="6"/>
                      <a:pt x="12" y="5"/>
                    </a:cubicBezTo>
                    <a:cubicBezTo>
                      <a:pt x="11" y="5"/>
                      <a:pt x="11" y="5"/>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5" y="19"/>
                      <a:pt x="4" y="19"/>
                      <a:pt x="4" y="19"/>
                    </a:cubicBezTo>
                    <a:cubicBezTo>
                      <a:pt x="4" y="20"/>
                      <a:pt x="3" y="20"/>
                      <a:pt x="3" y="20"/>
                    </a:cubicBezTo>
                    <a:cubicBezTo>
                      <a:pt x="2" y="20"/>
                      <a:pt x="2" y="20"/>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0"/>
                      <a:pt x="1" y="0"/>
                      <a:pt x="1" y="0"/>
                    </a:cubicBezTo>
                    <a:cubicBezTo>
                      <a:pt x="2" y="0"/>
                      <a:pt x="2" y="0"/>
                      <a:pt x="2" y="0"/>
                    </a:cubicBezTo>
                    <a:cubicBezTo>
                      <a:pt x="3" y="0"/>
                      <a:pt x="3" y="0"/>
                      <a:pt x="3" y="0"/>
                    </a:cubicBezTo>
                    <a:cubicBezTo>
                      <a:pt x="4" y="0"/>
                      <a:pt x="4" y="0"/>
                      <a:pt x="4" y="1"/>
                    </a:cubicBezTo>
                    <a:cubicBezTo>
                      <a:pt x="4" y="1"/>
                      <a:pt x="4" y="1"/>
                      <a:pt x="4" y="1"/>
                    </a:cubicBezTo>
                    <a:cubicBezTo>
                      <a:pt x="4" y="1"/>
                      <a:pt x="5" y="1"/>
                      <a:pt x="5" y="1"/>
                    </a:cubicBezTo>
                    <a:cubicBezTo>
                      <a:pt x="5" y="3"/>
                      <a:pt x="5" y="3"/>
                      <a:pt x="5" y="3"/>
                    </a:cubicBezTo>
                    <a:cubicBezTo>
                      <a:pt x="6" y="2"/>
                      <a:pt x="7" y="1"/>
                      <a:pt x="8" y="1"/>
                    </a:cubicBezTo>
                    <a:cubicBezTo>
                      <a:pt x="9" y="1"/>
                      <a:pt x="10" y="0"/>
                      <a:pt x="11" y="0"/>
                    </a:cubicBezTo>
                    <a:cubicBezTo>
                      <a:pt x="12" y="0"/>
                      <a:pt x="13" y="1"/>
                      <a:pt x="14" y="1"/>
                    </a:cubicBezTo>
                    <a:cubicBezTo>
                      <a:pt x="15" y="1"/>
                      <a:pt x="16" y="2"/>
                      <a:pt x="16" y="2"/>
                    </a:cubicBezTo>
                    <a:cubicBezTo>
                      <a:pt x="17" y="3"/>
                      <a:pt x="17" y="4"/>
                      <a:pt x="17"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4" name="Freeform 8916">
                <a:extLst>
                  <a:ext uri="{FF2B5EF4-FFF2-40B4-BE49-F238E27FC236}">
                    <a16:creationId xmlns:a16="http://schemas.microsoft.com/office/drawing/2014/main" id="{D74D1853-7880-4102-A454-E4F84EA06B44}"/>
                  </a:ext>
                </a:extLst>
              </p:cNvPr>
              <p:cNvSpPr>
                <a:spLocks/>
              </p:cNvSpPr>
              <p:nvPr/>
            </p:nvSpPr>
            <p:spPr bwMode="auto">
              <a:xfrm>
                <a:off x="-2195513" y="4705467"/>
                <a:ext cx="20638" cy="9525"/>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3"/>
                      <a:pt x="7" y="2"/>
                      <a:pt x="7" y="1"/>
                    </a:cubicBezTo>
                    <a:cubicBezTo>
                      <a:pt x="6" y="0"/>
                      <a:pt x="5" y="0"/>
                      <a:pt x="4" y="0"/>
                    </a:cubicBezTo>
                    <a:cubicBezTo>
                      <a:pt x="3" y="0"/>
                      <a:pt x="3" y="0"/>
                      <a:pt x="2" y="0"/>
                    </a:cubicBezTo>
                    <a:cubicBezTo>
                      <a:pt x="2" y="1"/>
                      <a:pt x="1" y="1"/>
                      <a:pt x="1" y="1"/>
                    </a:cubicBezTo>
                    <a:cubicBezTo>
                      <a:pt x="1" y="2"/>
                      <a:pt x="0" y="2"/>
                      <a:pt x="0" y="2"/>
                    </a:cubicBezTo>
                    <a:cubicBezTo>
                      <a:pt x="0" y="3"/>
                      <a:pt x="0" y="3"/>
                      <a:pt x="0" y="4"/>
                    </a:cubicBezTo>
                    <a:cubicBezTo>
                      <a:pt x="7" y="4"/>
                      <a:pt x="7" y="4"/>
                      <a:pt x="7" y="4"/>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5" name="Freeform 8917">
                <a:extLst>
                  <a:ext uri="{FF2B5EF4-FFF2-40B4-BE49-F238E27FC236}">
                    <a16:creationId xmlns:a16="http://schemas.microsoft.com/office/drawing/2014/main" id="{4C2AF18A-E2BE-4FC9-A438-543BA17DDD06}"/>
                  </a:ext>
                </a:extLst>
              </p:cNvPr>
              <p:cNvSpPr>
                <a:spLocks/>
              </p:cNvSpPr>
              <p:nvPr/>
            </p:nvSpPr>
            <p:spPr bwMode="auto">
              <a:xfrm>
                <a:off x="-2209800" y="4694355"/>
                <a:ext cx="47625" cy="52388"/>
              </a:xfrm>
              <a:custGeom>
                <a:avLst/>
                <a:gdLst>
                  <a:gd name="T0" fmla="*/ 18 w 18"/>
                  <a:gd name="T1" fmla="*/ 10 h 20"/>
                  <a:gd name="T2" fmla="*/ 17 w 18"/>
                  <a:gd name="T3" fmla="*/ 11 h 20"/>
                  <a:gd name="T4" fmla="*/ 16 w 18"/>
                  <a:gd name="T5" fmla="*/ 12 h 20"/>
                  <a:gd name="T6" fmla="*/ 5 w 18"/>
                  <a:gd name="T7" fmla="*/ 12 h 20"/>
                  <a:gd name="T8" fmla="*/ 5 w 18"/>
                  <a:gd name="T9" fmla="*/ 13 h 20"/>
                  <a:gd name="T10" fmla="*/ 6 w 18"/>
                  <a:gd name="T11" fmla="*/ 15 h 20"/>
                  <a:gd name="T12" fmla="*/ 8 w 18"/>
                  <a:gd name="T13" fmla="*/ 15 h 20"/>
                  <a:gd name="T14" fmla="*/ 10 w 18"/>
                  <a:gd name="T15" fmla="*/ 16 h 20"/>
                  <a:gd name="T16" fmla="*/ 12 w 18"/>
                  <a:gd name="T17" fmla="*/ 15 h 20"/>
                  <a:gd name="T18" fmla="*/ 14 w 18"/>
                  <a:gd name="T19" fmla="*/ 15 h 20"/>
                  <a:gd name="T20" fmla="*/ 15 w 18"/>
                  <a:gd name="T21" fmla="*/ 14 h 20"/>
                  <a:gd name="T22" fmla="*/ 16 w 18"/>
                  <a:gd name="T23" fmla="*/ 14 h 20"/>
                  <a:gd name="T24" fmla="*/ 16 w 18"/>
                  <a:gd name="T25" fmla="*/ 14 h 20"/>
                  <a:gd name="T26" fmla="*/ 17 w 18"/>
                  <a:gd name="T27" fmla="*/ 14 h 20"/>
                  <a:gd name="T28" fmla="*/ 17 w 18"/>
                  <a:gd name="T29" fmla="*/ 15 h 20"/>
                  <a:gd name="T30" fmla="*/ 17 w 18"/>
                  <a:gd name="T31" fmla="*/ 15 h 20"/>
                  <a:gd name="T32" fmla="*/ 17 w 18"/>
                  <a:gd name="T33" fmla="*/ 16 h 20"/>
                  <a:gd name="T34" fmla="*/ 17 w 18"/>
                  <a:gd name="T35" fmla="*/ 17 h 20"/>
                  <a:gd name="T36" fmla="*/ 17 w 18"/>
                  <a:gd name="T37" fmla="*/ 17 h 20"/>
                  <a:gd name="T38" fmla="*/ 16 w 18"/>
                  <a:gd name="T39" fmla="*/ 17 h 20"/>
                  <a:gd name="T40" fmla="*/ 16 w 18"/>
                  <a:gd name="T41" fmla="*/ 18 h 20"/>
                  <a:gd name="T42" fmla="*/ 14 w 18"/>
                  <a:gd name="T43" fmla="*/ 19 h 20"/>
                  <a:gd name="T44" fmla="*/ 12 w 18"/>
                  <a:gd name="T45" fmla="*/ 19 h 20"/>
                  <a:gd name="T46" fmla="*/ 9 w 18"/>
                  <a:gd name="T47" fmla="*/ 20 h 20"/>
                  <a:gd name="T48" fmla="*/ 5 w 18"/>
                  <a:gd name="T49" fmla="*/ 19 h 20"/>
                  <a:gd name="T50" fmla="*/ 2 w 18"/>
                  <a:gd name="T51" fmla="*/ 17 h 20"/>
                  <a:gd name="T52" fmla="*/ 0 w 18"/>
                  <a:gd name="T53" fmla="*/ 14 h 20"/>
                  <a:gd name="T54" fmla="*/ 0 w 18"/>
                  <a:gd name="T55" fmla="*/ 10 h 20"/>
                  <a:gd name="T56" fmla="*/ 0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7 w 18"/>
                  <a:gd name="T73" fmla="*/ 10 h 20"/>
                  <a:gd name="T74" fmla="*/ 18 w 18"/>
                  <a:gd name="T7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0">
                    <a:moveTo>
                      <a:pt x="18" y="10"/>
                    </a:moveTo>
                    <a:cubicBezTo>
                      <a:pt x="18" y="11"/>
                      <a:pt x="17" y="11"/>
                      <a:pt x="17" y="11"/>
                    </a:cubicBezTo>
                    <a:cubicBezTo>
                      <a:pt x="17" y="12"/>
                      <a:pt x="17" y="12"/>
                      <a:pt x="16" y="12"/>
                    </a:cubicBezTo>
                    <a:cubicBezTo>
                      <a:pt x="5" y="12"/>
                      <a:pt x="5" y="12"/>
                      <a:pt x="5" y="12"/>
                    </a:cubicBezTo>
                    <a:cubicBezTo>
                      <a:pt x="5" y="12"/>
                      <a:pt x="5" y="13"/>
                      <a:pt x="5" y="13"/>
                    </a:cubicBezTo>
                    <a:cubicBezTo>
                      <a:pt x="5" y="14"/>
                      <a:pt x="6" y="14"/>
                      <a:pt x="6" y="15"/>
                    </a:cubicBezTo>
                    <a:cubicBezTo>
                      <a:pt x="6" y="15"/>
                      <a:pt x="7" y="15"/>
                      <a:pt x="8" y="15"/>
                    </a:cubicBezTo>
                    <a:cubicBezTo>
                      <a:pt x="8" y="16"/>
                      <a:pt x="9" y="16"/>
                      <a:pt x="10" y="16"/>
                    </a:cubicBezTo>
                    <a:cubicBezTo>
                      <a:pt x="11" y="16"/>
                      <a:pt x="12" y="16"/>
                      <a:pt x="12" y="15"/>
                    </a:cubicBezTo>
                    <a:cubicBezTo>
                      <a:pt x="13" y="15"/>
                      <a:pt x="14" y="15"/>
                      <a:pt x="14" y="15"/>
                    </a:cubicBezTo>
                    <a:cubicBezTo>
                      <a:pt x="15" y="14"/>
                      <a:pt x="15" y="14"/>
                      <a:pt x="15" y="14"/>
                    </a:cubicBezTo>
                    <a:cubicBezTo>
                      <a:pt x="16" y="14"/>
                      <a:pt x="16" y="14"/>
                      <a:pt x="16" y="14"/>
                    </a:cubicBezTo>
                    <a:cubicBezTo>
                      <a:pt x="16" y="14"/>
                      <a:pt x="16" y="14"/>
                      <a:pt x="16" y="14"/>
                    </a:cubicBezTo>
                    <a:cubicBezTo>
                      <a:pt x="16"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6" y="17"/>
                      <a:pt x="16" y="17"/>
                      <a:pt x="16" y="17"/>
                    </a:cubicBezTo>
                    <a:cubicBezTo>
                      <a:pt x="16" y="18"/>
                      <a:pt x="16" y="18"/>
                      <a:pt x="16" y="18"/>
                    </a:cubicBezTo>
                    <a:cubicBezTo>
                      <a:pt x="15" y="18"/>
                      <a:pt x="15" y="18"/>
                      <a:pt x="14" y="19"/>
                    </a:cubicBezTo>
                    <a:cubicBezTo>
                      <a:pt x="13" y="19"/>
                      <a:pt x="13" y="19"/>
                      <a:pt x="12" y="19"/>
                    </a:cubicBezTo>
                    <a:cubicBezTo>
                      <a:pt x="11" y="19"/>
                      <a:pt x="10" y="20"/>
                      <a:pt x="9" y="20"/>
                    </a:cubicBezTo>
                    <a:cubicBezTo>
                      <a:pt x="8" y="20"/>
                      <a:pt x="6" y="19"/>
                      <a:pt x="5" y="19"/>
                    </a:cubicBezTo>
                    <a:cubicBezTo>
                      <a:pt x="4" y="19"/>
                      <a:pt x="3" y="18"/>
                      <a:pt x="2" y="17"/>
                    </a:cubicBezTo>
                    <a:cubicBezTo>
                      <a:pt x="1" y="16"/>
                      <a:pt x="1" y="15"/>
                      <a:pt x="0" y="14"/>
                    </a:cubicBezTo>
                    <a:cubicBezTo>
                      <a:pt x="0" y="13"/>
                      <a:pt x="0" y="12"/>
                      <a:pt x="0" y="10"/>
                    </a:cubicBezTo>
                    <a:cubicBezTo>
                      <a:pt x="0" y="9"/>
                      <a:pt x="0" y="7"/>
                      <a:pt x="0" y="6"/>
                    </a:cubicBezTo>
                    <a:cubicBezTo>
                      <a:pt x="1" y="5"/>
                      <a:pt x="1" y="4"/>
                      <a:pt x="2" y="3"/>
                    </a:cubicBezTo>
                    <a:cubicBezTo>
                      <a:pt x="3" y="2"/>
                      <a:pt x="4" y="1"/>
                      <a:pt x="5" y="1"/>
                    </a:cubicBezTo>
                    <a:cubicBezTo>
                      <a:pt x="6" y="1"/>
                      <a:pt x="7" y="0"/>
                      <a:pt x="9" y="0"/>
                    </a:cubicBezTo>
                    <a:cubicBezTo>
                      <a:pt x="10" y="0"/>
                      <a:pt x="12" y="1"/>
                      <a:pt x="13" y="1"/>
                    </a:cubicBezTo>
                    <a:cubicBezTo>
                      <a:pt x="14" y="1"/>
                      <a:pt x="15" y="2"/>
                      <a:pt x="16" y="3"/>
                    </a:cubicBezTo>
                    <a:cubicBezTo>
                      <a:pt x="16" y="4"/>
                      <a:pt x="17" y="5"/>
                      <a:pt x="17" y="6"/>
                    </a:cubicBezTo>
                    <a:cubicBezTo>
                      <a:pt x="17" y="7"/>
                      <a:pt x="18" y="8"/>
                      <a:pt x="18" y="9"/>
                    </a:cubicBezTo>
                    <a:cubicBezTo>
                      <a:pt x="17" y="10"/>
                      <a:pt x="17" y="10"/>
                      <a:pt x="17" y="10"/>
                    </a:cubicBezTo>
                    <a:lnTo>
                      <a:pt x="18"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06" name="Freeform 8918">
                <a:extLst>
                  <a:ext uri="{FF2B5EF4-FFF2-40B4-BE49-F238E27FC236}">
                    <a16:creationId xmlns:a16="http://schemas.microsoft.com/office/drawing/2014/main" id="{7F5FA617-8451-465E-BF18-639890D1ACA9}"/>
                  </a:ext>
                </a:extLst>
              </p:cNvPr>
              <p:cNvSpPr>
                <a:spLocks/>
              </p:cNvSpPr>
              <p:nvPr/>
            </p:nvSpPr>
            <p:spPr bwMode="auto">
              <a:xfrm>
                <a:off x="-2919413" y="4676892"/>
                <a:ext cx="55563" cy="69850"/>
              </a:xfrm>
              <a:custGeom>
                <a:avLst/>
                <a:gdLst>
                  <a:gd name="T0" fmla="*/ 14 w 21"/>
                  <a:gd name="T1" fmla="*/ 16 h 27"/>
                  <a:gd name="T2" fmla="*/ 14 w 21"/>
                  <a:gd name="T3" fmla="*/ 26 h 27"/>
                  <a:gd name="T4" fmla="*/ 13 w 21"/>
                  <a:gd name="T5" fmla="*/ 26 h 27"/>
                  <a:gd name="T6" fmla="*/ 13 w 21"/>
                  <a:gd name="T7" fmla="*/ 26 h 27"/>
                  <a:gd name="T8" fmla="*/ 12 w 21"/>
                  <a:gd name="T9" fmla="*/ 27 h 27"/>
                  <a:gd name="T10" fmla="*/ 11 w 21"/>
                  <a:gd name="T11" fmla="*/ 27 h 27"/>
                  <a:gd name="T12" fmla="*/ 10 w 21"/>
                  <a:gd name="T13" fmla="*/ 27 h 27"/>
                  <a:gd name="T14" fmla="*/ 9 w 21"/>
                  <a:gd name="T15" fmla="*/ 26 h 27"/>
                  <a:gd name="T16" fmla="*/ 8 w 21"/>
                  <a:gd name="T17" fmla="*/ 26 h 27"/>
                  <a:gd name="T18" fmla="*/ 8 w 21"/>
                  <a:gd name="T19" fmla="*/ 26 h 27"/>
                  <a:gd name="T20" fmla="*/ 8 w 21"/>
                  <a:gd name="T21" fmla="*/ 16 h 27"/>
                  <a:gd name="T22" fmla="*/ 1 w 21"/>
                  <a:gd name="T23" fmla="*/ 2 h 27"/>
                  <a:gd name="T24" fmla="*/ 0 w 21"/>
                  <a:gd name="T25" fmla="*/ 1 h 27"/>
                  <a:gd name="T26" fmla="*/ 1 w 21"/>
                  <a:gd name="T27" fmla="*/ 0 h 27"/>
                  <a:gd name="T28" fmla="*/ 1 w 21"/>
                  <a:gd name="T29" fmla="*/ 0 h 27"/>
                  <a:gd name="T30" fmla="*/ 3 w 21"/>
                  <a:gd name="T31" fmla="*/ 0 h 27"/>
                  <a:gd name="T32" fmla="*/ 5 w 21"/>
                  <a:gd name="T33" fmla="*/ 0 h 27"/>
                  <a:gd name="T34" fmla="*/ 6 w 21"/>
                  <a:gd name="T35" fmla="*/ 0 h 27"/>
                  <a:gd name="T36" fmla="*/ 6 w 21"/>
                  <a:gd name="T37" fmla="*/ 0 h 27"/>
                  <a:gd name="T38" fmla="*/ 6 w 21"/>
                  <a:gd name="T39" fmla="*/ 1 h 27"/>
                  <a:gd name="T40" fmla="*/ 9 w 21"/>
                  <a:gd name="T41" fmla="*/ 7 h 27"/>
                  <a:gd name="T42" fmla="*/ 10 w 21"/>
                  <a:gd name="T43" fmla="*/ 9 h 27"/>
                  <a:gd name="T44" fmla="*/ 11 w 21"/>
                  <a:gd name="T45" fmla="*/ 12 h 27"/>
                  <a:gd name="T46" fmla="*/ 11 w 21"/>
                  <a:gd name="T47" fmla="*/ 12 h 27"/>
                  <a:gd name="T48" fmla="*/ 12 w 21"/>
                  <a:gd name="T49" fmla="*/ 9 h 27"/>
                  <a:gd name="T50" fmla="*/ 13 w 21"/>
                  <a:gd name="T51" fmla="*/ 7 h 27"/>
                  <a:gd name="T52" fmla="*/ 16 w 21"/>
                  <a:gd name="T53" fmla="*/ 1 h 27"/>
                  <a:gd name="T54" fmla="*/ 16 w 21"/>
                  <a:gd name="T55" fmla="*/ 0 h 27"/>
                  <a:gd name="T56" fmla="*/ 16 w 21"/>
                  <a:gd name="T57" fmla="*/ 0 h 27"/>
                  <a:gd name="T58" fmla="*/ 17 w 21"/>
                  <a:gd name="T59" fmla="*/ 0 h 27"/>
                  <a:gd name="T60" fmla="*/ 19 w 21"/>
                  <a:gd name="T61" fmla="*/ 0 h 27"/>
                  <a:gd name="T62" fmla="*/ 20 w 21"/>
                  <a:gd name="T63" fmla="*/ 0 h 27"/>
                  <a:gd name="T64" fmla="*/ 21 w 21"/>
                  <a:gd name="T65" fmla="*/ 0 h 27"/>
                  <a:gd name="T66" fmla="*/ 21 w 21"/>
                  <a:gd name="T67" fmla="*/ 1 h 27"/>
                  <a:gd name="T68" fmla="*/ 21 w 21"/>
                  <a:gd name="T69" fmla="*/ 2 h 27"/>
                  <a:gd name="T70" fmla="*/ 14 w 21"/>
                  <a:gd name="T71"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27">
                    <a:moveTo>
                      <a:pt x="14" y="16"/>
                    </a:moveTo>
                    <a:cubicBezTo>
                      <a:pt x="14" y="26"/>
                      <a:pt x="14" y="26"/>
                      <a:pt x="14" y="26"/>
                    </a:cubicBezTo>
                    <a:cubicBezTo>
                      <a:pt x="14" y="26"/>
                      <a:pt x="14" y="26"/>
                      <a:pt x="13" y="26"/>
                    </a:cubicBezTo>
                    <a:cubicBezTo>
                      <a:pt x="13" y="26"/>
                      <a:pt x="13" y="26"/>
                      <a:pt x="13" y="26"/>
                    </a:cubicBezTo>
                    <a:cubicBezTo>
                      <a:pt x="13" y="26"/>
                      <a:pt x="13" y="27"/>
                      <a:pt x="12" y="27"/>
                    </a:cubicBezTo>
                    <a:cubicBezTo>
                      <a:pt x="12" y="27"/>
                      <a:pt x="11" y="27"/>
                      <a:pt x="11" y="27"/>
                    </a:cubicBezTo>
                    <a:cubicBezTo>
                      <a:pt x="10" y="27"/>
                      <a:pt x="10" y="27"/>
                      <a:pt x="10" y="27"/>
                    </a:cubicBezTo>
                    <a:cubicBezTo>
                      <a:pt x="9" y="27"/>
                      <a:pt x="9" y="26"/>
                      <a:pt x="9" y="26"/>
                    </a:cubicBezTo>
                    <a:cubicBezTo>
                      <a:pt x="9" y="26"/>
                      <a:pt x="8" y="26"/>
                      <a:pt x="8" y="26"/>
                    </a:cubicBezTo>
                    <a:cubicBezTo>
                      <a:pt x="8" y="26"/>
                      <a:pt x="8" y="26"/>
                      <a:pt x="8" y="26"/>
                    </a:cubicBezTo>
                    <a:cubicBezTo>
                      <a:pt x="8" y="16"/>
                      <a:pt x="8" y="16"/>
                      <a:pt x="8" y="16"/>
                    </a:cubicBezTo>
                    <a:cubicBezTo>
                      <a:pt x="1" y="2"/>
                      <a:pt x="1" y="2"/>
                      <a:pt x="1" y="2"/>
                    </a:cubicBezTo>
                    <a:cubicBezTo>
                      <a:pt x="1" y="2"/>
                      <a:pt x="1" y="1"/>
                      <a:pt x="0" y="1"/>
                    </a:cubicBezTo>
                    <a:cubicBezTo>
                      <a:pt x="0" y="1"/>
                      <a:pt x="0" y="0"/>
                      <a:pt x="1" y="0"/>
                    </a:cubicBezTo>
                    <a:cubicBezTo>
                      <a:pt x="1" y="0"/>
                      <a:pt x="1" y="0"/>
                      <a:pt x="1" y="0"/>
                    </a:cubicBezTo>
                    <a:cubicBezTo>
                      <a:pt x="2" y="0"/>
                      <a:pt x="2" y="0"/>
                      <a:pt x="3" y="0"/>
                    </a:cubicBezTo>
                    <a:cubicBezTo>
                      <a:pt x="4" y="0"/>
                      <a:pt x="4" y="0"/>
                      <a:pt x="5" y="0"/>
                    </a:cubicBezTo>
                    <a:cubicBezTo>
                      <a:pt x="5" y="0"/>
                      <a:pt x="5" y="0"/>
                      <a:pt x="6" y="0"/>
                    </a:cubicBezTo>
                    <a:cubicBezTo>
                      <a:pt x="6" y="0"/>
                      <a:pt x="6" y="0"/>
                      <a:pt x="6" y="0"/>
                    </a:cubicBezTo>
                    <a:cubicBezTo>
                      <a:pt x="6" y="1"/>
                      <a:pt x="6" y="1"/>
                      <a:pt x="6" y="1"/>
                    </a:cubicBezTo>
                    <a:cubicBezTo>
                      <a:pt x="9" y="7"/>
                      <a:pt x="9" y="7"/>
                      <a:pt x="9" y="7"/>
                    </a:cubicBezTo>
                    <a:cubicBezTo>
                      <a:pt x="10" y="8"/>
                      <a:pt x="10" y="9"/>
                      <a:pt x="10" y="9"/>
                    </a:cubicBezTo>
                    <a:cubicBezTo>
                      <a:pt x="10" y="10"/>
                      <a:pt x="11" y="11"/>
                      <a:pt x="11" y="12"/>
                    </a:cubicBezTo>
                    <a:cubicBezTo>
                      <a:pt x="11" y="12"/>
                      <a:pt x="11" y="12"/>
                      <a:pt x="11" y="12"/>
                    </a:cubicBezTo>
                    <a:cubicBezTo>
                      <a:pt x="11" y="11"/>
                      <a:pt x="12" y="10"/>
                      <a:pt x="12" y="9"/>
                    </a:cubicBezTo>
                    <a:cubicBezTo>
                      <a:pt x="12" y="9"/>
                      <a:pt x="12" y="8"/>
                      <a:pt x="13" y="7"/>
                    </a:cubicBezTo>
                    <a:cubicBezTo>
                      <a:pt x="16" y="1"/>
                      <a:pt x="16" y="1"/>
                      <a:pt x="16" y="1"/>
                    </a:cubicBezTo>
                    <a:cubicBezTo>
                      <a:pt x="16" y="1"/>
                      <a:pt x="16" y="1"/>
                      <a:pt x="16" y="0"/>
                    </a:cubicBezTo>
                    <a:cubicBezTo>
                      <a:pt x="16" y="0"/>
                      <a:pt x="16" y="0"/>
                      <a:pt x="16" y="0"/>
                    </a:cubicBezTo>
                    <a:cubicBezTo>
                      <a:pt x="16" y="0"/>
                      <a:pt x="17" y="0"/>
                      <a:pt x="17" y="0"/>
                    </a:cubicBezTo>
                    <a:cubicBezTo>
                      <a:pt x="17" y="0"/>
                      <a:pt x="18" y="0"/>
                      <a:pt x="19" y="0"/>
                    </a:cubicBezTo>
                    <a:cubicBezTo>
                      <a:pt x="19" y="0"/>
                      <a:pt x="20" y="0"/>
                      <a:pt x="20" y="0"/>
                    </a:cubicBezTo>
                    <a:cubicBezTo>
                      <a:pt x="21" y="0"/>
                      <a:pt x="21" y="0"/>
                      <a:pt x="21" y="0"/>
                    </a:cubicBezTo>
                    <a:cubicBezTo>
                      <a:pt x="21" y="0"/>
                      <a:pt x="21" y="1"/>
                      <a:pt x="21" y="1"/>
                    </a:cubicBezTo>
                    <a:cubicBezTo>
                      <a:pt x="21" y="1"/>
                      <a:pt x="21" y="2"/>
                      <a:pt x="21" y="2"/>
                    </a:cubicBezTo>
                    <a:lnTo>
                      <a:pt x="14"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07" name="Freeform 8919">
                <a:extLst>
                  <a:ext uri="{FF2B5EF4-FFF2-40B4-BE49-F238E27FC236}">
                    <a16:creationId xmlns:a16="http://schemas.microsoft.com/office/drawing/2014/main" id="{268A1050-7E24-4615-86C5-FA8DF4460442}"/>
                  </a:ext>
                </a:extLst>
              </p:cNvPr>
              <p:cNvSpPr>
                <a:spLocks noEditPoints="1"/>
              </p:cNvSpPr>
              <p:nvPr/>
            </p:nvSpPr>
            <p:spPr bwMode="auto">
              <a:xfrm>
                <a:off x="-2867025" y="4692767"/>
                <a:ext cx="49213" cy="53975"/>
              </a:xfrm>
              <a:custGeom>
                <a:avLst/>
                <a:gdLst>
                  <a:gd name="T0" fmla="*/ 18 w 18"/>
                  <a:gd name="T1" fmla="*/ 10 h 21"/>
                  <a:gd name="T2" fmla="*/ 17 w 18"/>
                  <a:gd name="T3" fmla="*/ 12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4 w 18"/>
                  <a:gd name="T43" fmla="*/ 20 h 21"/>
                  <a:gd name="T44" fmla="*/ 12 w 18"/>
                  <a:gd name="T45" fmla="*/ 21 h 21"/>
                  <a:gd name="T46" fmla="*/ 10 w 18"/>
                  <a:gd name="T47" fmla="*/ 21 h 21"/>
                  <a:gd name="T48" fmla="*/ 5 w 18"/>
                  <a:gd name="T49" fmla="*/ 20 h 21"/>
                  <a:gd name="T50" fmla="*/ 2 w 18"/>
                  <a:gd name="T51" fmla="*/ 19 h 21"/>
                  <a:gd name="T52" fmla="*/ 1 w 18"/>
                  <a:gd name="T53" fmla="*/ 15 h 21"/>
                  <a:gd name="T54" fmla="*/ 0 w 18"/>
                  <a:gd name="T55" fmla="*/ 11 h 21"/>
                  <a:gd name="T56" fmla="*/ 1 w 18"/>
                  <a:gd name="T57" fmla="*/ 7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7" y="12"/>
                    </a:cubicBezTo>
                    <a:cubicBezTo>
                      <a:pt x="17" y="12"/>
                      <a:pt x="17" y="12"/>
                      <a:pt x="16" y="12"/>
                    </a:cubicBezTo>
                    <a:cubicBezTo>
                      <a:pt x="5" y="12"/>
                      <a:pt x="5" y="12"/>
                      <a:pt x="5" y="12"/>
                    </a:cubicBezTo>
                    <a:cubicBezTo>
                      <a:pt x="5" y="13"/>
                      <a:pt x="5" y="13"/>
                      <a:pt x="5" y="14"/>
                    </a:cubicBezTo>
                    <a:cubicBezTo>
                      <a:pt x="6" y="15"/>
                      <a:pt x="6" y="15"/>
                      <a:pt x="6" y="16"/>
                    </a:cubicBezTo>
                    <a:cubicBezTo>
                      <a:pt x="7" y="16"/>
                      <a:pt x="7" y="17"/>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6" y="16"/>
                      <a:pt x="17" y="16"/>
                      <a:pt x="17" y="16"/>
                    </a:cubicBezTo>
                    <a:cubicBezTo>
                      <a:pt x="17" y="16"/>
                      <a:pt x="17" y="16"/>
                      <a:pt x="17" y="16"/>
                    </a:cubicBezTo>
                    <a:cubicBezTo>
                      <a:pt x="17" y="16"/>
                      <a:pt x="17" y="16"/>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19"/>
                      <a:pt x="17" y="20"/>
                    </a:cubicBezTo>
                    <a:cubicBezTo>
                      <a:pt x="16" y="20"/>
                      <a:pt x="16" y="20"/>
                      <a:pt x="16" y="20"/>
                    </a:cubicBezTo>
                    <a:cubicBezTo>
                      <a:pt x="15" y="20"/>
                      <a:pt x="15" y="20"/>
                      <a:pt x="14" y="20"/>
                    </a:cubicBezTo>
                    <a:cubicBezTo>
                      <a:pt x="14" y="21"/>
                      <a:pt x="13" y="21"/>
                      <a:pt x="12" y="21"/>
                    </a:cubicBezTo>
                    <a:cubicBezTo>
                      <a:pt x="11" y="21"/>
                      <a:pt x="11" y="21"/>
                      <a:pt x="10" y="21"/>
                    </a:cubicBezTo>
                    <a:cubicBezTo>
                      <a:pt x="8" y="21"/>
                      <a:pt x="7" y="21"/>
                      <a:pt x="5" y="20"/>
                    </a:cubicBezTo>
                    <a:cubicBezTo>
                      <a:pt x="4" y="20"/>
                      <a:pt x="3" y="19"/>
                      <a:pt x="2" y="19"/>
                    </a:cubicBezTo>
                    <a:cubicBezTo>
                      <a:pt x="2" y="18"/>
                      <a:pt x="1" y="17"/>
                      <a:pt x="1" y="15"/>
                    </a:cubicBezTo>
                    <a:cubicBezTo>
                      <a:pt x="0" y="14"/>
                      <a:pt x="0" y="13"/>
                      <a:pt x="0" y="11"/>
                    </a:cubicBezTo>
                    <a:cubicBezTo>
                      <a:pt x="0" y="9"/>
                      <a:pt x="0" y="8"/>
                      <a:pt x="1" y="7"/>
                    </a:cubicBezTo>
                    <a:cubicBezTo>
                      <a:pt x="1" y="5"/>
                      <a:pt x="2" y="4"/>
                      <a:pt x="2" y="3"/>
                    </a:cubicBezTo>
                    <a:cubicBezTo>
                      <a:pt x="3" y="2"/>
                      <a:pt x="4" y="2"/>
                      <a:pt x="5" y="1"/>
                    </a:cubicBezTo>
                    <a:cubicBezTo>
                      <a:pt x="6" y="1"/>
                      <a:pt x="8" y="0"/>
                      <a:pt x="9" y="0"/>
                    </a:cubicBezTo>
                    <a:cubicBezTo>
                      <a:pt x="11" y="0"/>
                      <a:pt x="12" y="1"/>
                      <a:pt x="13" y="1"/>
                    </a:cubicBezTo>
                    <a:cubicBezTo>
                      <a:pt x="14" y="2"/>
                      <a:pt x="15" y="2"/>
                      <a:pt x="16" y="3"/>
                    </a:cubicBezTo>
                    <a:cubicBezTo>
                      <a:pt x="17" y="4"/>
                      <a:pt x="17" y="5"/>
                      <a:pt x="17" y="6"/>
                    </a:cubicBezTo>
                    <a:cubicBezTo>
                      <a:pt x="18" y="7"/>
                      <a:pt x="18" y="8"/>
                      <a:pt x="18" y="9"/>
                    </a:cubicBezTo>
                    <a:lnTo>
                      <a:pt x="18" y="10"/>
                    </a:lnTo>
                    <a:close/>
                    <a:moveTo>
                      <a:pt x="13" y="9"/>
                    </a:moveTo>
                    <a:cubicBezTo>
                      <a:pt x="13" y="7"/>
                      <a:pt x="13" y="6"/>
                      <a:pt x="12" y="5"/>
                    </a:cubicBezTo>
                    <a:cubicBezTo>
                      <a:pt x="11" y="4"/>
                      <a:pt x="10" y="4"/>
                      <a:pt x="9" y="4"/>
                    </a:cubicBezTo>
                    <a:cubicBezTo>
                      <a:pt x="8" y="4"/>
                      <a:pt x="8" y="4"/>
                      <a:pt x="7" y="4"/>
                    </a:cubicBezTo>
                    <a:cubicBezTo>
                      <a:pt x="7" y="5"/>
                      <a:pt x="7" y="5"/>
                      <a:pt x="6" y="5"/>
                    </a:cubicBezTo>
                    <a:cubicBezTo>
                      <a:pt x="6" y="6"/>
                      <a:pt x="6"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08" name="Freeform 8920">
                <a:extLst>
                  <a:ext uri="{FF2B5EF4-FFF2-40B4-BE49-F238E27FC236}">
                    <a16:creationId xmlns:a16="http://schemas.microsoft.com/office/drawing/2014/main" id="{ED3E255E-DF12-405A-ACC6-F5FA0AC63437}"/>
                  </a:ext>
                </a:extLst>
              </p:cNvPr>
              <p:cNvSpPr>
                <a:spLocks/>
              </p:cNvSpPr>
              <p:nvPr/>
            </p:nvSpPr>
            <p:spPr bwMode="auto">
              <a:xfrm>
                <a:off x="-2808288" y="4670542"/>
                <a:ext cx="14288" cy="76200"/>
              </a:xfrm>
              <a:custGeom>
                <a:avLst/>
                <a:gdLst>
                  <a:gd name="T0" fmla="*/ 5 w 5"/>
                  <a:gd name="T1" fmla="*/ 28 h 29"/>
                  <a:gd name="T2" fmla="*/ 5 w 5"/>
                  <a:gd name="T3" fmla="*/ 28 h 29"/>
                  <a:gd name="T4" fmla="*/ 5 w 5"/>
                  <a:gd name="T5" fmla="*/ 28 h 29"/>
                  <a:gd name="T6" fmla="*/ 4 w 5"/>
                  <a:gd name="T7" fmla="*/ 29 h 29"/>
                  <a:gd name="T8" fmla="*/ 3 w 5"/>
                  <a:gd name="T9" fmla="*/ 29 h 29"/>
                  <a:gd name="T10" fmla="*/ 1 w 5"/>
                  <a:gd name="T11" fmla="*/ 29 h 29"/>
                  <a:gd name="T12" fmla="*/ 1 w 5"/>
                  <a:gd name="T13" fmla="*/ 28 h 29"/>
                  <a:gd name="T14" fmla="*/ 0 w 5"/>
                  <a:gd name="T15" fmla="*/ 28 h 29"/>
                  <a:gd name="T16" fmla="*/ 0 w 5"/>
                  <a:gd name="T17" fmla="*/ 28 h 29"/>
                  <a:gd name="T18" fmla="*/ 0 w 5"/>
                  <a:gd name="T19" fmla="*/ 1 h 29"/>
                  <a:gd name="T20" fmla="*/ 0 w 5"/>
                  <a:gd name="T21" fmla="*/ 1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5" y="29"/>
                      <a:pt x="4" y="29"/>
                      <a:pt x="4" y="29"/>
                    </a:cubicBezTo>
                    <a:cubicBezTo>
                      <a:pt x="4" y="29"/>
                      <a:pt x="3" y="29"/>
                      <a:pt x="3" y="29"/>
                    </a:cubicBezTo>
                    <a:cubicBezTo>
                      <a:pt x="2" y="29"/>
                      <a:pt x="2" y="29"/>
                      <a:pt x="1" y="29"/>
                    </a:cubicBezTo>
                    <a:cubicBezTo>
                      <a:pt x="1" y="29"/>
                      <a:pt x="1" y="29"/>
                      <a:pt x="1" y="28"/>
                    </a:cubicBezTo>
                    <a:cubicBezTo>
                      <a:pt x="0" y="28"/>
                      <a:pt x="0" y="28"/>
                      <a:pt x="0" y="28"/>
                    </a:cubicBezTo>
                    <a:cubicBezTo>
                      <a:pt x="0" y="28"/>
                      <a:pt x="0" y="28"/>
                      <a:pt x="0" y="28"/>
                    </a:cubicBezTo>
                    <a:cubicBezTo>
                      <a:pt x="0" y="1"/>
                      <a:pt x="0" y="1"/>
                      <a:pt x="0" y="1"/>
                    </a:cubicBezTo>
                    <a:cubicBezTo>
                      <a:pt x="0" y="1"/>
                      <a:pt x="0" y="1"/>
                      <a:pt x="0" y="1"/>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09" name="Freeform 8921">
                <a:extLst>
                  <a:ext uri="{FF2B5EF4-FFF2-40B4-BE49-F238E27FC236}">
                    <a16:creationId xmlns:a16="http://schemas.microsoft.com/office/drawing/2014/main" id="{D5DA2E6E-2020-41B9-B8FB-678439B35376}"/>
                  </a:ext>
                </a:extLst>
              </p:cNvPr>
              <p:cNvSpPr>
                <a:spLocks/>
              </p:cNvSpPr>
              <p:nvPr/>
            </p:nvSpPr>
            <p:spPr bwMode="auto">
              <a:xfrm>
                <a:off x="-2781300" y="4670542"/>
                <a:ext cx="15875" cy="76200"/>
              </a:xfrm>
              <a:custGeom>
                <a:avLst/>
                <a:gdLst>
                  <a:gd name="T0" fmla="*/ 6 w 6"/>
                  <a:gd name="T1" fmla="*/ 28 h 29"/>
                  <a:gd name="T2" fmla="*/ 5 w 6"/>
                  <a:gd name="T3" fmla="*/ 28 h 29"/>
                  <a:gd name="T4" fmla="*/ 5 w 6"/>
                  <a:gd name="T5" fmla="*/ 28 h 29"/>
                  <a:gd name="T6" fmla="*/ 4 w 6"/>
                  <a:gd name="T7" fmla="*/ 29 h 29"/>
                  <a:gd name="T8" fmla="*/ 3 w 6"/>
                  <a:gd name="T9" fmla="*/ 29 h 29"/>
                  <a:gd name="T10" fmla="*/ 2 w 6"/>
                  <a:gd name="T11" fmla="*/ 29 h 29"/>
                  <a:gd name="T12" fmla="*/ 1 w 6"/>
                  <a:gd name="T13" fmla="*/ 28 h 29"/>
                  <a:gd name="T14" fmla="*/ 0 w 6"/>
                  <a:gd name="T15" fmla="*/ 28 h 29"/>
                  <a:gd name="T16" fmla="*/ 0 w 6"/>
                  <a:gd name="T17" fmla="*/ 28 h 29"/>
                  <a:gd name="T18" fmla="*/ 0 w 6"/>
                  <a:gd name="T19" fmla="*/ 1 h 29"/>
                  <a:gd name="T20" fmla="*/ 0 w 6"/>
                  <a:gd name="T21" fmla="*/ 1 h 29"/>
                  <a:gd name="T22" fmla="*/ 1 w 6"/>
                  <a:gd name="T23" fmla="*/ 0 h 29"/>
                  <a:gd name="T24" fmla="*/ 2 w 6"/>
                  <a:gd name="T25" fmla="*/ 0 h 29"/>
                  <a:gd name="T26" fmla="*/ 3 w 6"/>
                  <a:gd name="T27" fmla="*/ 0 h 29"/>
                  <a:gd name="T28" fmla="*/ 4 w 6"/>
                  <a:gd name="T29" fmla="*/ 0 h 29"/>
                  <a:gd name="T30" fmla="*/ 5 w 6"/>
                  <a:gd name="T31" fmla="*/ 0 h 29"/>
                  <a:gd name="T32" fmla="*/ 5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5" y="28"/>
                      <a:pt x="5" y="28"/>
                    </a:cubicBezTo>
                    <a:cubicBezTo>
                      <a:pt x="5" y="28"/>
                      <a:pt x="5" y="28"/>
                      <a:pt x="5" y="28"/>
                    </a:cubicBezTo>
                    <a:cubicBezTo>
                      <a:pt x="5" y="29"/>
                      <a:pt x="5" y="29"/>
                      <a:pt x="4" y="29"/>
                    </a:cubicBezTo>
                    <a:cubicBezTo>
                      <a:pt x="4" y="29"/>
                      <a:pt x="3" y="29"/>
                      <a:pt x="3" y="29"/>
                    </a:cubicBezTo>
                    <a:cubicBezTo>
                      <a:pt x="2" y="29"/>
                      <a:pt x="2" y="29"/>
                      <a:pt x="2" y="29"/>
                    </a:cubicBezTo>
                    <a:cubicBezTo>
                      <a:pt x="1" y="29"/>
                      <a:pt x="1" y="29"/>
                      <a:pt x="1" y="28"/>
                    </a:cubicBezTo>
                    <a:cubicBezTo>
                      <a:pt x="1" y="28"/>
                      <a:pt x="1" y="28"/>
                      <a:pt x="0" y="28"/>
                    </a:cubicBezTo>
                    <a:cubicBezTo>
                      <a:pt x="0" y="28"/>
                      <a:pt x="0" y="28"/>
                      <a:pt x="0" y="28"/>
                    </a:cubicBezTo>
                    <a:cubicBezTo>
                      <a:pt x="0" y="1"/>
                      <a:pt x="0" y="1"/>
                      <a:pt x="0" y="1"/>
                    </a:cubicBezTo>
                    <a:cubicBezTo>
                      <a:pt x="0" y="1"/>
                      <a:pt x="0" y="1"/>
                      <a:pt x="0" y="1"/>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1"/>
                    </a:cubicBezTo>
                    <a:cubicBezTo>
                      <a:pt x="5" y="1"/>
                      <a:pt x="6" y="1"/>
                      <a:pt x="6" y="1"/>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0" name="Freeform 8922">
                <a:extLst>
                  <a:ext uri="{FF2B5EF4-FFF2-40B4-BE49-F238E27FC236}">
                    <a16:creationId xmlns:a16="http://schemas.microsoft.com/office/drawing/2014/main" id="{0A9FAE60-C97F-473C-930A-3FCAE741E8AE}"/>
                  </a:ext>
                </a:extLst>
              </p:cNvPr>
              <p:cNvSpPr>
                <a:spLocks noEditPoints="1"/>
              </p:cNvSpPr>
              <p:nvPr/>
            </p:nvSpPr>
            <p:spPr bwMode="auto">
              <a:xfrm>
                <a:off x="-2754313" y="4692767"/>
                <a:ext cx="50800" cy="53975"/>
              </a:xfrm>
              <a:custGeom>
                <a:avLst/>
                <a:gdLst>
                  <a:gd name="T0" fmla="*/ 19 w 19"/>
                  <a:gd name="T1" fmla="*/ 11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7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1 h 21"/>
                  <a:gd name="T34" fmla="*/ 14 w 19"/>
                  <a:gd name="T35" fmla="*/ 11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1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1"/>
                    </a:moveTo>
                    <a:cubicBezTo>
                      <a:pt x="19" y="12"/>
                      <a:pt x="19" y="13"/>
                      <a:pt x="19" y="15"/>
                    </a:cubicBezTo>
                    <a:cubicBezTo>
                      <a:pt x="18" y="16"/>
                      <a:pt x="17" y="17"/>
                      <a:pt x="17" y="18"/>
                    </a:cubicBezTo>
                    <a:cubicBezTo>
                      <a:pt x="16" y="19"/>
                      <a:pt x="15" y="20"/>
                      <a:pt x="14" y="20"/>
                    </a:cubicBezTo>
                    <a:cubicBezTo>
                      <a:pt x="12" y="21"/>
                      <a:pt x="11" y="21"/>
                      <a:pt x="9" y="21"/>
                    </a:cubicBezTo>
                    <a:cubicBezTo>
                      <a:pt x="7" y="21"/>
                      <a:pt x="6" y="21"/>
                      <a:pt x="5" y="20"/>
                    </a:cubicBezTo>
                    <a:cubicBezTo>
                      <a:pt x="4" y="20"/>
                      <a:pt x="3" y="19"/>
                      <a:pt x="2" y="18"/>
                    </a:cubicBezTo>
                    <a:cubicBezTo>
                      <a:pt x="1" y="17"/>
                      <a:pt x="1" y="16"/>
                      <a:pt x="0" y="15"/>
                    </a:cubicBezTo>
                    <a:cubicBezTo>
                      <a:pt x="0" y="14"/>
                      <a:pt x="0" y="12"/>
                      <a:pt x="0" y="11"/>
                    </a:cubicBezTo>
                    <a:cubicBezTo>
                      <a:pt x="0" y="9"/>
                      <a:pt x="0" y="8"/>
                      <a:pt x="0" y="7"/>
                    </a:cubicBezTo>
                    <a:cubicBezTo>
                      <a:pt x="1" y="5"/>
                      <a:pt x="1" y="4"/>
                      <a:pt x="2" y="3"/>
                    </a:cubicBezTo>
                    <a:cubicBezTo>
                      <a:pt x="3" y="2"/>
                      <a:pt x="4" y="2"/>
                      <a:pt x="5" y="1"/>
                    </a:cubicBezTo>
                    <a:cubicBezTo>
                      <a:pt x="6" y="1"/>
                      <a:pt x="8" y="0"/>
                      <a:pt x="10" y="0"/>
                    </a:cubicBezTo>
                    <a:cubicBezTo>
                      <a:pt x="11" y="0"/>
                      <a:pt x="13" y="1"/>
                      <a:pt x="14" y="1"/>
                    </a:cubicBezTo>
                    <a:cubicBezTo>
                      <a:pt x="15" y="2"/>
                      <a:pt x="16" y="2"/>
                      <a:pt x="17" y="3"/>
                    </a:cubicBezTo>
                    <a:cubicBezTo>
                      <a:pt x="18" y="4"/>
                      <a:pt x="18" y="5"/>
                      <a:pt x="19" y="6"/>
                    </a:cubicBezTo>
                    <a:cubicBezTo>
                      <a:pt x="19" y="7"/>
                      <a:pt x="19" y="9"/>
                      <a:pt x="19" y="11"/>
                    </a:cubicBezTo>
                    <a:close/>
                    <a:moveTo>
                      <a:pt x="14" y="11"/>
                    </a:moveTo>
                    <a:cubicBezTo>
                      <a:pt x="14" y="10"/>
                      <a:pt x="14" y="9"/>
                      <a:pt x="14" y="8"/>
                    </a:cubicBezTo>
                    <a:cubicBezTo>
                      <a:pt x="13" y="7"/>
                      <a:pt x="13" y="7"/>
                      <a:pt x="13" y="6"/>
                    </a:cubicBezTo>
                    <a:cubicBezTo>
                      <a:pt x="13" y="6"/>
                      <a:pt x="12" y="5"/>
                      <a:pt x="12" y="5"/>
                    </a:cubicBezTo>
                    <a:cubicBezTo>
                      <a:pt x="11" y="5"/>
                      <a:pt x="10" y="4"/>
                      <a:pt x="9" y="4"/>
                    </a:cubicBezTo>
                    <a:cubicBezTo>
                      <a:pt x="9" y="4"/>
                      <a:pt x="8" y="5"/>
                      <a:pt x="7" y="5"/>
                    </a:cubicBezTo>
                    <a:cubicBezTo>
                      <a:pt x="7" y="5"/>
                      <a:pt x="6" y="6"/>
                      <a:pt x="6" y="6"/>
                    </a:cubicBezTo>
                    <a:cubicBezTo>
                      <a:pt x="6" y="7"/>
                      <a:pt x="5" y="7"/>
                      <a:pt x="5" y="8"/>
                    </a:cubicBezTo>
                    <a:cubicBezTo>
                      <a:pt x="5" y="9"/>
                      <a:pt x="5" y="10"/>
                      <a:pt x="5" y="11"/>
                    </a:cubicBezTo>
                    <a:cubicBezTo>
                      <a:pt x="5" y="12"/>
                      <a:pt x="5" y="12"/>
                      <a:pt x="5" y="13"/>
                    </a:cubicBezTo>
                    <a:cubicBezTo>
                      <a:pt x="5" y="14"/>
                      <a:pt x="5" y="15"/>
                      <a:pt x="6" y="15"/>
                    </a:cubicBezTo>
                    <a:cubicBezTo>
                      <a:pt x="6" y="16"/>
                      <a:pt x="7" y="16"/>
                      <a:pt x="7" y="16"/>
                    </a:cubicBezTo>
                    <a:cubicBezTo>
                      <a:pt x="8" y="17"/>
                      <a:pt x="8" y="17"/>
                      <a:pt x="9" y="17"/>
                    </a:cubicBezTo>
                    <a:cubicBezTo>
                      <a:pt x="10" y="17"/>
                      <a:pt x="11" y="17"/>
                      <a:pt x="11" y="16"/>
                    </a:cubicBezTo>
                    <a:cubicBezTo>
                      <a:pt x="12" y="16"/>
                      <a:pt x="12" y="16"/>
                      <a:pt x="13" y="15"/>
                    </a:cubicBezTo>
                    <a:cubicBezTo>
                      <a:pt x="13" y="15"/>
                      <a:pt x="13"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1" name="Freeform 8923">
                <a:extLst>
                  <a:ext uri="{FF2B5EF4-FFF2-40B4-BE49-F238E27FC236}">
                    <a16:creationId xmlns:a16="http://schemas.microsoft.com/office/drawing/2014/main" id="{86D81C51-8C2F-4861-A46F-F76EF57CE719}"/>
                  </a:ext>
                </a:extLst>
              </p:cNvPr>
              <p:cNvSpPr>
                <a:spLocks/>
              </p:cNvSpPr>
              <p:nvPr/>
            </p:nvSpPr>
            <p:spPr bwMode="auto">
              <a:xfrm>
                <a:off x="-2698750" y="4694355"/>
                <a:ext cx="80963" cy="52388"/>
              </a:xfrm>
              <a:custGeom>
                <a:avLst/>
                <a:gdLst>
                  <a:gd name="T0" fmla="*/ 30 w 30"/>
                  <a:gd name="T1" fmla="*/ 1 h 20"/>
                  <a:gd name="T2" fmla="*/ 30 w 30"/>
                  <a:gd name="T3" fmla="*/ 1 h 20"/>
                  <a:gd name="T4" fmla="*/ 30 w 30"/>
                  <a:gd name="T5" fmla="*/ 2 h 20"/>
                  <a:gd name="T6" fmla="*/ 25 w 30"/>
                  <a:gd name="T7" fmla="*/ 19 h 20"/>
                  <a:gd name="T8" fmla="*/ 25 w 30"/>
                  <a:gd name="T9" fmla="*/ 19 h 20"/>
                  <a:gd name="T10" fmla="*/ 24 w 30"/>
                  <a:gd name="T11" fmla="*/ 19 h 20"/>
                  <a:gd name="T12" fmla="*/ 23 w 30"/>
                  <a:gd name="T13" fmla="*/ 20 h 20"/>
                  <a:gd name="T14" fmla="*/ 22 w 30"/>
                  <a:gd name="T15" fmla="*/ 20 h 20"/>
                  <a:gd name="T16" fmla="*/ 20 w 30"/>
                  <a:gd name="T17" fmla="*/ 20 h 20"/>
                  <a:gd name="T18" fmla="*/ 19 w 30"/>
                  <a:gd name="T19" fmla="*/ 19 h 20"/>
                  <a:gd name="T20" fmla="*/ 18 w 30"/>
                  <a:gd name="T21" fmla="*/ 19 h 20"/>
                  <a:gd name="T22" fmla="*/ 18 w 30"/>
                  <a:gd name="T23" fmla="*/ 19 h 20"/>
                  <a:gd name="T24" fmla="*/ 15 w 30"/>
                  <a:gd name="T25" fmla="*/ 7 h 20"/>
                  <a:gd name="T26" fmla="*/ 15 w 30"/>
                  <a:gd name="T27" fmla="*/ 7 h 20"/>
                  <a:gd name="T28" fmla="*/ 15 w 30"/>
                  <a:gd name="T29" fmla="*/ 7 h 20"/>
                  <a:gd name="T30" fmla="*/ 12 w 30"/>
                  <a:gd name="T31" fmla="*/ 19 h 20"/>
                  <a:gd name="T32" fmla="*/ 12 w 30"/>
                  <a:gd name="T33" fmla="*/ 19 h 20"/>
                  <a:gd name="T34" fmla="*/ 11 w 30"/>
                  <a:gd name="T35" fmla="*/ 19 h 20"/>
                  <a:gd name="T36" fmla="*/ 10 w 30"/>
                  <a:gd name="T37" fmla="*/ 20 h 20"/>
                  <a:gd name="T38" fmla="*/ 9 w 30"/>
                  <a:gd name="T39" fmla="*/ 20 h 20"/>
                  <a:gd name="T40" fmla="*/ 7 w 30"/>
                  <a:gd name="T41" fmla="*/ 20 h 20"/>
                  <a:gd name="T42" fmla="*/ 6 w 30"/>
                  <a:gd name="T43" fmla="*/ 19 h 20"/>
                  <a:gd name="T44" fmla="*/ 6 w 30"/>
                  <a:gd name="T45" fmla="*/ 19 h 20"/>
                  <a:gd name="T46" fmla="*/ 5 w 30"/>
                  <a:gd name="T47" fmla="*/ 19 h 20"/>
                  <a:gd name="T48" fmla="*/ 1 w 30"/>
                  <a:gd name="T49" fmla="*/ 2 h 20"/>
                  <a:gd name="T50" fmla="*/ 0 w 30"/>
                  <a:gd name="T51" fmla="*/ 1 h 20"/>
                  <a:gd name="T52" fmla="*/ 0 w 30"/>
                  <a:gd name="T53" fmla="*/ 1 h 20"/>
                  <a:gd name="T54" fmla="*/ 0 w 30"/>
                  <a:gd name="T55" fmla="*/ 0 h 20"/>
                  <a:gd name="T56" fmla="*/ 1 w 30"/>
                  <a:gd name="T57" fmla="*/ 0 h 20"/>
                  <a:gd name="T58" fmla="*/ 2 w 30"/>
                  <a:gd name="T59" fmla="*/ 0 h 20"/>
                  <a:gd name="T60" fmla="*/ 3 w 30"/>
                  <a:gd name="T61" fmla="*/ 0 h 20"/>
                  <a:gd name="T62" fmla="*/ 4 w 30"/>
                  <a:gd name="T63" fmla="*/ 0 h 20"/>
                  <a:gd name="T64" fmla="*/ 5 w 30"/>
                  <a:gd name="T65" fmla="*/ 0 h 20"/>
                  <a:gd name="T66" fmla="*/ 5 w 30"/>
                  <a:gd name="T67" fmla="*/ 0 h 20"/>
                  <a:gd name="T68" fmla="*/ 6 w 30"/>
                  <a:gd name="T69" fmla="*/ 1 h 20"/>
                  <a:gd name="T70" fmla="*/ 9 w 30"/>
                  <a:gd name="T71" fmla="*/ 14 h 20"/>
                  <a:gd name="T72" fmla="*/ 9 w 30"/>
                  <a:gd name="T73" fmla="*/ 14 h 20"/>
                  <a:gd name="T74" fmla="*/ 9 w 30"/>
                  <a:gd name="T75" fmla="*/ 14 h 20"/>
                  <a:gd name="T76" fmla="*/ 13 w 30"/>
                  <a:gd name="T77" fmla="*/ 1 h 20"/>
                  <a:gd name="T78" fmla="*/ 13 w 30"/>
                  <a:gd name="T79" fmla="*/ 0 h 20"/>
                  <a:gd name="T80" fmla="*/ 13 w 30"/>
                  <a:gd name="T81" fmla="*/ 0 h 20"/>
                  <a:gd name="T82" fmla="*/ 14 w 30"/>
                  <a:gd name="T83" fmla="*/ 0 h 20"/>
                  <a:gd name="T84" fmla="*/ 15 w 30"/>
                  <a:gd name="T85" fmla="*/ 0 h 20"/>
                  <a:gd name="T86" fmla="*/ 16 w 30"/>
                  <a:gd name="T87" fmla="*/ 0 h 20"/>
                  <a:gd name="T88" fmla="*/ 17 w 30"/>
                  <a:gd name="T89" fmla="*/ 0 h 20"/>
                  <a:gd name="T90" fmla="*/ 18 w 30"/>
                  <a:gd name="T91" fmla="*/ 0 h 20"/>
                  <a:gd name="T92" fmla="*/ 18 w 30"/>
                  <a:gd name="T93" fmla="*/ 1 h 20"/>
                  <a:gd name="T94" fmla="*/ 21 w 30"/>
                  <a:gd name="T95" fmla="*/ 14 h 20"/>
                  <a:gd name="T96" fmla="*/ 21 w 30"/>
                  <a:gd name="T97" fmla="*/ 14 h 20"/>
                  <a:gd name="T98" fmla="*/ 21 w 30"/>
                  <a:gd name="T99" fmla="*/ 14 h 20"/>
                  <a:gd name="T100" fmla="*/ 25 w 30"/>
                  <a:gd name="T101" fmla="*/ 1 h 20"/>
                  <a:gd name="T102" fmla="*/ 25 w 30"/>
                  <a:gd name="T103" fmla="*/ 0 h 20"/>
                  <a:gd name="T104" fmla="*/ 26 w 30"/>
                  <a:gd name="T105" fmla="*/ 0 h 20"/>
                  <a:gd name="T106" fmla="*/ 26 w 30"/>
                  <a:gd name="T107" fmla="*/ 0 h 20"/>
                  <a:gd name="T108" fmla="*/ 28 w 30"/>
                  <a:gd name="T109" fmla="*/ 0 h 20"/>
                  <a:gd name="T110" fmla="*/ 29 w 30"/>
                  <a:gd name="T111" fmla="*/ 0 h 20"/>
                  <a:gd name="T112" fmla="*/ 30 w 30"/>
                  <a:gd name="T113" fmla="*/ 0 h 20"/>
                  <a:gd name="T114" fmla="*/ 30 w 30"/>
                  <a:gd name="T115" fmla="*/ 0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1"/>
                    </a:cubicBezTo>
                    <a:cubicBezTo>
                      <a:pt x="30" y="1"/>
                      <a:pt x="30" y="2"/>
                      <a:pt x="30" y="2"/>
                    </a:cubicBezTo>
                    <a:cubicBezTo>
                      <a:pt x="25" y="19"/>
                      <a:pt x="25" y="19"/>
                      <a:pt x="25" y="19"/>
                    </a:cubicBezTo>
                    <a:cubicBezTo>
                      <a:pt x="25" y="19"/>
                      <a:pt x="25" y="19"/>
                      <a:pt x="25" y="19"/>
                    </a:cubicBezTo>
                    <a:cubicBezTo>
                      <a:pt x="25" y="19"/>
                      <a:pt x="24" y="19"/>
                      <a:pt x="24" y="19"/>
                    </a:cubicBezTo>
                    <a:cubicBezTo>
                      <a:pt x="24" y="20"/>
                      <a:pt x="24" y="20"/>
                      <a:pt x="23" y="20"/>
                    </a:cubicBezTo>
                    <a:cubicBezTo>
                      <a:pt x="23" y="20"/>
                      <a:pt x="22" y="20"/>
                      <a:pt x="22" y="20"/>
                    </a:cubicBezTo>
                    <a:cubicBezTo>
                      <a:pt x="21" y="20"/>
                      <a:pt x="20" y="20"/>
                      <a:pt x="20" y="20"/>
                    </a:cubicBezTo>
                    <a:cubicBezTo>
                      <a:pt x="19" y="20"/>
                      <a:pt x="19" y="19"/>
                      <a:pt x="19" y="19"/>
                    </a:cubicBezTo>
                    <a:cubicBezTo>
                      <a:pt x="19" y="19"/>
                      <a:pt x="18" y="19"/>
                      <a:pt x="18" y="19"/>
                    </a:cubicBezTo>
                    <a:cubicBezTo>
                      <a:pt x="18" y="19"/>
                      <a:pt x="18" y="19"/>
                      <a:pt x="18" y="19"/>
                    </a:cubicBezTo>
                    <a:cubicBezTo>
                      <a:pt x="15" y="7"/>
                      <a:pt x="15" y="7"/>
                      <a:pt x="15" y="7"/>
                    </a:cubicBezTo>
                    <a:cubicBezTo>
                      <a:pt x="15" y="7"/>
                      <a:pt x="15" y="7"/>
                      <a:pt x="15" y="7"/>
                    </a:cubicBezTo>
                    <a:cubicBezTo>
                      <a:pt x="15" y="7"/>
                      <a:pt x="15" y="7"/>
                      <a:pt x="15" y="7"/>
                    </a:cubicBezTo>
                    <a:cubicBezTo>
                      <a:pt x="12" y="19"/>
                      <a:pt x="12" y="19"/>
                      <a:pt x="12" y="19"/>
                    </a:cubicBezTo>
                    <a:cubicBezTo>
                      <a:pt x="12" y="19"/>
                      <a:pt x="12" y="19"/>
                      <a:pt x="12" y="19"/>
                    </a:cubicBezTo>
                    <a:cubicBezTo>
                      <a:pt x="12" y="19"/>
                      <a:pt x="12" y="19"/>
                      <a:pt x="11" y="19"/>
                    </a:cubicBezTo>
                    <a:cubicBezTo>
                      <a:pt x="11" y="20"/>
                      <a:pt x="11" y="20"/>
                      <a:pt x="10" y="20"/>
                    </a:cubicBezTo>
                    <a:cubicBezTo>
                      <a:pt x="10" y="20"/>
                      <a:pt x="9" y="20"/>
                      <a:pt x="9" y="20"/>
                    </a:cubicBezTo>
                    <a:cubicBezTo>
                      <a:pt x="8" y="20"/>
                      <a:pt x="8" y="20"/>
                      <a:pt x="7" y="20"/>
                    </a:cubicBezTo>
                    <a:cubicBezTo>
                      <a:pt x="7" y="20"/>
                      <a:pt x="6" y="19"/>
                      <a:pt x="6" y="19"/>
                    </a:cubicBezTo>
                    <a:cubicBezTo>
                      <a:pt x="6" y="19"/>
                      <a:pt x="6" y="19"/>
                      <a:pt x="6" y="19"/>
                    </a:cubicBezTo>
                    <a:cubicBezTo>
                      <a:pt x="5" y="19"/>
                      <a:pt x="5" y="19"/>
                      <a:pt x="5" y="19"/>
                    </a:cubicBezTo>
                    <a:cubicBezTo>
                      <a:pt x="1" y="2"/>
                      <a:pt x="1" y="2"/>
                      <a:pt x="1" y="2"/>
                    </a:cubicBezTo>
                    <a:cubicBezTo>
                      <a:pt x="0" y="2"/>
                      <a:pt x="0" y="1"/>
                      <a:pt x="0" y="1"/>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6" y="1"/>
                    </a:cubicBezTo>
                    <a:cubicBezTo>
                      <a:pt x="9" y="14"/>
                      <a:pt x="9" y="14"/>
                      <a:pt x="9" y="14"/>
                    </a:cubicBezTo>
                    <a:cubicBezTo>
                      <a:pt x="9" y="14"/>
                      <a:pt x="9" y="14"/>
                      <a:pt x="9" y="14"/>
                    </a:cubicBezTo>
                    <a:cubicBezTo>
                      <a:pt x="9" y="14"/>
                      <a:pt x="9" y="14"/>
                      <a:pt x="9" y="14"/>
                    </a:cubicBezTo>
                    <a:cubicBezTo>
                      <a:pt x="13" y="1"/>
                      <a:pt x="13" y="1"/>
                      <a:pt x="13" y="1"/>
                    </a:cubicBezTo>
                    <a:cubicBezTo>
                      <a:pt x="13" y="0"/>
                      <a:pt x="13" y="0"/>
                      <a:pt x="13" y="0"/>
                    </a:cubicBezTo>
                    <a:cubicBezTo>
                      <a:pt x="13" y="0"/>
                      <a:pt x="13" y="0"/>
                      <a:pt x="13" y="0"/>
                    </a:cubicBezTo>
                    <a:cubicBezTo>
                      <a:pt x="13" y="0"/>
                      <a:pt x="14" y="0"/>
                      <a:pt x="14" y="0"/>
                    </a:cubicBezTo>
                    <a:cubicBezTo>
                      <a:pt x="14" y="0"/>
                      <a:pt x="15" y="0"/>
                      <a:pt x="15" y="0"/>
                    </a:cubicBezTo>
                    <a:cubicBezTo>
                      <a:pt x="16" y="0"/>
                      <a:pt x="16" y="0"/>
                      <a:pt x="16" y="0"/>
                    </a:cubicBezTo>
                    <a:cubicBezTo>
                      <a:pt x="17" y="0"/>
                      <a:pt x="17" y="0"/>
                      <a:pt x="17" y="0"/>
                    </a:cubicBezTo>
                    <a:cubicBezTo>
                      <a:pt x="17" y="0"/>
                      <a:pt x="17" y="0"/>
                      <a:pt x="18" y="0"/>
                    </a:cubicBezTo>
                    <a:cubicBezTo>
                      <a:pt x="18" y="0"/>
                      <a:pt x="18" y="0"/>
                      <a:pt x="18" y="1"/>
                    </a:cubicBezTo>
                    <a:cubicBezTo>
                      <a:pt x="21" y="14"/>
                      <a:pt x="21" y="14"/>
                      <a:pt x="21" y="14"/>
                    </a:cubicBezTo>
                    <a:cubicBezTo>
                      <a:pt x="21" y="14"/>
                      <a:pt x="21" y="14"/>
                      <a:pt x="21" y="14"/>
                    </a:cubicBezTo>
                    <a:cubicBezTo>
                      <a:pt x="21" y="14"/>
                      <a:pt x="21" y="14"/>
                      <a:pt x="21" y="14"/>
                    </a:cubicBezTo>
                    <a:cubicBezTo>
                      <a:pt x="25" y="1"/>
                      <a:pt x="25" y="1"/>
                      <a:pt x="25" y="1"/>
                    </a:cubicBezTo>
                    <a:cubicBezTo>
                      <a:pt x="25" y="0"/>
                      <a:pt x="25" y="0"/>
                      <a:pt x="25" y="0"/>
                    </a:cubicBezTo>
                    <a:cubicBezTo>
                      <a:pt x="25" y="0"/>
                      <a:pt x="25" y="0"/>
                      <a:pt x="26" y="0"/>
                    </a:cubicBezTo>
                    <a:cubicBezTo>
                      <a:pt x="26" y="0"/>
                      <a:pt x="26" y="0"/>
                      <a:pt x="26" y="0"/>
                    </a:cubicBezTo>
                    <a:cubicBezTo>
                      <a:pt x="27" y="0"/>
                      <a:pt x="27" y="0"/>
                      <a:pt x="28" y="0"/>
                    </a:cubicBezTo>
                    <a:cubicBezTo>
                      <a:pt x="28" y="0"/>
                      <a:pt x="28" y="0"/>
                      <a:pt x="29" y="0"/>
                    </a:cubicBezTo>
                    <a:cubicBezTo>
                      <a:pt x="29" y="0"/>
                      <a:pt x="29" y="0"/>
                      <a:pt x="30" y="0"/>
                    </a:cubicBezTo>
                    <a:cubicBezTo>
                      <a:pt x="30" y="0"/>
                      <a:pt x="30" y="0"/>
                      <a:pt x="30" y="0"/>
                    </a:cubicBezTo>
                    <a:cubicBezTo>
                      <a:pt x="30" y="0"/>
                      <a:pt x="30" y="0"/>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2" name="Freeform 8924">
                <a:extLst>
                  <a:ext uri="{FF2B5EF4-FFF2-40B4-BE49-F238E27FC236}">
                    <a16:creationId xmlns:a16="http://schemas.microsoft.com/office/drawing/2014/main" id="{1159CA0A-EDFF-44D7-85E1-AB1AA416BD46}"/>
                  </a:ext>
                </a:extLst>
              </p:cNvPr>
              <p:cNvSpPr>
                <a:spLocks/>
              </p:cNvSpPr>
              <p:nvPr/>
            </p:nvSpPr>
            <p:spPr bwMode="auto">
              <a:xfrm>
                <a:off x="-2582863" y="4676892"/>
                <a:ext cx="82550" cy="69850"/>
              </a:xfrm>
              <a:custGeom>
                <a:avLst/>
                <a:gdLst>
                  <a:gd name="T0" fmla="*/ 31 w 31"/>
                  <a:gd name="T1" fmla="*/ 26 h 27"/>
                  <a:gd name="T2" fmla="*/ 31 w 31"/>
                  <a:gd name="T3" fmla="*/ 26 h 27"/>
                  <a:gd name="T4" fmla="*/ 30 w 31"/>
                  <a:gd name="T5" fmla="*/ 26 h 27"/>
                  <a:gd name="T6" fmla="*/ 30 w 31"/>
                  <a:gd name="T7" fmla="*/ 27 h 27"/>
                  <a:gd name="T8" fmla="*/ 28 w 31"/>
                  <a:gd name="T9" fmla="*/ 27 h 27"/>
                  <a:gd name="T10" fmla="*/ 27 w 31"/>
                  <a:gd name="T11" fmla="*/ 27 h 27"/>
                  <a:gd name="T12" fmla="*/ 26 w 31"/>
                  <a:gd name="T13" fmla="*/ 26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7 w 31"/>
                  <a:gd name="T27" fmla="*/ 26 h 27"/>
                  <a:gd name="T28" fmla="*/ 17 w 31"/>
                  <a:gd name="T29" fmla="*/ 27 h 27"/>
                  <a:gd name="T30" fmla="*/ 15 w 31"/>
                  <a:gd name="T31" fmla="*/ 27 h 27"/>
                  <a:gd name="T32" fmla="*/ 14 w 31"/>
                  <a:gd name="T33" fmla="*/ 27 h 27"/>
                  <a:gd name="T34" fmla="*/ 13 w 31"/>
                  <a:gd name="T35" fmla="*/ 26 h 27"/>
                  <a:gd name="T36" fmla="*/ 13 w 31"/>
                  <a:gd name="T37" fmla="*/ 26 h 27"/>
                  <a:gd name="T38" fmla="*/ 13 w 31"/>
                  <a:gd name="T39" fmla="*/ 26 h 27"/>
                  <a:gd name="T40" fmla="*/ 5 w 31"/>
                  <a:gd name="T41" fmla="*/ 4 h 27"/>
                  <a:gd name="T42" fmla="*/ 5 w 31"/>
                  <a:gd name="T43" fmla="*/ 4 h 27"/>
                  <a:gd name="T44" fmla="*/ 5 w 31"/>
                  <a:gd name="T45" fmla="*/ 26 h 27"/>
                  <a:gd name="T46" fmla="*/ 5 w 31"/>
                  <a:gd name="T47" fmla="*/ 26 h 27"/>
                  <a:gd name="T48" fmla="*/ 5 w 31"/>
                  <a:gd name="T49" fmla="*/ 26 h 27"/>
                  <a:gd name="T50" fmla="*/ 4 w 31"/>
                  <a:gd name="T51" fmla="*/ 27 h 27"/>
                  <a:gd name="T52" fmla="*/ 3 w 31"/>
                  <a:gd name="T53" fmla="*/ 27 h 27"/>
                  <a:gd name="T54" fmla="*/ 1 w 31"/>
                  <a:gd name="T55" fmla="*/ 27 h 27"/>
                  <a:gd name="T56" fmla="*/ 1 w 31"/>
                  <a:gd name="T57" fmla="*/ 26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8 w 31"/>
                  <a:gd name="T73" fmla="*/ 1 h 27"/>
                  <a:gd name="T74" fmla="*/ 9 w 31"/>
                  <a:gd name="T75" fmla="*/ 2 h 27"/>
                  <a:gd name="T76" fmla="*/ 10 w 31"/>
                  <a:gd name="T77" fmla="*/ 3 h 27"/>
                  <a:gd name="T78" fmla="*/ 16 w 31"/>
                  <a:gd name="T79" fmla="*/ 19 h 27"/>
                  <a:gd name="T80" fmla="*/ 16 w 31"/>
                  <a:gd name="T81" fmla="*/ 19 h 27"/>
                  <a:gd name="T82" fmla="*/ 22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0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1" y="26"/>
                      <a:pt x="30" y="26"/>
                    </a:cubicBezTo>
                    <a:cubicBezTo>
                      <a:pt x="30" y="26"/>
                      <a:pt x="30" y="27"/>
                      <a:pt x="30" y="27"/>
                    </a:cubicBezTo>
                    <a:cubicBezTo>
                      <a:pt x="29" y="27"/>
                      <a:pt x="29" y="27"/>
                      <a:pt x="28" y="27"/>
                    </a:cubicBezTo>
                    <a:cubicBezTo>
                      <a:pt x="28" y="27"/>
                      <a:pt x="27" y="27"/>
                      <a:pt x="27" y="27"/>
                    </a:cubicBezTo>
                    <a:cubicBezTo>
                      <a:pt x="27" y="27"/>
                      <a:pt x="27" y="26"/>
                      <a:pt x="26" y="26"/>
                    </a:cubicBezTo>
                    <a:cubicBezTo>
                      <a:pt x="26" y="26"/>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8" y="26"/>
                      <a:pt x="17" y="26"/>
                    </a:cubicBezTo>
                    <a:cubicBezTo>
                      <a:pt x="17" y="27"/>
                      <a:pt x="17" y="27"/>
                      <a:pt x="17" y="27"/>
                    </a:cubicBezTo>
                    <a:cubicBezTo>
                      <a:pt x="16" y="27"/>
                      <a:pt x="16" y="27"/>
                      <a:pt x="15" y="27"/>
                    </a:cubicBezTo>
                    <a:cubicBezTo>
                      <a:pt x="15" y="27"/>
                      <a:pt x="15" y="27"/>
                      <a:pt x="14" y="27"/>
                    </a:cubicBezTo>
                    <a:cubicBezTo>
                      <a:pt x="14" y="27"/>
                      <a:pt x="14" y="26"/>
                      <a:pt x="13" y="26"/>
                    </a:cubicBezTo>
                    <a:cubicBezTo>
                      <a:pt x="13" y="26"/>
                      <a:pt x="13" y="26"/>
                      <a:pt x="13" y="26"/>
                    </a:cubicBezTo>
                    <a:cubicBezTo>
                      <a:pt x="13" y="26"/>
                      <a:pt x="13" y="26"/>
                      <a:pt x="13" y="26"/>
                    </a:cubicBezTo>
                    <a:cubicBezTo>
                      <a:pt x="5" y="4"/>
                      <a:pt x="5" y="4"/>
                      <a:pt x="5" y="4"/>
                    </a:cubicBezTo>
                    <a:cubicBezTo>
                      <a:pt x="5" y="4"/>
                      <a:pt x="5" y="4"/>
                      <a:pt x="5" y="4"/>
                    </a:cubicBezTo>
                    <a:cubicBezTo>
                      <a:pt x="5" y="26"/>
                      <a:pt x="5" y="26"/>
                      <a:pt x="5" y="26"/>
                    </a:cubicBezTo>
                    <a:cubicBezTo>
                      <a:pt x="5" y="26"/>
                      <a:pt x="5" y="26"/>
                      <a:pt x="5" y="26"/>
                    </a:cubicBezTo>
                    <a:cubicBezTo>
                      <a:pt x="5" y="26"/>
                      <a:pt x="5" y="26"/>
                      <a:pt x="5" y="26"/>
                    </a:cubicBezTo>
                    <a:cubicBezTo>
                      <a:pt x="4" y="26"/>
                      <a:pt x="4" y="27"/>
                      <a:pt x="4" y="27"/>
                    </a:cubicBezTo>
                    <a:cubicBezTo>
                      <a:pt x="4" y="27"/>
                      <a:pt x="3" y="27"/>
                      <a:pt x="3" y="27"/>
                    </a:cubicBezTo>
                    <a:cubicBezTo>
                      <a:pt x="2" y="27"/>
                      <a:pt x="2" y="27"/>
                      <a:pt x="1" y="27"/>
                    </a:cubicBezTo>
                    <a:cubicBezTo>
                      <a:pt x="1" y="27"/>
                      <a:pt x="1" y="26"/>
                      <a:pt x="1" y="26"/>
                    </a:cubicBezTo>
                    <a:cubicBezTo>
                      <a:pt x="0" y="26"/>
                      <a:pt x="0" y="26"/>
                      <a:pt x="0" y="26"/>
                    </a:cubicBezTo>
                    <a:cubicBezTo>
                      <a:pt x="0" y="26"/>
                      <a:pt x="0" y="26"/>
                      <a:pt x="0" y="26"/>
                    </a:cubicBezTo>
                    <a:cubicBezTo>
                      <a:pt x="0" y="2"/>
                      <a:pt x="0" y="2"/>
                      <a:pt x="0" y="2"/>
                    </a:cubicBezTo>
                    <a:cubicBezTo>
                      <a:pt x="0" y="1"/>
                      <a:pt x="0" y="1"/>
                      <a:pt x="1" y="1"/>
                    </a:cubicBezTo>
                    <a:cubicBezTo>
                      <a:pt x="1" y="0"/>
                      <a:pt x="2" y="0"/>
                      <a:pt x="2" y="0"/>
                    </a:cubicBezTo>
                    <a:cubicBezTo>
                      <a:pt x="6" y="0"/>
                      <a:pt x="6" y="0"/>
                      <a:pt x="6" y="0"/>
                    </a:cubicBezTo>
                    <a:cubicBezTo>
                      <a:pt x="6" y="0"/>
                      <a:pt x="7" y="0"/>
                      <a:pt x="7" y="0"/>
                    </a:cubicBezTo>
                    <a:cubicBezTo>
                      <a:pt x="8" y="0"/>
                      <a:pt x="8" y="0"/>
                      <a:pt x="8" y="1"/>
                    </a:cubicBezTo>
                    <a:cubicBezTo>
                      <a:pt x="9" y="1"/>
                      <a:pt x="9" y="1"/>
                      <a:pt x="9" y="2"/>
                    </a:cubicBezTo>
                    <a:cubicBezTo>
                      <a:pt x="9" y="2"/>
                      <a:pt x="10" y="3"/>
                      <a:pt x="10" y="3"/>
                    </a:cubicBezTo>
                    <a:cubicBezTo>
                      <a:pt x="16" y="19"/>
                      <a:pt x="16" y="19"/>
                      <a:pt x="16" y="19"/>
                    </a:cubicBezTo>
                    <a:cubicBezTo>
                      <a:pt x="16" y="19"/>
                      <a:pt x="16" y="19"/>
                      <a:pt x="16" y="19"/>
                    </a:cubicBezTo>
                    <a:cubicBezTo>
                      <a:pt x="22" y="3"/>
                      <a:pt x="22" y="3"/>
                      <a:pt x="22" y="3"/>
                    </a:cubicBezTo>
                    <a:cubicBezTo>
                      <a:pt x="22" y="3"/>
                      <a:pt x="22" y="2"/>
                      <a:pt x="22" y="2"/>
                    </a:cubicBezTo>
                    <a:cubicBezTo>
                      <a:pt x="22" y="1"/>
                      <a:pt x="23" y="1"/>
                      <a:pt x="23" y="1"/>
                    </a:cubicBezTo>
                    <a:cubicBezTo>
                      <a:pt x="23" y="0"/>
                      <a:pt x="23" y="0"/>
                      <a:pt x="24" y="0"/>
                    </a:cubicBezTo>
                    <a:cubicBezTo>
                      <a:pt x="24" y="0"/>
                      <a:pt x="25" y="0"/>
                      <a:pt x="25" y="0"/>
                    </a:cubicBezTo>
                    <a:cubicBezTo>
                      <a:pt x="29" y="0"/>
                      <a:pt x="29" y="0"/>
                      <a:pt x="29" y="0"/>
                    </a:cubicBezTo>
                    <a:cubicBezTo>
                      <a:pt x="29" y="0"/>
                      <a:pt x="30" y="0"/>
                      <a:pt x="30" y="0"/>
                    </a:cubicBezTo>
                    <a:cubicBezTo>
                      <a:pt x="30" y="0"/>
                      <a:pt x="30" y="0"/>
                      <a:pt x="30" y="1"/>
                    </a:cubicBezTo>
                    <a:cubicBezTo>
                      <a:pt x="31"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3" name="Freeform 8925">
                <a:extLst>
                  <a:ext uri="{FF2B5EF4-FFF2-40B4-BE49-F238E27FC236}">
                    <a16:creationId xmlns:a16="http://schemas.microsoft.com/office/drawing/2014/main" id="{73A0525E-BFFB-4F83-8044-36AF163F2EFD}"/>
                  </a:ext>
                </a:extLst>
              </p:cNvPr>
              <p:cNvSpPr>
                <a:spLocks noEditPoints="1"/>
              </p:cNvSpPr>
              <p:nvPr/>
            </p:nvSpPr>
            <p:spPr bwMode="auto">
              <a:xfrm>
                <a:off x="-2489200" y="4692767"/>
                <a:ext cx="47625" cy="53975"/>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3"/>
                      <a:pt x="6" y="14"/>
                    </a:cubicBezTo>
                    <a:cubicBezTo>
                      <a:pt x="6" y="15"/>
                      <a:pt x="6" y="15"/>
                      <a:pt x="7" y="16"/>
                    </a:cubicBezTo>
                    <a:cubicBezTo>
                      <a:pt x="7" y="16"/>
                      <a:pt x="8" y="17"/>
                      <a:pt x="8" y="17"/>
                    </a:cubicBezTo>
                    <a:cubicBezTo>
                      <a:pt x="9" y="17"/>
                      <a:pt x="10" y="17"/>
                      <a:pt x="11" y="17"/>
                    </a:cubicBezTo>
                    <a:cubicBezTo>
                      <a:pt x="11"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19"/>
                      <a:pt x="17" y="20"/>
                    </a:cubicBezTo>
                    <a:cubicBezTo>
                      <a:pt x="17" y="20"/>
                      <a:pt x="17" y="20"/>
                      <a:pt x="16" y="20"/>
                    </a:cubicBezTo>
                    <a:cubicBezTo>
                      <a:pt x="16" y="20"/>
                      <a:pt x="15" y="20"/>
                      <a:pt x="15" y="20"/>
                    </a:cubicBezTo>
                    <a:cubicBezTo>
                      <a:pt x="14" y="21"/>
                      <a:pt x="13" y="21"/>
                      <a:pt x="13" y="21"/>
                    </a:cubicBezTo>
                    <a:cubicBezTo>
                      <a:pt x="12" y="21"/>
                      <a:pt x="11" y="21"/>
                      <a:pt x="10" y="21"/>
                    </a:cubicBezTo>
                    <a:cubicBezTo>
                      <a:pt x="8"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2" y="1"/>
                      <a:pt x="14" y="1"/>
                    </a:cubicBezTo>
                    <a:cubicBezTo>
                      <a:pt x="15" y="2"/>
                      <a:pt x="16"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4" name="Freeform 8926">
                <a:extLst>
                  <a:ext uri="{FF2B5EF4-FFF2-40B4-BE49-F238E27FC236}">
                    <a16:creationId xmlns:a16="http://schemas.microsoft.com/office/drawing/2014/main" id="{AE2A7A22-E20D-4741-88AE-E76A735F68E2}"/>
                  </a:ext>
                </a:extLst>
              </p:cNvPr>
              <p:cNvSpPr>
                <a:spLocks noEditPoints="1"/>
              </p:cNvSpPr>
              <p:nvPr/>
            </p:nvSpPr>
            <p:spPr bwMode="auto">
              <a:xfrm>
                <a:off x="-2433638" y="4670542"/>
                <a:ext cx="50800" cy="76200"/>
              </a:xfrm>
              <a:custGeom>
                <a:avLst/>
                <a:gdLst>
                  <a:gd name="T0" fmla="*/ 19 w 19"/>
                  <a:gd name="T1" fmla="*/ 28 h 29"/>
                  <a:gd name="T2" fmla="*/ 19 w 19"/>
                  <a:gd name="T3" fmla="*/ 28 h 29"/>
                  <a:gd name="T4" fmla="*/ 18 w 19"/>
                  <a:gd name="T5" fmla="*/ 28 h 29"/>
                  <a:gd name="T6" fmla="*/ 18 w 19"/>
                  <a:gd name="T7" fmla="*/ 29 h 29"/>
                  <a:gd name="T8" fmla="*/ 17 w 19"/>
                  <a:gd name="T9" fmla="*/ 29 h 29"/>
                  <a:gd name="T10" fmla="*/ 16 w 19"/>
                  <a:gd name="T11" fmla="*/ 29 h 29"/>
                  <a:gd name="T12" fmla="*/ 15 w 19"/>
                  <a:gd name="T13" fmla="*/ 28 h 29"/>
                  <a:gd name="T14" fmla="*/ 15 w 19"/>
                  <a:gd name="T15" fmla="*/ 28 h 29"/>
                  <a:gd name="T16" fmla="*/ 14 w 19"/>
                  <a:gd name="T17" fmla="*/ 28 h 29"/>
                  <a:gd name="T18" fmla="*/ 14 w 19"/>
                  <a:gd name="T19" fmla="*/ 26 h 29"/>
                  <a:gd name="T20" fmla="*/ 11 w 19"/>
                  <a:gd name="T21" fmla="*/ 28 h 29"/>
                  <a:gd name="T22" fmla="*/ 8 w 19"/>
                  <a:gd name="T23" fmla="*/ 29 h 29"/>
                  <a:gd name="T24" fmla="*/ 5 w 19"/>
                  <a:gd name="T25" fmla="*/ 28 h 29"/>
                  <a:gd name="T26" fmla="*/ 2 w 19"/>
                  <a:gd name="T27" fmla="*/ 26 h 29"/>
                  <a:gd name="T28" fmla="*/ 1 w 19"/>
                  <a:gd name="T29" fmla="*/ 23 h 29"/>
                  <a:gd name="T30" fmla="*/ 0 w 19"/>
                  <a:gd name="T31" fmla="*/ 19 h 29"/>
                  <a:gd name="T32" fmla="*/ 1 w 19"/>
                  <a:gd name="T33" fmla="*/ 15 h 29"/>
                  <a:gd name="T34" fmla="*/ 3 w 19"/>
                  <a:gd name="T35" fmla="*/ 11 h 29"/>
                  <a:gd name="T36" fmla="*/ 5 w 19"/>
                  <a:gd name="T37" fmla="*/ 9 h 29"/>
                  <a:gd name="T38" fmla="*/ 8 w 19"/>
                  <a:gd name="T39" fmla="*/ 8 h 29"/>
                  <a:gd name="T40" fmla="*/ 11 w 19"/>
                  <a:gd name="T41" fmla="*/ 9 h 29"/>
                  <a:gd name="T42" fmla="*/ 14 w 19"/>
                  <a:gd name="T43" fmla="*/ 11 h 29"/>
                  <a:gd name="T44" fmla="*/ 14 w 19"/>
                  <a:gd name="T45" fmla="*/ 1 h 29"/>
                  <a:gd name="T46" fmla="*/ 14 w 19"/>
                  <a:gd name="T47" fmla="*/ 1 h 29"/>
                  <a:gd name="T48" fmla="*/ 14 w 19"/>
                  <a:gd name="T49" fmla="*/ 0 h 29"/>
                  <a:gd name="T50" fmla="*/ 15 w 19"/>
                  <a:gd name="T51" fmla="*/ 0 h 29"/>
                  <a:gd name="T52" fmla="*/ 16 w 19"/>
                  <a:gd name="T53" fmla="*/ 0 h 29"/>
                  <a:gd name="T54" fmla="*/ 18 w 19"/>
                  <a:gd name="T55" fmla="*/ 0 h 29"/>
                  <a:gd name="T56" fmla="*/ 18 w 19"/>
                  <a:gd name="T57" fmla="*/ 0 h 29"/>
                  <a:gd name="T58" fmla="*/ 19 w 19"/>
                  <a:gd name="T59" fmla="*/ 1 h 29"/>
                  <a:gd name="T60" fmla="*/ 19 w 19"/>
                  <a:gd name="T61" fmla="*/ 1 h 29"/>
                  <a:gd name="T62" fmla="*/ 19 w 19"/>
                  <a:gd name="T63" fmla="*/ 28 h 29"/>
                  <a:gd name="T64" fmla="*/ 14 w 19"/>
                  <a:gd name="T65" fmla="*/ 16 h 29"/>
                  <a:gd name="T66" fmla="*/ 12 w 19"/>
                  <a:gd name="T67" fmla="*/ 13 h 29"/>
                  <a:gd name="T68" fmla="*/ 9 w 19"/>
                  <a:gd name="T69" fmla="*/ 13 h 29"/>
                  <a:gd name="T70" fmla="*/ 8 w 19"/>
                  <a:gd name="T71" fmla="*/ 13 h 29"/>
                  <a:gd name="T72" fmla="*/ 7 w 19"/>
                  <a:gd name="T73" fmla="*/ 15 h 29"/>
                  <a:gd name="T74" fmla="*/ 6 w 19"/>
                  <a:gd name="T75" fmla="*/ 16 h 29"/>
                  <a:gd name="T76" fmla="*/ 6 w 19"/>
                  <a:gd name="T77" fmla="*/ 19 h 29"/>
                  <a:gd name="T78" fmla="*/ 6 w 19"/>
                  <a:gd name="T79" fmla="*/ 21 h 29"/>
                  <a:gd name="T80" fmla="*/ 6 w 19"/>
                  <a:gd name="T81" fmla="*/ 23 h 29"/>
                  <a:gd name="T82" fmla="*/ 8 w 19"/>
                  <a:gd name="T83" fmla="*/ 24 h 29"/>
                  <a:gd name="T84" fmla="*/ 9 w 19"/>
                  <a:gd name="T85" fmla="*/ 25 h 29"/>
                  <a:gd name="T86" fmla="*/ 10 w 19"/>
                  <a:gd name="T87" fmla="*/ 24 h 29"/>
                  <a:gd name="T88" fmla="*/ 11 w 19"/>
                  <a:gd name="T89" fmla="*/ 24 h 29"/>
                  <a:gd name="T90" fmla="*/ 12 w 19"/>
                  <a:gd name="T91" fmla="*/ 23 h 29"/>
                  <a:gd name="T92" fmla="*/ 14 w 19"/>
                  <a:gd name="T93" fmla="*/ 22 h 29"/>
                  <a:gd name="T94" fmla="*/ 14 w 19"/>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9">
                    <a:moveTo>
                      <a:pt x="19" y="28"/>
                    </a:moveTo>
                    <a:cubicBezTo>
                      <a:pt x="19" y="28"/>
                      <a:pt x="19" y="28"/>
                      <a:pt x="19" y="28"/>
                    </a:cubicBezTo>
                    <a:cubicBezTo>
                      <a:pt x="19" y="28"/>
                      <a:pt x="19" y="28"/>
                      <a:pt x="18" y="28"/>
                    </a:cubicBezTo>
                    <a:cubicBezTo>
                      <a:pt x="18" y="29"/>
                      <a:pt x="18" y="29"/>
                      <a:pt x="18" y="29"/>
                    </a:cubicBezTo>
                    <a:cubicBezTo>
                      <a:pt x="17" y="29"/>
                      <a:pt x="17" y="29"/>
                      <a:pt x="17" y="29"/>
                    </a:cubicBezTo>
                    <a:cubicBezTo>
                      <a:pt x="16" y="29"/>
                      <a:pt x="16" y="29"/>
                      <a:pt x="16" y="29"/>
                    </a:cubicBezTo>
                    <a:cubicBezTo>
                      <a:pt x="15" y="29"/>
                      <a:pt x="15" y="29"/>
                      <a:pt x="15" y="28"/>
                    </a:cubicBezTo>
                    <a:cubicBezTo>
                      <a:pt x="15" y="28"/>
                      <a:pt x="15" y="28"/>
                      <a:pt x="15" y="28"/>
                    </a:cubicBezTo>
                    <a:cubicBezTo>
                      <a:pt x="14" y="28"/>
                      <a:pt x="14" y="28"/>
                      <a:pt x="14" y="28"/>
                    </a:cubicBezTo>
                    <a:cubicBezTo>
                      <a:pt x="14" y="26"/>
                      <a:pt x="14" y="26"/>
                      <a:pt x="14" y="26"/>
                    </a:cubicBezTo>
                    <a:cubicBezTo>
                      <a:pt x="14" y="27"/>
                      <a:pt x="13" y="28"/>
                      <a:pt x="11" y="28"/>
                    </a:cubicBezTo>
                    <a:cubicBezTo>
                      <a:pt x="10" y="29"/>
                      <a:pt x="9" y="29"/>
                      <a:pt x="8" y="29"/>
                    </a:cubicBezTo>
                    <a:cubicBezTo>
                      <a:pt x="7" y="29"/>
                      <a:pt x="6" y="29"/>
                      <a:pt x="5" y="28"/>
                    </a:cubicBezTo>
                    <a:cubicBezTo>
                      <a:pt x="4" y="28"/>
                      <a:pt x="3" y="27"/>
                      <a:pt x="2" y="26"/>
                    </a:cubicBezTo>
                    <a:cubicBezTo>
                      <a:pt x="2" y="25"/>
                      <a:pt x="1" y="24"/>
                      <a:pt x="1" y="23"/>
                    </a:cubicBezTo>
                    <a:cubicBezTo>
                      <a:pt x="1" y="22"/>
                      <a:pt x="0" y="20"/>
                      <a:pt x="0" y="19"/>
                    </a:cubicBezTo>
                    <a:cubicBezTo>
                      <a:pt x="0" y="17"/>
                      <a:pt x="1" y="16"/>
                      <a:pt x="1" y="15"/>
                    </a:cubicBezTo>
                    <a:cubicBezTo>
                      <a:pt x="1" y="13"/>
                      <a:pt x="2" y="12"/>
                      <a:pt x="3" y="11"/>
                    </a:cubicBezTo>
                    <a:cubicBezTo>
                      <a:pt x="3" y="10"/>
                      <a:pt x="4" y="10"/>
                      <a:pt x="5" y="9"/>
                    </a:cubicBezTo>
                    <a:cubicBezTo>
                      <a:pt x="6" y="9"/>
                      <a:pt x="7" y="8"/>
                      <a:pt x="8" y="8"/>
                    </a:cubicBezTo>
                    <a:cubicBezTo>
                      <a:pt x="9" y="8"/>
                      <a:pt x="10" y="9"/>
                      <a:pt x="11" y="9"/>
                    </a:cubicBezTo>
                    <a:cubicBezTo>
                      <a:pt x="12" y="9"/>
                      <a:pt x="13" y="10"/>
                      <a:pt x="14" y="11"/>
                    </a:cubicBezTo>
                    <a:cubicBezTo>
                      <a:pt x="14" y="1"/>
                      <a:pt x="14" y="1"/>
                      <a:pt x="14" y="1"/>
                    </a:cubicBezTo>
                    <a:cubicBezTo>
                      <a:pt x="14" y="1"/>
                      <a:pt x="14" y="1"/>
                      <a:pt x="14" y="1"/>
                    </a:cubicBezTo>
                    <a:cubicBezTo>
                      <a:pt x="14" y="1"/>
                      <a:pt x="14" y="0"/>
                      <a:pt x="14" y="0"/>
                    </a:cubicBezTo>
                    <a:cubicBezTo>
                      <a:pt x="14" y="0"/>
                      <a:pt x="15" y="0"/>
                      <a:pt x="15" y="0"/>
                    </a:cubicBezTo>
                    <a:cubicBezTo>
                      <a:pt x="15" y="0"/>
                      <a:pt x="16" y="0"/>
                      <a:pt x="16" y="0"/>
                    </a:cubicBezTo>
                    <a:cubicBezTo>
                      <a:pt x="17" y="0"/>
                      <a:pt x="17" y="0"/>
                      <a:pt x="18" y="0"/>
                    </a:cubicBezTo>
                    <a:cubicBezTo>
                      <a:pt x="18" y="0"/>
                      <a:pt x="18" y="0"/>
                      <a:pt x="18" y="0"/>
                    </a:cubicBezTo>
                    <a:cubicBezTo>
                      <a:pt x="18" y="0"/>
                      <a:pt x="19" y="1"/>
                      <a:pt x="19" y="1"/>
                    </a:cubicBezTo>
                    <a:cubicBezTo>
                      <a:pt x="19" y="1"/>
                      <a:pt x="19" y="1"/>
                      <a:pt x="19" y="1"/>
                    </a:cubicBezTo>
                    <a:lnTo>
                      <a:pt x="19" y="28"/>
                    </a:lnTo>
                    <a:close/>
                    <a:moveTo>
                      <a:pt x="14" y="16"/>
                    </a:moveTo>
                    <a:cubicBezTo>
                      <a:pt x="13" y="15"/>
                      <a:pt x="12" y="14"/>
                      <a:pt x="12" y="13"/>
                    </a:cubicBezTo>
                    <a:cubicBezTo>
                      <a:pt x="11" y="13"/>
                      <a:pt x="10" y="13"/>
                      <a:pt x="9" y="13"/>
                    </a:cubicBezTo>
                    <a:cubicBezTo>
                      <a:pt x="9" y="13"/>
                      <a:pt x="8" y="13"/>
                      <a:pt x="8" y="13"/>
                    </a:cubicBezTo>
                    <a:cubicBezTo>
                      <a:pt x="7" y="14"/>
                      <a:pt x="7" y="14"/>
                      <a:pt x="7" y="15"/>
                    </a:cubicBezTo>
                    <a:cubicBezTo>
                      <a:pt x="6" y="15"/>
                      <a:pt x="6" y="16"/>
                      <a:pt x="6" y="16"/>
                    </a:cubicBezTo>
                    <a:cubicBezTo>
                      <a:pt x="6" y="17"/>
                      <a:pt x="6" y="18"/>
                      <a:pt x="6" y="19"/>
                    </a:cubicBezTo>
                    <a:cubicBezTo>
                      <a:pt x="6" y="19"/>
                      <a:pt x="6" y="20"/>
                      <a:pt x="6" y="21"/>
                    </a:cubicBezTo>
                    <a:cubicBezTo>
                      <a:pt x="6" y="22"/>
                      <a:pt x="6" y="22"/>
                      <a:pt x="6" y="23"/>
                    </a:cubicBezTo>
                    <a:cubicBezTo>
                      <a:pt x="7" y="23"/>
                      <a:pt x="7" y="24"/>
                      <a:pt x="8" y="24"/>
                    </a:cubicBezTo>
                    <a:cubicBezTo>
                      <a:pt x="8" y="24"/>
                      <a:pt x="9" y="25"/>
                      <a:pt x="9" y="25"/>
                    </a:cubicBezTo>
                    <a:cubicBezTo>
                      <a:pt x="10" y="25"/>
                      <a:pt x="10" y="25"/>
                      <a:pt x="10" y="24"/>
                    </a:cubicBezTo>
                    <a:cubicBezTo>
                      <a:pt x="11" y="24"/>
                      <a:pt x="11" y="24"/>
                      <a:pt x="11" y="24"/>
                    </a:cubicBezTo>
                    <a:cubicBezTo>
                      <a:pt x="12" y="24"/>
                      <a:pt x="12" y="23"/>
                      <a:pt x="12" y="23"/>
                    </a:cubicBezTo>
                    <a:cubicBezTo>
                      <a:pt x="13" y="23"/>
                      <a:pt x="13" y="22"/>
                      <a:pt x="14" y="22"/>
                    </a:cubicBezTo>
                    <a:lnTo>
                      <a:pt x="14"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5" name="Freeform 8927">
                <a:extLst>
                  <a:ext uri="{FF2B5EF4-FFF2-40B4-BE49-F238E27FC236}">
                    <a16:creationId xmlns:a16="http://schemas.microsoft.com/office/drawing/2014/main" id="{390989D9-225C-43B5-9264-AF3976FDFC8A}"/>
                  </a:ext>
                </a:extLst>
              </p:cNvPr>
              <p:cNvSpPr>
                <a:spLocks noEditPoints="1"/>
              </p:cNvSpPr>
              <p:nvPr/>
            </p:nvSpPr>
            <p:spPr bwMode="auto">
              <a:xfrm>
                <a:off x="-2370138" y="4673717"/>
                <a:ext cx="15875" cy="73025"/>
              </a:xfrm>
              <a:custGeom>
                <a:avLst/>
                <a:gdLst>
                  <a:gd name="T0" fmla="*/ 6 w 6"/>
                  <a:gd name="T1" fmla="*/ 2 h 28"/>
                  <a:gd name="T2" fmla="*/ 5 w 6"/>
                  <a:gd name="T3" fmla="*/ 5 h 28"/>
                  <a:gd name="T4" fmla="*/ 3 w 6"/>
                  <a:gd name="T5" fmla="*/ 5 h 28"/>
                  <a:gd name="T6" fmla="*/ 0 w 6"/>
                  <a:gd name="T7" fmla="*/ 5 h 28"/>
                  <a:gd name="T8" fmla="*/ 0 w 6"/>
                  <a:gd name="T9" fmla="*/ 2 h 28"/>
                  <a:gd name="T10" fmla="*/ 0 w 6"/>
                  <a:gd name="T11" fmla="*/ 0 h 28"/>
                  <a:gd name="T12" fmla="*/ 3 w 6"/>
                  <a:gd name="T13" fmla="*/ 0 h 28"/>
                  <a:gd name="T14" fmla="*/ 5 w 6"/>
                  <a:gd name="T15" fmla="*/ 0 h 28"/>
                  <a:gd name="T16" fmla="*/ 6 w 6"/>
                  <a:gd name="T17" fmla="*/ 2 h 28"/>
                  <a:gd name="T18" fmla="*/ 5 w 6"/>
                  <a:gd name="T19" fmla="*/ 27 h 28"/>
                  <a:gd name="T20" fmla="*/ 5 w 6"/>
                  <a:gd name="T21" fmla="*/ 27 h 28"/>
                  <a:gd name="T22" fmla="*/ 5 w 6"/>
                  <a:gd name="T23" fmla="*/ 27 h 28"/>
                  <a:gd name="T24" fmla="*/ 4 w 6"/>
                  <a:gd name="T25" fmla="*/ 28 h 28"/>
                  <a:gd name="T26" fmla="*/ 3 w 6"/>
                  <a:gd name="T27" fmla="*/ 28 h 28"/>
                  <a:gd name="T28" fmla="*/ 1 w 6"/>
                  <a:gd name="T29" fmla="*/ 28 h 28"/>
                  <a:gd name="T30" fmla="*/ 1 w 6"/>
                  <a:gd name="T31" fmla="*/ 27 h 28"/>
                  <a:gd name="T32" fmla="*/ 0 w 6"/>
                  <a:gd name="T33" fmla="*/ 27 h 28"/>
                  <a:gd name="T34" fmla="*/ 0 w 6"/>
                  <a:gd name="T35" fmla="*/ 27 h 28"/>
                  <a:gd name="T36" fmla="*/ 0 w 6"/>
                  <a:gd name="T37" fmla="*/ 9 h 28"/>
                  <a:gd name="T38" fmla="*/ 0 w 6"/>
                  <a:gd name="T39" fmla="*/ 8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8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3"/>
                      <a:pt x="5" y="4"/>
                      <a:pt x="5" y="5"/>
                    </a:cubicBezTo>
                    <a:cubicBezTo>
                      <a:pt x="4" y="5"/>
                      <a:pt x="4" y="5"/>
                      <a:pt x="3" y="5"/>
                    </a:cubicBezTo>
                    <a:cubicBezTo>
                      <a:pt x="1" y="5"/>
                      <a:pt x="1" y="5"/>
                      <a:pt x="0" y="5"/>
                    </a:cubicBezTo>
                    <a:cubicBezTo>
                      <a:pt x="0" y="4"/>
                      <a:pt x="0" y="3"/>
                      <a:pt x="0" y="2"/>
                    </a:cubicBezTo>
                    <a:cubicBezTo>
                      <a:pt x="0" y="1"/>
                      <a:pt x="0" y="1"/>
                      <a:pt x="0" y="0"/>
                    </a:cubicBezTo>
                    <a:cubicBezTo>
                      <a:pt x="1" y="0"/>
                      <a:pt x="1" y="0"/>
                      <a:pt x="3" y="0"/>
                    </a:cubicBezTo>
                    <a:cubicBezTo>
                      <a:pt x="4" y="0"/>
                      <a:pt x="5" y="0"/>
                      <a:pt x="5" y="0"/>
                    </a:cubicBezTo>
                    <a:cubicBezTo>
                      <a:pt x="5" y="1"/>
                      <a:pt x="6" y="1"/>
                      <a:pt x="6" y="2"/>
                    </a:cubicBezTo>
                    <a:close/>
                    <a:moveTo>
                      <a:pt x="5" y="27"/>
                    </a:moveTo>
                    <a:cubicBezTo>
                      <a:pt x="5" y="27"/>
                      <a:pt x="5" y="27"/>
                      <a:pt x="5" y="27"/>
                    </a:cubicBezTo>
                    <a:cubicBezTo>
                      <a:pt x="5" y="27"/>
                      <a:pt x="5" y="27"/>
                      <a:pt x="5" y="27"/>
                    </a:cubicBezTo>
                    <a:cubicBezTo>
                      <a:pt x="4" y="28"/>
                      <a:pt x="4" y="28"/>
                      <a:pt x="4" y="28"/>
                    </a:cubicBezTo>
                    <a:cubicBezTo>
                      <a:pt x="3" y="28"/>
                      <a:pt x="3" y="28"/>
                      <a:pt x="3" y="28"/>
                    </a:cubicBezTo>
                    <a:cubicBezTo>
                      <a:pt x="2" y="28"/>
                      <a:pt x="2" y="28"/>
                      <a:pt x="1" y="28"/>
                    </a:cubicBezTo>
                    <a:cubicBezTo>
                      <a:pt x="1" y="28"/>
                      <a:pt x="1" y="28"/>
                      <a:pt x="1" y="27"/>
                    </a:cubicBezTo>
                    <a:cubicBezTo>
                      <a:pt x="0" y="27"/>
                      <a:pt x="0" y="27"/>
                      <a:pt x="0" y="27"/>
                    </a:cubicBezTo>
                    <a:cubicBezTo>
                      <a:pt x="0" y="27"/>
                      <a:pt x="0" y="27"/>
                      <a:pt x="0" y="27"/>
                    </a:cubicBezTo>
                    <a:cubicBezTo>
                      <a:pt x="0" y="9"/>
                      <a:pt x="0" y="9"/>
                      <a:pt x="0" y="9"/>
                    </a:cubicBezTo>
                    <a:cubicBezTo>
                      <a:pt x="0" y="8"/>
                      <a:pt x="0" y="8"/>
                      <a:pt x="0" y="8"/>
                    </a:cubicBezTo>
                    <a:cubicBezTo>
                      <a:pt x="0" y="8"/>
                      <a:pt x="0" y="8"/>
                      <a:pt x="1" y="8"/>
                    </a:cubicBezTo>
                    <a:cubicBezTo>
                      <a:pt x="1" y="8"/>
                      <a:pt x="1" y="8"/>
                      <a:pt x="1" y="8"/>
                    </a:cubicBezTo>
                    <a:cubicBezTo>
                      <a:pt x="2" y="8"/>
                      <a:pt x="2" y="8"/>
                      <a:pt x="3" y="8"/>
                    </a:cubicBezTo>
                    <a:cubicBezTo>
                      <a:pt x="3" y="8"/>
                      <a:pt x="3" y="8"/>
                      <a:pt x="4" y="8"/>
                    </a:cubicBezTo>
                    <a:cubicBezTo>
                      <a:pt x="4" y="8"/>
                      <a:pt x="4" y="8"/>
                      <a:pt x="5" y="8"/>
                    </a:cubicBezTo>
                    <a:cubicBezTo>
                      <a:pt x="5" y="8"/>
                      <a:pt x="5" y="8"/>
                      <a:pt x="5" y="8"/>
                    </a:cubicBezTo>
                    <a:cubicBezTo>
                      <a:pt x="5" y="8"/>
                      <a:pt x="5" y="8"/>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6" name="Freeform 8928">
                <a:extLst>
                  <a:ext uri="{FF2B5EF4-FFF2-40B4-BE49-F238E27FC236}">
                    <a16:creationId xmlns:a16="http://schemas.microsoft.com/office/drawing/2014/main" id="{3319B354-E526-4BD7-94D5-EA6A88B15D3F}"/>
                  </a:ext>
                </a:extLst>
              </p:cNvPr>
              <p:cNvSpPr>
                <a:spLocks/>
              </p:cNvSpPr>
              <p:nvPr/>
            </p:nvSpPr>
            <p:spPr bwMode="auto">
              <a:xfrm>
                <a:off x="-2346325" y="4692767"/>
                <a:ext cx="41275" cy="53975"/>
              </a:xfrm>
              <a:custGeom>
                <a:avLst/>
                <a:gdLst>
                  <a:gd name="T0" fmla="*/ 15 w 15"/>
                  <a:gd name="T1" fmla="*/ 17 h 21"/>
                  <a:gd name="T2" fmla="*/ 15 w 15"/>
                  <a:gd name="T3" fmla="*/ 18 h 21"/>
                  <a:gd name="T4" fmla="*/ 15 w 15"/>
                  <a:gd name="T5" fmla="*/ 18 h 21"/>
                  <a:gd name="T6" fmla="*/ 15 w 15"/>
                  <a:gd name="T7" fmla="*/ 19 h 21"/>
                  <a:gd name="T8" fmla="*/ 15 w 15"/>
                  <a:gd name="T9" fmla="*/ 19 h 21"/>
                  <a:gd name="T10" fmla="*/ 14 w 15"/>
                  <a:gd name="T11" fmla="*/ 20 h 21"/>
                  <a:gd name="T12" fmla="*/ 12 w 15"/>
                  <a:gd name="T13" fmla="*/ 20 h 21"/>
                  <a:gd name="T14" fmla="*/ 11 w 15"/>
                  <a:gd name="T15" fmla="*/ 21 h 21"/>
                  <a:gd name="T16" fmla="*/ 9 w 15"/>
                  <a:gd name="T17" fmla="*/ 21 h 21"/>
                  <a:gd name="T18" fmla="*/ 5 w 15"/>
                  <a:gd name="T19" fmla="*/ 20 h 21"/>
                  <a:gd name="T20" fmla="*/ 2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9 w 15"/>
                  <a:gd name="T33" fmla="*/ 0 h 21"/>
                  <a:gd name="T34" fmla="*/ 11 w 15"/>
                  <a:gd name="T35" fmla="*/ 1 h 21"/>
                  <a:gd name="T36" fmla="*/ 12 w 15"/>
                  <a:gd name="T37" fmla="*/ 1 h 21"/>
                  <a:gd name="T38" fmla="*/ 14 w 15"/>
                  <a:gd name="T39" fmla="*/ 2 h 21"/>
                  <a:gd name="T40" fmla="*/ 14 w 15"/>
                  <a:gd name="T41" fmla="*/ 2 h 21"/>
                  <a:gd name="T42" fmla="*/ 15 w 15"/>
                  <a:gd name="T43" fmla="*/ 2 h 21"/>
                  <a:gd name="T44" fmla="*/ 15 w 15"/>
                  <a:gd name="T45" fmla="*/ 3 h 21"/>
                  <a:gd name="T46" fmla="*/ 15 w 15"/>
                  <a:gd name="T47" fmla="*/ 3 h 21"/>
                  <a:gd name="T48" fmla="*/ 15 w 15"/>
                  <a:gd name="T49" fmla="*/ 4 h 21"/>
                  <a:gd name="T50" fmla="*/ 15 w 15"/>
                  <a:gd name="T51" fmla="*/ 6 h 21"/>
                  <a:gd name="T52" fmla="*/ 14 w 15"/>
                  <a:gd name="T53" fmla="*/ 6 h 21"/>
                  <a:gd name="T54" fmla="*/ 14 w 15"/>
                  <a:gd name="T55" fmla="*/ 6 h 21"/>
                  <a:gd name="T56" fmla="*/ 13 w 15"/>
                  <a:gd name="T57" fmla="*/ 6 h 21"/>
                  <a:gd name="T58" fmla="*/ 11 w 15"/>
                  <a:gd name="T59" fmla="*/ 5 h 21"/>
                  <a:gd name="T60" fmla="*/ 10 w 15"/>
                  <a:gd name="T61" fmla="*/ 5 h 21"/>
                  <a:gd name="T62" fmla="*/ 7 w 15"/>
                  <a:gd name="T63" fmla="*/ 6 h 21"/>
                  <a:gd name="T64" fmla="*/ 5 w 15"/>
                  <a:gd name="T65" fmla="*/ 11 h 21"/>
                  <a:gd name="T66" fmla="*/ 6 w 15"/>
                  <a:gd name="T67" fmla="*/ 13 h 21"/>
                  <a:gd name="T68" fmla="*/ 7 w 15"/>
                  <a:gd name="T69" fmla="*/ 15 h 21"/>
                  <a:gd name="T70" fmla="*/ 8 w 15"/>
                  <a:gd name="T71" fmla="*/ 16 h 21"/>
                  <a:gd name="T72" fmla="*/ 10 w 15"/>
                  <a:gd name="T73" fmla="*/ 17 h 21"/>
                  <a:gd name="T74" fmla="*/ 11 w 15"/>
                  <a:gd name="T75" fmla="*/ 16 h 21"/>
                  <a:gd name="T76" fmla="*/ 13 w 15"/>
                  <a:gd name="T77" fmla="*/ 16 h 21"/>
                  <a:gd name="T78" fmla="*/ 14 w 15"/>
                  <a:gd name="T79" fmla="*/ 15 h 21"/>
                  <a:gd name="T80" fmla="*/ 14 w 15"/>
                  <a:gd name="T81" fmla="*/ 15 h 21"/>
                  <a:gd name="T82" fmla="*/ 15 w 15"/>
                  <a:gd name="T83" fmla="*/ 15 h 21"/>
                  <a:gd name="T84" fmla="*/ 15 w 15"/>
                  <a:gd name="T85" fmla="*/ 15 h 21"/>
                  <a:gd name="T86" fmla="*/ 15 w 15"/>
                  <a:gd name="T87" fmla="*/ 16 h 21"/>
                  <a:gd name="T88" fmla="*/ 15 w 15"/>
                  <a:gd name="T8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7"/>
                    </a:moveTo>
                    <a:cubicBezTo>
                      <a:pt x="15" y="17"/>
                      <a:pt x="15" y="18"/>
                      <a:pt x="15" y="18"/>
                    </a:cubicBezTo>
                    <a:cubicBezTo>
                      <a:pt x="15" y="18"/>
                      <a:pt x="15" y="18"/>
                      <a:pt x="15" y="18"/>
                    </a:cubicBezTo>
                    <a:cubicBezTo>
                      <a:pt x="15" y="19"/>
                      <a:pt x="15" y="19"/>
                      <a:pt x="15" y="19"/>
                    </a:cubicBezTo>
                    <a:cubicBezTo>
                      <a:pt x="15" y="19"/>
                      <a:pt x="15" y="19"/>
                      <a:pt x="15" y="19"/>
                    </a:cubicBezTo>
                    <a:cubicBezTo>
                      <a:pt x="14" y="19"/>
                      <a:pt x="14" y="20"/>
                      <a:pt x="14" y="20"/>
                    </a:cubicBezTo>
                    <a:cubicBezTo>
                      <a:pt x="13" y="20"/>
                      <a:pt x="13" y="20"/>
                      <a:pt x="12" y="20"/>
                    </a:cubicBezTo>
                    <a:cubicBezTo>
                      <a:pt x="12" y="21"/>
                      <a:pt x="11" y="21"/>
                      <a:pt x="11" y="21"/>
                    </a:cubicBezTo>
                    <a:cubicBezTo>
                      <a:pt x="10" y="21"/>
                      <a:pt x="9" y="21"/>
                      <a:pt x="9" y="21"/>
                    </a:cubicBezTo>
                    <a:cubicBezTo>
                      <a:pt x="7" y="21"/>
                      <a:pt x="6" y="21"/>
                      <a:pt x="5" y="20"/>
                    </a:cubicBezTo>
                    <a:cubicBezTo>
                      <a:pt x="4" y="20"/>
                      <a:pt x="3" y="19"/>
                      <a:pt x="2" y="18"/>
                    </a:cubicBezTo>
                    <a:cubicBezTo>
                      <a:pt x="2" y="18"/>
                      <a:pt x="1" y="16"/>
                      <a:pt x="1" y="15"/>
                    </a:cubicBezTo>
                    <a:cubicBezTo>
                      <a:pt x="0" y="14"/>
                      <a:pt x="0" y="13"/>
                      <a:pt x="0" y="11"/>
                    </a:cubicBezTo>
                    <a:cubicBezTo>
                      <a:pt x="0" y="9"/>
                      <a:pt x="0" y="8"/>
                      <a:pt x="1" y="6"/>
                    </a:cubicBezTo>
                    <a:cubicBezTo>
                      <a:pt x="1" y="5"/>
                      <a:pt x="2" y="4"/>
                      <a:pt x="3" y="3"/>
                    </a:cubicBezTo>
                    <a:cubicBezTo>
                      <a:pt x="4" y="2"/>
                      <a:pt x="5" y="1"/>
                      <a:pt x="6" y="1"/>
                    </a:cubicBezTo>
                    <a:cubicBezTo>
                      <a:pt x="7" y="1"/>
                      <a:pt x="8" y="0"/>
                      <a:pt x="9" y="0"/>
                    </a:cubicBezTo>
                    <a:cubicBezTo>
                      <a:pt x="10" y="0"/>
                      <a:pt x="10" y="0"/>
                      <a:pt x="11" y="1"/>
                    </a:cubicBezTo>
                    <a:cubicBezTo>
                      <a:pt x="11" y="1"/>
                      <a:pt x="12" y="1"/>
                      <a:pt x="12" y="1"/>
                    </a:cubicBezTo>
                    <a:cubicBezTo>
                      <a:pt x="13" y="1"/>
                      <a:pt x="13" y="1"/>
                      <a:pt x="14" y="2"/>
                    </a:cubicBezTo>
                    <a:cubicBezTo>
                      <a:pt x="14" y="2"/>
                      <a:pt x="14" y="2"/>
                      <a:pt x="14" y="2"/>
                    </a:cubicBezTo>
                    <a:cubicBezTo>
                      <a:pt x="15" y="2"/>
                      <a:pt x="15" y="2"/>
                      <a:pt x="15" y="2"/>
                    </a:cubicBezTo>
                    <a:cubicBezTo>
                      <a:pt x="15" y="3"/>
                      <a:pt x="15" y="3"/>
                      <a:pt x="15" y="3"/>
                    </a:cubicBezTo>
                    <a:cubicBezTo>
                      <a:pt x="15" y="3"/>
                      <a:pt x="15" y="3"/>
                      <a:pt x="15" y="3"/>
                    </a:cubicBezTo>
                    <a:cubicBezTo>
                      <a:pt x="15" y="4"/>
                      <a:pt x="15" y="4"/>
                      <a:pt x="15" y="4"/>
                    </a:cubicBezTo>
                    <a:cubicBezTo>
                      <a:pt x="15" y="5"/>
                      <a:pt x="15" y="6"/>
                      <a:pt x="15" y="6"/>
                    </a:cubicBezTo>
                    <a:cubicBezTo>
                      <a:pt x="15" y="6"/>
                      <a:pt x="14" y="6"/>
                      <a:pt x="14" y="6"/>
                    </a:cubicBezTo>
                    <a:cubicBezTo>
                      <a:pt x="14" y="6"/>
                      <a:pt x="14" y="6"/>
                      <a:pt x="14" y="6"/>
                    </a:cubicBezTo>
                    <a:cubicBezTo>
                      <a:pt x="13" y="6"/>
                      <a:pt x="13" y="6"/>
                      <a:pt x="13" y="6"/>
                    </a:cubicBezTo>
                    <a:cubicBezTo>
                      <a:pt x="12" y="5"/>
                      <a:pt x="12" y="5"/>
                      <a:pt x="11" y="5"/>
                    </a:cubicBezTo>
                    <a:cubicBezTo>
                      <a:pt x="11" y="5"/>
                      <a:pt x="10" y="5"/>
                      <a:pt x="10" y="5"/>
                    </a:cubicBezTo>
                    <a:cubicBezTo>
                      <a:pt x="8" y="5"/>
                      <a:pt x="7" y="5"/>
                      <a:pt x="7" y="6"/>
                    </a:cubicBezTo>
                    <a:cubicBezTo>
                      <a:pt x="6" y="7"/>
                      <a:pt x="5" y="9"/>
                      <a:pt x="5" y="11"/>
                    </a:cubicBezTo>
                    <a:cubicBezTo>
                      <a:pt x="5" y="12"/>
                      <a:pt x="6" y="13"/>
                      <a:pt x="6" y="13"/>
                    </a:cubicBezTo>
                    <a:cubicBezTo>
                      <a:pt x="6" y="14"/>
                      <a:pt x="6" y="15"/>
                      <a:pt x="7" y="15"/>
                    </a:cubicBezTo>
                    <a:cubicBezTo>
                      <a:pt x="7" y="16"/>
                      <a:pt x="7" y="16"/>
                      <a:pt x="8" y="16"/>
                    </a:cubicBezTo>
                    <a:cubicBezTo>
                      <a:pt x="8" y="17"/>
                      <a:pt x="9" y="17"/>
                      <a:pt x="10" y="17"/>
                    </a:cubicBezTo>
                    <a:cubicBezTo>
                      <a:pt x="10" y="17"/>
                      <a:pt x="11" y="17"/>
                      <a:pt x="11" y="16"/>
                    </a:cubicBezTo>
                    <a:cubicBezTo>
                      <a:pt x="12" y="16"/>
                      <a:pt x="12" y="16"/>
                      <a:pt x="13" y="16"/>
                    </a:cubicBezTo>
                    <a:cubicBezTo>
                      <a:pt x="13" y="15"/>
                      <a:pt x="14" y="15"/>
                      <a:pt x="14" y="15"/>
                    </a:cubicBezTo>
                    <a:cubicBezTo>
                      <a:pt x="14" y="15"/>
                      <a:pt x="14" y="15"/>
                      <a:pt x="14" y="15"/>
                    </a:cubicBezTo>
                    <a:cubicBezTo>
                      <a:pt x="15" y="15"/>
                      <a:pt x="15" y="15"/>
                      <a:pt x="15" y="15"/>
                    </a:cubicBezTo>
                    <a:cubicBezTo>
                      <a:pt x="15" y="15"/>
                      <a:pt x="15" y="15"/>
                      <a:pt x="15" y="15"/>
                    </a:cubicBezTo>
                    <a:cubicBezTo>
                      <a:pt x="15" y="15"/>
                      <a:pt x="15" y="16"/>
                      <a:pt x="15" y="16"/>
                    </a:cubicBezTo>
                    <a:cubicBezTo>
                      <a:pt x="15" y="16"/>
                      <a:pt x="15" y="16"/>
                      <a:pt x="15"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7" name="Freeform 8929">
                <a:extLst>
                  <a:ext uri="{FF2B5EF4-FFF2-40B4-BE49-F238E27FC236}">
                    <a16:creationId xmlns:a16="http://schemas.microsoft.com/office/drawing/2014/main" id="{97EAB79E-AC7B-4845-A8EF-9D639C435C03}"/>
                  </a:ext>
                </a:extLst>
              </p:cNvPr>
              <p:cNvSpPr>
                <a:spLocks noEditPoints="1"/>
              </p:cNvSpPr>
              <p:nvPr/>
            </p:nvSpPr>
            <p:spPr bwMode="auto">
              <a:xfrm>
                <a:off x="-2297113" y="4673717"/>
                <a:ext cx="15875" cy="73025"/>
              </a:xfrm>
              <a:custGeom>
                <a:avLst/>
                <a:gdLst>
                  <a:gd name="T0" fmla="*/ 6 w 6"/>
                  <a:gd name="T1" fmla="*/ 2 h 28"/>
                  <a:gd name="T2" fmla="*/ 6 w 6"/>
                  <a:gd name="T3" fmla="*/ 5 h 28"/>
                  <a:gd name="T4" fmla="*/ 3 w 6"/>
                  <a:gd name="T5" fmla="*/ 5 h 28"/>
                  <a:gd name="T6" fmla="*/ 1 w 6"/>
                  <a:gd name="T7" fmla="*/ 5 h 28"/>
                  <a:gd name="T8" fmla="*/ 0 w 6"/>
                  <a:gd name="T9" fmla="*/ 2 h 28"/>
                  <a:gd name="T10" fmla="*/ 1 w 6"/>
                  <a:gd name="T11" fmla="*/ 0 h 28"/>
                  <a:gd name="T12" fmla="*/ 3 w 6"/>
                  <a:gd name="T13" fmla="*/ 0 h 28"/>
                  <a:gd name="T14" fmla="*/ 6 w 6"/>
                  <a:gd name="T15" fmla="*/ 0 h 28"/>
                  <a:gd name="T16" fmla="*/ 6 w 6"/>
                  <a:gd name="T17" fmla="*/ 2 h 28"/>
                  <a:gd name="T18" fmla="*/ 6 w 6"/>
                  <a:gd name="T19" fmla="*/ 27 h 28"/>
                  <a:gd name="T20" fmla="*/ 6 w 6"/>
                  <a:gd name="T21" fmla="*/ 27 h 28"/>
                  <a:gd name="T22" fmla="*/ 5 w 6"/>
                  <a:gd name="T23" fmla="*/ 27 h 28"/>
                  <a:gd name="T24" fmla="*/ 5 w 6"/>
                  <a:gd name="T25" fmla="*/ 28 h 28"/>
                  <a:gd name="T26" fmla="*/ 3 w 6"/>
                  <a:gd name="T27" fmla="*/ 28 h 28"/>
                  <a:gd name="T28" fmla="*/ 2 w 6"/>
                  <a:gd name="T29" fmla="*/ 28 h 28"/>
                  <a:gd name="T30" fmla="*/ 1 w 6"/>
                  <a:gd name="T31" fmla="*/ 27 h 28"/>
                  <a:gd name="T32" fmla="*/ 1 w 6"/>
                  <a:gd name="T33" fmla="*/ 27 h 28"/>
                  <a:gd name="T34" fmla="*/ 1 w 6"/>
                  <a:gd name="T35" fmla="*/ 27 h 28"/>
                  <a:gd name="T36" fmla="*/ 1 w 6"/>
                  <a:gd name="T37" fmla="*/ 9 h 28"/>
                  <a:gd name="T38" fmla="*/ 1 w 6"/>
                  <a:gd name="T39" fmla="*/ 8 h 28"/>
                  <a:gd name="T40" fmla="*/ 1 w 6"/>
                  <a:gd name="T41" fmla="*/ 8 h 28"/>
                  <a:gd name="T42" fmla="*/ 2 w 6"/>
                  <a:gd name="T43" fmla="*/ 8 h 28"/>
                  <a:gd name="T44" fmla="*/ 3 w 6"/>
                  <a:gd name="T45" fmla="*/ 8 h 28"/>
                  <a:gd name="T46" fmla="*/ 5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3"/>
                      <a:pt x="6" y="4"/>
                      <a:pt x="6" y="5"/>
                    </a:cubicBezTo>
                    <a:cubicBezTo>
                      <a:pt x="5" y="5"/>
                      <a:pt x="5" y="5"/>
                      <a:pt x="3" y="5"/>
                    </a:cubicBezTo>
                    <a:cubicBezTo>
                      <a:pt x="2" y="5"/>
                      <a:pt x="1" y="5"/>
                      <a:pt x="1" y="5"/>
                    </a:cubicBezTo>
                    <a:cubicBezTo>
                      <a:pt x="1" y="4"/>
                      <a:pt x="0" y="3"/>
                      <a:pt x="0" y="2"/>
                    </a:cubicBezTo>
                    <a:cubicBezTo>
                      <a:pt x="0" y="1"/>
                      <a:pt x="1" y="1"/>
                      <a:pt x="1" y="0"/>
                    </a:cubicBezTo>
                    <a:cubicBezTo>
                      <a:pt x="1" y="0"/>
                      <a:pt x="2" y="0"/>
                      <a:pt x="3" y="0"/>
                    </a:cubicBezTo>
                    <a:cubicBezTo>
                      <a:pt x="5" y="0"/>
                      <a:pt x="5" y="0"/>
                      <a:pt x="6" y="0"/>
                    </a:cubicBezTo>
                    <a:cubicBezTo>
                      <a:pt x="6" y="1"/>
                      <a:pt x="6" y="1"/>
                      <a:pt x="6" y="2"/>
                    </a:cubicBezTo>
                    <a:close/>
                    <a:moveTo>
                      <a:pt x="6" y="27"/>
                    </a:moveTo>
                    <a:cubicBezTo>
                      <a:pt x="6" y="27"/>
                      <a:pt x="6" y="27"/>
                      <a:pt x="6" y="27"/>
                    </a:cubicBezTo>
                    <a:cubicBezTo>
                      <a:pt x="6" y="27"/>
                      <a:pt x="6" y="27"/>
                      <a:pt x="5" y="27"/>
                    </a:cubicBezTo>
                    <a:cubicBezTo>
                      <a:pt x="5" y="28"/>
                      <a:pt x="5" y="28"/>
                      <a:pt x="5" y="28"/>
                    </a:cubicBezTo>
                    <a:cubicBezTo>
                      <a:pt x="4" y="28"/>
                      <a:pt x="4" y="28"/>
                      <a:pt x="3" y="28"/>
                    </a:cubicBezTo>
                    <a:cubicBezTo>
                      <a:pt x="3" y="28"/>
                      <a:pt x="2" y="28"/>
                      <a:pt x="2" y="28"/>
                    </a:cubicBezTo>
                    <a:cubicBezTo>
                      <a:pt x="2" y="28"/>
                      <a:pt x="2" y="28"/>
                      <a:pt x="1" y="27"/>
                    </a:cubicBezTo>
                    <a:cubicBezTo>
                      <a:pt x="1" y="27"/>
                      <a:pt x="1" y="27"/>
                      <a:pt x="1" y="27"/>
                    </a:cubicBezTo>
                    <a:cubicBezTo>
                      <a:pt x="1" y="27"/>
                      <a:pt x="1" y="27"/>
                      <a:pt x="1" y="27"/>
                    </a:cubicBezTo>
                    <a:cubicBezTo>
                      <a:pt x="1" y="9"/>
                      <a:pt x="1" y="9"/>
                      <a:pt x="1" y="9"/>
                    </a:cubicBezTo>
                    <a:cubicBezTo>
                      <a:pt x="1" y="8"/>
                      <a:pt x="1" y="8"/>
                      <a:pt x="1" y="8"/>
                    </a:cubicBezTo>
                    <a:cubicBezTo>
                      <a:pt x="1" y="8"/>
                      <a:pt x="1" y="8"/>
                      <a:pt x="1" y="8"/>
                    </a:cubicBezTo>
                    <a:cubicBezTo>
                      <a:pt x="2" y="8"/>
                      <a:pt x="2" y="8"/>
                      <a:pt x="2" y="8"/>
                    </a:cubicBezTo>
                    <a:cubicBezTo>
                      <a:pt x="2" y="8"/>
                      <a:pt x="3" y="8"/>
                      <a:pt x="3" y="8"/>
                    </a:cubicBezTo>
                    <a:cubicBezTo>
                      <a:pt x="4" y="8"/>
                      <a:pt x="4" y="8"/>
                      <a:pt x="5" y="8"/>
                    </a:cubicBezTo>
                    <a:cubicBezTo>
                      <a:pt x="5" y="8"/>
                      <a:pt x="5" y="8"/>
                      <a:pt x="5" y="8"/>
                    </a:cubicBezTo>
                    <a:cubicBezTo>
                      <a:pt x="6" y="8"/>
                      <a:pt x="6" y="8"/>
                      <a:pt x="6" y="8"/>
                    </a:cubicBezTo>
                    <a:cubicBezTo>
                      <a:pt x="6" y="8"/>
                      <a:pt x="6" y="8"/>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8" name="Freeform 8930">
                <a:extLst>
                  <a:ext uri="{FF2B5EF4-FFF2-40B4-BE49-F238E27FC236}">
                    <a16:creationId xmlns:a16="http://schemas.microsoft.com/office/drawing/2014/main" id="{A8408520-ED71-4381-9C7A-DAD106CD2FC1}"/>
                  </a:ext>
                </a:extLst>
              </p:cNvPr>
              <p:cNvSpPr>
                <a:spLocks/>
              </p:cNvSpPr>
              <p:nvPr/>
            </p:nvSpPr>
            <p:spPr bwMode="auto">
              <a:xfrm>
                <a:off x="-2268538" y="4692767"/>
                <a:ext cx="47625" cy="53975"/>
              </a:xfrm>
              <a:custGeom>
                <a:avLst/>
                <a:gdLst>
                  <a:gd name="T0" fmla="*/ 18 w 18"/>
                  <a:gd name="T1" fmla="*/ 20 h 21"/>
                  <a:gd name="T2" fmla="*/ 17 w 18"/>
                  <a:gd name="T3" fmla="*/ 20 h 21"/>
                  <a:gd name="T4" fmla="*/ 17 w 18"/>
                  <a:gd name="T5" fmla="*/ 20 h 21"/>
                  <a:gd name="T6" fmla="*/ 16 w 18"/>
                  <a:gd name="T7" fmla="*/ 21 h 21"/>
                  <a:gd name="T8" fmla="*/ 15 w 18"/>
                  <a:gd name="T9" fmla="*/ 21 h 21"/>
                  <a:gd name="T10" fmla="*/ 14 w 18"/>
                  <a:gd name="T11" fmla="*/ 21 h 21"/>
                  <a:gd name="T12" fmla="*/ 13 w 18"/>
                  <a:gd name="T13" fmla="*/ 20 h 21"/>
                  <a:gd name="T14" fmla="*/ 13 w 18"/>
                  <a:gd name="T15" fmla="*/ 20 h 21"/>
                  <a:gd name="T16" fmla="*/ 12 w 18"/>
                  <a:gd name="T17" fmla="*/ 20 h 21"/>
                  <a:gd name="T18" fmla="*/ 12 w 18"/>
                  <a:gd name="T19" fmla="*/ 9 h 21"/>
                  <a:gd name="T20" fmla="*/ 12 w 18"/>
                  <a:gd name="T21" fmla="*/ 7 h 21"/>
                  <a:gd name="T22" fmla="*/ 12 w 18"/>
                  <a:gd name="T23" fmla="*/ 6 h 21"/>
                  <a:gd name="T24" fmla="*/ 11 w 18"/>
                  <a:gd name="T25" fmla="*/ 5 h 21"/>
                  <a:gd name="T26" fmla="*/ 9 w 18"/>
                  <a:gd name="T27" fmla="*/ 5 h 21"/>
                  <a:gd name="T28" fmla="*/ 7 w 18"/>
                  <a:gd name="T29" fmla="*/ 6 h 21"/>
                  <a:gd name="T30" fmla="*/ 5 w 18"/>
                  <a:gd name="T31" fmla="*/ 8 h 21"/>
                  <a:gd name="T32" fmla="*/ 5 w 18"/>
                  <a:gd name="T33" fmla="*/ 20 h 21"/>
                  <a:gd name="T34" fmla="*/ 5 w 18"/>
                  <a:gd name="T35" fmla="*/ 20 h 21"/>
                  <a:gd name="T36" fmla="*/ 5 w 18"/>
                  <a:gd name="T37" fmla="*/ 20 h 21"/>
                  <a:gd name="T38" fmla="*/ 4 w 18"/>
                  <a:gd name="T39" fmla="*/ 21 h 21"/>
                  <a:gd name="T40" fmla="*/ 3 w 18"/>
                  <a:gd name="T41" fmla="*/ 21 h 21"/>
                  <a:gd name="T42" fmla="*/ 1 w 18"/>
                  <a:gd name="T43" fmla="*/ 21 h 21"/>
                  <a:gd name="T44" fmla="*/ 1 w 18"/>
                  <a:gd name="T45" fmla="*/ 20 h 21"/>
                  <a:gd name="T46" fmla="*/ 0 w 18"/>
                  <a:gd name="T47" fmla="*/ 20 h 21"/>
                  <a:gd name="T48" fmla="*/ 0 w 18"/>
                  <a:gd name="T49" fmla="*/ 20 h 21"/>
                  <a:gd name="T50" fmla="*/ 0 w 18"/>
                  <a:gd name="T51" fmla="*/ 2 h 21"/>
                  <a:gd name="T52" fmla="*/ 0 w 18"/>
                  <a:gd name="T53" fmla="*/ 1 h 21"/>
                  <a:gd name="T54" fmla="*/ 1 w 18"/>
                  <a:gd name="T55" fmla="*/ 1 h 21"/>
                  <a:gd name="T56" fmla="*/ 1 w 18"/>
                  <a:gd name="T57" fmla="*/ 1 h 21"/>
                  <a:gd name="T58" fmla="*/ 2 w 18"/>
                  <a:gd name="T59" fmla="*/ 1 h 21"/>
                  <a:gd name="T60" fmla="*/ 3 w 18"/>
                  <a:gd name="T61" fmla="*/ 1 h 21"/>
                  <a:gd name="T62" fmla="*/ 4 w 18"/>
                  <a:gd name="T63" fmla="*/ 1 h 21"/>
                  <a:gd name="T64" fmla="*/ 4 w 18"/>
                  <a:gd name="T65" fmla="*/ 1 h 21"/>
                  <a:gd name="T66" fmla="*/ 4 w 18"/>
                  <a:gd name="T67" fmla="*/ 2 h 21"/>
                  <a:gd name="T68" fmla="*/ 4 w 18"/>
                  <a:gd name="T69" fmla="*/ 4 h 21"/>
                  <a:gd name="T70" fmla="*/ 8 w 18"/>
                  <a:gd name="T71" fmla="*/ 1 h 21"/>
                  <a:gd name="T72" fmla="*/ 11 w 18"/>
                  <a:gd name="T73" fmla="*/ 0 h 21"/>
                  <a:gd name="T74" fmla="*/ 14 w 18"/>
                  <a:gd name="T75" fmla="*/ 1 h 21"/>
                  <a:gd name="T76" fmla="*/ 16 w 18"/>
                  <a:gd name="T77" fmla="*/ 3 h 21"/>
                  <a:gd name="T78" fmla="*/ 17 w 18"/>
                  <a:gd name="T79" fmla="*/ 5 h 21"/>
                  <a:gd name="T80" fmla="*/ 18 w 18"/>
                  <a:gd name="T81" fmla="*/ 9 h 21"/>
                  <a:gd name="T82" fmla="*/ 18 w 18"/>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20"/>
                    </a:moveTo>
                    <a:cubicBezTo>
                      <a:pt x="18" y="20"/>
                      <a:pt x="17" y="20"/>
                      <a:pt x="17" y="20"/>
                    </a:cubicBezTo>
                    <a:cubicBezTo>
                      <a:pt x="17" y="20"/>
                      <a:pt x="17" y="20"/>
                      <a:pt x="17" y="20"/>
                    </a:cubicBezTo>
                    <a:cubicBezTo>
                      <a:pt x="17" y="21"/>
                      <a:pt x="17" y="21"/>
                      <a:pt x="16" y="21"/>
                    </a:cubicBezTo>
                    <a:cubicBezTo>
                      <a:pt x="16" y="21"/>
                      <a:pt x="15" y="21"/>
                      <a:pt x="15" y="21"/>
                    </a:cubicBezTo>
                    <a:cubicBezTo>
                      <a:pt x="14" y="21"/>
                      <a:pt x="14" y="21"/>
                      <a:pt x="14" y="21"/>
                    </a:cubicBezTo>
                    <a:cubicBezTo>
                      <a:pt x="13" y="21"/>
                      <a:pt x="13" y="21"/>
                      <a:pt x="13" y="20"/>
                    </a:cubicBezTo>
                    <a:cubicBezTo>
                      <a:pt x="13" y="20"/>
                      <a:pt x="13" y="20"/>
                      <a:pt x="13" y="20"/>
                    </a:cubicBezTo>
                    <a:cubicBezTo>
                      <a:pt x="12" y="20"/>
                      <a:pt x="12" y="20"/>
                      <a:pt x="12" y="20"/>
                    </a:cubicBezTo>
                    <a:cubicBezTo>
                      <a:pt x="12" y="9"/>
                      <a:pt x="12" y="9"/>
                      <a:pt x="12" y="9"/>
                    </a:cubicBezTo>
                    <a:cubicBezTo>
                      <a:pt x="12" y="9"/>
                      <a:pt x="12" y="8"/>
                      <a:pt x="12" y="7"/>
                    </a:cubicBezTo>
                    <a:cubicBezTo>
                      <a:pt x="12" y="7"/>
                      <a:pt x="12" y="6"/>
                      <a:pt x="12" y="6"/>
                    </a:cubicBezTo>
                    <a:cubicBezTo>
                      <a:pt x="11" y="6"/>
                      <a:pt x="11" y="5"/>
                      <a:pt x="11" y="5"/>
                    </a:cubicBezTo>
                    <a:cubicBezTo>
                      <a:pt x="10" y="5"/>
                      <a:pt x="10" y="5"/>
                      <a:pt x="9" y="5"/>
                    </a:cubicBezTo>
                    <a:cubicBezTo>
                      <a:pt x="9" y="5"/>
                      <a:pt x="8" y="5"/>
                      <a:pt x="7" y="6"/>
                    </a:cubicBezTo>
                    <a:cubicBezTo>
                      <a:pt x="7" y="6"/>
                      <a:pt x="6" y="7"/>
                      <a:pt x="5" y="8"/>
                    </a:cubicBezTo>
                    <a:cubicBezTo>
                      <a:pt x="5" y="20"/>
                      <a:pt x="5" y="20"/>
                      <a:pt x="5" y="20"/>
                    </a:cubicBezTo>
                    <a:cubicBezTo>
                      <a:pt x="5" y="20"/>
                      <a:pt x="5" y="20"/>
                      <a:pt x="5" y="20"/>
                    </a:cubicBezTo>
                    <a:cubicBezTo>
                      <a:pt x="5" y="20"/>
                      <a:pt x="5" y="20"/>
                      <a:pt x="5" y="20"/>
                    </a:cubicBezTo>
                    <a:cubicBezTo>
                      <a:pt x="5" y="21"/>
                      <a:pt x="4" y="21"/>
                      <a:pt x="4" y="21"/>
                    </a:cubicBezTo>
                    <a:cubicBezTo>
                      <a:pt x="4" y="21"/>
                      <a:pt x="3" y="21"/>
                      <a:pt x="3" y="21"/>
                    </a:cubicBezTo>
                    <a:cubicBezTo>
                      <a:pt x="2" y="21"/>
                      <a:pt x="2" y="21"/>
                      <a:pt x="1" y="21"/>
                    </a:cubicBezTo>
                    <a:cubicBezTo>
                      <a:pt x="1" y="21"/>
                      <a:pt x="1" y="21"/>
                      <a:pt x="1" y="20"/>
                    </a:cubicBezTo>
                    <a:cubicBezTo>
                      <a:pt x="0" y="20"/>
                      <a:pt x="0" y="20"/>
                      <a:pt x="0" y="20"/>
                    </a:cubicBezTo>
                    <a:cubicBezTo>
                      <a:pt x="0" y="20"/>
                      <a:pt x="0" y="20"/>
                      <a:pt x="0" y="20"/>
                    </a:cubicBezTo>
                    <a:cubicBezTo>
                      <a:pt x="0" y="2"/>
                      <a:pt x="0" y="2"/>
                      <a:pt x="0" y="2"/>
                    </a:cubicBezTo>
                    <a:cubicBezTo>
                      <a:pt x="0" y="1"/>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6" y="3"/>
                      <a:pt x="7" y="2"/>
                      <a:pt x="8" y="1"/>
                    </a:cubicBezTo>
                    <a:cubicBezTo>
                      <a:pt x="9" y="1"/>
                      <a:pt x="10" y="0"/>
                      <a:pt x="11" y="0"/>
                    </a:cubicBezTo>
                    <a:cubicBezTo>
                      <a:pt x="12" y="0"/>
                      <a:pt x="13" y="1"/>
                      <a:pt x="14" y="1"/>
                    </a:cubicBezTo>
                    <a:cubicBezTo>
                      <a:pt x="15" y="1"/>
                      <a:pt x="16" y="2"/>
                      <a:pt x="16" y="3"/>
                    </a:cubicBezTo>
                    <a:cubicBezTo>
                      <a:pt x="17" y="3"/>
                      <a:pt x="17" y="4"/>
                      <a:pt x="17" y="5"/>
                    </a:cubicBezTo>
                    <a:cubicBezTo>
                      <a:pt x="17" y="6"/>
                      <a:pt x="18" y="7"/>
                      <a:pt x="18" y="9"/>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19" name="Freeform 8931">
                <a:extLst>
                  <a:ext uri="{FF2B5EF4-FFF2-40B4-BE49-F238E27FC236}">
                    <a16:creationId xmlns:a16="http://schemas.microsoft.com/office/drawing/2014/main" id="{59840F79-9357-4D9E-AFAE-B8EE0E3F1474}"/>
                  </a:ext>
                </a:extLst>
              </p:cNvPr>
              <p:cNvSpPr>
                <a:spLocks noEditPoints="1"/>
              </p:cNvSpPr>
              <p:nvPr/>
            </p:nvSpPr>
            <p:spPr bwMode="auto">
              <a:xfrm>
                <a:off x="-2209800" y="4692767"/>
                <a:ext cx="46038" cy="53975"/>
              </a:xfrm>
              <a:custGeom>
                <a:avLst/>
                <a:gdLst>
                  <a:gd name="T0" fmla="*/ 17 w 17"/>
                  <a:gd name="T1" fmla="*/ 10 h 21"/>
                  <a:gd name="T2" fmla="*/ 17 w 17"/>
                  <a:gd name="T3" fmla="*/ 12 h 21"/>
                  <a:gd name="T4" fmla="*/ 16 w 17"/>
                  <a:gd name="T5" fmla="*/ 12 h 21"/>
                  <a:gd name="T6" fmla="*/ 5 w 17"/>
                  <a:gd name="T7" fmla="*/ 12 h 21"/>
                  <a:gd name="T8" fmla="*/ 5 w 17"/>
                  <a:gd name="T9" fmla="*/ 14 h 21"/>
                  <a:gd name="T10" fmla="*/ 6 w 17"/>
                  <a:gd name="T11" fmla="*/ 16 h 21"/>
                  <a:gd name="T12" fmla="*/ 7 w 17"/>
                  <a:gd name="T13" fmla="*/ 17 h 21"/>
                  <a:gd name="T14" fmla="*/ 10 w 17"/>
                  <a:gd name="T15" fmla="*/ 17 h 21"/>
                  <a:gd name="T16" fmla="*/ 12 w 17"/>
                  <a:gd name="T17" fmla="*/ 17 h 21"/>
                  <a:gd name="T18" fmla="*/ 14 w 17"/>
                  <a:gd name="T19" fmla="*/ 16 h 21"/>
                  <a:gd name="T20" fmla="*/ 15 w 17"/>
                  <a:gd name="T21" fmla="*/ 16 h 21"/>
                  <a:gd name="T22" fmla="*/ 16 w 17"/>
                  <a:gd name="T23" fmla="*/ 16 h 21"/>
                  <a:gd name="T24" fmla="*/ 16 w 17"/>
                  <a:gd name="T25" fmla="*/ 16 h 21"/>
                  <a:gd name="T26" fmla="*/ 16 w 17"/>
                  <a:gd name="T27" fmla="*/ 16 h 21"/>
                  <a:gd name="T28" fmla="*/ 17 w 17"/>
                  <a:gd name="T29" fmla="*/ 17 h 21"/>
                  <a:gd name="T30" fmla="*/ 17 w 17"/>
                  <a:gd name="T31" fmla="*/ 18 h 21"/>
                  <a:gd name="T32" fmla="*/ 17 w 17"/>
                  <a:gd name="T33" fmla="*/ 18 h 21"/>
                  <a:gd name="T34" fmla="*/ 16 w 17"/>
                  <a:gd name="T35" fmla="*/ 19 h 21"/>
                  <a:gd name="T36" fmla="*/ 16 w 17"/>
                  <a:gd name="T37" fmla="*/ 19 h 21"/>
                  <a:gd name="T38" fmla="*/ 16 w 17"/>
                  <a:gd name="T39" fmla="*/ 20 h 21"/>
                  <a:gd name="T40" fmla="*/ 15 w 17"/>
                  <a:gd name="T41" fmla="*/ 20 h 21"/>
                  <a:gd name="T42" fmla="*/ 14 w 17"/>
                  <a:gd name="T43" fmla="*/ 20 h 21"/>
                  <a:gd name="T44" fmla="*/ 12 w 17"/>
                  <a:gd name="T45" fmla="*/ 21 h 21"/>
                  <a:gd name="T46" fmla="*/ 9 w 17"/>
                  <a:gd name="T47" fmla="*/ 21 h 21"/>
                  <a:gd name="T48" fmla="*/ 5 w 17"/>
                  <a:gd name="T49" fmla="*/ 20 h 21"/>
                  <a:gd name="T50" fmla="*/ 2 w 17"/>
                  <a:gd name="T51" fmla="*/ 19 h 21"/>
                  <a:gd name="T52" fmla="*/ 0 w 17"/>
                  <a:gd name="T53" fmla="*/ 15 h 21"/>
                  <a:gd name="T54" fmla="*/ 0 w 17"/>
                  <a:gd name="T55" fmla="*/ 11 h 21"/>
                  <a:gd name="T56" fmla="*/ 0 w 17"/>
                  <a:gd name="T57" fmla="*/ 7 h 21"/>
                  <a:gd name="T58" fmla="*/ 2 w 17"/>
                  <a:gd name="T59" fmla="*/ 3 h 21"/>
                  <a:gd name="T60" fmla="*/ 5 w 17"/>
                  <a:gd name="T61" fmla="*/ 1 h 21"/>
                  <a:gd name="T62" fmla="*/ 9 w 17"/>
                  <a:gd name="T63" fmla="*/ 0 h 21"/>
                  <a:gd name="T64" fmla="*/ 13 w 17"/>
                  <a:gd name="T65" fmla="*/ 1 h 21"/>
                  <a:gd name="T66" fmla="*/ 15 w 17"/>
                  <a:gd name="T67" fmla="*/ 3 h 21"/>
                  <a:gd name="T68" fmla="*/ 17 w 17"/>
                  <a:gd name="T69" fmla="*/ 6 h 21"/>
                  <a:gd name="T70" fmla="*/ 17 w 17"/>
                  <a:gd name="T71" fmla="*/ 9 h 21"/>
                  <a:gd name="T72" fmla="*/ 17 w 17"/>
                  <a:gd name="T73" fmla="*/ 10 h 21"/>
                  <a:gd name="T74" fmla="*/ 12 w 17"/>
                  <a:gd name="T75" fmla="*/ 9 h 21"/>
                  <a:gd name="T76" fmla="*/ 12 w 17"/>
                  <a:gd name="T77" fmla="*/ 5 h 21"/>
                  <a:gd name="T78" fmla="*/ 9 w 17"/>
                  <a:gd name="T79" fmla="*/ 4 h 21"/>
                  <a:gd name="T80" fmla="*/ 7 w 17"/>
                  <a:gd name="T81" fmla="*/ 4 h 21"/>
                  <a:gd name="T82" fmla="*/ 6 w 17"/>
                  <a:gd name="T83" fmla="*/ 5 h 21"/>
                  <a:gd name="T84" fmla="*/ 5 w 17"/>
                  <a:gd name="T85" fmla="*/ 7 h 21"/>
                  <a:gd name="T86" fmla="*/ 5 w 17"/>
                  <a:gd name="T87" fmla="*/ 9 h 21"/>
                  <a:gd name="T88" fmla="*/ 12 w 17"/>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 h="21">
                    <a:moveTo>
                      <a:pt x="17" y="10"/>
                    </a:moveTo>
                    <a:cubicBezTo>
                      <a:pt x="17" y="11"/>
                      <a:pt x="17" y="11"/>
                      <a:pt x="17" y="12"/>
                    </a:cubicBezTo>
                    <a:cubicBezTo>
                      <a:pt x="17" y="12"/>
                      <a:pt x="16" y="12"/>
                      <a:pt x="16" y="12"/>
                    </a:cubicBezTo>
                    <a:cubicBezTo>
                      <a:pt x="5" y="12"/>
                      <a:pt x="5" y="12"/>
                      <a:pt x="5" y="12"/>
                    </a:cubicBezTo>
                    <a:cubicBezTo>
                      <a:pt x="5" y="13"/>
                      <a:pt x="5" y="13"/>
                      <a:pt x="5" y="14"/>
                    </a:cubicBezTo>
                    <a:cubicBezTo>
                      <a:pt x="5" y="15"/>
                      <a:pt x="6" y="15"/>
                      <a:pt x="6" y="16"/>
                    </a:cubicBezTo>
                    <a:cubicBezTo>
                      <a:pt x="6" y="16"/>
                      <a:pt x="7" y="17"/>
                      <a:pt x="7" y="17"/>
                    </a:cubicBezTo>
                    <a:cubicBezTo>
                      <a:pt x="8" y="17"/>
                      <a:pt x="9" y="17"/>
                      <a:pt x="10" y="17"/>
                    </a:cubicBezTo>
                    <a:cubicBezTo>
                      <a:pt x="11" y="17"/>
                      <a:pt x="11" y="17"/>
                      <a:pt x="12" y="17"/>
                    </a:cubicBezTo>
                    <a:cubicBezTo>
                      <a:pt x="13" y="17"/>
                      <a:pt x="13" y="17"/>
                      <a:pt x="14" y="16"/>
                    </a:cubicBezTo>
                    <a:cubicBezTo>
                      <a:pt x="14" y="16"/>
                      <a:pt x="15" y="16"/>
                      <a:pt x="15" y="16"/>
                    </a:cubicBezTo>
                    <a:cubicBezTo>
                      <a:pt x="15" y="16"/>
                      <a:pt x="16" y="16"/>
                      <a:pt x="16" y="16"/>
                    </a:cubicBezTo>
                    <a:cubicBezTo>
                      <a:pt x="16" y="16"/>
                      <a:pt x="16" y="16"/>
                      <a:pt x="16" y="16"/>
                    </a:cubicBezTo>
                    <a:cubicBezTo>
                      <a:pt x="16" y="16"/>
                      <a:pt x="16" y="16"/>
                      <a:pt x="16" y="16"/>
                    </a:cubicBezTo>
                    <a:cubicBezTo>
                      <a:pt x="16" y="16"/>
                      <a:pt x="17" y="16"/>
                      <a:pt x="17" y="17"/>
                    </a:cubicBezTo>
                    <a:cubicBezTo>
                      <a:pt x="17" y="17"/>
                      <a:pt x="17" y="17"/>
                      <a:pt x="17" y="18"/>
                    </a:cubicBezTo>
                    <a:cubicBezTo>
                      <a:pt x="17" y="18"/>
                      <a:pt x="17" y="18"/>
                      <a:pt x="17" y="18"/>
                    </a:cubicBezTo>
                    <a:cubicBezTo>
                      <a:pt x="17" y="19"/>
                      <a:pt x="17" y="19"/>
                      <a:pt x="16" y="19"/>
                    </a:cubicBezTo>
                    <a:cubicBezTo>
                      <a:pt x="16" y="19"/>
                      <a:pt x="16" y="19"/>
                      <a:pt x="16" y="19"/>
                    </a:cubicBezTo>
                    <a:cubicBezTo>
                      <a:pt x="16" y="19"/>
                      <a:pt x="16" y="19"/>
                      <a:pt x="16" y="20"/>
                    </a:cubicBezTo>
                    <a:cubicBezTo>
                      <a:pt x="16" y="20"/>
                      <a:pt x="16" y="20"/>
                      <a:pt x="15" y="20"/>
                    </a:cubicBezTo>
                    <a:cubicBezTo>
                      <a:pt x="15" y="20"/>
                      <a:pt x="15" y="20"/>
                      <a:pt x="14" y="20"/>
                    </a:cubicBezTo>
                    <a:cubicBezTo>
                      <a:pt x="13" y="21"/>
                      <a:pt x="13" y="21"/>
                      <a:pt x="12" y="21"/>
                    </a:cubicBezTo>
                    <a:cubicBezTo>
                      <a:pt x="11" y="21"/>
                      <a:pt x="10" y="21"/>
                      <a:pt x="9" y="21"/>
                    </a:cubicBezTo>
                    <a:cubicBezTo>
                      <a:pt x="8" y="21"/>
                      <a:pt x="6" y="21"/>
                      <a:pt x="5" y="20"/>
                    </a:cubicBezTo>
                    <a:cubicBezTo>
                      <a:pt x="4" y="20"/>
                      <a:pt x="3" y="19"/>
                      <a:pt x="2" y="19"/>
                    </a:cubicBezTo>
                    <a:cubicBezTo>
                      <a:pt x="1" y="18"/>
                      <a:pt x="1" y="17"/>
                      <a:pt x="0" y="15"/>
                    </a:cubicBezTo>
                    <a:cubicBezTo>
                      <a:pt x="0" y="14"/>
                      <a:pt x="0" y="13"/>
                      <a:pt x="0" y="11"/>
                    </a:cubicBezTo>
                    <a:cubicBezTo>
                      <a:pt x="0" y="9"/>
                      <a:pt x="0" y="8"/>
                      <a:pt x="0" y="7"/>
                    </a:cubicBezTo>
                    <a:cubicBezTo>
                      <a:pt x="1" y="5"/>
                      <a:pt x="1" y="4"/>
                      <a:pt x="2" y="3"/>
                    </a:cubicBezTo>
                    <a:cubicBezTo>
                      <a:pt x="3" y="2"/>
                      <a:pt x="4" y="2"/>
                      <a:pt x="5" y="1"/>
                    </a:cubicBezTo>
                    <a:cubicBezTo>
                      <a:pt x="6" y="1"/>
                      <a:pt x="7" y="0"/>
                      <a:pt x="9" y="0"/>
                    </a:cubicBezTo>
                    <a:cubicBezTo>
                      <a:pt x="10" y="0"/>
                      <a:pt x="12" y="1"/>
                      <a:pt x="13" y="1"/>
                    </a:cubicBezTo>
                    <a:cubicBezTo>
                      <a:pt x="14" y="2"/>
                      <a:pt x="15" y="2"/>
                      <a:pt x="15" y="3"/>
                    </a:cubicBezTo>
                    <a:cubicBezTo>
                      <a:pt x="16" y="4"/>
                      <a:pt x="17" y="5"/>
                      <a:pt x="17" y="6"/>
                    </a:cubicBezTo>
                    <a:cubicBezTo>
                      <a:pt x="17" y="7"/>
                      <a:pt x="17" y="8"/>
                      <a:pt x="17" y="9"/>
                    </a:cubicBezTo>
                    <a:lnTo>
                      <a:pt x="17" y="10"/>
                    </a:lnTo>
                    <a:close/>
                    <a:moveTo>
                      <a:pt x="12" y="9"/>
                    </a:moveTo>
                    <a:cubicBezTo>
                      <a:pt x="12" y="7"/>
                      <a:pt x="12" y="6"/>
                      <a:pt x="12" y="5"/>
                    </a:cubicBezTo>
                    <a:cubicBezTo>
                      <a:pt x="11" y="4"/>
                      <a:pt x="10" y="4"/>
                      <a:pt x="9" y="4"/>
                    </a:cubicBezTo>
                    <a:cubicBezTo>
                      <a:pt x="8" y="4"/>
                      <a:pt x="7" y="4"/>
                      <a:pt x="7" y="4"/>
                    </a:cubicBezTo>
                    <a:cubicBezTo>
                      <a:pt x="7" y="5"/>
                      <a:pt x="6" y="5"/>
                      <a:pt x="6" y="5"/>
                    </a:cubicBezTo>
                    <a:cubicBezTo>
                      <a:pt x="5" y="6"/>
                      <a:pt x="5" y="6"/>
                      <a:pt x="5" y="7"/>
                    </a:cubicBezTo>
                    <a:cubicBezTo>
                      <a:pt x="5" y="7"/>
                      <a:pt x="5" y="8"/>
                      <a:pt x="5" y="9"/>
                    </a:cubicBezTo>
                    <a:lnTo>
                      <a:pt x="12"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9" name="Group 9608">
              <a:extLst>
                <a:ext uri="{FF2B5EF4-FFF2-40B4-BE49-F238E27FC236}">
                  <a16:creationId xmlns:a16="http://schemas.microsoft.com/office/drawing/2014/main" id="{1F07DA18-1F35-4374-A7D9-ED1C7B36BA96}"/>
                </a:ext>
              </a:extLst>
            </p:cNvPr>
            <p:cNvGrpSpPr/>
            <p:nvPr/>
          </p:nvGrpSpPr>
          <p:grpSpPr>
            <a:xfrm>
              <a:off x="3261333" y="5103629"/>
              <a:ext cx="278660" cy="67555"/>
              <a:chOff x="-284162" y="4753092"/>
              <a:chExt cx="314325" cy="76201"/>
            </a:xfrm>
          </p:grpSpPr>
          <p:sp>
            <p:nvSpPr>
              <p:cNvPr id="8720" name="Freeform 8932">
                <a:extLst>
                  <a:ext uri="{FF2B5EF4-FFF2-40B4-BE49-F238E27FC236}">
                    <a16:creationId xmlns:a16="http://schemas.microsoft.com/office/drawing/2014/main" id="{27FE955F-4A1A-4D0A-BC5C-8094DC8EC762}"/>
                  </a:ext>
                </a:extLst>
              </p:cNvPr>
              <p:cNvSpPr>
                <a:spLocks/>
              </p:cNvSpPr>
              <p:nvPr/>
            </p:nvSpPr>
            <p:spPr bwMode="auto">
              <a:xfrm>
                <a:off x="-271462" y="4765792"/>
                <a:ext cx="28575" cy="52388"/>
              </a:xfrm>
              <a:custGeom>
                <a:avLst/>
                <a:gdLst>
                  <a:gd name="T0" fmla="*/ 11 w 11"/>
                  <a:gd name="T1" fmla="*/ 10 h 20"/>
                  <a:gd name="T2" fmla="*/ 11 w 11"/>
                  <a:gd name="T3" fmla="*/ 6 h 20"/>
                  <a:gd name="T4" fmla="*/ 10 w 11"/>
                  <a:gd name="T5" fmla="*/ 3 h 20"/>
                  <a:gd name="T6" fmla="*/ 7 w 11"/>
                  <a:gd name="T7" fmla="*/ 1 h 20"/>
                  <a:gd name="T8" fmla="*/ 3 w 11"/>
                  <a:gd name="T9" fmla="*/ 0 h 20"/>
                  <a:gd name="T10" fmla="*/ 0 w 11"/>
                  <a:gd name="T11" fmla="*/ 1 h 20"/>
                  <a:gd name="T12" fmla="*/ 0 w 11"/>
                  <a:gd name="T13" fmla="*/ 19 h 20"/>
                  <a:gd name="T14" fmla="*/ 3 w 11"/>
                  <a:gd name="T15" fmla="*/ 20 h 20"/>
                  <a:gd name="T16" fmla="*/ 7 w 11"/>
                  <a:gd name="T17" fmla="*/ 19 h 20"/>
                  <a:gd name="T18" fmla="*/ 9 w 11"/>
                  <a:gd name="T19" fmla="*/ 17 h 20"/>
                  <a:gd name="T20" fmla="*/ 11 w 11"/>
                  <a:gd name="T21" fmla="*/ 14 h 20"/>
                  <a:gd name="T22" fmla="*/ 11 w 11"/>
                  <a:gd name="T2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0">
                    <a:moveTo>
                      <a:pt x="11" y="10"/>
                    </a:moveTo>
                    <a:cubicBezTo>
                      <a:pt x="11" y="8"/>
                      <a:pt x="11" y="7"/>
                      <a:pt x="11" y="6"/>
                    </a:cubicBezTo>
                    <a:cubicBezTo>
                      <a:pt x="11" y="5"/>
                      <a:pt x="10" y="4"/>
                      <a:pt x="10" y="3"/>
                    </a:cubicBezTo>
                    <a:cubicBezTo>
                      <a:pt x="9" y="2"/>
                      <a:pt x="8" y="2"/>
                      <a:pt x="7" y="1"/>
                    </a:cubicBezTo>
                    <a:cubicBezTo>
                      <a:pt x="6" y="1"/>
                      <a:pt x="5" y="0"/>
                      <a:pt x="3" y="0"/>
                    </a:cubicBezTo>
                    <a:cubicBezTo>
                      <a:pt x="0" y="1"/>
                      <a:pt x="0" y="1"/>
                      <a:pt x="0" y="1"/>
                    </a:cubicBezTo>
                    <a:cubicBezTo>
                      <a:pt x="0" y="19"/>
                      <a:pt x="0" y="19"/>
                      <a:pt x="0" y="19"/>
                    </a:cubicBezTo>
                    <a:cubicBezTo>
                      <a:pt x="3" y="20"/>
                      <a:pt x="3" y="20"/>
                      <a:pt x="3" y="20"/>
                    </a:cubicBezTo>
                    <a:cubicBezTo>
                      <a:pt x="5" y="20"/>
                      <a:pt x="6" y="19"/>
                      <a:pt x="7" y="19"/>
                    </a:cubicBezTo>
                    <a:cubicBezTo>
                      <a:pt x="8" y="19"/>
                      <a:pt x="9" y="18"/>
                      <a:pt x="9" y="17"/>
                    </a:cubicBezTo>
                    <a:cubicBezTo>
                      <a:pt x="10" y="16"/>
                      <a:pt x="11" y="15"/>
                      <a:pt x="11" y="14"/>
                    </a:cubicBezTo>
                    <a:cubicBezTo>
                      <a:pt x="11" y="13"/>
                      <a:pt x="11" y="11"/>
                      <a:pt x="11"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1" name="Freeform 8933">
                <a:extLst>
                  <a:ext uri="{FF2B5EF4-FFF2-40B4-BE49-F238E27FC236}">
                    <a16:creationId xmlns:a16="http://schemas.microsoft.com/office/drawing/2014/main" id="{C3C92710-C71D-447E-AD58-10CB4E8060BA}"/>
                  </a:ext>
                </a:extLst>
              </p:cNvPr>
              <p:cNvSpPr>
                <a:spLocks/>
              </p:cNvSpPr>
              <p:nvPr/>
            </p:nvSpPr>
            <p:spPr bwMode="auto">
              <a:xfrm>
                <a:off x="-284162" y="4754680"/>
                <a:ext cx="58738" cy="71438"/>
              </a:xfrm>
              <a:custGeom>
                <a:avLst/>
                <a:gdLst>
                  <a:gd name="T0" fmla="*/ 22 w 22"/>
                  <a:gd name="T1" fmla="*/ 14 h 27"/>
                  <a:gd name="T2" fmla="*/ 21 w 22"/>
                  <a:gd name="T3" fmla="*/ 20 h 27"/>
                  <a:gd name="T4" fmla="*/ 18 w 22"/>
                  <a:gd name="T5" fmla="*/ 24 h 27"/>
                  <a:gd name="T6" fmla="*/ 14 w 22"/>
                  <a:gd name="T7" fmla="*/ 27 h 27"/>
                  <a:gd name="T8" fmla="*/ 8 w 22"/>
                  <a:gd name="T9" fmla="*/ 27 h 27"/>
                  <a:gd name="T10" fmla="*/ 2 w 22"/>
                  <a:gd name="T11" fmla="*/ 27 h 27"/>
                  <a:gd name="T12" fmla="*/ 0 w 22"/>
                  <a:gd name="T13" fmla="*/ 27 h 27"/>
                  <a:gd name="T14" fmla="*/ 0 w 22"/>
                  <a:gd name="T15" fmla="*/ 26 h 27"/>
                  <a:gd name="T16" fmla="*/ 0 w 22"/>
                  <a:gd name="T17" fmla="*/ 2 h 27"/>
                  <a:gd name="T18" fmla="*/ 0 w 22"/>
                  <a:gd name="T19" fmla="*/ 1 h 27"/>
                  <a:gd name="T20" fmla="*/ 2 w 22"/>
                  <a:gd name="T21" fmla="*/ 0 h 27"/>
                  <a:gd name="T22" fmla="*/ 8 w 22"/>
                  <a:gd name="T23" fmla="*/ 0 h 27"/>
                  <a:gd name="T24" fmla="*/ 14 w 22"/>
                  <a:gd name="T25" fmla="*/ 1 h 27"/>
                  <a:gd name="T26" fmla="*/ 19 w 22"/>
                  <a:gd name="T27" fmla="*/ 4 h 27"/>
                  <a:gd name="T28" fmla="*/ 21 w 22"/>
                  <a:gd name="T29" fmla="*/ 8 h 27"/>
                  <a:gd name="T30" fmla="*/ 22 w 22"/>
                  <a:gd name="T3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7">
                    <a:moveTo>
                      <a:pt x="22" y="14"/>
                    </a:moveTo>
                    <a:cubicBezTo>
                      <a:pt x="22" y="16"/>
                      <a:pt x="22" y="18"/>
                      <a:pt x="21" y="20"/>
                    </a:cubicBezTo>
                    <a:cubicBezTo>
                      <a:pt x="20" y="22"/>
                      <a:pt x="20" y="23"/>
                      <a:pt x="18" y="24"/>
                    </a:cubicBezTo>
                    <a:cubicBezTo>
                      <a:pt x="17" y="25"/>
                      <a:pt x="16" y="26"/>
                      <a:pt x="14" y="27"/>
                    </a:cubicBezTo>
                    <a:cubicBezTo>
                      <a:pt x="12" y="27"/>
                      <a:pt x="10" y="27"/>
                      <a:pt x="8" y="27"/>
                    </a:cubicBezTo>
                    <a:cubicBezTo>
                      <a:pt x="2" y="27"/>
                      <a:pt x="2" y="27"/>
                      <a:pt x="2" y="27"/>
                    </a:cubicBezTo>
                    <a:cubicBezTo>
                      <a:pt x="1" y="27"/>
                      <a:pt x="1" y="27"/>
                      <a:pt x="0" y="27"/>
                    </a:cubicBezTo>
                    <a:cubicBezTo>
                      <a:pt x="0" y="27"/>
                      <a:pt x="0" y="26"/>
                      <a:pt x="0" y="26"/>
                    </a:cubicBezTo>
                    <a:cubicBezTo>
                      <a:pt x="0" y="2"/>
                      <a:pt x="0" y="2"/>
                      <a:pt x="0" y="2"/>
                    </a:cubicBezTo>
                    <a:cubicBezTo>
                      <a:pt x="0" y="2"/>
                      <a:pt x="0" y="1"/>
                      <a:pt x="0" y="1"/>
                    </a:cubicBezTo>
                    <a:cubicBezTo>
                      <a:pt x="1" y="1"/>
                      <a:pt x="1" y="0"/>
                      <a:pt x="2" y="0"/>
                    </a:cubicBezTo>
                    <a:cubicBezTo>
                      <a:pt x="8" y="0"/>
                      <a:pt x="8" y="0"/>
                      <a:pt x="8" y="0"/>
                    </a:cubicBezTo>
                    <a:cubicBezTo>
                      <a:pt x="11" y="0"/>
                      <a:pt x="13" y="1"/>
                      <a:pt x="14" y="1"/>
                    </a:cubicBezTo>
                    <a:cubicBezTo>
                      <a:pt x="16" y="2"/>
                      <a:pt x="17" y="3"/>
                      <a:pt x="19" y="4"/>
                    </a:cubicBezTo>
                    <a:cubicBezTo>
                      <a:pt x="20" y="5"/>
                      <a:pt x="21" y="6"/>
                      <a:pt x="21" y="8"/>
                    </a:cubicBezTo>
                    <a:cubicBezTo>
                      <a:pt x="22" y="10"/>
                      <a:pt x="22" y="11"/>
                      <a:pt x="22"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2" name="Freeform 8934">
                <a:extLst>
                  <a:ext uri="{FF2B5EF4-FFF2-40B4-BE49-F238E27FC236}">
                    <a16:creationId xmlns:a16="http://schemas.microsoft.com/office/drawing/2014/main" id="{224316F7-14D0-4E43-A5E8-37BDD541EE59}"/>
                  </a:ext>
                </a:extLst>
              </p:cNvPr>
              <p:cNvSpPr>
                <a:spLocks/>
              </p:cNvSpPr>
              <p:nvPr/>
            </p:nvSpPr>
            <p:spPr bwMode="auto">
              <a:xfrm>
                <a:off x="-204787" y="4807067"/>
                <a:ext cx="19050" cy="11113"/>
              </a:xfrm>
              <a:custGeom>
                <a:avLst/>
                <a:gdLst>
                  <a:gd name="T0" fmla="*/ 7 w 7"/>
                  <a:gd name="T1" fmla="*/ 0 h 4"/>
                  <a:gd name="T2" fmla="*/ 5 w 7"/>
                  <a:gd name="T3" fmla="*/ 0 h 4"/>
                  <a:gd name="T4" fmla="*/ 2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2"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3" y="4"/>
                      <a:pt x="4" y="3"/>
                      <a:pt x="5" y="3"/>
                    </a:cubicBezTo>
                    <a:cubicBezTo>
                      <a:pt x="5"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3" name="Freeform 8935">
                <a:extLst>
                  <a:ext uri="{FF2B5EF4-FFF2-40B4-BE49-F238E27FC236}">
                    <a16:creationId xmlns:a16="http://schemas.microsoft.com/office/drawing/2014/main" id="{58DA95A0-DC0E-4269-8232-7750DC83A674}"/>
                  </a:ext>
                </a:extLst>
              </p:cNvPr>
              <p:cNvSpPr>
                <a:spLocks/>
              </p:cNvSpPr>
              <p:nvPr/>
            </p:nvSpPr>
            <p:spPr bwMode="auto">
              <a:xfrm>
                <a:off x="-217487" y="4775317"/>
                <a:ext cx="44450" cy="50800"/>
              </a:xfrm>
              <a:custGeom>
                <a:avLst/>
                <a:gdLst>
                  <a:gd name="T0" fmla="*/ 17 w 17"/>
                  <a:gd name="T1" fmla="*/ 19 h 19"/>
                  <a:gd name="T2" fmla="*/ 16 w 17"/>
                  <a:gd name="T3" fmla="*/ 19 h 19"/>
                  <a:gd name="T4" fmla="*/ 16 w 17"/>
                  <a:gd name="T5" fmla="*/ 19 h 19"/>
                  <a:gd name="T6" fmla="*/ 15 w 17"/>
                  <a:gd name="T7" fmla="*/ 19 h 19"/>
                  <a:gd name="T8" fmla="*/ 13 w 17"/>
                  <a:gd name="T9" fmla="*/ 19 h 19"/>
                  <a:gd name="T10" fmla="*/ 13 w 17"/>
                  <a:gd name="T11" fmla="*/ 19 h 19"/>
                  <a:gd name="T12" fmla="*/ 12 w 17"/>
                  <a:gd name="T13" fmla="*/ 19 h 19"/>
                  <a:gd name="T14" fmla="*/ 12 w 17"/>
                  <a:gd name="T15" fmla="*/ 17 h 19"/>
                  <a:gd name="T16" fmla="*/ 10 w 17"/>
                  <a:gd name="T17" fmla="*/ 19 h 19"/>
                  <a:gd name="T18" fmla="*/ 7 w 17"/>
                  <a:gd name="T19" fmla="*/ 19 h 19"/>
                  <a:gd name="T20" fmla="*/ 4 w 17"/>
                  <a:gd name="T21" fmla="*/ 19 h 19"/>
                  <a:gd name="T22" fmla="*/ 2 w 17"/>
                  <a:gd name="T23" fmla="*/ 18 h 19"/>
                  <a:gd name="T24" fmla="*/ 0 w 17"/>
                  <a:gd name="T25" fmla="*/ 16 h 19"/>
                  <a:gd name="T26" fmla="*/ 0 w 17"/>
                  <a:gd name="T27" fmla="*/ 14 h 19"/>
                  <a:gd name="T28" fmla="*/ 1 w 17"/>
                  <a:gd name="T29" fmla="*/ 11 h 19"/>
                  <a:gd name="T30" fmla="*/ 2 w 17"/>
                  <a:gd name="T31" fmla="*/ 9 h 19"/>
                  <a:gd name="T32" fmla="*/ 5 w 17"/>
                  <a:gd name="T33" fmla="*/ 8 h 19"/>
                  <a:gd name="T34" fmla="*/ 10 w 17"/>
                  <a:gd name="T35" fmla="*/ 8 h 19"/>
                  <a:gd name="T36" fmla="*/ 12 w 17"/>
                  <a:gd name="T37" fmla="*/ 8 h 19"/>
                  <a:gd name="T38" fmla="*/ 12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9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6" y="19"/>
                    </a:cubicBezTo>
                    <a:cubicBezTo>
                      <a:pt x="16" y="19"/>
                      <a:pt x="16" y="19"/>
                      <a:pt x="16" y="19"/>
                    </a:cubicBezTo>
                    <a:cubicBezTo>
                      <a:pt x="16" y="19"/>
                      <a:pt x="15" y="19"/>
                      <a:pt x="15" y="19"/>
                    </a:cubicBezTo>
                    <a:cubicBezTo>
                      <a:pt x="14" y="19"/>
                      <a:pt x="13" y="19"/>
                      <a:pt x="13" y="19"/>
                    </a:cubicBezTo>
                    <a:cubicBezTo>
                      <a:pt x="13" y="19"/>
                      <a:pt x="13" y="19"/>
                      <a:pt x="13" y="19"/>
                    </a:cubicBezTo>
                    <a:cubicBezTo>
                      <a:pt x="12" y="19"/>
                      <a:pt x="12" y="19"/>
                      <a:pt x="12" y="19"/>
                    </a:cubicBezTo>
                    <a:cubicBezTo>
                      <a:pt x="12" y="17"/>
                      <a:pt x="12" y="17"/>
                      <a:pt x="12" y="17"/>
                    </a:cubicBezTo>
                    <a:cubicBezTo>
                      <a:pt x="12" y="18"/>
                      <a:pt x="11" y="19"/>
                      <a:pt x="10" y="19"/>
                    </a:cubicBezTo>
                    <a:cubicBezTo>
                      <a:pt x="9" y="19"/>
                      <a:pt x="8" y="19"/>
                      <a:pt x="7" y="19"/>
                    </a:cubicBezTo>
                    <a:cubicBezTo>
                      <a:pt x="6" y="19"/>
                      <a:pt x="5" y="19"/>
                      <a:pt x="4" y="19"/>
                    </a:cubicBezTo>
                    <a:cubicBezTo>
                      <a:pt x="3" y="19"/>
                      <a:pt x="2" y="18"/>
                      <a:pt x="2" y="18"/>
                    </a:cubicBezTo>
                    <a:cubicBezTo>
                      <a:pt x="1" y="17"/>
                      <a:pt x="1" y="17"/>
                      <a:pt x="0" y="16"/>
                    </a:cubicBezTo>
                    <a:cubicBezTo>
                      <a:pt x="0" y="15"/>
                      <a:pt x="0" y="15"/>
                      <a:pt x="0" y="14"/>
                    </a:cubicBezTo>
                    <a:cubicBezTo>
                      <a:pt x="0" y="13"/>
                      <a:pt x="0" y="12"/>
                      <a:pt x="1" y="11"/>
                    </a:cubicBezTo>
                    <a:cubicBezTo>
                      <a:pt x="1" y="10"/>
                      <a:pt x="2" y="10"/>
                      <a:pt x="2" y="9"/>
                    </a:cubicBezTo>
                    <a:cubicBezTo>
                      <a:pt x="3" y="9"/>
                      <a:pt x="4" y="8"/>
                      <a:pt x="5" y="8"/>
                    </a:cubicBezTo>
                    <a:cubicBezTo>
                      <a:pt x="7" y="8"/>
                      <a:pt x="8" y="8"/>
                      <a:pt x="10" y="8"/>
                    </a:cubicBezTo>
                    <a:cubicBezTo>
                      <a:pt x="12" y="8"/>
                      <a:pt x="12" y="8"/>
                      <a:pt x="12" y="8"/>
                    </a:cubicBezTo>
                    <a:cubicBezTo>
                      <a:pt x="12" y="7"/>
                      <a:pt x="12" y="7"/>
                      <a:pt x="12" y="7"/>
                    </a:cubicBezTo>
                    <a:cubicBezTo>
                      <a:pt x="12" y="6"/>
                      <a:pt x="12" y="6"/>
                      <a:pt x="11" y="6"/>
                    </a:cubicBezTo>
                    <a:cubicBezTo>
                      <a:pt x="11" y="5"/>
                      <a:pt x="11" y="5"/>
                      <a:pt x="11" y="5"/>
                    </a:cubicBezTo>
                    <a:cubicBezTo>
                      <a:pt x="11" y="4"/>
                      <a:pt x="10" y="4"/>
                      <a:pt x="10" y="4"/>
                    </a:cubicBezTo>
                    <a:cubicBezTo>
                      <a:pt x="9" y="4"/>
                      <a:pt x="9" y="4"/>
                      <a:pt x="8" y="4"/>
                    </a:cubicBezTo>
                    <a:cubicBezTo>
                      <a:pt x="7" y="4"/>
                      <a:pt x="6" y="4"/>
                      <a:pt x="6" y="4"/>
                    </a:cubicBezTo>
                    <a:cubicBezTo>
                      <a:pt x="5" y="5"/>
                      <a:pt x="5" y="5"/>
                      <a:pt x="4" y="5"/>
                    </a:cubicBezTo>
                    <a:cubicBezTo>
                      <a:pt x="3" y="5"/>
                      <a:pt x="3" y="5"/>
                      <a:pt x="3" y="6"/>
                    </a:cubicBezTo>
                    <a:cubicBezTo>
                      <a:pt x="2" y="6"/>
                      <a:pt x="2" y="6"/>
                      <a:pt x="2" y="6"/>
                    </a:cubicBezTo>
                    <a:cubicBezTo>
                      <a:pt x="2" y="6"/>
                      <a:pt x="2"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2" y="2"/>
                      <a:pt x="2" y="2"/>
                      <a:pt x="2" y="2"/>
                    </a:cubicBezTo>
                    <a:cubicBezTo>
                      <a:pt x="3" y="1"/>
                      <a:pt x="3" y="1"/>
                      <a:pt x="4" y="1"/>
                    </a:cubicBezTo>
                    <a:cubicBezTo>
                      <a:pt x="5" y="1"/>
                      <a:pt x="5" y="1"/>
                      <a:pt x="6" y="0"/>
                    </a:cubicBezTo>
                    <a:cubicBezTo>
                      <a:pt x="7" y="0"/>
                      <a:pt x="8" y="0"/>
                      <a:pt x="9" y="0"/>
                    </a:cubicBezTo>
                    <a:cubicBezTo>
                      <a:pt x="10" y="0"/>
                      <a:pt x="11" y="0"/>
                      <a:pt x="12" y="1"/>
                    </a:cubicBezTo>
                    <a:cubicBezTo>
                      <a:pt x="13" y="1"/>
                      <a:pt x="14" y="1"/>
                      <a:pt x="15" y="2"/>
                    </a:cubicBezTo>
                    <a:cubicBezTo>
                      <a:pt x="15"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4" name="Freeform 8936">
                <a:extLst>
                  <a:ext uri="{FF2B5EF4-FFF2-40B4-BE49-F238E27FC236}">
                    <a16:creationId xmlns:a16="http://schemas.microsoft.com/office/drawing/2014/main" id="{1D7FECF7-A6C5-4A93-B1B7-19E66CC2946A}"/>
                  </a:ext>
                </a:extLst>
              </p:cNvPr>
              <p:cNvSpPr>
                <a:spLocks/>
              </p:cNvSpPr>
              <p:nvPr/>
            </p:nvSpPr>
            <p:spPr bwMode="auto">
              <a:xfrm>
                <a:off x="-158750" y="4753092"/>
                <a:ext cx="44450" cy="73025"/>
              </a:xfrm>
              <a:custGeom>
                <a:avLst/>
                <a:gdLst>
                  <a:gd name="T0" fmla="*/ 17 w 17"/>
                  <a:gd name="T1" fmla="*/ 28 h 28"/>
                  <a:gd name="T2" fmla="*/ 17 w 17"/>
                  <a:gd name="T3" fmla="*/ 28 h 28"/>
                  <a:gd name="T4" fmla="*/ 16 w 17"/>
                  <a:gd name="T5" fmla="*/ 28 h 28"/>
                  <a:gd name="T6" fmla="*/ 15 w 17"/>
                  <a:gd name="T7" fmla="*/ 28 h 28"/>
                  <a:gd name="T8" fmla="*/ 14 w 17"/>
                  <a:gd name="T9" fmla="*/ 28 h 28"/>
                  <a:gd name="T10" fmla="*/ 13 w 17"/>
                  <a:gd name="T11" fmla="*/ 28 h 28"/>
                  <a:gd name="T12" fmla="*/ 12 w 17"/>
                  <a:gd name="T13" fmla="*/ 28 h 28"/>
                  <a:gd name="T14" fmla="*/ 11 w 17"/>
                  <a:gd name="T15" fmla="*/ 28 h 28"/>
                  <a:gd name="T16" fmla="*/ 11 w 17"/>
                  <a:gd name="T17" fmla="*/ 28 h 28"/>
                  <a:gd name="T18" fmla="*/ 5 w 17"/>
                  <a:gd name="T19" fmla="*/ 18 h 28"/>
                  <a:gd name="T20" fmla="*/ 5 w 17"/>
                  <a:gd name="T21" fmla="*/ 28 h 28"/>
                  <a:gd name="T22" fmla="*/ 5 w 17"/>
                  <a:gd name="T23" fmla="*/ 28 h 28"/>
                  <a:gd name="T24" fmla="*/ 4 w 17"/>
                  <a:gd name="T25" fmla="*/ 28 h 28"/>
                  <a:gd name="T26" fmla="*/ 4 w 17"/>
                  <a:gd name="T27" fmla="*/ 28 h 28"/>
                  <a:gd name="T28" fmla="*/ 2 w 17"/>
                  <a:gd name="T29" fmla="*/ 28 h 28"/>
                  <a:gd name="T30" fmla="*/ 1 w 17"/>
                  <a:gd name="T31" fmla="*/ 28 h 28"/>
                  <a:gd name="T32" fmla="*/ 0 w 17"/>
                  <a:gd name="T33" fmla="*/ 28 h 28"/>
                  <a:gd name="T34" fmla="*/ 0 w 17"/>
                  <a:gd name="T35" fmla="*/ 28 h 28"/>
                  <a:gd name="T36" fmla="*/ 0 w 17"/>
                  <a:gd name="T37" fmla="*/ 28 h 28"/>
                  <a:gd name="T38" fmla="*/ 0 w 17"/>
                  <a:gd name="T39" fmla="*/ 0 h 28"/>
                  <a:gd name="T40" fmla="*/ 0 w 17"/>
                  <a:gd name="T41" fmla="*/ 0 h 28"/>
                  <a:gd name="T42" fmla="*/ 0 w 17"/>
                  <a:gd name="T43" fmla="*/ 0 h 28"/>
                  <a:gd name="T44" fmla="*/ 1 w 17"/>
                  <a:gd name="T45" fmla="*/ 0 h 28"/>
                  <a:gd name="T46" fmla="*/ 2 w 17"/>
                  <a:gd name="T47" fmla="*/ 0 h 28"/>
                  <a:gd name="T48" fmla="*/ 4 w 17"/>
                  <a:gd name="T49" fmla="*/ 0 h 28"/>
                  <a:gd name="T50" fmla="*/ 4 w 17"/>
                  <a:gd name="T51" fmla="*/ 0 h 28"/>
                  <a:gd name="T52" fmla="*/ 5 w 17"/>
                  <a:gd name="T53" fmla="*/ 0 h 28"/>
                  <a:gd name="T54" fmla="*/ 5 w 17"/>
                  <a:gd name="T55" fmla="*/ 0 h 28"/>
                  <a:gd name="T56" fmla="*/ 5 w 17"/>
                  <a:gd name="T57" fmla="*/ 17 h 28"/>
                  <a:gd name="T58" fmla="*/ 10 w 17"/>
                  <a:gd name="T59" fmla="*/ 10 h 28"/>
                  <a:gd name="T60" fmla="*/ 11 w 17"/>
                  <a:gd name="T61" fmla="*/ 10 h 28"/>
                  <a:gd name="T62" fmla="*/ 11 w 17"/>
                  <a:gd name="T63" fmla="*/ 9 h 28"/>
                  <a:gd name="T64" fmla="*/ 12 w 17"/>
                  <a:gd name="T65" fmla="*/ 9 h 28"/>
                  <a:gd name="T66" fmla="*/ 13 w 17"/>
                  <a:gd name="T67" fmla="*/ 9 h 28"/>
                  <a:gd name="T68" fmla="*/ 15 w 17"/>
                  <a:gd name="T69" fmla="*/ 9 h 28"/>
                  <a:gd name="T70" fmla="*/ 16 w 17"/>
                  <a:gd name="T71" fmla="*/ 9 h 28"/>
                  <a:gd name="T72" fmla="*/ 16 w 17"/>
                  <a:gd name="T73" fmla="*/ 10 h 28"/>
                  <a:gd name="T74" fmla="*/ 16 w 17"/>
                  <a:gd name="T75" fmla="*/ 10 h 28"/>
                  <a:gd name="T76" fmla="*/ 16 w 17"/>
                  <a:gd name="T77" fmla="*/ 11 h 28"/>
                  <a:gd name="T78" fmla="*/ 15 w 17"/>
                  <a:gd name="T79" fmla="*/ 11 h 28"/>
                  <a:gd name="T80" fmla="*/ 10 w 17"/>
                  <a:gd name="T81" fmla="*/ 17 h 28"/>
                  <a:gd name="T82" fmla="*/ 16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7" y="28"/>
                      <a:pt x="16" y="28"/>
                      <a:pt x="16" y="28"/>
                    </a:cubicBezTo>
                    <a:cubicBezTo>
                      <a:pt x="16" y="28"/>
                      <a:pt x="16" y="28"/>
                      <a:pt x="15" y="28"/>
                    </a:cubicBezTo>
                    <a:cubicBezTo>
                      <a:pt x="15" y="28"/>
                      <a:pt x="15" y="28"/>
                      <a:pt x="14" y="28"/>
                    </a:cubicBezTo>
                    <a:cubicBezTo>
                      <a:pt x="14" y="28"/>
                      <a:pt x="13" y="28"/>
                      <a:pt x="13" y="28"/>
                    </a:cubicBezTo>
                    <a:cubicBezTo>
                      <a:pt x="12" y="28"/>
                      <a:pt x="12" y="28"/>
                      <a:pt x="12" y="28"/>
                    </a:cubicBezTo>
                    <a:cubicBezTo>
                      <a:pt x="12" y="28"/>
                      <a:pt x="11" y="28"/>
                      <a:pt x="11" y="28"/>
                    </a:cubicBezTo>
                    <a:cubicBezTo>
                      <a:pt x="11" y="28"/>
                      <a:pt x="11" y="28"/>
                      <a:pt x="11" y="28"/>
                    </a:cubicBezTo>
                    <a:cubicBezTo>
                      <a:pt x="5" y="18"/>
                      <a:pt x="5" y="18"/>
                      <a:pt x="5" y="18"/>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17"/>
                      <a:pt x="5" y="17"/>
                      <a:pt x="5" y="17"/>
                    </a:cubicBezTo>
                    <a:cubicBezTo>
                      <a:pt x="10" y="10"/>
                      <a:pt x="10" y="10"/>
                      <a:pt x="10" y="10"/>
                    </a:cubicBezTo>
                    <a:cubicBezTo>
                      <a:pt x="10" y="10"/>
                      <a:pt x="11" y="10"/>
                      <a:pt x="11" y="10"/>
                    </a:cubicBezTo>
                    <a:cubicBezTo>
                      <a:pt x="11" y="10"/>
                      <a:pt x="11" y="9"/>
                      <a:pt x="11" y="9"/>
                    </a:cubicBezTo>
                    <a:cubicBezTo>
                      <a:pt x="11" y="9"/>
                      <a:pt x="12" y="9"/>
                      <a:pt x="12" y="9"/>
                    </a:cubicBezTo>
                    <a:cubicBezTo>
                      <a:pt x="12" y="9"/>
                      <a:pt x="13" y="9"/>
                      <a:pt x="13" y="9"/>
                    </a:cubicBezTo>
                    <a:cubicBezTo>
                      <a:pt x="14" y="9"/>
                      <a:pt x="14" y="9"/>
                      <a:pt x="15" y="9"/>
                    </a:cubicBezTo>
                    <a:cubicBezTo>
                      <a:pt x="15" y="9"/>
                      <a:pt x="15" y="9"/>
                      <a:pt x="16" y="9"/>
                    </a:cubicBezTo>
                    <a:cubicBezTo>
                      <a:pt x="16" y="9"/>
                      <a:pt x="16" y="10"/>
                      <a:pt x="16" y="10"/>
                    </a:cubicBezTo>
                    <a:cubicBezTo>
                      <a:pt x="16" y="10"/>
                      <a:pt x="16" y="10"/>
                      <a:pt x="16" y="10"/>
                    </a:cubicBezTo>
                    <a:cubicBezTo>
                      <a:pt x="16" y="10"/>
                      <a:pt x="16" y="10"/>
                      <a:pt x="16" y="11"/>
                    </a:cubicBezTo>
                    <a:cubicBezTo>
                      <a:pt x="16" y="11"/>
                      <a:pt x="16" y="11"/>
                      <a:pt x="15" y="11"/>
                    </a:cubicBezTo>
                    <a:cubicBezTo>
                      <a:pt x="10" y="17"/>
                      <a:pt x="10" y="17"/>
                      <a:pt x="10" y="17"/>
                    </a:cubicBezTo>
                    <a:cubicBezTo>
                      <a:pt x="16" y="26"/>
                      <a:pt x="16" y="26"/>
                      <a:pt x="16" y="26"/>
                    </a:cubicBezTo>
                    <a:cubicBezTo>
                      <a:pt x="16" y="27"/>
                      <a:pt x="17" y="27"/>
                      <a:pt x="17" y="27"/>
                    </a:cubicBezTo>
                    <a:cubicBezTo>
                      <a:pt x="17" y="27"/>
                      <a:pt x="17" y="27"/>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5" name="Freeform 8937">
                <a:extLst>
                  <a:ext uri="{FF2B5EF4-FFF2-40B4-BE49-F238E27FC236}">
                    <a16:creationId xmlns:a16="http://schemas.microsoft.com/office/drawing/2014/main" id="{4FD5E116-9311-45A8-8D4B-7CE7DA97FD80}"/>
                  </a:ext>
                </a:extLst>
              </p:cNvPr>
              <p:cNvSpPr>
                <a:spLocks/>
              </p:cNvSpPr>
              <p:nvPr/>
            </p:nvSpPr>
            <p:spPr bwMode="auto">
              <a:xfrm>
                <a:off x="-98425" y="4786430"/>
                <a:ext cx="23813" cy="31750"/>
              </a:xfrm>
              <a:custGeom>
                <a:avLst/>
                <a:gdLst>
                  <a:gd name="T0" fmla="*/ 9 w 9"/>
                  <a:gd name="T1" fmla="*/ 6 h 12"/>
                  <a:gd name="T2" fmla="*/ 9 w 9"/>
                  <a:gd name="T3" fmla="*/ 3 h 12"/>
                  <a:gd name="T4" fmla="*/ 8 w 9"/>
                  <a:gd name="T5" fmla="*/ 2 h 12"/>
                  <a:gd name="T6" fmla="*/ 7 w 9"/>
                  <a:gd name="T7" fmla="*/ 0 h 12"/>
                  <a:gd name="T8" fmla="*/ 4 w 9"/>
                  <a:gd name="T9" fmla="*/ 0 h 12"/>
                  <a:gd name="T10" fmla="*/ 2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3"/>
                    </a:cubicBezTo>
                    <a:cubicBezTo>
                      <a:pt x="9" y="3"/>
                      <a:pt x="8" y="2"/>
                      <a:pt x="8" y="2"/>
                    </a:cubicBezTo>
                    <a:cubicBezTo>
                      <a:pt x="8" y="1"/>
                      <a:pt x="7" y="1"/>
                      <a:pt x="7" y="0"/>
                    </a:cubicBezTo>
                    <a:cubicBezTo>
                      <a:pt x="6" y="0"/>
                      <a:pt x="5" y="0"/>
                      <a:pt x="4" y="0"/>
                    </a:cubicBezTo>
                    <a:cubicBezTo>
                      <a:pt x="4" y="0"/>
                      <a:pt x="3" y="0"/>
                      <a:pt x="2" y="0"/>
                    </a:cubicBezTo>
                    <a:cubicBezTo>
                      <a:pt x="2" y="1"/>
                      <a:pt x="1" y="1"/>
                      <a:pt x="1" y="2"/>
                    </a:cubicBezTo>
                    <a:cubicBezTo>
                      <a:pt x="1" y="2"/>
                      <a:pt x="0" y="3"/>
                      <a:pt x="0" y="3"/>
                    </a:cubicBezTo>
                    <a:cubicBezTo>
                      <a:pt x="0" y="4"/>
                      <a:pt x="0" y="5"/>
                      <a:pt x="0" y="6"/>
                    </a:cubicBezTo>
                    <a:cubicBezTo>
                      <a:pt x="0" y="7"/>
                      <a:pt x="0" y="7"/>
                      <a:pt x="0" y="8"/>
                    </a:cubicBezTo>
                    <a:cubicBezTo>
                      <a:pt x="0" y="9"/>
                      <a:pt x="0" y="9"/>
                      <a:pt x="1" y="10"/>
                    </a:cubicBezTo>
                    <a:cubicBezTo>
                      <a:pt x="1" y="10"/>
                      <a:pt x="2" y="11"/>
                      <a:pt x="2" y="11"/>
                    </a:cubicBezTo>
                    <a:cubicBezTo>
                      <a:pt x="3" y="11"/>
                      <a:pt x="3" y="12"/>
                      <a:pt x="4" y="12"/>
                    </a:cubicBezTo>
                    <a:cubicBezTo>
                      <a:pt x="5" y="12"/>
                      <a:pt x="6" y="11"/>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6" name="Freeform 8938">
                <a:extLst>
                  <a:ext uri="{FF2B5EF4-FFF2-40B4-BE49-F238E27FC236}">
                    <a16:creationId xmlns:a16="http://schemas.microsoft.com/office/drawing/2014/main" id="{D1ED2150-3C4B-4E96-98C4-46BC8EA33CE3}"/>
                  </a:ext>
                </a:extLst>
              </p:cNvPr>
              <p:cNvSpPr>
                <a:spLocks/>
              </p:cNvSpPr>
              <p:nvPr/>
            </p:nvSpPr>
            <p:spPr bwMode="auto">
              <a:xfrm>
                <a:off x="-111125" y="4775317"/>
                <a:ext cx="50800" cy="50800"/>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8"/>
                      <a:pt x="15" y="18"/>
                      <a:pt x="14" y="19"/>
                    </a:cubicBezTo>
                    <a:cubicBezTo>
                      <a:pt x="12" y="19"/>
                      <a:pt x="11" y="19"/>
                      <a:pt x="9" y="19"/>
                    </a:cubicBezTo>
                    <a:cubicBezTo>
                      <a:pt x="7" y="19"/>
                      <a:pt x="6" y="19"/>
                      <a:pt x="5" y="19"/>
                    </a:cubicBezTo>
                    <a:cubicBezTo>
                      <a:pt x="4" y="18"/>
                      <a:pt x="3" y="18"/>
                      <a:pt x="2" y="17"/>
                    </a:cubicBezTo>
                    <a:cubicBezTo>
                      <a:pt x="1" y="16"/>
                      <a:pt x="0" y="15"/>
                      <a:pt x="0" y="14"/>
                    </a:cubicBezTo>
                    <a:cubicBezTo>
                      <a:pt x="0" y="13"/>
                      <a:pt x="0" y="11"/>
                      <a:pt x="0" y="10"/>
                    </a:cubicBezTo>
                    <a:cubicBezTo>
                      <a:pt x="0" y="8"/>
                      <a:pt x="0" y="7"/>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7" name="Freeform 8939">
                <a:extLst>
                  <a:ext uri="{FF2B5EF4-FFF2-40B4-BE49-F238E27FC236}">
                    <a16:creationId xmlns:a16="http://schemas.microsoft.com/office/drawing/2014/main" id="{1DDB27E1-28B4-4017-9BF0-C54B5D58A4E1}"/>
                  </a:ext>
                </a:extLst>
              </p:cNvPr>
              <p:cNvSpPr>
                <a:spLocks/>
              </p:cNvSpPr>
              <p:nvPr/>
            </p:nvSpPr>
            <p:spPr bwMode="auto">
              <a:xfrm>
                <a:off x="-55562" y="4761030"/>
                <a:ext cx="34925" cy="65088"/>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1 w 13"/>
                  <a:gd name="T25" fmla="*/ 10 h 25"/>
                  <a:gd name="T26" fmla="*/ 0 w 13"/>
                  <a:gd name="T27" fmla="*/ 10 h 25"/>
                  <a:gd name="T28" fmla="*/ 0 w 13"/>
                  <a:gd name="T29" fmla="*/ 8 h 25"/>
                  <a:gd name="T30" fmla="*/ 0 w 13"/>
                  <a:gd name="T31" fmla="*/ 7 h 25"/>
                  <a:gd name="T32" fmla="*/ 0 w 13"/>
                  <a:gd name="T33" fmla="*/ 7 h 25"/>
                  <a:gd name="T34" fmla="*/ 0 w 13"/>
                  <a:gd name="T35" fmla="*/ 6 h 25"/>
                  <a:gd name="T36" fmla="*/ 1 w 13"/>
                  <a:gd name="T37" fmla="*/ 6 h 25"/>
                  <a:gd name="T38" fmla="*/ 3 w 13"/>
                  <a:gd name="T39" fmla="*/ 6 h 25"/>
                  <a:gd name="T40" fmla="*/ 3 w 13"/>
                  <a:gd name="T41" fmla="*/ 1 h 25"/>
                  <a:gd name="T42" fmla="*/ 3 w 13"/>
                  <a:gd name="T43" fmla="*/ 1 h 25"/>
                  <a:gd name="T44" fmla="*/ 4 w 13"/>
                  <a:gd name="T45" fmla="*/ 1 h 25"/>
                  <a:gd name="T46" fmla="*/ 4 w 13"/>
                  <a:gd name="T47" fmla="*/ 0 h 25"/>
                  <a:gd name="T48" fmla="*/ 6 w 13"/>
                  <a:gd name="T49" fmla="*/ 0 h 25"/>
                  <a:gd name="T50" fmla="*/ 7 w 13"/>
                  <a:gd name="T51" fmla="*/ 0 h 25"/>
                  <a:gd name="T52" fmla="*/ 8 w 13"/>
                  <a:gd name="T53" fmla="*/ 1 h 25"/>
                  <a:gd name="T54" fmla="*/ 8 w 13"/>
                  <a:gd name="T55" fmla="*/ 1 h 25"/>
                  <a:gd name="T56" fmla="*/ 8 w 13"/>
                  <a:gd name="T57" fmla="*/ 1 h 25"/>
                  <a:gd name="T58" fmla="*/ 8 w 13"/>
                  <a:gd name="T59" fmla="*/ 6 h 25"/>
                  <a:gd name="T60" fmla="*/ 12 w 13"/>
                  <a:gd name="T61" fmla="*/ 6 h 25"/>
                  <a:gd name="T62" fmla="*/ 13 w 13"/>
                  <a:gd name="T63" fmla="*/ 6 h 25"/>
                  <a:gd name="T64" fmla="*/ 13 w 13"/>
                  <a:gd name="T65" fmla="*/ 7 h 25"/>
                  <a:gd name="T66" fmla="*/ 13 w 13"/>
                  <a:gd name="T67" fmla="*/ 7 h 25"/>
                  <a:gd name="T68" fmla="*/ 13 w 13"/>
                  <a:gd name="T69" fmla="*/ 8 h 25"/>
                  <a:gd name="T70" fmla="*/ 13 w 13"/>
                  <a:gd name="T71" fmla="*/ 10 h 25"/>
                  <a:gd name="T72" fmla="*/ 12 w 13"/>
                  <a:gd name="T73" fmla="*/ 10 h 25"/>
                  <a:gd name="T74" fmla="*/ 8 w 13"/>
                  <a:gd name="T75" fmla="*/ 10 h 25"/>
                  <a:gd name="T76" fmla="*/ 8 w 13"/>
                  <a:gd name="T77" fmla="*/ 19 h 25"/>
                  <a:gd name="T78" fmla="*/ 9 w 13"/>
                  <a:gd name="T79" fmla="*/ 21 h 25"/>
                  <a:gd name="T80" fmla="*/ 10 w 13"/>
                  <a:gd name="T81" fmla="*/ 22 h 25"/>
                  <a:gd name="T82" fmla="*/ 11 w 13"/>
                  <a:gd name="T83" fmla="*/ 21 h 25"/>
                  <a:gd name="T84" fmla="*/ 12 w 13"/>
                  <a:gd name="T85" fmla="*/ 21 h 25"/>
                  <a:gd name="T86" fmla="*/ 12 w 13"/>
                  <a:gd name="T87" fmla="*/ 21 h 25"/>
                  <a:gd name="T88" fmla="*/ 12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2" y="25"/>
                      <a:pt x="12" y="25"/>
                      <a:pt x="12" y="25"/>
                    </a:cubicBezTo>
                    <a:cubicBezTo>
                      <a:pt x="12" y="25"/>
                      <a:pt x="12" y="25"/>
                      <a:pt x="11" y="25"/>
                    </a:cubicBezTo>
                    <a:cubicBezTo>
                      <a:pt x="11" y="25"/>
                      <a:pt x="11" y="25"/>
                      <a:pt x="10" y="25"/>
                    </a:cubicBezTo>
                    <a:cubicBezTo>
                      <a:pt x="10" y="25"/>
                      <a:pt x="9" y="25"/>
                      <a:pt x="9" y="25"/>
                    </a:cubicBezTo>
                    <a:cubicBezTo>
                      <a:pt x="8" y="25"/>
                      <a:pt x="7" y="25"/>
                      <a:pt x="6" y="25"/>
                    </a:cubicBezTo>
                    <a:cubicBezTo>
                      <a:pt x="6" y="25"/>
                      <a:pt x="5" y="24"/>
                      <a:pt x="4" y="24"/>
                    </a:cubicBezTo>
                    <a:cubicBezTo>
                      <a:pt x="4" y="23"/>
                      <a:pt x="4" y="23"/>
                      <a:pt x="3" y="22"/>
                    </a:cubicBezTo>
                    <a:cubicBezTo>
                      <a:pt x="3" y="21"/>
                      <a:pt x="3" y="20"/>
                      <a:pt x="3" y="19"/>
                    </a:cubicBezTo>
                    <a:cubicBezTo>
                      <a:pt x="3" y="10"/>
                      <a:pt x="3" y="10"/>
                      <a:pt x="3" y="10"/>
                    </a:cubicBezTo>
                    <a:cubicBezTo>
                      <a:pt x="1" y="10"/>
                      <a:pt x="1" y="10"/>
                      <a:pt x="1" y="10"/>
                    </a:cubicBezTo>
                    <a:cubicBezTo>
                      <a:pt x="1" y="10"/>
                      <a:pt x="0" y="10"/>
                      <a:pt x="0" y="10"/>
                    </a:cubicBezTo>
                    <a:cubicBezTo>
                      <a:pt x="0" y="9"/>
                      <a:pt x="0" y="9"/>
                      <a:pt x="0" y="8"/>
                    </a:cubicBezTo>
                    <a:cubicBezTo>
                      <a:pt x="0" y="8"/>
                      <a:pt x="0" y="7"/>
                      <a:pt x="0" y="7"/>
                    </a:cubicBezTo>
                    <a:cubicBezTo>
                      <a:pt x="0" y="7"/>
                      <a:pt x="0" y="7"/>
                      <a:pt x="0" y="7"/>
                    </a:cubicBezTo>
                    <a:cubicBezTo>
                      <a:pt x="0" y="6"/>
                      <a:pt x="0" y="6"/>
                      <a:pt x="0" y="6"/>
                    </a:cubicBezTo>
                    <a:cubicBezTo>
                      <a:pt x="1" y="6"/>
                      <a:pt x="1" y="6"/>
                      <a:pt x="1" y="6"/>
                    </a:cubicBezTo>
                    <a:cubicBezTo>
                      <a:pt x="3" y="6"/>
                      <a:pt x="3" y="6"/>
                      <a:pt x="3" y="6"/>
                    </a:cubicBezTo>
                    <a:cubicBezTo>
                      <a:pt x="3" y="1"/>
                      <a:pt x="3" y="1"/>
                      <a:pt x="3" y="1"/>
                    </a:cubicBezTo>
                    <a:cubicBezTo>
                      <a:pt x="3" y="1"/>
                      <a:pt x="3" y="1"/>
                      <a:pt x="3" y="1"/>
                    </a:cubicBezTo>
                    <a:cubicBezTo>
                      <a:pt x="3" y="1"/>
                      <a:pt x="3" y="1"/>
                      <a:pt x="4" y="1"/>
                    </a:cubicBezTo>
                    <a:cubicBezTo>
                      <a:pt x="4" y="1"/>
                      <a:pt x="4" y="1"/>
                      <a:pt x="4" y="0"/>
                    </a:cubicBezTo>
                    <a:cubicBezTo>
                      <a:pt x="5" y="0"/>
                      <a:pt x="5" y="0"/>
                      <a:pt x="6" y="0"/>
                    </a:cubicBezTo>
                    <a:cubicBezTo>
                      <a:pt x="6" y="0"/>
                      <a:pt x="7" y="0"/>
                      <a:pt x="7" y="0"/>
                    </a:cubicBezTo>
                    <a:cubicBezTo>
                      <a:pt x="7" y="1"/>
                      <a:pt x="7" y="1"/>
                      <a:pt x="8" y="1"/>
                    </a:cubicBezTo>
                    <a:cubicBezTo>
                      <a:pt x="8" y="1"/>
                      <a:pt x="8" y="1"/>
                      <a:pt x="8" y="1"/>
                    </a:cubicBezTo>
                    <a:cubicBezTo>
                      <a:pt x="8" y="1"/>
                      <a:pt x="8" y="1"/>
                      <a:pt x="8" y="1"/>
                    </a:cubicBezTo>
                    <a:cubicBezTo>
                      <a:pt x="8" y="6"/>
                      <a:pt x="8" y="6"/>
                      <a:pt x="8" y="6"/>
                    </a:cubicBezTo>
                    <a:cubicBezTo>
                      <a:pt x="12" y="6"/>
                      <a:pt x="12" y="6"/>
                      <a:pt x="12" y="6"/>
                    </a:cubicBezTo>
                    <a:cubicBezTo>
                      <a:pt x="12" y="6"/>
                      <a:pt x="12" y="6"/>
                      <a:pt x="13" y="6"/>
                    </a:cubicBezTo>
                    <a:cubicBezTo>
                      <a:pt x="13" y="6"/>
                      <a:pt x="13" y="6"/>
                      <a:pt x="13" y="7"/>
                    </a:cubicBezTo>
                    <a:cubicBezTo>
                      <a:pt x="13" y="7"/>
                      <a:pt x="13" y="7"/>
                      <a:pt x="13" y="7"/>
                    </a:cubicBezTo>
                    <a:cubicBezTo>
                      <a:pt x="13" y="7"/>
                      <a:pt x="13" y="8"/>
                      <a:pt x="13" y="8"/>
                    </a:cubicBezTo>
                    <a:cubicBezTo>
                      <a:pt x="13" y="9"/>
                      <a:pt x="13" y="9"/>
                      <a:pt x="13" y="10"/>
                    </a:cubicBezTo>
                    <a:cubicBezTo>
                      <a:pt x="13" y="10"/>
                      <a:pt x="12" y="10"/>
                      <a:pt x="12" y="10"/>
                    </a:cubicBezTo>
                    <a:cubicBezTo>
                      <a:pt x="8" y="10"/>
                      <a:pt x="8" y="10"/>
                      <a:pt x="8" y="10"/>
                    </a:cubicBezTo>
                    <a:cubicBezTo>
                      <a:pt x="8" y="19"/>
                      <a:pt x="8" y="19"/>
                      <a:pt x="8" y="19"/>
                    </a:cubicBezTo>
                    <a:cubicBezTo>
                      <a:pt x="8" y="20"/>
                      <a:pt x="8" y="20"/>
                      <a:pt x="9" y="21"/>
                    </a:cubicBezTo>
                    <a:cubicBezTo>
                      <a:pt x="9" y="21"/>
                      <a:pt x="10" y="22"/>
                      <a:pt x="10" y="22"/>
                    </a:cubicBezTo>
                    <a:cubicBezTo>
                      <a:pt x="11" y="22"/>
                      <a:pt x="11" y="22"/>
                      <a:pt x="11" y="21"/>
                    </a:cubicBezTo>
                    <a:cubicBezTo>
                      <a:pt x="11" y="21"/>
                      <a:pt x="12" y="21"/>
                      <a:pt x="12" y="21"/>
                    </a:cubicBezTo>
                    <a:cubicBezTo>
                      <a:pt x="12" y="21"/>
                      <a:pt x="12" y="21"/>
                      <a:pt x="12" y="21"/>
                    </a:cubicBezTo>
                    <a:cubicBezTo>
                      <a:pt x="12" y="21"/>
                      <a:pt x="12" y="21"/>
                      <a:pt x="12" y="21"/>
                    </a:cubicBezTo>
                    <a:cubicBezTo>
                      <a:pt x="13" y="21"/>
                      <a:pt x="13" y="21"/>
                      <a:pt x="13" y="21"/>
                    </a:cubicBezTo>
                    <a:cubicBezTo>
                      <a:pt x="13" y="21"/>
                      <a:pt x="13" y="21"/>
                      <a:pt x="13" y="21"/>
                    </a:cubicBezTo>
                    <a:cubicBezTo>
                      <a:pt x="13" y="22"/>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8" name="Freeform 8940">
                <a:extLst>
                  <a:ext uri="{FF2B5EF4-FFF2-40B4-BE49-F238E27FC236}">
                    <a16:creationId xmlns:a16="http://schemas.microsoft.com/office/drawing/2014/main" id="{F89F1B04-4C66-408F-A8E9-D0B9B4348A72}"/>
                  </a:ext>
                </a:extLst>
              </p:cNvPr>
              <p:cNvSpPr>
                <a:spLocks/>
              </p:cNvSpPr>
              <p:nvPr/>
            </p:nvSpPr>
            <p:spPr bwMode="auto">
              <a:xfrm>
                <a:off x="-1587" y="4807067"/>
                <a:ext cx="19050" cy="11113"/>
              </a:xfrm>
              <a:custGeom>
                <a:avLst/>
                <a:gdLst>
                  <a:gd name="T0" fmla="*/ 7 w 7"/>
                  <a:gd name="T1" fmla="*/ 0 h 4"/>
                  <a:gd name="T2" fmla="*/ 5 w 7"/>
                  <a:gd name="T3" fmla="*/ 0 h 4"/>
                  <a:gd name="T4" fmla="*/ 3 w 7"/>
                  <a:gd name="T5" fmla="*/ 0 h 4"/>
                  <a:gd name="T6" fmla="*/ 1 w 7"/>
                  <a:gd name="T7" fmla="*/ 0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0"/>
                    </a:cubicBezTo>
                    <a:cubicBezTo>
                      <a:pt x="1" y="0"/>
                      <a:pt x="1" y="1"/>
                      <a:pt x="0" y="1"/>
                    </a:cubicBezTo>
                    <a:cubicBezTo>
                      <a:pt x="0" y="1"/>
                      <a:pt x="0" y="1"/>
                      <a:pt x="0" y="2"/>
                    </a:cubicBezTo>
                    <a:cubicBezTo>
                      <a:pt x="0" y="2"/>
                      <a:pt x="0" y="3"/>
                      <a:pt x="1" y="3"/>
                    </a:cubicBezTo>
                    <a:cubicBezTo>
                      <a:pt x="1" y="3"/>
                      <a:pt x="2" y="4"/>
                      <a:pt x="3" y="4"/>
                    </a:cubicBezTo>
                    <a:cubicBezTo>
                      <a:pt x="4" y="4"/>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29" name="Freeform 8941">
                <a:extLst>
                  <a:ext uri="{FF2B5EF4-FFF2-40B4-BE49-F238E27FC236}">
                    <a16:creationId xmlns:a16="http://schemas.microsoft.com/office/drawing/2014/main" id="{461C03AF-3131-471C-8D3F-2B4EBCB8F840}"/>
                  </a:ext>
                </a:extLst>
              </p:cNvPr>
              <p:cNvSpPr>
                <a:spLocks/>
              </p:cNvSpPr>
              <p:nvPr/>
            </p:nvSpPr>
            <p:spPr bwMode="auto">
              <a:xfrm>
                <a:off x="-15875" y="4775317"/>
                <a:ext cx="46038" cy="50800"/>
              </a:xfrm>
              <a:custGeom>
                <a:avLst/>
                <a:gdLst>
                  <a:gd name="T0" fmla="*/ 17 w 17"/>
                  <a:gd name="T1" fmla="*/ 19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6"/>
                    </a:cubicBezTo>
                    <a:cubicBezTo>
                      <a:pt x="12" y="5"/>
                      <a:pt x="11" y="5"/>
                      <a:pt x="11" y="5"/>
                    </a:cubicBezTo>
                    <a:cubicBezTo>
                      <a:pt x="11" y="4"/>
                      <a:pt x="10" y="4"/>
                      <a:pt x="10" y="4"/>
                    </a:cubicBezTo>
                    <a:cubicBezTo>
                      <a:pt x="10" y="4"/>
                      <a:pt x="9" y="4"/>
                      <a:pt x="8" y="4"/>
                    </a:cubicBezTo>
                    <a:cubicBezTo>
                      <a:pt x="7" y="4"/>
                      <a:pt x="7" y="4"/>
                      <a:pt x="6" y="4"/>
                    </a:cubicBezTo>
                    <a:cubicBezTo>
                      <a:pt x="5" y="5"/>
                      <a:pt x="5" y="5"/>
                      <a:pt x="4" y="5"/>
                    </a:cubicBezTo>
                    <a:cubicBezTo>
                      <a:pt x="4" y="5"/>
                      <a:pt x="3" y="5"/>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4"/>
                      <a:pt x="1" y="3"/>
                      <a:pt x="1" y="3"/>
                    </a:cubicBezTo>
                    <a:cubicBezTo>
                      <a:pt x="1" y="3"/>
                      <a:pt x="1" y="3"/>
                      <a:pt x="2" y="2"/>
                    </a:cubicBezTo>
                    <a:cubicBezTo>
                      <a:pt x="2" y="2"/>
                      <a:pt x="2" y="2"/>
                      <a:pt x="3" y="2"/>
                    </a:cubicBezTo>
                    <a:cubicBezTo>
                      <a:pt x="3" y="1"/>
                      <a:pt x="4" y="1"/>
                      <a:pt x="4" y="1"/>
                    </a:cubicBezTo>
                    <a:cubicBezTo>
                      <a:pt x="5" y="1"/>
                      <a:pt x="6" y="1"/>
                      <a:pt x="6" y="0"/>
                    </a:cubicBezTo>
                    <a:cubicBezTo>
                      <a:pt x="7" y="0"/>
                      <a:pt x="8" y="0"/>
                      <a:pt x="9" y="0"/>
                    </a:cubicBezTo>
                    <a:cubicBezTo>
                      <a:pt x="10" y="0"/>
                      <a:pt x="11" y="0"/>
                      <a:pt x="13" y="1"/>
                    </a:cubicBezTo>
                    <a:cubicBezTo>
                      <a:pt x="14" y="1"/>
                      <a:pt x="14" y="1"/>
                      <a:pt x="15" y="2"/>
                    </a:cubicBezTo>
                    <a:cubicBezTo>
                      <a:pt x="16" y="2"/>
                      <a:pt x="16" y="3"/>
                      <a:pt x="16"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30" name="Freeform 8942">
                <a:extLst>
                  <a:ext uri="{FF2B5EF4-FFF2-40B4-BE49-F238E27FC236}">
                    <a16:creationId xmlns:a16="http://schemas.microsoft.com/office/drawing/2014/main" id="{7BFF64EE-C5D0-4960-9085-AEF8A0B1215A}"/>
                  </a:ext>
                </a:extLst>
              </p:cNvPr>
              <p:cNvSpPr>
                <a:spLocks noEditPoints="1"/>
              </p:cNvSpPr>
              <p:nvPr/>
            </p:nvSpPr>
            <p:spPr bwMode="auto">
              <a:xfrm>
                <a:off x="-284162" y="4757855"/>
                <a:ext cx="58738" cy="68263"/>
              </a:xfrm>
              <a:custGeom>
                <a:avLst/>
                <a:gdLst>
                  <a:gd name="T0" fmla="*/ 22 w 22"/>
                  <a:gd name="T1" fmla="*/ 13 h 26"/>
                  <a:gd name="T2" fmla="*/ 21 w 22"/>
                  <a:gd name="T3" fmla="*/ 19 h 26"/>
                  <a:gd name="T4" fmla="*/ 18 w 22"/>
                  <a:gd name="T5" fmla="*/ 23 h 26"/>
                  <a:gd name="T6" fmla="*/ 14 w 22"/>
                  <a:gd name="T7" fmla="*/ 26 h 26"/>
                  <a:gd name="T8" fmla="*/ 8 w 22"/>
                  <a:gd name="T9" fmla="*/ 26 h 26"/>
                  <a:gd name="T10" fmla="*/ 1 w 22"/>
                  <a:gd name="T11" fmla="*/ 26 h 26"/>
                  <a:gd name="T12" fmla="*/ 0 w 22"/>
                  <a:gd name="T13" fmla="*/ 26 h 26"/>
                  <a:gd name="T14" fmla="*/ 0 w 22"/>
                  <a:gd name="T15" fmla="*/ 25 h 26"/>
                  <a:gd name="T16" fmla="*/ 0 w 22"/>
                  <a:gd name="T17" fmla="*/ 2 h 26"/>
                  <a:gd name="T18" fmla="*/ 0 w 22"/>
                  <a:gd name="T19" fmla="*/ 0 h 26"/>
                  <a:gd name="T20" fmla="*/ 1 w 22"/>
                  <a:gd name="T21" fmla="*/ 0 h 26"/>
                  <a:gd name="T22" fmla="*/ 8 w 22"/>
                  <a:gd name="T23" fmla="*/ 0 h 26"/>
                  <a:gd name="T24" fmla="*/ 14 w 22"/>
                  <a:gd name="T25" fmla="*/ 1 h 26"/>
                  <a:gd name="T26" fmla="*/ 18 w 22"/>
                  <a:gd name="T27" fmla="*/ 3 h 26"/>
                  <a:gd name="T28" fmla="*/ 21 w 22"/>
                  <a:gd name="T29" fmla="*/ 7 h 26"/>
                  <a:gd name="T30" fmla="*/ 22 w 22"/>
                  <a:gd name="T31" fmla="*/ 13 h 26"/>
                  <a:gd name="T32" fmla="*/ 16 w 22"/>
                  <a:gd name="T33" fmla="*/ 13 h 26"/>
                  <a:gd name="T34" fmla="*/ 16 w 22"/>
                  <a:gd name="T35" fmla="*/ 9 h 26"/>
                  <a:gd name="T36" fmla="*/ 14 w 22"/>
                  <a:gd name="T37" fmla="*/ 7 h 26"/>
                  <a:gd name="T38" fmla="*/ 12 w 22"/>
                  <a:gd name="T39" fmla="*/ 5 h 26"/>
                  <a:gd name="T40" fmla="*/ 8 w 22"/>
                  <a:gd name="T41" fmla="*/ 4 h 26"/>
                  <a:gd name="T42" fmla="*/ 5 w 22"/>
                  <a:gd name="T43" fmla="*/ 4 h 26"/>
                  <a:gd name="T44" fmla="*/ 5 w 22"/>
                  <a:gd name="T45" fmla="*/ 22 h 26"/>
                  <a:gd name="T46" fmla="*/ 8 w 22"/>
                  <a:gd name="T47" fmla="*/ 22 h 26"/>
                  <a:gd name="T48" fmla="*/ 12 w 22"/>
                  <a:gd name="T49" fmla="*/ 22 h 26"/>
                  <a:gd name="T50" fmla="*/ 14 w 22"/>
                  <a:gd name="T51" fmla="*/ 20 h 26"/>
                  <a:gd name="T52" fmla="*/ 16 w 22"/>
                  <a:gd name="T53" fmla="*/ 17 h 26"/>
                  <a:gd name="T54" fmla="*/ 16 w 22"/>
                  <a:gd name="T55"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26">
                    <a:moveTo>
                      <a:pt x="22" y="13"/>
                    </a:moveTo>
                    <a:cubicBezTo>
                      <a:pt x="22" y="15"/>
                      <a:pt x="22" y="17"/>
                      <a:pt x="21" y="19"/>
                    </a:cubicBezTo>
                    <a:cubicBezTo>
                      <a:pt x="20" y="21"/>
                      <a:pt x="19" y="22"/>
                      <a:pt x="18" y="23"/>
                    </a:cubicBezTo>
                    <a:cubicBezTo>
                      <a:pt x="17" y="24"/>
                      <a:pt x="16" y="25"/>
                      <a:pt x="14" y="26"/>
                    </a:cubicBezTo>
                    <a:cubicBezTo>
                      <a:pt x="12" y="26"/>
                      <a:pt x="10" y="26"/>
                      <a:pt x="8" y="26"/>
                    </a:cubicBezTo>
                    <a:cubicBezTo>
                      <a:pt x="1" y="26"/>
                      <a:pt x="1" y="26"/>
                      <a:pt x="1" y="26"/>
                    </a:cubicBezTo>
                    <a:cubicBezTo>
                      <a:pt x="1" y="26"/>
                      <a:pt x="1" y="26"/>
                      <a:pt x="0" y="26"/>
                    </a:cubicBezTo>
                    <a:cubicBezTo>
                      <a:pt x="0" y="26"/>
                      <a:pt x="0" y="25"/>
                      <a:pt x="0" y="25"/>
                    </a:cubicBezTo>
                    <a:cubicBezTo>
                      <a:pt x="0" y="2"/>
                      <a:pt x="0" y="2"/>
                      <a:pt x="0" y="2"/>
                    </a:cubicBezTo>
                    <a:cubicBezTo>
                      <a:pt x="0" y="1"/>
                      <a:pt x="0" y="1"/>
                      <a:pt x="0" y="0"/>
                    </a:cubicBezTo>
                    <a:cubicBezTo>
                      <a:pt x="1" y="0"/>
                      <a:pt x="1" y="0"/>
                      <a:pt x="1" y="0"/>
                    </a:cubicBezTo>
                    <a:cubicBezTo>
                      <a:pt x="8" y="0"/>
                      <a:pt x="8" y="0"/>
                      <a:pt x="8" y="0"/>
                    </a:cubicBezTo>
                    <a:cubicBezTo>
                      <a:pt x="11" y="0"/>
                      <a:pt x="13" y="0"/>
                      <a:pt x="14" y="1"/>
                    </a:cubicBezTo>
                    <a:cubicBezTo>
                      <a:pt x="16" y="1"/>
                      <a:pt x="17" y="2"/>
                      <a:pt x="18" y="3"/>
                    </a:cubicBezTo>
                    <a:cubicBezTo>
                      <a:pt x="20" y="4"/>
                      <a:pt x="20" y="6"/>
                      <a:pt x="21" y="7"/>
                    </a:cubicBezTo>
                    <a:cubicBezTo>
                      <a:pt x="22" y="9"/>
                      <a:pt x="22" y="11"/>
                      <a:pt x="22" y="13"/>
                    </a:cubicBezTo>
                    <a:close/>
                    <a:moveTo>
                      <a:pt x="16" y="13"/>
                    </a:moveTo>
                    <a:cubicBezTo>
                      <a:pt x="16" y="12"/>
                      <a:pt x="16" y="11"/>
                      <a:pt x="16" y="9"/>
                    </a:cubicBezTo>
                    <a:cubicBezTo>
                      <a:pt x="16" y="8"/>
                      <a:pt x="15" y="7"/>
                      <a:pt x="14" y="7"/>
                    </a:cubicBezTo>
                    <a:cubicBezTo>
                      <a:pt x="14" y="6"/>
                      <a:pt x="13" y="5"/>
                      <a:pt x="12" y="5"/>
                    </a:cubicBezTo>
                    <a:cubicBezTo>
                      <a:pt x="11" y="4"/>
                      <a:pt x="10" y="4"/>
                      <a:pt x="8" y="4"/>
                    </a:cubicBezTo>
                    <a:cubicBezTo>
                      <a:pt x="5" y="4"/>
                      <a:pt x="5" y="4"/>
                      <a:pt x="5" y="4"/>
                    </a:cubicBezTo>
                    <a:cubicBezTo>
                      <a:pt x="5" y="22"/>
                      <a:pt x="5" y="22"/>
                      <a:pt x="5" y="22"/>
                    </a:cubicBezTo>
                    <a:cubicBezTo>
                      <a:pt x="8" y="22"/>
                      <a:pt x="8" y="22"/>
                      <a:pt x="8" y="22"/>
                    </a:cubicBezTo>
                    <a:cubicBezTo>
                      <a:pt x="10" y="22"/>
                      <a:pt x="11" y="22"/>
                      <a:pt x="12" y="22"/>
                    </a:cubicBezTo>
                    <a:cubicBezTo>
                      <a:pt x="13" y="21"/>
                      <a:pt x="14" y="21"/>
                      <a:pt x="14" y="20"/>
                    </a:cubicBezTo>
                    <a:cubicBezTo>
                      <a:pt x="15" y="19"/>
                      <a:pt x="15" y="18"/>
                      <a:pt x="16" y="17"/>
                    </a:cubicBezTo>
                    <a:cubicBezTo>
                      <a:pt x="16" y="16"/>
                      <a:pt x="16" y="14"/>
                      <a:pt x="1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1" name="Freeform 8943">
                <a:extLst>
                  <a:ext uri="{FF2B5EF4-FFF2-40B4-BE49-F238E27FC236}">
                    <a16:creationId xmlns:a16="http://schemas.microsoft.com/office/drawing/2014/main" id="{BB0EB970-C547-4CC4-AC17-47EC94E05752}"/>
                  </a:ext>
                </a:extLst>
              </p:cNvPr>
              <p:cNvSpPr>
                <a:spLocks noEditPoints="1"/>
              </p:cNvSpPr>
              <p:nvPr/>
            </p:nvSpPr>
            <p:spPr bwMode="auto">
              <a:xfrm>
                <a:off x="-217487" y="4773730"/>
                <a:ext cx="44450" cy="55563"/>
              </a:xfrm>
              <a:custGeom>
                <a:avLst/>
                <a:gdLst>
                  <a:gd name="T0" fmla="*/ 17 w 17"/>
                  <a:gd name="T1" fmla="*/ 20 h 21"/>
                  <a:gd name="T2" fmla="*/ 16 w 17"/>
                  <a:gd name="T3" fmla="*/ 20 h 21"/>
                  <a:gd name="T4" fmla="*/ 16 w 17"/>
                  <a:gd name="T5" fmla="*/ 20 h 21"/>
                  <a:gd name="T6" fmla="*/ 14 w 17"/>
                  <a:gd name="T7" fmla="*/ 20 h 21"/>
                  <a:gd name="T8" fmla="*/ 13 w 17"/>
                  <a:gd name="T9" fmla="*/ 20 h 21"/>
                  <a:gd name="T10" fmla="*/ 12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0 w 17"/>
                  <a:gd name="T25" fmla="*/ 17 h 21"/>
                  <a:gd name="T26" fmla="*/ 0 w 17"/>
                  <a:gd name="T27" fmla="*/ 15 h 21"/>
                  <a:gd name="T28" fmla="*/ 0 w 17"/>
                  <a:gd name="T29" fmla="*/ 12 h 21"/>
                  <a:gd name="T30" fmla="*/ 2 w 17"/>
                  <a:gd name="T31" fmla="*/ 10 h 21"/>
                  <a:gd name="T32" fmla="*/ 5 w 17"/>
                  <a:gd name="T33" fmla="*/ 9 h 21"/>
                  <a:gd name="T34" fmla="*/ 10 w 17"/>
                  <a:gd name="T35" fmla="*/ 9 h 21"/>
                  <a:gd name="T36" fmla="*/ 11 w 17"/>
                  <a:gd name="T37" fmla="*/ 9 h 21"/>
                  <a:gd name="T38" fmla="*/ 11 w 17"/>
                  <a:gd name="T39" fmla="*/ 8 h 21"/>
                  <a:gd name="T40" fmla="*/ 11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1 w 17"/>
                  <a:gd name="T57" fmla="*/ 6 h 21"/>
                  <a:gd name="T58" fmla="*/ 1 w 17"/>
                  <a:gd name="T59" fmla="*/ 5 h 21"/>
                  <a:gd name="T60" fmla="*/ 1 w 17"/>
                  <a:gd name="T61" fmla="*/ 5 h 21"/>
                  <a:gd name="T62" fmla="*/ 1 w 17"/>
                  <a:gd name="T63" fmla="*/ 4 h 21"/>
                  <a:gd name="T64" fmla="*/ 1 w 17"/>
                  <a:gd name="T65" fmla="*/ 3 h 21"/>
                  <a:gd name="T66" fmla="*/ 1 w 17"/>
                  <a:gd name="T67" fmla="*/ 2 h 21"/>
                  <a:gd name="T68" fmla="*/ 2 w 17"/>
                  <a:gd name="T69" fmla="*/ 2 h 21"/>
                  <a:gd name="T70" fmla="*/ 4 w 17"/>
                  <a:gd name="T71" fmla="*/ 1 h 21"/>
                  <a:gd name="T72" fmla="*/ 6 w 17"/>
                  <a:gd name="T73" fmla="*/ 0 h 21"/>
                  <a:gd name="T74" fmla="*/ 8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1 w 17"/>
                  <a:gd name="T87" fmla="*/ 12 h 21"/>
                  <a:gd name="T88" fmla="*/ 10 w 17"/>
                  <a:gd name="T89" fmla="*/ 12 h 21"/>
                  <a:gd name="T90" fmla="*/ 7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1 w 17"/>
                  <a:gd name="T105" fmla="*/ 15 h 21"/>
                  <a:gd name="T106" fmla="*/ 11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6" y="20"/>
                      <a:pt x="16" y="20"/>
                    </a:cubicBezTo>
                    <a:cubicBezTo>
                      <a:pt x="16" y="20"/>
                      <a:pt x="16" y="20"/>
                      <a:pt x="16" y="20"/>
                    </a:cubicBezTo>
                    <a:cubicBezTo>
                      <a:pt x="15" y="20"/>
                      <a:pt x="15" y="20"/>
                      <a:pt x="14" y="20"/>
                    </a:cubicBezTo>
                    <a:cubicBezTo>
                      <a:pt x="14" y="20"/>
                      <a:pt x="13" y="20"/>
                      <a:pt x="13" y="20"/>
                    </a:cubicBezTo>
                    <a:cubicBezTo>
                      <a:pt x="13" y="20"/>
                      <a:pt x="13" y="20"/>
                      <a:pt x="12" y="20"/>
                    </a:cubicBezTo>
                    <a:cubicBezTo>
                      <a:pt x="12" y="20"/>
                      <a:pt x="12" y="20"/>
                      <a:pt x="12" y="20"/>
                    </a:cubicBezTo>
                    <a:cubicBezTo>
                      <a:pt x="12" y="18"/>
                      <a:pt x="12" y="18"/>
                      <a:pt x="12" y="18"/>
                    </a:cubicBezTo>
                    <a:cubicBezTo>
                      <a:pt x="12" y="19"/>
                      <a:pt x="11" y="20"/>
                      <a:pt x="10" y="20"/>
                    </a:cubicBezTo>
                    <a:cubicBezTo>
                      <a:pt x="9" y="21"/>
                      <a:pt x="8" y="21"/>
                      <a:pt x="7" y="21"/>
                    </a:cubicBezTo>
                    <a:cubicBezTo>
                      <a:pt x="6" y="21"/>
                      <a:pt x="5" y="21"/>
                      <a:pt x="4" y="20"/>
                    </a:cubicBezTo>
                    <a:cubicBezTo>
                      <a:pt x="3" y="20"/>
                      <a:pt x="2" y="20"/>
                      <a:pt x="2" y="19"/>
                    </a:cubicBezTo>
                    <a:cubicBezTo>
                      <a:pt x="1" y="19"/>
                      <a:pt x="1" y="18"/>
                      <a:pt x="0" y="17"/>
                    </a:cubicBezTo>
                    <a:cubicBezTo>
                      <a:pt x="0" y="17"/>
                      <a:pt x="0" y="16"/>
                      <a:pt x="0" y="15"/>
                    </a:cubicBezTo>
                    <a:cubicBezTo>
                      <a:pt x="0" y="14"/>
                      <a:pt x="0" y="13"/>
                      <a:pt x="0" y="12"/>
                    </a:cubicBezTo>
                    <a:cubicBezTo>
                      <a:pt x="1" y="11"/>
                      <a:pt x="2" y="11"/>
                      <a:pt x="2" y="10"/>
                    </a:cubicBezTo>
                    <a:cubicBezTo>
                      <a:pt x="3" y="10"/>
                      <a:pt x="4" y="9"/>
                      <a:pt x="5" y="9"/>
                    </a:cubicBezTo>
                    <a:cubicBezTo>
                      <a:pt x="7" y="9"/>
                      <a:pt x="8" y="9"/>
                      <a:pt x="10" y="9"/>
                    </a:cubicBezTo>
                    <a:cubicBezTo>
                      <a:pt x="11" y="9"/>
                      <a:pt x="11" y="9"/>
                      <a:pt x="11" y="9"/>
                    </a:cubicBezTo>
                    <a:cubicBezTo>
                      <a:pt x="11" y="8"/>
                      <a:pt x="11" y="8"/>
                      <a:pt x="11" y="8"/>
                    </a:cubicBezTo>
                    <a:cubicBezTo>
                      <a:pt x="11" y="7"/>
                      <a:pt x="11" y="7"/>
                      <a:pt x="11" y="6"/>
                    </a:cubicBezTo>
                    <a:cubicBezTo>
                      <a:pt x="11" y="6"/>
                      <a:pt x="11" y="5"/>
                      <a:pt x="11" y="5"/>
                    </a:cubicBezTo>
                    <a:cubicBezTo>
                      <a:pt x="10" y="5"/>
                      <a:pt x="10" y="5"/>
                      <a:pt x="10" y="4"/>
                    </a:cubicBezTo>
                    <a:cubicBezTo>
                      <a:pt x="9" y="4"/>
                      <a:pt x="9" y="4"/>
                      <a:pt x="8" y="4"/>
                    </a:cubicBezTo>
                    <a:cubicBezTo>
                      <a:pt x="7" y="4"/>
                      <a:pt x="6" y="4"/>
                      <a:pt x="6" y="4"/>
                    </a:cubicBezTo>
                    <a:cubicBezTo>
                      <a:pt x="5" y="5"/>
                      <a:pt x="4" y="5"/>
                      <a:pt x="4" y="5"/>
                    </a:cubicBezTo>
                    <a:cubicBezTo>
                      <a:pt x="3" y="5"/>
                      <a:pt x="3" y="6"/>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2"/>
                      <a:pt x="1" y="2"/>
                    </a:cubicBezTo>
                    <a:cubicBezTo>
                      <a:pt x="2" y="2"/>
                      <a:pt x="2" y="2"/>
                      <a:pt x="2" y="2"/>
                    </a:cubicBezTo>
                    <a:cubicBezTo>
                      <a:pt x="3" y="1"/>
                      <a:pt x="3" y="1"/>
                      <a:pt x="4" y="1"/>
                    </a:cubicBezTo>
                    <a:cubicBezTo>
                      <a:pt x="5" y="1"/>
                      <a:pt x="5" y="1"/>
                      <a:pt x="6" y="0"/>
                    </a:cubicBezTo>
                    <a:cubicBezTo>
                      <a:pt x="7" y="0"/>
                      <a:pt x="8" y="0"/>
                      <a:pt x="8" y="0"/>
                    </a:cubicBezTo>
                    <a:cubicBezTo>
                      <a:pt x="10" y="0"/>
                      <a:pt x="11" y="0"/>
                      <a:pt x="12" y="1"/>
                    </a:cubicBezTo>
                    <a:cubicBezTo>
                      <a:pt x="13" y="1"/>
                      <a:pt x="14" y="1"/>
                      <a:pt x="15" y="2"/>
                    </a:cubicBezTo>
                    <a:cubicBezTo>
                      <a:pt x="15" y="3"/>
                      <a:pt x="16" y="3"/>
                      <a:pt x="16" y="4"/>
                    </a:cubicBezTo>
                    <a:cubicBezTo>
                      <a:pt x="16" y="5"/>
                      <a:pt x="17" y="6"/>
                      <a:pt x="17" y="7"/>
                    </a:cubicBezTo>
                    <a:lnTo>
                      <a:pt x="17" y="20"/>
                    </a:lnTo>
                    <a:close/>
                    <a:moveTo>
                      <a:pt x="11" y="12"/>
                    </a:moveTo>
                    <a:cubicBezTo>
                      <a:pt x="10" y="12"/>
                      <a:pt x="10" y="12"/>
                      <a:pt x="10" y="12"/>
                    </a:cubicBezTo>
                    <a:cubicBezTo>
                      <a:pt x="9" y="12"/>
                      <a:pt x="8" y="12"/>
                      <a:pt x="7" y="12"/>
                    </a:cubicBezTo>
                    <a:cubicBezTo>
                      <a:pt x="7" y="12"/>
                      <a:pt x="6" y="12"/>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2" name="Freeform 8944">
                <a:extLst>
                  <a:ext uri="{FF2B5EF4-FFF2-40B4-BE49-F238E27FC236}">
                    <a16:creationId xmlns:a16="http://schemas.microsoft.com/office/drawing/2014/main" id="{838C0F8C-45A1-4960-888D-071B73FE9528}"/>
                  </a:ext>
                </a:extLst>
              </p:cNvPr>
              <p:cNvSpPr>
                <a:spLocks/>
              </p:cNvSpPr>
              <p:nvPr/>
            </p:nvSpPr>
            <p:spPr bwMode="auto">
              <a:xfrm>
                <a:off x="-158750" y="4753092"/>
                <a:ext cx="44450" cy="73025"/>
              </a:xfrm>
              <a:custGeom>
                <a:avLst/>
                <a:gdLst>
                  <a:gd name="T0" fmla="*/ 17 w 17"/>
                  <a:gd name="T1" fmla="*/ 28 h 28"/>
                  <a:gd name="T2" fmla="*/ 17 w 17"/>
                  <a:gd name="T3" fmla="*/ 28 h 28"/>
                  <a:gd name="T4" fmla="*/ 16 w 17"/>
                  <a:gd name="T5" fmla="*/ 28 h 28"/>
                  <a:gd name="T6" fmla="*/ 15 w 17"/>
                  <a:gd name="T7" fmla="*/ 28 h 28"/>
                  <a:gd name="T8" fmla="*/ 14 w 17"/>
                  <a:gd name="T9" fmla="*/ 28 h 28"/>
                  <a:gd name="T10" fmla="*/ 13 w 17"/>
                  <a:gd name="T11" fmla="*/ 28 h 28"/>
                  <a:gd name="T12" fmla="*/ 12 w 17"/>
                  <a:gd name="T13" fmla="*/ 28 h 28"/>
                  <a:gd name="T14" fmla="*/ 11 w 17"/>
                  <a:gd name="T15" fmla="*/ 28 h 28"/>
                  <a:gd name="T16" fmla="*/ 11 w 17"/>
                  <a:gd name="T17" fmla="*/ 28 h 28"/>
                  <a:gd name="T18" fmla="*/ 5 w 17"/>
                  <a:gd name="T19" fmla="*/ 18 h 28"/>
                  <a:gd name="T20" fmla="*/ 5 w 17"/>
                  <a:gd name="T21" fmla="*/ 28 h 28"/>
                  <a:gd name="T22" fmla="*/ 5 w 17"/>
                  <a:gd name="T23" fmla="*/ 28 h 28"/>
                  <a:gd name="T24" fmla="*/ 4 w 17"/>
                  <a:gd name="T25" fmla="*/ 28 h 28"/>
                  <a:gd name="T26" fmla="*/ 3 w 17"/>
                  <a:gd name="T27" fmla="*/ 28 h 28"/>
                  <a:gd name="T28" fmla="*/ 2 w 17"/>
                  <a:gd name="T29" fmla="*/ 28 h 28"/>
                  <a:gd name="T30" fmla="*/ 1 w 17"/>
                  <a:gd name="T31" fmla="*/ 28 h 28"/>
                  <a:gd name="T32" fmla="*/ 0 w 17"/>
                  <a:gd name="T33" fmla="*/ 28 h 28"/>
                  <a:gd name="T34" fmla="*/ 0 w 17"/>
                  <a:gd name="T35" fmla="*/ 28 h 28"/>
                  <a:gd name="T36" fmla="*/ 0 w 17"/>
                  <a:gd name="T37" fmla="*/ 28 h 28"/>
                  <a:gd name="T38" fmla="*/ 0 w 17"/>
                  <a:gd name="T39" fmla="*/ 1 h 28"/>
                  <a:gd name="T40" fmla="*/ 0 w 17"/>
                  <a:gd name="T41" fmla="*/ 0 h 28"/>
                  <a:gd name="T42" fmla="*/ 0 w 17"/>
                  <a:gd name="T43" fmla="*/ 0 h 28"/>
                  <a:gd name="T44" fmla="*/ 1 w 17"/>
                  <a:gd name="T45" fmla="*/ 0 h 28"/>
                  <a:gd name="T46" fmla="*/ 2 w 17"/>
                  <a:gd name="T47" fmla="*/ 0 h 28"/>
                  <a:gd name="T48" fmla="*/ 3 w 17"/>
                  <a:gd name="T49" fmla="*/ 0 h 28"/>
                  <a:gd name="T50" fmla="*/ 4 w 17"/>
                  <a:gd name="T51" fmla="*/ 0 h 28"/>
                  <a:gd name="T52" fmla="*/ 5 w 17"/>
                  <a:gd name="T53" fmla="*/ 0 h 28"/>
                  <a:gd name="T54" fmla="*/ 5 w 17"/>
                  <a:gd name="T55" fmla="*/ 1 h 28"/>
                  <a:gd name="T56" fmla="*/ 5 w 17"/>
                  <a:gd name="T57" fmla="*/ 17 h 28"/>
                  <a:gd name="T58" fmla="*/ 10 w 17"/>
                  <a:gd name="T59" fmla="*/ 10 h 28"/>
                  <a:gd name="T60" fmla="*/ 11 w 17"/>
                  <a:gd name="T61" fmla="*/ 9 h 28"/>
                  <a:gd name="T62" fmla="*/ 11 w 17"/>
                  <a:gd name="T63" fmla="*/ 9 h 28"/>
                  <a:gd name="T64" fmla="*/ 12 w 17"/>
                  <a:gd name="T65" fmla="*/ 9 h 28"/>
                  <a:gd name="T66" fmla="*/ 13 w 17"/>
                  <a:gd name="T67" fmla="*/ 9 h 28"/>
                  <a:gd name="T68" fmla="*/ 15 w 17"/>
                  <a:gd name="T69" fmla="*/ 9 h 28"/>
                  <a:gd name="T70" fmla="*/ 15 w 17"/>
                  <a:gd name="T71" fmla="*/ 9 h 28"/>
                  <a:gd name="T72" fmla="*/ 16 w 17"/>
                  <a:gd name="T73" fmla="*/ 9 h 28"/>
                  <a:gd name="T74" fmla="*/ 16 w 17"/>
                  <a:gd name="T75" fmla="*/ 9 h 28"/>
                  <a:gd name="T76" fmla="*/ 16 w 17"/>
                  <a:gd name="T77" fmla="*/ 10 h 28"/>
                  <a:gd name="T78" fmla="*/ 15 w 17"/>
                  <a:gd name="T79" fmla="*/ 11 h 28"/>
                  <a:gd name="T80" fmla="*/ 10 w 17"/>
                  <a:gd name="T81" fmla="*/ 17 h 28"/>
                  <a:gd name="T82" fmla="*/ 16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6" y="28"/>
                      <a:pt x="16" y="28"/>
                      <a:pt x="16" y="28"/>
                    </a:cubicBezTo>
                    <a:cubicBezTo>
                      <a:pt x="16" y="28"/>
                      <a:pt x="16" y="28"/>
                      <a:pt x="15" y="28"/>
                    </a:cubicBezTo>
                    <a:cubicBezTo>
                      <a:pt x="15" y="28"/>
                      <a:pt x="15" y="28"/>
                      <a:pt x="14" y="28"/>
                    </a:cubicBezTo>
                    <a:cubicBezTo>
                      <a:pt x="13" y="28"/>
                      <a:pt x="13" y="28"/>
                      <a:pt x="13" y="28"/>
                    </a:cubicBezTo>
                    <a:cubicBezTo>
                      <a:pt x="12" y="28"/>
                      <a:pt x="12" y="28"/>
                      <a:pt x="12" y="28"/>
                    </a:cubicBezTo>
                    <a:cubicBezTo>
                      <a:pt x="12" y="28"/>
                      <a:pt x="11" y="28"/>
                      <a:pt x="11" y="28"/>
                    </a:cubicBezTo>
                    <a:cubicBezTo>
                      <a:pt x="11" y="28"/>
                      <a:pt x="11" y="28"/>
                      <a:pt x="11" y="28"/>
                    </a:cubicBezTo>
                    <a:cubicBezTo>
                      <a:pt x="5" y="18"/>
                      <a:pt x="5" y="18"/>
                      <a:pt x="5" y="18"/>
                    </a:cubicBezTo>
                    <a:cubicBezTo>
                      <a:pt x="5" y="28"/>
                      <a:pt x="5" y="28"/>
                      <a:pt x="5" y="28"/>
                    </a:cubicBezTo>
                    <a:cubicBezTo>
                      <a:pt x="5" y="28"/>
                      <a:pt x="5" y="28"/>
                      <a:pt x="5" y="28"/>
                    </a:cubicBezTo>
                    <a:cubicBezTo>
                      <a:pt x="5" y="28"/>
                      <a:pt x="4" y="28"/>
                      <a:pt x="4" y="28"/>
                    </a:cubicBezTo>
                    <a:cubicBezTo>
                      <a:pt x="4" y="28"/>
                      <a:pt x="4" y="28"/>
                      <a:pt x="3"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1"/>
                      <a:pt x="5" y="1"/>
                      <a:pt x="5" y="1"/>
                    </a:cubicBezTo>
                    <a:cubicBezTo>
                      <a:pt x="5" y="17"/>
                      <a:pt x="5" y="17"/>
                      <a:pt x="5" y="17"/>
                    </a:cubicBezTo>
                    <a:cubicBezTo>
                      <a:pt x="10" y="10"/>
                      <a:pt x="10" y="10"/>
                      <a:pt x="10" y="10"/>
                    </a:cubicBezTo>
                    <a:cubicBezTo>
                      <a:pt x="10" y="9"/>
                      <a:pt x="10" y="9"/>
                      <a:pt x="11" y="9"/>
                    </a:cubicBezTo>
                    <a:cubicBezTo>
                      <a:pt x="11" y="9"/>
                      <a:pt x="11" y="9"/>
                      <a:pt x="11" y="9"/>
                    </a:cubicBezTo>
                    <a:cubicBezTo>
                      <a:pt x="11" y="9"/>
                      <a:pt x="12" y="9"/>
                      <a:pt x="12" y="9"/>
                    </a:cubicBezTo>
                    <a:cubicBezTo>
                      <a:pt x="12" y="9"/>
                      <a:pt x="13" y="9"/>
                      <a:pt x="13" y="9"/>
                    </a:cubicBezTo>
                    <a:cubicBezTo>
                      <a:pt x="14" y="9"/>
                      <a:pt x="14" y="9"/>
                      <a:pt x="15" y="9"/>
                    </a:cubicBezTo>
                    <a:cubicBezTo>
                      <a:pt x="15" y="9"/>
                      <a:pt x="15" y="9"/>
                      <a:pt x="15" y="9"/>
                    </a:cubicBezTo>
                    <a:cubicBezTo>
                      <a:pt x="16" y="9"/>
                      <a:pt x="16" y="9"/>
                      <a:pt x="16" y="9"/>
                    </a:cubicBezTo>
                    <a:cubicBezTo>
                      <a:pt x="16" y="9"/>
                      <a:pt x="16" y="9"/>
                      <a:pt x="16" y="9"/>
                    </a:cubicBezTo>
                    <a:cubicBezTo>
                      <a:pt x="16" y="10"/>
                      <a:pt x="16" y="10"/>
                      <a:pt x="16" y="10"/>
                    </a:cubicBezTo>
                    <a:cubicBezTo>
                      <a:pt x="16" y="10"/>
                      <a:pt x="16" y="11"/>
                      <a:pt x="15" y="11"/>
                    </a:cubicBezTo>
                    <a:cubicBezTo>
                      <a:pt x="10" y="17"/>
                      <a:pt x="10" y="17"/>
                      <a:pt x="10" y="17"/>
                    </a:cubicBezTo>
                    <a:cubicBezTo>
                      <a:pt x="16" y="26"/>
                      <a:pt x="16" y="26"/>
                      <a:pt x="16" y="26"/>
                    </a:cubicBezTo>
                    <a:cubicBezTo>
                      <a:pt x="16" y="27"/>
                      <a:pt x="16" y="27"/>
                      <a:pt x="17" y="27"/>
                    </a:cubicBezTo>
                    <a:cubicBezTo>
                      <a:pt x="17" y="27"/>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3" name="Freeform 8945">
                <a:extLst>
                  <a:ext uri="{FF2B5EF4-FFF2-40B4-BE49-F238E27FC236}">
                    <a16:creationId xmlns:a16="http://schemas.microsoft.com/office/drawing/2014/main" id="{495185B7-011D-4533-9442-A311382B3468}"/>
                  </a:ext>
                </a:extLst>
              </p:cNvPr>
              <p:cNvSpPr>
                <a:spLocks noEditPoints="1"/>
              </p:cNvSpPr>
              <p:nvPr/>
            </p:nvSpPr>
            <p:spPr bwMode="auto">
              <a:xfrm>
                <a:off x="-114300" y="4773730"/>
                <a:ext cx="53975" cy="55563"/>
              </a:xfrm>
              <a:custGeom>
                <a:avLst/>
                <a:gdLst>
                  <a:gd name="T0" fmla="*/ 20 w 20"/>
                  <a:gd name="T1" fmla="*/ 10 h 21"/>
                  <a:gd name="T2" fmla="*/ 19 w 20"/>
                  <a:gd name="T3" fmla="*/ 15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1 h 21"/>
                  <a:gd name="T36" fmla="*/ 15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1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5"/>
                    </a:cubicBezTo>
                    <a:cubicBezTo>
                      <a:pt x="19" y="16"/>
                      <a:pt x="18" y="17"/>
                      <a:pt x="18" y="18"/>
                    </a:cubicBezTo>
                    <a:cubicBezTo>
                      <a:pt x="17" y="19"/>
                      <a:pt x="16" y="20"/>
                      <a:pt x="14" y="20"/>
                    </a:cubicBezTo>
                    <a:cubicBezTo>
                      <a:pt x="13" y="21"/>
                      <a:pt x="12" y="21"/>
                      <a:pt x="10" y="21"/>
                    </a:cubicBezTo>
                    <a:cubicBezTo>
                      <a:pt x="8" y="21"/>
                      <a:pt x="7" y="21"/>
                      <a:pt x="6" y="20"/>
                    </a:cubicBezTo>
                    <a:cubicBezTo>
                      <a:pt x="5" y="20"/>
                      <a:pt x="4" y="19"/>
                      <a:pt x="3" y="18"/>
                    </a:cubicBezTo>
                    <a:cubicBezTo>
                      <a:pt x="2" y="17"/>
                      <a:pt x="1" y="16"/>
                      <a:pt x="1" y="15"/>
                    </a:cubicBezTo>
                    <a:cubicBezTo>
                      <a:pt x="1" y="14"/>
                      <a:pt x="0" y="12"/>
                      <a:pt x="0" y="11"/>
                    </a:cubicBezTo>
                    <a:cubicBezTo>
                      <a:pt x="0" y="9"/>
                      <a:pt x="1" y="8"/>
                      <a:pt x="1" y="6"/>
                    </a:cubicBezTo>
                    <a:cubicBezTo>
                      <a:pt x="2" y="5"/>
                      <a:pt x="2" y="4"/>
                      <a:pt x="3" y="3"/>
                    </a:cubicBezTo>
                    <a:cubicBezTo>
                      <a:pt x="4" y="2"/>
                      <a:pt x="5" y="2"/>
                      <a:pt x="6" y="1"/>
                    </a:cubicBezTo>
                    <a:cubicBezTo>
                      <a:pt x="7" y="1"/>
                      <a:pt x="9" y="0"/>
                      <a:pt x="10" y="0"/>
                    </a:cubicBezTo>
                    <a:cubicBezTo>
                      <a:pt x="12" y="0"/>
                      <a:pt x="14" y="0"/>
                      <a:pt x="15" y="1"/>
                    </a:cubicBezTo>
                    <a:cubicBezTo>
                      <a:pt x="16" y="1"/>
                      <a:pt x="17" y="2"/>
                      <a:pt x="18" y="3"/>
                    </a:cubicBezTo>
                    <a:cubicBezTo>
                      <a:pt x="19" y="4"/>
                      <a:pt x="19" y="5"/>
                      <a:pt x="19" y="6"/>
                    </a:cubicBezTo>
                    <a:cubicBezTo>
                      <a:pt x="20" y="7"/>
                      <a:pt x="20" y="9"/>
                      <a:pt x="20" y="10"/>
                    </a:cubicBezTo>
                    <a:close/>
                    <a:moveTo>
                      <a:pt x="15" y="11"/>
                    </a:moveTo>
                    <a:cubicBezTo>
                      <a:pt x="15" y="10"/>
                      <a:pt x="15" y="9"/>
                      <a:pt x="15" y="8"/>
                    </a:cubicBezTo>
                    <a:cubicBezTo>
                      <a:pt x="14" y="7"/>
                      <a:pt x="14" y="7"/>
                      <a:pt x="14" y="6"/>
                    </a:cubicBezTo>
                    <a:cubicBezTo>
                      <a:pt x="13" y="6"/>
                      <a:pt x="13" y="5"/>
                      <a:pt x="12" y="5"/>
                    </a:cubicBezTo>
                    <a:cubicBezTo>
                      <a:pt x="12" y="4"/>
                      <a:pt x="11" y="4"/>
                      <a:pt x="10" y="4"/>
                    </a:cubicBezTo>
                    <a:cubicBezTo>
                      <a:pt x="10" y="4"/>
                      <a:pt x="9" y="4"/>
                      <a:pt x="8" y="5"/>
                    </a:cubicBezTo>
                    <a:cubicBezTo>
                      <a:pt x="8" y="5"/>
                      <a:pt x="7" y="5"/>
                      <a:pt x="7" y="6"/>
                    </a:cubicBezTo>
                    <a:cubicBezTo>
                      <a:pt x="7" y="7"/>
                      <a:pt x="6" y="7"/>
                      <a:pt x="6" y="8"/>
                    </a:cubicBezTo>
                    <a:cubicBezTo>
                      <a:pt x="6" y="9"/>
                      <a:pt x="6" y="10"/>
                      <a:pt x="6" y="11"/>
                    </a:cubicBezTo>
                    <a:cubicBezTo>
                      <a:pt x="6" y="11"/>
                      <a:pt x="6" y="12"/>
                      <a:pt x="6" y="13"/>
                    </a:cubicBezTo>
                    <a:cubicBezTo>
                      <a:pt x="6" y="14"/>
                      <a:pt x="6" y="14"/>
                      <a:pt x="7" y="15"/>
                    </a:cubicBezTo>
                    <a:cubicBezTo>
                      <a:pt x="7" y="16"/>
                      <a:pt x="8" y="16"/>
                      <a:pt x="8" y="16"/>
                    </a:cubicBezTo>
                    <a:cubicBezTo>
                      <a:pt x="9" y="17"/>
                      <a:pt x="9" y="17"/>
                      <a:pt x="10" y="17"/>
                    </a:cubicBezTo>
                    <a:cubicBezTo>
                      <a:pt x="11" y="17"/>
                      <a:pt x="12" y="17"/>
                      <a:pt x="12" y="16"/>
                    </a:cubicBezTo>
                    <a:cubicBezTo>
                      <a:pt x="13" y="16"/>
                      <a:pt x="13" y="16"/>
                      <a:pt x="14" y="15"/>
                    </a:cubicBezTo>
                    <a:cubicBezTo>
                      <a:pt x="14" y="15"/>
                      <a:pt x="14" y="14"/>
                      <a:pt x="14" y="13"/>
                    </a:cubicBezTo>
                    <a:cubicBezTo>
                      <a:pt x="15" y="12"/>
                      <a:pt x="15" y="12"/>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4" name="Freeform 8946">
                <a:extLst>
                  <a:ext uri="{FF2B5EF4-FFF2-40B4-BE49-F238E27FC236}">
                    <a16:creationId xmlns:a16="http://schemas.microsoft.com/office/drawing/2014/main" id="{77530812-86BE-491E-91F4-4431D3C425A2}"/>
                  </a:ext>
                </a:extLst>
              </p:cNvPr>
              <p:cNvSpPr>
                <a:spLocks/>
              </p:cNvSpPr>
              <p:nvPr/>
            </p:nvSpPr>
            <p:spPr bwMode="auto">
              <a:xfrm>
                <a:off x="-55562" y="4762617"/>
                <a:ext cx="34925" cy="66675"/>
              </a:xfrm>
              <a:custGeom>
                <a:avLst/>
                <a:gdLst>
                  <a:gd name="T0" fmla="*/ 13 w 13"/>
                  <a:gd name="T1" fmla="*/ 22 h 25"/>
                  <a:gd name="T2" fmla="*/ 13 w 13"/>
                  <a:gd name="T3" fmla="*/ 23 h 25"/>
                  <a:gd name="T4" fmla="*/ 13 w 13"/>
                  <a:gd name="T5" fmla="*/ 24 h 25"/>
                  <a:gd name="T6" fmla="*/ 12 w 13"/>
                  <a:gd name="T7" fmla="*/ 24 h 25"/>
                  <a:gd name="T8" fmla="*/ 11 w 13"/>
                  <a:gd name="T9" fmla="*/ 25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1 w 13"/>
                  <a:gd name="T25" fmla="*/ 9 h 25"/>
                  <a:gd name="T26" fmla="*/ 0 w 13"/>
                  <a:gd name="T27" fmla="*/ 8 h 25"/>
                  <a:gd name="T28" fmla="*/ 0 w 13"/>
                  <a:gd name="T29" fmla="*/ 7 h 25"/>
                  <a:gd name="T30" fmla="*/ 0 w 13"/>
                  <a:gd name="T31" fmla="*/ 6 h 25"/>
                  <a:gd name="T32" fmla="*/ 0 w 13"/>
                  <a:gd name="T33" fmla="*/ 5 h 25"/>
                  <a:gd name="T34" fmla="*/ 0 w 13"/>
                  <a:gd name="T35" fmla="*/ 5 h 25"/>
                  <a:gd name="T36" fmla="*/ 1 w 13"/>
                  <a:gd name="T37" fmla="*/ 5 h 25"/>
                  <a:gd name="T38" fmla="*/ 3 w 13"/>
                  <a:gd name="T39" fmla="*/ 5 h 25"/>
                  <a:gd name="T40" fmla="*/ 3 w 13"/>
                  <a:gd name="T41" fmla="*/ 1 h 25"/>
                  <a:gd name="T42" fmla="*/ 3 w 13"/>
                  <a:gd name="T43" fmla="*/ 0 h 25"/>
                  <a:gd name="T44" fmla="*/ 4 w 13"/>
                  <a:gd name="T45" fmla="*/ 0 h 25"/>
                  <a:gd name="T46" fmla="*/ 4 w 13"/>
                  <a:gd name="T47" fmla="*/ 0 h 25"/>
                  <a:gd name="T48" fmla="*/ 6 w 13"/>
                  <a:gd name="T49" fmla="*/ 0 h 25"/>
                  <a:gd name="T50" fmla="*/ 7 w 13"/>
                  <a:gd name="T51" fmla="*/ 0 h 25"/>
                  <a:gd name="T52" fmla="*/ 8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8 w 13"/>
                  <a:gd name="T75" fmla="*/ 9 h 25"/>
                  <a:gd name="T76" fmla="*/ 8 w 13"/>
                  <a:gd name="T77" fmla="*/ 17 h 25"/>
                  <a:gd name="T78" fmla="*/ 9 w 13"/>
                  <a:gd name="T79" fmla="*/ 20 h 25"/>
                  <a:gd name="T80" fmla="*/ 10 w 13"/>
                  <a:gd name="T81" fmla="*/ 20 h 25"/>
                  <a:gd name="T82" fmla="*/ 11 w 13"/>
                  <a:gd name="T83" fmla="*/ 20 h 25"/>
                  <a:gd name="T84" fmla="*/ 12 w 13"/>
                  <a:gd name="T85" fmla="*/ 20 h 25"/>
                  <a:gd name="T86" fmla="*/ 12 w 13"/>
                  <a:gd name="T87" fmla="*/ 20 h 25"/>
                  <a:gd name="T88" fmla="*/ 12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4"/>
                      <a:pt x="13" y="24"/>
                      <a:pt x="13" y="24"/>
                    </a:cubicBezTo>
                    <a:cubicBezTo>
                      <a:pt x="12" y="24"/>
                      <a:pt x="12" y="24"/>
                      <a:pt x="12" y="24"/>
                    </a:cubicBezTo>
                    <a:cubicBezTo>
                      <a:pt x="12" y="24"/>
                      <a:pt x="11" y="24"/>
                      <a:pt x="11" y="25"/>
                    </a:cubicBezTo>
                    <a:cubicBezTo>
                      <a:pt x="11" y="25"/>
                      <a:pt x="10" y="25"/>
                      <a:pt x="10" y="25"/>
                    </a:cubicBezTo>
                    <a:cubicBezTo>
                      <a:pt x="10" y="25"/>
                      <a:pt x="9" y="25"/>
                      <a:pt x="9" y="25"/>
                    </a:cubicBezTo>
                    <a:cubicBezTo>
                      <a:pt x="8" y="25"/>
                      <a:pt x="7" y="25"/>
                      <a:pt x="6" y="24"/>
                    </a:cubicBezTo>
                    <a:cubicBezTo>
                      <a:pt x="6" y="24"/>
                      <a:pt x="5" y="24"/>
                      <a:pt x="4" y="23"/>
                    </a:cubicBezTo>
                    <a:cubicBezTo>
                      <a:pt x="4" y="23"/>
                      <a:pt x="4" y="22"/>
                      <a:pt x="3" y="21"/>
                    </a:cubicBezTo>
                    <a:cubicBezTo>
                      <a:pt x="3" y="20"/>
                      <a:pt x="3" y="19"/>
                      <a:pt x="3" y="18"/>
                    </a:cubicBezTo>
                    <a:cubicBezTo>
                      <a:pt x="3" y="9"/>
                      <a:pt x="3" y="9"/>
                      <a:pt x="3" y="9"/>
                    </a:cubicBezTo>
                    <a:cubicBezTo>
                      <a:pt x="1" y="9"/>
                      <a:pt x="1" y="9"/>
                      <a:pt x="1" y="9"/>
                    </a:cubicBezTo>
                    <a:cubicBezTo>
                      <a:pt x="1" y="9"/>
                      <a:pt x="0" y="9"/>
                      <a:pt x="0" y="8"/>
                    </a:cubicBezTo>
                    <a:cubicBezTo>
                      <a:pt x="0" y="8"/>
                      <a:pt x="0" y="8"/>
                      <a:pt x="0" y="7"/>
                    </a:cubicBezTo>
                    <a:cubicBezTo>
                      <a:pt x="0" y="6"/>
                      <a:pt x="0" y="6"/>
                      <a:pt x="0" y="6"/>
                    </a:cubicBezTo>
                    <a:cubicBezTo>
                      <a:pt x="0" y="6"/>
                      <a:pt x="0" y="5"/>
                      <a:pt x="0" y="5"/>
                    </a:cubicBezTo>
                    <a:cubicBezTo>
                      <a:pt x="0" y="5"/>
                      <a:pt x="0" y="5"/>
                      <a:pt x="0" y="5"/>
                    </a:cubicBezTo>
                    <a:cubicBezTo>
                      <a:pt x="1" y="5"/>
                      <a:pt x="1" y="5"/>
                      <a:pt x="1" y="5"/>
                    </a:cubicBezTo>
                    <a:cubicBezTo>
                      <a:pt x="3" y="5"/>
                      <a:pt x="3" y="5"/>
                      <a:pt x="3" y="5"/>
                    </a:cubicBezTo>
                    <a:cubicBezTo>
                      <a:pt x="3" y="1"/>
                      <a:pt x="3" y="1"/>
                      <a:pt x="3" y="1"/>
                    </a:cubicBezTo>
                    <a:cubicBezTo>
                      <a:pt x="3" y="1"/>
                      <a:pt x="3" y="0"/>
                      <a:pt x="3" y="0"/>
                    </a:cubicBezTo>
                    <a:cubicBezTo>
                      <a:pt x="3" y="0"/>
                      <a:pt x="3" y="0"/>
                      <a:pt x="4" y="0"/>
                    </a:cubicBezTo>
                    <a:cubicBezTo>
                      <a:pt x="4" y="0"/>
                      <a:pt x="4" y="0"/>
                      <a:pt x="4" y="0"/>
                    </a:cubicBezTo>
                    <a:cubicBezTo>
                      <a:pt x="5" y="0"/>
                      <a:pt x="5" y="0"/>
                      <a:pt x="6" y="0"/>
                    </a:cubicBezTo>
                    <a:cubicBezTo>
                      <a:pt x="6" y="0"/>
                      <a:pt x="6" y="0"/>
                      <a:pt x="7" y="0"/>
                    </a:cubicBezTo>
                    <a:cubicBezTo>
                      <a:pt x="7" y="0"/>
                      <a:pt x="7" y="0"/>
                      <a:pt x="8" y="0"/>
                    </a:cubicBezTo>
                    <a:cubicBezTo>
                      <a:pt x="8" y="0"/>
                      <a:pt x="8" y="0"/>
                      <a:pt x="8" y="0"/>
                    </a:cubicBezTo>
                    <a:cubicBezTo>
                      <a:pt x="8" y="0"/>
                      <a:pt x="8" y="1"/>
                      <a:pt x="8" y="1"/>
                    </a:cubicBezTo>
                    <a:cubicBezTo>
                      <a:pt x="8" y="5"/>
                      <a:pt x="8" y="5"/>
                      <a:pt x="8" y="5"/>
                    </a:cubicBezTo>
                    <a:cubicBezTo>
                      <a:pt x="12" y="5"/>
                      <a:pt x="12" y="5"/>
                      <a:pt x="12" y="5"/>
                    </a:cubicBezTo>
                    <a:cubicBezTo>
                      <a:pt x="12" y="5"/>
                      <a:pt x="12" y="5"/>
                      <a:pt x="12" y="5"/>
                    </a:cubicBezTo>
                    <a:cubicBezTo>
                      <a:pt x="13" y="5"/>
                      <a:pt x="13" y="5"/>
                      <a:pt x="13" y="5"/>
                    </a:cubicBezTo>
                    <a:cubicBezTo>
                      <a:pt x="13" y="5"/>
                      <a:pt x="13" y="6"/>
                      <a:pt x="13" y="6"/>
                    </a:cubicBezTo>
                    <a:cubicBezTo>
                      <a:pt x="13" y="6"/>
                      <a:pt x="13" y="6"/>
                      <a:pt x="13" y="7"/>
                    </a:cubicBezTo>
                    <a:cubicBezTo>
                      <a:pt x="13" y="8"/>
                      <a:pt x="13" y="8"/>
                      <a:pt x="13" y="8"/>
                    </a:cubicBezTo>
                    <a:cubicBezTo>
                      <a:pt x="13" y="9"/>
                      <a:pt x="12" y="9"/>
                      <a:pt x="12" y="9"/>
                    </a:cubicBezTo>
                    <a:cubicBezTo>
                      <a:pt x="8" y="9"/>
                      <a:pt x="8" y="9"/>
                      <a:pt x="8" y="9"/>
                    </a:cubicBezTo>
                    <a:cubicBezTo>
                      <a:pt x="8" y="17"/>
                      <a:pt x="8" y="17"/>
                      <a:pt x="8" y="17"/>
                    </a:cubicBezTo>
                    <a:cubicBezTo>
                      <a:pt x="8" y="18"/>
                      <a:pt x="8" y="19"/>
                      <a:pt x="9" y="20"/>
                    </a:cubicBezTo>
                    <a:cubicBezTo>
                      <a:pt x="9" y="20"/>
                      <a:pt x="9" y="20"/>
                      <a:pt x="10" y="20"/>
                    </a:cubicBezTo>
                    <a:cubicBezTo>
                      <a:pt x="11" y="20"/>
                      <a:pt x="11" y="20"/>
                      <a:pt x="11" y="20"/>
                    </a:cubicBezTo>
                    <a:cubicBezTo>
                      <a:pt x="11" y="20"/>
                      <a:pt x="11" y="20"/>
                      <a:pt x="12" y="20"/>
                    </a:cubicBezTo>
                    <a:cubicBezTo>
                      <a:pt x="12" y="20"/>
                      <a:pt x="12" y="20"/>
                      <a:pt x="12" y="20"/>
                    </a:cubicBezTo>
                    <a:cubicBezTo>
                      <a:pt x="12" y="20"/>
                      <a:pt x="12" y="20"/>
                      <a:pt x="12" y="20"/>
                    </a:cubicBezTo>
                    <a:cubicBezTo>
                      <a:pt x="12" y="20"/>
                      <a:pt x="12" y="20"/>
                      <a:pt x="13" y="20"/>
                    </a:cubicBezTo>
                    <a:cubicBezTo>
                      <a:pt x="13" y="20"/>
                      <a:pt x="13" y="20"/>
                      <a:pt x="13" y="20"/>
                    </a:cubicBezTo>
                    <a:cubicBezTo>
                      <a:pt x="13" y="20"/>
                      <a:pt x="13" y="21"/>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35" name="Freeform 8947">
                <a:extLst>
                  <a:ext uri="{FF2B5EF4-FFF2-40B4-BE49-F238E27FC236}">
                    <a16:creationId xmlns:a16="http://schemas.microsoft.com/office/drawing/2014/main" id="{72CB27FC-5F61-4682-8F52-97B58691B99A}"/>
                  </a:ext>
                </a:extLst>
              </p:cNvPr>
              <p:cNvSpPr>
                <a:spLocks noEditPoints="1"/>
              </p:cNvSpPr>
              <p:nvPr/>
            </p:nvSpPr>
            <p:spPr bwMode="auto">
              <a:xfrm>
                <a:off x="-15875" y="4773730"/>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8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4 h 21"/>
                  <a:gd name="T96" fmla="*/ 5 w 17"/>
                  <a:gd name="T97" fmla="*/ 15 h 21"/>
                  <a:gd name="T98" fmla="*/ 6 w 17"/>
                  <a:gd name="T99" fmla="*/ 17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8"/>
                      <a:pt x="12" y="8"/>
                      <a:pt x="12" y="8"/>
                    </a:cubicBezTo>
                    <a:cubicBezTo>
                      <a:pt x="12" y="7"/>
                      <a:pt x="12" y="7"/>
                      <a:pt x="12" y="6"/>
                    </a:cubicBezTo>
                    <a:cubicBezTo>
                      <a:pt x="11" y="6"/>
                      <a:pt x="11" y="5"/>
                      <a:pt x="11" y="5"/>
                    </a:cubicBezTo>
                    <a:cubicBezTo>
                      <a:pt x="11" y="5"/>
                      <a:pt x="10" y="5"/>
                      <a:pt x="10" y="4"/>
                    </a:cubicBezTo>
                    <a:cubicBezTo>
                      <a:pt x="9" y="4"/>
                      <a:pt x="9" y="4"/>
                      <a:pt x="8" y="4"/>
                    </a:cubicBezTo>
                    <a:cubicBezTo>
                      <a:pt x="7" y="4"/>
                      <a:pt x="7" y="4"/>
                      <a:pt x="6" y="4"/>
                    </a:cubicBezTo>
                    <a:cubicBezTo>
                      <a:pt x="5" y="5"/>
                      <a:pt x="5" y="5"/>
                      <a:pt x="4" y="5"/>
                    </a:cubicBezTo>
                    <a:cubicBezTo>
                      <a:pt x="4" y="5"/>
                      <a:pt x="3" y="6"/>
                      <a:pt x="3" y="6"/>
                    </a:cubicBezTo>
                    <a:cubicBezTo>
                      <a:pt x="3" y="6"/>
                      <a:pt x="2" y="6"/>
                      <a:pt x="2" y="6"/>
                    </a:cubicBezTo>
                    <a:cubicBezTo>
                      <a:pt x="2" y="6"/>
                      <a:pt x="2" y="6"/>
                      <a:pt x="2" y="6"/>
                    </a:cubicBezTo>
                    <a:cubicBezTo>
                      <a:pt x="2" y="6"/>
                      <a:pt x="1" y="6"/>
                      <a:pt x="1" y="5"/>
                    </a:cubicBezTo>
                    <a:cubicBezTo>
                      <a:pt x="1" y="5"/>
                      <a:pt x="1" y="5"/>
                      <a:pt x="1" y="5"/>
                    </a:cubicBezTo>
                    <a:cubicBezTo>
                      <a:pt x="1" y="5"/>
                      <a:pt x="1" y="4"/>
                      <a:pt x="1" y="4"/>
                    </a:cubicBezTo>
                    <a:cubicBezTo>
                      <a:pt x="1" y="4"/>
                      <a:pt x="1" y="3"/>
                      <a:pt x="1" y="3"/>
                    </a:cubicBezTo>
                    <a:cubicBezTo>
                      <a:pt x="1" y="3"/>
                      <a:pt x="1" y="2"/>
                      <a:pt x="2" y="2"/>
                    </a:cubicBezTo>
                    <a:cubicBezTo>
                      <a:pt x="2" y="2"/>
                      <a:pt x="2" y="2"/>
                      <a:pt x="3" y="2"/>
                    </a:cubicBezTo>
                    <a:cubicBezTo>
                      <a:pt x="3" y="1"/>
                      <a:pt x="4" y="1"/>
                      <a:pt x="4" y="1"/>
                    </a:cubicBezTo>
                    <a:cubicBezTo>
                      <a:pt x="5" y="1"/>
                      <a:pt x="6" y="1"/>
                      <a:pt x="6" y="0"/>
                    </a:cubicBezTo>
                    <a:cubicBezTo>
                      <a:pt x="7" y="0"/>
                      <a:pt x="8" y="0"/>
                      <a:pt x="9" y="0"/>
                    </a:cubicBezTo>
                    <a:cubicBezTo>
                      <a:pt x="10" y="0"/>
                      <a:pt x="11" y="0"/>
                      <a:pt x="12" y="1"/>
                    </a:cubicBezTo>
                    <a:cubicBezTo>
                      <a:pt x="13" y="1"/>
                      <a:pt x="14" y="1"/>
                      <a:pt x="15" y="2"/>
                    </a:cubicBezTo>
                    <a:cubicBezTo>
                      <a:pt x="16" y="3"/>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4"/>
                    </a:cubicBezTo>
                    <a:cubicBezTo>
                      <a:pt x="5" y="14"/>
                      <a:pt x="5" y="14"/>
                      <a:pt x="5" y="15"/>
                    </a:cubicBezTo>
                    <a:cubicBezTo>
                      <a:pt x="5" y="16"/>
                      <a:pt x="5" y="16"/>
                      <a:pt x="6" y="17"/>
                    </a:cubicBezTo>
                    <a:cubicBezTo>
                      <a:pt x="6" y="17"/>
                      <a:pt x="7" y="17"/>
                      <a:pt x="8" y="17"/>
                    </a:cubicBezTo>
                    <a:cubicBezTo>
                      <a:pt x="9" y="17"/>
                      <a:pt x="9" y="17"/>
                      <a:pt x="10" y="17"/>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6" name="Group 9605">
              <a:extLst>
                <a:ext uri="{FF2B5EF4-FFF2-40B4-BE49-F238E27FC236}">
                  <a16:creationId xmlns:a16="http://schemas.microsoft.com/office/drawing/2014/main" id="{4B00992D-612F-4A20-98B6-832C659BEFE1}"/>
                </a:ext>
              </a:extLst>
            </p:cNvPr>
            <p:cNvGrpSpPr/>
            <p:nvPr/>
          </p:nvGrpSpPr>
          <p:grpSpPr>
            <a:xfrm>
              <a:off x="1852549" y="5033260"/>
              <a:ext cx="316659" cy="67555"/>
              <a:chOff x="-1873250" y="4673717"/>
              <a:chExt cx="357187" cy="76201"/>
            </a:xfrm>
          </p:grpSpPr>
          <p:sp>
            <p:nvSpPr>
              <p:cNvPr id="8736" name="Freeform 8948">
                <a:extLst>
                  <a:ext uri="{FF2B5EF4-FFF2-40B4-BE49-F238E27FC236}">
                    <a16:creationId xmlns:a16="http://schemas.microsoft.com/office/drawing/2014/main" id="{A6C76FEC-C194-4772-AE05-2E551CECB255}"/>
                  </a:ext>
                </a:extLst>
              </p:cNvPr>
              <p:cNvSpPr>
                <a:spLocks/>
              </p:cNvSpPr>
              <p:nvPr/>
            </p:nvSpPr>
            <p:spPr bwMode="auto">
              <a:xfrm>
                <a:off x="-1857375" y="4689592"/>
                <a:ext cx="19050" cy="17463"/>
              </a:xfrm>
              <a:custGeom>
                <a:avLst/>
                <a:gdLst>
                  <a:gd name="T0" fmla="*/ 7 w 7"/>
                  <a:gd name="T1" fmla="*/ 4 h 7"/>
                  <a:gd name="T2" fmla="*/ 7 w 7"/>
                  <a:gd name="T3" fmla="*/ 1 h 7"/>
                  <a:gd name="T4" fmla="*/ 5 w 7"/>
                  <a:gd name="T5" fmla="*/ 0 h 7"/>
                  <a:gd name="T6" fmla="*/ 4 w 7"/>
                  <a:gd name="T7" fmla="*/ 0 h 7"/>
                  <a:gd name="T8" fmla="*/ 2 w 7"/>
                  <a:gd name="T9" fmla="*/ 0 h 7"/>
                  <a:gd name="T10" fmla="*/ 0 w 7"/>
                  <a:gd name="T11" fmla="*/ 0 h 7"/>
                  <a:gd name="T12" fmla="*/ 0 w 7"/>
                  <a:gd name="T13" fmla="*/ 7 h 7"/>
                  <a:gd name="T14" fmla="*/ 3 w 7"/>
                  <a:gd name="T15" fmla="*/ 7 h 7"/>
                  <a:gd name="T16" fmla="*/ 5 w 7"/>
                  <a:gd name="T17" fmla="*/ 7 h 7"/>
                  <a:gd name="T18" fmla="*/ 6 w 7"/>
                  <a:gd name="T19" fmla="*/ 6 h 7"/>
                  <a:gd name="T20" fmla="*/ 7 w 7"/>
                  <a:gd name="T21" fmla="*/ 5 h 7"/>
                  <a:gd name="T22" fmla="*/ 7 w 7"/>
                  <a:gd name="T2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7" y="4"/>
                    </a:moveTo>
                    <a:cubicBezTo>
                      <a:pt x="7" y="3"/>
                      <a:pt x="7" y="2"/>
                      <a:pt x="7" y="1"/>
                    </a:cubicBezTo>
                    <a:cubicBezTo>
                      <a:pt x="6" y="1"/>
                      <a:pt x="6" y="0"/>
                      <a:pt x="5" y="0"/>
                    </a:cubicBezTo>
                    <a:cubicBezTo>
                      <a:pt x="4" y="0"/>
                      <a:pt x="4" y="0"/>
                      <a:pt x="4" y="0"/>
                    </a:cubicBezTo>
                    <a:cubicBezTo>
                      <a:pt x="3" y="0"/>
                      <a:pt x="3" y="0"/>
                      <a:pt x="2" y="0"/>
                    </a:cubicBezTo>
                    <a:cubicBezTo>
                      <a:pt x="0" y="0"/>
                      <a:pt x="0" y="0"/>
                      <a:pt x="0" y="0"/>
                    </a:cubicBezTo>
                    <a:cubicBezTo>
                      <a:pt x="0" y="7"/>
                      <a:pt x="0" y="7"/>
                      <a:pt x="0" y="7"/>
                    </a:cubicBezTo>
                    <a:cubicBezTo>
                      <a:pt x="3" y="7"/>
                      <a:pt x="3" y="7"/>
                      <a:pt x="3" y="7"/>
                    </a:cubicBezTo>
                    <a:cubicBezTo>
                      <a:pt x="3" y="7"/>
                      <a:pt x="4" y="7"/>
                      <a:pt x="5" y="7"/>
                    </a:cubicBezTo>
                    <a:cubicBezTo>
                      <a:pt x="5" y="7"/>
                      <a:pt x="6" y="7"/>
                      <a:pt x="6" y="6"/>
                    </a:cubicBezTo>
                    <a:cubicBezTo>
                      <a:pt x="6" y="6"/>
                      <a:pt x="7"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37" name="Freeform 8949">
                <a:extLst>
                  <a:ext uri="{FF2B5EF4-FFF2-40B4-BE49-F238E27FC236}">
                    <a16:creationId xmlns:a16="http://schemas.microsoft.com/office/drawing/2014/main" id="{7609B99A-13B8-4607-A00D-5BC0C8CBD737}"/>
                  </a:ext>
                </a:extLst>
              </p:cNvPr>
              <p:cNvSpPr>
                <a:spLocks/>
              </p:cNvSpPr>
              <p:nvPr/>
            </p:nvSpPr>
            <p:spPr bwMode="auto">
              <a:xfrm>
                <a:off x="-1873250" y="4678480"/>
                <a:ext cx="53975" cy="71438"/>
              </a:xfrm>
              <a:custGeom>
                <a:avLst/>
                <a:gdLst>
                  <a:gd name="T0" fmla="*/ 20 w 20"/>
                  <a:gd name="T1" fmla="*/ 26 h 27"/>
                  <a:gd name="T2" fmla="*/ 20 w 20"/>
                  <a:gd name="T3" fmla="*/ 26 h 27"/>
                  <a:gd name="T4" fmla="*/ 20 w 20"/>
                  <a:gd name="T5" fmla="*/ 27 h 27"/>
                  <a:gd name="T6" fmla="*/ 19 w 20"/>
                  <a:gd name="T7" fmla="*/ 27 h 27"/>
                  <a:gd name="T8" fmla="*/ 17 w 20"/>
                  <a:gd name="T9" fmla="*/ 27 h 27"/>
                  <a:gd name="T10" fmla="*/ 16 w 20"/>
                  <a:gd name="T11" fmla="*/ 27 h 27"/>
                  <a:gd name="T12" fmla="*/ 15 w 20"/>
                  <a:gd name="T13" fmla="*/ 27 h 27"/>
                  <a:gd name="T14" fmla="*/ 15 w 20"/>
                  <a:gd name="T15" fmla="*/ 26 h 27"/>
                  <a:gd name="T16" fmla="*/ 14 w 20"/>
                  <a:gd name="T17" fmla="*/ 26 h 27"/>
                  <a:gd name="T18" fmla="*/ 12 w 20"/>
                  <a:gd name="T19" fmla="*/ 20 h 27"/>
                  <a:gd name="T20" fmla="*/ 11 w 20"/>
                  <a:gd name="T21" fmla="*/ 18 h 27"/>
                  <a:gd name="T22" fmla="*/ 10 w 20"/>
                  <a:gd name="T23" fmla="*/ 16 h 27"/>
                  <a:gd name="T24" fmla="*/ 9 w 20"/>
                  <a:gd name="T25" fmla="*/ 16 h 27"/>
                  <a:gd name="T26" fmla="*/ 8 w 20"/>
                  <a:gd name="T27" fmla="*/ 15 h 27"/>
                  <a:gd name="T28" fmla="*/ 6 w 20"/>
                  <a:gd name="T29" fmla="*/ 15 h 27"/>
                  <a:gd name="T30" fmla="*/ 6 w 20"/>
                  <a:gd name="T31" fmla="*/ 26 h 27"/>
                  <a:gd name="T32" fmla="*/ 6 w 20"/>
                  <a:gd name="T33" fmla="*/ 26 h 27"/>
                  <a:gd name="T34" fmla="*/ 5 w 20"/>
                  <a:gd name="T35" fmla="*/ 27 h 27"/>
                  <a:gd name="T36" fmla="*/ 4 w 20"/>
                  <a:gd name="T37" fmla="*/ 27 h 27"/>
                  <a:gd name="T38" fmla="*/ 3 w 20"/>
                  <a:gd name="T39" fmla="*/ 27 h 27"/>
                  <a:gd name="T40" fmla="*/ 2 w 20"/>
                  <a:gd name="T41" fmla="*/ 27 h 27"/>
                  <a:gd name="T42" fmla="*/ 1 w 20"/>
                  <a:gd name="T43" fmla="*/ 27 h 27"/>
                  <a:gd name="T44" fmla="*/ 1 w 20"/>
                  <a:gd name="T45" fmla="*/ 26 h 27"/>
                  <a:gd name="T46" fmla="*/ 0 w 20"/>
                  <a:gd name="T47" fmla="*/ 26 h 27"/>
                  <a:gd name="T48" fmla="*/ 0 w 20"/>
                  <a:gd name="T49" fmla="*/ 2 h 27"/>
                  <a:gd name="T50" fmla="*/ 1 w 20"/>
                  <a:gd name="T51" fmla="*/ 0 h 27"/>
                  <a:gd name="T52" fmla="*/ 2 w 20"/>
                  <a:gd name="T53" fmla="*/ 0 h 27"/>
                  <a:gd name="T54" fmla="*/ 9 w 20"/>
                  <a:gd name="T55" fmla="*/ 0 h 27"/>
                  <a:gd name="T56" fmla="*/ 11 w 20"/>
                  <a:gd name="T57" fmla="*/ 0 h 27"/>
                  <a:gd name="T58" fmla="*/ 12 w 20"/>
                  <a:gd name="T59" fmla="*/ 0 h 27"/>
                  <a:gd name="T60" fmla="*/ 15 w 20"/>
                  <a:gd name="T61" fmla="*/ 1 h 27"/>
                  <a:gd name="T62" fmla="*/ 17 w 20"/>
                  <a:gd name="T63" fmla="*/ 2 h 27"/>
                  <a:gd name="T64" fmla="*/ 18 w 20"/>
                  <a:gd name="T65" fmla="*/ 4 h 27"/>
                  <a:gd name="T66" fmla="*/ 19 w 20"/>
                  <a:gd name="T67" fmla="*/ 7 h 27"/>
                  <a:gd name="T68" fmla="*/ 18 w 20"/>
                  <a:gd name="T69" fmla="*/ 9 h 27"/>
                  <a:gd name="T70" fmla="*/ 18 w 20"/>
                  <a:gd name="T71" fmla="*/ 11 h 27"/>
                  <a:gd name="T72" fmla="*/ 16 w 20"/>
                  <a:gd name="T73" fmla="*/ 13 h 27"/>
                  <a:gd name="T74" fmla="*/ 14 w 20"/>
                  <a:gd name="T75" fmla="*/ 14 h 27"/>
                  <a:gd name="T76" fmla="*/ 15 w 20"/>
                  <a:gd name="T77" fmla="*/ 15 h 27"/>
                  <a:gd name="T78" fmla="*/ 16 w 20"/>
                  <a:gd name="T79" fmla="*/ 16 h 27"/>
                  <a:gd name="T80" fmla="*/ 17 w 20"/>
                  <a:gd name="T81" fmla="*/ 17 h 27"/>
                  <a:gd name="T82" fmla="*/ 17 w 20"/>
                  <a:gd name="T83" fmla="*/ 19 h 27"/>
                  <a:gd name="T84" fmla="*/ 20 w 20"/>
                  <a:gd name="T85" fmla="*/ 24 h 27"/>
                  <a:gd name="T86" fmla="*/ 20 w 20"/>
                  <a:gd name="T87" fmla="*/ 25 h 27"/>
                  <a:gd name="T88" fmla="*/ 20 w 20"/>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7">
                    <a:moveTo>
                      <a:pt x="20" y="26"/>
                    </a:moveTo>
                    <a:cubicBezTo>
                      <a:pt x="20" y="26"/>
                      <a:pt x="20" y="26"/>
                      <a:pt x="20" y="26"/>
                    </a:cubicBezTo>
                    <a:cubicBezTo>
                      <a:pt x="20" y="26"/>
                      <a:pt x="20" y="27"/>
                      <a:pt x="20" y="27"/>
                    </a:cubicBezTo>
                    <a:cubicBezTo>
                      <a:pt x="20" y="27"/>
                      <a:pt x="19" y="27"/>
                      <a:pt x="19" y="27"/>
                    </a:cubicBezTo>
                    <a:cubicBezTo>
                      <a:pt x="18" y="27"/>
                      <a:pt x="18" y="27"/>
                      <a:pt x="17" y="27"/>
                    </a:cubicBezTo>
                    <a:cubicBezTo>
                      <a:pt x="17" y="27"/>
                      <a:pt x="16" y="27"/>
                      <a:pt x="16" y="27"/>
                    </a:cubicBezTo>
                    <a:cubicBezTo>
                      <a:pt x="15" y="27"/>
                      <a:pt x="15" y="27"/>
                      <a:pt x="15" y="27"/>
                    </a:cubicBezTo>
                    <a:cubicBezTo>
                      <a:pt x="15" y="26"/>
                      <a:pt x="15" y="26"/>
                      <a:pt x="15" y="26"/>
                    </a:cubicBezTo>
                    <a:cubicBezTo>
                      <a:pt x="15" y="26"/>
                      <a:pt x="14" y="26"/>
                      <a:pt x="14" y="26"/>
                    </a:cubicBezTo>
                    <a:cubicBezTo>
                      <a:pt x="12" y="20"/>
                      <a:pt x="12" y="20"/>
                      <a:pt x="12" y="20"/>
                    </a:cubicBezTo>
                    <a:cubicBezTo>
                      <a:pt x="12" y="19"/>
                      <a:pt x="11" y="18"/>
                      <a:pt x="11" y="18"/>
                    </a:cubicBezTo>
                    <a:cubicBezTo>
                      <a:pt x="11" y="17"/>
                      <a:pt x="11" y="17"/>
                      <a:pt x="10" y="16"/>
                    </a:cubicBezTo>
                    <a:cubicBezTo>
                      <a:pt x="10" y="16"/>
                      <a:pt x="10" y="16"/>
                      <a:pt x="9" y="16"/>
                    </a:cubicBezTo>
                    <a:cubicBezTo>
                      <a:pt x="9" y="15"/>
                      <a:pt x="8" y="15"/>
                      <a:pt x="8" y="15"/>
                    </a:cubicBezTo>
                    <a:cubicBezTo>
                      <a:pt x="6" y="15"/>
                      <a:pt x="6" y="15"/>
                      <a:pt x="6" y="15"/>
                    </a:cubicBezTo>
                    <a:cubicBezTo>
                      <a:pt x="6" y="26"/>
                      <a:pt x="6" y="26"/>
                      <a:pt x="6" y="26"/>
                    </a:cubicBezTo>
                    <a:cubicBezTo>
                      <a:pt x="6" y="26"/>
                      <a:pt x="6" y="26"/>
                      <a:pt x="6" y="26"/>
                    </a:cubicBezTo>
                    <a:cubicBezTo>
                      <a:pt x="6" y="26"/>
                      <a:pt x="5" y="26"/>
                      <a:pt x="5" y="27"/>
                    </a:cubicBezTo>
                    <a:cubicBezTo>
                      <a:pt x="5" y="27"/>
                      <a:pt x="5" y="27"/>
                      <a:pt x="4" y="27"/>
                    </a:cubicBezTo>
                    <a:cubicBezTo>
                      <a:pt x="4" y="27"/>
                      <a:pt x="4" y="27"/>
                      <a:pt x="3" y="27"/>
                    </a:cubicBezTo>
                    <a:cubicBezTo>
                      <a:pt x="3" y="27"/>
                      <a:pt x="2" y="27"/>
                      <a:pt x="2" y="27"/>
                    </a:cubicBezTo>
                    <a:cubicBezTo>
                      <a:pt x="1" y="27"/>
                      <a:pt x="1" y="27"/>
                      <a:pt x="1" y="27"/>
                    </a:cubicBezTo>
                    <a:cubicBezTo>
                      <a:pt x="1" y="26"/>
                      <a:pt x="1" y="26"/>
                      <a:pt x="1" y="26"/>
                    </a:cubicBezTo>
                    <a:cubicBezTo>
                      <a:pt x="0" y="26"/>
                      <a:pt x="0" y="26"/>
                      <a:pt x="0" y="26"/>
                    </a:cubicBezTo>
                    <a:cubicBezTo>
                      <a:pt x="0" y="2"/>
                      <a:pt x="0" y="2"/>
                      <a:pt x="0" y="2"/>
                    </a:cubicBezTo>
                    <a:cubicBezTo>
                      <a:pt x="0" y="1"/>
                      <a:pt x="1" y="1"/>
                      <a:pt x="1" y="0"/>
                    </a:cubicBezTo>
                    <a:cubicBezTo>
                      <a:pt x="1" y="0"/>
                      <a:pt x="2" y="0"/>
                      <a:pt x="2" y="0"/>
                    </a:cubicBezTo>
                    <a:cubicBezTo>
                      <a:pt x="9" y="0"/>
                      <a:pt x="9" y="0"/>
                      <a:pt x="9" y="0"/>
                    </a:cubicBezTo>
                    <a:cubicBezTo>
                      <a:pt x="10" y="0"/>
                      <a:pt x="10" y="0"/>
                      <a:pt x="11" y="0"/>
                    </a:cubicBezTo>
                    <a:cubicBezTo>
                      <a:pt x="11" y="0"/>
                      <a:pt x="12" y="0"/>
                      <a:pt x="12" y="0"/>
                    </a:cubicBezTo>
                    <a:cubicBezTo>
                      <a:pt x="13" y="0"/>
                      <a:pt x="14" y="0"/>
                      <a:pt x="15" y="1"/>
                    </a:cubicBezTo>
                    <a:cubicBezTo>
                      <a:pt x="16" y="1"/>
                      <a:pt x="16" y="2"/>
                      <a:pt x="17" y="2"/>
                    </a:cubicBezTo>
                    <a:cubicBezTo>
                      <a:pt x="18" y="3"/>
                      <a:pt x="18" y="4"/>
                      <a:pt x="18" y="4"/>
                    </a:cubicBezTo>
                    <a:cubicBezTo>
                      <a:pt x="19" y="5"/>
                      <a:pt x="19" y="6"/>
                      <a:pt x="19" y="7"/>
                    </a:cubicBezTo>
                    <a:cubicBezTo>
                      <a:pt x="19" y="8"/>
                      <a:pt x="19" y="9"/>
                      <a:pt x="18" y="9"/>
                    </a:cubicBezTo>
                    <a:cubicBezTo>
                      <a:pt x="18" y="10"/>
                      <a:pt x="18" y="11"/>
                      <a:pt x="18" y="11"/>
                    </a:cubicBezTo>
                    <a:cubicBezTo>
                      <a:pt x="17" y="12"/>
                      <a:pt x="17" y="12"/>
                      <a:pt x="16" y="13"/>
                    </a:cubicBezTo>
                    <a:cubicBezTo>
                      <a:pt x="15" y="13"/>
                      <a:pt x="14" y="14"/>
                      <a:pt x="14" y="14"/>
                    </a:cubicBezTo>
                    <a:cubicBezTo>
                      <a:pt x="14" y="14"/>
                      <a:pt x="14" y="14"/>
                      <a:pt x="15" y="15"/>
                    </a:cubicBezTo>
                    <a:cubicBezTo>
                      <a:pt x="15" y="15"/>
                      <a:pt x="15" y="15"/>
                      <a:pt x="16" y="16"/>
                    </a:cubicBezTo>
                    <a:cubicBezTo>
                      <a:pt x="16" y="16"/>
                      <a:pt x="16" y="16"/>
                      <a:pt x="17" y="17"/>
                    </a:cubicBezTo>
                    <a:cubicBezTo>
                      <a:pt x="17" y="17"/>
                      <a:pt x="17" y="18"/>
                      <a:pt x="17" y="19"/>
                    </a:cubicBezTo>
                    <a:cubicBezTo>
                      <a:pt x="20" y="24"/>
                      <a:pt x="20" y="24"/>
                      <a:pt x="20" y="24"/>
                    </a:cubicBezTo>
                    <a:cubicBezTo>
                      <a:pt x="20" y="25"/>
                      <a:pt x="20" y="25"/>
                      <a:pt x="20" y="25"/>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38" name="Freeform 8950">
                <a:extLst>
                  <a:ext uri="{FF2B5EF4-FFF2-40B4-BE49-F238E27FC236}">
                    <a16:creationId xmlns:a16="http://schemas.microsoft.com/office/drawing/2014/main" id="{C82D50F3-45BB-4EE0-8328-E8C6159AB08E}"/>
                  </a:ext>
                </a:extLst>
              </p:cNvPr>
              <p:cNvSpPr>
                <a:spLocks/>
              </p:cNvSpPr>
              <p:nvPr/>
            </p:nvSpPr>
            <p:spPr bwMode="auto">
              <a:xfrm>
                <a:off x="-1801813" y="4707055"/>
                <a:ext cx="22225" cy="11113"/>
              </a:xfrm>
              <a:custGeom>
                <a:avLst/>
                <a:gdLst>
                  <a:gd name="T0" fmla="*/ 8 w 8"/>
                  <a:gd name="T1" fmla="*/ 4 h 4"/>
                  <a:gd name="T2" fmla="*/ 7 w 8"/>
                  <a:gd name="T3" fmla="*/ 1 h 4"/>
                  <a:gd name="T4" fmla="*/ 4 w 8"/>
                  <a:gd name="T5" fmla="*/ 0 h 4"/>
                  <a:gd name="T6" fmla="*/ 3 w 8"/>
                  <a:gd name="T7" fmla="*/ 1 h 4"/>
                  <a:gd name="T8" fmla="*/ 1 w 8"/>
                  <a:gd name="T9" fmla="*/ 2 h 4"/>
                  <a:gd name="T10" fmla="*/ 1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1"/>
                      <a:pt x="6" y="0"/>
                      <a:pt x="4" y="0"/>
                    </a:cubicBezTo>
                    <a:cubicBezTo>
                      <a:pt x="4" y="0"/>
                      <a:pt x="3" y="1"/>
                      <a:pt x="3" y="1"/>
                    </a:cubicBezTo>
                    <a:cubicBezTo>
                      <a:pt x="2" y="1"/>
                      <a:pt x="2" y="1"/>
                      <a:pt x="1" y="2"/>
                    </a:cubicBezTo>
                    <a:cubicBezTo>
                      <a:pt x="1" y="2"/>
                      <a:pt x="1" y="2"/>
                      <a:pt x="1"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39" name="Freeform 8951">
                <a:extLst>
                  <a:ext uri="{FF2B5EF4-FFF2-40B4-BE49-F238E27FC236}">
                    <a16:creationId xmlns:a16="http://schemas.microsoft.com/office/drawing/2014/main" id="{E89EDA2C-C5B0-457D-B366-E74864EC5BE3}"/>
                  </a:ext>
                </a:extLst>
              </p:cNvPr>
              <p:cNvSpPr>
                <a:spLocks/>
              </p:cNvSpPr>
              <p:nvPr/>
            </p:nvSpPr>
            <p:spPr bwMode="auto">
              <a:xfrm>
                <a:off x="-1814513" y="4699117"/>
                <a:ext cx="47625" cy="50800"/>
              </a:xfrm>
              <a:custGeom>
                <a:avLst/>
                <a:gdLst>
                  <a:gd name="T0" fmla="*/ 18 w 18"/>
                  <a:gd name="T1" fmla="*/ 9 h 19"/>
                  <a:gd name="T2" fmla="*/ 18 w 18"/>
                  <a:gd name="T3" fmla="*/ 11 h 19"/>
                  <a:gd name="T4" fmla="*/ 17 w 18"/>
                  <a:gd name="T5" fmla="*/ 11 h 19"/>
                  <a:gd name="T6" fmla="*/ 5 w 18"/>
                  <a:gd name="T7" fmla="*/ 11 h 19"/>
                  <a:gd name="T8" fmla="*/ 6 w 18"/>
                  <a:gd name="T9" fmla="*/ 13 h 19"/>
                  <a:gd name="T10" fmla="*/ 6 w 18"/>
                  <a:gd name="T11" fmla="*/ 14 h 19"/>
                  <a:gd name="T12" fmla="*/ 8 w 18"/>
                  <a:gd name="T13" fmla="*/ 15 h 19"/>
                  <a:gd name="T14" fmla="*/ 10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6 h 19"/>
                  <a:gd name="T38" fmla="*/ 17 w 18"/>
                  <a:gd name="T39" fmla="*/ 17 h 19"/>
                  <a:gd name="T40" fmla="*/ 16 w 18"/>
                  <a:gd name="T41" fmla="*/ 17 h 19"/>
                  <a:gd name="T42" fmla="*/ 15 w 18"/>
                  <a:gd name="T43" fmla="*/ 18 h 19"/>
                  <a:gd name="T44" fmla="*/ 12 w 18"/>
                  <a:gd name="T45" fmla="*/ 19 h 19"/>
                  <a:gd name="T46" fmla="*/ 10 w 18"/>
                  <a:gd name="T47" fmla="*/ 19 h 19"/>
                  <a:gd name="T48" fmla="*/ 6 w 18"/>
                  <a:gd name="T49" fmla="*/ 18 h 19"/>
                  <a:gd name="T50" fmla="*/ 2 w 18"/>
                  <a:gd name="T51" fmla="*/ 16 h 19"/>
                  <a:gd name="T52" fmla="*/ 1 w 18"/>
                  <a:gd name="T53" fmla="*/ 14 h 19"/>
                  <a:gd name="T54" fmla="*/ 0 w 18"/>
                  <a:gd name="T55" fmla="*/ 9 h 19"/>
                  <a:gd name="T56" fmla="*/ 1 w 18"/>
                  <a:gd name="T57" fmla="*/ 5 h 19"/>
                  <a:gd name="T58" fmla="*/ 3 w 18"/>
                  <a:gd name="T59" fmla="*/ 2 h 19"/>
                  <a:gd name="T60" fmla="*/ 5 w 18"/>
                  <a:gd name="T61" fmla="*/ 0 h 19"/>
                  <a:gd name="T62" fmla="*/ 9 w 18"/>
                  <a:gd name="T63" fmla="*/ 0 h 19"/>
                  <a:gd name="T64" fmla="*/ 13 w 18"/>
                  <a:gd name="T65" fmla="*/ 0 h 19"/>
                  <a:gd name="T66" fmla="*/ 16 w 18"/>
                  <a:gd name="T67" fmla="*/ 2 h 19"/>
                  <a:gd name="T68" fmla="*/ 18 w 18"/>
                  <a:gd name="T69" fmla="*/ 5 h 19"/>
                  <a:gd name="T70" fmla="*/ 18 w 18"/>
                  <a:gd name="T71" fmla="*/ 8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7" y="11"/>
                      <a:pt x="17" y="11"/>
                      <a:pt x="17" y="11"/>
                    </a:cubicBezTo>
                    <a:cubicBezTo>
                      <a:pt x="5" y="11"/>
                      <a:pt x="5" y="11"/>
                      <a:pt x="5" y="11"/>
                    </a:cubicBezTo>
                    <a:cubicBezTo>
                      <a:pt x="5" y="12"/>
                      <a:pt x="5" y="12"/>
                      <a:pt x="6" y="13"/>
                    </a:cubicBezTo>
                    <a:cubicBezTo>
                      <a:pt x="6" y="13"/>
                      <a:pt x="6" y="14"/>
                      <a:pt x="6" y="14"/>
                    </a:cubicBezTo>
                    <a:cubicBezTo>
                      <a:pt x="7" y="14"/>
                      <a:pt x="7" y="15"/>
                      <a:pt x="8" y="15"/>
                    </a:cubicBezTo>
                    <a:cubicBezTo>
                      <a:pt x="9" y="15"/>
                      <a:pt x="9" y="15"/>
                      <a:pt x="10" y="15"/>
                    </a:cubicBezTo>
                    <a:cubicBezTo>
                      <a:pt x="11" y="15"/>
                      <a:pt x="12" y="15"/>
                      <a:pt x="13" y="15"/>
                    </a:cubicBezTo>
                    <a:cubicBezTo>
                      <a:pt x="13" y="14"/>
                      <a:pt x="14" y="14"/>
                      <a:pt x="15" y="14"/>
                    </a:cubicBezTo>
                    <a:cubicBezTo>
                      <a:pt x="15" y="14"/>
                      <a:pt x="15" y="14"/>
                      <a:pt x="16" y="13"/>
                    </a:cubicBezTo>
                    <a:cubicBezTo>
                      <a:pt x="16" y="13"/>
                      <a:pt x="16" y="13"/>
                      <a:pt x="17" y="13"/>
                    </a:cubicBezTo>
                    <a:cubicBezTo>
                      <a:pt x="17" y="13"/>
                      <a:pt x="17" y="13"/>
                      <a:pt x="17" y="13"/>
                    </a:cubicBezTo>
                    <a:cubicBezTo>
                      <a:pt x="17" y="13"/>
                      <a:pt x="17" y="13"/>
                      <a:pt x="17" y="13"/>
                    </a:cubicBezTo>
                    <a:cubicBezTo>
                      <a:pt x="17" y="13"/>
                      <a:pt x="17" y="14"/>
                      <a:pt x="17" y="14"/>
                    </a:cubicBezTo>
                    <a:cubicBezTo>
                      <a:pt x="17" y="14"/>
                      <a:pt x="17" y="14"/>
                      <a:pt x="17" y="15"/>
                    </a:cubicBezTo>
                    <a:cubicBezTo>
                      <a:pt x="17" y="15"/>
                      <a:pt x="17" y="15"/>
                      <a:pt x="17" y="16"/>
                    </a:cubicBezTo>
                    <a:cubicBezTo>
                      <a:pt x="17" y="16"/>
                      <a:pt x="17" y="16"/>
                      <a:pt x="17" y="16"/>
                    </a:cubicBezTo>
                    <a:cubicBezTo>
                      <a:pt x="17" y="16"/>
                      <a:pt x="17" y="16"/>
                      <a:pt x="17" y="16"/>
                    </a:cubicBezTo>
                    <a:cubicBezTo>
                      <a:pt x="17" y="17"/>
                      <a:pt x="17" y="17"/>
                      <a:pt x="17" y="17"/>
                    </a:cubicBezTo>
                    <a:cubicBezTo>
                      <a:pt x="17" y="17"/>
                      <a:pt x="16" y="17"/>
                      <a:pt x="16" y="17"/>
                    </a:cubicBezTo>
                    <a:cubicBezTo>
                      <a:pt x="16" y="17"/>
                      <a:pt x="15" y="18"/>
                      <a:pt x="15" y="18"/>
                    </a:cubicBezTo>
                    <a:cubicBezTo>
                      <a:pt x="14" y="18"/>
                      <a:pt x="13" y="18"/>
                      <a:pt x="12" y="19"/>
                    </a:cubicBezTo>
                    <a:cubicBezTo>
                      <a:pt x="12" y="19"/>
                      <a:pt x="11" y="19"/>
                      <a:pt x="10" y="19"/>
                    </a:cubicBezTo>
                    <a:cubicBezTo>
                      <a:pt x="8" y="19"/>
                      <a:pt x="7" y="19"/>
                      <a:pt x="6" y="18"/>
                    </a:cubicBezTo>
                    <a:cubicBezTo>
                      <a:pt x="4" y="18"/>
                      <a:pt x="3" y="17"/>
                      <a:pt x="2" y="16"/>
                    </a:cubicBezTo>
                    <a:cubicBezTo>
                      <a:pt x="2" y="16"/>
                      <a:pt x="1" y="15"/>
                      <a:pt x="1" y="14"/>
                    </a:cubicBezTo>
                    <a:cubicBezTo>
                      <a:pt x="0" y="12"/>
                      <a:pt x="0" y="11"/>
                      <a:pt x="0" y="9"/>
                    </a:cubicBezTo>
                    <a:cubicBezTo>
                      <a:pt x="0" y="8"/>
                      <a:pt x="0" y="6"/>
                      <a:pt x="1" y="5"/>
                    </a:cubicBezTo>
                    <a:cubicBezTo>
                      <a:pt x="1" y="4"/>
                      <a:pt x="2" y="3"/>
                      <a:pt x="3" y="2"/>
                    </a:cubicBezTo>
                    <a:cubicBezTo>
                      <a:pt x="3" y="1"/>
                      <a:pt x="4" y="1"/>
                      <a:pt x="5" y="0"/>
                    </a:cubicBezTo>
                    <a:cubicBezTo>
                      <a:pt x="7" y="0"/>
                      <a:pt x="8" y="0"/>
                      <a:pt x="9" y="0"/>
                    </a:cubicBezTo>
                    <a:cubicBezTo>
                      <a:pt x="11" y="0"/>
                      <a:pt x="12" y="0"/>
                      <a:pt x="13" y="0"/>
                    </a:cubicBezTo>
                    <a:cubicBezTo>
                      <a:pt x="14" y="1"/>
                      <a:pt x="15" y="1"/>
                      <a:pt x="16" y="2"/>
                    </a:cubicBezTo>
                    <a:cubicBezTo>
                      <a:pt x="17" y="3"/>
                      <a:pt x="17" y="4"/>
                      <a:pt x="18" y="5"/>
                    </a:cubicBezTo>
                    <a:cubicBezTo>
                      <a:pt x="18" y="6"/>
                      <a:pt x="18" y="7"/>
                      <a:pt x="18" y="8"/>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0" name="Freeform 8952">
                <a:extLst>
                  <a:ext uri="{FF2B5EF4-FFF2-40B4-BE49-F238E27FC236}">
                    <a16:creationId xmlns:a16="http://schemas.microsoft.com/office/drawing/2014/main" id="{8802D2A0-372B-4A18-AA39-92D89CE64D6C}"/>
                  </a:ext>
                </a:extLst>
              </p:cNvPr>
              <p:cNvSpPr>
                <a:spLocks/>
              </p:cNvSpPr>
              <p:nvPr/>
            </p:nvSpPr>
            <p:spPr bwMode="auto">
              <a:xfrm>
                <a:off x="-1755775" y="4699117"/>
                <a:ext cx="47625" cy="50800"/>
              </a:xfrm>
              <a:custGeom>
                <a:avLst/>
                <a:gdLst>
                  <a:gd name="T0" fmla="*/ 18 w 18"/>
                  <a:gd name="T1" fmla="*/ 18 h 19"/>
                  <a:gd name="T2" fmla="*/ 18 w 18"/>
                  <a:gd name="T3" fmla="*/ 18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8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3 h 19"/>
                  <a:gd name="T28" fmla="*/ 7 w 18"/>
                  <a:gd name="T29" fmla="*/ 4 h 19"/>
                  <a:gd name="T30" fmla="*/ 5 w 18"/>
                  <a:gd name="T31" fmla="*/ 6 h 19"/>
                  <a:gd name="T32" fmla="*/ 5 w 18"/>
                  <a:gd name="T33" fmla="*/ 18 h 19"/>
                  <a:gd name="T34" fmla="*/ 5 w 18"/>
                  <a:gd name="T35" fmla="*/ 18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8 h 19"/>
                  <a:gd name="T48" fmla="*/ 0 w 18"/>
                  <a:gd name="T49" fmla="*/ 18 h 19"/>
                  <a:gd name="T50" fmla="*/ 0 w 18"/>
                  <a:gd name="T51" fmla="*/ 0 h 19"/>
                  <a:gd name="T52" fmla="*/ 0 w 18"/>
                  <a:gd name="T53" fmla="*/ 0 h 19"/>
                  <a:gd name="T54" fmla="*/ 1 w 18"/>
                  <a:gd name="T55" fmla="*/ 0 h 19"/>
                  <a:gd name="T56" fmla="*/ 1 w 18"/>
                  <a:gd name="T57" fmla="*/ 0 h 19"/>
                  <a:gd name="T58" fmla="*/ 2 w 18"/>
                  <a:gd name="T59" fmla="*/ 0 h 19"/>
                  <a:gd name="T60" fmla="*/ 4 w 18"/>
                  <a:gd name="T61" fmla="*/ 0 h 19"/>
                  <a:gd name="T62" fmla="*/ 4 w 18"/>
                  <a:gd name="T63" fmla="*/ 0 h 19"/>
                  <a:gd name="T64" fmla="*/ 4 w 18"/>
                  <a:gd name="T65" fmla="*/ 0 h 19"/>
                  <a:gd name="T66" fmla="*/ 5 w 18"/>
                  <a:gd name="T67" fmla="*/ 0 h 19"/>
                  <a:gd name="T68" fmla="*/ 5 w 18"/>
                  <a:gd name="T69" fmla="*/ 2 h 19"/>
                  <a:gd name="T70" fmla="*/ 8 w 18"/>
                  <a:gd name="T71" fmla="*/ 0 h 19"/>
                  <a:gd name="T72" fmla="*/ 11 w 18"/>
                  <a:gd name="T73" fmla="*/ 0 h 19"/>
                  <a:gd name="T74" fmla="*/ 14 w 18"/>
                  <a:gd name="T75" fmla="*/ 0 h 19"/>
                  <a:gd name="T76" fmla="*/ 16 w 18"/>
                  <a:gd name="T77" fmla="*/ 2 h 19"/>
                  <a:gd name="T78" fmla="*/ 17 w 18"/>
                  <a:gd name="T79" fmla="*/ 4 h 19"/>
                  <a:gd name="T80" fmla="*/ 18 w 18"/>
                  <a:gd name="T81" fmla="*/ 7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8"/>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8"/>
                      <a:pt x="13" y="18"/>
                    </a:cubicBezTo>
                    <a:cubicBezTo>
                      <a:pt x="13" y="18"/>
                      <a:pt x="13" y="18"/>
                      <a:pt x="13" y="18"/>
                    </a:cubicBezTo>
                    <a:cubicBezTo>
                      <a:pt x="13" y="8"/>
                      <a:pt x="13" y="8"/>
                      <a:pt x="13" y="8"/>
                    </a:cubicBezTo>
                    <a:cubicBezTo>
                      <a:pt x="13" y="7"/>
                      <a:pt x="13" y="6"/>
                      <a:pt x="12" y="6"/>
                    </a:cubicBezTo>
                    <a:cubicBezTo>
                      <a:pt x="12" y="5"/>
                      <a:pt x="12" y="5"/>
                      <a:pt x="12" y="5"/>
                    </a:cubicBezTo>
                    <a:cubicBezTo>
                      <a:pt x="12" y="4"/>
                      <a:pt x="11" y="4"/>
                      <a:pt x="11" y="4"/>
                    </a:cubicBezTo>
                    <a:cubicBezTo>
                      <a:pt x="10" y="4"/>
                      <a:pt x="10" y="3"/>
                      <a:pt x="10" y="3"/>
                    </a:cubicBezTo>
                    <a:cubicBezTo>
                      <a:pt x="9" y="3"/>
                      <a:pt x="8" y="4"/>
                      <a:pt x="7" y="4"/>
                    </a:cubicBezTo>
                    <a:cubicBezTo>
                      <a:pt x="7" y="5"/>
                      <a:pt x="6" y="5"/>
                      <a:pt x="5" y="6"/>
                    </a:cubicBezTo>
                    <a:cubicBezTo>
                      <a:pt x="5" y="18"/>
                      <a:pt x="5" y="18"/>
                      <a:pt x="5" y="18"/>
                    </a:cubicBezTo>
                    <a:cubicBezTo>
                      <a:pt x="5" y="18"/>
                      <a:pt x="5" y="18"/>
                      <a:pt x="5" y="18"/>
                    </a:cubicBezTo>
                    <a:cubicBezTo>
                      <a:pt x="5" y="18"/>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8"/>
                      <a:pt x="0" y="18"/>
                    </a:cubicBezTo>
                    <a:cubicBezTo>
                      <a:pt x="0" y="18"/>
                      <a:pt x="0" y="18"/>
                      <a:pt x="0" y="18"/>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4" y="0"/>
                      <a:pt x="4" y="0"/>
                    </a:cubicBezTo>
                    <a:cubicBezTo>
                      <a:pt x="5" y="0"/>
                      <a:pt x="5" y="0"/>
                      <a:pt x="5" y="0"/>
                    </a:cubicBezTo>
                    <a:cubicBezTo>
                      <a:pt x="5" y="2"/>
                      <a:pt x="5" y="2"/>
                      <a:pt x="5" y="2"/>
                    </a:cubicBezTo>
                    <a:cubicBezTo>
                      <a:pt x="6" y="1"/>
                      <a:pt x="7" y="1"/>
                      <a:pt x="8" y="0"/>
                    </a:cubicBezTo>
                    <a:cubicBezTo>
                      <a:pt x="9" y="0"/>
                      <a:pt x="10" y="0"/>
                      <a:pt x="11" y="0"/>
                    </a:cubicBezTo>
                    <a:cubicBezTo>
                      <a:pt x="12" y="0"/>
                      <a:pt x="13" y="0"/>
                      <a:pt x="14" y="0"/>
                    </a:cubicBezTo>
                    <a:cubicBezTo>
                      <a:pt x="15" y="1"/>
                      <a:pt x="16" y="1"/>
                      <a:pt x="16" y="2"/>
                    </a:cubicBezTo>
                    <a:cubicBezTo>
                      <a:pt x="17" y="2"/>
                      <a:pt x="17" y="3"/>
                      <a:pt x="17" y="4"/>
                    </a:cubicBezTo>
                    <a:cubicBezTo>
                      <a:pt x="18" y="5"/>
                      <a:pt x="18" y="6"/>
                      <a:pt x="18" y="7"/>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1" name="Freeform 8953">
                <a:extLst>
                  <a:ext uri="{FF2B5EF4-FFF2-40B4-BE49-F238E27FC236}">
                    <a16:creationId xmlns:a16="http://schemas.microsoft.com/office/drawing/2014/main" id="{6E446DE2-C12B-457F-BECF-0BD03896C663}"/>
                  </a:ext>
                </a:extLst>
              </p:cNvPr>
              <p:cNvSpPr>
                <a:spLocks/>
              </p:cNvSpPr>
              <p:nvPr/>
            </p:nvSpPr>
            <p:spPr bwMode="auto">
              <a:xfrm>
                <a:off x="-1701800" y="4699117"/>
                <a:ext cx="50800" cy="50800"/>
              </a:xfrm>
              <a:custGeom>
                <a:avLst/>
                <a:gdLst>
                  <a:gd name="T0" fmla="*/ 19 w 19"/>
                  <a:gd name="T1" fmla="*/ 0 h 19"/>
                  <a:gd name="T2" fmla="*/ 19 w 19"/>
                  <a:gd name="T3" fmla="*/ 1 h 19"/>
                  <a:gd name="T4" fmla="*/ 19 w 19"/>
                  <a:gd name="T5" fmla="*/ 1 h 19"/>
                  <a:gd name="T6" fmla="*/ 19 w 19"/>
                  <a:gd name="T7" fmla="*/ 1 h 19"/>
                  <a:gd name="T8" fmla="*/ 19 w 19"/>
                  <a:gd name="T9" fmla="*/ 2 h 19"/>
                  <a:gd name="T10" fmla="*/ 13 w 19"/>
                  <a:gd name="T11" fmla="*/ 18 h 19"/>
                  <a:gd name="T12" fmla="*/ 13 w 19"/>
                  <a:gd name="T13" fmla="*/ 18 h 19"/>
                  <a:gd name="T14" fmla="*/ 12 w 19"/>
                  <a:gd name="T15" fmla="*/ 19 h 19"/>
                  <a:gd name="T16" fmla="*/ 11 w 19"/>
                  <a:gd name="T17" fmla="*/ 19 h 19"/>
                  <a:gd name="T18" fmla="*/ 9 w 19"/>
                  <a:gd name="T19" fmla="*/ 19 h 19"/>
                  <a:gd name="T20" fmla="*/ 8 w 19"/>
                  <a:gd name="T21" fmla="*/ 19 h 19"/>
                  <a:gd name="T22" fmla="*/ 7 w 19"/>
                  <a:gd name="T23" fmla="*/ 19 h 19"/>
                  <a:gd name="T24" fmla="*/ 6 w 19"/>
                  <a:gd name="T25" fmla="*/ 18 h 19"/>
                  <a:gd name="T26" fmla="*/ 6 w 19"/>
                  <a:gd name="T27" fmla="*/ 18 h 19"/>
                  <a:gd name="T28" fmla="*/ 0 w 19"/>
                  <a:gd name="T29" fmla="*/ 2 h 19"/>
                  <a:gd name="T30" fmla="*/ 0 w 19"/>
                  <a:gd name="T31" fmla="*/ 1 h 19"/>
                  <a:gd name="T32" fmla="*/ 0 w 19"/>
                  <a:gd name="T33" fmla="*/ 1 h 19"/>
                  <a:gd name="T34" fmla="*/ 0 w 19"/>
                  <a:gd name="T35" fmla="*/ 0 h 19"/>
                  <a:gd name="T36" fmla="*/ 0 w 19"/>
                  <a:gd name="T37" fmla="*/ 0 h 19"/>
                  <a:gd name="T38" fmla="*/ 0 w 19"/>
                  <a:gd name="T39" fmla="*/ 0 h 19"/>
                  <a:gd name="T40" fmla="*/ 1 w 19"/>
                  <a:gd name="T41" fmla="*/ 0 h 19"/>
                  <a:gd name="T42" fmla="*/ 3 w 19"/>
                  <a:gd name="T43" fmla="*/ 0 h 19"/>
                  <a:gd name="T44" fmla="*/ 4 w 19"/>
                  <a:gd name="T45" fmla="*/ 0 h 19"/>
                  <a:gd name="T46" fmla="*/ 5 w 19"/>
                  <a:gd name="T47" fmla="*/ 0 h 19"/>
                  <a:gd name="T48" fmla="*/ 5 w 19"/>
                  <a:gd name="T49" fmla="*/ 0 h 19"/>
                  <a:gd name="T50" fmla="*/ 5 w 19"/>
                  <a:gd name="T51" fmla="*/ 0 h 19"/>
                  <a:gd name="T52" fmla="*/ 10 w 19"/>
                  <a:gd name="T53" fmla="*/ 13 h 19"/>
                  <a:gd name="T54" fmla="*/ 10 w 19"/>
                  <a:gd name="T55" fmla="*/ 14 h 19"/>
                  <a:gd name="T56" fmla="*/ 10 w 19"/>
                  <a:gd name="T57" fmla="*/ 13 h 19"/>
                  <a:gd name="T58" fmla="*/ 14 w 19"/>
                  <a:gd name="T59" fmla="*/ 0 h 19"/>
                  <a:gd name="T60" fmla="*/ 14 w 19"/>
                  <a:gd name="T61" fmla="*/ 0 h 19"/>
                  <a:gd name="T62" fmla="*/ 14 w 19"/>
                  <a:gd name="T63" fmla="*/ 0 h 19"/>
                  <a:gd name="T64" fmla="*/ 15 w 19"/>
                  <a:gd name="T65" fmla="*/ 0 h 19"/>
                  <a:gd name="T66" fmla="*/ 17 w 19"/>
                  <a:gd name="T67" fmla="*/ 0 h 19"/>
                  <a:gd name="T68" fmla="*/ 18 w 19"/>
                  <a:gd name="T69" fmla="*/ 0 h 19"/>
                  <a:gd name="T70" fmla="*/ 19 w 19"/>
                  <a:gd name="T71" fmla="*/ 0 h 19"/>
                  <a:gd name="T72" fmla="*/ 19 w 19"/>
                  <a:gd name="T73" fmla="*/ 0 h 19"/>
                  <a:gd name="T74" fmla="*/ 19 w 19"/>
                  <a:gd name="T7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19">
                    <a:moveTo>
                      <a:pt x="19" y="0"/>
                    </a:moveTo>
                    <a:cubicBezTo>
                      <a:pt x="19" y="0"/>
                      <a:pt x="19" y="0"/>
                      <a:pt x="19" y="1"/>
                    </a:cubicBezTo>
                    <a:cubicBezTo>
                      <a:pt x="19" y="1"/>
                      <a:pt x="19" y="1"/>
                      <a:pt x="19" y="1"/>
                    </a:cubicBezTo>
                    <a:cubicBezTo>
                      <a:pt x="19" y="1"/>
                      <a:pt x="19" y="1"/>
                      <a:pt x="19" y="1"/>
                    </a:cubicBezTo>
                    <a:cubicBezTo>
                      <a:pt x="19" y="1"/>
                      <a:pt x="19" y="2"/>
                      <a:pt x="19" y="2"/>
                    </a:cubicBezTo>
                    <a:cubicBezTo>
                      <a:pt x="13" y="18"/>
                      <a:pt x="13" y="18"/>
                      <a:pt x="13" y="18"/>
                    </a:cubicBezTo>
                    <a:cubicBezTo>
                      <a:pt x="13" y="18"/>
                      <a:pt x="13" y="18"/>
                      <a:pt x="13" y="18"/>
                    </a:cubicBezTo>
                    <a:cubicBezTo>
                      <a:pt x="13" y="18"/>
                      <a:pt x="13" y="18"/>
                      <a:pt x="12" y="19"/>
                    </a:cubicBezTo>
                    <a:cubicBezTo>
                      <a:pt x="12" y="19"/>
                      <a:pt x="12" y="19"/>
                      <a:pt x="11" y="19"/>
                    </a:cubicBezTo>
                    <a:cubicBezTo>
                      <a:pt x="11" y="19"/>
                      <a:pt x="10" y="19"/>
                      <a:pt x="9" y="19"/>
                    </a:cubicBezTo>
                    <a:cubicBezTo>
                      <a:pt x="9" y="19"/>
                      <a:pt x="8" y="19"/>
                      <a:pt x="8" y="19"/>
                    </a:cubicBezTo>
                    <a:cubicBezTo>
                      <a:pt x="7" y="19"/>
                      <a:pt x="7" y="19"/>
                      <a:pt x="7" y="19"/>
                    </a:cubicBezTo>
                    <a:cubicBezTo>
                      <a:pt x="6" y="18"/>
                      <a:pt x="6" y="18"/>
                      <a:pt x="6" y="18"/>
                    </a:cubicBezTo>
                    <a:cubicBezTo>
                      <a:pt x="6" y="18"/>
                      <a:pt x="6" y="18"/>
                      <a:pt x="6" y="18"/>
                    </a:cubicBezTo>
                    <a:cubicBezTo>
                      <a:pt x="0" y="2"/>
                      <a:pt x="0" y="2"/>
                      <a:pt x="0" y="2"/>
                    </a:cubicBezTo>
                    <a:cubicBezTo>
                      <a:pt x="0" y="2"/>
                      <a:pt x="0" y="1"/>
                      <a:pt x="0" y="1"/>
                    </a:cubicBezTo>
                    <a:cubicBezTo>
                      <a:pt x="0" y="1"/>
                      <a:pt x="0" y="1"/>
                      <a:pt x="0" y="1"/>
                    </a:cubicBezTo>
                    <a:cubicBezTo>
                      <a:pt x="0" y="1"/>
                      <a:pt x="0" y="0"/>
                      <a:pt x="0" y="0"/>
                    </a:cubicBezTo>
                    <a:cubicBezTo>
                      <a:pt x="0" y="0"/>
                      <a:pt x="0" y="0"/>
                      <a:pt x="0" y="0"/>
                    </a:cubicBezTo>
                    <a:cubicBezTo>
                      <a:pt x="0" y="0"/>
                      <a:pt x="0" y="0"/>
                      <a:pt x="0"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0"/>
                    </a:cubicBezTo>
                    <a:cubicBezTo>
                      <a:pt x="10" y="13"/>
                      <a:pt x="10" y="13"/>
                      <a:pt x="10" y="13"/>
                    </a:cubicBezTo>
                    <a:cubicBezTo>
                      <a:pt x="10" y="14"/>
                      <a:pt x="10" y="14"/>
                      <a:pt x="10" y="14"/>
                    </a:cubicBezTo>
                    <a:cubicBezTo>
                      <a:pt x="10" y="13"/>
                      <a:pt x="10" y="13"/>
                      <a:pt x="10" y="13"/>
                    </a:cubicBezTo>
                    <a:cubicBezTo>
                      <a:pt x="14" y="0"/>
                      <a:pt x="14" y="0"/>
                      <a:pt x="14" y="0"/>
                    </a:cubicBezTo>
                    <a:cubicBezTo>
                      <a:pt x="14" y="0"/>
                      <a:pt x="14" y="0"/>
                      <a:pt x="14" y="0"/>
                    </a:cubicBezTo>
                    <a:cubicBezTo>
                      <a:pt x="14" y="0"/>
                      <a:pt x="14" y="0"/>
                      <a:pt x="14" y="0"/>
                    </a:cubicBezTo>
                    <a:cubicBezTo>
                      <a:pt x="15" y="0"/>
                      <a:pt x="15" y="0"/>
                      <a:pt x="15" y="0"/>
                    </a:cubicBezTo>
                    <a:cubicBezTo>
                      <a:pt x="16" y="0"/>
                      <a:pt x="16" y="0"/>
                      <a:pt x="17" y="0"/>
                    </a:cubicBezTo>
                    <a:cubicBezTo>
                      <a:pt x="17" y="0"/>
                      <a:pt x="17" y="0"/>
                      <a:pt x="18" y="0"/>
                    </a:cubicBezTo>
                    <a:cubicBezTo>
                      <a:pt x="18" y="0"/>
                      <a:pt x="18" y="0"/>
                      <a:pt x="19" y="0"/>
                    </a:cubicBezTo>
                    <a:cubicBezTo>
                      <a:pt x="19" y="0"/>
                      <a:pt x="19" y="0"/>
                      <a:pt x="19" y="0"/>
                    </a:cubicBezTo>
                    <a:cubicBezTo>
                      <a:pt x="19" y="0"/>
                      <a:pt x="19" y="0"/>
                      <a:pt x="19" y="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2" name="Freeform 8954">
                <a:extLst>
                  <a:ext uri="{FF2B5EF4-FFF2-40B4-BE49-F238E27FC236}">
                    <a16:creationId xmlns:a16="http://schemas.microsoft.com/office/drawing/2014/main" id="{D2182F48-6B11-43AD-82E8-CEF49383E4D4}"/>
                  </a:ext>
                </a:extLst>
              </p:cNvPr>
              <p:cNvSpPr>
                <a:spLocks/>
              </p:cNvSpPr>
              <p:nvPr/>
            </p:nvSpPr>
            <p:spPr bwMode="auto">
              <a:xfrm>
                <a:off x="-1643063" y="4678480"/>
                <a:ext cx="12700" cy="15875"/>
              </a:xfrm>
              <a:custGeom>
                <a:avLst/>
                <a:gdLst>
                  <a:gd name="T0" fmla="*/ 5 w 5"/>
                  <a:gd name="T1" fmla="*/ 3 h 6"/>
                  <a:gd name="T2" fmla="*/ 5 w 5"/>
                  <a:gd name="T3" fmla="*/ 5 h 6"/>
                  <a:gd name="T4" fmla="*/ 2 w 5"/>
                  <a:gd name="T5" fmla="*/ 6 h 6"/>
                  <a:gd name="T6" fmla="*/ 0 w 5"/>
                  <a:gd name="T7" fmla="*/ 5 h 6"/>
                  <a:gd name="T8" fmla="*/ 0 w 5"/>
                  <a:gd name="T9" fmla="*/ 3 h 6"/>
                  <a:gd name="T10" fmla="*/ 0 w 5"/>
                  <a:gd name="T11" fmla="*/ 1 h 6"/>
                  <a:gd name="T12" fmla="*/ 3 w 5"/>
                  <a:gd name="T13" fmla="*/ 0 h 6"/>
                  <a:gd name="T14" fmla="*/ 5 w 5"/>
                  <a:gd name="T15" fmla="*/ 1 h 6"/>
                  <a:gd name="T16" fmla="*/ 5 w 5"/>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5" y="3"/>
                    </a:moveTo>
                    <a:cubicBezTo>
                      <a:pt x="5" y="4"/>
                      <a:pt x="5" y="5"/>
                      <a:pt x="5" y="5"/>
                    </a:cubicBezTo>
                    <a:cubicBezTo>
                      <a:pt x="4" y="5"/>
                      <a:pt x="4" y="6"/>
                      <a:pt x="2" y="6"/>
                    </a:cubicBezTo>
                    <a:cubicBezTo>
                      <a:pt x="1" y="6"/>
                      <a:pt x="1" y="5"/>
                      <a:pt x="0" y="5"/>
                    </a:cubicBezTo>
                    <a:cubicBezTo>
                      <a:pt x="0" y="5"/>
                      <a:pt x="0" y="4"/>
                      <a:pt x="0" y="3"/>
                    </a:cubicBezTo>
                    <a:cubicBezTo>
                      <a:pt x="0" y="2"/>
                      <a:pt x="0" y="1"/>
                      <a:pt x="0" y="1"/>
                    </a:cubicBezTo>
                    <a:cubicBezTo>
                      <a:pt x="1" y="0"/>
                      <a:pt x="1" y="0"/>
                      <a:pt x="3" y="0"/>
                    </a:cubicBezTo>
                    <a:cubicBezTo>
                      <a:pt x="4" y="0"/>
                      <a:pt x="4" y="0"/>
                      <a:pt x="5" y="1"/>
                    </a:cubicBezTo>
                    <a:cubicBezTo>
                      <a:pt x="5" y="1"/>
                      <a:pt x="5" y="2"/>
                      <a:pt x="5"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3" name="Freeform 8955">
                <a:extLst>
                  <a:ext uri="{FF2B5EF4-FFF2-40B4-BE49-F238E27FC236}">
                    <a16:creationId xmlns:a16="http://schemas.microsoft.com/office/drawing/2014/main" id="{28673739-7AC2-4311-8060-8C536F21F6E0}"/>
                  </a:ext>
                </a:extLst>
              </p:cNvPr>
              <p:cNvSpPr>
                <a:spLocks/>
              </p:cNvSpPr>
              <p:nvPr/>
            </p:nvSpPr>
            <p:spPr bwMode="auto">
              <a:xfrm>
                <a:off x="-1643063" y="4699117"/>
                <a:ext cx="12700" cy="50800"/>
              </a:xfrm>
              <a:custGeom>
                <a:avLst/>
                <a:gdLst>
                  <a:gd name="T0" fmla="*/ 5 w 5"/>
                  <a:gd name="T1" fmla="*/ 18 h 19"/>
                  <a:gd name="T2" fmla="*/ 5 w 5"/>
                  <a:gd name="T3" fmla="*/ 18 h 19"/>
                  <a:gd name="T4" fmla="*/ 5 w 5"/>
                  <a:gd name="T5" fmla="*/ 19 h 19"/>
                  <a:gd name="T6" fmla="*/ 4 w 5"/>
                  <a:gd name="T7" fmla="*/ 19 h 19"/>
                  <a:gd name="T8" fmla="*/ 3 w 5"/>
                  <a:gd name="T9" fmla="*/ 19 h 19"/>
                  <a:gd name="T10" fmla="*/ 1 w 5"/>
                  <a:gd name="T11" fmla="*/ 19 h 19"/>
                  <a:gd name="T12" fmla="*/ 0 w 5"/>
                  <a:gd name="T13" fmla="*/ 19 h 19"/>
                  <a:gd name="T14" fmla="*/ 0 w 5"/>
                  <a:gd name="T15" fmla="*/ 18 h 19"/>
                  <a:gd name="T16" fmla="*/ 0 w 5"/>
                  <a:gd name="T17" fmla="*/ 18 h 19"/>
                  <a:gd name="T18" fmla="*/ 0 w 5"/>
                  <a:gd name="T19" fmla="*/ 0 h 19"/>
                  <a:gd name="T20" fmla="*/ 0 w 5"/>
                  <a:gd name="T21" fmla="*/ 0 h 19"/>
                  <a:gd name="T22" fmla="*/ 0 w 5"/>
                  <a:gd name="T23" fmla="*/ 0 h 19"/>
                  <a:gd name="T24" fmla="*/ 1 w 5"/>
                  <a:gd name="T25" fmla="*/ 0 h 19"/>
                  <a:gd name="T26" fmla="*/ 3 w 5"/>
                  <a:gd name="T27" fmla="*/ 0 h 19"/>
                  <a:gd name="T28" fmla="*/ 4 w 5"/>
                  <a:gd name="T29" fmla="*/ 0 h 19"/>
                  <a:gd name="T30" fmla="*/ 5 w 5"/>
                  <a:gd name="T31" fmla="*/ 0 h 19"/>
                  <a:gd name="T32" fmla="*/ 5 w 5"/>
                  <a:gd name="T33" fmla="*/ 0 h 19"/>
                  <a:gd name="T34" fmla="*/ 5 w 5"/>
                  <a:gd name="T35" fmla="*/ 0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8"/>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8"/>
                      <a:pt x="0" y="18"/>
                    </a:cubicBezTo>
                    <a:cubicBezTo>
                      <a:pt x="0" y="18"/>
                      <a:pt x="0" y="18"/>
                      <a:pt x="0" y="18"/>
                    </a:cubicBezTo>
                    <a:cubicBezTo>
                      <a:pt x="0" y="0"/>
                      <a:pt x="0" y="0"/>
                      <a:pt x="0" y="0"/>
                    </a:cubicBezTo>
                    <a:cubicBezTo>
                      <a:pt x="0" y="0"/>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0"/>
                      <a:pt x="5" y="0"/>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4" name="Freeform 8956">
                <a:extLst>
                  <a:ext uri="{FF2B5EF4-FFF2-40B4-BE49-F238E27FC236}">
                    <a16:creationId xmlns:a16="http://schemas.microsoft.com/office/drawing/2014/main" id="{288B3A52-D316-4030-A4F9-D3185224ED6E}"/>
                  </a:ext>
                </a:extLst>
              </p:cNvPr>
              <p:cNvSpPr>
                <a:spLocks/>
              </p:cNvSpPr>
              <p:nvPr/>
            </p:nvSpPr>
            <p:spPr bwMode="auto">
              <a:xfrm>
                <a:off x="-1617663" y="4673717"/>
                <a:ext cx="14288"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2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0 h 29"/>
                  <a:gd name="T24" fmla="*/ 2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0" y="28"/>
                      <a:pt x="0" y="28"/>
                    </a:cubicBezTo>
                    <a:cubicBezTo>
                      <a:pt x="0" y="28"/>
                      <a:pt x="0" y="28"/>
                      <a:pt x="0" y="28"/>
                    </a:cubicBezTo>
                    <a:cubicBezTo>
                      <a:pt x="0" y="1"/>
                      <a:pt x="0" y="1"/>
                      <a:pt x="0" y="1"/>
                    </a:cubicBezTo>
                    <a:cubicBezTo>
                      <a:pt x="0" y="1"/>
                      <a:pt x="0" y="1"/>
                      <a:pt x="0" y="1"/>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5" name="Freeform 8957">
                <a:extLst>
                  <a:ext uri="{FF2B5EF4-FFF2-40B4-BE49-F238E27FC236}">
                    <a16:creationId xmlns:a16="http://schemas.microsoft.com/office/drawing/2014/main" id="{C8D06946-B633-48BE-9D52-5A88AEE81950}"/>
                  </a:ext>
                </a:extLst>
              </p:cNvPr>
              <p:cNvSpPr>
                <a:spLocks/>
              </p:cNvSpPr>
              <p:nvPr/>
            </p:nvSpPr>
            <p:spPr bwMode="auto">
              <a:xfrm>
                <a:off x="-1590675" y="4673717"/>
                <a:ext cx="15875" cy="76200"/>
              </a:xfrm>
              <a:custGeom>
                <a:avLst/>
                <a:gdLst>
                  <a:gd name="T0" fmla="*/ 6 w 6"/>
                  <a:gd name="T1" fmla="*/ 28 h 29"/>
                  <a:gd name="T2" fmla="*/ 6 w 6"/>
                  <a:gd name="T3" fmla="*/ 28 h 29"/>
                  <a:gd name="T4" fmla="*/ 5 w 6"/>
                  <a:gd name="T5" fmla="*/ 29 h 29"/>
                  <a:gd name="T6" fmla="*/ 4 w 6"/>
                  <a:gd name="T7" fmla="*/ 29 h 29"/>
                  <a:gd name="T8" fmla="*/ 3 w 6"/>
                  <a:gd name="T9" fmla="*/ 29 h 29"/>
                  <a:gd name="T10" fmla="*/ 2 w 6"/>
                  <a:gd name="T11" fmla="*/ 29 h 29"/>
                  <a:gd name="T12" fmla="*/ 1 w 6"/>
                  <a:gd name="T13" fmla="*/ 29 h 29"/>
                  <a:gd name="T14" fmla="*/ 1 w 6"/>
                  <a:gd name="T15" fmla="*/ 28 h 29"/>
                  <a:gd name="T16" fmla="*/ 0 w 6"/>
                  <a:gd name="T17" fmla="*/ 28 h 29"/>
                  <a:gd name="T18" fmla="*/ 0 w 6"/>
                  <a:gd name="T19" fmla="*/ 1 h 29"/>
                  <a:gd name="T20" fmla="*/ 1 w 6"/>
                  <a:gd name="T21" fmla="*/ 1 h 29"/>
                  <a:gd name="T22" fmla="*/ 1 w 6"/>
                  <a:gd name="T23" fmla="*/ 0 h 29"/>
                  <a:gd name="T24" fmla="*/ 2 w 6"/>
                  <a:gd name="T25" fmla="*/ 0 h 29"/>
                  <a:gd name="T26" fmla="*/ 3 w 6"/>
                  <a:gd name="T27" fmla="*/ 0 h 29"/>
                  <a:gd name="T28" fmla="*/ 4 w 6"/>
                  <a:gd name="T29" fmla="*/ 0 h 29"/>
                  <a:gd name="T30" fmla="*/ 5 w 6"/>
                  <a:gd name="T31" fmla="*/ 0 h 29"/>
                  <a:gd name="T32" fmla="*/ 6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6" y="28"/>
                    </a:cubicBezTo>
                    <a:cubicBezTo>
                      <a:pt x="5" y="28"/>
                      <a:pt x="5" y="29"/>
                      <a:pt x="5" y="29"/>
                    </a:cubicBezTo>
                    <a:cubicBezTo>
                      <a:pt x="5" y="29"/>
                      <a:pt x="5" y="29"/>
                      <a:pt x="4" y="29"/>
                    </a:cubicBezTo>
                    <a:cubicBezTo>
                      <a:pt x="4" y="29"/>
                      <a:pt x="4" y="29"/>
                      <a:pt x="3" y="29"/>
                    </a:cubicBezTo>
                    <a:cubicBezTo>
                      <a:pt x="3" y="29"/>
                      <a:pt x="2" y="29"/>
                      <a:pt x="2" y="29"/>
                    </a:cubicBezTo>
                    <a:cubicBezTo>
                      <a:pt x="1" y="29"/>
                      <a:pt x="1" y="29"/>
                      <a:pt x="1" y="29"/>
                    </a:cubicBezTo>
                    <a:cubicBezTo>
                      <a:pt x="1" y="29"/>
                      <a:pt x="1" y="28"/>
                      <a:pt x="1" y="28"/>
                    </a:cubicBezTo>
                    <a:cubicBezTo>
                      <a:pt x="1" y="28"/>
                      <a:pt x="0" y="28"/>
                      <a:pt x="0" y="28"/>
                    </a:cubicBezTo>
                    <a:cubicBezTo>
                      <a:pt x="0" y="1"/>
                      <a:pt x="0" y="1"/>
                      <a:pt x="0" y="1"/>
                    </a:cubicBezTo>
                    <a:cubicBezTo>
                      <a:pt x="0" y="1"/>
                      <a:pt x="1" y="1"/>
                      <a:pt x="1" y="1"/>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6" y="1"/>
                    </a:cubicBezTo>
                    <a:cubicBezTo>
                      <a:pt x="6" y="1"/>
                      <a:pt x="6" y="1"/>
                      <a:pt x="6" y="1"/>
                    </a:cubicBezTo>
                    <a:cubicBezTo>
                      <a:pt x="6" y="28"/>
                      <a:pt x="6" y="28"/>
                      <a:pt x="6"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6" name="Freeform 8958">
                <a:extLst>
                  <a:ext uri="{FF2B5EF4-FFF2-40B4-BE49-F238E27FC236}">
                    <a16:creationId xmlns:a16="http://schemas.microsoft.com/office/drawing/2014/main" id="{1A95BB4C-DC57-4228-BD81-ED98CD473D04}"/>
                  </a:ext>
                </a:extLst>
              </p:cNvPr>
              <p:cNvSpPr>
                <a:spLocks/>
              </p:cNvSpPr>
              <p:nvPr/>
            </p:nvSpPr>
            <p:spPr bwMode="auto">
              <a:xfrm>
                <a:off x="-1549400" y="4707055"/>
                <a:ext cx="20638" cy="11113"/>
              </a:xfrm>
              <a:custGeom>
                <a:avLst/>
                <a:gdLst>
                  <a:gd name="T0" fmla="*/ 8 w 8"/>
                  <a:gd name="T1" fmla="*/ 4 h 4"/>
                  <a:gd name="T2" fmla="*/ 7 w 8"/>
                  <a:gd name="T3" fmla="*/ 1 h 4"/>
                  <a:gd name="T4" fmla="*/ 4 w 8"/>
                  <a:gd name="T5" fmla="*/ 0 h 4"/>
                  <a:gd name="T6" fmla="*/ 2 w 8"/>
                  <a:gd name="T7" fmla="*/ 1 h 4"/>
                  <a:gd name="T8" fmla="*/ 1 w 8"/>
                  <a:gd name="T9" fmla="*/ 2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1"/>
                      <a:pt x="5" y="0"/>
                      <a:pt x="4" y="0"/>
                    </a:cubicBezTo>
                    <a:cubicBezTo>
                      <a:pt x="3" y="0"/>
                      <a:pt x="3" y="1"/>
                      <a:pt x="2" y="1"/>
                    </a:cubicBezTo>
                    <a:cubicBezTo>
                      <a:pt x="2" y="1"/>
                      <a:pt x="1" y="1"/>
                      <a:pt x="1" y="2"/>
                    </a:cubicBezTo>
                    <a:cubicBezTo>
                      <a:pt x="1" y="2"/>
                      <a:pt x="0"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7" name="Freeform 8959">
                <a:extLst>
                  <a:ext uri="{FF2B5EF4-FFF2-40B4-BE49-F238E27FC236}">
                    <a16:creationId xmlns:a16="http://schemas.microsoft.com/office/drawing/2014/main" id="{F4B1D2B3-565C-4F80-9DCA-AB04D9EB95E7}"/>
                  </a:ext>
                </a:extLst>
              </p:cNvPr>
              <p:cNvSpPr>
                <a:spLocks/>
              </p:cNvSpPr>
              <p:nvPr/>
            </p:nvSpPr>
            <p:spPr bwMode="auto">
              <a:xfrm>
                <a:off x="-1563688" y="4699117"/>
                <a:ext cx="47625" cy="50800"/>
              </a:xfrm>
              <a:custGeom>
                <a:avLst/>
                <a:gdLst>
                  <a:gd name="T0" fmla="*/ 18 w 18"/>
                  <a:gd name="T1" fmla="*/ 9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3 h 19"/>
                  <a:gd name="T22" fmla="*/ 16 w 18"/>
                  <a:gd name="T23" fmla="*/ 13 h 19"/>
                  <a:gd name="T24" fmla="*/ 17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6 h 19"/>
                  <a:gd name="T38" fmla="*/ 16 w 18"/>
                  <a:gd name="T39" fmla="*/ 17 h 19"/>
                  <a:gd name="T40" fmla="*/ 16 w 18"/>
                  <a:gd name="T41" fmla="*/ 17 h 19"/>
                  <a:gd name="T42" fmla="*/ 14 w 18"/>
                  <a:gd name="T43" fmla="*/ 18 h 19"/>
                  <a:gd name="T44" fmla="*/ 12 w 18"/>
                  <a:gd name="T45" fmla="*/ 19 h 19"/>
                  <a:gd name="T46" fmla="*/ 10 w 18"/>
                  <a:gd name="T47" fmla="*/ 19 h 19"/>
                  <a:gd name="T48" fmla="*/ 5 w 18"/>
                  <a:gd name="T49" fmla="*/ 18 h 19"/>
                  <a:gd name="T50" fmla="*/ 2 w 18"/>
                  <a:gd name="T51" fmla="*/ 16 h 19"/>
                  <a:gd name="T52" fmla="*/ 0 w 18"/>
                  <a:gd name="T53" fmla="*/ 14 h 19"/>
                  <a:gd name="T54" fmla="*/ 0 w 18"/>
                  <a:gd name="T55" fmla="*/ 9 h 19"/>
                  <a:gd name="T56" fmla="*/ 0 w 18"/>
                  <a:gd name="T57" fmla="*/ 5 h 19"/>
                  <a:gd name="T58" fmla="*/ 2 w 18"/>
                  <a:gd name="T59" fmla="*/ 2 h 19"/>
                  <a:gd name="T60" fmla="*/ 5 w 18"/>
                  <a:gd name="T61" fmla="*/ 0 h 19"/>
                  <a:gd name="T62" fmla="*/ 9 w 18"/>
                  <a:gd name="T63" fmla="*/ 0 h 19"/>
                  <a:gd name="T64" fmla="*/ 13 w 18"/>
                  <a:gd name="T65" fmla="*/ 0 h 19"/>
                  <a:gd name="T66" fmla="*/ 16 w 18"/>
                  <a:gd name="T67" fmla="*/ 2 h 19"/>
                  <a:gd name="T68" fmla="*/ 17 w 18"/>
                  <a:gd name="T69" fmla="*/ 5 h 19"/>
                  <a:gd name="T70" fmla="*/ 18 w 18"/>
                  <a:gd name="T71" fmla="*/ 8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7" y="11"/>
                    </a:cubicBezTo>
                    <a:cubicBezTo>
                      <a:pt x="17" y="11"/>
                      <a:pt x="17" y="11"/>
                      <a:pt x="16" y="11"/>
                    </a:cubicBezTo>
                    <a:cubicBezTo>
                      <a:pt x="5" y="11"/>
                      <a:pt x="5" y="11"/>
                      <a:pt x="5" y="11"/>
                    </a:cubicBezTo>
                    <a:cubicBezTo>
                      <a:pt x="5" y="12"/>
                      <a:pt x="5" y="12"/>
                      <a:pt x="5" y="13"/>
                    </a:cubicBezTo>
                    <a:cubicBezTo>
                      <a:pt x="5" y="13"/>
                      <a:pt x="6" y="14"/>
                      <a:pt x="6" y="14"/>
                    </a:cubicBezTo>
                    <a:cubicBezTo>
                      <a:pt x="7" y="14"/>
                      <a:pt x="7" y="15"/>
                      <a:pt x="8" y="15"/>
                    </a:cubicBezTo>
                    <a:cubicBezTo>
                      <a:pt x="8" y="15"/>
                      <a:pt x="9" y="15"/>
                      <a:pt x="10" y="15"/>
                    </a:cubicBezTo>
                    <a:cubicBezTo>
                      <a:pt x="11" y="15"/>
                      <a:pt x="12" y="15"/>
                      <a:pt x="12" y="15"/>
                    </a:cubicBezTo>
                    <a:cubicBezTo>
                      <a:pt x="13" y="14"/>
                      <a:pt x="14" y="14"/>
                      <a:pt x="14" y="14"/>
                    </a:cubicBezTo>
                    <a:cubicBezTo>
                      <a:pt x="15" y="14"/>
                      <a:pt x="15" y="14"/>
                      <a:pt x="15" y="13"/>
                    </a:cubicBezTo>
                    <a:cubicBezTo>
                      <a:pt x="16" y="13"/>
                      <a:pt x="16" y="13"/>
                      <a:pt x="16" y="13"/>
                    </a:cubicBezTo>
                    <a:cubicBezTo>
                      <a:pt x="16" y="13"/>
                      <a:pt x="16" y="13"/>
                      <a:pt x="17" y="13"/>
                    </a:cubicBezTo>
                    <a:cubicBezTo>
                      <a:pt x="17" y="13"/>
                      <a:pt x="17" y="13"/>
                      <a:pt x="17" y="13"/>
                    </a:cubicBezTo>
                    <a:cubicBezTo>
                      <a:pt x="17" y="13"/>
                      <a:pt x="17" y="14"/>
                      <a:pt x="17" y="14"/>
                    </a:cubicBezTo>
                    <a:cubicBezTo>
                      <a:pt x="17" y="14"/>
                      <a:pt x="17" y="14"/>
                      <a:pt x="17" y="15"/>
                    </a:cubicBezTo>
                    <a:cubicBezTo>
                      <a:pt x="17" y="15"/>
                      <a:pt x="17" y="15"/>
                      <a:pt x="17" y="16"/>
                    </a:cubicBezTo>
                    <a:cubicBezTo>
                      <a:pt x="17" y="16"/>
                      <a:pt x="17" y="16"/>
                      <a:pt x="17" y="16"/>
                    </a:cubicBezTo>
                    <a:cubicBezTo>
                      <a:pt x="17" y="16"/>
                      <a:pt x="17" y="16"/>
                      <a:pt x="17" y="16"/>
                    </a:cubicBezTo>
                    <a:cubicBezTo>
                      <a:pt x="17" y="17"/>
                      <a:pt x="17" y="17"/>
                      <a:pt x="16" y="17"/>
                    </a:cubicBezTo>
                    <a:cubicBezTo>
                      <a:pt x="16" y="17"/>
                      <a:pt x="16" y="17"/>
                      <a:pt x="16" y="17"/>
                    </a:cubicBezTo>
                    <a:cubicBezTo>
                      <a:pt x="15" y="17"/>
                      <a:pt x="15" y="18"/>
                      <a:pt x="14" y="18"/>
                    </a:cubicBezTo>
                    <a:cubicBezTo>
                      <a:pt x="14" y="18"/>
                      <a:pt x="13" y="18"/>
                      <a:pt x="12" y="19"/>
                    </a:cubicBezTo>
                    <a:cubicBezTo>
                      <a:pt x="11" y="19"/>
                      <a:pt x="10" y="19"/>
                      <a:pt x="10" y="19"/>
                    </a:cubicBezTo>
                    <a:cubicBezTo>
                      <a:pt x="8" y="19"/>
                      <a:pt x="6" y="19"/>
                      <a:pt x="5" y="18"/>
                    </a:cubicBezTo>
                    <a:cubicBezTo>
                      <a:pt x="4" y="18"/>
                      <a:pt x="3" y="17"/>
                      <a:pt x="2" y="16"/>
                    </a:cubicBezTo>
                    <a:cubicBezTo>
                      <a:pt x="1" y="16"/>
                      <a:pt x="1" y="15"/>
                      <a:pt x="0" y="14"/>
                    </a:cubicBezTo>
                    <a:cubicBezTo>
                      <a:pt x="0" y="12"/>
                      <a:pt x="0" y="11"/>
                      <a:pt x="0" y="9"/>
                    </a:cubicBezTo>
                    <a:cubicBezTo>
                      <a:pt x="0" y="8"/>
                      <a:pt x="0" y="6"/>
                      <a:pt x="0" y="5"/>
                    </a:cubicBezTo>
                    <a:cubicBezTo>
                      <a:pt x="1" y="4"/>
                      <a:pt x="1" y="3"/>
                      <a:pt x="2" y="2"/>
                    </a:cubicBezTo>
                    <a:cubicBezTo>
                      <a:pt x="3" y="1"/>
                      <a:pt x="4" y="1"/>
                      <a:pt x="5" y="0"/>
                    </a:cubicBezTo>
                    <a:cubicBezTo>
                      <a:pt x="6" y="0"/>
                      <a:pt x="8" y="0"/>
                      <a:pt x="9" y="0"/>
                    </a:cubicBezTo>
                    <a:cubicBezTo>
                      <a:pt x="11" y="0"/>
                      <a:pt x="12" y="0"/>
                      <a:pt x="13" y="0"/>
                    </a:cubicBezTo>
                    <a:cubicBezTo>
                      <a:pt x="14" y="1"/>
                      <a:pt x="15" y="1"/>
                      <a:pt x="16" y="2"/>
                    </a:cubicBezTo>
                    <a:cubicBezTo>
                      <a:pt x="16" y="3"/>
                      <a:pt x="17" y="4"/>
                      <a:pt x="17" y="5"/>
                    </a:cubicBezTo>
                    <a:cubicBezTo>
                      <a:pt x="18" y="6"/>
                      <a:pt x="18" y="7"/>
                      <a:pt x="18" y="8"/>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48" name="Freeform 8960">
                <a:extLst>
                  <a:ext uri="{FF2B5EF4-FFF2-40B4-BE49-F238E27FC236}">
                    <a16:creationId xmlns:a16="http://schemas.microsoft.com/office/drawing/2014/main" id="{0FBB2603-E666-4195-BE43-50043F045F7A}"/>
                  </a:ext>
                </a:extLst>
              </p:cNvPr>
              <p:cNvSpPr>
                <a:spLocks noEditPoints="1"/>
              </p:cNvSpPr>
              <p:nvPr/>
            </p:nvSpPr>
            <p:spPr bwMode="auto">
              <a:xfrm>
                <a:off x="-1873250" y="4678480"/>
                <a:ext cx="53975" cy="71438"/>
              </a:xfrm>
              <a:custGeom>
                <a:avLst/>
                <a:gdLst>
                  <a:gd name="T0" fmla="*/ 20 w 20"/>
                  <a:gd name="T1" fmla="*/ 26 h 27"/>
                  <a:gd name="T2" fmla="*/ 20 w 20"/>
                  <a:gd name="T3" fmla="*/ 26 h 27"/>
                  <a:gd name="T4" fmla="*/ 20 w 20"/>
                  <a:gd name="T5" fmla="*/ 27 h 27"/>
                  <a:gd name="T6" fmla="*/ 19 w 20"/>
                  <a:gd name="T7" fmla="*/ 27 h 27"/>
                  <a:gd name="T8" fmla="*/ 17 w 20"/>
                  <a:gd name="T9" fmla="*/ 27 h 27"/>
                  <a:gd name="T10" fmla="*/ 16 w 20"/>
                  <a:gd name="T11" fmla="*/ 27 h 27"/>
                  <a:gd name="T12" fmla="*/ 15 w 20"/>
                  <a:gd name="T13" fmla="*/ 27 h 27"/>
                  <a:gd name="T14" fmla="*/ 14 w 20"/>
                  <a:gd name="T15" fmla="*/ 26 h 27"/>
                  <a:gd name="T16" fmla="*/ 14 w 20"/>
                  <a:gd name="T17" fmla="*/ 26 h 27"/>
                  <a:gd name="T18" fmla="*/ 12 w 20"/>
                  <a:gd name="T19" fmla="*/ 20 h 27"/>
                  <a:gd name="T20" fmla="*/ 11 w 20"/>
                  <a:gd name="T21" fmla="*/ 18 h 27"/>
                  <a:gd name="T22" fmla="*/ 10 w 20"/>
                  <a:gd name="T23" fmla="*/ 17 h 27"/>
                  <a:gd name="T24" fmla="*/ 9 w 20"/>
                  <a:gd name="T25" fmla="*/ 16 h 27"/>
                  <a:gd name="T26" fmla="*/ 7 w 20"/>
                  <a:gd name="T27" fmla="*/ 16 h 27"/>
                  <a:gd name="T28" fmla="*/ 6 w 20"/>
                  <a:gd name="T29" fmla="*/ 16 h 27"/>
                  <a:gd name="T30" fmla="*/ 6 w 20"/>
                  <a:gd name="T31" fmla="*/ 26 h 27"/>
                  <a:gd name="T32" fmla="*/ 6 w 20"/>
                  <a:gd name="T33" fmla="*/ 26 h 27"/>
                  <a:gd name="T34" fmla="*/ 5 w 20"/>
                  <a:gd name="T35" fmla="*/ 27 h 27"/>
                  <a:gd name="T36" fmla="*/ 4 w 20"/>
                  <a:gd name="T37" fmla="*/ 27 h 27"/>
                  <a:gd name="T38" fmla="*/ 3 w 20"/>
                  <a:gd name="T39" fmla="*/ 27 h 27"/>
                  <a:gd name="T40" fmla="*/ 2 w 20"/>
                  <a:gd name="T41" fmla="*/ 27 h 27"/>
                  <a:gd name="T42" fmla="*/ 1 w 20"/>
                  <a:gd name="T43" fmla="*/ 27 h 27"/>
                  <a:gd name="T44" fmla="*/ 1 w 20"/>
                  <a:gd name="T45" fmla="*/ 26 h 27"/>
                  <a:gd name="T46" fmla="*/ 0 w 20"/>
                  <a:gd name="T47" fmla="*/ 26 h 27"/>
                  <a:gd name="T48" fmla="*/ 0 w 20"/>
                  <a:gd name="T49" fmla="*/ 2 h 27"/>
                  <a:gd name="T50" fmla="*/ 1 w 20"/>
                  <a:gd name="T51" fmla="*/ 1 h 27"/>
                  <a:gd name="T52" fmla="*/ 2 w 20"/>
                  <a:gd name="T53" fmla="*/ 0 h 27"/>
                  <a:gd name="T54" fmla="*/ 9 w 20"/>
                  <a:gd name="T55" fmla="*/ 0 h 27"/>
                  <a:gd name="T56" fmla="*/ 11 w 20"/>
                  <a:gd name="T57" fmla="*/ 0 h 27"/>
                  <a:gd name="T58" fmla="*/ 12 w 20"/>
                  <a:gd name="T59" fmla="*/ 0 h 27"/>
                  <a:gd name="T60" fmla="*/ 15 w 20"/>
                  <a:gd name="T61" fmla="*/ 1 h 27"/>
                  <a:gd name="T62" fmla="*/ 17 w 20"/>
                  <a:gd name="T63" fmla="*/ 3 h 27"/>
                  <a:gd name="T64" fmla="*/ 18 w 20"/>
                  <a:gd name="T65" fmla="*/ 5 h 27"/>
                  <a:gd name="T66" fmla="*/ 19 w 20"/>
                  <a:gd name="T67" fmla="*/ 8 h 27"/>
                  <a:gd name="T68" fmla="*/ 18 w 20"/>
                  <a:gd name="T69" fmla="*/ 10 h 27"/>
                  <a:gd name="T70" fmla="*/ 17 w 20"/>
                  <a:gd name="T71" fmla="*/ 12 h 27"/>
                  <a:gd name="T72" fmla="*/ 16 w 20"/>
                  <a:gd name="T73" fmla="*/ 13 h 27"/>
                  <a:gd name="T74" fmla="*/ 14 w 20"/>
                  <a:gd name="T75" fmla="*/ 14 h 27"/>
                  <a:gd name="T76" fmla="*/ 15 w 20"/>
                  <a:gd name="T77" fmla="*/ 15 h 27"/>
                  <a:gd name="T78" fmla="*/ 16 w 20"/>
                  <a:gd name="T79" fmla="*/ 16 h 27"/>
                  <a:gd name="T80" fmla="*/ 17 w 20"/>
                  <a:gd name="T81" fmla="*/ 17 h 27"/>
                  <a:gd name="T82" fmla="*/ 17 w 20"/>
                  <a:gd name="T83" fmla="*/ 19 h 27"/>
                  <a:gd name="T84" fmla="*/ 20 w 20"/>
                  <a:gd name="T85" fmla="*/ 24 h 27"/>
                  <a:gd name="T86" fmla="*/ 20 w 20"/>
                  <a:gd name="T87" fmla="*/ 26 h 27"/>
                  <a:gd name="T88" fmla="*/ 20 w 20"/>
                  <a:gd name="T89" fmla="*/ 26 h 27"/>
                  <a:gd name="T90" fmla="*/ 13 w 20"/>
                  <a:gd name="T91" fmla="*/ 8 h 27"/>
                  <a:gd name="T92" fmla="*/ 13 w 20"/>
                  <a:gd name="T93" fmla="*/ 6 h 27"/>
                  <a:gd name="T94" fmla="*/ 11 w 20"/>
                  <a:gd name="T95" fmla="*/ 5 h 27"/>
                  <a:gd name="T96" fmla="*/ 10 w 20"/>
                  <a:gd name="T97" fmla="*/ 4 h 27"/>
                  <a:gd name="T98" fmla="*/ 8 w 20"/>
                  <a:gd name="T99" fmla="*/ 4 h 27"/>
                  <a:gd name="T100" fmla="*/ 6 w 20"/>
                  <a:gd name="T101" fmla="*/ 4 h 27"/>
                  <a:gd name="T102" fmla="*/ 6 w 20"/>
                  <a:gd name="T103" fmla="*/ 12 h 27"/>
                  <a:gd name="T104" fmla="*/ 9 w 20"/>
                  <a:gd name="T105" fmla="*/ 12 h 27"/>
                  <a:gd name="T106" fmla="*/ 11 w 20"/>
                  <a:gd name="T107" fmla="*/ 12 h 27"/>
                  <a:gd name="T108" fmla="*/ 12 w 20"/>
                  <a:gd name="T109" fmla="*/ 11 h 27"/>
                  <a:gd name="T110" fmla="*/ 13 w 20"/>
                  <a:gd name="T111" fmla="*/ 10 h 27"/>
                  <a:gd name="T112" fmla="*/ 13 w 20"/>
                  <a:gd name="T11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 h="27">
                    <a:moveTo>
                      <a:pt x="20" y="26"/>
                    </a:moveTo>
                    <a:cubicBezTo>
                      <a:pt x="20" y="26"/>
                      <a:pt x="20" y="26"/>
                      <a:pt x="20" y="26"/>
                    </a:cubicBezTo>
                    <a:cubicBezTo>
                      <a:pt x="20" y="27"/>
                      <a:pt x="20" y="27"/>
                      <a:pt x="20" y="27"/>
                    </a:cubicBezTo>
                    <a:cubicBezTo>
                      <a:pt x="19" y="27"/>
                      <a:pt x="19" y="27"/>
                      <a:pt x="19" y="27"/>
                    </a:cubicBezTo>
                    <a:cubicBezTo>
                      <a:pt x="18" y="27"/>
                      <a:pt x="18" y="27"/>
                      <a:pt x="17" y="27"/>
                    </a:cubicBezTo>
                    <a:cubicBezTo>
                      <a:pt x="16" y="27"/>
                      <a:pt x="16" y="27"/>
                      <a:pt x="16" y="27"/>
                    </a:cubicBezTo>
                    <a:cubicBezTo>
                      <a:pt x="15" y="27"/>
                      <a:pt x="15" y="27"/>
                      <a:pt x="15" y="27"/>
                    </a:cubicBezTo>
                    <a:cubicBezTo>
                      <a:pt x="15" y="27"/>
                      <a:pt x="15" y="27"/>
                      <a:pt x="14" y="26"/>
                    </a:cubicBezTo>
                    <a:cubicBezTo>
                      <a:pt x="14" y="26"/>
                      <a:pt x="14" y="26"/>
                      <a:pt x="14" y="26"/>
                    </a:cubicBezTo>
                    <a:cubicBezTo>
                      <a:pt x="12" y="20"/>
                      <a:pt x="12" y="20"/>
                      <a:pt x="12" y="20"/>
                    </a:cubicBezTo>
                    <a:cubicBezTo>
                      <a:pt x="12" y="19"/>
                      <a:pt x="11" y="19"/>
                      <a:pt x="11" y="18"/>
                    </a:cubicBezTo>
                    <a:cubicBezTo>
                      <a:pt x="11" y="18"/>
                      <a:pt x="10" y="17"/>
                      <a:pt x="10" y="17"/>
                    </a:cubicBezTo>
                    <a:cubicBezTo>
                      <a:pt x="10" y="17"/>
                      <a:pt x="9" y="16"/>
                      <a:pt x="9" y="16"/>
                    </a:cubicBezTo>
                    <a:cubicBezTo>
                      <a:pt x="9" y="16"/>
                      <a:pt x="8" y="16"/>
                      <a:pt x="7" y="16"/>
                    </a:cubicBezTo>
                    <a:cubicBezTo>
                      <a:pt x="6" y="16"/>
                      <a:pt x="6" y="16"/>
                      <a:pt x="6" y="16"/>
                    </a:cubicBezTo>
                    <a:cubicBezTo>
                      <a:pt x="6" y="26"/>
                      <a:pt x="6" y="26"/>
                      <a:pt x="6" y="26"/>
                    </a:cubicBezTo>
                    <a:cubicBezTo>
                      <a:pt x="6" y="26"/>
                      <a:pt x="6" y="26"/>
                      <a:pt x="6" y="26"/>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6"/>
                    </a:cubicBezTo>
                    <a:cubicBezTo>
                      <a:pt x="0" y="26"/>
                      <a:pt x="0" y="26"/>
                      <a:pt x="0" y="26"/>
                    </a:cubicBezTo>
                    <a:cubicBezTo>
                      <a:pt x="0" y="2"/>
                      <a:pt x="0" y="2"/>
                      <a:pt x="0" y="2"/>
                    </a:cubicBezTo>
                    <a:cubicBezTo>
                      <a:pt x="0" y="1"/>
                      <a:pt x="1" y="1"/>
                      <a:pt x="1" y="1"/>
                    </a:cubicBezTo>
                    <a:cubicBezTo>
                      <a:pt x="1" y="0"/>
                      <a:pt x="2" y="0"/>
                      <a:pt x="2" y="0"/>
                    </a:cubicBezTo>
                    <a:cubicBezTo>
                      <a:pt x="9" y="0"/>
                      <a:pt x="9" y="0"/>
                      <a:pt x="9" y="0"/>
                    </a:cubicBezTo>
                    <a:cubicBezTo>
                      <a:pt x="10" y="0"/>
                      <a:pt x="10" y="0"/>
                      <a:pt x="11" y="0"/>
                    </a:cubicBezTo>
                    <a:cubicBezTo>
                      <a:pt x="11" y="0"/>
                      <a:pt x="11" y="0"/>
                      <a:pt x="12" y="0"/>
                    </a:cubicBezTo>
                    <a:cubicBezTo>
                      <a:pt x="13" y="1"/>
                      <a:pt x="14" y="1"/>
                      <a:pt x="15" y="1"/>
                    </a:cubicBezTo>
                    <a:cubicBezTo>
                      <a:pt x="16" y="2"/>
                      <a:pt x="16" y="2"/>
                      <a:pt x="17" y="3"/>
                    </a:cubicBezTo>
                    <a:cubicBezTo>
                      <a:pt x="17" y="3"/>
                      <a:pt x="18" y="4"/>
                      <a:pt x="18" y="5"/>
                    </a:cubicBezTo>
                    <a:cubicBezTo>
                      <a:pt x="19" y="6"/>
                      <a:pt x="19" y="7"/>
                      <a:pt x="19" y="8"/>
                    </a:cubicBezTo>
                    <a:cubicBezTo>
                      <a:pt x="19" y="8"/>
                      <a:pt x="19" y="9"/>
                      <a:pt x="18" y="10"/>
                    </a:cubicBezTo>
                    <a:cubicBezTo>
                      <a:pt x="18" y="11"/>
                      <a:pt x="18" y="11"/>
                      <a:pt x="17" y="12"/>
                    </a:cubicBezTo>
                    <a:cubicBezTo>
                      <a:pt x="17" y="13"/>
                      <a:pt x="16" y="13"/>
                      <a:pt x="16" y="13"/>
                    </a:cubicBezTo>
                    <a:cubicBezTo>
                      <a:pt x="15" y="14"/>
                      <a:pt x="14" y="14"/>
                      <a:pt x="14" y="14"/>
                    </a:cubicBezTo>
                    <a:cubicBezTo>
                      <a:pt x="14" y="15"/>
                      <a:pt x="14" y="15"/>
                      <a:pt x="15" y="15"/>
                    </a:cubicBezTo>
                    <a:cubicBezTo>
                      <a:pt x="15" y="15"/>
                      <a:pt x="15" y="16"/>
                      <a:pt x="16" y="16"/>
                    </a:cubicBezTo>
                    <a:cubicBezTo>
                      <a:pt x="16" y="17"/>
                      <a:pt x="16" y="17"/>
                      <a:pt x="17" y="17"/>
                    </a:cubicBezTo>
                    <a:cubicBezTo>
                      <a:pt x="17" y="18"/>
                      <a:pt x="17" y="19"/>
                      <a:pt x="17" y="19"/>
                    </a:cubicBezTo>
                    <a:cubicBezTo>
                      <a:pt x="20" y="24"/>
                      <a:pt x="20" y="24"/>
                      <a:pt x="20" y="24"/>
                    </a:cubicBezTo>
                    <a:cubicBezTo>
                      <a:pt x="20" y="25"/>
                      <a:pt x="20" y="25"/>
                      <a:pt x="20" y="26"/>
                    </a:cubicBezTo>
                    <a:cubicBezTo>
                      <a:pt x="20" y="26"/>
                      <a:pt x="20" y="26"/>
                      <a:pt x="20" y="26"/>
                    </a:cubicBezTo>
                    <a:close/>
                    <a:moveTo>
                      <a:pt x="13" y="8"/>
                    </a:moveTo>
                    <a:cubicBezTo>
                      <a:pt x="13" y="7"/>
                      <a:pt x="13" y="7"/>
                      <a:pt x="13" y="6"/>
                    </a:cubicBezTo>
                    <a:cubicBezTo>
                      <a:pt x="12" y="5"/>
                      <a:pt x="11" y="5"/>
                      <a:pt x="11" y="5"/>
                    </a:cubicBezTo>
                    <a:cubicBezTo>
                      <a:pt x="10" y="5"/>
                      <a:pt x="10" y="5"/>
                      <a:pt x="10" y="4"/>
                    </a:cubicBezTo>
                    <a:cubicBezTo>
                      <a:pt x="9" y="4"/>
                      <a:pt x="9" y="4"/>
                      <a:pt x="8" y="4"/>
                    </a:cubicBezTo>
                    <a:cubicBezTo>
                      <a:pt x="6" y="4"/>
                      <a:pt x="6" y="4"/>
                      <a:pt x="6" y="4"/>
                    </a:cubicBezTo>
                    <a:cubicBezTo>
                      <a:pt x="6" y="12"/>
                      <a:pt x="6" y="12"/>
                      <a:pt x="6" y="12"/>
                    </a:cubicBezTo>
                    <a:cubicBezTo>
                      <a:pt x="9" y="12"/>
                      <a:pt x="9" y="12"/>
                      <a:pt x="9" y="12"/>
                    </a:cubicBezTo>
                    <a:cubicBezTo>
                      <a:pt x="9" y="12"/>
                      <a:pt x="10" y="12"/>
                      <a:pt x="11" y="12"/>
                    </a:cubicBezTo>
                    <a:cubicBezTo>
                      <a:pt x="11" y="11"/>
                      <a:pt x="12" y="11"/>
                      <a:pt x="12" y="11"/>
                    </a:cubicBezTo>
                    <a:cubicBezTo>
                      <a:pt x="12" y="11"/>
                      <a:pt x="13" y="10"/>
                      <a:pt x="13" y="10"/>
                    </a:cubicBezTo>
                    <a:cubicBezTo>
                      <a:pt x="13" y="9"/>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49" name="Freeform 8961">
                <a:extLst>
                  <a:ext uri="{FF2B5EF4-FFF2-40B4-BE49-F238E27FC236}">
                    <a16:creationId xmlns:a16="http://schemas.microsoft.com/office/drawing/2014/main" id="{F47A1C22-799F-4BB2-8544-8C59C77D779F}"/>
                  </a:ext>
                </a:extLst>
              </p:cNvPr>
              <p:cNvSpPr>
                <a:spLocks noEditPoints="1"/>
              </p:cNvSpPr>
              <p:nvPr/>
            </p:nvSpPr>
            <p:spPr bwMode="auto">
              <a:xfrm>
                <a:off x="-1814513" y="4697530"/>
                <a:ext cx="47625" cy="52388"/>
              </a:xfrm>
              <a:custGeom>
                <a:avLst/>
                <a:gdLst>
                  <a:gd name="T0" fmla="*/ 18 w 18"/>
                  <a:gd name="T1" fmla="*/ 9 h 20"/>
                  <a:gd name="T2" fmla="*/ 18 w 18"/>
                  <a:gd name="T3" fmla="*/ 11 h 20"/>
                  <a:gd name="T4" fmla="*/ 16 w 18"/>
                  <a:gd name="T5" fmla="*/ 11 h 20"/>
                  <a:gd name="T6" fmla="*/ 5 w 18"/>
                  <a:gd name="T7" fmla="*/ 11 h 20"/>
                  <a:gd name="T8" fmla="*/ 6 w 18"/>
                  <a:gd name="T9" fmla="*/ 13 h 20"/>
                  <a:gd name="T10" fmla="*/ 6 w 18"/>
                  <a:gd name="T11" fmla="*/ 15 h 20"/>
                  <a:gd name="T12" fmla="*/ 8 w 18"/>
                  <a:gd name="T13" fmla="*/ 16 h 20"/>
                  <a:gd name="T14" fmla="*/ 10 w 18"/>
                  <a:gd name="T15" fmla="*/ 16 h 20"/>
                  <a:gd name="T16" fmla="*/ 13 w 18"/>
                  <a:gd name="T17" fmla="*/ 16 h 20"/>
                  <a:gd name="T18" fmla="*/ 14 w 18"/>
                  <a:gd name="T19" fmla="*/ 16 h 20"/>
                  <a:gd name="T20" fmla="*/ 16 w 18"/>
                  <a:gd name="T21" fmla="*/ 15 h 20"/>
                  <a:gd name="T22" fmla="*/ 16 w 18"/>
                  <a:gd name="T23" fmla="*/ 15 h 20"/>
                  <a:gd name="T24" fmla="*/ 17 w 18"/>
                  <a:gd name="T25" fmla="*/ 15 h 20"/>
                  <a:gd name="T26" fmla="*/ 17 w 18"/>
                  <a:gd name="T27" fmla="*/ 15 h 20"/>
                  <a:gd name="T28" fmla="*/ 17 w 18"/>
                  <a:gd name="T29" fmla="*/ 16 h 20"/>
                  <a:gd name="T30" fmla="*/ 17 w 18"/>
                  <a:gd name="T31" fmla="*/ 17 h 20"/>
                  <a:gd name="T32" fmla="*/ 17 w 18"/>
                  <a:gd name="T33" fmla="*/ 18 h 20"/>
                  <a:gd name="T34" fmla="*/ 17 w 18"/>
                  <a:gd name="T35" fmla="*/ 18 h 20"/>
                  <a:gd name="T36" fmla="*/ 17 w 18"/>
                  <a:gd name="T37" fmla="*/ 18 h 20"/>
                  <a:gd name="T38" fmla="*/ 17 w 18"/>
                  <a:gd name="T39" fmla="*/ 19 h 20"/>
                  <a:gd name="T40" fmla="*/ 16 w 18"/>
                  <a:gd name="T41" fmla="*/ 19 h 20"/>
                  <a:gd name="T42" fmla="*/ 14 w 18"/>
                  <a:gd name="T43" fmla="*/ 20 h 20"/>
                  <a:gd name="T44" fmla="*/ 12 w 18"/>
                  <a:gd name="T45" fmla="*/ 20 h 20"/>
                  <a:gd name="T46" fmla="*/ 10 w 18"/>
                  <a:gd name="T47" fmla="*/ 20 h 20"/>
                  <a:gd name="T48" fmla="*/ 6 w 18"/>
                  <a:gd name="T49" fmla="*/ 20 h 20"/>
                  <a:gd name="T50" fmla="*/ 2 w 18"/>
                  <a:gd name="T51" fmla="*/ 18 h 20"/>
                  <a:gd name="T52" fmla="*/ 1 w 18"/>
                  <a:gd name="T53" fmla="*/ 15 h 20"/>
                  <a:gd name="T54" fmla="*/ 0 w 18"/>
                  <a:gd name="T55" fmla="*/ 10 h 20"/>
                  <a:gd name="T56" fmla="*/ 1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3 w 18"/>
                  <a:gd name="T73" fmla="*/ 8 h 20"/>
                  <a:gd name="T74" fmla="*/ 12 w 18"/>
                  <a:gd name="T75" fmla="*/ 5 h 20"/>
                  <a:gd name="T76" fmla="*/ 9 w 18"/>
                  <a:gd name="T77" fmla="*/ 3 h 20"/>
                  <a:gd name="T78" fmla="*/ 7 w 18"/>
                  <a:gd name="T79" fmla="*/ 4 h 20"/>
                  <a:gd name="T80" fmla="*/ 6 w 18"/>
                  <a:gd name="T81" fmla="*/ 5 h 20"/>
                  <a:gd name="T82" fmla="*/ 6 w 18"/>
                  <a:gd name="T83" fmla="*/ 6 h 20"/>
                  <a:gd name="T84" fmla="*/ 5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8" y="11"/>
                      <a:pt x="18" y="11"/>
                    </a:cubicBezTo>
                    <a:cubicBezTo>
                      <a:pt x="17" y="11"/>
                      <a:pt x="17" y="11"/>
                      <a:pt x="16" y="11"/>
                    </a:cubicBezTo>
                    <a:cubicBezTo>
                      <a:pt x="5" y="11"/>
                      <a:pt x="5" y="11"/>
                      <a:pt x="5" y="11"/>
                    </a:cubicBezTo>
                    <a:cubicBezTo>
                      <a:pt x="5" y="12"/>
                      <a:pt x="5" y="13"/>
                      <a:pt x="6" y="13"/>
                    </a:cubicBezTo>
                    <a:cubicBezTo>
                      <a:pt x="6" y="14"/>
                      <a:pt x="6" y="15"/>
                      <a:pt x="6" y="15"/>
                    </a:cubicBezTo>
                    <a:cubicBezTo>
                      <a:pt x="7" y="15"/>
                      <a:pt x="7" y="16"/>
                      <a:pt x="8" y="16"/>
                    </a:cubicBezTo>
                    <a:cubicBezTo>
                      <a:pt x="9" y="16"/>
                      <a:pt x="9" y="16"/>
                      <a:pt x="10" y="16"/>
                    </a:cubicBezTo>
                    <a:cubicBezTo>
                      <a:pt x="11" y="16"/>
                      <a:pt x="12" y="16"/>
                      <a:pt x="13" y="16"/>
                    </a:cubicBezTo>
                    <a:cubicBezTo>
                      <a:pt x="13" y="16"/>
                      <a:pt x="14" y="16"/>
                      <a:pt x="14" y="16"/>
                    </a:cubicBezTo>
                    <a:cubicBezTo>
                      <a:pt x="15" y="16"/>
                      <a:pt x="15" y="15"/>
                      <a:pt x="16" y="15"/>
                    </a:cubicBezTo>
                    <a:cubicBezTo>
                      <a:pt x="16" y="15"/>
                      <a:pt x="16" y="15"/>
                      <a:pt x="16" y="15"/>
                    </a:cubicBezTo>
                    <a:cubicBezTo>
                      <a:pt x="17" y="15"/>
                      <a:pt x="17" y="15"/>
                      <a:pt x="17" y="15"/>
                    </a:cubicBezTo>
                    <a:cubicBezTo>
                      <a:pt x="17" y="15"/>
                      <a:pt x="17" y="15"/>
                      <a:pt x="17" y="15"/>
                    </a:cubicBezTo>
                    <a:cubicBezTo>
                      <a:pt x="17" y="16"/>
                      <a:pt x="17" y="16"/>
                      <a:pt x="17" y="16"/>
                    </a:cubicBezTo>
                    <a:cubicBezTo>
                      <a:pt x="17" y="16"/>
                      <a:pt x="17" y="16"/>
                      <a:pt x="17" y="17"/>
                    </a:cubicBezTo>
                    <a:cubicBezTo>
                      <a:pt x="17" y="17"/>
                      <a:pt x="17" y="17"/>
                      <a:pt x="17" y="18"/>
                    </a:cubicBezTo>
                    <a:cubicBezTo>
                      <a:pt x="17" y="18"/>
                      <a:pt x="17" y="18"/>
                      <a:pt x="17" y="18"/>
                    </a:cubicBezTo>
                    <a:cubicBezTo>
                      <a:pt x="17" y="18"/>
                      <a:pt x="17" y="18"/>
                      <a:pt x="17" y="18"/>
                    </a:cubicBezTo>
                    <a:cubicBezTo>
                      <a:pt x="17" y="19"/>
                      <a:pt x="17" y="19"/>
                      <a:pt x="17" y="19"/>
                    </a:cubicBezTo>
                    <a:cubicBezTo>
                      <a:pt x="17" y="19"/>
                      <a:pt x="16" y="19"/>
                      <a:pt x="16" y="19"/>
                    </a:cubicBezTo>
                    <a:cubicBezTo>
                      <a:pt x="16" y="19"/>
                      <a:pt x="15" y="20"/>
                      <a:pt x="14" y="20"/>
                    </a:cubicBezTo>
                    <a:cubicBezTo>
                      <a:pt x="14" y="20"/>
                      <a:pt x="13" y="20"/>
                      <a:pt x="12" y="20"/>
                    </a:cubicBezTo>
                    <a:cubicBezTo>
                      <a:pt x="12" y="20"/>
                      <a:pt x="11" y="20"/>
                      <a:pt x="10" y="20"/>
                    </a:cubicBezTo>
                    <a:cubicBezTo>
                      <a:pt x="8" y="20"/>
                      <a:pt x="7" y="20"/>
                      <a:pt x="6" y="20"/>
                    </a:cubicBezTo>
                    <a:cubicBezTo>
                      <a:pt x="4" y="19"/>
                      <a:pt x="3" y="19"/>
                      <a:pt x="2" y="18"/>
                    </a:cubicBezTo>
                    <a:cubicBezTo>
                      <a:pt x="2" y="17"/>
                      <a:pt x="1" y="16"/>
                      <a:pt x="1" y="15"/>
                    </a:cubicBezTo>
                    <a:cubicBezTo>
                      <a:pt x="0" y="13"/>
                      <a:pt x="0" y="12"/>
                      <a:pt x="0" y="10"/>
                    </a:cubicBezTo>
                    <a:cubicBezTo>
                      <a:pt x="0" y="9"/>
                      <a:pt x="0" y="7"/>
                      <a:pt x="1" y="6"/>
                    </a:cubicBezTo>
                    <a:cubicBezTo>
                      <a:pt x="1" y="4"/>
                      <a:pt x="2" y="3"/>
                      <a:pt x="2" y="2"/>
                    </a:cubicBezTo>
                    <a:cubicBezTo>
                      <a:pt x="3" y="2"/>
                      <a:pt x="4" y="1"/>
                      <a:pt x="5" y="0"/>
                    </a:cubicBezTo>
                    <a:cubicBezTo>
                      <a:pt x="7" y="0"/>
                      <a:pt x="8" y="0"/>
                      <a:pt x="9" y="0"/>
                    </a:cubicBezTo>
                    <a:cubicBezTo>
                      <a:pt x="11" y="0"/>
                      <a:pt x="12" y="0"/>
                      <a:pt x="13" y="0"/>
                    </a:cubicBezTo>
                    <a:cubicBezTo>
                      <a:pt x="14" y="1"/>
                      <a:pt x="15" y="1"/>
                      <a:pt x="16" y="2"/>
                    </a:cubicBezTo>
                    <a:cubicBezTo>
                      <a:pt x="17" y="3"/>
                      <a:pt x="17" y="4"/>
                      <a:pt x="17" y="5"/>
                    </a:cubicBezTo>
                    <a:cubicBezTo>
                      <a:pt x="18" y="6"/>
                      <a:pt x="18" y="7"/>
                      <a:pt x="18" y="9"/>
                    </a:cubicBezTo>
                    <a:close/>
                    <a:moveTo>
                      <a:pt x="13" y="8"/>
                    </a:moveTo>
                    <a:cubicBezTo>
                      <a:pt x="13" y="7"/>
                      <a:pt x="13" y="5"/>
                      <a:pt x="12" y="5"/>
                    </a:cubicBezTo>
                    <a:cubicBezTo>
                      <a:pt x="11" y="4"/>
                      <a:pt x="10" y="3"/>
                      <a:pt x="9" y="3"/>
                    </a:cubicBezTo>
                    <a:cubicBezTo>
                      <a:pt x="9" y="3"/>
                      <a:pt x="8" y="3"/>
                      <a:pt x="7" y="4"/>
                    </a:cubicBezTo>
                    <a:cubicBezTo>
                      <a:pt x="7" y="4"/>
                      <a:pt x="7" y="4"/>
                      <a:pt x="6" y="5"/>
                    </a:cubicBezTo>
                    <a:cubicBezTo>
                      <a:pt x="6" y="5"/>
                      <a:pt x="6" y="6"/>
                      <a:pt x="6"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0" name="Freeform 8962">
                <a:extLst>
                  <a:ext uri="{FF2B5EF4-FFF2-40B4-BE49-F238E27FC236}">
                    <a16:creationId xmlns:a16="http://schemas.microsoft.com/office/drawing/2014/main" id="{36C66F1C-81D5-476F-86B8-7AE4CCB352B1}"/>
                  </a:ext>
                </a:extLst>
              </p:cNvPr>
              <p:cNvSpPr>
                <a:spLocks/>
              </p:cNvSpPr>
              <p:nvPr/>
            </p:nvSpPr>
            <p:spPr bwMode="auto">
              <a:xfrm>
                <a:off x="-1755775" y="4697530"/>
                <a:ext cx="47625" cy="52388"/>
              </a:xfrm>
              <a:custGeom>
                <a:avLst/>
                <a:gdLst>
                  <a:gd name="T0" fmla="*/ 18 w 18"/>
                  <a:gd name="T1" fmla="*/ 19 h 20"/>
                  <a:gd name="T2" fmla="*/ 17 w 18"/>
                  <a:gd name="T3" fmla="*/ 19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19 h 20"/>
                  <a:gd name="T16" fmla="*/ 12 w 18"/>
                  <a:gd name="T17" fmla="*/ 19 h 20"/>
                  <a:gd name="T18" fmla="*/ 12 w 18"/>
                  <a:gd name="T19" fmla="*/ 9 h 20"/>
                  <a:gd name="T20" fmla="*/ 12 w 18"/>
                  <a:gd name="T21" fmla="*/ 7 h 20"/>
                  <a:gd name="T22" fmla="*/ 12 w 18"/>
                  <a:gd name="T23" fmla="*/ 5 h 20"/>
                  <a:gd name="T24" fmla="*/ 11 w 18"/>
                  <a:gd name="T25" fmla="*/ 4 h 20"/>
                  <a:gd name="T26" fmla="*/ 9 w 18"/>
                  <a:gd name="T27" fmla="*/ 4 h 20"/>
                  <a:gd name="T28" fmla="*/ 7 w 18"/>
                  <a:gd name="T29" fmla="*/ 5 h 20"/>
                  <a:gd name="T30" fmla="*/ 5 w 18"/>
                  <a:gd name="T31" fmla="*/ 7 h 20"/>
                  <a:gd name="T32" fmla="*/ 5 w 18"/>
                  <a:gd name="T33" fmla="*/ 19 h 20"/>
                  <a:gd name="T34" fmla="*/ 5 w 18"/>
                  <a:gd name="T35" fmla="*/ 19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19 h 20"/>
                  <a:gd name="T48" fmla="*/ 0 w 18"/>
                  <a:gd name="T49" fmla="*/ 19 h 20"/>
                  <a:gd name="T50" fmla="*/ 0 w 18"/>
                  <a:gd name="T51" fmla="*/ 1 h 20"/>
                  <a:gd name="T52" fmla="*/ 0 w 18"/>
                  <a:gd name="T53" fmla="*/ 0 h 20"/>
                  <a:gd name="T54" fmla="*/ 1 w 18"/>
                  <a:gd name="T55" fmla="*/ 0 h 20"/>
                  <a:gd name="T56" fmla="*/ 1 w 18"/>
                  <a:gd name="T57" fmla="*/ 0 h 20"/>
                  <a:gd name="T58" fmla="*/ 2 w 18"/>
                  <a:gd name="T59" fmla="*/ 0 h 20"/>
                  <a:gd name="T60" fmla="*/ 3 w 18"/>
                  <a:gd name="T61" fmla="*/ 0 h 20"/>
                  <a:gd name="T62" fmla="*/ 4 w 18"/>
                  <a:gd name="T63" fmla="*/ 0 h 20"/>
                  <a:gd name="T64" fmla="*/ 4 w 18"/>
                  <a:gd name="T65" fmla="*/ 0 h 20"/>
                  <a:gd name="T66" fmla="*/ 5 w 18"/>
                  <a:gd name="T67" fmla="*/ 1 h 20"/>
                  <a:gd name="T68" fmla="*/ 5 w 18"/>
                  <a:gd name="T69" fmla="*/ 3 h 20"/>
                  <a:gd name="T70" fmla="*/ 8 w 18"/>
                  <a:gd name="T71" fmla="*/ 0 h 20"/>
                  <a:gd name="T72" fmla="*/ 11 w 18"/>
                  <a:gd name="T73" fmla="*/ 0 h 20"/>
                  <a:gd name="T74" fmla="*/ 14 w 18"/>
                  <a:gd name="T75" fmla="*/ 0 h 20"/>
                  <a:gd name="T76" fmla="*/ 16 w 18"/>
                  <a:gd name="T77" fmla="*/ 2 h 20"/>
                  <a:gd name="T78" fmla="*/ 17 w 18"/>
                  <a:gd name="T79" fmla="*/ 4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7" y="19"/>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19"/>
                    </a:cubicBezTo>
                    <a:cubicBezTo>
                      <a:pt x="13" y="19"/>
                      <a:pt x="12" y="19"/>
                      <a:pt x="12" y="19"/>
                    </a:cubicBezTo>
                    <a:cubicBezTo>
                      <a:pt x="12" y="9"/>
                      <a:pt x="12" y="9"/>
                      <a:pt x="12" y="9"/>
                    </a:cubicBezTo>
                    <a:cubicBezTo>
                      <a:pt x="12" y="8"/>
                      <a:pt x="12" y="7"/>
                      <a:pt x="12" y="7"/>
                    </a:cubicBezTo>
                    <a:cubicBezTo>
                      <a:pt x="12" y="6"/>
                      <a:pt x="12" y="6"/>
                      <a:pt x="12" y="5"/>
                    </a:cubicBezTo>
                    <a:cubicBezTo>
                      <a:pt x="11" y="5"/>
                      <a:pt x="11" y="5"/>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19"/>
                    </a:cubicBezTo>
                    <a:cubicBezTo>
                      <a:pt x="0" y="19"/>
                      <a:pt x="0" y="19"/>
                      <a:pt x="0" y="19"/>
                    </a:cubicBezTo>
                    <a:cubicBezTo>
                      <a:pt x="0" y="1"/>
                      <a:pt x="0" y="1"/>
                      <a:pt x="0" y="1"/>
                    </a:cubicBezTo>
                    <a:cubicBezTo>
                      <a:pt x="0" y="1"/>
                      <a:pt x="0" y="1"/>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1"/>
                      <a:pt x="5" y="1"/>
                      <a:pt x="5" y="1"/>
                    </a:cubicBezTo>
                    <a:cubicBezTo>
                      <a:pt x="5" y="3"/>
                      <a:pt x="5" y="3"/>
                      <a:pt x="5" y="3"/>
                    </a:cubicBezTo>
                    <a:cubicBezTo>
                      <a:pt x="6" y="2"/>
                      <a:pt x="7" y="1"/>
                      <a:pt x="8" y="0"/>
                    </a:cubicBezTo>
                    <a:cubicBezTo>
                      <a:pt x="9" y="0"/>
                      <a:pt x="10" y="0"/>
                      <a:pt x="11" y="0"/>
                    </a:cubicBezTo>
                    <a:cubicBezTo>
                      <a:pt x="12" y="0"/>
                      <a:pt x="13" y="0"/>
                      <a:pt x="14" y="0"/>
                    </a:cubicBezTo>
                    <a:cubicBezTo>
                      <a:pt x="15" y="1"/>
                      <a:pt x="16" y="1"/>
                      <a:pt x="16" y="2"/>
                    </a:cubicBezTo>
                    <a:cubicBezTo>
                      <a:pt x="17" y="3"/>
                      <a:pt x="17" y="3"/>
                      <a:pt x="17" y="4"/>
                    </a:cubicBezTo>
                    <a:cubicBezTo>
                      <a:pt x="17" y="5"/>
                      <a:pt x="18" y="6"/>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1" name="Freeform 8963">
                <a:extLst>
                  <a:ext uri="{FF2B5EF4-FFF2-40B4-BE49-F238E27FC236}">
                    <a16:creationId xmlns:a16="http://schemas.microsoft.com/office/drawing/2014/main" id="{97530503-954A-4713-A790-1797ED3FE29F}"/>
                  </a:ext>
                </a:extLst>
              </p:cNvPr>
              <p:cNvSpPr>
                <a:spLocks/>
              </p:cNvSpPr>
              <p:nvPr/>
            </p:nvSpPr>
            <p:spPr bwMode="auto">
              <a:xfrm>
                <a:off x="-1701800" y="4697530"/>
                <a:ext cx="50800" cy="52388"/>
              </a:xfrm>
              <a:custGeom>
                <a:avLst/>
                <a:gdLst>
                  <a:gd name="T0" fmla="*/ 19 w 19"/>
                  <a:gd name="T1" fmla="*/ 1 h 20"/>
                  <a:gd name="T2" fmla="*/ 19 w 19"/>
                  <a:gd name="T3" fmla="*/ 1 h 20"/>
                  <a:gd name="T4" fmla="*/ 19 w 19"/>
                  <a:gd name="T5" fmla="*/ 1 h 20"/>
                  <a:gd name="T6" fmla="*/ 19 w 19"/>
                  <a:gd name="T7" fmla="*/ 2 h 20"/>
                  <a:gd name="T8" fmla="*/ 19 w 19"/>
                  <a:gd name="T9" fmla="*/ 2 h 20"/>
                  <a:gd name="T10" fmla="*/ 13 w 19"/>
                  <a:gd name="T11" fmla="*/ 19 h 20"/>
                  <a:gd name="T12" fmla="*/ 13 w 19"/>
                  <a:gd name="T13" fmla="*/ 19 h 20"/>
                  <a:gd name="T14" fmla="*/ 12 w 19"/>
                  <a:gd name="T15" fmla="*/ 20 h 20"/>
                  <a:gd name="T16" fmla="*/ 11 w 19"/>
                  <a:gd name="T17" fmla="*/ 20 h 20"/>
                  <a:gd name="T18" fmla="*/ 9 w 19"/>
                  <a:gd name="T19" fmla="*/ 20 h 20"/>
                  <a:gd name="T20" fmla="*/ 8 w 19"/>
                  <a:gd name="T21" fmla="*/ 20 h 20"/>
                  <a:gd name="T22" fmla="*/ 7 w 19"/>
                  <a:gd name="T23" fmla="*/ 20 h 20"/>
                  <a:gd name="T24" fmla="*/ 6 w 19"/>
                  <a:gd name="T25" fmla="*/ 19 h 20"/>
                  <a:gd name="T26" fmla="*/ 6 w 19"/>
                  <a:gd name="T27" fmla="*/ 19 h 20"/>
                  <a:gd name="T28" fmla="*/ 0 w 19"/>
                  <a:gd name="T29" fmla="*/ 2 h 20"/>
                  <a:gd name="T30" fmla="*/ 0 w 19"/>
                  <a:gd name="T31" fmla="*/ 2 h 20"/>
                  <a:gd name="T32" fmla="*/ 0 w 19"/>
                  <a:gd name="T33" fmla="*/ 1 h 20"/>
                  <a:gd name="T34" fmla="*/ 0 w 19"/>
                  <a:gd name="T35" fmla="*/ 1 h 20"/>
                  <a:gd name="T36" fmla="*/ 0 w 19"/>
                  <a:gd name="T37" fmla="*/ 0 h 20"/>
                  <a:gd name="T38" fmla="*/ 0 w 19"/>
                  <a:gd name="T39" fmla="*/ 0 h 20"/>
                  <a:gd name="T40" fmla="*/ 1 w 19"/>
                  <a:gd name="T41" fmla="*/ 0 h 20"/>
                  <a:gd name="T42" fmla="*/ 2 w 19"/>
                  <a:gd name="T43" fmla="*/ 0 h 20"/>
                  <a:gd name="T44" fmla="*/ 4 w 19"/>
                  <a:gd name="T45" fmla="*/ 0 h 20"/>
                  <a:gd name="T46" fmla="*/ 5 w 19"/>
                  <a:gd name="T47" fmla="*/ 0 h 20"/>
                  <a:gd name="T48" fmla="*/ 5 w 19"/>
                  <a:gd name="T49" fmla="*/ 0 h 20"/>
                  <a:gd name="T50" fmla="*/ 5 w 19"/>
                  <a:gd name="T51" fmla="*/ 1 h 20"/>
                  <a:gd name="T52" fmla="*/ 9 w 19"/>
                  <a:gd name="T53" fmla="*/ 14 h 20"/>
                  <a:gd name="T54" fmla="*/ 10 w 19"/>
                  <a:gd name="T55" fmla="*/ 15 h 20"/>
                  <a:gd name="T56" fmla="*/ 10 w 19"/>
                  <a:gd name="T57" fmla="*/ 14 h 20"/>
                  <a:gd name="T58" fmla="*/ 14 w 19"/>
                  <a:gd name="T59" fmla="*/ 1 h 20"/>
                  <a:gd name="T60" fmla="*/ 14 w 19"/>
                  <a:gd name="T61" fmla="*/ 0 h 20"/>
                  <a:gd name="T62" fmla="*/ 14 w 19"/>
                  <a:gd name="T63" fmla="*/ 0 h 20"/>
                  <a:gd name="T64" fmla="*/ 15 w 19"/>
                  <a:gd name="T65" fmla="*/ 0 h 20"/>
                  <a:gd name="T66" fmla="*/ 16 w 19"/>
                  <a:gd name="T67" fmla="*/ 0 h 20"/>
                  <a:gd name="T68" fmla="*/ 18 w 19"/>
                  <a:gd name="T69" fmla="*/ 0 h 20"/>
                  <a:gd name="T70" fmla="*/ 18 w 19"/>
                  <a:gd name="T71" fmla="*/ 0 h 20"/>
                  <a:gd name="T72" fmla="*/ 19 w 19"/>
                  <a:gd name="T73" fmla="*/ 0 h 20"/>
                  <a:gd name="T74" fmla="*/ 19 w 19"/>
                  <a:gd name="T7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
                    </a:moveTo>
                    <a:cubicBezTo>
                      <a:pt x="19" y="1"/>
                      <a:pt x="19" y="1"/>
                      <a:pt x="19" y="1"/>
                    </a:cubicBezTo>
                    <a:cubicBezTo>
                      <a:pt x="19" y="1"/>
                      <a:pt x="19" y="1"/>
                      <a:pt x="19" y="1"/>
                    </a:cubicBezTo>
                    <a:cubicBezTo>
                      <a:pt x="19" y="1"/>
                      <a:pt x="19" y="2"/>
                      <a:pt x="19" y="2"/>
                    </a:cubicBezTo>
                    <a:cubicBezTo>
                      <a:pt x="19" y="2"/>
                      <a:pt x="19" y="2"/>
                      <a:pt x="19" y="2"/>
                    </a:cubicBezTo>
                    <a:cubicBezTo>
                      <a:pt x="13" y="19"/>
                      <a:pt x="13" y="19"/>
                      <a:pt x="13" y="19"/>
                    </a:cubicBezTo>
                    <a:cubicBezTo>
                      <a:pt x="13" y="19"/>
                      <a:pt x="13" y="19"/>
                      <a:pt x="13" y="19"/>
                    </a:cubicBezTo>
                    <a:cubicBezTo>
                      <a:pt x="13" y="19"/>
                      <a:pt x="13" y="20"/>
                      <a:pt x="12" y="20"/>
                    </a:cubicBezTo>
                    <a:cubicBezTo>
                      <a:pt x="12" y="20"/>
                      <a:pt x="12" y="20"/>
                      <a:pt x="11" y="20"/>
                    </a:cubicBezTo>
                    <a:cubicBezTo>
                      <a:pt x="11" y="20"/>
                      <a:pt x="10" y="20"/>
                      <a:pt x="9" y="20"/>
                    </a:cubicBezTo>
                    <a:cubicBezTo>
                      <a:pt x="9" y="20"/>
                      <a:pt x="8" y="20"/>
                      <a:pt x="8" y="20"/>
                    </a:cubicBezTo>
                    <a:cubicBezTo>
                      <a:pt x="7" y="20"/>
                      <a:pt x="7" y="20"/>
                      <a:pt x="7" y="20"/>
                    </a:cubicBezTo>
                    <a:cubicBezTo>
                      <a:pt x="6" y="20"/>
                      <a:pt x="6" y="19"/>
                      <a:pt x="6" y="19"/>
                    </a:cubicBezTo>
                    <a:cubicBezTo>
                      <a:pt x="6" y="19"/>
                      <a:pt x="6" y="19"/>
                      <a:pt x="6" y="19"/>
                    </a:cubicBezTo>
                    <a:cubicBezTo>
                      <a:pt x="0" y="2"/>
                      <a:pt x="0" y="2"/>
                      <a:pt x="0" y="2"/>
                    </a:cubicBezTo>
                    <a:cubicBezTo>
                      <a:pt x="0" y="2"/>
                      <a:pt x="0" y="2"/>
                      <a:pt x="0" y="2"/>
                    </a:cubicBezTo>
                    <a:cubicBezTo>
                      <a:pt x="0" y="1"/>
                      <a:pt x="0" y="1"/>
                      <a:pt x="0" y="1"/>
                    </a:cubicBezTo>
                    <a:cubicBezTo>
                      <a:pt x="0" y="1"/>
                      <a:pt x="0" y="1"/>
                      <a:pt x="0" y="1"/>
                    </a:cubicBezTo>
                    <a:cubicBezTo>
                      <a:pt x="0" y="1"/>
                      <a:pt x="0" y="1"/>
                      <a:pt x="0" y="0"/>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0"/>
                    </a:cubicBezTo>
                    <a:cubicBezTo>
                      <a:pt x="5" y="1"/>
                      <a:pt x="5" y="1"/>
                      <a:pt x="5" y="1"/>
                    </a:cubicBezTo>
                    <a:cubicBezTo>
                      <a:pt x="9" y="14"/>
                      <a:pt x="9" y="14"/>
                      <a:pt x="9" y="14"/>
                    </a:cubicBezTo>
                    <a:cubicBezTo>
                      <a:pt x="10" y="15"/>
                      <a:pt x="10" y="15"/>
                      <a:pt x="10" y="15"/>
                    </a:cubicBezTo>
                    <a:cubicBezTo>
                      <a:pt x="10" y="14"/>
                      <a:pt x="10" y="14"/>
                      <a:pt x="10" y="14"/>
                    </a:cubicBezTo>
                    <a:cubicBezTo>
                      <a:pt x="14" y="1"/>
                      <a:pt x="14" y="1"/>
                      <a:pt x="14" y="1"/>
                    </a:cubicBezTo>
                    <a:cubicBezTo>
                      <a:pt x="14" y="1"/>
                      <a:pt x="14" y="1"/>
                      <a:pt x="14" y="0"/>
                    </a:cubicBezTo>
                    <a:cubicBezTo>
                      <a:pt x="14" y="0"/>
                      <a:pt x="14" y="0"/>
                      <a:pt x="14" y="0"/>
                    </a:cubicBezTo>
                    <a:cubicBezTo>
                      <a:pt x="15" y="0"/>
                      <a:pt x="15" y="0"/>
                      <a:pt x="15" y="0"/>
                    </a:cubicBezTo>
                    <a:cubicBezTo>
                      <a:pt x="15" y="0"/>
                      <a:pt x="16" y="0"/>
                      <a:pt x="16" y="0"/>
                    </a:cubicBezTo>
                    <a:cubicBezTo>
                      <a:pt x="17" y="0"/>
                      <a:pt x="17" y="0"/>
                      <a:pt x="18" y="0"/>
                    </a:cubicBezTo>
                    <a:cubicBezTo>
                      <a:pt x="18" y="0"/>
                      <a:pt x="18" y="0"/>
                      <a:pt x="18" y="0"/>
                    </a:cubicBezTo>
                    <a:cubicBezTo>
                      <a:pt x="19" y="0"/>
                      <a:pt x="19" y="0"/>
                      <a:pt x="19" y="0"/>
                    </a:cubicBezTo>
                    <a:cubicBezTo>
                      <a:pt x="19" y="1"/>
                      <a:pt x="19" y="1"/>
                      <a:pt x="1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2" name="Freeform 8964">
                <a:extLst>
                  <a:ext uri="{FF2B5EF4-FFF2-40B4-BE49-F238E27FC236}">
                    <a16:creationId xmlns:a16="http://schemas.microsoft.com/office/drawing/2014/main" id="{2D89D91D-BAF1-4355-AF4A-133A750A22DB}"/>
                  </a:ext>
                </a:extLst>
              </p:cNvPr>
              <p:cNvSpPr>
                <a:spLocks noEditPoints="1"/>
              </p:cNvSpPr>
              <p:nvPr/>
            </p:nvSpPr>
            <p:spPr bwMode="auto">
              <a:xfrm>
                <a:off x="-1646238" y="4676892"/>
                <a:ext cx="15875" cy="73025"/>
              </a:xfrm>
              <a:custGeom>
                <a:avLst/>
                <a:gdLst>
                  <a:gd name="T0" fmla="*/ 6 w 6"/>
                  <a:gd name="T1" fmla="*/ 3 h 28"/>
                  <a:gd name="T2" fmla="*/ 6 w 6"/>
                  <a:gd name="T3" fmla="*/ 5 h 28"/>
                  <a:gd name="T4" fmla="*/ 3 w 6"/>
                  <a:gd name="T5" fmla="*/ 5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7 h 28"/>
                  <a:gd name="T20" fmla="*/ 6 w 6"/>
                  <a:gd name="T21" fmla="*/ 27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7 h 28"/>
                  <a:gd name="T34" fmla="*/ 1 w 6"/>
                  <a:gd name="T35" fmla="*/ 27 h 28"/>
                  <a:gd name="T36" fmla="*/ 1 w 6"/>
                  <a:gd name="T37" fmla="*/ 9 h 28"/>
                  <a:gd name="T38" fmla="*/ 1 w 6"/>
                  <a:gd name="T39" fmla="*/ 9 h 28"/>
                  <a:gd name="T40" fmla="*/ 1 w 6"/>
                  <a:gd name="T41" fmla="*/ 8 h 28"/>
                  <a:gd name="T42" fmla="*/ 2 w 6"/>
                  <a:gd name="T43" fmla="*/ 8 h 28"/>
                  <a:gd name="T44" fmla="*/ 3 w 6"/>
                  <a:gd name="T45" fmla="*/ 8 h 28"/>
                  <a:gd name="T46" fmla="*/ 5 w 6"/>
                  <a:gd name="T47" fmla="*/ 8 h 28"/>
                  <a:gd name="T48" fmla="*/ 5 w 6"/>
                  <a:gd name="T49" fmla="*/ 8 h 28"/>
                  <a:gd name="T50" fmla="*/ 6 w 6"/>
                  <a:gd name="T51" fmla="*/ 9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4"/>
                      <a:pt x="6" y="5"/>
                    </a:cubicBezTo>
                    <a:cubicBezTo>
                      <a:pt x="5" y="5"/>
                      <a:pt x="5" y="5"/>
                      <a:pt x="3" y="5"/>
                    </a:cubicBezTo>
                    <a:cubicBezTo>
                      <a:pt x="2" y="5"/>
                      <a:pt x="2" y="5"/>
                      <a:pt x="1" y="5"/>
                    </a:cubicBezTo>
                    <a:cubicBezTo>
                      <a:pt x="1" y="4"/>
                      <a:pt x="0" y="4"/>
                      <a:pt x="0" y="3"/>
                    </a:cubicBezTo>
                    <a:cubicBezTo>
                      <a:pt x="0" y="2"/>
                      <a:pt x="1" y="1"/>
                      <a:pt x="1" y="1"/>
                    </a:cubicBezTo>
                    <a:cubicBezTo>
                      <a:pt x="2" y="0"/>
                      <a:pt x="2" y="0"/>
                      <a:pt x="3" y="0"/>
                    </a:cubicBezTo>
                    <a:cubicBezTo>
                      <a:pt x="5" y="0"/>
                      <a:pt x="5" y="0"/>
                      <a:pt x="6" y="1"/>
                    </a:cubicBezTo>
                    <a:cubicBezTo>
                      <a:pt x="6" y="1"/>
                      <a:pt x="6" y="2"/>
                      <a:pt x="6" y="3"/>
                    </a:cubicBezTo>
                    <a:close/>
                    <a:moveTo>
                      <a:pt x="6" y="27"/>
                    </a:moveTo>
                    <a:cubicBezTo>
                      <a:pt x="6" y="27"/>
                      <a:pt x="6" y="27"/>
                      <a:pt x="6" y="27"/>
                    </a:cubicBezTo>
                    <a:cubicBezTo>
                      <a:pt x="6" y="28"/>
                      <a:pt x="6" y="28"/>
                      <a:pt x="5" y="28"/>
                    </a:cubicBezTo>
                    <a:cubicBezTo>
                      <a:pt x="5" y="28"/>
                      <a:pt x="5" y="28"/>
                      <a:pt x="5" y="28"/>
                    </a:cubicBezTo>
                    <a:cubicBezTo>
                      <a:pt x="4" y="28"/>
                      <a:pt x="4" y="28"/>
                      <a:pt x="3" y="28"/>
                    </a:cubicBezTo>
                    <a:cubicBezTo>
                      <a:pt x="3" y="28"/>
                      <a:pt x="3" y="28"/>
                      <a:pt x="2" y="28"/>
                    </a:cubicBezTo>
                    <a:cubicBezTo>
                      <a:pt x="2" y="28"/>
                      <a:pt x="2" y="28"/>
                      <a:pt x="1" y="28"/>
                    </a:cubicBezTo>
                    <a:cubicBezTo>
                      <a:pt x="1" y="28"/>
                      <a:pt x="1" y="28"/>
                      <a:pt x="1" y="27"/>
                    </a:cubicBezTo>
                    <a:cubicBezTo>
                      <a:pt x="1" y="27"/>
                      <a:pt x="1" y="27"/>
                      <a:pt x="1" y="27"/>
                    </a:cubicBezTo>
                    <a:cubicBezTo>
                      <a:pt x="1" y="9"/>
                      <a:pt x="1" y="9"/>
                      <a:pt x="1" y="9"/>
                    </a:cubicBezTo>
                    <a:cubicBezTo>
                      <a:pt x="1" y="9"/>
                      <a:pt x="1" y="9"/>
                      <a:pt x="1" y="9"/>
                    </a:cubicBezTo>
                    <a:cubicBezTo>
                      <a:pt x="1" y="8"/>
                      <a:pt x="1" y="8"/>
                      <a:pt x="1" y="8"/>
                    </a:cubicBezTo>
                    <a:cubicBezTo>
                      <a:pt x="2" y="8"/>
                      <a:pt x="2" y="8"/>
                      <a:pt x="2" y="8"/>
                    </a:cubicBezTo>
                    <a:cubicBezTo>
                      <a:pt x="3" y="8"/>
                      <a:pt x="3" y="8"/>
                      <a:pt x="3" y="8"/>
                    </a:cubicBezTo>
                    <a:cubicBezTo>
                      <a:pt x="4" y="8"/>
                      <a:pt x="4" y="8"/>
                      <a:pt x="5" y="8"/>
                    </a:cubicBezTo>
                    <a:cubicBezTo>
                      <a:pt x="5" y="8"/>
                      <a:pt x="5" y="8"/>
                      <a:pt x="5" y="8"/>
                    </a:cubicBezTo>
                    <a:cubicBezTo>
                      <a:pt x="6" y="8"/>
                      <a:pt x="6" y="8"/>
                      <a:pt x="6" y="9"/>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3" name="Freeform 8965">
                <a:extLst>
                  <a:ext uri="{FF2B5EF4-FFF2-40B4-BE49-F238E27FC236}">
                    <a16:creationId xmlns:a16="http://schemas.microsoft.com/office/drawing/2014/main" id="{19DF788C-ED18-4EFA-AB5A-4D896C386D3F}"/>
                  </a:ext>
                </a:extLst>
              </p:cNvPr>
              <p:cNvSpPr>
                <a:spLocks/>
              </p:cNvSpPr>
              <p:nvPr/>
            </p:nvSpPr>
            <p:spPr bwMode="auto">
              <a:xfrm>
                <a:off x="-1617663" y="4673717"/>
                <a:ext cx="14288"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2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1 h 29"/>
                  <a:gd name="T24" fmla="*/ 2 w 5"/>
                  <a:gd name="T25" fmla="*/ 0 h 29"/>
                  <a:gd name="T26" fmla="*/ 3 w 5"/>
                  <a:gd name="T27" fmla="*/ 0 h 29"/>
                  <a:gd name="T28" fmla="*/ 4 w 5"/>
                  <a:gd name="T29" fmla="*/ 0 h 29"/>
                  <a:gd name="T30" fmla="*/ 5 w 5"/>
                  <a:gd name="T31" fmla="*/ 1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9"/>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0" y="29"/>
                      <a:pt x="0" y="28"/>
                    </a:cubicBezTo>
                    <a:cubicBezTo>
                      <a:pt x="0" y="28"/>
                      <a:pt x="0" y="28"/>
                      <a:pt x="0" y="28"/>
                    </a:cubicBezTo>
                    <a:cubicBezTo>
                      <a:pt x="0" y="1"/>
                      <a:pt x="0" y="1"/>
                      <a:pt x="0" y="1"/>
                    </a:cubicBezTo>
                    <a:cubicBezTo>
                      <a:pt x="0" y="1"/>
                      <a:pt x="0" y="1"/>
                      <a:pt x="0" y="1"/>
                    </a:cubicBezTo>
                    <a:cubicBezTo>
                      <a:pt x="0" y="1"/>
                      <a:pt x="1" y="1"/>
                      <a:pt x="1" y="1"/>
                    </a:cubicBezTo>
                    <a:cubicBezTo>
                      <a:pt x="1" y="0"/>
                      <a:pt x="1" y="0"/>
                      <a:pt x="2" y="0"/>
                    </a:cubicBezTo>
                    <a:cubicBezTo>
                      <a:pt x="2" y="0"/>
                      <a:pt x="2" y="0"/>
                      <a:pt x="3" y="0"/>
                    </a:cubicBezTo>
                    <a:cubicBezTo>
                      <a:pt x="3" y="0"/>
                      <a:pt x="4" y="0"/>
                      <a:pt x="4" y="0"/>
                    </a:cubicBezTo>
                    <a:cubicBezTo>
                      <a:pt x="4" y="0"/>
                      <a:pt x="5" y="0"/>
                      <a:pt x="5" y="1"/>
                    </a:cubicBezTo>
                    <a:cubicBezTo>
                      <a:pt x="5"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4" name="Freeform 8966">
                <a:extLst>
                  <a:ext uri="{FF2B5EF4-FFF2-40B4-BE49-F238E27FC236}">
                    <a16:creationId xmlns:a16="http://schemas.microsoft.com/office/drawing/2014/main" id="{FDBDC934-0AC8-43E8-9668-73F9CA9F5EA2}"/>
                  </a:ext>
                </a:extLst>
              </p:cNvPr>
              <p:cNvSpPr>
                <a:spLocks/>
              </p:cNvSpPr>
              <p:nvPr/>
            </p:nvSpPr>
            <p:spPr bwMode="auto">
              <a:xfrm>
                <a:off x="-1590675" y="4673717"/>
                <a:ext cx="15875" cy="76200"/>
              </a:xfrm>
              <a:custGeom>
                <a:avLst/>
                <a:gdLst>
                  <a:gd name="T0" fmla="*/ 6 w 6"/>
                  <a:gd name="T1" fmla="*/ 28 h 29"/>
                  <a:gd name="T2" fmla="*/ 5 w 6"/>
                  <a:gd name="T3" fmla="*/ 28 h 29"/>
                  <a:gd name="T4" fmla="*/ 5 w 6"/>
                  <a:gd name="T5" fmla="*/ 29 h 29"/>
                  <a:gd name="T6" fmla="*/ 4 w 6"/>
                  <a:gd name="T7" fmla="*/ 29 h 29"/>
                  <a:gd name="T8" fmla="*/ 3 w 6"/>
                  <a:gd name="T9" fmla="*/ 29 h 29"/>
                  <a:gd name="T10" fmla="*/ 2 w 6"/>
                  <a:gd name="T11" fmla="*/ 29 h 29"/>
                  <a:gd name="T12" fmla="*/ 1 w 6"/>
                  <a:gd name="T13" fmla="*/ 29 h 29"/>
                  <a:gd name="T14" fmla="*/ 1 w 6"/>
                  <a:gd name="T15" fmla="*/ 28 h 29"/>
                  <a:gd name="T16" fmla="*/ 0 w 6"/>
                  <a:gd name="T17" fmla="*/ 28 h 29"/>
                  <a:gd name="T18" fmla="*/ 0 w 6"/>
                  <a:gd name="T19" fmla="*/ 1 h 29"/>
                  <a:gd name="T20" fmla="*/ 1 w 6"/>
                  <a:gd name="T21" fmla="*/ 1 h 29"/>
                  <a:gd name="T22" fmla="*/ 1 w 6"/>
                  <a:gd name="T23" fmla="*/ 1 h 29"/>
                  <a:gd name="T24" fmla="*/ 2 w 6"/>
                  <a:gd name="T25" fmla="*/ 0 h 29"/>
                  <a:gd name="T26" fmla="*/ 3 w 6"/>
                  <a:gd name="T27" fmla="*/ 0 h 29"/>
                  <a:gd name="T28" fmla="*/ 4 w 6"/>
                  <a:gd name="T29" fmla="*/ 0 h 29"/>
                  <a:gd name="T30" fmla="*/ 5 w 6"/>
                  <a:gd name="T31" fmla="*/ 1 h 29"/>
                  <a:gd name="T32" fmla="*/ 5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5" y="28"/>
                    </a:cubicBezTo>
                    <a:cubicBezTo>
                      <a:pt x="5" y="29"/>
                      <a:pt x="5" y="29"/>
                      <a:pt x="5" y="29"/>
                    </a:cubicBezTo>
                    <a:cubicBezTo>
                      <a:pt x="5" y="29"/>
                      <a:pt x="5" y="29"/>
                      <a:pt x="4" y="29"/>
                    </a:cubicBezTo>
                    <a:cubicBezTo>
                      <a:pt x="4" y="29"/>
                      <a:pt x="4" y="29"/>
                      <a:pt x="3" y="29"/>
                    </a:cubicBezTo>
                    <a:cubicBezTo>
                      <a:pt x="3" y="29"/>
                      <a:pt x="2" y="29"/>
                      <a:pt x="2" y="29"/>
                    </a:cubicBezTo>
                    <a:cubicBezTo>
                      <a:pt x="1" y="29"/>
                      <a:pt x="1" y="29"/>
                      <a:pt x="1" y="29"/>
                    </a:cubicBezTo>
                    <a:cubicBezTo>
                      <a:pt x="1" y="29"/>
                      <a:pt x="1" y="29"/>
                      <a:pt x="1" y="28"/>
                    </a:cubicBezTo>
                    <a:cubicBezTo>
                      <a:pt x="1" y="28"/>
                      <a:pt x="0" y="28"/>
                      <a:pt x="0" y="28"/>
                    </a:cubicBezTo>
                    <a:cubicBezTo>
                      <a:pt x="0" y="1"/>
                      <a:pt x="0" y="1"/>
                      <a:pt x="0" y="1"/>
                    </a:cubicBezTo>
                    <a:cubicBezTo>
                      <a:pt x="0" y="1"/>
                      <a:pt x="1" y="1"/>
                      <a:pt x="1" y="1"/>
                    </a:cubicBezTo>
                    <a:cubicBezTo>
                      <a:pt x="1" y="1"/>
                      <a:pt x="1" y="1"/>
                      <a:pt x="1" y="1"/>
                    </a:cubicBezTo>
                    <a:cubicBezTo>
                      <a:pt x="1" y="0"/>
                      <a:pt x="1" y="0"/>
                      <a:pt x="2" y="0"/>
                    </a:cubicBezTo>
                    <a:cubicBezTo>
                      <a:pt x="2" y="0"/>
                      <a:pt x="3" y="0"/>
                      <a:pt x="3" y="0"/>
                    </a:cubicBezTo>
                    <a:cubicBezTo>
                      <a:pt x="4" y="0"/>
                      <a:pt x="4" y="0"/>
                      <a:pt x="4" y="0"/>
                    </a:cubicBezTo>
                    <a:cubicBezTo>
                      <a:pt x="5" y="0"/>
                      <a:pt x="5" y="0"/>
                      <a:pt x="5" y="1"/>
                    </a:cubicBezTo>
                    <a:cubicBezTo>
                      <a:pt x="5" y="1"/>
                      <a:pt x="5" y="1"/>
                      <a:pt x="5" y="1"/>
                    </a:cubicBezTo>
                    <a:cubicBezTo>
                      <a:pt x="6" y="1"/>
                      <a:pt x="6" y="1"/>
                      <a:pt x="6" y="1"/>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55" name="Freeform 8967">
                <a:extLst>
                  <a:ext uri="{FF2B5EF4-FFF2-40B4-BE49-F238E27FC236}">
                    <a16:creationId xmlns:a16="http://schemas.microsoft.com/office/drawing/2014/main" id="{B6FBE551-B6D1-4092-8810-8DFEB0A72335}"/>
                  </a:ext>
                </a:extLst>
              </p:cNvPr>
              <p:cNvSpPr>
                <a:spLocks noEditPoints="1"/>
              </p:cNvSpPr>
              <p:nvPr/>
            </p:nvSpPr>
            <p:spPr bwMode="auto">
              <a:xfrm>
                <a:off x="-1563688" y="4697530"/>
                <a:ext cx="47625"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2 w 18"/>
                  <a:gd name="T17" fmla="*/ 16 h 20"/>
                  <a:gd name="T18" fmla="*/ 14 w 18"/>
                  <a:gd name="T19" fmla="*/ 16 h 20"/>
                  <a:gd name="T20" fmla="*/ 15 w 18"/>
                  <a:gd name="T21" fmla="*/ 15 h 20"/>
                  <a:gd name="T22" fmla="*/ 16 w 18"/>
                  <a:gd name="T23" fmla="*/ 15 h 20"/>
                  <a:gd name="T24" fmla="*/ 16 w 18"/>
                  <a:gd name="T25" fmla="*/ 15 h 20"/>
                  <a:gd name="T26" fmla="*/ 17 w 18"/>
                  <a:gd name="T27" fmla="*/ 15 h 20"/>
                  <a:gd name="T28" fmla="*/ 17 w 18"/>
                  <a:gd name="T29" fmla="*/ 16 h 20"/>
                  <a:gd name="T30" fmla="*/ 17 w 18"/>
                  <a:gd name="T31" fmla="*/ 17 h 20"/>
                  <a:gd name="T32" fmla="*/ 17 w 18"/>
                  <a:gd name="T33" fmla="*/ 18 h 20"/>
                  <a:gd name="T34" fmla="*/ 17 w 18"/>
                  <a:gd name="T35" fmla="*/ 18 h 20"/>
                  <a:gd name="T36" fmla="*/ 17 w 18"/>
                  <a:gd name="T37" fmla="*/ 18 h 20"/>
                  <a:gd name="T38" fmla="*/ 16 w 18"/>
                  <a:gd name="T39" fmla="*/ 19 h 20"/>
                  <a:gd name="T40" fmla="*/ 16 w 18"/>
                  <a:gd name="T41" fmla="*/ 19 h 20"/>
                  <a:gd name="T42" fmla="*/ 14 w 18"/>
                  <a:gd name="T43" fmla="*/ 20 h 20"/>
                  <a:gd name="T44" fmla="*/ 12 w 18"/>
                  <a:gd name="T45" fmla="*/ 20 h 20"/>
                  <a:gd name="T46" fmla="*/ 9 w 18"/>
                  <a:gd name="T47" fmla="*/ 20 h 20"/>
                  <a:gd name="T48" fmla="*/ 5 w 18"/>
                  <a:gd name="T49" fmla="*/ 20 h 20"/>
                  <a:gd name="T50" fmla="*/ 2 w 18"/>
                  <a:gd name="T51" fmla="*/ 18 h 20"/>
                  <a:gd name="T52" fmla="*/ 0 w 18"/>
                  <a:gd name="T53" fmla="*/ 15 h 20"/>
                  <a:gd name="T54" fmla="*/ 0 w 18"/>
                  <a:gd name="T55" fmla="*/ 10 h 20"/>
                  <a:gd name="T56" fmla="*/ 0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3 w 18"/>
                  <a:gd name="T73" fmla="*/ 8 h 20"/>
                  <a:gd name="T74" fmla="*/ 12 w 18"/>
                  <a:gd name="T75" fmla="*/ 5 h 20"/>
                  <a:gd name="T76" fmla="*/ 9 w 18"/>
                  <a:gd name="T77" fmla="*/ 3 h 20"/>
                  <a:gd name="T78" fmla="*/ 7 w 18"/>
                  <a:gd name="T79" fmla="*/ 4 h 20"/>
                  <a:gd name="T80" fmla="*/ 6 w 18"/>
                  <a:gd name="T81" fmla="*/ 5 h 20"/>
                  <a:gd name="T82" fmla="*/ 5 w 18"/>
                  <a:gd name="T83" fmla="*/ 6 h 20"/>
                  <a:gd name="T84" fmla="*/ 5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7" y="11"/>
                      <a:pt x="17" y="11"/>
                    </a:cubicBezTo>
                    <a:cubicBezTo>
                      <a:pt x="17" y="11"/>
                      <a:pt x="17" y="11"/>
                      <a:pt x="16" y="11"/>
                    </a:cubicBezTo>
                    <a:cubicBezTo>
                      <a:pt x="5" y="11"/>
                      <a:pt x="5" y="11"/>
                      <a:pt x="5" y="11"/>
                    </a:cubicBezTo>
                    <a:cubicBezTo>
                      <a:pt x="5" y="12"/>
                      <a:pt x="5" y="13"/>
                      <a:pt x="5" y="13"/>
                    </a:cubicBezTo>
                    <a:cubicBezTo>
                      <a:pt x="5" y="14"/>
                      <a:pt x="6" y="15"/>
                      <a:pt x="6" y="15"/>
                    </a:cubicBezTo>
                    <a:cubicBezTo>
                      <a:pt x="6" y="15"/>
                      <a:pt x="7" y="16"/>
                      <a:pt x="8" y="16"/>
                    </a:cubicBezTo>
                    <a:cubicBezTo>
                      <a:pt x="8" y="16"/>
                      <a:pt x="9" y="16"/>
                      <a:pt x="10" y="16"/>
                    </a:cubicBezTo>
                    <a:cubicBezTo>
                      <a:pt x="11" y="16"/>
                      <a:pt x="12" y="16"/>
                      <a:pt x="12" y="16"/>
                    </a:cubicBezTo>
                    <a:cubicBezTo>
                      <a:pt x="13" y="16"/>
                      <a:pt x="14" y="16"/>
                      <a:pt x="14" y="16"/>
                    </a:cubicBezTo>
                    <a:cubicBezTo>
                      <a:pt x="15" y="16"/>
                      <a:pt x="15" y="15"/>
                      <a:pt x="15" y="15"/>
                    </a:cubicBezTo>
                    <a:cubicBezTo>
                      <a:pt x="16" y="15"/>
                      <a:pt x="16" y="15"/>
                      <a:pt x="16" y="15"/>
                    </a:cubicBezTo>
                    <a:cubicBezTo>
                      <a:pt x="16" y="15"/>
                      <a:pt x="16" y="15"/>
                      <a:pt x="16" y="15"/>
                    </a:cubicBezTo>
                    <a:cubicBezTo>
                      <a:pt x="16" y="15"/>
                      <a:pt x="17" y="15"/>
                      <a:pt x="17" y="15"/>
                    </a:cubicBezTo>
                    <a:cubicBezTo>
                      <a:pt x="17" y="16"/>
                      <a:pt x="17" y="16"/>
                      <a:pt x="17" y="16"/>
                    </a:cubicBezTo>
                    <a:cubicBezTo>
                      <a:pt x="17" y="16"/>
                      <a:pt x="17" y="16"/>
                      <a:pt x="17" y="17"/>
                    </a:cubicBezTo>
                    <a:cubicBezTo>
                      <a:pt x="17" y="17"/>
                      <a:pt x="17" y="17"/>
                      <a:pt x="17" y="18"/>
                    </a:cubicBezTo>
                    <a:cubicBezTo>
                      <a:pt x="17" y="18"/>
                      <a:pt x="17" y="18"/>
                      <a:pt x="17" y="18"/>
                    </a:cubicBezTo>
                    <a:cubicBezTo>
                      <a:pt x="17" y="18"/>
                      <a:pt x="17" y="18"/>
                      <a:pt x="17" y="18"/>
                    </a:cubicBezTo>
                    <a:cubicBezTo>
                      <a:pt x="16" y="19"/>
                      <a:pt x="16" y="19"/>
                      <a:pt x="16" y="19"/>
                    </a:cubicBezTo>
                    <a:cubicBezTo>
                      <a:pt x="16" y="19"/>
                      <a:pt x="16" y="19"/>
                      <a:pt x="16" y="19"/>
                    </a:cubicBezTo>
                    <a:cubicBezTo>
                      <a:pt x="15" y="19"/>
                      <a:pt x="15" y="20"/>
                      <a:pt x="14" y="20"/>
                    </a:cubicBezTo>
                    <a:cubicBezTo>
                      <a:pt x="13" y="20"/>
                      <a:pt x="13" y="20"/>
                      <a:pt x="12" y="20"/>
                    </a:cubicBezTo>
                    <a:cubicBezTo>
                      <a:pt x="11" y="20"/>
                      <a:pt x="10"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4"/>
                      <a:pt x="1" y="3"/>
                      <a:pt x="2" y="2"/>
                    </a:cubicBezTo>
                    <a:cubicBezTo>
                      <a:pt x="3" y="2"/>
                      <a:pt x="4" y="1"/>
                      <a:pt x="5" y="0"/>
                    </a:cubicBezTo>
                    <a:cubicBezTo>
                      <a:pt x="6" y="0"/>
                      <a:pt x="8" y="0"/>
                      <a:pt x="9" y="0"/>
                    </a:cubicBezTo>
                    <a:cubicBezTo>
                      <a:pt x="11" y="0"/>
                      <a:pt x="12" y="0"/>
                      <a:pt x="13" y="0"/>
                    </a:cubicBezTo>
                    <a:cubicBezTo>
                      <a:pt x="14" y="1"/>
                      <a:pt x="15" y="1"/>
                      <a:pt x="16" y="2"/>
                    </a:cubicBezTo>
                    <a:cubicBezTo>
                      <a:pt x="16" y="3"/>
                      <a:pt x="17" y="4"/>
                      <a:pt x="17" y="5"/>
                    </a:cubicBezTo>
                    <a:cubicBezTo>
                      <a:pt x="17" y="6"/>
                      <a:pt x="18" y="7"/>
                      <a:pt x="18" y="9"/>
                    </a:cubicBezTo>
                    <a:close/>
                    <a:moveTo>
                      <a:pt x="13" y="8"/>
                    </a:moveTo>
                    <a:cubicBezTo>
                      <a:pt x="13" y="7"/>
                      <a:pt x="12" y="5"/>
                      <a:pt x="12" y="5"/>
                    </a:cubicBezTo>
                    <a:cubicBezTo>
                      <a:pt x="11" y="4"/>
                      <a:pt x="10" y="3"/>
                      <a:pt x="9" y="3"/>
                    </a:cubicBezTo>
                    <a:cubicBezTo>
                      <a:pt x="8" y="3"/>
                      <a:pt x="8" y="3"/>
                      <a:pt x="7" y="4"/>
                    </a:cubicBezTo>
                    <a:cubicBezTo>
                      <a:pt x="7" y="4"/>
                      <a:pt x="6" y="4"/>
                      <a:pt x="6" y="5"/>
                    </a:cubicBezTo>
                    <a:cubicBezTo>
                      <a:pt x="6" y="5"/>
                      <a:pt x="5" y="6"/>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8" name="Group 9607">
              <a:extLst>
                <a:ext uri="{FF2B5EF4-FFF2-40B4-BE49-F238E27FC236}">
                  <a16:creationId xmlns:a16="http://schemas.microsoft.com/office/drawing/2014/main" id="{ADDFC14E-A99F-40B5-A824-278C91D1A251}"/>
                </a:ext>
              </a:extLst>
            </p:cNvPr>
            <p:cNvGrpSpPr/>
            <p:nvPr/>
          </p:nvGrpSpPr>
          <p:grpSpPr>
            <a:xfrm>
              <a:off x="2964376" y="5143036"/>
              <a:ext cx="199847" cy="61925"/>
              <a:chOff x="-619125" y="4797542"/>
              <a:chExt cx="225425" cy="69851"/>
            </a:xfrm>
          </p:grpSpPr>
          <p:sp>
            <p:nvSpPr>
              <p:cNvPr id="8756" name="Freeform 8968">
                <a:extLst>
                  <a:ext uri="{FF2B5EF4-FFF2-40B4-BE49-F238E27FC236}">
                    <a16:creationId xmlns:a16="http://schemas.microsoft.com/office/drawing/2014/main" id="{32D86CAD-AFD8-44AE-9EC6-9DB479AE952B}"/>
                  </a:ext>
                </a:extLst>
              </p:cNvPr>
              <p:cNvSpPr>
                <a:spLocks/>
              </p:cNvSpPr>
              <p:nvPr/>
            </p:nvSpPr>
            <p:spPr bwMode="auto">
              <a:xfrm>
                <a:off x="-619125" y="4797542"/>
                <a:ext cx="46038" cy="69850"/>
              </a:xfrm>
              <a:custGeom>
                <a:avLst/>
                <a:gdLst>
                  <a:gd name="T0" fmla="*/ 17 w 17"/>
                  <a:gd name="T1" fmla="*/ 19 h 27"/>
                  <a:gd name="T2" fmla="*/ 16 w 17"/>
                  <a:gd name="T3" fmla="*/ 22 h 27"/>
                  <a:gd name="T4" fmla="*/ 14 w 17"/>
                  <a:gd name="T5" fmla="*/ 25 h 27"/>
                  <a:gd name="T6" fmla="*/ 11 w 17"/>
                  <a:gd name="T7" fmla="*/ 26 h 27"/>
                  <a:gd name="T8" fmla="*/ 7 w 17"/>
                  <a:gd name="T9" fmla="*/ 27 h 27"/>
                  <a:gd name="T10" fmla="*/ 5 w 17"/>
                  <a:gd name="T11" fmla="*/ 27 h 27"/>
                  <a:gd name="T12" fmla="*/ 2 w 17"/>
                  <a:gd name="T13" fmla="*/ 26 h 27"/>
                  <a:gd name="T14" fmla="*/ 1 w 17"/>
                  <a:gd name="T15" fmla="*/ 26 h 27"/>
                  <a:gd name="T16" fmla="*/ 0 w 17"/>
                  <a:gd name="T17" fmla="*/ 25 h 27"/>
                  <a:gd name="T18" fmla="*/ 0 w 17"/>
                  <a:gd name="T19" fmla="*/ 25 h 27"/>
                  <a:gd name="T20" fmla="*/ 0 w 17"/>
                  <a:gd name="T21" fmla="*/ 23 h 27"/>
                  <a:gd name="T22" fmla="*/ 0 w 17"/>
                  <a:gd name="T23" fmla="*/ 22 h 27"/>
                  <a:gd name="T24" fmla="*/ 0 w 17"/>
                  <a:gd name="T25" fmla="*/ 22 h 27"/>
                  <a:gd name="T26" fmla="*/ 0 w 17"/>
                  <a:gd name="T27" fmla="*/ 21 h 27"/>
                  <a:gd name="T28" fmla="*/ 0 w 17"/>
                  <a:gd name="T29" fmla="*/ 21 h 27"/>
                  <a:gd name="T30" fmla="*/ 1 w 17"/>
                  <a:gd name="T31" fmla="*/ 21 h 27"/>
                  <a:gd name="T32" fmla="*/ 2 w 17"/>
                  <a:gd name="T33" fmla="*/ 22 h 27"/>
                  <a:gd name="T34" fmla="*/ 4 w 17"/>
                  <a:gd name="T35" fmla="*/ 23 h 27"/>
                  <a:gd name="T36" fmla="*/ 7 w 17"/>
                  <a:gd name="T37" fmla="*/ 23 h 27"/>
                  <a:gd name="T38" fmla="*/ 9 w 17"/>
                  <a:gd name="T39" fmla="*/ 23 h 27"/>
                  <a:gd name="T40" fmla="*/ 10 w 17"/>
                  <a:gd name="T41" fmla="*/ 22 h 27"/>
                  <a:gd name="T42" fmla="*/ 11 w 17"/>
                  <a:gd name="T43" fmla="*/ 21 h 27"/>
                  <a:gd name="T44" fmla="*/ 11 w 17"/>
                  <a:gd name="T45" fmla="*/ 19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0 w 17"/>
                  <a:gd name="T59" fmla="*/ 10 h 27"/>
                  <a:gd name="T60" fmla="*/ 0 w 17"/>
                  <a:gd name="T61" fmla="*/ 7 h 27"/>
                  <a:gd name="T62" fmla="*/ 1 w 17"/>
                  <a:gd name="T63" fmla="*/ 4 h 27"/>
                  <a:gd name="T64" fmla="*/ 3 w 17"/>
                  <a:gd name="T65" fmla="*/ 2 h 27"/>
                  <a:gd name="T66" fmla="*/ 5 w 17"/>
                  <a:gd name="T67" fmla="*/ 0 h 27"/>
                  <a:gd name="T68" fmla="*/ 9 w 17"/>
                  <a:gd name="T69" fmla="*/ 0 h 27"/>
                  <a:gd name="T70" fmla="*/ 11 w 17"/>
                  <a:gd name="T71" fmla="*/ 0 h 27"/>
                  <a:gd name="T72" fmla="*/ 13 w 17"/>
                  <a:gd name="T73" fmla="*/ 1 h 27"/>
                  <a:gd name="T74" fmla="*/ 14 w 17"/>
                  <a:gd name="T75" fmla="*/ 1 h 27"/>
                  <a:gd name="T76" fmla="*/ 15 w 17"/>
                  <a:gd name="T77" fmla="*/ 2 h 27"/>
                  <a:gd name="T78" fmla="*/ 15 w 17"/>
                  <a:gd name="T79" fmla="*/ 2 h 27"/>
                  <a:gd name="T80" fmla="*/ 15 w 17"/>
                  <a:gd name="T81" fmla="*/ 2 h 27"/>
                  <a:gd name="T82" fmla="*/ 15 w 17"/>
                  <a:gd name="T83" fmla="*/ 3 h 27"/>
                  <a:gd name="T84" fmla="*/ 15 w 17"/>
                  <a:gd name="T85" fmla="*/ 4 h 27"/>
                  <a:gd name="T86" fmla="*/ 15 w 17"/>
                  <a:gd name="T87" fmla="*/ 5 h 27"/>
                  <a:gd name="T88" fmla="*/ 15 w 17"/>
                  <a:gd name="T89" fmla="*/ 5 h 27"/>
                  <a:gd name="T90" fmla="*/ 15 w 17"/>
                  <a:gd name="T91" fmla="*/ 6 h 27"/>
                  <a:gd name="T92" fmla="*/ 15 w 17"/>
                  <a:gd name="T93" fmla="*/ 6 h 27"/>
                  <a:gd name="T94" fmla="*/ 14 w 17"/>
                  <a:gd name="T95" fmla="*/ 5 h 27"/>
                  <a:gd name="T96" fmla="*/ 13 w 17"/>
                  <a:gd name="T97" fmla="*/ 5 h 27"/>
                  <a:gd name="T98" fmla="*/ 11 w 17"/>
                  <a:gd name="T99" fmla="*/ 4 h 27"/>
                  <a:gd name="T100" fmla="*/ 9 w 17"/>
                  <a:gd name="T101" fmla="*/ 4 h 27"/>
                  <a:gd name="T102" fmla="*/ 7 w 17"/>
                  <a:gd name="T103" fmla="*/ 4 h 27"/>
                  <a:gd name="T104" fmla="*/ 6 w 17"/>
                  <a:gd name="T105" fmla="*/ 5 h 27"/>
                  <a:gd name="T106" fmla="*/ 6 w 17"/>
                  <a:gd name="T107" fmla="*/ 6 h 27"/>
                  <a:gd name="T108" fmla="*/ 5 w 17"/>
                  <a:gd name="T109" fmla="*/ 7 h 27"/>
                  <a:gd name="T110" fmla="*/ 6 w 17"/>
                  <a:gd name="T111" fmla="*/ 8 h 27"/>
                  <a:gd name="T112" fmla="*/ 7 w 17"/>
                  <a:gd name="T113" fmla="*/ 10 h 27"/>
                  <a:gd name="T114" fmla="*/ 9 w 17"/>
                  <a:gd name="T115" fmla="*/ 10 h 27"/>
                  <a:gd name="T116" fmla="*/ 11 w 17"/>
                  <a:gd name="T117" fmla="*/ 11 h 27"/>
                  <a:gd name="T118" fmla="*/ 13 w 17"/>
                  <a:gd name="T119" fmla="*/ 12 h 27"/>
                  <a:gd name="T120" fmla="*/ 15 w 17"/>
                  <a:gd name="T121" fmla="*/ 14 h 27"/>
                  <a:gd name="T122" fmla="*/ 16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1"/>
                      <a:pt x="16" y="22"/>
                    </a:cubicBezTo>
                    <a:cubicBezTo>
                      <a:pt x="16" y="23"/>
                      <a:pt x="15" y="24"/>
                      <a:pt x="14" y="25"/>
                    </a:cubicBezTo>
                    <a:cubicBezTo>
                      <a:pt x="13" y="25"/>
                      <a:pt x="12" y="26"/>
                      <a:pt x="11" y="26"/>
                    </a:cubicBezTo>
                    <a:cubicBezTo>
                      <a:pt x="10" y="27"/>
                      <a:pt x="8" y="27"/>
                      <a:pt x="7" y="27"/>
                    </a:cubicBezTo>
                    <a:cubicBezTo>
                      <a:pt x="6" y="27"/>
                      <a:pt x="5" y="27"/>
                      <a:pt x="5" y="27"/>
                    </a:cubicBezTo>
                    <a:cubicBezTo>
                      <a:pt x="4" y="27"/>
                      <a:pt x="3" y="26"/>
                      <a:pt x="2" y="26"/>
                    </a:cubicBezTo>
                    <a:cubicBezTo>
                      <a:pt x="2" y="26"/>
                      <a:pt x="1" y="26"/>
                      <a:pt x="1" y="26"/>
                    </a:cubicBezTo>
                    <a:cubicBezTo>
                      <a:pt x="0" y="26"/>
                      <a:pt x="0" y="25"/>
                      <a:pt x="0" y="25"/>
                    </a:cubicBezTo>
                    <a:cubicBezTo>
                      <a:pt x="0" y="25"/>
                      <a:pt x="0" y="25"/>
                      <a:pt x="0" y="25"/>
                    </a:cubicBezTo>
                    <a:cubicBezTo>
                      <a:pt x="0" y="24"/>
                      <a:pt x="0" y="24"/>
                      <a:pt x="0" y="23"/>
                    </a:cubicBezTo>
                    <a:cubicBezTo>
                      <a:pt x="0" y="23"/>
                      <a:pt x="0" y="22"/>
                      <a:pt x="0" y="22"/>
                    </a:cubicBezTo>
                    <a:cubicBezTo>
                      <a:pt x="0" y="22"/>
                      <a:pt x="0" y="22"/>
                      <a:pt x="0" y="22"/>
                    </a:cubicBezTo>
                    <a:cubicBezTo>
                      <a:pt x="0" y="21"/>
                      <a:pt x="0" y="21"/>
                      <a:pt x="0" y="21"/>
                    </a:cubicBezTo>
                    <a:cubicBezTo>
                      <a:pt x="0" y="21"/>
                      <a:pt x="0" y="21"/>
                      <a:pt x="0" y="21"/>
                    </a:cubicBezTo>
                    <a:cubicBezTo>
                      <a:pt x="1" y="21"/>
                      <a:pt x="1" y="21"/>
                      <a:pt x="1" y="21"/>
                    </a:cubicBezTo>
                    <a:cubicBezTo>
                      <a:pt x="1" y="22"/>
                      <a:pt x="2" y="22"/>
                      <a:pt x="2" y="22"/>
                    </a:cubicBezTo>
                    <a:cubicBezTo>
                      <a:pt x="3" y="22"/>
                      <a:pt x="4" y="23"/>
                      <a:pt x="4" y="23"/>
                    </a:cubicBezTo>
                    <a:cubicBezTo>
                      <a:pt x="5" y="23"/>
                      <a:pt x="6" y="23"/>
                      <a:pt x="7" y="23"/>
                    </a:cubicBezTo>
                    <a:cubicBezTo>
                      <a:pt x="8" y="23"/>
                      <a:pt x="8" y="23"/>
                      <a:pt x="9" y="23"/>
                    </a:cubicBezTo>
                    <a:cubicBezTo>
                      <a:pt x="9" y="23"/>
                      <a:pt x="10" y="22"/>
                      <a:pt x="10" y="22"/>
                    </a:cubicBezTo>
                    <a:cubicBezTo>
                      <a:pt x="11" y="22"/>
                      <a:pt x="11" y="21"/>
                      <a:pt x="11" y="21"/>
                    </a:cubicBezTo>
                    <a:cubicBezTo>
                      <a:pt x="11" y="20"/>
                      <a:pt x="11" y="20"/>
                      <a:pt x="11" y="19"/>
                    </a:cubicBezTo>
                    <a:cubicBezTo>
                      <a:pt x="11" y="19"/>
                      <a:pt x="11" y="18"/>
                      <a:pt x="11" y="18"/>
                    </a:cubicBezTo>
                    <a:cubicBezTo>
                      <a:pt x="11" y="17"/>
                      <a:pt x="10" y="17"/>
                      <a:pt x="10" y="17"/>
                    </a:cubicBezTo>
                    <a:cubicBezTo>
                      <a:pt x="9" y="16"/>
                      <a:pt x="8" y="16"/>
                      <a:pt x="8" y="16"/>
                    </a:cubicBezTo>
                    <a:cubicBezTo>
                      <a:pt x="7" y="15"/>
                      <a:pt x="6" y="15"/>
                      <a:pt x="6" y="15"/>
                    </a:cubicBezTo>
                    <a:cubicBezTo>
                      <a:pt x="5" y="15"/>
                      <a:pt x="4" y="14"/>
                      <a:pt x="4" y="14"/>
                    </a:cubicBezTo>
                    <a:cubicBezTo>
                      <a:pt x="3" y="13"/>
                      <a:pt x="2" y="13"/>
                      <a:pt x="2" y="12"/>
                    </a:cubicBezTo>
                    <a:cubicBezTo>
                      <a:pt x="1" y="12"/>
                      <a:pt x="1" y="11"/>
                      <a:pt x="0" y="10"/>
                    </a:cubicBezTo>
                    <a:cubicBezTo>
                      <a:pt x="0" y="10"/>
                      <a:pt x="0" y="9"/>
                      <a:pt x="0" y="7"/>
                    </a:cubicBezTo>
                    <a:cubicBezTo>
                      <a:pt x="0" y="6"/>
                      <a:pt x="0" y="5"/>
                      <a:pt x="1" y="4"/>
                    </a:cubicBezTo>
                    <a:cubicBezTo>
                      <a:pt x="1" y="3"/>
                      <a:pt x="2" y="2"/>
                      <a:pt x="3" y="2"/>
                    </a:cubicBezTo>
                    <a:cubicBezTo>
                      <a:pt x="3" y="1"/>
                      <a:pt x="4" y="1"/>
                      <a:pt x="5" y="0"/>
                    </a:cubicBezTo>
                    <a:cubicBezTo>
                      <a:pt x="7" y="0"/>
                      <a:pt x="8" y="0"/>
                      <a:pt x="9" y="0"/>
                    </a:cubicBezTo>
                    <a:cubicBezTo>
                      <a:pt x="10" y="0"/>
                      <a:pt x="10" y="0"/>
                      <a:pt x="11" y="0"/>
                    </a:cubicBezTo>
                    <a:cubicBezTo>
                      <a:pt x="11" y="0"/>
                      <a:pt x="12" y="0"/>
                      <a:pt x="13" y="1"/>
                    </a:cubicBezTo>
                    <a:cubicBezTo>
                      <a:pt x="13" y="1"/>
                      <a:pt x="14" y="1"/>
                      <a:pt x="14" y="1"/>
                    </a:cubicBezTo>
                    <a:cubicBezTo>
                      <a:pt x="15" y="1"/>
                      <a:pt x="15" y="2"/>
                      <a:pt x="15" y="2"/>
                    </a:cubicBezTo>
                    <a:cubicBezTo>
                      <a:pt x="15" y="2"/>
                      <a:pt x="15" y="2"/>
                      <a:pt x="15" y="2"/>
                    </a:cubicBezTo>
                    <a:cubicBezTo>
                      <a:pt x="15" y="2"/>
                      <a:pt x="15" y="2"/>
                      <a:pt x="15" y="2"/>
                    </a:cubicBezTo>
                    <a:cubicBezTo>
                      <a:pt x="15" y="3"/>
                      <a:pt x="15" y="3"/>
                      <a:pt x="15" y="3"/>
                    </a:cubicBezTo>
                    <a:cubicBezTo>
                      <a:pt x="15" y="3"/>
                      <a:pt x="15" y="3"/>
                      <a:pt x="15" y="4"/>
                    </a:cubicBezTo>
                    <a:cubicBezTo>
                      <a:pt x="15" y="4"/>
                      <a:pt x="15" y="4"/>
                      <a:pt x="15" y="5"/>
                    </a:cubicBezTo>
                    <a:cubicBezTo>
                      <a:pt x="15" y="5"/>
                      <a:pt x="15" y="5"/>
                      <a:pt x="15" y="5"/>
                    </a:cubicBezTo>
                    <a:cubicBezTo>
                      <a:pt x="15" y="5"/>
                      <a:pt x="15" y="6"/>
                      <a:pt x="15" y="6"/>
                    </a:cubicBezTo>
                    <a:cubicBezTo>
                      <a:pt x="15" y="6"/>
                      <a:pt x="15" y="6"/>
                      <a:pt x="15" y="6"/>
                    </a:cubicBezTo>
                    <a:cubicBezTo>
                      <a:pt x="15" y="6"/>
                      <a:pt x="14" y="6"/>
                      <a:pt x="14" y="5"/>
                    </a:cubicBezTo>
                    <a:cubicBezTo>
                      <a:pt x="14" y="5"/>
                      <a:pt x="13" y="5"/>
                      <a:pt x="13" y="5"/>
                    </a:cubicBezTo>
                    <a:cubicBezTo>
                      <a:pt x="12" y="5"/>
                      <a:pt x="12" y="4"/>
                      <a:pt x="11" y="4"/>
                    </a:cubicBezTo>
                    <a:cubicBezTo>
                      <a:pt x="10" y="4"/>
                      <a:pt x="10" y="4"/>
                      <a:pt x="9" y="4"/>
                    </a:cubicBezTo>
                    <a:cubicBezTo>
                      <a:pt x="8" y="4"/>
                      <a:pt x="8" y="4"/>
                      <a:pt x="7" y="4"/>
                    </a:cubicBezTo>
                    <a:cubicBezTo>
                      <a:pt x="7" y="4"/>
                      <a:pt x="7" y="4"/>
                      <a:pt x="6" y="5"/>
                    </a:cubicBezTo>
                    <a:cubicBezTo>
                      <a:pt x="6" y="5"/>
                      <a:pt x="6" y="5"/>
                      <a:pt x="6" y="6"/>
                    </a:cubicBezTo>
                    <a:cubicBezTo>
                      <a:pt x="6" y="6"/>
                      <a:pt x="5" y="6"/>
                      <a:pt x="5" y="7"/>
                    </a:cubicBezTo>
                    <a:cubicBezTo>
                      <a:pt x="5" y="7"/>
                      <a:pt x="6" y="8"/>
                      <a:pt x="6" y="8"/>
                    </a:cubicBezTo>
                    <a:cubicBezTo>
                      <a:pt x="6" y="9"/>
                      <a:pt x="7" y="9"/>
                      <a:pt x="7" y="10"/>
                    </a:cubicBezTo>
                    <a:cubicBezTo>
                      <a:pt x="8" y="10"/>
                      <a:pt x="8" y="10"/>
                      <a:pt x="9" y="10"/>
                    </a:cubicBezTo>
                    <a:cubicBezTo>
                      <a:pt x="10" y="11"/>
                      <a:pt x="11" y="11"/>
                      <a:pt x="11" y="11"/>
                    </a:cubicBezTo>
                    <a:cubicBezTo>
                      <a:pt x="12" y="12"/>
                      <a:pt x="13" y="12"/>
                      <a:pt x="13" y="12"/>
                    </a:cubicBezTo>
                    <a:cubicBezTo>
                      <a:pt x="14" y="13"/>
                      <a:pt x="15" y="13"/>
                      <a:pt x="15" y="14"/>
                    </a:cubicBezTo>
                    <a:cubicBezTo>
                      <a:pt x="16" y="14"/>
                      <a:pt x="16" y="15"/>
                      <a:pt x="16" y="16"/>
                    </a:cubicBezTo>
                    <a:cubicBezTo>
                      <a:pt x="17" y="17"/>
                      <a:pt x="17" y="18"/>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57" name="Freeform 8969">
                <a:extLst>
                  <a:ext uri="{FF2B5EF4-FFF2-40B4-BE49-F238E27FC236}">
                    <a16:creationId xmlns:a16="http://schemas.microsoft.com/office/drawing/2014/main" id="{1B0E7B81-0FD2-4BEC-A7A4-41075BCA4C05}"/>
                  </a:ext>
                </a:extLst>
              </p:cNvPr>
              <p:cNvSpPr>
                <a:spLocks/>
              </p:cNvSpPr>
              <p:nvPr/>
            </p:nvSpPr>
            <p:spPr bwMode="auto">
              <a:xfrm>
                <a:off x="-565150" y="4818180"/>
                <a:ext cx="39688" cy="49213"/>
              </a:xfrm>
              <a:custGeom>
                <a:avLst/>
                <a:gdLst>
                  <a:gd name="T0" fmla="*/ 15 w 15"/>
                  <a:gd name="T1" fmla="*/ 15 h 19"/>
                  <a:gd name="T2" fmla="*/ 15 w 15"/>
                  <a:gd name="T3" fmla="*/ 16 h 19"/>
                  <a:gd name="T4" fmla="*/ 14 w 15"/>
                  <a:gd name="T5" fmla="*/ 16 h 19"/>
                  <a:gd name="T6" fmla="*/ 14 w 15"/>
                  <a:gd name="T7" fmla="*/ 17 h 19"/>
                  <a:gd name="T8" fmla="*/ 14 w 15"/>
                  <a:gd name="T9" fmla="*/ 17 h 19"/>
                  <a:gd name="T10" fmla="*/ 13 w 15"/>
                  <a:gd name="T11" fmla="*/ 18 h 19"/>
                  <a:gd name="T12" fmla="*/ 12 w 15"/>
                  <a:gd name="T13" fmla="*/ 18 h 19"/>
                  <a:gd name="T14" fmla="*/ 10 w 15"/>
                  <a:gd name="T15" fmla="*/ 19 h 19"/>
                  <a:gd name="T16" fmla="*/ 8 w 15"/>
                  <a:gd name="T17" fmla="*/ 19 h 19"/>
                  <a:gd name="T18" fmla="*/ 5 w 15"/>
                  <a:gd name="T19" fmla="*/ 18 h 19"/>
                  <a:gd name="T20" fmla="*/ 2 w 15"/>
                  <a:gd name="T21" fmla="*/ 16 h 19"/>
                  <a:gd name="T22" fmla="*/ 0 w 15"/>
                  <a:gd name="T23" fmla="*/ 14 h 19"/>
                  <a:gd name="T24" fmla="*/ 0 w 15"/>
                  <a:gd name="T25" fmla="*/ 10 h 19"/>
                  <a:gd name="T26" fmla="*/ 0 w 15"/>
                  <a:gd name="T27" fmla="*/ 5 h 19"/>
                  <a:gd name="T28" fmla="*/ 2 w 15"/>
                  <a:gd name="T29" fmla="*/ 2 h 19"/>
                  <a:gd name="T30" fmla="*/ 5 w 15"/>
                  <a:gd name="T31" fmla="*/ 0 h 19"/>
                  <a:gd name="T32" fmla="*/ 9 w 15"/>
                  <a:gd name="T33" fmla="*/ 0 h 19"/>
                  <a:gd name="T34" fmla="*/ 10 w 15"/>
                  <a:gd name="T35" fmla="*/ 0 h 19"/>
                  <a:gd name="T36" fmla="*/ 12 w 15"/>
                  <a:gd name="T37" fmla="*/ 0 h 19"/>
                  <a:gd name="T38" fmla="*/ 13 w 15"/>
                  <a:gd name="T39" fmla="*/ 1 h 19"/>
                  <a:gd name="T40" fmla="*/ 14 w 15"/>
                  <a:gd name="T41" fmla="*/ 1 h 19"/>
                  <a:gd name="T42" fmla="*/ 14 w 15"/>
                  <a:gd name="T43" fmla="*/ 2 h 19"/>
                  <a:gd name="T44" fmla="*/ 14 w 15"/>
                  <a:gd name="T45" fmla="*/ 2 h 19"/>
                  <a:gd name="T46" fmla="*/ 14 w 15"/>
                  <a:gd name="T47" fmla="*/ 3 h 19"/>
                  <a:gd name="T48" fmla="*/ 14 w 15"/>
                  <a:gd name="T49" fmla="*/ 3 h 19"/>
                  <a:gd name="T50" fmla="*/ 14 w 15"/>
                  <a:gd name="T51" fmla="*/ 5 h 19"/>
                  <a:gd name="T52" fmla="*/ 14 w 15"/>
                  <a:gd name="T53" fmla="*/ 5 h 19"/>
                  <a:gd name="T54" fmla="*/ 13 w 15"/>
                  <a:gd name="T55" fmla="*/ 5 h 19"/>
                  <a:gd name="T56" fmla="*/ 12 w 15"/>
                  <a:gd name="T57" fmla="*/ 4 h 19"/>
                  <a:gd name="T58" fmla="*/ 11 w 15"/>
                  <a:gd name="T59" fmla="*/ 4 h 19"/>
                  <a:gd name="T60" fmla="*/ 9 w 15"/>
                  <a:gd name="T61" fmla="*/ 4 h 19"/>
                  <a:gd name="T62" fmla="*/ 6 w 15"/>
                  <a:gd name="T63" fmla="*/ 5 h 19"/>
                  <a:gd name="T64" fmla="*/ 5 w 15"/>
                  <a:gd name="T65" fmla="*/ 9 h 19"/>
                  <a:gd name="T66" fmla="*/ 5 w 15"/>
                  <a:gd name="T67" fmla="*/ 12 h 19"/>
                  <a:gd name="T68" fmla="*/ 6 w 15"/>
                  <a:gd name="T69" fmla="*/ 14 h 19"/>
                  <a:gd name="T70" fmla="*/ 7 w 15"/>
                  <a:gd name="T71" fmla="*/ 15 h 19"/>
                  <a:gd name="T72" fmla="*/ 9 w 15"/>
                  <a:gd name="T73" fmla="*/ 15 h 19"/>
                  <a:gd name="T74" fmla="*/ 11 w 15"/>
                  <a:gd name="T75" fmla="*/ 15 h 19"/>
                  <a:gd name="T76" fmla="*/ 12 w 15"/>
                  <a:gd name="T77" fmla="*/ 14 h 19"/>
                  <a:gd name="T78" fmla="*/ 13 w 15"/>
                  <a:gd name="T79" fmla="*/ 13 h 19"/>
                  <a:gd name="T80" fmla="*/ 14 w 15"/>
                  <a:gd name="T81" fmla="*/ 13 h 19"/>
                  <a:gd name="T82" fmla="*/ 14 w 15"/>
                  <a:gd name="T83" fmla="*/ 13 h 19"/>
                  <a:gd name="T84" fmla="*/ 14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5"/>
                      <a:pt x="15" y="16"/>
                      <a:pt x="15" y="16"/>
                    </a:cubicBezTo>
                    <a:cubicBezTo>
                      <a:pt x="15" y="16"/>
                      <a:pt x="14" y="16"/>
                      <a:pt x="14" y="16"/>
                    </a:cubicBezTo>
                    <a:cubicBezTo>
                      <a:pt x="14" y="17"/>
                      <a:pt x="14" y="17"/>
                      <a:pt x="14" y="17"/>
                    </a:cubicBezTo>
                    <a:cubicBezTo>
                      <a:pt x="14" y="17"/>
                      <a:pt x="14" y="17"/>
                      <a:pt x="14" y="17"/>
                    </a:cubicBezTo>
                    <a:cubicBezTo>
                      <a:pt x="14" y="17"/>
                      <a:pt x="14" y="18"/>
                      <a:pt x="13" y="18"/>
                    </a:cubicBezTo>
                    <a:cubicBezTo>
                      <a:pt x="13" y="18"/>
                      <a:pt x="12" y="18"/>
                      <a:pt x="12" y="18"/>
                    </a:cubicBezTo>
                    <a:cubicBezTo>
                      <a:pt x="11" y="18"/>
                      <a:pt x="11" y="19"/>
                      <a:pt x="10" y="19"/>
                    </a:cubicBezTo>
                    <a:cubicBezTo>
                      <a:pt x="10" y="19"/>
                      <a:pt x="9" y="19"/>
                      <a:pt x="8" y="19"/>
                    </a:cubicBezTo>
                    <a:cubicBezTo>
                      <a:pt x="7" y="19"/>
                      <a:pt x="6" y="19"/>
                      <a:pt x="5" y="18"/>
                    </a:cubicBezTo>
                    <a:cubicBezTo>
                      <a:pt x="3" y="18"/>
                      <a:pt x="3" y="17"/>
                      <a:pt x="2" y="16"/>
                    </a:cubicBezTo>
                    <a:cubicBezTo>
                      <a:pt x="1" y="16"/>
                      <a:pt x="0" y="15"/>
                      <a:pt x="0" y="14"/>
                    </a:cubicBezTo>
                    <a:cubicBezTo>
                      <a:pt x="0" y="12"/>
                      <a:pt x="0" y="11"/>
                      <a:pt x="0" y="10"/>
                    </a:cubicBezTo>
                    <a:cubicBezTo>
                      <a:pt x="0" y="8"/>
                      <a:pt x="0" y="6"/>
                      <a:pt x="0" y="5"/>
                    </a:cubicBezTo>
                    <a:cubicBezTo>
                      <a:pt x="1" y="4"/>
                      <a:pt x="1" y="3"/>
                      <a:pt x="2" y="2"/>
                    </a:cubicBezTo>
                    <a:cubicBezTo>
                      <a:pt x="3" y="1"/>
                      <a:pt x="4" y="1"/>
                      <a:pt x="5" y="0"/>
                    </a:cubicBezTo>
                    <a:cubicBezTo>
                      <a:pt x="6" y="0"/>
                      <a:pt x="7" y="0"/>
                      <a:pt x="9" y="0"/>
                    </a:cubicBezTo>
                    <a:cubicBezTo>
                      <a:pt x="9" y="0"/>
                      <a:pt x="10" y="0"/>
                      <a:pt x="10" y="0"/>
                    </a:cubicBezTo>
                    <a:cubicBezTo>
                      <a:pt x="11" y="0"/>
                      <a:pt x="11" y="0"/>
                      <a:pt x="12" y="0"/>
                    </a:cubicBezTo>
                    <a:cubicBezTo>
                      <a:pt x="12" y="0"/>
                      <a:pt x="13" y="1"/>
                      <a:pt x="13" y="1"/>
                    </a:cubicBezTo>
                    <a:cubicBezTo>
                      <a:pt x="13" y="1"/>
                      <a:pt x="14" y="1"/>
                      <a:pt x="14" y="1"/>
                    </a:cubicBezTo>
                    <a:cubicBezTo>
                      <a:pt x="14" y="2"/>
                      <a:pt x="14" y="2"/>
                      <a:pt x="14" y="2"/>
                    </a:cubicBezTo>
                    <a:cubicBezTo>
                      <a:pt x="14" y="2"/>
                      <a:pt x="14" y="2"/>
                      <a:pt x="14" y="2"/>
                    </a:cubicBezTo>
                    <a:cubicBezTo>
                      <a:pt x="14" y="2"/>
                      <a:pt x="14" y="2"/>
                      <a:pt x="14" y="3"/>
                    </a:cubicBezTo>
                    <a:cubicBezTo>
                      <a:pt x="14" y="3"/>
                      <a:pt x="14" y="3"/>
                      <a:pt x="14" y="3"/>
                    </a:cubicBezTo>
                    <a:cubicBezTo>
                      <a:pt x="14" y="4"/>
                      <a:pt x="14" y="5"/>
                      <a:pt x="14" y="5"/>
                    </a:cubicBezTo>
                    <a:cubicBezTo>
                      <a:pt x="14" y="5"/>
                      <a:pt x="14" y="5"/>
                      <a:pt x="14" y="5"/>
                    </a:cubicBezTo>
                    <a:cubicBezTo>
                      <a:pt x="14" y="5"/>
                      <a:pt x="13" y="5"/>
                      <a:pt x="13" y="5"/>
                    </a:cubicBezTo>
                    <a:cubicBezTo>
                      <a:pt x="13" y="5"/>
                      <a:pt x="12" y="5"/>
                      <a:pt x="12" y="4"/>
                    </a:cubicBezTo>
                    <a:cubicBezTo>
                      <a:pt x="12" y="4"/>
                      <a:pt x="11" y="4"/>
                      <a:pt x="11" y="4"/>
                    </a:cubicBezTo>
                    <a:cubicBezTo>
                      <a:pt x="10" y="4"/>
                      <a:pt x="10" y="4"/>
                      <a:pt x="9" y="4"/>
                    </a:cubicBezTo>
                    <a:cubicBezTo>
                      <a:pt x="8" y="4"/>
                      <a:pt x="7" y="4"/>
                      <a:pt x="6" y="5"/>
                    </a:cubicBezTo>
                    <a:cubicBezTo>
                      <a:pt x="5" y="6"/>
                      <a:pt x="5" y="7"/>
                      <a:pt x="5" y="9"/>
                    </a:cubicBezTo>
                    <a:cubicBezTo>
                      <a:pt x="5" y="10"/>
                      <a:pt x="5" y="11"/>
                      <a:pt x="5" y="12"/>
                    </a:cubicBezTo>
                    <a:cubicBezTo>
                      <a:pt x="5" y="13"/>
                      <a:pt x="6" y="13"/>
                      <a:pt x="6" y="14"/>
                    </a:cubicBezTo>
                    <a:cubicBezTo>
                      <a:pt x="6" y="14"/>
                      <a:pt x="7" y="14"/>
                      <a:pt x="7" y="15"/>
                    </a:cubicBezTo>
                    <a:cubicBezTo>
                      <a:pt x="8" y="15"/>
                      <a:pt x="8" y="15"/>
                      <a:pt x="9" y="15"/>
                    </a:cubicBezTo>
                    <a:cubicBezTo>
                      <a:pt x="10" y="15"/>
                      <a:pt x="10" y="15"/>
                      <a:pt x="11" y="15"/>
                    </a:cubicBezTo>
                    <a:cubicBezTo>
                      <a:pt x="11" y="15"/>
                      <a:pt x="12" y="14"/>
                      <a:pt x="12" y="14"/>
                    </a:cubicBezTo>
                    <a:cubicBezTo>
                      <a:pt x="13" y="14"/>
                      <a:pt x="13" y="14"/>
                      <a:pt x="13" y="13"/>
                    </a:cubicBezTo>
                    <a:cubicBezTo>
                      <a:pt x="14" y="13"/>
                      <a:pt x="14" y="13"/>
                      <a:pt x="14" y="13"/>
                    </a:cubicBezTo>
                    <a:cubicBezTo>
                      <a:pt x="14" y="13"/>
                      <a:pt x="14" y="13"/>
                      <a:pt x="14" y="13"/>
                    </a:cubicBezTo>
                    <a:cubicBezTo>
                      <a:pt x="14" y="13"/>
                      <a:pt x="14" y="13"/>
                      <a:pt x="14" y="14"/>
                    </a:cubicBezTo>
                    <a:cubicBezTo>
                      <a:pt x="14" y="14"/>
                      <a:pt x="14" y="14"/>
                      <a:pt x="15" y="14"/>
                    </a:cubicBezTo>
                    <a:cubicBezTo>
                      <a:pt x="15" y="14"/>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8" name="Freeform 8971">
                <a:extLst>
                  <a:ext uri="{FF2B5EF4-FFF2-40B4-BE49-F238E27FC236}">
                    <a16:creationId xmlns:a16="http://schemas.microsoft.com/office/drawing/2014/main" id="{EBE4ED17-CE59-45FB-B566-A77646128EA0}"/>
                  </a:ext>
                </a:extLst>
              </p:cNvPr>
              <p:cNvSpPr>
                <a:spLocks/>
              </p:cNvSpPr>
              <p:nvPr/>
            </p:nvSpPr>
            <p:spPr bwMode="auto">
              <a:xfrm>
                <a:off x="-506412" y="4829292"/>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5 h 11"/>
                  <a:gd name="T18" fmla="*/ 0 w 9"/>
                  <a:gd name="T19" fmla="*/ 8 h 11"/>
                  <a:gd name="T20" fmla="*/ 1 w 9"/>
                  <a:gd name="T21" fmla="*/ 9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4"/>
                      <a:pt x="9" y="4"/>
                      <a:pt x="9" y="3"/>
                    </a:cubicBezTo>
                    <a:cubicBezTo>
                      <a:pt x="9" y="2"/>
                      <a:pt x="9" y="2"/>
                      <a:pt x="8" y="1"/>
                    </a:cubicBezTo>
                    <a:cubicBezTo>
                      <a:pt x="8" y="1"/>
                      <a:pt x="7" y="0"/>
                      <a:pt x="7" y="0"/>
                    </a:cubicBezTo>
                    <a:cubicBezTo>
                      <a:pt x="6" y="0"/>
                      <a:pt x="6" y="0"/>
                      <a:pt x="5" y="0"/>
                    </a:cubicBezTo>
                    <a:cubicBezTo>
                      <a:pt x="4" y="0"/>
                      <a:pt x="3" y="0"/>
                      <a:pt x="3" y="0"/>
                    </a:cubicBezTo>
                    <a:cubicBezTo>
                      <a:pt x="2" y="0"/>
                      <a:pt x="2" y="1"/>
                      <a:pt x="1" y="1"/>
                    </a:cubicBezTo>
                    <a:cubicBezTo>
                      <a:pt x="1" y="2"/>
                      <a:pt x="1" y="2"/>
                      <a:pt x="0" y="3"/>
                    </a:cubicBezTo>
                    <a:cubicBezTo>
                      <a:pt x="0" y="4"/>
                      <a:pt x="0" y="4"/>
                      <a:pt x="0" y="5"/>
                    </a:cubicBezTo>
                    <a:cubicBezTo>
                      <a:pt x="0" y="6"/>
                      <a:pt x="0" y="7"/>
                      <a:pt x="0" y="8"/>
                    </a:cubicBezTo>
                    <a:cubicBezTo>
                      <a:pt x="1" y="8"/>
                      <a:pt x="1" y="9"/>
                      <a:pt x="1" y="9"/>
                    </a:cubicBezTo>
                    <a:cubicBezTo>
                      <a:pt x="2" y="10"/>
                      <a:pt x="2" y="10"/>
                      <a:pt x="3" y="11"/>
                    </a:cubicBezTo>
                    <a:cubicBezTo>
                      <a:pt x="3" y="11"/>
                      <a:pt x="4" y="11"/>
                      <a:pt x="5" y="11"/>
                    </a:cubicBezTo>
                    <a:cubicBezTo>
                      <a:pt x="5" y="11"/>
                      <a:pt x="6" y="11"/>
                      <a:pt x="7" y="11"/>
                    </a:cubicBezTo>
                    <a:cubicBezTo>
                      <a:pt x="7" y="10"/>
                      <a:pt x="8" y="10"/>
                      <a:pt x="8" y="10"/>
                    </a:cubicBezTo>
                    <a:cubicBezTo>
                      <a:pt x="9" y="9"/>
                      <a:pt x="9" y="8"/>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9" name="Freeform 8972">
                <a:extLst>
                  <a:ext uri="{FF2B5EF4-FFF2-40B4-BE49-F238E27FC236}">
                    <a16:creationId xmlns:a16="http://schemas.microsoft.com/office/drawing/2014/main" id="{575833FF-7CDA-41F1-AEB8-0FB2F2A4116C}"/>
                  </a:ext>
                </a:extLst>
              </p:cNvPr>
              <p:cNvSpPr>
                <a:spLocks/>
              </p:cNvSpPr>
              <p:nvPr/>
            </p:nvSpPr>
            <p:spPr bwMode="auto">
              <a:xfrm>
                <a:off x="-519112" y="4818180"/>
                <a:ext cx="52388" cy="49213"/>
              </a:xfrm>
              <a:custGeom>
                <a:avLst/>
                <a:gdLst>
                  <a:gd name="T0" fmla="*/ 20 w 20"/>
                  <a:gd name="T1" fmla="*/ 9 h 19"/>
                  <a:gd name="T2" fmla="*/ 19 w 20"/>
                  <a:gd name="T3" fmla="*/ 13 h 19"/>
                  <a:gd name="T4" fmla="*/ 17 w 20"/>
                  <a:gd name="T5" fmla="*/ 16 h 19"/>
                  <a:gd name="T6" fmla="*/ 14 w 20"/>
                  <a:gd name="T7" fmla="*/ 18 h 19"/>
                  <a:gd name="T8" fmla="*/ 9 w 20"/>
                  <a:gd name="T9" fmla="*/ 19 h 19"/>
                  <a:gd name="T10" fmla="*/ 5 w 20"/>
                  <a:gd name="T11" fmla="*/ 18 h 19"/>
                  <a:gd name="T12" fmla="*/ 2 w 20"/>
                  <a:gd name="T13" fmla="*/ 16 h 19"/>
                  <a:gd name="T14" fmla="*/ 0 w 20"/>
                  <a:gd name="T15" fmla="*/ 13 h 19"/>
                  <a:gd name="T16" fmla="*/ 0 w 20"/>
                  <a:gd name="T17" fmla="*/ 9 h 19"/>
                  <a:gd name="T18" fmla="*/ 0 w 20"/>
                  <a:gd name="T19" fmla="*/ 5 h 19"/>
                  <a:gd name="T20" fmla="*/ 2 w 20"/>
                  <a:gd name="T21" fmla="*/ 2 h 19"/>
                  <a:gd name="T22" fmla="*/ 6 w 20"/>
                  <a:gd name="T23" fmla="*/ 0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9" y="19"/>
                    </a:cubicBezTo>
                    <a:cubicBezTo>
                      <a:pt x="8" y="19"/>
                      <a:pt x="6" y="19"/>
                      <a:pt x="5" y="18"/>
                    </a:cubicBezTo>
                    <a:cubicBezTo>
                      <a:pt x="4" y="18"/>
                      <a:pt x="3" y="17"/>
                      <a:pt x="2" y="16"/>
                    </a:cubicBezTo>
                    <a:cubicBezTo>
                      <a:pt x="1" y="16"/>
                      <a:pt x="1" y="15"/>
                      <a:pt x="0" y="13"/>
                    </a:cubicBezTo>
                    <a:cubicBezTo>
                      <a:pt x="0" y="12"/>
                      <a:pt x="0" y="11"/>
                      <a:pt x="0" y="9"/>
                    </a:cubicBezTo>
                    <a:cubicBezTo>
                      <a:pt x="0" y="8"/>
                      <a:pt x="0" y="7"/>
                      <a:pt x="0" y="5"/>
                    </a:cubicBezTo>
                    <a:cubicBezTo>
                      <a:pt x="1" y="4"/>
                      <a:pt x="2" y="3"/>
                      <a:pt x="2" y="2"/>
                    </a:cubicBezTo>
                    <a:cubicBezTo>
                      <a:pt x="3" y="2"/>
                      <a:pt x="4" y="1"/>
                      <a:pt x="6" y="0"/>
                    </a:cubicBezTo>
                    <a:cubicBezTo>
                      <a:pt x="7" y="0"/>
                      <a:pt x="8" y="0"/>
                      <a:pt x="10" y="0"/>
                    </a:cubicBezTo>
                    <a:cubicBezTo>
                      <a:pt x="12" y="0"/>
                      <a:pt x="13" y="0"/>
                      <a:pt x="14" y="0"/>
                    </a:cubicBezTo>
                    <a:cubicBezTo>
                      <a:pt x="15" y="1"/>
                      <a:pt x="16" y="1"/>
                      <a:pt x="17" y="2"/>
                    </a:cubicBezTo>
                    <a:cubicBezTo>
                      <a:pt x="18" y="3"/>
                      <a:pt x="19" y="4"/>
                      <a:pt x="19" y="5"/>
                    </a:cubicBezTo>
                    <a:cubicBezTo>
                      <a:pt x="19"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0" name="Freeform 8973">
                <a:extLst>
                  <a:ext uri="{FF2B5EF4-FFF2-40B4-BE49-F238E27FC236}">
                    <a16:creationId xmlns:a16="http://schemas.microsoft.com/office/drawing/2014/main" id="{2472205D-5961-47F6-82E9-A0E9BED6E3DE}"/>
                  </a:ext>
                </a:extLst>
              </p:cNvPr>
              <p:cNvSpPr>
                <a:spLocks/>
              </p:cNvSpPr>
              <p:nvPr/>
            </p:nvSpPr>
            <p:spPr bwMode="auto">
              <a:xfrm>
                <a:off x="-463550" y="4797542"/>
                <a:ext cx="69850" cy="69850"/>
              </a:xfrm>
              <a:custGeom>
                <a:avLst/>
                <a:gdLst>
                  <a:gd name="T0" fmla="*/ 26 w 26"/>
                  <a:gd name="T1" fmla="*/ 26 h 27"/>
                  <a:gd name="T2" fmla="*/ 25 w 26"/>
                  <a:gd name="T3" fmla="*/ 26 h 27"/>
                  <a:gd name="T4" fmla="*/ 24 w 26"/>
                  <a:gd name="T5" fmla="*/ 27 h 27"/>
                  <a:gd name="T6" fmla="*/ 20 w 26"/>
                  <a:gd name="T7" fmla="*/ 27 h 27"/>
                  <a:gd name="T8" fmla="*/ 17 w 26"/>
                  <a:gd name="T9" fmla="*/ 23 h 27"/>
                  <a:gd name="T10" fmla="*/ 17 w 26"/>
                  <a:gd name="T11" fmla="*/ 12 h 27"/>
                  <a:gd name="T12" fmla="*/ 9 w 26"/>
                  <a:gd name="T13" fmla="*/ 20 h 27"/>
                  <a:gd name="T14" fmla="*/ 11 w 26"/>
                  <a:gd name="T15" fmla="*/ 23 h 27"/>
                  <a:gd name="T16" fmla="*/ 12 w 26"/>
                  <a:gd name="T17" fmla="*/ 23 h 27"/>
                  <a:gd name="T18" fmla="*/ 13 w 26"/>
                  <a:gd name="T19" fmla="*/ 23 h 27"/>
                  <a:gd name="T20" fmla="*/ 13 w 26"/>
                  <a:gd name="T21" fmla="*/ 23 h 27"/>
                  <a:gd name="T22" fmla="*/ 13 w 26"/>
                  <a:gd name="T23" fmla="*/ 24 h 27"/>
                  <a:gd name="T24" fmla="*/ 13 w 26"/>
                  <a:gd name="T25" fmla="*/ 26 h 27"/>
                  <a:gd name="T26" fmla="*/ 13 w 26"/>
                  <a:gd name="T27" fmla="*/ 26 h 27"/>
                  <a:gd name="T28" fmla="*/ 12 w 26"/>
                  <a:gd name="T29" fmla="*/ 27 h 27"/>
                  <a:gd name="T30" fmla="*/ 9 w 26"/>
                  <a:gd name="T31" fmla="*/ 27 h 27"/>
                  <a:gd name="T32" fmla="*/ 5 w 26"/>
                  <a:gd name="T33" fmla="*/ 25 h 27"/>
                  <a:gd name="T34" fmla="*/ 3 w 26"/>
                  <a:gd name="T35" fmla="*/ 21 h 27"/>
                  <a:gd name="T36" fmla="*/ 1 w 26"/>
                  <a:gd name="T37" fmla="*/ 12 h 27"/>
                  <a:gd name="T38" fmla="*/ 0 w 26"/>
                  <a:gd name="T39" fmla="*/ 10 h 27"/>
                  <a:gd name="T40" fmla="*/ 1 w 26"/>
                  <a:gd name="T41" fmla="*/ 8 h 27"/>
                  <a:gd name="T42" fmla="*/ 1 w 26"/>
                  <a:gd name="T43" fmla="*/ 8 h 27"/>
                  <a:gd name="T44" fmla="*/ 3 w 26"/>
                  <a:gd name="T45" fmla="*/ 3 h 27"/>
                  <a:gd name="T46" fmla="*/ 4 w 26"/>
                  <a:gd name="T47" fmla="*/ 2 h 27"/>
                  <a:gd name="T48" fmla="*/ 6 w 26"/>
                  <a:gd name="T49" fmla="*/ 2 h 27"/>
                  <a:gd name="T50" fmla="*/ 8 w 26"/>
                  <a:gd name="T51" fmla="*/ 2 h 27"/>
                  <a:gd name="T52" fmla="*/ 9 w 26"/>
                  <a:gd name="T53" fmla="*/ 3 h 27"/>
                  <a:gd name="T54" fmla="*/ 17 w 26"/>
                  <a:gd name="T55" fmla="*/ 8 h 27"/>
                  <a:gd name="T56" fmla="*/ 17 w 26"/>
                  <a:gd name="T57" fmla="*/ 1 h 27"/>
                  <a:gd name="T58" fmla="*/ 18 w 26"/>
                  <a:gd name="T59" fmla="*/ 0 h 27"/>
                  <a:gd name="T60" fmla="*/ 20 w 26"/>
                  <a:gd name="T61" fmla="*/ 0 h 27"/>
                  <a:gd name="T62" fmla="*/ 22 w 26"/>
                  <a:gd name="T63" fmla="*/ 1 h 27"/>
                  <a:gd name="T64" fmla="*/ 22 w 26"/>
                  <a:gd name="T65" fmla="*/ 8 h 27"/>
                  <a:gd name="T66" fmla="*/ 26 w 26"/>
                  <a:gd name="T67" fmla="*/ 8 h 27"/>
                  <a:gd name="T68" fmla="*/ 26 w 26"/>
                  <a:gd name="T69" fmla="*/ 9 h 27"/>
                  <a:gd name="T70" fmla="*/ 26 w 26"/>
                  <a:gd name="T71" fmla="*/ 11 h 27"/>
                  <a:gd name="T72" fmla="*/ 22 w 26"/>
                  <a:gd name="T73" fmla="*/ 12 h 27"/>
                  <a:gd name="T74" fmla="*/ 22 w 26"/>
                  <a:gd name="T75" fmla="*/ 22 h 27"/>
                  <a:gd name="T76" fmla="*/ 25 w 26"/>
                  <a:gd name="T77" fmla="*/ 23 h 27"/>
                  <a:gd name="T78" fmla="*/ 26 w 26"/>
                  <a:gd name="T79" fmla="*/ 23 h 27"/>
                  <a:gd name="T80" fmla="*/ 26 w 26"/>
                  <a:gd name="T81" fmla="*/ 23 h 27"/>
                  <a:gd name="T82" fmla="*/ 26 w 26"/>
                  <a:gd name="T83"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7">
                    <a:moveTo>
                      <a:pt x="26" y="24"/>
                    </a:moveTo>
                    <a:cubicBezTo>
                      <a:pt x="26" y="25"/>
                      <a:pt x="26" y="25"/>
                      <a:pt x="26" y="26"/>
                    </a:cubicBezTo>
                    <a:cubicBezTo>
                      <a:pt x="26" y="26"/>
                      <a:pt x="26" y="26"/>
                      <a:pt x="26" y="26"/>
                    </a:cubicBezTo>
                    <a:cubicBezTo>
                      <a:pt x="26" y="26"/>
                      <a:pt x="26" y="26"/>
                      <a:pt x="25" y="26"/>
                    </a:cubicBezTo>
                    <a:cubicBezTo>
                      <a:pt x="25" y="27"/>
                      <a:pt x="25" y="27"/>
                      <a:pt x="25" y="27"/>
                    </a:cubicBezTo>
                    <a:cubicBezTo>
                      <a:pt x="24" y="27"/>
                      <a:pt x="24" y="27"/>
                      <a:pt x="24" y="27"/>
                    </a:cubicBezTo>
                    <a:cubicBezTo>
                      <a:pt x="23" y="27"/>
                      <a:pt x="23" y="27"/>
                      <a:pt x="22" y="27"/>
                    </a:cubicBezTo>
                    <a:cubicBezTo>
                      <a:pt x="21" y="27"/>
                      <a:pt x="21" y="27"/>
                      <a:pt x="20" y="27"/>
                    </a:cubicBezTo>
                    <a:cubicBezTo>
                      <a:pt x="19" y="26"/>
                      <a:pt x="18" y="26"/>
                      <a:pt x="18" y="25"/>
                    </a:cubicBezTo>
                    <a:cubicBezTo>
                      <a:pt x="17" y="25"/>
                      <a:pt x="17" y="24"/>
                      <a:pt x="17" y="23"/>
                    </a:cubicBezTo>
                    <a:cubicBezTo>
                      <a:pt x="17" y="23"/>
                      <a:pt x="16" y="22"/>
                      <a:pt x="16" y="21"/>
                    </a:cubicBezTo>
                    <a:cubicBezTo>
                      <a:pt x="17" y="12"/>
                      <a:pt x="17" y="12"/>
                      <a:pt x="17" y="12"/>
                    </a:cubicBezTo>
                    <a:cubicBezTo>
                      <a:pt x="9" y="12"/>
                      <a:pt x="9" y="12"/>
                      <a:pt x="9" y="12"/>
                    </a:cubicBezTo>
                    <a:cubicBezTo>
                      <a:pt x="9" y="20"/>
                      <a:pt x="9" y="20"/>
                      <a:pt x="9" y="20"/>
                    </a:cubicBezTo>
                    <a:cubicBezTo>
                      <a:pt x="9" y="21"/>
                      <a:pt x="9" y="22"/>
                      <a:pt x="9" y="22"/>
                    </a:cubicBezTo>
                    <a:cubicBezTo>
                      <a:pt x="9" y="23"/>
                      <a:pt x="10" y="23"/>
                      <a:pt x="11" y="23"/>
                    </a:cubicBezTo>
                    <a:cubicBezTo>
                      <a:pt x="11" y="23"/>
                      <a:pt x="11" y="23"/>
                      <a:pt x="11" y="23"/>
                    </a:cubicBezTo>
                    <a:cubicBezTo>
                      <a:pt x="12" y="23"/>
                      <a:pt x="12" y="23"/>
                      <a:pt x="12" y="23"/>
                    </a:cubicBezTo>
                    <a:cubicBezTo>
                      <a:pt x="12" y="23"/>
                      <a:pt x="12" y="23"/>
                      <a:pt x="12" y="23"/>
                    </a:cubicBezTo>
                    <a:cubicBezTo>
                      <a:pt x="13" y="23"/>
                      <a:pt x="13" y="23"/>
                      <a:pt x="13" y="23"/>
                    </a:cubicBezTo>
                    <a:cubicBezTo>
                      <a:pt x="13" y="23"/>
                      <a:pt x="13" y="23"/>
                      <a:pt x="13" y="23"/>
                    </a:cubicBezTo>
                    <a:cubicBezTo>
                      <a:pt x="13" y="23"/>
                      <a:pt x="13" y="23"/>
                      <a:pt x="13" y="23"/>
                    </a:cubicBezTo>
                    <a:cubicBezTo>
                      <a:pt x="13" y="23"/>
                      <a:pt x="13" y="23"/>
                      <a:pt x="13" y="23"/>
                    </a:cubicBezTo>
                    <a:cubicBezTo>
                      <a:pt x="13" y="24"/>
                      <a:pt x="13" y="24"/>
                      <a:pt x="13" y="24"/>
                    </a:cubicBezTo>
                    <a:cubicBezTo>
                      <a:pt x="13" y="25"/>
                      <a:pt x="13" y="25"/>
                      <a:pt x="13" y="25"/>
                    </a:cubicBezTo>
                    <a:cubicBezTo>
                      <a:pt x="13" y="25"/>
                      <a:pt x="13" y="25"/>
                      <a:pt x="13" y="26"/>
                    </a:cubicBezTo>
                    <a:cubicBezTo>
                      <a:pt x="13" y="26"/>
                      <a:pt x="13" y="26"/>
                      <a:pt x="13" y="26"/>
                    </a:cubicBezTo>
                    <a:cubicBezTo>
                      <a:pt x="13" y="26"/>
                      <a:pt x="13" y="26"/>
                      <a:pt x="13" y="26"/>
                    </a:cubicBezTo>
                    <a:cubicBezTo>
                      <a:pt x="13" y="26"/>
                      <a:pt x="13" y="26"/>
                      <a:pt x="12" y="26"/>
                    </a:cubicBezTo>
                    <a:cubicBezTo>
                      <a:pt x="12" y="27"/>
                      <a:pt x="12" y="27"/>
                      <a:pt x="12" y="27"/>
                    </a:cubicBezTo>
                    <a:cubicBezTo>
                      <a:pt x="11" y="27"/>
                      <a:pt x="11" y="27"/>
                      <a:pt x="11" y="27"/>
                    </a:cubicBezTo>
                    <a:cubicBezTo>
                      <a:pt x="10" y="27"/>
                      <a:pt x="10" y="27"/>
                      <a:pt x="9" y="27"/>
                    </a:cubicBezTo>
                    <a:cubicBezTo>
                      <a:pt x="8" y="27"/>
                      <a:pt x="7" y="27"/>
                      <a:pt x="7" y="27"/>
                    </a:cubicBezTo>
                    <a:cubicBezTo>
                      <a:pt x="6" y="26"/>
                      <a:pt x="5" y="26"/>
                      <a:pt x="5" y="25"/>
                    </a:cubicBezTo>
                    <a:cubicBezTo>
                      <a:pt x="4" y="25"/>
                      <a:pt x="4" y="24"/>
                      <a:pt x="4" y="23"/>
                    </a:cubicBezTo>
                    <a:cubicBezTo>
                      <a:pt x="3" y="23"/>
                      <a:pt x="3" y="22"/>
                      <a:pt x="3" y="21"/>
                    </a:cubicBezTo>
                    <a:cubicBezTo>
                      <a:pt x="3" y="12"/>
                      <a:pt x="3" y="12"/>
                      <a:pt x="3" y="12"/>
                    </a:cubicBezTo>
                    <a:cubicBezTo>
                      <a:pt x="1" y="12"/>
                      <a:pt x="1" y="12"/>
                      <a:pt x="1" y="12"/>
                    </a:cubicBezTo>
                    <a:cubicBezTo>
                      <a:pt x="1" y="12"/>
                      <a:pt x="1" y="11"/>
                      <a:pt x="1" y="11"/>
                    </a:cubicBezTo>
                    <a:cubicBezTo>
                      <a:pt x="0" y="11"/>
                      <a:pt x="0" y="10"/>
                      <a:pt x="0" y="10"/>
                    </a:cubicBezTo>
                    <a:cubicBezTo>
                      <a:pt x="0" y="9"/>
                      <a:pt x="0" y="9"/>
                      <a:pt x="0" y="9"/>
                    </a:cubicBezTo>
                    <a:cubicBezTo>
                      <a:pt x="0" y="8"/>
                      <a:pt x="0" y="8"/>
                      <a:pt x="1" y="8"/>
                    </a:cubicBezTo>
                    <a:cubicBezTo>
                      <a:pt x="1" y="8"/>
                      <a:pt x="1" y="8"/>
                      <a:pt x="1" y="8"/>
                    </a:cubicBezTo>
                    <a:cubicBezTo>
                      <a:pt x="1" y="8"/>
                      <a:pt x="1" y="8"/>
                      <a:pt x="1" y="8"/>
                    </a:cubicBezTo>
                    <a:cubicBezTo>
                      <a:pt x="3" y="8"/>
                      <a:pt x="3" y="8"/>
                      <a:pt x="3" y="8"/>
                    </a:cubicBezTo>
                    <a:cubicBezTo>
                      <a:pt x="3" y="3"/>
                      <a:pt x="3" y="3"/>
                      <a:pt x="3" y="3"/>
                    </a:cubicBezTo>
                    <a:cubicBezTo>
                      <a:pt x="3" y="3"/>
                      <a:pt x="3" y="3"/>
                      <a:pt x="3" y="2"/>
                    </a:cubicBezTo>
                    <a:cubicBezTo>
                      <a:pt x="4" y="2"/>
                      <a:pt x="4" y="2"/>
                      <a:pt x="4" y="2"/>
                    </a:cubicBezTo>
                    <a:cubicBezTo>
                      <a:pt x="4" y="2"/>
                      <a:pt x="4" y="2"/>
                      <a:pt x="5" y="2"/>
                    </a:cubicBezTo>
                    <a:cubicBezTo>
                      <a:pt x="5" y="2"/>
                      <a:pt x="5" y="2"/>
                      <a:pt x="6" y="2"/>
                    </a:cubicBezTo>
                    <a:cubicBezTo>
                      <a:pt x="6" y="2"/>
                      <a:pt x="7" y="2"/>
                      <a:pt x="7" y="2"/>
                    </a:cubicBezTo>
                    <a:cubicBezTo>
                      <a:pt x="8" y="2"/>
                      <a:pt x="8" y="2"/>
                      <a:pt x="8" y="2"/>
                    </a:cubicBezTo>
                    <a:cubicBezTo>
                      <a:pt x="8" y="2"/>
                      <a:pt x="8" y="2"/>
                      <a:pt x="8" y="2"/>
                    </a:cubicBezTo>
                    <a:cubicBezTo>
                      <a:pt x="9" y="3"/>
                      <a:pt x="9" y="3"/>
                      <a:pt x="9" y="3"/>
                    </a:cubicBezTo>
                    <a:cubicBezTo>
                      <a:pt x="9" y="8"/>
                      <a:pt x="9" y="8"/>
                      <a:pt x="9" y="8"/>
                    </a:cubicBezTo>
                    <a:cubicBezTo>
                      <a:pt x="17" y="8"/>
                      <a:pt x="17" y="8"/>
                      <a:pt x="17" y="8"/>
                    </a:cubicBezTo>
                    <a:cubicBezTo>
                      <a:pt x="16" y="1"/>
                      <a:pt x="16" y="1"/>
                      <a:pt x="16" y="1"/>
                    </a:cubicBezTo>
                    <a:cubicBezTo>
                      <a:pt x="16" y="1"/>
                      <a:pt x="16" y="1"/>
                      <a:pt x="17" y="1"/>
                    </a:cubicBezTo>
                    <a:cubicBezTo>
                      <a:pt x="17" y="0"/>
                      <a:pt x="17" y="0"/>
                      <a:pt x="17" y="0"/>
                    </a:cubicBezTo>
                    <a:cubicBezTo>
                      <a:pt x="17" y="0"/>
                      <a:pt x="17" y="0"/>
                      <a:pt x="18" y="0"/>
                    </a:cubicBezTo>
                    <a:cubicBezTo>
                      <a:pt x="18" y="0"/>
                      <a:pt x="19" y="0"/>
                      <a:pt x="19" y="0"/>
                    </a:cubicBezTo>
                    <a:cubicBezTo>
                      <a:pt x="20" y="0"/>
                      <a:pt x="20" y="0"/>
                      <a:pt x="20" y="0"/>
                    </a:cubicBezTo>
                    <a:cubicBezTo>
                      <a:pt x="21" y="0"/>
                      <a:pt x="21" y="0"/>
                      <a:pt x="21" y="0"/>
                    </a:cubicBezTo>
                    <a:cubicBezTo>
                      <a:pt x="21" y="0"/>
                      <a:pt x="21" y="0"/>
                      <a:pt x="22" y="1"/>
                    </a:cubicBezTo>
                    <a:cubicBezTo>
                      <a:pt x="22" y="1"/>
                      <a:pt x="22" y="1"/>
                      <a:pt x="22" y="1"/>
                    </a:cubicBezTo>
                    <a:cubicBezTo>
                      <a:pt x="22" y="8"/>
                      <a:pt x="22" y="8"/>
                      <a:pt x="22" y="8"/>
                    </a:cubicBezTo>
                    <a:cubicBezTo>
                      <a:pt x="26" y="8"/>
                      <a:pt x="26" y="8"/>
                      <a:pt x="26" y="8"/>
                    </a:cubicBezTo>
                    <a:cubicBezTo>
                      <a:pt x="26" y="8"/>
                      <a:pt x="26" y="8"/>
                      <a:pt x="26" y="8"/>
                    </a:cubicBezTo>
                    <a:cubicBezTo>
                      <a:pt x="26" y="8"/>
                      <a:pt x="26" y="8"/>
                      <a:pt x="26" y="8"/>
                    </a:cubicBezTo>
                    <a:cubicBezTo>
                      <a:pt x="26" y="8"/>
                      <a:pt x="26" y="8"/>
                      <a:pt x="26" y="9"/>
                    </a:cubicBezTo>
                    <a:cubicBezTo>
                      <a:pt x="26" y="9"/>
                      <a:pt x="26" y="9"/>
                      <a:pt x="26" y="10"/>
                    </a:cubicBezTo>
                    <a:cubicBezTo>
                      <a:pt x="26" y="10"/>
                      <a:pt x="26" y="11"/>
                      <a:pt x="26" y="11"/>
                    </a:cubicBezTo>
                    <a:cubicBezTo>
                      <a:pt x="26" y="11"/>
                      <a:pt x="26" y="12"/>
                      <a:pt x="26" y="12"/>
                    </a:cubicBezTo>
                    <a:cubicBezTo>
                      <a:pt x="22" y="12"/>
                      <a:pt x="22" y="12"/>
                      <a:pt x="22" y="12"/>
                    </a:cubicBezTo>
                    <a:cubicBezTo>
                      <a:pt x="22" y="20"/>
                      <a:pt x="22" y="20"/>
                      <a:pt x="22" y="20"/>
                    </a:cubicBezTo>
                    <a:cubicBezTo>
                      <a:pt x="22" y="21"/>
                      <a:pt x="22" y="22"/>
                      <a:pt x="22" y="22"/>
                    </a:cubicBezTo>
                    <a:cubicBezTo>
                      <a:pt x="22" y="23"/>
                      <a:pt x="23" y="23"/>
                      <a:pt x="24" y="23"/>
                    </a:cubicBezTo>
                    <a:cubicBezTo>
                      <a:pt x="24" y="23"/>
                      <a:pt x="24" y="23"/>
                      <a:pt x="25" y="23"/>
                    </a:cubicBezTo>
                    <a:cubicBezTo>
                      <a:pt x="25" y="23"/>
                      <a:pt x="25" y="23"/>
                      <a:pt x="25" y="23"/>
                    </a:cubicBezTo>
                    <a:cubicBezTo>
                      <a:pt x="25" y="23"/>
                      <a:pt x="25" y="23"/>
                      <a:pt x="26" y="23"/>
                    </a:cubicBezTo>
                    <a:cubicBezTo>
                      <a:pt x="26" y="23"/>
                      <a:pt x="26" y="23"/>
                      <a:pt x="26" y="23"/>
                    </a:cubicBezTo>
                    <a:cubicBezTo>
                      <a:pt x="26" y="23"/>
                      <a:pt x="26" y="23"/>
                      <a:pt x="26" y="23"/>
                    </a:cubicBezTo>
                    <a:cubicBezTo>
                      <a:pt x="26" y="23"/>
                      <a:pt x="26" y="23"/>
                      <a:pt x="26" y="23"/>
                    </a:cubicBezTo>
                    <a:cubicBezTo>
                      <a:pt x="26" y="23"/>
                      <a:pt x="26" y="23"/>
                      <a:pt x="26" y="23"/>
                    </a:cubicBezTo>
                    <a:cubicBezTo>
                      <a:pt x="26" y="24"/>
                      <a:pt x="26" y="24"/>
                      <a:pt x="26"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1" name="Freeform 8974">
                <a:extLst>
                  <a:ext uri="{FF2B5EF4-FFF2-40B4-BE49-F238E27FC236}">
                    <a16:creationId xmlns:a16="http://schemas.microsoft.com/office/drawing/2014/main" id="{92323E88-8198-4187-90D4-715A53B89736}"/>
                  </a:ext>
                </a:extLst>
              </p:cNvPr>
              <p:cNvSpPr>
                <a:spLocks/>
              </p:cNvSpPr>
              <p:nvPr/>
            </p:nvSpPr>
            <p:spPr bwMode="auto">
              <a:xfrm>
                <a:off x="-619125" y="4797542"/>
                <a:ext cx="46038" cy="69850"/>
              </a:xfrm>
              <a:custGeom>
                <a:avLst/>
                <a:gdLst>
                  <a:gd name="T0" fmla="*/ 17 w 17"/>
                  <a:gd name="T1" fmla="*/ 19 h 27"/>
                  <a:gd name="T2" fmla="*/ 16 w 17"/>
                  <a:gd name="T3" fmla="*/ 23 h 27"/>
                  <a:gd name="T4" fmla="*/ 14 w 17"/>
                  <a:gd name="T5" fmla="*/ 25 h 27"/>
                  <a:gd name="T6" fmla="*/ 11 w 17"/>
                  <a:gd name="T7" fmla="*/ 27 h 27"/>
                  <a:gd name="T8" fmla="*/ 7 w 17"/>
                  <a:gd name="T9" fmla="*/ 27 h 27"/>
                  <a:gd name="T10" fmla="*/ 4 w 17"/>
                  <a:gd name="T11" fmla="*/ 27 h 27"/>
                  <a:gd name="T12" fmla="*/ 2 w 17"/>
                  <a:gd name="T13" fmla="*/ 27 h 27"/>
                  <a:gd name="T14" fmla="*/ 1 w 17"/>
                  <a:gd name="T15" fmla="*/ 26 h 27"/>
                  <a:gd name="T16" fmla="*/ 0 w 17"/>
                  <a:gd name="T17" fmla="*/ 25 h 27"/>
                  <a:gd name="T18" fmla="*/ 0 w 17"/>
                  <a:gd name="T19" fmla="*/ 25 h 27"/>
                  <a:gd name="T20" fmla="*/ 0 w 17"/>
                  <a:gd name="T21" fmla="*/ 23 h 27"/>
                  <a:gd name="T22" fmla="*/ 0 w 17"/>
                  <a:gd name="T23" fmla="*/ 22 h 27"/>
                  <a:gd name="T24" fmla="*/ 0 w 17"/>
                  <a:gd name="T25" fmla="*/ 21 h 27"/>
                  <a:gd name="T26" fmla="*/ 0 w 17"/>
                  <a:gd name="T27" fmla="*/ 21 h 27"/>
                  <a:gd name="T28" fmla="*/ 0 w 17"/>
                  <a:gd name="T29" fmla="*/ 21 h 27"/>
                  <a:gd name="T30" fmla="*/ 1 w 17"/>
                  <a:gd name="T31" fmla="*/ 21 h 27"/>
                  <a:gd name="T32" fmla="*/ 2 w 17"/>
                  <a:gd name="T33" fmla="*/ 22 h 27"/>
                  <a:gd name="T34" fmla="*/ 4 w 17"/>
                  <a:gd name="T35" fmla="*/ 23 h 27"/>
                  <a:gd name="T36" fmla="*/ 7 w 17"/>
                  <a:gd name="T37" fmla="*/ 23 h 27"/>
                  <a:gd name="T38" fmla="*/ 9 w 17"/>
                  <a:gd name="T39" fmla="*/ 23 h 27"/>
                  <a:gd name="T40" fmla="*/ 10 w 17"/>
                  <a:gd name="T41" fmla="*/ 22 h 27"/>
                  <a:gd name="T42" fmla="*/ 11 w 17"/>
                  <a:gd name="T43" fmla="*/ 21 h 27"/>
                  <a:gd name="T44" fmla="*/ 11 w 17"/>
                  <a:gd name="T45" fmla="*/ 20 h 27"/>
                  <a:gd name="T46" fmla="*/ 11 w 17"/>
                  <a:gd name="T47" fmla="*/ 18 h 27"/>
                  <a:gd name="T48" fmla="*/ 9 w 17"/>
                  <a:gd name="T49" fmla="*/ 17 h 27"/>
                  <a:gd name="T50" fmla="*/ 8 w 17"/>
                  <a:gd name="T51" fmla="*/ 16 h 27"/>
                  <a:gd name="T52" fmla="*/ 6 w 17"/>
                  <a:gd name="T53" fmla="*/ 15 h 27"/>
                  <a:gd name="T54" fmla="*/ 4 w 17"/>
                  <a:gd name="T55" fmla="*/ 14 h 27"/>
                  <a:gd name="T56" fmla="*/ 2 w 17"/>
                  <a:gd name="T57" fmla="*/ 12 h 27"/>
                  <a:gd name="T58" fmla="*/ 0 w 17"/>
                  <a:gd name="T59" fmla="*/ 10 h 27"/>
                  <a:gd name="T60" fmla="*/ 0 w 17"/>
                  <a:gd name="T61" fmla="*/ 8 h 27"/>
                  <a:gd name="T62" fmla="*/ 1 w 17"/>
                  <a:gd name="T63" fmla="*/ 4 h 27"/>
                  <a:gd name="T64" fmla="*/ 3 w 17"/>
                  <a:gd name="T65" fmla="*/ 2 h 27"/>
                  <a:gd name="T66" fmla="*/ 5 w 17"/>
                  <a:gd name="T67" fmla="*/ 0 h 27"/>
                  <a:gd name="T68" fmla="*/ 9 w 17"/>
                  <a:gd name="T69" fmla="*/ 0 h 27"/>
                  <a:gd name="T70" fmla="*/ 11 w 17"/>
                  <a:gd name="T71" fmla="*/ 0 h 27"/>
                  <a:gd name="T72" fmla="*/ 12 w 17"/>
                  <a:gd name="T73" fmla="*/ 0 h 27"/>
                  <a:gd name="T74" fmla="*/ 14 w 17"/>
                  <a:gd name="T75" fmla="*/ 1 h 27"/>
                  <a:gd name="T76" fmla="*/ 15 w 17"/>
                  <a:gd name="T77" fmla="*/ 2 h 27"/>
                  <a:gd name="T78" fmla="*/ 15 w 17"/>
                  <a:gd name="T79" fmla="*/ 2 h 27"/>
                  <a:gd name="T80" fmla="*/ 15 w 17"/>
                  <a:gd name="T81" fmla="*/ 2 h 27"/>
                  <a:gd name="T82" fmla="*/ 15 w 17"/>
                  <a:gd name="T83" fmla="*/ 3 h 27"/>
                  <a:gd name="T84" fmla="*/ 15 w 17"/>
                  <a:gd name="T85" fmla="*/ 4 h 27"/>
                  <a:gd name="T86" fmla="*/ 15 w 17"/>
                  <a:gd name="T87" fmla="*/ 5 h 27"/>
                  <a:gd name="T88" fmla="*/ 15 w 17"/>
                  <a:gd name="T89" fmla="*/ 5 h 27"/>
                  <a:gd name="T90" fmla="*/ 15 w 17"/>
                  <a:gd name="T91" fmla="*/ 6 h 27"/>
                  <a:gd name="T92" fmla="*/ 15 w 17"/>
                  <a:gd name="T93" fmla="*/ 6 h 27"/>
                  <a:gd name="T94" fmla="*/ 14 w 17"/>
                  <a:gd name="T95" fmla="*/ 6 h 27"/>
                  <a:gd name="T96" fmla="*/ 13 w 17"/>
                  <a:gd name="T97" fmla="*/ 5 h 27"/>
                  <a:gd name="T98" fmla="*/ 11 w 17"/>
                  <a:gd name="T99" fmla="*/ 4 h 27"/>
                  <a:gd name="T100" fmla="*/ 9 w 17"/>
                  <a:gd name="T101" fmla="*/ 4 h 27"/>
                  <a:gd name="T102" fmla="*/ 7 w 17"/>
                  <a:gd name="T103" fmla="*/ 4 h 27"/>
                  <a:gd name="T104" fmla="*/ 6 w 17"/>
                  <a:gd name="T105" fmla="*/ 5 h 27"/>
                  <a:gd name="T106" fmla="*/ 6 w 17"/>
                  <a:gd name="T107" fmla="*/ 6 h 27"/>
                  <a:gd name="T108" fmla="*/ 5 w 17"/>
                  <a:gd name="T109" fmla="*/ 7 h 27"/>
                  <a:gd name="T110" fmla="*/ 6 w 17"/>
                  <a:gd name="T111" fmla="*/ 8 h 27"/>
                  <a:gd name="T112" fmla="*/ 7 w 17"/>
                  <a:gd name="T113" fmla="*/ 10 h 27"/>
                  <a:gd name="T114" fmla="*/ 9 w 17"/>
                  <a:gd name="T115" fmla="*/ 11 h 27"/>
                  <a:gd name="T116" fmla="*/ 11 w 17"/>
                  <a:gd name="T117" fmla="*/ 12 h 27"/>
                  <a:gd name="T118" fmla="*/ 13 w 17"/>
                  <a:gd name="T119" fmla="*/ 13 h 27"/>
                  <a:gd name="T120" fmla="*/ 15 w 17"/>
                  <a:gd name="T121" fmla="*/ 14 h 27"/>
                  <a:gd name="T122" fmla="*/ 16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2"/>
                      <a:pt x="16" y="23"/>
                    </a:cubicBezTo>
                    <a:cubicBezTo>
                      <a:pt x="16" y="24"/>
                      <a:pt x="15" y="25"/>
                      <a:pt x="14" y="25"/>
                    </a:cubicBezTo>
                    <a:cubicBezTo>
                      <a:pt x="13" y="26"/>
                      <a:pt x="12" y="26"/>
                      <a:pt x="11" y="27"/>
                    </a:cubicBezTo>
                    <a:cubicBezTo>
                      <a:pt x="10" y="27"/>
                      <a:pt x="8" y="27"/>
                      <a:pt x="7" y="27"/>
                    </a:cubicBezTo>
                    <a:cubicBezTo>
                      <a:pt x="6" y="27"/>
                      <a:pt x="5" y="27"/>
                      <a:pt x="4" y="27"/>
                    </a:cubicBezTo>
                    <a:cubicBezTo>
                      <a:pt x="4" y="27"/>
                      <a:pt x="3" y="27"/>
                      <a:pt x="2" y="27"/>
                    </a:cubicBezTo>
                    <a:cubicBezTo>
                      <a:pt x="2" y="26"/>
                      <a:pt x="1" y="26"/>
                      <a:pt x="1" y="26"/>
                    </a:cubicBezTo>
                    <a:cubicBezTo>
                      <a:pt x="0" y="26"/>
                      <a:pt x="0" y="25"/>
                      <a:pt x="0" y="25"/>
                    </a:cubicBezTo>
                    <a:cubicBezTo>
                      <a:pt x="0" y="25"/>
                      <a:pt x="0" y="25"/>
                      <a:pt x="0" y="25"/>
                    </a:cubicBezTo>
                    <a:cubicBezTo>
                      <a:pt x="0" y="24"/>
                      <a:pt x="0" y="24"/>
                      <a:pt x="0" y="23"/>
                    </a:cubicBezTo>
                    <a:cubicBezTo>
                      <a:pt x="0" y="23"/>
                      <a:pt x="0" y="22"/>
                      <a:pt x="0" y="22"/>
                    </a:cubicBezTo>
                    <a:cubicBezTo>
                      <a:pt x="0" y="22"/>
                      <a:pt x="0" y="22"/>
                      <a:pt x="0" y="21"/>
                    </a:cubicBezTo>
                    <a:cubicBezTo>
                      <a:pt x="0" y="21"/>
                      <a:pt x="0" y="21"/>
                      <a:pt x="0" y="21"/>
                    </a:cubicBezTo>
                    <a:cubicBezTo>
                      <a:pt x="0" y="21"/>
                      <a:pt x="0" y="21"/>
                      <a:pt x="0" y="21"/>
                    </a:cubicBezTo>
                    <a:cubicBezTo>
                      <a:pt x="0" y="21"/>
                      <a:pt x="1" y="21"/>
                      <a:pt x="1" y="21"/>
                    </a:cubicBezTo>
                    <a:cubicBezTo>
                      <a:pt x="1" y="21"/>
                      <a:pt x="2" y="22"/>
                      <a:pt x="2" y="22"/>
                    </a:cubicBezTo>
                    <a:cubicBezTo>
                      <a:pt x="3" y="22"/>
                      <a:pt x="4" y="22"/>
                      <a:pt x="4" y="23"/>
                    </a:cubicBezTo>
                    <a:cubicBezTo>
                      <a:pt x="5" y="23"/>
                      <a:pt x="6" y="23"/>
                      <a:pt x="7" y="23"/>
                    </a:cubicBezTo>
                    <a:cubicBezTo>
                      <a:pt x="8" y="23"/>
                      <a:pt x="8" y="23"/>
                      <a:pt x="9" y="23"/>
                    </a:cubicBezTo>
                    <a:cubicBezTo>
                      <a:pt x="9" y="23"/>
                      <a:pt x="10" y="22"/>
                      <a:pt x="10" y="22"/>
                    </a:cubicBezTo>
                    <a:cubicBezTo>
                      <a:pt x="10" y="22"/>
                      <a:pt x="11" y="21"/>
                      <a:pt x="11" y="21"/>
                    </a:cubicBezTo>
                    <a:cubicBezTo>
                      <a:pt x="11" y="21"/>
                      <a:pt x="11" y="20"/>
                      <a:pt x="11" y="20"/>
                    </a:cubicBezTo>
                    <a:cubicBezTo>
                      <a:pt x="11" y="19"/>
                      <a:pt x="11" y="19"/>
                      <a:pt x="11" y="18"/>
                    </a:cubicBezTo>
                    <a:cubicBezTo>
                      <a:pt x="10" y="18"/>
                      <a:pt x="10" y="17"/>
                      <a:pt x="9" y="17"/>
                    </a:cubicBezTo>
                    <a:cubicBezTo>
                      <a:pt x="9" y="17"/>
                      <a:pt x="8" y="16"/>
                      <a:pt x="8" y="16"/>
                    </a:cubicBezTo>
                    <a:cubicBezTo>
                      <a:pt x="7" y="16"/>
                      <a:pt x="6" y="15"/>
                      <a:pt x="6" y="15"/>
                    </a:cubicBezTo>
                    <a:cubicBezTo>
                      <a:pt x="5" y="15"/>
                      <a:pt x="4" y="14"/>
                      <a:pt x="4" y="14"/>
                    </a:cubicBezTo>
                    <a:cubicBezTo>
                      <a:pt x="3" y="14"/>
                      <a:pt x="2" y="13"/>
                      <a:pt x="2" y="12"/>
                    </a:cubicBezTo>
                    <a:cubicBezTo>
                      <a:pt x="1" y="12"/>
                      <a:pt x="1" y="11"/>
                      <a:pt x="0" y="10"/>
                    </a:cubicBezTo>
                    <a:cubicBezTo>
                      <a:pt x="0" y="10"/>
                      <a:pt x="0" y="9"/>
                      <a:pt x="0" y="8"/>
                    </a:cubicBezTo>
                    <a:cubicBezTo>
                      <a:pt x="0" y="6"/>
                      <a:pt x="0" y="5"/>
                      <a:pt x="1" y="4"/>
                    </a:cubicBezTo>
                    <a:cubicBezTo>
                      <a:pt x="1" y="3"/>
                      <a:pt x="2" y="2"/>
                      <a:pt x="3" y="2"/>
                    </a:cubicBezTo>
                    <a:cubicBezTo>
                      <a:pt x="3" y="1"/>
                      <a:pt x="4" y="1"/>
                      <a:pt x="5" y="0"/>
                    </a:cubicBezTo>
                    <a:cubicBezTo>
                      <a:pt x="6" y="0"/>
                      <a:pt x="8" y="0"/>
                      <a:pt x="9" y="0"/>
                    </a:cubicBezTo>
                    <a:cubicBezTo>
                      <a:pt x="9" y="0"/>
                      <a:pt x="10" y="0"/>
                      <a:pt x="11" y="0"/>
                    </a:cubicBezTo>
                    <a:cubicBezTo>
                      <a:pt x="11" y="0"/>
                      <a:pt x="12" y="0"/>
                      <a:pt x="12" y="0"/>
                    </a:cubicBezTo>
                    <a:cubicBezTo>
                      <a:pt x="13" y="1"/>
                      <a:pt x="14" y="1"/>
                      <a:pt x="14" y="1"/>
                    </a:cubicBezTo>
                    <a:cubicBezTo>
                      <a:pt x="14" y="1"/>
                      <a:pt x="15" y="1"/>
                      <a:pt x="15" y="2"/>
                    </a:cubicBezTo>
                    <a:cubicBezTo>
                      <a:pt x="15" y="2"/>
                      <a:pt x="15" y="2"/>
                      <a:pt x="15" y="2"/>
                    </a:cubicBezTo>
                    <a:cubicBezTo>
                      <a:pt x="15" y="2"/>
                      <a:pt x="15" y="2"/>
                      <a:pt x="15" y="2"/>
                    </a:cubicBezTo>
                    <a:cubicBezTo>
                      <a:pt x="15" y="2"/>
                      <a:pt x="15" y="3"/>
                      <a:pt x="15" y="3"/>
                    </a:cubicBezTo>
                    <a:cubicBezTo>
                      <a:pt x="15" y="3"/>
                      <a:pt x="15" y="3"/>
                      <a:pt x="15" y="4"/>
                    </a:cubicBezTo>
                    <a:cubicBezTo>
                      <a:pt x="15" y="4"/>
                      <a:pt x="15" y="4"/>
                      <a:pt x="15" y="5"/>
                    </a:cubicBezTo>
                    <a:cubicBezTo>
                      <a:pt x="15" y="5"/>
                      <a:pt x="15" y="5"/>
                      <a:pt x="15" y="5"/>
                    </a:cubicBezTo>
                    <a:cubicBezTo>
                      <a:pt x="15" y="6"/>
                      <a:pt x="15" y="6"/>
                      <a:pt x="15" y="6"/>
                    </a:cubicBezTo>
                    <a:cubicBezTo>
                      <a:pt x="15" y="6"/>
                      <a:pt x="15" y="6"/>
                      <a:pt x="15" y="6"/>
                    </a:cubicBezTo>
                    <a:cubicBezTo>
                      <a:pt x="14" y="6"/>
                      <a:pt x="14" y="6"/>
                      <a:pt x="14" y="6"/>
                    </a:cubicBezTo>
                    <a:cubicBezTo>
                      <a:pt x="14" y="5"/>
                      <a:pt x="13" y="5"/>
                      <a:pt x="13" y="5"/>
                    </a:cubicBezTo>
                    <a:cubicBezTo>
                      <a:pt x="12" y="5"/>
                      <a:pt x="12" y="5"/>
                      <a:pt x="11" y="4"/>
                    </a:cubicBezTo>
                    <a:cubicBezTo>
                      <a:pt x="10" y="4"/>
                      <a:pt x="10" y="4"/>
                      <a:pt x="9" y="4"/>
                    </a:cubicBezTo>
                    <a:cubicBezTo>
                      <a:pt x="8" y="4"/>
                      <a:pt x="8" y="4"/>
                      <a:pt x="7" y="4"/>
                    </a:cubicBezTo>
                    <a:cubicBezTo>
                      <a:pt x="7" y="4"/>
                      <a:pt x="7" y="5"/>
                      <a:pt x="6" y="5"/>
                    </a:cubicBezTo>
                    <a:cubicBezTo>
                      <a:pt x="6" y="5"/>
                      <a:pt x="6" y="5"/>
                      <a:pt x="6" y="6"/>
                    </a:cubicBezTo>
                    <a:cubicBezTo>
                      <a:pt x="6" y="6"/>
                      <a:pt x="5" y="7"/>
                      <a:pt x="5" y="7"/>
                    </a:cubicBezTo>
                    <a:cubicBezTo>
                      <a:pt x="5" y="8"/>
                      <a:pt x="6" y="8"/>
                      <a:pt x="6" y="8"/>
                    </a:cubicBezTo>
                    <a:cubicBezTo>
                      <a:pt x="6" y="9"/>
                      <a:pt x="7" y="9"/>
                      <a:pt x="7" y="10"/>
                    </a:cubicBezTo>
                    <a:cubicBezTo>
                      <a:pt x="8" y="10"/>
                      <a:pt x="8" y="10"/>
                      <a:pt x="9" y="11"/>
                    </a:cubicBezTo>
                    <a:cubicBezTo>
                      <a:pt x="10" y="11"/>
                      <a:pt x="10" y="11"/>
                      <a:pt x="11" y="12"/>
                    </a:cubicBezTo>
                    <a:cubicBezTo>
                      <a:pt x="12" y="12"/>
                      <a:pt x="13" y="12"/>
                      <a:pt x="13" y="13"/>
                    </a:cubicBezTo>
                    <a:cubicBezTo>
                      <a:pt x="14" y="13"/>
                      <a:pt x="15" y="14"/>
                      <a:pt x="15" y="14"/>
                    </a:cubicBezTo>
                    <a:cubicBezTo>
                      <a:pt x="16" y="15"/>
                      <a:pt x="16" y="15"/>
                      <a:pt x="16"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62" name="Freeform 8975">
                <a:extLst>
                  <a:ext uri="{FF2B5EF4-FFF2-40B4-BE49-F238E27FC236}">
                    <a16:creationId xmlns:a16="http://schemas.microsoft.com/office/drawing/2014/main" id="{08C686A2-5E99-4FBA-A773-C15D7110C1A0}"/>
                  </a:ext>
                </a:extLst>
              </p:cNvPr>
              <p:cNvSpPr>
                <a:spLocks/>
              </p:cNvSpPr>
              <p:nvPr/>
            </p:nvSpPr>
            <p:spPr bwMode="auto">
              <a:xfrm>
                <a:off x="-565150" y="4815005"/>
                <a:ext cx="38100" cy="52388"/>
              </a:xfrm>
              <a:custGeom>
                <a:avLst/>
                <a:gdLst>
                  <a:gd name="T0" fmla="*/ 14 w 14"/>
                  <a:gd name="T1" fmla="*/ 16 h 20"/>
                  <a:gd name="T2" fmla="*/ 14 w 14"/>
                  <a:gd name="T3" fmla="*/ 17 h 20"/>
                  <a:gd name="T4" fmla="*/ 14 w 14"/>
                  <a:gd name="T5" fmla="*/ 18 h 20"/>
                  <a:gd name="T6" fmla="*/ 14 w 14"/>
                  <a:gd name="T7" fmla="*/ 18 h 20"/>
                  <a:gd name="T8" fmla="*/ 14 w 14"/>
                  <a:gd name="T9" fmla="*/ 19 h 20"/>
                  <a:gd name="T10" fmla="*/ 13 w 14"/>
                  <a:gd name="T11" fmla="*/ 19 h 20"/>
                  <a:gd name="T12" fmla="*/ 12 w 14"/>
                  <a:gd name="T13" fmla="*/ 20 h 20"/>
                  <a:gd name="T14" fmla="*/ 10 w 14"/>
                  <a:gd name="T15" fmla="*/ 20 h 20"/>
                  <a:gd name="T16" fmla="*/ 8 w 14"/>
                  <a:gd name="T17" fmla="*/ 20 h 20"/>
                  <a:gd name="T18" fmla="*/ 4 w 14"/>
                  <a:gd name="T19" fmla="*/ 20 h 20"/>
                  <a:gd name="T20" fmla="*/ 2 w 14"/>
                  <a:gd name="T21" fmla="*/ 18 h 20"/>
                  <a:gd name="T22" fmla="*/ 0 w 14"/>
                  <a:gd name="T23" fmla="*/ 15 h 20"/>
                  <a:gd name="T24" fmla="*/ 0 w 14"/>
                  <a:gd name="T25" fmla="*/ 10 h 20"/>
                  <a:gd name="T26" fmla="*/ 0 w 14"/>
                  <a:gd name="T27" fmla="*/ 6 h 20"/>
                  <a:gd name="T28" fmla="*/ 2 w 14"/>
                  <a:gd name="T29" fmla="*/ 2 h 20"/>
                  <a:gd name="T30" fmla="*/ 5 w 14"/>
                  <a:gd name="T31" fmla="*/ 0 h 20"/>
                  <a:gd name="T32" fmla="*/ 9 w 14"/>
                  <a:gd name="T33" fmla="*/ 0 h 20"/>
                  <a:gd name="T34" fmla="*/ 10 w 14"/>
                  <a:gd name="T35" fmla="*/ 0 h 20"/>
                  <a:gd name="T36" fmla="*/ 12 w 14"/>
                  <a:gd name="T37" fmla="*/ 0 h 20"/>
                  <a:gd name="T38" fmla="*/ 13 w 14"/>
                  <a:gd name="T39" fmla="*/ 1 h 20"/>
                  <a:gd name="T40" fmla="*/ 14 w 14"/>
                  <a:gd name="T41" fmla="*/ 1 h 20"/>
                  <a:gd name="T42" fmla="*/ 14 w 14"/>
                  <a:gd name="T43" fmla="*/ 2 h 20"/>
                  <a:gd name="T44" fmla="*/ 14 w 14"/>
                  <a:gd name="T45" fmla="*/ 2 h 20"/>
                  <a:gd name="T46" fmla="*/ 14 w 14"/>
                  <a:gd name="T47" fmla="*/ 3 h 20"/>
                  <a:gd name="T48" fmla="*/ 14 w 14"/>
                  <a:gd name="T49" fmla="*/ 4 h 20"/>
                  <a:gd name="T50" fmla="*/ 14 w 14"/>
                  <a:gd name="T51" fmla="*/ 5 h 20"/>
                  <a:gd name="T52" fmla="*/ 14 w 14"/>
                  <a:gd name="T53" fmla="*/ 6 h 20"/>
                  <a:gd name="T54" fmla="*/ 13 w 14"/>
                  <a:gd name="T55" fmla="*/ 6 h 20"/>
                  <a:gd name="T56" fmla="*/ 12 w 14"/>
                  <a:gd name="T57" fmla="*/ 5 h 20"/>
                  <a:gd name="T58" fmla="*/ 11 w 14"/>
                  <a:gd name="T59" fmla="*/ 4 h 20"/>
                  <a:gd name="T60" fmla="*/ 9 w 14"/>
                  <a:gd name="T61" fmla="*/ 4 h 20"/>
                  <a:gd name="T62" fmla="*/ 6 w 14"/>
                  <a:gd name="T63" fmla="*/ 6 h 20"/>
                  <a:gd name="T64" fmla="*/ 5 w 14"/>
                  <a:gd name="T65" fmla="*/ 10 h 20"/>
                  <a:gd name="T66" fmla="*/ 5 w 14"/>
                  <a:gd name="T67" fmla="*/ 13 h 20"/>
                  <a:gd name="T68" fmla="*/ 6 w 14"/>
                  <a:gd name="T69" fmla="*/ 15 h 20"/>
                  <a:gd name="T70" fmla="*/ 7 w 14"/>
                  <a:gd name="T71" fmla="*/ 16 h 20"/>
                  <a:gd name="T72" fmla="*/ 9 w 14"/>
                  <a:gd name="T73" fmla="*/ 16 h 20"/>
                  <a:gd name="T74" fmla="*/ 11 w 14"/>
                  <a:gd name="T75" fmla="*/ 16 h 20"/>
                  <a:gd name="T76" fmla="*/ 12 w 14"/>
                  <a:gd name="T77" fmla="*/ 15 h 20"/>
                  <a:gd name="T78" fmla="*/ 13 w 14"/>
                  <a:gd name="T79" fmla="*/ 14 h 20"/>
                  <a:gd name="T80" fmla="*/ 14 w 14"/>
                  <a:gd name="T81" fmla="*/ 14 h 20"/>
                  <a:gd name="T82" fmla="*/ 14 w 14"/>
                  <a:gd name="T83" fmla="*/ 14 h 20"/>
                  <a:gd name="T84" fmla="*/ 14 w 14"/>
                  <a:gd name="T85" fmla="*/ 14 h 20"/>
                  <a:gd name="T86" fmla="*/ 14 w 14"/>
                  <a:gd name="T87" fmla="*/ 15 h 20"/>
                  <a:gd name="T88" fmla="*/ 14 w 14"/>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 h="20">
                    <a:moveTo>
                      <a:pt x="14" y="16"/>
                    </a:moveTo>
                    <a:cubicBezTo>
                      <a:pt x="14" y="17"/>
                      <a:pt x="14" y="17"/>
                      <a:pt x="14" y="17"/>
                    </a:cubicBezTo>
                    <a:cubicBezTo>
                      <a:pt x="14" y="17"/>
                      <a:pt x="14" y="18"/>
                      <a:pt x="14" y="18"/>
                    </a:cubicBezTo>
                    <a:cubicBezTo>
                      <a:pt x="14" y="18"/>
                      <a:pt x="14" y="18"/>
                      <a:pt x="14" y="18"/>
                    </a:cubicBezTo>
                    <a:cubicBezTo>
                      <a:pt x="14" y="18"/>
                      <a:pt x="14" y="18"/>
                      <a:pt x="14" y="19"/>
                    </a:cubicBezTo>
                    <a:cubicBezTo>
                      <a:pt x="14" y="19"/>
                      <a:pt x="13" y="19"/>
                      <a:pt x="13" y="19"/>
                    </a:cubicBezTo>
                    <a:cubicBezTo>
                      <a:pt x="13" y="19"/>
                      <a:pt x="12" y="20"/>
                      <a:pt x="12" y="20"/>
                    </a:cubicBezTo>
                    <a:cubicBezTo>
                      <a:pt x="11" y="20"/>
                      <a:pt x="11" y="20"/>
                      <a:pt x="10" y="20"/>
                    </a:cubicBezTo>
                    <a:cubicBezTo>
                      <a:pt x="9" y="20"/>
                      <a:pt x="9" y="20"/>
                      <a:pt x="8" y="20"/>
                    </a:cubicBezTo>
                    <a:cubicBezTo>
                      <a:pt x="7" y="20"/>
                      <a:pt x="6" y="20"/>
                      <a:pt x="4" y="20"/>
                    </a:cubicBezTo>
                    <a:cubicBezTo>
                      <a:pt x="3" y="19"/>
                      <a:pt x="2" y="19"/>
                      <a:pt x="2" y="18"/>
                    </a:cubicBezTo>
                    <a:cubicBezTo>
                      <a:pt x="1" y="17"/>
                      <a:pt x="0" y="16"/>
                      <a:pt x="0" y="15"/>
                    </a:cubicBezTo>
                    <a:cubicBezTo>
                      <a:pt x="0" y="13"/>
                      <a:pt x="0" y="12"/>
                      <a:pt x="0" y="10"/>
                    </a:cubicBezTo>
                    <a:cubicBezTo>
                      <a:pt x="0" y="9"/>
                      <a:pt x="0" y="7"/>
                      <a:pt x="0" y="6"/>
                    </a:cubicBezTo>
                    <a:cubicBezTo>
                      <a:pt x="1" y="4"/>
                      <a:pt x="1" y="3"/>
                      <a:pt x="2" y="2"/>
                    </a:cubicBezTo>
                    <a:cubicBezTo>
                      <a:pt x="3" y="1"/>
                      <a:pt x="4" y="1"/>
                      <a:pt x="5" y="0"/>
                    </a:cubicBezTo>
                    <a:cubicBezTo>
                      <a:pt x="6" y="0"/>
                      <a:pt x="7" y="0"/>
                      <a:pt x="9" y="0"/>
                    </a:cubicBezTo>
                    <a:cubicBezTo>
                      <a:pt x="9" y="0"/>
                      <a:pt x="10" y="0"/>
                      <a:pt x="10" y="0"/>
                    </a:cubicBezTo>
                    <a:cubicBezTo>
                      <a:pt x="11" y="0"/>
                      <a:pt x="11" y="0"/>
                      <a:pt x="12" y="0"/>
                    </a:cubicBezTo>
                    <a:cubicBezTo>
                      <a:pt x="12" y="0"/>
                      <a:pt x="13" y="1"/>
                      <a:pt x="13" y="1"/>
                    </a:cubicBezTo>
                    <a:cubicBezTo>
                      <a:pt x="13" y="1"/>
                      <a:pt x="14" y="1"/>
                      <a:pt x="14" y="1"/>
                    </a:cubicBezTo>
                    <a:cubicBezTo>
                      <a:pt x="14" y="2"/>
                      <a:pt x="14" y="2"/>
                      <a:pt x="14" y="2"/>
                    </a:cubicBezTo>
                    <a:cubicBezTo>
                      <a:pt x="14" y="2"/>
                      <a:pt x="14" y="2"/>
                      <a:pt x="14" y="2"/>
                    </a:cubicBezTo>
                    <a:cubicBezTo>
                      <a:pt x="14" y="2"/>
                      <a:pt x="14" y="3"/>
                      <a:pt x="14" y="3"/>
                    </a:cubicBezTo>
                    <a:cubicBezTo>
                      <a:pt x="14" y="3"/>
                      <a:pt x="14" y="3"/>
                      <a:pt x="14" y="4"/>
                    </a:cubicBezTo>
                    <a:cubicBezTo>
                      <a:pt x="14" y="4"/>
                      <a:pt x="14" y="5"/>
                      <a:pt x="14" y="5"/>
                    </a:cubicBezTo>
                    <a:cubicBezTo>
                      <a:pt x="14" y="6"/>
                      <a:pt x="14" y="6"/>
                      <a:pt x="14" y="6"/>
                    </a:cubicBezTo>
                    <a:cubicBezTo>
                      <a:pt x="13" y="6"/>
                      <a:pt x="13" y="6"/>
                      <a:pt x="13" y="6"/>
                    </a:cubicBezTo>
                    <a:cubicBezTo>
                      <a:pt x="13" y="5"/>
                      <a:pt x="12" y="5"/>
                      <a:pt x="12" y="5"/>
                    </a:cubicBezTo>
                    <a:cubicBezTo>
                      <a:pt x="12" y="5"/>
                      <a:pt x="11" y="4"/>
                      <a:pt x="11" y="4"/>
                    </a:cubicBezTo>
                    <a:cubicBezTo>
                      <a:pt x="10" y="4"/>
                      <a:pt x="10" y="4"/>
                      <a:pt x="9" y="4"/>
                    </a:cubicBezTo>
                    <a:cubicBezTo>
                      <a:pt x="8" y="4"/>
                      <a:pt x="7" y="4"/>
                      <a:pt x="6" y="6"/>
                    </a:cubicBezTo>
                    <a:cubicBezTo>
                      <a:pt x="5" y="7"/>
                      <a:pt x="5" y="8"/>
                      <a:pt x="5" y="10"/>
                    </a:cubicBezTo>
                    <a:cubicBezTo>
                      <a:pt x="5" y="11"/>
                      <a:pt x="5" y="12"/>
                      <a:pt x="5" y="13"/>
                    </a:cubicBezTo>
                    <a:cubicBezTo>
                      <a:pt x="5" y="13"/>
                      <a:pt x="5" y="14"/>
                      <a:pt x="6" y="15"/>
                    </a:cubicBezTo>
                    <a:cubicBezTo>
                      <a:pt x="6" y="15"/>
                      <a:pt x="7" y="15"/>
                      <a:pt x="7" y="16"/>
                    </a:cubicBezTo>
                    <a:cubicBezTo>
                      <a:pt x="8" y="16"/>
                      <a:pt x="8" y="16"/>
                      <a:pt x="9" y="16"/>
                    </a:cubicBezTo>
                    <a:cubicBezTo>
                      <a:pt x="10" y="16"/>
                      <a:pt x="10" y="16"/>
                      <a:pt x="11" y="16"/>
                    </a:cubicBezTo>
                    <a:cubicBezTo>
                      <a:pt x="11" y="15"/>
                      <a:pt x="12" y="15"/>
                      <a:pt x="12" y="15"/>
                    </a:cubicBezTo>
                    <a:cubicBezTo>
                      <a:pt x="13" y="15"/>
                      <a:pt x="13" y="15"/>
                      <a:pt x="13" y="14"/>
                    </a:cubicBezTo>
                    <a:cubicBezTo>
                      <a:pt x="13" y="14"/>
                      <a:pt x="14" y="14"/>
                      <a:pt x="14" y="14"/>
                    </a:cubicBezTo>
                    <a:cubicBezTo>
                      <a:pt x="14" y="14"/>
                      <a:pt x="14" y="14"/>
                      <a:pt x="14" y="14"/>
                    </a:cubicBezTo>
                    <a:cubicBezTo>
                      <a:pt x="14" y="14"/>
                      <a:pt x="14" y="14"/>
                      <a:pt x="14" y="14"/>
                    </a:cubicBezTo>
                    <a:cubicBezTo>
                      <a:pt x="14" y="15"/>
                      <a:pt x="14" y="15"/>
                      <a:pt x="14" y="15"/>
                    </a:cubicBezTo>
                    <a:cubicBezTo>
                      <a:pt x="14" y="15"/>
                      <a:pt x="14" y="16"/>
                      <a:pt x="14"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63" name="Freeform 8976">
                <a:extLst>
                  <a:ext uri="{FF2B5EF4-FFF2-40B4-BE49-F238E27FC236}">
                    <a16:creationId xmlns:a16="http://schemas.microsoft.com/office/drawing/2014/main" id="{ABE82FAC-DE1A-4303-A0FA-AF0E6B62CF0E}"/>
                  </a:ext>
                </a:extLst>
              </p:cNvPr>
              <p:cNvSpPr>
                <a:spLocks noEditPoints="1"/>
              </p:cNvSpPr>
              <p:nvPr/>
            </p:nvSpPr>
            <p:spPr bwMode="auto">
              <a:xfrm>
                <a:off x="-519112" y="4815005"/>
                <a:ext cx="50800" cy="52388"/>
              </a:xfrm>
              <a:custGeom>
                <a:avLst/>
                <a:gdLst>
                  <a:gd name="T0" fmla="*/ 19 w 19"/>
                  <a:gd name="T1" fmla="*/ 10 h 20"/>
                  <a:gd name="T2" fmla="*/ 19 w 19"/>
                  <a:gd name="T3" fmla="*/ 14 h 20"/>
                  <a:gd name="T4" fmla="*/ 17 w 19"/>
                  <a:gd name="T5" fmla="*/ 17 h 20"/>
                  <a:gd name="T6" fmla="*/ 14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0 h 20"/>
                  <a:gd name="T28" fmla="*/ 17 w 19"/>
                  <a:gd name="T29" fmla="*/ 2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10 w 19"/>
                  <a:gd name="T43" fmla="*/ 4 h 20"/>
                  <a:gd name="T44" fmla="*/ 8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10 w 19"/>
                  <a:gd name="T59" fmla="*/ 16 h 20"/>
                  <a:gd name="T60" fmla="*/ 12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9" y="14"/>
                    </a:cubicBezTo>
                    <a:cubicBezTo>
                      <a:pt x="18" y="15"/>
                      <a:pt x="18" y="17"/>
                      <a:pt x="17" y="17"/>
                    </a:cubicBezTo>
                    <a:cubicBezTo>
                      <a:pt x="16" y="18"/>
                      <a:pt x="15" y="19"/>
                      <a:pt x="14" y="20"/>
                    </a:cubicBezTo>
                    <a:cubicBezTo>
                      <a:pt x="13" y="20"/>
                      <a:pt x="11"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2" y="4"/>
                      <a:pt x="2" y="3"/>
                    </a:cubicBezTo>
                    <a:cubicBezTo>
                      <a:pt x="3" y="2"/>
                      <a:pt x="4" y="1"/>
                      <a:pt x="5" y="1"/>
                    </a:cubicBezTo>
                    <a:cubicBezTo>
                      <a:pt x="7" y="0"/>
                      <a:pt x="8" y="0"/>
                      <a:pt x="10" y="0"/>
                    </a:cubicBezTo>
                    <a:cubicBezTo>
                      <a:pt x="11" y="0"/>
                      <a:pt x="13" y="0"/>
                      <a:pt x="14" y="0"/>
                    </a:cubicBezTo>
                    <a:cubicBezTo>
                      <a:pt x="15" y="1"/>
                      <a:pt x="16" y="2"/>
                      <a:pt x="17" y="2"/>
                    </a:cubicBezTo>
                    <a:cubicBezTo>
                      <a:pt x="18" y="3"/>
                      <a:pt x="18" y="4"/>
                      <a:pt x="19" y="6"/>
                    </a:cubicBezTo>
                    <a:cubicBezTo>
                      <a:pt x="19" y="7"/>
                      <a:pt x="19" y="8"/>
                      <a:pt x="19" y="10"/>
                    </a:cubicBezTo>
                    <a:close/>
                    <a:moveTo>
                      <a:pt x="14" y="10"/>
                    </a:moveTo>
                    <a:cubicBezTo>
                      <a:pt x="14" y="9"/>
                      <a:pt x="14" y="8"/>
                      <a:pt x="14" y="8"/>
                    </a:cubicBezTo>
                    <a:cubicBezTo>
                      <a:pt x="14" y="7"/>
                      <a:pt x="13" y="6"/>
                      <a:pt x="13" y="6"/>
                    </a:cubicBezTo>
                    <a:cubicBezTo>
                      <a:pt x="13" y="5"/>
                      <a:pt x="12" y="5"/>
                      <a:pt x="12" y="4"/>
                    </a:cubicBezTo>
                    <a:cubicBezTo>
                      <a:pt x="11" y="4"/>
                      <a:pt x="11" y="4"/>
                      <a:pt x="10" y="4"/>
                    </a:cubicBezTo>
                    <a:cubicBezTo>
                      <a:pt x="9" y="4"/>
                      <a:pt x="8" y="4"/>
                      <a:pt x="8" y="4"/>
                    </a:cubicBezTo>
                    <a:cubicBezTo>
                      <a:pt x="7" y="5"/>
                      <a:pt x="7" y="5"/>
                      <a:pt x="6" y="5"/>
                    </a:cubicBezTo>
                    <a:cubicBezTo>
                      <a:pt x="6" y="6"/>
                      <a:pt x="6" y="7"/>
                      <a:pt x="5" y="7"/>
                    </a:cubicBezTo>
                    <a:cubicBezTo>
                      <a:pt x="5" y="8"/>
                      <a:pt x="5" y="9"/>
                      <a:pt x="5" y="10"/>
                    </a:cubicBezTo>
                    <a:cubicBezTo>
                      <a:pt x="5" y="11"/>
                      <a:pt x="5" y="12"/>
                      <a:pt x="5" y="12"/>
                    </a:cubicBezTo>
                    <a:cubicBezTo>
                      <a:pt x="6" y="13"/>
                      <a:pt x="6" y="14"/>
                      <a:pt x="6" y="14"/>
                    </a:cubicBezTo>
                    <a:cubicBezTo>
                      <a:pt x="6" y="15"/>
                      <a:pt x="7" y="15"/>
                      <a:pt x="7" y="16"/>
                    </a:cubicBezTo>
                    <a:cubicBezTo>
                      <a:pt x="8" y="16"/>
                      <a:pt x="9" y="16"/>
                      <a:pt x="10" y="16"/>
                    </a:cubicBezTo>
                    <a:cubicBezTo>
                      <a:pt x="10" y="16"/>
                      <a:pt x="11" y="16"/>
                      <a:pt x="12" y="16"/>
                    </a:cubicBezTo>
                    <a:cubicBezTo>
                      <a:pt x="12" y="16"/>
                      <a:pt x="13" y="15"/>
                      <a:pt x="13" y="15"/>
                    </a:cubicBezTo>
                    <a:cubicBezTo>
                      <a:pt x="13"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64" name="Freeform 8977">
                <a:extLst>
                  <a:ext uri="{FF2B5EF4-FFF2-40B4-BE49-F238E27FC236}">
                    <a16:creationId xmlns:a16="http://schemas.microsoft.com/office/drawing/2014/main" id="{1995557D-1EEE-45A6-B4FB-497120E5154D}"/>
                  </a:ext>
                </a:extLst>
              </p:cNvPr>
              <p:cNvSpPr>
                <a:spLocks/>
              </p:cNvSpPr>
              <p:nvPr/>
            </p:nvSpPr>
            <p:spPr bwMode="auto">
              <a:xfrm>
                <a:off x="-463550" y="4799130"/>
                <a:ext cx="69850" cy="68263"/>
              </a:xfrm>
              <a:custGeom>
                <a:avLst/>
                <a:gdLst>
                  <a:gd name="T0" fmla="*/ 26 w 26"/>
                  <a:gd name="T1" fmla="*/ 25 h 26"/>
                  <a:gd name="T2" fmla="*/ 25 w 26"/>
                  <a:gd name="T3" fmla="*/ 26 h 26"/>
                  <a:gd name="T4" fmla="*/ 23 w 26"/>
                  <a:gd name="T5" fmla="*/ 26 h 26"/>
                  <a:gd name="T6" fmla="*/ 20 w 26"/>
                  <a:gd name="T7" fmla="*/ 26 h 26"/>
                  <a:gd name="T8" fmla="*/ 17 w 26"/>
                  <a:gd name="T9" fmla="*/ 23 h 26"/>
                  <a:gd name="T10" fmla="*/ 16 w 26"/>
                  <a:gd name="T11" fmla="*/ 10 h 26"/>
                  <a:gd name="T12" fmla="*/ 8 w 26"/>
                  <a:gd name="T13" fmla="*/ 19 h 26"/>
                  <a:gd name="T14" fmla="*/ 11 w 26"/>
                  <a:gd name="T15" fmla="*/ 22 h 26"/>
                  <a:gd name="T16" fmla="*/ 12 w 26"/>
                  <a:gd name="T17" fmla="*/ 22 h 26"/>
                  <a:gd name="T18" fmla="*/ 13 w 26"/>
                  <a:gd name="T19" fmla="*/ 21 h 26"/>
                  <a:gd name="T20" fmla="*/ 13 w 26"/>
                  <a:gd name="T21" fmla="*/ 22 h 26"/>
                  <a:gd name="T22" fmla="*/ 13 w 26"/>
                  <a:gd name="T23" fmla="*/ 23 h 26"/>
                  <a:gd name="T24" fmla="*/ 13 w 26"/>
                  <a:gd name="T25" fmla="*/ 25 h 26"/>
                  <a:gd name="T26" fmla="*/ 13 w 26"/>
                  <a:gd name="T27" fmla="*/ 26 h 26"/>
                  <a:gd name="T28" fmla="*/ 11 w 26"/>
                  <a:gd name="T29" fmla="*/ 26 h 26"/>
                  <a:gd name="T30" fmla="*/ 9 w 26"/>
                  <a:gd name="T31" fmla="*/ 26 h 26"/>
                  <a:gd name="T32" fmla="*/ 5 w 26"/>
                  <a:gd name="T33" fmla="*/ 25 h 26"/>
                  <a:gd name="T34" fmla="*/ 3 w 26"/>
                  <a:gd name="T35" fmla="*/ 20 h 26"/>
                  <a:gd name="T36" fmla="*/ 1 w 26"/>
                  <a:gd name="T37" fmla="*/ 10 h 26"/>
                  <a:gd name="T38" fmla="*/ 0 w 26"/>
                  <a:gd name="T39" fmla="*/ 8 h 26"/>
                  <a:gd name="T40" fmla="*/ 1 w 26"/>
                  <a:gd name="T41" fmla="*/ 7 h 26"/>
                  <a:gd name="T42" fmla="*/ 1 w 26"/>
                  <a:gd name="T43" fmla="*/ 6 h 26"/>
                  <a:gd name="T44" fmla="*/ 3 w 26"/>
                  <a:gd name="T45" fmla="*/ 2 h 26"/>
                  <a:gd name="T46" fmla="*/ 4 w 26"/>
                  <a:gd name="T47" fmla="*/ 2 h 26"/>
                  <a:gd name="T48" fmla="*/ 6 w 26"/>
                  <a:gd name="T49" fmla="*/ 1 h 26"/>
                  <a:gd name="T50" fmla="*/ 8 w 26"/>
                  <a:gd name="T51" fmla="*/ 2 h 26"/>
                  <a:gd name="T52" fmla="*/ 8 w 26"/>
                  <a:gd name="T53" fmla="*/ 2 h 26"/>
                  <a:gd name="T54" fmla="*/ 16 w 26"/>
                  <a:gd name="T55" fmla="*/ 6 h 26"/>
                  <a:gd name="T56" fmla="*/ 16 w 26"/>
                  <a:gd name="T57" fmla="*/ 1 h 26"/>
                  <a:gd name="T58" fmla="*/ 18 w 26"/>
                  <a:gd name="T59" fmla="*/ 0 h 26"/>
                  <a:gd name="T60" fmla="*/ 20 w 26"/>
                  <a:gd name="T61" fmla="*/ 0 h 26"/>
                  <a:gd name="T62" fmla="*/ 21 w 26"/>
                  <a:gd name="T63" fmla="*/ 1 h 26"/>
                  <a:gd name="T64" fmla="*/ 21 w 26"/>
                  <a:gd name="T65" fmla="*/ 6 h 26"/>
                  <a:gd name="T66" fmla="*/ 26 w 26"/>
                  <a:gd name="T67" fmla="*/ 6 h 26"/>
                  <a:gd name="T68" fmla="*/ 26 w 26"/>
                  <a:gd name="T69" fmla="*/ 7 h 26"/>
                  <a:gd name="T70" fmla="*/ 26 w 26"/>
                  <a:gd name="T71" fmla="*/ 10 h 26"/>
                  <a:gd name="T72" fmla="*/ 21 w 26"/>
                  <a:gd name="T73" fmla="*/ 10 h 26"/>
                  <a:gd name="T74" fmla="*/ 22 w 26"/>
                  <a:gd name="T75" fmla="*/ 21 h 26"/>
                  <a:gd name="T76" fmla="*/ 24 w 26"/>
                  <a:gd name="T77" fmla="*/ 22 h 26"/>
                  <a:gd name="T78" fmla="*/ 25 w 26"/>
                  <a:gd name="T79" fmla="*/ 22 h 26"/>
                  <a:gd name="T80" fmla="*/ 26 w 26"/>
                  <a:gd name="T81" fmla="*/ 22 h 26"/>
                  <a:gd name="T82" fmla="*/ 26 w 26"/>
                  <a:gd name="T8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6">
                    <a:moveTo>
                      <a:pt x="26" y="23"/>
                    </a:moveTo>
                    <a:cubicBezTo>
                      <a:pt x="26" y="24"/>
                      <a:pt x="26" y="24"/>
                      <a:pt x="26" y="25"/>
                    </a:cubicBezTo>
                    <a:cubicBezTo>
                      <a:pt x="26" y="25"/>
                      <a:pt x="26" y="25"/>
                      <a:pt x="26" y="25"/>
                    </a:cubicBezTo>
                    <a:cubicBezTo>
                      <a:pt x="26" y="26"/>
                      <a:pt x="26" y="26"/>
                      <a:pt x="25" y="26"/>
                    </a:cubicBezTo>
                    <a:cubicBezTo>
                      <a:pt x="25" y="26"/>
                      <a:pt x="25" y="26"/>
                      <a:pt x="24" y="26"/>
                    </a:cubicBezTo>
                    <a:cubicBezTo>
                      <a:pt x="24" y="26"/>
                      <a:pt x="24" y="26"/>
                      <a:pt x="23" y="26"/>
                    </a:cubicBezTo>
                    <a:cubicBezTo>
                      <a:pt x="23" y="26"/>
                      <a:pt x="23" y="26"/>
                      <a:pt x="22" y="26"/>
                    </a:cubicBezTo>
                    <a:cubicBezTo>
                      <a:pt x="21" y="26"/>
                      <a:pt x="20" y="26"/>
                      <a:pt x="20" y="26"/>
                    </a:cubicBezTo>
                    <a:cubicBezTo>
                      <a:pt x="19" y="26"/>
                      <a:pt x="18" y="25"/>
                      <a:pt x="18" y="25"/>
                    </a:cubicBezTo>
                    <a:cubicBezTo>
                      <a:pt x="17" y="24"/>
                      <a:pt x="17" y="23"/>
                      <a:pt x="17" y="23"/>
                    </a:cubicBezTo>
                    <a:cubicBezTo>
                      <a:pt x="16" y="22"/>
                      <a:pt x="16" y="21"/>
                      <a:pt x="16" y="20"/>
                    </a:cubicBezTo>
                    <a:cubicBezTo>
                      <a:pt x="16" y="10"/>
                      <a:pt x="16" y="10"/>
                      <a:pt x="16" y="10"/>
                    </a:cubicBezTo>
                    <a:cubicBezTo>
                      <a:pt x="8" y="10"/>
                      <a:pt x="8" y="10"/>
                      <a:pt x="8" y="10"/>
                    </a:cubicBezTo>
                    <a:cubicBezTo>
                      <a:pt x="8" y="19"/>
                      <a:pt x="8" y="19"/>
                      <a:pt x="8" y="19"/>
                    </a:cubicBezTo>
                    <a:cubicBezTo>
                      <a:pt x="8" y="20"/>
                      <a:pt x="9" y="21"/>
                      <a:pt x="9" y="21"/>
                    </a:cubicBezTo>
                    <a:cubicBezTo>
                      <a:pt x="9" y="22"/>
                      <a:pt x="10" y="22"/>
                      <a:pt x="11" y="22"/>
                    </a:cubicBezTo>
                    <a:cubicBezTo>
                      <a:pt x="11" y="22"/>
                      <a:pt x="11" y="22"/>
                      <a:pt x="11" y="22"/>
                    </a:cubicBezTo>
                    <a:cubicBezTo>
                      <a:pt x="12" y="22"/>
                      <a:pt x="12" y="22"/>
                      <a:pt x="12" y="22"/>
                    </a:cubicBezTo>
                    <a:cubicBezTo>
                      <a:pt x="12" y="22"/>
                      <a:pt x="12" y="22"/>
                      <a:pt x="12" y="22"/>
                    </a:cubicBezTo>
                    <a:cubicBezTo>
                      <a:pt x="12" y="22"/>
                      <a:pt x="13" y="21"/>
                      <a:pt x="13" y="21"/>
                    </a:cubicBezTo>
                    <a:cubicBezTo>
                      <a:pt x="13" y="21"/>
                      <a:pt x="13" y="22"/>
                      <a:pt x="13" y="22"/>
                    </a:cubicBezTo>
                    <a:cubicBezTo>
                      <a:pt x="13" y="22"/>
                      <a:pt x="13" y="22"/>
                      <a:pt x="13" y="22"/>
                    </a:cubicBezTo>
                    <a:cubicBezTo>
                      <a:pt x="13" y="22"/>
                      <a:pt x="13" y="22"/>
                      <a:pt x="13" y="22"/>
                    </a:cubicBezTo>
                    <a:cubicBezTo>
                      <a:pt x="13" y="23"/>
                      <a:pt x="13" y="23"/>
                      <a:pt x="13" y="23"/>
                    </a:cubicBezTo>
                    <a:cubicBezTo>
                      <a:pt x="13" y="24"/>
                      <a:pt x="13" y="24"/>
                      <a:pt x="13" y="24"/>
                    </a:cubicBezTo>
                    <a:cubicBezTo>
                      <a:pt x="13" y="25"/>
                      <a:pt x="13" y="25"/>
                      <a:pt x="13" y="25"/>
                    </a:cubicBezTo>
                    <a:cubicBezTo>
                      <a:pt x="13" y="25"/>
                      <a:pt x="13" y="25"/>
                      <a:pt x="13" y="25"/>
                    </a:cubicBezTo>
                    <a:cubicBezTo>
                      <a:pt x="13" y="25"/>
                      <a:pt x="13" y="25"/>
                      <a:pt x="13" y="26"/>
                    </a:cubicBezTo>
                    <a:cubicBezTo>
                      <a:pt x="13" y="26"/>
                      <a:pt x="13" y="26"/>
                      <a:pt x="12" y="26"/>
                    </a:cubicBezTo>
                    <a:cubicBezTo>
                      <a:pt x="12" y="26"/>
                      <a:pt x="12" y="26"/>
                      <a:pt x="11" y="26"/>
                    </a:cubicBezTo>
                    <a:cubicBezTo>
                      <a:pt x="11" y="26"/>
                      <a:pt x="11" y="26"/>
                      <a:pt x="10" y="26"/>
                    </a:cubicBezTo>
                    <a:cubicBezTo>
                      <a:pt x="10" y="26"/>
                      <a:pt x="10" y="26"/>
                      <a:pt x="9" y="26"/>
                    </a:cubicBezTo>
                    <a:cubicBezTo>
                      <a:pt x="8" y="26"/>
                      <a:pt x="7" y="26"/>
                      <a:pt x="7" y="26"/>
                    </a:cubicBezTo>
                    <a:cubicBezTo>
                      <a:pt x="6" y="26"/>
                      <a:pt x="5" y="25"/>
                      <a:pt x="5" y="25"/>
                    </a:cubicBezTo>
                    <a:cubicBezTo>
                      <a:pt x="4" y="24"/>
                      <a:pt x="4" y="23"/>
                      <a:pt x="4" y="23"/>
                    </a:cubicBezTo>
                    <a:cubicBezTo>
                      <a:pt x="3" y="22"/>
                      <a:pt x="3" y="21"/>
                      <a:pt x="3" y="20"/>
                    </a:cubicBezTo>
                    <a:cubicBezTo>
                      <a:pt x="3" y="10"/>
                      <a:pt x="3" y="10"/>
                      <a:pt x="3" y="10"/>
                    </a:cubicBezTo>
                    <a:cubicBezTo>
                      <a:pt x="1" y="10"/>
                      <a:pt x="1" y="10"/>
                      <a:pt x="1" y="10"/>
                    </a:cubicBezTo>
                    <a:cubicBezTo>
                      <a:pt x="1" y="10"/>
                      <a:pt x="1" y="10"/>
                      <a:pt x="1" y="10"/>
                    </a:cubicBezTo>
                    <a:cubicBezTo>
                      <a:pt x="0" y="10"/>
                      <a:pt x="0" y="9"/>
                      <a:pt x="0" y="8"/>
                    </a:cubicBezTo>
                    <a:cubicBezTo>
                      <a:pt x="0" y="8"/>
                      <a:pt x="0" y="8"/>
                      <a:pt x="0" y="7"/>
                    </a:cubicBezTo>
                    <a:cubicBezTo>
                      <a:pt x="0" y="7"/>
                      <a:pt x="0" y="7"/>
                      <a:pt x="1" y="7"/>
                    </a:cubicBezTo>
                    <a:cubicBezTo>
                      <a:pt x="1" y="7"/>
                      <a:pt x="1" y="6"/>
                      <a:pt x="1" y="6"/>
                    </a:cubicBezTo>
                    <a:cubicBezTo>
                      <a:pt x="1" y="6"/>
                      <a:pt x="1" y="6"/>
                      <a:pt x="1" y="6"/>
                    </a:cubicBezTo>
                    <a:cubicBezTo>
                      <a:pt x="3" y="6"/>
                      <a:pt x="3" y="6"/>
                      <a:pt x="3" y="6"/>
                    </a:cubicBezTo>
                    <a:cubicBezTo>
                      <a:pt x="3" y="2"/>
                      <a:pt x="3" y="2"/>
                      <a:pt x="3" y="2"/>
                    </a:cubicBezTo>
                    <a:cubicBezTo>
                      <a:pt x="3" y="2"/>
                      <a:pt x="3" y="2"/>
                      <a:pt x="3" y="2"/>
                    </a:cubicBezTo>
                    <a:cubicBezTo>
                      <a:pt x="4" y="2"/>
                      <a:pt x="4" y="2"/>
                      <a:pt x="4" y="2"/>
                    </a:cubicBezTo>
                    <a:cubicBezTo>
                      <a:pt x="4" y="1"/>
                      <a:pt x="4" y="1"/>
                      <a:pt x="5" y="1"/>
                    </a:cubicBezTo>
                    <a:cubicBezTo>
                      <a:pt x="5" y="1"/>
                      <a:pt x="5" y="1"/>
                      <a:pt x="6" y="1"/>
                    </a:cubicBezTo>
                    <a:cubicBezTo>
                      <a:pt x="6" y="1"/>
                      <a:pt x="7" y="1"/>
                      <a:pt x="7" y="1"/>
                    </a:cubicBezTo>
                    <a:cubicBezTo>
                      <a:pt x="7" y="1"/>
                      <a:pt x="8" y="1"/>
                      <a:pt x="8" y="2"/>
                    </a:cubicBezTo>
                    <a:cubicBezTo>
                      <a:pt x="8" y="2"/>
                      <a:pt x="8" y="2"/>
                      <a:pt x="8" y="2"/>
                    </a:cubicBezTo>
                    <a:cubicBezTo>
                      <a:pt x="8" y="2"/>
                      <a:pt x="8" y="2"/>
                      <a:pt x="8" y="2"/>
                    </a:cubicBezTo>
                    <a:cubicBezTo>
                      <a:pt x="8" y="6"/>
                      <a:pt x="8" y="6"/>
                      <a:pt x="8" y="6"/>
                    </a:cubicBezTo>
                    <a:cubicBezTo>
                      <a:pt x="16" y="6"/>
                      <a:pt x="16" y="6"/>
                      <a:pt x="16" y="6"/>
                    </a:cubicBezTo>
                    <a:cubicBezTo>
                      <a:pt x="16" y="1"/>
                      <a:pt x="16" y="1"/>
                      <a:pt x="16" y="1"/>
                    </a:cubicBezTo>
                    <a:cubicBezTo>
                      <a:pt x="16" y="1"/>
                      <a:pt x="16" y="1"/>
                      <a:pt x="16" y="1"/>
                    </a:cubicBezTo>
                    <a:cubicBezTo>
                      <a:pt x="17" y="1"/>
                      <a:pt x="17" y="1"/>
                      <a:pt x="17" y="1"/>
                    </a:cubicBezTo>
                    <a:cubicBezTo>
                      <a:pt x="17" y="0"/>
                      <a:pt x="17" y="0"/>
                      <a:pt x="18" y="0"/>
                    </a:cubicBezTo>
                    <a:cubicBezTo>
                      <a:pt x="18" y="0"/>
                      <a:pt x="18" y="0"/>
                      <a:pt x="19" y="0"/>
                    </a:cubicBezTo>
                    <a:cubicBezTo>
                      <a:pt x="19" y="0"/>
                      <a:pt x="20" y="0"/>
                      <a:pt x="20" y="0"/>
                    </a:cubicBezTo>
                    <a:cubicBezTo>
                      <a:pt x="20" y="0"/>
                      <a:pt x="21" y="0"/>
                      <a:pt x="21" y="1"/>
                    </a:cubicBezTo>
                    <a:cubicBezTo>
                      <a:pt x="21" y="1"/>
                      <a:pt x="21" y="1"/>
                      <a:pt x="21" y="1"/>
                    </a:cubicBezTo>
                    <a:cubicBezTo>
                      <a:pt x="21" y="1"/>
                      <a:pt x="21" y="1"/>
                      <a:pt x="21" y="1"/>
                    </a:cubicBezTo>
                    <a:cubicBezTo>
                      <a:pt x="21" y="6"/>
                      <a:pt x="21" y="6"/>
                      <a:pt x="21" y="6"/>
                    </a:cubicBezTo>
                    <a:cubicBezTo>
                      <a:pt x="25" y="6"/>
                      <a:pt x="25" y="6"/>
                      <a:pt x="25" y="6"/>
                    </a:cubicBezTo>
                    <a:cubicBezTo>
                      <a:pt x="26" y="6"/>
                      <a:pt x="26" y="6"/>
                      <a:pt x="26" y="6"/>
                    </a:cubicBezTo>
                    <a:cubicBezTo>
                      <a:pt x="26" y="6"/>
                      <a:pt x="26" y="7"/>
                      <a:pt x="26" y="7"/>
                    </a:cubicBezTo>
                    <a:cubicBezTo>
                      <a:pt x="26" y="7"/>
                      <a:pt x="26" y="7"/>
                      <a:pt x="26" y="7"/>
                    </a:cubicBezTo>
                    <a:cubicBezTo>
                      <a:pt x="26" y="8"/>
                      <a:pt x="26" y="8"/>
                      <a:pt x="26" y="8"/>
                    </a:cubicBezTo>
                    <a:cubicBezTo>
                      <a:pt x="26" y="9"/>
                      <a:pt x="26" y="10"/>
                      <a:pt x="26" y="10"/>
                    </a:cubicBezTo>
                    <a:cubicBezTo>
                      <a:pt x="26" y="10"/>
                      <a:pt x="26" y="10"/>
                      <a:pt x="25" y="10"/>
                    </a:cubicBezTo>
                    <a:cubicBezTo>
                      <a:pt x="21" y="10"/>
                      <a:pt x="21" y="10"/>
                      <a:pt x="21" y="10"/>
                    </a:cubicBezTo>
                    <a:cubicBezTo>
                      <a:pt x="21" y="19"/>
                      <a:pt x="21" y="19"/>
                      <a:pt x="21" y="19"/>
                    </a:cubicBezTo>
                    <a:cubicBezTo>
                      <a:pt x="21" y="20"/>
                      <a:pt x="22" y="21"/>
                      <a:pt x="22" y="21"/>
                    </a:cubicBezTo>
                    <a:cubicBezTo>
                      <a:pt x="22" y="22"/>
                      <a:pt x="23" y="22"/>
                      <a:pt x="24" y="22"/>
                    </a:cubicBezTo>
                    <a:cubicBezTo>
                      <a:pt x="24" y="22"/>
                      <a:pt x="24" y="22"/>
                      <a:pt x="24" y="22"/>
                    </a:cubicBezTo>
                    <a:cubicBezTo>
                      <a:pt x="25" y="22"/>
                      <a:pt x="25" y="22"/>
                      <a:pt x="25" y="22"/>
                    </a:cubicBezTo>
                    <a:cubicBezTo>
                      <a:pt x="25" y="22"/>
                      <a:pt x="25" y="22"/>
                      <a:pt x="25" y="22"/>
                    </a:cubicBezTo>
                    <a:cubicBezTo>
                      <a:pt x="25" y="22"/>
                      <a:pt x="26" y="21"/>
                      <a:pt x="26" y="21"/>
                    </a:cubicBezTo>
                    <a:cubicBezTo>
                      <a:pt x="26" y="21"/>
                      <a:pt x="26" y="22"/>
                      <a:pt x="26" y="22"/>
                    </a:cubicBezTo>
                    <a:cubicBezTo>
                      <a:pt x="26" y="22"/>
                      <a:pt x="26" y="22"/>
                      <a:pt x="26" y="22"/>
                    </a:cubicBezTo>
                    <a:cubicBezTo>
                      <a:pt x="26" y="22"/>
                      <a:pt x="26" y="22"/>
                      <a:pt x="26" y="22"/>
                    </a:cubicBezTo>
                    <a:cubicBezTo>
                      <a:pt x="26" y="23"/>
                      <a:pt x="26" y="23"/>
                      <a:pt x="26"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7" name="Group 9606">
              <a:extLst>
                <a:ext uri="{FF2B5EF4-FFF2-40B4-BE49-F238E27FC236}">
                  <a16:creationId xmlns:a16="http://schemas.microsoft.com/office/drawing/2014/main" id="{358C44BB-D923-4BF8-91DA-FC249AD9337E}"/>
                </a:ext>
              </a:extLst>
            </p:cNvPr>
            <p:cNvGrpSpPr/>
            <p:nvPr/>
          </p:nvGrpSpPr>
          <p:grpSpPr>
            <a:xfrm>
              <a:off x="2417978" y="5236782"/>
              <a:ext cx="240662" cy="85850"/>
              <a:chOff x="-1189038" y="4862630"/>
              <a:chExt cx="271463" cy="96837"/>
            </a:xfrm>
          </p:grpSpPr>
          <p:sp>
            <p:nvSpPr>
              <p:cNvPr id="8365" name="Freeform 8978">
                <a:extLst>
                  <a:ext uri="{FF2B5EF4-FFF2-40B4-BE49-F238E27FC236}">
                    <a16:creationId xmlns:a16="http://schemas.microsoft.com/office/drawing/2014/main" id="{5F7EFC79-0F75-4505-98FC-6F4C7C2315A4}"/>
                  </a:ext>
                </a:extLst>
              </p:cNvPr>
              <p:cNvSpPr>
                <a:spLocks/>
              </p:cNvSpPr>
              <p:nvPr/>
            </p:nvSpPr>
            <p:spPr bwMode="auto">
              <a:xfrm>
                <a:off x="-1189038" y="4867392"/>
                <a:ext cx="47625" cy="71438"/>
              </a:xfrm>
              <a:custGeom>
                <a:avLst/>
                <a:gdLst>
                  <a:gd name="T0" fmla="*/ 18 w 18"/>
                  <a:gd name="T1" fmla="*/ 19 h 27"/>
                  <a:gd name="T2" fmla="*/ 17 w 18"/>
                  <a:gd name="T3" fmla="*/ 22 h 27"/>
                  <a:gd name="T4" fmla="*/ 15 w 18"/>
                  <a:gd name="T5" fmla="*/ 25 h 27"/>
                  <a:gd name="T6" fmla="*/ 12 w 18"/>
                  <a:gd name="T7" fmla="*/ 26 h 27"/>
                  <a:gd name="T8" fmla="*/ 8 w 18"/>
                  <a:gd name="T9" fmla="*/ 27 h 27"/>
                  <a:gd name="T10" fmla="*/ 5 w 18"/>
                  <a:gd name="T11" fmla="*/ 27 h 27"/>
                  <a:gd name="T12" fmla="*/ 3 w 18"/>
                  <a:gd name="T13" fmla="*/ 26 h 27"/>
                  <a:gd name="T14" fmla="*/ 1 w 18"/>
                  <a:gd name="T15" fmla="*/ 26 h 27"/>
                  <a:gd name="T16" fmla="*/ 1 w 18"/>
                  <a:gd name="T17" fmla="*/ 25 h 27"/>
                  <a:gd name="T18" fmla="*/ 0 w 18"/>
                  <a:gd name="T19" fmla="*/ 25 h 27"/>
                  <a:gd name="T20" fmla="*/ 0 w 18"/>
                  <a:gd name="T21" fmla="*/ 23 h 27"/>
                  <a:gd name="T22" fmla="*/ 0 w 18"/>
                  <a:gd name="T23" fmla="*/ 22 h 27"/>
                  <a:gd name="T24" fmla="*/ 0 w 18"/>
                  <a:gd name="T25" fmla="*/ 22 h 27"/>
                  <a:gd name="T26" fmla="*/ 1 w 18"/>
                  <a:gd name="T27" fmla="*/ 21 h 27"/>
                  <a:gd name="T28" fmla="*/ 1 w 18"/>
                  <a:gd name="T29" fmla="*/ 21 h 27"/>
                  <a:gd name="T30" fmla="*/ 2 w 18"/>
                  <a:gd name="T31" fmla="*/ 21 h 27"/>
                  <a:gd name="T32" fmla="*/ 3 w 18"/>
                  <a:gd name="T33" fmla="*/ 22 h 27"/>
                  <a:gd name="T34" fmla="*/ 5 w 18"/>
                  <a:gd name="T35" fmla="*/ 23 h 27"/>
                  <a:gd name="T36" fmla="*/ 8 w 18"/>
                  <a:gd name="T37" fmla="*/ 23 h 27"/>
                  <a:gd name="T38" fmla="*/ 9 w 18"/>
                  <a:gd name="T39" fmla="*/ 23 h 27"/>
                  <a:gd name="T40" fmla="*/ 11 w 18"/>
                  <a:gd name="T41" fmla="*/ 22 h 27"/>
                  <a:gd name="T42" fmla="*/ 12 w 18"/>
                  <a:gd name="T43" fmla="*/ 21 h 27"/>
                  <a:gd name="T44" fmla="*/ 12 w 18"/>
                  <a:gd name="T45" fmla="*/ 19 h 27"/>
                  <a:gd name="T46" fmla="*/ 11 w 18"/>
                  <a:gd name="T47" fmla="*/ 18 h 27"/>
                  <a:gd name="T48" fmla="*/ 10 w 18"/>
                  <a:gd name="T49" fmla="*/ 17 h 27"/>
                  <a:gd name="T50" fmla="*/ 8 w 18"/>
                  <a:gd name="T51" fmla="*/ 16 h 27"/>
                  <a:gd name="T52" fmla="*/ 6 w 18"/>
                  <a:gd name="T53" fmla="*/ 15 h 27"/>
                  <a:gd name="T54" fmla="*/ 4 w 18"/>
                  <a:gd name="T55" fmla="*/ 14 h 27"/>
                  <a:gd name="T56" fmla="*/ 2 w 18"/>
                  <a:gd name="T57" fmla="*/ 12 h 27"/>
                  <a:gd name="T58" fmla="*/ 1 w 18"/>
                  <a:gd name="T59" fmla="*/ 10 h 27"/>
                  <a:gd name="T60" fmla="*/ 1 w 18"/>
                  <a:gd name="T61" fmla="*/ 7 h 27"/>
                  <a:gd name="T62" fmla="*/ 1 w 18"/>
                  <a:gd name="T63" fmla="*/ 4 h 27"/>
                  <a:gd name="T64" fmla="*/ 3 w 18"/>
                  <a:gd name="T65" fmla="*/ 2 h 27"/>
                  <a:gd name="T66" fmla="*/ 6 w 18"/>
                  <a:gd name="T67" fmla="*/ 0 h 27"/>
                  <a:gd name="T68" fmla="*/ 10 w 18"/>
                  <a:gd name="T69" fmla="*/ 0 h 27"/>
                  <a:gd name="T70" fmla="*/ 11 w 18"/>
                  <a:gd name="T71" fmla="*/ 0 h 27"/>
                  <a:gd name="T72" fmla="*/ 13 w 18"/>
                  <a:gd name="T73" fmla="*/ 1 h 27"/>
                  <a:gd name="T74" fmla="*/ 15 w 18"/>
                  <a:gd name="T75" fmla="*/ 1 h 27"/>
                  <a:gd name="T76" fmla="*/ 16 w 18"/>
                  <a:gd name="T77" fmla="*/ 2 h 27"/>
                  <a:gd name="T78" fmla="*/ 16 w 18"/>
                  <a:gd name="T79" fmla="*/ 2 h 27"/>
                  <a:gd name="T80" fmla="*/ 16 w 18"/>
                  <a:gd name="T81" fmla="*/ 2 h 27"/>
                  <a:gd name="T82" fmla="*/ 16 w 18"/>
                  <a:gd name="T83" fmla="*/ 3 h 27"/>
                  <a:gd name="T84" fmla="*/ 16 w 18"/>
                  <a:gd name="T85" fmla="*/ 4 h 27"/>
                  <a:gd name="T86" fmla="*/ 16 w 18"/>
                  <a:gd name="T87" fmla="*/ 5 h 27"/>
                  <a:gd name="T88" fmla="*/ 16 w 18"/>
                  <a:gd name="T89" fmla="*/ 5 h 27"/>
                  <a:gd name="T90" fmla="*/ 16 w 18"/>
                  <a:gd name="T91" fmla="*/ 6 h 27"/>
                  <a:gd name="T92" fmla="*/ 15 w 18"/>
                  <a:gd name="T93" fmla="*/ 6 h 27"/>
                  <a:gd name="T94" fmla="*/ 15 w 18"/>
                  <a:gd name="T95" fmla="*/ 5 h 27"/>
                  <a:gd name="T96" fmla="*/ 13 w 18"/>
                  <a:gd name="T97" fmla="*/ 5 h 27"/>
                  <a:gd name="T98" fmla="*/ 12 w 18"/>
                  <a:gd name="T99" fmla="*/ 4 h 27"/>
                  <a:gd name="T100" fmla="*/ 10 w 18"/>
                  <a:gd name="T101" fmla="*/ 4 h 27"/>
                  <a:gd name="T102" fmla="*/ 8 w 18"/>
                  <a:gd name="T103" fmla="*/ 4 h 27"/>
                  <a:gd name="T104" fmla="*/ 7 w 18"/>
                  <a:gd name="T105" fmla="*/ 5 h 27"/>
                  <a:gd name="T106" fmla="*/ 6 w 18"/>
                  <a:gd name="T107" fmla="*/ 6 h 27"/>
                  <a:gd name="T108" fmla="*/ 6 w 18"/>
                  <a:gd name="T109" fmla="*/ 7 h 27"/>
                  <a:gd name="T110" fmla="*/ 7 w 18"/>
                  <a:gd name="T111" fmla="*/ 8 h 27"/>
                  <a:gd name="T112" fmla="*/ 8 w 18"/>
                  <a:gd name="T113" fmla="*/ 10 h 27"/>
                  <a:gd name="T114" fmla="*/ 10 w 18"/>
                  <a:gd name="T115" fmla="*/ 10 h 27"/>
                  <a:gd name="T116" fmla="*/ 12 w 18"/>
                  <a:gd name="T117" fmla="*/ 11 h 27"/>
                  <a:gd name="T118" fmla="*/ 14 w 18"/>
                  <a:gd name="T119" fmla="*/ 12 h 27"/>
                  <a:gd name="T120" fmla="*/ 16 w 18"/>
                  <a:gd name="T121" fmla="*/ 14 h 27"/>
                  <a:gd name="T122" fmla="*/ 17 w 18"/>
                  <a:gd name="T123" fmla="*/ 16 h 27"/>
                  <a:gd name="T124" fmla="*/ 18 w 18"/>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7">
                    <a:moveTo>
                      <a:pt x="18" y="19"/>
                    </a:moveTo>
                    <a:cubicBezTo>
                      <a:pt x="18" y="20"/>
                      <a:pt x="17" y="21"/>
                      <a:pt x="17" y="22"/>
                    </a:cubicBezTo>
                    <a:cubicBezTo>
                      <a:pt x="16" y="23"/>
                      <a:pt x="16" y="24"/>
                      <a:pt x="15" y="25"/>
                    </a:cubicBezTo>
                    <a:cubicBezTo>
                      <a:pt x="14" y="26"/>
                      <a:pt x="13" y="26"/>
                      <a:pt x="12" y="26"/>
                    </a:cubicBezTo>
                    <a:cubicBezTo>
                      <a:pt x="10" y="27"/>
                      <a:pt x="9" y="27"/>
                      <a:pt x="8" y="27"/>
                    </a:cubicBezTo>
                    <a:cubicBezTo>
                      <a:pt x="7" y="27"/>
                      <a:pt x="6" y="27"/>
                      <a:pt x="5" y="27"/>
                    </a:cubicBezTo>
                    <a:cubicBezTo>
                      <a:pt x="4" y="27"/>
                      <a:pt x="4" y="26"/>
                      <a:pt x="3" y="26"/>
                    </a:cubicBezTo>
                    <a:cubicBezTo>
                      <a:pt x="2" y="26"/>
                      <a:pt x="2" y="26"/>
                      <a:pt x="1" y="26"/>
                    </a:cubicBezTo>
                    <a:cubicBezTo>
                      <a:pt x="1" y="26"/>
                      <a:pt x="1" y="25"/>
                      <a:pt x="1" y="25"/>
                    </a:cubicBezTo>
                    <a:cubicBezTo>
                      <a:pt x="0" y="25"/>
                      <a:pt x="0" y="25"/>
                      <a:pt x="0" y="25"/>
                    </a:cubicBezTo>
                    <a:cubicBezTo>
                      <a:pt x="0" y="24"/>
                      <a:pt x="0" y="24"/>
                      <a:pt x="0" y="23"/>
                    </a:cubicBezTo>
                    <a:cubicBezTo>
                      <a:pt x="0" y="23"/>
                      <a:pt x="0" y="22"/>
                      <a:pt x="0" y="22"/>
                    </a:cubicBezTo>
                    <a:cubicBezTo>
                      <a:pt x="0" y="22"/>
                      <a:pt x="0" y="22"/>
                      <a:pt x="0" y="22"/>
                    </a:cubicBezTo>
                    <a:cubicBezTo>
                      <a:pt x="0" y="21"/>
                      <a:pt x="0" y="21"/>
                      <a:pt x="1" y="21"/>
                    </a:cubicBezTo>
                    <a:cubicBezTo>
                      <a:pt x="1" y="21"/>
                      <a:pt x="1" y="21"/>
                      <a:pt x="1" y="21"/>
                    </a:cubicBezTo>
                    <a:cubicBezTo>
                      <a:pt x="1" y="21"/>
                      <a:pt x="1" y="21"/>
                      <a:pt x="2" y="21"/>
                    </a:cubicBezTo>
                    <a:cubicBezTo>
                      <a:pt x="2" y="22"/>
                      <a:pt x="3" y="22"/>
                      <a:pt x="3" y="22"/>
                    </a:cubicBezTo>
                    <a:cubicBezTo>
                      <a:pt x="4" y="22"/>
                      <a:pt x="4" y="23"/>
                      <a:pt x="5" y="23"/>
                    </a:cubicBezTo>
                    <a:cubicBezTo>
                      <a:pt x="6" y="23"/>
                      <a:pt x="7" y="23"/>
                      <a:pt x="8" y="23"/>
                    </a:cubicBezTo>
                    <a:cubicBezTo>
                      <a:pt x="8" y="23"/>
                      <a:pt x="9" y="23"/>
                      <a:pt x="9" y="23"/>
                    </a:cubicBezTo>
                    <a:cubicBezTo>
                      <a:pt x="10" y="23"/>
                      <a:pt x="10" y="22"/>
                      <a:pt x="11" y="22"/>
                    </a:cubicBezTo>
                    <a:cubicBezTo>
                      <a:pt x="11" y="22"/>
                      <a:pt x="11" y="21"/>
                      <a:pt x="12" y="21"/>
                    </a:cubicBezTo>
                    <a:cubicBezTo>
                      <a:pt x="12" y="20"/>
                      <a:pt x="12" y="20"/>
                      <a:pt x="12" y="19"/>
                    </a:cubicBezTo>
                    <a:cubicBezTo>
                      <a:pt x="12" y="19"/>
                      <a:pt x="12" y="18"/>
                      <a:pt x="11" y="18"/>
                    </a:cubicBezTo>
                    <a:cubicBezTo>
                      <a:pt x="11" y="17"/>
                      <a:pt x="11" y="17"/>
                      <a:pt x="10" y="17"/>
                    </a:cubicBezTo>
                    <a:cubicBezTo>
                      <a:pt x="10" y="16"/>
                      <a:pt x="9" y="16"/>
                      <a:pt x="8" y="16"/>
                    </a:cubicBezTo>
                    <a:cubicBezTo>
                      <a:pt x="8" y="15"/>
                      <a:pt x="7" y="15"/>
                      <a:pt x="6" y="15"/>
                    </a:cubicBezTo>
                    <a:cubicBezTo>
                      <a:pt x="6" y="15"/>
                      <a:pt x="5" y="14"/>
                      <a:pt x="4" y="14"/>
                    </a:cubicBezTo>
                    <a:cubicBezTo>
                      <a:pt x="4" y="13"/>
                      <a:pt x="3" y="13"/>
                      <a:pt x="2" y="12"/>
                    </a:cubicBezTo>
                    <a:cubicBezTo>
                      <a:pt x="2" y="12"/>
                      <a:pt x="1" y="11"/>
                      <a:pt x="1" y="10"/>
                    </a:cubicBezTo>
                    <a:cubicBezTo>
                      <a:pt x="1" y="10"/>
                      <a:pt x="1" y="9"/>
                      <a:pt x="1" y="7"/>
                    </a:cubicBezTo>
                    <a:cubicBezTo>
                      <a:pt x="1" y="6"/>
                      <a:pt x="1" y="5"/>
                      <a:pt x="1" y="4"/>
                    </a:cubicBezTo>
                    <a:cubicBezTo>
                      <a:pt x="2" y="3"/>
                      <a:pt x="2" y="2"/>
                      <a:pt x="3" y="2"/>
                    </a:cubicBezTo>
                    <a:cubicBezTo>
                      <a:pt x="4" y="1"/>
                      <a:pt x="5" y="1"/>
                      <a:pt x="6" y="0"/>
                    </a:cubicBezTo>
                    <a:cubicBezTo>
                      <a:pt x="7" y="0"/>
                      <a:pt x="8" y="0"/>
                      <a:pt x="10" y="0"/>
                    </a:cubicBezTo>
                    <a:cubicBezTo>
                      <a:pt x="10" y="0"/>
                      <a:pt x="11" y="0"/>
                      <a:pt x="11" y="0"/>
                    </a:cubicBezTo>
                    <a:cubicBezTo>
                      <a:pt x="12" y="0"/>
                      <a:pt x="13" y="0"/>
                      <a:pt x="13" y="1"/>
                    </a:cubicBezTo>
                    <a:cubicBezTo>
                      <a:pt x="14" y="1"/>
                      <a:pt x="14" y="1"/>
                      <a:pt x="15" y="1"/>
                    </a:cubicBezTo>
                    <a:cubicBezTo>
                      <a:pt x="15" y="1"/>
                      <a:pt x="15" y="2"/>
                      <a:pt x="16" y="2"/>
                    </a:cubicBezTo>
                    <a:cubicBezTo>
                      <a:pt x="16" y="2"/>
                      <a:pt x="16" y="2"/>
                      <a:pt x="16" y="2"/>
                    </a:cubicBezTo>
                    <a:cubicBezTo>
                      <a:pt x="16" y="2"/>
                      <a:pt x="16" y="2"/>
                      <a:pt x="16" y="2"/>
                    </a:cubicBezTo>
                    <a:cubicBezTo>
                      <a:pt x="16" y="3"/>
                      <a:pt x="16" y="3"/>
                      <a:pt x="16" y="3"/>
                    </a:cubicBezTo>
                    <a:cubicBezTo>
                      <a:pt x="16" y="3"/>
                      <a:pt x="16" y="3"/>
                      <a:pt x="16" y="4"/>
                    </a:cubicBezTo>
                    <a:cubicBezTo>
                      <a:pt x="16" y="4"/>
                      <a:pt x="16" y="4"/>
                      <a:pt x="16" y="5"/>
                    </a:cubicBezTo>
                    <a:cubicBezTo>
                      <a:pt x="16" y="5"/>
                      <a:pt x="16" y="5"/>
                      <a:pt x="16" y="5"/>
                    </a:cubicBezTo>
                    <a:cubicBezTo>
                      <a:pt x="16" y="5"/>
                      <a:pt x="16" y="6"/>
                      <a:pt x="16" y="6"/>
                    </a:cubicBezTo>
                    <a:cubicBezTo>
                      <a:pt x="16" y="6"/>
                      <a:pt x="15" y="6"/>
                      <a:pt x="15" y="6"/>
                    </a:cubicBezTo>
                    <a:cubicBezTo>
                      <a:pt x="15" y="6"/>
                      <a:pt x="15" y="6"/>
                      <a:pt x="15" y="5"/>
                    </a:cubicBezTo>
                    <a:cubicBezTo>
                      <a:pt x="14" y="5"/>
                      <a:pt x="14" y="5"/>
                      <a:pt x="13" y="5"/>
                    </a:cubicBezTo>
                    <a:cubicBezTo>
                      <a:pt x="13" y="5"/>
                      <a:pt x="12" y="4"/>
                      <a:pt x="12" y="4"/>
                    </a:cubicBezTo>
                    <a:cubicBezTo>
                      <a:pt x="11" y="4"/>
                      <a:pt x="10" y="4"/>
                      <a:pt x="10" y="4"/>
                    </a:cubicBezTo>
                    <a:cubicBezTo>
                      <a:pt x="9" y="4"/>
                      <a:pt x="9" y="4"/>
                      <a:pt x="8" y="4"/>
                    </a:cubicBezTo>
                    <a:cubicBezTo>
                      <a:pt x="8" y="4"/>
                      <a:pt x="7" y="4"/>
                      <a:pt x="7" y="5"/>
                    </a:cubicBezTo>
                    <a:cubicBezTo>
                      <a:pt x="7" y="5"/>
                      <a:pt x="6" y="5"/>
                      <a:pt x="6" y="6"/>
                    </a:cubicBezTo>
                    <a:cubicBezTo>
                      <a:pt x="6" y="6"/>
                      <a:pt x="6" y="6"/>
                      <a:pt x="6" y="7"/>
                    </a:cubicBezTo>
                    <a:cubicBezTo>
                      <a:pt x="6" y="7"/>
                      <a:pt x="6" y="8"/>
                      <a:pt x="7" y="8"/>
                    </a:cubicBezTo>
                    <a:cubicBezTo>
                      <a:pt x="7" y="9"/>
                      <a:pt x="7" y="9"/>
                      <a:pt x="8" y="10"/>
                    </a:cubicBezTo>
                    <a:cubicBezTo>
                      <a:pt x="8" y="10"/>
                      <a:pt x="9" y="10"/>
                      <a:pt x="10" y="10"/>
                    </a:cubicBezTo>
                    <a:cubicBezTo>
                      <a:pt x="10" y="11"/>
                      <a:pt x="11" y="11"/>
                      <a:pt x="12" y="11"/>
                    </a:cubicBezTo>
                    <a:cubicBezTo>
                      <a:pt x="13" y="12"/>
                      <a:pt x="13" y="12"/>
                      <a:pt x="14" y="12"/>
                    </a:cubicBezTo>
                    <a:cubicBezTo>
                      <a:pt x="15" y="13"/>
                      <a:pt x="15" y="13"/>
                      <a:pt x="16" y="14"/>
                    </a:cubicBezTo>
                    <a:cubicBezTo>
                      <a:pt x="16" y="14"/>
                      <a:pt x="17" y="15"/>
                      <a:pt x="17" y="16"/>
                    </a:cubicBezTo>
                    <a:cubicBezTo>
                      <a:pt x="17"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6" name="Freeform 8979">
                <a:extLst>
                  <a:ext uri="{FF2B5EF4-FFF2-40B4-BE49-F238E27FC236}">
                    <a16:creationId xmlns:a16="http://schemas.microsoft.com/office/drawing/2014/main" id="{774953FE-3851-4227-B139-4B47C0488CB7}"/>
                  </a:ext>
                </a:extLst>
              </p:cNvPr>
              <p:cNvSpPr>
                <a:spLocks/>
              </p:cNvSpPr>
              <p:nvPr/>
            </p:nvSpPr>
            <p:spPr bwMode="auto">
              <a:xfrm>
                <a:off x="-1133475" y="4867392"/>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1 h 6"/>
                  <a:gd name="T12" fmla="*/ 3 w 6"/>
                  <a:gd name="T13" fmla="*/ 0 h 6"/>
                  <a:gd name="T14" fmla="*/ 5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6"/>
                      <a:pt x="4" y="6"/>
                      <a:pt x="3" y="6"/>
                    </a:cubicBezTo>
                    <a:cubicBezTo>
                      <a:pt x="2" y="6"/>
                      <a:pt x="1" y="6"/>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7" name="Freeform 8980">
                <a:extLst>
                  <a:ext uri="{FF2B5EF4-FFF2-40B4-BE49-F238E27FC236}">
                    <a16:creationId xmlns:a16="http://schemas.microsoft.com/office/drawing/2014/main" id="{F4C0F19D-4C09-44B9-B659-6B473E0C65CE}"/>
                  </a:ext>
                </a:extLst>
              </p:cNvPr>
              <p:cNvSpPr>
                <a:spLocks/>
              </p:cNvSpPr>
              <p:nvPr/>
            </p:nvSpPr>
            <p:spPr bwMode="auto">
              <a:xfrm>
                <a:off x="-1133475" y="4889617"/>
                <a:ext cx="12700" cy="49213"/>
              </a:xfrm>
              <a:custGeom>
                <a:avLst/>
                <a:gdLst>
                  <a:gd name="T0" fmla="*/ 5 w 5"/>
                  <a:gd name="T1" fmla="*/ 18 h 19"/>
                  <a:gd name="T2" fmla="*/ 5 w 5"/>
                  <a:gd name="T3" fmla="*/ 18 h 19"/>
                  <a:gd name="T4" fmla="*/ 5 w 5"/>
                  <a:gd name="T5" fmla="*/ 19 h 19"/>
                  <a:gd name="T6" fmla="*/ 4 w 5"/>
                  <a:gd name="T7" fmla="*/ 19 h 19"/>
                  <a:gd name="T8" fmla="*/ 3 w 5"/>
                  <a:gd name="T9" fmla="*/ 19 h 19"/>
                  <a:gd name="T10" fmla="*/ 2 w 5"/>
                  <a:gd name="T11" fmla="*/ 19 h 19"/>
                  <a:gd name="T12" fmla="*/ 1 w 5"/>
                  <a:gd name="T13" fmla="*/ 19 h 19"/>
                  <a:gd name="T14" fmla="*/ 0 w 5"/>
                  <a:gd name="T15" fmla="*/ 18 h 19"/>
                  <a:gd name="T16" fmla="*/ 0 w 5"/>
                  <a:gd name="T17" fmla="*/ 18 h 19"/>
                  <a:gd name="T18" fmla="*/ 0 w 5"/>
                  <a:gd name="T19" fmla="*/ 1 h 19"/>
                  <a:gd name="T20" fmla="*/ 0 w 5"/>
                  <a:gd name="T21" fmla="*/ 0 h 19"/>
                  <a:gd name="T22" fmla="*/ 1 w 5"/>
                  <a:gd name="T23" fmla="*/ 0 h 19"/>
                  <a:gd name="T24" fmla="*/ 2 w 5"/>
                  <a:gd name="T25" fmla="*/ 0 h 19"/>
                  <a:gd name="T26" fmla="*/ 3 w 5"/>
                  <a:gd name="T27" fmla="*/ 0 h 19"/>
                  <a:gd name="T28" fmla="*/ 4 w 5"/>
                  <a:gd name="T29" fmla="*/ 0 h 19"/>
                  <a:gd name="T30" fmla="*/ 5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8"/>
                    </a:cubicBezTo>
                    <a:cubicBezTo>
                      <a:pt x="0" y="18"/>
                      <a:pt x="0" y="18"/>
                      <a:pt x="0" y="18"/>
                    </a:cubicBezTo>
                    <a:cubicBezTo>
                      <a:pt x="0" y="1"/>
                      <a:pt x="0" y="1"/>
                      <a:pt x="0" y="1"/>
                    </a:cubicBezTo>
                    <a:cubicBezTo>
                      <a:pt x="0" y="0"/>
                      <a:pt x="0" y="0"/>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8" name="Freeform 8981">
                <a:extLst>
                  <a:ext uri="{FF2B5EF4-FFF2-40B4-BE49-F238E27FC236}">
                    <a16:creationId xmlns:a16="http://schemas.microsoft.com/office/drawing/2014/main" id="{8E7E605C-F5BA-46EB-BB6F-21F032FF97B7}"/>
                  </a:ext>
                </a:extLst>
              </p:cNvPr>
              <p:cNvSpPr>
                <a:spLocks/>
              </p:cNvSpPr>
              <p:nvPr/>
            </p:nvSpPr>
            <p:spPr bwMode="auto">
              <a:xfrm>
                <a:off x="-1090612" y="4899142"/>
                <a:ext cx="20638" cy="28575"/>
              </a:xfrm>
              <a:custGeom>
                <a:avLst/>
                <a:gdLst>
                  <a:gd name="T0" fmla="*/ 8 w 8"/>
                  <a:gd name="T1" fmla="*/ 5 h 11"/>
                  <a:gd name="T2" fmla="*/ 8 w 8"/>
                  <a:gd name="T3" fmla="*/ 3 h 11"/>
                  <a:gd name="T4" fmla="*/ 7 w 8"/>
                  <a:gd name="T5" fmla="*/ 1 h 11"/>
                  <a:gd name="T6" fmla="*/ 6 w 8"/>
                  <a:gd name="T7" fmla="*/ 0 h 11"/>
                  <a:gd name="T8" fmla="*/ 4 w 8"/>
                  <a:gd name="T9" fmla="*/ 0 h 11"/>
                  <a:gd name="T10" fmla="*/ 3 w 8"/>
                  <a:gd name="T11" fmla="*/ 0 h 11"/>
                  <a:gd name="T12" fmla="*/ 2 w 8"/>
                  <a:gd name="T13" fmla="*/ 0 h 11"/>
                  <a:gd name="T14" fmla="*/ 1 w 8"/>
                  <a:gd name="T15" fmla="*/ 1 h 11"/>
                  <a:gd name="T16" fmla="*/ 0 w 8"/>
                  <a:gd name="T17" fmla="*/ 3 h 11"/>
                  <a:gd name="T18" fmla="*/ 0 w 8"/>
                  <a:gd name="T19" fmla="*/ 8 h 11"/>
                  <a:gd name="T20" fmla="*/ 2 w 8"/>
                  <a:gd name="T21" fmla="*/ 10 h 11"/>
                  <a:gd name="T22" fmla="*/ 4 w 8"/>
                  <a:gd name="T23" fmla="*/ 11 h 11"/>
                  <a:gd name="T24" fmla="*/ 6 w 8"/>
                  <a:gd name="T25" fmla="*/ 11 h 11"/>
                  <a:gd name="T26" fmla="*/ 7 w 8"/>
                  <a:gd name="T27" fmla="*/ 9 h 11"/>
                  <a:gd name="T28" fmla="*/ 7 w 8"/>
                  <a:gd name="T29" fmla="*/ 7 h 11"/>
                  <a:gd name="T30" fmla="*/ 8 w 8"/>
                  <a:gd name="T3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5"/>
                    </a:moveTo>
                    <a:cubicBezTo>
                      <a:pt x="8" y="5"/>
                      <a:pt x="8" y="4"/>
                      <a:pt x="8" y="3"/>
                    </a:cubicBezTo>
                    <a:cubicBezTo>
                      <a:pt x="7" y="3"/>
                      <a:pt x="7" y="2"/>
                      <a:pt x="7" y="1"/>
                    </a:cubicBezTo>
                    <a:cubicBezTo>
                      <a:pt x="7" y="1"/>
                      <a:pt x="6" y="0"/>
                      <a:pt x="6" y="0"/>
                    </a:cubicBezTo>
                    <a:cubicBezTo>
                      <a:pt x="5" y="0"/>
                      <a:pt x="5" y="0"/>
                      <a:pt x="4" y="0"/>
                    </a:cubicBezTo>
                    <a:cubicBezTo>
                      <a:pt x="4" y="0"/>
                      <a:pt x="3" y="0"/>
                      <a:pt x="3" y="0"/>
                    </a:cubicBezTo>
                    <a:cubicBezTo>
                      <a:pt x="3" y="0"/>
                      <a:pt x="2" y="0"/>
                      <a:pt x="2" y="0"/>
                    </a:cubicBezTo>
                    <a:cubicBezTo>
                      <a:pt x="2" y="0"/>
                      <a:pt x="1" y="1"/>
                      <a:pt x="1" y="1"/>
                    </a:cubicBezTo>
                    <a:cubicBezTo>
                      <a:pt x="1" y="1"/>
                      <a:pt x="0" y="2"/>
                      <a:pt x="0" y="3"/>
                    </a:cubicBezTo>
                    <a:cubicBezTo>
                      <a:pt x="0" y="8"/>
                      <a:pt x="0" y="8"/>
                      <a:pt x="0" y="8"/>
                    </a:cubicBezTo>
                    <a:cubicBezTo>
                      <a:pt x="0" y="9"/>
                      <a:pt x="1" y="10"/>
                      <a:pt x="2" y="10"/>
                    </a:cubicBezTo>
                    <a:cubicBezTo>
                      <a:pt x="2" y="11"/>
                      <a:pt x="3" y="11"/>
                      <a:pt x="4" y="11"/>
                    </a:cubicBezTo>
                    <a:cubicBezTo>
                      <a:pt x="5" y="11"/>
                      <a:pt x="5" y="11"/>
                      <a:pt x="6" y="11"/>
                    </a:cubicBezTo>
                    <a:cubicBezTo>
                      <a:pt x="6" y="10"/>
                      <a:pt x="6" y="10"/>
                      <a:pt x="7" y="9"/>
                    </a:cubicBezTo>
                    <a:cubicBezTo>
                      <a:pt x="7" y="9"/>
                      <a:pt x="7" y="8"/>
                      <a:pt x="7" y="7"/>
                    </a:cubicBezTo>
                    <a:cubicBezTo>
                      <a:pt x="8" y="7"/>
                      <a:pt x="8" y="6"/>
                      <a:pt x="8"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69" name="Freeform 8982">
                <a:extLst>
                  <a:ext uri="{FF2B5EF4-FFF2-40B4-BE49-F238E27FC236}">
                    <a16:creationId xmlns:a16="http://schemas.microsoft.com/office/drawing/2014/main" id="{A0FC9DC3-ACCE-4EE1-86F4-F92C7583DAD2}"/>
                  </a:ext>
                </a:extLst>
              </p:cNvPr>
              <p:cNvSpPr>
                <a:spLocks/>
              </p:cNvSpPr>
              <p:nvPr/>
            </p:nvSpPr>
            <p:spPr bwMode="auto">
              <a:xfrm>
                <a:off x="-1104900" y="4862630"/>
                <a:ext cx="49213" cy="76200"/>
              </a:xfrm>
              <a:custGeom>
                <a:avLst/>
                <a:gdLst>
                  <a:gd name="T0" fmla="*/ 18 w 18"/>
                  <a:gd name="T1" fmla="*/ 19 h 29"/>
                  <a:gd name="T2" fmla="*/ 18 w 18"/>
                  <a:gd name="T3" fmla="*/ 23 h 29"/>
                  <a:gd name="T4" fmla="*/ 16 w 18"/>
                  <a:gd name="T5" fmla="*/ 26 h 29"/>
                  <a:gd name="T6" fmla="*/ 13 w 18"/>
                  <a:gd name="T7" fmla="*/ 28 h 29"/>
                  <a:gd name="T8" fmla="*/ 10 w 18"/>
                  <a:gd name="T9" fmla="*/ 29 h 29"/>
                  <a:gd name="T10" fmla="*/ 8 w 18"/>
                  <a:gd name="T11" fmla="*/ 29 h 29"/>
                  <a:gd name="T12" fmla="*/ 7 w 18"/>
                  <a:gd name="T13" fmla="*/ 28 h 29"/>
                  <a:gd name="T14" fmla="*/ 5 w 18"/>
                  <a:gd name="T15" fmla="*/ 27 h 29"/>
                  <a:gd name="T16" fmla="*/ 4 w 18"/>
                  <a:gd name="T17" fmla="*/ 26 h 29"/>
                  <a:gd name="T18" fmla="*/ 4 w 18"/>
                  <a:gd name="T19" fmla="*/ 28 h 29"/>
                  <a:gd name="T20" fmla="*/ 4 w 18"/>
                  <a:gd name="T21" fmla="*/ 28 h 29"/>
                  <a:gd name="T22" fmla="*/ 3 w 18"/>
                  <a:gd name="T23" fmla="*/ 29 h 29"/>
                  <a:gd name="T24" fmla="*/ 3 w 18"/>
                  <a:gd name="T25" fmla="*/ 29 h 29"/>
                  <a:gd name="T26" fmla="*/ 2 w 18"/>
                  <a:gd name="T27" fmla="*/ 29 h 29"/>
                  <a:gd name="T28" fmla="*/ 1 w 18"/>
                  <a:gd name="T29" fmla="*/ 29 h 29"/>
                  <a:gd name="T30" fmla="*/ 0 w 18"/>
                  <a:gd name="T31" fmla="*/ 29 h 29"/>
                  <a:gd name="T32" fmla="*/ 0 w 18"/>
                  <a:gd name="T33" fmla="*/ 28 h 29"/>
                  <a:gd name="T34" fmla="*/ 0 w 18"/>
                  <a:gd name="T35" fmla="*/ 28 h 29"/>
                  <a:gd name="T36" fmla="*/ 0 w 18"/>
                  <a:gd name="T37" fmla="*/ 1 h 29"/>
                  <a:gd name="T38" fmla="*/ 0 w 18"/>
                  <a:gd name="T39" fmla="*/ 1 h 29"/>
                  <a:gd name="T40" fmla="*/ 0 w 18"/>
                  <a:gd name="T41" fmla="*/ 0 h 29"/>
                  <a:gd name="T42" fmla="*/ 1 w 18"/>
                  <a:gd name="T43" fmla="*/ 0 h 29"/>
                  <a:gd name="T44" fmla="*/ 2 w 18"/>
                  <a:gd name="T45" fmla="*/ 0 h 29"/>
                  <a:gd name="T46" fmla="*/ 3 w 18"/>
                  <a:gd name="T47" fmla="*/ 0 h 29"/>
                  <a:gd name="T48" fmla="*/ 4 w 18"/>
                  <a:gd name="T49" fmla="*/ 0 h 29"/>
                  <a:gd name="T50" fmla="*/ 5 w 18"/>
                  <a:gd name="T51" fmla="*/ 1 h 29"/>
                  <a:gd name="T52" fmla="*/ 5 w 18"/>
                  <a:gd name="T53" fmla="*/ 1 h 29"/>
                  <a:gd name="T54" fmla="*/ 5 w 18"/>
                  <a:gd name="T55" fmla="*/ 12 h 29"/>
                  <a:gd name="T56" fmla="*/ 6 w 18"/>
                  <a:gd name="T57" fmla="*/ 11 h 29"/>
                  <a:gd name="T58" fmla="*/ 8 w 18"/>
                  <a:gd name="T59" fmla="*/ 10 h 29"/>
                  <a:gd name="T60" fmla="*/ 9 w 18"/>
                  <a:gd name="T61" fmla="*/ 10 h 29"/>
                  <a:gd name="T62" fmla="*/ 11 w 18"/>
                  <a:gd name="T63" fmla="*/ 10 h 29"/>
                  <a:gd name="T64" fmla="*/ 14 w 18"/>
                  <a:gd name="T65" fmla="*/ 10 h 29"/>
                  <a:gd name="T66" fmla="*/ 16 w 18"/>
                  <a:gd name="T67" fmla="*/ 12 h 29"/>
                  <a:gd name="T68" fmla="*/ 18 w 18"/>
                  <a:gd name="T69" fmla="*/ 15 h 29"/>
                  <a:gd name="T70" fmla="*/ 18 w 18"/>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9">
                    <a:moveTo>
                      <a:pt x="18" y="19"/>
                    </a:moveTo>
                    <a:cubicBezTo>
                      <a:pt x="18" y="21"/>
                      <a:pt x="18" y="22"/>
                      <a:pt x="18" y="23"/>
                    </a:cubicBezTo>
                    <a:cubicBezTo>
                      <a:pt x="17" y="24"/>
                      <a:pt x="17" y="25"/>
                      <a:pt x="16" y="26"/>
                    </a:cubicBezTo>
                    <a:cubicBezTo>
                      <a:pt x="15" y="27"/>
                      <a:pt x="14" y="28"/>
                      <a:pt x="13" y="28"/>
                    </a:cubicBezTo>
                    <a:cubicBezTo>
                      <a:pt x="12" y="29"/>
                      <a:pt x="11" y="29"/>
                      <a:pt x="10" y="29"/>
                    </a:cubicBezTo>
                    <a:cubicBezTo>
                      <a:pt x="10" y="29"/>
                      <a:pt x="9" y="29"/>
                      <a:pt x="8" y="29"/>
                    </a:cubicBezTo>
                    <a:cubicBezTo>
                      <a:pt x="8" y="29"/>
                      <a:pt x="7" y="28"/>
                      <a:pt x="7" y="28"/>
                    </a:cubicBezTo>
                    <a:cubicBezTo>
                      <a:pt x="6" y="28"/>
                      <a:pt x="6" y="28"/>
                      <a:pt x="5" y="27"/>
                    </a:cubicBezTo>
                    <a:cubicBezTo>
                      <a:pt x="5" y="27"/>
                      <a:pt x="4" y="26"/>
                      <a:pt x="4" y="26"/>
                    </a:cubicBezTo>
                    <a:cubicBezTo>
                      <a:pt x="4" y="28"/>
                      <a:pt x="4" y="28"/>
                      <a:pt x="4" y="28"/>
                    </a:cubicBezTo>
                    <a:cubicBezTo>
                      <a:pt x="4" y="28"/>
                      <a:pt x="4" y="28"/>
                      <a:pt x="4" y="28"/>
                    </a:cubicBezTo>
                    <a:cubicBezTo>
                      <a:pt x="4" y="29"/>
                      <a:pt x="4" y="29"/>
                      <a:pt x="3" y="29"/>
                    </a:cubicBezTo>
                    <a:cubicBezTo>
                      <a:pt x="3" y="29"/>
                      <a:pt x="3" y="29"/>
                      <a:pt x="3" y="29"/>
                    </a:cubicBezTo>
                    <a:cubicBezTo>
                      <a:pt x="3" y="29"/>
                      <a:pt x="2" y="29"/>
                      <a:pt x="2" y="29"/>
                    </a:cubicBezTo>
                    <a:cubicBezTo>
                      <a:pt x="1" y="29"/>
                      <a:pt x="1" y="29"/>
                      <a:pt x="1" y="29"/>
                    </a:cubicBezTo>
                    <a:cubicBezTo>
                      <a:pt x="0" y="29"/>
                      <a:pt x="0" y="29"/>
                      <a:pt x="0" y="29"/>
                    </a:cubicBezTo>
                    <a:cubicBezTo>
                      <a:pt x="0" y="29"/>
                      <a:pt x="0" y="29"/>
                      <a:pt x="0" y="28"/>
                    </a:cubicBezTo>
                    <a:cubicBezTo>
                      <a:pt x="0" y="28"/>
                      <a:pt x="0" y="28"/>
                      <a:pt x="0" y="28"/>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3" y="0"/>
                    </a:cubicBezTo>
                    <a:cubicBezTo>
                      <a:pt x="4" y="0"/>
                      <a:pt x="4" y="0"/>
                      <a:pt x="4" y="0"/>
                    </a:cubicBezTo>
                    <a:cubicBezTo>
                      <a:pt x="4" y="0"/>
                      <a:pt x="5" y="1"/>
                      <a:pt x="5" y="1"/>
                    </a:cubicBezTo>
                    <a:cubicBezTo>
                      <a:pt x="5" y="1"/>
                      <a:pt x="5" y="1"/>
                      <a:pt x="5" y="1"/>
                    </a:cubicBezTo>
                    <a:cubicBezTo>
                      <a:pt x="5" y="12"/>
                      <a:pt x="5" y="12"/>
                      <a:pt x="5" y="12"/>
                    </a:cubicBezTo>
                    <a:cubicBezTo>
                      <a:pt x="5" y="12"/>
                      <a:pt x="6" y="11"/>
                      <a:pt x="6" y="11"/>
                    </a:cubicBezTo>
                    <a:cubicBezTo>
                      <a:pt x="7" y="11"/>
                      <a:pt x="7" y="10"/>
                      <a:pt x="8" y="10"/>
                    </a:cubicBezTo>
                    <a:cubicBezTo>
                      <a:pt x="8" y="10"/>
                      <a:pt x="8" y="10"/>
                      <a:pt x="9" y="10"/>
                    </a:cubicBezTo>
                    <a:cubicBezTo>
                      <a:pt x="9" y="10"/>
                      <a:pt x="10" y="10"/>
                      <a:pt x="11" y="10"/>
                    </a:cubicBezTo>
                    <a:cubicBezTo>
                      <a:pt x="12" y="10"/>
                      <a:pt x="13" y="10"/>
                      <a:pt x="14" y="10"/>
                    </a:cubicBezTo>
                    <a:cubicBezTo>
                      <a:pt x="15" y="11"/>
                      <a:pt x="16" y="12"/>
                      <a:pt x="16" y="12"/>
                    </a:cubicBezTo>
                    <a:cubicBezTo>
                      <a:pt x="17" y="13"/>
                      <a:pt x="17" y="14"/>
                      <a:pt x="18" y="15"/>
                    </a:cubicBezTo>
                    <a:cubicBezTo>
                      <a:pt x="18"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70" name="Freeform 8983">
                <a:extLst>
                  <a:ext uri="{FF2B5EF4-FFF2-40B4-BE49-F238E27FC236}">
                    <a16:creationId xmlns:a16="http://schemas.microsoft.com/office/drawing/2014/main" id="{58D24255-D91F-4554-9BE7-809C283A1E90}"/>
                  </a:ext>
                </a:extLst>
              </p:cNvPr>
              <p:cNvSpPr>
                <a:spLocks/>
              </p:cNvSpPr>
              <p:nvPr/>
            </p:nvSpPr>
            <p:spPr bwMode="auto">
              <a:xfrm>
                <a:off x="-1046162" y="4862630"/>
                <a:ext cx="14288"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9"/>
                      <a:pt x="5" y="29"/>
                      <a:pt x="5" y="29"/>
                    </a:cubicBezTo>
                    <a:cubicBezTo>
                      <a:pt x="4" y="29"/>
                      <a:pt x="4" y="29"/>
                      <a:pt x="4" y="29"/>
                    </a:cubicBezTo>
                    <a:cubicBezTo>
                      <a:pt x="4" y="29"/>
                      <a:pt x="3" y="29"/>
                      <a:pt x="3" y="29"/>
                    </a:cubicBezTo>
                    <a:cubicBezTo>
                      <a:pt x="2" y="29"/>
                      <a:pt x="2" y="29"/>
                      <a:pt x="1" y="29"/>
                    </a:cubicBezTo>
                    <a:cubicBezTo>
                      <a:pt x="1" y="29"/>
                      <a:pt x="1" y="29"/>
                      <a:pt x="1" y="29"/>
                    </a:cubicBezTo>
                    <a:cubicBezTo>
                      <a:pt x="0" y="29"/>
                      <a:pt x="0" y="29"/>
                      <a:pt x="0" y="28"/>
                    </a:cubicBezTo>
                    <a:cubicBezTo>
                      <a:pt x="0" y="28"/>
                      <a:pt x="0" y="28"/>
                      <a:pt x="0" y="28"/>
                    </a:cubicBezTo>
                    <a:cubicBezTo>
                      <a:pt x="0" y="1"/>
                      <a:pt x="0" y="1"/>
                      <a:pt x="0" y="1"/>
                    </a:cubicBezTo>
                    <a:cubicBezTo>
                      <a:pt x="0" y="1"/>
                      <a:pt x="0" y="1"/>
                      <a:pt x="0" y="1"/>
                    </a:cubicBezTo>
                    <a:cubicBezTo>
                      <a:pt x="0" y="1"/>
                      <a:pt x="0" y="0"/>
                      <a:pt x="1" y="0"/>
                    </a:cubicBezTo>
                    <a:cubicBezTo>
                      <a:pt x="1" y="0"/>
                      <a:pt x="1" y="0"/>
                      <a:pt x="1" y="0"/>
                    </a:cubicBezTo>
                    <a:cubicBezTo>
                      <a:pt x="2" y="0"/>
                      <a:pt x="2" y="0"/>
                      <a:pt x="3" y="0"/>
                    </a:cubicBezTo>
                    <a:cubicBezTo>
                      <a:pt x="3" y="0"/>
                      <a:pt x="4" y="0"/>
                      <a:pt x="4" y="0"/>
                    </a:cubicBezTo>
                    <a:cubicBezTo>
                      <a:pt x="4" y="0"/>
                      <a:pt x="4" y="0"/>
                      <a:pt x="5" y="0"/>
                    </a:cubicBezTo>
                    <a:cubicBezTo>
                      <a:pt x="5" y="0"/>
                      <a:pt x="5" y="1"/>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71" name="Freeform 8984">
                <a:extLst>
                  <a:ext uri="{FF2B5EF4-FFF2-40B4-BE49-F238E27FC236}">
                    <a16:creationId xmlns:a16="http://schemas.microsoft.com/office/drawing/2014/main" id="{A3617FFA-D3DF-41A3-95F6-0E65C877D61A}"/>
                  </a:ext>
                </a:extLst>
              </p:cNvPr>
              <p:cNvSpPr>
                <a:spLocks/>
              </p:cNvSpPr>
              <p:nvPr/>
            </p:nvSpPr>
            <p:spPr bwMode="auto">
              <a:xfrm>
                <a:off x="-1004887" y="4899142"/>
                <a:ext cx="17463" cy="11113"/>
              </a:xfrm>
              <a:custGeom>
                <a:avLst/>
                <a:gdLst>
                  <a:gd name="T0" fmla="*/ 7 w 7"/>
                  <a:gd name="T1" fmla="*/ 3 h 4"/>
                  <a:gd name="T2" fmla="*/ 6 w 7"/>
                  <a:gd name="T3" fmla="*/ 1 h 4"/>
                  <a:gd name="T4" fmla="*/ 3 w 7"/>
                  <a:gd name="T5" fmla="*/ 0 h 4"/>
                  <a:gd name="T6" fmla="*/ 2 w 7"/>
                  <a:gd name="T7" fmla="*/ 0 h 4"/>
                  <a:gd name="T8" fmla="*/ 1 w 7"/>
                  <a:gd name="T9" fmla="*/ 1 h 4"/>
                  <a:gd name="T10" fmla="*/ 0 w 7"/>
                  <a:gd name="T11" fmla="*/ 2 h 4"/>
                  <a:gd name="T12" fmla="*/ 0 w 7"/>
                  <a:gd name="T13" fmla="*/ 3 h 4"/>
                  <a:gd name="T14" fmla="*/ 7 w 7"/>
                  <a:gd name="T15" fmla="*/ 4 h 4"/>
                  <a:gd name="T16" fmla="*/ 7 w 7"/>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
                    <a:moveTo>
                      <a:pt x="7" y="3"/>
                    </a:moveTo>
                    <a:cubicBezTo>
                      <a:pt x="7" y="2"/>
                      <a:pt x="7" y="1"/>
                      <a:pt x="6" y="1"/>
                    </a:cubicBezTo>
                    <a:cubicBezTo>
                      <a:pt x="6" y="0"/>
                      <a:pt x="5" y="0"/>
                      <a:pt x="3" y="0"/>
                    </a:cubicBezTo>
                    <a:cubicBezTo>
                      <a:pt x="3" y="0"/>
                      <a:pt x="2" y="0"/>
                      <a:pt x="2" y="0"/>
                    </a:cubicBezTo>
                    <a:cubicBezTo>
                      <a:pt x="1" y="0"/>
                      <a:pt x="1" y="0"/>
                      <a:pt x="1" y="1"/>
                    </a:cubicBezTo>
                    <a:cubicBezTo>
                      <a:pt x="0" y="1"/>
                      <a:pt x="0" y="1"/>
                      <a:pt x="0" y="2"/>
                    </a:cubicBezTo>
                    <a:cubicBezTo>
                      <a:pt x="0" y="2"/>
                      <a:pt x="0" y="3"/>
                      <a:pt x="0" y="3"/>
                    </a:cubicBezTo>
                    <a:cubicBezTo>
                      <a:pt x="7" y="4"/>
                      <a:pt x="7" y="4"/>
                      <a:pt x="7" y="4"/>
                    </a:cubicBezTo>
                    <a:lnTo>
                      <a:pt x="7" y="3"/>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72" name="Freeform 8985">
                <a:extLst>
                  <a:ext uri="{FF2B5EF4-FFF2-40B4-BE49-F238E27FC236}">
                    <a16:creationId xmlns:a16="http://schemas.microsoft.com/office/drawing/2014/main" id="{0E963370-97EA-4455-AF6C-E028F30117C2}"/>
                  </a:ext>
                </a:extLst>
              </p:cNvPr>
              <p:cNvSpPr>
                <a:spLocks/>
              </p:cNvSpPr>
              <p:nvPr/>
            </p:nvSpPr>
            <p:spPr bwMode="auto">
              <a:xfrm>
                <a:off x="-1022350" y="4889617"/>
                <a:ext cx="49213" cy="49213"/>
              </a:xfrm>
              <a:custGeom>
                <a:avLst/>
                <a:gdLst>
                  <a:gd name="T0" fmla="*/ 18 w 18"/>
                  <a:gd name="T1" fmla="*/ 9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7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9 h 19"/>
                  <a:gd name="T56" fmla="*/ 1 w 18"/>
                  <a:gd name="T57" fmla="*/ 5 h 19"/>
                  <a:gd name="T58" fmla="*/ 3 w 18"/>
                  <a:gd name="T59" fmla="*/ 2 h 19"/>
                  <a:gd name="T60" fmla="*/ 6 w 18"/>
                  <a:gd name="T61" fmla="*/ 0 h 19"/>
                  <a:gd name="T62" fmla="*/ 10 w 18"/>
                  <a:gd name="T63" fmla="*/ 0 h 19"/>
                  <a:gd name="T64" fmla="*/ 14 w 18"/>
                  <a:gd name="T65" fmla="*/ 0 h 19"/>
                  <a:gd name="T66" fmla="*/ 16 w 18"/>
                  <a:gd name="T67" fmla="*/ 2 h 19"/>
                  <a:gd name="T68" fmla="*/ 18 w 18"/>
                  <a:gd name="T69" fmla="*/ 5 h 19"/>
                  <a:gd name="T70" fmla="*/ 18 w 18"/>
                  <a:gd name="T71" fmla="*/ 9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8" y="11"/>
                      <a:pt x="17" y="11"/>
                      <a:pt x="17" y="11"/>
                    </a:cubicBezTo>
                    <a:cubicBezTo>
                      <a:pt x="6" y="11"/>
                      <a:pt x="6" y="11"/>
                      <a:pt x="6" y="11"/>
                    </a:cubicBezTo>
                    <a:cubicBezTo>
                      <a:pt x="6" y="12"/>
                      <a:pt x="6" y="12"/>
                      <a:pt x="6" y="13"/>
                    </a:cubicBezTo>
                    <a:cubicBezTo>
                      <a:pt x="6" y="13"/>
                      <a:pt x="6" y="14"/>
                      <a:pt x="7" y="14"/>
                    </a:cubicBezTo>
                    <a:cubicBezTo>
                      <a:pt x="7" y="14"/>
                      <a:pt x="8" y="15"/>
                      <a:pt x="8" y="15"/>
                    </a:cubicBezTo>
                    <a:cubicBezTo>
                      <a:pt x="9" y="15"/>
                      <a:pt x="10" y="15"/>
                      <a:pt x="11" y="15"/>
                    </a:cubicBezTo>
                    <a:cubicBezTo>
                      <a:pt x="11" y="15"/>
                      <a:pt x="12" y="15"/>
                      <a:pt x="13" y="15"/>
                    </a:cubicBezTo>
                    <a:cubicBezTo>
                      <a:pt x="14" y="15"/>
                      <a:pt x="14" y="14"/>
                      <a:pt x="15" y="14"/>
                    </a:cubicBezTo>
                    <a:cubicBezTo>
                      <a:pt x="15" y="14"/>
                      <a:pt x="16" y="14"/>
                      <a:pt x="16" y="13"/>
                    </a:cubicBezTo>
                    <a:cubicBezTo>
                      <a:pt x="16" y="13"/>
                      <a:pt x="17" y="13"/>
                      <a:pt x="17" y="13"/>
                    </a:cubicBezTo>
                    <a:cubicBezTo>
                      <a:pt x="17" y="13"/>
                      <a:pt x="17" y="13"/>
                      <a:pt x="17" y="13"/>
                    </a:cubicBezTo>
                    <a:cubicBezTo>
                      <a:pt x="17" y="13"/>
                      <a:pt x="17" y="13"/>
                      <a:pt x="17" y="13"/>
                    </a:cubicBezTo>
                    <a:cubicBezTo>
                      <a:pt x="17" y="14"/>
                      <a:pt x="17" y="14"/>
                      <a:pt x="17" y="14"/>
                    </a:cubicBezTo>
                    <a:cubicBezTo>
                      <a:pt x="17" y="14"/>
                      <a:pt x="17" y="15"/>
                      <a:pt x="17" y="15"/>
                    </a:cubicBezTo>
                    <a:cubicBezTo>
                      <a:pt x="17" y="15"/>
                      <a:pt x="17" y="15"/>
                      <a:pt x="17" y="16"/>
                    </a:cubicBezTo>
                    <a:cubicBezTo>
                      <a:pt x="17" y="16"/>
                      <a:pt x="17" y="16"/>
                      <a:pt x="17" y="16"/>
                    </a:cubicBezTo>
                    <a:cubicBezTo>
                      <a:pt x="17" y="16"/>
                      <a:pt x="17" y="16"/>
                      <a:pt x="17" y="17"/>
                    </a:cubicBezTo>
                    <a:cubicBezTo>
                      <a:pt x="17" y="17"/>
                      <a:pt x="17" y="17"/>
                      <a:pt x="17" y="17"/>
                    </a:cubicBezTo>
                    <a:cubicBezTo>
                      <a:pt x="17" y="17"/>
                      <a:pt x="17" y="17"/>
                      <a:pt x="16" y="17"/>
                    </a:cubicBezTo>
                    <a:cubicBezTo>
                      <a:pt x="16" y="18"/>
                      <a:pt x="15" y="18"/>
                      <a:pt x="15" y="18"/>
                    </a:cubicBezTo>
                    <a:cubicBezTo>
                      <a:pt x="14" y="18"/>
                      <a:pt x="13" y="18"/>
                      <a:pt x="13" y="19"/>
                    </a:cubicBezTo>
                    <a:cubicBezTo>
                      <a:pt x="12" y="19"/>
                      <a:pt x="11" y="19"/>
                      <a:pt x="10" y="19"/>
                    </a:cubicBezTo>
                    <a:cubicBezTo>
                      <a:pt x="8" y="19"/>
                      <a:pt x="7" y="19"/>
                      <a:pt x="6" y="18"/>
                    </a:cubicBezTo>
                    <a:cubicBezTo>
                      <a:pt x="5" y="18"/>
                      <a:pt x="4" y="17"/>
                      <a:pt x="3" y="17"/>
                    </a:cubicBezTo>
                    <a:cubicBezTo>
                      <a:pt x="2" y="16"/>
                      <a:pt x="1" y="15"/>
                      <a:pt x="1" y="14"/>
                    </a:cubicBezTo>
                    <a:cubicBezTo>
                      <a:pt x="0" y="12"/>
                      <a:pt x="0" y="11"/>
                      <a:pt x="0" y="9"/>
                    </a:cubicBezTo>
                    <a:cubicBezTo>
                      <a:pt x="0" y="8"/>
                      <a:pt x="0" y="7"/>
                      <a:pt x="1" y="5"/>
                    </a:cubicBezTo>
                    <a:cubicBezTo>
                      <a:pt x="1" y="4"/>
                      <a:pt x="2" y="3"/>
                      <a:pt x="3" y="2"/>
                    </a:cubicBezTo>
                    <a:cubicBezTo>
                      <a:pt x="4" y="1"/>
                      <a:pt x="5" y="1"/>
                      <a:pt x="6" y="0"/>
                    </a:cubicBezTo>
                    <a:cubicBezTo>
                      <a:pt x="7" y="0"/>
                      <a:pt x="8" y="0"/>
                      <a:pt x="10" y="0"/>
                    </a:cubicBezTo>
                    <a:cubicBezTo>
                      <a:pt x="11" y="0"/>
                      <a:pt x="12" y="0"/>
                      <a:pt x="14" y="0"/>
                    </a:cubicBezTo>
                    <a:cubicBezTo>
                      <a:pt x="15" y="1"/>
                      <a:pt x="16" y="1"/>
                      <a:pt x="16" y="2"/>
                    </a:cubicBezTo>
                    <a:cubicBezTo>
                      <a:pt x="17" y="3"/>
                      <a:pt x="17" y="4"/>
                      <a:pt x="18" y="5"/>
                    </a:cubicBezTo>
                    <a:cubicBezTo>
                      <a:pt x="18" y="6"/>
                      <a:pt x="18" y="7"/>
                      <a:pt x="18" y="9"/>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73" name="Freeform 8986">
                <a:extLst>
                  <a:ext uri="{FF2B5EF4-FFF2-40B4-BE49-F238E27FC236}">
                    <a16:creationId xmlns:a16="http://schemas.microsoft.com/office/drawing/2014/main" id="{045932C2-62F5-42B9-B726-975E43C592D0}"/>
                  </a:ext>
                </a:extLst>
              </p:cNvPr>
              <p:cNvSpPr>
                <a:spLocks/>
              </p:cNvSpPr>
              <p:nvPr/>
            </p:nvSpPr>
            <p:spPr bwMode="auto">
              <a:xfrm>
                <a:off x="-968375" y="4889617"/>
                <a:ext cx="50800" cy="69850"/>
              </a:xfrm>
              <a:custGeom>
                <a:avLst/>
                <a:gdLst>
                  <a:gd name="T0" fmla="*/ 13 w 19"/>
                  <a:gd name="T1" fmla="*/ 19 h 27"/>
                  <a:gd name="T2" fmla="*/ 10 w 19"/>
                  <a:gd name="T3" fmla="*/ 26 h 27"/>
                  <a:gd name="T4" fmla="*/ 9 w 19"/>
                  <a:gd name="T5" fmla="*/ 26 h 27"/>
                  <a:gd name="T6" fmla="*/ 7 w 19"/>
                  <a:gd name="T7" fmla="*/ 27 h 27"/>
                  <a:gd name="T8" fmla="*/ 6 w 19"/>
                  <a:gd name="T9" fmla="*/ 26 h 27"/>
                  <a:gd name="T10" fmla="*/ 5 w 19"/>
                  <a:gd name="T11" fmla="*/ 26 h 27"/>
                  <a:gd name="T12" fmla="*/ 5 w 19"/>
                  <a:gd name="T13" fmla="*/ 26 h 27"/>
                  <a:gd name="T14" fmla="*/ 5 w 19"/>
                  <a:gd name="T15" fmla="*/ 25 h 27"/>
                  <a:gd name="T16" fmla="*/ 7 w 19"/>
                  <a:gd name="T17" fmla="*/ 19 h 27"/>
                  <a:gd name="T18" fmla="*/ 7 w 19"/>
                  <a:gd name="T19" fmla="*/ 19 h 27"/>
                  <a:gd name="T20" fmla="*/ 6 w 19"/>
                  <a:gd name="T21" fmla="*/ 18 h 27"/>
                  <a:gd name="T22" fmla="*/ 0 w 19"/>
                  <a:gd name="T23" fmla="*/ 2 h 27"/>
                  <a:gd name="T24" fmla="*/ 0 w 19"/>
                  <a:gd name="T25" fmla="*/ 1 h 27"/>
                  <a:gd name="T26" fmla="*/ 0 w 19"/>
                  <a:gd name="T27" fmla="*/ 0 h 27"/>
                  <a:gd name="T28" fmla="*/ 1 w 19"/>
                  <a:gd name="T29" fmla="*/ 0 h 27"/>
                  <a:gd name="T30" fmla="*/ 3 w 19"/>
                  <a:gd name="T31" fmla="*/ 0 h 27"/>
                  <a:gd name="T32" fmla="*/ 4 w 19"/>
                  <a:gd name="T33" fmla="*/ 0 h 27"/>
                  <a:gd name="T34" fmla="*/ 5 w 19"/>
                  <a:gd name="T35" fmla="*/ 0 h 27"/>
                  <a:gd name="T36" fmla="*/ 5 w 19"/>
                  <a:gd name="T37" fmla="*/ 0 h 27"/>
                  <a:gd name="T38" fmla="*/ 5 w 19"/>
                  <a:gd name="T39" fmla="*/ 1 h 27"/>
                  <a:gd name="T40" fmla="*/ 10 w 19"/>
                  <a:gd name="T41" fmla="*/ 13 h 27"/>
                  <a:gd name="T42" fmla="*/ 14 w 19"/>
                  <a:gd name="T43" fmla="*/ 1 h 27"/>
                  <a:gd name="T44" fmla="*/ 14 w 19"/>
                  <a:gd name="T45" fmla="*/ 0 h 27"/>
                  <a:gd name="T46" fmla="*/ 15 w 19"/>
                  <a:gd name="T47" fmla="*/ 0 h 27"/>
                  <a:gd name="T48" fmla="*/ 16 w 19"/>
                  <a:gd name="T49" fmla="*/ 0 h 27"/>
                  <a:gd name="T50" fmla="*/ 18 w 19"/>
                  <a:gd name="T51" fmla="*/ 0 h 27"/>
                  <a:gd name="T52" fmla="*/ 19 w 19"/>
                  <a:gd name="T53" fmla="*/ 0 h 27"/>
                  <a:gd name="T54" fmla="*/ 19 w 19"/>
                  <a:gd name="T55" fmla="*/ 1 h 27"/>
                  <a:gd name="T56" fmla="*/ 19 w 19"/>
                  <a:gd name="T57" fmla="*/ 2 h 27"/>
                  <a:gd name="T58" fmla="*/ 13 w 19"/>
                  <a:gd name="T5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27">
                    <a:moveTo>
                      <a:pt x="13" y="19"/>
                    </a:moveTo>
                    <a:cubicBezTo>
                      <a:pt x="10" y="26"/>
                      <a:pt x="10" y="26"/>
                      <a:pt x="10" y="26"/>
                    </a:cubicBezTo>
                    <a:cubicBezTo>
                      <a:pt x="10" y="26"/>
                      <a:pt x="10" y="26"/>
                      <a:pt x="9" y="26"/>
                    </a:cubicBezTo>
                    <a:cubicBezTo>
                      <a:pt x="9" y="26"/>
                      <a:pt x="8" y="27"/>
                      <a:pt x="7" y="27"/>
                    </a:cubicBezTo>
                    <a:cubicBezTo>
                      <a:pt x="6" y="27"/>
                      <a:pt x="6" y="27"/>
                      <a:pt x="6" y="26"/>
                    </a:cubicBezTo>
                    <a:cubicBezTo>
                      <a:pt x="5" y="26"/>
                      <a:pt x="5" y="26"/>
                      <a:pt x="5" y="26"/>
                    </a:cubicBezTo>
                    <a:cubicBezTo>
                      <a:pt x="5" y="26"/>
                      <a:pt x="5" y="26"/>
                      <a:pt x="5" y="26"/>
                    </a:cubicBezTo>
                    <a:cubicBezTo>
                      <a:pt x="5" y="26"/>
                      <a:pt x="5" y="25"/>
                      <a:pt x="5" y="25"/>
                    </a:cubicBezTo>
                    <a:cubicBezTo>
                      <a:pt x="7" y="19"/>
                      <a:pt x="7" y="19"/>
                      <a:pt x="7" y="19"/>
                    </a:cubicBezTo>
                    <a:cubicBezTo>
                      <a:pt x="7" y="19"/>
                      <a:pt x="7" y="19"/>
                      <a:pt x="7" y="19"/>
                    </a:cubicBezTo>
                    <a:cubicBezTo>
                      <a:pt x="7" y="18"/>
                      <a:pt x="7" y="18"/>
                      <a:pt x="6" y="18"/>
                    </a:cubicBezTo>
                    <a:cubicBezTo>
                      <a:pt x="0" y="2"/>
                      <a:pt x="0" y="2"/>
                      <a:pt x="0" y="2"/>
                    </a:cubicBezTo>
                    <a:cubicBezTo>
                      <a:pt x="0" y="1"/>
                      <a:pt x="0" y="1"/>
                      <a:pt x="0" y="1"/>
                    </a:cubicBezTo>
                    <a:cubicBezTo>
                      <a:pt x="0" y="0"/>
                      <a:pt x="0" y="0"/>
                      <a:pt x="0" y="0"/>
                    </a:cubicBezTo>
                    <a:cubicBezTo>
                      <a:pt x="0" y="0"/>
                      <a:pt x="1" y="0"/>
                      <a:pt x="1" y="0"/>
                    </a:cubicBezTo>
                    <a:cubicBezTo>
                      <a:pt x="1" y="0"/>
                      <a:pt x="2" y="0"/>
                      <a:pt x="3" y="0"/>
                    </a:cubicBezTo>
                    <a:cubicBezTo>
                      <a:pt x="3" y="0"/>
                      <a:pt x="4" y="0"/>
                      <a:pt x="4" y="0"/>
                    </a:cubicBezTo>
                    <a:cubicBezTo>
                      <a:pt x="4" y="0"/>
                      <a:pt x="5" y="0"/>
                      <a:pt x="5" y="0"/>
                    </a:cubicBezTo>
                    <a:cubicBezTo>
                      <a:pt x="5" y="0"/>
                      <a:pt x="5" y="0"/>
                      <a:pt x="5" y="0"/>
                    </a:cubicBezTo>
                    <a:cubicBezTo>
                      <a:pt x="5" y="0"/>
                      <a:pt x="5" y="1"/>
                      <a:pt x="5" y="1"/>
                    </a:cubicBezTo>
                    <a:cubicBezTo>
                      <a:pt x="10" y="13"/>
                      <a:pt x="10" y="13"/>
                      <a:pt x="10" y="13"/>
                    </a:cubicBezTo>
                    <a:cubicBezTo>
                      <a:pt x="14" y="1"/>
                      <a:pt x="14" y="1"/>
                      <a:pt x="14" y="1"/>
                    </a:cubicBezTo>
                    <a:cubicBezTo>
                      <a:pt x="14" y="0"/>
                      <a:pt x="14" y="0"/>
                      <a:pt x="14" y="0"/>
                    </a:cubicBezTo>
                    <a:cubicBezTo>
                      <a:pt x="14" y="0"/>
                      <a:pt x="14" y="0"/>
                      <a:pt x="15" y="0"/>
                    </a:cubicBezTo>
                    <a:cubicBezTo>
                      <a:pt x="15" y="0"/>
                      <a:pt x="16" y="0"/>
                      <a:pt x="16" y="0"/>
                    </a:cubicBezTo>
                    <a:cubicBezTo>
                      <a:pt x="17" y="0"/>
                      <a:pt x="17" y="0"/>
                      <a:pt x="18" y="0"/>
                    </a:cubicBezTo>
                    <a:cubicBezTo>
                      <a:pt x="18" y="0"/>
                      <a:pt x="18" y="0"/>
                      <a:pt x="19" y="0"/>
                    </a:cubicBezTo>
                    <a:cubicBezTo>
                      <a:pt x="19" y="0"/>
                      <a:pt x="19" y="0"/>
                      <a:pt x="19" y="1"/>
                    </a:cubicBezTo>
                    <a:cubicBezTo>
                      <a:pt x="19" y="1"/>
                      <a:pt x="19" y="1"/>
                      <a:pt x="19" y="2"/>
                    </a:cubicBezTo>
                    <a:lnTo>
                      <a:pt x="13"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74" name="Freeform 8987">
                <a:extLst>
                  <a:ext uri="{FF2B5EF4-FFF2-40B4-BE49-F238E27FC236}">
                    <a16:creationId xmlns:a16="http://schemas.microsoft.com/office/drawing/2014/main" id="{3BD19C87-E359-4FB0-9297-0B29524A9732}"/>
                  </a:ext>
                </a:extLst>
              </p:cNvPr>
              <p:cNvSpPr>
                <a:spLocks/>
              </p:cNvSpPr>
              <p:nvPr/>
            </p:nvSpPr>
            <p:spPr bwMode="auto">
              <a:xfrm>
                <a:off x="-1189038" y="4867392"/>
                <a:ext cx="44450" cy="71438"/>
              </a:xfrm>
              <a:custGeom>
                <a:avLst/>
                <a:gdLst>
                  <a:gd name="T0" fmla="*/ 17 w 17"/>
                  <a:gd name="T1" fmla="*/ 19 h 27"/>
                  <a:gd name="T2" fmla="*/ 17 w 17"/>
                  <a:gd name="T3" fmla="*/ 23 h 27"/>
                  <a:gd name="T4" fmla="*/ 15 w 17"/>
                  <a:gd name="T5" fmla="*/ 25 h 27"/>
                  <a:gd name="T6" fmla="*/ 11 w 17"/>
                  <a:gd name="T7" fmla="*/ 27 h 27"/>
                  <a:gd name="T8" fmla="*/ 8 w 17"/>
                  <a:gd name="T9" fmla="*/ 27 h 27"/>
                  <a:gd name="T10" fmla="*/ 5 w 17"/>
                  <a:gd name="T11" fmla="*/ 27 h 27"/>
                  <a:gd name="T12" fmla="*/ 3 w 17"/>
                  <a:gd name="T13" fmla="*/ 27 h 27"/>
                  <a:gd name="T14" fmla="*/ 1 w 17"/>
                  <a:gd name="T15" fmla="*/ 26 h 27"/>
                  <a:gd name="T16" fmla="*/ 1 w 17"/>
                  <a:gd name="T17" fmla="*/ 25 h 27"/>
                  <a:gd name="T18" fmla="*/ 0 w 17"/>
                  <a:gd name="T19" fmla="*/ 25 h 27"/>
                  <a:gd name="T20" fmla="*/ 0 w 17"/>
                  <a:gd name="T21" fmla="*/ 23 h 27"/>
                  <a:gd name="T22" fmla="*/ 0 w 17"/>
                  <a:gd name="T23" fmla="*/ 22 h 27"/>
                  <a:gd name="T24" fmla="*/ 0 w 17"/>
                  <a:gd name="T25" fmla="*/ 21 h 27"/>
                  <a:gd name="T26" fmla="*/ 1 w 17"/>
                  <a:gd name="T27" fmla="*/ 21 h 27"/>
                  <a:gd name="T28" fmla="*/ 1 w 17"/>
                  <a:gd name="T29" fmla="*/ 21 h 27"/>
                  <a:gd name="T30" fmla="*/ 2 w 17"/>
                  <a:gd name="T31" fmla="*/ 21 h 27"/>
                  <a:gd name="T32" fmla="*/ 3 w 17"/>
                  <a:gd name="T33" fmla="*/ 22 h 27"/>
                  <a:gd name="T34" fmla="*/ 5 w 17"/>
                  <a:gd name="T35" fmla="*/ 23 h 27"/>
                  <a:gd name="T36" fmla="*/ 8 w 17"/>
                  <a:gd name="T37" fmla="*/ 23 h 27"/>
                  <a:gd name="T38" fmla="*/ 9 w 17"/>
                  <a:gd name="T39" fmla="*/ 23 h 27"/>
                  <a:gd name="T40" fmla="*/ 11 w 17"/>
                  <a:gd name="T41" fmla="*/ 22 h 27"/>
                  <a:gd name="T42" fmla="*/ 12 w 17"/>
                  <a:gd name="T43" fmla="*/ 21 h 27"/>
                  <a:gd name="T44" fmla="*/ 12 w 17"/>
                  <a:gd name="T45" fmla="*/ 20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1 w 17"/>
                  <a:gd name="T59" fmla="*/ 10 h 27"/>
                  <a:gd name="T60" fmla="*/ 1 w 17"/>
                  <a:gd name="T61" fmla="*/ 8 h 27"/>
                  <a:gd name="T62" fmla="*/ 1 w 17"/>
                  <a:gd name="T63" fmla="*/ 4 h 27"/>
                  <a:gd name="T64" fmla="*/ 3 w 17"/>
                  <a:gd name="T65" fmla="*/ 2 h 27"/>
                  <a:gd name="T66" fmla="*/ 6 w 17"/>
                  <a:gd name="T67" fmla="*/ 0 h 27"/>
                  <a:gd name="T68" fmla="*/ 9 w 17"/>
                  <a:gd name="T69" fmla="*/ 0 h 27"/>
                  <a:gd name="T70" fmla="*/ 11 w 17"/>
                  <a:gd name="T71" fmla="*/ 0 h 27"/>
                  <a:gd name="T72" fmla="*/ 13 w 17"/>
                  <a:gd name="T73" fmla="*/ 0 h 27"/>
                  <a:gd name="T74" fmla="*/ 15 w 17"/>
                  <a:gd name="T75" fmla="*/ 1 h 27"/>
                  <a:gd name="T76" fmla="*/ 15 w 17"/>
                  <a:gd name="T77" fmla="*/ 2 h 27"/>
                  <a:gd name="T78" fmla="*/ 16 w 17"/>
                  <a:gd name="T79" fmla="*/ 2 h 27"/>
                  <a:gd name="T80" fmla="*/ 16 w 17"/>
                  <a:gd name="T81" fmla="*/ 2 h 27"/>
                  <a:gd name="T82" fmla="*/ 16 w 17"/>
                  <a:gd name="T83" fmla="*/ 3 h 27"/>
                  <a:gd name="T84" fmla="*/ 16 w 17"/>
                  <a:gd name="T85" fmla="*/ 4 h 27"/>
                  <a:gd name="T86" fmla="*/ 16 w 17"/>
                  <a:gd name="T87" fmla="*/ 5 h 27"/>
                  <a:gd name="T88" fmla="*/ 16 w 17"/>
                  <a:gd name="T89" fmla="*/ 5 h 27"/>
                  <a:gd name="T90" fmla="*/ 16 w 17"/>
                  <a:gd name="T91" fmla="*/ 6 h 27"/>
                  <a:gd name="T92" fmla="*/ 15 w 17"/>
                  <a:gd name="T93" fmla="*/ 6 h 27"/>
                  <a:gd name="T94" fmla="*/ 14 w 17"/>
                  <a:gd name="T95" fmla="*/ 6 h 27"/>
                  <a:gd name="T96" fmla="*/ 13 w 17"/>
                  <a:gd name="T97" fmla="*/ 5 h 27"/>
                  <a:gd name="T98" fmla="*/ 12 w 17"/>
                  <a:gd name="T99" fmla="*/ 4 h 27"/>
                  <a:gd name="T100" fmla="*/ 10 w 17"/>
                  <a:gd name="T101" fmla="*/ 4 h 27"/>
                  <a:gd name="T102" fmla="*/ 8 w 17"/>
                  <a:gd name="T103" fmla="*/ 4 h 27"/>
                  <a:gd name="T104" fmla="*/ 7 w 17"/>
                  <a:gd name="T105" fmla="*/ 5 h 27"/>
                  <a:gd name="T106" fmla="*/ 6 w 17"/>
                  <a:gd name="T107" fmla="*/ 6 h 27"/>
                  <a:gd name="T108" fmla="*/ 6 w 17"/>
                  <a:gd name="T109" fmla="*/ 7 h 27"/>
                  <a:gd name="T110" fmla="*/ 7 w 17"/>
                  <a:gd name="T111" fmla="*/ 9 h 27"/>
                  <a:gd name="T112" fmla="*/ 8 w 17"/>
                  <a:gd name="T113" fmla="*/ 10 h 27"/>
                  <a:gd name="T114" fmla="*/ 10 w 17"/>
                  <a:gd name="T115" fmla="*/ 11 h 27"/>
                  <a:gd name="T116" fmla="*/ 12 w 17"/>
                  <a:gd name="T117" fmla="*/ 12 h 27"/>
                  <a:gd name="T118" fmla="*/ 14 w 17"/>
                  <a:gd name="T119" fmla="*/ 13 h 27"/>
                  <a:gd name="T120" fmla="*/ 16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2"/>
                      <a:pt x="17" y="23"/>
                    </a:cubicBezTo>
                    <a:cubicBezTo>
                      <a:pt x="16" y="24"/>
                      <a:pt x="15" y="25"/>
                      <a:pt x="15" y="25"/>
                    </a:cubicBezTo>
                    <a:cubicBezTo>
                      <a:pt x="14" y="26"/>
                      <a:pt x="13" y="26"/>
                      <a:pt x="11" y="27"/>
                    </a:cubicBezTo>
                    <a:cubicBezTo>
                      <a:pt x="10" y="27"/>
                      <a:pt x="9" y="27"/>
                      <a:pt x="8" y="27"/>
                    </a:cubicBezTo>
                    <a:cubicBezTo>
                      <a:pt x="7" y="27"/>
                      <a:pt x="6" y="27"/>
                      <a:pt x="5" y="27"/>
                    </a:cubicBezTo>
                    <a:cubicBezTo>
                      <a:pt x="4" y="27"/>
                      <a:pt x="4" y="27"/>
                      <a:pt x="3" y="27"/>
                    </a:cubicBezTo>
                    <a:cubicBezTo>
                      <a:pt x="2" y="26"/>
                      <a:pt x="2" y="26"/>
                      <a:pt x="1" y="26"/>
                    </a:cubicBezTo>
                    <a:cubicBezTo>
                      <a:pt x="1" y="26"/>
                      <a:pt x="1" y="25"/>
                      <a:pt x="1" y="25"/>
                    </a:cubicBezTo>
                    <a:cubicBezTo>
                      <a:pt x="0" y="25"/>
                      <a:pt x="0" y="25"/>
                      <a:pt x="0" y="25"/>
                    </a:cubicBezTo>
                    <a:cubicBezTo>
                      <a:pt x="0" y="24"/>
                      <a:pt x="0" y="24"/>
                      <a:pt x="0" y="23"/>
                    </a:cubicBezTo>
                    <a:cubicBezTo>
                      <a:pt x="0" y="23"/>
                      <a:pt x="0" y="22"/>
                      <a:pt x="0" y="22"/>
                    </a:cubicBezTo>
                    <a:cubicBezTo>
                      <a:pt x="0" y="22"/>
                      <a:pt x="0" y="22"/>
                      <a:pt x="0" y="21"/>
                    </a:cubicBezTo>
                    <a:cubicBezTo>
                      <a:pt x="0" y="21"/>
                      <a:pt x="0" y="21"/>
                      <a:pt x="1" y="21"/>
                    </a:cubicBezTo>
                    <a:cubicBezTo>
                      <a:pt x="1" y="21"/>
                      <a:pt x="1" y="21"/>
                      <a:pt x="1" y="21"/>
                    </a:cubicBezTo>
                    <a:cubicBezTo>
                      <a:pt x="1" y="21"/>
                      <a:pt x="1" y="21"/>
                      <a:pt x="2" y="21"/>
                    </a:cubicBezTo>
                    <a:cubicBezTo>
                      <a:pt x="2" y="21"/>
                      <a:pt x="3" y="22"/>
                      <a:pt x="3" y="22"/>
                    </a:cubicBezTo>
                    <a:cubicBezTo>
                      <a:pt x="4" y="22"/>
                      <a:pt x="4" y="22"/>
                      <a:pt x="5" y="23"/>
                    </a:cubicBezTo>
                    <a:cubicBezTo>
                      <a:pt x="6" y="23"/>
                      <a:pt x="7" y="23"/>
                      <a:pt x="8" y="23"/>
                    </a:cubicBezTo>
                    <a:cubicBezTo>
                      <a:pt x="8" y="23"/>
                      <a:pt x="9" y="23"/>
                      <a:pt x="9" y="23"/>
                    </a:cubicBezTo>
                    <a:cubicBezTo>
                      <a:pt x="10" y="23"/>
                      <a:pt x="10" y="22"/>
                      <a:pt x="11" y="22"/>
                    </a:cubicBezTo>
                    <a:cubicBezTo>
                      <a:pt x="11" y="22"/>
                      <a:pt x="11" y="21"/>
                      <a:pt x="12" y="21"/>
                    </a:cubicBezTo>
                    <a:cubicBezTo>
                      <a:pt x="12" y="21"/>
                      <a:pt x="12" y="20"/>
                      <a:pt x="12" y="20"/>
                    </a:cubicBezTo>
                    <a:cubicBezTo>
                      <a:pt x="12" y="19"/>
                      <a:pt x="12" y="19"/>
                      <a:pt x="11" y="18"/>
                    </a:cubicBezTo>
                    <a:cubicBezTo>
                      <a:pt x="11" y="18"/>
                      <a:pt x="11" y="17"/>
                      <a:pt x="10" y="17"/>
                    </a:cubicBezTo>
                    <a:cubicBezTo>
                      <a:pt x="10" y="17"/>
                      <a:pt x="9" y="16"/>
                      <a:pt x="8" y="16"/>
                    </a:cubicBezTo>
                    <a:cubicBezTo>
                      <a:pt x="8" y="16"/>
                      <a:pt x="7" y="15"/>
                      <a:pt x="6" y="15"/>
                    </a:cubicBezTo>
                    <a:cubicBezTo>
                      <a:pt x="6" y="15"/>
                      <a:pt x="5" y="14"/>
                      <a:pt x="4" y="14"/>
                    </a:cubicBezTo>
                    <a:cubicBezTo>
                      <a:pt x="3" y="14"/>
                      <a:pt x="3" y="13"/>
                      <a:pt x="2" y="12"/>
                    </a:cubicBezTo>
                    <a:cubicBezTo>
                      <a:pt x="2" y="12"/>
                      <a:pt x="1" y="11"/>
                      <a:pt x="1" y="10"/>
                    </a:cubicBezTo>
                    <a:cubicBezTo>
                      <a:pt x="1" y="10"/>
                      <a:pt x="1" y="9"/>
                      <a:pt x="1" y="8"/>
                    </a:cubicBezTo>
                    <a:cubicBezTo>
                      <a:pt x="1" y="6"/>
                      <a:pt x="1" y="5"/>
                      <a:pt x="1" y="4"/>
                    </a:cubicBezTo>
                    <a:cubicBezTo>
                      <a:pt x="2" y="3"/>
                      <a:pt x="2" y="2"/>
                      <a:pt x="3" y="2"/>
                    </a:cubicBezTo>
                    <a:cubicBezTo>
                      <a:pt x="4" y="1"/>
                      <a:pt x="5" y="1"/>
                      <a:pt x="6" y="0"/>
                    </a:cubicBezTo>
                    <a:cubicBezTo>
                      <a:pt x="7" y="0"/>
                      <a:pt x="8" y="0"/>
                      <a:pt x="9" y="0"/>
                    </a:cubicBezTo>
                    <a:cubicBezTo>
                      <a:pt x="10" y="0"/>
                      <a:pt x="11" y="0"/>
                      <a:pt x="11" y="0"/>
                    </a:cubicBezTo>
                    <a:cubicBezTo>
                      <a:pt x="12" y="0"/>
                      <a:pt x="13" y="0"/>
                      <a:pt x="13" y="0"/>
                    </a:cubicBezTo>
                    <a:cubicBezTo>
                      <a:pt x="14" y="1"/>
                      <a:pt x="14" y="1"/>
                      <a:pt x="15" y="1"/>
                    </a:cubicBezTo>
                    <a:cubicBezTo>
                      <a:pt x="15" y="1"/>
                      <a:pt x="15" y="1"/>
                      <a:pt x="15" y="2"/>
                    </a:cubicBezTo>
                    <a:cubicBezTo>
                      <a:pt x="16" y="2"/>
                      <a:pt x="16" y="2"/>
                      <a:pt x="16" y="2"/>
                    </a:cubicBezTo>
                    <a:cubicBezTo>
                      <a:pt x="16" y="2"/>
                      <a:pt x="16" y="2"/>
                      <a:pt x="16" y="2"/>
                    </a:cubicBezTo>
                    <a:cubicBezTo>
                      <a:pt x="16" y="2"/>
                      <a:pt x="16" y="3"/>
                      <a:pt x="16" y="3"/>
                    </a:cubicBezTo>
                    <a:cubicBezTo>
                      <a:pt x="16" y="3"/>
                      <a:pt x="16" y="3"/>
                      <a:pt x="16" y="4"/>
                    </a:cubicBezTo>
                    <a:cubicBezTo>
                      <a:pt x="16" y="4"/>
                      <a:pt x="16" y="4"/>
                      <a:pt x="16" y="5"/>
                    </a:cubicBezTo>
                    <a:cubicBezTo>
                      <a:pt x="16" y="5"/>
                      <a:pt x="16" y="5"/>
                      <a:pt x="16" y="5"/>
                    </a:cubicBezTo>
                    <a:cubicBezTo>
                      <a:pt x="16" y="6"/>
                      <a:pt x="16" y="6"/>
                      <a:pt x="16" y="6"/>
                    </a:cubicBezTo>
                    <a:cubicBezTo>
                      <a:pt x="15" y="6"/>
                      <a:pt x="15" y="6"/>
                      <a:pt x="15" y="6"/>
                    </a:cubicBezTo>
                    <a:cubicBezTo>
                      <a:pt x="15" y="6"/>
                      <a:pt x="15" y="6"/>
                      <a:pt x="14" y="6"/>
                    </a:cubicBezTo>
                    <a:cubicBezTo>
                      <a:pt x="14" y="5"/>
                      <a:pt x="14" y="5"/>
                      <a:pt x="13" y="5"/>
                    </a:cubicBezTo>
                    <a:cubicBezTo>
                      <a:pt x="13" y="5"/>
                      <a:pt x="12" y="5"/>
                      <a:pt x="12" y="4"/>
                    </a:cubicBezTo>
                    <a:cubicBezTo>
                      <a:pt x="11" y="4"/>
                      <a:pt x="10" y="4"/>
                      <a:pt x="10" y="4"/>
                    </a:cubicBezTo>
                    <a:cubicBezTo>
                      <a:pt x="9" y="4"/>
                      <a:pt x="8" y="4"/>
                      <a:pt x="8" y="4"/>
                    </a:cubicBezTo>
                    <a:cubicBezTo>
                      <a:pt x="8" y="5"/>
                      <a:pt x="7" y="5"/>
                      <a:pt x="7" y="5"/>
                    </a:cubicBezTo>
                    <a:cubicBezTo>
                      <a:pt x="7" y="5"/>
                      <a:pt x="6" y="6"/>
                      <a:pt x="6" y="6"/>
                    </a:cubicBezTo>
                    <a:cubicBezTo>
                      <a:pt x="6" y="6"/>
                      <a:pt x="6" y="7"/>
                      <a:pt x="6" y="7"/>
                    </a:cubicBezTo>
                    <a:cubicBezTo>
                      <a:pt x="6" y="8"/>
                      <a:pt x="6" y="8"/>
                      <a:pt x="7" y="9"/>
                    </a:cubicBezTo>
                    <a:cubicBezTo>
                      <a:pt x="7" y="9"/>
                      <a:pt x="7" y="9"/>
                      <a:pt x="8" y="10"/>
                    </a:cubicBezTo>
                    <a:cubicBezTo>
                      <a:pt x="8" y="10"/>
                      <a:pt x="9" y="10"/>
                      <a:pt x="10" y="11"/>
                    </a:cubicBezTo>
                    <a:cubicBezTo>
                      <a:pt x="10" y="11"/>
                      <a:pt x="11" y="11"/>
                      <a:pt x="12" y="12"/>
                    </a:cubicBezTo>
                    <a:cubicBezTo>
                      <a:pt x="12" y="12"/>
                      <a:pt x="13" y="12"/>
                      <a:pt x="14" y="13"/>
                    </a:cubicBezTo>
                    <a:cubicBezTo>
                      <a:pt x="15" y="13"/>
                      <a:pt x="15" y="14"/>
                      <a:pt x="16" y="14"/>
                    </a:cubicBezTo>
                    <a:cubicBezTo>
                      <a:pt x="16" y="15"/>
                      <a:pt x="17" y="15"/>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5" name="Freeform 8988">
                <a:extLst>
                  <a:ext uri="{FF2B5EF4-FFF2-40B4-BE49-F238E27FC236}">
                    <a16:creationId xmlns:a16="http://schemas.microsoft.com/office/drawing/2014/main" id="{BC15E3A1-3A3E-46E7-A8C5-D90C04F0B862}"/>
                  </a:ext>
                </a:extLst>
              </p:cNvPr>
              <p:cNvSpPr>
                <a:spLocks noEditPoints="1"/>
              </p:cNvSpPr>
              <p:nvPr/>
            </p:nvSpPr>
            <p:spPr bwMode="auto">
              <a:xfrm>
                <a:off x="-1133475" y="4865805"/>
                <a:ext cx="15875" cy="73025"/>
              </a:xfrm>
              <a:custGeom>
                <a:avLst/>
                <a:gdLst>
                  <a:gd name="T0" fmla="*/ 6 w 6"/>
                  <a:gd name="T1" fmla="*/ 3 h 28"/>
                  <a:gd name="T2" fmla="*/ 5 w 6"/>
                  <a:gd name="T3" fmla="*/ 5 h 28"/>
                  <a:gd name="T4" fmla="*/ 3 w 6"/>
                  <a:gd name="T5" fmla="*/ 6 h 28"/>
                  <a:gd name="T6" fmla="*/ 0 w 6"/>
                  <a:gd name="T7" fmla="*/ 5 h 28"/>
                  <a:gd name="T8" fmla="*/ 0 w 6"/>
                  <a:gd name="T9" fmla="*/ 3 h 28"/>
                  <a:gd name="T10" fmla="*/ 0 w 6"/>
                  <a:gd name="T11" fmla="*/ 1 h 28"/>
                  <a:gd name="T12" fmla="*/ 3 w 6"/>
                  <a:gd name="T13" fmla="*/ 0 h 28"/>
                  <a:gd name="T14" fmla="*/ 5 w 6"/>
                  <a:gd name="T15" fmla="*/ 1 h 28"/>
                  <a:gd name="T16" fmla="*/ 6 w 6"/>
                  <a:gd name="T17" fmla="*/ 3 h 28"/>
                  <a:gd name="T18" fmla="*/ 5 w 6"/>
                  <a:gd name="T19" fmla="*/ 27 h 28"/>
                  <a:gd name="T20" fmla="*/ 5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0 w 6"/>
                  <a:gd name="T33" fmla="*/ 28 h 28"/>
                  <a:gd name="T34" fmla="*/ 0 w 6"/>
                  <a:gd name="T35" fmla="*/ 27 h 28"/>
                  <a:gd name="T36" fmla="*/ 0 w 6"/>
                  <a:gd name="T37" fmla="*/ 9 h 28"/>
                  <a:gd name="T38" fmla="*/ 0 w 6"/>
                  <a:gd name="T39" fmla="*/ 9 h 28"/>
                  <a:gd name="T40" fmla="*/ 1 w 6"/>
                  <a:gd name="T41" fmla="*/ 8 h 28"/>
                  <a:gd name="T42" fmla="*/ 2 w 6"/>
                  <a:gd name="T43" fmla="*/ 8 h 28"/>
                  <a:gd name="T44" fmla="*/ 3 w 6"/>
                  <a:gd name="T45" fmla="*/ 8 h 28"/>
                  <a:gd name="T46" fmla="*/ 4 w 6"/>
                  <a:gd name="T47" fmla="*/ 8 h 28"/>
                  <a:gd name="T48" fmla="*/ 5 w 6"/>
                  <a:gd name="T49" fmla="*/ 8 h 28"/>
                  <a:gd name="T50" fmla="*/ 5 w 6"/>
                  <a:gd name="T51" fmla="*/ 9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5" y="5"/>
                    </a:cubicBezTo>
                    <a:cubicBezTo>
                      <a:pt x="5" y="5"/>
                      <a:pt x="4" y="6"/>
                      <a:pt x="3" y="6"/>
                    </a:cubicBezTo>
                    <a:cubicBezTo>
                      <a:pt x="2" y="6"/>
                      <a:pt x="1" y="5"/>
                      <a:pt x="0" y="5"/>
                    </a:cubicBezTo>
                    <a:cubicBezTo>
                      <a:pt x="0" y="5"/>
                      <a:pt x="0" y="4"/>
                      <a:pt x="0" y="3"/>
                    </a:cubicBezTo>
                    <a:cubicBezTo>
                      <a:pt x="0" y="2"/>
                      <a:pt x="0" y="1"/>
                      <a:pt x="0" y="1"/>
                    </a:cubicBezTo>
                    <a:cubicBezTo>
                      <a:pt x="1" y="0"/>
                      <a:pt x="2" y="0"/>
                      <a:pt x="3" y="0"/>
                    </a:cubicBezTo>
                    <a:cubicBezTo>
                      <a:pt x="4" y="0"/>
                      <a:pt x="5" y="0"/>
                      <a:pt x="5" y="1"/>
                    </a:cubicBezTo>
                    <a:cubicBezTo>
                      <a:pt x="6" y="1"/>
                      <a:pt x="6" y="2"/>
                      <a:pt x="6" y="3"/>
                    </a:cubicBezTo>
                    <a:close/>
                    <a:moveTo>
                      <a:pt x="5" y="27"/>
                    </a:moveTo>
                    <a:cubicBezTo>
                      <a:pt x="5" y="27"/>
                      <a:pt x="5" y="27"/>
                      <a:pt x="5" y="28"/>
                    </a:cubicBezTo>
                    <a:cubicBezTo>
                      <a:pt x="5" y="28"/>
                      <a:pt x="5" y="28"/>
                      <a:pt x="5" y="28"/>
                    </a:cubicBezTo>
                    <a:cubicBezTo>
                      <a:pt x="5" y="28"/>
                      <a:pt x="4" y="28"/>
                      <a:pt x="4" y="28"/>
                    </a:cubicBezTo>
                    <a:cubicBezTo>
                      <a:pt x="4" y="28"/>
                      <a:pt x="3" y="28"/>
                      <a:pt x="3" y="28"/>
                    </a:cubicBezTo>
                    <a:cubicBezTo>
                      <a:pt x="2" y="28"/>
                      <a:pt x="2" y="28"/>
                      <a:pt x="2" y="28"/>
                    </a:cubicBezTo>
                    <a:cubicBezTo>
                      <a:pt x="1" y="28"/>
                      <a:pt x="1" y="28"/>
                      <a:pt x="1" y="28"/>
                    </a:cubicBezTo>
                    <a:cubicBezTo>
                      <a:pt x="1" y="28"/>
                      <a:pt x="0" y="28"/>
                      <a:pt x="0" y="28"/>
                    </a:cubicBezTo>
                    <a:cubicBezTo>
                      <a:pt x="0" y="27"/>
                      <a:pt x="0" y="27"/>
                      <a:pt x="0" y="27"/>
                    </a:cubicBezTo>
                    <a:cubicBezTo>
                      <a:pt x="0" y="9"/>
                      <a:pt x="0" y="9"/>
                      <a:pt x="0" y="9"/>
                    </a:cubicBezTo>
                    <a:cubicBezTo>
                      <a:pt x="0" y="9"/>
                      <a:pt x="0" y="9"/>
                      <a:pt x="0" y="9"/>
                    </a:cubicBezTo>
                    <a:cubicBezTo>
                      <a:pt x="0" y="9"/>
                      <a:pt x="1" y="8"/>
                      <a:pt x="1" y="8"/>
                    </a:cubicBezTo>
                    <a:cubicBezTo>
                      <a:pt x="1" y="8"/>
                      <a:pt x="1" y="8"/>
                      <a:pt x="2" y="8"/>
                    </a:cubicBezTo>
                    <a:cubicBezTo>
                      <a:pt x="2" y="8"/>
                      <a:pt x="2" y="8"/>
                      <a:pt x="3" y="8"/>
                    </a:cubicBezTo>
                    <a:cubicBezTo>
                      <a:pt x="3" y="8"/>
                      <a:pt x="4" y="8"/>
                      <a:pt x="4" y="8"/>
                    </a:cubicBezTo>
                    <a:cubicBezTo>
                      <a:pt x="4" y="8"/>
                      <a:pt x="5" y="8"/>
                      <a:pt x="5" y="8"/>
                    </a:cubicBezTo>
                    <a:cubicBezTo>
                      <a:pt x="5" y="8"/>
                      <a:pt x="5" y="9"/>
                      <a:pt x="5" y="9"/>
                    </a:cubicBezTo>
                    <a:cubicBezTo>
                      <a:pt x="5" y="9"/>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6" name="Freeform 8989">
                <a:extLst>
                  <a:ext uri="{FF2B5EF4-FFF2-40B4-BE49-F238E27FC236}">
                    <a16:creationId xmlns:a16="http://schemas.microsoft.com/office/drawing/2014/main" id="{6E43A244-E83E-461C-8B15-B13FD1AEB37E}"/>
                  </a:ext>
                </a:extLst>
              </p:cNvPr>
              <p:cNvSpPr>
                <a:spLocks noEditPoints="1"/>
              </p:cNvSpPr>
              <p:nvPr/>
            </p:nvSpPr>
            <p:spPr bwMode="auto">
              <a:xfrm>
                <a:off x="-1104900" y="4862630"/>
                <a:ext cx="49213" cy="76200"/>
              </a:xfrm>
              <a:custGeom>
                <a:avLst/>
                <a:gdLst>
                  <a:gd name="T0" fmla="*/ 18 w 18"/>
                  <a:gd name="T1" fmla="*/ 19 h 29"/>
                  <a:gd name="T2" fmla="*/ 17 w 18"/>
                  <a:gd name="T3" fmla="*/ 23 h 29"/>
                  <a:gd name="T4" fmla="*/ 16 w 18"/>
                  <a:gd name="T5" fmla="*/ 27 h 29"/>
                  <a:gd name="T6" fmla="*/ 13 w 18"/>
                  <a:gd name="T7" fmla="*/ 29 h 29"/>
                  <a:gd name="T8" fmla="*/ 10 w 18"/>
                  <a:gd name="T9" fmla="*/ 29 h 29"/>
                  <a:gd name="T10" fmla="*/ 8 w 18"/>
                  <a:gd name="T11" fmla="*/ 29 h 29"/>
                  <a:gd name="T12" fmla="*/ 7 w 18"/>
                  <a:gd name="T13" fmla="*/ 29 h 29"/>
                  <a:gd name="T14" fmla="*/ 5 w 18"/>
                  <a:gd name="T15" fmla="*/ 28 h 29"/>
                  <a:gd name="T16" fmla="*/ 4 w 18"/>
                  <a:gd name="T17" fmla="*/ 26 h 29"/>
                  <a:gd name="T18" fmla="*/ 4 w 18"/>
                  <a:gd name="T19" fmla="*/ 28 h 29"/>
                  <a:gd name="T20" fmla="*/ 4 w 18"/>
                  <a:gd name="T21" fmla="*/ 29 h 29"/>
                  <a:gd name="T22" fmla="*/ 3 w 18"/>
                  <a:gd name="T23" fmla="*/ 29 h 29"/>
                  <a:gd name="T24" fmla="*/ 3 w 18"/>
                  <a:gd name="T25" fmla="*/ 29 h 29"/>
                  <a:gd name="T26" fmla="*/ 2 w 18"/>
                  <a:gd name="T27" fmla="*/ 29 h 29"/>
                  <a:gd name="T28" fmla="*/ 1 w 18"/>
                  <a:gd name="T29" fmla="*/ 29 h 29"/>
                  <a:gd name="T30" fmla="*/ 0 w 18"/>
                  <a:gd name="T31" fmla="*/ 29 h 29"/>
                  <a:gd name="T32" fmla="*/ 0 w 18"/>
                  <a:gd name="T33" fmla="*/ 29 h 29"/>
                  <a:gd name="T34" fmla="*/ 0 w 18"/>
                  <a:gd name="T35" fmla="*/ 28 h 29"/>
                  <a:gd name="T36" fmla="*/ 0 w 18"/>
                  <a:gd name="T37" fmla="*/ 1 h 29"/>
                  <a:gd name="T38" fmla="*/ 0 w 18"/>
                  <a:gd name="T39" fmla="*/ 1 h 29"/>
                  <a:gd name="T40" fmla="*/ 0 w 18"/>
                  <a:gd name="T41" fmla="*/ 1 h 29"/>
                  <a:gd name="T42" fmla="*/ 1 w 18"/>
                  <a:gd name="T43" fmla="*/ 0 h 29"/>
                  <a:gd name="T44" fmla="*/ 2 w 18"/>
                  <a:gd name="T45" fmla="*/ 0 h 29"/>
                  <a:gd name="T46" fmla="*/ 3 w 18"/>
                  <a:gd name="T47" fmla="*/ 0 h 29"/>
                  <a:gd name="T48" fmla="*/ 4 w 18"/>
                  <a:gd name="T49" fmla="*/ 1 h 29"/>
                  <a:gd name="T50" fmla="*/ 5 w 18"/>
                  <a:gd name="T51" fmla="*/ 1 h 29"/>
                  <a:gd name="T52" fmla="*/ 5 w 18"/>
                  <a:gd name="T53" fmla="*/ 1 h 29"/>
                  <a:gd name="T54" fmla="*/ 5 w 18"/>
                  <a:gd name="T55" fmla="*/ 11 h 29"/>
                  <a:gd name="T56" fmla="*/ 6 w 18"/>
                  <a:gd name="T57" fmla="*/ 10 h 29"/>
                  <a:gd name="T58" fmla="*/ 7 w 18"/>
                  <a:gd name="T59" fmla="*/ 9 h 29"/>
                  <a:gd name="T60" fmla="*/ 9 w 18"/>
                  <a:gd name="T61" fmla="*/ 9 h 29"/>
                  <a:gd name="T62" fmla="*/ 10 w 18"/>
                  <a:gd name="T63" fmla="*/ 9 h 29"/>
                  <a:gd name="T64" fmla="*/ 14 w 18"/>
                  <a:gd name="T65" fmla="*/ 10 h 29"/>
                  <a:gd name="T66" fmla="*/ 16 w 18"/>
                  <a:gd name="T67" fmla="*/ 12 h 29"/>
                  <a:gd name="T68" fmla="*/ 17 w 18"/>
                  <a:gd name="T69" fmla="*/ 15 h 29"/>
                  <a:gd name="T70" fmla="*/ 18 w 18"/>
                  <a:gd name="T71" fmla="*/ 19 h 29"/>
                  <a:gd name="T72" fmla="*/ 13 w 18"/>
                  <a:gd name="T73" fmla="*/ 19 h 29"/>
                  <a:gd name="T74" fmla="*/ 12 w 18"/>
                  <a:gd name="T75" fmla="*/ 17 h 29"/>
                  <a:gd name="T76" fmla="*/ 12 w 18"/>
                  <a:gd name="T77" fmla="*/ 15 h 29"/>
                  <a:gd name="T78" fmla="*/ 11 w 18"/>
                  <a:gd name="T79" fmla="*/ 14 h 29"/>
                  <a:gd name="T80" fmla="*/ 9 w 18"/>
                  <a:gd name="T81" fmla="*/ 13 h 29"/>
                  <a:gd name="T82" fmla="*/ 8 w 18"/>
                  <a:gd name="T83" fmla="*/ 13 h 29"/>
                  <a:gd name="T84" fmla="*/ 7 w 18"/>
                  <a:gd name="T85" fmla="*/ 14 h 29"/>
                  <a:gd name="T86" fmla="*/ 6 w 18"/>
                  <a:gd name="T87" fmla="*/ 15 h 29"/>
                  <a:gd name="T88" fmla="*/ 5 w 18"/>
                  <a:gd name="T89" fmla="*/ 16 h 29"/>
                  <a:gd name="T90" fmla="*/ 5 w 18"/>
                  <a:gd name="T91" fmla="*/ 22 h 29"/>
                  <a:gd name="T92" fmla="*/ 7 w 18"/>
                  <a:gd name="T93" fmla="*/ 24 h 29"/>
                  <a:gd name="T94" fmla="*/ 9 w 18"/>
                  <a:gd name="T95" fmla="*/ 25 h 29"/>
                  <a:gd name="T96" fmla="*/ 11 w 18"/>
                  <a:gd name="T97" fmla="*/ 24 h 29"/>
                  <a:gd name="T98" fmla="*/ 12 w 18"/>
                  <a:gd name="T99" fmla="*/ 23 h 29"/>
                  <a:gd name="T100" fmla="*/ 12 w 18"/>
                  <a:gd name="T101" fmla="*/ 21 h 29"/>
                  <a:gd name="T102" fmla="*/ 13 w 18"/>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9">
                    <a:moveTo>
                      <a:pt x="18" y="19"/>
                    </a:moveTo>
                    <a:cubicBezTo>
                      <a:pt x="18" y="20"/>
                      <a:pt x="18" y="22"/>
                      <a:pt x="17" y="23"/>
                    </a:cubicBezTo>
                    <a:cubicBezTo>
                      <a:pt x="17" y="25"/>
                      <a:pt x="16" y="26"/>
                      <a:pt x="16" y="27"/>
                    </a:cubicBezTo>
                    <a:cubicBezTo>
                      <a:pt x="15" y="27"/>
                      <a:pt x="14" y="28"/>
                      <a:pt x="13" y="29"/>
                    </a:cubicBezTo>
                    <a:cubicBezTo>
                      <a:pt x="12" y="29"/>
                      <a:pt x="11" y="29"/>
                      <a:pt x="10" y="29"/>
                    </a:cubicBezTo>
                    <a:cubicBezTo>
                      <a:pt x="9" y="29"/>
                      <a:pt x="9" y="29"/>
                      <a:pt x="8" y="29"/>
                    </a:cubicBezTo>
                    <a:cubicBezTo>
                      <a:pt x="8" y="29"/>
                      <a:pt x="7" y="29"/>
                      <a:pt x="7" y="29"/>
                    </a:cubicBezTo>
                    <a:cubicBezTo>
                      <a:pt x="6" y="28"/>
                      <a:pt x="6" y="28"/>
                      <a:pt x="5" y="28"/>
                    </a:cubicBezTo>
                    <a:cubicBezTo>
                      <a:pt x="5" y="27"/>
                      <a:pt x="4" y="27"/>
                      <a:pt x="4" y="26"/>
                    </a:cubicBezTo>
                    <a:cubicBezTo>
                      <a:pt x="4" y="28"/>
                      <a:pt x="4" y="28"/>
                      <a:pt x="4" y="28"/>
                    </a:cubicBezTo>
                    <a:cubicBezTo>
                      <a:pt x="4" y="28"/>
                      <a:pt x="4" y="28"/>
                      <a:pt x="4" y="29"/>
                    </a:cubicBezTo>
                    <a:cubicBezTo>
                      <a:pt x="4" y="29"/>
                      <a:pt x="4" y="29"/>
                      <a:pt x="3" y="29"/>
                    </a:cubicBezTo>
                    <a:cubicBezTo>
                      <a:pt x="3" y="29"/>
                      <a:pt x="3" y="29"/>
                      <a:pt x="3" y="29"/>
                    </a:cubicBezTo>
                    <a:cubicBezTo>
                      <a:pt x="2" y="29"/>
                      <a:pt x="2" y="29"/>
                      <a:pt x="2" y="29"/>
                    </a:cubicBezTo>
                    <a:cubicBezTo>
                      <a:pt x="1" y="29"/>
                      <a:pt x="1" y="29"/>
                      <a:pt x="1" y="29"/>
                    </a:cubicBezTo>
                    <a:cubicBezTo>
                      <a:pt x="0" y="29"/>
                      <a:pt x="0"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1"/>
                    </a:cubicBezTo>
                    <a:cubicBezTo>
                      <a:pt x="0" y="1"/>
                      <a:pt x="1" y="1"/>
                      <a:pt x="1" y="0"/>
                    </a:cubicBezTo>
                    <a:cubicBezTo>
                      <a:pt x="1" y="0"/>
                      <a:pt x="2" y="0"/>
                      <a:pt x="2" y="0"/>
                    </a:cubicBezTo>
                    <a:cubicBezTo>
                      <a:pt x="3" y="0"/>
                      <a:pt x="3" y="0"/>
                      <a:pt x="3" y="0"/>
                    </a:cubicBezTo>
                    <a:cubicBezTo>
                      <a:pt x="4" y="1"/>
                      <a:pt x="4" y="1"/>
                      <a:pt x="4" y="1"/>
                    </a:cubicBezTo>
                    <a:cubicBezTo>
                      <a:pt x="4" y="1"/>
                      <a:pt x="4" y="1"/>
                      <a:pt x="5" y="1"/>
                    </a:cubicBezTo>
                    <a:cubicBezTo>
                      <a:pt x="5" y="1"/>
                      <a:pt x="5" y="1"/>
                      <a:pt x="5" y="1"/>
                    </a:cubicBezTo>
                    <a:cubicBezTo>
                      <a:pt x="5" y="11"/>
                      <a:pt x="5" y="11"/>
                      <a:pt x="5" y="11"/>
                    </a:cubicBezTo>
                    <a:cubicBezTo>
                      <a:pt x="5" y="11"/>
                      <a:pt x="6" y="11"/>
                      <a:pt x="6" y="10"/>
                    </a:cubicBezTo>
                    <a:cubicBezTo>
                      <a:pt x="7" y="10"/>
                      <a:pt x="7" y="10"/>
                      <a:pt x="7" y="9"/>
                    </a:cubicBezTo>
                    <a:cubicBezTo>
                      <a:pt x="8" y="9"/>
                      <a:pt x="8" y="9"/>
                      <a:pt x="9" y="9"/>
                    </a:cubicBezTo>
                    <a:cubicBezTo>
                      <a:pt x="9" y="9"/>
                      <a:pt x="10" y="9"/>
                      <a:pt x="10" y="9"/>
                    </a:cubicBezTo>
                    <a:cubicBezTo>
                      <a:pt x="12" y="9"/>
                      <a:pt x="13" y="9"/>
                      <a:pt x="14" y="10"/>
                    </a:cubicBezTo>
                    <a:cubicBezTo>
                      <a:pt x="15" y="10"/>
                      <a:pt x="16" y="11"/>
                      <a:pt x="16" y="12"/>
                    </a:cubicBezTo>
                    <a:cubicBezTo>
                      <a:pt x="17" y="13"/>
                      <a:pt x="17" y="14"/>
                      <a:pt x="17" y="15"/>
                    </a:cubicBezTo>
                    <a:cubicBezTo>
                      <a:pt x="18" y="16"/>
                      <a:pt x="18" y="17"/>
                      <a:pt x="18" y="19"/>
                    </a:cubicBezTo>
                    <a:close/>
                    <a:moveTo>
                      <a:pt x="13" y="19"/>
                    </a:moveTo>
                    <a:cubicBezTo>
                      <a:pt x="13" y="18"/>
                      <a:pt x="12" y="18"/>
                      <a:pt x="12" y="17"/>
                    </a:cubicBezTo>
                    <a:cubicBezTo>
                      <a:pt x="12" y="16"/>
                      <a:pt x="12" y="16"/>
                      <a:pt x="12" y="15"/>
                    </a:cubicBezTo>
                    <a:cubicBezTo>
                      <a:pt x="11" y="14"/>
                      <a:pt x="11" y="14"/>
                      <a:pt x="11" y="14"/>
                    </a:cubicBezTo>
                    <a:cubicBezTo>
                      <a:pt x="10" y="13"/>
                      <a:pt x="10" y="13"/>
                      <a:pt x="9" y="13"/>
                    </a:cubicBezTo>
                    <a:cubicBezTo>
                      <a:pt x="9" y="13"/>
                      <a:pt x="8" y="13"/>
                      <a:pt x="8" y="13"/>
                    </a:cubicBezTo>
                    <a:cubicBezTo>
                      <a:pt x="8" y="13"/>
                      <a:pt x="7" y="14"/>
                      <a:pt x="7" y="14"/>
                    </a:cubicBezTo>
                    <a:cubicBezTo>
                      <a:pt x="7" y="14"/>
                      <a:pt x="6" y="14"/>
                      <a:pt x="6" y="15"/>
                    </a:cubicBezTo>
                    <a:cubicBezTo>
                      <a:pt x="5" y="15"/>
                      <a:pt x="5" y="16"/>
                      <a:pt x="5" y="16"/>
                    </a:cubicBezTo>
                    <a:cubicBezTo>
                      <a:pt x="5" y="22"/>
                      <a:pt x="5" y="22"/>
                      <a:pt x="5" y="22"/>
                    </a:cubicBezTo>
                    <a:cubicBezTo>
                      <a:pt x="5" y="23"/>
                      <a:pt x="6" y="24"/>
                      <a:pt x="7" y="24"/>
                    </a:cubicBezTo>
                    <a:cubicBezTo>
                      <a:pt x="7" y="25"/>
                      <a:pt x="8" y="25"/>
                      <a:pt x="9" y="25"/>
                    </a:cubicBezTo>
                    <a:cubicBezTo>
                      <a:pt x="9" y="25"/>
                      <a:pt x="10" y="25"/>
                      <a:pt x="11" y="24"/>
                    </a:cubicBezTo>
                    <a:cubicBezTo>
                      <a:pt x="11" y="24"/>
                      <a:pt x="11" y="24"/>
                      <a:pt x="12" y="23"/>
                    </a:cubicBezTo>
                    <a:cubicBezTo>
                      <a:pt x="12" y="23"/>
                      <a:pt x="12" y="22"/>
                      <a:pt x="12" y="21"/>
                    </a:cubicBezTo>
                    <a:cubicBezTo>
                      <a:pt x="12" y="21"/>
                      <a:pt x="13" y="20"/>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7" name="Freeform 8990">
                <a:extLst>
                  <a:ext uri="{FF2B5EF4-FFF2-40B4-BE49-F238E27FC236}">
                    <a16:creationId xmlns:a16="http://schemas.microsoft.com/office/drawing/2014/main" id="{7EF66DA6-0C28-4A7E-AEA4-7EBF7EF80EA3}"/>
                  </a:ext>
                </a:extLst>
              </p:cNvPr>
              <p:cNvSpPr>
                <a:spLocks/>
              </p:cNvSpPr>
              <p:nvPr/>
            </p:nvSpPr>
            <p:spPr bwMode="auto">
              <a:xfrm>
                <a:off x="-1046162" y="4862630"/>
                <a:ext cx="14288" cy="76200"/>
              </a:xfrm>
              <a:custGeom>
                <a:avLst/>
                <a:gdLst>
                  <a:gd name="T0" fmla="*/ 5 w 5"/>
                  <a:gd name="T1" fmla="*/ 28 h 29"/>
                  <a:gd name="T2" fmla="*/ 5 w 5"/>
                  <a:gd name="T3" fmla="*/ 29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9 h 29"/>
                  <a:gd name="T16" fmla="*/ 0 w 5"/>
                  <a:gd name="T17" fmla="*/ 28 h 29"/>
                  <a:gd name="T18" fmla="*/ 0 w 5"/>
                  <a:gd name="T19" fmla="*/ 1 h 29"/>
                  <a:gd name="T20" fmla="*/ 0 w 5"/>
                  <a:gd name="T21" fmla="*/ 1 h 29"/>
                  <a:gd name="T22" fmla="*/ 1 w 5"/>
                  <a:gd name="T23" fmla="*/ 1 h 29"/>
                  <a:gd name="T24" fmla="*/ 1 w 5"/>
                  <a:gd name="T25" fmla="*/ 0 h 29"/>
                  <a:gd name="T26" fmla="*/ 3 w 5"/>
                  <a:gd name="T27" fmla="*/ 0 h 29"/>
                  <a:gd name="T28" fmla="*/ 4 w 5"/>
                  <a:gd name="T29" fmla="*/ 0 h 29"/>
                  <a:gd name="T30" fmla="*/ 5 w 5"/>
                  <a:gd name="T31" fmla="*/ 1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9"/>
                    </a:cubicBezTo>
                    <a:cubicBezTo>
                      <a:pt x="5" y="29"/>
                      <a:pt x="5" y="29"/>
                      <a:pt x="5" y="29"/>
                    </a:cubicBezTo>
                    <a:cubicBezTo>
                      <a:pt x="4" y="29"/>
                      <a:pt x="4" y="29"/>
                      <a:pt x="4" y="29"/>
                    </a:cubicBezTo>
                    <a:cubicBezTo>
                      <a:pt x="3" y="29"/>
                      <a:pt x="3" y="29"/>
                      <a:pt x="3" y="29"/>
                    </a:cubicBezTo>
                    <a:cubicBezTo>
                      <a:pt x="2" y="29"/>
                      <a:pt x="2" y="29"/>
                      <a:pt x="1" y="29"/>
                    </a:cubicBezTo>
                    <a:cubicBezTo>
                      <a:pt x="1" y="29"/>
                      <a:pt x="1" y="29"/>
                      <a:pt x="1" y="29"/>
                    </a:cubicBezTo>
                    <a:cubicBezTo>
                      <a:pt x="0" y="29"/>
                      <a:pt x="0" y="29"/>
                      <a:pt x="0" y="29"/>
                    </a:cubicBezTo>
                    <a:cubicBezTo>
                      <a:pt x="0" y="28"/>
                      <a:pt x="0" y="28"/>
                      <a:pt x="0" y="28"/>
                    </a:cubicBezTo>
                    <a:cubicBezTo>
                      <a:pt x="0" y="1"/>
                      <a:pt x="0" y="1"/>
                      <a:pt x="0" y="1"/>
                    </a:cubicBezTo>
                    <a:cubicBezTo>
                      <a:pt x="0" y="1"/>
                      <a:pt x="0" y="1"/>
                      <a:pt x="0" y="1"/>
                    </a:cubicBezTo>
                    <a:cubicBezTo>
                      <a:pt x="0" y="1"/>
                      <a:pt x="0" y="1"/>
                      <a:pt x="1" y="1"/>
                    </a:cubicBezTo>
                    <a:cubicBezTo>
                      <a:pt x="1" y="1"/>
                      <a:pt x="1" y="1"/>
                      <a:pt x="1" y="0"/>
                    </a:cubicBezTo>
                    <a:cubicBezTo>
                      <a:pt x="2" y="0"/>
                      <a:pt x="2" y="0"/>
                      <a:pt x="3" y="0"/>
                    </a:cubicBezTo>
                    <a:cubicBezTo>
                      <a:pt x="3" y="0"/>
                      <a:pt x="3" y="0"/>
                      <a:pt x="4" y="0"/>
                    </a:cubicBezTo>
                    <a:cubicBezTo>
                      <a:pt x="4" y="1"/>
                      <a:pt x="4" y="1"/>
                      <a:pt x="5" y="1"/>
                    </a:cubicBezTo>
                    <a:cubicBezTo>
                      <a:pt x="5"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8" name="Freeform 8991">
                <a:extLst>
                  <a:ext uri="{FF2B5EF4-FFF2-40B4-BE49-F238E27FC236}">
                    <a16:creationId xmlns:a16="http://schemas.microsoft.com/office/drawing/2014/main" id="{C58155A4-6A71-4E7B-B888-A46F41592106}"/>
                  </a:ext>
                </a:extLst>
              </p:cNvPr>
              <p:cNvSpPr>
                <a:spLocks noEditPoints="1"/>
              </p:cNvSpPr>
              <p:nvPr/>
            </p:nvSpPr>
            <p:spPr bwMode="auto">
              <a:xfrm>
                <a:off x="-1022350" y="4886442"/>
                <a:ext cx="49213" cy="52388"/>
              </a:xfrm>
              <a:custGeom>
                <a:avLst/>
                <a:gdLst>
                  <a:gd name="T0" fmla="*/ 18 w 18"/>
                  <a:gd name="T1" fmla="*/ 10 h 20"/>
                  <a:gd name="T2" fmla="*/ 18 w 18"/>
                  <a:gd name="T3" fmla="*/ 11 h 20"/>
                  <a:gd name="T4" fmla="*/ 17 w 18"/>
                  <a:gd name="T5" fmla="*/ 11 h 20"/>
                  <a:gd name="T6" fmla="*/ 5 w 18"/>
                  <a:gd name="T7" fmla="*/ 11 h 20"/>
                  <a:gd name="T8" fmla="*/ 6 w 18"/>
                  <a:gd name="T9" fmla="*/ 13 h 20"/>
                  <a:gd name="T10" fmla="*/ 7 w 18"/>
                  <a:gd name="T11" fmla="*/ 15 h 20"/>
                  <a:gd name="T12" fmla="*/ 8 w 18"/>
                  <a:gd name="T13" fmla="*/ 16 h 20"/>
                  <a:gd name="T14" fmla="*/ 10 w 18"/>
                  <a:gd name="T15" fmla="*/ 16 h 20"/>
                  <a:gd name="T16" fmla="*/ 13 w 18"/>
                  <a:gd name="T17" fmla="*/ 16 h 20"/>
                  <a:gd name="T18" fmla="*/ 15 w 18"/>
                  <a:gd name="T19" fmla="*/ 16 h 20"/>
                  <a:gd name="T20" fmla="*/ 16 w 18"/>
                  <a:gd name="T21" fmla="*/ 15 h 20"/>
                  <a:gd name="T22" fmla="*/ 17 w 18"/>
                  <a:gd name="T23" fmla="*/ 15 h 20"/>
                  <a:gd name="T24" fmla="*/ 17 w 18"/>
                  <a:gd name="T25" fmla="*/ 15 h 20"/>
                  <a:gd name="T26" fmla="*/ 17 w 18"/>
                  <a:gd name="T27" fmla="*/ 16 h 20"/>
                  <a:gd name="T28" fmla="*/ 17 w 18"/>
                  <a:gd name="T29" fmla="*/ 16 h 20"/>
                  <a:gd name="T30" fmla="*/ 17 w 18"/>
                  <a:gd name="T31" fmla="*/ 17 h 20"/>
                  <a:gd name="T32" fmla="*/ 17 w 18"/>
                  <a:gd name="T33" fmla="*/ 18 h 20"/>
                  <a:gd name="T34" fmla="*/ 17 w 18"/>
                  <a:gd name="T35" fmla="*/ 18 h 20"/>
                  <a:gd name="T36" fmla="*/ 17 w 18"/>
                  <a:gd name="T37" fmla="*/ 19 h 20"/>
                  <a:gd name="T38" fmla="*/ 17 w 18"/>
                  <a:gd name="T39" fmla="*/ 19 h 20"/>
                  <a:gd name="T40" fmla="*/ 16 w 18"/>
                  <a:gd name="T41" fmla="*/ 19 h 20"/>
                  <a:gd name="T42" fmla="*/ 15 w 18"/>
                  <a:gd name="T43" fmla="*/ 20 h 20"/>
                  <a:gd name="T44" fmla="*/ 13 w 18"/>
                  <a:gd name="T45" fmla="*/ 20 h 20"/>
                  <a:gd name="T46" fmla="*/ 10 w 18"/>
                  <a:gd name="T47" fmla="*/ 20 h 20"/>
                  <a:gd name="T48" fmla="*/ 6 w 18"/>
                  <a:gd name="T49" fmla="*/ 20 h 20"/>
                  <a:gd name="T50" fmla="*/ 3 w 18"/>
                  <a:gd name="T51" fmla="*/ 18 h 20"/>
                  <a:gd name="T52" fmla="*/ 1 w 18"/>
                  <a:gd name="T53" fmla="*/ 15 h 20"/>
                  <a:gd name="T54" fmla="*/ 0 w 18"/>
                  <a:gd name="T55" fmla="*/ 10 h 20"/>
                  <a:gd name="T56" fmla="*/ 1 w 18"/>
                  <a:gd name="T57" fmla="*/ 6 h 20"/>
                  <a:gd name="T58" fmla="*/ 3 w 18"/>
                  <a:gd name="T59" fmla="*/ 3 h 20"/>
                  <a:gd name="T60" fmla="*/ 6 w 18"/>
                  <a:gd name="T61" fmla="*/ 0 h 20"/>
                  <a:gd name="T62" fmla="*/ 10 w 18"/>
                  <a:gd name="T63" fmla="*/ 0 h 20"/>
                  <a:gd name="T64" fmla="*/ 13 w 18"/>
                  <a:gd name="T65" fmla="*/ 0 h 20"/>
                  <a:gd name="T66" fmla="*/ 16 w 18"/>
                  <a:gd name="T67" fmla="*/ 2 h 20"/>
                  <a:gd name="T68" fmla="*/ 18 w 18"/>
                  <a:gd name="T69" fmla="*/ 5 h 20"/>
                  <a:gd name="T70" fmla="*/ 18 w 18"/>
                  <a:gd name="T71" fmla="*/ 9 h 20"/>
                  <a:gd name="T72" fmla="*/ 18 w 18"/>
                  <a:gd name="T73" fmla="*/ 10 h 20"/>
                  <a:gd name="T74" fmla="*/ 13 w 18"/>
                  <a:gd name="T75" fmla="*/ 8 h 20"/>
                  <a:gd name="T76" fmla="*/ 12 w 18"/>
                  <a:gd name="T77" fmla="*/ 5 h 20"/>
                  <a:gd name="T78" fmla="*/ 9 w 18"/>
                  <a:gd name="T79" fmla="*/ 3 h 20"/>
                  <a:gd name="T80" fmla="*/ 8 w 18"/>
                  <a:gd name="T81" fmla="*/ 4 h 20"/>
                  <a:gd name="T82" fmla="*/ 6 w 18"/>
                  <a:gd name="T83" fmla="*/ 5 h 20"/>
                  <a:gd name="T84" fmla="*/ 6 w 18"/>
                  <a:gd name="T85" fmla="*/ 6 h 20"/>
                  <a:gd name="T86" fmla="*/ 5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10"/>
                    </a:moveTo>
                    <a:cubicBezTo>
                      <a:pt x="18" y="10"/>
                      <a:pt x="18" y="11"/>
                      <a:pt x="18" y="11"/>
                    </a:cubicBezTo>
                    <a:cubicBezTo>
                      <a:pt x="17" y="11"/>
                      <a:pt x="17" y="11"/>
                      <a:pt x="17" y="11"/>
                    </a:cubicBezTo>
                    <a:cubicBezTo>
                      <a:pt x="5" y="11"/>
                      <a:pt x="5" y="11"/>
                      <a:pt x="5" y="11"/>
                    </a:cubicBezTo>
                    <a:cubicBezTo>
                      <a:pt x="5" y="12"/>
                      <a:pt x="6" y="13"/>
                      <a:pt x="6" y="13"/>
                    </a:cubicBezTo>
                    <a:cubicBezTo>
                      <a:pt x="6" y="14"/>
                      <a:pt x="6" y="15"/>
                      <a:pt x="7" y="15"/>
                    </a:cubicBezTo>
                    <a:cubicBezTo>
                      <a:pt x="7" y="16"/>
                      <a:pt x="8" y="16"/>
                      <a:pt x="8" y="16"/>
                    </a:cubicBezTo>
                    <a:cubicBezTo>
                      <a:pt x="9" y="16"/>
                      <a:pt x="10" y="16"/>
                      <a:pt x="10" y="16"/>
                    </a:cubicBezTo>
                    <a:cubicBezTo>
                      <a:pt x="11" y="16"/>
                      <a:pt x="12" y="16"/>
                      <a:pt x="13" y="16"/>
                    </a:cubicBezTo>
                    <a:cubicBezTo>
                      <a:pt x="14" y="16"/>
                      <a:pt x="14" y="16"/>
                      <a:pt x="15" y="16"/>
                    </a:cubicBezTo>
                    <a:cubicBezTo>
                      <a:pt x="15" y="16"/>
                      <a:pt x="16" y="16"/>
                      <a:pt x="16" y="15"/>
                    </a:cubicBezTo>
                    <a:cubicBezTo>
                      <a:pt x="16" y="15"/>
                      <a:pt x="16" y="15"/>
                      <a:pt x="17" y="15"/>
                    </a:cubicBezTo>
                    <a:cubicBezTo>
                      <a:pt x="17" y="15"/>
                      <a:pt x="17" y="15"/>
                      <a:pt x="17" y="15"/>
                    </a:cubicBezTo>
                    <a:cubicBezTo>
                      <a:pt x="17" y="15"/>
                      <a:pt x="17" y="15"/>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8"/>
                      <a:pt x="17" y="19"/>
                      <a:pt x="17" y="19"/>
                    </a:cubicBezTo>
                    <a:cubicBezTo>
                      <a:pt x="17" y="19"/>
                      <a:pt x="17" y="19"/>
                      <a:pt x="17" y="19"/>
                    </a:cubicBezTo>
                    <a:cubicBezTo>
                      <a:pt x="17" y="19"/>
                      <a:pt x="17" y="19"/>
                      <a:pt x="16" y="19"/>
                    </a:cubicBezTo>
                    <a:cubicBezTo>
                      <a:pt x="16" y="19"/>
                      <a:pt x="15" y="20"/>
                      <a:pt x="15" y="20"/>
                    </a:cubicBezTo>
                    <a:cubicBezTo>
                      <a:pt x="14" y="20"/>
                      <a:pt x="13" y="20"/>
                      <a:pt x="13" y="20"/>
                    </a:cubicBezTo>
                    <a:cubicBezTo>
                      <a:pt x="12" y="20"/>
                      <a:pt x="11" y="20"/>
                      <a:pt x="10" y="20"/>
                    </a:cubicBezTo>
                    <a:cubicBezTo>
                      <a:pt x="8" y="20"/>
                      <a:pt x="7" y="20"/>
                      <a:pt x="6" y="20"/>
                    </a:cubicBezTo>
                    <a:cubicBezTo>
                      <a:pt x="4" y="19"/>
                      <a:pt x="3" y="19"/>
                      <a:pt x="3" y="18"/>
                    </a:cubicBezTo>
                    <a:cubicBezTo>
                      <a:pt x="2" y="17"/>
                      <a:pt x="1" y="16"/>
                      <a:pt x="1" y="15"/>
                    </a:cubicBezTo>
                    <a:cubicBezTo>
                      <a:pt x="0" y="13"/>
                      <a:pt x="0" y="12"/>
                      <a:pt x="0" y="10"/>
                    </a:cubicBezTo>
                    <a:cubicBezTo>
                      <a:pt x="0" y="9"/>
                      <a:pt x="0" y="7"/>
                      <a:pt x="1" y="6"/>
                    </a:cubicBezTo>
                    <a:cubicBezTo>
                      <a:pt x="1" y="5"/>
                      <a:pt x="2" y="3"/>
                      <a:pt x="3" y="3"/>
                    </a:cubicBezTo>
                    <a:cubicBezTo>
                      <a:pt x="4" y="2"/>
                      <a:pt x="4" y="1"/>
                      <a:pt x="6" y="0"/>
                    </a:cubicBezTo>
                    <a:cubicBezTo>
                      <a:pt x="7" y="0"/>
                      <a:pt x="8" y="0"/>
                      <a:pt x="10" y="0"/>
                    </a:cubicBezTo>
                    <a:cubicBezTo>
                      <a:pt x="11" y="0"/>
                      <a:pt x="12" y="0"/>
                      <a:pt x="13" y="0"/>
                    </a:cubicBezTo>
                    <a:cubicBezTo>
                      <a:pt x="15" y="1"/>
                      <a:pt x="15" y="2"/>
                      <a:pt x="16" y="2"/>
                    </a:cubicBezTo>
                    <a:cubicBezTo>
                      <a:pt x="17" y="3"/>
                      <a:pt x="17" y="4"/>
                      <a:pt x="18" y="5"/>
                    </a:cubicBezTo>
                    <a:cubicBezTo>
                      <a:pt x="18" y="6"/>
                      <a:pt x="18" y="7"/>
                      <a:pt x="18" y="9"/>
                    </a:cubicBezTo>
                    <a:lnTo>
                      <a:pt x="18" y="10"/>
                    </a:lnTo>
                    <a:close/>
                    <a:moveTo>
                      <a:pt x="13" y="8"/>
                    </a:moveTo>
                    <a:cubicBezTo>
                      <a:pt x="13" y="7"/>
                      <a:pt x="13" y="5"/>
                      <a:pt x="12" y="5"/>
                    </a:cubicBezTo>
                    <a:cubicBezTo>
                      <a:pt x="12" y="4"/>
                      <a:pt x="11" y="3"/>
                      <a:pt x="9" y="3"/>
                    </a:cubicBezTo>
                    <a:cubicBezTo>
                      <a:pt x="9" y="3"/>
                      <a:pt x="8" y="4"/>
                      <a:pt x="8" y="4"/>
                    </a:cubicBezTo>
                    <a:cubicBezTo>
                      <a:pt x="7" y="4"/>
                      <a:pt x="7" y="4"/>
                      <a:pt x="6" y="5"/>
                    </a:cubicBezTo>
                    <a:cubicBezTo>
                      <a:pt x="6" y="5"/>
                      <a:pt x="6" y="6"/>
                      <a:pt x="6" y="6"/>
                    </a:cubicBezTo>
                    <a:cubicBezTo>
                      <a:pt x="6"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79" name="Freeform 8992">
                <a:extLst>
                  <a:ext uri="{FF2B5EF4-FFF2-40B4-BE49-F238E27FC236}">
                    <a16:creationId xmlns:a16="http://schemas.microsoft.com/office/drawing/2014/main" id="{BC64B542-78B5-47D5-958C-4F405A4B33CE}"/>
                  </a:ext>
                </a:extLst>
              </p:cNvPr>
              <p:cNvSpPr>
                <a:spLocks/>
              </p:cNvSpPr>
              <p:nvPr/>
            </p:nvSpPr>
            <p:spPr bwMode="auto">
              <a:xfrm>
                <a:off x="-968375" y="4886442"/>
                <a:ext cx="50800" cy="71438"/>
              </a:xfrm>
              <a:custGeom>
                <a:avLst/>
                <a:gdLst>
                  <a:gd name="T0" fmla="*/ 13 w 19"/>
                  <a:gd name="T1" fmla="*/ 20 h 27"/>
                  <a:gd name="T2" fmla="*/ 10 w 19"/>
                  <a:gd name="T3" fmla="*/ 26 h 27"/>
                  <a:gd name="T4" fmla="*/ 9 w 19"/>
                  <a:gd name="T5" fmla="*/ 27 h 27"/>
                  <a:gd name="T6" fmla="*/ 7 w 19"/>
                  <a:gd name="T7" fmla="*/ 27 h 27"/>
                  <a:gd name="T8" fmla="*/ 6 w 19"/>
                  <a:gd name="T9" fmla="*/ 27 h 27"/>
                  <a:gd name="T10" fmla="*/ 5 w 19"/>
                  <a:gd name="T11" fmla="*/ 27 h 27"/>
                  <a:gd name="T12" fmla="*/ 5 w 19"/>
                  <a:gd name="T13" fmla="*/ 27 h 27"/>
                  <a:gd name="T14" fmla="*/ 5 w 19"/>
                  <a:gd name="T15" fmla="*/ 26 h 27"/>
                  <a:gd name="T16" fmla="*/ 7 w 19"/>
                  <a:gd name="T17" fmla="*/ 20 h 27"/>
                  <a:gd name="T18" fmla="*/ 7 w 19"/>
                  <a:gd name="T19" fmla="*/ 20 h 27"/>
                  <a:gd name="T20" fmla="*/ 6 w 19"/>
                  <a:gd name="T21" fmla="*/ 19 h 27"/>
                  <a:gd name="T22" fmla="*/ 0 w 19"/>
                  <a:gd name="T23" fmla="*/ 2 h 27"/>
                  <a:gd name="T24" fmla="*/ 0 w 19"/>
                  <a:gd name="T25" fmla="*/ 1 h 27"/>
                  <a:gd name="T26" fmla="*/ 0 w 19"/>
                  <a:gd name="T27" fmla="*/ 1 h 27"/>
                  <a:gd name="T28" fmla="*/ 1 w 19"/>
                  <a:gd name="T29" fmla="*/ 0 h 27"/>
                  <a:gd name="T30" fmla="*/ 2 w 19"/>
                  <a:gd name="T31" fmla="*/ 0 h 27"/>
                  <a:gd name="T32" fmla="*/ 4 w 19"/>
                  <a:gd name="T33" fmla="*/ 0 h 27"/>
                  <a:gd name="T34" fmla="*/ 5 w 19"/>
                  <a:gd name="T35" fmla="*/ 0 h 27"/>
                  <a:gd name="T36" fmla="*/ 5 w 19"/>
                  <a:gd name="T37" fmla="*/ 1 h 27"/>
                  <a:gd name="T38" fmla="*/ 5 w 19"/>
                  <a:gd name="T39" fmla="*/ 1 h 27"/>
                  <a:gd name="T40" fmla="*/ 10 w 19"/>
                  <a:gd name="T41" fmla="*/ 14 h 27"/>
                  <a:gd name="T42" fmla="*/ 10 w 19"/>
                  <a:gd name="T43" fmla="*/ 14 h 27"/>
                  <a:gd name="T44" fmla="*/ 14 w 19"/>
                  <a:gd name="T45" fmla="*/ 1 h 27"/>
                  <a:gd name="T46" fmla="*/ 14 w 19"/>
                  <a:gd name="T47" fmla="*/ 0 h 27"/>
                  <a:gd name="T48" fmla="*/ 15 w 19"/>
                  <a:gd name="T49" fmla="*/ 0 h 27"/>
                  <a:gd name="T50" fmla="*/ 16 w 19"/>
                  <a:gd name="T51" fmla="*/ 0 h 27"/>
                  <a:gd name="T52" fmla="*/ 18 w 19"/>
                  <a:gd name="T53" fmla="*/ 0 h 27"/>
                  <a:gd name="T54" fmla="*/ 19 w 19"/>
                  <a:gd name="T55" fmla="*/ 1 h 27"/>
                  <a:gd name="T56" fmla="*/ 19 w 19"/>
                  <a:gd name="T57" fmla="*/ 1 h 27"/>
                  <a:gd name="T58" fmla="*/ 19 w 19"/>
                  <a:gd name="T59" fmla="*/ 2 h 27"/>
                  <a:gd name="T60" fmla="*/ 13 w 19"/>
                  <a:gd name="T61"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7">
                    <a:moveTo>
                      <a:pt x="13" y="20"/>
                    </a:moveTo>
                    <a:cubicBezTo>
                      <a:pt x="10" y="26"/>
                      <a:pt x="10" y="26"/>
                      <a:pt x="10" y="26"/>
                    </a:cubicBezTo>
                    <a:cubicBezTo>
                      <a:pt x="10" y="27"/>
                      <a:pt x="10" y="27"/>
                      <a:pt x="9" y="27"/>
                    </a:cubicBezTo>
                    <a:cubicBezTo>
                      <a:pt x="9" y="27"/>
                      <a:pt x="8" y="27"/>
                      <a:pt x="7" y="27"/>
                    </a:cubicBezTo>
                    <a:cubicBezTo>
                      <a:pt x="6" y="27"/>
                      <a:pt x="6" y="27"/>
                      <a:pt x="6" y="27"/>
                    </a:cubicBezTo>
                    <a:cubicBezTo>
                      <a:pt x="5" y="27"/>
                      <a:pt x="5" y="27"/>
                      <a:pt x="5" y="27"/>
                    </a:cubicBezTo>
                    <a:cubicBezTo>
                      <a:pt x="5" y="27"/>
                      <a:pt x="5" y="27"/>
                      <a:pt x="5" y="27"/>
                    </a:cubicBezTo>
                    <a:cubicBezTo>
                      <a:pt x="5" y="26"/>
                      <a:pt x="5" y="26"/>
                      <a:pt x="5" y="26"/>
                    </a:cubicBezTo>
                    <a:cubicBezTo>
                      <a:pt x="7" y="20"/>
                      <a:pt x="7" y="20"/>
                      <a:pt x="7" y="20"/>
                    </a:cubicBezTo>
                    <a:cubicBezTo>
                      <a:pt x="7" y="20"/>
                      <a:pt x="7" y="20"/>
                      <a:pt x="7" y="20"/>
                    </a:cubicBezTo>
                    <a:cubicBezTo>
                      <a:pt x="7" y="19"/>
                      <a:pt x="6" y="19"/>
                      <a:pt x="6" y="19"/>
                    </a:cubicBezTo>
                    <a:cubicBezTo>
                      <a:pt x="0" y="2"/>
                      <a:pt x="0" y="2"/>
                      <a:pt x="0" y="2"/>
                    </a:cubicBezTo>
                    <a:cubicBezTo>
                      <a:pt x="0" y="2"/>
                      <a:pt x="0" y="1"/>
                      <a:pt x="0" y="1"/>
                    </a:cubicBezTo>
                    <a:cubicBezTo>
                      <a:pt x="0" y="1"/>
                      <a:pt x="0" y="1"/>
                      <a:pt x="0" y="1"/>
                    </a:cubicBezTo>
                    <a:cubicBezTo>
                      <a:pt x="0" y="0"/>
                      <a:pt x="1" y="0"/>
                      <a:pt x="1" y="0"/>
                    </a:cubicBezTo>
                    <a:cubicBezTo>
                      <a:pt x="1" y="0"/>
                      <a:pt x="2" y="0"/>
                      <a:pt x="2" y="0"/>
                    </a:cubicBezTo>
                    <a:cubicBezTo>
                      <a:pt x="3" y="0"/>
                      <a:pt x="4" y="0"/>
                      <a:pt x="4" y="0"/>
                    </a:cubicBezTo>
                    <a:cubicBezTo>
                      <a:pt x="4" y="0"/>
                      <a:pt x="4" y="0"/>
                      <a:pt x="5" y="0"/>
                    </a:cubicBezTo>
                    <a:cubicBezTo>
                      <a:pt x="5" y="0"/>
                      <a:pt x="5" y="1"/>
                      <a:pt x="5" y="1"/>
                    </a:cubicBezTo>
                    <a:cubicBezTo>
                      <a:pt x="5" y="1"/>
                      <a:pt x="5" y="1"/>
                      <a:pt x="5" y="1"/>
                    </a:cubicBezTo>
                    <a:cubicBezTo>
                      <a:pt x="10" y="14"/>
                      <a:pt x="10" y="14"/>
                      <a:pt x="10" y="14"/>
                    </a:cubicBezTo>
                    <a:cubicBezTo>
                      <a:pt x="10" y="14"/>
                      <a:pt x="10" y="14"/>
                      <a:pt x="10" y="14"/>
                    </a:cubicBezTo>
                    <a:cubicBezTo>
                      <a:pt x="14" y="1"/>
                      <a:pt x="14" y="1"/>
                      <a:pt x="14" y="1"/>
                    </a:cubicBezTo>
                    <a:cubicBezTo>
                      <a:pt x="14" y="1"/>
                      <a:pt x="14" y="1"/>
                      <a:pt x="14" y="0"/>
                    </a:cubicBezTo>
                    <a:cubicBezTo>
                      <a:pt x="14" y="0"/>
                      <a:pt x="14" y="0"/>
                      <a:pt x="15" y="0"/>
                    </a:cubicBezTo>
                    <a:cubicBezTo>
                      <a:pt x="15" y="0"/>
                      <a:pt x="15" y="0"/>
                      <a:pt x="16" y="0"/>
                    </a:cubicBezTo>
                    <a:cubicBezTo>
                      <a:pt x="17" y="0"/>
                      <a:pt x="17" y="0"/>
                      <a:pt x="18" y="0"/>
                    </a:cubicBezTo>
                    <a:cubicBezTo>
                      <a:pt x="18" y="0"/>
                      <a:pt x="18" y="0"/>
                      <a:pt x="19" y="1"/>
                    </a:cubicBezTo>
                    <a:cubicBezTo>
                      <a:pt x="19" y="1"/>
                      <a:pt x="19" y="1"/>
                      <a:pt x="19" y="1"/>
                    </a:cubicBezTo>
                    <a:cubicBezTo>
                      <a:pt x="19" y="1"/>
                      <a:pt x="19" y="2"/>
                      <a:pt x="19" y="2"/>
                    </a:cubicBezTo>
                    <a:lnTo>
                      <a:pt x="1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8" name="Group 9597">
              <a:extLst>
                <a:ext uri="{FF2B5EF4-FFF2-40B4-BE49-F238E27FC236}">
                  <a16:creationId xmlns:a16="http://schemas.microsoft.com/office/drawing/2014/main" id="{62E93D25-E55D-402C-B6D4-CA16177C1D0D}"/>
                </a:ext>
              </a:extLst>
            </p:cNvPr>
            <p:cNvGrpSpPr/>
            <p:nvPr/>
          </p:nvGrpSpPr>
          <p:grpSpPr>
            <a:xfrm>
              <a:off x="1586794" y="5392568"/>
              <a:ext cx="378584" cy="67555"/>
              <a:chOff x="-2174875" y="5035667"/>
              <a:chExt cx="427037" cy="76201"/>
            </a:xfrm>
          </p:grpSpPr>
          <p:sp>
            <p:nvSpPr>
              <p:cNvPr id="8380" name="Freeform 8993">
                <a:extLst>
                  <a:ext uri="{FF2B5EF4-FFF2-40B4-BE49-F238E27FC236}">
                    <a16:creationId xmlns:a16="http://schemas.microsoft.com/office/drawing/2014/main" id="{0B1A163D-E93B-46FD-BC4B-438A9FA55854}"/>
                  </a:ext>
                </a:extLst>
              </p:cNvPr>
              <p:cNvSpPr>
                <a:spLocks/>
              </p:cNvSpPr>
              <p:nvPr/>
            </p:nvSpPr>
            <p:spPr bwMode="auto">
              <a:xfrm>
                <a:off x="-2159000" y="5051542"/>
                <a:ext cx="19050" cy="22225"/>
              </a:xfrm>
              <a:custGeom>
                <a:avLst/>
                <a:gdLst>
                  <a:gd name="T0" fmla="*/ 7 w 7"/>
                  <a:gd name="T1" fmla="*/ 4 h 8"/>
                  <a:gd name="T2" fmla="*/ 7 w 7"/>
                  <a:gd name="T3" fmla="*/ 1 h 8"/>
                  <a:gd name="T4" fmla="*/ 5 w 7"/>
                  <a:gd name="T5" fmla="*/ 0 h 8"/>
                  <a:gd name="T6" fmla="*/ 4 w 7"/>
                  <a:gd name="T7" fmla="*/ 0 h 8"/>
                  <a:gd name="T8" fmla="*/ 2 w 7"/>
                  <a:gd name="T9" fmla="*/ 0 h 8"/>
                  <a:gd name="T10" fmla="*/ 0 w 7"/>
                  <a:gd name="T11" fmla="*/ 0 h 8"/>
                  <a:gd name="T12" fmla="*/ 0 w 7"/>
                  <a:gd name="T13" fmla="*/ 8 h 8"/>
                  <a:gd name="T14" fmla="*/ 3 w 7"/>
                  <a:gd name="T15" fmla="*/ 8 h 8"/>
                  <a:gd name="T16" fmla="*/ 5 w 7"/>
                  <a:gd name="T17" fmla="*/ 7 h 8"/>
                  <a:gd name="T18" fmla="*/ 6 w 7"/>
                  <a:gd name="T19" fmla="*/ 6 h 8"/>
                  <a:gd name="T20" fmla="*/ 7 w 7"/>
                  <a:gd name="T21" fmla="*/ 5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2"/>
                      <a:pt x="7" y="1"/>
                    </a:cubicBezTo>
                    <a:cubicBezTo>
                      <a:pt x="6" y="1"/>
                      <a:pt x="6" y="0"/>
                      <a:pt x="5" y="0"/>
                    </a:cubicBezTo>
                    <a:cubicBezTo>
                      <a:pt x="4" y="0"/>
                      <a:pt x="4" y="0"/>
                      <a:pt x="4" y="0"/>
                    </a:cubicBezTo>
                    <a:cubicBezTo>
                      <a:pt x="3" y="0"/>
                      <a:pt x="3" y="0"/>
                      <a:pt x="2" y="0"/>
                    </a:cubicBezTo>
                    <a:cubicBezTo>
                      <a:pt x="0" y="0"/>
                      <a:pt x="0" y="0"/>
                      <a:pt x="0" y="0"/>
                    </a:cubicBezTo>
                    <a:cubicBezTo>
                      <a:pt x="0" y="8"/>
                      <a:pt x="0" y="8"/>
                      <a:pt x="0" y="8"/>
                    </a:cubicBezTo>
                    <a:cubicBezTo>
                      <a:pt x="3" y="8"/>
                      <a:pt x="3" y="8"/>
                      <a:pt x="3" y="8"/>
                    </a:cubicBezTo>
                    <a:cubicBezTo>
                      <a:pt x="3" y="8"/>
                      <a:pt x="4" y="7"/>
                      <a:pt x="5" y="7"/>
                    </a:cubicBezTo>
                    <a:cubicBezTo>
                      <a:pt x="5" y="7"/>
                      <a:pt x="6" y="7"/>
                      <a:pt x="6" y="6"/>
                    </a:cubicBezTo>
                    <a:cubicBezTo>
                      <a:pt x="7" y="6"/>
                      <a:pt x="7"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1" name="Freeform 8994">
                <a:extLst>
                  <a:ext uri="{FF2B5EF4-FFF2-40B4-BE49-F238E27FC236}">
                    <a16:creationId xmlns:a16="http://schemas.microsoft.com/office/drawing/2014/main" id="{D69D7D9D-71A1-4F34-97D1-45A832CDE846}"/>
                  </a:ext>
                </a:extLst>
              </p:cNvPr>
              <p:cNvSpPr>
                <a:spLocks/>
              </p:cNvSpPr>
              <p:nvPr/>
            </p:nvSpPr>
            <p:spPr bwMode="auto">
              <a:xfrm>
                <a:off x="-2174875" y="5042017"/>
                <a:ext cx="53975" cy="69850"/>
              </a:xfrm>
              <a:custGeom>
                <a:avLst/>
                <a:gdLst>
                  <a:gd name="T0" fmla="*/ 20 w 20"/>
                  <a:gd name="T1" fmla="*/ 26 h 27"/>
                  <a:gd name="T2" fmla="*/ 20 w 20"/>
                  <a:gd name="T3" fmla="*/ 26 h 27"/>
                  <a:gd name="T4" fmla="*/ 20 w 20"/>
                  <a:gd name="T5" fmla="*/ 27 h 27"/>
                  <a:gd name="T6" fmla="*/ 19 w 20"/>
                  <a:gd name="T7" fmla="*/ 27 h 27"/>
                  <a:gd name="T8" fmla="*/ 17 w 20"/>
                  <a:gd name="T9" fmla="*/ 27 h 27"/>
                  <a:gd name="T10" fmla="*/ 16 w 20"/>
                  <a:gd name="T11" fmla="*/ 27 h 27"/>
                  <a:gd name="T12" fmla="*/ 15 w 20"/>
                  <a:gd name="T13" fmla="*/ 27 h 27"/>
                  <a:gd name="T14" fmla="*/ 15 w 20"/>
                  <a:gd name="T15" fmla="*/ 26 h 27"/>
                  <a:gd name="T16" fmla="*/ 14 w 20"/>
                  <a:gd name="T17" fmla="*/ 26 h 27"/>
                  <a:gd name="T18" fmla="*/ 12 w 20"/>
                  <a:gd name="T19" fmla="*/ 20 h 27"/>
                  <a:gd name="T20" fmla="*/ 11 w 20"/>
                  <a:gd name="T21" fmla="*/ 18 h 27"/>
                  <a:gd name="T22" fmla="*/ 10 w 20"/>
                  <a:gd name="T23" fmla="*/ 16 h 27"/>
                  <a:gd name="T24" fmla="*/ 9 w 20"/>
                  <a:gd name="T25" fmla="*/ 16 h 27"/>
                  <a:gd name="T26" fmla="*/ 8 w 20"/>
                  <a:gd name="T27" fmla="*/ 15 h 27"/>
                  <a:gd name="T28" fmla="*/ 6 w 20"/>
                  <a:gd name="T29" fmla="*/ 15 h 27"/>
                  <a:gd name="T30" fmla="*/ 6 w 20"/>
                  <a:gd name="T31" fmla="*/ 26 h 27"/>
                  <a:gd name="T32" fmla="*/ 6 w 20"/>
                  <a:gd name="T33" fmla="*/ 26 h 27"/>
                  <a:gd name="T34" fmla="*/ 5 w 20"/>
                  <a:gd name="T35" fmla="*/ 27 h 27"/>
                  <a:gd name="T36" fmla="*/ 4 w 20"/>
                  <a:gd name="T37" fmla="*/ 27 h 27"/>
                  <a:gd name="T38" fmla="*/ 3 w 20"/>
                  <a:gd name="T39" fmla="*/ 27 h 27"/>
                  <a:gd name="T40" fmla="*/ 2 w 20"/>
                  <a:gd name="T41" fmla="*/ 27 h 27"/>
                  <a:gd name="T42" fmla="*/ 1 w 20"/>
                  <a:gd name="T43" fmla="*/ 27 h 27"/>
                  <a:gd name="T44" fmla="*/ 1 w 20"/>
                  <a:gd name="T45" fmla="*/ 26 h 27"/>
                  <a:gd name="T46" fmla="*/ 0 w 20"/>
                  <a:gd name="T47" fmla="*/ 26 h 27"/>
                  <a:gd name="T48" fmla="*/ 0 w 20"/>
                  <a:gd name="T49" fmla="*/ 2 h 27"/>
                  <a:gd name="T50" fmla="*/ 1 w 20"/>
                  <a:gd name="T51" fmla="*/ 0 h 27"/>
                  <a:gd name="T52" fmla="*/ 2 w 20"/>
                  <a:gd name="T53" fmla="*/ 0 h 27"/>
                  <a:gd name="T54" fmla="*/ 9 w 20"/>
                  <a:gd name="T55" fmla="*/ 0 h 27"/>
                  <a:gd name="T56" fmla="*/ 11 w 20"/>
                  <a:gd name="T57" fmla="*/ 0 h 27"/>
                  <a:gd name="T58" fmla="*/ 12 w 20"/>
                  <a:gd name="T59" fmla="*/ 0 h 27"/>
                  <a:gd name="T60" fmla="*/ 15 w 20"/>
                  <a:gd name="T61" fmla="*/ 1 h 27"/>
                  <a:gd name="T62" fmla="*/ 17 w 20"/>
                  <a:gd name="T63" fmla="*/ 2 h 27"/>
                  <a:gd name="T64" fmla="*/ 18 w 20"/>
                  <a:gd name="T65" fmla="*/ 4 h 27"/>
                  <a:gd name="T66" fmla="*/ 19 w 20"/>
                  <a:gd name="T67" fmla="*/ 7 h 27"/>
                  <a:gd name="T68" fmla="*/ 19 w 20"/>
                  <a:gd name="T69" fmla="*/ 10 h 27"/>
                  <a:gd name="T70" fmla="*/ 18 w 20"/>
                  <a:gd name="T71" fmla="*/ 11 h 27"/>
                  <a:gd name="T72" fmla="*/ 16 w 20"/>
                  <a:gd name="T73" fmla="*/ 13 h 27"/>
                  <a:gd name="T74" fmla="*/ 14 w 20"/>
                  <a:gd name="T75" fmla="*/ 14 h 27"/>
                  <a:gd name="T76" fmla="*/ 15 w 20"/>
                  <a:gd name="T77" fmla="*/ 15 h 27"/>
                  <a:gd name="T78" fmla="*/ 16 w 20"/>
                  <a:gd name="T79" fmla="*/ 16 h 27"/>
                  <a:gd name="T80" fmla="*/ 17 w 20"/>
                  <a:gd name="T81" fmla="*/ 17 h 27"/>
                  <a:gd name="T82" fmla="*/ 18 w 20"/>
                  <a:gd name="T83" fmla="*/ 19 h 27"/>
                  <a:gd name="T84" fmla="*/ 20 w 20"/>
                  <a:gd name="T85" fmla="*/ 24 h 27"/>
                  <a:gd name="T86" fmla="*/ 20 w 20"/>
                  <a:gd name="T87" fmla="*/ 25 h 27"/>
                  <a:gd name="T88" fmla="*/ 20 w 20"/>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7">
                    <a:moveTo>
                      <a:pt x="20" y="26"/>
                    </a:moveTo>
                    <a:cubicBezTo>
                      <a:pt x="20" y="26"/>
                      <a:pt x="20" y="26"/>
                      <a:pt x="20" y="26"/>
                    </a:cubicBezTo>
                    <a:cubicBezTo>
                      <a:pt x="20" y="27"/>
                      <a:pt x="20" y="27"/>
                      <a:pt x="20" y="27"/>
                    </a:cubicBezTo>
                    <a:cubicBezTo>
                      <a:pt x="20" y="27"/>
                      <a:pt x="19" y="27"/>
                      <a:pt x="19" y="27"/>
                    </a:cubicBezTo>
                    <a:cubicBezTo>
                      <a:pt x="18" y="27"/>
                      <a:pt x="18" y="27"/>
                      <a:pt x="17" y="27"/>
                    </a:cubicBezTo>
                    <a:cubicBezTo>
                      <a:pt x="17" y="27"/>
                      <a:pt x="16" y="27"/>
                      <a:pt x="16" y="27"/>
                    </a:cubicBezTo>
                    <a:cubicBezTo>
                      <a:pt x="16" y="27"/>
                      <a:pt x="15" y="27"/>
                      <a:pt x="15" y="27"/>
                    </a:cubicBezTo>
                    <a:cubicBezTo>
                      <a:pt x="15" y="27"/>
                      <a:pt x="15" y="26"/>
                      <a:pt x="15" y="26"/>
                    </a:cubicBezTo>
                    <a:cubicBezTo>
                      <a:pt x="15" y="26"/>
                      <a:pt x="14" y="26"/>
                      <a:pt x="14" y="26"/>
                    </a:cubicBezTo>
                    <a:cubicBezTo>
                      <a:pt x="12" y="20"/>
                      <a:pt x="12" y="20"/>
                      <a:pt x="12" y="20"/>
                    </a:cubicBezTo>
                    <a:cubicBezTo>
                      <a:pt x="12" y="19"/>
                      <a:pt x="11" y="18"/>
                      <a:pt x="11" y="18"/>
                    </a:cubicBezTo>
                    <a:cubicBezTo>
                      <a:pt x="11" y="17"/>
                      <a:pt x="11" y="17"/>
                      <a:pt x="10" y="16"/>
                    </a:cubicBezTo>
                    <a:cubicBezTo>
                      <a:pt x="10" y="16"/>
                      <a:pt x="10" y="16"/>
                      <a:pt x="9" y="16"/>
                    </a:cubicBezTo>
                    <a:cubicBezTo>
                      <a:pt x="9" y="15"/>
                      <a:pt x="8" y="15"/>
                      <a:pt x="8" y="15"/>
                    </a:cubicBezTo>
                    <a:cubicBezTo>
                      <a:pt x="6" y="15"/>
                      <a:pt x="6" y="15"/>
                      <a:pt x="6" y="15"/>
                    </a:cubicBezTo>
                    <a:cubicBezTo>
                      <a:pt x="6" y="26"/>
                      <a:pt x="6" y="26"/>
                      <a:pt x="6" y="26"/>
                    </a:cubicBezTo>
                    <a:cubicBezTo>
                      <a:pt x="6" y="26"/>
                      <a:pt x="6" y="26"/>
                      <a:pt x="6" y="26"/>
                    </a:cubicBezTo>
                    <a:cubicBezTo>
                      <a:pt x="6" y="26"/>
                      <a:pt x="6" y="27"/>
                      <a:pt x="5" y="27"/>
                    </a:cubicBezTo>
                    <a:cubicBezTo>
                      <a:pt x="5" y="27"/>
                      <a:pt x="5" y="27"/>
                      <a:pt x="4" y="27"/>
                    </a:cubicBezTo>
                    <a:cubicBezTo>
                      <a:pt x="4" y="27"/>
                      <a:pt x="4" y="27"/>
                      <a:pt x="3" y="27"/>
                    </a:cubicBezTo>
                    <a:cubicBezTo>
                      <a:pt x="3" y="27"/>
                      <a:pt x="2" y="27"/>
                      <a:pt x="2" y="27"/>
                    </a:cubicBezTo>
                    <a:cubicBezTo>
                      <a:pt x="2" y="27"/>
                      <a:pt x="1" y="27"/>
                      <a:pt x="1" y="27"/>
                    </a:cubicBezTo>
                    <a:cubicBezTo>
                      <a:pt x="1" y="27"/>
                      <a:pt x="1" y="26"/>
                      <a:pt x="1" y="26"/>
                    </a:cubicBezTo>
                    <a:cubicBezTo>
                      <a:pt x="1" y="26"/>
                      <a:pt x="0" y="26"/>
                      <a:pt x="0" y="26"/>
                    </a:cubicBezTo>
                    <a:cubicBezTo>
                      <a:pt x="0" y="2"/>
                      <a:pt x="0" y="2"/>
                      <a:pt x="0" y="2"/>
                    </a:cubicBezTo>
                    <a:cubicBezTo>
                      <a:pt x="0" y="1"/>
                      <a:pt x="1" y="1"/>
                      <a:pt x="1" y="0"/>
                    </a:cubicBezTo>
                    <a:cubicBezTo>
                      <a:pt x="1" y="0"/>
                      <a:pt x="2" y="0"/>
                      <a:pt x="2" y="0"/>
                    </a:cubicBezTo>
                    <a:cubicBezTo>
                      <a:pt x="9" y="0"/>
                      <a:pt x="9" y="0"/>
                      <a:pt x="9" y="0"/>
                    </a:cubicBezTo>
                    <a:cubicBezTo>
                      <a:pt x="10" y="0"/>
                      <a:pt x="10" y="0"/>
                      <a:pt x="11" y="0"/>
                    </a:cubicBezTo>
                    <a:cubicBezTo>
                      <a:pt x="11" y="0"/>
                      <a:pt x="12" y="0"/>
                      <a:pt x="12" y="0"/>
                    </a:cubicBezTo>
                    <a:cubicBezTo>
                      <a:pt x="13" y="0"/>
                      <a:pt x="14" y="1"/>
                      <a:pt x="15" y="1"/>
                    </a:cubicBezTo>
                    <a:cubicBezTo>
                      <a:pt x="16" y="1"/>
                      <a:pt x="16" y="2"/>
                      <a:pt x="17" y="2"/>
                    </a:cubicBezTo>
                    <a:cubicBezTo>
                      <a:pt x="18" y="3"/>
                      <a:pt x="18" y="4"/>
                      <a:pt x="18" y="4"/>
                    </a:cubicBezTo>
                    <a:cubicBezTo>
                      <a:pt x="19" y="5"/>
                      <a:pt x="19" y="6"/>
                      <a:pt x="19" y="7"/>
                    </a:cubicBezTo>
                    <a:cubicBezTo>
                      <a:pt x="19" y="8"/>
                      <a:pt x="19" y="9"/>
                      <a:pt x="19" y="10"/>
                    </a:cubicBezTo>
                    <a:cubicBezTo>
                      <a:pt x="18" y="10"/>
                      <a:pt x="18" y="11"/>
                      <a:pt x="18" y="11"/>
                    </a:cubicBezTo>
                    <a:cubicBezTo>
                      <a:pt x="17" y="12"/>
                      <a:pt x="17" y="13"/>
                      <a:pt x="16" y="13"/>
                    </a:cubicBezTo>
                    <a:cubicBezTo>
                      <a:pt x="15" y="13"/>
                      <a:pt x="15" y="14"/>
                      <a:pt x="14" y="14"/>
                    </a:cubicBezTo>
                    <a:cubicBezTo>
                      <a:pt x="14" y="14"/>
                      <a:pt x="14" y="14"/>
                      <a:pt x="15" y="15"/>
                    </a:cubicBezTo>
                    <a:cubicBezTo>
                      <a:pt x="15" y="15"/>
                      <a:pt x="16" y="15"/>
                      <a:pt x="16" y="16"/>
                    </a:cubicBezTo>
                    <a:cubicBezTo>
                      <a:pt x="16" y="16"/>
                      <a:pt x="16" y="17"/>
                      <a:pt x="17" y="17"/>
                    </a:cubicBezTo>
                    <a:cubicBezTo>
                      <a:pt x="17" y="18"/>
                      <a:pt x="17" y="18"/>
                      <a:pt x="18" y="19"/>
                    </a:cubicBezTo>
                    <a:cubicBezTo>
                      <a:pt x="20" y="24"/>
                      <a:pt x="20" y="24"/>
                      <a:pt x="20" y="24"/>
                    </a:cubicBezTo>
                    <a:cubicBezTo>
                      <a:pt x="20" y="25"/>
                      <a:pt x="20" y="25"/>
                      <a:pt x="20" y="25"/>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2" name="Freeform 8995">
                <a:extLst>
                  <a:ext uri="{FF2B5EF4-FFF2-40B4-BE49-F238E27FC236}">
                    <a16:creationId xmlns:a16="http://schemas.microsoft.com/office/drawing/2014/main" id="{9B31F35E-62C0-4C1B-8FDD-45ADD567BAD6}"/>
                  </a:ext>
                </a:extLst>
              </p:cNvPr>
              <p:cNvSpPr>
                <a:spLocks/>
              </p:cNvSpPr>
              <p:nvPr/>
            </p:nvSpPr>
            <p:spPr bwMode="auto">
              <a:xfrm>
                <a:off x="-2103438" y="5073767"/>
                <a:ext cx="22225" cy="6350"/>
              </a:xfrm>
              <a:custGeom>
                <a:avLst/>
                <a:gdLst>
                  <a:gd name="T0" fmla="*/ 8 w 8"/>
                  <a:gd name="T1" fmla="*/ 3 h 3"/>
                  <a:gd name="T2" fmla="*/ 7 w 8"/>
                  <a:gd name="T3" fmla="*/ 1 h 3"/>
                  <a:gd name="T4" fmla="*/ 4 w 8"/>
                  <a:gd name="T5" fmla="*/ 0 h 3"/>
                  <a:gd name="T6" fmla="*/ 3 w 8"/>
                  <a:gd name="T7" fmla="*/ 0 h 3"/>
                  <a:gd name="T8" fmla="*/ 1 w 8"/>
                  <a:gd name="T9" fmla="*/ 1 h 3"/>
                  <a:gd name="T10" fmla="*/ 1 w 8"/>
                  <a:gd name="T11" fmla="*/ 2 h 3"/>
                  <a:gd name="T12" fmla="*/ 0 w 8"/>
                  <a:gd name="T13" fmla="*/ 3 h 3"/>
                  <a:gd name="T14" fmla="*/ 8 w 8"/>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3"/>
                    </a:moveTo>
                    <a:cubicBezTo>
                      <a:pt x="8" y="2"/>
                      <a:pt x="8" y="1"/>
                      <a:pt x="7" y="1"/>
                    </a:cubicBezTo>
                    <a:cubicBezTo>
                      <a:pt x="7" y="0"/>
                      <a:pt x="6" y="0"/>
                      <a:pt x="4" y="0"/>
                    </a:cubicBezTo>
                    <a:cubicBezTo>
                      <a:pt x="4" y="0"/>
                      <a:pt x="3" y="0"/>
                      <a:pt x="3" y="0"/>
                    </a:cubicBezTo>
                    <a:cubicBezTo>
                      <a:pt x="2" y="0"/>
                      <a:pt x="2" y="0"/>
                      <a:pt x="1" y="1"/>
                    </a:cubicBezTo>
                    <a:cubicBezTo>
                      <a:pt x="1" y="1"/>
                      <a:pt x="1" y="1"/>
                      <a:pt x="1" y="2"/>
                    </a:cubicBezTo>
                    <a:cubicBezTo>
                      <a:pt x="0" y="2"/>
                      <a:pt x="0" y="3"/>
                      <a:pt x="0" y="3"/>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3" name="Freeform 8996">
                <a:extLst>
                  <a:ext uri="{FF2B5EF4-FFF2-40B4-BE49-F238E27FC236}">
                    <a16:creationId xmlns:a16="http://schemas.microsoft.com/office/drawing/2014/main" id="{4BB6B45A-D702-4106-9720-729A6E572B51}"/>
                  </a:ext>
                </a:extLst>
              </p:cNvPr>
              <p:cNvSpPr>
                <a:spLocks/>
              </p:cNvSpPr>
              <p:nvPr/>
            </p:nvSpPr>
            <p:spPr bwMode="auto">
              <a:xfrm>
                <a:off x="-2116138" y="5062655"/>
                <a:ext cx="47625" cy="49213"/>
              </a:xfrm>
              <a:custGeom>
                <a:avLst/>
                <a:gdLst>
                  <a:gd name="T0" fmla="*/ 18 w 18"/>
                  <a:gd name="T1" fmla="*/ 9 h 19"/>
                  <a:gd name="T2" fmla="*/ 18 w 18"/>
                  <a:gd name="T3" fmla="*/ 11 h 19"/>
                  <a:gd name="T4" fmla="*/ 17 w 18"/>
                  <a:gd name="T5" fmla="*/ 11 h 19"/>
                  <a:gd name="T6" fmla="*/ 5 w 18"/>
                  <a:gd name="T7" fmla="*/ 11 h 19"/>
                  <a:gd name="T8" fmla="*/ 6 w 18"/>
                  <a:gd name="T9" fmla="*/ 13 h 19"/>
                  <a:gd name="T10" fmla="*/ 7 w 18"/>
                  <a:gd name="T11" fmla="*/ 14 h 19"/>
                  <a:gd name="T12" fmla="*/ 8 w 18"/>
                  <a:gd name="T13" fmla="*/ 15 h 19"/>
                  <a:gd name="T14" fmla="*/ 10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7 h 19"/>
                  <a:gd name="T42" fmla="*/ 15 w 18"/>
                  <a:gd name="T43" fmla="*/ 18 h 19"/>
                  <a:gd name="T44" fmla="*/ 12 w 18"/>
                  <a:gd name="T45" fmla="*/ 19 h 19"/>
                  <a:gd name="T46" fmla="*/ 10 w 18"/>
                  <a:gd name="T47" fmla="*/ 19 h 19"/>
                  <a:gd name="T48" fmla="*/ 6 w 18"/>
                  <a:gd name="T49" fmla="*/ 18 h 19"/>
                  <a:gd name="T50" fmla="*/ 3 w 18"/>
                  <a:gd name="T51" fmla="*/ 17 h 19"/>
                  <a:gd name="T52" fmla="*/ 1 w 18"/>
                  <a:gd name="T53" fmla="*/ 14 h 19"/>
                  <a:gd name="T54" fmla="*/ 0 w 18"/>
                  <a:gd name="T55" fmla="*/ 9 h 19"/>
                  <a:gd name="T56" fmla="*/ 1 w 18"/>
                  <a:gd name="T57" fmla="*/ 5 h 19"/>
                  <a:gd name="T58" fmla="*/ 3 w 18"/>
                  <a:gd name="T59" fmla="*/ 2 h 19"/>
                  <a:gd name="T60" fmla="*/ 6 w 18"/>
                  <a:gd name="T61" fmla="*/ 0 h 19"/>
                  <a:gd name="T62" fmla="*/ 9 w 18"/>
                  <a:gd name="T63" fmla="*/ 0 h 19"/>
                  <a:gd name="T64" fmla="*/ 13 w 18"/>
                  <a:gd name="T65" fmla="*/ 0 h 19"/>
                  <a:gd name="T66" fmla="*/ 16 w 18"/>
                  <a:gd name="T67" fmla="*/ 2 h 19"/>
                  <a:gd name="T68" fmla="*/ 18 w 18"/>
                  <a:gd name="T69" fmla="*/ 5 h 19"/>
                  <a:gd name="T70" fmla="*/ 18 w 18"/>
                  <a:gd name="T71" fmla="*/ 9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7" y="11"/>
                      <a:pt x="17" y="11"/>
                      <a:pt x="17" y="11"/>
                    </a:cubicBezTo>
                    <a:cubicBezTo>
                      <a:pt x="5" y="11"/>
                      <a:pt x="5" y="11"/>
                      <a:pt x="5" y="11"/>
                    </a:cubicBezTo>
                    <a:cubicBezTo>
                      <a:pt x="5" y="12"/>
                      <a:pt x="5" y="12"/>
                      <a:pt x="6" y="13"/>
                    </a:cubicBezTo>
                    <a:cubicBezTo>
                      <a:pt x="6" y="13"/>
                      <a:pt x="6" y="14"/>
                      <a:pt x="7" y="14"/>
                    </a:cubicBezTo>
                    <a:cubicBezTo>
                      <a:pt x="7" y="14"/>
                      <a:pt x="7" y="15"/>
                      <a:pt x="8" y="15"/>
                    </a:cubicBezTo>
                    <a:cubicBezTo>
                      <a:pt x="9" y="15"/>
                      <a:pt x="9" y="15"/>
                      <a:pt x="10" y="15"/>
                    </a:cubicBezTo>
                    <a:cubicBezTo>
                      <a:pt x="11" y="15"/>
                      <a:pt x="12" y="15"/>
                      <a:pt x="13" y="15"/>
                    </a:cubicBezTo>
                    <a:cubicBezTo>
                      <a:pt x="13" y="15"/>
                      <a:pt x="14" y="14"/>
                      <a:pt x="15" y="14"/>
                    </a:cubicBezTo>
                    <a:cubicBezTo>
                      <a:pt x="15" y="14"/>
                      <a:pt x="15" y="14"/>
                      <a:pt x="16" y="13"/>
                    </a:cubicBezTo>
                    <a:cubicBezTo>
                      <a:pt x="16" y="13"/>
                      <a:pt x="16" y="13"/>
                      <a:pt x="17" y="13"/>
                    </a:cubicBezTo>
                    <a:cubicBezTo>
                      <a:pt x="17" y="13"/>
                      <a:pt x="17" y="13"/>
                      <a:pt x="17" y="13"/>
                    </a:cubicBezTo>
                    <a:cubicBezTo>
                      <a:pt x="17" y="13"/>
                      <a:pt x="17" y="13"/>
                      <a:pt x="17" y="13"/>
                    </a:cubicBezTo>
                    <a:cubicBezTo>
                      <a:pt x="17" y="14"/>
                      <a:pt x="17" y="14"/>
                      <a:pt x="17" y="14"/>
                    </a:cubicBezTo>
                    <a:cubicBezTo>
                      <a:pt x="17" y="14"/>
                      <a:pt x="17" y="14"/>
                      <a:pt x="17" y="15"/>
                    </a:cubicBezTo>
                    <a:cubicBezTo>
                      <a:pt x="17" y="15"/>
                      <a:pt x="17" y="15"/>
                      <a:pt x="17" y="16"/>
                    </a:cubicBezTo>
                    <a:cubicBezTo>
                      <a:pt x="17" y="16"/>
                      <a:pt x="17" y="16"/>
                      <a:pt x="17" y="16"/>
                    </a:cubicBezTo>
                    <a:cubicBezTo>
                      <a:pt x="17" y="16"/>
                      <a:pt x="17" y="16"/>
                      <a:pt x="17" y="17"/>
                    </a:cubicBezTo>
                    <a:cubicBezTo>
                      <a:pt x="17" y="17"/>
                      <a:pt x="17" y="17"/>
                      <a:pt x="17" y="17"/>
                    </a:cubicBezTo>
                    <a:cubicBezTo>
                      <a:pt x="17" y="17"/>
                      <a:pt x="16" y="17"/>
                      <a:pt x="16" y="17"/>
                    </a:cubicBezTo>
                    <a:cubicBezTo>
                      <a:pt x="16" y="18"/>
                      <a:pt x="15" y="18"/>
                      <a:pt x="15" y="18"/>
                    </a:cubicBezTo>
                    <a:cubicBezTo>
                      <a:pt x="14" y="18"/>
                      <a:pt x="13" y="18"/>
                      <a:pt x="12" y="19"/>
                    </a:cubicBezTo>
                    <a:cubicBezTo>
                      <a:pt x="12" y="19"/>
                      <a:pt x="11" y="19"/>
                      <a:pt x="10" y="19"/>
                    </a:cubicBezTo>
                    <a:cubicBezTo>
                      <a:pt x="8" y="19"/>
                      <a:pt x="7" y="19"/>
                      <a:pt x="6" y="18"/>
                    </a:cubicBezTo>
                    <a:cubicBezTo>
                      <a:pt x="4" y="18"/>
                      <a:pt x="3" y="17"/>
                      <a:pt x="3" y="17"/>
                    </a:cubicBezTo>
                    <a:cubicBezTo>
                      <a:pt x="2" y="16"/>
                      <a:pt x="1" y="15"/>
                      <a:pt x="1" y="14"/>
                    </a:cubicBezTo>
                    <a:cubicBezTo>
                      <a:pt x="0" y="12"/>
                      <a:pt x="0" y="11"/>
                      <a:pt x="0" y="9"/>
                    </a:cubicBezTo>
                    <a:cubicBezTo>
                      <a:pt x="0" y="8"/>
                      <a:pt x="0" y="7"/>
                      <a:pt x="1" y="5"/>
                    </a:cubicBezTo>
                    <a:cubicBezTo>
                      <a:pt x="1" y="4"/>
                      <a:pt x="2" y="3"/>
                      <a:pt x="3" y="2"/>
                    </a:cubicBezTo>
                    <a:cubicBezTo>
                      <a:pt x="3" y="1"/>
                      <a:pt x="4" y="1"/>
                      <a:pt x="6" y="0"/>
                    </a:cubicBezTo>
                    <a:cubicBezTo>
                      <a:pt x="7" y="0"/>
                      <a:pt x="8" y="0"/>
                      <a:pt x="9" y="0"/>
                    </a:cubicBezTo>
                    <a:cubicBezTo>
                      <a:pt x="11" y="0"/>
                      <a:pt x="12" y="0"/>
                      <a:pt x="13" y="0"/>
                    </a:cubicBezTo>
                    <a:cubicBezTo>
                      <a:pt x="14" y="1"/>
                      <a:pt x="15" y="1"/>
                      <a:pt x="16" y="2"/>
                    </a:cubicBezTo>
                    <a:cubicBezTo>
                      <a:pt x="17" y="3"/>
                      <a:pt x="17" y="4"/>
                      <a:pt x="18" y="5"/>
                    </a:cubicBezTo>
                    <a:cubicBezTo>
                      <a:pt x="18" y="6"/>
                      <a:pt x="18" y="7"/>
                      <a:pt x="18" y="9"/>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4" name="Freeform 8997">
                <a:extLst>
                  <a:ext uri="{FF2B5EF4-FFF2-40B4-BE49-F238E27FC236}">
                    <a16:creationId xmlns:a16="http://schemas.microsoft.com/office/drawing/2014/main" id="{0A72843B-AF16-4A23-8DA3-7A5A64923C28}"/>
                  </a:ext>
                </a:extLst>
              </p:cNvPr>
              <p:cNvSpPr>
                <a:spLocks/>
              </p:cNvSpPr>
              <p:nvPr/>
            </p:nvSpPr>
            <p:spPr bwMode="auto">
              <a:xfrm>
                <a:off x="-2046288" y="5073767"/>
                <a:ext cx="23813" cy="28575"/>
              </a:xfrm>
              <a:custGeom>
                <a:avLst/>
                <a:gdLst>
                  <a:gd name="T0" fmla="*/ 9 w 9"/>
                  <a:gd name="T1" fmla="*/ 2 h 11"/>
                  <a:gd name="T2" fmla="*/ 6 w 9"/>
                  <a:gd name="T3" fmla="*/ 0 h 11"/>
                  <a:gd name="T4" fmla="*/ 4 w 9"/>
                  <a:gd name="T5" fmla="*/ 0 h 11"/>
                  <a:gd name="T6" fmla="*/ 3 w 9"/>
                  <a:gd name="T7" fmla="*/ 0 h 11"/>
                  <a:gd name="T8" fmla="*/ 1 w 9"/>
                  <a:gd name="T9" fmla="*/ 1 h 11"/>
                  <a:gd name="T10" fmla="*/ 1 w 9"/>
                  <a:gd name="T11" fmla="*/ 3 h 11"/>
                  <a:gd name="T12" fmla="*/ 0 w 9"/>
                  <a:gd name="T13" fmla="*/ 5 h 11"/>
                  <a:gd name="T14" fmla="*/ 1 w 9"/>
                  <a:gd name="T15" fmla="*/ 7 h 11"/>
                  <a:gd name="T16" fmla="*/ 1 w 9"/>
                  <a:gd name="T17" fmla="*/ 9 h 11"/>
                  <a:gd name="T18" fmla="*/ 2 w 9"/>
                  <a:gd name="T19" fmla="*/ 11 h 11"/>
                  <a:gd name="T20" fmla="*/ 4 w 9"/>
                  <a:gd name="T21" fmla="*/ 11 h 11"/>
                  <a:gd name="T22" fmla="*/ 5 w 9"/>
                  <a:gd name="T23" fmla="*/ 11 h 11"/>
                  <a:gd name="T24" fmla="*/ 6 w 9"/>
                  <a:gd name="T25" fmla="*/ 10 h 11"/>
                  <a:gd name="T26" fmla="*/ 7 w 9"/>
                  <a:gd name="T27" fmla="*/ 9 h 11"/>
                  <a:gd name="T28" fmla="*/ 9 w 9"/>
                  <a:gd name="T29" fmla="*/ 8 h 11"/>
                  <a:gd name="T30" fmla="*/ 8 w 9"/>
                  <a:gd name="T31" fmla="*/ 2 h 11"/>
                  <a:gd name="T32" fmla="*/ 9 w 9"/>
                  <a:gd name="T3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2"/>
                    </a:moveTo>
                    <a:cubicBezTo>
                      <a:pt x="8" y="1"/>
                      <a:pt x="7" y="1"/>
                      <a:pt x="6" y="0"/>
                    </a:cubicBezTo>
                    <a:cubicBezTo>
                      <a:pt x="6" y="0"/>
                      <a:pt x="5" y="0"/>
                      <a:pt x="4" y="0"/>
                    </a:cubicBezTo>
                    <a:cubicBezTo>
                      <a:pt x="4" y="0"/>
                      <a:pt x="3" y="0"/>
                      <a:pt x="3" y="0"/>
                    </a:cubicBezTo>
                    <a:cubicBezTo>
                      <a:pt x="2" y="0"/>
                      <a:pt x="2" y="1"/>
                      <a:pt x="1" y="1"/>
                    </a:cubicBezTo>
                    <a:cubicBezTo>
                      <a:pt x="1" y="2"/>
                      <a:pt x="1" y="2"/>
                      <a:pt x="1" y="3"/>
                    </a:cubicBezTo>
                    <a:cubicBezTo>
                      <a:pt x="1" y="4"/>
                      <a:pt x="0" y="4"/>
                      <a:pt x="0" y="5"/>
                    </a:cubicBezTo>
                    <a:cubicBezTo>
                      <a:pt x="0" y="6"/>
                      <a:pt x="1" y="7"/>
                      <a:pt x="1" y="7"/>
                    </a:cubicBezTo>
                    <a:cubicBezTo>
                      <a:pt x="1" y="8"/>
                      <a:pt x="1" y="9"/>
                      <a:pt x="1" y="9"/>
                    </a:cubicBezTo>
                    <a:cubicBezTo>
                      <a:pt x="2" y="10"/>
                      <a:pt x="2" y="10"/>
                      <a:pt x="2" y="11"/>
                    </a:cubicBezTo>
                    <a:cubicBezTo>
                      <a:pt x="3" y="11"/>
                      <a:pt x="3" y="11"/>
                      <a:pt x="4" y="11"/>
                    </a:cubicBezTo>
                    <a:cubicBezTo>
                      <a:pt x="5" y="11"/>
                      <a:pt x="5" y="11"/>
                      <a:pt x="5" y="11"/>
                    </a:cubicBezTo>
                    <a:cubicBezTo>
                      <a:pt x="6" y="11"/>
                      <a:pt x="6" y="11"/>
                      <a:pt x="6" y="10"/>
                    </a:cubicBezTo>
                    <a:cubicBezTo>
                      <a:pt x="7" y="10"/>
                      <a:pt x="7" y="10"/>
                      <a:pt x="7" y="9"/>
                    </a:cubicBezTo>
                    <a:cubicBezTo>
                      <a:pt x="8" y="9"/>
                      <a:pt x="8" y="9"/>
                      <a:pt x="9" y="8"/>
                    </a:cubicBezTo>
                    <a:cubicBezTo>
                      <a:pt x="8" y="2"/>
                      <a:pt x="8" y="2"/>
                      <a:pt x="8" y="2"/>
                    </a:cubicBezTo>
                    <a:lnTo>
                      <a:pt x="9" y="2"/>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5" name="Freeform 8998">
                <a:extLst>
                  <a:ext uri="{FF2B5EF4-FFF2-40B4-BE49-F238E27FC236}">
                    <a16:creationId xmlns:a16="http://schemas.microsoft.com/office/drawing/2014/main" id="{D1CF4DE8-9ADF-4E71-B42A-2D306032E10C}"/>
                  </a:ext>
                </a:extLst>
              </p:cNvPr>
              <p:cNvSpPr>
                <a:spLocks/>
              </p:cNvSpPr>
              <p:nvPr/>
            </p:nvSpPr>
            <p:spPr bwMode="auto">
              <a:xfrm>
                <a:off x="-2060575" y="5035667"/>
                <a:ext cx="50800" cy="76200"/>
              </a:xfrm>
              <a:custGeom>
                <a:avLst/>
                <a:gdLst>
                  <a:gd name="T0" fmla="*/ 19 w 19"/>
                  <a:gd name="T1" fmla="*/ 28 h 29"/>
                  <a:gd name="T2" fmla="*/ 19 w 19"/>
                  <a:gd name="T3" fmla="*/ 28 h 29"/>
                  <a:gd name="T4" fmla="*/ 18 w 19"/>
                  <a:gd name="T5" fmla="*/ 29 h 29"/>
                  <a:gd name="T6" fmla="*/ 18 w 19"/>
                  <a:gd name="T7" fmla="*/ 29 h 29"/>
                  <a:gd name="T8" fmla="*/ 17 w 19"/>
                  <a:gd name="T9" fmla="*/ 29 h 29"/>
                  <a:gd name="T10" fmla="*/ 15 w 19"/>
                  <a:gd name="T11" fmla="*/ 29 h 29"/>
                  <a:gd name="T12" fmla="*/ 15 w 19"/>
                  <a:gd name="T13" fmla="*/ 29 h 29"/>
                  <a:gd name="T14" fmla="*/ 14 w 19"/>
                  <a:gd name="T15" fmla="*/ 28 h 29"/>
                  <a:gd name="T16" fmla="*/ 14 w 19"/>
                  <a:gd name="T17" fmla="*/ 28 h 29"/>
                  <a:gd name="T18" fmla="*/ 14 w 19"/>
                  <a:gd name="T19" fmla="*/ 26 h 29"/>
                  <a:gd name="T20" fmla="*/ 11 w 19"/>
                  <a:gd name="T21" fmla="*/ 28 h 29"/>
                  <a:gd name="T22" fmla="*/ 8 w 19"/>
                  <a:gd name="T23" fmla="*/ 29 h 29"/>
                  <a:gd name="T24" fmla="*/ 4 w 19"/>
                  <a:gd name="T25" fmla="*/ 28 h 29"/>
                  <a:gd name="T26" fmla="*/ 2 w 19"/>
                  <a:gd name="T27" fmla="*/ 26 h 29"/>
                  <a:gd name="T28" fmla="*/ 1 w 19"/>
                  <a:gd name="T29" fmla="*/ 23 h 29"/>
                  <a:gd name="T30" fmla="*/ 0 w 19"/>
                  <a:gd name="T31" fmla="*/ 20 h 29"/>
                  <a:gd name="T32" fmla="*/ 1 w 19"/>
                  <a:gd name="T33" fmla="*/ 15 h 29"/>
                  <a:gd name="T34" fmla="*/ 2 w 19"/>
                  <a:gd name="T35" fmla="*/ 12 h 29"/>
                  <a:gd name="T36" fmla="*/ 5 w 19"/>
                  <a:gd name="T37" fmla="*/ 10 h 29"/>
                  <a:gd name="T38" fmla="*/ 8 w 19"/>
                  <a:gd name="T39" fmla="*/ 10 h 29"/>
                  <a:gd name="T40" fmla="*/ 11 w 19"/>
                  <a:gd name="T41" fmla="*/ 10 h 29"/>
                  <a:gd name="T42" fmla="*/ 14 w 19"/>
                  <a:gd name="T43" fmla="*/ 12 h 29"/>
                  <a:gd name="T44" fmla="*/ 14 w 19"/>
                  <a:gd name="T45" fmla="*/ 1 h 29"/>
                  <a:gd name="T46" fmla="*/ 14 w 19"/>
                  <a:gd name="T47" fmla="*/ 1 h 29"/>
                  <a:gd name="T48" fmla="*/ 14 w 19"/>
                  <a:gd name="T49" fmla="*/ 0 h 29"/>
                  <a:gd name="T50" fmla="*/ 15 w 19"/>
                  <a:gd name="T51" fmla="*/ 0 h 29"/>
                  <a:gd name="T52" fmla="*/ 16 w 19"/>
                  <a:gd name="T53" fmla="*/ 0 h 29"/>
                  <a:gd name="T54" fmla="*/ 17 w 19"/>
                  <a:gd name="T55" fmla="*/ 0 h 29"/>
                  <a:gd name="T56" fmla="*/ 18 w 19"/>
                  <a:gd name="T57" fmla="*/ 0 h 29"/>
                  <a:gd name="T58" fmla="*/ 19 w 19"/>
                  <a:gd name="T59" fmla="*/ 1 h 29"/>
                  <a:gd name="T60" fmla="*/ 19 w 19"/>
                  <a:gd name="T61" fmla="*/ 1 h 29"/>
                  <a:gd name="T62" fmla="*/ 19 w 19"/>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9">
                    <a:moveTo>
                      <a:pt x="19" y="28"/>
                    </a:moveTo>
                    <a:cubicBezTo>
                      <a:pt x="19" y="28"/>
                      <a:pt x="19" y="28"/>
                      <a:pt x="19" y="28"/>
                    </a:cubicBezTo>
                    <a:cubicBezTo>
                      <a:pt x="18" y="29"/>
                      <a:pt x="18" y="29"/>
                      <a:pt x="18" y="29"/>
                    </a:cubicBezTo>
                    <a:cubicBezTo>
                      <a:pt x="18" y="29"/>
                      <a:pt x="18" y="29"/>
                      <a:pt x="18" y="29"/>
                    </a:cubicBezTo>
                    <a:cubicBezTo>
                      <a:pt x="17" y="29"/>
                      <a:pt x="17" y="29"/>
                      <a:pt x="17" y="29"/>
                    </a:cubicBezTo>
                    <a:cubicBezTo>
                      <a:pt x="16" y="29"/>
                      <a:pt x="16" y="29"/>
                      <a:pt x="15" y="29"/>
                    </a:cubicBezTo>
                    <a:cubicBezTo>
                      <a:pt x="15" y="29"/>
                      <a:pt x="15" y="29"/>
                      <a:pt x="15" y="29"/>
                    </a:cubicBezTo>
                    <a:cubicBezTo>
                      <a:pt x="15" y="29"/>
                      <a:pt x="14" y="29"/>
                      <a:pt x="14" y="28"/>
                    </a:cubicBezTo>
                    <a:cubicBezTo>
                      <a:pt x="14" y="28"/>
                      <a:pt x="14" y="28"/>
                      <a:pt x="14" y="28"/>
                    </a:cubicBezTo>
                    <a:cubicBezTo>
                      <a:pt x="14" y="26"/>
                      <a:pt x="14" y="26"/>
                      <a:pt x="14" y="26"/>
                    </a:cubicBezTo>
                    <a:cubicBezTo>
                      <a:pt x="13" y="27"/>
                      <a:pt x="12" y="28"/>
                      <a:pt x="11" y="28"/>
                    </a:cubicBezTo>
                    <a:cubicBezTo>
                      <a:pt x="10" y="29"/>
                      <a:pt x="9" y="29"/>
                      <a:pt x="8" y="29"/>
                    </a:cubicBezTo>
                    <a:cubicBezTo>
                      <a:pt x="6" y="29"/>
                      <a:pt x="5" y="29"/>
                      <a:pt x="4" y="28"/>
                    </a:cubicBezTo>
                    <a:cubicBezTo>
                      <a:pt x="3" y="28"/>
                      <a:pt x="3" y="27"/>
                      <a:pt x="2" y="26"/>
                    </a:cubicBezTo>
                    <a:cubicBezTo>
                      <a:pt x="1" y="25"/>
                      <a:pt x="1" y="24"/>
                      <a:pt x="1" y="23"/>
                    </a:cubicBezTo>
                    <a:cubicBezTo>
                      <a:pt x="0" y="22"/>
                      <a:pt x="0" y="21"/>
                      <a:pt x="0" y="20"/>
                    </a:cubicBezTo>
                    <a:cubicBezTo>
                      <a:pt x="0" y="18"/>
                      <a:pt x="0" y="17"/>
                      <a:pt x="1" y="15"/>
                    </a:cubicBezTo>
                    <a:cubicBezTo>
                      <a:pt x="1" y="14"/>
                      <a:pt x="2" y="13"/>
                      <a:pt x="2" y="12"/>
                    </a:cubicBezTo>
                    <a:cubicBezTo>
                      <a:pt x="3" y="11"/>
                      <a:pt x="4" y="11"/>
                      <a:pt x="5" y="10"/>
                    </a:cubicBezTo>
                    <a:cubicBezTo>
                      <a:pt x="6" y="10"/>
                      <a:pt x="7" y="10"/>
                      <a:pt x="8" y="10"/>
                    </a:cubicBezTo>
                    <a:cubicBezTo>
                      <a:pt x="9" y="10"/>
                      <a:pt x="10" y="10"/>
                      <a:pt x="11" y="10"/>
                    </a:cubicBezTo>
                    <a:cubicBezTo>
                      <a:pt x="12" y="11"/>
                      <a:pt x="13" y="11"/>
                      <a:pt x="14" y="12"/>
                    </a:cubicBezTo>
                    <a:cubicBezTo>
                      <a:pt x="14" y="1"/>
                      <a:pt x="14" y="1"/>
                      <a:pt x="14" y="1"/>
                    </a:cubicBezTo>
                    <a:cubicBezTo>
                      <a:pt x="14" y="1"/>
                      <a:pt x="14" y="1"/>
                      <a:pt x="14" y="1"/>
                    </a:cubicBezTo>
                    <a:cubicBezTo>
                      <a:pt x="14" y="1"/>
                      <a:pt x="14" y="0"/>
                      <a:pt x="14" y="0"/>
                    </a:cubicBezTo>
                    <a:cubicBezTo>
                      <a:pt x="14" y="0"/>
                      <a:pt x="15" y="0"/>
                      <a:pt x="15" y="0"/>
                    </a:cubicBezTo>
                    <a:cubicBezTo>
                      <a:pt x="15" y="0"/>
                      <a:pt x="16" y="0"/>
                      <a:pt x="16" y="0"/>
                    </a:cubicBezTo>
                    <a:cubicBezTo>
                      <a:pt x="17" y="0"/>
                      <a:pt x="17" y="0"/>
                      <a:pt x="17" y="0"/>
                    </a:cubicBezTo>
                    <a:cubicBezTo>
                      <a:pt x="18" y="0"/>
                      <a:pt x="18" y="0"/>
                      <a:pt x="18" y="0"/>
                    </a:cubicBezTo>
                    <a:cubicBezTo>
                      <a:pt x="18" y="0"/>
                      <a:pt x="18" y="0"/>
                      <a:pt x="19" y="1"/>
                    </a:cubicBezTo>
                    <a:cubicBezTo>
                      <a:pt x="19" y="1"/>
                      <a:pt x="19" y="1"/>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6" name="Freeform 8999">
                <a:extLst>
                  <a:ext uri="{FF2B5EF4-FFF2-40B4-BE49-F238E27FC236}">
                    <a16:creationId xmlns:a16="http://schemas.microsoft.com/office/drawing/2014/main" id="{281EA59E-82F4-4652-80E0-9569E39C62DD}"/>
                  </a:ext>
                </a:extLst>
              </p:cNvPr>
              <p:cNvSpPr>
                <a:spLocks/>
              </p:cNvSpPr>
              <p:nvPr/>
            </p:nvSpPr>
            <p:spPr bwMode="auto">
              <a:xfrm>
                <a:off x="-2001838" y="5062655"/>
                <a:ext cx="80963" cy="49213"/>
              </a:xfrm>
              <a:custGeom>
                <a:avLst/>
                <a:gdLst>
                  <a:gd name="T0" fmla="*/ 30 w 30"/>
                  <a:gd name="T1" fmla="*/ 0 h 19"/>
                  <a:gd name="T2" fmla="*/ 30 w 30"/>
                  <a:gd name="T3" fmla="*/ 1 h 19"/>
                  <a:gd name="T4" fmla="*/ 30 w 30"/>
                  <a:gd name="T5" fmla="*/ 2 h 19"/>
                  <a:gd name="T6" fmla="*/ 25 w 30"/>
                  <a:gd name="T7" fmla="*/ 18 h 19"/>
                  <a:gd name="T8" fmla="*/ 24 w 30"/>
                  <a:gd name="T9" fmla="*/ 18 h 19"/>
                  <a:gd name="T10" fmla="*/ 24 w 30"/>
                  <a:gd name="T11" fmla="*/ 19 h 19"/>
                  <a:gd name="T12" fmla="*/ 23 w 30"/>
                  <a:gd name="T13" fmla="*/ 19 h 19"/>
                  <a:gd name="T14" fmla="*/ 21 w 30"/>
                  <a:gd name="T15" fmla="*/ 19 h 19"/>
                  <a:gd name="T16" fmla="*/ 20 w 30"/>
                  <a:gd name="T17" fmla="*/ 19 h 19"/>
                  <a:gd name="T18" fmla="*/ 19 w 30"/>
                  <a:gd name="T19" fmla="*/ 19 h 19"/>
                  <a:gd name="T20" fmla="*/ 18 w 30"/>
                  <a:gd name="T21" fmla="*/ 18 h 19"/>
                  <a:gd name="T22" fmla="*/ 18 w 30"/>
                  <a:gd name="T23" fmla="*/ 18 h 19"/>
                  <a:gd name="T24" fmla="*/ 15 w 30"/>
                  <a:gd name="T25" fmla="*/ 7 h 19"/>
                  <a:gd name="T26" fmla="*/ 12 w 30"/>
                  <a:gd name="T27" fmla="*/ 18 h 19"/>
                  <a:gd name="T28" fmla="*/ 12 w 30"/>
                  <a:gd name="T29" fmla="*/ 18 h 19"/>
                  <a:gd name="T30" fmla="*/ 11 w 30"/>
                  <a:gd name="T31" fmla="*/ 19 h 19"/>
                  <a:gd name="T32" fmla="*/ 10 w 30"/>
                  <a:gd name="T33" fmla="*/ 19 h 19"/>
                  <a:gd name="T34" fmla="*/ 8 w 30"/>
                  <a:gd name="T35" fmla="*/ 19 h 19"/>
                  <a:gd name="T36" fmla="*/ 7 w 30"/>
                  <a:gd name="T37" fmla="*/ 19 h 19"/>
                  <a:gd name="T38" fmla="*/ 6 w 30"/>
                  <a:gd name="T39" fmla="*/ 19 h 19"/>
                  <a:gd name="T40" fmla="*/ 5 w 30"/>
                  <a:gd name="T41" fmla="*/ 18 h 19"/>
                  <a:gd name="T42" fmla="*/ 5 w 30"/>
                  <a:gd name="T43" fmla="*/ 18 h 19"/>
                  <a:gd name="T44" fmla="*/ 0 w 30"/>
                  <a:gd name="T45" fmla="*/ 2 h 19"/>
                  <a:gd name="T46" fmla="*/ 0 w 30"/>
                  <a:gd name="T47" fmla="*/ 1 h 19"/>
                  <a:gd name="T48" fmla="*/ 0 w 30"/>
                  <a:gd name="T49" fmla="*/ 0 h 19"/>
                  <a:gd name="T50" fmla="*/ 0 w 30"/>
                  <a:gd name="T51" fmla="*/ 0 h 19"/>
                  <a:gd name="T52" fmla="*/ 0 w 30"/>
                  <a:gd name="T53" fmla="*/ 0 h 19"/>
                  <a:gd name="T54" fmla="*/ 1 w 30"/>
                  <a:gd name="T55" fmla="*/ 0 h 19"/>
                  <a:gd name="T56" fmla="*/ 2 w 30"/>
                  <a:gd name="T57" fmla="*/ 0 h 19"/>
                  <a:gd name="T58" fmla="*/ 4 w 30"/>
                  <a:gd name="T59" fmla="*/ 0 h 19"/>
                  <a:gd name="T60" fmla="*/ 5 w 30"/>
                  <a:gd name="T61" fmla="*/ 0 h 19"/>
                  <a:gd name="T62" fmla="*/ 5 w 30"/>
                  <a:gd name="T63" fmla="*/ 0 h 19"/>
                  <a:gd name="T64" fmla="*/ 5 w 30"/>
                  <a:gd name="T65" fmla="*/ 1 h 19"/>
                  <a:gd name="T66" fmla="*/ 9 w 30"/>
                  <a:gd name="T67" fmla="*/ 14 h 19"/>
                  <a:gd name="T68" fmla="*/ 12 w 30"/>
                  <a:gd name="T69" fmla="*/ 1 h 19"/>
                  <a:gd name="T70" fmla="*/ 12 w 30"/>
                  <a:gd name="T71" fmla="*/ 0 h 19"/>
                  <a:gd name="T72" fmla="*/ 13 w 30"/>
                  <a:gd name="T73" fmla="*/ 0 h 19"/>
                  <a:gd name="T74" fmla="*/ 14 w 30"/>
                  <a:gd name="T75" fmla="*/ 0 h 19"/>
                  <a:gd name="T76" fmla="*/ 15 w 30"/>
                  <a:gd name="T77" fmla="*/ 0 h 19"/>
                  <a:gd name="T78" fmla="*/ 16 w 30"/>
                  <a:gd name="T79" fmla="*/ 0 h 19"/>
                  <a:gd name="T80" fmla="*/ 17 w 30"/>
                  <a:gd name="T81" fmla="*/ 0 h 19"/>
                  <a:gd name="T82" fmla="*/ 17 w 30"/>
                  <a:gd name="T83" fmla="*/ 0 h 19"/>
                  <a:gd name="T84" fmla="*/ 17 w 30"/>
                  <a:gd name="T85" fmla="*/ 0 h 19"/>
                  <a:gd name="T86" fmla="*/ 21 w 30"/>
                  <a:gd name="T87" fmla="*/ 14 h 19"/>
                  <a:gd name="T88" fmla="*/ 25 w 30"/>
                  <a:gd name="T89" fmla="*/ 1 h 19"/>
                  <a:gd name="T90" fmla="*/ 25 w 30"/>
                  <a:gd name="T91" fmla="*/ 0 h 19"/>
                  <a:gd name="T92" fmla="*/ 25 w 30"/>
                  <a:gd name="T93" fmla="*/ 0 h 19"/>
                  <a:gd name="T94" fmla="*/ 26 w 30"/>
                  <a:gd name="T95" fmla="*/ 0 h 19"/>
                  <a:gd name="T96" fmla="*/ 27 w 30"/>
                  <a:gd name="T97" fmla="*/ 0 h 19"/>
                  <a:gd name="T98" fmla="*/ 29 w 30"/>
                  <a:gd name="T99" fmla="*/ 0 h 19"/>
                  <a:gd name="T100" fmla="*/ 29 w 30"/>
                  <a:gd name="T101" fmla="*/ 0 h 19"/>
                  <a:gd name="T102" fmla="*/ 30 w 30"/>
                  <a:gd name="T103" fmla="*/ 0 h 19"/>
                  <a:gd name="T104" fmla="*/ 30 w 30"/>
                  <a:gd name="T10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 h="19">
                    <a:moveTo>
                      <a:pt x="30" y="0"/>
                    </a:moveTo>
                    <a:cubicBezTo>
                      <a:pt x="30" y="1"/>
                      <a:pt x="30" y="1"/>
                      <a:pt x="30" y="1"/>
                    </a:cubicBezTo>
                    <a:cubicBezTo>
                      <a:pt x="30" y="1"/>
                      <a:pt x="30" y="1"/>
                      <a:pt x="30" y="2"/>
                    </a:cubicBezTo>
                    <a:cubicBezTo>
                      <a:pt x="25" y="18"/>
                      <a:pt x="25" y="18"/>
                      <a:pt x="25" y="18"/>
                    </a:cubicBezTo>
                    <a:cubicBezTo>
                      <a:pt x="25" y="18"/>
                      <a:pt x="25" y="18"/>
                      <a:pt x="24" y="18"/>
                    </a:cubicBezTo>
                    <a:cubicBezTo>
                      <a:pt x="24" y="18"/>
                      <a:pt x="24" y="19"/>
                      <a:pt x="24" y="19"/>
                    </a:cubicBezTo>
                    <a:cubicBezTo>
                      <a:pt x="24" y="19"/>
                      <a:pt x="23" y="19"/>
                      <a:pt x="23" y="19"/>
                    </a:cubicBezTo>
                    <a:cubicBezTo>
                      <a:pt x="23" y="19"/>
                      <a:pt x="22" y="19"/>
                      <a:pt x="21" y="19"/>
                    </a:cubicBezTo>
                    <a:cubicBezTo>
                      <a:pt x="21" y="19"/>
                      <a:pt x="20" y="19"/>
                      <a:pt x="20" y="19"/>
                    </a:cubicBezTo>
                    <a:cubicBezTo>
                      <a:pt x="19" y="19"/>
                      <a:pt x="19" y="19"/>
                      <a:pt x="19" y="19"/>
                    </a:cubicBezTo>
                    <a:cubicBezTo>
                      <a:pt x="18" y="19"/>
                      <a:pt x="18" y="18"/>
                      <a:pt x="18" y="18"/>
                    </a:cubicBezTo>
                    <a:cubicBezTo>
                      <a:pt x="18" y="18"/>
                      <a:pt x="18" y="18"/>
                      <a:pt x="18" y="18"/>
                    </a:cubicBezTo>
                    <a:cubicBezTo>
                      <a:pt x="15" y="7"/>
                      <a:pt x="15" y="7"/>
                      <a:pt x="15" y="7"/>
                    </a:cubicBezTo>
                    <a:cubicBezTo>
                      <a:pt x="12" y="18"/>
                      <a:pt x="12" y="18"/>
                      <a:pt x="12" y="18"/>
                    </a:cubicBezTo>
                    <a:cubicBezTo>
                      <a:pt x="12" y="18"/>
                      <a:pt x="12" y="18"/>
                      <a:pt x="12" y="18"/>
                    </a:cubicBezTo>
                    <a:cubicBezTo>
                      <a:pt x="11" y="18"/>
                      <a:pt x="11" y="19"/>
                      <a:pt x="11" y="19"/>
                    </a:cubicBezTo>
                    <a:cubicBezTo>
                      <a:pt x="11" y="19"/>
                      <a:pt x="10" y="19"/>
                      <a:pt x="10" y="19"/>
                    </a:cubicBezTo>
                    <a:cubicBezTo>
                      <a:pt x="10" y="19"/>
                      <a:pt x="9" y="19"/>
                      <a:pt x="8" y="19"/>
                    </a:cubicBezTo>
                    <a:cubicBezTo>
                      <a:pt x="8" y="19"/>
                      <a:pt x="7" y="19"/>
                      <a:pt x="7" y="19"/>
                    </a:cubicBezTo>
                    <a:cubicBezTo>
                      <a:pt x="6" y="19"/>
                      <a:pt x="6" y="19"/>
                      <a:pt x="6" y="19"/>
                    </a:cubicBezTo>
                    <a:cubicBezTo>
                      <a:pt x="6" y="19"/>
                      <a:pt x="5" y="18"/>
                      <a:pt x="5" y="18"/>
                    </a:cubicBezTo>
                    <a:cubicBezTo>
                      <a:pt x="5" y="18"/>
                      <a:pt x="5" y="18"/>
                      <a:pt x="5" y="18"/>
                    </a:cubicBezTo>
                    <a:cubicBezTo>
                      <a:pt x="0" y="2"/>
                      <a:pt x="0" y="2"/>
                      <a:pt x="0" y="2"/>
                    </a:cubicBezTo>
                    <a:cubicBezTo>
                      <a:pt x="0" y="1"/>
                      <a:pt x="0" y="1"/>
                      <a:pt x="0" y="1"/>
                    </a:cubicBezTo>
                    <a:cubicBezTo>
                      <a:pt x="0" y="1"/>
                      <a:pt x="0" y="1"/>
                      <a:pt x="0" y="0"/>
                    </a:cubicBezTo>
                    <a:cubicBezTo>
                      <a:pt x="0" y="0"/>
                      <a:pt x="0" y="0"/>
                      <a:pt x="0" y="0"/>
                    </a:cubicBezTo>
                    <a:cubicBezTo>
                      <a:pt x="0" y="0"/>
                      <a:pt x="0" y="0"/>
                      <a:pt x="0" y="0"/>
                    </a:cubicBezTo>
                    <a:cubicBezTo>
                      <a:pt x="1" y="0"/>
                      <a:pt x="1" y="0"/>
                      <a:pt x="1" y="0"/>
                    </a:cubicBezTo>
                    <a:cubicBezTo>
                      <a:pt x="1" y="0"/>
                      <a:pt x="2" y="0"/>
                      <a:pt x="2" y="0"/>
                    </a:cubicBezTo>
                    <a:cubicBezTo>
                      <a:pt x="3" y="0"/>
                      <a:pt x="3" y="0"/>
                      <a:pt x="4" y="0"/>
                    </a:cubicBezTo>
                    <a:cubicBezTo>
                      <a:pt x="4" y="0"/>
                      <a:pt x="4" y="0"/>
                      <a:pt x="5" y="0"/>
                    </a:cubicBezTo>
                    <a:cubicBezTo>
                      <a:pt x="5" y="0"/>
                      <a:pt x="5" y="0"/>
                      <a:pt x="5" y="0"/>
                    </a:cubicBezTo>
                    <a:cubicBezTo>
                      <a:pt x="5" y="0"/>
                      <a:pt x="5" y="0"/>
                      <a:pt x="5" y="1"/>
                    </a:cubicBezTo>
                    <a:cubicBezTo>
                      <a:pt x="9" y="14"/>
                      <a:pt x="9" y="14"/>
                      <a:pt x="9" y="14"/>
                    </a:cubicBezTo>
                    <a:cubicBezTo>
                      <a:pt x="12" y="1"/>
                      <a:pt x="12" y="1"/>
                      <a:pt x="12" y="1"/>
                    </a:cubicBezTo>
                    <a:cubicBezTo>
                      <a:pt x="12" y="0"/>
                      <a:pt x="12" y="0"/>
                      <a:pt x="12" y="0"/>
                    </a:cubicBezTo>
                    <a:cubicBezTo>
                      <a:pt x="13" y="0"/>
                      <a:pt x="13" y="0"/>
                      <a:pt x="13" y="0"/>
                    </a:cubicBezTo>
                    <a:cubicBezTo>
                      <a:pt x="13" y="0"/>
                      <a:pt x="13" y="0"/>
                      <a:pt x="14" y="0"/>
                    </a:cubicBezTo>
                    <a:cubicBezTo>
                      <a:pt x="14" y="0"/>
                      <a:pt x="14" y="0"/>
                      <a:pt x="15" y="0"/>
                    </a:cubicBezTo>
                    <a:cubicBezTo>
                      <a:pt x="15" y="0"/>
                      <a:pt x="16" y="0"/>
                      <a:pt x="16" y="0"/>
                    </a:cubicBezTo>
                    <a:cubicBezTo>
                      <a:pt x="16" y="0"/>
                      <a:pt x="17" y="0"/>
                      <a:pt x="17" y="0"/>
                    </a:cubicBezTo>
                    <a:cubicBezTo>
                      <a:pt x="17" y="0"/>
                      <a:pt x="17" y="0"/>
                      <a:pt x="17" y="0"/>
                    </a:cubicBezTo>
                    <a:cubicBezTo>
                      <a:pt x="17" y="0"/>
                      <a:pt x="17" y="0"/>
                      <a:pt x="17" y="0"/>
                    </a:cubicBezTo>
                    <a:cubicBezTo>
                      <a:pt x="21" y="14"/>
                      <a:pt x="21" y="14"/>
                      <a:pt x="21" y="14"/>
                    </a:cubicBezTo>
                    <a:cubicBezTo>
                      <a:pt x="25" y="1"/>
                      <a:pt x="25" y="1"/>
                      <a:pt x="25" y="1"/>
                    </a:cubicBezTo>
                    <a:cubicBezTo>
                      <a:pt x="25" y="0"/>
                      <a:pt x="25" y="0"/>
                      <a:pt x="25" y="0"/>
                    </a:cubicBezTo>
                    <a:cubicBezTo>
                      <a:pt x="25" y="0"/>
                      <a:pt x="25" y="0"/>
                      <a:pt x="25" y="0"/>
                    </a:cubicBezTo>
                    <a:cubicBezTo>
                      <a:pt x="26" y="0"/>
                      <a:pt x="26" y="0"/>
                      <a:pt x="26" y="0"/>
                    </a:cubicBezTo>
                    <a:cubicBezTo>
                      <a:pt x="26" y="0"/>
                      <a:pt x="27" y="0"/>
                      <a:pt x="27" y="0"/>
                    </a:cubicBezTo>
                    <a:cubicBezTo>
                      <a:pt x="28" y="0"/>
                      <a:pt x="28" y="0"/>
                      <a:pt x="29" y="0"/>
                    </a:cubicBezTo>
                    <a:cubicBezTo>
                      <a:pt x="29" y="0"/>
                      <a:pt x="29" y="0"/>
                      <a:pt x="29" y="0"/>
                    </a:cubicBezTo>
                    <a:cubicBezTo>
                      <a:pt x="30" y="0"/>
                      <a:pt x="30" y="0"/>
                      <a:pt x="30" y="0"/>
                    </a:cubicBezTo>
                    <a:cubicBezTo>
                      <a:pt x="30" y="0"/>
                      <a:pt x="30" y="0"/>
                      <a:pt x="30" y="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7" name="Freeform 9000">
                <a:extLst>
                  <a:ext uri="{FF2B5EF4-FFF2-40B4-BE49-F238E27FC236}">
                    <a16:creationId xmlns:a16="http://schemas.microsoft.com/office/drawing/2014/main" id="{81C579FC-7B64-447A-B3F1-4606279F6A08}"/>
                  </a:ext>
                </a:extLst>
              </p:cNvPr>
              <p:cNvSpPr>
                <a:spLocks/>
              </p:cNvSpPr>
              <p:nvPr/>
            </p:nvSpPr>
            <p:spPr bwMode="auto">
              <a:xfrm>
                <a:off x="-1901825" y="5073767"/>
                <a:ext cx="23813" cy="28575"/>
              </a:xfrm>
              <a:custGeom>
                <a:avLst/>
                <a:gdLst>
                  <a:gd name="T0" fmla="*/ 9 w 9"/>
                  <a:gd name="T1" fmla="*/ 5 h 11"/>
                  <a:gd name="T2" fmla="*/ 9 w 9"/>
                  <a:gd name="T3" fmla="*/ 3 h 11"/>
                  <a:gd name="T4" fmla="*/ 8 w 9"/>
                  <a:gd name="T5" fmla="*/ 1 h 11"/>
                  <a:gd name="T6" fmla="*/ 7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9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4"/>
                      <a:pt x="9" y="4"/>
                      <a:pt x="9" y="3"/>
                    </a:cubicBezTo>
                    <a:cubicBezTo>
                      <a:pt x="9" y="2"/>
                      <a:pt x="8" y="2"/>
                      <a:pt x="8" y="1"/>
                    </a:cubicBezTo>
                    <a:cubicBezTo>
                      <a:pt x="8" y="1"/>
                      <a:pt x="7" y="0"/>
                      <a:pt x="7" y="0"/>
                    </a:cubicBezTo>
                    <a:cubicBezTo>
                      <a:pt x="6" y="0"/>
                      <a:pt x="5" y="0"/>
                      <a:pt x="4" y="0"/>
                    </a:cubicBezTo>
                    <a:cubicBezTo>
                      <a:pt x="4" y="0"/>
                      <a:pt x="3" y="0"/>
                      <a:pt x="2" y="0"/>
                    </a:cubicBezTo>
                    <a:cubicBezTo>
                      <a:pt x="2" y="0"/>
                      <a:pt x="1" y="1"/>
                      <a:pt x="1" y="1"/>
                    </a:cubicBezTo>
                    <a:cubicBezTo>
                      <a:pt x="1" y="2"/>
                      <a:pt x="0" y="2"/>
                      <a:pt x="0" y="3"/>
                    </a:cubicBezTo>
                    <a:cubicBezTo>
                      <a:pt x="0" y="4"/>
                      <a:pt x="0" y="4"/>
                      <a:pt x="0" y="5"/>
                    </a:cubicBezTo>
                    <a:cubicBezTo>
                      <a:pt x="0" y="6"/>
                      <a:pt x="0" y="7"/>
                      <a:pt x="0" y="8"/>
                    </a:cubicBezTo>
                    <a:cubicBezTo>
                      <a:pt x="0" y="8"/>
                      <a:pt x="0" y="9"/>
                      <a:pt x="1" y="9"/>
                    </a:cubicBezTo>
                    <a:cubicBezTo>
                      <a:pt x="1" y="10"/>
                      <a:pt x="2" y="10"/>
                      <a:pt x="2" y="11"/>
                    </a:cubicBezTo>
                    <a:cubicBezTo>
                      <a:pt x="3" y="11"/>
                      <a:pt x="3" y="11"/>
                      <a:pt x="4" y="11"/>
                    </a:cubicBezTo>
                    <a:cubicBezTo>
                      <a:pt x="5" y="11"/>
                      <a:pt x="6" y="11"/>
                      <a:pt x="6" y="11"/>
                    </a:cubicBezTo>
                    <a:cubicBezTo>
                      <a:pt x="7" y="10"/>
                      <a:pt x="7" y="10"/>
                      <a:pt x="8" y="10"/>
                    </a:cubicBezTo>
                    <a:cubicBezTo>
                      <a:pt x="8" y="9"/>
                      <a:pt x="8" y="8"/>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8" name="Freeform 9001">
                <a:extLst>
                  <a:ext uri="{FF2B5EF4-FFF2-40B4-BE49-F238E27FC236}">
                    <a16:creationId xmlns:a16="http://schemas.microsoft.com/office/drawing/2014/main" id="{49BCC174-5089-4823-95BA-CF232C448967}"/>
                  </a:ext>
                </a:extLst>
              </p:cNvPr>
              <p:cNvSpPr>
                <a:spLocks/>
              </p:cNvSpPr>
              <p:nvPr/>
            </p:nvSpPr>
            <p:spPr bwMode="auto">
              <a:xfrm>
                <a:off x="-1919288" y="5062655"/>
                <a:ext cx="53975" cy="49213"/>
              </a:xfrm>
              <a:custGeom>
                <a:avLst/>
                <a:gdLst>
                  <a:gd name="T0" fmla="*/ 20 w 20"/>
                  <a:gd name="T1" fmla="*/ 9 h 19"/>
                  <a:gd name="T2" fmla="*/ 20 w 20"/>
                  <a:gd name="T3" fmla="*/ 13 h 19"/>
                  <a:gd name="T4" fmla="*/ 18 w 20"/>
                  <a:gd name="T5" fmla="*/ 16 h 19"/>
                  <a:gd name="T6" fmla="*/ 15 w 20"/>
                  <a:gd name="T7" fmla="*/ 18 h 19"/>
                  <a:gd name="T8" fmla="*/ 10 w 20"/>
                  <a:gd name="T9" fmla="*/ 19 h 19"/>
                  <a:gd name="T10" fmla="*/ 6 w 20"/>
                  <a:gd name="T11" fmla="*/ 18 h 19"/>
                  <a:gd name="T12" fmla="*/ 3 w 20"/>
                  <a:gd name="T13" fmla="*/ 16 h 19"/>
                  <a:gd name="T14" fmla="*/ 1 w 20"/>
                  <a:gd name="T15" fmla="*/ 13 h 19"/>
                  <a:gd name="T16" fmla="*/ 0 w 20"/>
                  <a:gd name="T17" fmla="*/ 9 h 19"/>
                  <a:gd name="T18" fmla="*/ 1 w 20"/>
                  <a:gd name="T19" fmla="*/ 5 h 19"/>
                  <a:gd name="T20" fmla="*/ 3 w 20"/>
                  <a:gd name="T21" fmla="*/ 2 h 19"/>
                  <a:gd name="T22" fmla="*/ 6 w 20"/>
                  <a:gd name="T23" fmla="*/ 0 h 19"/>
                  <a:gd name="T24" fmla="*/ 11 w 20"/>
                  <a:gd name="T25" fmla="*/ 0 h 19"/>
                  <a:gd name="T26" fmla="*/ 15 w 20"/>
                  <a:gd name="T27" fmla="*/ 0 h 19"/>
                  <a:gd name="T28" fmla="*/ 18 w 20"/>
                  <a:gd name="T29" fmla="*/ 2 h 19"/>
                  <a:gd name="T30" fmla="*/ 20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20" y="13"/>
                    </a:cubicBezTo>
                    <a:cubicBezTo>
                      <a:pt x="19" y="14"/>
                      <a:pt x="19" y="15"/>
                      <a:pt x="18" y="16"/>
                    </a:cubicBezTo>
                    <a:cubicBezTo>
                      <a:pt x="17" y="17"/>
                      <a:pt x="16" y="18"/>
                      <a:pt x="15" y="18"/>
                    </a:cubicBezTo>
                    <a:cubicBezTo>
                      <a:pt x="13" y="19"/>
                      <a:pt x="12" y="19"/>
                      <a:pt x="10" y="19"/>
                    </a:cubicBezTo>
                    <a:cubicBezTo>
                      <a:pt x="8" y="19"/>
                      <a:pt x="7" y="19"/>
                      <a:pt x="6" y="18"/>
                    </a:cubicBezTo>
                    <a:cubicBezTo>
                      <a:pt x="5" y="18"/>
                      <a:pt x="4" y="17"/>
                      <a:pt x="3" y="16"/>
                    </a:cubicBezTo>
                    <a:cubicBezTo>
                      <a:pt x="2" y="16"/>
                      <a:pt x="1" y="15"/>
                      <a:pt x="1" y="13"/>
                    </a:cubicBezTo>
                    <a:cubicBezTo>
                      <a:pt x="1" y="12"/>
                      <a:pt x="0" y="11"/>
                      <a:pt x="0" y="9"/>
                    </a:cubicBezTo>
                    <a:cubicBezTo>
                      <a:pt x="0" y="8"/>
                      <a:pt x="1" y="7"/>
                      <a:pt x="1" y="5"/>
                    </a:cubicBezTo>
                    <a:cubicBezTo>
                      <a:pt x="2" y="4"/>
                      <a:pt x="2" y="3"/>
                      <a:pt x="3" y="2"/>
                    </a:cubicBezTo>
                    <a:cubicBezTo>
                      <a:pt x="4" y="2"/>
                      <a:pt x="5" y="1"/>
                      <a:pt x="6" y="0"/>
                    </a:cubicBezTo>
                    <a:cubicBezTo>
                      <a:pt x="7" y="0"/>
                      <a:pt x="9" y="0"/>
                      <a:pt x="11" y="0"/>
                    </a:cubicBezTo>
                    <a:cubicBezTo>
                      <a:pt x="12" y="0"/>
                      <a:pt x="14" y="0"/>
                      <a:pt x="15" y="0"/>
                    </a:cubicBezTo>
                    <a:cubicBezTo>
                      <a:pt x="16" y="1"/>
                      <a:pt x="17" y="1"/>
                      <a:pt x="18" y="2"/>
                    </a:cubicBezTo>
                    <a:cubicBezTo>
                      <a:pt x="19" y="3"/>
                      <a:pt x="19" y="4"/>
                      <a:pt x="20"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89" name="Freeform 9002">
                <a:extLst>
                  <a:ext uri="{FF2B5EF4-FFF2-40B4-BE49-F238E27FC236}">
                    <a16:creationId xmlns:a16="http://schemas.microsoft.com/office/drawing/2014/main" id="{E9D6382E-D883-4190-A6F3-B068288E9FC7}"/>
                  </a:ext>
                </a:extLst>
              </p:cNvPr>
              <p:cNvSpPr>
                <a:spLocks/>
              </p:cNvSpPr>
              <p:nvPr/>
            </p:nvSpPr>
            <p:spPr bwMode="auto">
              <a:xfrm>
                <a:off x="-1843088" y="5073767"/>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1 w 9"/>
                  <a:gd name="T15" fmla="*/ 3 h 11"/>
                  <a:gd name="T16" fmla="*/ 0 w 9"/>
                  <a:gd name="T17" fmla="*/ 5 h 11"/>
                  <a:gd name="T18" fmla="*/ 1 w 9"/>
                  <a:gd name="T19" fmla="*/ 8 h 11"/>
                  <a:gd name="T20" fmla="*/ 1 w 9"/>
                  <a:gd name="T21" fmla="*/ 9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4"/>
                      <a:pt x="9" y="4"/>
                      <a:pt x="9" y="3"/>
                    </a:cubicBezTo>
                    <a:cubicBezTo>
                      <a:pt x="9" y="2"/>
                      <a:pt x="9" y="2"/>
                      <a:pt x="8" y="1"/>
                    </a:cubicBezTo>
                    <a:cubicBezTo>
                      <a:pt x="8" y="1"/>
                      <a:pt x="8" y="0"/>
                      <a:pt x="7" y="0"/>
                    </a:cubicBezTo>
                    <a:cubicBezTo>
                      <a:pt x="6" y="0"/>
                      <a:pt x="6" y="0"/>
                      <a:pt x="5" y="0"/>
                    </a:cubicBezTo>
                    <a:cubicBezTo>
                      <a:pt x="4" y="0"/>
                      <a:pt x="3" y="0"/>
                      <a:pt x="3" y="0"/>
                    </a:cubicBezTo>
                    <a:cubicBezTo>
                      <a:pt x="2" y="0"/>
                      <a:pt x="2" y="1"/>
                      <a:pt x="1" y="1"/>
                    </a:cubicBezTo>
                    <a:cubicBezTo>
                      <a:pt x="1" y="2"/>
                      <a:pt x="1" y="2"/>
                      <a:pt x="1" y="3"/>
                    </a:cubicBezTo>
                    <a:cubicBezTo>
                      <a:pt x="0" y="4"/>
                      <a:pt x="0" y="4"/>
                      <a:pt x="0" y="5"/>
                    </a:cubicBezTo>
                    <a:cubicBezTo>
                      <a:pt x="0" y="6"/>
                      <a:pt x="0" y="7"/>
                      <a:pt x="1" y="8"/>
                    </a:cubicBezTo>
                    <a:cubicBezTo>
                      <a:pt x="1" y="8"/>
                      <a:pt x="1" y="9"/>
                      <a:pt x="1" y="9"/>
                    </a:cubicBezTo>
                    <a:cubicBezTo>
                      <a:pt x="2" y="10"/>
                      <a:pt x="2" y="10"/>
                      <a:pt x="3" y="11"/>
                    </a:cubicBezTo>
                    <a:cubicBezTo>
                      <a:pt x="3" y="11"/>
                      <a:pt x="4" y="11"/>
                      <a:pt x="5" y="11"/>
                    </a:cubicBezTo>
                    <a:cubicBezTo>
                      <a:pt x="6" y="11"/>
                      <a:pt x="6" y="11"/>
                      <a:pt x="7" y="11"/>
                    </a:cubicBezTo>
                    <a:cubicBezTo>
                      <a:pt x="7" y="10"/>
                      <a:pt x="8" y="10"/>
                      <a:pt x="8" y="10"/>
                    </a:cubicBezTo>
                    <a:cubicBezTo>
                      <a:pt x="9" y="9"/>
                      <a:pt x="9" y="8"/>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90" name="Freeform 9003">
                <a:extLst>
                  <a:ext uri="{FF2B5EF4-FFF2-40B4-BE49-F238E27FC236}">
                    <a16:creationId xmlns:a16="http://schemas.microsoft.com/office/drawing/2014/main" id="{5B69CA3C-F148-4B9F-AAD6-7E5E10EFD4E3}"/>
                  </a:ext>
                </a:extLst>
              </p:cNvPr>
              <p:cNvSpPr>
                <a:spLocks/>
              </p:cNvSpPr>
              <p:nvPr/>
            </p:nvSpPr>
            <p:spPr bwMode="auto">
              <a:xfrm>
                <a:off x="-1857375" y="5062655"/>
                <a:ext cx="53975" cy="49213"/>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6 h 19"/>
                  <a:gd name="T14" fmla="*/ 1 w 20"/>
                  <a:gd name="T15" fmla="*/ 13 h 19"/>
                  <a:gd name="T16" fmla="*/ 0 w 20"/>
                  <a:gd name="T17" fmla="*/ 9 h 19"/>
                  <a:gd name="T18" fmla="*/ 1 w 20"/>
                  <a:gd name="T19" fmla="*/ 5 h 19"/>
                  <a:gd name="T20" fmla="*/ 3 w 20"/>
                  <a:gd name="T21" fmla="*/ 2 h 19"/>
                  <a:gd name="T22" fmla="*/ 6 w 20"/>
                  <a:gd name="T23" fmla="*/ 0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6"/>
                    </a:cubicBezTo>
                    <a:cubicBezTo>
                      <a:pt x="2" y="16"/>
                      <a:pt x="1" y="15"/>
                      <a:pt x="1" y="13"/>
                    </a:cubicBezTo>
                    <a:cubicBezTo>
                      <a:pt x="0" y="12"/>
                      <a:pt x="0" y="11"/>
                      <a:pt x="0" y="9"/>
                    </a:cubicBezTo>
                    <a:cubicBezTo>
                      <a:pt x="0" y="8"/>
                      <a:pt x="0" y="7"/>
                      <a:pt x="1" y="5"/>
                    </a:cubicBezTo>
                    <a:cubicBezTo>
                      <a:pt x="1" y="4"/>
                      <a:pt x="2" y="3"/>
                      <a:pt x="3" y="2"/>
                    </a:cubicBezTo>
                    <a:cubicBezTo>
                      <a:pt x="3" y="2"/>
                      <a:pt x="4" y="1"/>
                      <a:pt x="6" y="0"/>
                    </a:cubicBezTo>
                    <a:cubicBezTo>
                      <a:pt x="7" y="0"/>
                      <a:pt x="8"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91" name="Freeform 9004">
                <a:extLst>
                  <a:ext uri="{FF2B5EF4-FFF2-40B4-BE49-F238E27FC236}">
                    <a16:creationId xmlns:a16="http://schemas.microsoft.com/office/drawing/2014/main" id="{F8EA9781-5186-41E9-B14B-7C90513E87F9}"/>
                  </a:ext>
                </a:extLst>
              </p:cNvPr>
              <p:cNvSpPr>
                <a:spLocks/>
              </p:cNvSpPr>
              <p:nvPr/>
            </p:nvSpPr>
            <p:spPr bwMode="auto">
              <a:xfrm>
                <a:off x="-1782763" y="5073767"/>
                <a:ext cx="22225" cy="28575"/>
              </a:xfrm>
              <a:custGeom>
                <a:avLst/>
                <a:gdLst>
                  <a:gd name="T0" fmla="*/ 8 w 8"/>
                  <a:gd name="T1" fmla="*/ 2 h 11"/>
                  <a:gd name="T2" fmla="*/ 6 w 8"/>
                  <a:gd name="T3" fmla="*/ 0 h 11"/>
                  <a:gd name="T4" fmla="*/ 4 w 8"/>
                  <a:gd name="T5" fmla="*/ 0 h 11"/>
                  <a:gd name="T6" fmla="*/ 2 w 8"/>
                  <a:gd name="T7" fmla="*/ 0 h 11"/>
                  <a:gd name="T8" fmla="*/ 1 w 8"/>
                  <a:gd name="T9" fmla="*/ 1 h 11"/>
                  <a:gd name="T10" fmla="*/ 0 w 8"/>
                  <a:gd name="T11" fmla="*/ 3 h 11"/>
                  <a:gd name="T12" fmla="*/ 0 w 8"/>
                  <a:gd name="T13" fmla="*/ 5 h 11"/>
                  <a:gd name="T14" fmla="*/ 0 w 8"/>
                  <a:gd name="T15" fmla="*/ 7 h 11"/>
                  <a:gd name="T16" fmla="*/ 1 w 8"/>
                  <a:gd name="T17" fmla="*/ 9 h 11"/>
                  <a:gd name="T18" fmla="*/ 2 w 8"/>
                  <a:gd name="T19" fmla="*/ 11 h 11"/>
                  <a:gd name="T20" fmla="*/ 4 w 8"/>
                  <a:gd name="T21" fmla="*/ 11 h 11"/>
                  <a:gd name="T22" fmla="*/ 5 w 8"/>
                  <a:gd name="T23" fmla="*/ 11 h 11"/>
                  <a:gd name="T24" fmla="*/ 6 w 8"/>
                  <a:gd name="T25" fmla="*/ 10 h 11"/>
                  <a:gd name="T26" fmla="*/ 7 w 8"/>
                  <a:gd name="T27" fmla="*/ 9 h 11"/>
                  <a:gd name="T28" fmla="*/ 8 w 8"/>
                  <a:gd name="T29" fmla="*/ 8 h 11"/>
                  <a:gd name="T30" fmla="*/ 8 w 8"/>
                  <a:gd name="T3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2"/>
                    </a:moveTo>
                    <a:cubicBezTo>
                      <a:pt x="7" y="1"/>
                      <a:pt x="6" y="1"/>
                      <a:pt x="6" y="0"/>
                    </a:cubicBezTo>
                    <a:cubicBezTo>
                      <a:pt x="5" y="0"/>
                      <a:pt x="4" y="0"/>
                      <a:pt x="4" y="0"/>
                    </a:cubicBezTo>
                    <a:cubicBezTo>
                      <a:pt x="3" y="0"/>
                      <a:pt x="2" y="0"/>
                      <a:pt x="2" y="0"/>
                    </a:cubicBezTo>
                    <a:cubicBezTo>
                      <a:pt x="1" y="0"/>
                      <a:pt x="1" y="1"/>
                      <a:pt x="1" y="1"/>
                    </a:cubicBezTo>
                    <a:cubicBezTo>
                      <a:pt x="0" y="2"/>
                      <a:pt x="0" y="2"/>
                      <a:pt x="0" y="3"/>
                    </a:cubicBezTo>
                    <a:cubicBezTo>
                      <a:pt x="0" y="4"/>
                      <a:pt x="0" y="4"/>
                      <a:pt x="0" y="5"/>
                    </a:cubicBezTo>
                    <a:cubicBezTo>
                      <a:pt x="0" y="6"/>
                      <a:pt x="0" y="7"/>
                      <a:pt x="0" y="7"/>
                    </a:cubicBezTo>
                    <a:cubicBezTo>
                      <a:pt x="0" y="8"/>
                      <a:pt x="0" y="9"/>
                      <a:pt x="1" y="9"/>
                    </a:cubicBezTo>
                    <a:cubicBezTo>
                      <a:pt x="1" y="10"/>
                      <a:pt x="1" y="10"/>
                      <a:pt x="2" y="11"/>
                    </a:cubicBezTo>
                    <a:cubicBezTo>
                      <a:pt x="2" y="11"/>
                      <a:pt x="3" y="11"/>
                      <a:pt x="4" y="11"/>
                    </a:cubicBezTo>
                    <a:cubicBezTo>
                      <a:pt x="4" y="11"/>
                      <a:pt x="4" y="11"/>
                      <a:pt x="5" y="11"/>
                    </a:cubicBezTo>
                    <a:cubicBezTo>
                      <a:pt x="5" y="11"/>
                      <a:pt x="5" y="11"/>
                      <a:pt x="6" y="10"/>
                    </a:cubicBezTo>
                    <a:cubicBezTo>
                      <a:pt x="6" y="10"/>
                      <a:pt x="6" y="10"/>
                      <a:pt x="7" y="9"/>
                    </a:cubicBezTo>
                    <a:cubicBezTo>
                      <a:pt x="7" y="9"/>
                      <a:pt x="7" y="9"/>
                      <a:pt x="8" y="8"/>
                    </a:cubicBezTo>
                    <a:cubicBezTo>
                      <a:pt x="8" y="2"/>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92" name="Freeform 9005">
                <a:extLst>
                  <a:ext uri="{FF2B5EF4-FFF2-40B4-BE49-F238E27FC236}">
                    <a16:creationId xmlns:a16="http://schemas.microsoft.com/office/drawing/2014/main" id="{4C4C2484-0B92-449A-964D-0C5F1CC7E0C5}"/>
                  </a:ext>
                </a:extLst>
              </p:cNvPr>
              <p:cNvSpPr>
                <a:spLocks/>
              </p:cNvSpPr>
              <p:nvPr/>
            </p:nvSpPr>
            <p:spPr bwMode="auto">
              <a:xfrm>
                <a:off x="-1795463" y="5035667"/>
                <a:ext cx="47625" cy="76200"/>
              </a:xfrm>
              <a:custGeom>
                <a:avLst/>
                <a:gdLst>
                  <a:gd name="T0" fmla="*/ 18 w 18"/>
                  <a:gd name="T1" fmla="*/ 28 h 29"/>
                  <a:gd name="T2" fmla="*/ 18 w 18"/>
                  <a:gd name="T3" fmla="*/ 28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1 w 18"/>
                  <a:gd name="T27" fmla="*/ 26 h 29"/>
                  <a:gd name="T28" fmla="*/ 0 w 18"/>
                  <a:gd name="T29" fmla="*/ 23 h 29"/>
                  <a:gd name="T30" fmla="*/ 0 w 18"/>
                  <a:gd name="T31" fmla="*/ 20 h 29"/>
                  <a:gd name="T32" fmla="*/ 0 w 18"/>
                  <a:gd name="T33" fmla="*/ 15 h 29"/>
                  <a:gd name="T34" fmla="*/ 2 w 18"/>
                  <a:gd name="T35" fmla="*/ 12 h 29"/>
                  <a:gd name="T36" fmla="*/ 4 w 18"/>
                  <a:gd name="T37" fmla="*/ 10 h 29"/>
                  <a:gd name="T38" fmla="*/ 8 w 18"/>
                  <a:gd name="T39" fmla="*/ 10 h 29"/>
                  <a:gd name="T40" fmla="*/ 10 w 18"/>
                  <a:gd name="T41" fmla="*/ 10 h 29"/>
                  <a:gd name="T42" fmla="*/ 13 w 18"/>
                  <a:gd name="T43" fmla="*/ 12 h 29"/>
                  <a:gd name="T44" fmla="*/ 13 w 18"/>
                  <a:gd name="T45" fmla="*/ 1 h 29"/>
                  <a:gd name="T46" fmla="*/ 13 w 18"/>
                  <a:gd name="T47" fmla="*/ 1 h 29"/>
                  <a:gd name="T48" fmla="*/ 13 w 18"/>
                  <a:gd name="T49" fmla="*/ 0 h 29"/>
                  <a:gd name="T50" fmla="*/ 14 w 18"/>
                  <a:gd name="T51" fmla="*/ 0 h 29"/>
                  <a:gd name="T52" fmla="*/ 15 w 18"/>
                  <a:gd name="T53" fmla="*/ 0 h 29"/>
                  <a:gd name="T54" fmla="*/ 17 w 18"/>
                  <a:gd name="T55" fmla="*/ 0 h 29"/>
                  <a:gd name="T56" fmla="*/ 18 w 18"/>
                  <a:gd name="T57" fmla="*/ 0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8"/>
                      <a:pt x="18" y="28"/>
                    </a:cubicBezTo>
                    <a:cubicBezTo>
                      <a:pt x="18" y="29"/>
                      <a:pt x="18" y="29"/>
                      <a:pt x="18" y="29"/>
                    </a:cubicBezTo>
                    <a:cubicBezTo>
                      <a:pt x="17" y="29"/>
                      <a:pt x="17" y="29"/>
                      <a:pt x="17" y="29"/>
                    </a:cubicBezTo>
                    <a:cubicBezTo>
                      <a:pt x="17" y="29"/>
                      <a:pt x="16" y="29"/>
                      <a:pt x="16" y="29"/>
                    </a:cubicBezTo>
                    <a:cubicBezTo>
                      <a:pt x="15" y="29"/>
                      <a:pt x="15" y="29"/>
                      <a:pt x="15" y="29"/>
                    </a:cubicBezTo>
                    <a:cubicBezTo>
                      <a:pt x="15" y="29"/>
                      <a:pt x="14" y="29"/>
                      <a:pt x="14" y="29"/>
                    </a:cubicBezTo>
                    <a:cubicBezTo>
                      <a:pt x="14" y="29"/>
                      <a:pt x="14" y="29"/>
                      <a:pt x="14" y="28"/>
                    </a:cubicBezTo>
                    <a:cubicBezTo>
                      <a:pt x="14" y="28"/>
                      <a:pt x="14" y="28"/>
                      <a:pt x="14" y="28"/>
                    </a:cubicBezTo>
                    <a:cubicBezTo>
                      <a:pt x="14" y="26"/>
                      <a:pt x="14" y="26"/>
                      <a:pt x="14" y="26"/>
                    </a:cubicBezTo>
                    <a:cubicBezTo>
                      <a:pt x="13" y="27"/>
                      <a:pt x="12" y="28"/>
                      <a:pt x="11" y="28"/>
                    </a:cubicBezTo>
                    <a:cubicBezTo>
                      <a:pt x="10" y="29"/>
                      <a:pt x="9" y="29"/>
                      <a:pt x="7" y="29"/>
                    </a:cubicBezTo>
                    <a:cubicBezTo>
                      <a:pt x="6" y="29"/>
                      <a:pt x="5" y="29"/>
                      <a:pt x="4" y="28"/>
                    </a:cubicBezTo>
                    <a:cubicBezTo>
                      <a:pt x="3" y="28"/>
                      <a:pt x="2" y="27"/>
                      <a:pt x="1" y="26"/>
                    </a:cubicBezTo>
                    <a:cubicBezTo>
                      <a:pt x="1" y="25"/>
                      <a:pt x="0" y="24"/>
                      <a:pt x="0" y="23"/>
                    </a:cubicBezTo>
                    <a:cubicBezTo>
                      <a:pt x="0" y="22"/>
                      <a:pt x="0" y="21"/>
                      <a:pt x="0" y="20"/>
                    </a:cubicBezTo>
                    <a:cubicBezTo>
                      <a:pt x="0" y="18"/>
                      <a:pt x="0" y="17"/>
                      <a:pt x="0" y="15"/>
                    </a:cubicBezTo>
                    <a:cubicBezTo>
                      <a:pt x="0" y="14"/>
                      <a:pt x="1" y="13"/>
                      <a:pt x="2" y="12"/>
                    </a:cubicBezTo>
                    <a:cubicBezTo>
                      <a:pt x="2" y="11"/>
                      <a:pt x="3" y="11"/>
                      <a:pt x="4" y="10"/>
                    </a:cubicBezTo>
                    <a:cubicBezTo>
                      <a:pt x="5" y="10"/>
                      <a:pt x="6" y="10"/>
                      <a:pt x="8" y="10"/>
                    </a:cubicBezTo>
                    <a:cubicBezTo>
                      <a:pt x="9" y="10"/>
                      <a:pt x="10" y="10"/>
                      <a:pt x="10" y="10"/>
                    </a:cubicBezTo>
                    <a:cubicBezTo>
                      <a:pt x="11" y="11"/>
                      <a:pt x="12" y="11"/>
                      <a:pt x="13" y="12"/>
                    </a:cubicBezTo>
                    <a:cubicBezTo>
                      <a:pt x="13" y="1"/>
                      <a:pt x="13" y="1"/>
                      <a:pt x="13" y="1"/>
                    </a:cubicBezTo>
                    <a:cubicBezTo>
                      <a:pt x="13" y="1"/>
                      <a:pt x="13" y="1"/>
                      <a:pt x="13" y="1"/>
                    </a:cubicBezTo>
                    <a:cubicBezTo>
                      <a:pt x="13" y="1"/>
                      <a:pt x="13" y="0"/>
                      <a:pt x="13" y="0"/>
                    </a:cubicBezTo>
                    <a:cubicBezTo>
                      <a:pt x="14" y="0"/>
                      <a:pt x="14" y="0"/>
                      <a:pt x="14" y="0"/>
                    </a:cubicBezTo>
                    <a:cubicBezTo>
                      <a:pt x="15" y="0"/>
                      <a:pt x="15" y="0"/>
                      <a:pt x="15" y="0"/>
                    </a:cubicBezTo>
                    <a:cubicBezTo>
                      <a:pt x="16" y="0"/>
                      <a:pt x="16" y="0"/>
                      <a:pt x="17" y="0"/>
                    </a:cubicBezTo>
                    <a:cubicBezTo>
                      <a:pt x="17" y="0"/>
                      <a:pt x="17" y="0"/>
                      <a:pt x="18" y="0"/>
                    </a:cubicBezTo>
                    <a:cubicBezTo>
                      <a:pt x="18" y="0"/>
                      <a:pt x="18" y="0"/>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93" name="Freeform 9006">
                <a:extLst>
                  <a:ext uri="{FF2B5EF4-FFF2-40B4-BE49-F238E27FC236}">
                    <a16:creationId xmlns:a16="http://schemas.microsoft.com/office/drawing/2014/main" id="{6A9B399D-B4E9-4171-997F-F49328A18467}"/>
                  </a:ext>
                </a:extLst>
              </p:cNvPr>
              <p:cNvSpPr>
                <a:spLocks noEditPoints="1"/>
              </p:cNvSpPr>
              <p:nvPr/>
            </p:nvSpPr>
            <p:spPr bwMode="auto">
              <a:xfrm>
                <a:off x="-2174875" y="5042017"/>
                <a:ext cx="53975" cy="69850"/>
              </a:xfrm>
              <a:custGeom>
                <a:avLst/>
                <a:gdLst>
                  <a:gd name="T0" fmla="*/ 20 w 20"/>
                  <a:gd name="T1" fmla="*/ 26 h 27"/>
                  <a:gd name="T2" fmla="*/ 20 w 20"/>
                  <a:gd name="T3" fmla="*/ 27 h 27"/>
                  <a:gd name="T4" fmla="*/ 20 w 20"/>
                  <a:gd name="T5" fmla="*/ 27 h 27"/>
                  <a:gd name="T6" fmla="*/ 19 w 20"/>
                  <a:gd name="T7" fmla="*/ 27 h 27"/>
                  <a:gd name="T8" fmla="*/ 17 w 20"/>
                  <a:gd name="T9" fmla="*/ 27 h 27"/>
                  <a:gd name="T10" fmla="*/ 16 w 20"/>
                  <a:gd name="T11" fmla="*/ 27 h 27"/>
                  <a:gd name="T12" fmla="*/ 15 w 20"/>
                  <a:gd name="T13" fmla="*/ 27 h 27"/>
                  <a:gd name="T14" fmla="*/ 15 w 20"/>
                  <a:gd name="T15" fmla="*/ 27 h 27"/>
                  <a:gd name="T16" fmla="*/ 14 w 20"/>
                  <a:gd name="T17" fmla="*/ 26 h 27"/>
                  <a:gd name="T18" fmla="*/ 12 w 20"/>
                  <a:gd name="T19" fmla="*/ 20 h 27"/>
                  <a:gd name="T20" fmla="*/ 11 w 20"/>
                  <a:gd name="T21" fmla="*/ 18 h 27"/>
                  <a:gd name="T22" fmla="*/ 10 w 20"/>
                  <a:gd name="T23" fmla="*/ 17 h 27"/>
                  <a:gd name="T24" fmla="*/ 9 w 20"/>
                  <a:gd name="T25" fmla="*/ 16 h 27"/>
                  <a:gd name="T26" fmla="*/ 8 w 20"/>
                  <a:gd name="T27" fmla="*/ 16 h 27"/>
                  <a:gd name="T28" fmla="*/ 6 w 20"/>
                  <a:gd name="T29" fmla="*/ 16 h 27"/>
                  <a:gd name="T30" fmla="*/ 6 w 20"/>
                  <a:gd name="T31" fmla="*/ 26 h 27"/>
                  <a:gd name="T32" fmla="*/ 6 w 20"/>
                  <a:gd name="T33" fmla="*/ 27 h 27"/>
                  <a:gd name="T34" fmla="*/ 5 w 20"/>
                  <a:gd name="T35" fmla="*/ 27 h 27"/>
                  <a:gd name="T36" fmla="*/ 4 w 20"/>
                  <a:gd name="T37" fmla="*/ 27 h 27"/>
                  <a:gd name="T38" fmla="*/ 3 w 20"/>
                  <a:gd name="T39" fmla="*/ 27 h 27"/>
                  <a:gd name="T40" fmla="*/ 2 w 20"/>
                  <a:gd name="T41" fmla="*/ 27 h 27"/>
                  <a:gd name="T42" fmla="*/ 1 w 20"/>
                  <a:gd name="T43" fmla="*/ 27 h 27"/>
                  <a:gd name="T44" fmla="*/ 1 w 20"/>
                  <a:gd name="T45" fmla="*/ 27 h 27"/>
                  <a:gd name="T46" fmla="*/ 0 w 20"/>
                  <a:gd name="T47" fmla="*/ 26 h 27"/>
                  <a:gd name="T48" fmla="*/ 0 w 20"/>
                  <a:gd name="T49" fmla="*/ 2 h 27"/>
                  <a:gd name="T50" fmla="*/ 1 w 20"/>
                  <a:gd name="T51" fmla="*/ 1 h 27"/>
                  <a:gd name="T52" fmla="*/ 2 w 20"/>
                  <a:gd name="T53" fmla="*/ 0 h 27"/>
                  <a:gd name="T54" fmla="*/ 9 w 20"/>
                  <a:gd name="T55" fmla="*/ 0 h 27"/>
                  <a:gd name="T56" fmla="*/ 11 w 20"/>
                  <a:gd name="T57" fmla="*/ 0 h 27"/>
                  <a:gd name="T58" fmla="*/ 12 w 20"/>
                  <a:gd name="T59" fmla="*/ 1 h 27"/>
                  <a:gd name="T60" fmla="*/ 15 w 20"/>
                  <a:gd name="T61" fmla="*/ 1 h 27"/>
                  <a:gd name="T62" fmla="*/ 17 w 20"/>
                  <a:gd name="T63" fmla="*/ 3 h 27"/>
                  <a:gd name="T64" fmla="*/ 18 w 20"/>
                  <a:gd name="T65" fmla="*/ 5 h 27"/>
                  <a:gd name="T66" fmla="*/ 19 w 20"/>
                  <a:gd name="T67" fmla="*/ 8 h 27"/>
                  <a:gd name="T68" fmla="*/ 18 w 20"/>
                  <a:gd name="T69" fmla="*/ 10 h 27"/>
                  <a:gd name="T70" fmla="*/ 17 w 20"/>
                  <a:gd name="T71" fmla="*/ 12 h 27"/>
                  <a:gd name="T72" fmla="*/ 16 w 20"/>
                  <a:gd name="T73" fmla="*/ 14 h 27"/>
                  <a:gd name="T74" fmla="*/ 14 w 20"/>
                  <a:gd name="T75" fmla="*/ 15 h 27"/>
                  <a:gd name="T76" fmla="*/ 15 w 20"/>
                  <a:gd name="T77" fmla="*/ 15 h 27"/>
                  <a:gd name="T78" fmla="*/ 16 w 20"/>
                  <a:gd name="T79" fmla="*/ 16 h 27"/>
                  <a:gd name="T80" fmla="*/ 17 w 20"/>
                  <a:gd name="T81" fmla="*/ 18 h 27"/>
                  <a:gd name="T82" fmla="*/ 17 w 20"/>
                  <a:gd name="T83" fmla="*/ 19 h 27"/>
                  <a:gd name="T84" fmla="*/ 20 w 20"/>
                  <a:gd name="T85" fmla="*/ 24 h 27"/>
                  <a:gd name="T86" fmla="*/ 20 w 20"/>
                  <a:gd name="T87" fmla="*/ 26 h 27"/>
                  <a:gd name="T88" fmla="*/ 20 w 20"/>
                  <a:gd name="T89" fmla="*/ 26 h 27"/>
                  <a:gd name="T90" fmla="*/ 13 w 20"/>
                  <a:gd name="T91" fmla="*/ 8 h 27"/>
                  <a:gd name="T92" fmla="*/ 13 w 20"/>
                  <a:gd name="T93" fmla="*/ 6 h 27"/>
                  <a:gd name="T94" fmla="*/ 11 w 20"/>
                  <a:gd name="T95" fmla="*/ 5 h 27"/>
                  <a:gd name="T96" fmla="*/ 10 w 20"/>
                  <a:gd name="T97" fmla="*/ 5 h 27"/>
                  <a:gd name="T98" fmla="*/ 8 w 20"/>
                  <a:gd name="T99" fmla="*/ 5 h 27"/>
                  <a:gd name="T100" fmla="*/ 6 w 20"/>
                  <a:gd name="T101" fmla="*/ 5 h 27"/>
                  <a:gd name="T102" fmla="*/ 6 w 20"/>
                  <a:gd name="T103" fmla="*/ 12 h 27"/>
                  <a:gd name="T104" fmla="*/ 9 w 20"/>
                  <a:gd name="T105" fmla="*/ 12 h 27"/>
                  <a:gd name="T106" fmla="*/ 11 w 20"/>
                  <a:gd name="T107" fmla="*/ 12 h 27"/>
                  <a:gd name="T108" fmla="*/ 12 w 20"/>
                  <a:gd name="T109" fmla="*/ 11 h 27"/>
                  <a:gd name="T110" fmla="*/ 13 w 20"/>
                  <a:gd name="T111" fmla="*/ 10 h 27"/>
                  <a:gd name="T112" fmla="*/ 13 w 20"/>
                  <a:gd name="T11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 h="27">
                    <a:moveTo>
                      <a:pt x="20" y="26"/>
                    </a:moveTo>
                    <a:cubicBezTo>
                      <a:pt x="20" y="26"/>
                      <a:pt x="20" y="26"/>
                      <a:pt x="20" y="27"/>
                    </a:cubicBezTo>
                    <a:cubicBezTo>
                      <a:pt x="20" y="27"/>
                      <a:pt x="20" y="27"/>
                      <a:pt x="20" y="27"/>
                    </a:cubicBezTo>
                    <a:cubicBezTo>
                      <a:pt x="19" y="27"/>
                      <a:pt x="19" y="27"/>
                      <a:pt x="19" y="27"/>
                    </a:cubicBezTo>
                    <a:cubicBezTo>
                      <a:pt x="18" y="27"/>
                      <a:pt x="18" y="27"/>
                      <a:pt x="17" y="27"/>
                    </a:cubicBezTo>
                    <a:cubicBezTo>
                      <a:pt x="17" y="27"/>
                      <a:pt x="16" y="27"/>
                      <a:pt x="16" y="27"/>
                    </a:cubicBezTo>
                    <a:cubicBezTo>
                      <a:pt x="15" y="27"/>
                      <a:pt x="15" y="27"/>
                      <a:pt x="15" y="27"/>
                    </a:cubicBezTo>
                    <a:cubicBezTo>
                      <a:pt x="15" y="27"/>
                      <a:pt x="15" y="27"/>
                      <a:pt x="15" y="27"/>
                    </a:cubicBezTo>
                    <a:cubicBezTo>
                      <a:pt x="14" y="26"/>
                      <a:pt x="14" y="26"/>
                      <a:pt x="14" y="26"/>
                    </a:cubicBezTo>
                    <a:cubicBezTo>
                      <a:pt x="12" y="20"/>
                      <a:pt x="12" y="20"/>
                      <a:pt x="12" y="20"/>
                    </a:cubicBezTo>
                    <a:cubicBezTo>
                      <a:pt x="12" y="20"/>
                      <a:pt x="11" y="19"/>
                      <a:pt x="11" y="18"/>
                    </a:cubicBezTo>
                    <a:cubicBezTo>
                      <a:pt x="11" y="18"/>
                      <a:pt x="11" y="17"/>
                      <a:pt x="10" y="17"/>
                    </a:cubicBezTo>
                    <a:cubicBezTo>
                      <a:pt x="10" y="17"/>
                      <a:pt x="9" y="16"/>
                      <a:pt x="9" y="16"/>
                    </a:cubicBezTo>
                    <a:cubicBezTo>
                      <a:pt x="9" y="16"/>
                      <a:pt x="8" y="16"/>
                      <a:pt x="8" y="16"/>
                    </a:cubicBezTo>
                    <a:cubicBezTo>
                      <a:pt x="6" y="16"/>
                      <a:pt x="6" y="16"/>
                      <a:pt x="6" y="16"/>
                    </a:cubicBezTo>
                    <a:cubicBezTo>
                      <a:pt x="6" y="26"/>
                      <a:pt x="6" y="26"/>
                      <a:pt x="6" y="26"/>
                    </a:cubicBezTo>
                    <a:cubicBezTo>
                      <a:pt x="6" y="26"/>
                      <a:pt x="6" y="26"/>
                      <a:pt x="6" y="27"/>
                    </a:cubicBezTo>
                    <a:cubicBezTo>
                      <a:pt x="6" y="27"/>
                      <a:pt x="5" y="27"/>
                      <a:pt x="5" y="27"/>
                    </a:cubicBezTo>
                    <a:cubicBezTo>
                      <a:pt x="5" y="27"/>
                      <a:pt x="5" y="27"/>
                      <a:pt x="4" y="27"/>
                    </a:cubicBezTo>
                    <a:cubicBezTo>
                      <a:pt x="4" y="27"/>
                      <a:pt x="4" y="27"/>
                      <a:pt x="3" y="27"/>
                    </a:cubicBezTo>
                    <a:cubicBezTo>
                      <a:pt x="3" y="27"/>
                      <a:pt x="2" y="27"/>
                      <a:pt x="2" y="27"/>
                    </a:cubicBezTo>
                    <a:cubicBezTo>
                      <a:pt x="1" y="27"/>
                      <a:pt x="1" y="27"/>
                      <a:pt x="1" y="27"/>
                    </a:cubicBezTo>
                    <a:cubicBezTo>
                      <a:pt x="1" y="27"/>
                      <a:pt x="1" y="27"/>
                      <a:pt x="1" y="27"/>
                    </a:cubicBezTo>
                    <a:cubicBezTo>
                      <a:pt x="0" y="26"/>
                      <a:pt x="0" y="26"/>
                      <a:pt x="0" y="26"/>
                    </a:cubicBezTo>
                    <a:cubicBezTo>
                      <a:pt x="0" y="2"/>
                      <a:pt x="0" y="2"/>
                      <a:pt x="0" y="2"/>
                    </a:cubicBezTo>
                    <a:cubicBezTo>
                      <a:pt x="0" y="2"/>
                      <a:pt x="1" y="1"/>
                      <a:pt x="1" y="1"/>
                    </a:cubicBezTo>
                    <a:cubicBezTo>
                      <a:pt x="1" y="1"/>
                      <a:pt x="2" y="0"/>
                      <a:pt x="2" y="0"/>
                    </a:cubicBezTo>
                    <a:cubicBezTo>
                      <a:pt x="9" y="0"/>
                      <a:pt x="9" y="0"/>
                      <a:pt x="9" y="0"/>
                    </a:cubicBezTo>
                    <a:cubicBezTo>
                      <a:pt x="10" y="0"/>
                      <a:pt x="10" y="0"/>
                      <a:pt x="11" y="0"/>
                    </a:cubicBezTo>
                    <a:cubicBezTo>
                      <a:pt x="11" y="0"/>
                      <a:pt x="11" y="1"/>
                      <a:pt x="12" y="1"/>
                    </a:cubicBezTo>
                    <a:cubicBezTo>
                      <a:pt x="13" y="1"/>
                      <a:pt x="14" y="1"/>
                      <a:pt x="15" y="1"/>
                    </a:cubicBezTo>
                    <a:cubicBezTo>
                      <a:pt x="16" y="2"/>
                      <a:pt x="16" y="2"/>
                      <a:pt x="17" y="3"/>
                    </a:cubicBezTo>
                    <a:cubicBezTo>
                      <a:pt x="17" y="3"/>
                      <a:pt x="18" y="4"/>
                      <a:pt x="18" y="5"/>
                    </a:cubicBezTo>
                    <a:cubicBezTo>
                      <a:pt x="19" y="6"/>
                      <a:pt x="19" y="7"/>
                      <a:pt x="19" y="8"/>
                    </a:cubicBezTo>
                    <a:cubicBezTo>
                      <a:pt x="19" y="9"/>
                      <a:pt x="19" y="9"/>
                      <a:pt x="18" y="10"/>
                    </a:cubicBezTo>
                    <a:cubicBezTo>
                      <a:pt x="18" y="11"/>
                      <a:pt x="18" y="11"/>
                      <a:pt x="17" y="12"/>
                    </a:cubicBezTo>
                    <a:cubicBezTo>
                      <a:pt x="17" y="13"/>
                      <a:pt x="16" y="13"/>
                      <a:pt x="16" y="14"/>
                    </a:cubicBezTo>
                    <a:cubicBezTo>
                      <a:pt x="15" y="14"/>
                      <a:pt x="14" y="14"/>
                      <a:pt x="14" y="15"/>
                    </a:cubicBezTo>
                    <a:cubicBezTo>
                      <a:pt x="14" y="15"/>
                      <a:pt x="14" y="15"/>
                      <a:pt x="15" y="15"/>
                    </a:cubicBezTo>
                    <a:cubicBezTo>
                      <a:pt x="15" y="16"/>
                      <a:pt x="15" y="16"/>
                      <a:pt x="16" y="16"/>
                    </a:cubicBezTo>
                    <a:cubicBezTo>
                      <a:pt x="16" y="17"/>
                      <a:pt x="16" y="17"/>
                      <a:pt x="17" y="18"/>
                    </a:cubicBezTo>
                    <a:cubicBezTo>
                      <a:pt x="17" y="18"/>
                      <a:pt x="17" y="19"/>
                      <a:pt x="17" y="19"/>
                    </a:cubicBezTo>
                    <a:cubicBezTo>
                      <a:pt x="20" y="24"/>
                      <a:pt x="20" y="24"/>
                      <a:pt x="20" y="24"/>
                    </a:cubicBezTo>
                    <a:cubicBezTo>
                      <a:pt x="20" y="25"/>
                      <a:pt x="20" y="25"/>
                      <a:pt x="20" y="26"/>
                    </a:cubicBezTo>
                    <a:cubicBezTo>
                      <a:pt x="20" y="26"/>
                      <a:pt x="20" y="26"/>
                      <a:pt x="20" y="26"/>
                    </a:cubicBezTo>
                    <a:close/>
                    <a:moveTo>
                      <a:pt x="13" y="8"/>
                    </a:moveTo>
                    <a:cubicBezTo>
                      <a:pt x="13" y="7"/>
                      <a:pt x="13" y="7"/>
                      <a:pt x="13" y="6"/>
                    </a:cubicBezTo>
                    <a:cubicBezTo>
                      <a:pt x="12" y="5"/>
                      <a:pt x="12" y="5"/>
                      <a:pt x="11" y="5"/>
                    </a:cubicBezTo>
                    <a:cubicBezTo>
                      <a:pt x="10" y="5"/>
                      <a:pt x="10" y="5"/>
                      <a:pt x="10" y="5"/>
                    </a:cubicBezTo>
                    <a:cubicBezTo>
                      <a:pt x="9" y="5"/>
                      <a:pt x="9" y="5"/>
                      <a:pt x="8" y="5"/>
                    </a:cubicBezTo>
                    <a:cubicBezTo>
                      <a:pt x="6" y="5"/>
                      <a:pt x="6" y="5"/>
                      <a:pt x="6" y="5"/>
                    </a:cubicBezTo>
                    <a:cubicBezTo>
                      <a:pt x="6" y="12"/>
                      <a:pt x="6" y="12"/>
                      <a:pt x="6" y="12"/>
                    </a:cubicBezTo>
                    <a:cubicBezTo>
                      <a:pt x="9" y="12"/>
                      <a:pt x="9" y="12"/>
                      <a:pt x="9" y="12"/>
                    </a:cubicBezTo>
                    <a:cubicBezTo>
                      <a:pt x="9" y="12"/>
                      <a:pt x="10" y="12"/>
                      <a:pt x="11" y="12"/>
                    </a:cubicBezTo>
                    <a:cubicBezTo>
                      <a:pt x="11" y="12"/>
                      <a:pt x="12" y="11"/>
                      <a:pt x="12" y="11"/>
                    </a:cubicBezTo>
                    <a:cubicBezTo>
                      <a:pt x="12" y="11"/>
                      <a:pt x="13" y="10"/>
                      <a:pt x="13" y="10"/>
                    </a:cubicBezTo>
                    <a:cubicBezTo>
                      <a:pt x="13" y="9"/>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4" name="Freeform 9007">
                <a:extLst>
                  <a:ext uri="{FF2B5EF4-FFF2-40B4-BE49-F238E27FC236}">
                    <a16:creationId xmlns:a16="http://schemas.microsoft.com/office/drawing/2014/main" id="{C80C14D8-F7DC-4566-A38F-AE53C8204B4B}"/>
                  </a:ext>
                </a:extLst>
              </p:cNvPr>
              <p:cNvSpPr>
                <a:spLocks noEditPoints="1"/>
              </p:cNvSpPr>
              <p:nvPr/>
            </p:nvSpPr>
            <p:spPr bwMode="auto">
              <a:xfrm>
                <a:off x="-2116138" y="5059480"/>
                <a:ext cx="47625" cy="52388"/>
              </a:xfrm>
              <a:custGeom>
                <a:avLst/>
                <a:gdLst>
                  <a:gd name="T0" fmla="*/ 18 w 18"/>
                  <a:gd name="T1" fmla="*/ 10 h 20"/>
                  <a:gd name="T2" fmla="*/ 18 w 18"/>
                  <a:gd name="T3" fmla="*/ 11 h 20"/>
                  <a:gd name="T4" fmla="*/ 16 w 18"/>
                  <a:gd name="T5" fmla="*/ 11 h 20"/>
                  <a:gd name="T6" fmla="*/ 5 w 18"/>
                  <a:gd name="T7" fmla="*/ 11 h 20"/>
                  <a:gd name="T8" fmla="*/ 6 w 18"/>
                  <a:gd name="T9" fmla="*/ 13 h 20"/>
                  <a:gd name="T10" fmla="*/ 6 w 18"/>
                  <a:gd name="T11" fmla="*/ 15 h 20"/>
                  <a:gd name="T12" fmla="*/ 8 w 18"/>
                  <a:gd name="T13" fmla="*/ 16 h 20"/>
                  <a:gd name="T14" fmla="*/ 10 w 18"/>
                  <a:gd name="T15" fmla="*/ 16 h 20"/>
                  <a:gd name="T16" fmla="*/ 13 w 18"/>
                  <a:gd name="T17" fmla="*/ 16 h 20"/>
                  <a:gd name="T18" fmla="*/ 14 w 18"/>
                  <a:gd name="T19" fmla="*/ 16 h 20"/>
                  <a:gd name="T20" fmla="*/ 16 w 18"/>
                  <a:gd name="T21" fmla="*/ 15 h 20"/>
                  <a:gd name="T22" fmla="*/ 16 w 18"/>
                  <a:gd name="T23" fmla="*/ 15 h 20"/>
                  <a:gd name="T24" fmla="*/ 17 w 18"/>
                  <a:gd name="T25" fmla="*/ 15 h 20"/>
                  <a:gd name="T26" fmla="*/ 17 w 18"/>
                  <a:gd name="T27" fmla="*/ 16 h 20"/>
                  <a:gd name="T28" fmla="*/ 17 w 18"/>
                  <a:gd name="T29" fmla="*/ 16 h 20"/>
                  <a:gd name="T30" fmla="*/ 17 w 18"/>
                  <a:gd name="T31" fmla="*/ 17 h 20"/>
                  <a:gd name="T32" fmla="*/ 17 w 18"/>
                  <a:gd name="T33" fmla="*/ 18 h 20"/>
                  <a:gd name="T34" fmla="*/ 17 w 18"/>
                  <a:gd name="T35" fmla="*/ 18 h 20"/>
                  <a:gd name="T36" fmla="*/ 17 w 18"/>
                  <a:gd name="T37" fmla="*/ 19 h 20"/>
                  <a:gd name="T38" fmla="*/ 17 w 18"/>
                  <a:gd name="T39" fmla="*/ 19 h 20"/>
                  <a:gd name="T40" fmla="*/ 16 w 18"/>
                  <a:gd name="T41" fmla="*/ 19 h 20"/>
                  <a:gd name="T42" fmla="*/ 14 w 18"/>
                  <a:gd name="T43" fmla="*/ 20 h 20"/>
                  <a:gd name="T44" fmla="*/ 12 w 18"/>
                  <a:gd name="T45" fmla="*/ 20 h 20"/>
                  <a:gd name="T46" fmla="*/ 10 w 18"/>
                  <a:gd name="T47" fmla="*/ 20 h 20"/>
                  <a:gd name="T48" fmla="*/ 6 w 18"/>
                  <a:gd name="T49" fmla="*/ 20 h 20"/>
                  <a:gd name="T50" fmla="*/ 2 w 18"/>
                  <a:gd name="T51" fmla="*/ 18 h 20"/>
                  <a:gd name="T52" fmla="*/ 1 w 18"/>
                  <a:gd name="T53" fmla="*/ 15 h 20"/>
                  <a:gd name="T54" fmla="*/ 0 w 18"/>
                  <a:gd name="T55" fmla="*/ 10 h 20"/>
                  <a:gd name="T56" fmla="*/ 1 w 18"/>
                  <a:gd name="T57" fmla="*/ 6 h 20"/>
                  <a:gd name="T58" fmla="*/ 3 w 18"/>
                  <a:gd name="T59" fmla="*/ 3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8 w 18"/>
                  <a:gd name="T73" fmla="*/ 10 h 20"/>
                  <a:gd name="T74" fmla="*/ 13 w 18"/>
                  <a:gd name="T75" fmla="*/ 8 h 20"/>
                  <a:gd name="T76" fmla="*/ 12 w 18"/>
                  <a:gd name="T77" fmla="*/ 5 h 20"/>
                  <a:gd name="T78" fmla="*/ 9 w 18"/>
                  <a:gd name="T79" fmla="*/ 3 h 20"/>
                  <a:gd name="T80" fmla="*/ 8 w 18"/>
                  <a:gd name="T81" fmla="*/ 4 h 20"/>
                  <a:gd name="T82" fmla="*/ 6 w 18"/>
                  <a:gd name="T83" fmla="*/ 5 h 20"/>
                  <a:gd name="T84" fmla="*/ 6 w 18"/>
                  <a:gd name="T85" fmla="*/ 6 h 20"/>
                  <a:gd name="T86" fmla="*/ 5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10"/>
                    </a:moveTo>
                    <a:cubicBezTo>
                      <a:pt x="18" y="10"/>
                      <a:pt x="18" y="11"/>
                      <a:pt x="18" y="11"/>
                    </a:cubicBezTo>
                    <a:cubicBezTo>
                      <a:pt x="17" y="11"/>
                      <a:pt x="17" y="11"/>
                      <a:pt x="16" y="11"/>
                    </a:cubicBezTo>
                    <a:cubicBezTo>
                      <a:pt x="5" y="11"/>
                      <a:pt x="5" y="11"/>
                      <a:pt x="5" y="11"/>
                    </a:cubicBezTo>
                    <a:cubicBezTo>
                      <a:pt x="5" y="12"/>
                      <a:pt x="5" y="13"/>
                      <a:pt x="6" y="13"/>
                    </a:cubicBezTo>
                    <a:cubicBezTo>
                      <a:pt x="6" y="14"/>
                      <a:pt x="6" y="15"/>
                      <a:pt x="6" y="15"/>
                    </a:cubicBezTo>
                    <a:cubicBezTo>
                      <a:pt x="7" y="16"/>
                      <a:pt x="7" y="16"/>
                      <a:pt x="8" y="16"/>
                    </a:cubicBezTo>
                    <a:cubicBezTo>
                      <a:pt x="9" y="16"/>
                      <a:pt x="9" y="16"/>
                      <a:pt x="10" y="16"/>
                    </a:cubicBezTo>
                    <a:cubicBezTo>
                      <a:pt x="11" y="16"/>
                      <a:pt x="12" y="16"/>
                      <a:pt x="13" y="16"/>
                    </a:cubicBezTo>
                    <a:cubicBezTo>
                      <a:pt x="13" y="16"/>
                      <a:pt x="14" y="16"/>
                      <a:pt x="14" y="16"/>
                    </a:cubicBezTo>
                    <a:cubicBezTo>
                      <a:pt x="15" y="16"/>
                      <a:pt x="15" y="16"/>
                      <a:pt x="16" y="15"/>
                    </a:cubicBezTo>
                    <a:cubicBezTo>
                      <a:pt x="16" y="15"/>
                      <a:pt x="16" y="15"/>
                      <a:pt x="16" y="15"/>
                    </a:cubicBezTo>
                    <a:cubicBezTo>
                      <a:pt x="17" y="15"/>
                      <a:pt x="17" y="15"/>
                      <a:pt x="17" y="15"/>
                    </a:cubicBezTo>
                    <a:cubicBezTo>
                      <a:pt x="17" y="15"/>
                      <a:pt x="17" y="15"/>
                      <a:pt x="17" y="16"/>
                    </a:cubicBezTo>
                    <a:cubicBezTo>
                      <a:pt x="17" y="16"/>
                      <a:pt x="17" y="16"/>
                      <a:pt x="17" y="16"/>
                    </a:cubicBezTo>
                    <a:cubicBezTo>
                      <a:pt x="17" y="16"/>
                      <a:pt x="17" y="17"/>
                      <a:pt x="17" y="17"/>
                    </a:cubicBezTo>
                    <a:cubicBezTo>
                      <a:pt x="17" y="17"/>
                      <a:pt x="17" y="17"/>
                      <a:pt x="17" y="18"/>
                    </a:cubicBezTo>
                    <a:cubicBezTo>
                      <a:pt x="17" y="18"/>
                      <a:pt x="17" y="18"/>
                      <a:pt x="17" y="18"/>
                    </a:cubicBezTo>
                    <a:cubicBezTo>
                      <a:pt x="17" y="18"/>
                      <a:pt x="17" y="18"/>
                      <a:pt x="17" y="19"/>
                    </a:cubicBezTo>
                    <a:cubicBezTo>
                      <a:pt x="17" y="19"/>
                      <a:pt x="17" y="19"/>
                      <a:pt x="17" y="19"/>
                    </a:cubicBezTo>
                    <a:cubicBezTo>
                      <a:pt x="17" y="19"/>
                      <a:pt x="16" y="19"/>
                      <a:pt x="16" y="19"/>
                    </a:cubicBezTo>
                    <a:cubicBezTo>
                      <a:pt x="16" y="19"/>
                      <a:pt x="15" y="20"/>
                      <a:pt x="14" y="20"/>
                    </a:cubicBezTo>
                    <a:cubicBezTo>
                      <a:pt x="14" y="20"/>
                      <a:pt x="13" y="20"/>
                      <a:pt x="12" y="20"/>
                    </a:cubicBezTo>
                    <a:cubicBezTo>
                      <a:pt x="12" y="20"/>
                      <a:pt x="11" y="20"/>
                      <a:pt x="10" y="20"/>
                    </a:cubicBezTo>
                    <a:cubicBezTo>
                      <a:pt x="8" y="20"/>
                      <a:pt x="7" y="20"/>
                      <a:pt x="6" y="20"/>
                    </a:cubicBezTo>
                    <a:cubicBezTo>
                      <a:pt x="4" y="19"/>
                      <a:pt x="3" y="19"/>
                      <a:pt x="2" y="18"/>
                    </a:cubicBezTo>
                    <a:cubicBezTo>
                      <a:pt x="2" y="17"/>
                      <a:pt x="1" y="16"/>
                      <a:pt x="1" y="15"/>
                    </a:cubicBezTo>
                    <a:cubicBezTo>
                      <a:pt x="0" y="13"/>
                      <a:pt x="0" y="12"/>
                      <a:pt x="0" y="10"/>
                    </a:cubicBezTo>
                    <a:cubicBezTo>
                      <a:pt x="0" y="9"/>
                      <a:pt x="0" y="7"/>
                      <a:pt x="1" y="6"/>
                    </a:cubicBezTo>
                    <a:cubicBezTo>
                      <a:pt x="1" y="5"/>
                      <a:pt x="2" y="3"/>
                      <a:pt x="3" y="3"/>
                    </a:cubicBezTo>
                    <a:cubicBezTo>
                      <a:pt x="3" y="2"/>
                      <a:pt x="4" y="1"/>
                      <a:pt x="5" y="0"/>
                    </a:cubicBezTo>
                    <a:cubicBezTo>
                      <a:pt x="7" y="0"/>
                      <a:pt x="8" y="0"/>
                      <a:pt x="9" y="0"/>
                    </a:cubicBezTo>
                    <a:cubicBezTo>
                      <a:pt x="11" y="0"/>
                      <a:pt x="12" y="0"/>
                      <a:pt x="13" y="0"/>
                    </a:cubicBezTo>
                    <a:cubicBezTo>
                      <a:pt x="14" y="1"/>
                      <a:pt x="15" y="2"/>
                      <a:pt x="16" y="2"/>
                    </a:cubicBezTo>
                    <a:cubicBezTo>
                      <a:pt x="17" y="3"/>
                      <a:pt x="17" y="4"/>
                      <a:pt x="17" y="5"/>
                    </a:cubicBezTo>
                    <a:cubicBezTo>
                      <a:pt x="18" y="6"/>
                      <a:pt x="18" y="7"/>
                      <a:pt x="18" y="9"/>
                    </a:cubicBezTo>
                    <a:lnTo>
                      <a:pt x="18" y="10"/>
                    </a:lnTo>
                    <a:close/>
                    <a:moveTo>
                      <a:pt x="13" y="8"/>
                    </a:moveTo>
                    <a:cubicBezTo>
                      <a:pt x="13" y="7"/>
                      <a:pt x="13" y="5"/>
                      <a:pt x="12" y="5"/>
                    </a:cubicBezTo>
                    <a:cubicBezTo>
                      <a:pt x="11" y="4"/>
                      <a:pt x="11" y="3"/>
                      <a:pt x="9" y="3"/>
                    </a:cubicBezTo>
                    <a:cubicBezTo>
                      <a:pt x="9" y="3"/>
                      <a:pt x="8" y="4"/>
                      <a:pt x="8" y="4"/>
                    </a:cubicBezTo>
                    <a:cubicBezTo>
                      <a:pt x="7" y="4"/>
                      <a:pt x="7" y="4"/>
                      <a:pt x="6" y="5"/>
                    </a:cubicBezTo>
                    <a:cubicBezTo>
                      <a:pt x="6" y="5"/>
                      <a:pt x="6" y="6"/>
                      <a:pt x="6"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5" name="Freeform 9008">
                <a:extLst>
                  <a:ext uri="{FF2B5EF4-FFF2-40B4-BE49-F238E27FC236}">
                    <a16:creationId xmlns:a16="http://schemas.microsoft.com/office/drawing/2014/main" id="{98EBDE3F-C7BA-4349-8BB3-DB4748F04FF5}"/>
                  </a:ext>
                </a:extLst>
              </p:cNvPr>
              <p:cNvSpPr>
                <a:spLocks noEditPoints="1"/>
              </p:cNvSpPr>
              <p:nvPr/>
            </p:nvSpPr>
            <p:spPr bwMode="auto">
              <a:xfrm>
                <a:off x="-2060575" y="5035667"/>
                <a:ext cx="50800" cy="76200"/>
              </a:xfrm>
              <a:custGeom>
                <a:avLst/>
                <a:gdLst>
                  <a:gd name="T0" fmla="*/ 19 w 19"/>
                  <a:gd name="T1" fmla="*/ 28 h 29"/>
                  <a:gd name="T2" fmla="*/ 18 w 19"/>
                  <a:gd name="T3" fmla="*/ 29 h 29"/>
                  <a:gd name="T4" fmla="*/ 18 w 19"/>
                  <a:gd name="T5" fmla="*/ 29 h 29"/>
                  <a:gd name="T6" fmla="*/ 17 w 19"/>
                  <a:gd name="T7" fmla="*/ 29 h 29"/>
                  <a:gd name="T8" fmla="*/ 16 w 19"/>
                  <a:gd name="T9" fmla="*/ 29 h 29"/>
                  <a:gd name="T10" fmla="*/ 15 w 19"/>
                  <a:gd name="T11" fmla="*/ 29 h 29"/>
                  <a:gd name="T12" fmla="*/ 15 w 19"/>
                  <a:gd name="T13" fmla="*/ 29 h 29"/>
                  <a:gd name="T14" fmla="*/ 14 w 19"/>
                  <a:gd name="T15" fmla="*/ 29 h 29"/>
                  <a:gd name="T16" fmla="*/ 14 w 19"/>
                  <a:gd name="T17" fmla="*/ 28 h 29"/>
                  <a:gd name="T18" fmla="*/ 14 w 19"/>
                  <a:gd name="T19" fmla="*/ 26 h 29"/>
                  <a:gd name="T20" fmla="*/ 11 w 19"/>
                  <a:gd name="T21" fmla="*/ 29 h 29"/>
                  <a:gd name="T22" fmla="*/ 8 w 19"/>
                  <a:gd name="T23" fmla="*/ 29 h 29"/>
                  <a:gd name="T24" fmla="*/ 4 w 19"/>
                  <a:gd name="T25" fmla="*/ 29 h 29"/>
                  <a:gd name="T26" fmla="*/ 2 w 19"/>
                  <a:gd name="T27" fmla="*/ 26 h 29"/>
                  <a:gd name="T28" fmla="*/ 1 w 19"/>
                  <a:gd name="T29" fmla="*/ 23 h 29"/>
                  <a:gd name="T30" fmla="*/ 0 w 19"/>
                  <a:gd name="T31" fmla="*/ 19 h 29"/>
                  <a:gd name="T32" fmla="*/ 1 w 19"/>
                  <a:gd name="T33" fmla="*/ 15 h 29"/>
                  <a:gd name="T34" fmla="*/ 2 w 19"/>
                  <a:gd name="T35" fmla="*/ 12 h 29"/>
                  <a:gd name="T36" fmla="*/ 5 w 19"/>
                  <a:gd name="T37" fmla="*/ 10 h 29"/>
                  <a:gd name="T38" fmla="*/ 8 w 19"/>
                  <a:gd name="T39" fmla="*/ 9 h 29"/>
                  <a:gd name="T40" fmla="*/ 11 w 19"/>
                  <a:gd name="T41" fmla="*/ 9 h 29"/>
                  <a:gd name="T42" fmla="*/ 13 w 19"/>
                  <a:gd name="T43" fmla="*/ 11 h 29"/>
                  <a:gd name="T44" fmla="*/ 13 w 19"/>
                  <a:gd name="T45" fmla="*/ 1 h 29"/>
                  <a:gd name="T46" fmla="*/ 14 w 19"/>
                  <a:gd name="T47" fmla="*/ 1 h 29"/>
                  <a:gd name="T48" fmla="*/ 14 w 19"/>
                  <a:gd name="T49" fmla="*/ 1 h 29"/>
                  <a:gd name="T50" fmla="*/ 15 w 19"/>
                  <a:gd name="T51" fmla="*/ 1 h 29"/>
                  <a:gd name="T52" fmla="*/ 16 w 19"/>
                  <a:gd name="T53" fmla="*/ 0 h 29"/>
                  <a:gd name="T54" fmla="*/ 17 w 19"/>
                  <a:gd name="T55" fmla="*/ 1 h 29"/>
                  <a:gd name="T56" fmla="*/ 18 w 19"/>
                  <a:gd name="T57" fmla="*/ 1 h 29"/>
                  <a:gd name="T58" fmla="*/ 18 w 19"/>
                  <a:gd name="T59" fmla="*/ 1 h 29"/>
                  <a:gd name="T60" fmla="*/ 19 w 19"/>
                  <a:gd name="T61" fmla="*/ 1 h 29"/>
                  <a:gd name="T62" fmla="*/ 19 w 19"/>
                  <a:gd name="T63" fmla="*/ 28 h 29"/>
                  <a:gd name="T64" fmla="*/ 13 w 19"/>
                  <a:gd name="T65" fmla="*/ 16 h 29"/>
                  <a:gd name="T66" fmla="*/ 11 w 19"/>
                  <a:gd name="T67" fmla="*/ 14 h 29"/>
                  <a:gd name="T68" fmla="*/ 9 w 19"/>
                  <a:gd name="T69" fmla="*/ 13 h 29"/>
                  <a:gd name="T70" fmla="*/ 7 w 19"/>
                  <a:gd name="T71" fmla="*/ 14 h 29"/>
                  <a:gd name="T72" fmla="*/ 6 w 19"/>
                  <a:gd name="T73" fmla="*/ 15 h 29"/>
                  <a:gd name="T74" fmla="*/ 6 w 19"/>
                  <a:gd name="T75" fmla="*/ 17 h 29"/>
                  <a:gd name="T76" fmla="*/ 5 w 19"/>
                  <a:gd name="T77" fmla="*/ 19 h 29"/>
                  <a:gd name="T78" fmla="*/ 6 w 19"/>
                  <a:gd name="T79" fmla="*/ 21 h 29"/>
                  <a:gd name="T80" fmla="*/ 6 w 19"/>
                  <a:gd name="T81" fmla="*/ 23 h 29"/>
                  <a:gd name="T82" fmla="*/ 7 w 19"/>
                  <a:gd name="T83" fmla="*/ 24 h 29"/>
                  <a:gd name="T84" fmla="*/ 9 w 19"/>
                  <a:gd name="T85" fmla="*/ 25 h 29"/>
                  <a:gd name="T86" fmla="*/ 10 w 19"/>
                  <a:gd name="T87" fmla="*/ 25 h 29"/>
                  <a:gd name="T88" fmla="*/ 11 w 19"/>
                  <a:gd name="T89" fmla="*/ 24 h 29"/>
                  <a:gd name="T90" fmla="*/ 12 w 19"/>
                  <a:gd name="T91" fmla="*/ 23 h 29"/>
                  <a:gd name="T92" fmla="*/ 13 w 19"/>
                  <a:gd name="T93" fmla="*/ 22 h 29"/>
                  <a:gd name="T94" fmla="*/ 13 w 19"/>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9">
                    <a:moveTo>
                      <a:pt x="19" y="28"/>
                    </a:moveTo>
                    <a:cubicBezTo>
                      <a:pt x="19" y="28"/>
                      <a:pt x="18" y="28"/>
                      <a:pt x="18" y="29"/>
                    </a:cubicBezTo>
                    <a:cubicBezTo>
                      <a:pt x="18" y="29"/>
                      <a:pt x="18" y="29"/>
                      <a:pt x="18" y="29"/>
                    </a:cubicBezTo>
                    <a:cubicBezTo>
                      <a:pt x="18" y="29"/>
                      <a:pt x="18" y="29"/>
                      <a:pt x="17" y="29"/>
                    </a:cubicBezTo>
                    <a:cubicBezTo>
                      <a:pt x="17" y="29"/>
                      <a:pt x="17" y="29"/>
                      <a:pt x="16" y="29"/>
                    </a:cubicBezTo>
                    <a:cubicBezTo>
                      <a:pt x="16" y="29"/>
                      <a:pt x="16" y="29"/>
                      <a:pt x="15" y="29"/>
                    </a:cubicBezTo>
                    <a:cubicBezTo>
                      <a:pt x="15" y="29"/>
                      <a:pt x="15" y="29"/>
                      <a:pt x="15" y="29"/>
                    </a:cubicBezTo>
                    <a:cubicBezTo>
                      <a:pt x="14" y="29"/>
                      <a:pt x="14" y="29"/>
                      <a:pt x="14" y="29"/>
                    </a:cubicBezTo>
                    <a:cubicBezTo>
                      <a:pt x="14" y="28"/>
                      <a:pt x="14" y="28"/>
                      <a:pt x="14" y="28"/>
                    </a:cubicBezTo>
                    <a:cubicBezTo>
                      <a:pt x="14" y="26"/>
                      <a:pt x="14" y="26"/>
                      <a:pt x="14" y="26"/>
                    </a:cubicBezTo>
                    <a:cubicBezTo>
                      <a:pt x="13" y="27"/>
                      <a:pt x="12" y="28"/>
                      <a:pt x="11" y="29"/>
                    </a:cubicBezTo>
                    <a:cubicBezTo>
                      <a:pt x="10" y="29"/>
                      <a:pt x="9" y="29"/>
                      <a:pt x="8" y="29"/>
                    </a:cubicBezTo>
                    <a:cubicBezTo>
                      <a:pt x="6" y="29"/>
                      <a:pt x="5" y="29"/>
                      <a:pt x="4" y="29"/>
                    </a:cubicBezTo>
                    <a:cubicBezTo>
                      <a:pt x="3" y="28"/>
                      <a:pt x="3" y="27"/>
                      <a:pt x="2" y="26"/>
                    </a:cubicBezTo>
                    <a:cubicBezTo>
                      <a:pt x="1" y="25"/>
                      <a:pt x="1" y="24"/>
                      <a:pt x="1" y="23"/>
                    </a:cubicBezTo>
                    <a:cubicBezTo>
                      <a:pt x="0" y="22"/>
                      <a:pt x="0" y="21"/>
                      <a:pt x="0" y="19"/>
                    </a:cubicBezTo>
                    <a:cubicBezTo>
                      <a:pt x="0" y="18"/>
                      <a:pt x="0" y="16"/>
                      <a:pt x="1" y="15"/>
                    </a:cubicBezTo>
                    <a:cubicBezTo>
                      <a:pt x="1" y="14"/>
                      <a:pt x="2" y="13"/>
                      <a:pt x="2" y="12"/>
                    </a:cubicBezTo>
                    <a:cubicBezTo>
                      <a:pt x="3" y="11"/>
                      <a:pt x="4" y="10"/>
                      <a:pt x="5" y="10"/>
                    </a:cubicBezTo>
                    <a:cubicBezTo>
                      <a:pt x="6" y="9"/>
                      <a:pt x="7" y="9"/>
                      <a:pt x="8" y="9"/>
                    </a:cubicBezTo>
                    <a:cubicBezTo>
                      <a:pt x="9" y="9"/>
                      <a:pt x="10" y="9"/>
                      <a:pt x="11" y="9"/>
                    </a:cubicBezTo>
                    <a:cubicBezTo>
                      <a:pt x="12" y="10"/>
                      <a:pt x="13" y="10"/>
                      <a:pt x="13" y="11"/>
                    </a:cubicBezTo>
                    <a:cubicBezTo>
                      <a:pt x="13" y="1"/>
                      <a:pt x="13" y="1"/>
                      <a:pt x="13" y="1"/>
                    </a:cubicBezTo>
                    <a:cubicBezTo>
                      <a:pt x="13" y="1"/>
                      <a:pt x="13" y="1"/>
                      <a:pt x="14" y="1"/>
                    </a:cubicBezTo>
                    <a:cubicBezTo>
                      <a:pt x="14" y="1"/>
                      <a:pt x="14" y="1"/>
                      <a:pt x="14" y="1"/>
                    </a:cubicBezTo>
                    <a:cubicBezTo>
                      <a:pt x="14" y="1"/>
                      <a:pt x="14" y="1"/>
                      <a:pt x="15" y="1"/>
                    </a:cubicBezTo>
                    <a:cubicBezTo>
                      <a:pt x="15" y="0"/>
                      <a:pt x="15" y="0"/>
                      <a:pt x="16" y="0"/>
                    </a:cubicBezTo>
                    <a:cubicBezTo>
                      <a:pt x="16" y="0"/>
                      <a:pt x="17" y="0"/>
                      <a:pt x="17" y="1"/>
                    </a:cubicBezTo>
                    <a:cubicBezTo>
                      <a:pt x="18" y="1"/>
                      <a:pt x="18" y="1"/>
                      <a:pt x="18" y="1"/>
                    </a:cubicBezTo>
                    <a:cubicBezTo>
                      <a:pt x="18" y="1"/>
                      <a:pt x="18" y="1"/>
                      <a:pt x="18" y="1"/>
                    </a:cubicBezTo>
                    <a:cubicBezTo>
                      <a:pt x="18" y="1"/>
                      <a:pt x="19" y="1"/>
                      <a:pt x="19" y="1"/>
                    </a:cubicBezTo>
                    <a:lnTo>
                      <a:pt x="19" y="28"/>
                    </a:lnTo>
                    <a:close/>
                    <a:moveTo>
                      <a:pt x="13" y="16"/>
                    </a:moveTo>
                    <a:cubicBezTo>
                      <a:pt x="13" y="15"/>
                      <a:pt x="12" y="14"/>
                      <a:pt x="11" y="14"/>
                    </a:cubicBezTo>
                    <a:cubicBezTo>
                      <a:pt x="11" y="13"/>
                      <a:pt x="10" y="13"/>
                      <a:pt x="9" y="13"/>
                    </a:cubicBezTo>
                    <a:cubicBezTo>
                      <a:pt x="9" y="13"/>
                      <a:pt x="8" y="13"/>
                      <a:pt x="7" y="14"/>
                    </a:cubicBezTo>
                    <a:cubicBezTo>
                      <a:pt x="7" y="14"/>
                      <a:pt x="7" y="14"/>
                      <a:pt x="6" y="15"/>
                    </a:cubicBezTo>
                    <a:cubicBezTo>
                      <a:pt x="6" y="16"/>
                      <a:pt x="6" y="16"/>
                      <a:pt x="6" y="17"/>
                    </a:cubicBezTo>
                    <a:cubicBezTo>
                      <a:pt x="5" y="18"/>
                      <a:pt x="5" y="18"/>
                      <a:pt x="5" y="19"/>
                    </a:cubicBezTo>
                    <a:cubicBezTo>
                      <a:pt x="5" y="20"/>
                      <a:pt x="5" y="20"/>
                      <a:pt x="6" y="21"/>
                    </a:cubicBezTo>
                    <a:cubicBezTo>
                      <a:pt x="6" y="22"/>
                      <a:pt x="6" y="23"/>
                      <a:pt x="6" y="23"/>
                    </a:cubicBezTo>
                    <a:cubicBezTo>
                      <a:pt x="6" y="24"/>
                      <a:pt x="7" y="24"/>
                      <a:pt x="7" y="24"/>
                    </a:cubicBezTo>
                    <a:cubicBezTo>
                      <a:pt x="8" y="25"/>
                      <a:pt x="8" y="25"/>
                      <a:pt x="9" y="25"/>
                    </a:cubicBezTo>
                    <a:cubicBezTo>
                      <a:pt x="9" y="25"/>
                      <a:pt x="10" y="25"/>
                      <a:pt x="10" y="25"/>
                    </a:cubicBezTo>
                    <a:cubicBezTo>
                      <a:pt x="10" y="25"/>
                      <a:pt x="11" y="25"/>
                      <a:pt x="11" y="24"/>
                    </a:cubicBezTo>
                    <a:cubicBezTo>
                      <a:pt x="11" y="24"/>
                      <a:pt x="12" y="24"/>
                      <a:pt x="12" y="23"/>
                    </a:cubicBezTo>
                    <a:cubicBezTo>
                      <a:pt x="13" y="23"/>
                      <a:pt x="13" y="23"/>
                      <a:pt x="13" y="22"/>
                    </a:cubicBezTo>
                    <a:lnTo>
                      <a:pt x="1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6" name="Freeform 9009">
                <a:extLst>
                  <a:ext uri="{FF2B5EF4-FFF2-40B4-BE49-F238E27FC236}">
                    <a16:creationId xmlns:a16="http://schemas.microsoft.com/office/drawing/2014/main" id="{CD5B0F2B-3DC1-4A55-B6DB-C2EBFDF0B793}"/>
                  </a:ext>
                </a:extLst>
              </p:cNvPr>
              <p:cNvSpPr>
                <a:spLocks/>
              </p:cNvSpPr>
              <p:nvPr/>
            </p:nvSpPr>
            <p:spPr bwMode="auto">
              <a:xfrm>
                <a:off x="-2001838" y="5059480"/>
                <a:ext cx="80963" cy="52388"/>
              </a:xfrm>
              <a:custGeom>
                <a:avLst/>
                <a:gdLst>
                  <a:gd name="T0" fmla="*/ 30 w 30"/>
                  <a:gd name="T1" fmla="*/ 1 h 20"/>
                  <a:gd name="T2" fmla="*/ 30 w 30"/>
                  <a:gd name="T3" fmla="*/ 1 h 20"/>
                  <a:gd name="T4" fmla="*/ 29 w 30"/>
                  <a:gd name="T5" fmla="*/ 2 h 20"/>
                  <a:gd name="T6" fmla="*/ 24 w 30"/>
                  <a:gd name="T7" fmla="*/ 19 h 20"/>
                  <a:gd name="T8" fmla="*/ 24 w 30"/>
                  <a:gd name="T9" fmla="*/ 19 h 20"/>
                  <a:gd name="T10" fmla="*/ 24 w 30"/>
                  <a:gd name="T11" fmla="*/ 20 h 20"/>
                  <a:gd name="T12" fmla="*/ 23 w 30"/>
                  <a:gd name="T13" fmla="*/ 20 h 20"/>
                  <a:gd name="T14" fmla="*/ 21 w 30"/>
                  <a:gd name="T15" fmla="*/ 20 h 20"/>
                  <a:gd name="T16" fmla="*/ 19 w 30"/>
                  <a:gd name="T17" fmla="*/ 20 h 20"/>
                  <a:gd name="T18" fmla="*/ 18 w 30"/>
                  <a:gd name="T19" fmla="*/ 20 h 20"/>
                  <a:gd name="T20" fmla="*/ 18 w 30"/>
                  <a:gd name="T21" fmla="*/ 19 h 20"/>
                  <a:gd name="T22" fmla="*/ 18 w 30"/>
                  <a:gd name="T23" fmla="*/ 19 h 20"/>
                  <a:gd name="T24" fmla="*/ 15 w 30"/>
                  <a:gd name="T25" fmla="*/ 8 h 20"/>
                  <a:gd name="T26" fmla="*/ 15 w 30"/>
                  <a:gd name="T27" fmla="*/ 8 h 20"/>
                  <a:gd name="T28" fmla="*/ 15 w 30"/>
                  <a:gd name="T29" fmla="*/ 8 h 20"/>
                  <a:gd name="T30" fmla="*/ 12 w 30"/>
                  <a:gd name="T31" fmla="*/ 19 h 20"/>
                  <a:gd name="T32" fmla="*/ 12 w 30"/>
                  <a:gd name="T33" fmla="*/ 19 h 20"/>
                  <a:gd name="T34" fmla="*/ 11 w 30"/>
                  <a:gd name="T35" fmla="*/ 20 h 20"/>
                  <a:gd name="T36" fmla="*/ 10 w 30"/>
                  <a:gd name="T37" fmla="*/ 20 h 20"/>
                  <a:gd name="T38" fmla="*/ 8 w 30"/>
                  <a:gd name="T39" fmla="*/ 20 h 20"/>
                  <a:gd name="T40" fmla="*/ 7 w 30"/>
                  <a:gd name="T41" fmla="*/ 20 h 20"/>
                  <a:gd name="T42" fmla="*/ 6 w 30"/>
                  <a:gd name="T43" fmla="*/ 20 h 20"/>
                  <a:gd name="T44" fmla="*/ 5 w 30"/>
                  <a:gd name="T45" fmla="*/ 19 h 20"/>
                  <a:gd name="T46" fmla="*/ 5 w 30"/>
                  <a:gd name="T47" fmla="*/ 19 h 20"/>
                  <a:gd name="T48" fmla="*/ 0 w 30"/>
                  <a:gd name="T49" fmla="*/ 2 h 20"/>
                  <a:gd name="T50" fmla="*/ 0 w 30"/>
                  <a:gd name="T51" fmla="*/ 1 h 20"/>
                  <a:gd name="T52" fmla="*/ 0 w 30"/>
                  <a:gd name="T53" fmla="*/ 1 h 20"/>
                  <a:gd name="T54" fmla="*/ 0 w 30"/>
                  <a:gd name="T55" fmla="*/ 1 h 20"/>
                  <a:gd name="T56" fmla="*/ 0 w 30"/>
                  <a:gd name="T57" fmla="*/ 0 h 20"/>
                  <a:gd name="T58" fmla="*/ 1 w 30"/>
                  <a:gd name="T59" fmla="*/ 0 h 20"/>
                  <a:gd name="T60" fmla="*/ 2 w 30"/>
                  <a:gd name="T61" fmla="*/ 0 h 20"/>
                  <a:gd name="T62" fmla="*/ 4 w 30"/>
                  <a:gd name="T63" fmla="*/ 0 h 20"/>
                  <a:gd name="T64" fmla="*/ 5 w 30"/>
                  <a:gd name="T65" fmla="*/ 0 h 20"/>
                  <a:gd name="T66" fmla="*/ 5 w 30"/>
                  <a:gd name="T67" fmla="*/ 1 h 20"/>
                  <a:gd name="T68" fmla="*/ 5 w 30"/>
                  <a:gd name="T69" fmla="*/ 1 h 20"/>
                  <a:gd name="T70" fmla="*/ 9 w 30"/>
                  <a:gd name="T71" fmla="*/ 14 h 20"/>
                  <a:gd name="T72" fmla="*/ 9 w 30"/>
                  <a:gd name="T73" fmla="*/ 15 h 20"/>
                  <a:gd name="T74" fmla="*/ 9 w 30"/>
                  <a:gd name="T75" fmla="*/ 14 h 20"/>
                  <a:gd name="T76" fmla="*/ 12 w 30"/>
                  <a:gd name="T77" fmla="*/ 1 h 20"/>
                  <a:gd name="T78" fmla="*/ 12 w 30"/>
                  <a:gd name="T79" fmla="*/ 1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1 h 20"/>
                  <a:gd name="T92" fmla="*/ 17 w 30"/>
                  <a:gd name="T93" fmla="*/ 1 h 20"/>
                  <a:gd name="T94" fmla="*/ 21 w 30"/>
                  <a:gd name="T95" fmla="*/ 14 h 20"/>
                  <a:gd name="T96" fmla="*/ 21 w 30"/>
                  <a:gd name="T97" fmla="*/ 15 h 20"/>
                  <a:gd name="T98" fmla="*/ 21 w 30"/>
                  <a:gd name="T99" fmla="*/ 14 h 20"/>
                  <a:gd name="T100" fmla="*/ 25 w 30"/>
                  <a:gd name="T101" fmla="*/ 1 h 20"/>
                  <a:gd name="T102" fmla="*/ 25 w 30"/>
                  <a:gd name="T103" fmla="*/ 1 h 20"/>
                  <a:gd name="T104" fmla="*/ 25 w 30"/>
                  <a:gd name="T105" fmla="*/ 0 h 20"/>
                  <a:gd name="T106" fmla="*/ 26 w 30"/>
                  <a:gd name="T107" fmla="*/ 0 h 20"/>
                  <a:gd name="T108" fmla="*/ 27 w 30"/>
                  <a:gd name="T109" fmla="*/ 0 h 20"/>
                  <a:gd name="T110" fmla="*/ 28 w 30"/>
                  <a:gd name="T111" fmla="*/ 0 h 20"/>
                  <a:gd name="T112" fmla="*/ 29 w 30"/>
                  <a:gd name="T113" fmla="*/ 0 h 20"/>
                  <a:gd name="T114" fmla="*/ 30 w 30"/>
                  <a:gd name="T115" fmla="*/ 1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1"/>
                    </a:cubicBezTo>
                    <a:cubicBezTo>
                      <a:pt x="30" y="2"/>
                      <a:pt x="29" y="2"/>
                      <a:pt x="29" y="2"/>
                    </a:cubicBezTo>
                    <a:cubicBezTo>
                      <a:pt x="24" y="19"/>
                      <a:pt x="24" y="19"/>
                      <a:pt x="24" y="19"/>
                    </a:cubicBezTo>
                    <a:cubicBezTo>
                      <a:pt x="24" y="19"/>
                      <a:pt x="24" y="19"/>
                      <a:pt x="24" y="19"/>
                    </a:cubicBezTo>
                    <a:cubicBezTo>
                      <a:pt x="24" y="20"/>
                      <a:pt x="24" y="20"/>
                      <a:pt x="24" y="20"/>
                    </a:cubicBezTo>
                    <a:cubicBezTo>
                      <a:pt x="23" y="20"/>
                      <a:pt x="23" y="20"/>
                      <a:pt x="23" y="20"/>
                    </a:cubicBezTo>
                    <a:cubicBezTo>
                      <a:pt x="22" y="20"/>
                      <a:pt x="22" y="20"/>
                      <a:pt x="21" y="20"/>
                    </a:cubicBezTo>
                    <a:cubicBezTo>
                      <a:pt x="20" y="20"/>
                      <a:pt x="20" y="20"/>
                      <a:pt x="19" y="20"/>
                    </a:cubicBezTo>
                    <a:cubicBezTo>
                      <a:pt x="19" y="20"/>
                      <a:pt x="19" y="20"/>
                      <a:pt x="18" y="20"/>
                    </a:cubicBezTo>
                    <a:cubicBezTo>
                      <a:pt x="18" y="20"/>
                      <a:pt x="18" y="20"/>
                      <a:pt x="18" y="19"/>
                    </a:cubicBezTo>
                    <a:cubicBezTo>
                      <a:pt x="18" y="19"/>
                      <a:pt x="18" y="19"/>
                      <a:pt x="18" y="19"/>
                    </a:cubicBezTo>
                    <a:cubicBezTo>
                      <a:pt x="15" y="8"/>
                      <a:pt x="15" y="8"/>
                      <a:pt x="15" y="8"/>
                    </a:cubicBezTo>
                    <a:cubicBezTo>
                      <a:pt x="15" y="8"/>
                      <a:pt x="15" y="8"/>
                      <a:pt x="15" y="8"/>
                    </a:cubicBezTo>
                    <a:cubicBezTo>
                      <a:pt x="15" y="8"/>
                      <a:pt x="15" y="8"/>
                      <a:pt x="15" y="8"/>
                    </a:cubicBezTo>
                    <a:cubicBezTo>
                      <a:pt x="12" y="19"/>
                      <a:pt x="12" y="19"/>
                      <a:pt x="12" y="19"/>
                    </a:cubicBezTo>
                    <a:cubicBezTo>
                      <a:pt x="12" y="19"/>
                      <a:pt x="12" y="19"/>
                      <a:pt x="12" y="19"/>
                    </a:cubicBezTo>
                    <a:cubicBezTo>
                      <a:pt x="11" y="20"/>
                      <a:pt x="11" y="20"/>
                      <a:pt x="11" y="20"/>
                    </a:cubicBezTo>
                    <a:cubicBezTo>
                      <a:pt x="11" y="20"/>
                      <a:pt x="10" y="20"/>
                      <a:pt x="10" y="20"/>
                    </a:cubicBezTo>
                    <a:cubicBezTo>
                      <a:pt x="10" y="20"/>
                      <a:pt x="9" y="20"/>
                      <a:pt x="8" y="20"/>
                    </a:cubicBezTo>
                    <a:cubicBezTo>
                      <a:pt x="8" y="20"/>
                      <a:pt x="7" y="20"/>
                      <a:pt x="7" y="20"/>
                    </a:cubicBezTo>
                    <a:cubicBezTo>
                      <a:pt x="6" y="20"/>
                      <a:pt x="6" y="20"/>
                      <a:pt x="6" y="20"/>
                    </a:cubicBezTo>
                    <a:cubicBezTo>
                      <a:pt x="5" y="20"/>
                      <a:pt x="5" y="20"/>
                      <a:pt x="5" y="19"/>
                    </a:cubicBezTo>
                    <a:cubicBezTo>
                      <a:pt x="5" y="19"/>
                      <a:pt x="5" y="19"/>
                      <a:pt x="5" y="19"/>
                    </a:cubicBezTo>
                    <a:cubicBezTo>
                      <a:pt x="0" y="2"/>
                      <a:pt x="0" y="2"/>
                      <a:pt x="0" y="2"/>
                    </a:cubicBezTo>
                    <a:cubicBezTo>
                      <a:pt x="0" y="2"/>
                      <a:pt x="0" y="2"/>
                      <a:pt x="0" y="1"/>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4" y="0"/>
                    </a:cubicBezTo>
                    <a:cubicBezTo>
                      <a:pt x="4" y="0"/>
                      <a:pt x="4" y="0"/>
                      <a:pt x="5" y="0"/>
                    </a:cubicBezTo>
                    <a:cubicBezTo>
                      <a:pt x="5" y="0"/>
                      <a:pt x="5" y="0"/>
                      <a:pt x="5" y="1"/>
                    </a:cubicBezTo>
                    <a:cubicBezTo>
                      <a:pt x="5" y="1"/>
                      <a:pt x="5" y="1"/>
                      <a:pt x="5" y="1"/>
                    </a:cubicBezTo>
                    <a:cubicBezTo>
                      <a:pt x="9" y="14"/>
                      <a:pt x="9" y="14"/>
                      <a:pt x="9" y="14"/>
                    </a:cubicBezTo>
                    <a:cubicBezTo>
                      <a:pt x="9" y="15"/>
                      <a:pt x="9" y="15"/>
                      <a:pt x="9" y="15"/>
                    </a:cubicBezTo>
                    <a:cubicBezTo>
                      <a:pt x="9" y="14"/>
                      <a:pt x="9" y="14"/>
                      <a:pt x="9" y="14"/>
                    </a:cubicBezTo>
                    <a:cubicBezTo>
                      <a:pt x="12" y="1"/>
                      <a:pt x="12" y="1"/>
                      <a:pt x="12" y="1"/>
                    </a:cubicBezTo>
                    <a:cubicBezTo>
                      <a:pt x="12" y="1"/>
                      <a:pt x="12" y="1"/>
                      <a:pt x="12" y="1"/>
                    </a:cubicBezTo>
                    <a:cubicBezTo>
                      <a:pt x="12" y="0"/>
                      <a:pt x="13" y="0"/>
                      <a:pt x="13" y="0"/>
                    </a:cubicBezTo>
                    <a:cubicBezTo>
                      <a:pt x="13" y="0"/>
                      <a:pt x="13" y="0"/>
                      <a:pt x="14" y="0"/>
                    </a:cubicBezTo>
                    <a:cubicBezTo>
                      <a:pt x="14" y="0"/>
                      <a:pt x="14" y="0"/>
                      <a:pt x="15" y="0"/>
                    </a:cubicBezTo>
                    <a:cubicBezTo>
                      <a:pt x="15" y="0"/>
                      <a:pt x="16" y="0"/>
                      <a:pt x="16" y="0"/>
                    </a:cubicBezTo>
                    <a:cubicBezTo>
                      <a:pt x="16" y="0"/>
                      <a:pt x="17" y="0"/>
                      <a:pt x="17" y="0"/>
                    </a:cubicBezTo>
                    <a:cubicBezTo>
                      <a:pt x="17" y="0"/>
                      <a:pt x="17" y="0"/>
                      <a:pt x="17" y="1"/>
                    </a:cubicBezTo>
                    <a:cubicBezTo>
                      <a:pt x="17" y="1"/>
                      <a:pt x="17" y="1"/>
                      <a:pt x="17" y="1"/>
                    </a:cubicBezTo>
                    <a:cubicBezTo>
                      <a:pt x="21" y="14"/>
                      <a:pt x="21" y="14"/>
                      <a:pt x="21" y="14"/>
                    </a:cubicBezTo>
                    <a:cubicBezTo>
                      <a:pt x="21" y="15"/>
                      <a:pt x="21" y="15"/>
                      <a:pt x="21" y="15"/>
                    </a:cubicBezTo>
                    <a:cubicBezTo>
                      <a:pt x="21" y="14"/>
                      <a:pt x="21" y="14"/>
                      <a:pt x="21" y="14"/>
                    </a:cubicBezTo>
                    <a:cubicBezTo>
                      <a:pt x="25" y="1"/>
                      <a:pt x="25" y="1"/>
                      <a:pt x="25" y="1"/>
                    </a:cubicBezTo>
                    <a:cubicBezTo>
                      <a:pt x="25" y="1"/>
                      <a:pt x="25" y="1"/>
                      <a:pt x="25" y="1"/>
                    </a:cubicBezTo>
                    <a:cubicBezTo>
                      <a:pt x="25" y="0"/>
                      <a:pt x="25" y="0"/>
                      <a:pt x="25" y="0"/>
                    </a:cubicBezTo>
                    <a:cubicBezTo>
                      <a:pt x="25" y="0"/>
                      <a:pt x="26" y="0"/>
                      <a:pt x="26" y="0"/>
                    </a:cubicBezTo>
                    <a:cubicBezTo>
                      <a:pt x="26" y="0"/>
                      <a:pt x="27" y="0"/>
                      <a:pt x="27" y="0"/>
                    </a:cubicBezTo>
                    <a:cubicBezTo>
                      <a:pt x="28" y="0"/>
                      <a:pt x="28" y="0"/>
                      <a:pt x="28" y="0"/>
                    </a:cubicBezTo>
                    <a:cubicBezTo>
                      <a:pt x="29" y="0"/>
                      <a:pt x="29" y="0"/>
                      <a:pt x="29" y="0"/>
                    </a:cubicBezTo>
                    <a:cubicBezTo>
                      <a:pt x="29" y="0"/>
                      <a:pt x="29" y="0"/>
                      <a:pt x="30" y="1"/>
                    </a:cubicBezTo>
                    <a:cubicBezTo>
                      <a:pt x="30" y="1"/>
                      <a:pt x="30" y="1"/>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7" name="Freeform 9010">
                <a:extLst>
                  <a:ext uri="{FF2B5EF4-FFF2-40B4-BE49-F238E27FC236}">
                    <a16:creationId xmlns:a16="http://schemas.microsoft.com/office/drawing/2014/main" id="{B07828CC-8DA8-43FD-8A0E-28DB1FDFA50F}"/>
                  </a:ext>
                </a:extLst>
              </p:cNvPr>
              <p:cNvSpPr>
                <a:spLocks noEditPoints="1"/>
              </p:cNvSpPr>
              <p:nvPr/>
            </p:nvSpPr>
            <p:spPr bwMode="auto">
              <a:xfrm>
                <a:off x="-1919288" y="5059480"/>
                <a:ext cx="53975" cy="52388"/>
              </a:xfrm>
              <a:custGeom>
                <a:avLst/>
                <a:gdLst>
                  <a:gd name="T0" fmla="*/ 20 w 20"/>
                  <a:gd name="T1" fmla="*/ 10 h 20"/>
                  <a:gd name="T2" fmla="*/ 19 w 20"/>
                  <a:gd name="T3" fmla="*/ 14 h 20"/>
                  <a:gd name="T4" fmla="*/ 18 w 20"/>
                  <a:gd name="T5" fmla="*/ 17 h 20"/>
                  <a:gd name="T6" fmla="*/ 14 w 20"/>
                  <a:gd name="T7" fmla="*/ 20 h 20"/>
                  <a:gd name="T8" fmla="*/ 10 w 20"/>
                  <a:gd name="T9" fmla="*/ 20 h 20"/>
                  <a:gd name="T10" fmla="*/ 6 w 20"/>
                  <a:gd name="T11" fmla="*/ 20 h 20"/>
                  <a:gd name="T12" fmla="*/ 3 w 20"/>
                  <a:gd name="T13" fmla="*/ 18 h 20"/>
                  <a:gd name="T14" fmla="*/ 1 w 20"/>
                  <a:gd name="T15" fmla="*/ 15 h 20"/>
                  <a:gd name="T16" fmla="*/ 0 w 20"/>
                  <a:gd name="T17" fmla="*/ 10 h 20"/>
                  <a:gd name="T18" fmla="*/ 1 w 20"/>
                  <a:gd name="T19" fmla="*/ 6 h 20"/>
                  <a:gd name="T20" fmla="*/ 3 w 20"/>
                  <a:gd name="T21" fmla="*/ 3 h 20"/>
                  <a:gd name="T22" fmla="*/ 6 w 20"/>
                  <a:gd name="T23" fmla="*/ 1 h 20"/>
                  <a:gd name="T24" fmla="*/ 10 w 20"/>
                  <a:gd name="T25" fmla="*/ 0 h 20"/>
                  <a:gd name="T26" fmla="*/ 15 w 20"/>
                  <a:gd name="T27" fmla="*/ 0 h 20"/>
                  <a:gd name="T28" fmla="*/ 18 w 20"/>
                  <a:gd name="T29" fmla="*/ 2 h 20"/>
                  <a:gd name="T30" fmla="*/ 19 w 20"/>
                  <a:gd name="T31" fmla="*/ 6 h 20"/>
                  <a:gd name="T32" fmla="*/ 20 w 20"/>
                  <a:gd name="T33" fmla="*/ 10 h 20"/>
                  <a:gd name="T34" fmla="*/ 15 w 20"/>
                  <a:gd name="T35" fmla="*/ 10 h 20"/>
                  <a:gd name="T36" fmla="*/ 15 w 20"/>
                  <a:gd name="T37" fmla="*/ 8 h 20"/>
                  <a:gd name="T38" fmla="*/ 14 w 20"/>
                  <a:gd name="T39" fmla="*/ 6 h 20"/>
                  <a:gd name="T40" fmla="*/ 12 w 20"/>
                  <a:gd name="T41" fmla="*/ 4 h 20"/>
                  <a:gd name="T42" fmla="*/ 10 w 20"/>
                  <a:gd name="T43" fmla="*/ 4 h 20"/>
                  <a:gd name="T44" fmla="*/ 8 w 20"/>
                  <a:gd name="T45" fmla="*/ 4 h 20"/>
                  <a:gd name="T46" fmla="*/ 7 w 20"/>
                  <a:gd name="T47" fmla="*/ 5 h 20"/>
                  <a:gd name="T48" fmla="*/ 6 w 20"/>
                  <a:gd name="T49" fmla="*/ 7 h 20"/>
                  <a:gd name="T50" fmla="*/ 6 w 20"/>
                  <a:gd name="T51" fmla="*/ 10 h 20"/>
                  <a:gd name="T52" fmla="*/ 6 w 20"/>
                  <a:gd name="T53" fmla="*/ 13 h 20"/>
                  <a:gd name="T54" fmla="*/ 7 w 20"/>
                  <a:gd name="T55" fmla="*/ 14 h 20"/>
                  <a:gd name="T56" fmla="*/ 8 w 20"/>
                  <a:gd name="T57" fmla="*/ 16 h 20"/>
                  <a:gd name="T58" fmla="*/ 10 w 20"/>
                  <a:gd name="T59" fmla="*/ 16 h 20"/>
                  <a:gd name="T60" fmla="*/ 12 w 20"/>
                  <a:gd name="T61" fmla="*/ 16 h 20"/>
                  <a:gd name="T62" fmla="*/ 14 w 20"/>
                  <a:gd name="T63" fmla="*/ 15 h 20"/>
                  <a:gd name="T64" fmla="*/ 14 w 20"/>
                  <a:gd name="T65" fmla="*/ 13 h 20"/>
                  <a:gd name="T66" fmla="*/ 15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20" y="13"/>
                      <a:pt x="19" y="14"/>
                    </a:cubicBezTo>
                    <a:cubicBezTo>
                      <a:pt x="19" y="15"/>
                      <a:pt x="18" y="17"/>
                      <a:pt x="18" y="17"/>
                    </a:cubicBezTo>
                    <a:cubicBezTo>
                      <a:pt x="17" y="18"/>
                      <a:pt x="16" y="19"/>
                      <a:pt x="14" y="20"/>
                    </a:cubicBezTo>
                    <a:cubicBezTo>
                      <a:pt x="13" y="20"/>
                      <a:pt x="12" y="20"/>
                      <a:pt x="10" y="20"/>
                    </a:cubicBezTo>
                    <a:cubicBezTo>
                      <a:pt x="8" y="20"/>
                      <a:pt x="7" y="20"/>
                      <a:pt x="6" y="20"/>
                    </a:cubicBezTo>
                    <a:cubicBezTo>
                      <a:pt x="5" y="19"/>
                      <a:pt x="4" y="19"/>
                      <a:pt x="3" y="18"/>
                    </a:cubicBezTo>
                    <a:cubicBezTo>
                      <a:pt x="2" y="17"/>
                      <a:pt x="1" y="16"/>
                      <a:pt x="1" y="15"/>
                    </a:cubicBezTo>
                    <a:cubicBezTo>
                      <a:pt x="1" y="13"/>
                      <a:pt x="0" y="12"/>
                      <a:pt x="0" y="10"/>
                    </a:cubicBezTo>
                    <a:cubicBezTo>
                      <a:pt x="0" y="9"/>
                      <a:pt x="1" y="7"/>
                      <a:pt x="1" y="6"/>
                    </a:cubicBezTo>
                    <a:cubicBezTo>
                      <a:pt x="1" y="5"/>
                      <a:pt x="2" y="4"/>
                      <a:pt x="3" y="3"/>
                    </a:cubicBezTo>
                    <a:cubicBezTo>
                      <a:pt x="4" y="2"/>
                      <a:pt x="5" y="1"/>
                      <a:pt x="6" y="1"/>
                    </a:cubicBezTo>
                    <a:cubicBezTo>
                      <a:pt x="7" y="0"/>
                      <a:pt x="9" y="0"/>
                      <a:pt x="10" y="0"/>
                    </a:cubicBezTo>
                    <a:cubicBezTo>
                      <a:pt x="12" y="0"/>
                      <a:pt x="14" y="0"/>
                      <a:pt x="15" y="0"/>
                    </a:cubicBezTo>
                    <a:cubicBezTo>
                      <a:pt x="16" y="1"/>
                      <a:pt x="17" y="2"/>
                      <a:pt x="18" y="2"/>
                    </a:cubicBezTo>
                    <a:cubicBezTo>
                      <a:pt x="18" y="3"/>
                      <a:pt x="19" y="4"/>
                      <a:pt x="19" y="6"/>
                    </a:cubicBezTo>
                    <a:cubicBezTo>
                      <a:pt x="20" y="7"/>
                      <a:pt x="20" y="8"/>
                      <a:pt x="20" y="10"/>
                    </a:cubicBezTo>
                    <a:close/>
                    <a:moveTo>
                      <a:pt x="15" y="10"/>
                    </a:moveTo>
                    <a:cubicBezTo>
                      <a:pt x="15" y="9"/>
                      <a:pt x="15" y="8"/>
                      <a:pt x="15" y="8"/>
                    </a:cubicBezTo>
                    <a:cubicBezTo>
                      <a:pt x="14" y="7"/>
                      <a:pt x="14" y="6"/>
                      <a:pt x="14" y="6"/>
                    </a:cubicBezTo>
                    <a:cubicBezTo>
                      <a:pt x="13" y="5"/>
                      <a:pt x="13" y="5"/>
                      <a:pt x="12" y="4"/>
                    </a:cubicBezTo>
                    <a:cubicBezTo>
                      <a:pt x="12" y="4"/>
                      <a:pt x="11" y="4"/>
                      <a:pt x="10" y="4"/>
                    </a:cubicBezTo>
                    <a:cubicBezTo>
                      <a:pt x="10" y="4"/>
                      <a:pt x="9" y="4"/>
                      <a:pt x="8" y="4"/>
                    </a:cubicBezTo>
                    <a:cubicBezTo>
                      <a:pt x="8" y="5"/>
                      <a:pt x="7" y="5"/>
                      <a:pt x="7" y="5"/>
                    </a:cubicBezTo>
                    <a:cubicBezTo>
                      <a:pt x="6" y="6"/>
                      <a:pt x="6" y="7"/>
                      <a:pt x="6" y="7"/>
                    </a:cubicBezTo>
                    <a:cubicBezTo>
                      <a:pt x="6" y="8"/>
                      <a:pt x="6" y="9"/>
                      <a:pt x="6" y="10"/>
                    </a:cubicBezTo>
                    <a:cubicBezTo>
                      <a:pt x="6" y="11"/>
                      <a:pt x="6" y="12"/>
                      <a:pt x="6" y="13"/>
                    </a:cubicBezTo>
                    <a:cubicBezTo>
                      <a:pt x="6" y="13"/>
                      <a:pt x="6" y="14"/>
                      <a:pt x="7" y="14"/>
                    </a:cubicBezTo>
                    <a:cubicBezTo>
                      <a:pt x="7" y="15"/>
                      <a:pt x="7" y="15"/>
                      <a:pt x="8" y="16"/>
                    </a:cubicBezTo>
                    <a:cubicBezTo>
                      <a:pt x="9" y="16"/>
                      <a:pt x="9" y="16"/>
                      <a:pt x="10" y="16"/>
                    </a:cubicBezTo>
                    <a:cubicBezTo>
                      <a:pt x="11" y="16"/>
                      <a:pt x="12" y="16"/>
                      <a:pt x="12" y="16"/>
                    </a:cubicBezTo>
                    <a:cubicBezTo>
                      <a:pt x="13" y="16"/>
                      <a:pt x="13" y="15"/>
                      <a:pt x="14" y="15"/>
                    </a:cubicBezTo>
                    <a:cubicBezTo>
                      <a:pt x="14" y="14"/>
                      <a:pt x="14" y="13"/>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8" name="Freeform 9011">
                <a:extLst>
                  <a:ext uri="{FF2B5EF4-FFF2-40B4-BE49-F238E27FC236}">
                    <a16:creationId xmlns:a16="http://schemas.microsoft.com/office/drawing/2014/main" id="{DA488EB4-A97D-45E2-B3E1-D790D4DC43F2}"/>
                  </a:ext>
                </a:extLst>
              </p:cNvPr>
              <p:cNvSpPr>
                <a:spLocks noEditPoints="1"/>
              </p:cNvSpPr>
              <p:nvPr/>
            </p:nvSpPr>
            <p:spPr bwMode="auto">
              <a:xfrm>
                <a:off x="-1857375" y="5059480"/>
                <a:ext cx="53975" cy="52388"/>
              </a:xfrm>
              <a:custGeom>
                <a:avLst/>
                <a:gdLst>
                  <a:gd name="T0" fmla="*/ 20 w 20"/>
                  <a:gd name="T1" fmla="*/ 10 h 20"/>
                  <a:gd name="T2" fmla="*/ 19 w 20"/>
                  <a:gd name="T3" fmla="*/ 14 h 20"/>
                  <a:gd name="T4" fmla="*/ 17 w 20"/>
                  <a:gd name="T5" fmla="*/ 17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2 w 20"/>
                  <a:gd name="T21" fmla="*/ 3 h 20"/>
                  <a:gd name="T22" fmla="*/ 6 w 20"/>
                  <a:gd name="T23" fmla="*/ 1 h 20"/>
                  <a:gd name="T24" fmla="*/ 10 w 20"/>
                  <a:gd name="T25" fmla="*/ 0 h 20"/>
                  <a:gd name="T26" fmla="*/ 14 w 20"/>
                  <a:gd name="T27" fmla="*/ 0 h 20"/>
                  <a:gd name="T28" fmla="*/ 17 w 20"/>
                  <a:gd name="T29" fmla="*/ 2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6 w 20"/>
                  <a:gd name="T47" fmla="*/ 5 h 20"/>
                  <a:gd name="T48" fmla="*/ 6 w 20"/>
                  <a:gd name="T49" fmla="*/ 7 h 20"/>
                  <a:gd name="T50" fmla="*/ 5 w 20"/>
                  <a:gd name="T51" fmla="*/ 10 h 20"/>
                  <a:gd name="T52" fmla="*/ 6 w 20"/>
                  <a:gd name="T53" fmla="*/ 13 h 20"/>
                  <a:gd name="T54" fmla="*/ 6 w 20"/>
                  <a:gd name="T55" fmla="*/ 14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1"/>
                      <a:pt x="19" y="13"/>
                      <a:pt x="19" y="14"/>
                    </a:cubicBezTo>
                    <a:cubicBezTo>
                      <a:pt x="19" y="15"/>
                      <a:pt x="18" y="17"/>
                      <a:pt x="17" y="17"/>
                    </a:cubicBezTo>
                    <a:cubicBezTo>
                      <a:pt x="16" y="18"/>
                      <a:pt x="15" y="19"/>
                      <a:pt x="14" y="20"/>
                    </a:cubicBezTo>
                    <a:cubicBezTo>
                      <a:pt x="13"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2" y="3"/>
                    </a:cubicBezTo>
                    <a:cubicBezTo>
                      <a:pt x="3" y="2"/>
                      <a:pt x="4" y="1"/>
                      <a:pt x="6" y="1"/>
                    </a:cubicBezTo>
                    <a:cubicBezTo>
                      <a:pt x="7" y="0"/>
                      <a:pt x="8" y="0"/>
                      <a:pt x="10" y="0"/>
                    </a:cubicBezTo>
                    <a:cubicBezTo>
                      <a:pt x="12" y="0"/>
                      <a:pt x="13" y="0"/>
                      <a:pt x="14" y="0"/>
                    </a:cubicBezTo>
                    <a:cubicBezTo>
                      <a:pt x="15" y="1"/>
                      <a:pt x="16" y="2"/>
                      <a:pt x="17" y="2"/>
                    </a:cubicBezTo>
                    <a:cubicBezTo>
                      <a:pt x="18" y="3"/>
                      <a:pt x="19" y="4"/>
                      <a:pt x="19" y="6"/>
                    </a:cubicBezTo>
                    <a:cubicBezTo>
                      <a:pt x="19" y="7"/>
                      <a:pt x="20" y="8"/>
                      <a:pt x="20" y="10"/>
                    </a:cubicBezTo>
                    <a:close/>
                    <a:moveTo>
                      <a:pt x="14" y="10"/>
                    </a:moveTo>
                    <a:cubicBezTo>
                      <a:pt x="14" y="9"/>
                      <a:pt x="14" y="8"/>
                      <a:pt x="14" y="8"/>
                    </a:cubicBezTo>
                    <a:cubicBezTo>
                      <a:pt x="14" y="7"/>
                      <a:pt x="14" y="6"/>
                      <a:pt x="13" y="6"/>
                    </a:cubicBezTo>
                    <a:cubicBezTo>
                      <a:pt x="13" y="5"/>
                      <a:pt x="13" y="5"/>
                      <a:pt x="12" y="4"/>
                    </a:cubicBezTo>
                    <a:cubicBezTo>
                      <a:pt x="11" y="4"/>
                      <a:pt x="11" y="4"/>
                      <a:pt x="10" y="4"/>
                    </a:cubicBezTo>
                    <a:cubicBezTo>
                      <a:pt x="9" y="4"/>
                      <a:pt x="8" y="4"/>
                      <a:pt x="8" y="4"/>
                    </a:cubicBezTo>
                    <a:cubicBezTo>
                      <a:pt x="7" y="5"/>
                      <a:pt x="7" y="5"/>
                      <a:pt x="6" y="5"/>
                    </a:cubicBezTo>
                    <a:cubicBezTo>
                      <a:pt x="6" y="6"/>
                      <a:pt x="6" y="7"/>
                      <a:pt x="6" y="7"/>
                    </a:cubicBezTo>
                    <a:cubicBezTo>
                      <a:pt x="5" y="8"/>
                      <a:pt x="5" y="9"/>
                      <a:pt x="5" y="10"/>
                    </a:cubicBezTo>
                    <a:cubicBezTo>
                      <a:pt x="5" y="11"/>
                      <a:pt x="5" y="12"/>
                      <a:pt x="6" y="13"/>
                    </a:cubicBezTo>
                    <a:cubicBezTo>
                      <a:pt x="6" y="13"/>
                      <a:pt x="6" y="14"/>
                      <a:pt x="6" y="14"/>
                    </a:cubicBezTo>
                    <a:cubicBezTo>
                      <a:pt x="7" y="15"/>
                      <a:pt x="7" y="15"/>
                      <a:pt x="8" y="16"/>
                    </a:cubicBezTo>
                    <a:cubicBezTo>
                      <a:pt x="8" y="16"/>
                      <a:pt x="9" y="16"/>
                      <a:pt x="10" y="16"/>
                    </a:cubicBezTo>
                    <a:cubicBezTo>
                      <a:pt x="10" y="16"/>
                      <a:pt x="11" y="16"/>
                      <a:pt x="12" y="16"/>
                    </a:cubicBezTo>
                    <a:cubicBezTo>
                      <a:pt x="12" y="16"/>
                      <a:pt x="13" y="15"/>
                      <a:pt x="13" y="15"/>
                    </a:cubicBezTo>
                    <a:cubicBezTo>
                      <a:pt x="14" y="14"/>
                      <a:pt x="14"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99" name="Freeform 9012">
                <a:extLst>
                  <a:ext uri="{FF2B5EF4-FFF2-40B4-BE49-F238E27FC236}">
                    <a16:creationId xmlns:a16="http://schemas.microsoft.com/office/drawing/2014/main" id="{5B611CFF-8820-463B-B69C-9A26488AF1F1}"/>
                  </a:ext>
                </a:extLst>
              </p:cNvPr>
              <p:cNvSpPr>
                <a:spLocks noEditPoints="1"/>
              </p:cNvSpPr>
              <p:nvPr/>
            </p:nvSpPr>
            <p:spPr bwMode="auto">
              <a:xfrm>
                <a:off x="-1795463" y="5035667"/>
                <a:ext cx="47625" cy="76200"/>
              </a:xfrm>
              <a:custGeom>
                <a:avLst/>
                <a:gdLst>
                  <a:gd name="T0" fmla="*/ 18 w 18"/>
                  <a:gd name="T1" fmla="*/ 28 h 29"/>
                  <a:gd name="T2" fmla="*/ 18 w 18"/>
                  <a:gd name="T3" fmla="*/ 29 h 29"/>
                  <a:gd name="T4" fmla="*/ 17 w 18"/>
                  <a:gd name="T5" fmla="*/ 29 h 29"/>
                  <a:gd name="T6" fmla="*/ 17 w 18"/>
                  <a:gd name="T7" fmla="*/ 29 h 29"/>
                  <a:gd name="T8" fmla="*/ 16 w 18"/>
                  <a:gd name="T9" fmla="*/ 29 h 29"/>
                  <a:gd name="T10" fmla="*/ 15 w 18"/>
                  <a:gd name="T11" fmla="*/ 29 h 29"/>
                  <a:gd name="T12" fmla="*/ 14 w 18"/>
                  <a:gd name="T13" fmla="*/ 29 h 29"/>
                  <a:gd name="T14" fmla="*/ 14 w 18"/>
                  <a:gd name="T15" fmla="*/ 29 h 29"/>
                  <a:gd name="T16" fmla="*/ 14 w 18"/>
                  <a:gd name="T17" fmla="*/ 28 h 29"/>
                  <a:gd name="T18" fmla="*/ 14 w 18"/>
                  <a:gd name="T19" fmla="*/ 26 h 29"/>
                  <a:gd name="T20" fmla="*/ 11 w 18"/>
                  <a:gd name="T21" fmla="*/ 29 h 29"/>
                  <a:gd name="T22" fmla="*/ 7 w 18"/>
                  <a:gd name="T23" fmla="*/ 29 h 29"/>
                  <a:gd name="T24" fmla="*/ 4 w 18"/>
                  <a:gd name="T25" fmla="*/ 29 h 29"/>
                  <a:gd name="T26" fmla="*/ 1 w 18"/>
                  <a:gd name="T27" fmla="*/ 26 h 29"/>
                  <a:gd name="T28" fmla="*/ 0 w 18"/>
                  <a:gd name="T29" fmla="*/ 23 h 29"/>
                  <a:gd name="T30" fmla="*/ 0 w 18"/>
                  <a:gd name="T31" fmla="*/ 19 h 29"/>
                  <a:gd name="T32" fmla="*/ 0 w 18"/>
                  <a:gd name="T33" fmla="*/ 15 h 29"/>
                  <a:gd name="T34" fmla="*/ 2 w 18"/>
                  <a:gd name="T35" fmla="*/ 12 h 29"/>
                  <a:gd name="T36" fmla="*/ 4 w 18"/>
                  <a:gd name="T37" fmla="*/ 10 h 29"/>
                  <a:gd name="T38" fmla="*/ 8 w 18"/>
                  <a:gd name="T39" fmla="*/ 9 h 29"/>
                  <a:gd name="T40" fmla="*/ 10 w 18"/>
                  <a:gd name="T41" fmla="*/ 9 h 29"/>
                  <a:gd name="T42" fmla="*/ 13 w 18"/>
                  <a:gd name="T43" fmla="*/ 11 h 29"/>
                  <a:gd name="T44" fmla="*/ 13 w 18"/>
                  <a:gd name="T45" fmla="*/ 1 h 29"/>
                  <a:gd name="T46" fmla="*/ 13 w 18"/>
                  <a:gd name="T47" fmla="*/ 1 h 29"/>
                  <a:gd name="T48" fmla="*/ 13 w 18"/>
                  <a:gd name="T49" fmla="*/ 1 h 29"/>
                  <a:gd name="T50" fmla="*/ 14 w 18"/>
                  <a:gd name="T51" fmla="*/ 1 h 29"/>
                  <a:gd name="T52" fmla="*/ 15 w 18"/>
                  <a:gd name="T53" fmla="*/ 0 h 29"/>
                  <a:gd name="T54" fmla="*/ 17 w 18"/>
                  <a:gd name="T55" fmla="*/ 1 h 29"/>
                  <a:gd name="T56" fmla="*/ 17 w 18"/>
                  <a:gd name="T57" fmla="*/ 1 h 29"/>
                  <a:gd name="T58" fmla="*/ 18 w 18"/>
                  <a:gd name="T59" fmla="*/ 1 h 29"/>
                  <a:gd name="T60" fmla="*/ 18 w 18"/>
                  <a:gd name="T61" fmla="*/ 1 h 29"/>
                  <a:gd name="T62" fmla="*/ 18 w 18"/>
                  <a:gd name="T63" fmla="*/ 28 h 29"/>
                  <a:gd name="T64" fmla="*/ 13 w 18"/>
                  <a:gd name="T65" fmla="*/ 16 h 29"/>
                  <a:gd name="T66" fmla="*/ 11 w 18"/>
                  <a:gd name="T67" fmla="*/ 14 h 29"/>
                  <a:gd name="T68" fmla="*/ 9 w 18"/>
                  <a:gd name="T69" fmla="*/ 13 h 29"/>
                  <a:gd name="T70" fmla="*/ 7 w 18"/>
                  <a:gd name="T71" fmla="*/ 14 h 29"/>
                  <a:gd name="T72" fmla="*/ 6 w 18"/>
                  <a:gd name="T73" fmla="*/ 15 h 29"/>
                  <a:gd name="T74" fmla="*/ 5 w 18"/>
                  <a:gd name="T75" fmla="*/ 17 h 29"/>
                  <a:gd name="T76" fmla="*/ 5 w 18"/>
                  <a:gd name="T77" fmla="*/ 19 h 29"/>
                  <a:gd name="T78" fmla="*/ 5 w 18"/>
                  <a:gd name="T79" fmla="*/ 21 h 29"/>
                  <a:gd name="T80" fmla="*/ 6 w 18"/>
                  <a:gd name="T81" fmla="*/ 23 h 29"/>
                  <a:gd name="T82" fmla="*/ 7 w 18"/>
                  <a:gd name="T83" fmla="*/ 24 h 29"/>
                  <a:gd name="T84" fmla="*/ 8 w 18"/>
                  <a:gd name="T85" fmla="*/ 25 h 29"/>
                  <a:gd name="T86" fmla="*/ 9 w 18"/>
                  <a:gd name="T87" fmla="*/ 25 h 29"/>
                  <a:gd name="T88" fmla="*/ 11 w 18"/>
                  <a:gd name="T89" fmla="*/ 24 h 29"/>
                  <a:gd name="T90" fmla="*/ 12 w 18"/>
                  <a:gd name="T91" fmla="*/ 23 h 29"/>
                  <a:gd name="T92" fmla="*/ 13 w 18"/>
                  <a:gd name="T93" fmla="*/ 22 h 29"/>
                  <a:gd name="T94" fmla="*/ 13 w 18"/>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8"/>
                    </a:moveTo>
                    <a:cubicBezTo>
                      <a:pt x="18" y="28"/>
                      <a:pt x="18" y="28"/>
                      <a:pt x="18" y="29"/>
                    </a:cubicBezTo>
                    <a:cubicBezTo>
                      <a:pt x="18" y="29"/>
                      <a:pt x="18" y="29"/>
                      <a:pt x="17" y="29"/>
                    </a:cubicBezTo>
                    <a:cubicBezTo>
                      <a:pt x="17" y="29"/>
                      <a:pt x="17" y="29"/>
                      <a:pt x="17" y="29"/>
                    </a:cubicBezTo>
                    <a:cubicBezTo>
                      <a:pt x="17" y="29"/>
                      <a:pt x="16" y="29"/>
                      <a:pt x="16" y="29"/>
                    </a:cubicBezTo>
                    <a:cubicBezTo>
                      <a:pt x="15" y="29"/>
                      <a:pt x="15" y="29"/>
                      <a:pt x="15" y="29"/>
                    </a:cubicBezTo>
                    <a:cubicBezTo>
                      <a:pt x="14" y="29"/>
                      <a:pt x="14" y="29"/>
                      <a:pt x="14" y="29"/>
                    </a:cubicBezTo>
                    <a:cubicBezTo>
                      <a:pt x="14" y="29"/>
                      <a:pt x="14" y="29"/>
                      <a:pt x="14" y="29"/>
                    </a:cubicBezTo>
                    <a:cubicBezTo>
                      <a:pt x="14" y="28"/>
                      <a:pt x="14" y="28"/>
                      <a:pt x="14" y="28"/>
                    </a:cubicBezTo>
                    <a:cubicBezTo>
                      <a:pt x="14" y="26"/>
                      <a:pt x="14" y="26"/>
                      <a:pt x="14" y="26"/>
                    </a:cubicBezTo>
                    <a:cubicBezTo>
                      <a:pt x="13" y="27"/>
                      <a:pt x="12" y="28"/>
                      <a:pt x="11" y="29"/>
                    </a:cubicBezTo>
                    <a:cubicBezTo>
                      <a:pt x="10" y="29"/>
                      <a:pt x="8" y="29"/>
                      <a:pt x="7" y="29"/>
                    </a:cubicBezTo>
                    <a:cubicBezTo>
                      <a:pt x="6" y="29"/>
                      <a:pt x="5" y="29"/>
                      <a:pt x="4" y="29"/>
                    </a:cubicBezTo>
                    <a:cubicBezTo>
                      <a:pt x="3" y="28"/>
                      <a:pt x="2" y="27"/>
                      <a:pt x="1" y="26"/>
                    </a:cubicBezTo>
                    <a:cubicBezTo>
                      <a:pt x="1" y="25"/>
                      <a:pt x="0" y="24"/>
                      <a:pt x="0" y="23"/>
                    </a:cubicBezTo>
                    <a:cubicBezTo>
                      <a:pt x="0" y="22"/>
                      <a:pt x="0" y="21"/>
                      <a:pt x="0" y="19"/>
                    </a:cubicBezTo>
                    <a:cubicBezTo>
                      <a:pt x="0" y="18"/>
                      <a:pt x="0" y="16"/>
                      <a:pt x="0" y="15"/>
                    </a:cubicBezTo>
                    <a:cubicBezTo>
                      <a:pt x="0" y="14"/>
                      <a:pt x="1" y="13"/>
                      <a:pt x="2" y="12"/>
                    </a:cubicBezTo>
                    <a:cubicBezTo>
                      <a:pt x="2" y="11"/>
                      <a:pt x="3" y="10"/>
                      <a:pt x="4" y="10"/>
                    </a:cubicBezTo>
                    <a:cubicBezTo>
                      <a:pt x="5" y="9"/>
                      <a:pt x="6" y="9"/>
                      <a:pt x="8" y="9"/>
                    </a:cubicBezTo>
                    <a:cubicBezTo>
                      <a:pt x="9" y="9"/>
                      <a:pt x="9" y="9"/>
                      <a:pt x="10" y="9"/>
                    </a:cubicBezTo>
                    <a:cubicBezTo>
                      <a:pt x="11" y="10"/>
                      <a:pt x="12" y="10"/>
                      <a:pt x="13" y="11"/>
                    </a:cubicBezTo>
                    <a:cubicBezTo>
                      <a:pt x="13" y="1"/>
                      <a:pt x="13" y="1"/>
                      <a:pt x="13" y="1"/>
                    </a:cubicBezTo>
                    <a:cubicBezTo>
                      <a:pt x="13" y="1"/>
                      <a:pt x="13" y="1"/>
                      <a:pt x="13" y="1"/>
                    </a:cubicBezTo>
                    <a:cubicBezTo>
                      <a:pt x="13" y="1"/>
                      <a:pt x="13" y="1"/>
                      <a:pt x="13" y="1"/>
                    </a:cubicBezTo>
                    <a:cubicBezTo>
                      <a:pt x="14" y="1"/>
                      <a:pt x="14" y="1"/>
                      <a:pt x="14" y="1"/>
                    </a:cubicBezTo>
                    <a:cubicBezTo>
                      <a:pt x="14" y="0"/>
                      <a:pt x="15" y="0"/>
                      <a:pt x="15" y="0"/>
                    </a:cubicBezTo>
                    <a:cubicBezTo>
                      <a:pt x="16" y="0"/>
                      <a:pt x="16" y="0"/>
                      <a:pt x="17" y="1"/>
                    </a:cubicBezTo>
                    <a:cubicBezTo>
                      <a:pt x="17" y="1"/>
                      <a:pt x="17" y="1"/>
                      <a:pt x="17" y="1"/>
                    </a:cubicBezTo>
                    <a:cubicBezTo>
                      <a:pt x="18" y="1"/>
                      <a:pt x="18" y="1"/>
                      <a:pt x="18" y="1"/>
                    </a:cubicBezTo>
                    <a:cubicBezTo>
                      <a:pt x="18" y="1"/>
                      <a:pt x="18" y="1"/>
                      <a:pt x="18" y="1"/>
                    </a:cubicBezTo>
                    <a:lnTo>
                      <a:pt x="18" y="28"/>
                    </a:lnTo>
                    <a:close/>
                    <a:moveTo>
                      <a:pt x="13" y="16"/>
                    </a:moveTo>
                    <a:cubicBezTo>
                      <a:pt x="12" y="15"/>
                      <a:pt x="11" y="14"/>
                      <a:pt x="11" y="14"/>
                    </a:cubicBezTo>
                    <a:cubicBezTo>
                      <a:pt x="10" y="13"/>
                      <a:pt x="9" y="13"/>
                      <a:pt x="9" y="13"/>
                    </a:cubicBezTo>
                    <a:cubicBezTo>
                      <a:pt x="8" y="13"/>
                      <a:pt x="7" y="13"/>
                      <a:pt x="7" y="14"/>
                    </a:cubicBezTo>
                    <a:cubicBezTo>
                      <a:pt x="6" y="14"/>
                      <a:pt x="6" y="14"/>
                      <a:pt x="6" y="15"/>
                    </a:cubicBezTo>
                    <a:cubicBezTo>
                      <a:pt x="5" y="16"/>
                      <a:pt x="5" y="16"/>
                      <a:pt x="5" y="17"/>
                    </a:cubicBezTo>
                    <a:cubicBezTo>
                      <a:pt x="5" y="18"/>
                      <a:pt x="5" y="18"/>
                      <a:pt x="5" y="19"/>
                    </a:cubicBezTo>
                    <a:cubicBezTo>
                      <a:pt x="5" y="20"/>
                      <a:pt x="5" y="20"/>
                      <a:pt x="5" y="21"/>
                    </a:cubicBezTo>
                    <a:cubicBezTo>
                      <a:pt x="5" y="22"/>
                      <a:pt x="5" y="23"/>
                      <a:pt x="6" y="23"/>
                    </a:cubicBezTo>
                    <a:cubicBezTo>
                      <a:pt x="6" y="24"/>
                      <a:pt x="6" y="24"/>
                      <a:pt x="7" y="24"/>
                    </a:cubicBezTo>
                    <a:cubicBezTo>
                      <a:pt x="7" y="25"/>
                      <a:pt x="8" y="25"/>
                      <a:pt x="8" y="25"/>
                    </a:cubicBezTo>
                    <a:cubicBezTo>
                      <a:pt x="9" y="25"/>
                      <a:pt x="9" y="25"/>
                      <a:pt x="9" y="25"/>
                    </a:cubicBezTo>
                    <a:cubicBezTo>
                      <a:pt x="10" y="25"/>
                      <a:pt x="10" y="25"/>
                      <a:pt x="11" y="24"/>
                    </a:cubicBezTo>
                    <a:cubicBezTo>
                      <a:pt x="11" y="24"/>
                      <a:pt x="11" y="24"/>
                      <a:pt x="12" y="23"/>
                    </a:cubicBezTo>
                    <a:cubicBezTo>
                      <a:pt x="12" y="23"/>
                      <a:pt x="12" y="23"/>
                      <a:pt x="13" y="22"/>
                    </a:cubicBezTo>
                    <a:lnTo>
                      <a:pt x="1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3" name="Group 9602">
              <a:extLst>
                <a:ext uri="{FF2B5EF4-FFF2-40B4-BE49-F238E27FC236}">
                  <a16:creationId xmlns:a16="http://schemas.microsoft.com/office/drawing/2014/main" id="{95DFD8D8-3196-4016-967F-DC716C0C76BE}"/>
                </a:ext>
              </a:extLst>
            </p:cNvPr>
            <p:cNvGrpSpPr/>
            <p:nvPr/>
          </p:nvGrpSpPr>
          <p:grpSpPr>
            <a:xfrm>
              <a:off x="3434679" y="5398198"/>
              <a:ext cx="371547" cy="68962"/>
              <a:chOff x="-90487" y="5042017"/>
              <a:chExt cx="419100" cy="77788"/>
            </a:xfrm>
          </p:grpSpPr>
          <p:sp>
            <p:nvSpPr>
              <p:cNvPr id="8400" name="Freeform 9013">
                <a:extLst>
                  <a:ext uri="{FF2B5EF4-FFF2-40B4-BE49-F238E27FC236}">
                    <a16:creationId xmlns:a16="http://schemas.microsoft.com/office/drawing/2014/main" id="{E82F125A-74BA-46CF-9AFD-256A725DC2AB}"/>
                  </a:ext>
                </a:extLst>
              </p:cNvPr>
              <p:cNvSpPr>
                <a:spLocks/>
              </p:cNvSpPr>
              <p:nvPr/>
            </p:nvSpPr>
            <p:spPr bwMode="auto">
              <a:xfrm>
                <a:off x="-90487" y="5046780"/>
                <a:ext cx="61913" cy="71438"/>
              </a:xfrm>
              <a:custGeom>
                <a:avLst/>
                <a:gdLst>
                  <a:gd name="T0" fmla="*/ 23 w 23"/>
                  <a:gd name="T1" fmla="*/ 4 h 27"/>
                  <a:gd name="T2" fmla="*/ 23 w 23"/>
                  <a:gd name="T3" fmla="*/ 5 h 27"/>
                  <a:gd name="T4" fmla="*/ 23 w 23"/>
                  <a:gd name="T5" fmla="*/ 6 h 27"/>
                  <a:gd name="T6" fmla="*/ 22 w 23"/>
                  <a:gd name="T7" fmla="*/ 6 h 27"/>
                  <a:gd name="T8" fmla="*/ 22 w 23"/>
                  <a:gd name="T9" fmla="*/ 6 h 27"/>
                  <a:gd name="T10" fmla="*/ 21 w 23"/>
                  <a:gd name="T11" fmla="*/ 6 h 27"/>
                  <a:gd name="T12" fmla="*/ 20 w 23"/>
                  <a:gd name="T13" fmla="*/ 5 h 27"/>
                  <a:gd name="T14" fmla="*/ 17 w 23"/>
                  <a:gd name="T15" fmla="*/ 5 h 27"/>
                  <a:gd name="T16" fmla="*/ 14 w 23"/>
                  <a:gd name="T17" fmla="*/ 4 h 27"/>
                  <a:gd name="T18" fmla="*/ 11 w 23"/>
                  <a:gd name="T19" fmla="*/ 5 h 27"/>
                  <a:gd name="T20" fmla="*/ 8 w 23"/>
                  <a:gd name="T21" fmla="*/ 7 h 27"/>
                  <a:gd name="T22" fmla="*/ 6 w 23"/>
                  <a:gd name="T23" fmla="*/ 10 h 27"/>
                  <a:gd name="T24" fmla="*/ 6 w 23"/>
                  <a:gd name="T25" fmla="*/ 14 h 27"/>
                  <a:gd name="T26" fmla="*/ 6 w 23"/>
                  <a:gd name="T27" fmla="*/ 18 h 27"/>
                  <a:gd name="T28" fmla="*/ 8 w 23"/>
                  <a:gd name="T29" fmla="*/ 21 h 27"/>
                  <a:gd name="T30" fmla="*/ 11 w 23"/>
                  <a:gd name="T31" fmla="*/ 23 h 27"/>
                  <a:gd name="T32" fmla="*/ 14 w 23"/>
                  <a:gd name="T33" fmla="*/ 23 h 27"/>
                  <a:gd name="T34" fmla="*/ 16 w 23"/>
                  <a:gd name="T35" fmla="*/ 23 h 27"/>
                  <a:gd name="T36" fmla="*/ 17 w 23"/>
                  <a:gd name="T37" fmla="*/ 23 h 27"/>
                  <a:gd name="T38" fmla="*/ 17 w 23"/>
                  <a:gd name="T39" fmla="*/ 16 h 27"/>
                  <a:gd name="T40" fmla="*/ 12 w 23"/>
                  <a:gd name="T41" fmla="*/ 16 h 27"/>
                  <a:gd name="T42" fmla="*/ 12 w 23"/>
                  <a:gd name="T43" fmla="*/ 15 h 27"/>
                  <a:gd name="T44" fmla="*/ 12 w 23"/>
                  <a:gd name="T45" fmla="*/ 14 h 27"/>
                  <a:gd name="T46" fmla="*/ 12 w 23"/>
                  <a:gd name="T47" fmla="*/ 13 h 27"/>
                  <a:gd name="T48" fmla="*/ 12 w 23"/>
                  <a:gd name="T49" fmla="*/ 12 h 27"/>
                  <a:gd name="T50" fmla="*/ 12 w 23"/>
                  <a:gd name="T51" fmla="*/ 12 h 27"/>
                  <a:gd name="T52" fmla="*/ 12 w 23"/>
                  <a:gd name="T53" fmla="*/ 12 h 27"/>
                  <a:gd name="T54" fmla="*/ 21 w 23"/>
                  <a:gd name="T55" fmla="*/ 12 h 27"/>
                  <a:gd name="T56" fmla="*/ 22 w 23"/>
                  <a:gd name="T57" fmla="*/ 12 h 27"/>
                  <a:gd name="T58" fmla="*/ 22 w 23"/>
                  <a:gd name="T59" fmla="*/ 12 h 27"/>
                  <a:gd name="T60" fmla="*/ 23 w 23"/>
                  <a:gd name="T61" fmla="*/ 13 h 27"/>
                  <a:gd name="T62" fmla="*/ 23 w 23"/>
                  <a:gd name="T63" fmla="*/ 14 h 27"/>
                  <a:gd name="T64" fmla="*/ 23 w 23"/>
                  <a:gd name="T65" fmla="*/ 24 h 27"/>
                  <a:gd name="T66" fmla="*/ 23 w 23"/>
                  <a:gd name="T67" fmla="*/ 25 h 27"/>
                  <a:gd name="T68" fmla="*/ 22 w 23"/>
                  <a:gd name="T69" fmla="*/ 26 h 27"/>
                  <a:gd name="T70" fmla="*/ 20 w 23"/>
                  <a:gd name="T71" fmla="*/ 26 h 27"/>
                  <a:gd name="T72" fmla="*/ 18 w 23"/>
                  <a:gd name="T73" fmla="*/ 27 h 27"/>
                  <a:gd name="T74" fmla="*/ 16 w 23"/>
                  <a:gd name="T75" fmla="*/ 27 h 27"/>
                  <a:gd name="T76" fmla="*/ 14 w 23"/>
                  <a:gd name="T77" fmla="*/ 27 h 27"/>
                  <a:gd name="T78" fmla="*/ 8 w 23"/>
                  <a:gd name="T79" fmla="*/ 26 h 27"/>
                  <a:gd name="T80" fmla="*/ 4 w 23"/>
                  <a:gd name="T81" fmla="*/ 24 h 27"/>
                  <a:gd name="T82" fmla="*/ 1 w 23"/>
                  <a:gd name="T83" fmla="*/ 20 h 27"/>
                  <a:gd name="T84" fmla="*/ 0 w 23"/>
                  <a:gd name="T85" fmla="*/ 14 h 27"/>
                  <a:gd name="T86" fmla="*/ 1 w 23"/>
                  <a:gd name="T87" fmla="*/ 8 h 27"/>
                  <a:gd name="T88" fmla="*/ 4 w 23"/>
                  <a:gd name="T89" fmla="*/ 4 h 27"/>
                  <a:gd name="T90" fmla="*/ 8 w 23"/>
                  <a:gd name="T91" fmla="*/ 1 h 27"/>
                  <a:gd name="T92" fmla="*/ 14 w 23"/>
                  <a:gd name="T93" fmla="*/ 0 h 27"/>
                  <a:gd name="T94" fmla="*/ 17 w 23"/>
                  <a:gd name="T95" fmla="*/ 1 h 27"/>
                  <a:gd name="T96" fmla="*/ 20 w 23"/>
                  <a:gd name="T97" fmla="*/ 1 h 27"/>
                  <a:gd name="T98" fmla="*/ 21 w 23"/>
                  <a:gd name="T99" fmla="*/ 2 h 27"/>
                  <a:gd name="T100" fmla="*/ 22 w 23"/>
                  <a:gd name="T101" fmla="*/ 2 h 27"/>
                  <a:gd name="T102" fmla="*/ 23 w 23"/>
                  <a:gd name="T103" fmla="*/ 3 h 27"/>
                  <a:gd name="T104" fmla="*/ 23 w 23"/>
                  <a:gd name="T10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27">
                    <a:moveTo>
                      <a:pt x="23" y="4"/>
                    </a:moveTo>
                    <a:cubicBezTo>
                      <a:pt x="23" y="5"/>
                      <a:pt x="23" y="5"/>
                      <a:pt x="23" y="5"/>
                    </a:cubicBezTo>
                    <a:cubicBezTo>
                      <a:pt x="23" y="5"/>
                      <a:pt x="23" y="6"/>
                      <a:pt x="23" y="6"/>
                    </a:cubicBezTo>
                    <a:cubicBezTo>
                      <a:pt x="23" y="6"/>
                      <a:pt x="23" y="6"/>
                      <a:pt x="22" y="6"/>
                    </a:cubicBezTo>
                    <a:cubicBezTo>
                      <a:pt x="22" y="6"/>
                      <a:pt x="22" y="6"/>
                      <a:pt x="22" y="6"/>
                    </a:cubicBezTo>
                    <a:cubicBezTo>
                      <a:pt x="22" y="6"/>
                      <a:pt x="22" y="6"/>
                      <a:pt x="21" y="6"/>
                    </a:cubicBezTo>
                    <a:cubicBezTo>
                      <a:pt x="21" y="6"/>
                      <a:pt x="20" y="5"/>
                      <a:pt x="20" y="5"/>
                    </a:cubicBezTo>
                    <a:cubicBezTo>
                      <a:pt x="19" y="5"/>
                      <a:pt x="18" y="5"/>
                      <a:pt x="17" y="5"/>
                    </a:cubicBezTo>
                    <a:cubicBezTo>
                      <a:pt x="16" y="4"/>
                      <a:pt x="15" y="4"/>
                      <a:pt x="14" y="4"/>
                    </a:cubicBezTo>
                    <a:cubicBezTo>
                      <a:pt x="13" y="4"/>
                      <a:pt x="12" y="4"/>
                      <a:pt x="11" y="5"/>
                    </a:cubicBezTo>
                    <a:cubicBezTo>
                      <a:pt x="10" y="5"/>
                      <a:pt x="9" y="6"/>
                      <a:pt x="8" y="7"/>
                    </a:cubicBezTo>
                    <a:cubicBezTo>
                      <a:pt x="7" y="8"/>
                      <a:pt x="7" y="9"/>
                      <a:pt x="6" y="10"/>
                    </a:cubicBezTo>
                    <a:cubicBezTo>
                      <a:pt x="6" y="11"/>
                      <a:pt x="6" y="12"/>
                      <a:pt x="6" y="14"/>
                    </a:cubicBezTo>
                    <a:cubicBezTo>
                      <a:pt x="6" y="15"/>
                      <a:pt x="6" y="17"/>
                      <a:pt x="6" y="18"/>
                    </a:cubicBezTo>
                    <a:cubicBezTo>
                      <a:pt x="7" y="19"/>
                      <a:pt x="7" y="20"/>
                      <a:pt x="8" y="21"/>
                    </a:cubicBezTo>
                    <a:cubicBezTo>
                      <a:pt x="9" y="22"/>
                      <a:pt x="10" y="22"/>
                      <a:pt x="11" y="23"/>
                    </a:cubicBezTo>
                    <a:cubicBezTo>
                      <a:pt x="12" y="23"/>
                      <a:pt x="13" y="23"/>
                      <a:pt x="14" y="23"/>
                    </a:cubicBezTo>
                    <a:cubicBezTo>
                      <a:pt x="15" y="23"/>
                      <a:pt x="15" y="23"/>
                      <a:pt x="16" y="23"/>
                    </a:cubicBezTo>
                    <a:cubicBezTo>
                      <a:pt x="16" y="23"/>
                      <a:pt x="17" y="23"/>
                      <a:pt x="17" y="23"/>
                    </a:cubicBezTo>
                    <a:cubicBezTo>
                      <a:pt x="17" y="16"/>
                      <a:pt x="17" y="16"/>
                      <a:pt x="17" y="16"/>
                    </a:cubicBezTo>
                    <a:cubicBezTo>
                      <a:pt x="12" y="16"/>
                      <a:pt x="12" y="16"/>
                      <a:pt x="12" y="16"/>
                    </a:cubicBezTo>
                    <a:cubicBezTo>
                      <a:pt x="12" y="16"/>
                      <a:pt x="12" y="16"/>
                      <a:pt x="12" y="15"/>
                    </a:cubicBezTo>
                    <a:cubicBezTo>
                      <a:pt x="12" y="15"/>
                      <a:pt x="12" y="15"/>
                      <a:pt x="12" y="14"/>
                    </a:cubicBezTo>
                    <a:cubicBezTo>
                      <a:pt x="12" y="13"/>
                      <a:pt x="12" y="13"/>
                      <a:pt x="12" y="13"/>
                    </a:cubicBezTo>
                    <a:cubicBezTo>
                      <a:pt x="12" y="13"/>
                      <a:pt x="12" y="12"/>
                      <a:pt x="12" y="12"/>
                    </a:cubicBezTo>
                    <a:cubicBezTo>
                      <a:pt x="12" y="12"/>
                      <a:pt x="12" y="12"/>
                      <a:pt x="12" y="12"/>
                    </a:cubicBezTo>
                    <a:cubicBezTo>
                      <a:pt x="12" y="12"/>
                      <a:pt x="12" y="12"/>
                      <a:pt x="12" y="12"/>
                    </a:cubicBezTo>
                    <a:cubicBezTo>
                      <a:pt x="21" y="12"/>
                      <a:pt x="21" y="12"/>
                      <a:pt x="21" y="12"/>
                    </a:cubicBezTo>
                    <a:cubicBezTo>
                      <a:pt x="22" y="12"/>
                      <a:pt x="22" y="12"/>
                      <a:pt x="22" y="12"/>
                    </a:cubicBezTo>
                    <a:cubicBezTo>
                      <a:pt x="22" y="12"/>
                      <a:pt x="22" y="12"/>
                      <a:pt x="22" y="12"/>
                    </a:cubicBezTo>
                    <a:cubicBezTo>
                      <a:pt x="23" y="12"/>
                      <a:pt x="23" y="13"/>
                      <a:pt x="23" y="13"/>
                    </a:cubicBezTo>
                    <a:cubicBezTo>
                      <a:pt x="23" y="13"/>
                      <a:pt x="23" y="13"/>
                      <a:pt x="23" y="14"/>
                    </a:cubicBezTo>
                    <a:cubicBezTo>
                      <a:pt x="23" y="24"/>
                      <a:pt x="23" y="24"/>
                      <a:pt x="23" y="24"/>
                    </a:cubicBezTo>
                    <a:cubicBezTo>
                      <a:pt x="23" y="24"/>
                      <a:pt x="23" y="25"/>
                      <a:pt x="23" y="25"/>
                    </a:cubicBezTo>
                    <a:cubicBezTo>
                      <a:pt x="22" y="25"/>
                      <a:pt x="22" y="26"/>
                      <a:pt x="22" y="26"/>
                    </a:cubicBezTo>
                    <a:cubicBezTo>
                      <a:pt x="21" y="26"/>
                      <a:pt x="21" y="26"/>
                      <a:pt x="20" y="26"/>
                    </a:cubicBezTo>
                    <a:cubicBezTo>
                      <a:pt x="19" y="27"/>
                      <a:pt x="19" y="27"/>
                      <a:pt x="18" y="27"/>
                    </a:cubicBezTo>
                    <a:cubicBezTo>
                      <a:pt x="17" y="27"/>
                      <a:pt x="17" y="27"/>
                      <a:pt x="16" y="27"/>
                    </a:cubicBezTo>
                    <a:cubicBezTo>
                      <a:pt x="15" y="27"/>
                      <a:pt x="14" y="27"/>
                      <a:pt x="14" y="27"/>
                    </a:cubicBezTo>
                    <a:cubicBezTo>
                      <a:pt x="12" y="27"/>
                      <a:pt x="10" y="27"/>
                      <a:pt x="8" y="26"/>
                    </a:cubicBezTo>
                    <a:cubicBezTo>
                      <a:pt x="6" y="26"/>
                      <a:pt x="5" y="25"/>
                      <a:pt x="4" y="24"/>
                    </a:cubicBezTo>
                    <a:cubicBezTo>
                      <a:pt x="3" y="23"/>
                      <a:pt x="2" y="21"/>
                      <a:pt x="1" y="20"/>
                    </a:cubicBezTo>
                    <a:cubicBezTo>
                      <a:pt x="0" y="18"/>
                      <a:pt x="0" y="16"/>
                      <a:pt x="0" y="14"/>
                    </a:cubicBezTo>
                    <a:cubicBezTo>
                      <a:pt x="0" y="12"/>
                      <a:pt x="0" y="10"/>
                      <a:pt x="1" y="8"/>
                    </a:cubicBezTo>
                    <a:cubicBezTo>
                      <a:pt x="2" y="7"/>
                      <a:pt x="3" y="5"/>
                      <a:pt x="4" y="4"/>
                    </a:cubicBezTo>
                    <a:cubicBezTo>
                      <a:pt x="5" y="3"/>
                      <a:pt x="7" y="2"/>
                      <a:pt x="8" y="1"/>
                    </a:cubicBezTo>
                    <a:cubicBezTo>
                      <a:pt x="10" y="1"/>
                      <a:pt x="12" y="0"/>
                      <a:pt x="14" y="0"/>
                    </a:cubicBezTo>
                    <a:cubicBezTo>
                      <a:pt x="15" y="0"/>
                      <a:pt x="16" y="0"/>
                      <a:pt x="17" y="1"/>
                    </a:cubicBezTo>
                    <a:cubicBezTo>
                      <a:pt x="18" y="1"/>
                      <a:pt x="19" y="1"/>
                      <a:pt x="20" y="1"/>
                    </a:cubicBezTo>
                    <a:cubicBezTo>
                      <a:pt x="20" y="1"/>
                      <a:pt x="21" y="1"/>
                      <a:pt x="21" y="2"/>
                    </a:cubicBezTo>
                    <a:cubicBezTo>
                      <a:pt x="22" y="2"/>
                      <a:pt x="22" y="2"/>
                      <a:pt x="22" y="2"/>
                    </a:cubicBezTo>
                    <a:cubicBezTo>
                      <a:pt x="23" y="2"/>
                      <a:pt x="23" y="2"/>
                      <a:pt x="23" y="3"/>
                    </a:cubicBezTo>
                    <a:cubicBezTo>
                      <a:pt x="23" y="3"/>
                      <a:pt x="23" y="4"/>
                      <a:pt x="23"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1" name="Freeform 9014">
                <a:extLst>
                  <a:ext uri="{FF2B5EF4-FFF2-40B4-BE49-F238E27FC236}">
                    <a16:creationId xmlns:a16="http://schemas.microsoft.com/office/drawing/2014/main" id="{CE8DA6E7-BB9D-4A01-B9AF-75AA37D2B22D}"/>
                  </a:ext>
                </a:extLst>
              </p:cNvPr>
              <p:cNvSpPr>
                <a:spLocks/>
              </p:cNvSpPr>
              <p:nvPr/>
            </p:nvSpPr>
            <p:spPr bwMode="auto">
              <a:xfrm>
                <a:off x="-4762" y="5078530"/>
                <a:ext cx="23813" cy="28575"/>
              </a:xfrm>
              <a:custGeom>
                <a:avLst/>
                <a:gdLst>
                  <a:gd name="T0" fmla="*/ 9 w 9"/>
                  <a:gd name="T1" fmla="*/ 6 h 11"/>
                  <a:gd name="T2" fmla="*/ 9 w 9"/>
                  <a:gd name="T3" fmla="*/ 3 h 11"/>
                  <a:gd name="T4" fmla="*/ 8 w 9"/>
                  <a:gd name="T5" fmla="*/ 2 h 11"/>
                  <a:gd name="T6" fmla="*/ 7 w 9"/>
                  <a:gd name="T7" fmla="*/ 0 h 11"/>
                  <a:gd name="T8" fmla="*/ 5 w 9"/>
                  <a:gd name="T9" fmla="*/ 0 h 11"/>
                  <a:gd name="T10" fmla="*/ 3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8" y="2"/>
                    </a:cubicBezTo>
                    <a:cubicBezTo>
                      <a:pt x="8" y="1"/>
                      <a:pt x="7" y="1"/>
                      <a:pt x="7" y="0"/>
                    </a:cubicBezTo>
                    <a:cubicBezTo>
                      <a:pt x="6" y="0"/>
                      <a:pt x="6" y="0"/>
                      <a:pt x="5" y="0"/>
                    </a:cubicBezTo>
                    <a:cubicBezTo>
                      <a:pt x="4" y="0"/>
                      <a:pt x="3" y="0"/>
                      <a:pt x="3" y="0"/>
                    </a:cubicBezTo>
                    <a:cubicBezTo>
                      <a:pt x="2" y="1"/>
                      <a:pt x="2" y="1"/>
                      <a:pt x="1" y="1"/>
                    </a:cubicBezTo>
                    <a:cubicBezTo>
                      <a:pt x="1" y="2"/>
                      <a:pt x="1" y="3"/>
                      <a:pt x="0" y="3"/>
                    </a:cubicBezTo>
                    <a:cubicBezTo>
                      <a:pt x="0" y="4"/>
                      <a:pt x="0" y="5"/>
                      <a:pt x="0" y="6"/>
                    </a:cubicBezTo>
                    <a:cubicBezTo>
                      <a:pt x="0" y="6"/>
                      <a:pt x="0" y="7"/>
                      <a:pt x="0" y="8"/>
                    </a:cubicBezTo>
                    <a:cubicBezTo>
                      <a:pt x="0" y="9"/>
                      <a:pt x="1" y="9"/>
                      <a:pt x="1" y="10"/>
                    </a:cubicBezTo>
                    <a:cubicBezTo>
                      <a:pt x="1" y="10"/>
                      <a:pt x="2" y="11"/>
                      <a:pt x="2" y="11"/>
                    </a:cubicBezTo>
                    <a:cubicBezTo>
                      <a:pt x="3" y="11"/>
                      <a:pt x="4" y="11"/>
                      <a:pt x="5" y="11"/>
                    </a:cubicBezTo>
                    <a:cubicBezTo>
                      <a:pt x="5" y="11"/>
                      <a:pt x="6" y="11"/>
                      <a:pt x="7" y="11"/>
                    </a:cubicBezTo>
                    <a:cubicBezTo>
                      <a:pt x="7" y="11"/>
                      <a:pt x="8" y="10"/>
                      <a:pt x="8" y="10"/>
                    </a:cubicBezTo>
                    <a:cubicBezTo>
                      <a:pt x="8"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2" name="Freeform 9015">
                <a:extLst>
                  <a:ext uri="{FF2B5EF4-FFF2-40B4-BE49-F238E27FC236}">
                    <a16:creationId xmlns:a16="http://schemas.microsoft.com/office/drawing/2014/main" id="{593D90C1-D72B-4111-BDEA-C97E21D7792D}"/>
                  </a:ext>
                </a:extLst>
              </p:cNvPr>
              <p:cNvSpPr>
                <a:spLocks/>
              </p:cNvSpPr>
              <p:nvPr/>
            </p:nvSpPr>
            <p:spPr bwMode="auto">
              <a:xfrm>
                <a:off x="-17462" y="5067417"/>
                <a:ext cx="50800" cy="50800"/>
              </a:xfrm>
              <a:custGeom>
                <a:avLst/>
                <a:gdLst>
                  <a:gd name="T0" fmla="*/ 19 w 19"/>
                  <a:gd name="T1" fmla="*/ 9 h 19"/>
                  <a:gd name="T2" fmla="*/ 19 w 19"/>
                  <a:gd name="T3" fmla="*/ 13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7"/>
                    </a:cubicBezTo>
                    <a:cubicBezTo>
                      <a:pt x="16" y="17"/>
                      <a:pt x="15" y="18"/>
                      <a:pt x="14" y="19"/>
                    </a:cubicBezTo>
                    <a:cubicBezTo>
                      <a:pt x="13"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2" y="0"/>
                      <a:pt x="13" y="0"/>
                      <a:pt x="14" y="1"/>
                    </a:cubicBezTo>
                    <a:cubicBezTo>
                      <a:pt x="15" y="1"/>
                      <a:pt x="16" y="2"/>
                      <a:pt x="17" y="3"/>
                    </a:cubicBezTo>
                    <a:cubicBezTo>
                      <a:pt x="18" y="3"/>
                      <a:pt x="19"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3" name="Freeform 9016">
                <a:extLst>
                  <a:ext uri="{FF2B5EF4-FFF2-40B4-BE49-F238E27FC236}">
                    <a16:creationId xmlns:a16="http://schemas.microsoft.com/office/drawing/2014/main" id="{ED8E9376-5116-4960-BA1C-7A1D486DDCF2}"/>
                  </a:ext>
                </a:extLst>
              </p:cNvPr>
              <p:cNvSpPr>
                <a:spLocks/>
              </p:cNvSpPr>
              <p:nvPr/>
            </p:nvSpPr>
            <p:spPr bwMode="auto">
              <a:xfrm>
                <a:off x="57150" y="5078530"/>
                <a:ext cx="23813" cy="28575"/>
              </a:xfrm>
              <a:custGeom>
                <a:avLst/>
                <a:gdLst>
                  <a:gd name="T0" fmla="*/ 9 w 9"/>
                  <a:gd name="T1" fmla="*/ 6 h 11"/>
                  <a:gd name="T2" fmla="*/ 8 w 9"/>
                  <a:gd name="T3" fmla="*/ 3 h 11"/>
                  <a:gd name="T4" fmla="*/ 8 w 9"/>
                  <a:gd name="T5" fmla="*/ 2 h 11"/>
                  <a:gd name="T6" fmla="*/ 6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8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8" y="3"/>
                    </a:cubicBezTo>
                    <a:cubicBezTo>
                      <a:pt x="8" y="3"/>
                      <a:pt x="8" y="2"/>
                      <a:pt x="8" y="2"/>
                    </a:cubicBezTo>
                    <a:cubicBezTo>
                      <a:pt x="7" y="1"/>
                      <a:pt x="7" y="1"/>
                      <a:pt x="6" y="0"/>
                    </a:cubicBezTo>
                    <a:cubicBezTo>
                      <a:pt x="6" y="0"/>
                      <a:pt x="5" y="0"/>
                      <a:pt x="4" y="0"/>
                    </a:cubicBezTo>
                    <a:cubicBezTo>
                      <a:pt x="3" y="0"/>
                      <a:pt x="3" y="0"/>
                      <a:pt x="2" y="0"/>
                    </a:cubicBezTo>
                    <a:cubicBezTo>
                      <a:pt x="2" y="1"/>
                      <a:pt x="1" y="1"/>
                      <a:pt x="1" y="1"/>
                    </a:cubicBezTo>
                    <a:cubicBezTo>
                      <a:pt x="0" y="2"/>
                      <a:pt x="0" y="3"/>
                      <a:pt x="0" y="3"/>
                    </a:cubicBezTo>
                    <a:cubicBezTo>
                      <a:pt x="0" y="4"/>
                      <a:pt x="0" y="5"/>
                      <a:pt x="0" y="6"/>
                    </a:cubicBezTo>
                    <a:cubicBezTo>
                      <a:pt x="0" y="6"/>
                      <a:pt x="0" y="7"/>
                      <a:pt x="0" y="8"/>
                    </a:cubicBezTo>
                    <a:cubicBezTo>
                      <a:pt x="0" y="9"/>
                      <a:pt x="0" y="9"/>
                      <a:pt x="1" y="10"/>
                    </a:cubicBezTo>
                    <a:cubicBezTo>
                      <a:pt x="1" y="10"/>
                      <a:pt x="1" y="11"/>
                      <a:pt x="2" y="11"/>
                    </a:cubicBezTo>
                    <a:cubicBezTo>
                      <a:pt x="3" y="11"/>
                      <a:pt x="3" y="11"/>
                      <a:pt x="4" y="11"/>
                    </a:cubicBezTo>
                    <a:cubicBezTo>
                      <a:pt x="5" y="11"/>
                      <a:pt x="6" y="11"/>
                      <a:pt x="6" y="11"/>
                    </a:cubicBezTo>
                    <a:cubicBezTo>
                      <a:pt x="7" y="11"/>
                      <a:pt x="7" y="10"/>
                      <a:pt x="8" y="10"/>
                    </a:cubicBezTo>
                    <a:cubicBezTo>
                      <a:pt x="8" y="9"/>
                      <a:pt x="8" y="9"/>
                      <a:pt x="8"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4" name="Freeform 9017">
                <a:extLst>
                  <a:ext uri="{FF2B5EF4-FFF2-40B4-BE49-F238E27FC236}">
                    <a16:creationId xmlns:a16="http://schemas.microsoft.com/office/drawing/2014/main" id="{B1D31DFA-9D31-4892-9D42-0E6F7BC1B95B}"/>
                  </a:ext>
                </a:extLst>
              </p:cNvPr>
              <p:cNvSpPr>
                <a:spLocks/>
              </p:cNvSpPr>
              <p:nvPr/>
            </p:nvSpPr>
            <p:spPr bwMode="auto">
              <a:xfrm>
                <a:off x="41275" y="5067417"/>
                <a:ext cx="52388" cy="50800"/>
              </a:xfrm>
              <a:custGeom>
                <a:avLst/>
                <a:gdLst>
                  <a:gd name="T0" fmla="*/ 20 w 20"/>
                  <a:gd name="T1" fmla="*/ 9 h 19"/>
                  <a:gd name="T2" fmla="*/ 19 w 20"/>
                  <a:gd name="T3" fmla="*/ 13 h 19"/>
                  <a:gd name="T4" fmla="*/ 18 w 20"/>
                  <a:gd name="T5" fmla="*/ 17 h 19"/>
                  <a:gd name="T6" fmla="*/ 14 w 20"/>
                  <a:gd name="T7" fmla="*/ 19 h 19"/>
                  <a:gd name="T8" fmla="*/ 10 w 20"/>
                  <a:gd name="T9" fmla="*/ 19 h 19"/>
                  <a:gd name="T10" fmla="*/ 6 w 20"/>
                  <a:gd name="T11" fmla="*/ 19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5 w 20"/>
                  <a:gd name="T27" fmla="*/ 1 h 19"/>
                  <a:gd name="T28" fmla="*/ 18 w 20"/>
                  <a:gd name="T29" fmla="*/ 3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5"/>
                      <a:pt x="18" y="16"/>
                      <a:pt x="18" y="17"/>
                    </a:cubicBezTo>
                    <a:cubicBezTo>
                      <a:pt x="17" y="17"/>
                      <a:pt x="16" y="18"/>
                      <a:pt x="14" y="19"/>
                    </a:cubicBezTo>
                    <a:cubicBezTo>
                      <a:pt x="13" y="19"/>
                      <a:pt x="12" y="19"/>
                      <a:pt x="10" y="19"/>
                    </a:cubicBezTo>
                    <a:cubicBezTo>
                      <a:pt x="8" y="19"/>
                      <a:pt x="7" y="19"/>
                      <a:pt x="6" y="19"/>
                    </a:cubicBezTo>
                    <a:cubicBezTo>
                      <a:pt x="4" y="18"/>
                      <a:pt x="3" y="18"/>
                      <a:pt x="3" y="17"/>
                    </a:cubicBezTo>
                    <a:cubicBezTo>
                      <a:pt x="2" y="16"/>
                      <a:pt x="1" y="15"/>
                      <a:pt x="1" y="14"/>
                    </a:cubicBezTo>
                    <a:cubicBezTo>
                      <a:pt x="0" y="13"/>
                      <a:pt x="0" y="11"/>
                      <a:pt x="0" y="10"/>
                    </a:cubicBezTo>
                    <a:cubicBezTo>
                      <a:pt x="0" y="8"/>
                      <a:pt x="1" y="7"/>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3"/>
                      <a:pt x="19" y="4"/>
                      <a:pt x="19" y="5"/>
                    </a:cubicBezTo>
                    <a:cubicBezTo>
                      <a:pt x="20" y="7"/>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5" name="Freeform 9018">
                <a:extLst>
                  <a:ext uri="{FF2B5EF4-FFF2-40B4-BE49-F238E27FC236}">
                    <a16:creationId xmlns:a16="http://schemas.microsoft.com/office/drawing/2014/main" id="{6EA4FCBD-2547-4D39-B758-3EC1F8009D6F}"/>
                  </a:ext>
                </a:extLst>
              </p:cNvPr>
              <p:cNvSpPr>
                <a:spLocks/>
              </p:cNvSpPr>
              <p:nvPr/>
            </p:nvSpPr>
            <p:spPr bwMode="auto">
              <a:xfrm>
                <a:off x="115888" y="5078530"/>
                <a:ext cx="20638" cy="28575"/>
              </a:xfrm>
              <a:custGeom>
                <a:avLst/>
                <a:gdLst>
                  <a:gd name="T0" fmla="*/ 8 w 8"/>
                  <a:gd name="T1" fmla="*/ 3 h 11"/>
                  <a:gd name="T2" fmla="*/ 6 w 8"/>
                  <a:gd name="T3" fmla="*/ 1 h 11"/>
                  <a:gd name="T4" fmla="*/ 4 w 8"/>
                  <a:gd name="T5" fmla="*/ 0 h 11"/>
                  <a:gd name="T6" fmla="*/ 2 w 8"/>
                  <a:gd name="T7" fmla="*/ 0 h 11"/>
                  <a:gd name="T8" fmla="*/ 1 w 8"/>
                  <a:gd name="T9" fmla="*/ 2 h 11"/>
                  <a:gd name="T10" fmla="*/ 0 w 8"/>
                  <a:gd name="T11" fmla="*/ 4 h 11"/>
                  <a:gd name="T12" fmla="*/ 0 w 8"/>
                  <a:gd name="T13" fmla="*/ 6 h 11"/>
                  <a:gd name="T14" fmla="*/ 0 w 8"/>
                  <a:gd name="T15" fmla="*/ 8 h 11"/>
                  <a:gd name="T16" fmla="*/ 1 w 8"/>
                  <a:gd name="T17" fmla="*/ 10 h 11"/>
                  <a:gd name="T18" fmla="*/ 2 w 8"/>
                  <a:gd name="T19" fmla="*/ 11 h 11"/>
                  <a:gd name="T20" fmla="*/ 4 w 8"/>
                  <a:gd name="T21" fmla="*/ 11 h 11"/>
                  <a:gd name="T22" fmla="*/ 5 w 8"/>
                  <a:gd name="T23" fmla="*/ 11 h 11"/>
                  <a:gd name="T24" fmla="*/ 6 w 8"/>
                  <a:gd name="T25" fmla="*/ 11 h 11"/>
                  <a:gd name="T26" fmla="*/ 7 w 8"/>
                  <a:gd name="T27" fmla="*/ 10 h 11"/>
                  <a:gd name="T28" fmla="*/ 8 w 8"/>
                  <a:gd name="T29" fmla="*/ 8 h 11"/>
                  <a:gd name="T30" fmla="*/ 8 w 8"/>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3"/>
                    </a:moveTo>
                    <a:cubicBezTo>
                      <a:pt x="7" y="2"/>
                      <a:pt x="7" y="1"/>
                      <a:pt x="6" y="1"/>
                    </a:cubicBezTo>
                    <a:cubicBezTo>
                      <a:pt x="5" y="0"/>
                      <a:pt x="5" y="0"/>
                      <a:pt x="4" y="0"/>
                    </a:cubicBezTo>
                    <a:cubicBezTo>
                      <a:pt x="3" y="0"/>
                      <a:pt x="3" y="0"/>
                      <a:pt x="2" y="0"/>
                    </a:cubicBezTo>
                    <a:cubicBezTo>
                      <a:pt x="2" y="1"/>
                      <a:pt x="1" y="1"/>
                      <a:pt x="1" y="2"/>
                    </a:cubicBezTo>
                    <a:cubicBezTo>
                      <a:pt x="1" y="2"/>
                      <a:pt x="1" y="3"/>
                      <a:pt x="0" y="4"/>
                    </a:cubicBezTo>
                    <a:cubicBezTo>
                      <a:pt x="0" y="4"/>
                      <a:pt x="0" y="5"/>
                      <a:pt x="0" y="6"/>
                    </a:cubicBezTo>
                    <a:cubicBezTo>
                      <a:pt x="0" y="6"/>
                      <a:pt x="0" y="7"/>
                      <a:pt x="0" y="8"/>
                    </a:cubicBezTo>
                    <a:cubicBezTo>
                      <a:pt x="0" y="8"/>
                      <a:pt x="1" y="9"/>
                      <a:pt x="1" y="10"/>
                    </a:cubicBezTo>
                    <a:cubicBezTo>
                      <a:pt x="1" y="10"/>
                      <a:pt x="2" y="11"/>
                      <a:pt x="2" y="11"/>
                    </a:cubicBezTo>
                    <a:cubicBezTo>
                      <a:pt x="3" y="11"/>
                      <a:pt x="3" y="11"/>
                      <a:pt x="4" y="11"/>
                    </a:cubicBezTo>
                    <a:cubicBezTo>
                      <a:pt x="4" y="11"/>
                      <a:pt x="5" y="11"/>
                      <a:pt x="5" y="11"/>
                    </a:cubicBezTo>
                    <a:cubicBezTo>
                      <a:pt x="5" y="11"/>
                      <a:pt x="6" y="11"/>
                      <a:pt x="6" y="11"/>
                    </a:cubicBezTo>
                    <a:cubicBezTo>
                      <a:pt x="6" y="11"/>
                      <a:pt x="7" y="10"/>
                      <a:pt x="7" y="10"/>
                    </a:cubicBezTo>
                    <a:cubicBezTo>
                      <a:pt x="7" y="9"/>
                      <a:pt x="8" y="9"/>
                      <a:pt x="8" y="8"/>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6" name="Freeform 9019">
                <a:extLst>
                  <a:ext uri="{FF2B5EF4-FFF2-40B4-BE49-F238E27FC236}">
                    <a16:creationId xmlns:a16="http://schemas.microsoft.com/office/drawing/2014/main" id="{B8C5D898-FCA3-4CE0-A73B-3F6E2290CB7E}"/>
                  </a:ext>
                </a:extLst>
              </p:cNvPr>
              <p:cNvSpPr>
                <a:spLocks/>
              </p:cNvSpPr>
              <p:nvPr/>
            </p:nvSpPr>
            <p:spPr bwMode="auto">
              <a:xfrm>
                <a:off x="101600" y="5042017"/>
                <a:ext cx="49213" cy="76200"/>
              </a:xfrm>
              <a:custGeom>
                <a:avLst/>
                <a:gdLst>
                  <a:gd name="T0" fmla="*/ 18 w 18"/>
                  <a:gd name="T1" fmla="*/ 28 h 29"/>
                  <a:gd name="T2" fmla="*/ 18 w 18"/>
                  <a:gd name="T3" fmla="*/ 29 h 29"/>
                  <a:gd name="T4" fmla="*/ 18 w 18"/>
                  <a:gd name="T5" fmla="*/ 29 h 29"/>
                  <a:gd name="T6" fmla="*/ 17 w 18"/>
                  <a:gd name="T7" fmla="*/ 29 h 29"/>
                  <a:gd name="T8" fmla="*/ 16 w 18"/>
                  <a:gd name="T9" fmla="*/ 29 h 29"/>
                  <a:gd name="T10" fmla="*/ 15 w 18"/>
                  <a:gd name="T11" fmla="*/ 29 h 29"/>
                  <a:gd name="T12" fmla="*/ 14 w 18"/>
                  <a:gd name="T13" fmla="*/ 29 h 29"/>
                  <a:gd name="T14" fmla="*/ 14 w 18"/>
                  <a:gd name="T15" fmla="*/ 29 h 29"/>
                  <a:gd name="T16" fmla="*/ 14 w 18"/>
                  <a:gd name="T17" fmla="*/ 28 h 29"/>
                  <a:gd name="T18" fmla="*/ 14 w 18"/>
                  <a:gd name="T19" fmla="*/ 26 h 29"/>
                  <a:gd name="T20" fmla="*/ 11 w 18"/>
                  <a:gd name="T21" fmla="*/ 28 h 29"/>
                  <a:gd name="T22" fmla="*/ 8 w 18"/>
                  <a:gd name="T23" fmla="*/ 29 h 29"/>
                  <a:gd name="T24" fmla="*/ 4 w 18"/>
                  <a:gd name="T25" fmla="*/ 28 h 29"/>
                  <a:gd name="T26" fmla="*/ 2 w 18"/>
                  <a:gd name="T27" fmla="*/ 26 h 29"/>
                  <a:gd name="T28" fmla="*/ 0 w 18"/>
                  <a:gd name="T29" fmla="*/ 23 h 29"/>
                  <a:gd name="T30" fmla="*/ 0 w 18"/>
                  <a:gd name="T31" fmla="*/ 20 h 29"/>
                  <a:gd name="T32" fmla="*/ 0 w 18"/>
                  <a:gd name="T33" fmla="*/ 16 h 29"/>
                  <a:gd name="T34" fmla="*/ 2 w 18"/>
                  <a:gd name="T35" fmla="*/ 13 h 29"/>
                  <a:gd name="T36" fmla="*/ 4 w 18"/>
                  <a:gd name="T37" fmla="*/ 11 h 29"/>
                  <a:gd name="T38" fmla="*/ 8 w 18"/>
                  <a:gd name="T39" fmla="*/ 10 h 29"/>
                  <a:gd name="T40" fmla="*/ 11 w 18"/>
                  <a:gd name="T41" fmla="*/ 11 h 29"/>
                  <a:gd name="T42" fmla="*/ 13 w 18"/>
                  <a:gd name="T43" fmla="*/ 12 h 29"/>
                  <a:gd name="T44" fmla="*/ 13 w 18"/>
                  <a:gd name="T45" fmla="*/ 1 h 29"/>
                  <a:gd name="T46" fmla="*/ 13 w 18"/>
                  <a:gd name="T47" fmla="*/ 1 h 29"/>
                  <a:gd name="T48" fmla="*/ 14 w 18"/>
                  <a:gd name="T49" fmla="*/ 1 h 29"/>
                  <a:gd name="T50" fmla="*/ 15 w 18"/>
                  <a:gd name="T51" fmla="*/ 1 h 29"/>
                  <a:gd name="T52" fmla="*/ 16 w 18"/>
                  <a:gd name="T53" fmla="*/ 0 h 29"/>
                  <a:gd name="T54" fmla="*/ 17 w 18"/>
                  <a:gd name="T55" fmla="*/ 1 h 29"/>
                  <a:gd name="T56" fmla="*/ 18 w 18"/>
                  <a:gd name="T57" fmla="*/ 1 h 29"/>
                  <a:gd name="T58" fmla="*/ 18 w 18"/>
                  <a:gd name="T59" fmla="*/ 1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9"/>
                      <a:pt x="18" y="29"/>
                      <a:pt x="18" y="29"/>
                    </a:cubicBezTo>
                    <a:cubicBezTo>
                      <a:pt x="18" y="29"/>
                      <a:pt x="18" y="29"/>
                      <a:pt x="18" y="29"/>
                    </a:cubicBezTo>
                    <a:cubicBezTo>
                      <a:pt x="18" y="29"/>
                      <a:pt x="18" y="29"/>
                      <a:pt x="17" y="29"/>
                    </a:cubicBezTo>
                    <a:cubicBezTo>
                      <a:pt x="17" y="29"/>
                      <a:pt x="17" y="29"/>
                      <a:pt x="16" y="29"/>
                    </a:cubicBezTo>
                    <a:cubicBezTo>
                      <a:pt x="16" y="29"/>
                      <a:pt x="15" y="29"/>
                      <a:pt x="15" y="29"/>
                    </a:cubicBezTo>
                    <a:cubicBezTo>
                      <a:pt x="15" y="29"/>
                      <a:pt x="15" y="29"/>
                      <a:pt x="14" y="29"/>
                    </a:cubicBezTo>
                    <a:cubicBezTo>
                      <a:pt x="14" y="29"/>
                      <a:pt x="14" y="29"/>
                      <a:pt x="14" y="29"/>
                    </a:cubicBezTo>
                    <a:cubicBezTo>
                      <a:pt x="14" y="29"/>
                      <a:pt x="14" y="29"/>
                      <a:pt x="14" y="28"/>
                    </a:cubicBezTo>
                    <a:cubicBezTo>
                      <a:pt x="14" y="26"/>
                      <a:pt x="14" y="26"/>
                      <a:pt x="14" y="26"/>
                    </a:cubicBezTo>
                    <a:cubicBezTo>
                      <a:pt x="13" y="27"/>
                      <a:pt x="12" y="28"/>
                      <a:pt x="11" y="28"/>
                    </a:cubicBezTo>
                    <a:cubicBezTo>
                      <a:pt x="10" y="29"/>
                      <a:pt x="9" y="29"/>
                      <a:pt x="8" y="29"/>
                    </a:cubicBezTo>
                    <a:cubicBezTo>
                      <a:pt x="6" y="29"/>
                      <a:pt x="5" y="29"/>
                      <a:pt x="4" y="28"/>
                    </a:cubicBezTo>
                    <a:cubicBezTo>
                      <a:pt x="3" y="28"/>
                      <a:pt x="2" y="27"/>
                      <a:pt x="2" y="26"/>
                    </a:cubicBezTo>
                    <a:cubicBezTo>
                      <a:pt x="1" y="26"/>
                      <a:pt x="1" y="25"/>
                      <a:pt x="0" y="23"/>
                    </a:cubicBezTo>
                    <a:cubicBezTo>
                      <a:pt x="0" y="22"/>
                      <a:pt x="0" y="21"/>
                      <a:pt x="0" y="20"/>
                    </a:cubicBezTo>
                    <a:cubicBezTo>
                      <a:pt x="0" y="18"/>
                      <a:pt x="0" y="17"/>
                      <a:pt x="0" y="16"/>
                    </a:cubicBezTo>
                    <a:cubicBezTo>
                      <a:pt x="1" y="15"/>
                      <a:pt x="1" y="14"/>
                      <a:pt x="2" y="13"/>
                    </a:cubicBezTo>
                    <a:cubicBezTo>
                      <a:pt x="3" y="12"/>
                      <a:pt x="3" y="11"/>
                      <a:pt x="4" y="11"/>
                    </a:cubicBezTo>
                    <a:cubicBezTo>
                      <a:pt x="5" y="10"/>
                      <a:pt x="7" y="10"/>
                      <a:pt x="8" y="10"/>
                    </a:cubicBezTo>
                    <a:cubicBezTo>
                      <a:pt x="9" y="10"/>
                      <a:pt x="10" y="10"/>
                      <a:pt x="11" y="11"/>
                    </a:cubicBezTo>
                    <a:cubicBezTo>
                      <a:pt x="12" y="11"/>
                      <a:pt x="12" y="12"/>
                      <a:pt x="13" y="12"/>
                    </a:cubicBezTo>
                    <a:cubicBezTo>
                      <a:pt x="13" y="1"/>
                      <a:pt x="13" y="1"/>
                      <a:pt x="13" y="1"/>
                    </a:cubicBezTo>
                    <a:cubicBezTo>
                      <a:pt x="13" y="1"/>
                      <a:pt x="13" y="1"/>
                      <a:pt x="13" y="1"/>
                    </a:cubicBezTo>
                    <a:cubicBezTo>
                      <a:pt x="13" y="1"/>
                      <a:pt x="14" y="1"/>
                      <a:pt x="14" y="1"/>
                    </a:cubicBezTo>
                    <a:cubicBezTo>
                      <a:pt x="14" y="1"/>
                      <a:pt x="14" y="1"/>
                      <a:pt x="15" y="1"/>
                    </a:cubicBezTo>
                    <a:cubicBezTo>
                      <a:pt x="15" y="0"/>
                      <a:pt x="15" y="0"/>
                      <a:pt x="16" y="0"/>
                    </a:cubicBezTo>
                    <a:cubicBezTo>
                      <a:pt x="16" y="0"/>
                      <a:pt x="17" y="0"/>
                      <a:pt x="17" y="1"/>
                    </a:cubicBezTo>
                    <a:cubicBezTo>
                      <a:pt x="17" y="1"/>
                      <a:pt x="18" y="1"/>
                      <a:pt x="18" y="1"/>
                    </a:cubicBezTo>
                    <a:cubicBezTo>
                      <a:pt x="18" y="1"/>
                      <a:pt x="18" y="1"/>
                      <a:pt x="18" y="1"/>
                    </a:cubicBezTo>
                    <a:cubicBezTo>
                      <a:pt x="18" y="1"/>
                      <a:pt x="18" y="1"/>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7" name="Freeform 9020">
                <a:extLst>
                  <a:ext uri="{FF2B5EF4-FFF2-40B4-BE49-F238E27FC236}">
                    <a16:creationId xmlns:a16="http://schemas.microsoft.com/office/drawing/2014/main" id="{975B8002-B194-4BDC-8BA2-0D46A0AB5DF6}"/>
                  </a:ext>
                </a:extLst>
              </p:cNvPr>
              <p:cNvSpPr>
                <a:spLocks/>
              </p:cNvSpPr>
              <p:nvPr/>
            </p:nvSpPr>
            <p:spPr bwMode="auto">
              <a:xfrm>
                <a:off x="163513" y="5042017"/>
                <a:ext cx="47625" cy="76200"/>
              </a:xfrm>
              <a:custGeom>
                <a:avLst/>
                <a:gdLst>
                  <a:gd name="T0" fmla="*/ 18 w 18"/>
                  <a:gd name="T1" fmla="*/ 28 h 29"/>
                  <a:gd name="T2" fmla="*/ 18 w 18"/>
                  <a:gd name="T3" fmla="*/ 29 h 29"/>
                  <a:gd name="T4" fmla="*/ 17 w 18"/>
                  <a:gd name="T5" fmla="*/ 29 h 29"/>
                  <a:gd name="T6" fmla="*/ 17 w 18"/>
                  <a:gd name="T7" fmla="*/ 29 h 29"/>
                  <a:gd name="T8" fmla="*/ 15 w 18"/>
                  <a:gd name="T9" fmla="*/ 29 h 29"/>
                  <a:gd name="T10" fmla="*/ 14 w 18"/>
                  <a:gd name="T11" fmla="*/ 29 h 29"/>
                  <a:gd name="T12" fmla="*/ 13 w 18"/>
                  <a:gd name="T13" fmla="*/ 29 h 29"/>
                  <a:gd name="T14" fmla="*/ 13 w 18"/>
                  <a:gd name="T15" fmla="*/ 29 h 29"/>
                  <a:gd name="T16" fmla="*/ 13 w 18"/>
                  <a:gd name="T17" fmla="*/ 28 h 29"/>
                  <a:gd name="T18" fmla="*/ 13 w 18"/>
                  <a:gd name="T19" fmla="*/ 18 h 29"/>
                  <a:gd name="T20" fmla="*/ 13 w 18"/>
                  <a:gd name="T21" fmla="*/ 16 h 29"/>
                  <a:gd name="T22" fmla="*/ 12 w 18"/>
                  <a:gd name="T23" fmla="*/ 15 h 29"/>
                  <a:gd name="T24" fmla="*/ 11 w 18"/>
                  <a:gd name="T25" fmla="*/ 14 h 29"/>
                  <a:gd name="T26" fmla="*/ 10 w 18"/>
                  <a:gd name="T27" fmla="*/ 14 h 29"/>
                  <a:gd name="T28" fmla="*/ 8 w 18"/>
                  <a:gd name="T29" fmla="*/ 15 h 29"/>
                  <a:gd name="T30" fmla="*/ 6 w 18"/>
                  <a:gd name="T31" fmla="*/ 17 h 29"/>
                  <a:gd name="T32" fmla="*/ 6 w 18"/>
                  <a:gd name="T33" fmla="*/ 28 h 29"/>
                  <a:gd name="T34" fmla="*/ 5 w 18"/>
                  <a:gd name="T35" fmla="*/ 29 h 29"/>
                  <a:gd name="T36" fmla="*/ 5 w 18"/>
                  <a:gd name="T37" fmla="*/ 29 h 29"/>
                  <a:gd name="T38" fmla="*/ 4 w 18"/>
                  <a:gd name="T39" fmla="*/ 29 h 29"/>
                  <a:gd name="T40" fmla="*/ 3 w 18"/>
                  <a:gd name="T41" fmla="*/ 29 h 29"/>
                  <a:gd name="T42" fmla="*/ 2 w 18"/>
                  <a:gd name="T43" fmla="*/ 29 h 29"/>
                  <a:gd name="T44" fmla="*/ 1 w 18"/>
                  <a:gd name="T45" fmla="*/ 29 h 29"/>
                  <a:gd name="T46" fmla="*/ 1 w 18"/>
                  <a:gd name="T47" fmla="*/ 29 h 29"/>
                  <a:gd name="T48" fmla="*/ 0 w 18"/>
                  <a:gd name="T49" fmla="*/ 28 h 29"/>
                  <a:gd name="T50" fmla="*/ 0 w 18"/>
                  <a:gd name="T51" fmla="*/ 1 h 29"/>
                  <a:gd name="T52" fmla="*/ 1 w 18"/>
                  <a:gd name="T53" fmla="*/ 1 h 29"/>
                  <a:gd name="T54" fmla="*/ 1 w 18"/>
                  <a:gd name="T55" fmla="*/ 1 h 29"/>
                  <a:gd name="T56" fmla="*/ 2 w 18"/>
                  <a:gd name="T57" fmla="*/ 1 h 29"/>
                  <a:gd name="T58" fmla="*/ 3 w 18"/>
                  <a:gd name="T59" fmla="*/ 0 h 29"/>
                  <a:gd name="T60" fmla="*/ 4 w 18"/>
                  <a:gd name="T61" fmla="*/ 1 h 29"/>
                  <a:gd name="T62" fmla="*/ 5 w 18"/>
                  <a:gd name="T63" fmla="*/ 1 h 29"/>
                  <a:gd name="T64" fmla="*/ 5 w 18"/>
                  <a:gd name="T65" fmla="*/ 1 h 29"/>
                  <a:gd name="T66" fmla="*/ 6 w 18"/>
                  <a:gd name="T67" fmla="*/ 1 h 29"/>
                  <a:gd name="T68" fmla="*/ 6 w 18"/>
                  <a:gd name="T69" fmla="*/ 13 h 29"/>
                  <a:gd name="T70" fmla="*/ 8 w 18"/>
                  <a:gd name="T71" fmla="*/ 11 h 29"/>
                  <a:gd name="T72" fmla="*/ 11 w 18"/>
                  <a:gd name="T73" fmla="*/ 10 h 29"/>
                  <a:gd name="T74" fmla="*/ 14 w 18"/>
                  <a:gd name="T75" fmla="*/ 11 h 29"/>
                  <a:gd name="T76" fmla="*/ 16 w 18"/>
                  <a:gd name="T77" fmla="*/ 12 h 29"/>
                  <a:gd name="T78" fmla="*/ 18 w 18"/>
                  <a:gd name="T79" fmla="*/ 15 h 29"/>
                  <a:gd name="T80" fmla="*/ 18 w 18"/>
                  <a:gd name="T81" fmla="*/ 18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9"/>
                      <a:pt x="18" y="29"/>
                      <a:pt x="18" y="29"/>
                    </a:cubicBezTo>
                    <a:cubicBezTo>
                      <a:pt x="18" y="29"/>
                      <a:pt x="18" y="29"/>
                      <a:pt x="17" y="29"/>
                    </a:cubicBezTo>
                    <a:cubicBezTo>
                      <a:pt x="17" y="29"/>
                      <a:pt x="17" y="29"/>
                      <a:pt x="17" y="29"/>
                    </a:cubicBezTo>
                    <a:cubicBezTo>
                      <a:pt x="16" y="29"/>
                      <a:pt x="16" y="29"/>
                      <a:pt x="15" y="29"/>
                    </a:cubicBezTo>
                    <a:cubicBezTo>
                      <a:pt x="15" y="29"/>
                      <a:pt x="14" y="29"/>
                      <a:pt x="14" y="29"/>
                    </a:cubicBezTo>
                    <a:cubicBezTo>
                      <a:pt x="14" y="29"/>
                      <a:pt x="14" y="29"/>
                      <a:pt x="13" y="29"/>
                    </a:cubicBezTo>
                    <a:cubicBezTo>
                      <a:pt x="13" y="29"/>
                      <a:pt x="13" y="29"/>
                      <a:pt x="13" y="29"/>
                    </a:cubicBezTo>
                    <a:cubicBezTo>
                      <a:pt x="13" y="29"/>
                      <a:pt x="13" y="29"/>
                      <a:pt x="13" y="28"/>
                    </a:cubicBezTo>
                    <a:cubicBezTo>
                      <a:pt x="13" y="18"/>
                      <a:pt x="13" y="18"/>
                      <a:pt x="13" y="18"/>
                    </a:cubicBezTo>
                    <a:cubicBezTo>
                      <a:pt x="13" y="17"/>
                      <a:pt x="13" y="17"/>
                      <a:pt x="13" y="16"/>
                    </a:cubicBezTo>
                    <a:cubicBezTo>
                      <a:pt x="12" y="16"/>
                      <a:pt x="12" y="15"/>
                      <a:pt x="12" y="15"/>
                    </a:cubicBezTo>
                    <a:cubicBezTo>
                      <a:pt x="12" y="15"/>
                      <a:pt x="11" y="14"/>
                      <a:pt x="11" y="14"/>
                    </a:cubicBezTo>
                    <a:cubicBezTo>
                      <a:pt x="11" y="14"/>
                      <a:pt x="10" y="14"/>
                      <a:pt x="10" y="14"/>
                    </a:cubicBezTo>
                    <a:cubicBezTo>
                      <a:pt x="9" y="14"/>
                      <a:pt x="8" y="14"/>
                      <a:pt x="8" y="15"/>
                    </a:cubicBezTo>
                    <a:cubicBezTo>
                      <a:pt x="7" y="15"/>
                      <a:pt x="6" y="16"/>
                      <a:pt x="6" y="17"/>
                    </a:cubicBezTo>
                    <a:cubicBezTo>
                      <a:pt x="6" y="28"/>
                      <a:pt x="6" y="28"/>
                      <a:pt x="6" y="28"/>
                    </a:cubicBezTo>
                    <a:cubicBezTo>
                      <a:pt x="6" y="29"/>
                      <a:pt x="6" y="29"/>
                      <a:pt x="5" y="29"/>
                    </a:cubicBezTo>
                    <a:cubicBezTo>
                      <a:pt x="5" y="29"/>
                      <a:pt x="5" y="29"/>
                      <a:pt x="5" y="29"/>
                    </a:cubicBezTo>
                    <a:cubicBezTo>
                      <a:pt x="5" y="29"/>
                      <a:pt x="5" y="29"/>
                      <a:pt x="4" y="29"/>
                    </a:cubicBezTo>
                    <a:cubicBezTo>
                      <a:pt x="4" y="29"/>
                      <a:pt x="4" y="29"/>
                      <a:pt x="3" y="29"/>
                    </a:cubicBezTo>
                    <a:cubicBezTo>
                      <a:pt x="3" y="29"/>
                      <a:pt x="2" y="29"/>
                      <a:pt x="2" y="29"/>
                    </a:cubicBezTo>
                    <a:cubicBezTo>
                      <a:pt x="1" y="29"/>
                      <a:pt x="1" y="29"/>
                      <a:pt x="1" y="29"/>
                    </a:cubicBezTo>
                    <a:cubicBezTo>
                      <a:pt x="1" y="29"/>
                      <a:pt x="1" y="29"/>
                      <a:pt x="1" y="29"/>
                    </a:cubicBezTo>
                    <a:cubicBezTo>
                      <a:pt x="0" y="29"/>
                      <a:pt x="0" y="29"/>
                      <a:pt x="0" y="28"/>
                    </a:cubicBezTo>
                    <a:cubicBezTo>
                      <a:pt x="0" y="1"/>
                      <a:pt x="0" y="1"/>
                      <a:pt x="0" y="1"/>
                    </a:cubicBezTo>
                    <a:cubicBezTo>
                      <a:pt x="0" y="1"/>
                      <a:pt x="0" y="1"/>
                      <a:pt x="1" y="1"/>
                    </a:cubicBezTo>
                    <a:cubicBezTo>
                      <a:pt x="1" y="1"/>
                      <a:pt x="1" y="1"/>
                      <a:pt x="1" y="1"/>
                    </a:cubicBezTo>
                    <a:cubicBezTo>
                      <a:pt x="1" y="1"/>
                      <a:pt x="1" y="1"/>
                      <a:pt x="2" y="1"/>
                    </a:cubicBezTo>
                    <a:cubicBezTo>
                      <a:pt x="2" y="0"/>
                      <a:pt x="3" y="0"/>
                      <a:pt x="3" y="0"/>
                    </a:cubicBezTo>
                    <a:cubicBezTo>
                      <a:pt x="4" y="0"/>
                      <a:pt x="4" y="0"/>
                      <a:pt x="4" y="1"/>
                    </a:cubicBezTo>
                    <a:cubicBezTo>
                      <a:pt x="5" y="1"/>
                      <a:pt x="5" y="1"/>
                      <a:pt x="5" y="1"/>
                    </a:cubicBezTo>
                    <a:cubicBezTo>
                      <a:pt x="5" y="1"/>
                      <a:pt x="5" y="1"/>
                      <a:pt x="5" y="1"/>
                    </a:cubicBezTo>
                    <a:cubicBezTo>
                      <a:pt x="6" y="1"/>
                      <a:pt x="6" y="1"/>
                      <a:pt x="6" y="1"/>
                    </a:cubicBezTo>
                    <a:cubicBezTo>
                      <a:pt x="6" y="13"/>
                      <a:pt x="6" y="13"/>
                      <a:pt x="6" y="13"/>
                    </a:cubicBezTo>
                    <a:cubicBezTo>
                      <a:pt x="7" y="12"/>
                      <a:pt x="7" y="11"/>
                      <a:pt x="8" y="11"/>
                    </a:cubicBezTo>
                    <a:cubicBezTo>
                      <a:pt x="9" y="10"/>
                      <a:pt x="10" y="10"/>
                      <a:pt x="11" y="10"/>
                    </a:cubicBezTo>
                    <a:cubicBezTo>
                      <a:pt x="12" y="10"/>
                      <a:pt x="14" y="10"/>
                      <a:pt x="14" y="11"/>
                    </a:cubicBezTo>
                    <a:cubicBezTo>
                      <a:pt x="15" y="11"/>
                      <a:pt x="16" y="12"/>
                      <a:pt x="16" y="12"/>
                    </a:cubicBezTo>
                    <a:cubicBezTo>
                      <a:pt x="17" y="13"/>
                      <a:pt x="17" y="14"/>
                      <a:pt x="18" y="15"/>
                    </a:cubicBezTo>
                    <a:cubicBezTo>
                      <a:pt x="18" y="15"/>
                      <a:pt x="18" y="17"/>
                      <a:pt x="18" y="18"/>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8" name="Freeform 9021">
                <a:extLst>
                  <a:ext uri="{FF2B5EF4-FFF2-40B4-BE49-F238E27FC236}">
                    <a16:creationId xmlns:a16="http://schemas.microsoft.com/office/drawing/2014/main" id="{1566F00F-EC43-47FA-A3B7-46BA7FC70D2D}"/>
                  </a:ext>
                </a:extLst>
              </p:cNvPr>
              <p:cNvSpPr>
                <a:spLocks/>
              </p:cNvSpPr>
              <p:nvPr/>
            </p:nvSpPr>
            <p:spPr bwMode="auto">
              <a:xfrm>
                <a:off x="225425" y="5067417"/>
                <a:ext cx="44450" cy="50800"/>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3 w 17"/>
                  <a:gd name="T15" fmla="*/ 19 h 19"/>
                  <a:gd name="T16" fmla="*/ 13 w 17"/>
                  <a:gd name="T17" fmla="*/ 18 h 19"/>
                  <a:gd name="T18" fmla="*/ 13 w 17"/>
                  <a:gd name="T19" fmla="*/ 16 h 19"/>
                  <a:gd name="T20" fmla="*/ 10 w 17"/>
                  <a:gd name="T21" fmla="*/ 19 h 19"/>
                  <a:gd name="T22" fmla="*/ 7 w 17"/>
                  <a:gd name="T23" fmla="*/ 19 h 19"/>
                  <a:gd name="T24" fmla="*/ 3 w 17"/>
                  <a:gd name="T25" fmla="*/ 19 h 19"/>
                  <a:gd name="T26" fmla="*/ 1 w 17"/>
                  <a:gd name="T27" fmla="*/ 17 h 19"/>
                  <a:gd name="T28" fmla="*/ 0 w 17"/>
                  <a:gd name="T29" fmla="*/ 15 h 19"/>
                  <a:gd name="T30" fmla="*/ 0 w 17"/>
                  <a:gd name="T31" fmla="*/ 11 h 19"/>
                  <a:gd name="T32" fmla="*/ 0 w 17"/>
                  <a:gd name="T33" fmla="*/ 1 h 19"/>
                  <a:gd name="T34" fmla="*/ 0 w 17"/>
                  <a:gd name="T35" fmla="*/ 0 h 19"/>
                  <a:gd name="T36" fmla="*/ 0 w 17"/>
                  <a:gd name="T37" fmla="*/ 0 h 19"/>
                  <a:gd name="T38" fmla="*/ 1 w 17"/>
                  <a:gd name="T39" fmla="*/ 0 h 19"/>
                  <a:gd name="T40" fmla="*/ 2 w 17"/>
                  <a:gd name="T41" fmla="*/ 0 h 19"/>
                  <a:gd name="T42" fmla="*/ 4 w 17"/>
                  <a:gd name="T43" fmla="*/ 0 h 19"/>
                  <a:gd name="T44" fmla="*/ 4 w 17"/>
                  <a:gd name="T45" fmla="*/ 0 h 19"/>
                  <a:gd name="T46" fmla="*/ 5 w 17"/>
                  <a:gd name="T47" fmla="*/ 0 h 19"/>
                  <a:gd name="T48" fmla="*/ 5 w 17"/>
                  <a:gd name="T49" fmla="*/ 1 h 19"/>
                  <a:gd name="T50" fmla="*/ 5 w 17"/>
                  <a:gd name="T51" fmla="*/ 11 h 19"/>
                  <a:gd name="T52" fmla="*/ 5 w 17"/>
                  <a:gd name="T53" fmla="*/ 13 h 19"/>
                  <a:gd name="T54" fmla="*/ 6 w 17"/>
                  <a:gd name="T55" fmla="*/ 14 h 19"/>
                  <a:gd name="T56" fmla="*/ 7 w 17"/>
                  <a:gd name="T57" fmla="*/ 15 h 19"/>
                  <a:gd name="T58" fmla="*/ 8 w 17"/>
                  <a:gd name="T59" fmla="*/ 15 h 19"/>
                  <a:gd name="T60" fmla="*/ 10 w 17"/>
                  <a:gd name="T61" fmla="*/ 15 h 19"/>
                  <a:gd name="T62" fmla="*/ 12 w 17"/>
                  <a:gd name="T63" fmla="*/ 13 h 19"/>
                  <a:gd name="T64" fmla="*/ 12 w 17"/>
                  <a:gd name="T65" fmla="*/ 1 h 19"/>
                  <a:gd name="T66" fmla="*/ 12 w 17"/>
                  <a:gd name="T67" fmla="*/ 0 h 19"/>
                  <a:gd name="T68" fmla="*/ 13 w 17"/>
                  <a:gd name="T69" fmla="*/ 0 h 19"/>
                  <a:gd name="T70" fmla="*/ 13 w 17"/>
                  <a:gd name="T71" fmla="*/ 0 h 19"/>
                  <a:gd name="T72" fmla="*/ 15 w 17"/>
                  <a:gd name="T73" fmla="*/ 0 h 19"/>
                  <a:gd name="T74" fmla="*/ 16 w 17"/>
                  <a:gd name="T75" fmla="*/ 0 h 19"/>
                  <a:gd name="T76" fmla="*/ 17 w 17"/>
                  <a:gd name="T77" fmla="*/ 0 h 19"/>
                  <a:gd name="T78" fmla="*/ 17 w 17"/>
                  <a:gd name="T79" fmla="*/ 0 h 19"/>
                  <a:gd name="T80" fmla="*/ 17 w 17"/>
                  <a:gd name="T81" fmla="*/ 1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9"/>
                      <a:pt x="17" y="19"/>
                      <a:pt x="17" y="19"/>
                    </a:cubicBezTo>
                    <a:cubicBezTo>
                      <a:pt x="17" y="19"/>
                      <a:pt x="17" y="19"/>
                      <a:pt x="17" y="19"/>
                    </a:cubicBezTo>
                    <a:cubicBezTo>
                      <a:pt x="17" y="19"/>
                      <a:pt x="16"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16"/>
                      <a:pt x="13" y="16"/>
                      <a:pt x="13" y="16"/>
                    </a:cubicBezTo>
                    <a:cubicBezTo>
                      <a:pt x="12" y="17"/>
                      <a:pt x="11" y="18"/>
                      <a:pt x="10" y="19"/>
                    </a:cubicBezTo>
                    <a:cubicBezTo>
                      <a:pt x="9" y="19"/>
                      <a:pt x="8" y="19"/>
                      <a:pt x="7" y="19"/>
                    </a:cubicBezTo>
                    <a:cubicBezTo>
                      <a:pt x="5" y="19"/>
                      <a:pt x="4" y="19"/>
                      <a:pt x="3" y="19"/>
                    </a:cubicBezTo>
                    <a:cubicBezTo>
                      <a:pt x="2" y="18"/>
                      <a:pt x="2" y="18"/>
                      <a:pt x="1" y="17"/>
                    </a:cubicBezTo>
                    <a:cubicBezTo>
                      <a:pt x="1" y="16"/>
                      <a:pt x="0" y="16"/>
                      <a:pt x="0" y="15"/>
                    </a:cubicBezTo>
                    <a:cubicBezTo>
                      <a:pt x="0" y="14"/>
                      <a:pt x="0" y="13"/>
                      <a:pt x="0" y="11"/>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11"/>
                      <a:pt x="5" y="11"/>
                      <a:pt x="5" y="11"/>
                    </a:cubicBezTo>
                    <a:cubicBezTo>
                      <a:pt x="5" y="12"/>
                      <a:pt x="5" y="13"/>
                      <a:pt x="5" y="13"/>
                    </a:cubicBezTo>
                    <a:cubicBezTo>
                      <a:pt x="5" y="14"/>
                      <a:pt x="5" y="14"/>
                      <a:pt x="6" y="14"/>
                    </a:cubicBezTo>
                    <a:cubicBezTo>
                      <a:pt x="6" y="15"/>
                      <a:pt x="6" y="15"/>
                      <a:pt x="7" y="15"/>
                    </a:cubicBezTo>
                    <a:cubicBezTo>
                      <a:pt x="7" y="15"/>
                      <a:pt x="8" y="15"/>
                      <a:pt x="8" y="15"/>
                    </a:cubicBezTo>
                    <a:cubicBezTo>
                      <a:pt x="9" y="15"/>
                      <a:pt x="9" y="15"/>
                      <a:pt x="10" y="15"/>
                    </a:cubicBezTo>
                    <a:cubicBezTo>
                      <a:pt x="11" y="14"/>
                      <a:pt x="11" y="13"/>
                      <a:pt x="12" y="13"/>
                    </a:cubicBezTo>
                    <a:cubicBezTo>
                      <a:pt x="12" y="1"/>
                      <a:pt x="12" y="1"/>
                      <a:pt x="12" y="1"/>
                    </a:cubicBezTo>
                    <a:cubicBezTo>
                      <a:pt x="12" y="1"/>
                      <a:pt x="12" y="1"/>
                      <a:pt x="12" y="0"/>
                    </a:cubicBezTo>
                    <a:cubicBezTo>
                      <a:pt x="12" y="0"/>
                      <a:pt x="13" y="0"/>
                      <a:pt x="13" y="0"/>
                    </a:cubicBezTo>
                    <a:cubicBezTo>
                      <a:pt x="13" y="0"/>
                      <a:pt x="13" y="0"/>
                      <a:pt x="13" y="0"/>
                    </a:cubicBezTo>
                    <a:cubicBezTo>
                      <a:pt x="14" y="0"/>
                      <a:pt x="14" y="0"/>
                      <a:pt x="15" y="0"/>
                    </a:cubicBezTo>
                    <a:cubicBezTo>
                      <a:pt x="15" y="0"/>
                      <a:pt x="16" y="0"/>
                      <a:pt x="16" y="0"/>
                    </a:cubicBezTo>
                    <a:cubicBezTo>
                      <a:pt x="16" y="0"/>
                      <a:pt x="17" y="0"/>
                      <a:pt x="17" y="0"/>
                    </a:cubicBezTo>
                    <a:cubicBezTo>
                      <a:pt x="17" y="0"/>
                      <a:pt x="17" y="0"/>
                      <a:pt x="17" y="0"/>
                    </a:cubicBezTo>
                    <a:cubicBezTo>
                      <a:pt x="17" y="1"/>
                      <a:pt x="17" y="1"/>
                      <a:pt x="17" y="1"/>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09" name="Freeform 9022">
                <a:extLst>
                  <a:ext uri="{FF2B5EF4-FFF2-40B4-BE49-F238E27FC236}">
                    <a16:creationId xmlns:a16="http://schemas.microsoft.com/office/drawing/2014/main" id="{69714608-3555-4EB1-B9FA-037CDF678B08}"/>
                  </a:ext>
                </a:extLst>
              </p:cNvPr>
              <p:cNvSpPr>
                <a:spLocks/>
              </p:cNvSpPr>
              <p:nvPr/>
            </p:nvSpPr>
            <p:spPr bwMode="auto">
              <a:xfrm>
                <a:off x="296863" y="5078530"/>
                <a:ext cx="19050" cy="9525"/>
              </a:xfrm>
              <a:custGeom>
                <a:avLst/>
                <a:gdLst>
                  <a:gd name="T0" fmla="*/ 7 w 7"/>
                  <a:gd name="T1" fmla="*/ 4 h 4"/>
                  <a:gd name="T2" fmla="*/ 6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0"/>
                      <a:pt x="5" y="0"/>
                      <a:pt x="4" y="0"/>
                    </a:cubicBezTo>
                    <a:cubicBezTo>
                      <a:pt x="3" y="0"/>
                      <a:pt x="2" y="0"/>
                      <a:pt x="2" y="0"/>
                    </a:cubicBezTo>
                    <a:cubicBezTo>
                      <a:pt x="1" y="0"/>
                      <a:pt x="1" y="1"/>
                      <a:pt x="1" y="1"/>
                    </a:cubicBezTo>
                    <a:cubicBezTo>
                      <a:pt x="0" y="1"/>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10" name="Freeform 9023">
                <a:extLst>
                  <a:ext uri="{FF2B5EF4-FFF2-40B4-BE49-F238E27FC236}">
                    <a16:creationId xmlns:a16="http://schemas.microsoft.com/office/drawing/2014/main" id="{70A17C2A-A178-46F6-9E39-0C38BA7D7B51}"/>
                  </a:ext>
                </a:extLst>
              </p:cNvPr>
              <p:cNvSpPr>
                <a:spLocks/>
              </p:cNvSpPr>
              <p:nvPr/>
            </p:nvSpPr>
            <p:spPr bwMode="auto">
              <a:xfrm>
                <a:off x="280988" y="5067417"/>
                <a:ext cx="47625" cy="50800"/>
              </a:xfrm>
              <a:custGeom>
                <a:avLst/>
                <a:gdLst>
                  <a:gd name="T0" fmla="*/ 18 w 18"/>
                  <a:gd name="T1" fmla="*/ 10 h 19"/>
                  <a:gd name="T2" fmla="*/ 18 w 18"/>
                  <a:gd name="T3" fmla="*/ 11 h 19"/>
                  <a:gd name="T4" fmla="*/ 17 w 18"/>
                  <a:gd name="T5" fmla="*/ 12 h 19"/>
                  <a:gd name="T6" fmla="*/ 6 w 18"/>
                  <a:gd name="T7" fmla="*/ 12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3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2"/>
                      <a:pt x="17" y="12"/>
                    </a:cubicBezTo>
                    <a:cubicBezTo>
                      <a:pt x="6" y="12"/>
                      <a:pt x="6" y="12"/>
                      <a:pt x="6" y="12"/>
                    </a:cubicBezTo>
                    <a:cubicBezTo>
                      <a:pt x="6" y="12"/>
                      <a:pt x="6" y="13"/>
                      <a:pt x="6" y="13"/>
                    </a:cubicBezTo>
                    <a:cubicBezTo>
                      <a:pt x="6" y="14"/>
                      <a:pt x="6" y="14"/>
                      <a:pt x="7" y="14"/>
                    </a:cubicBezTo>
                    <a:cubicBezTo>
                      <a:pt x="7" y="15"/>
                      <a:pt x="8" y="15"/>
                      <a:pt x="8" y="15"/>
                    </a:cubicBezTo>
                    <a:cubicBezTo>
                      <a:pt x="9" y="15"/>
                      <a:pt x="10" y="15"/>
                      <a:pt x="11" y="15"/>
                    </a:cubicBezTo>
                    <a:cubicBezTo>
                      <a:pt x="12" y="15"/>
                      <a:pt x="12" y="15"/>
                      <a:pt x="13" y="15"/>
                    </a:cubicBezTo>
                    <a:cubicBezTo>
                      <a:pt x="14" y="15"/>
                      <a:pt x="14" y="15"/>
                      <a:pt x="15" y="14"/>
                    </a:cubicBezTo>
                    <a:cubicBezTo>
                      <a:pt x="15" y="14"/>
                      <a:pt x="16" y="14"/>
                      <a:pt x="16" y="14"/>
                    </a:cubicBezTo>
                    <a:cubicBezTo>
                      <a:pt x="16" y="14"/>
                      <a:pt x="17" y="13"/>
                      <a:pt x="17" y="13"/>
                    </a:cubicBezTo>
                    <a:cubicBezTo>
                      <a:pt x="17" y="13"/>
                      <a:pt x="17" y="14"/>
                      <a:pt x="17"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7"/>
                    </a:cubicBezTo>
                    <a:cubicBezTo>
                      <a:pt x="17" y="17"/>
                      <a:pt x="17" y="17"/>
                      <a:pt x="17" y="17"/>
                    </a:cubicBezTo>
                    <a:cubicBezTo>
                      <a:pt x="17" y="17"/>
                      <a:pt x="17" y="17"/>
                      <a:pt x="17" y="17"/>
                    </a:cubicBezTo>
                    <a:cubicBezTo>
                      <a:pt x="17" y="17"/>
                      <a:pt x="17" y="17"/>
                      <a:pt x="16" y="18"/>
                    </a:cubicBezTo>
                    <a:cubicBezTo>
                      <a:pt x="16" y="18"/>
                      <a:pt x="15" y="18"/>
                      <a:pt x="15" y="18"/>
                    </a:cubicBezTo>
                    <a:cubicBezTo>
                      <a:pt x="14" y="19"/>
                      <a:pt x="13" y="19"/>
                      <a:pt x="13" y="19"/>
                    </a:cubicBezTo>
                    <a:cubicBezTo>
                      <a:pt x="12" y="19"/>
                      <a:pt x="11" y="19"/>
                      <a:pt x="10" y="19"/>
                    </a:cubicBezTo>
                    <a:cubicBezTo>
                      <a:pt x="8" y="19"/>
                      <a:pt x="7" y="19"/>
                      <a:pt x="6" y="19"/>
                    </a:cubicBezTo>
                    <a:cubicBezTo>
                      <a:pt x="5" y="18"/>
                      <a:pt x="4" y="18"/>
                      <a:pt x="3" y="17"/>
                    </a:cubicBezTo>
                    <a:cubicBezTo>
                      <a:pt x="2" y="16"/>
                      <a:pt x="1" y="15"/>
                      <a:pt x="1" y="14"/>
                    </a:cubicBezTo>
                    <a:cubicBezTo>
                      <a:pt x="0" y="13"/>
                      <a:pt x="0" y="11"/>
                      <a:pt x="0" y="10"/>
                    </a:cubicBezTo>
                    <a:cubicBezTo>
                      <a:pt x="0" y="8"/>
                      <a:pt x="1" y="7"/>
                      <a:pt x="1" y="6"/>
                    </a:cubicBezTo>
                    <a:cubicBezTo>
                      <a:pt x="1" y="5"/>
                      <a:pt x="2" y="3"/>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11" name="Freeform 9024">
                <a:extLst>
                  <a:ext uri="{FF2B5EF4-FFF2-40B4-BE49-F238E27FC236}">
                    <a16:creationId xmlns:a16="http://schemas.microsoft.com/office/drawing/2014/main" id="{55081179-1FBD-4CFE-A776-750CCEC9CADA}"/>
                  </a:ext>
                </a:extLst>
              </p:cNvPr>
              <p:cNvSpPr>
                <a:spLocks/>
              </p:cNvSpPr>
              <p:nvPr/>
            </p:nvSpPr>
            <p:spPr bwMode="auto">
              <a:xfrm>
                <a:off x="-90487" y="5046780"/>
                <a:ext cx="61913" cy="73025"/>
              </a:xfrm>
              <a:custGeom>
                <a:avLst/>
                <a:gdLst>
                  <a:gd name="T0" fmla="*/ 23 w 23"/>
                  <a:gd name="T1" fmla="*/ 5 h 28"/>
                  <a:gd name="T2" fmla="*/ 23 w 23"/>
                  <a:gd name="T3" fmla="*/ 6 h 28"/>
                  <a:gd name="T4" fmla="*/ 23 w 23"/>
                  <a:gd name="T5" fmla="*/ 7 h 28"/>
                  <a:gd name="T6" fmla="*/ 22 w 23"/>
                  <a:gd name="T7" fmla="*/ 7 h 28"/>
                  <a:gd name="T8" fmla="*/ 22 w 23"/>
                  <a:gd name="T9" fmla="*/ 7 h 28"/>
                  <a:gd name="T10" fmla="*/ 21 w 23"/>
                  <a:gd name="T11" fmla="*/ 7 h 28"/>
                  <a:gd name="T12" fmla="*/ 20 w 23"/>
                  <a:gd name="T13" fmla="*/ 6 h 28"/>
                  <a:gd name="T14" fmla="*/ 17 w 23"/>
                  <a:gd name="T15" fmla="*/ 5 h 28"/>
                  <a:gd name="T16" fmla="*/ 14 w 23"/>
                  <a:gd name="T17" fmla="*/ 5 h 28"/>
                  <a:gd name="T18" fmla="*/ 11 w 23"/>
                  <a:gd name="T19" fmla="*/ 5 h 28"/>
                  <a:gd name="T20" fmla="*/ 8 w 23"/>
                  <a:gd name="T21" fmla="*/ 7 h 28"/>
                  <a:gd name="T22" fmla="*/ 6 w 23"/>
                  <a:gd name="T23" fmla="*/ 10 h 28"/>
                  <a:gd name="T24" fmla="*/ 6 w 23"/>
                  <a:gd name="T25" fmla="*/ 14 h 28"/>
                  <a:gd name="T26" fmla="*/ 6 w 23"/>
                  <a:gd name="T27" fmla="*/ 18 h 28"/>
                  <a:gd name="T28" fmla="*/ 8 w 23"/>
                  <a:gd name="T29" fmla="*/ 21 h 28"/>
                  <a:gd name="T30" fmla="*/ 10 w 23"/>
                  <a:gd name="T31" fmla="*/ 23 h 28"/>
                  <a:gd name="T32" fmla="*/ 14 w 23"/>
                  <a:gd name="T33" fmla="*/ 23 h 28"/>
                  <a:gd name="T34" fmla="*/ 16 w 23"/>
                  <a:gd name="T35" fmla="*/ 23 h 28"/>
                  <a:gd name="T36" fmla="*/ 17 w 23"/>
                  <a:gd name="T37" fmla="*/ 22 h 28"/>
                  <a:gd name="T38" fmla="*/ 17 w 23"/>
                  <a:gd name="T39" fmla="*/ 16 h 28"/>
                  <a:gd name="T40" fmla="*/ 12 w 23"/>
                  <a:gd name="T41" fmla="*/ 16 h 28"/>
                  <a:gd name="T42" fmla="*/ 12 w 23"/>
                  <a:gd name="T43" fmla="*/ 16 h 28"/>
                  <a:gd name="T44" fmla="*/ 11 w 23"/>
                  <a:gd name="T45" fmla="*/ 14 h 28"/>
                  <a:gd name="T46" fmla="*/ 12 w 23"/>
                  <a:gd name="T47" fmla="*/ 13 h 28"/>
                  <a:gd name="T48" fmla="*/ 12 w 23"/>
                  <a:gd name="T49" fmla="*/ 13 h 28"/>
                  <a:gd name="T50" fmla="*/ 12 w 23"/>
                  <a:gd name="T51" fmla="*/ 12 h 28"/>
                  <a:gd name="T52" fmla="*/ 12 w 23"/>
                  <a:gd name="T53" fmla="*/ 12 h 28"/>
                  <a:gd name="T54" fmla="*/ 21 w 23"/>
                  <a:gd name="T55" fmla="*/ 12 h 28"/>
                  <a:gd name="T56" fmla="*/ 22 w 23"/>
                  <a:gd name="T57" fmla="*/ 12 h 28"/>
                  <a:gd name="T58" fmla="*/ 22 w 23"/>
                  <a:gd name="T59" fmla="*/ 13 h 28"/>
                  <a:gd name="T60" fmla="*/ 23 w 23"/>
                  <a:gd name="T61" fmla="*/ 13 h 28"/>
                  <a:gd name="T62" fmla="*/ 23 w 23"/>
                  <a:gd name="T63" fmla="*/ 14 h 28"/>
                  <a:gd name="T64" fmla="*/ 23 w 23"/>
                  <a:gd name="T65" fmla="*/ 24 h 28"/>
                  <a:gd name="T66" fmla="*/ 22 w 23"/>
                  <a:gd name="T67" fmla="*/ 26 h 28"/>
                  <a:gd name="T68" fmla="*/ 22 w 23"/>
                  <a:gd name="T69" fmla="*/ 26 h 28"/>
                  <a:gd name="T70" fmla="*/ 20 w 23"/>
                  <a:gd name="T71" fmla="*/ 27 h 28"/>
                  <a:gd name="T72" fmla="*/ 18 w 23"/>
                  <a:gd name="T73" fmla="*/ 27 h 28"/>
                  <a:gd name="T74" fmla="*/ 16 w 23"/>
                  <a:gd name="T75" fmla="*/ 28 h 28"/>
                  <a:gd name="T76" fmla="*/ 14 w 23"/>
                  <a:gd name="T77" fmla="*/ 28 h 28"/>
                  <a:gd name="T78" fmla="*/ 8 w 23"/>
                  <a:gd name="T79" fmla="*/ 27 h 28"/>
                  <a:gd name="T80" fmla="*/ 4 w 23"/>
                  <a:gd name="T81" fmla="*/ 24 h 28"/>
                  <a:gd name="T82" fmla="*/ 1 w 23"/>
                  <a:gd name="T83" fmla="*/ 20 h 28"/>
                  <a:gd name="T84" fmla="*/ 0 w 23"/>
                  <a:gd name="T85" fmla="*/ 14 h 28"/>
                  <a:gd name="T86" fmla="*/ 1 w 23"/>
                  <a:gd name="T87" fmla="*/ 8 h 28"/>
                  <a:gd name="T88" fmla="*/ 4 w 23"/>
                  <a:gd name="T89" fmla="*/ 4 h 28"/>
                  <a:gd name="T90" fmla="*/ 8 w 23"/>
                  <a:gd name="T91" fmla="*/ 1 h 28"/>
                  <a:gd name="T92" fmla="*/ 14 w 23"/>
                  <a:gd name="T93" fmla="*/ 0 h 28"/>
                  <a:gd name="T94" fmla="*/ 17 w 23"/>
                  <a:gd name="T95" fmla="*/ 1 h 28"/>
                  <a:gd name="T96" fmla="*/ 19 w 23"/>
                  <a:gd name="T97" fmla="*/ 1 h 28"/>
                  <a:gd name="T98" fmla="*/ 21 w 23"/>
                  <a:gd name="T99" fmla="*/ 2 h 28"/>
                  <a:gd name="T100" fmla="*/ 22 w 23"/>
                  <a:gd name="T101" fmla="*/ 3 h 28"/>
                  <a:gd name="T102" fmla="*/ 23 w 23"/>
                  <a:gd name="T103" fmla="*/ 3 h 28"/>
                  <a:gd name="T104" fmla="*/ 23 w 23"/>
                  <a:gd name="T105"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28">
                    <a:moveTo>
                      <a:pt x="23" y="5"/>
                    </a:moveTo>
                    <a:cubicBezTo>
                      <a:pt x="23" y="5"/>
                      <a:pt x="23" y="6"/>
                      <a:pt x="23" y="6"/>
                    </a:cubicBezTo>
                    <a:cubicBezTo>
                      <a:pt x="23" y="6"/>
                      <a:pt x="23" y="6"/>
                      <a:pt x="23" y="7"/>
                    </a:cubicBezTo>
                    <a:cubicBezTo>
                      <a:pt x="22" y="7"/>
                      <a:pt x="22" y="7"/>
                      <a:pt x="22" y="7"/>
                    </a:cubicBezTo>
                    <a:cubicBezTo>
                      <a:pt x="22" y="7"/>
                      <a:pt x="22" y="7"/>
                      <a:pt x="22" y="7"/>
                    </a:cubicBezTo>
                    <a:cubicBezTo>
                      <a:pt x="22" y="7"/>
                      <a:pt x="21" y="7"/>
                      <a:pt x="21" y="7"/>
                    </a:cubicBezTo>
                    <a:cubicBezTo>
                      <a:pt x="21" y="6"/>
                      <a:pt x="20" y="6"/>
                      <a:pt x="20" y="6"/>
                    </a:cubicBezTo>
                    <a:cubicBezTo>
                      <a:pt x="19" y="6"/>
                      <a:pt x="18" y="5"/>
                      <a:pt x="17" y="5"/>
                    </a:cubicBezTo>
                    <a:cubicBezTo>
                      <a:pt x="16" y="5"/>
                      <a:pt x="15" y="5"/>
                      <a:pt x="14" y="5"/>
                    </a:cubicBezTo>
                    <a:cubicBezTo>
                      <a:pt x="13" y="5"/>
                      <a:pt x="12" y="5"/>
                      <a:pt x="11" y="5"/>
                    </a:cubicBezTo>
                    <a:cubicBezTo>
                      <a:pt x="10" y="6"/>
                      <a:pt x="9" y="6"/>
                      <a:pt x="8" y="7"/>
                    </a:cubicBezTo>
                    <a:cubicBezTo>
                      <a:pt x="7" y="8"/>
                      <a:pt x="7" y="9"/>
                      <a:pt x="6" y="10"/>
                    </a:cubicBezTo>
                    <a:cubicBezTo>
                      <a:pt x="6" y="11"/>
                      <a:pt x="6" y="13"/>
                      <a:pt x="6" y="14"/>
                    </a:cubicBezTo>
                    <a:cubicBezTo>
                      <a:pt x="6" y="15"/>
                      <a:pt x="6" y="17"/>
                      <a:pt x="6" y="18"/>
                    </a:cubicBezTo>
                    <a:cubicBezTo>
                      <a:pt x="7" y="19"/>
                      <a:pt x="7" y="20"/>
                      <a:pt x="8" y="21"/>
                    </a:cubicBezTo>
                    <a:cubicBezTo>
                      <a:pt x="9" y="22"/>
                      <a:pt x="9" y="22"/>
                      <a:pt x="10" y="23"/>
                    </a:cubicBezTo>
                    <a:cubicBezTo>
                      <a:pt x="12" y="23"/>
                      <a:pt x="13" y="23"/>
                      <a:pt x="14" y="23"/>
                    </a:cubicBezTo>
                    <a:cubicBezTo>
                      <a:pt x="14" y="23"/>
                      <a:pt x="15" y="23"/>
                      <a:pt x="16" y="23"/>
                    </a:cubicBezTo>
                    <a:cubicBezTo>
                      <a:pt x="16" y="23"/>
                      <a:pt x="17" y="23"/>
                      <a:pt x="17" y="22"/>
                    </a:cubicBezTo>
                    <a:cubicBezTo>
                      <a:pt x="17" y="16"/>
                      <a:pt x="17" y="16"/>
                      <a:pt x="17" y="16"/>
                    </a:cubicBezTo>
                    <a:cubicBezTo>
                      <a:pt x="12" y="16"/>
                      <a:pt x="12" y="16"/>
                      <a:pt x="12" y="16"/>
                    </a:cubicBezTo>
                    <a:cubicBezTo>
                      <a:pt x="12" y="16"/>
                      <a:pt x="12" y="16"/>
                      <a:pt x="12" y="16"/>
                    </a:cubicBezTo>
                    <a:cubicBezTo>
                      <a:pt x="12" y="15"/>
                      <a:pt x="11" y="15"/>
                      <a:pt x="11" y="14"/>
                    </a:cubicBezTo>
                    <a:cubicBezTo>
                      <a:pt x="11" y="14"/>
                      <a:pt x="12" y="14"/>
                      <a:pt x="12" y="13"/>
                    </a:cubicBezTo>
                    <a:cubicBezTo>
                      <a:pt x="12" y="13"/>
                      <a:pt x="12" y="13"/>
                      <a:pt x="12" y="13"/>
                    </a:cubicBezTo>
                    <a:cubicBezTo>
                      <a:pt x="12" y="12"/>
                      <a:pt x="12" y="12"/>
                      <a:pt x="12" y="12"/>
                    </a:cubicBezTo>
                    <a:cubicBezTo>
                      <a:pt x="12" y="12"/>
                      <a:pt x="12" y="12"/>
                      <a:pt x="12" y="12"/>
                    </a:cubicBezTo>
                    <a:cubicBezTo>
                      <a:pt x="21" y="12"/>
                      <a:pt x="21" y="12"/>
                      <a:pt x="21" y="12"/>
                    </a:cubicBezTo>
                    <a:cubicBezTo>
                      <a:pt x="21" y="12"/>
                      <a:pt x="22" y="12"/>
                      <a:pt x="22" y="12"/>
                    </a:cubicBezTo>
                    <a:cubicBezTo>
                      <a:pt x="22" y="12"/>
                      <a:pt x="22" y="12"/>
                      <a:pt x="22" y="13"/>
                    </a:cubicBezTo>
                    <a:cubicBezTo>
                      <a:pt x="22" y="13"/>
                      <a:pt x="22" y="13"/>
                      <a:pt x="23" y="13"/>
                    </a:cubicBezTo>
                    <a:cubicBezTo>
                      <a:pt x="23" y="13"/>
                      <a:pt x="23" y="14"/>
                      <a:pt x="23" y="14"/>
                    </a:cubicBezTo>
                    <a:cubicBezTo>
                      <a:pt x="23" y="24"/>
                      <a:pt x="23" y="24"/>
                      <a:pt x="23" y="24"/>
                    </a:cubicBezTo>
                    <a:cubicBezTo>
                      <a:pt x="23" y="25"/>
                      <a:pt x="23" y="25"/>
                      <a:pt x="22" y="26"/>
                    </a:cubicBezTo>
                    <a:cubicBezTo>
                      <a:pt x="22" y="26"/>
                      <a:pt x="22" y="26"/>
                      <a:pt x="22" y="26"/>
                    </a:cubicBezTo>
                    <a:cubicBezTo>
                      <a:pt x="21" y="26"/>
                      <a:pt x="21" y="27"/>
                      <a:pt x="20" y="27"/>
                    </a:cubicBezTo>
                    <a:cubicBezTo>
                      <a:pt x="19" y="27"/>
                      <a:pt x="19" y="27"/>
                      <a:pt x="18" y="27"/>
                    </a:cubicBezTo>
                    <a:cubicBezTo>
                      <a:pt x="17" y="27"/>
                      <a:pt x="16" y="28"/>
                      <a:pt x="16" y="28"/>
                    </a:cubicBezTo>
                    <a:cubicBezTo>
                      <a:pt x="15" y="28"/>
                      <a:pt x="14" y="28"/>
                      <a:pt x="14" y="28"/>
                    </a:cubicBezTo>
                    <a:cubicBezTo>
                      <a:pt x="11" y="28"/>
                      <a:pt x="10" y="27"/>
                      <a:pt x="8" y="27"/>
                    </a:cubicBezTo>
                    <a:cubicBezTo>
                      <a:pt x="6" y="26"/>
                      <a:pt x="5" y="25"/>
                      <a:pt x="4" y="24"/>
                    </a:cubicBezTo>
                    <a:cubicBezTo>
                      <a:pt x="2" y="23"/>
                      <a:pt x="2" y="22"/>
                      <a:pt x="1" y="20"/>
                    </a:cubicBezTo>
                    <a:cubicBezTo>
                      <a:pt x="0" y="18"/>
                      <a:pt x="0" y="16"/>
                      <a:pt x="0" y="14"/>
                    </a:cubicBezTo>
                    <a:cubicBezTo>
                      <a:pt x="0" y="12"/>
                      <a:pt x="0" y="10"/>
                      <a:pt x="1" y="8"/>
                    </a:cubicBezTo>
                    <a:cubicBezTo>
                      <a:pt x="2" y="7"/>
                      <a:pt x="3" y="5"/>
                      <a:pt x="4" y="4"/>
                    </a:cubicBezTo>
                    <a:cubicBezTo>
                      <a:pt x="5" y="3"/>
                      <a:pt x="6" y="2"/>
                      <a:pt x="8" y="1"/>
                    </a:cubicBezTo>
                    <a:cubicBezTo>
                      <a:pt x="10" y="1"/>
                      <a:pt x="12" y="0"/>
                      <a:pt x="14" y="0"/>
                    </a:cubicBezTo>
                    <a:cubicBezTo>
                      <a:pt x="15" y="0"/>
                      <a:pt x="16" y="0"/>
                      <a:pt x="17" y="1"/>
                    </a:cubicBezTo>
                    <a:cubicBezTo>
                      <a:pt x="18" y="1"/>
                      <a:pt x="19" y="1"/>
                      <a:pt x="19" y="1"/>
                    </a:cubicBezTo>
                    <a:cubicBezTo>
                      <a:pt x="20" y="1"/>
                      <a:pt x="21" y="2"/>
                      <a:pt x="21" y="2"/>
                    </a:cubicBezTo>
                    <a:cubicBezTo>
                      <a:pt x="22" y="2"/>
                      <a:pt x="22" y="2"/>
                      <a:pt x="22" y="3"/>
                    </a:cubicBezTo>
                    <a:cubicBezTo>
                      <a:pt x="22" y="3"/>
                      <a:pt x="22" y="3"/>
                      <a:pt x="23" y="3"/>
                    </a:cubicBezTo>
                    <a:cubicBezTo>
                      <a:pt x="23" y="4"/>
                      <a:pt x="23" y="4"/>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2" name="Freeform 9025">
                <a:extLst>
                  <a:ext uri="{FF2B5EF4-FFF2-40B4-BE49-F238E27FC236}">
                    <a16:creationId xmlns:a16="http://schemas.microsoft.com/office/drawing/2014/main" id="{4D84190E-956E-4F17-A459-2B67903D1625}"/>
                  </a:ext>
                </a:extLst>
              </p:cNvPr>
              <p:cNvSpPr>
                <a:spLocks noEditPoints="1"/>
              </p:cNvSpPr>
              <p:nvPr/>
            </p:nvSpPr>
            <p:spPr bwMode="auto">
              <a:xfrm>
                <a:off x="-17462" y="5065830"/>
                <a:ext cx="50800" cy="53975"/>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2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2" y="20"/>
                      <a:pt x="11"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0"/>
                    </a:moveTo>
                    <a:cubicBezTo>
                      <a:pt x="14" y="10"/>
                      <a:pt x="14" y="9"/>
                      <a:pt x="14" y="8"/>
                    </a:cubicBezTo>
                    <a:cubicBezTo>
                      <a:pt x="14" y="7"/>
                      <a:pt x="13" y="7"/>
                      <a:pt x="13" y="6"/>
                    </a:cubicBezTo>
                    <a:cubicBezTo>
                      <a:pt x="13" y="5"/>
                      <a:pt x="12" y="5"/>
                      <a:pt x="12" y="5"/>
                    </a:cubicBezTo>
                    <a:cubicBezTo>
                      <a:pt x="11" y="4"/>
                      <a:pt x="10" y="4"/>
                      <a:pt x="10" y="4"/>
                    </a:cubicBezTo>
                    <a:cubicBezTo>
                      <a:pt x="9" y="4"/>
                      <a:pt x="8" y="4"/>
                      <a:pt x="8" y="5"/>
                    </a:cubicBezTo>
                    <a:cubicBezTo>
                      <a:pt x="7" y="5"/>
                      <a:pt x="7" y="5"/>
                      <a:pt x="6" y="6"/>
                    </a:cubicBezTo>
                    <a:cubicBezTo>
                      <a:pt x="6" y="6"/>
                      <a:pt x="6" y="7"/>
                      <a:pt x="5" y="8"/>
                    </a:cubicBezTo>
                    <a:cubicBezTo>
                      <a:pt x="5" y="9"/>
                      <a:pt x="5" y="9"/>
                      <a:pt x="5" y="10"/>
                    </a:cubicBezTo>
                    <a:cubicBezTo>
                      <a:pt x="5" y="11"/>
                      <a:pt x="5" y="12"/>
                      <a:pt x="5" y="13"/>
                    </a:cubicBezTo>
                    <a:cubicBezTo>
                      <a:pt x="5" y="14"/>
                      <a:pt x="6" y="14"/>
                      <a:pt x="6" y="15"/>
                    </a:cubicBezTo>
                    <a:cubicBezTo>
                      <a:pt x="6" y="15"/>
                      <a:pt x="7" y="16"/>
                      <a:pt x="7" y="16"/>
                    </a:cubicBezTo>
                    <a:cubicBezTo>
                      <a:pt x="8" y="16"/>
                      <a:pt x="9" y="17"/>
                      <a:pt x="9" y="17"/>
                    </a:cubicBezTo>
                    <a:cubicBezTo>
                      <a:pt x="10" y="17"/>
                      <a:pt x="11" y="16"/>
                      <a:pt x="12"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3" name="Freeform 9026">
                <a:extLst>
                  <a:ext uri="{FF2B5EF4-FFF2-40B4-BE49-F238E27FC236}">
                    <a16:creationId xmlns:a16="http://schemas.microsoft.com/office/drawing/2014/main" id="{04397BE6-D834-4302-95E2-7288C2FB781D}"/>
                  </a:ext>
                </a:extLst>
              </p:cNvPr>
              <p:cNvSpPr>
                <a:spLocks noEditPoints="1"/>
              </p:cNvSpPr>
              <p:nvPr/>
            </p:nvSpPr>
            <p:spPr bwMode="auto">
              <a:xfrm>
                <a:off x="41275" y="5065830"/>
                <a:ext cx="52388" cy="53975"/>
              </a:xfrm>
              <a:custGeom>
                <a:avLst/>
                <a:gdLst>
                  <a:gd name="T0" fmla="*/ 20 w 20"/>
                  <a:gd name="T1" fmla="*/ 10 h 21"/>
                  <a:gd name="T2" fmla="*/ 19 w 20"/>
                  <a:gd name="T3" fmla="*/ 14 h 21"/>
                  <a:gd name="T4" fmla="*/ 17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0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7 h 21"/>
                  <a:gd name="T60" fmla="*/ 12 w 20"/>
                  <a:gd name="T61" fmla="*/ 16 h 21"/>
                  <a:gd name="T62" fmla="*/ 13 w 20"/>
                  <a:gd name="T63" fmla="*/ 15 h 21"/>
                  <a:gd name="T64" fmla="*/ 14 w 20"/>
                  <a:gd name="T65" fmla="*/ 13 h 21"/>
                  <a:gd name="T66" fmla="*/ 15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4"/>
                    </a:cubicBezTo>
                    <a:cubicBezTo>
                      <a:pt x="19" y="16"/>
                      <a:pt x="18" y="17"/>
                      <a:pt x="17" y="18"/>
                    </a:cubicBezTo>
                    <a:cubicBezTo>
                      <a:pt x="17" y="19"/>
                      <a:pt x="15" y="19"/>
                      <a:pt x="14" y="20"/>
                    </a:cubicBezTo>
                    <a:cubicBezTo>
                      <a:pt x="13" y="20"/>
                      <a:pt x="12" y="21"/>
                      <a:pt x="10" y="21"/>
                    </a:cubicBezTo>
                    <a:cubicBezTo>
                      <a:pt x="8" y="21"/>
                      <a:pt x="7" y="20"/>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4"/>
                      <a:pt x="19" y="5"/>
                      <a:pt x="19" y="6"/>
                    </a:cubicBezTo>
                    <a:cubicBezTo>
                      <a:pt x="20" y="7"/>
                      <a:pt x="20" y="9"/>
                      <a:pt x="20" y="10"/>
                    </a:cubicBezTo>
                    <a:close/>
                    <a:moveTo>
                      <a:pt x="15" y="10"/>
                    </a:moveTo>
                    <a:cubicBezTo>
                      <a:pt x="15" y="10"/>
                      <a:pt x="14" y="9"/>
                      <a:pt x="14" y="8"/>
                    </a:cubicBezTo>
                    <a:cubicBezTo>
                      <a:pt x="14" y="7"/>
                      <a:pt x="14" y="7"/>
                      <a:pt x="14" y="6"/>
                    </a:cubicBezTo>
                    <a:cubicBezTo>
                      <a:pt x="13" y="5"/>
                      <a:pt x="13" y="5"/>
                      <a:pt x="12" y="5"/>
                    </a:cubicBezTo>
                    <a:cubicBezTo>
                      <a:pt x="12" y="4"/>
                      <a:pt x="11" y="4"/>
                      <a:pt x="10" y="4"/>
                    </a:cubicBezTo>
                    <a:cubicBezTo>
                      <a:pt x="9" y="4"/>
                      <a:pt x="9" y="4"/>
                      <a:pt x="8" y="5"/>
                    </a:cubicBezTo>
                    <a:cubicBezTo>
                      <a:pt x="8" y="5"/>
                      <a:pt x="7" y="5"/>
                      <a:pt x="7" y="6"/>
                    </a:cubicBezTo>
                    <a:cubicBezTo>
                      <a:pt x="6" y="6"/>
                      <a:pt x="6" y="7"/>
                      <a:pt x="6" y="8"/>
                    </a:cubicBezTo>
                    <a:cubicBezTo>
                      <a:pt x="6" y="9"/>
                      <a:pt x="6" y="9"/>
                      <a:pt x="6" y="10"/>
                    </a:cubicBezTo>
                    <a:cubicBezTo>
                      <a:pt x="6" y="11"/>
                      <a:pt x="6" y="12"/>
                      <a:pt x="6" y="13"/>
                    </a:cubicBezTo>
                    <a:cubicBezTo>
                      <a:pt x="6" y="14"/>
                      <a:pt x="6" y="14"/>
                      <a:pt x="7" y="15"/>
                    </a:cubicBezTo>
                    <a:cubicBezTo>
                      <a:pt x="7" y="15"/>
                      <a:pt x="7" y="16"/>
                      <a:pt x="8" y="16"/>
                    </a:cubicBezTo>
                    <a:cubicBezTo>
                      <a:pt x="8" y="16"/>
                      <a:pt x="9" y="17"/>
                      <a:pt x="10" y="17"/>
                    </a:cubicBezTo>
                    <a:cubicBezTo>
                      <a:pt x="11" y="17"/>
                      <a:pt x="11" y="16"/>
                      <a:pt x="12" y="16"/>
                    </a:cubicBezTo>
                    <a:cubicBezTo>
                      <a:pt x="13" y="16"/>
                      <a:pt x="13" y="15"/>
                      <a:pt x="13" y="15"/>
                    </a:cubicBezTo>
                    <a:cubicBezTo>
                      <a:pt x="14" y="14"/>
                      <a:pt x="14" y="14"/>
                      <a:pt x="14" y="13"/>
                    </a:cubicBezTo>
                    <a:cubicBezTo>
                      <a:pt x="14"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4" name="Freeform 9027">
                <a:extLst>
                  <a:ext uri="{FF2B5EF4-FFF2-40B4-BE49-F238E27FC236}">
                    <a16:creationId xmlns:a16="http://schemas.microsoft.com/office/drawing/2014/main" id="{CAF997E2-5722-45AF-B155-F5C5A06F41F8}"/>
                  </a:ext>
                </a:extLst>
              </p:cNvPr>
              <p:cNvSpPr>
                <a:spLocks noEditPoints="1"/>
              </p:cNvSpPr>
              <p:nvPr/>
            </p:nvSpPr>
            <p:spPr bwMode="auto">
              <a:xfrm>
                <a:off x="101600" y="5043605"/>
                <a:ext cx="49213" cy="76200"/>
              </a:xfrm>
              <a:custGeom>
                <a:avLst/>
                <a:gdLst>
                  <a:gd name="T0" fmla="*/ 18 w 18"/>
                  <a:gd name="T1" fmla="*/ 28 h 29"/>
                  <a:gd name="T2" fmla="*/ 18 w 18"/>
                  <a:gd name="T3" fmla="*/ 28 h 29"/>
                  <a:gd name="T4" fmla="*/ 18 w 18"/>
                  <a:gd name="T5" fmla="*/ 28 h 29"/>
                  <a:gd name="T6" fmla="*/ 17 w 18"/>
                  <a:gd name="T7" fmla="*/ 28 h 29"/>
                  <a:gd name="T8" fmla="*/ 16 w 18"/>
                  <a:gd name="T9" fmla="*/ 28 h 29"/>
                  <a:gd name="T10" fmla="*/ 15 w 18"/>
                  <a:gd name="T11" fmla="*/ 28 h 29"/>
                  <a:gd name="T12" fmla="*/ 14 w 18"/>
                  <a:gd name="T13" fmla="*/ 28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2 w 18"/>
                  <a:gd name="T27" fmla="*/ 26 h 29"/>
                  <a:gd name="T28" fmla="*/ 0 w 18"/>
                  <a:gd name="T29" fmla="*/ 23 h 29"/>
                  <a:gd name="T30" fmla="*/ 0 w 18"/>
                  <a:gd name="T31" fmla="*/ 19 h 29"/>
                  <a:gd name="T32" fmla="*/ 0 w 18"/>
                  <a:gd name="T33" fmla="*/ 14 h 29"/>
                  <a:gd name="T34" fmla="*/ 2 w 18"/>
                  <a:gd name="T35" fmla="*/ 11 h 29"/>
                  <a:gd name="T36" fmla="*/ 4 w 18"/>
                  <a:gd name="T37" fmla="*/ 9 h 29"/>
                  <a:gd name="T38" fmla="*/ 8 w 18"/>
                  <a:gd name="T39" fmla="*/ 8 h 29"/>
                  <a:gd name="T40" fmla="*/ 11 w 18"/>
                  <a:gd name="T41" fmla="*/ 9 h 29"/>
                  <a:gd name="T42" fmla="*/ 13 w 18"/>
                  <a:gd name="T43" fmla="*/ 11 h 29"/>
                  <a:gd name="T44" fmla="*/ 13 w 18"/>
                  <a:gd name="T45" fmla="*/ 1 h 29"/>
                  <a:gd name="T46" fmla="*/ 13 w 18"/>
                  <a:gd name="T47" fmla="*/ 0 h 29"/>
                  <a:gd name="T48" fmla="*/ 14 w 18"/>
                  <a:gd name="T49" fmla="*/ 0 h 29"/>
                  <a:gd name="T50" fmla="*/ 14 w 18"/>
                  <a:gd name="T51" fmla="*/ 0 h 29"/>
                  <a:gd name="T52" fmla="*/ 16 w 18"/>
                  <a:gd name="T53" fmla="*/ 0 h 29"/>
                  <a:gd name="T54" fmla="*/ 17 w 18"/>
                  <a:gd name="T55" fmla="*/ 0 h 29"/>
                  <a:gd name="T56" fmla="*/ 18 w 18"/>
                  <a:gd name="T57" fmla="*/ 0 h 29"/>
                  <a:gd name="T58" fmla="*/ 18 w 18"/>
                  <a:gd name="T59" fmla="*/ 0 h 29"/>
                  <a:gd name="T60" fmla="*/ 18 w 18"/>
                  <a:gd name="T61" fmla="*/ 1 h 29"/>
                  <a:gd name="T62" fmla="*/ 18 w 18"/>
                  <a:gd name="T63" fmla="*/ 28 h 29"/>
                  <a:gd name="T64" fmla="*/ 13 w 18"/>
                  <a:gd name="T65" fmla="*/ 15 h 29"/>
                  <a:gd name="T66" fmla="*/ 11 w 18"/>
                  <a:gd name="T67" fmla="*/ 13 h 29"/>
                  <a:gd name="T68" fmla="*/ 9 w 18"/>
                  <a:gd name="T69" fmla="*/ 12 h 29"/>
                  <a:gd name="T70" fmla="*/ 7 w 18"/>
                  <a:gd name="T71" fmla="*/ 13 h 29"/>
                  <a:gd name="T72" fmla="*/ 6 w 18"/>
                  <a:gd name="T73" fmla="*/ 14 h 29"/>
                  <a:gd name="T74" fmla="*/ 5 w 18"/>
                  <a:gd name="T75" fmla="*/ 16 h 29"/>
                  <a:gd name="T76" fmla="*/ 5 w 18"/>
                  <a:gd name="T77" fmla="*/ 18 h 29"/>
                  <a:gd name="T78" fmla="*/ 5 w 18"/>
                  <a:gd name="T79" fmla="*/ 21 h 29"/>
                  <a:gd name="T80" fmla="*/ 6 w 18"/>
                  <a:gd name="T81" fmla="*/ 22 h 29"/>
                  <a:gd name="T82" fmla="*/ 7 w 18"/>
                  <a:gd name="T83" fmla="*/ 24 h 29"/>
                  <a:gd name="T84" fmla="*/ 9 w 18"/>
                  <a:gd name="T85" fmla="*/ 24 h 29"/>
                  <a:gd name="T86" fmla="*/ 10 w 18"/>
                  <a:gd name="T87" fmla="*/ 24 h 29"/>
                  <a:gd name="T88" fmla="*/ 11 w 18"/>
                  <a:gd name="T89" fmla="*/ 24 h 29"/>
                  <a:gd name="T90" fmla="*/ 12 w 18"/>
                  <a:gd name="T91" fmla="*/ 23 h 29"/>
                  <a:gd name="T92" fmla="*/ 13 w 18"/>
                  <a:gd name="T93" fmla="*/ 21 h 29"/>
                  <a:gd name="T94" fmla="*/ 13 w 18"/>
                  <a:gd name="T95"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8"/>
                    </a:moveTo>
                    <a:cubicBezTo>
                      <a:pt x="18" y="28"/>
                      <a:pt x="18" y="28"/>
                      <a:pt x="18" y="28"/>
                    </a:cubicBezTo>
                    <a:cubicBezTo>
                      <a:pt x="18" y="28"/>
                      <a:pt x="18" y="28"/>
                      <a:pt x="18" y="28"/>
                    </a:cubicBezTo>
                    <a:cubicBezTo>
                      <a:pt x="18" y="28"/>
                      <a:pt x="17" y="28"/>
                      <a:pt x="17" y="28"/>
                    </a:cubicBezTo>
                    <a:cubicBezTo>
                      <a:pt x="17" y="28"/>
                      <a:pt x="16" y="28"/>
                      <a:pt x="16" y="28"/>
                    </a:cubicBezTo>
                    <a:cubicBezTo>
                      <a:pt x="16" y="28"/>
                      <a:pt x="15" y="28"/>
                      <a:pt x="15" y="28"/>
                    </a:cubicBezTo>
                    <a:cubicBezTo>
                      <a:pt x="15" y="28"/>
                      <a:pt x="15" y="28"/>
                      <a:pt x="14" y="28"/>
                    </a:cubicBezTo>
                    <a:cubicBezTo>
                      <a:pt x="14" y="28"/>
                      <a:pt x="14" y="28"/>
                      <a:pt x="14" y="28"/>
                    </a:cubicBezTo>
                    <a:cubicBezTo>
                      <a:pt x="14" y="28"/>
                      <a:pt x="14" y="28"/>
                      <a:pt x="14" y="28"/>
                    </a:cubicBezTo>
                    <a:cubicBezTo>
                      <a:pt x="14" y="26"/>
                      <a:pt x="14" y="26"/>
                      <a:pt x="14" y="26"/>
                    </a:cubicBezTo>
                    <a:cubicBezTo>
                      <a:pt x="13" y="27"/>
                      <a:pt x="12" y="27"/>
                      <a:pt x="11" y="28"/>
                    </a:cubicBezTo>
                    <a:cubicBezTo>
                      <a:pt x="10" y="28"/>
                      <a:pt x="9" y="29"/>
                      <a:pt x="7" y="29"/>
                    </a:cubicBezTo>
                    <a:cubicBezTo>
                      <a:pt x="6" y="29"/>
                      <a:pt x="5" y="28"/>
                      <a:pt x="4" y="28"/>
                    </a:cubicBezTo>
                    <a:cubicBezTo>
                      <a:pt x="3" y="27"/>
                      <a:pt x="2" y="27"/>
                      <a:pt x="2" y="26"/>
                    </a:cubicBezTo>
                    <a:cubicBezTo>
                      <a:pt x="1" y="25"/>
                      <a:pt x="1" y="24"/>
                      <a:pt x="0" y="23"/>
                    </a:cubicBezTo>
                    <a:cubicBezTo>
                      <a:pt x="0" y="21"/>
                      <a:pt x="0" y="20"/>
                      <a:pt x="0" y="19"/>
                    </a:cubicBezTo>
                    <a:cubicBezTo>
                      <a:pt x="0" y="17"/>
                      <a:pt x="0" y="16"/>
                      <a:pt x="0" y="14"/>
                    </a:cubicBezTo>
                    <a:cubicBezTo>
                      <a:pt x="1" y="13"/>
                      <a:pt x="1" y="12"/>
                      <a:pt x="2" y="11"/>
                    </a:cubicBezTo>
                    <a:cubicBezTo>
                      <a:pt x="3" y="10"/>
                      <a:pt x="3" y="9"/>
                      <a:pt x="4" y="9"/>
                    </a:cubicBezTo>
                    <a:cubicBezTo>
                      <a:pt x="5" y="8"/>
                      <a:pt x="7" y="8"/>
                      <a:pt x="8" y="8"/>
                    </a:cubicBezTo>
                    <a:cubicBezTo>
                      <a:pt x="9" y="8"/>
                      <a:pt x="10" y="8"/>
                      <a:pt x="11" y="9"/>
                    </a:cubicBezTo>
                    <a:cubicBezTo>
                      <a:pt x="11" y="9"/>
                      <a:pt x="12" y="10"/>
                      <a:pt x="13" y="11"/>
                    </a:cubicBezTo>
                    <a:cubicBezTo>
                      <a:pt x="13" y="1"/>
                      <a:pt x="13" y="1"/>
                      <a:pt x="13" y="1"/>
                    </a:cubicBezTo>
                    <a:cubicBezTo>
                      <a:pt x="13" y="1"/>
                      <a:pt x="13" y="0"/>
                      <a:pt x="13" y="0"/>
                    </a:cubicBezTo>
                    <a:cubicBezTo>
                      <a:pt x="13" y="0"/>
                      <a:pt x="13" y="0"/>
                      <a:pt x="14" y="0"/>
                    </a:cubicBezTo>
                    <a:cubicBezTo>
                      <a:pt x="14" y="0"/>
                      <a:pt x="14" y="0"/>
                      <a:pt x="14" y="0"/>
                    </a:cubicBezTo>
                    <a:cubicBezTo>
                      <a:pt x="15" y="0"/>
                      <a:pt x="15" y="0"/>
                      <a:pt x="16" y="0"/>
                    </a:cubicBezTo>
                    <a:cubicBezTo>
                      <a:pt x="16" y="0"/>
                      <a:pt x="17" y="0"/>
                      <a:pt x="17" y="0"/>
                    </a:cubicBezTo>
                    <a:cubicBezTo>
                      <a:pt x="17" y="0"/>
                      <a:pt x="17" y="0"/>
                      <a:pt x="18" y="0"/>
                    </a:cubicBezTo>
                    <a:cubicBezTo>
                      <a:pt x="18" y="0"/>
                      <a:pt x="18" y="0"/>
                      <a:pt x="18" y="0"/>
                    </a:cubicBezTo>
                    <a:cubicBezTo>
                      <a:pt x="18" y="0"/>
                      <a:pt x="18" y="1"/>
                      <a:pt x="18" y="1"/>
                    </a:cubicBezTo>
                    <a:lnTo>
                      <a:pt x="18" y="28"/>
                    </a:lnTo>
                    <a:close/>
                    <a:moveTo>
                      <a:pt x="13" y="15"/>
                    </a:moveTo>
                    <a:cubicBezTo>
                      <a:pt x="12" y="14"/>
                      <a:pt x="12" y="14"/>
                      <a:pt x="11" y="13"/>
                    </a:cubicBezTo>
                    <a:cubicBezTo>
                      <a:pt x="10" y="13"/>
                      <a:pt x="10" y="12"/>
                      <a:pt x="9" y="12"/>
                    </a:cubicBezTo>
                    <a:cubicBezTo>
                      <a:pt x="8" y="12"/>
                      <a:pt x="8" y="13"/>
                      <a:pt x="7" y="13"/>
                    </a:cubicBezTo>
                    <a:cubicBezTo>
                      <a:pt x="7" y="13"/>
                      <a:pt x="6" y="14"/>
                      <a:pt x="6" y="14"/>
                    </a:cubicBezTo>
                    <a:cubicBezTo>
                      <a:pt x="6" y="15"/>
                      <a:pt x="5" y="16"/>
                      <a:pt x="5" y="16"/>
                    </a:cubicBezTo>
                    <a:cubicBezTo>
                      <a:pt x="5" y="17"/>
                      <a:pt x="5" y="18"/>
                      <a:pt x="5" y="18"/>
                    </a:cubicBezTo>
                    <a:cubicBezTo>
                      <a:pt x="5" y="19"/>
                      <a:pt x="5" y="20"/>
                      <a:pt x="5" y="21"/>
                    </a:cubicBezTo>
                    <a:cubicBezTo>
                      <a:pt x="5" y="21"/>
                      <a:pt x="6" y="22"/>
                      <a:pt x="6" y="22"/>
                    </a:cubicBezTo>
                    <a:cubicBezTo>
                      <a:pt x="6" y="23"/>
                      <a:pt x="7" y="23"/>
                      <a:pt x="7" y="24"/>
                    </a:cubicBezTo>
                    <a:cubicBezTo>
                      <a:pt x="7" y="24"/>
                      <a:pt x="8" y="24"/>
                      <a:pt x="9" y="24"/>
                    </a:cubicBezTo>
                    <a:cubicBezTo>
                      <a:pt x="9" y="24"/>
                      <a:pt x="9" y="24"/>
                      <a:pt x="10" y="24"/>
                    </a:cubicBezTo>
                    <a:cubicBezTo>
                      <a:pt x="10" y="24"/>
                      <a:pt x="10" y="24"/>
                      <a:pt x="11" y="24"/>
                    </a:cubicBezTo>
                    <a:cubicBezTo>
                      <a:pt x="11" y="23"/>
                      <a:pt x="12" y="23"/>
                      <a:pt x="12" y="23"/>
                    </a:cubicBezTo>
                    <a:cubicBezTo>
                      <a:pt x="12" y="22"/>
                      <a:pt x="13"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5" name="Freeform 9028">
                <a:extLst>
                  <a:ext uri="{FF2B5EF4-FFF2-40B4-BE49-F238E27FC236}">
                    <a16:creationId xmlns:a16="http://schemas.microsoft.com/office/drawing/2014/main" id="{71A818BB-C00D-4923-8118-45CA76ADE312}"/>
                  </a:ext>
                </a:extLst>
              </p:cNvPr>
              <p:cNvSpPr>
                <a:spLocks/>
              </p:cNvSpPr>
              <p:nvPr/>
            </p:nvSpPr>
            <p:spPr bwMode="auto">
              <a:xfrm>
                <a:off x="163513" y="5043605"/>
                <a:ext cx="47625" cy="74613"/>
              </a:xfrm>
              <a:custGeom>
                <a:avLst/>
                <a:gdLst>
                  <a:gd name="T0" fmla="*/ 18 w 18"/>
                  <a:gd name="T1" fmla="*/ 28 h 28"/>
                  <a:gd name="T2" fmla="*/ 18 w 18"/>
                  <a:gd name="T3" fmla="*/ 28 h 28"/>
                  <a:gd name="T4" fmla="*/ 17 w 18"/>
                  <a:gd name="T5" fmla="*/ 28 h 28"/>
                  <a:gd name="T6" fmla="*/ 16 w 18"/>
                  <a:gd name="T7" fmla="*/ 28 h 28"/>
                  <a:gd name="T8" fmla="*/ 15 w 18"/>
                  <a:gd name="T9" fmla="*/ 28 h 28"/>
                  <a:gd name="T10" fmla="*/ 14 w 18"/>
                  <a:gd name="T11" fmla="*/ 28 h 28"/>
                  <a:gd name="T12" fmla="*/ 13 w 18"/>
                  <a:gd name="T13" fmla="*/ 28 h 28"/>
                  <a:gd name="T14" fmla="*/ 13 w 18"/>
                  <a:gd name="T15" fmla="*/ 28 h 28"/>
                  <a:gd name="T16" fmla="*/ 13 w 18"/>
                  <a:gd name="T17" fmla="*/ 28 h 28"/>
                  <a:gd name="T18" fmla="*/ 13 w 18"/>
                  <a:gd name="T19" fmla="*/ 17 h 28"/>
                  <a:gd name="T20" fmla="*/ 12 w 18"/>
                  <a:gd name="T21" fmla="*/ 15 h 28"/>
                  <a:gd name="T22" fmla="*/ 12 w 18"/>
                  <a:gd name="T23" fmla="*/ 14 h 28"/>
                  <a:gd name="T24" fmla="*/ 11 w 18"/>
                  <a:gd name="T25" fmla="*/ 13 h 28"/>
                  <a:gd name="T26" fmla="*/ 10 w 18"/>
                  <a:gd name="T27" fmla="*/ 13 h 28"/>
                  <a:gd name="T28" fmla="*/ 8 w 18"/>
                  <a:gd name="T29" fmla="*/ 13 h 28"/>
                  <a:gd name="T30" fmla="*/ 6 w 18"/>
                  <a:gd name="T31" fmla="*/ 15 h 28"/>
                  <a:gd name="T32" fmla="*/ 6 w 18"/>
                  <a:gd name="T33" fmla="*/ 28 h 28"/>
                  <a:gd name="T34" fmla="*/ 5 w 18"/>
                  <a:gd name="T35" fmla="*/ 28 h 28"/>
                  <a:gd name="T36" fmla="*/ 5 w 18"/>
                  <a:gd name="T37" fmla="*/ 28 h 28"/>
                  <a:gd name="T38" fmla="*/ 4 w 18"/>
                  <a:gd name="T39" fmla="*/ 28 h 28"/>
                  <a:gd name="T40" fmla="*/ 3 w 18"/>
                  <a:gd name="T41" fmla="*/ 28 h 28"/>
                  <a:gd name="T42" fmla="*/ 2 w 18"/>
                  <a:gd name="T43" fmla="*/ 28 h 28"/>
                  <a:gd name="T44" fmla="*/ 1 w 18"/>
                  <a:gd name="T45" fmla="*/ 28 h 28"/>
                  <a:gd name="T46" fmla="*/ 1 w 18"/>
                  <a:gd name="T47" fmla="*/ 28 h 28"/>
                  <a:gd name="T48" fmla="*/ 0 w 18"/>
                  <a:gd name="T49" fmla="*/ 28 h 28"/>
                  <a:gd name="T50" fmla="*/ 0 w 18"/>
                  <a:gd name="T51" fmla="*/ 1 h 28"/>
                  <a:gd name="T52" fmla="*/ 1 w 18"/>
                  <a:gd name="T53" fmla="*/ 0 h 28"/>
                  <a:gd name="T54" fmla="*/ 1 w 18"/>
                  <a:gd name="T55" fmla="*/ 0 h 28"/>
                  <a:gd name="T56" fmla="*/ 2 w 18"/>
                  <a:gd name="T57" fmla="*/ 0 h 28"/>
                  <a:gd name="T58" fmla="*/ 3 w 18"/>
                  <a:gd name="T59" fmla="*/ 0 h 28"/>
                  <a:gd name="T60" fmla="*/ 4 w 18"/>
                  <a:gd name="T61" fmla="*/ 0 h 28"/>
                  <a:gd name="T62" fmla="*/ 5 w 18"/>
                  <a:gd name="T63" fmla="*/ 0 h 28"/>
                  <a:gd name="T64" fmla="*/ 5 w 18"/>
                  <a:gd name="T65" fmla="*/ 0 h 28"/>
                  <a:gd name="T66" fmla="*/ 6 w 18"/>
                  <a:gd name="T67" fmla="*/ 1 h 28"/>
                  <a:gd name="T68" fmla="*/ 6 w 18"/>
                  <a:gd name="T69" fmla="*/ 11 h 28"/>
                  <a:gd name="T70" fmla="*/ 8 w 18"/>
                  <a:gd name="T71" fmla="*/ 9 h 28"/>
                  <a:gd name="T72" fmla="*/ 11 w 18"/>
                  <a:gd name="T73" fmla="*/ 8 h 28"/>
                  <a:gd name="T74" fmla="*/ 14 w 18"/>
                  <a:gd name="T75" fmla="*/ 9 h 28"/>
                  <a:gd name="T76" fmla="*/ 16 w 18"/>
                  <a:gd name="T77" fmla="*/ 10 h 28"/>
                  <a:gd name="T78" fmla="*/ 17 w 18"/>
                  <a:gd name="T79" fmla="*/ 13 h 28"/>
                  <a:gd name="T80" fmla="*/ 18 w 18"/>
                  <a:gd name="T81" fmla="*/ 16 h 28"/>
                  <a:gd name="T82" fmla="*/ 18 w 18"/>
                  <a:gd name="T8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8">
                    <a:moveTo>
                      <a:pt x="18" y="28"/>
                    </a:moveTo>
                    <a:cubicBezTo>
                      <a:pt x="18" y="28"/>
                      <a:pt x="18" y="28"/>
                      <a:pt x="18" y="28"/>
                    </a:cubicBezTo>
                    <a:cubicBezTo>
                      <a:pt x="18" y="28"/>
                      <a:pt x="17" y="28"/>
                      <a:pt x="17" y="28"/>
                    </a:cubicBezTo>
                    <a:cubicBezTo>
                      <a:pt x="17" y="28"/>
                      <a:pt x="17" y="28"/>
                      <a:pt x="16" y="28"/>
                    </a:cubicBezTo>
                    <a:cubicBezTo>
                      <a:pt x="16" y="28"/>
                      <a:pt x="16" y="28"/>
                      <a:pt x="15" y="28"/>
                    </a:cubicBezTo>
                    <a:cubicBezTo>
                      <a:pt x="15" y="28"/>
                      <a:pt x="14" y="28"/>
                      <a:pt x="14" y="28"/>
                    </a:cubicBezTo>
                    <a:cubicBezTo>
                      <a:pt x="14" y="28"/>
                      <a:pt x="13" y="28"/>
                      <a:pt x="13" y="28"/>
                    </a:cubicBezTo>
                    <a:cubicBezTo>
                      <a:pt x="13" y="28"/>
                      <a:pt x="13" y="28"/>
                      <a:pt x="13" y="28"/>
                    </a:cubicBezTo>
                    <a:cubicBezTo>
                      <a:pt x="13" y="28"/>
                      <a:pt x="13" y="28"/>
                      <a:pt x="13" y="28"/>
                    </a:cubicBezTo>
                    <a:cubicBezTo>
                      <a:pt x="13" y="17"/>
                      <a:pt x="13" y="17"/>
                      <a:pt x="13" y="17"/>
                    </a:cubicBezTo>
                    <a:cubicBezTo>
                      <a:pt x="13" y="16"/>
                      <a:pt x="13" y="16"/>
                      <a:pt x="12" y="15"/>
                    </a:cubicBezTo>
                    <a:cubicBezTo>
                      <a:pt x="12" y="15"/>
                      <a:pt x="12" y="14"/>
                      <a:pt x="12" y="14"/>
                    </a:cubicBezTo>
                    <a:cubicBezTo>
                      <a:pt x="12" y="13"/>
                      <a:pt x="11" y="13"/>
                      <a:pt x="11" y="13"/>
                    </a:cubicBezTo>
                    <a:cubicBezTo>
                      <a:pt x="11" y="13"/>
                      <a:pt x="10" y="13"/>
                      <a:pt x="10" y="13"/>
                    </a:cubicBezTo>
                    <a:cubicBezTo>
                      <a:pt x="9" y="13"/>
                      <a:pt x="8" y="13"/>
                      <a:pt x="8" y="13"/>
                    </a:cubicBezTo>
                    <a:cubicBezTo>
                      <a:pt x="7" y="14"/>
                      <a:pt x="6" y="14"/>
                      <a:pt x="6" y="15"/>
                    </a:cubicBezTo>
                    <a:cubicBezTo>
                      <a:pt x="6" y="28"/>
                      <a:pt x="6" y="28"/>
                      <a:pt x="6" y="28"/>
                    </a:cubicBezTo>
                    <a:cubicBezTo>
                      <a:pt x="6" y="28"/>
                      <a:pt x="5" y="28"/>
                      <a:pt x="5" y="28"/>
                    </a:cubicBezTo>
                    <a:cubicBezTo>
                      <a:pt x="5" y="28"/>
                      <a:pt x="5" y="28"/>
                      <a:pt x="5" y="28"/>
                    </a:cubicBezTo>
                    <a:cubicBezTo>
                      <a:pt x="5" y="28"/>
                      <a:pt x="5" y="28"/>
                      <a:pt x="4" y="28"/>
                    </a:cubicBezTo>
                    <a:cubicBezTo>
                      <a:pt x="4" y="28"/>
                      <a:pt x="3" y="28"/>
                      <a:pt x="3" y="28"/>
                    </a:cubicBezTo>
                    <a:cubicBezTo>
                      <a:pt x="2" y="28"/>
                      <a:pt x="2" y="28"/>
                      <a:pt x="2" y="28"/>
                    </a:cubicBezTo>
                    <a:cubicBezTo>
                      <a:pt x="1" y="28"/>
                      <a:pt x="1" y="28"/>
                      <a:pt x="1" y="28"/>
                    </a:cubicBezTo>
                    <a:cubicBezTo>
                      <a:pt x="1" y="28"/>
                      <a:pt x="1" y="28"/>
                      <a:pt x="1" y="28"/>
                    </a:cubicBezTo>
                    <a:cubicBezTo>
                      <a:pt x="0" y="28"/>
                      <a:pt x="0" y="28"/>
                      <a:pt x="0" y="28"/>
                    </a:cubicBezTo>
                    <a:cubicBezTo>
                      <a:pt x="0" y="1"/>
                      <a:pt x="0" y="1"/>
                      <a:pt x="0" y="1"/>
                    </a:cubicBezTo>
                    <a:cubicBezTo>
                      <a:pt x="0" y="1"/>
                      <a:pt x="0" y="0"/>
                      <a:pt x="1"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0"/>
                      <a:pt x="6" y="1"/>
                      <a:pt x="6" y="1"/>
                    </a:cubicBezTo>
                    <a:cubicBezTo>
                      <a:pt x="6" y="11"/>
                      <a:pt x="6" y="11"/>
                      <a:pt x="6" y="11"/>
                    </a:cubicBezTo>
                    <a:cubicBezTo>
                      <a:pt x="6" y="10"/>
                      <a:pt x="7" y="9"/>
                      <a:pt x="8" y="9"/>
                    </a:cubicBezTo>
                    <a:cubicBezTo>
                      <a:pt x="9" y="8"/>
                      <a:pt x="10" y="8"/>
                      <a:pt x="11" y="8"/>
                    </a:cubicBezTo>
                    <a:cubicBezTo>
                      <a:pt x="12" y="8"/>
                      <a:pt x="13" y="8"/>
                      <a:pt x="14" y="9"/>
                    </a:cubicBezTo>
                    <a:cubicBezTo>
                      <a:pt x="15" y="9"/>
                      <a:pt x="16" y="10"/>
                      <a:pt x="16" y="10"/>
                    </a:cubicBezTo>
                    <a:cubicBezTo>
                      <a:pt x="17" y="11"/>
                      <a:pt x="17" y="12"/>
                      <a:pt x="17" y="13"/>
                    </a:cubicBezTo>
                    <a:cubicBezTo>
                      <a:pt x="18" y="14"/>
                      <a:pt x="18" y="15"/>
                      <a:pt x="18" y="16"/>
                    </a:cubicBezTo>
                    <a:lnTo>
                      <a:pt x="18"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6" name="Freeform 9029">
                <a:extLst>
                  <a:ext uri="{FF2B5EF4-FFF2-40B4-BE49-F238E27FC236}">
                    <a16:creationId xmlns:a16="http://schemas.microsoft.com/office/drawing/2014/main" id="{7884FCF5-3BD6-4211-B660-8FB5B294C125}"/>
                  </a:ext>
                </a:extLst>
              </p:cNvPr>
              <p:cNvSpPr>
                <a:spLocks/>
              </p:cNvSpPr>
              <p:nvPr/>
            </p:nvSpPr>
            <p:spPr bwMode="auto">
              <a:xfrm>
                <a:off x="225425" y="5065830"/>
                <a:ext cx="44450" cy="53975"/>
              </a:xfrm>
              <a:custGeom>
                <a:avLst/>
                <a:gdLst>
                  <a:gd name="T0" fmla="*/ 17 w 17"/>
                  <a:gd name="T1" fmla="*/ 20 h 21"/>
                  <a:gd name="T2" fmla="*/ 17 w 17"/>
                  <a:gd name="T3" fmla="*/ 20 h 21"/>
                  <a:gd name="T4" fmla="*/ 17 w 17"/>
                  <a:gd name="T5" fmla="*/ 20 h 21"/>
                  <a:gd name="T6" fmla="*/ 16 w 17"/>
                  <a:gd name="T7" fmla="*/ 20 h 21"/>
                  <a:gd name="T8" fmla="*/ 15 w 17"/>
                  <a:gd name="T9" fmla="*/ 20 h 21"/>
                  <a:gd name="T10" fmla="*/ 14 w 17"/>
                  <a:gd name="T11" fmla="*/ 20 h 21"/>
                  <a:gd name="T12" fmla="*/ 13 w 17"/>
                  <a:gd name="T13" fmla="*/ 20 h 21"/>
                  <a:gd name="T14" fmla="*/ 13 w 17"/>
                  <a:gd name="T15" fmla="*/ 20 h 21"/>
                  <a:gd name="T16" fmla="*/ 13 w 17"/>
                  <a:gd name="T17" fmla="*/ 20 h 21"/>
                  <a:gd name="T18" fmla="*/ 13 w 17"/>
                  <a:gd name="T19" fmla="*/ 17 h 21"/>
                  <a:gd name="T20" fmla="*/ 10 w 17"/>
                  <a:gd name="T21" fmla="*/ 20 h 21"/>
                  <a:gd name="T22" fmla="*/ 6 w 17"/>
                  <a:gd name="T23" fmla="*/ 21 h 21"/>
                  <a:gd name="T24" fmla="*/ 3 w 17"/>
                  <a:gd name="T25" fmla="*/ 20 h 21"/>
                  <a:gd name="T26" fmla="*/ 1 w 17"/>
                  <a:gd name="T27" fmla="*/ 18 h 21"/>
                  <a:gd name="T28" fmla="*/ 0 w 17"/>
                  <a:gd name="T29" fmla="*/ 16 h 21"/>
                  <a:gd name="T30" fmla="*/ 0 w 17"/>
                  <a:gd name="T31" fmla="*/ 12 h 21"/>
                  <a:gd name="T32" fmla="*/ 0 w 17"/>
                  <a:gd name="T33" fmla="*/ 1 h 21"/>
                  <a:gd name="T34" fmla="*/ 0 w 17"/>
                  <a:gd name="T35" fmla="*/ 1 h 21"/>
                  <a:gd name="T36" fmla="*/ 0 w 17"/>
                  <a:gd name="T37" fmla="*/ 1 h 21"/>
                  <a:gd name="T38" fmla="*/ 1 w 17"/>
                  <a:gd name="T39" fmla="*/ 1 h 21"/>
                  <a:gd name="T40" fmla="*/ 2 w 17"/>
                  <a:gd name="T41" fmla="*/ 0 h 21"/>
                  <a:gd name="T42" fmla="*/ 4 w 17"/>
                  <a:gd name="T43" fmla="*/ 1 h 21"/>
                  <a:gd name="T44" fmla="*/ 4 w 17"/>
                  <a:gd name="T45" fmla="*/ 1 h 21"/>
                  <a:gd name="T46" fmla="*/ 5 w 17"/>
                  <a:gd name="T47" fmla="*/ 1 h 21"/>
                  <a:gd name="T48" fmla="*/ 5 w 17"/>
                  <a:gd name="T49" fmla="*/ 1 h 21"/>
                  <a:gd name="T50" fmla="*/ 5 w 17"/>
                  <a:gd name="T51" fmla="*/ 12 h 21"/>
                  <a:gd name="T52" fmla="*/ 5 w 17"/>
                  <a:gd name="T53" fmla="*/ 14 h 21"/>
                  <a:gd name="T54" fmla="*/ 6 w 17"/>
                  <a:gd name="T55" fmla="*/ 15 h 21"/>
                  <a:gd name="T56" fmla="*/ 7 w 17"/>
                  <a:gd name="T57" fmla="*/ 16 h 21"/>
                  <a:gd name="T58" fmla="*/ 8 w 17"/>
                  <a:gd name="T59" fmla="*/ 16 h 21"/>
                  <a:gd name="T60" fmla="*/ 10 w 17"/>
                  <a:gd name="T61" fmla="*/ 16 h 21"/>
                  <a:gd name="T62" fmla="*/ 12 w 17"/>
                  <a:gd name="T63" fmla="*/ 13 h 21"/>
                  <a:gd name="T64" fmla="*/ 12 w 17"/>
                  <a:gd name="T65" fmla="*/ 1 h 21"/>
                  <a:gd name="T66" fmla="*/ 12 w 17"/>
                  <a:gd name="T67" fmla="*/ 1 h 21"/>
                  <a:gd name="T68" fmla="*/ 13 w 17"/>
                  <a:gd name="T69" fmla="*/ 1 h 21"/>
                  <a:gd name="T70" fmla="*/ 13 w 17"/>
                  <a:gd name="T71" fmla="*/ 1 h 21"/>
                  <a:gd name="T72" fmla="*/ 15 w 17"/>
                  <a:gd name="T73" fmla="*/ 0 h 21"/>
                  <a:gd name="T74" fmla="*/ 16 w 17"/>
                  <a:gd name="T75" fmla="*/ 1 h 21"/>
                  <a:gd name="T76" fmla="*/ 17 w 17"/>
                  <a:gd name="T77" fmla="*/ 1 h 21"/>
                  <a:gd name="T78" fmla="*/ 17 w 17"/>
                  <a:gd name="T79" fmla="*/ 1 h 21"/>
                  <a:gd name="T80" fmla="*/ 17 w 17"/>
                  <a:gd name="T81" fmla="*/ 1 h 21"/>
                  <a:gd name="T82" fmla="*/ 17 w 17"/>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17"/>
                      <a:pt x="13" y="17"/>
                      <a:pt x="13" y="17"/>
                    </a:cubicBezTo>
                    <a:cubicBezTo>
                      <a:pt x="12" y="19"/>
                      <a:pt x="11" y="19"/>
                      <a:pt x="10" y="20"/>
                    </a:cubicBezTo>
                    <a:cubicBezTo>
                      <a:pt x="9" y="20"/>
                      <a:pt x="8" y="21"/>
                      <a:pt x="6" y="21"/>
                    </a:cubicBezTo>
                    <a:cubicBezTo>
                      <a:pt x="5" y="21"/>
                      <a:pt x="4" y="21"/>
                      <a:pt x="3" y="20"/>
                    </a:cubicBezTo>
                    <a:cubicBezTo>
                      <a:pt x="2" y="20"/>
                      <a:pt x="2" y="19"/>
                      <a:pt x="1" y="18"/>
                    </a:cubicBezTo>
                    <a:cubicBezTo>
                      <a:pt x="1" y="18"/>
                      <a:pt x="0" y="17"/>
                      <a:pt x="0" y="16"/>
                    </a:cubicBezTo>
                    <a:cubicBezTo>
                      <a:pt x="0" y="15"/>
                      <a:pt x="0" y="14"/>
                      <a:pt x="0" y="12"/>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3" y="0"/>
                      <a:pt x="3" y="0"/>
                      <a:pt x="4" y="1"/>
                    </a:cubicBezTo>
                    <a:cubicBezTo>
                      <a:pt x="4" y="1"/>
                      <a:pt x="4" y="1"/>
                      <a:pt x="4" y="1"/>
                    </a:cubicBezTo>
                    <a:cubicBezTo>
                      <a:pt x="5" y="1"/>
                      <a:pt x="5" y="1"/>
                      <a:pt x="5" y="1"/>
                    </a:cubicBezTo>
                    <a:cubicBezTo>
                      <a:pt x="5" y="1"/>
                      <a:pt x="5" y="1"/>
                      <a:pt x="5" y="1"/>
                    </a:cubicBezTo>
                    <a:cubicBezTo>
                      <a:pt x="5" y="12"/>
                      <a:pt x="5" y="12"/>
                      <a:pt x="5" y="12"/>
                    </a:cubicBezTo>
                    <a:cubicBezTo>
                      <a:pt x="5" y="13"/>
                      <a:pt x="5" y="13"/>
                      <a:pt x="5" y="14"/>
                    </a:cubicBezTo>
                    <a:cubicBezTo>
                      <a:pt x="5" y="14"/>
                      <a:pt x="5" y="15"/>
                      <a:pt x="6" y="15"/>
                    </a:cubicBezTo>
                    <a:cubicBezTo>
                      <a:pt x="6" y="15"/>
                      <a:pt x="6" y="16"/>
                      <a:pt x="7" y="16"/>
                    </a:cubicBezTo>
                    <a:cubicBezTo>
                      <a:pt x="7" y="16"/>
                      <a:pt x="7" y="16"/>
                      <a:pt x="8" y="16"/>
                    </a:cubicBezTo>
                    <a:cubicBezTo>
                      <a:pt x="9" y="16"/>
                      <a:pt x="9" y="16"/>
                      <a:pt x="10" y="16"/>
                    </a:cubicBezTo>
                    <a:cubicBezTo>
                      <a:pt x="11" y="15"/>
                      <a:pt x="11" y="14"/>
                      <a:pt x="12" y="13"/>
                    </a:cubicBezTo>
                    <a:cubicBezTo>
                      <a:pt x="12" y="1"/>
                      <a:pt x="12" y="1"/>
                      <a:pt x="12" y="1"/>
                    </a:cubicBezTo>
                    <a:cubicBezTo>
                      <a:pt x="12" y="1"/>
                      <a:pt x="12" y="1"/>
                      <a:pt x="12" y="1"/>
                    </a:cubicBezTo>
                    <a:cubicBezTo>
                      <a:pt x="12" y="1"/>
                      <a:pt x="12" y="1"/>
                      <a:pt x="13" y="1"/>
                    </a:cubicBezTo>
                    <a:cubicBezTo>
                      <a:pt x="13" y="1"/>
                      <a:pt x="13" y="1"/>
                      <a:pt x="13" y="1"/>
                    </a:cubicBezTo>
                    <a:cubicBezTo>
                      <a:pt x="14" y="0"/>
                      <a:pt x="14" y="0"/>
                      <a:pt x="15" y="0"/>
                    </a:cubicBezTo>
                    <a:cubicBezTo>
                      <a:pt x="15" y="0"/>
                      <a:pt x="16" y="0"/>
                      <a:pt x="16" y="1"/>
                    </a:cubicBezTo>
                    <a:cubicBezTo>
                      <a:pt x="16" y="1"/>
                      <a:pt x="16" y="1"/>
                      <a:pt x="17" y="1"/>
                    </a:cubicBezTo>
                    <a:cubicBezTo>
                      <a:pt x="17" y="1"/>
                      <a:pt x="17" y="1"/>
                      <a:pt x="17" y="1"/>
                    </a:cubicBezTo>
                    <a:cubicBezTo>
                      <a:pt x="17" y="1"/>
                      <a:pt x="17" y="1"/>
                      <a:pt x="17" y="1"/>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17" name="Freeform 9030">
                <a:extLst>
                  <a:ext uri="{FF2B5EF4-FFF2-40B4-BE49-F238E27FC236}">
                    <a16:creationId xmlns:a16="http://schemas.microsoft.com/office/drawing/2014/main" id="{3D2E73A4-A1C2-4880-AD57-2FBEECB32DAF}"/>
                  </a:ext>
                </a:extLst>
              </p:cNvPr>
              <p:cNvSpPr>
                <a:spLocks noEditPoints="1"/>
              </p:cNvSpPr>
              <p:nvPr/>
            </p:nvSpPr>
            <p:spPr bwMode="auto">
              <a:xfrm>
                <a:off x="280988" y="5065830"/>
                <a:ext cx="47625" cy="53975"/>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5 h 21"/>
                  <a:gd name="T12" fmla="*/ 8 w 18"/>
                  <a:gd name="T13" fmla="*/ 16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7 w 18"/>
                  <a:gd name="T83" fmla="*/ 5 h 21"/>
                  <a:gd name="T84" fmla="*/ 6 w 18"/>
                  <a:gd name="T85" fmla="*/ 7 h 21"/>
                  <a:gd name="T86" fmla="*/ 6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8" y="12"/>
                      <a:pt x="17" y="12"/>
                      <a:pt x="17" y="12"/>
                    </a:cubicBezTo>
                    <a:cubicBezTo>
                      <a:pt x="6" y="12"/>
                      <a:pt x="6" y="12"/>
                      <a:pt x="6" y="12"/>
                    </a:cubicBezTo>
                    <a:cubicBezTo>
                      <a:pt x="6" y="13"/>
                      <a:pt x="6" y="13"/>
                      <a:pt x="6" y="14"/>
                    </a:cubicBezTo>
                    <a:cubicBezTo>
                      <a:pt x="6" y="14"/>
                      <a:pt x="6" y="15"/>
                      <a:pt x="7" y="15"/>
                    </a:cubicBezTo>
                    <a:cubicBezTo>
                      <a:pt x="7" y="16"/>
                      <a:pt x="8" y="16"/>
                      <a:pt x="8" y="16"/>
                    </a:cubicBezTo>
                    <a:cubicBezTo>
                      <a:pt x="9" y="17"/>
                      <a:pt x="10" y="17"/>
                      <a:pt x="11" y="17"/>
                    </a:cubicBezTo>
                    <a:cubicBezTo>
                      <a:pt x="11" y="17"/>
                      <a:pt x="12" y="17"/>
                      <a:pt x="13" y="17"/>
                    </a:cubicBezTo>
                    <a:cubicBezTo>
                      <a:pt x="14" y="16"/>
                      <a:pt x="14" y="16"/>
                      <a:pt x="15" y="16"/>
                    </a:cubicBezTo>
                    <a:cubicBezTo>
                      <a:pt x="15" y="16"/>
                      <a:pt x="16" y="16"/>
                      <a:pt x="16" y="16"/>
                    </a:cubicBezTo>
                    <a:cubicBezTo>
                      <a:pt x="16" y="16"/>
                      <a:pt x="16" y="16"/>
                      <a:pt x="17"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7" y="19"/>
                      <a:pt x="17" y="19"/>
                      <a:pt x="16" y="20"/>
                    </a:cubicBezTo>
                    <a:cubicBezTo>
                      <a:pt x="16" y="20"/>
                      <a:pt x="15" y="20"/>
                      <a:pt x="15" y="20"/>
                    </a:cubicBezTo>
                    <a:cubicBezTo>
                      <a:pt x="14" y="20"/>
                      <a:pt x="13" y="20"/>
                      <a:pt x="13" y="21"/>
                    </a:cubicBezTo>
                    <a:cubicBezTo>
                      <a:pt x="12" y="21"/>
                      <a:pt x="11" y="21"/>
                      <a:pt x="10" y="21"/>
                    </a:cubicBezTo>
                    <a:cubicBezTo>
                      <a:pt x="8" y="21"/>
                      <a:pt x="7" y="21"/>
                      <a:pt x="6" y="20"/>
                    </a:cubicBezTo>
                    <a:cubicBezTo>
                      <a:pt x="5" y="20"/>
                      <a:pt x="4" y="19"/>
                      <a:pt x="3" y="18"/>
                    </a:cubicBezTo>
                    <a:cubicBezTo>
                      <a:pt x="2" y="17"/>
                      <a:pt x="1" y="16"/>
                      <a:pt x="1" y="15"/>
                    </a:cubicBezTo>
                    <a:cubicBezTo>
                      <a:pt x="0" y="14"/>
                      <a:pt x="0" y="12"/>
                      <a:pt x="0" y="11"/>
                    </a:cubicBezTo>
                    <a:cubicBezTo>
                      <a:pt x="0" y="9"/>
                      <a:pt x="0" y="8"/>
                      <a:pt x="1" y="6"/>
                    </a:cubicBezTo>
                    <a:cubicBezTo>
                      <a:pt x="1" y="5"/>
                      <a:pt x="2" y="4"/>
                      <a:pt x="3" y="3"/>
                    </a:cubicBezTo>
                    <a:cubicBezTo>
                      <a:pt x="4" y="2"/>
                      <a:pt x="5" y="1"/>
                      <a:pt x="6" y="1"/>
                    </a:cubicBezTo>
                    <a:cubicBezTo>
                      <a:pt x="7" y="0"/>
                      <a:pt x="8" y="0"/>
                      <a:pt x="10" y="0"/>
                    </a:cubicBezTo>
                    <a:cubicBezTo>
                      <a:pt x="11" y="0"/>
                      <a:pt x="12" y="0"/>
                      <a:pt x="14" y="1"/>
                    </a:cubicBezTo>
                    <a:cubicBezTo>
                      <a:pt x="15" y="1"/>
                      <a:pt x="15" y="2"/>
                      <a:pt x="16" y="3"/>
                    </a:cubicBezTo>
                    <a:cubicBezTo>
                      <a:pt x="17" y="3"/>
                      <a:pt x="17" y="4"/>
                      <a:pt x="18" y="6"/>
                    </a:cubicBezTo>
                    <a:cubicBezTo>
                      <a:pt x="18" y="7"/>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7" y="5"/>
                    </a:cubicBezTo>
                    <a:cubicBezTo>
                      <a:pt x="6" y="6"/>
                      <a:pt x="6" y="6"/>
                      <a:pt x="6" y="7"/>
                    </a:cubicBezTo>
                    <a:cubicBezTo>
                      <a:pt x="6" y="7"/>
                      <a:pt x="6" y="8"/>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6" name="Group 9595">
              <a:extLst>
                <a:ext uri="{FF2B5EF4-FFF2-40B4-BE49-F238E27FC236}">
                  <a16:creationId xmlns:a16="http://schemas.microsoft.com/office/drawing/2014/main" id="{43ED1781-4E72-4DFE-B5E4-E551D08D966D}"/>
                </a:ext>
              </a:extLst>
            </p:cNvPr>
            <p:cNvGrpSpPr/>
            <p:nvPr/>
          </p:nvGrpSpPr>
          <p:grpSpPr>
            <a:xfrm>
              <a:off x="892957" y="5398198"/>
              <a:ext cx="280068" cy="68962"/>
              <a:chOff x="-2957513" y="5042017"/>
              <a:chExt cx="315913" cy="77788"/>
            </a:xfrm>
          </p:grpSpPr>
          <p:sp>
            <p:nvSpPr>
              <p:cNvPr id="8418" name="Freeform 9031">
                <a:extLst>
                  <a:ext uri="{FF2B5EF4-FFF2-40B4-BE49-F238E27FC236}">
                    <a16:creationId xmlns:a16="http://schemas.microsoft.com/office/drawing/2014/main" id="{7CD72C77-FECC-4F35-B79E-D346B5F9137C}"/>
                  </a:ext>
                </a:extLst>
              </p:cNvPr>
              <p:cNvSpPr>
                <a:spLocks/>
              </p:cNvSpPr>
              <p:nvPr/>
            </p:nvSpPr>
            <p:spPr bwMode="auto">
              <a:xfrm>
                <a:off x="-2957513" y="5046780"/>
                <a:ext cx="41275" cy="71438"/>
              </a:xfrm>
              <a:custGeom>
                <a:avLst/>
                <a:gdLst>
                  <a:gd name="T0" fmla="*/ 15 w 15"/>
                  <a:gd name="T1" fmla="*/ 25 h 27"/>
                  <a:gd name="T2" fmla="*/ 15 w 15"/>
                  <a:gd name="T3" fmla="*/ 26 h 27"/>
                  <a:gd name="T4" fmla="*/ 15 w 15"/>
                  <a:gd name="T5" fmla="*/ 27 h 27"/>
                  <a:gd name="T6" fmla="*/ 15 w 15"/>
                  <a:gd name="T7" fmla="*/ 27 h 27"/>
                  <a:gd name="T8" fmla="*/ 14 w 15"/>
                  <a:gd name="T9" fmla="*/ 27 h 27"/>
                  <a:gd name="T10" fmla="*/ 2 w 15"/>
                  <a:gd name="T11" fmla="*/ 27 h 27"/>
                  <a:gd name="T12" fmla="*/ 1 w 15"/>
                  <a:gd name="T13" fmla="*/ 27 h 27"/>
                  <a:gd name="T14" fmla="*/ 0 w 15"/>
                  <a:gd name="T15" fmla="*/ 25 h 27"/>
                  <a:gd name="T16" fmla="*/ 0 w 15"/>
                  <a:gd name="T17" fmla="*/ 1 h 27"/>
                  <a:gd name="T18" fmla="*/ 1 w 15"/>
                  <a:gd name="T19" fmla="*/ 1 h 27"/>
                  <a:gd name="T20" fmla="*/ 1 w 15"/>
                  <a:gd name="T21" fmla="*/ 1 h 27"/>
                  <a:gd name="T22" fmla="*/ 2 w 15"/>
                  <a:gd name="T23" fmla="*/ 0 h 27"/>
                  <a:gd name="T24" fmla="*/ 3 w 15"/>
                  <a:gd name="T25" fmla="*/ 0 h 27"/>
                  <a:gd name="T26" fmla="*/ 4 w 15"/>
                  <a:gd name="T27" fmla="*/ 0 h 27"/>
                  <a:gd name="T28" fmla="*/ 5 w 15"/>
                  <a:gd name="T29" fmla="*/ 1 h 27"/>
                  <a:gd name="T30" fmla="*/ 6 w 15"/>
                  <a:gd name="T31" fmla="*/ 1 h 27"/>
                  <a:gd name="T32" fmla="*/ 6 w 15"/>
                  <a:gd name="T33" fmla="*/ 1 h 27"/>
                  <a:gd name="T34" fmla="*/ 6 w 15"/>
                  <a:gd name="T35" fmla="*/ 23 h 27"/>
                  <a:gd name="T36" fmla="*/ 14 w 15"/>
                  <a:gd name="T37" fmla="*/ 23 h 27"/>
                  <a:gd name="T38" fmla="*/ 15 w 15"/>
                  <a:gd name="T39" fmla="*/ 23 h 27"/>
                  <a:gd name="T40" fmla="*/ 15 w 15"/>
                  <a:gd name="T41" fmla="*/ 24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6"/>
                      <a:pt x="15" y="26"/>
                      <a:pt x="15" y="26"/>
                    </a:cubicBezTo>
                    <a:cubicBezTo>
                      <a:pt x="15" y="26"/>
                      <a:pt x="15" y="27"/>
                      <a:pt x="15" y="27"/>
                    </a:cubicBezTo>
                    <a:cubicBezTo>
                      <a:pt x="15" y="27"/>
                      <a:pt x="15" y="27"/>
                      <a:pt x="15" y="27"/>
                    </a:cubicBezTo>
                    <a:cubicBezTo>
                      <a:pt x="15" y="27"/>
                      <a:pt x="14" y="27"/>
                      <a:pt x="14" y="27"/>
                    </a:cubicBezTo>
                    <a:cubicBezTo>
                      <a:pt x="2" y="27"/>
                      <a:pt x="2" y="27"/>
                      <a:pt x="2" y="27"/>
                    </a:cubicBezTo>
                    <a:cubicBezTo>
                      <a:pt x="2" y="27"/>
                      <a:pt x="1" y="27"/>
                      <a:pt x="1" y="27"/>
                    </a:cubicBezTo>
                    <a:cubicBezTo>
                      <a:pt x="1" y="26"/>
                      <a:pt x="0" y="26"/>
                      <a:pt x="0" y="25"/>
                    </a:cubicBezTo>
                    <a:cubicBezTo>
                      <a:pt x="0" y="1"/>
                      <a:pt x="0" y="1"/>
                      <a:pt x="0" y="1"/>
                    </a:cubicBezTo>
                    <a:cubicBezTo>
                      <a:pt x="0" y="1"/>
                      <a:pt x="0" y="1"/>
                      <a:pt x="1" y="1"/>
                    </a:cubicBezTo>
                    <a:cubicBezTo>
                      <a:pt x="1" y="1"/>
                      <a:pt x="1" y="1"/>
                      <a:pt x="1" y="1"/>
                    </a:cubicBezTo>
                    <a:cubicBezTo>
                      <a:pt x="1" y="0"/>
                      <a:pt x="1" y="0"/>
                      <a:pt x="2" y="0"/>
                    </a:cubicBezTo>
                    <a:cubicBezTo>
                      <a:pt x="2" y="0"/>
                      <a:pt x="3" y="0"/>
                      <a:pt x="3" y="0"/>
                    </a:cubicBezTo>
                    <a:cubicBezTo>
                      <a:pt x="4" y="0"/>
                      <a:pt x="4" y="0"/>
                      <a:pt x="4" y="0"/>
                    </a:cubicBezTo>
                    <a:cubicBezTo>
                      <a:pt x="5" y="0"/>
                      <a:pt x="5" y="0"/>
                      <a:pt x="5" y="1"/>
                    </a:cubicBezTo>
                    <a:cubicBezTo>
                      <a:pt x="5" y="1"/>
                      <a:pt x="6" y="1"/>
                      <a:pt x="6" y="1"/>
                    </a:cubicBezTo>
                    <a:cubicBezTo>
                      <a:pt x="6" y="1"/>
                      <a:pt x="6" y="1"/>
                      <a:pt x="6" y="1"/>
                    </a:cubicBezTo>
                    <a:cubicBezTo>
                      <a:pt x="6" y="23"/>
                      <a:pt x="6" y="23"/>
                      <a:pt x="6" y="23"/>
                    </a:cubicBezTo>
                    <a:cubicBezTo>
                      <a:pt x="14" y="23"/>
                      <a:pt x="14" y="23"/>
                      <a:pt x="14" y="23"/>
                    </a:cubicBezTo>
                    <a:cubicBezTo>
                      <a:pt x="14" y="23"/>
                      <a:pt x="15" y="23"/>
                      <a:pt x="15" y="23"/>
                    </a:cubicBezTo>
                    <a:cubicBezTo>
                      <a:pt x="15" y="23"/>
                      <a:pt x="15" y="24"/>
                      <a:pt x="15" y="24"/>
                    </a:cubicBezTo>
                    <a:cubicBezTo>
                      <a:pt x="15" y="24"/>
                      <a:pt x="15" y="24"/>
                      <a:pt x="15" y="24"/>
                    </a:cubicBezTo>
                    <a:cubicBezTo>
                      <a:pt x="15" y="25"/>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19" name="Freeform 9032">
                <a:extLst>
                  <a:ext uri="{FF2B5EF4-FFF2-40B4-BE49-F238E27FC236}">
                    <a16:creationId xmlns:a16="http://schemas.microsoft.com/office/drawing/2014/main" id="{8AFE6123-DF45-454C-BB9D-F75A203EA214}"/>
                  </a:ext>
                </a:extLst>
              </p:cNvPr>
              <p:cNvSpPr>
                <a:spLocks/>
              </p:cNvSpPr>
              <p:nvPr/>
            </p:nvSpPr>
            <p:spPr bwMode="auto">
              <a:xfrm>
                <a:off x="-2911475" y="5046780"/>
                <a:ext cx="15875" cy="15875"/>
              </a:xfrm>
              <a:custGeom>
                <a:avLst/>
                <a:gdLst>
                  <a:gd name="T0" fmla="*/ 6 w 6"/>
                  <a:gd name="T1" fmla="*/ 3 h 6"/>
                  <a:gd name="T2" fmla="*/ 6 w 6"/>
                  <a:gd name="T3" fmla="*/ 5 h 6"/>
                  <a:gd name="T4" fmla="*/ 3 w 6"/>
                  <a:gd name="T5" fmla="*/ 6 h 6"/>
                  <a:gd name="T6" fmla="*/ 1 w 6"/>
                  <a:gd name="T7" fmla="*/ 5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5"/>
                    </a:cubicBezTo>
                    <a:cubicBezTo>
                      <a:pt x="5" y="6"/>
                      <a:pt x="5" y="6"/>
                      <a:pt x="3" y="6"/>
                    </a:cubicBezTo>
                    <a:cubicBezTo>
                      <a:pt x="2" y="6"/>
                      <a:pt x="1" y="6"/>
                      <a:pt x="1" y="5"/>
                    </a:cubicBezTo>
                    <a:cubicBezTo>
                      <a:pt x="1" y="5"/>
                      <a:pt x="0" y="4"/>
                      <a:pt x="0" y="3"/>
                    </a:cubicBezTo>
                    <a:cubicBezTo>
                      <a:pt x="0" y="2"/>
                      <a:pt x="1" y="1"/>
                      <a:pt x="1" y="1"/>
                    </a:cubicBezTo>
                    <a:cubicBezTo>
                      <a:pt x="2" y="0"/>
                      <a:pt x="2" y="0"/>
                      <a:pt x="3" y="0"/>
                    </a:cubicBezTo>
                    <a:cubicBezTo>
                      <a:pt x="5" y="0"/>
                      <a:pt x="5" y="0"/>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0" name="Freeform 9033">
                <a:extLst>
                  <a:ext uri="{FF2B5EF4-FFF2-40B4-BE49-F238E27FC236}">
                    <a16:creationId xmlns:a16="http://schemas.microsoft.com/office/drawing/2014/main" id="{C6247321-06E6-4E72-94E4-4F6820371C51}"/>
                  </a:ext>
                </a:extLst>
              </p:cNvPr>
              <p:cNvSpPr>
                <a:spLocks/>
              </p:cNvSpPr>
              <p:nvPr/>
            </p:nvSpPr>
            <p:spPr bwMode="auto">
              <a:xfrm>
                <a:off x="-2908300" y="5067417"/>
                <a:ext cx="12700" cy="50800"/>
              </a:xfrm>
              <a:custGeom>
                <a:avLst/>
                <a:gdLst>
                  <a:gd name="T0" fmla="*/ 5 w 5"/>
                  <a:gd name="T1" fmla="*/ 18 h 19"/>
                  <a:gd name="T2" fmla="*/ 5 w 5"/>
                  <a:gd name="T3" fmla="*/ 19 h 19"/>
                  <a:gd name="T4" fmla="*/ 4 w 5"/>
                  <a:gd name="T5" fmla="*/ 19 h 19"/>
                  <a:gd name="T6" fmla="*/ 4 w 5"/>
                  <a:gd name="T7" fmla="*/ 19 h 19"/>
                  <a:gd name="T8" fmla="*/ 2 w 5"/>
                  <a:gd name="T9" fmla="*/ 19 h 19"/>
                  <a:gd name="T10" fmla="*/ 1 w 5"/>
                  <a:gd name="T11" fmla="*/ 19 h 19"/>
                  <a:gd name="T12" fmla="*/ 0 w 5"/>
                  <a:gd name="T13" fmla="*/ 19 h 19"/>
                  <a:gd name="T14" fmla="*/ 0 w 5"/>
                  <a:gd name="T15" fmla="*/ 19 h 19"/>
                  <a:gd name="T16" fmla="*/ 0 w 5"/>
                  <a:gd name="T17" fmla="*/ 18 h 19"/>
                  <a:gd name="T18" fmla="*/ 0 w 5"/>
                  <a:gd name="T19" fmla="*/ 1 h 19"/>
                  <a:gd name="T20" fmla="*/ 0 w 5"/>
                  <a:gd name="T21" fmla="*/ 0 h 19"/>
                  <a:gd name="T22" fmla="*/ 0 w 5"/>
                  <a:gd name="T23" fmla="*/ 0 h 19"/>
                  <a:gd name="T24" fmla="*/ 1 w 5"/>
                  <a:gd name="T25" fmla="*/ 0 h 19"/>
                  <a:gd name="T26" fmla="*/ 2 w 5"/>
                  <a:gd name="T27" fmla="*/ 0 h 19"/>
                  <a:gd name="T28" fmla="*/ 4 w 5"/>
                  <a:gd name="T29" fmla="*/ 0 h 19"/>
                  <a:gd name="T30" fmla="*/ 4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9"/>
                      <a:pt x="5" y="19"/>
                    </a:cubicBezTo>
                    <a:cubicBezTo>
                      <a:pt x="5" y="19"/>
                      <a:pt x="5" y="19"/>
                      <a:pt x="4" y="19"/>
                    </a:cubicBezTo>
                    <a:cubicBezTo>
                      <a:pt x="4" y="19"/>
                      <a:pt x="4" y="19"/>
                      <a:pt x="4" y="19"/>
                    </a:cubicBezTo>
                    <a:cubicBezTo>
                      <a:pt x="3" y="19"/>
                      <a:pt x="3" y="19"/>
                      <a:pt x="2" y="19"/>
                    </a:cubicBezTo>
                    <a:cubicBezTo>
                      <a:pt x="2" y="19"/>
                      <a:pt x="2" y="19"/>
                      <a:pt x="1" y="19"/>
                    </a:cubicBezTo>
                    <a:cubicBezTo>
                      <a:pt x="1" y="19"/>
                      <a:pt x="1" y="19"/>
                      <a:pt x="0" y="19"/>
                    </a:cubicBezTo>
                    <a:cubicBezTo>
                      <a:pt x="0" y="19"/>
                      <a:pt x="0" y="19"/>
                      <a:pt x="0" y="19"/>
                    </a:cubicBezTo>
                    <a:cubicBezTo>
                      <a:pt x="0" y="19"/>
                      <a:pt x="0" y="18"/>
                      <a:pt x="0" y="18"/>
                    </a:cubicBezTo>
                    <a:cubicBezTo>
                      <a:pt x="0" y="1"/>
                      <a:pt x="0" y="1"/>
                      <a:pt x="0" y="1"/>
                    </a:cubicBezTo>
                    <a:cubicBezTo>
                      <a:pt x="0" y="1"/>
                      <a:pt x="0" y="1"/>
                      <a:pt x="0" y="0"/>
                    </a:cubicBezTo>
                    <a:cubicBezTo>
                      <a:pt x="0" y="0"/>
                      <a:pt x="0" y="0"/>
                      <a:pt x="0" y="0"/>
                    </a:cubicBezTo>
                    <a:cubicBezTo>
                      <a:pt x="1" y="0"/>
                      <a:pt x="1" y="0"/>
                      <a:pt x="1" y="0"/>
                    </a:cubicBezTo>
                    <a:cubicBezTo>
                      <a:pt x="2" y="0"/>
                      <a:pt x="2" y="0"/>
                      <a:pt x="2" y="0"/>
                    </a:cubicBezTo>
                    <a:cubicBezTo>
                      <a:pt x="3" y="0"/>
                      <a:pt x="3" y="0"/>
                      <a:pt x="4" y="0"/>
                    </a:cubicBezTo>
                    <a:cubicBezTo>
                      <a:pt x="4" y="0"/>
                      <a:pt x="4" y="0"/>
                      <a:pt x="4" y="0"/>
                    </a:cubicBezTo>
                    <a:cubicBezTo>
                      <a:pt x="5" y="0"/>
                      <a:pt x="5" y="0"/>
                      <a:pt x="5" y="0"/>
                    </a:cubicBezTo>
                    <a:cubicBezTo>
                      <a:pt x="5" y="1"/>
                      <a:pt x="5" y="1"/>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1" name="Freeform 9034">
                <a:extLst>
                  <a:ext uri="{FF2B5EF4-FFF2-40B4-BE49-F238E27FC236}">
                    <a16:creationId xmlns:a16="http://schemas.microsoft.com/office/drawing/2014/main" id="{3955F1A9-E9CC-483A-AFE0-AEB77DF206D5}"/>
                  </a:ext>
                </a:extLst>
              </p:cNvPr>
              <p:cNvSpPr>
                <a:spLocks/>
              </p:cNvSpPr>
              <p:nvPr/>
            </p:nvSpPr>
            <p:spPr bwMode="auto">
              <a:xfrm>
                <a:off x="-2882900" y="5067417"/>
                <a:ext cx="49213"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7"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8"/>
                      <a:pt x="13" y="18"/>
                    </a:cubicBezTo>
                    <a:cubicBezTo>
                      <a:pt x="13" y="8"/>
                      <a:pt x="13" y="8"/>
                      <a:pt x="13" y="8"/>
                    </a:cubicBezTo>
                    <a:cubicBezTo>
                      <a:pt x="13" y="7"/>
                      <a:pt x="12" y="7"/>
                      <a:pt x="12" y="6"/>
                    </a:cubicBezTo>
                    <a:cubicBezTo>
                      <a:pt x="12" y="6"/>
                      <a:pt x="12" y="5"/>
                      <a:pt x="12" y="5"/>
                    </a:cubicBezTo>
                    <a:cubicBezTo>
                      <a:pt x="12"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8"/>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8"/>
                      <a:pt x="0" y="18"/>
                    </a:cubicBezTo>
                    <a:cubicBezTo>
                      <a:pt x="0" y="1"/>
                      <a:pt x="0" y="1"/>
                      <a:pt x="0" y="1"/>
                    </a:cubicBezTo>
                    <a:cubicBezTo>
                      <a:pt x="0" y="1"/>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1"/>
                      <a:pt x="16" y="2"/>
                    </a:cubicBezTo>
                    <a:cubicBezTo>
                      <a:pt x="17" y="3"/>
                      <a:pt x="17" y="4"/>
                      <a:pt x="17"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2" name="Freeform 9035">
                <a:extLst>
                  <a:ext uri="{FF2B5EF4-FFF2-40B4-BE49-F238E27FC236}">
                    <a16:creationId xmlns:a16="http://schemas.microsoft.com/office/drawing/2014/main" id="{62507551-F315-4E06-80FF-9249B66B1875}"/>
                  </a:ext>
                </a:extLst>
              </p:cNvPr>
              <p:cNvSpPr>
                <a:spLocks/>
              </p:cNvSpPr>
              <p:nvPr/>
            </p:nvSpPr>
            <p:spPr bwMode="auto">
              <a:xfrm>
                <a:off x="-2824163" y="5067417"/>
                <a:ext cx="41275" cy="50800"/>
              </a:xfrm>
              <a:custGeom>
                <a:avLst/>
                <a:gdLst>
                  <a:gd name="T0" fmla="*/ 15 w 15"/>
                  <a:gd name="T1" fmla="*/ 15 h 19"/>
                  <a:gd name="T2" fmla="*/ 15 w 15"/>
                  <a:gd name="T3" fmla="*/ 16 h 19"/>
                  <a:gd name="T4" fmla="*/ 14 w 15"/>
                  <a:gd name="T5" fmla="*/ 17 h 19"/>
                  <a:gd name="T6" fmla="*/ 14 w 15"/>
                  <a:gd name="T7" fmla="*/ 17 h 19"/>
                  <a:gd name="T8" fmla="*/ 14 w 15"/>
                  <a:gd name="T9" fmla="*/ 17 h 19"/>
                  <a:gd name="T10" fmla="*/ 13 w 15"/>
                  <a:gd name="T11" fmla="*/ 18 h 19"/>
                  <a:gd name="T12" fmla="*/ 12 w 15"/>
                  <a:gd name="T13" fmla="*/ 19 h 19"/>
                  <a:gd name="T14" fmla="*/ 10 w 15"/>
                  <a:gd name="T15" fmla="*/ 19 h 19"/>
                  <a:gd name="T16" fmla="*/ 8 w 15"/>
                  <a:gd name="T17" fmla="*/ 19 h 19"/>
                  <a:gd name="T18" fmla="*/ 4 w 15"/>
                  <a:gd name="T19" fmla="*/ 19 h 19"/>
                  <a:gd name="T20" fmla="*/ 2 w 15"/>
                  <a:gd name="T21" fmla="*/ 17 h 19"/>
                  <a:gd name="T22" fmla="*/ 0 w 15"/>
                  <a:gd name="T23" fmla="*/ 14 h 19"/>
                  <a:gd name="T24" fmla="*/ 0 w 15"/>
                  <a:gd name="T25" fmla="*/ 10 h 19"/>
                  <a:gd name="T26" fmla="*/ 0 w 15"/>
                  <a:gd name="T27" fmla="*/ 5 h 19"/>
                  <a:gd name="T28" fmla="*/ 2 w 15"/>
                  <a:gd name="T29" fmla="*/ 2 h 19"/>
                  <a:gd name="T30" fmla="*/ 5 w 15"/>
                  <a:gd name="T31" fmla="*/ 1 h 19"/>
                  <a:gd name="T32" fmla="*/ 9 w 15"/>
                  <a:gd name="T33" fmla="*/ 0 h 19"/>
                  <a:gd name="T34" fmla="*/ 10 w 15"/>
                  <a:gd name="T35" fmla="*/ 0 h 19"/>
                  <a:gd name="T36" fmla="*/ 12 w 15"/>
                  <a:gd name="T37" fmla="*/ 1 h 19"/>
                  <a:gd name="T38" fmla="*/ 13 w 15"/>
                  <a:gd name="T39" fmla="*/ 1 h 19"/>
                  <a:gd name="T40" fmla="*/ 14 w 15"/>
                  <a:gd name="T41" fmla="*/ 2 h 19"/>
                  <a:gd name="T42" fmla="*/ 14 w 15"/>
                  <a:gd name="T43" fmla="*/ 2 h 19"/>
                  <a:gd name="T44" fmla="*/ 14 w 15"/>
                  <a:gd name="T45" fmla="*/ 2 h 19"/>
                  <a:gd name="T46" fmla="*/ 14 w 15"/>
                  <a:gd name="T47" fmla="*/ 3 h 19"/>
                  <a:gd name="T48" fmla="*/ 14 w 15"/>
                  <a:gd name="T49" fmla="*/ 4 h 19"/>
                  <a:gd name="T50" fmla="*/ 14 w 15"/>
                  <a:gd name="T51" fmla="*/ 5 h 19"/>
                  <a:gd name="T52" fmla="*/ 14 w 15"/>
                  <a:gd name="T53" fmla="*/ 6 h 19"/>
                  <a:gd name="T54" fmla="*/ 13 w 15"/>
                  <a:gd name="T55" fmla="*/ 5 h 19"/>
                  <a:gd name="T56" fmla="*/ 12 w 15"/>
                  <a:gd name="T57" fmla="*/ 5 h 19"/>
                  <a:gd name="T58" fmla="*/ 11 w 15"/>
                  <a:gd name="T59" fmla="*/ 4 h 19"/>
                  <a:gd name="T60" fmla="*/ 9 w 15"/>
                  <a:gd name="T61" fmla="*/ 4 h 19"/>
                  <a:gd name="T62" fmla="*/ 6 w 15"/>
                  <a:gd name="T63" fmla="*/ 5 h 19"/>
                  <a:gd name="T64" fmla="*/ 5 w 15"/>
                  <a:gd name="T65" fmla="*/ 10 h 19"/>
                  <a:gd name="T66" fmla="*/ 5 w 15"/>
                  <a:gd name="T67" fmla="*/ 12 h 19"/>
                  <a:gd name="T68" fmla="*/ 6 w 15"/>
                  <a:gd name="T69" fmla="*/ 14 h 19"/>
                  <a:gd name="T70" fmla="*/ 7 w 15"/>
                  <a:gd name="T71" fmla="*/ 15 h 19"/>
                  <a:gd name="T72" fmla="*/ 9 w 15"/>
                  <a:gd name="T73" fmla="*/ 15 h 19"/>
                  <a:gd name="T74" fmla="*/ 11 w 15"/>
                  <a:gd name="T75" fmla="*/ 15 h 19"/>
                  <a:gd name="T76" fmla="*/ 12 w 15"/>
                  <a:gd name="T77" fmla="*/ 14 h 19"/>
                  <a:gd name="T78" fmla="*/ 13 w 15"/>
                  <a:gd name="T79" fmla="*/ 14 h 19"/>
                  <a:gd name="T80" fmla="*/ 14 w 15"/>
                  <a:gd name="T81" fmla="*/ 13 h 19"/>
                  <a:gd name="T82" fmla="*/ 14 w 15"/>
                  <a:gd name="T83" fmla="*/ 13 h 19"/>
                  <a:gd name="T84" fmla="*/ 14 w 15"/>
                  <a:gd name="T85" fmla="*/ 14 h 19"/>
                  <a:gd name="T86" fmla="*/ 14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4" y="16"/>
                      <a:pt x="14" y="17"/>
                      <a:pt x="14" y="17"/>
                    </a:cubicBezTo>
                    <a:cubicBezTo>
                      <a:pt x="14" y="17"/>
                      <a:pt x="14" y="17"/>
                      <a:pt x="14" y="17"/>
                    </a:cubicBezTo>
                    <a:cubicBezTo>
                      <a:pt x="14" y="17"/>
                      <a:pt x="14" y="17"/>
                      <a:pt x="14" y="17"/>
                    </a:cubicBezTo>
                    <a:cubicBezTo>
                      <a:pt x="14" y="18"/>
                      <a:pt x="14" y="18"/>
                      <a:pt x="13" y="18"/>
                    </a:cubicBezTo>
                    <a:cubicBezTo>
                      <a:pt x="13" y="18"/>
                      <a:pt x="12" y="18"/>
                      <a:pt x="12" y="19"/>
                    </a:cubicBezTo>
                    <a:cubicBezTo>
                      <a:pt x="11" y="19"/>
                      <a:pt x="11" y="19"/>
                      <a:pt x="10" y="19"/>
                    </a:cubicBezTo>
                    <a:cubicBezTo>
                      <a:pt x="10" y="19"/>
                      <a:pt x="9" y="19"/>
                      <a:pt x="8" y="19"/>
                    </a:cubicBezTo>
                    <a:cubicBezTo>
                      <a:pt x="7" y="19"/>
                      <a:pt x="6" y="19"/>
                      <a:pt x="4" y="19"/>
                    </a:cubicBezTo>
                    <a:cubicBezTo>
                      <a:pt x="3" y="18"/>
                      <a:pt x="2" y="18"/>
                      <a:pt x="2" y="17"/>
                    </a:cubicBezTo>
                    <a:cubicBezTo>
                      <a:pt x="1" y="16"/>
                      <a:pt x="0" y="15"/>
                      <a:pt x="0" y="14"/>
                    </a:cubicBezTo>
                    <a:cubicBezTo>
                      <a:pt x="0" y="13"/>
                      <a:pt x="0" y="11"/>
                      <a:pt x="0" y="10"/>
                    </a:cubicBezTo>
                    <a:cubicBezTo>
                      <a:pt x="0" y="8"/>
                      <a:pt x="0" y="7"/>
                      <a:pt x="0" y="5"/>
                    </a:cubicBezTo>
                    <a:cubicBezTo>
                      <a:pt x="1" y="4"/>
                      <a:pt x="1" y="3"/>
                      <a:pt x="2" y="2"/>
                    </a:cubicBezTo>
                    <a:cubicBezTo>
                      <a:pt x="3" y="2"/>
                      <a:pt x="4" y="1"/>
                      <a:pt x="5" y="1"/>
                    </a:cubicBezTo>
                    <a:cubicBezTo>
                      <a:pt x="6" y="0"/>
                      <a:pt x="7" y="0"/>
                      <a:pt x="9" y="0"/>
                    </a:cubicBezTo>
                    <a:cubicBezTo>
                      <a:pt x="9" y="0"/>
                      <a:pt x="10" y="0"/>
                      <a:pt x="10" y="0"/>
                    </a:cubicBezTo>
                    <a:cubicBezTo>
                      <a:pt x="11" y="0"/>
                      <a:pt x="11" y="0"/>
                      <a:pt x="12" y="1"/>
                    </a:cubicBezTo>
                    <a:cubicBezTo>
                      <a:pt x="12" y="1"/>
                      <a:pt x="13" y="1"/>
                      <a:pt x="13" y="1"/>
                    </a:cubicBezTo>
                    <a:cubicBezTo>
                      <a:pt x="13" y="1"/>
                      <a:pt x="14" y="1"/>
                      <a:pt x="14" y="2"/>
                    </a:cubicBezTo>
                    <a:cubicBezTo>
                      <a:pt x="14" y="2"/>
                      <a:pt x="14" y="2"/>
                      <a:pt x="14" y="2"/>
                    </a:cubicBezTo>
                    <a:cubicBezTo>
                      <a:pt x="14" y="2"/>
                      <a:pt x="14" y="2"/>
                      <a:pt x="14" y="2"/>
                    </a:cubicBezTo>
                    <a:cubicBezTo>
                      <a:pt x="14" y="3"/>
                      <a:pt x="14" y="3"/>
                      <a:pt x="14" y="3"/>
                    </a:cubicBezTo>
                    <a:cubicBezTo>
                      <a:pt x="14" y="3"/>
                      <a:pt x="14" y="3"/>
                      <a:pt x="14" y="4"/>
                    </a:cubicBezTo>
                    <a:cubicBezTo>
                      <a:pt x="14" y="4"/>
                      <a:pt x="14" y="5"/>
                      <a:pt x="14" y="5"/>
                    </a:cubicBezTo>
                    <a:cubicBezTo>
                      <a:pt x="14" y="6"/>
                      <a:pt x="14" y="6"/>
                      <a:pt x="14" y="6"/>
                    </a:cubicBezTo>
                    <a:cubicBezTo>
                      <a:pt x="13" y="6"/>
                      <a:pt x="13" y="6"/>
                      <a:pt x="13" y="5"/>
                    </a:cubicBezTo>
                    <a:cubicBezTo>
                      <a:pt x="13" y="5"/>
                      <a:pt x="12" y="5"/>
                      <a:pt x="12" y="5"/>
                    </a:cubicBezTo>
                    <a:cubicBezTo>
                      <a:pt x="12" y="5"/>
                      <a:pt x="11" y="4"/>
                      <a:pt x="11" y="4"/>
                    </a:cubicBezTo>
                    <a:cubicBezTo>
                      <a:pt x="10" y="4"/>
                      <a:pt x="10" y="4"/>
                      <a:pt x="9" y="4"/>
                    </a:cubicBezTo>
                    <a:cubicBezTo>
                      <a:pt x="8" y="4"/>
                      <a:pt x="7" y="4"/>
                      <a:pt x="6" y="5"/>
                    </a:cubicBezTo>
                    <a:cubicBezTo>
                      <a:pt x="5" y="6"/>
                      <a:pt x="5" y="8"/>
                      <a:pt x="5" y="10"/>
                    </a:cubicBezTo>
                    <a:cubicBezTo>
                      <a:pt x="5" y="11"/>
                      <a:pt x="5" y="11"/>
                      <a:pt x="5" y="12"/>
                    </a:cubicBezTo>
                    <a:cubicBezTo>
                      <a:pt x="5" y="13"/>
                      <a:pt x="6" y="13"/>
                      <a:pt x="6" y="14"/>
                    </a:cubicBezTo>
                    <a:cubicBezTo>
                      <a:pt x="6" y="14"/>
                      <a:pt x="7" y="15"/>
                      <a:pt x="7" y="15"/>
                    </a:cubicBezTo>
                    <a:cubicBezTo>
                      <a:pt x="8" y="15"/>
                      <a:pt x="8" y="15"/>
                      <a:pt x="9" y="15"/>
                    </a:cubicBezTo>
                    <a:cubicBezTo>
                      <a:pt x="10" y="15"/>
                      <a:pt x="10" y="15"/>
                      <a:pt x="11" y="15"/>
                    </a:cubicBezTo>
                    <a:cubicBezTo>
                      <a:pt x="11" y="15"/>
                      <a:pt x="12" y="15"/>
                      <a:pt x="12" y="14"/>
                    </a:cubicBezTo>
                    <a:cubicBezTo>
                      <a:pt x="13" y="14"/>
                      <a:pt x="13" y="14"/>
                      <a:pt x="13" y="14"/>
                    </a:cubicBezTo>
                    <a:cubicBezTo>
                      <a:pt x="13" y="13"/>
                      <a:pt x="14" y="13"/>
                      <a:pt x="14" y="13"/>
                    </a:cubicBezTo>
                    <a:cubicBezTo>
                      <a:pt x="14" y="13"/>
                      <a:pt x="14" y="13"/>
                      <a:pt x="14" y="13"/>
                    </a:cubicBezTo>
                    <a:cubicBezTo>
                      <a:pt x="14" y="14"/>
                      <a:pt x="14" y="14"/>
                      <a:pt x="14" y="14"/>
                    </a:cubicBezTo>
                    <a:cubicBezTo>
                      <a:pt x="14" y="14"/>
                      <a:pt x="14" y="14"/>
                      <a:pt x="14"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3" name="Freeform 9036">
                <a:extLst>
                  <a:ext uri="{FF2B5EF4-FFF2-40B4-BE49-F238E27FC236}">
                    <a16:creationId xmlns:a16="http://schemas.microsoft.com/office/drawing/2014/main" id="{6B511953-8A95-4689-9C7F-FDC7DEA361B8}"/>
                  </a:ext>
                </a:extLst>
              </p:cNvPr>
              <p:cNvSpPr>
                <a:spLocks/>
              </p:cNvSpPr>
              <p:nvPr/>
            </p:nvSpPr>
            <p:spPr bwMode="auto">
              <a:xfrm>
                <a:off x="-2765425" y="5078530"/>
                <a:ext cx="25400" cy="28575"/>
              </a:xfrm>
              <a:custGeom>
                <a:avLst/>
                <a:gdLst>
                  <a:gd name="T0" fmla="*/ 9 w 9"/>
                  <a:gd name="T1" fmla="*/ 6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8" y="1"/>
                    </a:cubicBezTo>
                    <a:cubicBezTo>
                      <a:pt x="8" y="1"/>
                      <a:pt x="7" y="1"/>
                      <a:pt x="7" y="0"/>
                    </a:cubicBezTo>
                    <a:cubicBezTo>
                      <a:pt x="6" y="0"/>
                      <a:pt x="6" y="0"/>
                      <a:pt x="5" y="0"/>
                    </a:cubicBezTo>
                    <a:cubicBezTo>
                      <a:pt x="4" y="0"/>
                      <a:pt x="3" y="0"/>
                      <a:pt x="3" y="0"/>
                    </a:cubicBezTo>
                    <a:cubicBezTo>
                      <a:pt x="2" y="0"/>
                      <a:pt x="2" y="1"/>
                      <a:pt x="1" y="1"/>
                    </a:cubicBezTo>
                    <a:cubicBezTo>
                      <a:pt x="1" y="2"/>
                      <a:pt x="1" y="2"/>
                      <a:pt x="0" y="3"/>
                    </a:cubicBezTo>
                    <a:cubicBezTo>
                      <a:pt x="0" y="4"/>
                      <a:pt x="0" y="5"/>
                      <a:pt x="0" y="6"/>
                    </a:cubicBezTo>
                    <a:cubicBezTo>
                      <a:pt x="0" y="6"/>
                      <a:pt x="0" y="7"/>
                      <a:pt x="0" y="8"/>
                    </a:cubicBezTo>
                    <a:cubicBezTo>
                      <a:pt x="1" y="9"/>
                      <a:pt x="1" y="9"/>
                      <a:pt x="1" y="10"/>
                    </a:cubicBezTo>
                    <a:cubicBezTo>
                      <a:pt x="1" y="10"/>
                      <a:pt x="2" y="11"/>
                      <a:pt x="3" y="11"/>
                    </a:cubicBezTo>
                    <a:cubicBezTo>
                      <a:pt x="3" y="11"/>
                      <a:pt x="4" y="11"/>
                      <a:pt x="5" y="11"/>
                    </a:cubicBezTo>
                    <a:cubicBezTo>
                      <a:pt x="5" y="11"/>
                      <a:pt x="6" y="11"/>
                      <a:pt x="7" y="11"/>
                    </a:cubicBezTo>
                    <a:cubicBezTo>
                      <a:pt x="7" y="11"/>
                      <a:pt x="8" y="10"/>
                      <a:pt x="8" y="10"/>
                    </a:cubicBezTo>
                    <a:cubicBezTo>
                      <a:pt x="8" y="9"/>
                      <a:pt x="9" y="9"/>
                      <a:pt x="9" y="8"/>
                    </a:cubicBezTo>
                    <a:cubicBezTo>
                      <a:pt x="9" y="7"/>
                      <a:pt x="9" y="6"/>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4" name="Freeform 9037">
                <a:extLst>
                  <a:ext uri="{FF2B5EF4-FFF2-40B4-BE49-F238E27FC236}">
                    <a16:creationId xmlns:a16="http://schemas.microsoft.com/office/drawing/2014/main" id="{4500E4F2-0861-4D75-B9D4-37C9DA6156D7}"/>
                  </a:ext>
                </a:extLst>
              </p:cNvPr>
              <p:cNvSpPr>
                <a:spLocks/>
              </p:cNvSpPr>
              <p:nvPr/>
            </p:nvSpPr>
            <p:spPr bwMode="auto">
              <a:xfrm>
                <a:off x="-2778125" y="5067417"/>
                <a:ext cx="53975" cy="50800"/>
              </a:xfrm>
              <a:custGeom>
                <a:avLst/>
                <a:gdLst>
                  <a:gd name="T0" fmla="*/ 20 w 20"/>
                  <a:gd name="T1" fmla="*/ 9 h 19"/>
                  <a:gd name="T2" fmla="*/ 19 w 20"/>
                  <a:gd name="T3" fmla="*/ 13 h 19"/>
                  <a:gd name="T4" fmla="*/ 17 w 20"/>
                  <a:gd name="T5" fmla="*/ 16 h 19"/>
                  <a:gd name="T6" fmla="*/ 14 w 20"/>
                  <a:gd name="T7" fmla="*/ 18 h 19"/>
                  <a:gd name="T8" fmla="*/ 9 w 20"/>
                  <a:gd name="T9" fmla="*/ 19 h 19"/>
                  <a:gd name="T10" fmla="*/ 5 w 20"/>
                  <a:gd name="T11" fmla="*/ 19 h 19"/>
                  <a:gd name="T12" fmla="*/ 2 w 20"/>
                  <a:gd name="T13" fmla="*/ 17 h 19"/>
                  <a:gd name="T14" fmla="*/ 0 w 20"/>
                  <a:gd name="T15" fmla="*/ 14 h 19"/>
                  <a:gd name="T16" fmla="*/ 0 w 20"/>
                  <a:gd name="T17" fmla="*/ 10 h 19"/>
                  <a:gd name="T18" fmla="*/ 0 w 20"/>
                  <a:gd name="T19" fmla="*/ 6 h 19"/>
                  <a:gd name="T20" fmla="*/ 2 w 20"/>
                  <a:gd name="T21" fmla="*/ 3 h 19"/>
                  <a:gd name="T22" fmla="*/ 6 w 20"/>
                  <a:gd name="T23" fmla="*/ 1 h 19"/>
                  <a:gd name="T24" fmla="*/ 10 w 20"/>
                  <a:gd name="T25" fmla="*/ 0 h 19"/>
                  <a:gd name="T26" fmla="*/ 14 w 20"/>
                  <a:gd name="T27" fmla="*/ 1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5"/>
                      <a:pt x="18" y="16"/>
                      <a:pt x="17" y="16"/>
                    </a:cubicBezTo>
                    <a:cubicBezTo>
                      <a:pt x="16" y="17"/>
                      <a:pt x="15" y="18"/>
                      <a:pt x="14" y="18"/>
                    </a:cubicBezTo>
                    <a:cubicBezTo>
                      <a:pt x="13" y="19"/>
                      <a:pt x="11" y="19"/>
                      <a:pt x="9" y="19"/>
                    </a:cubicBezTo>
                    <a:cubicBezTo>
                      <a:pt x="8" y="19"/>
                      <a:pt x="6" y="19"/>
                      <a:pt x="5" y="19"/>
                    </a:cubicBezTo>
                    <a:cubicBezTo>
                      <a:pt x="4" y="18"/>
                      <a:pt x="3" y="17"/>
                      <a:pt x="2" y="17"/>
                    </a:cubicBezTo>
                    <a:cubicBezTo>
                      <a:pt x="1" y="16"/>
                      <a:pt x="1" y="15"/>
                      <a:pt x="0" y="14"/>
                    </a:cubicBezTo>
                    <a:cubicBezTo>
                      <a:pt x="0" y="13"/>
                      <a:pt x="0" y="11"/>
                      <a:pt x="0" y="10"/>
                    </a:cubicBezTo>
                    <a:cubicBezTo>
                      <a:pt x="0" y="8"/>
                      <a:pt x="0" y="7"/>
                      <a:pt x="0" y="6"/>
                    </a:cubicBezTo>
                    <a:cubicBezTo>
                      <a:pt x="1" y="5"/>
                      <a:pt x="2" y="4"/>
                      <a:pt x="2" y="3"/>
                    </a:cubicBezTo>
                    <a:cubicBezTo>
                      <a:pt x="3" y="2"/>
                      <a:pt x="4" y="1"/>
                      <a:pt x="6" y="1"/>
                    </a:cubicBezTo>
                    <a:cubicBezTo>
                      <a:pt x="7" y="0"/>
                      <a:pt x="8" y="0"/>
                      <a:pt x="10" y="0"/>
                    </a:cubicBezTo>
                    <a:cubicBezTo>
                      <a:pt x="12" y="0"/>
                      <a:pt x="13" y="0"/>
                      <a:pt x="14" y="1"/>
                    </a:cubicBezTo>
                    <a:cubicBezTo>
                      <a:pt x="15" y="1"/>
                      <a:pt x="16" y="2"/>
                      <a:pt x="17" y="2"/>
                    </a:cubicBezTo>
                    <a:cubicBezTo>
                      <a:pt x="18" y="3"/>
                      <a:pt x="19" y="4"/>
                      <a:pt x="19" y="5"/>
                    </a:cubicBezTo>
                    <a:cubicBezTo>
                      <a:pt x="19" y="7"/>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5" name="Freeform 9038">
                <a:extLst>
                  <a:ext uri="{FF2B5EF4-FFF2-40B4-BE49-F238E27FC236}">
                    <a16:creationId xmlns:a16="http://schemas.microsoft.com/office/drawing/2014/main" id="{EFF1ECF4-A3EB-4254-9DA6-789CBDB95B6A}"/>
                  </a:ext>
                </a:extLst>
              </p:cNvPr>
              <p:cNvSpPr>
                <a:spLocks/>
              </p:cNvSpPr>
              <p:nvPr/>
            </p:nvSpPr>
            <p:spPr bwMode="auto">
              <a:xfrm>
                <a:off x="-2716213" y="5042017"/>
                <a:ext cx="15875" cy="76200"/>
              </a:xfrm>
              <a:custGeom>
                <a:avLst/>
                <a:gdLst>
                  <a:gd name="T0" fmla="*/ 6 w 6"/>
                  <a:gd name="T1" fmla="*/ 28 h 29"/>
                  <a:gd name="T2" fmla="*/ 6 w 6"/>
                  <a:gd name="T3" fmla="*/ 29 h 29"/>
                  <a:gd name="T4" fmla="*/ 5 w 6"/>
                  <a:gd name="T5" fmla="*/ 29 h 29"/>
                  <a:gd name="T6" fmla="*/ 4 w 6"/>
                  <a:gd name="T7" fmla="*/ 29 h 29"/>
                  <a:gd name="T8" fmla="*/ 3 w 6"/>
                  <a:gd name="T9" fmla="*/ 29 h 29"/>
                  <a:gd name="T10" fmla="*/ 2 w 6"/>
                  <a:gd name="T11" fmla="*/ 29 h 29"/>
                  <a:gd name="T12" fmla="*/ 1 w 6"/>
                  <a:gd name="T13" fmla="*/ 29 h 29"/>
                  <a:gd name="T14" fmla="*/ 1 w 6"/>
                  <a:gd name="T15" fmla="*/ 29 h 29"/>
                  <a:gd name="T16" fmla="*/ 0 w 6"/>
                  <a:gd name="T17" fmla="*/ 28 h 29"/>
                  <a:gd name="T18" fmla="*/ 0 w 6"/>
                  <a:gd name="T19" fmla="*/ 1 h 29"/>
                  <a:gd name="T20" fmla="*/ 1 w 6"/>
                  <a:gd name="T21" fmla="*/ 1 h 29"/>
                  <a:gd name="T22" fmla="*/ 1 w 6"/>
                  <a:gd name="T23" fmla="*/ 1 h 29"/>
                  <a:gd name="T24" fmla="*/ 2 w 6"/>
                  <a:gd name="T25" fmla="*/ 0 h 29"/>
                  <a:gd name="T26" fmla="*/ 3 w 6"/>
                  <a:gd name="T27" fmla="*/ 0 h 29"/>
                  <a:gd name="T28" fmla="*/ 4 w 6"/>
                  <a:gd name="T29" fmla="*/ 0 h 29"/>
                  <a:gd name="T30" fmla="*/ 5 w 6"/>
                  <a:gd name="T31" fmla="*/ 1 h 29"/>
                  <a:gd name="T32" fmla="*/ 6 w 6"/>
                  <a:gd name="T33" fmla="*/ 1 h 29"/>
                  <a:gd name="T34" fmla="*/ 6 w 6"/>
                  <a:gd name="T35" fmla="*/ 1 h 29"/>
                  <a:gd name="T36" fmla="*/ 5 w 6"/>
                  <a:gd name="T37" fmla="*/ 28 h 29"/>
                  <a:gd name="T38" fmla="*/ 6 w 6"/>
                  <a:gd name="T39"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29">
                    <a:moveTo>
                      <a:pt x="6" y="28"/>
                    </a:moveTo>
                    <a:cubicBezTo>
                      <a:pt x="6" y="28"/>
                      <a:pt x="6" y="29"/>
                      <a:pt x="6" y="29"/>
                    </a:cubicBezTo>
                    <a:cubicBezTo>
                      <a:pt x="5" y="29"/>
                      <a:pt x="5" y="29"/>
                      <a:pt x="5" y="29"/>
                    </a:cubicBezTo>
                    <a:cubicBezTo>
                      <a:pt x="5" y="29"/>
                      <a:pt x="5" y="29"/>
                      <a:pt x="4" y="29"/>
                    </a:cubicBezTo>
                    <a:cubicBezTo>
                      <a:pt x="4" y="29"/>
                      <a:pt x="4" y="29"/>
                      <a:pt x="3" y="29"/>
                    </a:cubicBezTo>
                    <a:cubicBezTo>
                      <a:pt x="3" y="29"/>
                      <a:pt x="2" y="29"/>
                      <a:pt x="2" y="29"/>
                    </a:cubicBezTo>
                    <a:cubicBezTo>
                      <a:pt x="1" y="29"/>
                      <a:pt x="1" y="29"/>
                      <a:pt x="1" y="29"/>
                    </a:cubicBezTo>
                    <a:cubicBezTo>
                      <a:pt x="1" y="29"/>
                      <a:pt x="1" y="29"/>
                      <a:pt x="1" y="29"/>
                    </a:cubicBezTo>
                    <a:cubicBezTo>
                      <a:pt x="1" y="29"/>
                      <a:pt x="0" y="28"/>
                      <a:pt x="0" y="28"/>
                    </a:cubicBezTo>
                    <a:cubicBezTo>
                      <a:pt x="0" y="1"/>
                      <a:pt x="0" y="1"/>
                      <a:pt x="0" y="1"/>
                    </a:cubicBezTo>
                    <a:cubicBezTo>
                      <a:pt x="0" y="1"/>
                      <a:pt x="1" y="1"/>
                      <a:pt x="1" y="1"/>
                    </a:cubicBezTo>
                    <a:cubicBezTo>
                      <a:pt x="1" y="1"/>
                      <a:pt x="1" y="1"/>
                      <a:pt x="1" y="1"/>
                    </a:cubicBezTo>
                    <a:cubicBezTo>
                      <a:pt x="1" y="1"/>
                      <a:pt x="1" y="0"/>
                      <a:pt x="2" y="0"/>
                    </a:cubicBezTo>
                    <a:cubicBezTo>
                      <a:pt x="2" y="0"/>
                      <a:pt x="3" y="0"/>
                      <a:pt x="3" y="0"/>
                    </a:cubicBezTo>
                    <a:cubicBezTo>
                      <a:pt x="4" y="0"/>
                      <a:pt x="4" y="0"/>
                      <a:pt x="4" y="0"/>
                    </a:cubicBezTo>
                    <a:cubicBezTo>
                      <a:pt x="5" y="0"/>
                      <a:pt x="5" y="1"/>
                      <a:pt x="5" y="1"/>
                    </a:cubicBezTo>
                    <a:cubicBezTo>
                      <a:pt x="5" y="1"/>
                      <a:pt x="5" y="1"/>
                      <a:pt x="6" y="1"/>
                    </a:cubicBezTo>
                    <a:cubicBezTo>
                      <a:pt x="6" y="1"/>
                      <a:pt x="6" y="1"/>
                      <a:pt x="6" y="1"/>
                    </a:cubicBezTo>
                    <a:cubicBezTo>
                      <a:pt x="5" y="28"/>
                      <a:pt x="5" y="28"/>
                      <a:pt x="5" y="28"/>
                    </a:cubicBezTo>
                    <a:lnTo>
                      <a:pt x="6"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6" name="Freeform 9039">
                <a:extLst>
                  <a:ext uri="{FF2B5EF4-FFF2-40B4-BE49-F238E27FC236}">
                    <a16:creationId xmlns:a16="http://schemas.microsoft.com/office/drawing/2014/main" id="{11034ACA-88C1-4FC9-B6EF-85825ACE6C9D}"/>
                  </a:ext>
                </a:extLst>
              </p:cNvPr>
              <p:cNvSpPr>
                <a:spLocks/>
              </p:cNvSpPr>
              <p:nvPr/>
            </p:nvSpPr>
            <p:spPr bwMode="auto">
              <a:xfrm>
                <a:off x="-2687638" y="5067417"/>
                <a:ext cx="46038" cy="50800"/>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3 w 17"/>
                  <a:gd name="T11" fmla="*/ 19 h 19"/>
                  <a:gd name="T12" fmla="*/ 13 w 17"/>
                  <a:gd name="T13" fmla="*/ 19 h 19"/>
                  <a:gd name="T14" fmla="*/ 12 w 17"/>
                  <a:gd name="T15" fmla="*/ 19 h 19"/>
                  <a:gd name="T16" fmla="*/ 12 w 17"/>
                  <a:gd name="T17" fmla="*/ 18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5 h 19"/>
                  <a:gd name="T30" fmla="*/ 5 w 17"/>
                  <a:gd name="T31" fmla="*/ 7 h 19"/>
                  <a:gd name="T32" fmla="*/ 5 w 17"/>
                  <a:gd name="T33" fmla="*/ 18 h 19"/>
                  <a:gd name="T34" fmla="*/ 5 w 17"/>
                  <a:gd name="T35" fmla="*/ 19 h 19"/>
                  <a:gd name="T36" fmla="*/ 4 w 17"/>
                  <a:gd name="T37" fmla="*/ 19 h 19"/>
                  <a:gd name="T38" fmla="*/ 4 w 17"/>
                  <a:gd name="T39" fmla="*/ 19 h 19"/>
                  <a:gd name="T40" fmla="*/ 2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0 h 19"/>
                  <a:gd name="T66" fmla="*/ 4 w 17"/>
                  <a:gd name="T67" fmla="*/ 1 h 19"/>
                  <a:gd name="T68" fmla="*/ 4 w 17"/>
                  <a:gd name="T69" fmla="*/ 3 h 19"/>
                  <a:gd name="T70" fmla="*/ 7 w 17"/>
                  <a:gd name="T71" fmla="*/ 1 h 19"/>
                  <a:gd name="T72" fmla="*/ 11 w 17"/>
                  <a:gd name="T73" fmla="*/ 0 h 19"/>
                  <a:gd name="T74" fmla="*/ 14 w 17"/>
                  <a:gd name="T75" fmla="*/ 1 h 19"/>
                  <a:gd name="T76" fmla="*/ 16 w 17"/>
                  <a:gd name="T77" fmla="*/ 2 h 19"/>
                  <a:gd name="T78" fmla="*/ 17 w 17"/>
                  <a:gd name="T79" fmla="*/ 4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9"/>
                      <a:pt x="17" y="19"/>
                      <a:pt x="17" y="19"/>
                    </a:cubicBez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2" y="19"/>
                      <a:pt x="12" y="19"/>
                      <a:pt x="12" y="19"/>
                    </a:cubicBezTo>
                    <a:cubicBezTo>
                      <a:pt x="12" y="19"/>
                      <a:pt x="12" y="18"/>
                      <a:pt x="12" y="18"/>
                    </a:cubicBezTo>
                    <a:cubicBezTo>
                      <a:pt x="12" y="8"/>
                      <a:pt x="12" y="8"/>
                      <a:pt x="12" y="8"/>
                    </a:cubicBezTo>
                    <a:cubicBezTo>
                      <a:pt x="12" y="7"/>
                      <a:pt x="12" y="7"/>
                      <a:pt x="12" y="6"/>
                    </a:cubicBezTo>
                    <a:cubicBezTo>
                      <a:pt x="12" y="6"/>
                      <a:pt x="12" y="5"/>
                      <a:pt x="11" y="5"/>
                    </a:cubicBezTo>
                    <a:cubicBezTo>
                      <a:pt x="11" y="5"/>
                      <a:pt x="11" y="4"/>
                      <a:pt x="10" y="4"/>
                    </a:cubicBezTo>
                    <a:cubicBezTo>
                      <a:pt x="10" y="4"/>
                      <a:pt x="10" y="4"/>
                      <a:pt x="9" y="4"/>
                    </a:cubicBezTo>
                    <a:cubicBezTo>
                      <a:pt x="8" y="4"/>
                      <a:pt x="8" y="4"/>
                      <a:pt x="7" y="5"/>
                    </a:cubicBezTo>
                    <a:cubicBezTo>
                      <a:pt x="6" y="5"/>
                      <a:pt x="6" y="6"/>
                      <a:pt x="5" y="7"/>
                    </a:cubicBezTo>
                    <a:cubicBezTo>
                      <a:pt x="5" y="18"/>
                      <a:pt x="5" y="18"/>
                      <a:pt x="5" y="18"/>
                    </a:cubicBezTo>
                    <a:cubicBezTo>
                      <a:pt x="5" y="18"/>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0" y="19"/>
                      <a:pt x="0" y="19"/>
                    </a:cubicBezTo>
                    <a:cubicBezTo>
                      <a:pt x="0" y="19"/>
                      <a:pt x="0" y="19"/>
                      <a:pt x="0" y="19"/>
                    </a:cubicBezTo>
                    <a:cubicBezTo>
                      <a:pt x="0" y="19"/>
                      <a:pt x="0" y="18"/>
                      <a:pt x="0" y="18"/>
                    </a:cubicBezTo>
                    <a:cubicBezTo>
                      <a:pt x="0" y="1"/>
                      <a:pt x="0" y="1"/>
                      <a:pt x="0" y="1"/>
                    </a:cubicBezTo>
                    <a:cubicBezTo>
                      <a:pt x="0" y="1"/>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1"/>
                      <a:pt x="4" y="1"/>
                    </a:cubicBezTo>
                    <a:cubicBezTo>
                      <a:pt x="4" y="3"/>
                      <a:pt x="4" y="3"/>
                      <a:pt x="4" y="3"/>
                    </a:cubicBezTo>
                    <a:cubicBezTo>
                      <a:pt x="5" y="2"/>
                      <a:pt x="6" y="1"/>
                      <a:pt x="7" y="1"/>
                    </a:cubicBezTo>
                    <a:cubicBezTo>
                      <a:pt x="8" y="0"/>
                      <a:pt x="9" y="0"/>
                      <a:pt x="11" y="0"/>
                    </a:cubicBezTo>
                    <a:cubicBezTo>
                      <a:pt x="12" y="0"/>
                      <a:pt x="13" y="0"/>
                      <a:pt x="14" y="1"/>
                    </a:cubicBezTo>
                    <a:cubicBezTo>
                      <a:pt x="15" y="1"/>
                      <a:pt x="15" y="1"/>
                      <a:pt x="16" y="2"/>
                    </a:cubicBezTo>
                    <a:cubicBezTo>
                      <a:pt x="16" y="3"/>
                      <a:pt x="17" y="4"/>
                      <a:pt x="17" y="4"/>
                    </a:cubicBezTo>
                    <a:cubicBezTo>
                      <a:pt x="17" y="5"/>
                      <a:pt x="17" y="6"/>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27" name="Freeform 9040">
                <a:extLst>
                  <a:ext uri="{FF2B5EF4-FFF2-40B4-BE49-F238E27FC236}">
                    <a16:creationId xmlns:a16="http://schemas.microsoft.com/office/drawing/2014/main" id="{586B5A87-E4A7-48C7-8C7E-50E4859BB752}"/>
                  </a:ext>
                </a:extLst>
              </p:cNvPr>
              <p:cNvSpPr>
                <a:spLocks/>
              </p:cNvSpPr>
              <p:nvPr/>
            </p:nvSpPr>
            <p:spPr bwMode="auto">
              <a:xfrm>
                <a:off x="-2957513" y="5049955"/>
                <a:ext cx="41275" cy="68263"/>
              </a:xfrm>
              <a:custGeom>
                <a:avLst/>
                <a:gdLst>
                  <a:gd name="T0" fmla="*/ 15 w 15"/>
                  <a:gd name="T1" fmla="*/ 24 h 26"/>
                  <a:gd name="T2" fmla="*/ 15 w 15"/>
                  <a:gd name="T3" fmla="*/ 25 h 26"/>
                  <a:gd name="T4" fmla="*/ 15 w 15"/>
                  <a:gd name="T5" fmla="*/ 26 h 26"/>
                  <a:gd name="T6" fmla="*/ 14 w 15"/>
                  <a:gd name="T7" fmla="*/ 26 h 26"/>
                  <a:gd name="T8" fmla="*/ 14 w 15"/>
                  <a:gd name="T9" fmla="*/ 26 h 26"/>
                  <a:gd name="T10" fmla="*/ 2 w 15"/>
                  <a:gd name="T11" fmla="*/ 26 h 26"/>
                  <a:gd name="T12" fmla="*/ 1 w 15"/>
                  <a:gd name="T13" fmla="*/ 26 h 26"/>
                  <a:gd name="T14" fmla="*/ 0 w 15"/>
                  <a:gd name="T15" fmla="*/ 24 h 26"/>
                  <a:gd name="T16" fmla="*/ 0 w 15"/>
                  <a:gd name="T17" fmla="*/ 0 h 26"/>
                  <a:gd name="T18" fmla="*/ 1 w 15"/>
                  <a:gd name="T19" fmla="*/ 0 h 26"/>
                  <a:gd name="T20" fmla="*/ 1 w 15"/>
                  <a:gd name="T21" fmla="*/ 0 h 26"/>
                  <a:gd name="T22" fmla="*/ 2 w 15"/>
                  <a:gd name="T23" fmla="*/ 0 h 26"/>
                  <a:gd name="T24" fmla="*/ 3 w 15"/>
                  <a:gd name="T25" fmla="*/ 0 h 26"/>
                  <a:gd name="T26" fmla="*/ 4 w 15"/>
                  <a:gd name="T27" fmla="*/ 0 h 26"/>
                  <a:gd name="T28" fmla="*/ 5 w 15"/>
                  <a:gd name="T29" fmla="*/ 0 h 26"/>
                  <a:gd name="T30" fmla="*/ 6 w 15"/>
                  <a:gd name="T31" fmla="*/ 0 h 26"/>
                  <a:gd name="T32" fmla="*/ 6 w 15"/>
                  <a:gd name="T33" fmla="*/ 0 h 26"/>
                  <a:gd name="T34" fmla="*/ 6 w 15"/>
                  <a:gd name="T35" fmla="*/ 22 h 26"/>
                  <a:gd name="T36" fmla="*/ 14 w 15"/>
                  <a:gd name="T37" fmla="*/ 22 h 26"/>
                  <a:gd name="T38" fmla="*/ 14 w 15"/>
                  <a:gd name="T39" fmla="*/ 22 h 26"/>
                  <a:gd name="T40" fmla="*/ 15 w 15"/>
                  <a:gd name="T41" fmla="*/ 22 h 26"/>
                  <a:gd name="T42" fmla="*/ 15 w 15"/>
                  <a:gd name="T43" fmla="*/ 23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4"/>
                      <a:pt x="15" y="25"/>
                      <a:pt x="15" y="25"/>
                    </a:cubicBezTo>
                    <a:cubicBezTo>
                      <a:pt x="15" y="25"/>
                      <a:pt x="15" y="25"/>
                      <a:pt x="15" y="26"/>
                    </a:cubicBezTo>
                    <a:cubicBezTo>
                      <a:pt x="15" y="26"/>
                      <a:pt x="15" y="26"/>
                      <a:pt x="14" y="26"/>
                    </a:cubicBezTo>
                    <a:cubicBezTo>
                      <a:pt x="14" y="26"/>
                      <a:pt x="14" y="26"/>
                      <a:pt x="14" y="26"/>
                    </a:cubicBezTo>
                    <a:cubicBezTo>
                      <a:pt x="2" y="26"/>
                      <a:pt x="2" y="26"/>
                      <a:pt x="2" y="26"/>
                    </a:cubicBezTo>
                    <a:cubicBezTo>
                      <a:pt x="2" y="26"/>
                      <a:pt x="1" y="26"/>
                      <a:pt x="1" y="26"/>
                    </a:cubicBezTo>
                    <a:cubicBezTo>
                      <a:pt x="1" y="25"/>
                      <a:pt x="0" y="25"/>
                      <a:pt x="0" y="24"/>
                    </a:cubicBezTo>
                    <a:cubicBezTo>
                      <a:pt x="0" y="0"/>
                      <a:pt x="0" y="0"/>
                      <a:pt x="0" y="0"/>
                    </a:cubicBezTo>
                    <a:cubicBezTo>
                      <a:pt x="0" y="0"/>
                      <a:pt x="0"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6" y="0"/>
                      <a:pt x="6" y="0"/>
                    </a:cubicBezTo>
                    <a:cubicBezTo>
                      <a:pt x="6" y="0"/>
                      <a:pt x="6" y="0"/>
                      <a:pt x="6" y="0"/>
                    </a:cubicBezTo>
                    <a:cubicBezTo>
                      <a:pt x="6" y="22"/>
                      <a:pt x="6" y="22"/>
                      <a:pt x="6" y="22"/>
                    </a:cubicBezTo>
                    <a:cubicBezTo>
                      <a:pt x="14" y="22"/>
                      <a:pt x="14" y="22"/>
                      <a:pt x="14" y="22"/>
                    </a:cubicBezTo>
                    <a:cubicBezTo>
                      <a:pt x="14" y="22"/>
                      <a:pt x="14" y="22"/>
                      <a:pt x="14" y="22"/>
                    </a:cubicBezTo>
                    <a:cubicBezTo>
                      <a:pt x="15" y="22"/>
                      <a:pt x="15" y="22"/>
                      <a:pt x="15" y="22"/>
                    </a:cubicBezTo>
                    <a:cubicBezTo>
                      <a:pt x="15" y="22"/>
                      <a:pt x="15" y="23"/>
                      <a:pt x="15" y="23"/>
                    </a:cubicBezTo>
                    <a:cubicBezTo>
                      <a:pt x="15" y="23"/>
                      <a:pt x="15" y="23"/>
                      <a:pt x="15"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28" name="Freeform 9041">
                <a:extLst>
                  <a:ext uri="{FF2B5EF4-FFF2-40B4-BE49-F238E27FC236}">
                    <a16:creationId xmlns:a16="http://schemas.microsoft.com/office/drawing/2014/main" id="{D406D288-D3FA-4004-A5E7-5D410971D445}"/>
                  </a:ext>
                </a:extLst>
              </p:cNvPr>
              <p:cNvSpPr>
                <a:spLocks noEditPoints="1"/>
              </p:cNvSpPr>
              <p:nvPr/>
            </p:nvSpPr>
            <p:spPr bwMode="auto">
              <a:xfrm>
                <a:off x="-2911475" y="5043605"/>
                <a:ext cx="15875" cy="74613"/>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7 h 28"/>
                  <a:gd name="T20" fmla="*/ 6 w 6"/>
                  <a:gd name="T21" fmla="*/ 28 h 28"/>
                  <a:gd name="T22" fmla="*/ 5 w 6"/>
                  <a:gd name="T23" fmla="*/ 28 h 28"/>
                  <a:gd name="T24" fmla="*/ 5 w 6"/>
                  <a:gd name="T25" fmla="*/ 28 h 28"/>
                  <a:gd name="T26" fmla="*/ 3 w 6"/>
                  <a:gd name="T27" fmla="*/ 28 h 28"/>
                  <a:gd name="T28" fmla="*/ 2 w 6"/>
                  <a:gd name="T29" fmla="*/ 28 h 28"/>
                  <a:gd name="T30" fmla="*/ 1 w 6"/>
                  <a:gd name="T31" fmla="*/ 28 h 28"/>
                  <a:gd name="T32" fmla="*/ 1 w 6"/>
                  <a:gd name="T33" fmla="*/ 28 h 28"/>
                  <a:gd name="T34" fmla="*/ 1 w 6"/>
                  <a:gd name="T35" fmla="*/ 27 h 28"/>
                  <a:gd name="T36" fmla="*/ 1 w 6"/>
                  <a:gd name="T37" fmla="*/ 9 h 28"/>
                  <a:gd name="T38" fmla="*/ 1 w 6"/>
                  <a:gd name="T39" fmla="*/ 9 h 28"/>
                  <a:gd name="T40" fmla="*/ 1 w 6"/>
                  <a:gd name="T41" fmla="*/ 9 h 28"/>
                  <a:gd name="T42" fmla="*/ 2 w 6"/>
                  <a:gd name="T43" fmla="*/ 8 h 28"/>
                  <a:gd name="T44" fmla="*/ 3 w 6"/>
                  <a:gd name="T45" fmla="*/ 8 h 28"/>
                  <a:gd name="T46" fmla="*/ 5 w 6"/>
                  <a:gd name="T47" fmla="*/ 8 h 28"/>
                  <a:gd name="T48" fmla="*/ 5 w 6"/>
                  <a:gd name="T49" fmla="*/ 9 h 28"/>
                  <a:gd name="T50" fmla="*/ 6 w 6"/>
                  <a:gd name="T51" fmla="*/ 9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6"/>
                      <a:pt x="5" y="6"/>
                      <a:pt x="3" y="6"/>
                    </a:cubicBezTo>
                    <a:cubicBezTo>
                      <a:pt x="2" y="6"/>
                      <a:pt x="1" y="6"/>
                      <a:pt x="1" y="5"/>
                    </a:cubicBezTo>
                    <a:cubicBezTo>
                      <a:pt x="1" y="5"/>
                      <a:pt x="0" y="4"/>
                      <a:pt x="0" y="3"/>
                    </a:cubicBezTo>
                    <a:cubicBezTo>
                      <a:pt x="0" y="2"/>
                      <a:pt x="1" y="1"/>
                      <a:pt x="1" y="1"/>
                    </a:cubicBezTo>
                    <a:cubicBezTo>
                      <a:pt x="1" y="1"/>
                      <a:pt x="2" y="0"/>
                      <a:pt x="3" y="0"/>
                    </a:cubicBezTo>
                    <a:cubicBezTo>
                      <a:pt x="5" y="0"/>
                      <a:pt x="5" y="1"/>
                      <a:pt x="6" y="1"/>
                    </a:cubicBezTo>
                    <a:cubicBezTo>
                      <a:pt x="6" y="1"/>
                      <a:pt x="6" y="2"/>
                      <a:pt x="6" y="3"/>
                    </a:cubicBezTo>
                    <a:close/>
                    <a:moveTo>
                      <a:pt x="6" y="27"/>
                    </a:moveTo>
                    <a:cubicBezTo>
                      <a:pt x="6" y="28"/>
                      <a:pt x="6" y="28"/>
                      <a:pt x="6" y="28"/>
                    </a:cubicBezTo>
                    <a:cubicBezTo>
                      <a:pt x="6" y="28"/>
                      <a:pt x="6" y="28"/>
                      <a:pt x="5" y="28"/>
                    </a:cubicBezTo>
                    <a:cubicBezTo>
                      <a:pt x="5" y="28"/>
                      <a:pt x="5" y="28"/>
                      <a:pt x="5" y="28"/>
                    </a:cubicBezTo>
                    <a:cubicBezTo>
                      <a:pt x="4" y="28"/>
                      <a:pt x="4" y="28"/>
                      <a:pt x="3" y="28"/>
                    </a:cubicBezTo>
                    <a:cubicBezTo>
                      <a:pt x="3" y="28"/>
                      <a:pt x="2" y="28"/>
                      <a:pt x="2" y="28"/>
                    </a:cubicBezTo>
                    <a:cubicBezTo>
                      <a:pt x="2" y="28"/>
                      <a:pt x="2" y="28"/>
                      <a:pt x="1" y="28"/>
                    </a:cubicBezTo>
                    <a:cubicBezTo>
                      <a:pt x="1" y="28"/>
                      <a:pt x="1" y="28"/>
                      <a:pt x="1" y="28"/>
                    </a:cubicBezTo>
                    <a:cubicBezTo>
                      <a:pt x="1" y="28"/>
                      <a:pt x="1" y="28"/>
                      <a:pt x="1" y="27"/>
                    </a:cubicBezTo>
                    <a:cubicBezTo>
                      <a:pt x="1" y="9"/>
                      <a:pt x="1" y="9"/>
                      <a:pt x="1" y="9"/>
                    </a:cubicBezTo>
                    <a:cubicBezTo>
                      <a:pt x="1" y="9"/>
                      <a:pt x="1" y="9"/>
                      <a:pt x="1" y="9"/>
                    </a:cubicBezTo>
                    <a:cubicBezTo>
                      <a:pt x="1" y="9"/>
                      <a:pt x="1" y="9"/>
                      <a:pt x="1" y="9"/>
                    </a:cubicBezTo>
                    <a:cubicBezTo>
                      <a:pt x="2" y="9"/>
                      <a:pt x="2" y="8"/>
                      <a:pt x="2" y="8"/>
                    </a:cubicBezTo>
                    <a:cubicBezTo>
                      <a:pt x="2" y="8"/>
                      <a:pt x="3" y="8"/>
                      <a:pt x="3" y="8"/>
                    </a:cubicBezTo>
                    <a:cubicBezTo>
                      <a:pt x="4" y="8"/>
                      <a:pt x="4" y="8"/>
                      <a:pt x="5" y="8"/>
                    </a:cubicBezTo>
                    <a:cubicBezTo>
                      <a:pt x="5" y="8"/>
                      <a:pt x="5" y="9"/>
                      <a:pt x="5" y="9"/>
                    </a:cubicBezTo>
                    <a:cubicBezTo>
                      <a:pt x="6" y="9"/>
                      <a:pt x="6" y="9"/>
                      <a:pt x="6" y="9"/>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29" name="Freeform 9042">
                <a:extLst>
                  <a:ext uri="{FF2B5EF4-FFF2-40B4-BE49-F238E27FC236}">
                    <a16:creationId xmlns:a16="http://schemas.microsoft.com/office/drawing/2014/main" id="{320DC451-406A-4642-A93D-B7D8E5644899}"/>
                  </a:ext>
                </a:extLst>
              </p:cNvPr>
              <p:cNvSpPr>
                <a:spLocks/>
              </p:cNvSpPr>
              <p:nvPr/>
            </p:nvSpPr>
            <p:spPr bwMode="auto">
              <a:xfrm>
                <a:off x="-2882900" y="5065830"/>
                <a:ext cx="49213"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1 h 20"/>
                  <a:gd name="T56" fmla="*/ 1 w 18"/>
                  <a:gd name="T57" fmla="*/ 0 h 20"/>
                  <a:gd name="T58" fmla="*/ 2 w 18"/>
                  <a:gd name="T59" fmla="*/ 0 h 20"/>
                  <a:gd name="T60" fmla="*/ 3 w 18"/>
                  <a:gd name="T61" fmla="*/ 0 h 20"/>
                  <a:gd name="T62" fmla="*/ 4 w 18"/>
                  <a:gd name="T63" fmla="*/ 1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20"/>
                      <a:pt x="17"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2" y="20"/>
                      <a:pt x="12" y="20"/>
                      <a:pt x="12" y="19"/>
                    </a:cubicBezTo>
                    <a:cubicBezTo>
                      <a:pt x="12" y="9"/>
                      <a:pt x="12" y="9"/>
                      <a:pt x="12" y="9"/>
                    </a:cubicBezTo>
                    <a:cubicBezTo>
                      <a:pt x="12" y="8"/>
                      <a:pt x="12" y="7"/>
                      <a:pt x="12" y="7"/>
                    </a:cubicBezTo>
                    <a:cubicBezTo>
                      <a:pt x="12" y="6"/>
                      <a:pt x="12" y="6"/>
                      <a:pt x="12" y="6"/>
                    </a:cubicBezTo>
                    <a:cubicBezTo>
                      <a:pt x="11" y="5"/>
                      <a:pt x="11" y="5"/>
                      <a:pt x="11" y="5"/>
                    </a:cubicBezTo>
                    <a:cubicBezTo>
                      <a:pt x="10" y="5"/>
                      <a:pt x="10" y="5"/>
                      <a:pt x="9" y="5"/>
                    </a:cubicBezTo>
                    <a:cubicBezTo>
                      <a:pt x="9" y="5"/>
                      <a:pt x="8" y="5"/>
                      <a:pt x="7" y="5"/>
                    </a:cubicBezTo>
                    <a:cubicBezTo>
                      <a:pt x="7" y="6"/>
                      <a:pt x="6" y="6"/>
                      <a:pt x="5" y="7"/>
                    </a:cubicBezTo>
                    <a:cubicBezTo>
                      <a:pt x="5" y="19"/>
                      <a:pt x="5" y="19"/>
                      <a:pt x="5" y="19"/>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19"/>
                    </a:cubicBezTo>
                    <a:cubicBezTo>
                      <a:pt x="0" y="1"/>
                      <a:pt x="0" y="1"/>
                      <a:pt x="0" y="1"/>
                    </a:cubicBezTo>
                    <a:cubicBezTo>
                      <a:pt x="0" y="1"/>
                      <a:pt x="0" y="1"/>
                      <a:pt x="0" y="1"/>
                    </a:cubicBezTo>
                    <a:cubicBezTo>
                      <a:pt x="0" y="1"/>
                      <a:pt x="0" y="1"/>
                      <a:pt x="1" y="1"/>
                    </a:cubicBezTo>
                    <a:cubicBezTo>
                      <a:pt x="1" y="1"/>
                      <a:pt x="1" y="0"/>
                      <a:pt x="1" y="0"/>
                    </a:cubicBezTo>
                    <a:cubicBezTo>
                      <a:pt x="2" y="0"/>
                      <a:pt x="2" y="0"/>
                      <a:pt x="2" y="0"/>
                    </a:cubicBezTo>
                    <a:cubicBezTo>
                      <a:pt x="3" y="0"/>
                      <a:pt x="3" y="0"/>
                      <a:pt x="3" y="0"/>
                    </a:cubicBezTo>
                    <a:cubicBezTo>
                      <a:pt x="4" y="0"/>
                      <a:pt x="4" y="1"/>
                      <a:pt x="4" y="1"/>
                    </a:cubicBezTo>
                    <a:cubicBezTo>
                      <a:pt x="4" y="1"/>
                      <a:pt x="4" y="1"/>
                      <a:pt x="4" y="1"/>
                    </a:cubicBezTo>
                    <a:cubicBezTo>
                      <a:pt x="4"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30" name="Freeform 9043">
                <a:extLst>
                  <a:ext uri="{FF2B5EF4-FFF2-40B4-BE49-F238E27FC236}">
                    <a16:creationId xmlns:a16="http://schemas.microsoft.com/office/drawing/2014/main" id="{8C2575CF-4D35-4180-80EE-74CB0555A761}"/>
                  </a:ext>
                </a:extLst>
              </p:cNvPr>
              <p:cNvSpPr>
                <a:spLocks/>
              </p:cNvSpPr>
              <p:nvPr/>
            </p:nvSpPr>
            <p:spPr bwMode="auto">
              <a:xfrm>
                <a:off x="-2825750" y="5065830"/>
                <a:ext cx="39688" cy="53975"/>
              </a:xfrm>
              <a:custGeom>
                <a:avLst/>
                <a:gdLst>
                  <a:gd name="T0" fmla="*/ 15 w 15"/>
                  <a:gd name="T1" fmla="*/ 17 h 21"/>
                  <a:gd name="T2" fmla="*/ 15 w 15"/>
                  <a:gd name="T3" fmla="*/ 17 h 21"/>
                  <a:gd name="T4" fmla="*/ 15 w 15"/>
                  <a:gd name="T5" fmla="*/ 18 h 21"/>
                  <a:gd name="T6" fmla="*/ 15 w 15"/>
                  <a:gd name="T7" fmla="*/ 18 h 21"/>
                  <a:gd name="T8" fmla="*/ 15 w 15"/>
                  <a:gd name="T9" fmla="*/ 19 h 21"/>
                  <a:gd name="T10" fmla="*/ 14 w 15"/>
                  <a:gd name="T11" fmla="*/ 19 h 21"/>
                  <a:gd name="T12" fmla="*/ 13 w 15"/>
                  <a:gd name="T13" fmla="*/ 20 h 21"/>
                  <a:gd name="T14" fmla="*/ 11 w 15"/>
                  <a:gd name="T15" fmla="*/ 20 h 21"/>
                  <a:gd name="T16" fmla="*/ 9 w 15"/>
                  <a:gd name="T17" fmla="*/ 21 h 21"/>
                  <a:gd name="T18" fmla="*/ 5 w 15"/>
                  <a:gd name="T19" fmla="*/ 20 h 21"/>
                  <a:gd name="T20" fmla="*/ 3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10 w 15"/>
                  <a:gd name="T33" fmla="*/ 0 h 21"/>
                  <a:gd name="T34" fmla="*/ 11 w 15"/>
                  <a:gd name="T35" fmla="*/ 0 h 21"/>
                  <a:gd name="T36" fmla="*/ 13 w 15"/>
                  <a:gd name="T37" fmla="*/ 1 h 21"/>
                  <a:gd name="T38" fmla="*/ 14 w 15"/>
                  <a:gd name="T39" fmla="*/ 1 h 21"/>
                  <a:gd name="T40" fmla="*/ 15 w 15"/>
                  <a:gd name="T41" fmla="*/ 2 h 21"/>
                  <a:gd name="T42" fmla="*/ 15 w 15"/>
                  <a:gd name="T43" fmla="*/ 2 h 21"/>
                  <a:gd name="T44" fmla="*/ 15 w 15"/>
                  <a:gd name="T45" fmla="*/ 2 h 21"/>
                  <a:gd name="T46" fmla="*/ 15 w 15"/>
                  <a:gd name="T47" fmla="*/ 3 h 21"/>
                  <a:gd name="T48" fmla="*/ 15 w 15"/>
                  <a:gd name="T49" fmla="*/ 4 h 21"/>
                  <a:gd name="T50" fmla="*/ 15 w 15"/>
                  <a:gd name="T51" fmla="*/ 6 h 21"/>
                  <a:gd name="T52" fmla="*/ 15 w 15"/>
                  <a:gd name="T53" fmla="*/ 6 h 21"/>
                  <a:gd name="T54" fmla="*/ 14 w 15"/>
                  <a:gd name="T55" fmla="*/ 6 h 21"/>
                  <a:gd name="T56" fmla="*/ 13 w 15"/>
                  <a:gd name="T57" fmla="*/ 5 h 21"/>
                  <a:gd name="T58" fmla="*/ 12 w 15"/>
                  <a:gd name="T59" fmla="*/ 5 h 21"/>
                  <a:gd name="T60" fmla="*/ 10 w 15"/>
                  <a:gd name="T61" fmla="*/ 4 h 21"/>
                  <a:gd name="T62" fmla="*/ 7 w 15"/>
                  <a:gd name="T63" fmla="*/ 6 h 21"/>
                  <a:gd name="T64" fmla="*/ 6 w 15"/>
                  <a:gd name="T65" fmla="*/ 10 h 21"/>
                  <a:gd name="T66" fmla="*/ 6 w 15"/>
                  <a:gd name="T67" fmla="*/ 13 h 21"/>
                  <a:gd name="T68" fmla="*/ 7 w 15"/>
                  <a:gd name="T69" fmla="*/ 15 h 21"/>
                  <a:gd name="T70" fmla="*/ 8 w 15"/>
                  <a:gd name="T71" fmla="*/ 16 h 21"/>
                  <a:gd name="T72" fmla="*/ 10 w 15"/>
                  <a:gd name="T73" fmla="*/ 16 h 21"/>
                  <a:gd name="T74" fmla="*/ 12 w 15"/>
                  <a:gd name="T75" fmla="*/ 16 h 21"/>
                  <a:gd name="T76" fmla="*/ 13 w 15"/>
                  <a:gd name="T77" fmla="*/ 15 h 21"/>
                  <a:gd name="T78" fmla="*/ 14 w 15"/>
                  <a:gd name="T79" fmla="*/ 15 h 21"/>
                  <a:gd name="T80" fmla="*/ 15 w 15"/>
                  <a:gd name="T81" fmla="*/ 14 h 21"/>
                  <a:gd name="T82" fmla="*/ 15 w 15"/>
                  <a:gd name="T83" fmla="*/ 14 h 21"/>
                  <a:gd name="T84" fmla="*/ 15 w 15"/>
                  <a:gd name="T85" fmla="*/ 15 h 21"/>
                  <a:gd name="T86" fmla="*/ 15 w 15"/>
                  <a:gd name="T87" fmla="*/ 15 h 21"/>
                  <a:gd name="T88" fmla="*/ 15 w 15"/>
                  <a:gd name="T8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7"/>
                    </a:moveTo>
                    <a:cubicBezTo>
                      <a:pt x="15" y="17"/>
                      <a:pt x="15" y="17"/>
                      <a:pt x="15" y="17"/>
                    </a:cubicBezTo>
                    <a:cubicBezTo>
                      <a:pt x="15" y="18"/>
                      <a:pt x="15" y="18"/>
                      <a:pt x="15" y="18"/>
                    </a:cubicBezTo>
                    <a:cubicBezTo>
                      <a:pt x="15" y="18"/>
                      <a:pt x="15" y="18"/>
                      <a:pt x="15" y="18"/>
                    </a:cubicBezTo>
                    <a:cubicBezTo>
                      <a:pt x="15" y="19"/>
                      <a:pt x="15" y="19"/>
                      <a:pt x="15" y="19"/>
                    </a:cubicBezTo>
                    <a:cubicBezTo>
                      <a:pt x="15" y="19"/>
                      <a:pt x="14" y="19"/>
                      <a:pt x="14" y="19"/>
                    </a:cubicBezTo>
                    <a:cubicBezTo>
                      <a:pt x="14" y="20"/>
                      <a:pt x="13" y="20"/>
                      <a:pt x="13" y="20"/>
                    </a:cubicBezTo>
                    <a:cubicBezTo>
                      <a:pt x="12" y="20"/>
                      <a:pt x="12" y="20"/>
                      <a:pt x="11" y="20"/>
                    </a:cubicBezTo>
                    <a:cubicBezTo>
                      <a:pt x="10" y="21"/>
                      <a:pt x="10" y="21"/>
                      <a:pt x="9" y="21"/>
                    </a:cubicBezTo>
                    <a:cubicBezTo>
                      <a:pt x="8" y="21"/>
                      <a:pt x="7" y="20"/>
                      <a:pt x="5" y="20"/>
                    </a:cubicBezTo>
                    <a:cubicBezTo>
                      <a:pt x="4" y="20"/>
                      <a:pt x="3" y="19"/>
                      <a:pt x="3" y="18"/>
                    </a:cubicBezTo>
                    <a:cubicBezTo>
                      <a:pt x="2" y="17"/>
                      <a:pt x="1" y="16"/>
                      <a:pt x="1" y="15"/>
                    </a:cubicBezTo>
                    <a:cubicBezTo>
                      <a:pt x="1" y="14"/>
                      <a:pt x="0" y="12"/>
                      <a:pt x="0" y="11"/>
                    </a:cubicBezTo>
                    <a:cubicBezTo>
                      <a:pt x="0" y="9"/>
                      <a:pt x="1" y="7"/>
                      <a:pt x="1" y="6"/>
                    </a:cubicBezTo>
                    <a:cubicBezTo>
                      <a:pt x="2" y="5"/>
                      <a:pt x="2" y="4"/>
                      <a:pt x="3" y="3"/>
                    </a:cubicBezTo>
                    <a:cubicBezTo>
                      <a:pt x="4" y="2"/>
                      <a:pt x="5" y="1"/>
                      <a:pt x="6" y="1"/>
                    </a:cubicBezTo>
                    <a:cubicBezTo>
                      <a:pt x="7" y="0"/>
                      <a:pt x="8" y="0"/>
                      <a:pt x="10" y="0"/>
                    </a:cubicBezTo>
                    <a:cubicBezTo>
                      <a:pt x="10" y="0"/>
                      <a:pt x="11" y="0"/>
                      <a:pt x="11" y="0"/>
                    </a:cubicBezTo>
                    <a:cubicBezTo>
                      <a:pt x="12" y="0"/>
                      <a:pt x="12" y="0"/>
                      <a:pt x="13" y="1"/>
                    </a:cubicBezTo>
                    <a:cubicBezTo>
                      <a:pt x="13" y="1"/>
                      <a:pt x="14" y="1"/>
                      <a:pt x="14" y="1"/>
                    </a:cubicBezTo>
                    <a:cubicBezTo>
                      <a:pt x="14" y="1"/>
                      <a:pt x="15" y="2"/>
                      <a:pt x="15" y="2"/>
                    </a:cubicBezTo>
                    <a:cubicBezTo>
                      <a:pt x="15" y="2"/>
                      <a:pt x="15" y="2"/>
                      <a:pt x="15" y="2"/>
                    </a:cubicBezTo>
                    <a:cubicBezTo>
                      <a:pt x="15" y="2"/>
                      <a:pt x="15" y="2"/>
                      <a:pt x="15" y="2"/>
                    </a:cubicBezTo>
                    <a:cubicBezTo>
                      <a:pt x="15" y="3"/>
                      <a:pt x="15" y="3"/>
                      <a:pt x="15" y="3"/>
                    </a:cubicBezTo>
                    <a:cubicBezTo>
                      <a:pt x="15" y="3"/>
                      <a:pt x="15" y="4"/>
                      <a:pt x="15" y="4"/>
                    </a:cubicBezTo>
                    <a:cubicBezTo>
                      <a:pt x="15" y="5"/>
                      <a:pt x="15" y="5"/>
                      <a:pt x="15" y="6"/>
                    </a:cubicBezTo>
                    <a:cubicBezTo>
                      <a:pt x="15" y="6"/>
                      <a:pt x="15" y="6"/>
                      <a:pt x="15" y="6"/>
                    </a:cubicBezTo>
                    <a:cubicBezTo>
                      <a:pt x="14" y="6"/>
                      <a:pt x="14" y="6"/>
                      <a:pt x="14" y="6"/>
                    </a:cubicBezTo>
                    <a:cubicBezTo>
                      <a:pt x="14" y="6"/>
                      <a:pt x="13" y="5"/>
                      <a:pt x="13" y="5"/>
                    </a:cubicBezTo>
                    <a:cubicBezTo>
                      <a:pt x="13" y="5"/>
                      <a:pt x="12" y="5"/>
                      <a:pt x="12" y="5"/>
                    </a:cubicBezTo>
                    <a:cubicBezTo>
                      <a:pt x="11" y="4"/>
                      <a:pt x="11" y="4"/>
                      <a:pt x="10" y="4"/>
                    </a:cubicBezTo>
                    <a:cubicBezTo>
                      <a:pt x="9" y="4"/>
                      <a:pt x="8" y="5"/>
                      <a:pt x="7" y="6"/>
                    </a:cubicBezTo>
                    <a:cubicBezTo>
                      <a:pt x="6" y="7"/>
                      <a:pt x="6" y="8"/>
                      <a:pt x="6" y="10"/>
                    </a:cubicBezTo>
                    <a:cubicBezTo>
                      <a:pt x="6" y="11"/>
                      <a:pt x="6" y="12"/>
                      <a:pt x="6" y="13"/>
                    </a:cubicBezTo>
                    <a:cubicBezTo>
                      <a:pt x="6" y="14"/>
                      <a:pt x="6" y="14"/>
                      <a:pt x="7" y="15"/>
                    </a:cubicBezTo>
                    <a:cubicBezTo>
                      <a:pt x="7" y="15"/>
                      <a:pt x="8" y="16"/>
                      <a:pt x="8" y="16"/>
                    </a:cubicBezTo>
                    <a:cubicBezTo>
                      <a:pt x="9" y="16"/>
                      <a:pt x="9" y="16"/>
                      <a:pt x="10" y="16"/>
                    </a:cubicBezTo>
                    <a:cubicBezTo>
                      <a:pt x="11" y="16"/>
                      <a:pt x="11" y="16"/>
                      <a:pt x="12" y="16"/>
                    </a:cubicBezTo>
                    <a:cubicBezTo>
                      <a:pt x="12" y="16"/>
                      <a:pt x="13" y="16"/>
                      <a:pt x="13" y="15"/>
                    </a:cubicBezTo>
                    <a:cubicBezTo>
                      <a:pt x="14" y="15"/>
                      <a:pt x="14" y="15"/>
                      <a:pt x="14" y="15"/>
                    </a:cubicBezTo>
                    <a:cubicBezTo>
                      <a:pt x="14" y="14"/>
                      <a:pt x="15" y="14"/>
                      <a:pt x="15" y="14"/>
                    </a:cubicBezTo>
                    <a:cubicBezTo>
                      <a:pt x="15" y="14"/>
                      <a:pt x="15" y="14"/>
                      <a:pt x="15" y="14"/>
                    </a:cubicBezTo>
                    <a:cubicBezTo>
                      <a:pt x="15" y="14"/>
                      <a:pt x="15" y="15"/>
                      <a:pt x="15" y="15"/>
                    </a:cubicBezTo>
                    <a:cubicBezTo>
                      <a:pt x="15" y="15"/>
                      <a:pt x="15" y="15"/>
                      <a:pt x="15" y="15"/>
                    </a:cubicBezTo>
                    <a:cubicBezTo>
                      <a:pt x="15" y="16"/>
                      <a:pt x="15" y="16"/>
                      <a:pt x="15"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31" name="Freeform 9044">
                <a:extLst>
                  <a:ext uri="{FF2B5EF4-FFF2-40B4-BE49-F238E27FC236}">
                    <a16:creationId xmlns:a16="http://schemas.microsoft.com/office/drawing/2014/main" id="{8C2BC83B-72CB-43C7-B922-2E0721F2BEEF}"/>
                  </a:ext>
                </a:extLst>
              </p:cNvPr>
              <p:cNvSpPr>
                <a:spLocks noEditPoints="1"/>
              </p:cNvSpPr>
              <p:nvPr/>
            </p:nvSpPr>
            <p:spPr bwMode="auto">
              <a:xfrm>
                <a:off x="-2778125" y="5065830"/>
                <a:ext cx="50800" cy="53975"/>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10 w 19"/>
                  <a:gd name="T59" fmla="*/ 17 h 21"/>
                  <a:gd name="T60" fmla="*/ 12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3" y="20"/>
                      <a:pt x="11" y="21"/>
                      <a:pt x="9" y="21"/>
                    </a:cubicBezTo>
                    <a:cubicBezTo>
                      <a:pt x="8" y="21"/>
                      <a:pt x="6" y="20"/>
                      <a:pt x="5" y="20"/>
                    </a:cubicBezTo>
                    <a:cubicBezTo>
                      <a:pt x="4" y="19"/>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0"/>
                    </a:moveTo>
                    <a:cubicBezTo>
                      <a:pt x="14" y="9"/>
                      <a:pt x="14" y="9"/>
                      <a:pt x="14" y="8"/>
                    </a:cubicBezTo>
                    <a:cubicBezTo>
                      <a:pt x="14" y="7"/>
                      <a:pt x="13" y="6"/>
                      <a:pt x="13" y="6"/>
                    </a:cubicBezTo>
                    <a:cubicBezTo>
                      <a:pt x="13" y="5"/>
                      <a:pt x="12" y="5"/>
                      <a:pt x="12" y="5"/>
                    </a:cubicBezTo>
                    <a:cubicBezTo>
                      <a:pt x="11" y="4"/>
                      <a:pt x="10" y="4"/>
                      <a:pt x="10" y="4"/>
                    </a:cubicBezTo>
                    <a:cubicBezTo>
                      <a:pt x="9" y="4"/>
                      <a:pt x="8" y="4"/>
                      <a:pt x="8" y="5"/>
                    </a:cubicBezTo>
                    <a:cubicBezTo>
                      <a:pt x="7" y="5"/>
                      <a:pt x="7" y="5"/>
                      <a:pt x="6" y="6"/>
                    </a:cubicBezTo>
                    <a:cubicBezTo>
                      <a:pt x="6" y="6"/>
                      <a:pt x="6" y="7"/>
                      <a:pt x="5" y="8"/>
                    </a:cubicBezTo>
                    <a:cubicBezTo>
                      <a:pt x="5" y="8"/>
                      <a:pt x="5" y="9"/>
                      <a:pt x="5" y="10"/>
                    </a:cubicBezTo>
                    <a:cubicBezTo>
                      <a:pt x="5" y="11"/>
                      <a:pt x="5" y="12"/>
                      <a:pt x="5" y="13"/>
                    </a:cubicBezTo>
                    <a:cubicBezTo>
                      <a:pt x="5" y="14"/>
                      <a:pt x="6" y="14"/>
                      <a:pt x="6" y="15"/>
                    </a:cubicBezTo>
                    <a:cubicBezTo>
                      <a:pt x="6" y="15"/>
                      <a:pt x="7" y="16"/>
                      <a:pt x="7" y="16"/>
                    </a:cubicBezTo>
                    <a:cubicBezTo>
                      <a:pt x="8" y="16"/>
                      <a:pt x="9" y="17"/>
                      <a:pt x="10" y="17"/>
                    </a:cubicBezTo>
                    <a:cubicBezTo>
                      <a:pt x="10" y="17"/>
                      <a:pt x="11" y="16"/>
                      <a:pt x="12"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32" name="Freeform 9045">
                <a:extLst>
                  <a:ext uri="{FF2B5EF4-FFF2-40B4-BE49-F238E27FC236}">
                    <a16:creationId xmlns:a16="http://schemas.microsoft.com/office/drawing/2014/main" id="{A6BCC284-1866-4C1B-B832-22D9B9AB28DF}"/>
                  </a:ext>
                </a:extLst>
              </p:cNvPr>
              <p:cNvSpPr>
                <a:spLocks/>
              </p:cNvSpPr>
              <p:nvPr/>
            </p:nvSpPr>
            <p:spPr bwMode="auto">
              <a:xfrm>
                <a:off x="-2716213" y="5043605"/>
                <a:ext cx="15875" cy="74613"/>
              </a:xfrm>
              <a:custGeom>
                <a:avLst/>
                <a:gdLst>
                  <a:gd name="T0" fmla="*/ 6 w 6"/>
                  <a:gd name="T1" fmla="*/ 27 h 28"/>
                  <a:gd name="T2" fmla="*/ 5 w 6"/>
                  <a:gd name="T3" fmla="*/ 28 h 28"/>
                  <a:gd name="T4" fmla="*/ 5 w 6"/>
                  <a:gd name="T5" fmla="*/ 28 h 28"/>
                  <a:gd name="T6" fmla="*/ 4 w 6"/>
                  <a:gd name="T7" fmla="*/ 28 h 28"/>
                  <a:gd name="T8" fmla="*/ 3 w 6"/>
                  <a:gd name="T9" fmla="*/ 28 h 28"/>
                  <a:gd name="T10" fmla="*/ 2 w 6"/>
                  <a:gd name="T11" fmla="*/ 28 h 28"/>
                  <a:gd name="T12" fmla="*/ 1 w 6"/>
                  <a:gd name="T13" fmla="*/ 28 h 28"/>
                  <a:gd name="T14" fmla="*/ 1 w 6"/>
                  <a:gd name="T15" fmla="*/ 28 h 28"/>
                  <a:gd name="T16" fmla="*/ 0 w 6"/>
                  <a:gd name="T17" fmla="*/ 27 h 28"/>
                  <a:gd name="T18" fmla="*/ 0 w 6"/>
                  <a:gd name="T19" fmla="*/ 1 h 28"/>
                  <a:gd name="T20" fmla="*/ 1 w 6"/>
                  <a:gd name="T21" fmla="*/ 0 h 28"/>
                  <a:gd name="T22" fmla="*/ 1 w 6"/>
                  <a:gd name="T23" fmla="*/ 0 h 28"/>
                  <a:gd name="T24" fmla="*/ 2 w 6"/>
                  <a:gd name="T25" fmla="*/ 0 h 28"/>
                  <a:gd name="T26" fmla="*/ 3 w 6"/>
                  <a:gd name="T27" fmla="*/ 0 h 28"/>
                  <a:gd name="T28" fmla="*/ 4 w 6"/>
                  <a:gd name="T29" fmla="*/ 0 h 28"/>
                  <a:gd name="T30" fmla="*/ 5 w 6"/>
                  <a:gd name="T31" fmla="*/ 0 h 28"/>
                  <a:gd name="T32" fmla="*/ 5 w 6"/>
                  <a:gd name="T33" fmla="*/ 0 h 28"/>
                  <a:gd name="T34" fmla="*/ 6 w 6"/>
                  <a:gd name="T35" fmla="*/ 1 h 28"/>
                  <a:gd name="T36" fmla="*/ 6 w 6"/>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8">
                    <a:moveTo>
                      <a:pt x="6" y="27"/>
                    </a:moveTo>
                    <a:cubicBezTo>
                      <a:pt x="6" y="28"/>
                      <a:pt x="6" y="28"/>
                      <a:pt x="5" y="28"/>
                    </a:cubicBezTo>
                    <a:cubicBezTo>
                      <a:pt x="5" y="28"/>
                      <a:pt x="5" y="28"/>
                      <a:pt x="5" y="28"/>
                    </a:cubicBezTo>
                    <a:cubicBezTo>
                      <a:pt x="5" y="28"/>
                      <a:pt x="5" y="28"/>
                      <a:pt x="4" y="28"/>
                    </a:cubicBezTo>
                    <a:cubicBezTo>
                      <a:pt x="4" y="28"/>
                      <a:pt x="4" y="28"/>
                      <a:pt x="3" y="28"/>
                    </a:cubicBezTo>
                    <a:cubicBezTo>
                      <a:pt x="3" y="28"/>
                      <a:pt x="2" y="28"/>
                      <a:pt x="2" y="28"/>
                    </a:cubicBezTo>
                    <a:cubicBezTo>
                      <a:pt x="1" y="28"/>
                      <a:pt x="1" y="28"/>
                      <a:pt x="1" y="28"/>
                    </a:cubicBezTo>
                    <a:cubicBezTo>
                      <a:pt x="1" y="28"/>
                      <a:pt x="1" y="28"/>
                      <a:pt x="1" y="28"/>
                    </a:cubicBezTo>
                    <a:cubicBezTo>
                      <a:pt x="0" y="28"/>
                      <a:pt x="0" y="28"/>
                      <a:pt x="0" y="27"/>
                    </a:cubicBezTo>
                    <a:cubicBezTo>
                      <a:pt x="0" y="1"/>
                      <a:pt x="0" y="1"/>
                      <a:pt x="0" y="1"/>
                    </a:cubicBezTo>
                    <a:cubicBezTo>
                      <a:pt x="0" y="0"/>
                      <a:pt x="0"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5" y="0"/>
                    </a:cubicBezTo>
                    <a:cubicBezTo>
                      <a:pt x="6" y="0"/>
                      <a:pt x="6" y="0"/>
                      <a:pt x="6" y="1"/>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33" name="Freeform 9046">
                <a:extLst>
                  <a:ext uri="{FF2B5EF4-FFF2-40B4-BE49-F238E27FC236}">
                    <a16:creationId xmlns:a16="http://schemas.microsoft.com/office/drawing/2014/main" id="{E6063F92-F68E-4607-B8D2-F6D473DB939A}"/>
                  </a:ext>
                </a:extLst>
              </p:cNvPr>
              <p:cNvSpPr>
                <a:spLocks/>
              </p:cNvSpPr>
              <p:nvPr/>
            </p:nvSpPr>
            <p:spPr bwMode="auto">
              <a:xfrm>
                <a:off x="-2687638" y="5065830"/>
                <a:ext cx="46038" cy="52388"/>
              </a:xfrm>
              <a:custGeom>
                <a:avLst/>
                <a:gdLst>
                  <a:gd name="T0" fmla="*/ 17 w 17"/>
                  <a:gd name="T1" fmla="*/ 19 h 20"/>
                  <a:gd name="T2" fmla="*/ 17 w 17"/>
                  <a:gd name="T3" fmla="*/ 20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20 h 20"/>
                  <a:gd name="T16" fmla="*/ 12 w 17"/>
                  <a:gd name="T17" fmla="*/ 19 h 20"/>
                  <a:gd name="T18" fmla="*/ 12 w 17"/>
                  <a:gd name="T19" fmla="*/ 9 h 20"/>
                  <a:gd name="T20" fmla="*/ 12 w 17"/>
                  <a:gd name="T21" fmla="*/ 7 h 20"/>
                  <a:gd name="T22" fmla="*/ 11 w 17"/>
                  <a:gd name="T23" fmla="*/ 6 h 20"/>
                  <a:gd name="T24" fmla="*/ 10 w 17"/>
                  <a:gd name="T25" fmla="*/ 5 h 20"/>
                  <a:gd name="T26" fmla="*/ 9 w 17"/>
                  <a:gd name="T27" fmla="*/ 5 h 20"/>
                  <a:gd name="T28" fmla="*/ 7 w 17"/>
                  <a:gd name="T29" fmla="*/ 5 h 20"/>
                  <a:gd name="T30" fmla="*/ 5 w 17"/>
                  <a:gd name="T31" fmla="*/ 7 h 20"/>
                  <a:gd name="T32" fmla="*/ 5 w 17"/>
                  <a:gd name="T33" fmla="*/ 19 h 20"/>
                  <a:gd name="T34" fmla="*/ 5 w 17"/>
                  <a:gd name="T35" fmla="*/ 20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19 h 20"/>
                  <a:gd name="T50" fmla="*/ 0 w 17"/>
                  <a:gd name="T51" fmla="*/ 1 h 20"/>
                  <a:gd name="T52" fmla="*/ 0 w 17"/>
                  <a:gd name="T53" fmla="*/ 1 h 20"/>
                  <a:gd name="T54" fmla="*/ 0 w 17"/>
                  <a:gd name="T55" fmla="*/ 1 h 20"/>
                  <a:gd name="T56" fmla="*/ 1 w 17"/>
                  <a:gd name="T57" fmla="*/ 0 h 20"/>
                  <a:gd name="T58" fmla="*/ 2 w 17"/>
                  <a:gd name="T59" fmla="*/ 0 h 20"/>
                  <a:gd name="T60" fmla="*/ 3 w 17"/>
                  <a:gd name="T61" fmla="*/ 0 h 20"/>
                  <a:gd name="T62" fmla="*/ 4 w 17"/>
                  <a:gd name="T63" fmla="*/ 1 h 20"/>
                  <a:gd name="T64" fmla="*/ 4 w 17"/>
                  <a:gd name="T65" fmla="*/ 1 h 20"/>
                  <a:gd name="T66" fmla="*/ 4 w 17"/>
                  <a:gd name="T67" fmla="*/ 1 h 20"/>
                  <a:gd name="T68" fmla="*/ 4 w 17"/>
                  <a:gd name="T69" fmla="*/ 3 h 20"/>
                  <a:gd name="T70" fmla="*/ 7 w 17"/>
                  <a:gd name="T71" fmla="*/ 1 h 20"/>
                  <a:gd name="T72" fmla="*/ 10 w 17"/>
                  <a:gd name="T73" fmla="*/ 0 h 20"/>
                  <a:gd name="T74" fmla="*/ 14 w 17"/>
                  <a:gd name="T75" fmla="*/ 1 h 20"/>
                  <a:gd name="T76" fmla="*/ 16 w 17"/>
                  <a:gd name="T77" fmla="*/ 2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20"/>
                      <a:pt x="17" y="20"/>
                      <a:pt x="17" y="20"/>
                    </a:cubicBez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2" y="20"/>
                      <a:pt x="12" y="20"/>
                      <a:pt x="12" y="20"/>
                    </a:cubicBezTo>
                    <a:cubicBezTo>
                      <a:pt x="12" y="20"/>
                      <a:pt x="12" y="20"/>
                      <a:pt x="12" y="19"/>
                    </a:cubicBezTo>
                    <a:cubicBezTo>
                      <a:pt x="12" y="9"/>
                      <a:pt x="12" y="9"/>
                      <a:pt x="12" y="9"/>
                    </a:cubicBezTo>
                    <a:cubicBezTo>
                      <a:pt x="12" y="8"/>
                      <a:pt x="12" y="7"/>
                      <a:pt x="12" y="7"/>
                    </a:cubicBezTo>
                    <a:cubicBezTo>
                      <a:pt x="12" y="6"/>
                      <a:pt x="12" y="6"/>
                      <a:pt x="11" y="6"/>
                    </a:cubicBezTo>
                    <a:cubicBezTo>
                      <a:pt x="11" y="5"/>
                      <a:pt x="11" y="5"/>
                      <a:pt x="10" y="5"/>
                    </a:cubicBezTo>
                    <a:cubicBezTo>
                      <a:pt x="10" y="5"/>
                      <a:pt x="9" y="5"/>
                      <a:pt x="9" y="5"/>
                    </a:cubicBezTo>
                    <a:cubicBezTo>
                      <a:pt x="8" y="5"/>
                      <a:pt x="8" y="5"/>
                      <a:pt x="7" y="5"/>
                    </a:cubicBezTo>
                    <a:cubicBezTo>
                      <a:pt x="6" y="6"/>
                      <a:pt x="6" y="6"/>
                      <a:pt x="5" y="7"/>
                    </a:cubicBezTo>
                    <a:cubicBezTo>
                      <a:pt x="5" y="19"/>
                      <a:pt x="5" y="19"/>
                      <a:pt x="5" y="19"/>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19"/>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2" y="0"/>
                      <a:pt x="3" y="0"/>
                      <a:pt x="3" y="0"/>
                    </a:cubicBezTo>
                    <a:cubicBezTo>
                      <a:pt x="3" y="0"/>
                      <a:pt x="4" y="1"/>
                      <a:pt x="4" y="1"/>
                    </a:cubicBezTo>
                    <a:cubicBezTo>
                      <a:pt x="4" y="1"/>
                      <a:pt x="4" y="1"/>
                      <a:pt x="4" y="1"/>
                    </a:cubicBezTo>
                    <a:cubicBezTo>
                      <a:pt x="4" y="1"/>
                      <a:pt x="4" y="1"/>
                      <a:pt x="4" y="1"/>
                    </a:cubicBezTo>
                    <a:cubicBezTo>
                      <a:pt x="4" y="3"/>
                      <a:pt x="4" y="3"/>
                      <a:pt x="4" y="3"/>
                    </a:cubicBezTo>
                    <a:cubicBezTo>
                      <a:pt x="5" y="2"/>
                      <a:pt x="6" y="1"/>
                      <a:pt x="7" y="1"/>
                    </a:cubicBezTo>
                    <a:cubicBezTo>
                      <a:pt x="8" y="0"/>
                      <a:pt x="9" y="0"/>
                      <a:pt x="10" y="0"/>
                    </a:cubicBezTo>
                    <a:cubicBezTo>
                      <a:pt x="12" y="0"/>
                      <a:pt x="13" y="0"/>
                      <a:pt x="14" y="1"/>
                    </a:cubicBezTo>
                    <a:cubicBezTo>
                      <a:pt x="14" y="1"/>
                      <a:pt x="15" y="2"/>
                      <a:pt x="16" y="2"/>
                    </a:cubicBezTo>
                    <a:cubicBezTo>
                      <a:pt x="16" y="3"/>
                      <a:pt x="17" y="4"/>
                      <a:pt x="17" y="5"/>
                    </a:cubicBezTo>
                    <a:cubicBezTo>
                      <a:pt x="17" y="6"/>
                      <a:pt x="17" y="7"/>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7" name="Group 9596">
              <a:extLst>
                <a:ext uri="{FF2B5EF4-FFF2-40B4-BE49-F238E27FC236}">
                  <a16:creationId xmlns:a16="http://schemas.microsoft.com/office/drawing/2014/main" id="{C0B8C07D-D98A-4780-A9D4-1CC0F8CB2086}"/>
                </a:ext>
              </a:extLst>
            </p:cNvPr>
            <p:cNvGrpSpPr/>
            <p:nvPr/>
          </p:nvGrpSpPr>
          <p:grpSpPr>
            <a:xfrm>
              <a:off x="1249024" y="5353162"/>
              <a:ext cx="178736" cy="81629"/>
              <a:chOff x="-2555875" y="4991217"/>
              <a:chExt cx="201612" cy="92076"/>
            </a:xfrm>
          </p:grpSpPr>
          <p:sp>
            <p:nvSpPr>
              <p:cNvPr id="8434" name="Freeform 9047">
                <a:extLst>
                  <a:ext uri="{FF2B5EF4-FFF2-40B4-BE49-F238E27FC236}">
                    <a16:creationId xmlns:a16="http://schemas.microsoft.com/office/drawing/2014/main" id="{641D3445-CCA1-4FB7-84AC-CA987356B757}"/>
                  </a:ext>
                </a:extLst>
              </p:cNvPr>
              <p:cNvSpPr>
                <a:spLocks/>
              </p:cNvSpPr>
              <p:nvPr/>
            </p:nvSpPr>
            <p:spPr bwMode="auto">
              <a:xfrm>
                <a:off x="-2555875" y="4991217"/>
                <a:ext cx="39688" cy="71438"/>
              </a:xfrm>
              <a:custGeom>
                <a:avLst/>
                <a:gdLst>
                  <a:gd name="T0" fmla="*/ 15 w 15"/>
                  <a:gd name="T1" fmla="*/ 25 h 27"/>
                  <a:gd name="T2" fmla="*/ 15 w 15"/>
                  <a:gd name="T3" fmla="*/ 26 h 27"/>
                  <a:gd name="T4" fmla="*/ 15 w 15"/>
                  <a:gd name="T5" fmla="*/ 27 h 27"/>
                  <a:gd name="T6" fmla="*/ 15 w 15"/>
                  <a:gd name="T7" fmla="*/ 27 h 27"/>
                  <a:gd name="T8" fmla="*/ 14 w 15"/>
                  <a:gd name="T9" fmla="*/ 27 h 27"/>
                  <a:gd name="T10" fmla="*/ 2 w 15"/>
                  <a:gd name="T11" fmla="*/ 27 h 27"/>
                  <a:gd name="T12" fmla="*/ 1 w 15"/>
                  <a:gd name="T13" fmla="*/ 27 h 27"/>
                  <a:gd name="T14" fmla="*/ 0 w 15"/>
                  <a:gd name="T15" fmla="*/ 26 h 27"/>
                  <a:gd name="T16" fmla="*/ 0 w 15"/>
                  <a:gd name="T17" fmla="*/ 1 h 27"/>
                  <a:gd name="T18" fmla="*/ 1 w 15"/>
                  <a:gd name="T19" fmla="*/ 1 h 27"/>
                  <a:gd name="T20" fmla="*/ 1 w 15"/>
                  <a:gd name="T21" fmla="*/ 1 h 27"/>
                  <a:gd name="T22" fmla="*/ 2 w 15"/>
                  <a:gd name="T23" fmla="*/ 0 h 27"/>
                  <a:gd name="T24" fmla="*/ 3 w 15"/>
                  <a:gd name="T25" fmla="*/ 0 h 27"/>
                  <a:gd name="T26" fmla="*/ 4 w 15"/>
                  <a:gd name="T27" fmla="*/ 0 h 27"/>
                  <a:gd name="T28" fmla="*/ 5 w 15"/>
                  <a:gd name="T29" fmla="*/ 1 h 27"/>
                  <a:gd name="T30" fmla="*/ 6 w 15"/>
                  <a:gd name="T31" fmla="*/ 1 h 27"/>
                  <a:gd name="T32" fmla="*/ 6 w 15"/>
                  <a:gd name="T33" fmla="*/ 1 h 27"/>
                  <a:gd name="T34" fmla="*/ 6 w 15"/>
                  <a:gd name="T35" fmla="*/ 23 h 27"/>
                  <a:gd name="T36" fmla="*/ 14 w 15"/>
                  <a:gd name="T37" fmla="*/ 23 h 27"/>
                  <a:gd name="T38" fmla="*/ 15 w 15"/>
                  <a:gd name="T39" fmla="*/ 23 h 27"/>
                  <a:gd name="T40" fmla="*/ 15 w 15"/>
                  <a:gd name="T41" fmla="*/ 24 h 27"/>
                  <a:gd name="T42" fmla="*/ 15 w 15"/>
                  <a:gd name="T43" fmla="*/ 24 h 27"/>
                  <a:gd name="T44" fmla="*/ 15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15" y="25"/>
                    </a:moveTo>
                    <a:cubicBezTo>
                      <a:pt x="15" y="26"/>
                      <a:pt x="15" y="26"/>
                      <a:pt x="15" y="26"/>
                    </a:cubicBezTo>
                    <a:cubicBezTo>
                      <a:pt x="15" y="26"/>
                      <a:pt x="15" y="27"/>
                      <a:pt x="15" y="27"/>
                    </a:cubicBezTo>
                    <a:cubicBezTo>
                      <a:pt x="15" y="27"/>
                      <a:pt x="15" y="27"/>
                      <a:pt x="15" y="27"/>
                    </a:cubicBezTo>
                    <a:cubicBezTo>
                      <a:pt x="15" y="27"/>
                      <a:pt x="14" y="27"/>
                      <a:pt x="14" y="27"/>
                    </a:cubicBezTo>
                    <a:cubicBezTo>
                      <a:pt x="2" y="27"/>
                      <a:pt x="2" y="27"/>
                      <a:pt x="2" y="27"/>
                    </a:cubicBezTo>
                    <a:cubicBezTo>
                      <a:pt x="2" y="27"/>
                      <a:pt x="1" y="27"/>
                      <a:pt x="1" y="27"/>
                    </a:cubicBezTo>
                    <a:cubicBezTo>
                      <a:pt x="1" y="27"/>
                      <a:pt x="0" y="26"/>
                      <a:pt x="0" y="26"/>
                    </a:cubicBezTo>
                    <a:cubicBezTo>
                      <a:pt x="0" y="1"/>
                      <a:pt x="0" y="1"/>
                      <a:pt x="0" y="1"/>
                    </a:cubicBezTo>
                    <a:cubicBezTo>
                      <a:pt x="0" y="1"/>
                      <a:pt x="1" y="1"/>
                      <a:pt x="1" y="1"/>
                    </a:cubicBezTo>
                    <a:cubicBezTo>
                      <a:pt x="1" y="1"/>
                      <a:pt x="1" y="1"/>
                      <a:pt x="1" y="1"/>
                    </a:cubicBezTo>
                    <a:cubicBezTo>
                      <a:pt x="1" y="1"/>
                      <a:pt x="2" y="0"/>
                      <a:pt x="2" y="0"/>
                    </a:cubicBezTo>
                    <a:cubicBezTo>
                      <a:pt x="2" y="0"/>
                      <a:pt x="3" y="0"/>
                      <a:pt x="3" y="0"/>
                    </a:cubicBezTo>
                    <a:cubicBezTo>
                      <a:pt x="4" y="0"/>
                      <a:pt x="4" y="0"/>
                      <a:pt x="4" y="0"/>
                    </a:cubicBezTo>
                    <a:cubicBezTo>
                      <a:pt x="5" y="0"/>
                      <a:pt x="5" y="1"/>
                      <a:pt x="5" y="1"/>
                    </a:cubicBezTo>
                    <a:cubicBezTo>
                      <a:pt x="6" y="1"/>
                      <a:pt x="6" y="1"/>
                      <a:pt x="6" y="1"/>
                    </a:cubicBezTo>
                    <a:cubicBezTo>
                      <a:pt x="6" y="1"/>
                      <a:pt x="6" y="1"/>
                      <a:pt x="6" y="1"/>
                    </a:cubicBezTo>
                    <a:cubicBezTo>
                      <a:pt x="6" y="23"/>
                      <a:pt x="6" y="23"/>
                      <a:pt x="6" y="23"/>
                    </a:cubicBezTo>
                    <a:cubicBezTo>
                      <a:pt x="14" y="23"/>
                      <a:pt x="14" y="23"/>
                      <a:pt x="14" y="23"/>
                    </a:cubicBezTo>
                    <a:cubicBezTo>
                      <a:pt x="14" y="23"/>
                      <a:pt x="15" y="23"/>
                      <a:pt x="15" y="23"/>
                    </a:cubicBezTo>
                    <a:cubicBezTo>
                      <a:pt x="15" y="24"/>
                      <a:pt x="15" y="24"/>
                      <a:pt x="15" y="24"/>
                    </a:cubicBezTo>
                    <a:cubicBezTo>
                      <a:pt x="15" y="24"/>
                      <a:pt x="15" y="24"/>
                      <a:pt x="15" y="24"/>
                    </a:cubicBezTo>
                    <a:cubicBezTo>
                      <a:pt x="15" y="25"/>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35" name="Freeform 9048">
                <a:extLst>
                  <a:ext uri="{FF2B5EF4-FFF2-40B4-BE49-F238E27FC236}">
                    <a16:creationId xmlns:a16="http://schemas.microsoft.com/office/drawing/2014/main" id="{3F53B863-BCE7-4B8D-AE46-647A2BECEFD1}"/>
                  </a:ext>
                </a:extLst>
              </p:cNvPr>
              <p:cNvSpPr>
                <a:spLocks/>
              </p:cNvSpPr>
              <p:nvPr/>
            </p:nvSpPr>
            <p:spPr bwMode="auto">
              <a:xfrm>
                <a:off x="-2519363" y="5011855"/>
                <a:ext cx="50800" cy="71438"/>
              </a:xfrm>
              <a:custGeom>
                <a:avLst/>
                <a:gdLst>
                  <a:gd name="T0" fmla="*/ 13 w 19"/>
                  <a:gd name="T1" fmla="*/ 19 h 27"/>
                  <a:gd name="T2" fmla="*/ 11 w 19"/>
                  <a:gd name="T3" fmla="*/ 26 h 27"/>
                  <a:gd name="T4" fmla="*/ 10 w 19"/>
                  <a:gd name="T5" fmla="*/ 27 h 27"/>
                  <a:gd name="T6" fmla="*/ 7 w 19"/>
                  <a:gd name="T7" fmla="*/ 27 h 27"/>
                  <a:gd name="T8" fmla="*/ 6 w 19"/>
                  <a:gd name="T9" fmla="*/ 27 h 27"/>
                  <a:gd name="T10" fmla="*/ 5 w 19"/>
                  <a:gd name="T11" fmla="*/ 27 h 27"/>
                  <a:gd name="T12" fmla="*/ 5 w 19"/>
                  <a:gd name="T13" fmla="*/ 26 h 27"/>
                  <a:gd name="T14" fmla="*/ 5 w 19"/>
                  <a:gd name="T15" fmla="*/ 26 h 27"/>
                  <a:gd name="T16" fmla="*/ 7 w 19"/>
                  <a:gd name="T17" fmla="*/ 19 h 27"/>
                  <a:gd name="T18" fmla="*/ 7 w 19"/>
                  <a:gd name="T19" fmla="*/ 19 h 27"/>
                  <a:gd name="T20" fmla="*/ 7 w 19"/>
                  <a:gd name="T21" fmla="*/ 18 h 27"/>
                  <a:gd name="T22" fmla="*/ 0 w 19"/>
                  <a:gd name="T23" fmla="*/ 2 h 27"/>
                  <a:gd name="T24" fmla="*/ 0 w 19"/>
                  <a:gd name="T25" fmla="*/ 1 h 27"/>
                  <a:gd name="T26" fmla="*/ 0 w 19"/>
                  <a:gd name="T27" fmla="*/ 0 h 27"/>
                  <a:gd name="T28" fmla="*/ 1 w 19"/>
                  <a:gd name="T29" fmla="*/ 0 h 27"/>
                  <a:gd name="T30" fmla="*/ 3 w 19"/>
                  <a:gd name="T31" fmla="*/ 0 h 27"/>
                  <a:gd name="T32" fmla="*/ 4 w 19"/>
                  <a:gd name="T33" fmla="*/ 0 h 27"/>
                  <a:gd name="T34" fmla="*/ 5 w 19"/>
                  <a:gd name="T35" fmla="*/ 0 h 27"/>
                  <a:gd name="T36" fmla="*/ 5 w 19"/>
                  <a:gd name="T37" fmla="*/ 1 h 27"/>
                  <a:gd name="T38" fmla="*/ 6 w 19"/>
                  <a:gd name="T39" fmla="*/ 1 h 27"/>
                  <a:gd name="T40" fmla="*/ 10 w 19"/>
                  <a:gd name="T41" fmla="*/ 13 h 27"/>
                  <a:gd name="T42" fmla="*/ 14 w 19"/>
                  <a:gd name="T43" fmla="*/ 1 h 27"/>
                  <a:gd name="T44" fmla="*/ 14 w 19"/>
                  <a:gd name="T45" fmla="*/ 0 h 27"/>
                  <a:gd name="T46" fmla="*/ 15 w 19"/>
                  <a:gd name="T47" fmla="*/ 0 h 27"/>
                  <a:gd name="T48" fmla="*/ 17 w 19"/>
                  <a:gd name="T49" fmla="*/ 0 h 27"/>
                  <a:gd name="T50" fmla="*/ 18 w 19"/>
                  <a:gd name="T51" fmla="*/ 0 h 27"/>
                  <a:gd name="T52" fmla="*/ 19 w 19"/>
                  <a:gd name="T53" fmla="*/ 0 h 27"/>
                  <a:gd name="T54" fmla="*/ 19 w 19"/>
                  <a:gd name="T55" fmla="*/ 1 h 27"/>
                  <a:gd name="T56" fmla="*/ 19 w 19"/>
                  <a:gd name="T57" fmla="*/ 2 h 27"/>
                  <a:gd name="T58" fmla="*/ 13 w 19"/>
                  <a:gd name="T5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27">
                    <a:moveTo>
                      <a:pt x="13" y="19"/>
                    </a:moveTo>
                    <a:cubicBezTo>
                      <a:pt x="11" y="26"/>
                      <a:pt x="11" y="26"/>
                      <a:pt x="11" y="26"/>
                    </a:cubicBezTo>
                    <a:cubicBezTo>
                      <a:pt x="11" y="26"/>
                      <a:pt x="10" y="27"/>
                      <a:pt x="10" y="27"/>
                    </a:cubicBezTo>
                    <a:cubicBezTo>
                      <a:pt x="9" y="27"/>
                      <a:pt x="8" y="27"/>
                      <a:pt x="7" y="27"/>
                    </a:cubicBezTo>
                    <a:cubicBezTo>
                      <a:pt x="7" y="27"/>
                      <a:pt x="6" y="27"/>
                      <a:pt x="6" y="27"/>
                    </a:cubicBezTo>
                    <a:cubicBezTo>
                      <a:pt x="6" y="27"/>
                      <a:pt x="5" y="27"/>
                      <a:pt x="5" y="27"/>
                    </a:cubicBezTo>
                    <a:cubicBezTo>
                      <a:pt x="5" y="26"/>
                      <a:pt x="5" y="26"/>
                      <a:pt x="5" y="26"/>
                    </a:cubicBezTo>
                    <a:cubicBezTo>
                      <a:pt x="5" y="26"/>
                      <a:pt x="5" y="26"/>
                      <a:pt x="5" y="26"/>
                    </a:cubicBezTo>
                    <a:cubicBezTo>
                      <a:pt x="7" y="19"/>
                      <a:pt x="7" y="19"/>
                      <a:pt x="7" y="19"/>
                    </a:cubicBezTo>
                    <a:cubicBezTo>
                      <a:pt x="7" y="19"/>
                      <a:pt x="7" y="19"/>
                      <a:pt x="7" y="19"/>
                    </a:cubicBezTo>
                    <a:cubicBezTo>
                      <a:pt x="7" y="19"/>
                      <a:pt x="7" y="19"/>
                      <a:pt x="7" y="18"/>
                    </a:cubicBezTo>
                    <a:cubicBezTo>
                      <a:pt x="0" y="2"/>
                      <a:pt x="0" y="2"/>
                      <a:pt x="0" y="2"/>
                    </a:cubicBezTo>
                    <a:cubicBezTo>
                      <a:pt x="0" y="2"/>
                      <a:pt x="0" y="1"/>
                      <a:pt x="0" y="1"/>
                    </a:cubicBezTo>
                    <a:cubicBezTo>
                      <a:pt x="0" y="1"/>
                      <a:pt x="0" y="1"/>
                      <a:pt x="0" y="0"/>
                    </a:cubicBezTo>
                    <a:cubicBezTo>
                      <a:pt x="0" y="0"/>
                      <a:pt x="1" y="0"/>
                      <a:pt x="1" y="0"/>
                    </a:cubicBezTo>
                    <a:cubicBezTo>
                      <a:pt x="2" y="0"/>
                      <a:pt x="2" y="0"/>
                      <a:pt x="3" y="0"/>
                    </a:cubicBezTo>
                    <a:cubicBezTo>
                      <a:pt x="3" y="0"/>
                      <a:pt x="4" y="0"/>
                      <a:pt x="4" y="0"/>
                    </a:cubicBezTo>
                    <a:cubicBezTo>
                      <a:pt x="4" y="0"/>
                      <a:pt x="5" y="0"/>
                      <a:pt x="5" y="0"/>
                    </a:cubicBezTo>
                    <a:cubicBezTo>
                      <a:pt x="5" y="0"/>
                      <a:pt x="5" y="0"/>
                      <a:pt x="5" y="1"/>
                    </a:cubicBezTo>
                    <a:cubicBezTo>
                      <a:pt x="5" y="1"/>
                      <a:pt x="6" y="1"/>
                      <a:pt x="6" y="1"/>
                    </a:cubicBezTo>
                    <a:cubicBezTo>
                      <a:pt x="10" y="13"/>
                      <a:pt x="10" y="13"/>
                      <a:pt x="10" y="13"/>
                    </a:cubicBezTo>
                    <a:cubicBezTo>
                      <a:pt x="14" y="1"/>
                      <a:pt x="14" y="1"/>
                      <a:pt x="14" y="1"/>
                    </a:cubicBezTo>
                    <a:cubicBezTo>
                      <a:pt x="14" y="1"/>
                      <a:pt x="14" y="0"/>
                      <a:pt x="14" y="0"/>
                    </a:cubicBezTo>
                    <a:cubicBezTo>
                      <a:pt x="14" y="0"/>
                      <a:pt x="15" y="0"/>
                      <a:pt x="15" y="0"/>
                    </a:cubicBezTo>
                    <a:cubicBezTo>
                      <a:pt x="15" y="0"/>
                      <a:pt x="16" y="0"/>
                      <a:pt x="17" y="0"/>
                    </a:cubicBezTo>
                    <a:cubicBezTo>
                      <a:pt x="17" y="0"/>
                      <a:pt x="18" y="0"/>
                      <a:pt x="18" y="0"/>
                    </a:cubicBezTo>
                    <a:cubicBezTo>
                      <a:pt x="18" y="0"/>
                      <a:pt x="19" y="0"/>
                      <a:pt x="19" y="0"/>
                    </a:cubicBezTo>
                    <a:cubicBezTo>
                      <a:pt x="19" y="1"/>
                      <a:pt x="19" y="1"/>
                      <a:pt x="19" y="1"/>
                    </a:cubicBezTo>
                    <a:cubicBezTo>
                      <a:pt x="19" y="1"/>
                      <a:pt x="19" y="2"/>
                      <a:pt x="19" y="2"/>
                    </a:cubicBezTo>
                    <a:lnTo>
                      <a:pt x="13"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36" name="Freeform 9049">
                <a:extLst>
                  <a:ext uri="{FF2B5EF4-FFF2-40B4-BE49-F238E27FC236}">
                    <a16:creationId xmlns:a16="http://schemas.microsoft.com/office/drawing/2014/main" id="{C51E8D07-6CD3-4FA9-8CF5-D2E2E41A9F7B}"/>
                  </a:ext>
                </a:extLst>
              </p:cNvPr>
              <p:cNvSpPr>
                <a:spLocks/>
              </p:cNvSpPr>
              <p:nvPr/>
            </p:nvSpPr>
            <p:spPr bwMode="auto">
              <a:xfrm>
                <a:off x="-2449513" y="5022967"/>
                <a:ext cx="23813" cy="28575"/>
              </a:xfrm>
              <a:custGeom>
                <a:avLst/>
                <a:gdLst>
                  <a:gd name="T0" fmla="*/ 9 w 9"/>
                  <a:gd name="T1" fmla="*/ 6 h 11"/>
                  <a:gd name="T2" fmla="*/ 9 w 9"/>
                  <a:gd name="T3" fmla="*/ 3 h 11"/>
                  <a:gd name="T4" fmla="*/ 8 w 9"/>
                  <a:gd name="T5" fmla="*/ 2 h 11"/>
                  <a:gd name="T6" fmla="*/ 7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8" y="2"/>
                      <a:pt x="8" y="2"/>
                    </a:cubicBezTo>
                    <a:cubicBezTo>
                      <a:pt x="8" y="1"/>
                      <a:pt x="7" y="1"/>
                      <a:pt x="7" y="0"/>
                    </a:cubicBezTo>
                    <a:cubicBezTo>
                      <a:pt x="6" y="0"/>
                      <a:pt x="5" y="0"/>
                      <a:pt x="4" y="0"/>
                    </a:cubicBezTo>
                    <a:cubicBezTo>
                      <a:pt x="4" y="0"/>
                      <a:pt x="3" y="0"/>
                      <a:pt x="2" y="0"/>
                    </a:cubicBezTo>
                    <a:cubicBezTo>
                      <a:pt x="2" y="1"/>
                      <a:pt x="1" y="1"/>
                      <a:pt x="1" y="1"/>
                    </a:cubicBezTo>
                    <a:cubicBezTo>
                      <a:pt x="1" y="2"/>
                      <a:pt x="0" y="2"/>
                      <a:pt x="0" y="3"/>
                    </a:cubicBezTo>
                    <a:cubicBezTo>
                      <a:pt x="0" y="4"/>
                      <a:pt x="0" y="5"/>
                      <a:pt x="0" y="6"/>
                    </a:cubicBezTo>
                    <a:cubicBezTo>
                      <a:pt x="0" y="6"/>
                      <a:pt x="0" y="7"/>
                      <a:pt x="0" y="8"/>
                    </a:cubicBezTo>
                    <a:cubicBezTo>
                      <a:pt x="0" y="9"/>
                      <a:pt x="0" y="9"/>
                      <a:pt x="1" y="10"/>
                    </a:cubicBezTo>
                    <a:cubicBezTo>
                      <a:pt x="1" y="10"/>
                      <a:pt x="2" y="11"/>
                      <a:pt x="2" y="11"/>
                    </a:cubicBezTo>
                    <a:cubicBezTo>
                      <a:pt x="3" y="11"/>
                      <a:pt x="3" y="11"/>
                      <a:pt x="4" y="11"/>
                    </a:cubicBezTo>
                    <a:cubicBezTo>
                      <a:pt x="5" y="11"/>
                      <a:pt x="6" y="11"/>
                      <a:pt x="6" y="11"/>
                    </a:cubicBezTo>
                    <a:cubicBezTo>
                      <a:pt x="7" y="11"/>
                      <a:pt x="7" y="10"/>
                      <a:pt x="8" y="10"/>
                    </a:cubicBezTo>
                    <a:cubicBezTo>
                      <a:pt x="8" y="9"/>
                      <a:pt x="8"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37" name="Freeform 9050">
                <a:extLst>
                  <a:ext uri="{FF2B5EF4-FFF2-40B4-BE49-F238E27FC236}">
                    <a16:creationId xmlns:a16="http://schemas.microsoft.com/office/drawing/2014/main" id="{6FD3917F-71D4-42DB-9C7D-970DADB3F34A}"/>
                  </a:ext>
                </a:extLst>
              </p:cNvPr>
              <p:cNvSpPr>
                <a:spLocks/>
              </p:cNvSpPr>
              <p:nvPr/>
            </p:nvSpPr>
            <p:spPr bwMode="auto">
              <a:xfrm>
                <a:off x="-2465388" y="5011855"/>
                <a:ext cx="52388" cy="50800"/>
              </a:xfrm>
              <a:custGeom>
                <a:avLst/>
                <a:gdLst>
                  <a:gd name="T0" fmla="*/ 20 w 20"/>
                  <a:gd name="T1" fmla="*/ 9 h 19"/>
                  <a:gd name="T2" fmla="*/ 20 w 20"/>
                  <a:gd name="T3" fmla="*/ 13 h 19"/>
                  <a:gd name="T4" fmla="*/ 18 w 20"/>
                  <a:gd name="T5" fmla="*/ 17 h 19"/>
                  <a:gd name="T6" fmla="*/ 15 w 20"/>
                  <a:gd name="T7" fmla="*/ 19 h 19"/>
                  <a:gd name="T8" fmla="*/ 10 w 20"/>
                  <a:gd name="T9" fmla="*/ 19 h 19"/>
                  <a:gd name="T10" fmla="*/ 6 w 20"/>
                  <a:gd name="T11" fmla="*/ 19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1 w 20"/>
                  <a:gd name="T25" fmla="*/ 0 h 19"/>
                  <a:gd name="T26" fmla="*/ 15 w 20"/>
                  <a:gd name="T27" fmla="*/ 1 h 19"/>
                  <a:gd name="T28" fmla="*/ 18 w 20"/>
                  <a:gd name="T29" fmla="*/ 2 h 19"/>
                  <a:gd name="T30" fmla="*/ 20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20" y="13"/>
                    </a:cubicBezTo>
                    <a:cubicBezTo>
                      <a:pt x="19" y="15"/>
                      <a:pt x="19" y="16"/>
                      <a:pt x="18" y="17"/>
                    </a:cubicBezTo>
                    <a:cubicBezTo>
                      <a:pt x="17" y="17"/>
                      <a:pt x="16" y="18"/>
                      <a:pt x="15" y="19"/>
                    </a:cubicBezTo>
                    <a:cubicBezTo>
                      <a:pt x="13" y="19"/>
                      <a:pt x="12" y="19"/>
                      <a:pt x="10" y="19"/>
                    </a:cubicBezTo>
                    <a:cubicBezTo>
                      <a:pt x="8" y="19"/>
                      <a:pt x="7" y="19"/>
                      <a:pt x="6" y="19"/>
                    </a:cubicBezTo>
                    <a:cubicBezTo>
                      <a:pt x="5" y="18"/>
                      <a:pt x="4" y="18"/>
                      <a:pt x="3" y="17"/>
                    </a:cubicBezTo>
                    <a:cubicBezTo>
                      <a:pt x="2" y="16"/>
                      <a:pt x="1" y="15"/>
                      <a:pt x="1" y="14"/>
                    </a:cubicBezTo>
                    <a:cubicBezTo>
                      <a:pt x="1" y="13"/>
                      <a:pt x="0" y="11"/>
                      <a:pt x="0" y="10"/>
                    </a:cubicBezTo>
                    <a:cubicBezTo>
                      <a:pt x="0" y="8"/>
                      <a:pt x="1" y="7"/>
                      <a:pt x="1" y="6"/>
                    </a:cubicBezTo>
                    <a:cubicBezTo>
                      <a:pt x="2" y="5"/>
                      <a:pt x="2" y="4"/>
                      <a:pt x="3" y="3"/>
                    </a:cubicBezTo>
                    <a:cubicBezTo>
                      <a:pt x="4" y="2"/>
                      <a:pt x="5" y="1"/>
                      <a:pt x="6" y="1"/>
                    </a:cubicBezTo>
                    <a:cubicBezTo>
                      <a:pt x="7" y="0"/>
                      <a:pt x="9" y="0"/>
                      <a:pt x="11" y="0"/>
                    </a:cubicBezTo>
                    <a:cubicBezTo>
                      <a:pt x="12" y="0"/>
                      <a:pt x="14" y="0"/>
                      <a:pt x="15" y="1"/>
                    </a:cubicBezTo>
                    <a:cubicBezTo>
                      <a:pt x="16" y="1"/>
                      <a:pt x="17" y="2"/>
                      <a:pt x="18" y="2"/>
                    </a:cubicBezTo>
                    <a:cubicBezTo>
                      <a:pt x="19" y="3"/>
                      <a:pt x="19" y="4"/>
                      <a:pt x="20" y="5"/>
                    </a:cubicBezTo>
                    <a:cubicBezTo>
                      <a:pt x="20" y="7"/>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38" name="Freeform 9051">
                <a:extLst>
                  <a:ext uri="{FF2B5EF4-FFF2-40B4-BE49-F238E27FC236}">
                    <a16:creationId xmlns:a16="http://schemas.microsoft.com/office/drawing/2014/main" id="{0F5C7466-DCA6-4744-A8C5-C365C4D190C9}"/>
                  </a:ext>
                </a:extLst>
              </p:cNvPr>
              <p:cNvSpPr>
                <a:spLocks/>
              </p:cNvSpPr>
              <p:nvPr/>
            </p:nvSpPr>
            <p:spPr bwMode="auto">
              <a:xfrm>
                <a:off x="-2401888" y="5011855"/>
                <a:ext cx="47625"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7" y="19"/>
                      <a:pt x="17" y="19"/>
                      <a:pt x="17" y="19"/>
                    </a:cubicBezTo>
                    <a:cubicBezTo>
                      <a:pt x="17" y="19"/>
                      <a:pt x="17" y="19"/>
                      <a:pt x="16" y="19"/>
                    </a:cubicBezTo>
                    <a:cubicBezTo>
                      <a:pt x="16" y="19"/>
                      <a:pt x="16" y="19"/>
                      <a:pt x="15" y="19"/>
                    </a:cubicBezTo>
                    <a:cubicBezTo>
                      <a:pt x="15" y="19"/>
                      <a:pt x="14" y="19"/>
                      <a:pt x="14" y="19"/>
                    </a:cubicBezTo>
                    <a:cubicBezTo>
                      <a:pt x="13" y="19"/>
                      <a:pt x="13" y="19"/>
                      <a:pt x="13" y="19"/>
                    </a:cubicBezTo>
                    <a:cubicBezTo>
                      <a:pt x="13" y="19"/>
                      <a:pt x="13" y="19"/>
                      <a:pt x="13" y="19"/>
                    </a:cubicBezTo>
                    <a:cubicBezTo>
                      <a:pt x="13" y="19"/>
                      <a:pt x="13" y="19"/>
                      <a:pt x="13" y="18"/>
                    </a:cubicBezTo>
                    <a:cubicBezTo>
                      <a:pt x="13" y="8"/>
                      <a:pt x="13" y="8"/>
                      <a:pt x="13" y="8"/>
                    </a:cubicBezTo>
                    <a:cubicBezTo>
                      <a:pt x="13"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4"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39" name="Freeform 9052">
                <a:extLst>
                  <a:ext uri="{FF2B5EF4-FFF2-40B4-BE49-F238E27FC236}">
                    <a16:creationId xmlns:a16="http://schemas.microsoft.com/office/drawing/2014/main" id="{6891CC0A-B2C7-4B2B-B9AF-5FB43BBD1CDC}"/>
                  </a:ext>
                </a:extLst>
              </p:cNvPr>
              <p:cNvSpPr>
                <a:spLocks/>
              </p:cNvSpPr>
              <p:nvPr/>
            </p:nvSpPr>
            <p:spPr bwMode="auto">
              <a:xfrm>
                <a:off x="-2555875" y="4994392"/>
                <a:ext cx="39688" cy="68263"/>
              </a:xfrm>
              <a:custGeom>
                <a:avLst/>
                <a:gdLst>
                  <a:gd name="T0" fmla="*/ 15 w 15"/>
                  <a:gd name="T1" fmla="*/ 24 h 26"/>
                  <a:gd name="T2" fmla="*/ 15 w 15"/>
                  <a:gd name="T3" fmla="*/ 25 h 26"/>
                  <a:gd name="T4" fmla="*/ 15 w 15"/>
                  <a:gd name="T5" fmla="*/ 26 h 26"/>
                  <a:gd name="T6" fmla="*/ 15 w 15"/>
                  <a:gd name="T7" fmla="*/ 26 h 26"/>
                  <a:gd name="T8" fmla="*/ 14 w 15"/>
                  <a:gd name="T9" fmla="*/ 26 h 26"/>
                  <a:gd name="T10" fmla="*/ 2 w 15"/>
                  <a:gd name="T11" fmla="*/ 26 h 26"/>
                  <a:gd name="T12" fmla="*/ 1 w 15"/>
                  <a:gd name="T13" fmla="*/ 26 h 26"/>
                  <a:gd name="T14" fmla="*/ 0 w 15"/>
                  <a:gd name="T15" fmla="*/ 25 h 26"/>
                  <a:gd name="T16" fmla="*/ 0 w 15"/>
                  <a:gd name="T17" fmla="*/ 0 h 26"/>
                  <a:gd name="T18" fmla="*/ 1 w 15"/>
                  <a:gd name="T19" fmla="*/ 0 h 26"/>
                  <a:gd name="T20" fmla="*/ 1 w 15"/>
                  <a:gd name="T21" fmla="*/ 0 h 26"/>
                  <a:gd name="T22" fmla="*/ 2 w 15"/>
                  <a:gd name="T23" fmla="*/ 0 h 26"/>
                  <a:gd name="T24" fmla="*/ 3 w 15"/>
                  <a:gd name="T25" fmla="*/ 0 h 26"/>
                  <a:gd name="T26" fmla="*/ 4 w 15"/>
                  <a:gd name="T27" fmla="*/ 0 h 26"/>
                  <a:gd name="T28" fmla="*/ 5 w 15"/>
                  <a:gd name="T29" fmla="*/ 0 h 26"/>
                  <a:gd name="T30" fmla="*/ 6 w 15"/>
                  <a:gd name="T31" fmla="*/ 0 h 26"/>
                  <a:gd name="T32" fmla="*/ 6 w 15"/>
                  <a:gd name="T33" fmla="*/ 0 h 26"/>
                  <a:gd name="T34" fmla="*/ 6 w 15"/>
                  <a:gd name="T35" fmla="*/ 22 h 26"/>
                  <a:gd name="T36" fmla="*/ 14 w 15"/>
                  <a:gd name="T37" fmla="*/ 22 h 26"/>
                  <a:gd name="T38" fmla="*/ 15 w 15"/>
                  <a:gd name="T39" fmla="*/ 22 h 26"/>
                  <a:gd name="T40" fmla="*/ 15 w 15"/>
                  <a:gd name="T41" fmla="*/ 22 h 26"/>
                  <a:gd name="T42" fmla="*/ 15 w 15"/>
                  <a:gd name="T43" fmla="*/ 23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4"/>
                      <a:pt x="15" y="25"/>
                      <a:pt x="15" y="25"/>
                    </a:cubicBezTo>
                    <a:cubicBezTo>
                      <a:pt x="15" y="25"/>
                      <a:pt x="15" y="26"/>
                      <a:pt x="15" y="26"/>
                    </a:cubicBezTo>
                    <a:cubicBezTo>
                      <a:pt x="15" y="26"/>
                      <a:pt x="15" y="26"/>
                      <a:pt x="15" y="26"/>
                    </a:cubicBezTo>
                    <a:cubicBezTo>
                      <a:pt x="14" y="26"/>
                      <a:pt x="14" y="26"/>
                      <a:pt x="14" y="26"/>
                    </a:cubicBezTo>
                    <a:cubicBezTo>
                      <a:pt x="2" y="26"/>
                      <a:pt x="2" y="26"/>
                      <a:pt x="2" y="26"/>
                    </a:cubicBezTo>
                    <a:cubicBezTo>
                      <a:pt x="2" y="26"/>
                      <a:pt x="1" y="26"/>
                      <a:pt x="1" y="26"/>
                    </a:cubicBezTo>
                    <a:cubicBezTo>
                      <a:pt x="1" y="26"/>
                      <a:pt x="0" y="25"/>
                      <a:pt x="0" y="25"/>
                    </a:cubicBezTo>
                    <a:cubicBezTo>
                      <a:pt x="0" y="0"/>
                      <a:pt x="0" y="0"/>
                      <a:pt x="0" y="0"/>
                    </a:cubicBezTo>
                    <a:cubicBezTo>
                      <a:pt x="0" y="0"/>
                      <a:pt x="0" y="0"/>
                      <a:pt x="1" y="0"/>
                    </a:cubicBezTo>
                    <a:cubicBezTo>
                      <a:pt x="1" y="0"/>
                      <a:pt x="1" y="0"/>
                      <a:pt x="1" y="0"/>
                    </a:cubicBezTo>
                    <a:cubicBezTo>
                      <a:pt x="1" y="0"/>
                      <a:pt x="2" y="0"/>
                      <a:pt x="2" y="0"/>
                    </a:cubicBezTo>
                    <a:cubicBezTo>
                      <a:pt x="2" y="0"/>
                      <a:pt x="3" y="0"/>
                      <a:pt x="3" y="0"/>
                    </a:cubicBezTo>
                    <a:cubicBezTo>
                      <a:pt x="4" y="0"/>
                      <a:pt x="4" y="0"/>
                      <a:pt x="4" y="0"/>
                    </a:cubicBezTo>
                    <a:cubicBezTo>
                      <a:pt x="5" y="0"/>
                      <a:pt x="5" y="0"/>
                      <a:pt x="5" y="0"/>
                    </a:cubicBezTo>
                    <a:cubicBezTo>
                      <a:pt x="5" y="0"/>
                      <a:pt x="6" y="0"/>
                      <a:pt x="6" y="0"/>
                    </a:cubicBezTo>
                    <a:cubicBezTo>
                      <a:pt x="6" y="0"/>
                      <a:pt x="6" y="0"/>
                      <a:pt x="6" y="0"/>
                    </a:cubicBezTo>
                    <a:cubicBezTo>
                      <a:pt x="6" y="22"/>
                      <a:pt x="6" y="22"/>
                      <a:pt x="6" y="22"/>
                    </a:cubicBezTo>
                    <a:cubicBezTo>
                      <a:pt x="14" y="22"/>
                      <a:pt x="14" y="22"/>
                      <a:pt x="14" y="22"/>
                    </a:cubicBezTo>
                    <a:cubicBezTo>
                      <a:pt x="14" y="22"/>
                      <a:pt x="14" y="22"/>
                      <a:pt x="15" y="22"/>
                    </a:cubicBezTo>
                    <a:cubicBezTo>
                      <a:pt x="15" y="22"/>
                      <a:pt x="15" y="22"/>
                      <a:pt x="15" y="22"/>
                    </a:cubicBezTo>
                    <a:cubicBezTo>
                      <a:pt x="15" y="22"/>
                      <a:pt x="15" y="23"/>
                      <a:pt x="15" y="23"/>
                    </a:cubicBezTo>
                    <a:cubicBezTo>
                      <a:pt x="15" y="23"/>
                      <a:pt x="15" y="24"/>
                      <a:pt x="15"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40" name="Freeform 9053">
                <a:extLst>
                  <a:ext uri="{FF2B5EF4-FFF2-40B4-BE49-F238E27FC236}">
                    <a16:creationId xmlns:a16="http://schemas.microsoft.com/office/drawing/2014/main" id="{9D28F8F0-C0FC-4B3B-A801-5EEEFB4EA5C2}"/>
                  </a:ext>
                </a:extLst>
              </p:cNvPr>
              <p:cNvSpPr>
                <a:spLocks/>
              </p:cNvSpPr>
              <p:nvPr/>
            </p:nvSpPr>
            <p:spPr bwMode="auto">
              <a:xfrm>
                <a:off x="-2519363" y="5010267"/>
                <a:ext cx="50800" cy="73025"/>
              </a:xfrm>
              <a:custGeom>
                <a:avLst/>
                <a:gdLst>
                  <a:gd name="T0" fmla="*/ 13 w 19"/>
                  <a:gd name="T1" fmla="*/ 20 h 28"/>
                  <a:gd name="T2" fmla="*/ 11 w 19"/>
                  <a:gd name="T3" fmla="*/ 27 h 28"/>
                  <a:gd name="T4" fmla="*/ 10 w 19"/>
                  <a:gd name="T5" fmla="*/ 27 h 28"/>
                  <a:gd name="T6" fmla="*/ 7 w 19"/>
                  <a:gd name="T7" fmla="*/ 28 h 28"/>
                  <a:gd name="T8" fmla="*/ 6 w 19"/>
                  <a:gd name="T9" fmla="*/ 28 h 28"/>
                  <a:gd name="T10" fmla="*/ 5 w 19"/>
                  <a:gd name="T11" fmla="*/ 27 h 28"/>
                  <a:gd name="T12" fmla="*/ 5 w 19"/>
                  <a:gd name="T13" fmla="*/ 27 h 28"/>
                  <a:gd name="T14" fmla="*/ 5 w 19"/>
                  <a:gd name="T15" fmla="*/ 26 h 28"/>
                  <a:gd name="T16" fmla="*/ 7 w 19"/>
                  <a:gd name="T17" fmla="*/ 20 h 28"/>
                  <a:gd name="T18" fmla="*/ 7 w 19"/>
                  <a:gd name="T19" fmla="*/ 20 h 28"/>
                  <a:gd name="T20" fmla="*/ 7 w 19"/>
                  <a:gd name="T21" fmla="*/ 19 h 28"/>
                  <a:gd name="T22" fmla="*/ 0 w 19"/>
                  <a:gd name="T23" fmla="*/ 3 h 28"/>
                  <a:gd name="T24" fmla="*/ 0 w 19"/>
                  <a:gd name="T25" fmla="*/ 1 h 28"/>
                  <a:gd name="T26" fmla="*/ 0 w 19"/>
                  <a:gd name="T27" fmla="*/ 1 h 28"/>
                  <a:gd name="T28" fmla="*/ 1 w 19"/>
                  <a:gd name="T29" fmla="*/ 1 h 28"/>
                  <a:gd name="T30" fmla="*/ 3 w 19"/>
                  <a:gd name="T31" fmla="*/ 0 h 28"/>
                  <a:gd name="T32" fmla="*/ 4 w 19"/>
                  <a:gd name="T33" fmla="*/ 0 h 28"/>
                  <a:gd name="T34" fmla="*/ 5 w 19"/>
                  <a:gd name="T35" fmla="*/ 1 h 28"/>
                  <a:gd name="T36" fmla="*/ 5 w 19"/>
                  <a:gd name="T37" fmla="*/ 1 h 28"/>
                  <a:gd name="T38" fmla="*/ 6 w 19"/>
                  <a:gd name="T39" fmla="*/ 2 h 28"/>
                  <a:gd name="T40" fmla="*/ 10 w 19"/>
                  <a:gd name="T41" fmla="*/ 14 h 28"/>
                  <a:gd name="T42" fmla="*/ 10 w 19"/>
                  <a:gd name="T43" fmla="*/ 14 h 28"/>
                  <a:gd name="T44" fmla="*/ 14 w 19"/>
                  <a:gd name="T45" fmla="*/ 2 h 28"/>
                  <a:gd name="T46" fmla="*/ 14 w 19"/>
                  <a:gd name="T47" fmla="*/ 1 h 28"/>
                  <a:gd name="T48" fmla="*/ 15 w 19"/>
                  <a:gd name="T49" fmla="*/ 1 h 28"/>
                  <a:gd name="T50" fmla="*/ 16 w 19"/>
                  <a:gd name="T51" fmla="*/ 0 h 28"/>
                  <a:gd name="T52" fmla="*/ 18 w 19"/>
                  <a:gd name="T53" fmla="*/ 1 h 28"/>
                  <a:gd name="T54" fmla="*/ 19 w 19"/>
                  <a:gd name="T55" fmla="*/ 1 h 28"/>
                  <a:gd name="T56" fmla="*/ 19 w 19"/>
                  <a:gd name="T57" fmla="*/ 1 h 28"/>
                  <a:gd name="T58" fmla="*/ 19 w 19"/>
                  <a:gd name="T59" fmla="*/ 2 h 28"/>
                  <a:gd name="T60" fmla="*/ 13 w 19"/>
                  <a:gd name="T6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8">
                    <a:moveTo>
                      <a:pt x="13" y="20"/>
                    </a:moveTo>
                    <a:cubicBezTo>
                      <a:pt x="11" y="27"/>
                      <a:pt x="11" y="27"/>
                      <a:pt x="11" y="27"/>
                    </a:cubicBezTo>
                    <a:cubicBezTo>
                      <a:pt x="10" y="27"/>
                      <a:pt x="10" y="27"/>
                      <a:pt x="10" y="27"/>
                    </a:cubicBezTo>
                    <a:cubicBezTo>
                      <a:pt x="9" y="28"/>
                      <a:pt x="8" y="28"/>
                      <a:pt x="7" y="28"/>
                    </a:cubicBezTo>
                    <a:cubicBezTo>
                      <a:pt x="7" y="28"/>
                      <a:pt x="6" y="28"/>
                      <a:pt x="6" y="28"/>
                    </a:cubicBezTo>
                    <a:cubicBezTo>
                      <a:pt x="6" y="28"/>
                      <a:pt x="5" y="27"/>
                      <a:pt x="5" y="27"/>
                    </a:cubicBezTo>
                    <a:cubicBezTo>
                      <a:pt x="5" y="27"/>
                      <a:pt x="5" y="27"/>
                      <a:pt x="5" y="27"/>
                    </a:cubicBezTo>
                    <a:cubicBezTo>
                      <a:pt x="5" y="27"/>
                      <a:pt x="5" y="27"/>
                      <a:pt x="5" y="26"/>
                    </a:cubicBezTo>
                    <a:cubicBezTo>
                      <a:pt x="7" y="20"/>
                      <a:pt x="7" y="20"/>
                      <a:pt x="7" y="20"/>
                    </a:cubicBezTo>
                    <a:cubicBezTo>
                      <a:pt x="7" y="20"/>
                      <a:pt x="7" y="20"/>
                      <a:pt x="7" y="20"/>
                    </a:cubicBezTo>
                    <a:cubicBezTo>
                      <a:pt x="7" y="20"/>
                      <a:pt x="7" y="19"/>
                      <a:pt x="7" y="19"/>
                    </a:cubicBezTo>
                    <a:cubicBezTo>
                      <a:pt x="0" y="3"/>
                      <a:pt x="0" y="3"/>
                      <a:pt x="0" y="3"/>
                    </a:cubicBezTo>
                    <a:cubicBezTo>
                      <a:pt x="0" y="2"/>
                      <a:pt x="0" y="2"/>
                      <a:pt x="0" y="1"/>
                    </a:cubicBezTo>
                    <a:cubicBezTo>
                      <a:pt x="0" y="1"/>
                      <a:pt x="0" y="1"/>
                      <a:pt x="0" y="1"/>
                    </a:cubicBezTo>
                    <a:cubicBezTo>
                      <a:pt x="0" y="1"/>
                      <a:pt x="1" y="1"/>
                      <a:pt x="1" y="1"/>
                    </a:cubicBezTo>
                    <a:cubicBezTo>
                      <a:pt x="2" y="0"/>
                      <a:pt x="2" y="0"/>
                      <a:pt x="3" y="0"/>
                    </a:cubicBezTo>
                    <a:cubicBezTo>
                      <a:pt x="3" y="0"/>
                      <a:pt x="4" y="0"/>
                      <a:pt x="4" y="0"/>
                    </a:cubicBezTo>
                    <a:cubicBezTo>
                      <a:pt x="4" y="1"/>
                      <a:pt x="5" y="1"/>
                      <a:pt x="5" y="1"/>
                    </a:cubicBezTo>
                    <a:cubicBezTo>
                      <a:pt x="5" y="1"/>
                      <a:pt x="5" y="1"/>
                      <a:pt x="5" y="1"/>
                    </a:cubicBezTo>
                    <a:cubicBezTo>
                      <a:pt x="5" y="1"/>
                      <a:pt x="5" y="1"/>
                      <a:pt x="6" y="2"/>
                    </a:cubicBezTo>
                    <a:cubicBezTo>
                      <a:pt x="10" y="14"/>
                      <a:pt x="10" y="14"/>
                      <a:pt x="10" y="14"/>
                    </a:cubicBezTo>
                    <a:cubicBezTo>
                      <a:pt x="10" y="14"/>
                      <a:pt x="10" y="14"/>
                      <a:pt x="10" y="14"/>
                    </a:cubicBezTo>
                    <a:cubicBezTo>
                      <a:pt x="14" y="2"/>
                      <a:pt x="14" y="2"/>
                      <a:pt x="14" y="2"/>
                    </a:cubicBezTo>
                    <a:cubicBezTo>
                      <a:pt x="14" y="1"/>
                      <a:pt x="14" y="1"/>
                      <a:pt x="14" y="1"/>
                    </a:cubicBezTo>
                    <a:cubicBezTo>
                      <a:pt x="14" y="1"/>
                      <a:pt x="15" y="1"/>
                      <a:pt x="15" y="1"/>
                    </a:cubicBezTo>
                    <a:cubicBezTo>
                      <a:pt x="15" y="0"/>
                      <a:pt x="16" y="0"/>
                      <a:pt x="16" y="0"/>
                    </a:cubicBezTo>
                    <a:cubicBezTo>
                      <a:pt x="17" y="0"/>
                      <a:pt x="17" y="0"/>
                      <a:pt x="18" y="1"/>
                    </a:cubicBezTo>
                    <a:cubicBezTo>
                      <a:pt x="18" y="1"/>
                      <a:pt x="19" y="1"/>
                      <a:pt x="19" y="1"/>
                    </a:cubicBezTo>
                    <a:cubicBezTo>
                      <a:pt x="19" y="1"/>
                      <a:pt x="19" y="1"/>
                      <a:pt x="19" y="1"/>
                    </a:cubicBezTo>
                    <a:cubicBezTo>
                      <a:pt x="19" y="2"/>
                      <a:pt x="19" y="2"/>
                      <a:pt x="19" y="2"/>
                    </a:cubicBezTo>
                    <a:lnTo>
                      <a:pt x="13"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41" name="Freeform 9054">
                <a:extLst>
                  <a:ext uri="{FF2B5EF4-FFF2-40B4-BE49-F238E27FC236}">
                    <a16:creationId xmlns:a16="http://schemas.microsoft.com/office/drawing/2014/main" id="{07DEAF74-0AB1-4FAC-9741-696C37BCAD5F}"/>
                  </a:ext>
                </a:extLst>
              </p:cNvPr>
              <p:cNvSpPr>
                <a:spLocks noEditPoints="1"/>
              </p:cNvSpPr>
              <p:nvPr/>
            </p:nvSpPr>
            <p:spPr bwMode="auto">
              <a:xfrm>
                <a:off x="-2465388" y="5010267"/>
                <a:ext cx="52388" cy="55563"/>
              </a:xfrm>
              <a:custGeom>
                <a:avLst/>
                <a:gdLst>
                  <a:gd name="T0" fmla="*/ 20 w 20"/>
                  <a:gd name="T1" fmla="*/ 10 h 21"/>
                  <a:gd name="T2" fmla="*/ 19 w 20"/>
                  <a:gd name="T3" fmla="*/ 14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0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4"/>
                    </a:cubicBezTo>
                    <a:cubicBezTo>
                      <a:pt x="19" y="16"/>
                      <a:pt x="18" y="17"/>
                      <a:pt x="18" y="18"/>
                    </a:cubicBezTo>
                    <a:cubicBezTo>
                      <a:pt x="17" y="19"/>
                      <a:pt x="16" y="19"/>
                      <a:pt x="14" y="20"/>
                    </a:cubicBezTo>
                    <a:cubicBezTo>
                      <a:pt x="13" y="20"/>
                      <a:pt x="12" y="21"/>
                      <a:pt x="10" y="21"/>
                    </a:cubicBezTo>
                    <a:cubicBezTo>
                      <a:pt x="8" y="21"/>
                      <a:pt x="7" y="20"/>
                      <a:pt x="6" y="20"/>
                    </a:cubicBezTo>
                    <a:cubicBezTo>
                      <a:pt x="5" y="20"/>
                      <a:pt x="4" y="19"/>
                      <a:pt x="3" y="18"/>
                    </a:cubicBezTo>
                    <a:cubicBezTo>
                      <a:pt x="2" y="17"/>
                      <a:pt x="1" y="16"/>
                      <a:pt x="1" y="15"/>
                    </a:cubicBezTo>
                    <a:cubicBezTo>
                      <a:pt x="1" y="14"/>
                      <a:pt x="0" y="12"/>
                      <a:pt x="0" y="11"/>
                    </a:cubicBezTo>
                    <a:cubicBezTo>
                      <a:pt x="0" y="9"/>
                      <a:pt x="1" y="8"/>
                      <a:pt x="1" y="6"/>
                    </a:cubicBezTo>
                    <a:cubicBezTo>
                      <a:pt x="1" y="5"/>
                      <a:pt x="2" y="4"/>
                      <a:pt x="3" y="3"/>
                    </a:cubicBezTo>
                    <a:cubicBezTo>
                      <a:pt x="4" y="2"/>
                      <a:pt x="5" y="1"/>
                      <a:pt x="6" y="1"/>
                    </a:cubicBezTo>
                    <a:cubicBezTo>
                      <a:pt x="7" y="0"/>
                      <a:pt x="9" y="0"/>
                      <a:pt x="10" y="0"/>
                    </a:cubicBezTo>
                    <a:cubicBezTo>
                      <a:pt x="12" y="0"/>
                      <a:pt x="14" y="0"/>
                      <a:pt x="15" y="1"/>
                    </a:cubicBezTo>
                    <a:cubicBezTo>
                      <a:pt x="16" y="1"/>
                      <a:pt x="17" y="2"/>
                      <a:pt x="18" y="3"/>
                    </a:cubicBezTo>
                    <a:cubicBezTo>
                      <a:pt x="18" y="4"/>
                      <a:pt x="19" y="5"/>
                      <a:pt x="19" y="6"/>
                    </a:cubicBezTo>
                    <a:cubicBezTo>
                      <a:pt x="20" y="7"/>
                      <a:pt x="20" y="9"/>
                      <a:pt x="20" y="10"/>
                    </a:cubicBezTo>
                    <a:close/>
                    <a:moveTo>
                      <a:pt x="15" y="10"/>
                    </a:moveTo>
                    <a:cubicBezTo>
                      <a:pt x="15" y="10"/>
                      <a:pt x="15" y="9"/>
                      <a:pt x="14" y="8"/>
                    </a:cubicBezTo>
                    <a:cubicBezTo>
                      <a:pt x="14" y="7"/>
                      <a:pt x="14" y="7"/>
                      <a:pt x="14" y="6"/>
                    </a:cubicBezTo>
                    <a:cubicBezTo>
                      <a:pt x="13" y="5"/>
                      <a:pt x="13" y="5"/>
                      <a:pt x="12" y="5"/>
                    </a:cubicBezTo>
                    <a:cubicBezTo>
                      <a:pt x="12" y="4"/>
                      <a:pt x="11" y="4"/>
                      <a:pt x="10" y="4"/>
                    </a:cubicBezTo>
                    <a:cubicBezTo>
                      <a:pt x="10" y="4"/>
                      <a:pt x="9" y="4"/>
                      <a:pt x="8" y="5"/>
                    </a:cubicBezTo>
                    <a:cubicBezTo>
                      <a:pt x="8" y="5"/>
                      <a:pt x="7" y="5"/>
                      <a:pt x="7" y="6"/>
                    </a:cubicBezTo>
                    <a:cubicBezTo>
                      <a:pt x="6" y="6"/>
                      <a:pt x="6" y="7"/>
                      <a:pt x="6" y="8"/>
                    </a:cubicBezTo>
                    <a:cubicBezTo>
                      <a:pt x="6" y="9"/>
                      <a:pt x="6" y="9"/>
                      <a:pt x="6" y="10"/>
                    </a:cubicBezTo>
                    <a:cubicBezTo>
                      <a:pt x="6" y="11"/>
                      <a:pt x="6" y="12"/>
                      <a:pt x="6" y="13"/>
                    </a:cubicBezTo>
                    <a:cubicBezTo>
                      <a:pt x="6" y="14"/>
                      <a:pt x="6" y="14"/>
                      <a:pt x="7" y="15"/>
                    </a:cubicBezTo>
                    <a:cubicBezTo>
                      <a:pt x="7" y="15"/>
                      <a:pt x="7" y="16"/>
                      <a:pt x="8" y="16"/>
                    </a:cubicBezTo>
                    <a:cubicBezTo>
                      <a:pt x="9" y="16"/>
                      <a:pt x="9" y="17"/>
                      <a:pt x="10" y="17"/>
                    </a:cubicBezTo>
                    <a:cubicBezTo>
                      <a:pt x="11" y="17"/>
                      <a:pt x="12" y="16"/>
                      <a:pt x="12" y="16"/>
                    </a:cubicBezTo>
                    <a:cubicBezTo>
                      <a:pt x="13" y="16"/>
                      <a:pt x="13" y="15"/>
                      <a:pt x="14" y="15"/>
                    </a:cubicBezTo>
                    <a:cubicBezTo>
                      <a:pt x="14" y="14"/>
                      <a:pt x="14" y="14"/>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42" name="Freeform 9055">
                <a:extLst>
                  <a:ext uri="{FF2B5EF4-FFF2-40B4-BE49-F238E27FC236}">
                    <a16:creationId xmlns:a16="http://schemas.microsoft.com/office/drawing/2014/main" id="{F8F78143-0288-45B7-9B36-0414DA3C5DFF}"/>
                  </a:ext>
                </a:extLst>
              </p:cNvPr>
              <p:cNvSpPr>
                <a:spLocks/>
              </p:cNvSpPr>
              <p:nvPr/>
            </p:nvSpPr>
            <p:spPr bwMode="auto">
              <a:xfrm>
                <a:off x="-2401888" y="5010267"/>
                <a:ext cx="47625" cy="52388"/>
              </a:xfrm>
              <a:custGeom>
                <a:avLst/>
                <a:gdLst>
                  <a:gd name="T0" fmla="*/ 18 w 18"/>
                  <a:gd name="T1" fmla="*/ 20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2 w 18"/>
                  <a:gd name="T15" fmla="*/ 20 h 20"/>
                  <a:gd name="T16" fmla="*/ 12 w 18"/>
                  <a:gd name="T17" fmla="*/ 20 h 20"/>
                  <a:gd name="T18" fmla="*/ 12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0 h 20"/>
                  <a:gd name="T60" fmla="*/ 3 w 18"/>
                  <a:gd name="T61" fmla="*/ 1 h 20"/>
                  <a:gd name="T62" fmla="*/ 4 w 18"/>
                  <a:gd name="T63" fmla="*/ 1 h 20"/>
                  <a:gd name="T64" fmla="*/ 4 w 18"/>
                  <a:gd name="T65" fmla="*/ 1 h 20"/>
                  <a:gd name="T66" fmla="*/ 4 w 18"/>
                  <a:gd name="T67" fmla="*/ 1 h 20"/>
                  <a:gd name="T68" fmla="*/ 4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7"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2" y="20"/>
                    </a:cubicBezTo>
                    <a:cubicBezTo>
                      <a:pt x="12" y="20"/>
                      <a:pt x="12" y="20"/>
                      <a:pt x="12" y="20"/>
                    </a:cubicBezTo>
                    <a:cubicBezTo>
                      <a:pt x="12" y="9"/>
                      <a:pt x="12" y="9"/>
                      <a:pt x="12" y="9"/>
                    </a:cubicBezTo>
                    <a:cubicBezTo>
                      <a:pt x="12" y="8"/>
                      <a:pt x="12" y="8"/>
                      <a:pt x="12" y="7"/>
                    </a:cubicBezTo>
                    <a:cubicBezTo>
                      <a:pt x="12" y="7"/>
                      <a:pt x="12" y="6"/>
                      <a:pt x="12"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0"/>
                      <a:pt x="2" y="0"/>
                      <a:pt x="2" y="0"/>
                    </a:cubicBezTo>
                    <a:cubicBezTo>
                      <a:pt x="3" y="0"/>
                      <a:pt x="3" y="0"/>
                      <a:pt x="3" y="1"/>
                    </a:cubicBezTo>
                    <a:cubicBezTo>
                      <a:pt x="4" y="1"/>
                      <a:pt x="4" y="1"/>
                      <a:pt x="4" y="1"/>
                    </a:cubicBezTo>
                    <a:cubicBezTo>
                      <a:pt x="4" y="1"/>
                      <a:pt x="4" y="1"/>
                      <a:pt x="4" y="1"/>
                    </a:cubicBezTo>
                    <a:cubicBezTo>
                      <a:pt x="4" y="1"/>
                      <a:pt x="4" y="1"/>
                      <a:pt x="4" y="1"/>
                    </a:cubicBezTo>
                    <a:cubicBezTo>
                      <a:pt x="4" y="3"/>
                      <a:pt x="4" y="3"/>
                      <a:pt x="4" y="3"/>
                    </a:cubicBezTo>
                    <a:cubicBezTo>
                      <a:pt x="5"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1" name="Group 9600">
              <a:extLst>
                <a:ext uri="{FF2B5EF4-FFF2-40B4-BE49-F238E27FC236}">
                  <a16:creationId xmlns:a16="http://schemas.microsoft.com/office/drawing/2014/main" id="{068129A8-B38F-43BE-9734-54491414976A}"/>
                </a:ext>
              </a:extLst>
            </p:cNvPr>
            <p:cNvGrpSpPr/>
            <p:nvPr/>
          </p:nvGrpSpPr>
          <p:grpSpPr>
            <a:xfrm>
              <a:off x="2791508" y="5358791"/>
              <a:ext cx="233624" cy="182960"/>
              <a:chOff x="-815975" y="4997567"/>
              <a:chExt cx="263525" cy="206376"/>
            </a:xfrm>
          </p:grpSpPr>
          <p:sp>
            <p:nvSpPr>
              <p:cNvPr id="8443" name="Freeform 9056">
                <a:extLst>
                  <a:ext uri="{FF2B5EF4-FFF2-40B4-BE49-F238E27FC236}">
                    <a16:creationId xmlns:a16="http://schemas.microsoft.com/office/drawing/2014/main" id="{4B3B689E-CF7C-4E2B-9EFF-06133A643F72}"/>
                  </a:ext>
                </a:extLst>
              </p:cNvPr>
              <p:cNvSpPr>
                <a:spLocks/>
              </p:cNvSpPr>
              <p:nvPr/>
            </p:nvSpPr>
            <p:spPr bwMode="auto">
              <a:xfrm>
                <a:off x="-728662" y="4997567"/>
                <a:ext cx="38100" cy="69850"/>
              </a:xfrm>
              <a:custGeom>
                <a:avLst/>
                <a:gdLst>
                  <a:gd name="T0" fmla="*/ 14 w 14"/>
                  <a:gd name="T1" fmla="*/ 25 h 27"/>
                  <a:gd name="T2" fmla="*/ 14 w 14"/>
                  <a:gd name="T3" fmla="*/ 26 h 27"/>
                  <a:gd name="T4" fmla="*/ 14 w 14"/>
                  <a:gd name="T5" fmla="*/ 27 h 27"/>
                  <a:gd name="T6" fmla="*/ 14 w 14"/>
                  <a:gd name="T7" fmla="*/ 27 h 27"/>
                  <a:gd name="T8" fmla="*/ 13 w 14"/>
                  <a:gd name="T9" fmla="*/ 27 h 27"/>
                  <a:gd name="T10" fmla="*/ 1 w 14"/>
                  <a:gd name="T11" fmla="*/ 27 h 27"/>
                  <a:gd name="T12" fmla="*/ 0 w 14"/>
                  <a:gd name="T13" fmla="*/ 27 h 27"/>
                  <a:gd name="T14" fmla="*/ 0 w 14"/>
                  <a:gd name="T15" fmla="*/ 25 h 27"/>
                  <a:gd name="T16" fmla="*/ 0 w 14"/>
                  <a:gd name="T17" fmla="*/ 1 h 27"/>
                  <a:gd name="T18" fmla="*/ 0 w 14"/>
                  <a:gd name="T19" fmla="*/ 1 h 27"/>
                  <a:gd name="T20" fmla="*/ 0 w 14"/>
                  <a:gd name="T21" fmla="*/ 0 h 27"/>
                  <a:gd name="T22" fmla="*/ 1 w 14"/>
                  <a:gd name="T23" fmla="*/ 0 h 27"/>
                  <a:gd name="T24" fmla="*/ 2 w 14"/>
                  <a:gd name="T25" fmla="*/ 0 h 27"/>
                  <a:gd name="T26" fmla="*/ 4 w 14"/>
                  <a:gd name="T27" fmla="*/ 0 h 27"/>
                  <a:gd name="T28" fmla="*/ 4 w 14"/>
                  <a:gd name="T29" fmla="*/ 0 h 27"/>
                  <a:gd name="T30" fmla="*/ 5 w 14"/>
                  <a:gd name="T31" fmla="*/ 1 h 27"/>
                  <a:gd name="T32" fmla="*/ 5 w 14"/>
                  <a:gd name="T33" fmla="*/ 1 h 27"/>
                  <a:gd name="T34" fmla="*/ 5 w 14"/>
                  <a:gd name="T35" fmla="*/ 23 h 27"/>
                  <a:gd name="T36" fmla="*/ 13 w 14"/>
                  <a:gd name="T37" fmla="*/ 23 h 27"/>
                  <a:gd name="T38" fmla="*/ 14 w 14"/>
                  <a:gd name="T39" fmla="*/ 23 h 27"/>
                  <a:gd name="T40" fmla="*/ 14 w 14"/>
                  <a:gd name="T41" fmla="*/ 24 h 27"/>
                  <a:gd name="T42" fmla="*/ 14 w 14"/>
                  <a:gd name="T43" fmla="*/ 24 h 27"/>
                  <a:gd name="T44" fmla="*/ 14 w 14"/>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14" y="25"/>
                    </a:moveTo>
                    <a:cubicBezTo>
                      <a:pt x="14" y="26"/>
                      <a:pt x="14" y="26"/>
                      <a:pt x="14" y="26"/>
                    </a:cubicBezTo>
                    <a:cubicBezTo>
                      <a:pt x="14" y="26"/>
                      <a:pt x="14" y="27"/>
                      <a:pt x="14" y="27"/>
                    </a:cubicBezTo>
                    <a:cubicBezTo>
                      <a:pt x="14" y="27"/>
                      <a:pt x="14" y="27"/>
                      <a:pt x="14" y="27"/>
                    </a:cubicBezTo>
                    <a:cubicBezTo>
                      <a:pt x="14" y="27"/>
                      <a:pt x="13" y="27"/>
                      <a:pt x="13" y="27"/>
                    </a:cubicBezTo>
                    <a:cubicBezTo>
                      <a:pt x="1" y="27"/>
                      <a:pt x="1" y="27"/>
                      <a:pt x="1" y="27"/>
                    </a:cubicBezTo>
                    <a:cubicBezTo>
                      <a:pt x="1" y="27"/>
                      <a:pt x="0" y="27"/>
                      <a:pt x="0" y="27"/>
                    </a:cubicBezTo>
                    <a:cubicBezTo>
                      <a:pt x="0" y="26"/>
                      <a:pt x="0" y="26"/>
                      <a:pt x="0" y="25"/>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4" y="0"/>
                    </a:cubicBezTo>
                    <a:cubicBezTo>
                      <a:pt x="4" y="0"/>
                      <a:pt x="4" y="0"/>
                      <a:pt x="4" y="0"/>
                    </a:cubicBezTo>
                    <a:cubicBezTo>
                      <a:pt x="5" y="1"/>
                      <a:pt x="5" y="1"/>
                      <a:pt x="5" y="1"/>
                    </a:cubicBezTo>
                    <a:cubicBezTo>
                      <a:pt x="5" y="1"/>
                      <a:pt x="5" y="1"/>
                      <a:pt x="5" y="1"/>
                    </a:cubicBezTo>
                    <a:cubicBezTo>
                      <a:pt x="5" y="23"/>
                      <a:pt x="5" y="23"/>
                      <a:pt x="5" y="23"/>
                    </a:cubicBezTo>
                    <a:cubicBezTo>
                      <a:pt x="13" y="23"/>
                      <a:pt x="13" y="23"/>
                      <a:pt x="13" y="23"/>
                    </a:cubicBezTo>
                    <a:cubicBezTo>
                      <a:pt x="13" y="23"/>
                      <a:pt x="14" y="23"/>
                      <a:pt x="14" y="23"/>
                    </a:cubicBezTo>
                    <a:cubicBezTo>
                      <a:pt x="14" y="23"/>
                      <a:pt x="14" y="24"/>
                      <a:pt x="14" y="24"/>
                    </a:cubicBezTo>
                    <a:cubicBezTo>
                      <a:pt x="14" y="24"/>
                      <a:pt x="14" y="24"/>
                      <a:pt x="14" y="24"/>
                    </a:cubicBezTo>
                    <a:cubicBezTo>
                      <a:pt x="14" y="25"/>
                      <a:pt x="14" y="25"/>
                      <a:pt x="14"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4" name="Freeform 9057">
                <a:extLst>
                  <a:ext uri="{FF2B5EF4-FFF2-40B4-BE49-F238E27FC236}">
                    <a16:creationId xmlns:a16="http://schemas.microsoft.com/office/drawing/2014/main" id="{546D5B4E-9727-48B4-8194-03F1791B3C6D}"/>
                  </a:ext>
                </a:extLst>
              </p:cNvPr>
              <p:cNvSpPr>
                <a:spLocks/>
              </p:cNvSpPr>
              <p:nvPr/>
            </p:nvSpPr>
            <p:spPr bwMode="auto">
              <a:xfrm>
                <a:off x="-671512" y="5027730"/>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2"/>
                      <a:pt x="8" y="1"/>
                      <a:pt x="7" y="1"/>
                    </a:cubicBezTo>
                    <a:cubicBezTo>
                      <a:pt x="6" y="0"/>
                      <a:pt x="5" y="0"/>
                      <a:pt x="4" y="0"/>
                    </a:cubicBezTo>
                    <a:cubicBezTo>
                      <a:pt x="3" y="0"/>
                      <a:pt x="3" y="0"/>
                      <a:pt x="2" y="0"/>
                    </a:cubicBezTo>
                    <a:cubicBezTo>
                      <a:pt x="2" y="0"/>
                      <a:pt x="1" y="1"/>
                      <a:pt x="1" y="1"/>
                    </a:cubicBezTo>
                    <a:cubicBezTo>
                      <a:pt x="1" y="1"/>
                      <a:pt x="1"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5" name="Freeform 9058">
                <a:extLst>
                  <a:ext uri="{FF2B5EF4-FFF2-40B4-BE49-F238E27FC236}">
                    <a16:creationId xmlns:a16="http://schemas.microsoft.com/office/drawing/2014/main" id="{AC6030C0-CE05-4933-B53E-C4099AC071F4}"/>
                  </a:ext>
                </a:extLst>
              </p:cNvPr>
              <p:cNvSpPr>
                <a:spLocks/>
              </p:cNvSpPr>
              <p:nvPr/>
            </p:nvSpPr>
            <p:spPr bwMode="auto">
              <a:xfrm>
                <a:off x="-685800" y="5018205"/>
                <a:ext cx="49213" cy="49213"/>
              </a:xfrm>
              <a:custGeom>
                <a:avLst/>
                <a:gdLst>
                  <a:gd name="T0" fmla="*/ 18 w 18"/>
                  <a:gd name="T1" fmla="*/ 10 h 19"/>
                  <a:gd name="T2" fmla="*/ 17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3 w 18"/>
                  <a:gd name="T17" fmla="*/ 15 h 19"/>
                  <a:gd name="T18" fmla="*/ 14 w 18"/>
                  <a:gd name="T19" fmla="*/ 14 h 19"/>
                  <a:gd name="T20" fmla="*/ 16 w 18"/>
                  <a:gd name="T21" fmla="*/ 14 h 19"/>
                  <a:gd name="T22" fmla="*/ 16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4 w 18"/>
                  <a:gd name="T43" fmla="*/ 18 h 19"/>
                  <a:gd name="T44" fmla="*/ 12 w 18"/>
                  <a:gd name="T45" fmla="*/ 19 h 19"/>
                  <a:gd name="T46" fmla="*/ 10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2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1"/>
                      <a:pt x="17" y="11"/>
                      <a:pt x="16" y="11"/>
                    </a:cubicBezTo>
                    <a:cubicBezTo>
                      <a:pt x="5" y="11"/>
                      <a:pt x="5" y="11"/>
                      <a:pt x="5" y="11"/>
                    </a:cubicBezTo>
                    <a:cubicBezTo>
                      <a:pt x="5" y="12"/>
                      <a:pt x="5" y="13"/>
                      <a:pt x="5" y="13"/>
                    </a:cubicBezTo>
                    <a:cubicBezTo>
                      <a:pt x="6" y="14"/>
                      <a:pt x="6" y="14"/>
                      <a:pt x="6" y="14"/>
                    </a:cubicBezTo>
                    <a:cubicBezTo>
                      <a:pt x="7" y="15"/>
                      <a:pt x="7" y="15"/>
                      <a:pt x="8" y="15"/>
                    </a:cubicBezTo>
                    <a:cubicBezTo>
                      <a:pt x="8" y="15"/>
                      <a:pt x="9" y="15"/>
                      <a:pt x="10" y="15"/>
                    </a:cubicBezTo>
                    <a:cubicBezTo>
                      <a:pt x="11" y="15"/>
                      <a:pt x="12" y="15"/>
                      <a:pt x="13" y="15"/>
                    </a:cubicBezTo>
                    <a:cubicBezTo>
                      <a:pt x="13" y="15"/>
                      <a:pt x="14" y="15"/>
                      <a:pt x="14" y="14"/>
                    </a:cubicBezTo>
                    <a:cubicBezTo>
                      <a:pt x="15" y="14"/>
                      <a:pt x="15" y="14"/>
                      <a:pt x="16" y="14"/>
                    </a:cubicBezTo>
                    <a:cubicBezTo>
                      <a:pt x="16" y="13"/>
                      <a:pt x="16" y="13"/>
                      <a:pt x="16" y="13"/>
                    </a:cubicBezTo>
                    <a:cubicBezTo>
                      <a:pt x="16" y="13"/>
                      <a:pt x="17" y="13"/>
                      <a:pt x="17" y="13"/>
                    </a:cubicBezTo>
                    <a:cubicBezTo>
                      <a:pt x="17" y="14"/>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7"/>
                      <a:pt x="17" y="17"/>
                      <a:pt x="17" y="17"/>
                    </a:cubicBezTo>
                    <a:cubicBezTo>
                      <a:pt x="17" y="17"/>
                      <a:pt x="17" y="17"/>
                      <a:pt x="17" y="17"/>
                    </a:cubicBezTo>
                    <a:cubicBezTo>
                      <a:pt x="17" y="17"/>
                      <a:pt x="16" y="17"/>
                      <a:pt x="16" y="18"/>
                    </a:cubicBezTo>
                    <a:cubicBezTo>
                      <a:pt x="15" y="18"/>
                      <a:pt x="15" y="18"/>
                      <a:pt x="14" y="18"/>
                    </a:cubicBezTo>
                    <a:cubicBezTo>
                      <a:pt x="14" y="19"/>
                      <a:pt x="13" y="19"/>
                      <a:pt x="12" y="19"/>
                    </a:cubicBezTo>
                    <a:cubicBezTo>
                      <a:pt x="11" y="19"/>
                      <a:pt x="11" y="19"/>
                      <a:pt x="10" y="19"/>
                    </a:cubicBezTo>
                    <a:cubicBezTo>
                      <a:pt x="8" y="19"/>
                      <a:pt x="7" y="19"/>
                      <a:pt x="5" y="19"/>
                    </a:cubicBezTo>
                    <a:cubicBezTo>
                      <a:pt x="4" y="18"/>
                      <a:pt x="3" y="18"/>
                      <a:pt x="2" y="17"/>
                    </a:cubicBezTo>
                    <a:cubicBezTo>
                      <a:pt x="1" y="16"/>
                      <a:pt x="1" y="15"/>
                      <a:pt x="0" y="14"/>
                    </a:cubicBezTo>
                    <a:cubicBezTo>
                      <a:pt x="0" y="13"/>
                      <a:pt x="0" y="11"/>
                      <a:pt x="0" y="10"/>
                    </a:cubicBezTo>
                    <a:cubicBezTo>
                      <a:pt x="0" y="8"/>
                      <a:pt x="0" y="7"/>
                      <a:pt x="0" y="6"/>
                    </a:cubicBezTo>
                    <a:cubicBezTo>
                      <a:pt x="1" y="4"/>
                      <a:pt x="2" y="3"/>
                      <a:pt x="2" y="3"/>
                    </a:cubicBezTo>
                    <a:cubicBezTo>
                      <a:pt x="3" y="2"/>
                      <a:pt x="4" y="1"/>
                      <a:pt x="5" y="1"/>
                    </a:cubicBezTo>
                    <a:cubicBezTo>
                      <a:pt x="6" y="0"/>
                      <a:pt x="8" y="0"/>
                      <a:pt x="9" y="0"/>
                    </a:cubicBezTo>
                    <a:cubicBezTo>
                      <a:pt x="11" y="0"/>
                      <a:pt x="12" y="0"/>
                      <a:pt x="13" y="1"/>
                    </a:cubicBezTo>
                    <a:cubicBezTo>
                      <a:pt x="14" y="1"/>
                      <a:pt x="15" y="2"/>
                      <a:pt x="16" y="2"/>
                    </a:cubicBezTo>
                    <a:cubicBezTo>
                      <a:pt x="17" y="3"/>
                      <a:pt x="17" y="4"/>
                      <a:pt x="17"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6" name="Freeform 9059">
                <a:extLst>
                  <a:ext uri="{FF2B5EF4-FFF2-40B4-BE49-F238E27FC236}">
                    <a16:creationId xmlns:a16="http://schemas.microsoft.com/office/drawing/2014/main" id="{3880956D-BD82-4309-BB17-F424CF93CE62}"/>
                  </a:ext>
                </a:extLst>
              </p:cNvPr>
              <p:cNvSpPr>
                <a:spLocks/>
              </p:cNvSpPr>
              <p:nvPr/>
            </p:nvSpPr>
            <p:spPr bwMode="auto">
              <a:xfrm>
                <a:off x="-815975" y="5134092"/>
                <a:ext cx="46038" cy="69850"/>
              </a:xfrm>
              <a:custGeom>
                <a:avLst/>
                <a:gdLst>
                  <a:gd name="T0" fmla="*/ 17 w 17"/>
                  <a:gd name="T1" fmla="*/ 18 h 27"/>
                  <a:gd name="T2" fmla="*/ 17 w 17"/>
                  <a:gd name="T3" fmla="*/ 22 h 27"/>
                  <a:gd name="T4" fmla="*/ 14 w 17"/>
                  <a:gd name="T5" fmla="*/ 24 h 27"/>
                  <a:gd name="T6" fmla="*/ 11 w 17"/>
                  <a:gd name="T7" fmla="*/ 26 h 27"/>
                  <a:gd name="T8" fmla="*/ 7 w 17"/>
                  <a:gd name="T9" fmla="*/ 27 h 27"/>
                  <a:gd name="T10" fmla="*/ 5 w 17"/>
                  <a:gd name="T11" fmla="*/ 26 h 27"/>
                  <a:gd name="T12" fmla="*/ 3 w 17"/>
                  <a:gd name="T13" fmla="*/ 26 h 27"/>
                  <a:gd name="T14" fmla="*/ 1 w 17"/>
                  <a:gd name="T15" fmla="*/ 25 h 27"/>
                  <a:gd name="T16" fmla="*/ 0 w 17"/>
                  <a:gd name="T17" fmla="*/ 25 h 27"/>
                  <a:gd name="T18" fmla="*/ 0 w 17"/>
                  <a:gd name="T19" fmla="*/ 24 h 27"/>
                  <a:gd name="T20" fmla="*/ 0 w 17"/>
                  <a:gd name="T21" fmla="*/ 23 h 27"/>
                  <a:gd name="T22" fmla="*/ 0 w 17"/>
                  <a:gd name="T23" fmla="*/ 22 h 27"/>
                  <a:gd name="T24" fmla="*/ 0 w 17"/>
                  <a:gd name="T25" fmla="*/ 21 h 27"/>
                  <a:gd name="T26" fmla="*/ 0 w 17"/>
                  <a:gd name="T27" fmla="*/ 21 h 27"/>
                  <a:gd name="T28" fmla="*/ 1 w 17"/>
                  <a:gd name="T29" fmla="*/ 21 h 27"/>
                  <a:gd name="T30" fmla="*/ 2 w 17"/>
                  <a:gd name="T31" fmla="*/ 21 h 27"/>
                  <a:gd name="T32" fmla="*/ 3 w 17"/>
                  <a:gd name="T33" fmla="*/ 22 h 27"/>
                  <a:gd name="T34" fmla="*/ 5 w 17"/>
                  <a:gd name="T35" fmla="*/ 22 h 27"/>
                  <a:gd name="T36" fmla="*/ 8 w 17"/>
                  <a:gd name="T37" fmla="*/ 23 h 27"/>
                  <a:gd name="T38" fmla="*/ 9 w 17"/>
                  <a:gd name="T39" fmla="*/ 22 h 27"/>
                  <a:gd name="T40" fmla="*/ 11 w 17"/>
                  <a:gd name="T41" fmla="*/ 22 h 27"/>
                  <a:gd name="T42" fmla="*/ 11 w 17"/>
                  <a:gd name="T43" fmla="*/ 21 h 27"/>
                  <a:gd name="T44" fmla="*/ 12 w 17"/>
                  <a:gd name="T45" fmla="*/ 19 h 27"/>
                  <a:gd name="T46" fmla="*/ 11 w 17"/>
                  <a:gd name="T47" fmla="*/ 17 h 27"/>
                  <a:gd name="T48" fmla="*/ 10 w 17"/>
                  <a:gd name="T49" fmla="*/ 16 h 27"/>
                  <a:gd name="T50" fmla="*/ 8 w 17"/>
                  <a:gd name="T51" fmla="*/ 15 h 27"/>
                  <a:gd name="T52" fmla="*/ 6 w 17"/>
                  <a:gd name="T53" fmla="*/ 14 h 27"/>
                  <a:gd name="T54" fmla="*/ 4 w 17"/>
                  <a:gd name="T55" fmla="*/ 13 h 27"/>
                  <a:gd name="T56" fmla="*/ 2 w 17"/>
                  <a:gd name="T57" fmla="*/ 12 h 27"/>
                  <a:gd name="T58" fmla="*/ 1 w 17"/>
                  <a:gd name="T59" fmla="*/ 10 h 27"/>
                  <a:gd name="T60" fmla="*/ 0 w 17"/>
                  <a:gd name="T61" fmla="*/ 7 h 27"/>
                  <a:gd name="T62" fmla="*/ 1 w 17"/>
                  <a:gd name="T63" fmla="*/ 4 h 27"/>
                  <a:gd name="T64" fmla="*/ 3 w 17"/>
                  <a:gd name="T65" fmla="*/ 1 h 27"/>
                  <a:gd name="T66" fmla="*/ 6 w 17"/>
                  <a:gd name="T67" fmla="*/ 0 h 27"/>
                  <a:gd name="T68" fmla="*/ 9 w 17"/>
                  <a:gd name="T69" fmla="*/ 0 h 27"/>
                  <a:gd name="T70" fmla="*/ 11 w 17"/>
                  <a:gd name="T71" fmla="*/ 0 h 27"/>
                  <a:gd name="T72" fmla="*/ 13 w 17"/>
                  <a:gd name="T73" fmla="*/ 0 h 27"/>
                  <a:gd name="T74" fmla="*/ 14 w 17"/>
                  <a:gd name="T75" fmla="*/ 1 h 27"/>
                  <a:gd name="T76" fmla="*/ 15 w 17"/>
                  <a:gd name="T77" fmla="*/ 1 h 27"/>
                  <a:gd name="T78" fmla="*/ 16 w 17"/>
                  <a:gd name="T79" fmla="*/ 2 h 27"/>
                  <a:gd name="T80" fmla="*/ 16 w 17"/>
                  <a:gd name="T81" fmla="*/ 2 h 27"/>
                  <a:gd name="T82" fmla="*/ 16 w 17"/>
                  <a:gd name="T83" fmla="*/ 3 h 27"/>
                  <a:gd name="T84" fmla="*/ 16 w 17"/>
                  <a:gd name="T85" fmla="*/ 3 h 27"/>
                  <a:gd name="T86" fmla="*/ 16 w 17"/>
                  <a:gd name="T87" fmla="*/ 4 h 27"/>
                  <a:gd name="T88" fmla="*/ 16 w 17"/>
                  <a:gd name="T89" fmla="*/ 5 h 27"/>
                  <a:gd name="T90" fmla="*/ 15 w 17"/>
                  <a:gd name="T91" fmla="*/ 5 h 27"/>
                  <a:gd name="T92" fmla="*/ 15 w 17"/>
                  <a:gd name="T93" fmla="*/ 5 h 27"/>
                  <a:gd name="T94" fmla="*/ 14 w 17"/>
                  <a:gd name="T95" fmla="*/ 5 h 27"/>
                  <a:gd name="T96" fmla="*/ 13 w 17"/>
                  <a:gd name="T97" fmla="*/ 4 h 27"/>
                  <a:gd name="T98" fmla="*/ 11 w 17"/>
                  <a:gd name="T99" fmla="*/ 4 h 27"/>
                  <a:gd name="T100" fmla="*/ 9 w 17"/>
                  <a:gd name="T101" fmla="*/ 3 h 27"/>
                  <a:gd name="T102" fmla="*/ 8 w 17"/>
                  <a:gd name="T103" fmla="*/ 4 h 27"/>
                  <a:gd name="T104" fmla="*/ 7 w 17"/>
                  <a:gd name="T105" fmla="*/ 4 h 27"/>
                  <a:gd name="T106" fmla="*/ 6 w 17"/>
                  <a:gd name="T107" fmla="*/ 5 h 27"/>
                  <a:gd name="T108" fmla="*/ 6 w 17"/>
                  <a:gd name="T109" fmla="*/ 7 h 27"/>
                  <a:gd name="T110" fmla="*/ 6 w 17"/>
                  <a:gd name="T111" fmla="*/ 8 h 27"/>
                  <a:gd name="T112" fmla="*/ 8 w 17"/>
                  <a:gd name="T113" fmla="*/ 9 h 27"/>
                  <a:gd name="T114" fmla="*/ 10 w 17"/>
                  <a:gd name="T115" fmla="*/ 10 h 27"/>
                  <a:gd name="T116" fmla="*/ 12 w 17"/>
                  <a:gd name="T117" fmla="*/ 11 h 27"/>
                  <a:gd name="T118" fmla="*/ 14 w 17"/>
                  <a:gd name="T119" fmla="*/ 12 h 27"/>
                  <a:gd name="T120" fmla="*/ 16 w 17"/>
                  <a:gd name="T121" fmla="*/ 14 h 27"/>
                  <a:gd name="T122" fmla="*/ 17 w 17"/>
                  <a:gd name="T123" fmla="*/ 16 h 27"/>
                  <a:gd name="T124" fmla="*/ 17 w 17"/>
                  <a:gd name="T12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8"/>
                    </a:moveTo>
                    <a:cubicBezTo>
                      <a:pt x="17" y="20"/>
                      <a:pt x="17" y="21"/>
                      <a:pt x="17" y="22"/>
                    </a:cubicBezTo>
                    <a:cubicBezTo>
                      <a:pt x="16" y="23"/>
                      <a:pt x="15" y="24"/>
                      <a:pt x="14" y="24"/>
                    </a:cubicBezTo>
                    <a:cubicBezTo>
                      <a:pt x="14" y="25"/>
                      <a:pt x="12" y="26"/>
                      <a:pt x="11" y="26"/>
                    </a:cubicBezTo>
                    <a:cubicBezTo>
                      <a:pt x="10" y="26"/>
                      <a:pt x="9" y="27"/>
                      <a:pt x="7" y="27"/>
                    </a:cubicBezTo>
                    <a:cubicBezTo>
                      <a:pt x="7" y="27"/>
                      <a:pt x="6" y="26"/>
                      <a:pt x="5" y="26"/>
                    </a:cubicBezTo>
                    <a:cubicBezTo>
                      <a:pt x="4" y="26"/>
                      <a:pt x="3" y="26"/>
                      <a:pt x="3" y="26"/>
                    </a:cubicBezTo>
                    <a:cubicBezTo>
                      <a:pt x="2" y="26"/>
                      <a:pt x="2" y="26"/>
                      <a:pt x="1" y="25"/>
                    </a:cubicBezTo>
                    <a:cubicBezTo>
                      <a:pt x="1" y="25"/>
                      <a:pt x="1" y="25"/>
                      <a:pt x="0" y="25"/>
                    </a:cubicBezTo>
                    <a:cubicBezTo>
                      <a:pt x="0" y="25"/>
                      <a:pt x="0" y="24"/>
                      <a:pt x="0" y="24"/>
                    </a:cubicBezTo>
                    <a:cubicBezTo>
                      <a:pt x="0" y="24"/>
                      <a:pt x="0" y="23"/>
                      <a:pt x="0" y="23"/>
                    </a:cubicBezTo>
                    <a:cubicBezTo>
                      <a:pt x="0" y="22"/>
                      <a:pt x="0" y="22"/>
                      <a:pt x="0" y="22"/>
                    </a:cubicBezTo>
                    <a:cubicBezTo>
                      <a:pt x="0" y="22"/>
                      <a:pt x="0" y="21"/>
                      <a:pt x="0" y="21"/>
                    </a:cubicBezTo>
                    <a:cubicBezTo>
                      <a:pt x="0" y="21"/>
                      <a:pt x="0" y="21"/>
                      <a:pt x="0" y="21"/>
                    </a:cubicBezTo>
                    <a:cubicBezTo>
                      <a:pt x="0" y="21"/>
                      <a:pt x="1" y="21"/>
                      <a:pt x="1" y="21"/>
                    </a:cubicBezTo>
                    <a:cubicBezTo>
                      <a:pt x="1" y="21"/>
                      <a:pt x="1" y="21"/>
                      <a:pt x="2" y="21"/>
                    </a:cubicBezTo>
                    <a:cubicBezTo>
                      <a:pt x="2" y="21"/>
                      <a:pt x="2" y="21"/>
                      <a:pt x="3" y="22"/>
                    </a:cubicBezTo>
                    <a:cubicBezTo>
                      <a:pt x="3" y="22"/>
                      <a:pt x="4" y="22"/>
                      <a:pt x="5" y="22"/>
                    </a:cubicBezTo>
                    <a:cubicBezTo>
                      <a:pt x="6" y="23"/>
                      <a:pt x="7" y="23"/>
                      <a:pt x="8" y="23"/>
                    </a:cubicBezTo>
                    <a:cubicBezTo>
                      <a:pt x="8" y="23"/>
                      <a:pt x="9" y="23"/>
                      <a:pt x="9" y="22"/>
                    </a:cubicBezTo>
                    <a:cubicBezTo>
                      <a:pt x="10" y="22"/>
                      <a:pt x="10" y="22"/>
                      <a:pt x="11" y="22"/>
                    </a:cubicBezTo>
                    <a:cubicBezTo>
                      <a:pt x="11" y="21"/>
                      <a:pt x="11" y="21"/>
                      <a:pt x="11" y="21"/>
                    </a:cubicBezTo>
                    <a:cubicBezTo>
                      <a:pt x="12" y="20"/>
                      <a:pt x="12" y="20"/>
                      <a:pt x="12" y="19"/>
                    </a:cubicBezTo>
                    <a:cubicBezTo>
                      <a:pt x="12" y="18"/>
                      <a:pt x="12" y="18"/>
                      <a:pt x="11" y="17"/>
                    </a:cubicBezTo>
                    <a:cubicBezTo>
                      <a:pt x="11" y="17"/>
                      <a:pt x="10" y="17"/>
                      <a:pt x="10" y="16"/>
                    </a:cubicBezTo>
                    <a:cubicBezTo>
                      <a:pt x="9" y="16"/>
                      <a:pt x="9" y="16"/>
                      <a:pt x="8" y="15"/>
                    </a:cubicBezTo>
                    <a:cubicBezTo>
                      <a:pt x="7" y="15"/>
                      <a:pt x="7" y="15"/>
                      <a:pt x="6" y="14"/>
                    </a:cubicBezTo>
                    <a:cubicBezTo>
                      <a:pt x="5" y="14"/>
                      <a:pt x="5" y="14"/>
                      <a:pt x="4" y="13"/>
                    </a:cubicBezTo>
                    <a:cubicBezTo>
                      <a:pt x="3" y="13"/>
                      <a:pt x="3" y="12"/>
                      <a:pt x="2" y="12"/>
                    </a:cubicBezTo>
                    <a:cubicBezTo>
                      <a:pt x="2" y="11"/>
                      <a:pt x="1" y="11"/>
                      <a:pt x="1" y="10"/>
                    </a:cubicBezTo>
                    <a:cubicBezTo>
                      <a:pt x="1" y="9"/>
                      <a:pt x="0" y="8"/>
                      <a:pt x="0" y="7"/>
                    </a:cubicBezTo>
                    <a:cubicBezTo>
                      <a:pt x="0" y="6"/>
                      <a:pt x="1" y="5"/>
                      <a:pt x="1" y="4"/>
                    </a:cubicBezTo>
                    <a:cubicBezTo>
                      <a:pt x="2" y="3"/>
                      <a:pt x="2" y="2"/>
                      <a:pt x="3" y="1"/>
                    </a:cubicBezTo>
                    <a:cubicBezTo>
                      <a:pt x="4" y="1"/>
                      <a:pt x="5" y="0"/>
                      <a:pt x="6" y="0"/>
                    </a:cubicBezTo>
                    <a:cubicBezTo>
                      <a:pt x="7" y="0"/>
                      <a:pt x="8" y="0"/>
                      <a:pt x="9" y="0"/>
                    </a:cubicBezTo>
                    <a:cubicBezTo>
                      <a:pt x="10" y="0"/>
                      <a:pt x="11" y="0"/>
                      <a:pt x="11" y="0"/>
                    </a:cubicBezTo>
                    <a:cubicBezTo>
                      <a:pt x="12" y="0"/>
                      <a:pt x="12" y="0"/>
                      <a:pt x="13" y="0"/>
                    </a:cubicBezTo>
                    <a:cubicBezTo>
                      <a:pt x="14" y="0"/>
                      <a:pt x="14" y="1"/>
                      <a:pt x="14" y="1"/>
                    </a:cubicBezTo>
                    <a:cubicBezTo>
                      <a:pt x="15" y="1"/>
                      <a:pt x="15" y="1"/>
                      <a:pt x="15" y="1"/>
                    </a:cubicBezTo>
                    <a:cubicBezTo>
                      <a:pt x="15" y="1"/>
                      <a:pt x="16" y="2"/>
                      <a:pt x="16" y="2"/>
                    </a:cubicBezTo>
                    <a:cubicBezTo>
                      <a:pt x="16" y="2"/>
                      <a:pt x="16" y="2"/>
                      <a:pt x="16" y="2"/>
                    </a:cubicBezTo>
                    <a:cubicBezTo>
                      <a:pt x="16" y="2"/>
                      <a:pt x="16" y="2"/>
                      <a:pt x="16" y="3"/>
                    </a:cubicBezTo>
                    <a:cubicBezTo>
                      <a:pt x="16" y="3"/>
                      <a:pt x="16" y="3"/>
                      <a:pt x="16" y="3"/>
                    </a:cubicBezTo>
                    <a:cubicBezTo>
                      <a:pt x="16" y="4"/>
                      <a:pt x="16" y="4"/>
                      <a:pt x="16" y="4"/>
                    </a:cubicBezTo>
                    <a:cubicBezTo>
                      <a:pt x="16" y="5"/>
                      <a:pt x="16" y="5"/>
                      <a:pt x="16" y="5"/>
                    </a:cubicBezTo>
                    <a:cubicBezTo>
                      <a:pt x="16" y="5"/>
                      <a:pt x="16" y="5"/>
                      <a:pt x="15" y="5"/>
                    </a:cubicBezTo>
                    <a:cubicBezTo>
                      <a:pt x="15" y="5"/>
                      <a:pt x="15" y="5"/>
                      <a:pt x="15" y="5"/>
                    </a:cubicBezTo>
                    <a:cubicBezTo>
                      <a:pt x="15" y="5"/>
                      <a:pt x="15" y="5"/>
                      <a:pt x="14" y="5"/>
                    </a:cubicBezTo>
                    <a:cubicBezTo>
                      <a:pt x="14" y="5"/>
                      <a:pt x="14" y="5"/>
                      <a:pt x="13" y="4"/>
                    </a:cubicBezTo>
                    <a:cubicBezTo>
                      <a:pt x="13" y="4"/>
                      <a:pt x="12" y="4"/>
                      <a:pt x="11" y="4"/>
                    </a:cubicBezTo>
                    <a:cubicBezTo>
                      <a:pt x="11" y="4"/>
                      <a:pt x="10" y="3"/>
                      <a:pt x="9" y="3"/>
                    </a:cubicBezTo>
                    <a:cubicBezTo>
                      <a:pt x="9" y="3"/>
                      <a:pt x="8" y="4"/>
                      <a:pt x="8" y="4"/>
                    </a:cubicBezTo>
                    <a:cubicBezTo>
                      <a:pt x="7" y="4"/>
                      <a:pt x="7" y="4"/>
                      <a:pt x="7" y="4"/>
                    </a:cubicBezTo>
                    <a:cubicBezTo>
                      <a:pt x="6" y="5"/>
                      <a:pt x="6" y="5"/>
                      <a:pt x="6" y="5"/>
                    </a:cubicBezTo>
                    <a:cubicBezTo>
                      <a:pt x="6" y="6"/>
                      <a:pt x="6" y="6"/>
                      <a:pt x="6" y="7"/>
                    </a:cubicBezTo>
                    <a:cubicBezTo>
                      <a:pt x="6" y="7"/>
                      <a:pt x="6" y="8"/>
                      <a:pt x="6" y="8"/>
                    </a:cubicBezTo>
                    <a:cubicBezTo>
                      <a:pt x="7" y="8"/>
                      <a:pt x="7" y="9"/>
                      <a:pt x="8" y="9"/>
                    </a:cubicBezTo>
                    <a:cubicBezTo>
                      <a:pt x="8" y="9"/>
                      <a:pt x="9" y="10"/>
                      <a:pt x="10" y="10"/>
                    </a:cubicBezTo>
                    <a:cubicBezTo>
                      <a:pt x="10" y="10"/>
                      <a:pt x="11" y="11"/>
                      <a:pt x="12" y="11"/>
                    </a:cubicBezTo>
                    <a:cubicBezTo>
                      <a:pt x="12" y="11"/>
                      <a:pt x="13" y="12"/>
                      <a:pt x="14" y="12"/>
                    </a:cubicBezTo>
                    <a:cubicBezTo>
                      <a:pt x="14" y="12"/>
                      <a:pt x="15" y="13"/>
                      <a:pt x="16" y="14"/>
                    </a:cubicBezTo>
                    <a:cubicBezTo>
                      <a:pt x="16" y="14"/>
                      <a:pt x="17" y="15"/>
                      <a:pt x="17" y="16"/>
                    </a:cubicBezTo>
                    <a:cubicBezTo>
                      <a:pt x="17" y="16"/>
                      <a:pt x="17" y="17"/>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7" name="Freeform 9060">
                <a:extLst>
                  <a:ext uri="{FF2B5EF4-FFF2-40B4-BE49-F238E27FC236}">
                    <a16:creationId xmlns:a16="http://schemas.microsoft.com/office/drawing/2014/main" id="{81968877-1C81-4C28-A65E-0D87E614CFF8}"/>
                  </a:ext>
                </a:extLst>
              </p:cNvPr>
              <p:cNvSpPr>
                <a:spLocks/>
              </p:cNvSpPr>
              <p:nvPr/>
            </p:nvSpPr>
            <p:spPr bwMode="auto">
              <a:xfrm>
                <a:off x="-760412" y="5151555"/>
                <a:ext cx="46038" cy="52388"/>
              </a:xfrm>
              <a:custGeom>
                <a:avLst/>
                <a:gdLst>
                  <a:gd name="T0" fmla="*/ 17 w 17"/>
                  <a:gd name="T1" fmla="*/ 19 h 20"/>
                  <a:gd name="T2" fmla="*/ 17 w 17"/>
                  <a:gd name="T3" fmla="*/ 19 h 20"/>
                  <a:gd name="T4" fmla="*/ 17 w 17"/>
                  <a:gd name="T5" fmla="*/ 19 h 20"/>
                  <a:gd name="T6" fmla="*/ 16 w 17"/>
                  <a:gd name="T7" fmla="*/ 19 h 20"/>
                  <a:gd name="T8" fmla="*/ 15 w 17"/>
                  <a:gd name="T9" fmla="*/ 20 h 20"/>
                  <a:gd name="T10" fmla="*/ 14 w 17"/>
                  <a:gd name="T11" fmla="*/ 19 h 20"/>
                  <a:gd name="T12" fmla="*/ 13 w 17"/>
                  <a:gd name="T13" fmla="*/ 19 h 20"/>
                  <a:gd name="T14" fmla="*/ 13 w 17"/>
                  <a:gd name="T15" fmla="*/ 19 h 20"/>
                  <a:gd name="T16" fmla="*/ 13 w 17"/>
                  <a:gd name="T17" fmla="*/ 19 h 20"/>
                  <a:gd name="T18" fmla="*/ 13 w 17"/>
                  <a:gd name="T19" fmla="*/ 17 h 20"/>
                  <a:gd name="T20" fmla="*/ 10 w 17"/>
                  <a:gd name="T21" fmla="*/ 19 h 20"/>
                  <a:gd name="T22" fmla="*/ 7 w 17"/>
                  <a:gd name="T23" fmla="*/ 20 h 20"/>
                  <a:gd name="T24" fmla="*/ 3 w 17"/>
                  <a:gd name="T25" fmla="*/ 19 h 20"/>
                  <a:gd name="T26" fmla="*/ 1 w 17"/>
                  <a:gd name="T27" fmla="*/ 17 h 20"/>
                  <a:gd name="T28" fmla="*/ 0 w 17"/>
                  <a:gd name="T29" fmla="*/ 15 h 20"/>
                  <a:gd name="T30" fmla="*/ 0 w 17"/>
                  <a:gd name="T31" fmla="*/ 12 h 20"/>
                  <a:gd name="T32" fmla="*/ 0 w 17"/>
                  <a:gd name="T33" fmla="*/ 1 h 20"/>
                  <a:gd name="T34" fmla="*/ 0 w 17"/>
                  <a:gd name="T35" fmla="*/ 1 h 20"/>
                  <a:gd name="T36" fmla="*/ 0 w 17"/>
                  <a:gd name="T37" fmla="*/ 1 h 20"/>
                  <a:gd name="T38" fmla="*/ 1 w 17"/>
                  <a:gd name="T39" fmla="*/ 0 h 20"/>
                  <a:gd name="T40" fmla="*/ 2 w 17"/>
                  <a:gd name="T41" fmla="*/ 0 h 20"/>
                  <a:gd name="T42" fmla="*/ 4 w 17"/>
                  <a:gd name="T43" fmla="*/ 0 h 20"/>
                  <a:gd name="T44" fmla="*/ 5 w 17"/>
                  <a:gd name="T45" fmla="*/ 1 h 20"/>
                  <a:gd name="T46" fmla="*/ 5 w 17"/>
                  <a:gd name="T47" fmla="*/ 1 h 20"/>
                  <a:gd name="T48" fmla="*/ 5 w 17"/>
                  <a:gd name="T49" fmla="*/ 1 h 20"/>
                  <a:gd name="T50" fmla="*/ 5 w 17"/>
                  <a:gd name="T51" fmla="*/ 11 h 20"/>
                  <a:gd name="T52" fmla="*/ 5 w 17"/>
                  <a:gd name="T53" fmla="*/ 13 h 20"/>
                  <a:gd name="T54" fmla="*/ 6 w 17"/>
                  <a:gd name="T55" fmla="*/ 15 h 20"/>
                  <a:gd name="T56" fmla="*/ 7 w 17"/>
                  <a:gd name="T57" fmla="*/ 15 h 20"/>
                  <a:gd name="T58" fmla="*/ 8 w 17"/>
                  <a:gd name="T59" fmla="*/ 16 h 20"/>
                  <a:gd name="T60" fmla="*/ 10 w 17"/>
                  <a:gd name="T61" fmla="*/ 15 h 20"/>
                  <a:gd name="T62" fmla="*/ 12 w 17"/>
                  <a:gd name="T63" fmla="*/ 13 h 20"/>
                  <a:gd name="T64" fmla="*/ 12 w 17"/>
                  <a:gd name="T65" fmla="*/ 1 h 20"/>
                  <a:gd name="T66" fmla="*/ 12 w 17"/>
                  <a:gd name="T67" fmla="*/ 1 h 20"/>
                  <a:gd name="T68" fmla="*/ 13 w 17"/>
                  <a:gd name="T69" fmla="*/ 1 h 20"/>
                  <a:gd name="T70" fmla="*/ 14 w 17"/>
                  <a:gd name="T71" fmla="*/ 0 h 20"/>
                  <a:gd name="T72" fmla="*/ 15 w 17"/>
                  <a:gd name="T73" fmla="*/ 0 h 20"/>
                  <a:gd name="T74" fmla="*/ 16 w 17"/>
                  <a:gd name="T75" fmla="*/ 0 h 20"/>
                  <a:gd name="T76" fmla="*/ 17 w 17"/>
                  <a:gd name="T77" fmla="*/ 1 h 20"/>
                  <a:gd name="T78" fmla="*/ 17 w 17"/>
                  <a:gd name="T79" fmla="*/ 1 h 20"/>
                  <a:gd name="T80" fmla="*/ 17 w 17"/>
                  <a:gd name="T81" fmla="*/ 1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7" y="19"/>
                      <a:pt x="17" y="19"/>
                      <a:pt x="16" y="19"/>
                    </a:cubicBezTo>
                    <a:cubicBezTo>
                      <a:pt x="16" y="19"/>
                      <a:pt x="16" y="20"/>
                      <a:pt x="15" y="20"/>
                    </a:cubicBezTo>
                    <a:cubicBezTo>
                      <a:pt x="15" y="20"/>
                      <a:pt x="14" y="19"/>
                      <a:pt x="14" y="19"/>
                    </a:cubicBezTo>
                    <a:cubicBezTo>
                      <a:pt x="14" y="19"/>
                      <a:pt x="14" y="19"/>
                      <a:pt x="13"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20"/>
                      <a:pt x="7" y="20"/>
                    </a:cubicBezTo>
                    <a:cubicBezTo>
                      <a:pt x="5" y="20"/>
                      <a:pt x="4" y="19"/>
                      <a:pt x="3" y="19"/>
                    </a:cubicBezTo>
                    <a:cubicBezTo>
                      <a:pt x="3" y="19"/>
                      <a:pt x="2" y="18"/>
                      <a:pt x="1" y="17"/>
                    </a:cubicBezTo>
                    <a:cubicBezTo>
                      <a:pt x="1" y="17"/>
                      <a:pt x="0" y="16"/>
                      <a:pt x="0" y="15"/>
                    </a:cubicBezTo>
                    <a:cubicBezTo>
                      <a:pt x="0" y="14"/>
                      <a:pt x="0" y="13"/>
                      <a:pt x="0" y="12"/>
                    </a:cubicBezTo>
                    <a:cubicBezTo>
                      <a:pt x="0" y="1"/>
                      <a:pt x="0" y="1"/>
                      <a:pt x="0" y="1"/>
                    </a:cubicBezTo>
                    <a:cubicBezTo>
                      <a:pt x="0" y="1"/>
                      <a:pt x="0" y="1"/>
                      <a:pt x="0" y="1"/>
                    </a:cubicBezTo>
                    <a:cubicBezTo>
                      <a:pt x="0" y="1"/>
                      <a:pt x="0" y="1"/>
                      <a:pt x="0" y="1"/>
                    </a:cubicBezTo>
                    <a:cubicBezTo>
                      <a:pt x="1" y="0"/>
                      <a:pt x="1" y="0"/>
                      <a:pt x="1" y="0"/>
                    </a:cubicBezTo>
                    <a:cubicBezTo>
                      <a:pt x="2" y="0"/>
                      <a:pt x="2" y="0"/>
                      <a:pt x="2" y="0"/>
                    </a:cubicBezTo>
                    <a:cubicBezTo>
                      <a:pt x="3" y="0"/>
                      <a:pt x="3" y="0"/>
                      <a:pt x="4" y="0"/>
                    </a:cubicBezTo>
                    <a:cubicBezTo>
                      <a:pt x="4" y="0"/>
                      <a:pt x="4" y="0"/>
                      <a:pt x="5" y="1"/>
                    </a:cubicBezTo>
                    <a:cubicBezTo>
                      <a:pt x="5" y="1"/>
                      <a:pt x="5" y="1"/>
                      <a:pt x="5" y="1"/>
                    </a:cubicBezTo>
                    <a:cubicBezTo>
                      <a:pt x="5" y="1"/>
                      <a:pt x="5" y="1"/>
                      <a:pt x="5" y="1"/>
                    </a:cubicBezTo>
                    <a:cubicBezTo>
                      <a:pt x="5" y="11"/>
                      <a:pt x="5" y="11"/>
                      <a:pt x="5" y="11"/>
                    </a:cubicBezTo>
                    <a:cubicBezTo>
                      <a:pt x="5" y="12"/>
                      <a:pt x="5" y="13"/>
                      <a:pt x="5" y="13"/>
                    </a:cubicBezTo>
                    <a:cubicBezTo>
                      <a:pt x="5" y="14"/>
                      <a:pt x="6" y="14"/>
                      <a:pt x="6" y="15"/>
                    </a:cubicBezTo>
                    <a:cubicBezTo>
                      <a:pt x="6" y="15"/>
                      <a:pt x="6" y="15"/>
                      <a:pt x="7" y="15"/>
                    </a:cubicBezTo>
                    <a:cubicBezTo>
                      <a:pt x="7" y="16"/>
                      <a:pt x="8" y="16"/>
                      <a:pt x="8" y="16"/>
                    </a:cubicBezTo>
                    <a:cubicBezTo>
                      <a:pt x="9" y="16"/>
                      <a:pt x="10" y="15"/>
                      <a:pt x="10" y="15"/>
                    </a:cubicBezTo>
                    <a:cubicBezTo>
                      <a:pt x="11" y="14"/>
                      <a:pt x="12" y="14"/>
                      <a:pt x="12" y="13"/>
                    </a:cubicBezTo>
                    <a:cubicBezTo>
                      <a:pt x="12" y="1"/>
                      <a:pt x="12" y="1"/>
                      <a:pt x="12" y="1"/>
                    </a:cubicBezTo>
                    <a:cubicBezTo>
                      <a:pt x="12" y="1"/>
                      <a:pt x="12" y="1"/>
                      <a:pt x="12" y="1"/>
                    </a:cubicBezTo>
                    <a:cubicBezTo>
                      <a:pt x="13" y="1"/>
                      <a:pt x="13" y="1"/>
                      <a:pt x="13" y="1"/>
                    </a:cubicBezTo>
                    <a:cubicBezTo>
                      <a:pt x="13" y="0"/>
                      <a:pt x="13" y="0"/>
                      <a:pt x="14" y="0"/>
                    </a:cubicBezTo>
                    <a:cubicBezTo>
                      <a:pt x="14" y="0"/>
                      <a:pt x="14" y="0"/>
                      <a:pt x="15" y="0"/>
                    </a:cubicBezTo>
                    <a:cubicBezTo>
                      <a:pt x="15" y="0"/>
                      <a:pt x="16" y="0"/>
                      <a:pt x="16" y="0"/>
                    </a:cubicBezTo>
                    <a:cubicBezTo>
                      <a:pt x="16" y="0"/>
                      <a:pt x="17" y="0"/>
                      <a:pt x="17" y="1"/>
                    </a:cubicBezTo>
                    <a:cubicBezTo>
                      <a:pt x="17" y="1"/>
                      <a:pt x="17" y="1"/>
                      <a:pt x="17" y="1"/>
                    </a:cubicBezTo>
                    <a:cubicBezTo>
                      <a:pt x="17" y="1"/>
                      <a:pt x="17" y="1"/>
                      <a:pt x="17" y="1"/>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8" name="Freeform 9061">
                <a:extLst>
                  <a:ext uri="{FF2B5EF4-FFF2-40B4-BE49-F238E27FC236}">
                    <a16:creationId xmlns:a16="http://schemas.microsoft.com/office/drawing/2014/main" id="{77E7886D-AE73-49A6-88A6-51A4C70FBFB0}"/>
                  </a:ext>
                </a:extLst>
              </p:cNvPr>
              <p:cNvSpPr>
                <a:spLocks/>
              </p:cNvSpPr>
              <p:nvPr/>
            </p:nvSpPr>
            <p:spPr bwMode="auto">
              <a:xfrm>
                <a:off x="-687387" y="5162667"/>
                <a:ext cx="20638" cy="9525"/>
              </a:xfrm>
              <a:custGeom>
                <a:avLst/>
                <a:gdLst>
                  <a:gd name="T0" fmla="*/ 7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 name="T16" fmla="*/ 7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7" y="4"/>
                    </a:moveTo>
                    <a:cubicBezTo>
                      <a:pt x="8" y="3"/>
                      <a:pt x="7" y="2"/>
                      <a:pt x="7" y="1"/>
                    </a:cubicBezTo>
                    <a:cubicBezTo>
                      <a:pt x="6" y="0"/>
                      <a:pt x="5" y="0"/>
                      <a:pt x="4" y="0"/>
                    </a:cubicBezTo>
                    <a:cubicBezTo>
                      <a:pt x="3" y="0"/>
                      <a:pt x="2" y="0"/>
                      <a:pt x="2" y="0"/>
                    </a:cubicBezTo>
                    <a:cubicBezTo>
                      <a:pt x="1" y="1"/>
                      <a:pt x="1" y="1"/>
                      <a:pt x="1" y="1"/>
                    </a:cubicBezTo>
                    <a:cubicBezTo>
                      <a:pt x="0" y="2"/>
                      <a:pt x="0" y="2"/>
                      <a:pt x="0" y="2"/>
                    </a:cubicBezTo>
                    <a:cubicBezTo>
                      <a:pt x="0" y="3"/>
                      <a:pt x="0" y="3"/>
                      <a:pt x="0" y="4"/>
                    </a:cubicBezTo>
                    <a:cubicBezTo>
                      <a:pt x="8" y="4"/>
                      <a:pt x="8" y="4"/>
                      <a:pt x="8" y="4"/>
                    </a:cubicBezTo>
                    <a:lnTo>
                      <a:pt x="7"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49" name="Freeform 9062">
                <a:extLst>
                  <a:ext uri="{FF2B5EF4-FFF2-40B4-BE49-F238E27FC236}">
                    <a16:creationId xmlns:a16="http://schemas.microsoft.com/office/drawing/2014/main" id="{F68B625A-43C7-4787-96FA-5173FC983864}"/>
                  </a:ext>
                </a:extLst>
              </p:cNvPr>
              <p:cNvSpPr>
                <a:spLocks/>
              </p:cNvSpPr>
              <p:nvPr/>
            </p:nvSpPr>
            <p:spPr bwMode="auto">
              <a:xfrm>
                <a:off x="-703262" y="5151555"/>
                <a:ext cx="50800" cy="52388"/>
              </a:xfrm>
              <a:custGeom>
                <a:avLst/>
                <a:gdLst>
                  <a:gd name="T0" fmla="*/ 19 w 19"/>
                  <a:gd name="T1" fmla="*/ 10 h 20"/>
                  <a:gd name="T2" fmla="*/ 18 w 19"/>
                  <a:gd name="T3" fmla="*/ 11 h 20"/>
                  <a:gd name="T4" fmla="*/ 17 w 19"/>
                  <a:gd name="T5" fmla="*/ 12 h 20"/>
                  <a:gd name="T6" fmla="*/ 6 w 19"/>
                  <a:gd name="T7" fmla="*/ 12 h 20"/>
                  <a:gd name="T8" fmla="*/ 6 w 19"/>
                  <a:gd name="T9" fmla="*/ 13 h 20"/>
                  <a:gd name="T10" fmla="*/ 7 w 19"/>
                  <a:gd name="T11" fmla="*/ 15 h 20"/>
                  <a:gd name="T12" fmla="*/ 8 w 19"/>
                  <a:gd name="T13" fmla="*/ 15 h 20"/>
                  <a:gd name="T14" fmla="*/ 11 w 19"/>
                  <a:gd name="T15" fmla="*/ 16 h 20"/>
                  <a:gd name="T16" fmla="*/ 13 w 19"/>
                  <a:gd name="T17" fmla="*/ 15 h 20"/>
                  <a:gd name="T18" fmla="*/ 15 w 19"/>
                  <a:gd name="T19" fmla="*/ 15 h 20"/>
                  <a:gd name="T20" fmla="*/ 16 w 19"/>
                  <a:gd name="T21" fmla="*/ 14 h 20"/>
                  <a:gd name="T22" fmla="*/ 17 w 19"/>
                  <a:gd name="T23" fmla="*/ 14 h 20"/>
                  <a:gd name="T24" fmla="*/ 17 w 19"/>
                  <a:gd name="T25" fmla="*/ 14 h 20"/>
                  <a:gd name="T26" fmla="*/ 17 w 19"/>
                  <a:gd name="T27" fmla="*/ 14 h 20"/>
                  <a:gd name="T28" fmla="*/ 18 w 19"/>
                  <a:gd name="T29" fmla="*/ 15 h 20"/>
                  <a:gd name="T30" fmla="*/ 18 w 19"/>
                  <a:gd name="T31" fmla="*/ 15 h 20"/>
                  <a:gd name="T32" fmla="*/ 18 w 19"/>
                  <a:gd name="T33" fmla="*/ 16 h 20"/>
                  <a:gd name="T34" fmla="*/ 18 w 19"/>
                  <a:gd name="T35" fmla="*/ 17 h 20"/>
                  <a:gd name="T36" fmla="*/ 17 w 19"/>
                  <a:gd name="T37" fmla="*/ 17 h 20"/>
                  <a:gd name="T38" fmla="*/ 17 w 19"/>
                  <a:gd name="T39" fmla="*/ 17 h 20"/>
                  <a:gd name="T40" fmla="*/ 16 w 19"/>
                  <a:gd name="T41" fmla="*/ 18 h 20"/>
                  <a:gd name="T42" fmla="*/ 15 w 19"/>
                  <a:gd name="T43" fmla="*/ 19 h 20"/>
                  <a:gd name="T44" fmla="*/ 13 w 19"/>
                  <a:gd name="T45" fmla="*/ 19 h 20"/>
                  <a:gd name="T46" fmla="*/ 10 w 19"/>
                  <a:gd name="T47" fmla="*/ 20 h 20"/>
                  <a:gd name="T48" fmla="*/ 6 w 19"/>
                  <a:gd name="T49" fmla="*/ 19 h 20"/>
                  <a:gd name="T50" fmla="*/ 3 w 19"/>
                  <a:gd name="T51" fmla="*/ 17 h 20"/>
                  <a:gd name="T52" fmla="*/ 1 w 19"/>
                  <a:gd name="T53" fmla="*/ 14 h 20"/>
                  <a:gd name="T54" fmla="*/ 0 w 19"/>
                  <a:gd name="T55" fmla="*/ 10 h 20"/>
                  <a:gd name="T56" fmla="*/ 1 w 19"/>
                  <a:gd name="T57" fmla="*/ 6 h 20"/>
                  <a:gd name="T58" fmla="*/ 3 w 19"/>
                  <a:gd name="T59" fmla="*/ 3 h 20"/>
                  <a:gd name="T60" fmla="*/ 6 w 19"/>
                  <a:gd name="T61" fmla="*/ 1 h 20"/>
                  <a:gd name="T62" fmla="*/ 10 w 19"/>
                  <a:gd name="T63" fmla="*/ 0 h 20"/>
                  <a:gd name="T64" fmla="*/ 14 w 19"/>
                  <a:gd name="T65" fmla="*/ 1 h 20"/>
                  <a:gd name="T66" fmla="*/ 16 w 19"/>
                  <a:gd name="T67" fmla="*/ 3 h 20"/>
                  <a:gd name="T68" fmla="*/ 18 w 19"/>
                  <a:gd name="T69" fmla="*/ 6 h 20"/>
                  <a:gd name="T70" fmla="*/ 19 w 19"/>
                  <a:gd name="T71" fmla="*/ 9 h 20"/>
                  <a:gd name="T72" fmla="*/ 19 w 19"/>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20">
                    <a:moveTo>
                      <a:pt x="19" y="10"/>
                    </a:moveTo>
                    <a:cubicBezTo>
                      <a:pt x="19"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2" y="16"/>
                      <a:pt x="12" y="16"/>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7" y="14"/>
                    </a:cubicBezTo>
                    <a:cubicBezTo>
                      <a:pt x="18" y="14"/>
                      <a:pt x="18" y="14"/>
                      <a:pt x="18" y="15"/>
                    </a:cubicBezTo>
                    <a:cubicBezTo>
                      <a:pt x="18" y="15"/>
                      <a:pt x="18" y="15"/>
                      <a:pt x="18" y="15"/>
                    </a:cubicBezTo>
                    <a:cubicBezTo>
                      <a:pt x="18" y="16"/>
                      <a:pt x="18" y="16"/>
                      <a:pt x="18" y="16"/>
                    </a:cubicBezTo>
                    <a:cubicBezTo>
                      <a:pt x="18" y="16"/>
                      <a:pt x="18" y="17"/>
                      <a:pt x="18" y="17"/>
                    </a:cubicBezTo>
                    <a:cubicBezTo>
                      <a:pt x="18" y="17"/>
                      <a:pt x="17" y="17"/>
                      <a:pt x="17" y="17"/>
                    </a:cubicBezTo>
                    <a:cubicBezTo>
                      <a:pt x="17" y="17"/>
                      <a:pt x="17" y="17"/>
                      <a:pt x="17" y="17"/>
                    </a:cubicBezTo>
                    <a:cubicBezTo>
                      <a:pt x="17" y="18"/>
                      <a:pt x="17" y="18"/>
                      <a:pt x="16" y="18"/>
                    </a:cubicBezTo>
                    <a:cubicBezTo>
                      <a:pt x="16" y="18"/>
                      <a:pt x="16" y="18"/>
                      <a:pt x="15" y="19"/>
                    </a:cubicBezTo>
                    <a:cubicBezTo>
                      <a:pt x="14" y="19"/>
                      <a:pt x="14" y="19"/>
                      <a:pt x="13" y="19"/>
                    </a:cubicBezTo>
                    <a:cubicBezTo>
                      <a:pt x="12" y="19"/>
                      <a:pt x="11" y="20"/>
                      <a:pt x="10" y="20"/>
                    </a:cubicBezTo>
                    <a:cubicBezTo>
                      <a:pt x="9" y="20"/>
                      <a:pt x="7" y="19"/>
                      <a:pt x="6" y="19"/>
                    </a:cubicBezTo>
                    <a:cubicBezTo>
                      <a:pt x="5" y="19"/>
                      <a:pt x="4" y="18"/>
                      <a:pt x="3" y="17"/>
                    </a:cubicBezTo>
                    <a:cubicBezTo>
                      <a:pt x="2" y="16"/>
                      <a:pt x="1" y="15"/>
                      <a:pt x="1" y="14"/>
                    </a:cubicBezTo>
                    <a:cubicBezTo>
                      <a:pt x="1" y="13"/>
                      <a:pt x="0" y="12"/>
                      <a:pt x="0" y="10"/>
                    </a:cubicBezTo>
                    <a:cubicBezTo>
                      <a:pt x="0" y="9"/>
                      <a:pt x="1" y="7"/>
                      <a:pt x="1" y="6"/>
                    </a:cubicBezTo>
                    <a:cubicBezTo>
                      <a:pt x="2" y="5"/>
                      <a:pt x="2" y="4"/>
                      <a:pt x="3" y="3"/>
                    </a:cubicBezTo>
                    <a:cubicBezTo>
                      <a:pt x="4" y="2"/>
                      <a:pt x="5" y="1"/>
                      <a:pt x="6" y="1"/>
                    </a:cubicBezTo>
                    <a:cubicBezTo>
                      <a:pt x="7" y="1"/>
                      <a:pt x="8" y="0"/>
                      <a:pt x="10" y="0"/>
                    </a:cubicBezTo>
                    <a:cubicBezTo>
                      <a:pt x="11" y="0"/>
                      <a:pt x="13" y="1"/>
                      <a:pt x="14" y="1"/>
                    </a:cubicBezTo>
                    <a:cubicBezTo>
                      <a:pt x="15" y="1"/>
                      <a:pt x="16" y="2"/>
                      <a:pt x="16" y="3"/>
                    </a:cubicBezTo>
                    <a:cubicBezTo>
                      <a:pt x="17" y="4"/>
                      <a:pt x="18" y="5"/>
                      <a:pt x="18" y="6"/>
                    </a:cubicBezTo>
                    <a:cubicBezTo>
                      <a:pt x="18" y="7"/>
                      <a:pt x="19" y="8"/>
                      <a:pt x="19" y="9"/>
                    </a:cubicBezTo>
                    <a:cubicBezTo>
                      <a:pt x="19" y="10"/>
                      <a:pt x="19" y="10"/>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50" name="Freeform 9063">
                <a:extLst>
                  <a:ext uri="{FF2B5EF4-FFF2-40B4-BE49-F238E27FC236}">
                    <a16:creationId xmlns:a16="http://schemas.microsoft.com/office/drawing/2014/main" id="{4D6BBB35-8643-4F7D-A59A-3B307FF853C9}"/>
                  </a:ext>
                </a:extLst>
              </p:cNvPr>
              <p:cNvSpPr>
                <a:spLocks/>
              </p:cNvSpPr>
              <p:nvPr/>
            </p:nvSpPr>
            <p:spPr bwMode="auto">
              <a:xfrm>
                <a:off x="-644525" y="5151555"/>
                <a:ext cx="47625" cy="52388"/>
              </a:xfrm>
              <a:custGeom>
                <a:avLst/>
                <a:gdLst>
                  <a:gd name="T0" fmla="*/ 18 w 18"/>
                  <a:gd name="T1" fmla="*/ 19 h 20"/>
                  <a:gd name="T2" fmla="*/ 18 w 18"/>
                  <a:gd name="T3" fmla="*/ 19 h 20"/>
                  <a:gd name="T4" fmla="*/ 18 w 18"/>
                  <a:gd name="T5" fmla="*/ 19 h 20"/>
                  <a:gd name="T6" fmla="*/ 17 w 18"/>
                  <a:gd name="T7" fmla="*/ 19 h 20"/>
                  <a:gd name="T8" fmla="*/ 16 w 18"/>
                  <a:gd name="T9" fmla="*/ 20 h 20"/>
                  <a:gd name="T10" fmla="*/ 15 w 18"/>
                  <a:gd name="T11" fmla="*/ 19 h 20"/>
                  <a:gd name="T12" fmla="*/ 14 w 18"/>
                  <a:gd name="T13" fmla="*/ 19 h 20"/>
                  <a:gd name="T14" fmla="*/ 14 w 18"/>
                  <a:gd name="T15" fmla="*/ 19 h 20"/>
                  <a:gd name="T16" fmla="*/ 14 w 18"/>
                  <a:gd name="T17" fmla="*/ 19 h 20"/>
                  <a:gd name="T18" fmla="*/ 14 w 18"/>
                  <a:gd name="T19" fmla="*/ 17 h 20"/>
                  <a:gd name="T20" fmla="*/ 10 w 18"/>
                  <a:gd name="T21" fmla="*/ 19 h 20"/>
                  <a:gd name="T22" fmla="*/ 7 w 18"/>
                  <a:gd name="T23" fmla="*/ 20 h 20"/>
                  <a:gd name="T24" fmla="*/ 4 w 18"/>
                  <a:gd name="T25" fmla="*/ 19 h 20"/>
                  <a:gd name="T26" fmla="*/ 2 w 18"/>
                  <a:gd name="T27" fmla="*/ 17 h 20"/>
                  <a:gd name="T28" fmla="*/ 1 w 18"/>
                  <a:gd name="T29" fmla="*/ 15 h 20"/>
                  <a:gd name="T30" fmla="*/ 0 w 18"/>
                  <a:gd name="T31" fmla="*/ 12 h 20"/>
                  <a:gd name="T32" fmla="*/ 0 w 18"/>
                  <a:gd name="T33" fmla="*/ 1 h 20"/>
                  <a:gd name="T34" fmla="*/ 1 w 18"/>
                  <a:gd name="T35" fmla="*/ 1 h 20"/>
                  <a:gd name="T36" fmla="*/ 1 w 18"/>
                  <a:gd name="T37" fmla="*/ 1 h 20"/>
                  <a:gd name="T38" fmla="*/ 2 w 18"/>
                  <a:gd name="T39" fmla="*/ 0 h 20"/>
                  <a:gd name="T40" fmla="*/ 3 w 18"/>
                  <a:gd name="T41" fmla="*/ 0 h 20"/>
                  <a:gd name="T42" fmla="*/ 4 w 18"/>
                  <a:gd name="T43" fmla="*/ 0 h 20"/>
                  <a:gd name="T44" fmla="*/ 5 w 18"/>
                  <a:gd name="T45" fmla="*/ 1 h 20"/>
                  <a:gd name="T46" fmla="*/ 6 w 18"/>
                  <a:gd name="T47" fmla="*/ 1 h 20"/>
                  <a:gd name="T48" fmla="*/ 6 w 18"/>
                  <a:gd name="T49" fmla="*/ 1 h 20"/>
                  <a:gd name="T50" fmla="*/ 6 w 18"/>
                  <a:gd name="T51" fmla="*/ 11 h 20"/>
                  <a:gd name="T52" fmla="*/ 6 w 18"/>
                  <a:gd name="T53" fmla="*/ 13 h 20"/>
                  <a:gd name="T54" fmla="*/ 6 w 18"/>
                  <a:gd name="T55" fmla="*/ 15 h 20"/>
                  <a:gd name="T56" fmla="*/ 7 w 18"/>
                  <a:gd name="T57" fmla="*/ 15 h 20"/>
                  <a:gd name="T58" fmla="*/ 9 w 18"/>
                  <a:gd name="T59" fmla="*/ 16 h 20"/>
                  <a:gd name="T60" fmla="*/ 11 w 18"/>
                  <a:gd name="T61" fmla="*/ 15 h 20"/>
                  <a:gd name="T62" fmla="*/ 13 w 18"/>
                  <a:gd name="T63" fmla="*/ 13 h 20"/>
                  <a:gd name="T64" fmla="*/ 13 w 18"/>
                  <a:gd name="T65" fmla="*/ 1 h 20"/>
                  <a:gd name="T66" fmla="*/ 13 w 18"/>
                  <a:gd name="T67" fmla="*/ 1 h 20"/>
                  <a:gd name="T68" fmla="*/ 13 w 18"/>
                  <a:gd name="T69" fmla="*/ 1 h 20"/>
                  <a:gd name="T70" fmla="*/ 14 w 18"/>
                  <a:gd name="T71" fmla="*/ 0 h 20"/>
                  <a:gd name="T72" fmla="*/ 15 w 18"/>
                  <a:gd name="T73" fmla="*/ 0 h 20"/>
                  <a:gd name="T74" fmla="*/ 17 w 18"/>
                  <a:gd name="T75" fmla="*/ 0 h 20"/>
                  <a:gd name="T76" fmla="*/ 18 w 18"/>
                  <a:gd name="T77" fmla="*/ 1 h 20"/>
                  <a:gd name="T78" fmla="*/ 18 w 18"/>
                  <a:gd name="T79" fmla="*/ 1 h 20"/>
                  <a:gd name="T80" fmla="*/ 18 w 18"/>
                  <a:gd name="T81" fmla="*/ 1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19"/>
                      <a:pt x="18" y="19"/>
                      <a:pt x="18" y="19"/>
                    </a:cubicBezTo>
                    <a:cubicBezTo>
                      <a:pt x="17" y="19"/>
                      <a:pt x="17" y="19"/>
                      <a:pt x="17" y="19"/>
                    </a:cubicBezTo>
                    <a:cubicBezTo>
                      <a:pt x="17" y="19"/>
                      <a:pt x="16" y="20"/>
                      <a:pt x="16" y="20"/>
                    </a:cubicBezTo>
                    <a:cubicBezTo>
                      <a:pt x="15" y="20"/>
                      <a:pt x="15" y="19"/>
                      <a:pt x="15" y="19"/>
                    </a:cubicBezTo>
                    <a:cubicBezTo>
                      <a:pt x="14" y="19"/>
                      <a:pt x="14" y="19"/>
                      <a:pt x="14" y="19"/>
                    </a:cubicBezTo>
                    <a:cubicBezTo>
                      <a:pt x="14" y="19"/>
                      <a:pt x="14" y="19"/>
                      <a:pt x="14" y="19"/>
                    </a:cubicBezTo>
                    <a:cubicBezTo>
                      <a:pt x="14" y="19"/>
                      <a:pt x="14" y="19"/>
                      <a:pt x="14" y="19"/>
                    </a:cubicBezTo>
                    <a:cubicBezTo>
                      <a:pt x="14" y="17"/>
                      <a:pt x="14" y="17"/>
                      <a:pt x="14" y="17"/>
                    </a:cubicBezTo>
                    <a:cubicBezTo>
                      <a:pt x="13" y="18"/>
                      <a:pt x="12" y="18"/>
                      <a:pt x="10" y="19"/>
                    </a:cubicBezTo>
                    <a:cubicBezTo>
                      <a:pt x="9" y="19"/>
                      <a:pt x="8" y="20"/>
                      <a:pt x="7" y="20"/>
                    </a:cubicBezTo>
                    <a:cubicBezTo>
                      <a:pt x="6" y="20"/>
                      <a:pt x="5" y="19"/>
                      <a:pt x="4" y="19"/>
                    </a:cubicBezTo>
                    <a:cubicBezTo>
                      <a:pt x="3" y="19"/>
                      <a:pt x="3" y="18"/>
                      <a:pt x="2" y="17"/>
                    </a:cubicBezTo>
                    <a:cubicBezTo>
                      <a:pt x="1" y="17"/>
                      <a:pt x="1" y="16"/>
                      <a:pt x="1" y="15"/>
                    </a:cubicBezTo>
                    <a:cubicBezTo>
                      <a:pt x="1" y="14"/>
                      <a:pt x="0" y="13"/>
                      <a:pt x="0" y="12"/>
                    </a:cubicBezTo>
                    <a:cubicBezTo>
                      <a:pt x="0" y="1"/>
                      <a:pt x="0" y="1"/>
                      <a:pt x="0" y="1"/>
                    </a:cubicBezTo>
                    <a:cubicBezTo>
                      <a:pt x="0" y="1"/>
                      <a:pt x="1" y="1"/>
                      <a:pt x="1" y="1"/>
                    </a:cubicBezTo>
                    <a:cubicBezTo>
                      <a:pt x="1" y="1"/>
                      <a:pt x="1" y="1"/>
                      <a:pt x="1" y="1"/>
                    </a:cubicBezTo>
                    <a:cubicBezTo>
                      <a:pt x="1" y="0"/>
                      <a:pt x="1" y="0"/>
                      <a:pt x="2" y="0"/>
                    </a:cubicBezTo>
                    <a:cubicBezTo>
                      <a:pt x="2" y="0"/>
                      <a:pt x="3" y="0"/>
                      <a:pt x="3" y="0"/>
                    </a:cubicBezTo>
                    <a:cubicBezTo>
                      <a:pt x="4" y="0"/>
                      <a:pt x="4" y="0"/>
                      <a:pt x="4" y="0"/>
                    </a:cubicBezTo>
                    <a:cubicBezTo>
                      <a:pt x="5" y="0"/>
                      <a:pt x="5" y="0"/>
                      <a:pt x="5" y="1"/>
                    </a:cubicBezTo>
                    <a:cubicBezTo>
                      <a:pt x="5" y="1"/>
                      <a:pt x="5" y="1"/>
                      <a:pt x="6" y="1"/>
                    </a:cubicBezTo>
                    <a:cubicBezTo>
                      <a:pt x="6" y="1"/>
                      <a:pt x="6" y="1"/>
                      <a:pt x="6" y="1"/>
                    </a:cubicBezTo>
                    <a:cubicBezTo>
                      <a:pt x="6" y="11"/>
                      <a:pt x="6" y="11"/>
                      <a:pt x="6" y="11"/>
                    </a:cubicBezTo>
                    <a:cubicBezTo>
                      <a:pt x="6" y="12"/>
                      <a:pt x="6" y="13"/>
                      <a:pt x="6" y="13"/>
                    </a:cubicBezTo>
                    <a:cubicBezTo>
                      <a:pt x="6" y="14"/>
                      <a:pt x="6" y="14"/>
                      <a:pt x="6" y="15"/>
                    </a:cubicBezTo>
                    <a:cubicBezTo>
                      <a:pt x="7" y="15"/>
                      <a:pt x="7" y="15"/>
                      <a:pt x="7" y="15"/>
                    </a:cubicBezTo>
                    <a:cubicBezTo>
                      <a:pt x="8" y="16"/>
                      <a:pt x="8" y="16"/>
                      <a:pt x="9" y="16"/>
                    </a:cubicBezTo>
                    <a:cubicBezTo>
                      <a:pt x="9" y="16"/>
                      <a:pt x="10" y="15"/>
                      <a:pt x="11" y="15"/>
                    </a:cubicBezTo>
                    <a:cubicBezTo>
                      <a:pt x="11" y="14"/>
                      <a:pt x="12" y="14"/>
                      <a:pt x="13" y="13"/>
                    </a:cubicBezTo>
                    <a:cubicBezTo>
                      <a:pt x="13" y="1"/>
                      <a:pt x="13" y="1"/>
                      <a:pt x="13" y="1"/>
                    </a:cubicBezTo>
                    <a:cubicBezTo>
                      <a:pt x="13" y="1"/>
                      <a:pt x="13" y="1"/>
                      <a:pt x="13" y="1"/>
                    </a:cubicBezTo>
                    <a:cubicBezTo>
                      <a:pt x="13" y="1"/>
                      <a:pt x="13" y="1"/>
                      <a:pt x="13" y="1"/>
                    </a:cubicBezTo>
                    <a:cubicBezTo>
                      <a:pt x="14" y="0"/>
                      <a:pt x="14" y="0"/>
                      <a:pt x="14" y="0"/>
                    </a:cubicBezTo>
                    <a:cubicBezTo>
                      <a:pt x="15" y="0"/>
                      <a:pt x="15" y="0"/>
                      <a:pt x="15" y="0"/>
                    </a:cubicBezTo>
                    <a:cubicBezTo>
                      <a:pt x="16" y="0"/>
                      <a:pt x="16" y="0"/>
                      <a:pt x="17" y="0"/>
                    </a:cubicBezTo>
                    <a:cubicBezTo>
                      <a:pt x="17" y="0"/>
                      <a:pt x="17" y="0"/>
                      <a:pt x="18" y="1"/>
                    </a:cubicBezTo>
                    <a:cubicBezTo>
                      <a:pt x="18" y="1"/>
                      <a:pt x="18" y="1"/>
                      <a:pt x="18" y="1"/>
                    </a:cubicBezTo>
                    <a:cubicBezTo>
                      <a:pt x="18" y="1"/>
                      <a:pt x="18" y="1"/>
                      <a:pt x="18" y="1"/>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51" name="Freeform 9064">
                <a:extLst>
                  <a:ext uri="{FF2B5EF4-FFF2-40B4-BE49-F238E27FC236}">
                    <a16:creationId xmlns:a16="http://schemas.microsoft.com/office/drawing/2014/main" id="{E320124D-3B54-41D8-93D8-78A6DDF28687}"/>
                  </a:ext>
                </a:extLst>
              </p:cNvPr>
              <p:cNvSpPr>
                <a:spLocks/>
              </p:cNvSpPr>
              <p:nvPr/>
            </p:nvSpPr>
            <p:spPr bwMode="auto">
              <a:xfrm>
                <a:off x="-584200" y="5151555"/>
                <a:ext cx="31750" cy="52388"/>
              </a:xfrm>
              <a:custGeom>
                <a:avLst/>
                <a:gdLst>
                  <a:gd name="T0" fmla="*/ 12 w 12"/>
                  <a:gd name="T1" fmla="*/ 3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4 h 20"/>
                  <a:gd name="T14" fmla="*/ 10 w 12"/>
                  <a:gd name="T15" fmla="*/ 4 h 20"/>
                  <a:gd name="T16" fmla="*/ 9 w 12"/>
                  <a:gd name="T17" fmla="*/ 4 h 20"/>
                  <a:gd name="T18" fmla="*/ 8 w 12"/>
                  <a:gd name="T19" fmla="*/ 4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19 h 20"/>
                  <a:gd name="T32" fmla="*/ 4 w 12"/>
                  <a:gd name="T33" fmla="*/ 19 h 20"/>
                  <a:gd name="T34" fmla="*/ 3 w 12"/>
                  <a:gd name="T35" fmla="*/ 20 h 20"/>
                  <a:gd name="T36" fmla="*/ 1 w 12"/>
                  <a:gd name="T37" fmla="*/ 19 h 20"/>
                  <a:gd name="T38" fmla="*/ 1 w 12"/>
                  <a:gd name="T39" fmla="*/ 19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0 h 20"/>
                  <a:gd name="T52" fmla="*/ 2 w 12"/>
                  <a:gd name="T53" fmla="*/ 0 h 20"/>
                  <a:gd name="T54" fmla="*/ 3 w 12"/>
                  <a:gd name="T55" fmla="*/ 0 h 20"/>
                  <a:gd name="T56" fmla="*/ 4 w 12"/>
                  <a:gd name="T57" fmla="*/ 1 h 20"/>
                  <a:gd name="T58" fmla="*/ 4 w 12"/>
                  <a:gd name="T59" fmla="*/ 1 h 20"/>
                  <a:gd name="T60" fmla="*/ 5 w 12"/>
                  <a:gd name="T61" fmla="*/ 1 h 20"/>
                  <a:gd name="T62" fmla="*/ 5 w 12"/>
                  <a:gd name="T63" fmla="*/ 3 h 20"/>
                  <a:gd name="T64" fmla="*/ 6 w 12"/>
                  <a:gd name="T65" fmla="*/ 2 h 20"/>
                  <a:gd name="T66" fmla="*/ 7 w 12"/>
                  <a:gd name="T67" fmla="*/ 1 h 20"/>
                  <a:gd name="T68" fmla="*/ 8 w 12"/>
                  <a:gd name="T69" fmla="*/ 0 h 20"/>
                  <a:gd name="T70" fmla="*/ 9 w 12"/>
                  <a:gd name="T71" fmla="*/ 0 h 20"/>
                  <a:gd name="T72" fmla="*/ 10 w 12"/>
                  <a:gd name="T73" fmla="*/ 0 h 20"/>
                  <a:gd name="T74" fmla="*/ 11 w 12"/>
                  <a:gd name="T75" fmla="*/ 0 h 20"/>
                  <a:gd name="T76" fmla="*/ 11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4"/>
                      <a:pt x="12" y="4"/>
                      <a:pt x="12" y="5"/>
                    </a:cubicBezTo>
                    <a:cubicBezTo>
                      <a:pt x="11" y="5"/>
                      <a:pt x="11" y="5"/>
                      <a:pt x="11" y="5"/>
                    </a:cubicBezTo>
                    <a:cubicBezTo>
                      <a:pt x="11" y="5"/>
                      <a:pt x="11" y="5"/>
                      <a:pt x="11" y="5"/>
                    </a:cubicBezTo>
                    <a:cubicBezTo>
                      <a:pt x="11" y="5"/>
                      <a:pt x="11" y="4"/>
                      <a:pt x="10" y="4"/>
                    </a:cubicBezTo>
                    <a:cubicBezTo>
                      <a:pt x="10" y="4"/>
                      <a:pt x="10" y="4"/>
                      <a:pt x="10" y="4"/>
                    </a:cubicBezTo>
                    <a:cubicBezTo>
                      <a:pt x="10" y="4"/>
                      <a:pt x="9" y="4"/>
                      <a:pt x="9" y="4"/>
                    </a:cubicBezTo>
                    <a:cubicBezTo>
                      <a:pt x="9" y="4"/>
                      <a:pt x="9" y="4"/>
                      <a:pt x="8" y="4"/>
                    </a:cubicBezTo>
                    <a:cubicBezTo>
                      <a:pt x="8" y="4"/>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19"/>
                    </a:cubicBezTo>
                    <a:cubicBezTo>
                      <a:pt x="5" y="19"/>
                      <a:pt x="4" y="19"/>
                      <a:pt x="4" y="19"/>
                    </a:cubicBezTo>
                    <a:cubicBezTo>
                      <a:pt x="4" y="19"/>
                      <a:pt x="3" y="20"/>
                      <a:pt x="3" y="20"/>
                    </a:cubicBezTo>
                    <a:cubicBezTo>
                      <a:pt x="2" y="20"/>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0"/>
                      <a:pt x="1" y="0"/>
                      <a:pt x="1" y="0"/>
                    </a:cubicBezTo>
                    <a:cubicBezTo>
                      <a:pt x="2" y="0"/>
                      <a:pt x="2" y="0"/>
                      <a:pt x="2" y="0"/>
                    </a:cubicBezTo>
                    <a:cubicBezTo>
                      <a:pt x="3" y="0"/>
                      <a:pt x="3" y="0"/>
                      <a:pt x="3" y="0"/>
                    </a:cubicBezTo>
                    <a:cubicBezTo>
                      <a:pt x="4" y="0"/>
                      <a:pt x="4" y="0"/>
                      <a:pt x="4" y="1"/>
                    </a:cubicBezTo>
                    <a:cubicBezTo>
                      <a:pt x="4" y="1"/>
                      <a:pt x="4" y="1"/>
                      <a:pt x="4" y="1"/>
                    </a:cubicBezTo>
                    <a:cubicBezTo>
                      <a:pt x="4" y="1"/>
                      <a:pt x="5" y="1"/>
                      <a:pt x="5" y="1"/>
                    </a:cubicBezTo>
                    <a:cubicBezTo>
                      <a:pt x="5" y="3"/>
                      <a:pt x="5" y="3"/>
                      <a:pt x="5" y="3"/>
                    </a:cubicBezTo>
                    <a:cubicBezTo>
                      <a:pt x="5" y="3"/>
                      <a:pt x="5" y="2"/>
                      <a:pt x="6" y="2"/>
                    </a:cubicBezTo>
                    <a:cubicBezTo>
                      <a:pt x="6" y="1"/>
                      <a:pt x="7" y="1"/>
                      <a:pt x="7" y="1"/>
                    </a:cubicBezTo>
                    <a:cubicBezTo>
                      <a:pt x="7" y="1"/>
                      <a:pt x="8" y="1"/>
                      <a:pt x="8" y="0"/>
                    </a:cubicBezTo>
                    <a:cubicBezTo>
                      <a:pt x="9" y="0"/>
                      <a:pt x="9" y="0"/>
                      <a:pt x="9" y="0"/>
                    </a:cubicBezTo>
                    <a:cubicBezTo>
                      <a:pt x="10" y="0"/>
                      <a:pt x="10" y="0"/>
                      <a:pt x="10" y="0"/>
                    </a:cubicBezTo>
                    <a:cubicBezTo>
                      <a:pt x="10" y="0"/>
                      <a:pt x="10" y="0"/>
                      <a:pt x="11" y="0"/>
                    </a:cubicBezTo>
                    <a:cubicBezTo>
                      <a:pt x="11" y="0"/>
                      <a:pt x="11" y="0"/>
                      <a:pt x="11" y="1"/>
                    </a:cubicBezTo>
                    <a:cubicBezTo>
                      <a:pt x="11" y="1"/>
                      <a:pt x="11" y="1"/>
                      <a:pt x="12" y="1"/>
                    </a:cubicBezTo>
                    <a:cubicBezTo>
                      <a:pt x="12" y="1"/>
                      <a:pt x="12" y="1"/>
                      <a:pt x="12"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52" name="Freeform 9065">
                <a:extLst>
                  <a:ext uri="{FF2B5EF4-FFF2-40B4-BE49-F238E27FC236}">
                    <a16:creationId xmlns:a16="http://schemas.microsoft.com/office/drawing/2014/main" id="{898D10E2-7D80-49CC-A2E2-54F6E4E591D2}"/>
                  </a:ext>
                </a:extLst>
              </p:cNvPr>
              <p:cNvSpPr>
                <a:spLocks/>
              </p:cNvSpPr>
              <p:nvPr/>
            </p:nvSpPr>
            <p:spPr bwMode="auto">
              <a:xfrm>
                <a:off x="-730250" y="4999155"/>
                <a:ext cx="39688" cy="68263"/>
              </a:xfrm>
              <a:custGeom>
                <a:avLst/>
                <a:gdLst>
                  <a:gd name="T0" fmla="*/ 15 w 15"/>
                  <a:gd name="T1" fmla="*/ 24 h 26"/>
                  <a:gd name="T2" fmla="*/ 15 w 15"/>
                  <a:gd name="T3" fmla="*/ 25 h 26"/>
                  <a:gd name="T4" fmla="*/ 15 w 15"/>
                  <a:gd name="T5" fmla="*/ 26 h 26"/>
                  <a:gd name="T6" fmla="*/ 15 w 15"/>
                  <a:gd name="T7" fmla="*/ 26 h 26"/>
                  <a:gd name="T8" fmla="*/ 14 w 15"/>
                  <a:gd name="T9" fmla="*/ 26 h 26"/>
                  <a:gd name="T10" fmla="*/ 2 w 15"/>
                  <a:gd name="T11" fmla="*/ 26 h 26"/>
                  <a:gd name="T12" fmla="*/ 1 w 15"/>
                  <a:gd name="T13" fmla="*/ 26 h 26"/>
                  <a:gd name="T14" fmla="*/ 0 w 15"/>
                  <a:gd name="T15" fmla="*/ 24 h 26"/>
                  <a:gd name="T16" fmla="*/ 0 w 15"/>
                  <a:gd name="T17" fmla="*/ 0 h 26"/>
                  <a:gd name="T18" fmla="*/ 1 w 15"/>
                  <a:gd name="T19" fmla="*/ 0 h 26"/>
                  <a:gd name="T20" fmla="*/ 1 w 15"/>
                  <a:gd name="T21" fmla="*/ 0 h 26"/>
                  <a:gd name="T22" fmla="*/ 2 w 15"/>
                  <a:gd name="T23" fmla="*/ 0 h 26"/>
                  <a:gd name="T24" fmla="*/ 3 w 15"/>
                  <a:gd name="T25" fmla="*/ 0 h 26"/>
                  <a:gd name="T26" fmla="*/ 4 w 15"/>
                  <a:gd name="T27" fmla="*/ 0 h 26"/>
                  <a:gd name="T28" fmla="*/ 5 w 15"/>
                  <a:gd name="T29" fmla="*/ 0 h 26"/>
                  <a:gd name="T30" fmla="*/ 6 w 15"/>
                  <a:gd name="T31" fmla="*/ 0 h 26"/>
                  <a:gd name="T32" fmla="*/ 6 w 15"/>
                  <a:gd name="T33" fmla="*/ 0 h 26"/>
                  <a:gd name="T34" fmla="*/ 6 w 15"/>
                  <a:gd name="T35" fmla="*/ 22 h 26"/>
                  <a:gd name="T36" fmla="*/ 14 w 15"/>
                  <a:gd name="T37" fmla="*/ 22 h 26"/>
                  <a:gd name="T38" fmla="*/ 15 w 15"/>
                  <a:gd name="T39" fmla="*/ 22 h 26"/>
                  <a:gd name="T40" fmla="*/ 15 w 15"/>
                  <a:gd name="T41" fmla="*/ 22 h 26"/>
                  <a:gd name="T42" fmla="*/ 15 w 15"/>
                  <a:gd name="T43" fmla="*/ 23 h 26"/>
                  <a:gd name="T44" fmla="*/ 15 w 15"/>
                  <a:gd name="T4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6">
                    <a:moveTo>
                      <a:pt x="15" y="24"/>
                    </a:moveTo>
                    <a:cubicBezTo>
                      <a:pt x="15" y="24"/>
                      <a:pt x="15" y="25"/>
                      <a:pt x="15" y="25"/>
                    </a:cubicBezTo>
                    <a:cubicBezTo>
                      <a:pt x="15" y="25"/>
                      <a:pt x="15" y="25"/>
                      <a:pt x="15" y="26"/>
                    </a:cubicBezTo>
                    <a:cubicBezTo>
                      <a:pt x="15" y="26"/>
                      <a:pt x="15" y="26"/>
                      <a:pt x="15" y="26"/>
                    </a:cubicBezTo>
                    <a:cubicBezTo>
                      <a:pt x="14" y="26"/>
                      <a:pt x="14" y="26"/>
                      <a:pt x="14" y="26"/>
                    </a:cubicBezTo>
                    <a:cubicBezTo>
                      <a:pt x="2" y="26"/>
                      <a:pt x="2" y="26"/>
                      <a:pt x="2" y="26"/>
                    </a:cubicBezTo>
                    <a:cubicBezTo>
                      <a:pt x="2" y="26"/>
                      <a:pt x="1" y="26"/>
                      <a:pt x="1" y="26"/>
                    </a:cubicBezTo>
                    <a:cubicBezTo>
                      <a:pt x="1" y="25"/>
                      <a:pt x="0" y="25"/>
                      <a:pt x="0" y="24"/>
                    </a:cubicBezTo>
                    <a:cubicBezTo>
                      <a:pt x="0" y="0"/>
                      <a:pt x="0" y="0"/>
                      <a:pt x="0" y="0"/>
                    </a:cubicBezTo>
                    <a:cubicBezTo>
                      <a:pt x="0" y="0"/>
                      <a:pt x="1" y="0"/>
                      <a:pt x="1" y="0"/>
                    </a:cubicBezTo>
                    <a:cubicBezTo>
                      <a:pt x="1" y="0"/>
                      <a:pt x="1" y="0"/>
                      <a:pt x="1" y="0"/>
                    </a:cubicBezTo>
                    <a:cubicBezTo>
                      <a:pt x="1" y="0"/>
                      <a:pt x="2" y="0"/>
                      <a:pt x="2" y="0"/>
                    </a:cubicBezTo>
                    <a:cubicBezTo>
                      <a:pt x="2" y="0"/>
                      <a:pt x="3" y="0"/>
                      <a:pt x="3" y="0"/>
                    </a:cubicBezTo>
                    <a:cubicBezTo>
                      <a:pt x="4" y="0"/>
                      <a:pt x="4" y="0"/>
                      <a:pt x="4" y="0"/>
                    </a:cubicBezTo>
                    <a:cubicBezTo>
                      <a:pt x="5" y="0"/>
                      <a:pt x="5" y="0"/>
                      <a:pt x="5" y="0"/>
                    </a:cubicBezTo>
                    <a:cubicBezTo>
                      <a:pt x="6" y="0"/>
                      <a:pt x="6" y="0"/>
                      <a:pt x="6" y="0"/>
                    </a:cubicBezTo>
                    <a:cubicBezTo>
                      <a:pt x="6" y="0"/>
                      <a:pt x="6" y="0"/>
                      <a:pt x="6" y="0"/>
                    </a:cubicBezTo>
                    <a:cubicBezTo>
                      <a:pt x="6" y="22"/>
                      <a:pt x="6" y="22"/>
                      <a:pt x="6" y="22"/>
                    </a:cubicBezTo>
                    <a:cubicBezTo>
                      <a:pt x="14" y="22"/>
                      <a:pt x="14" y="22"/>
                      <a:pt x="14" y="22"/>
                    </a:cubicBezTo>
                    <a:cubicBezTo>
                      <a:pt x="14" y="22"/>
                      <a:pt x="14" y="22"/>
                      <a:pt x="15" y="22"/>
                    </a:cubicBezTo>
                    <a:cubicBezTo>
                      <a:pt x="15" y="22"/>
                      <a:pt x="15" y="22"/>
                      <a:pt x="15" y="22"/>
                    </a:cubicBezTo>
                    <a:cubicBezTo>
                      <a:pt x="15" y="22"/>
                      <a:pt x="15" y="23"/>
                      <a:pt x="15" y="23"/>
                    </a:cubicBezTo>
                    <a:cubicBezTo>
                      <a:pt x="15" y="23"/>
                      <a:pt x="15" y="23"/>
                      <a:pt x="15"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3" name="Freeform 9066">
                <a:extLst>
                  <a:ext uri="{FF2B5EF4-FFF2-40B4-BE49-F238E27FC236}">
                    <a16:creationId xmlns:a16="http://schemas.microsoft.com/office/drawing/2014/main" id="{1C85252D-BF53-49DA-BB75-B2012E7968D0}"/>
                  </a:ext>
                </a:extLst>
              </p:cNvPr>
              <p:cNvSpPr>
                <a:spLocks noEditPoints="1"/>
              </p:cNvSpPr>
              <p:nvPr/>
            </p:nvSpPr>
            <p:spPr bwMode="auto">
              <a:xfrm>
                <a:off x="-685800" y="5015030"/>
                <a:ext cx="49213"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2 w 18"/>
                  <a:gd name="T17" fmla="*/ 17 h 21"/>
                  <a:gd name="T18" fmla="*/ 14 w 18"/>
                  <a:gd name="T19" fmla="*/ 16 h 21"/>
                  <a:gd name="T20" fmla="*/ 15 w 18"/>
                  <a:gd name="T21" fmla="*/ 16 h 21"/>
                  <a:gd name="T22" fmla="*/ 16 w 18"/>
                  <a:gd name="T23" fmla="*/ 15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6 w 18"/>
                  <a:gd name="T39" fmla="*/ 19 h 21"/>
                  <a:gd name="T40" fmla="*/ 16 w 18"/>
                  <a:gd name="T41" fmla="*/ 20 h 21"/>
                  <a:gd name="T42" fmla="*/ 14 w 18"/>
                  <a:gd name="T43" fmla="*/ 20 h 21"/>
                  <a:gd name="T44" fmla="*/ 12 w 18"/>
                  <a:gd name="T45" fmla="*/ 20 h 21"/>
                  <a:gd name="T46" fmla="*/ 10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7" y="11"/>
                    </a:cubicBezTo>
                    <a:cubicBezTo>
                      <a:pt x="17" y="11"/>
                      <a:pt x="17" y="12"/>
                      <a:pt x="16" y="12"/>
                    </a:cubicBezTo>
                    <a:cubicBezTo>
                      <a:pt x="5" y="12"/>
                      <a:pt x="5" y="12"/>
                      <a:pt x="5" y="12"/>
                    </a:cubicBezTo>
                    <a:cubicBezTo>
                      <a:pt x="5" y="12"/>
                      <a:pt x="5" y="13"/>
                      <a:pt x="5" y="14"/>
                    </a:cubicBezTo>
                    <a:cubicBezTo>
                      <a:pt x="6" y="14"/>
                      <a:pt x="6" y="15"/>
                      <a:pt x="6" y="15"/>
                    </a:cubicBezTo>
                    <a:cubicBezTo>
                      <a:pt x="7" y="16"/>
                      <a:pt x="7" y="16"/>
                      <a:pt x="8" y="16"/>
                    </a:cubicBezTo>
                    <a:cubicBezTo>
                      <a:pt x="8" y="17"/>
                      <a:pt x="9" y="17"/>
                      <a:pt x="10" y="17"/>
                    </a:cubicBezTo>
                    <a:cubicBezTo>
                      <a:pt x="11" y="17"/>
                      <a:pt x="12" y="17"/>
                      <a:pt x="12" y="17"/>
                    </a:cubicBezTo>
                    <a:cubicBezTo>
                      <a:pt x="13" y="16"/>
                      <a:pt x="14" y="16"/>
                      <a:pt x="14" y="16"/>
                    </a:cubicBezTo>
                    <a:cubicBezTo>
                      <a:pt x="15" y="16"/>
                      <a:pt x="15" y="16"/>
                      <a:pt x="15" y="16"/>
                    </a:cubicBezTo>
                    <a:cubicBezTo>
                      <a:pt x="16" y="16"/>
                      <a:pt x="16" y="15"/>
                      <a:pt x="16" y="15"/>
                    </a:cubicBezTo>
                    <a:cubicBezTo>
                      <a:pt x="16" y="15"/>
                      <a:pt x="16" y="15"/>
                      <a:pt x="17" y="16"/>
                    </a:cubicBezTo>
                    <a:cubicBezTo>
                      <a:pt x="17" y="16"/>
                      <a:pt x="17" y="16"/>
                      <a:pt x="17" y="16"/>
                    </a:cubicBezTo>
                    <a:cubicBezTo>
                      <a:pt x="17" y="16"/>
                      <a:pt x="17" y="16"/>
                      <a:pt x="17" y="16"/>
                    </a:cubicBezTo>
                    <a:cubicBezTo>
                      <a:pt x="17" y="17"/>
                      <a:pt x="17" y="17"/>
                      <a:pt x="17" y="17"/>
                    </a:cubicBezTo>
                    <a:cubicBezTo>
                      <a:pt x="17" y="17"/>
                      <a:pt x="17" y="18"/>
                      <a:pt x="17" y="18"/>
                    </a:cubicBezTo>
                    <a:cubicBezTo>
                      <a:pt x="17" y="18"/>
                      <a:pt x="17" y="18"/>
                      <a:pt x="17" y="18"/>
                    </a:cubicBezTo>
                    <a:cubicBezTo>
                      <a:pt x="17" y="19"/>
                      <a:pt x="17" y="19"/>
                      <a:pt x="17" y="19"/>
                    </a:cubicBezTo>
                    <a:cubicBezTo>
                      <a:pt x="17" y="19"/>
                      <a:pt x="17" y="19"/>
                      <a:pt x="16" y="19"/>
                    </a:cubicBezTo>
                    <a:cubicBezTo>
                      <a:pt x="16" y="19"/>
                      <a:pt x="16" y="19"/>
                      <a:pt x="16" y="20"/>
                    </a:cubicBezTo>
                    <a:cubicBezTo>
                      <a:pt x="15" y="20"/>
                      <a:pt x="15" y="20"/>
                      <a:pt x="14" y="20"/>
                    </a:cubicBezTo>
                    <a:cubicBezTo>
                      <a:pt x="14" y="20"/>
                      <a:pt x="13" y="20"/>
                      <a:pt x="12" y="20"/>
                    </a:cubicBezTo>
                    <a:cubicBezTo>
                      <a:pt x="11" y="21"/>
                      <a:pt x="10" y="21"/>
                      <a:pt x="10" y="21"/>
                    </a:cubicBezTo>
                    <a:cubicBezTo>
                      <a:pt x="8" y="21"/>
                      <a:pt x="7" y="20"/>
                      <a:pt x="5" y="20"/>
                    </a:cubicBezTo>
                    <a:cubicBezTo>
                      <a:pt x="4" y="20"/>
                      <a:pt x="3" y="19"/>
                      <a:pt x="2" y="18"/>
                    </a:cubicBezTo>
                    <a:cubicBezTo>
                      <a:pt x="1" y="17"/>
                      <a:pt x="1" y="16"/>
                      <a:pt x="0" y="15"/>
                    </a:cubicBezTo>
                    <a:cubicBezTo>
                      <a:pt x="0" y="14"/>
                      <a:pt x="0" y="12"/>
                      <a:pt x="0" y="11"/>
                    </a:cubicBezTo>
                    <a:cubicBezTo>
                      <a:pt x="0" y="9"/>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6"/>
                      <a:pt x="18" y="8"/>
                      <a:pt x="18" y="9"/>
                    </a:cubicBezTo>
                    <a:lnTo>
                      <a:pt x="18" y="10"/>
                    </a:lnTo>
                    <a:close/>
                    <a:moveTo>
                      <a:pt x="13" y="8"/>
                    </a:moveTo>
                    <a:cubicBezTo>
                      <a:pt x="13" y="7"/>
                      <a:pt x="13" y="6"/>
                      <a:pt x="12" y="5"/>
                    </a:cubicBezTo>
                    <a:cubicBezTo>
                      <a:pt x="11" y="4"/>
                      <a:pt x="10" y="4"/>
                      <a:pt x="9" y="4"/>
                    </a:cubicBezTo>
                    <a:cubicBezTo>
                      <a:pt x="8" y="4"/>
                      <a:pt x="8" y="4"/>
                      <a:pt x="7" y="4"/>
                    </a:cubicBezTo>
                    <a:cubicBezTo>
                      <a:pt x="7" y="4"/>
                      <a:pt x="6" y="5"/>
                      <a:pt x="6" y="5"/>
                    </a:cubicBezTo>
                    <a:cubicBezTo>
                      <a:pt x="6" y="5"/>
                      <a:pt x="6" y="6"/>
                      <a:pt x="5" y="6"/>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4" name="Freeform 9067">
                <a:extLst>
                  <a:ext uri="{FF2B5EF4-FFF2-40B4-BE49-F238E27FC236}">
                    <a16:creationId xmlns:a16="http://schemas.microsoft.com/office/drawing/2014/main" id="{DA15A172-27EF-4358-961C-C995F6ED33A0}"/>
                  </a:ext>
                </a:extLst>
              </p:cNvPr>
              <p:cNvSpPr>
                <a:spLocks/>
              </p:cNvSpPr>
              <p:nvPr/>
            </p:nvSpPr>
            <p:spPr bwMode="auto">
              <a:xfrm>
                <a:off x="-815975" y="5134092"/>
                <a:ext cx="46038" cy="69850"/>
              </a:xfrm>
              <a:custGeom>
                <a:avLst/>
                <a:gdLst>
                  <a:gd name="T0" fmla="*/ 17 w 17"/>
                  <a:gd name="T1" fmla="*/ 19 h 27"/>
                  <a:gd name="T2" fmla="*/ 16 w 17"/>
                  <a:gd name="T3" fmla="*/ 22 h 27"/>
                  <a:gd name="T4" fmla="*/ 14 w 17"/>
                  <a:gd name="T5" fmla="*/ 25 h 27"/>
                  <a:gd name="T6" fmla="*/ 11 w 17"/>
                  <a:gd name="T7" fmla="*/ 26 h 27"/>
                  <a:gd name="T8" fmla="*/ 7 w 17"/>
                  <a:gd name="T9" fmla="*/ 27 h 27"/>
                  <a:gd name="T10" fmla="*/ 5 w 17"/>
                  <a:gd name="T11" fmla="*/ 27 h 27"/>
                  <a:gd name="T12" fmla="*/ 3 w 17"/>
                  <a:gd name="T13" fmla="*/ 26 h 27"/>
                  <a:gd name="T14" fmla="*/ 1 w 17"/>
                  <a:gd name="T15" fmla="*/ 26 h 27"/>
                  <a:gd name="T16" fmla="*/ 0 w 17"/>
                  <a:gd name="T17" fmla="*/ 25 h 27"/>
                  <a:gd name="T18" fmla="*/ 0 w 17"/>
                  <a:gd name="T19" fmla="*/ 24 h 27"/>
                  <a:gd name="T20" fmla="*/ 0 w 17"/>
                  <a:gd name="T21" fmla="*/ 23 h 27"/>
                  <a:gd name="T22" fmla="*/ 0 w 17"/>
                  <a:gd name="T23" fmla="*/ 22 h 27"/>
                  <a:gd name="T24" fmla="*/ 0 w 17"/>
                  <a:gd name="T25" fmla="*/ 21 h 27"/>
                  <a:gd name="T26" fmla="*/ 0 w 17"/>
                  <a:gd name="T27" fmla="*/ 21 h 27"/>
                  <a:gd name="T28" fmla="*/ 1 w 17"/>
                  <a:gd name="T29" fmla="*/ 20 h 27"/>
                  <a:gd name="T30" fmla="*/ 2 w 17"/>
                  <a:gd name="T31" fmla="*/ 21 h 27"/>
                  <a:gd name="T32" fmla="*/ 3 w 17"/>
                  <a:gd name="T33" fmla="*/ 22 h 27"/>
                  <a:gd name="T34" fmla="*/ 5 w 17"/>
                  <a:gd name="T35" fmla="*/ 22 h 27"/>
                  <a:gd name="T36" fmla="*/ 7 w 17"/>
                  <a:gd name="T37" fmla="*/ 23 h 27"/>
                  <a:gd name="T38" fmla="*/ 9 w 17"/>
                  <a:gd name="T39" fmla="*/ 22 h 27"/>
                  <a:gd name="T40" fmla="*/ 11 w 17"/>
                  <a:gd name="T41" fmla="*/ 22 h 27"/>
                  <a:gd name="T42" fmla="*/ 11 w 17"/>
                  <a:gd name="T43" fmla="*/ 21 h 27"/>
                  <a:gd name="T44" fmla="*/ 12 w 17"/>
                  <a:gd name="T45" fmla="*/ 19 h 27"/>
                  <a:gd name="T46" fmla="*/ 11 w 17"/>
                  <a:gd name="T47" fmla="*/ 18 h 27"/>
                  <a:gd name="T48" fmla="*/ 10 w 17"/>
                  <a:gd name="T49" fmla="*/ 17 h 27"/>
                  <a:gd name="T50" fmla="*/ 8 w 17"/>
                  <a:gd name="T51" fmla="*/ 16 h 27"/>
                  <a:gd name="T52" fmla="*/ 6 w 17"/>
                  <a:gd name="T53" fmla="*/ 15 h 27"/>
                  <a:gd name="T54" fmla="*/ 4 w 17"/>
                  <a:gd name="T55" fmla="*/ 14 h 27"/>
                  <a:gd name="T56" fmla="*/ 2 w 17"/>
                  <a:gd name="T57" fmla="*/ 12 h 27"/>
                  <a:gd name="T58" fmla="*/ 1 w 17"/>
                  <a:gd name="T59" fmla="*/ 10 h 27"/>
                  <a:gd name="T60" fmla="*/ 0 w 17"/>
                  <a:gd name="T61" fmla="*/ 7 h 27"/>
                  <a:gd name="T62" fmla="*/ 1 w 17"/>
                  <a:gd name="T63" fmla="*/ 4 h 27"/>
                  <a:gd name="T64" fmla="*/ 3 w 17"/>
                  <a:gd name="T65" fmla="*/ 1 h 27"/>
                  <a:gd name="T66" fmla="*/ 6 w 17"/>
                  <a:gd name="T67" fmla="*/ 0 h 27"/>
                  <a:gd name="T68" fmla="*/ 9 w 17"/>
                  <a:gd name="T69" fmla="*/ 0 h 27"/>
                  <a:gd name="T70" fmla="*/ 11 w 17"/>
                  <a:gd name="T71" fmla="*/ 0 h 27"/>
                  <a:gd name="T72" fmla="*/ 13 w 17"/>
                  <a:gd name="T73" fmla="*/ 0 h 27"/>
                  <a:gd name="T74" fmla="*/ 14 w 17"/>
                  <a:gd name="T75" fmla="*/ 1 h 27"/>
                  <a:gd name="T76" fmla="*/ 15 w 17"/>
                  <a:gd name="T77" fmla="*/ 1 h 27"/>
                  <a:gd name="T78" fmla="*/ 15 w 17"/>
                  <a:gd name="T79" fmla="*/ 2 h 27"/>
                  <a:gd name="T80" fmla="*/ 16 w 17"/>
                  <a:gd name="T81" fmla="*/ 2 h 27"/>
                  <a:gd name="T82" fmla="*/ 16 w 17"/>
                  <a:gd name="T83" fmla="*/ 2 h 27"/>
                  <a:gd name="T84" fmla="*/ 16 w 17"/>
                  <a:gd name="T85" fmla="*/ 3 h 27"/>
                  <a:gd name="T86" fmla="*/ 16 w 17"/>
                  <a:gd name="T87" fmla="*/ 4 h 27"/>
                  <a:gd name="T88" fmla="*/ 16 w 17"/>
                  <a:gd name="T89" fmla="*/ 5 h 27"/>
                  <a:gd name="T90" fmla="*/ 15 w 17"/>
                  <a:gd name="T91" fmla="*/ 5 h 27"/>
                  <a:gd name="T92" fmla="*/ 15 w 17"/>
                  <a:gd name="T93" fmla="*/ 6 h 27"/>
                  <a:gd name="T94" fmla="*/ 14 w 17"/>
                  <a:gd name="T95" fmla="*/ 5 h 27"/>
                  <a:gd name="T96" fmla="*/ 13 w 17"/>
                  <a:gd name="T97" fmla="*/ 5 h 27"/>
                  <a:gd name="T98" fmla="*/ 11 w 17"/>
                  <a:gd name="T99" fmla="*/ 4 h 27"/>
                  <a:gd name="T100" fmla="*/ 9 w 17"/>
                  <a:gd name="T101" fmla="*/ 4 h 27"/>
                  <a:gd name="T102" fmla="*/ 8 w 17"/>
                  <a:gd name="T103" fmla="*/ 4 h 27"/>
                  <a:gd name="T104" fmla="*/ 7 w 17"/>
                  <a:gd name="T105" fmla="*/ 5 h 27"/>
                  <a:gd name="T106" fmla="*/ 6 w 17"/>
                  <a:gd name="T107" fmla="*/ 5 h 27"/>
                  <a:gd name="T108" fmla="*/ 6 w 17"/>
                  <a:gd name="T109" fmla="*/ 7 h 27"/>
                  <a:gd name="T110" fmla="*/ 6 w 17"/>
                  <a:gd name="T111" fmla="*/ 8 h 27"/>
                  <a:gd name="T112" fmla="*/ 8 w 17"/>
                  <a:gd name="T113" fmla="*/ 9 h 27"/>
                  <a:gd name="T114" fmla="*/ 9 w 17"/>
                  <a:gd name="T115" fmla="*/ 10 h 27"/>
                  <a:gd name="T116" fmla="*/ 12 w 17"/>
                  <a:gd name="T117" fmla="*/ 11 h 27"/>
                  <a:gd name="T118" fmla="*/ 14 w 17"/>
                  <a:gd name="T119" fmla="*/ 12 h 27"/>
                  <a:gd name="T120" fmla="*/ 15 w 17"/>
                  <a:gd name="T121" fmla="*/ 14 h 27"/>
                  <a:gd name="T122" fmla="*/ 17 w 17"/>
                  <a:gd name="T123" fmla="*/ 16 h 27"/>
                  <a:gd name="T124" fmla="*/ 17 w 17"/>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 h="27">
                    <a:moveTo>
                      <a:pt x="17" y="19"/>
                    </a:moveTo>
                    <a:cubicBezTo>
                      <a:pt x="17" y="20"/>
                      <a:pt x="17" y="21"/>
                      <a:pt x="16" y="22"/>
                    </a:cubicBezTo>
                    <a:cubicBezTo>
                      <a:pt x="16" y="23"/>
                      <a:pt x="15" y="24"/>
                      <a:pt x="14" y="25"/>
                    </a:cubicBezTo>
                    <a:cubicBezTo>
                      <a:pt x="13" y="26"/>
                      <a:pt x="12" y="26"/>
                      <a:pt x="11" y="26"/>
                    </a:cubicBezTo>
                    <a:cubicBezTo>
                      <a:pt x="10" y="27"/>
                      <a:pt x="9" y="27"/>
                      <a:pt x="7" y="27"/>
                    </a:cubicBezTo>
                    <a:cubicBezTo>
                      <a:pt x="6" y="27"/>
                      <a:pt x="6" y="27"/>
                      <a:pt x="5" y="27"/>
                    </a:cubicBezTo>
                    <a:cubicBezTo>
                      <a:pt x="4" y="27"/>
                      <a:pt x="3" y="26"/>
                      <a:pt x="3" y="26"/>
                    </a:cubicBezTo>
                    <a:cubicBezTo>
                      <a:pt x="2" y="26"/>
                      <a:pt x="2" y="26"/>
                      <a:pt x="1" y="26"/>
                    </a:cubicBezTo>
                    <a:cubicBezTo>
                      <a:pt x="1" y="25"/>
                      <a:pt x="1" y="25"/>
                      <a:pt x="0" y="25"/>
                    </a:cubicBezTo>
                    <a:cubicBezTo>
                      <a:pt x="0" y="25"/>
                      <a:pt x="0" y="24"/>
                      <a:pt x="0" y="24"/>
                    </a:cubicBezTo>
                    <a:cubicBezTo>
                      <a:pt x="0" y="24"/>
                      <a:pt x="0" y="23"/>
                      <a:pt x="0" y="23"/>
                    </a:cubicBezTo>
                    <a:cubicBezTo>
                      <a:pt x="0" y="22"/>
                      <a:pt x="0" y="22"/>
                      <a:pt x="0" y="22"/>
                    </a:cubicBezTo>
                    <a:cubicBezTo>
                      <a:pt x="0" y="21"/>
                      <a:pt x="0" y="21"/>
                      <a:pt x="0" y="21"/>
                    </a:cubicBezTo>
                    <a:cubicBezTo>
                      <a:pt x="0" y="21"/>
                      <a:pt x="0" y="21"/>
                      <a:pt x="0" y="21"/>
                    </a:cubicBezTo>
                    <a:cubicBezTo>
                      <a:pt x="0" y="21"/>
                      <a:pt x="1" y="20"/>
                      <a:pt x="1" y="20"/>
                    </a:cubicBezTo>
                    <a:cubicBezTo>
                      <a:pt x="1" y="20"/>
                      <a:pt x="1" y="21"/>
                      <a:pt x="2" y="21"/>
                    </a:cubicBezTo>
                    <a:cubicBezTo>
                      <a:pt x="2" y="21"/>
                      <a:pt x="2" y="21"/>
                      <a:pt x="3" y="22"/>
                    </a:cubicBezTo>
                    <a:cubicBezTo>
                      <a:pt x="3" y="22"/>
                      <a:pt x="4" y="22"/>
                      <a:pt x="5" y="22"/>
                    </a:cubicBezTo>
                    <a:cubicBezTo>
                      <a:pt x="6" y="23"/>
                      <a:pt x="6" y="23"/>
                      <a:pt x="7" y="23"/>
                    </a:cubicBezTo>
                    <a:cubicBezTo>
                      <a:pt x="8" y="23"/>
                      <a:pt x="9" y="23"/>
                      <a:pt x="9" y="22"/>
                    </a:cubicBezTo>
                    <a:cubicBezTo>
                      <a:pt x="10" y="22"/>
                      <a:pt x="10" y="22"/>
                      <a:pt x="11" y="22"/>
                    </a:cubicBezTo>
                    <a:cubicBezTo>
                      <a:pt x="11" y="21"/>
                      <a:pt x="11" y="21"/>
                      <a:pt x="11" y="21"/>
                    </a:cubicBezTo>
                    <a:cubicBezTo>
                      <a:pt x="12" y="20"/>
                      <a:pt x="12" y="20"/>
                      <a:pt x="12" y="19"/>
                    </a:cubicBezTo>
                    <a:cubicBezTo>
                      <a:pt x="12" y="19"/>
                      <a:pt x="11" y="18"/>
                      <a:pt x="11" y="18"/>
                    </a:cubicBezTo>
                    <a:cubicBezTo>
                      <a:pt x="11" y="17"/>
                      <a:pt x="10" y="17"/>
                      <a:pt x="10" y="17"/>
                    </a:cubicBezTo>
                    <a:cubicBezTo>
                      <a:pt x="9" y="16"/>
                      <a:pt x="9" y="16"/>
                      <a:pt x="8" y="16"/>
                    </a:cubicBezTo>
                    <a:cubicBezTo>
                      <a:pt x="7" y="15"/>
                      <a:pt x="7" y="15"/>
                      <a:pt x="6" y="15"/>
                    </a:cubicBezTo>
                    <a:cubicBezTo>
                      <a:pt x="5" y="14"/>
                      <a:pt x="5" y="14"/>
                      <a:pt x="4" y="14"/>
                    </a:cubicBezTo>
                    <a:cubicBezTo>
                      <a:pt x="3" y="13"/>
                      <a:pt x="3" y="13"/>
                      <a:pt x="2" y="12"/>
                    </a:cubicBezTo>
                    <a:cubicBezTo>
                      <a:pt x="2" y="12"/>
                      <a:pt x="1" y="11"/>
                      <a:pt x="1" y="10"/>
                    </a:cubicBezTo>
                    <a:cubicBezTo>
                      <a:pt x="1" y="9"/>
                      <a:pt x="0" y="8"/>
                      <a:pt x="0" y="7"/>
                    </a:cubicBezTo>
                    <a:cubicBezTo>
                      <a:pt x="0" y="6"/>
                      <a:pt x="1" y="5"/>
                      <a:pt x="1" y="4"/>
                    </a:cubicBezTo>
                    <a:cubicBezTo>
                      <a:pt x="2" y="3"/>
                      <a:pt x="2" y="2"/>
                      <a:pt x="3" y="1"/>
                    </a:cubicBezTo>
                    <a:cubicBezTo>
                      <a:pt x="4" y="1"/>
                      <a:pt x="5" y="0"/>
                      <a:pt x="6" y="0"/>
                    </a:cubicBezTo>
                    <a:cubicBezTo>
                      <a:pt x="7" y="0"/>
                      <a:pt x="8" y="0"/>
                      <a:pt x="9" y="0"/>
                    </a:cubicBezTo>
                    <a:cubicBezTo>
                      <a:pt x="10" y="0"/>
                      <a:pt x="10" y="0"/>
                      <a:pt x="11" y="0"/>
                    </a:cubicBezTo>
                    <a:cubicBezTo>
                      <a:pt x="12" y="0"/>
                      <a:pt x="12" y="0"/>
                      <a:pt x="13" y="0"/>
                    </a:cubicBezTo>
                    <a:cubicBezTo>
                      <a:pt x="13" y="0"/>
                      <a:pt x="14" y="0"/>
                      <a:pt x="14" y="1"/>
                    </a:cubicBezTo>
                    <a:cubicBezTo>
                      <a:pt x="15" y="1"/>
                      <a:pt x="15" y="1"/>
                      <a:pt x="15" y="1"/>
                    </a:cubicBezTo>
                    <a:cubicBezTo>
                      <a:pt x="15" y="1"/>
                      <a:pt x="15" y="1"/>
                      <a:pt x="15" y="2"/>
                    </a:cubicBezTo>
                    <a:cubicBezTo>
                      <a:pt x="16" y="2"/>
                      <a:pt x="16" y="2"/>
                      <a:pt x="16" y="2"/>
                    </a:cubicBezTo>
                    <a:cubicBezTo>
                      <a:pt x="16" y="2"/>
                      <a:pt x="16" y="2"/>
                      <a:pt x="16" y="2"/>
                    </a:cubicBezTo>
                    <a:cubicBezTo>
                      <a:pt x="16" y="3"/>
                      <a:pt x="16" y="3"/>
                      <a:pt x="16" y="3"/>
                    </a:cubicBezTo>
                    <a:cubicBezTo>
                      <a:pt x="16" y="4"/>
                      <a:pt x="16" y="4"/>
                      <a:pt x="16" y="4"/>
                    </a:cubicBezTo>
                    <a:cubicBezTo>
                      <a:pt x="16" y="5"/>
                      <a:pt x="16" y="5"/>
                      <a:pt x="16" y="5"/>
                    </a:cubicBezTo>
                    <a:cubicBezTo>
                      <a:pt x="15" y="5"/>
                      <a:pt x="15" y="5"/>
                      <a:pt x="15" y="5"/>
                    </a:cubicBezTo>
                    <a:cubicBezTo>
                      <a:pt x="15" y="6"/>
                      <a:pt x="15" y="6"/>
                      <a:pt x="15" y="6"/>
                    </a:cubicBezTo>
                    <a:cubicBezTo>
                      <a:pt x="15" y="6"/>
                      <a:pt x="15" y="5"/>
                      <a:pt x="14" y="5"/>
                    </a:cubicBezTo>
                    <a:cubicBezTo>
                      <a:pt x="14" y="5"/>
                      <a:pt x="14" y="5"/>
                      <a:pt x="13" y="5"/>
                    </a:cubicBezTo>
                    <a:cubicBezTo>
                      <a:pt x="13" y="4"/>
                      <a:pt x="12" y="4"/>
                      <a:pt x="11" y="4"/>
                    </a:cubicBezTo>
                    <a:cubicBezTo>
                      <a:pt x="11" y="4"/>
                      <a:pt x="10" y="4"/>
                      <a:pt x="9" y="4"/>
                    </a:cubicBezTo>
                    <a:cubicBezTo>
                      <a:pt x="9" y="4"/>
                      <a:pt x="8" y="4"/>
                      <a:pt x="8" y="4"/>
                    </a:cubicBezTo>
                    <a:cubicBezTo>
                      <a:pt x="7" y="4"/>
                      <a:pt x="7" y="4"/>
                      <a:pt x="7" y="5"/>
                    </a:cubicBezTo>
                    <a:cubicBezTo>
                      <a:pt x="6" y="5"/>
                      <a:pt x="6" y="5"/>
                      <a:pt x="6" y="5"/>
                    </a:cubicBezTo>
                    <a:cubicBezTo>
                      <a:pt x="6" y="6"/>
                      <a:pt x="6" y="6"/>
                      <a:pt x="6" y="7"/>
                    </a:cubicBezTo>
                    <a:cubicBezTo>
                      <a:pt x="6" y="7"/>
                      <a:pt x="6" y="8"/>
                      <a:pt x="6" y="8"/>
                    </a:cubicBezTo>
                    <a:cubicBezTo>
                      <a:pt x="7" y="9"/>
                      <a:pt x="7" y="9"/>
                      <a:pt x="8" y="9"/>
                    </a:cubicBezTo>
                    <a:cubicBezTo>
                      <a:pt x="8" y="10"/>
                      <a:pt x="9" y="10"/>
                      <a:pt x="9" y="10"/>
                    </a:cubicBezTo>
                    <a:cubicBezTo>
                      <a:pt x="10" y="11"/>
                      <a:pt x="11" y="11"/>
                      <a:pt x="12" y="11"/>
                    </a:cubicBezTo>
                    <a:cubicBezTo>
                      <a:pt x="12" y="11"/>
                      <a:pt x="13" y="12"/>
                      <a:pt x="14" y="12"/>
                    </a:cubicBezTo>
                    <a:cubicBezTo>
                      <a:pt x="14" y="13"/>
                      <a:pt x="15" y="13"/>
                      <a:pt x="15" y="14"/>
                    </a:cubicBezTo>
                    <a:cubicBezTo>
                      <a:pt x="16" y="14"/>
                      <a:pt x="16" y="15"/>
                      <a:pt x="17" y="16"/>
                    </a:cubicBezTo>
                    <a:cubicBezTo>
                      <a:pt x="17" y="17"/>
                      <a:pt x="17" y="18"/>
                      <a:pt x="17"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5" name="Freeform 9068">
                <a:extLst>
                  <a:ext uri="{FF2B5EF4-FFF2-40B4-BE49-F238E27FC236}">
                    <a16:creationId xmlns:a16="http://schemas.microsoft.com/office/drawing/2014/main" id="{E691A4A8-F1F6-4643-991F-04D914E908B6}"/>
                  </a:ext>
                </a:extLst>
              </p:cNvPr>
              <p:cNvSpPr>
                <a:spLocks/>
              </p:cNvSpPr>
              <p:nvPr/>
            </p:nvSpPr>
            <p:spPr bwMode="auto">
              <a:xfrm>
                <a:off x="-760412" y="5151555"/>
                <a:ext cx="46038" cy="52388"/>
              </a:xfrm>
              <a:custGeom>
                <a:avLst/>
                <a:gdLst>
                  <a:gd name="T0" fmla="*/ 17 w 17"/>
                  <a:gd name="T1" fmla="*/ 19 h 20"/>
                  <a:gd name="T2" fmla="*/ 17 w 17"/>
                  <a:gd name="T3" fmla="*/ 19 h 20"/>
                  <a:gd name="T4" fmla="*/ 17 w 17"/>
                  <a:gd name="T5" fmla="*/ 19 h 20"/>
                  <a:gd name="T6" fmla="*/ 16 w 17"/>
                  <a:gd name="T7" fmla="*/ 20 h 20"/>
                  <a:gd name="T8" fmla="*/ 15 w 17"/>
                  <a:gd name="T9" fmla="*/ 20 h 20"/>
                  <a:gd name="T10" fmla="*/ 14 w 17"/>
                  <a:gd name="T11" fmla="*/ 20 h 20"/>
                  <a:gd name="T12" fmla="*/ 13 w 17"/>
                  <a:gd name="T13" fmla="*/ 19 h 20"/>
                  <a:gd name="T14" fmla="*/ 13 w 17"/>
                  <a:gd name="T15" fmla="*/ 19 h 20"/>
                  <a:gd name="T16" fmla="*/ 13 w 17"/>
                  <a:gd name="T17" fmla="*/ 19 h 20"/>
                  <a:gd name="T18" fmla="*/ 13 w 17"/>
                  <a:gd name="T19" fmla="*/ 17 h 20"/>
                  <a:gd name="T20" fmla="*/ 10 w 17"/>
                  <a:gd name="T21" fmla="*/ 19 h 20"/>
                  <a:gd name="T22" fmla="*/ 7 w 17"/>
                  <a:gd name="T23" fmla="*/ 20 h 20"/>
                  <a:gd name="T24" fmla="*/ 3 w 17"/>
                  <a:gd name="T25" fmla="*/ 19 h 20"/>
                  <a:gd name="T26" fmla="*/ 1 w 17"/>
                  <a:gd name="T27" fmla="*/ 18 h 20"/>
                  <a:gd name="T28" fmla="*/ 0 w 17"/>
                  <a:gd name="T29" fmla="*/ 15 h 20"/>
                  <a:gd name="T30" fmla="*/ 0 w 17"/>
                  <a:gd name="T31" fmla="*/ 12 h 20"/>
                  <a:gd name="T32" fmla="*/ 0 w 17"/>
                  <a:gd name="T33" fmla="*/ 1 h 20"/>
                  <a:gd name="T34" fmla="*/ 0 w 17"/>
                  <a:gd name="T35" fmla="*/ 0 h 20"/>
                  <a:gd name="T36" fmla="*/ 0 w 17"/>
                  <a:gd name="T37" fmla="*/ 0 h 20"/>
                  <a:gd name="T38" fmla="*/ 1 w 17"/>
                  <a:gd name="T39" fmla="*/ 0 h 20"/>
                  <a:gd name="T40" fmla="*/ 2 w 17"/>
                  <a:gd name="T41" fmla="*/ 0 h 20"/>
                  <a:gd name="T42" fmla="*/ 4 w 17"/>
                  <a:gd name="T43" fmla="*/ 0 h 20"/>
                  <a:gd name="T44" fmla="*/ 4 w 17"/>
                  <a:gd name="T45" fmla="*/ 0 h 20"/>
                  <a:gd name="T46" fmla="*/ 5 w 17"/>
                  <a:gd name="T47" fmla="*/ 0 h 20"/>
                  <a:gd name="T48" fmla="*/ 5 w 17"/>
                  <a:gd name="T49" fmla="*/ 1 h 20"/>
                  <a:gd name="T50" fmla="*/ 5 w 17"/>
                  <a:gd name="T51" fmla="*/ 11 h 20"/>
                  <a:gd name="T52" fmla="*/ 5 w 17"/>
                  <a:gd name="T53" fmla="*/ 13 h 20"/>
                  <a:gd name="T54" fmla="*/ 6 w 17"/>
                  <a:gd name="T55" fmla="*/ 14 h 20"/>
                  <a:gd name="T56" fmla="*/ 7 w 17"/>
                  <a:gd name="T57" fmla="*/ 15 h 20"/>
                  <a:gd name="T58" fmla="*/ 8 w 17"/>
                  <a:gd name="T59" fmla="*/ 15 h 20"/>
                  <a:gd name="T60" fmla="*/ 10 w 17"/>
                  <a:gd name="T61" fmla="*/ 15 h 20"/>
                  <a:gd name="T62" fmla="*/ 12 w 17"/>
                  <a:gd name="T63" fmla="*/ 13 h 20"/>
                  <a:gd name="T64" fmla="*/ 12 w 17"/>
                  <a:gd name="T65" fmla="*/ 1 h 20"/>
                  <a:gd name="T66" fmla="*/ 12 w 17"/>
                  <a:gd name="T67" fmla="*/ 0 h 20"/>
                  <a:gd name="T68" fmla="*/ 13 w 17"/>
                  <a:gd name="T69" fmla="*/ 0 h 20"/>
                  <a:gd name="T70" fmla="*/ 14 w 17"/>
                  <a:gd name="T71" fmla="*/ 0 h 20"/>
                  <a:gd name="T72" fmla="*/ 15 w 17"/>
                  <a:gd name="T73" fmla="*/ 0 h 20"/>
                  <a:gd name="T74" fmla="*/ 16 w 17"/>
                  <a:gd name="T75" fmla="*/ 0 h 20"/>
                  <a:gd name="T76" fmla="*/ 17 w 17"/>
                  <a:gd name="T77" fmla="*/ 0 h 20"/>
                  <a:gd name="T78" fmla="*/ 17 w 17"/>
                  <a:gd name="T79" fmla="*/ 0 h 20"/>
                  <a:gd name="T80" fmla="*/ 17 w 17"/>
                  <a:gd name="T81" fmla="*/ 1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19"/>
                    </a:cubicBezTo>
                    <a:cubicBezTo>
                      <a:pt x="17" y="19"/>
                      <a:pt x="16" y="20"/>
                      <a:pt x="16" y="20"/>
                    </a:cubicBezTo>
                    <a:cubicBezTo>
                      <a:pt x="16" y="20"/>
                      <a:pt x="16" y="20"/>
                      <a:pt x="15" y="20"/>
                    </a:cubicBezTo>
                    <a:cubicBezTo>
                      <a:pt x="15" y="20"/>
                      <a:pt x="14" y="20"/>
                      <a:pt x="14" y="20"/>
                    </a:cubicBezTo>
                    <a:cubicBezTo>
                      <a:pt x="14" y="20"/>
                      <a:pt x="14" y="19"/>
                      <a:pt x="13" y="19"/>
                    </a:cubicBezTo>
                    <a:cubicBezTo>
                      <a:pt x="13" y="19"/>
                      <a:pt x="13" y="19"/>
                      <a:pt x="13" y="19"/>
                    </a:cubicBezTo>
                    <a:cubicBezTo>
                      <a:pt x="13" y="19"/>
                      <a:pt x="13" y="19"/>
                      <a:pt x="13" y="19"/>
                    </a:cubicBezTo>
                    <a:cubicBezTo>
                      <a:pt x="13" y="17"/>
                      <a:pt x="13" y="17"/>
                      <a:pt x="13" y="17"/>
                    </a:cubicBezTo>
                    <a:cubicBezTo>
                      <a:pt x="12" y="18"/>
                      <a:pt x="11" y="19"/>
                      <a:pt x="10" y="19"/>
                    </a:cubicBezTo>
                    <a:cubicBezTo>
                      <a:pt x="9" y="20"/>
                      <a:pt x="8" y="20"/>
                      <a:pt x="7" y="20"/>
                    </a:cubicBezTo>
                    <a:cubicBezTo>
                      <a:pt x="5" y="20"/>
                      <a:pt x="4" y="20"/>
                      <a:pt x="3" y="19"/>
                    </a:cubicBezTo>
                    <a:cubicBezTo>
                      <a:pt x="3" y="19"/>
                      <a:pt x="2" y="18"/>
                      <a:pt x="1" y="18"/>
                    </a:cubicBezTo>
                    <a:cubicBezTo>
                      <a:pt x="1" y="17"/>
                      <a:pt x="0" y="16"/>
                      <a:pt x="0" y="15"/>
                    </a:cubicBezTo>
                    <a:cubicBezTo>
                      <a:pt x="0" y="14"/>
                      <a:pt x="0" y="13"/>
                      <a:pt x="0" y="12"/>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5" y="12"/>
                      <a:pt x="5" y="13"/>
                      <a:pt x="5" y="13"/>
                    </a:cubicBezTo>
                    <a:cubicBezTo>
                      <a:pt x="5" y="14"/>
                      <a:pt x="6" y="14"/>
                      <a:pt x="6" y="14"/>
                    </a:cubicBezTo>
                    <a:cubicBezTo>
                      <a:pt x="6" y="15"/>
                      <a:pt x="6" y="15"/>
                      <a:pt x="7" y="15"/>
                    </a:cubicBezTo>
                    <a:cubicBezTo>
                      <a:pt x="7" y="15"/>
                      <a:pt x="8" y="15"/>
                      <a:pt x="8" y="15"/>
                    </a:cubicBezTo>
                    <a:cubicBezTo>
                      <a:pt x="9" y="15"/>
                      <a:pt x="9" y="15"/>
                      <a:pt x="10" y="15"/>
                    </a:cubicBezTo>
                    <a:cubicBezTo>
                      <a:pt x="11" y="14"/>
                      <a:pt x="11" y="14"/>
                      <a:pt x="12" y="13"/>
                    </a:cubicBezTo>
                    <a:cubicBezTo>
                      <a:pt x="12" y="1"/>
                      <a:pt x="12" y="1"/>
                      <a:pt x="12" y="1"/>
                    </a:cubicBezTo>
                    <a:cubicBezTo>
                      <a:pt x="12" y="0"/>
                      <a:pt x="12" y="0"/>
                      <a:pt x="12" y="0"/>
                    </a:cubicBezTo>
                    <a:cubicBezTo>
                      <a:pt x="12" y="0"/>
                      <a:pt x="13" y="0"/>
                      <a:pt x="13" y="0"/>
                    </a:cubicBezTo>
                    <a:cubicBezTo>
                      <a:pt x="13" y="0"/>
                      <a:pt x="13" y="0"/>
                      <a:pt x="14" y="0"/>
                    </a:cubicBezTo>
                    <a:cubicBezTo>
                      <a:pt x="14" y="0"/>
                      <a:pt x="14" y="0"/>
                      <a:pt x="15" y="0"/>
                    </a:cubicBezTo>
                    <a:cubicBezTo>
                      <a:pt x="15" y="0"/>
                      <a:pt x="16" y="0"/>
                      <a:pt x="16" y="0"/>
                    </a:cubicBezTo>
                    <a:cubicBezTo>
                      <a:pt x="16" y="0"/>
                      <a:pt x="17" y="0"/>
                      <a:pt x="17" y="0"/>
                    </a:cubicBezTo>
                    <a:cubicBezTo>
                      <a:pt x="17" y="0"/>
                      <a:pt x="17" y="0"/>
                      <a:pt x="17" y="0"/>
                    </a:cubicBezTo>
                    <a:cubicBezTo>
                      <a:pt x="17" y="0"/>
                      <a:pt x="17" y="0"/>
                      <a:pt x="17" y="1"/>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6" name="Freeform 9069">
                <a:extLst>
                  <a:ext uri="{FF2B5EF4-FFF2-40B4-BE49-F238E27FC236}">
                    <a16:creationId xmlns:a16="http://schemas.microsoft.com/office/drawing/2014/main" id="{F7E1BABA-D1BD-46C2-9FFF-7EF711BCEB10}"/>
                  </a:ext>
                </a:extLst>
              </p:cNvPr>
              <p:cNvSpPr>
                <a:spLocks noEditPoints="1"/>
              </p:cNvSpPr>
              <p:nvPr/>
            </p:nvSpPr>
            <p:spPr bwMode="auto">
              <a:xfrm>
                <a:off x="-703262" y="5148380"/>
                <a:ext cx="47625"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8 h 21"/>
                  <a:gd name="T32" fmla="*/ 17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3"/>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7" y="17"/>
                      <a:pt x="17" y="17"/>
                      <a:pt x="17" y="18"/>
                    </a:cubicBezTo>
                    <a:cubicBezTo>
                      <a:pt x="17" y="18"/>
                      <a:pt x="17" y="18"/>
                      <a:pt x="17" y="18"/>
                    </a:cubicBezTo>
                    <a:cubicBezTo>
                      <a:pt x="17" y="19"/>
                      <a:pt x="17" y="19"/>
                      <a:pt x="17" y="19"/>
                    </a:cubicBezTo>
                    <a:cubicBezTo>
                      <a:pt x="17" y="19"/>
                      <a:pt x="17" y="19"/>
                      <a:pt x="17" y="19"/>
                    </a:cubicBezTo>
                    <a:cubicBezTo>
                      <a:pt x="17" y="19"/>
                      <a:pt x="17" y="19"/>
                      <a:pt x="17" y="20"/>
                    </a:cubicBezTo>
                    <a:cubicBezTo>
                      <a:pt x="17" y="20"/>
                      <a:pt x="17" y="20"/>
                      <a:pt x="16" y="20"/>
                    </a:cubicBezTo>
                    <a:cubicBezTo>
                      <a:pt x="16" y="20"/>
                      <a:pt x="15" y="20"/>
                      <a:pt x="15" y="20"/>
                    </a:cubicBezTo>
                    <a:cubicBezTo>
                      <a:pt x="14" y="21"/>
                      <a:pt x="14"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1"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lnTo>
                      <a:pt x="18" y="10"/>
                    </a:lnTo>
                    <a:close/>
                    <a:moveTo>
                      <a:pt x="13" y="9"/>
                    </a:moveTo>
                    <a:cubicBezTo>
                      <a:pt x="13" y="7"/>
                      <a:pt x="13" y="6"/>
                      <a:pt x="12"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7" name="Freeform 9070">
                <a:extLst>
                  <a:ext uri="{FF2B5EF4-FFF2-40B4-BE49-F238E27FC236}">
                    <a16:creationId xmlns:a16="http://schemas.microsoft.com/office/drawing/2014/main" id="{2283683D-0EA2-40B8-9775-EDB47651C40B}"/>
                  </a:ext>
                </a:extLst>
              </p:cNvPr>
              <p:cNvSpPr>
                <a:spLocks/>
              </p:cNvSpPr>
              <p:nvPr/>
            </p:nvSpPr>
            <p:spPr bwMode="auto">
              <a:xfrm>
                <a:off x="-644525" y="5151555"/>
                <a:ext cx="47625" cy="52388"/>
              </a:xfrm>
              <a:custGeom>
                <a:avLst/>
                <a:gdLst>
                  <a:gd name="T0" fmla="*/ 18 w 18"/>
                  <a:gd name="T1" fmla="*/ 19 h 20"/>
                  <a:gd name="T2" fmla="*/ 18 w 18"/>
                  <a:gd name="T3" fmla="*/ 19 h 20"/>
                  <a:gd name="T4" fmla="*/ 17 w 18"/>
                  <a:gd name="T5" fmla="*/ 19 h 20"/>
                  <a:gd name="T6" fmla="*/ 17 w 18"/>
                  <a:gd name="T7" fmla="*/ 20 h 20"/>
                  <a:gd name="T8" fmla="*/ 16 w 18"/>
                  <a:gd name="T9" fmla="*/ 20 h 20"/>
                  <a:gd name="T10" fmla="*/ 15 w 18"/>
                  <a:gd name="T11" fmla="*/ 20 h 20"/>
                  <a:gd name="T12" fmla="*/ 14 w 18"/>
                  <a:gd name="T13" fmla="*/ 19 h 20"/>
                  <a:gd name="T14" fmla="*/ 14 w 18"/>
                  <a:gd name="T15" fmla="*/ 19 h 20"/>
                  <a:gd name="T16" fmla="*/ 13 w 18"/>
                  <a:gd name="T17" fmla="*/ 19 h 20"/>
                  <a:gd name="T18" fmla="*/ 13 w 18"/>
                  <a:gd name="T19" fmla="*/ 17 h 20"/>
                  <a:gd name="T20" fmla="*/ 10 w 18"/>
                  <a:gd name="T21" fmla="*/ 19 h 20"/>
                  <a:gd name="T22" fmla="*/ 7 w 18"/>
                  <a:gd name="T23" fmla="*/ 20 h 20"/>
                  <a:gd name="T24" fmla="*/ 4 w 18"/>
                  <a:gd name="T25" fmla="*/ 19 h 20"/>
                  <a:gd name="T26" fmla="*/ 2 w 18"/>
                  <a:gd name="T27" fmla="*/ 18 h 20"/>
                  <a:gd name="T28" fmla="*/ 1 w 18"/>
                  <a:gd name="T29" fmla="*/ 15 h 20"/>
                  <a:gd name="T30" fmla="*/ 0 w 18"/>
                  <a:gd name="T31" fmla="*/ 12 h 20"/>
                  <a:gd name="T32" fmla="*/ 0 w 18"/>
                  <a:gd name="T33" fmla="*/ 1 h 20"/>
                  <a:gd name="T34" fmla="*/ 1 w 18"/>
                  <a:gd name="T35" fmla="*/ 0 h 20"/>
                  <a:gd name="T36" fmla="*/ 1 w 18"/>
                  <a:gd name="T37" fmla="*/ 0 h 20"/>
                  <a:gd name="T38" fmla="*/ 2 w 18"/>
                  <a:gd name="T39" fmla="*/ 0 h 20"/>
                  <a:gd name="T40" fmla="*/ 3 w 18"/>
                  <a:gd name="T41" fmla="*/ 0 h 20"/>
                  <a:gd name="T42" fmla="*/ 4 w 18"/>
                  <a:gd name="T43" fmla="*/ 0 h 20"/>
                  <a:gd name="T44" fmla="*/ 5 w 18"/>
                  <a:gd name="T45" fmla="*/ 0 h 20"/>
                  <a:gd name="T46" fmla="*/ 5 w 18"/>
                  <a:gd name="T47" fmla="*/ 0 h 20"/>
                  <a:gd name="T48" fmla="*/ 6 w 18"/>
                  <a:gd name="T49" fmla="*/ 1 h 20"/>
                  <a:gd name="T50" fmla="*/ 6 w 18"/>
                  <a:gd name="T51" fmla="*/ 11 h 20"/>
                  <a:gd name="T52" fmla="*/ 6 w 18"/>
                  <a:gd name="T53" fmla="*/ 13 h 20"/>
                  <a:gd name="T54" fmla="*/ 6 w 18"/>
                  <a:gd name="T55" fmla="*/ 14 h 20"/>
                  <a:gd name="T56" fmla="*/ 7 w 18"/>
                  <a:gd name="T57" fmla="*/ 15 h 20"/>
                  <a:gd name="T58" fmla="*/ 9 w 18"/>
                  <a:gd name="T59" fmla="*/ 15 h 20"/>
                  <a:gd name="T60" fmla="*/ 11 w 18"/>
                  <a:gd name="T61" fmla="*/ 15 h 20"/>
                  <a:gd name="T62" fmla="*/ 13 w 18"/>
                  <a:gd name="T63" fmla="*/ 13 h 20"/>
                  <a:gd name="T64" fmla="*/ 13 w 18"/>
                  <a:gd name="T65" fmla="*/ 1 h 20"/>
                  <a:gd name="T66" fmla="*/ 13 w 18"/>
                  <a:gd name="T67" fmla="*/ 0 h 20"/>
                  <a:gd name="T68" fmla="*/ 13 w 18"/>
                  <a:gd name="T69" fmla="*/ 0 h 20"/>
                  <a:gd name="T70" fmla="*/ 14 w 18"/>
                  <a:gd name="T71" fmla="*/ 0 h 20"/>
                  <a:gd name="T72" fmla="*/ 15 w 18"/>
                  <a:gd name="T73" fmla="*/ 0 h 20"/>
                  <a:gd name="T74" fmla="*/ 17 w 18"/>
                  <a:gd name="T75" fmla="*/ 0 h 20"/>
                  <a:gd name="T76" fmla="*/ 17 w 18"/>
                  <a:gd name="T77" fmla="*/ 0 h 20"/>
                  <a:gd name="T78" fmla="*/ 18 w 18"/>
                  <a:gd name="T79" fmla="*/ 0 h 20"/>
                  <a:gd name="T80" fmla="*/ 18 w 18"/>
                  <a:gd name="T81" fmla="*/ 1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19"/>
                      <a:pt x="18" y="19"/>
                      <a:pt x="17" y="19"/>
                    </a:cubicBezTo>
                    <a:cubicBezTo>
                      <a:pt x="17" y="19"/>
                      <a:pt x="17" y="20"/>
                      <a:pt x="17" y="20"/>
                    </a:cubicBezTo>
                    <a:cubicBezTo>
                      <a:pt x="16" y="20"/>
                      <a:pt x="16" y="20"/>
                      <a:pt x="16" y="20"/>
                    </a:cubicBezTo>
                    <a:cubicBezTo>
                      <a:pt x="15" y="20"/>
                      <a:pt x="15" y="20"/>
                      <a:pt x="15" y="20"/>
                    </a:cubicBezTo>
                    <a:cubicBezTo>
                      <a:pt x="14" y="20"/>
                      <a:pt x="14" y="19"/>
                      <a:pt x="14" y="19"/>
                    </a:cubicBezTo>
                    <a:cubicBezTo>
                      <a:pt x="14" y="19"/>
                      <a:pt x="14" y="19"/>
                      <a:pt x="14" y="19"/>
                    </a:cubicBezTo>
                    <a:cubicBezTo>
                      <a:pt x="14" y="19"/>
                      <a:pt x="13" y="19"/>
                      <a:pt x="13" y="19"/>
                    </a:cubicBezTo>
                    <a:cubicBezTo>
                      <a:pt x="13" y="17"/>
                      <a:pt x="13" y="17"/>
                      <a:pt x="13" y="17"/>
                    </a:cubicBezTo>
                    <a:cubicBezTo>
                      <a:pt x="12" y="18"/>
                      <a:pt x="11" y="19"/>
                      <a:pt x="10" y="19"/>
                    </a:cubicBezTo>
                    <a:cubicBezTo>
                      <a:pt x="9" y="20"/>
                      <a:pt x="8" y="20"/>
                      <a:pt x="7" y="20"/>
                    </a:cubicBezTo>
                    <a:cubicBezTo>
                      <a:pt x="6" y="20"/>
                      <a:pt x="5" y="20"/>
                      <a:pt x="4" y="19"/>
                    </a:cubicBezTo>
                    <a:cubicBezTo>
                      <a:pt x="3" y="19"/>
                      <a:pt x="2" y="18"/>
                      <a:pt x="2" y="18"/>
                    </a:cubicBezTo>
                    <a:cubicBezTo>
                      <a:pt x="1" y="17"/>
                      <a:pt x="1" y="16"/>
                      <a:pt x="1" y="15"/>
                    </a:cubicBezTo>
                    <a:cubicBezTo>
                      <a:pt x="1" y="14"/>
                      <a:pt x="0" y="13"/>
                      <a:pt x="0" y="12"/>
                    </a:cubicBezTo>
                    <a:cubicBezTo>
                      <a:pt x="0" y="1"/>
                      <a:pt x="0" y="1"/>
                      <a:pt x="0" y="1"/>
                    </a:cubicBezTo>
                    <a:cubicBezTo>
                      <a:pt x="0" y="0"/>
                      <a:pt x="1"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5" y="0"/>
                    </a:cubicBezTo>
                    <a:cubicBezTo>
                      <a:pt x="6" y="0"/>
                      <a:pt x="6" y="0"/>
                      <a:pt x="6" y="1"/>
                    </a:cubicBezTo>
                    <a:cubicBezTo>
                      <a:pt x="6" y="11"/>
                      <a:pt x="6" y="11"/>
                      <a:pt x="6" y="11"/>
                    </a:cubicBezTo>
                    <a:cubicBezTo>
                      <a:pt x="6" y="12"/>
                      <a:pt x="6" y="13"/>
                      <a:pt x="6" y="13"/>
                    </a:cubicBezTo>
                    <a:cubicBezTo>
                      <a:pt x="6" y="14"/>
                      <a:pt x="6" y="14"/>
                      <a:pt x="6" y="14"/>
                    </a:cubicBezTo>
                    <a:cubicBezTo>
                      <a:pt x="7" y="15"/>
                      <a:pt x="7" y="15"/>
                      <a:pt x="7" y="15"/>
                    </a:cubicBezTo>
                    <a:cubicBezTo>
                      <a:pt x="8" y="15"/>
                      <a:pt x="8" y="15"/>
                      <a:pt x="9" y="15"/>
                    </a:cubicBezTo>
                    <a:cubicBezTo>
                      <a:pt x="9" y="15"/>
                      <a:pt x="10" y="15"/>
                      <a:pt x="11" y="15"/>
                    </a:cubicBezTo>
                    <a:cubicBezTo>
                      <a:pt x="11" y="14"/>
                      <a:pt x="12" y="14"/>
                      <a:pt x="13" y="13"/>
                    </a:cubicBezTo>
                    <a:cubicBezTo>
                      <a:pt x="13" y="1"/>
                      <a:pt x="13" y="1"/>
                      <a:pt x="13" y="1"/>
                    </a:cubicBezTo>
                    <a:cubicBezTo>
                      <a:pt x="13" y="0"/>
                      <a:pt x="13" y="0"/>
                      <a:pt x="13" y="0"/>
                    </a:cubicBezTo>
                    <a:cubicBezTo>
                      <a:pt x="13" y="0"/>
                      <a:pt x="13" y="0"/>
                      <a:pt x="13" y="0"/>
                    </a:cubicBezTo>
                    <a:cubicBezTo>
                      <a:pt x="13" y="0"/>
                      <a:pt x="14" y="0"/>
                      <a:pt x="14" y="0"/>
                    </a:cubicBezTo>
                    <a:cubicBezTo>
                      <a:pt x="14" y="0"/>
                      <a:pt x="15" y="0"/>
                      <a:pt x="15" y="0"/>
                    </a:cubicBezTo>
                    <a:cubicBezTo>
                      <a:pt x="16" y="0"/>
                      <a:pt x="16" y="0"/>
                      <a:pt x="17" y="0"/>
                    </a:cubicBezTo>
                    <a:cubicBezTo>
                      <a:pt x="17" y="0"/>
                      <a:pt x="17" y="0"/>
                      <a:pt x="17" y="0"/>
                    </a:cubicBezTo>
                    <a:cubicBezTo>
                      <a:pt x="18" y="0"/>
                      <a:pt x="18" y="0"/>
                      <a:pt x="18" y="0"/>
                    </a:cubicBezTo>
                    <a:cubicBezTo>
                      <a:pt x="18" y="0"/>
                      <a:pt x="18" y="0"/>
                      <a:pt x="18" y="1"/>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58" name="Freeform 9071">
                <a:extLst>
                  <a:ext uri="{FF2B5EF4-FFF2-40B4-BE49-F238E27FC236}">
                    <a16:creationId xmlns:a16="http://schemas.microsoft.com/office/drawing/2014/main" id="{2CEF2D88-9F95-4912-8BCB-F93772EF97CC}"/>
                  </a:ext>
                </a:extLst>
              </p:cNvPr>
              <p:cNvSpPr>
                <a:spLocks/>
              </p:cNvSpPr>
              <p:nvPr/>
            </p:nvSpPr>
            <p:spPr bwMode="auto">
              <a:xfrm>
                <a:off x="-584200" y="5148380"/>
                <a:ext cx="31750" cy="55563"/>
              </a:xfrm>
              <a:custGeom>
                <a:avLst/>
                <a:gdLst>
                  <a:gd name="T0" fmla="*/ 12 w 12"/>
                  <a:gd name="T1" fmla="*/ 3 h 21"/>
                  <a:gd name="T2" fmla="*/ 12 w 12"/>
                  <a:gd name="T3" fmla="*/ 4 h 21"/>
                  <a:gd name="T4" fmla="*/ 12 w 12"/>
                  <a:gd name="T5" fmla="*/ 5 h 21"/>
                  <a:gd name="T6" fmla="*/ 11 w 12"/>
                  <a:gd name="T7" fmla="*/ 6 h 21"/>
                  <a:gd name="T8" fmla="*/ 11 w 12"/>
                  <a:gd name="T9" fmla="*/ 6 h 21"/>
                  <a:gd name="T10" fmla="*/ 11 w 12"/>
                  <a:gd name="T11" fmla="*/ 6 h 21"/>
                  <a:gd name="T12" fmla="*/ 10 w 12"/>
                  <a:gd name="T13" fmla="*/ 5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5 w 12"/>
                  <a:gd name="T31" fmla="*/ 20 h 21"/>
                  <a:gd name="T32" fmla="*/ 4 w 12"/>
                  <a:gd name="T33" fmla="*/ 21 h 21"/>
                  <a:gd name="T34" fmla="*/ 3 w 12"/>
                  <a:gd name="T35" fmla="*/ 21 h 21"/>
                  <a:gd name="T36" fmla="*/ 1 w 12"/>
                  <a:gd name="T37" fmla="*/ 21 h 21"/>
                  <a:gd name="T38" fmla="*/ 1 w 12"/>
                  <a:gd name="T39" fmla="*/ 20 h 21"/>
                  <a:gd name="T40" fmla="*/ 0 w 12"/>
                  <a:gd name="T41" fmla="*/ 20 h 21"/>
                  <a:gd name="T42" fmla="*/ 0 w 12"/>
                  <a:gd name="T43" fmla="*/ 20 h 21"/>
                  <a:gd name="T44" fmla="*/ 0 w 12"/>
                  <a:gd name="T45" fmla="*/ 2 h 21"/>
                  <a:gd name="T46" fmla="*/ 0 w 12"/>
                  <a:gd name="T47" fmla="*/ 1 h 21"/>
                  <a:gd name="T48" fmla="*/ 1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2 h 21"/>
                  <a:gd name="T62" fmla="*/ 4 w 12"/>
                  <a:gd name="T63" fmla="*/ 4 h 21"/>
                  <a:gd name="T64" fmla="*/ 6 w 12"/>
                  <a:gd name="T65" fmla="*/ 2 h 21"/>
                  <a:gd name="T66" fmla="*/ 7 w 12"/>
                  <a:gd name="T67" fmla="*/ 1 h 21"/>
                  <a:gd name="T68" fmla="*/ 8 w 12"/>
                  <a:gd name="T69" fmla="*/ 1 h 21"/>
                  <a:gd name="T70" fmla="*/ 9 w 12"/>
                  <a:gd name="T71" fmla="*/ 0 h 21"/>
                  <a:gd name="T72" fmla="*/ 10 w 12"/>
                  <a:gd name="T73" fmla="*/ 0 h 21"/>
                  <a:gd name="T74" fmla="*/ 11 w 12"/>
                  <a:gd name="T75" fmla="*/ 1 h 21"/>
                  <a:gd name="T76" fmla="*/ 11 w 12"/>
                  <a:gd name="T77" fmla="*/ 1 h 21"/>
                  <a:gd name="T78" fmla="*/ 11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2" y="5"/>
                      <a:pt x="11" y="6"/>
                      <a:pt x="11" y="6"/>
                    </a:cubicBezTo>
                    <a:cubicBezTo>
                      <a:pt x="11" y="6"/>
                      <a:pt x="11" y="6"/>
                      <a:pt x="11" y="6"/>
                    </a:cubicBezTo>
                    <a:cubicBezTo>
                      <a:pt x="11" y="6"/>
                      <a:pt x="11" y="6"/>
                      <a:pt x="11" y="6"/>
                    </a:cubicBezTo>
                    <a:cubicBezTo>
                      <a:pt x="11" y="6"/>
                      <a:pt x="10" y="6"/>
                      <a:pt x="10" y="5"/>
                    </a:cubicBezTo>
                    <a:cubicBezTo>
                      <a:pt x="10" y="5"/>
                      <a:pt x="10" y="5"/>
                      <a:pt x="10" y="5"/>
                    </a:cubicBezTo>
                    <a:cubicBezTo>
                      <a:pt x="9" y="5"/>
                      <a:pt x="9" y="5"/>
                      <a:pt x="9" y="5"/>
                    </a:cubicBezTo>
                    <a:cubicBezTo>
                      <a:pt x="9" y="5"/>
                      <a:pt x="8" y="5"/>
                      <a:pt x="8" y="5"/>
                    </a:cubicBezTo>
                    <a:cubicBezTo>
                      <a:pt x="8" y="6"/>
                      <a:pt x="8" y="6"/>
                      <a:pt x="7" y="6"/>
                    </a:cubicBezTo>
                    <a:cubicBezTo>
                      <a:pt x="7" y="6"/>
                      <a:pt x="7" y="7"/>
                      <a:pt x="6" y="7"/>
                    </a:cubicBezTo>
                    <a:cubicBezTo>
                      <a:pt x="6" y="7"/>
                      <a:pt x="6" y="8"/>
                      <a:pt x="5" y="8"/>
                    </a:cubicBezTo>
                    <a:cubicBezTo>
                      <a:pt x="5" y="20"/>
                      <a:pt x="5" y="20"/>
                      <a:pt x="5" y="20"/>
                    </a:cubicBezTo>
                    <a:cubicBezTo>
                      <a:pt x="5" y="20"/>
                      <a:pt x="5" y="20"/>
                      <a:pt x="5" y="20"/>
                    </a:cubicBezTo>
                    <a:cubicBezTo>
                      <a:pt x="5" y="20"/>
                      <a:pt x="5" y="20"/>
                      <a:pt x="5" y="20"/>
                    </a:cubicBezTo>
                    <a:cubicBezTo>
                      <a:pt x="4" y="20"/>
                      <a:pt x="4" y="21"/>
                      <a:pt x="4" y="21"/>
                    </a:cubicBezTo>
                    <a:cubicBezTo>
                      <a:pt x="4" y="21"/>
                      <a:pt x="3" y="21"/>
                      <a:pt x="3" y="21"/>
                    </a:cubicBezTo>
                    <a:cubicBezTo>
                      <a:pt x="2" y="21"/>
                      <a:pt x="2" y="21"/>
                      <a:pt x="1" y="21"/>
                    </a:cubicBezTo>
                    <a:cubicBezTo>
                      <a:pt x="1" y="21"/>
                      <a:pt x="1" y="20"/>
                      <a:pt x="1" y="20"/>
                    </a:cubicBezTo>
                    <a:cubicBezTo>
                      <a:pt x="0" y="20"/>
                      <a:pt x="0" y="20"/>
                      <a:pt x="0" y="20"/>
                    </a:cubicBezTo>
                    <a:cubicBezTo>
                      <a:pt x="0" y="20"/>
                      <a:pt x="0" y="20"/>
                      <a:pt x="0" y="20"/>
                    </a:cubicBezTo>
                    <a:cubicBezTo>
                      <a:pt x="0" y="2"/>
                      <a:pt x="0" y="2"/>
                      <a:pt x="0" y="2"/>
                    </a:cubicBezTo>
                    <a:cubicBezTo>
                      <a:pt x="0" y="1"/>
                      <a:pt x="0" y="1"/>
                      <a:pt x="0" y="1"/>
                    </a:cubicBezTo>
                    <a:cubicBezTo>
                      <a:pt x="0" y="1"/>
                      <a:pt x="0" y="1"/>
                      <a:pt x="1"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2"/>
                    </a:cubicBezTo>
                    <a:cubicBezTo>
                      <a:pt x="4" y="4"/>
                      <a:pt x="4" y="4"/>
                      <a:pt x="4" y="4"/>
                    </a:cubicBezTo>
                    <a:cubicBezTo>
                      <a:pt x="5" y="3"/>
                      <a:pt x="5" y="3"/>
                      <a:pt x="6" y="2"/>
                    </a:cubicBezTo>
                    <a:cubicBezTo>
                      <a:pt x="6" y="2"/>
                      <a:pt x="7" y="1"/>
                      <a:pt x="7" y="1"/>
                    </a:cubicBezTo>
                    <a:cubicBezTo>
                      <a:pt x="7" y="1"/>
                      <a:pt x="8" y="1"/>
                      <a:pt x="8" y="1"/>
                    </a:cubicBezTo>
                    <a:cubicBezTo>
                      <a:pt x="9" y="0"/>
                      <a:pt x="9" y="0"/>
                      <a:pt x="9" y="0"/>
                    </a:cubicBezTo>
                    <a:cubicBezTo>
                      <a:pt x="9" y="0"/>
                      <a:pt x="10" y="0"/>
                      <a:pt x="10" y="0"/>
                    </a:cubicBezTo>
                    <a:cubicBezTo>
                      <a:pt x="10" y="0"/>
                      <a:pt x="10" y="0"/>
                      <a:pt x="11" y="1"/>
                    </a:cubicBezTo>
                    <a:cubicBezTo>
                      <a:pt x="11" y="1"/>
                      <a:pt x="11" y="1"/>
                      <a:pt x="11" y="1"/>
                    </a:cubicBezTo>
                    <a:cubicBezTo>
                      <a:pt x="11" y="1"/>
                      <a:pt x="11" y="1"/>
                      <a:pt x="11" y="1"/>
                    </a:cubicBezTo>
                    <a:cubicBezTo>
                      <a:pt x="12" y="1"/>
                      <a:pt x="12" y="1"/>
                      <a:pt x="12" y="1"/>
                    </a:cubicBezTo>
                    <a:cubicBezTo>
                      <a:pt x="12" y="1"/>
                      <a:pt x="12" y="1"/>
                      <a:pt x="12" y="1"/>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2" name="Group 9601">
              <a:extLst>
                <a:ext uri="{FF2B5EF4-FFF2-40B4-BE49-F238E27FC236}">
                  <a16:creationId xmlns:a16="http://schemas.microsoft.com/office/drawing/2014/main" id="{049147D7-A5C0-497B-B541-902E643F81C7}"/>
                </a:ext>
              </a:extLst>
            </p:cNvPr>
            <p:cNvGrpSpPr/>
            <p:nvPr/>
          </p:nvGrpSpPr>
          <p:grpSpPr>
            <a:xfrm>
              <a:off x="3143352" y="5467160"/>
              <a:ext cx="161849" cy="66147"/>
              <a:chOff x="-419100" y="5119805"/>
              <a:chExt cx="182563" cy="74613"/>
            </a:xfrm>
          </p:grpSpPr>
          <p:sp>
            <p:nvSpPr>
              <p:cNvPr id="8459" name="Freeform 9072">
                <a:extLst>
                  <a:ext uri="{FF2B5EF4-FFF2-40B4-BE49-F238E27FC236}">
                    <a16:creationId xmlns:a16="http://schemas.microsoft.com/office/drawing/2014/main" id="{3B7257A7-F963-403A-BAAC-A2B57C403390}"/>
                  </a:ext>
                </a:extLst>
              </p:cNvPr>
              <p:cNvSpPr>
                <a:spLocks/>
              </p:cNvSpPr>
              <p:nvPr/>
            </p:nvSpPr>
            <p:spPr bwMode="auto">
              <a:xfrm>
                <a:off x="-401637" y="5134092"/>
                <a:ext cx="17463" cy="20638"/>
              </a:xfrm>
              <a:custGeom>
                <a:avLst/>
                <a:gdLst>
                  <a:gd name="T0" fmla="*/ 7 w 7"/>
                  <a:gd name="T1" fmla="*/ 4 h 8"/>
                  <a:gd name="T2" fmla="*/ 7 w 7"/>
                  <a:gd name="T3" fmla="*/ 1 h 8"/>
                  <a:gd name="T4" fmla="*/ 5 w 7"/>
                  <a:gd name="T5" fmla="*/ 0 h 8"/>
                  <a:gd name="T6" fmla="*/ 4 w 7"/>
                  <a:gd name="T7" fmla="*/ 0 h 8"/>
                  <a:gd name="T8" fmla="*/ 2 w 7"/>
                  <a:gd name="T9" fmla="*/ 0 h 8"/>
                  <a:gd name="T10" fmla="*/ 0 w 7"/>
                  <a:gd name="T11" fmla="*/ 0 h 8"/>
                  <a:gd name="T12" fmla="*/ 0 w 7"/>
                  <a:gd name="T13" fmla="*/ 8 h 8"/>
                  <a:gd name="T14" fmla="*/ 2 w 7"/>
                  <a:gd name="T15" fmla="*/ 8 h 8"/>
                  <a:gd name="T16" fmla="*/ 4 w 7"/>
                  <a:gd name="T17" fmla="*/ 7 h 8"/>
                  <a:gd name="T18" fmla="*/ 6 w 7"/>
                  <a:gd name="T19" fmla="*/ 6 h 8"/>
                  <a:gd name="T20" fmla="*/ 7 w 7"/>
                  <a:gd name="T21" fmla="*/ 5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2"/>
                      <a:pt x="7" y="1"/>
                    </a:cubicBezTo>
                    <a:cubicBezTo>
                      <a:pt x="6" y="1"/>
                      <a:pt x="5" y="0"/>
                      <a:pt x="5" y="0"/>
                    </a:cubicBezTo>
                    <a:cubicBezTo>
                      <a:pt x="4" y="0"/>
                      <a:pt x="4" y="0"/>
                      <a:pt x="4" y="0"/>
                    </a:cubicBezTo>
                    <a:cubicBezTo>
                      <a:pt x="3" y="0"/>
                      <a:pt x="3" y="0"/>
                      <a:pt x="2" y="0"/>
                    </a:cubicBezTo>
                    <a:cubicBezTo>
                      <a:pt x="0" y="0"/>
                      <a:pt x="0" y="0"/>
                      <a:pt x="0" y="0"/>
                    </a:cubicBezTo>
                    <a:cubicBezTo>
                      <a:pt x="0" y="8"/>
                      <a:pt x="0" y="8"/>
                      <a:pt x="0" y="8"/>
                    </a:cubicBezTo>
                    <a:cubicBezTo>
                      <a:pt x="2" y="8"/>
                      <a:pt x="2" y="8"/>
                      <a:pt x="2" y="8"/>
                    </a:cubicBezTo>
                    <a:cubicBezTo>
                      <a:pt x="3" y="8"/>
                      <a:pt x="4" y="7"/>
                      <a:pt x="4" y="7"/>
                    </a:cubicBezTo>
                    <a:cubicBezTo>
                      <a:pt x="5" y="7"/>
                      <a:pt x="6" y="7"/>
                      <a:pt x="6" y="6"/>
                    </a:cubicBezTo>
                    <a:cubicBezTo>
                      <a:pt x="6" y="6"/>
                      <a:pt x="7"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0" name="Freeform 9073">
                <a:extLst>
                  <a:ext uri="{FF2B5EF4-FFF2-40B4-BE49-F238E27FC236}">
                    <a16:creationId xmlns:a16="http://schemas.microsoft.com/office/drawing/2014/main" id="{7A6FA7C7-72AF-449F-9450-3C3C594390B9}"/>
                  </a:ext>
                </a:extLst>
              </p:cNvPr>
              <p:cNvSpPr>
                <a:spLocks/>
              </p:cNvSpPr>
              <p:nvPr/>
            </p:nvSpPr>
            <p:spPr bwMode="auto">
              <a:xfrm>
                <a:off x="-419100" y="5122980"/>
                <a:ext cx="53975" cy="71438"/>
              </a:xfrm>
              <a:custGeom>
                <a:avLst/>
                <a:gdLst>
                  <a:gd name="T0" fmla="*/ 20 w 20"/>
                  <a:gd name="T1" fmla="*/ 26 h 27"/>
                  <a:gd name="T2" fmla="*/ 20 w 20"/>
                  <a:gd name="T3" fmla="*/ 26 h 27"/>
                  <a:gd name="T4" fmla="*/ 20 w 20"/>
                  <a:gd name="T5" fmla="*/ 27 h 27"/>
                  <a:gd name="T6" fmla="*/ 19 w 20"/>
                  <a:gd name="T7" fmla="*/ 27 h 27"/>
                  <a:gd name="T8" fmla="*/ 17 w 20"/>
                  <a:gd name="T9" fmla="*/ 27 h 27"/>
                  <a:gd name="T10" fmla="*/ 16 w 20"/>
                  <a:gd name="T11" fmla="*/ 27 h 27"/>
                  <a:gd name="T12" fmla="*/ 15 w 20"/>
                  <a:gd name="T13" fmla="*/ 27 h 27"/>
                  <a:gd name="T14" fmla="*/ 14 w 20"/>
                  <a:gd name="T15" fmla="*/ 26 h 27"/>
                  <a:gd name="T16" fmla="*/ 14 w 20"/>
                  <a:gd name="T17" fmla="*/ 26 h 27"/>
                  <a:gd name="T18" fmla="*/ 12 w 20"/>
                  <a:gd name="T19" fmla="*/ 20 h 27"/>
                  <a:gd name="T20" fmla="*/ 11 w 20"/>
                  <a:gd name="T21" fmla="*/ 18 h 27"/>
                  <a:gd name="T22" fmla="*/ 10 w 20"/>
                  <a:gd name="T23" fmla="*/ 17 h 27"/>
                  <a:gd name="T24" fmla="*/ 9 w 20"/>
                  <a:gd name="T25" fmla="*/ 16 h 27"/>
                  <a:gd name="T26" fmla="*/ 7 w 20"/>
                  <a:gd name="T27" fmla="*/ 15 h 27"/>
                  <a:gd name="T28" fmla="*/ 6 w 20"/>
                  <a:gd name="T29" fmla="*/ 15 h 27"/>
                  <a:gd name="T30" fmla="*/ 6 w 20"/>
                  <a:gd name="T31" fmla="*/ 26 h 27"/>
                  <a:gd name="T32" fmla="*/ 6 w 20"/>
                  <a:gd name="T33" fmla="*/ 26 h 27"/>
                  <a:gd name="T34" fmla="*/ 5 w 20"/>
                  <a:gd name="T35" fmla="*/ 27 h 27"/>
                  <a:gd name="T36" fmla="*/ 4 w 20"/>
                  <a:gd name="T37" fmla="*/ 27 h 27"/>
                  <a:gd name="T38" fmla="*/ 3 w 20"/>
                  <a:gd name="T39" fmla="*/ 27 h 27"/>
                  <a:gd name="T40" fmla="*/ 2 w 20"/>
                  <a:gd name="T41" fmla="*/ 27 h 27"/>
                  <a:gd name="T42" fmla="*/ 1 w 20"/>
                  <a:gd name="T43" fmla="*/ 27 h 27"/>
                  <a:gd name="T44" fmla="*/ 0 w 20"/>
                  <a:gd name="T45" fmla="*/ 26 h 27"/>
                  <a:gd name="T46" fmla="*/ 0 w 20"/>
                  <a:gd name="T47" fmla="*/ 26 h 27"/>
                  <a:gd name="T48" fmla="*/ 0 w 20"/>
                  <a:gd name="T49" fmla="*/ 2 h 27"/>
                  <a:gd name="T50" fmla="*/ 1 w 20"/>
                  <a:gd name="T51" fmla="*/ 0 h 27"/>
                  <a:gd name="T52" fmla="*/ 2 w 20"/>
                  <a:gd name="T53" fmla="*/ 0 h 27"/>
                  <a:gd name="T54" fmla="*/ 9 w 20"/>
                  <a:gd name="T55" fmla="*/ 0 h 27"/>
                  <a:gd name="T56" fmla="*/ 11 w 20"/>
                  <a:gd name="T57" fmla="*/ 0 h 27"/>
                  <a:gd name="T58" fmla="*/ 12 w 20"/>
                  <a:gd name="T59" fmla="*/ 0 h 27"/>
                  <a:gd name="T60" fmla="*/ 15 w 20"/>
                  <a:gd name="T61" fmla="*/ 1 h 27"/>
                  <a:gd name="T62" fmla="*/ 17 w 20"/>
                  <a:gd name="T63" fmla="*/ 2 h 27"/>
                  <a:gd name="T64" fmla="*/ 18 w 20"/>
                  <a:gd name="T65" fmla="*/ 4 h 27"/>
                  <a:gd name="T66" fmla="*/ 19 w 20"/>
                  <a:gd name="T67" fmla="*/ 7 h 27"/>
                  <a:gd name="T68" fmla="*/ 18 w 20"/>
                  <a:gd name="T69" fmla="*/ 10 h 27"/>
                  <a:gd name="T70" fmla="*/ 17 w 20"/>
                  <a:gd name="T71" fmla="*/ 12 h 27"/>
                  <a:gd name="T72" fmla="*/ 16 w 20"/>
                  <a:gd name="T73" fmla="*/ 13 h 27"/>
                  <a:gd name="T74" fmla="*/ 14 w 20"/>
                  <a:gd name="T75" fmla="*/ 14 h 27"/>
                  <a:gd name="T76" fmla="*/ 15 w 20"/>
                  <a:gd name="T77" fmla="*/ 15 h 27"/>
                  <a:gd name="T78" fmla="*/ 16 w 20"/>
                  <a:gd name="T79" fmla="*/ 16 h 27"/>
                  <a:gd name="T80" fmla="*/ 17 w 20"/>
                  <a:gd name="T81" fmla="*/ 17 h 27"/>
                  <a:gd name="T82" fmla="*/ 17 w 20"/>
                  <a:gd name="T83" fmla="*/ 19 h 27"/>
                  <a:gd name="T84" fmla="*/ 20 w 20"/>
                  <a:gd name="T85" fmla="*/ 24 h 27"/>
                  <a:gd name="T86" fmla="*/ 20 w 20"/>
                  <a:gd name="T87" fmla="*/ 26 h 27"/>
                  <a:gd name="T88" fmla="*/ 20 w 20"/>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7">
                    <a:moveTo>
                      <a:pt x="20" y="26"/>
                    </a:moveTo>
                    <a:cubicBezTo>
                      <a:pt x="20" y="26"/>
                      <a:pt x="20" y="26"/>
                      <a:pt x="20" y="26"/>
                    </a:cubicBezTo>
                    <a:cubicBezTo>
                      <a:pt x="20" y="27"/>
                      <a:pt x="20" y="27"/>
                      <a:pt x="20" y="27"/>
                    </a:cubicBezTo>
                    <a:cubicBezTo>
                      <a:pt x="19" y="27"/>
                      <a:pt x="19" y="27"/>
                      <a:pt x="19" y="27"/>
                    </a:cubicBezTo>
                    <a:cubicBezTo>
                      <a:pt x="18" y="27"/>
                      <a:pt x="18" y="27"/>
                      <a:pt x="17" y="27"/>
                    </a:cubicBezTo>
                    <a:cubicBezTo>
                      <a:pt x="16" y="27"/>
                      <a:pt x="16" y="27"/>
                      <a:pt x="16" y="27"/>
                    </a:cubicBezTo>
                    <a:cubicBezTo>
                      <a:pt x="15" y="27"/>
                      <a:pt x="15" y="27"/>
                      <a:pt x="15" y="27"/>
                    </a:cubicBezTo>
                    <a:cubicBezTo>
                      <a:pt x="15" y="27"/>
                      <a:pt x="15" y="27"/>
                      <a:pt x="14" y="26"/>
                    </a:cubicBezTo>
                    <a:cubicBezTo>
                      <a:pt x="14" y="26"/>
                      <a:pt x="14" y="26"/>
                      <a:pt x="14" y="26"/>
                    </a:cubicBezTo>
                    <a:cubicBezTo>
                      <a:pt x="12" y="20"/>
                      <a:pt x="12" y="20"/>
                      <a:pt x="12" y="20"/>
                    </a:cubicBezTo>
                    <a:cubicBezTo>
                      <a:pt x="12" y="19"/>
                      <a:pt x="11" y="18"/>
                      <a:pt x="11" y="18"/>
                    </a:cubicBezTo>
                    <a:cubicBezTo>
                      <a:pt x="11" y="17"/>
                      <a:pt x="10" y="17"/>
                      <a:pt x="10" y="17"/>
                    </a:cubicBezTo>
                    <a:cubicBezTo>
                      <a:pt x="10" y="16"/>
                      <a:pt x="9" y="16"/>
                      <a:pt x="9" y="16"/>
                    </a:cubicBezTo>
                    <a:cubicBezTo>
                      <a:pt x="8" y="16"/>
                      <a:pt x="8" y="15"/>
                      <a:pt x="7" y="15"/>
                    </a:cubicBezTo>
                    <a:cubicBezTo>
                      <a:pt x="6" y="15"/>
                      <a:pt x="6" y="15"/>
                      <a:pt x="6" y="15"/>
                    </a:cubicBezTo>
                    <a:cubicBezTo>
                      <a:pt x="6" y="26"/>
                      <a:pt x="6" y="26"/>
                      <a:pt x="6" y="26"/>
                    </a:cubicBezTo>
                    <a:cubicBezTo>
                      <a:pt x="6" y="26"/>
                      <a:pt x="6" y="26"/>
                      <a:pt x="6" y="26"/>
                    </a:cubicBezTo>
                    <a:cubicBezTo>
                      <a:pt x="5" y="27"/>
                      <a:pt x="5" y="27"/>
                      <a:pt x="5" y="27"/>
                    </a:cubicBezTo>
                    <a:cubicBezTo>
                      <a:pt x="5" y="27"/>
                      <a:pt x="5" y="27"/>
                      <a:pt x="4" y="27"/>
                    </a:cubicBezTo>
                    <a:cubicBezTo>
                      <a:pt x="4" y="27"/>
                      <a:pt x="4" y="27"/>
                      <a:pt x="3" y="27"/>
                    </a:cubicBezTo>
                    <a:cubicBezTo>
                      <a:pt x="2" y="27"/>
                      <a:pt x="2" y="27"/>
                      <a:pt x="2" y="27"/>
                    </a:cubicBezTo>
                    <a:cubicBezTo>
                      <a:pt x="1" y="27"/>
                      <a:pt x="1" y="27"/>
                      <a:pt x="1" y="27"/>
                    </a:cubicBezTo>
                    <a:cubicBezTo>
                      <a:pt x="1" y="27"/>
                      <a:pt x="0" y="27"/>
                      <a:pt x="0" y="26"/>
                    </a:cubicBezTo>
                    <a:cubicBezTo>
                      <a:pt x="0" y="26"/>
                      <a:pt x="0" y="26"/>
                      <a:pt x="0" y="26"/>
                    </a:cubicBezTo>
                    <a:cubicBezTo>
                      <a:pt x="0" y="2"/>
                      <a:pt x="0" y="2"/>
                      <a:pt x="0" y="2"/>
                    </a:cubicBezTo>
                    <a:cubicBezTo>
                      <a:pt x="0" y="1"/>
                      <a:pt x="0" y="1"/>
                      <a:pt x="1" y="0"/>
                    </a:cubicBezTo>
                    <a:cubicBezTo>
                      <a:pt x="1" y="0"/>
                      <a:pt x="1" y="0"/>
                      <a:pt x="2" y="0"/>
                    </a:cubicBezTo>
                    <a:cubicBezTo>
                      <a:pt x="9" y="0"/>
                      <a:pt x="9" y="0"/>
                      <a:pt x="9" y="0"/>
                    </a:cubicBezTo>
                    <a:cubicBezTo>
                      <a:pt x="10" y="0"/>
                      <a:pt x="10" y="0"/>
                      <a:pt x="11" y="0"/>
                    </a:cubicBezTo>
                    <a:cubicBezTo>
                      <a:pt x="11" y="0"/>
                      <a:pt x="11" y="0"/>
                      <a:pt x="12" y="0"/>
                    </a:cubicBezTo>
                    <a:cubicBezTo>
                      <a:pt x="13" y="0"/>
                      <a:pt x="14" y="1"/>
                      <a:pt x="15" y="1"/>
                    </a:cubicBezTo>
                    <a:cubicBezTo>
                      <a:pt x="16" y="1"/>
                      <a:pt x="16" y="2"/>
                      <a:pt x="17" y="2"/>
                    </a:cubicBezTo>
                    <a:cubicBezTo>
                      <a:pt x="17" y="3"/>
                      <a:pt x="18" y="4"/>
                      <a:pt x="18" y="4"/>
                    </a:cubicBezTo>
                    <a:cubicBezTo>
                      <a:pt x="19" y="5"/>
                      <a:pt x="19" y="6"/>
                      <a:pt x="19" y="7"/>
                    </a:cubicBezTo>
                    <a:cubicBezTo>
                      <a:pt x="19" y="8"/>
                      <a:pt x="19" y="9"/>
                      <a:pt x="18" y="10"/>
                    </a:cubicBezTo>
                    <a:cubicBezTo>
                      <a:pt x="18" y="10"/>
                      <a:pt x="18" y="11"/>
                      <a:pt x="17" y="12"/>
                    </a:cubicBezTo>
                    <a:cubicBezTo>
                      <a:pt x="17" y="12"/>
                      <a:pt x="16" y="13"/>
                      <a:pt x="16" y="13"/>
                    </a:cubicBezTo>
                    <a:cubicBezTo>
                      <a:pt x="15" y="13"/>
                      <a:pt x="14" y="14"/>
                      <a:pt x="14" y="14"/>
                    </a:cubicBezTo>
                    <a:cubicBezTo>
                      <a:pt x="14" y="14"/>
                      <a:pt x="14" y="14"/>
                      <a:pt x="15" y="15"/>
                    </a:cubicBezTo>
                    <a:cubicBezTo>
                      <a:pt x="15" y="15"/>
                      <a:pt x="15" y="15"/>
                      <a:pt x="16" y="16"/>
                    </a:cubicBezTo>
                    <a:cubicBezTo>
                      <a:pt x="16" y="16"/>
                      <a:pt x="16" y="17"/>
                      <a:pt x="17" y="17"/>
                    </a:cubicBezTo>
                    <a:cubicBezTo>
                      <a:pt x="17" y="18"/>
                      <a:pt x="17" y="18"/>
                      <a:pt x="17" y="19"/>
                    </a:cubicBezTo>
                    <a:cubicBezTo>
                      <a:pt x="20" y="24"/>
                      <a:pt x="20" y="24"/>
                      <a:pt x="20" y="24"/>
                    </a:cubicBezTo>
                    <a:cubicBezTo>
                      <a:pt x="20" y="25"/>
                      <a:pt x="20" y="25"/>
                      <a:pt x="20" y="26"/>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1" name="Freeform 9074">
                <a:extLst>
                  <a:ext uri="{FF2B5EF4-FFF2-40B4-BE49-F238E27FC236}">
                    <a16:creationId xmlns:a16="http://schemas.microsoft.com/office/drawing/2014/main" id="{26174BFE-4E87-46C3-9CB7-E0D27C461FFF}"/>
                  </a:ext>
                </a:extLst>
              </p:cNvPr>
              <p:cNvSpPr>
                <a:spLocks/>
              </p:cNvSpPr>
              <p:nvPr/>
            </p:nvSpPr>
            <p:spPr bwMode="auto">
              <a:xfrm>
                <a:off x="-357187" y="5122980"/>
                <a:ext cx="15875" cy="15875"/>
              </a:xfrm>
              <a:custGeom>
                <a:avLst/>
                <a:gdLst>
                  <a:gd name="T0" fmla="*/ 6 w 6"/>
                  <a:gd name="T1" fmla="*/ 3 h 6"/>
                  <a:gd name="T2" fmla="*/ 6 w 6"/>
                  <a:gd name="T3" fmla="*/ 5 h 6"/>
                  <a:gd name="T4" fmla="*/ 3 w 6"/>
                  <a:gd name="T5" fmla="*/ 6 h 6"/>
                  <a:gd name="T6" fmla="*/ 1 w 6"/>
                  <a:gd name="T7" fmla="*/ 5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5"/>
                    </a:cubicBezTo>
                    <a:cubicBezTo>
                      <a:pt x="5" y="6"/>
                      <a:pt x="4" y="6"/>
                      <a:pt x="3" y="6"/>
                    </a:cubicBezTo>
                    <a:cubicBezTo>
                      <a:pt x="2" y="6"/>
                      <a:pt x="1" y="6"/>
                      <a:pt x="1" y="5"/>
                    </a:cubicBezTo>
                    <a:cubicBezTo>
                      <a:pt x="0" y="5"/>
                      <a:pt x="0" y="4"/>
                      <a:pt x="0" y="3"/>
                    </a:cubicBezTo>
                    <a:cubicBezTo>
                      <a:pt x="0" y="2"/>
                      <a:pt x="0" y="1"/>
                      <a:pt x="1" y="1"/>
                    </a:cubicBezTo>
                    <a:cubicBezTo>
                      <a:pt x="1" y="0"/>
                      <a:pt x="2" y="0"/>
                      <a:pt x="3" y="0"/>
                    </a:cubicBezTo>
                    <a:cubicBezTo>
                      <a:pt x="4" y="0"/>
                      <a:pt x="5" y="0"/>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2" name="Freeform 9075">
                <a:extLst>
                  <a:ext uri="{FF2B5EF4-FFF2-40B4-BE49-F238E27FC236}">
                    <a16:creationId xmlns:a16="http://schemas.microsoft.com/office/drawing/2014/main" id="{42333454-EB33-4AB2-A5A0-0FA4B4D3B41C}"/>
                  </a:ext>
                </a:extLst>
              </p:cNvPr>
              <p:cNvSpPr>
                <a:spLocks/>
              </p:cNvSpPr>
              <p:nvPr/>
            </p:nvSpPr>
            <p:spPr bwMode="auto">
              <a:xfrm>
                <a:off x="-354012" y="5143617"/>
                <a:ext cx="12700" cy="50800"/>
              </a:xfrm>
              <a:custGeom>
                <a:avLst/>
                <a:gdLst>
                  <a:gd name="T0" fmla="*/ 5 w 5"/>
                  <a:gd name="T1" fmla="*/ 18 h 19"/>
                  <a:gd name="T2" fmla="*/ 5 w 5"/>
                  <a:gd name="T3" fmla="*/ 18 h 19"/>
                  <a:gd name="T4" fmla="*/ 4 w 5"/>
                  <a:gd name="T5" fmla="*/ 19 h 19"/>
                  <a:gd name="T6" fmla="*/ 3 w 5"/>
                  <a:gd name="T7" fmla="*/ 19 h 19"/>
                  <a:gd name="T8" fmla="*/ 2 w 5"/>
                  <a:gd name="T9" fmla="*/ 19 h 19"/>
                  <a:gd name="T10" fmla="*/ 1 w 5"/>
                  <a:gd name="T11" fmla="*/ 19 h 19"/>
                  <a:gd name="T12" fmla="*/ 0 w 5"/>
                  <a:gd name="T13" fmla="*/ 19 h 19"/>
                  <a:gd name="T14" fmla="*/ 0 w 5"/>
                  <a:gd name="T15" fmla="*/ 18 h 19"/>
                  <a:gd name="T16" fmla="*/ 0 w 5"/>
                  <a:gd name="T17" fmla="*/ 18 h 19"/>
                  <a:gd name="T18" fmla="*/ 0 w 5"/>
                  <a:gd name="T19" fmla="*/ 1 h 19"/>
                  <a:gd name="T20" fmla="*/ 0 w 5"/>
                  <a:gd name="T21" fmla="*/ 0 h 19"/>
                  <a:gd name="T22" fmla="*/ 0 w 5"/>
                  <a:gd name="T23" fmla="*/ 0 h 19"/>
                  <a:gd name="T24" fmla="*/ 1 w 5"/>
                  <a:gd name="T25" fmla="*/ 0 h 19"/>
                  <a:gd name="T26" fmla="*/ 2 w 5"/>
                  <a:gd name="T27" fmla="*/ 0 h 19"/>
                  <a:gd name="T28" fmla="*/ 3 w 5"/>
                  <a:gd name="T29" fmla="*/ 0 h 19"/>
                  <a:gd name="T30" fmla="*/ 4 w 5"/>
                  <a:gd name="T31" fmla="*/ 0 h 19"/>
                  <a:gd name="T32" fmla="*/ 5 w 5"/>
                  <a:gd name="T33" fmla="*/ 0 h 19"/>
                  <a:gd name="T34" fmla="*/ 5 w 5"/>
                  <a:gd name="T35" fmla="*/ 1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8"/>
                    </a:cubicBezTo>
                    <a:cubicBezTo>
                      <a:pt x="0" y="18"/>
                      <a:pt x="0" y="18"/>
                      <a:pt x="0" y="18"/>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0"/>
                      <a:pt x="5" y="0"/>
                      <a:pt x="5" y="1"/>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3" name="Freeform 9076">
                <a:extLst>
                  <a:ext uri="{FF2B5EF4-FFF2-40B4-BE49-F238E27FC236}">
                    <a16:creationId xmlns:a16="http://schemas.microsoft.com/office/drawing/2014/main" id="{5E5EF640-A7CE-424E-B95B-D570C59F5BDD}"/>
                  </a:ext>
                </a:extLst>
              </p:cNvPr>
              <p:cNvSpPr>
                <a:spLocks/>
              </p:cNvSpPr>
              <p:nvPr/>
            </p:nvSpPr>
            <p:spPr bwMode="auto">
              <a:xfrm>
                <a:off x="-330200" y="5143617"/>
                <a:ext cx="39688" cy="50800"/>
              </a:xfrm>
              <a:custGeom>
                <a:avLst/>
                <a:gdLst>
                  <a:gd name="T0" fmla="*/ 15 w 15"/>
                  <a:gd name="T1" fmla="*/ 15 h 19"/>
                  <a:gd name="T2" fmla="*/ 15 w 15"/>
                  <a:gd name="T3" fmla="*/ 16 h 19"/>
                  <a:gd name="T4" fmla="*/ 15 w 15"/>
                  <a:gd name="T5" fmla="*/ 17 h 19"/>
                  <a:gd name="T6" fmla="*/ 15 w 15"/>
                  <a:gd name="T7" fmla="*/ 17 h 19"/>
                  <a:gd name="T8" fmla="*/ 14 w 15"/>
                  <a:gd name="T9" fmla="*/ 17 h 19"/>
                  <a:gd name="T10" fmla="*/ 13 w 15"/>
                  <a:gd name="T11" fmla="*/ 18 h 19"/>
                  <a:gd name="T12" fmla="*/ 12 w 15"/>
                  <a:gd name="T13" fmla="*/ 18 h 19"/>
                  <a:gd name="T14" fmla="*/ 10 w 15"/>
                  <a:gd name="T15" fmla="*/ 19 h 19"/>
                  <a:gd name="T16" fmla="*/ 9 w 15"/>
                  <a:gd name="T17" fmla="*/ 19 h 19"/>
                  <a:gd name="T18" fmla="*/ 5 w 15"/>
                  <a:gd name="T19" fmla="*/ 18 h 19"/>
                  <a:gd name="T20" fmla="*/ 2 w 15"/>
                  <a:gd name="T21" fmla="*/ 17 h 19"/>
                  <a:gd name="T22" fmla="*/ 0 w 15"/>
                  <a:gd name="T23" fmla="*/ 14 h 19"/>
                  <a:gd name="T24" fmla="*/ 0 w 15"/>
                  <a:gd name="T25" fmla="*/ 10 h 19"/>
                  <a:gd name="T26" fmla="*/ 0 w 15"/>
                  <a:gd name="T27" fmla="*/ 5 h 19"/>
                  <a:gd name="T28" fmla="*/ 2 w 15"/>
                  <a:gd name="T29" fmla="*/ 2 h 19"/>
                  <a:gd name="T30" fmla="*/ 5 w 15"/>
                  <a:gd name="T31" fmla="*/ 0 h 19"/>
                  <a:gd name="T32" fmla="*/ 9 w 15"/>
                  <a:gd name="T33" fmla="*/ 0 h 19"/>
                  <a:gd name="T34" fmla="*/ 11 w 15"/>
                  <a:gd name="T35" fmla="*/ 0 h 19"/>
                  <a:gd name="T36" fmla="*/ 12 w 15"/>
                  <a:gd name="T37" fmla="*/ 0 h 19"/>
                  <a:gd name="T38" fmla="*/ 13 w 15"/>
                  <a:gd name="T39" fmla="*/ 1 h 19"/>
                  <a:gd name="T40" fmla="*/ 14 w 15"/>
                  <a:gd name="T41" fmla="*/ 1 h 19"/>
                  <a:gd name="T42" fmla="*/ 14 w 15"/>
                  <a:gd name="T43" fmla="*/ 2 h 19"/>
                  <a:gd name="T44" fmla="*/ 15 w 15"/>
                  <a:gd name="T45" fmla="*/ 2 h 19"/>
                  <a:gd name="T46" fmla="*/ 15 w 15"/>
                  <a:gd name="T47" fmla="*/ 3 h 19"/>
                  <a:gd name="T48" fmla="*/ 15 w 15"/>
                  <a:gd name="T49" fmla="*/ 4 h 19"/>
                  <a:gd name="T50" fmla="*/ 14 w 15"/>
                  <a:gd name="T51" fmla="*/ 5 h 19"/>
                  <a:gd name="T52" fmla="*/ 14 w 15"/>
                  <a:gd name="T53" fmla="*/ 5 h 19"/>
                  <a:gd name="T54" fmla="*/ 13 w 15"/>
                  <a:gd name="T55" fmla="*/ 5 h 19"/>
                  <a:gd name="T56" fmla="*/ 12 w 15"/>
                  <a:gd name="T57" fmla="*/ 5 h 19"/>
                  <a:gd name="T58" fmla="*/ 11 w 15"/>
                  <a:gd name="T59" fmla="*/ 4 h 19"/>
                  <a:gd name="T60" fmla="*/ 9 w 15"/>
                  <a:gd name="T61" fmla="*/ 4 h 19"/>
                  <a:gd name="T62" fmla="*/ 6 w 15"/>
                  <a:gd name="T63" fmla="*/ 5 h 19"/>
                  <a:gd name="T64" fmla="*/ 5 w 15"/>
                  <a:gd name="T65" fmla="*/ 9 h 19"/>
                  <a:gd name="T66" fmla="*/ 5 w 15"/>
                  <a:gd name="T67" fmla="*/ 12 h 19"/>
                  <a:gd name="T68" fmla="*/ 6 w 15"/>
                  <a:gd name="T69" fmla="*/ 14 h 19"/>
                  <a:gd name="T70" fmla="*/ 7 w 15"/>
                  <a:gd name="T71" fmla="*/ 15 h 19"/>
                  <a:gd name="T72" fmla="*/ 9 w 15"/>
                  <a:gd name="T73" fmla="*/ 15 h 19"/>
                  <a:gd name="T74" fmla="*/ 11 w 15"/>
                  <a:gd name="T75" fmla="*/ 15 h 19"/>
                  <a:gd name="T76" fmla="*/ 12 w 15"/>
                  <a:gd name="T77" fmla="*/ 14 h 19"/>
                  <a:gd name="T78" fmla="*/ 13 w 15"/>
                  <a:gd name="T79" fmla="*/ 13 h 19"/>
                  <a:gd name="T80" fmla="*/ 14 w 15"/>
                  <a:gd name="T81" fmla="*/ 13 h 19"/>
                  <a:gd name="T82" fmla="*/ 14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6"/>
                      <a:pt x="15" y="17"/>
                    </a:cubicBezTo>
                    <a:cubicBezTo>
                      <a:pt x="15" y="17"/>
                      <a:pt x="15" y="17"/>
                      <a:pt x="15" y="17"/>
                    </a:cubicBezTo>
                    <a:cubicBezTo>
                      <a:pt x="15" y="17"/>
                      <a:pt x="14" y="17"/>
                      <a:pt x="14" y="17"/>
                    </a:cubicBezTo>
                    <a:cubicBezTo>
                      <a:pt x="14" y="17"/>
                      <a:pt x="14" y="18"/>
                      <a:pt x="13" y="18"/>
                    </a:cubicBezTo>
                    <a:cubicBezTo>
                      <a:pt x="13" y="18"/>
                      <a:pt x="13" y="18"/>
                      <a:pt x="12" y="18"/>
                    </a:cubicBezTo>
                    <a:cubicBezTo>
                      <a:pt x="12" y="19"/>
                      <a:pt x="11" y="19"/>
                      <a:pt x="10" y="19"/>
                    </a:cubicBezTo>
                    <a:cubicBezTo>
                      <a:pt x="10" y="19"/>
                      <a:pt x="9" y="19"/>
                      <a:pt x="9" y="19"/>
                    </a:cubicBezTo>
                    <a:cubicBezTo>
                      <a:pt x="7" y="19"/>
                      <a:pt x="6" y="19"/>
                      <a:pt x="5" y="18"/>
                    </a:cubicBezTo>
                    <a:cubicBezTo>
                      <a:pt x="4" y="18"/>
                      <a:pt x="3" y="17"/>
                      <a:pt x="2" y="17"/>
                    </a:cubicBezTo>
                    <a:cubicBezTo>
                      <a:pt x="1" y="16"/>
                      <a:pt x="1" y="15"/>
                      <a:pt x="0" y="14"/>
                    </a:cubicBezTo>
                    <a:cubicBezTo>
                      <a:pt x="0" y="12"/>
                      <a:pt x="0" y="11"/>
                      <a:pt x="0" y="10"/>
                    </a:cubicBezTo>
                    <a:cubicBezTo>
                      <a:pt x="0" y="8"/>
                      <a:pt x="0" y="6"/>
                      <a:pt x="0" y="5"/>
                    </a:cubicBezTo>
                    <a:cubicBezTo>
                      <a:pt x="1" y="4"/>
                      <a:pt x="2" y="3"/>
                      <a:pt x="2" y="2"/>
                    </a:cubicBezTo>
                    <a:cubicBezTo>
                      <a:pt x="3" y="1"/>
                      <a:pt x="4" y="1"/>
                      <a:pt x="5" y="0"/>
                    </a:cubicBezTo>
                    <a:cubicBezTo>
                      <a:pt x="6" y="0"/>
                      <a:pt x="8" y="0"/>
                      <a:pt x="9" y="0"/>
                    </a:cubicBezTo>
                    <a:cubicBezTo>
                      <a:pt x="10" y="0"/>
                      <a:pt x="10" y="0"/>
                      <a:pt x="11" y="0"/>
                    </a:cubicBezTo>
                    <a:cubicBezTo>
                      <a:pt x="11" y="0"/>
                      <a:pt x="12" y="0"/>
                      <a:pt x="12" y="0"/>
                    </a:cubicBezTo>
                    <a:cubicBezTo>
                      <a:pt x="13" y="0"/>
                      <a:pt x="13" y="1"/>
                      <a:pt x="13" y="1"/>
                    </a:cubicBezTo>
                    <a:cubicBezTo>
                      <a:pt x="14" y="1"/>
                      <a:pt x="14" y="1"/>
                      <a:pt x="14" y="1"/>
                    </a:cubicBezTo>
                    <a:cubicBezTo>
                      <a:pt x="14" y="2"/>
                      <a:pt x="14" y="2"/>
                      <a:pt x="14" y="2"/>
                    </a:cubicBezTo>
                    <a:cubicBezTo>
                      <a:pt x="14" y="2"/>
                      <a:pt x="15" y="2"/>
                      <a:pt x="15" y="2"/>
                    </a:cubicBezTo>
                    <a:cubicBezTo>
                      <a:pt x="15" y="2"/>
                      <a:pt x="15" y="2"/>
                      <a:pt x="15" y="3"/>
                    </a:cubicBezTo>
                    <a:cubicBezTo>
                      <a:pt x="15" y="3"/>
                      <a:pt x="15" y="3"/>
                      <a:pt x="15" y="4"/>
                    </a:cubicBezTo>
                    <a:cubicBezTo>
                      <a:pt x="15" y="4"/>
                      <a:pt x="15" y="5"/>
                      <a:pt x="14" y="5"/>
                    </a:cubicBezTo>
                    <a:cubicBezTo>
                      <a:pt x="14" y="5"/>
                      <a:pt x="14" y="5"/>
                      <a:pt x="14" y="5"/>
                    </a:cubicBezTo>
                    <a:cubicBezTo>
                      <a:pt x="14" y="5"/>
                      <a:pt x="13" y="5"/>
                      <a:pt x="13" y="5"/>
                    </a:cubicBezTo>
                    <a:cubicBezTo>
                      <a:pt x="13" y="5"/>
                      <a:pt x="13" y="5"/>
                      <a:pt x="12" y="5"/>
                    </a:cubicBezTo>
                    <a:cubicBezTo>
                      <a:pt x="12" y="4"/>
                      <a:pt x="12" y="4"/>
                      <a:pt x="11" y="4"/>
                    </a:cubicBezTo>
                    <a:cubicBezTo>
                      <a:pt x="11" y="4"/>
                      <a:pt x="10" y="4"/>
                      <a:pt x="9" y="4"/>
                    </a:cubicBezTo>
                    <a:cubicBezTo>
                      <a:pt x="8" y="4"/>
                      <a:pt x="7" y="4"/>
                      <a:pt x="6" y="5"/>
                    </a:cubicBezTo>
                    <a:cubicBezTo>
                      <a:pt x="5" y="6"/>
                      <a:pt x="5" y="7"/>
                      <a:pt x="5" y="9"/>
                    </a:cubicBezTo>
                    <a:cubicBezTo>
                      <a:pt x="5" y="10"/>
                      <a:pt x="5" y="11"/>
                      <a:pt x="5" y="12"/>
                    </a:cubicBezTo>
                    <a:cubicBezTo>
                      <a:pt x="6" y="13"/>
                      <a:pt x="6" y="13"/>
                      <a:pt x="6" y="14"/>
                    </a:cubicBezTo>
                    <a:cubicBezTo>
                      <a:pt x="6" y="14"/>
                      <a:pt x="7" y="14"/>
                      <a:pt x="7" y="15"/>
                    </a:cubicBezTo>
                    <a:cubicBezTo>
                      <a:pt x="8" y="15"/>
                      <a:pt x="9" y="15"/>
                      <a:pt x="9" y="15"/>
                    </a:cubicBezTo>
                    <a:cubicBezTo>
                      <a:pt x="10" y="15"/>
                      <a:pt x="11" y="15"/>
                      <a:pt x="11" y="15"/>
                    </a:cubicBezTo>
                    <a:cubicBezTo>
                      <a:pt x="12" y="15"/>
                      <a:pt x="12" y="14"/>
                      <a:pt x="12" y="14"/>
                    </a:cubicBezTo>
                    <a:cubicBezTo>
                      <a:pt x="13" y="14"/>
                      <a:pt x="13" y="14"/>
                      <a:pt x="13" y="13"/>
                    </a:cubicBezTo>
                    <a:cubicBezTo>
                      <a:pt x="14" y="13"/>
                      <a:pt x="14" y="13"/>
                      <a:pt x="14" y="13"/>
                    </a:cubicBezTo>
                    <a:cubicBezTo>
                      <a:pt x="14" y="13"/>
                      <a:pt x="14" y="13"/>
                      <a:pt x="14" y="13"/>
                    </a:cubicBezTo>
                    <a:cubicBezTo>
                      <a:pt x="15" y="13"/>
                      <a:pt x="15" y="13"/>
                      <a:pt x="15" y="14"/>
                    </a:cubicBezTo>
                    <a:cubicBezTo>
                      <a:pt x="15" y="14"/>
                      <a:pt x="15" y="14"/>
                      <a:pt x="15" y="14"/>
                    </a:cubicBezTo>
                    <a:cubicBezTo>
                      <a:pt x="15" y="14"/>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4" name="Freeform 9077">
                <a:extLst>
                  <a:ext uri="{FF2B5EF4-FFF2-40B4-BE49-F238E27FC236}">
                    <a16:creationId xmlns:a16="http://schemas.microsoft.com/office/drawing/2014/main" id="{6BA76EBE-D17B-4DC7-A0F4-FB7812C10EB2}"/>
                  </a:ext>
                </a:extLst>
              </p:cNvPr>
              <p:cNvSpPr>
                <a:spLocks/>
              </p:cNvSpPr>
              <p:nvPr/>
            </p:nvSpPr>
            <p:spPr bwMode="auto">
              <a:xfrm>
                <a:off x="-268287" y="5154730"/>
                <a:ext cx="17463" cy="7938"/>
              </a:xfrm>
              <a:custGeom>
                <a:avLst/>
                <a:gdLst>
                  <a:gd name="T0" fmla="*/ 7 w 7"/>
                  <a:gd name="T1" fmla="*/ 3 h 3"/>
                  <a:gd name="T2" fmla="*/ 6 w 7"/>
                  <a:gd name="T3" fmla="*/ 1 h 3"/>
                  <a:gd name="T4" fmla="*/ 4 w 7"/>
                  <a:gd name="T5" fmla="*/ 0 h 3"/>
                  <a:gd name="T6" fmla="*/ 2 w 7"/>
                  <a:gd name="T7" fmla="*/ 0 h 3"/>
                  <a:gd name="T8" fmla="*/ 1 w 7"/>
                  <a:gd name="T9" fmla="*/ 1 h 3"/>
                  <a:gd name="T10" fmla="*/ 0 w 7"/>
                  <a:gd name="T11" fmla="*/ 2 h 3"/>
                  <a:gd name="T12" fmla="*/ 0 w 7"/>
                  <a:gd name="T13" fmla="*/ 3 h 3"/>
                  <a:gd name="T14" fmla="*/ 7 w 7"/>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7" y="3"/>
                    </a:moveTo>
                    <a:cubicBezTo>
                      <a:pt x="7" y="2"/>
                      <a:pt x="7" y="1"/>
                      <a:pt x="6" y="1"/>
                    </a:cubicBezTo>
                    <a:cubicBezTo>
                      <a:pt x="6" y="0"/>
                      <a:pt x="5" y="0"/>
                      <a:pt x="4" y="0"/>
                    </a:cubicBezTo>
                    <a:cubicBezTo>
                      <a:pt x="3" y="0"/>
                      <a:pt x="2" y="0"/>
                      <a:pt x="2" y="0"/>
                    </a:cubicBezTo>
                    <a:cubicBezTo>
                      <a:pt x="1" y="0"/>
                      <a:pt x="1" y="0"/>
                      <a:pt x="1" y="1"/>
                    </a:cubicBezTo>
                    <a:cubicBezTo>
                      <a:pt x="0" y="1"/>
                      <a:pt x="0" y="1"/>
                      <a:pt x="0" y="2"/>
                    </a:cubicBezTo>
                    <a:cubicBezTo>
                      <a:pt x="0" y="2"/>
                      <a:pt x="0" y="3"/>
                      <a:pt x="0" y="3"/>
                    </a:cubicBezTo>
                    <a:cubicBezTo>
                      <a:pt x="7" y="3"/>
                      <a:pt x="7" y="3"/>
                      <a:pt x="7"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5" name="Freeform 9078">
                <a:extLst>
                  <a:ext uri="{FF2B5EF4-FFF2-40B4-BE49-F238E27FC236}">
                    <a16:creationId xmlns:a16="http://schemas.microsoft.com/office/drawing/2014/main" id="{6D987AED-C457-4A02-817A-8B5A243C9395}"/>
                  </a:ext>
                </a:extLst>
              </p:cNvPr>
              <p:cNvSpPr>
                <a:spLocks/>
              </p:cNvSpPr>
              <p:nvPr/>
            </p:nvSpPr>
            <p:spPr bwMode="auto">
              <a:xfrm>
                <a:off x="-284162" y="5143617"/>
                <a:ext cx="47625" cy="50800"/>
              </a:xfrm>
              <a:custGeom>
                <a:avLst/>
                <a:gdLst>
                  <a:gd name="T0" fmla="*/ 18 w 18"/>
                  <a:gd name="T1" fmla="*/ 9 h 19"/>
                  <a:gd name="T2" fmla="*/ 18 w 18"/>
                  <a:gd name="T3" fmla="*/ 11 h 19"/>
                  <a:gd name="T4" fmla="*/ 17 w 18"/>
                  <a:gd name="T5" fmla="*/ 11 h 19"/>
                  <a:gd name="T6" fmla="*/ 6 w 18"/>
                  <a:gd name="T7" fmla="*/ 11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3 h 19"/>
                  <a:gd name="T22" fmla="*/ 17 w 18"/>
                  <a:gd name="T23" fmla="*/ 13 h 19"/>
                  <a:gd name="T24" fmla="*/ 17 w 18"/>
                  <a:gd name="T25" fmla="*/ 13 h 19"/>
                  <a:gd name="T26" fmla="*/ 17 w 18"/>
                  <a:gd name="T27" fmla="*/ 13 h 19"/>
                  <a:gd name="T28" fmla="*/ 17 w 18"/>
                  <a:gd name="T29" fmla="*/ 14 h 19"/>
                  <a:gd name="T30" fmla="*/ 18 w 18"/>
                  <a:gd name="T31" fmla="*/ 15 h 19"/>
                  <a:gd name="T32" fmla="*/ 17 w 18"/>
                  <a:gd name="T33" fmla="*/ 16 h 19"/>
                  <a:gd name="T34" fmla="*/ 17 w 18"/>
                  <a:gd name="T35" fmla="*/ 16 h 19"/>
                  <a:gd name="T36" fmla="*/ 17 w 18"/>
                  <a:gd name="T37" fmla="*/ 17 h 19"/>
                  <a:gd name="T38" fmla="*/ 17 w 18"/>
                  <a:gd name="T39" fmla="*/ 17 h 19"/>
                  <a:gd name="T40" fmla="*/ 16 w 18"/>
                  <a:gd name="T41" fmla="*/ 17 h 19"/>
                  <a:gd name="T42" fmla="*/ 15 w 18"/>
                  <a:gd name="T43" fmla="*/ 18 h 19"/>
                  <a:gd name="T44" fmla="*/ 13 w 18"/>
                  <a:gd name="T45" fmla="*/ 19 h 19"/>
                  <a:gd name="T46" fmla="*/ 10 w 18"/>
                  <a:gd name="T47" fmla="*/ 19 h 19"/>
                  <a:gd name="T48" fmla="*/ 6 w 18"/>
                  <a:gd name="T49" fmla="*/ 18 h 19"/>
                  <a:gd name="T50" fmla="*/ 3 w 18"/>
                  <a:gd name="T51" fmla="*/ 17 h 19"/>
                  <a:gd name="T52" fmla="*/ 1 w 18"/>
                  <a:gd name="T53" fmla="*/ 14 h 19"/>
                  <a:gd name="T54" fmla="*/ 0 w 18"/>
                  <a:gd name="T55" fmla="*/ 10 h 19"/>
                  <a:gd name="T56" fmla="*/ 1 w 18"/>
                  <a:gd name="T57" fmla="*/ 5 h 19"/>
                  <a:gd name="T58" fmla="*/ 3 w 18"/>
                  <a:gd name="T59" fmla="*/ 2 h 19"/>
                  <a:gd name="T60" fmla="*/ 6 w 18"/>
                  <a:gd name="T61" fmla="*/ 0 h 19"/>
                  <a:gd name="T62" fmla="*/ 10 w 18"/>
                  <a:gd name="T63" fmla="*/ 0 h 19"/>
                  <a:gd name="T64" fmla="*/ 14 w 18"/>
                  <a:gd name="T65" fmla="*/ 0 h 19"/>
                  <a:gd name="T66" fmla="*/ 16 w 18"/>
                  <a:gd name="T67" fmla="*/ 2 h 19"/>
                  <a:gd name="T68" fmla="*/ 18 w 18"/>
                  <a:gd name="T69" fmla="*/ 5 h 19"/>
                  <a:gd name="T70" fmla="*/ 18 w 18"/>
                  <a:gd name="T71" fmla="*/ 9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8" y="11"/>
                      <a:pt x="17" y="11"/>
                      <a:pt x="17" y="11"/>
                    </a:cubicBezTo>
                    <a:cubicBezTo>
                      <a:pt x="6" y="11"/>
                      <a:pt x="6" y="11"/>
                      <a:pt x="6" y="11"/>
                    </a:cubicBezTo>
                    <a:cubicBezTo>
                      <a:pt x="6" y="12"/>
                      <a:pt x="6" y="12"/>
                      <a:pt x="6" y="13"/>
                    </a:cubicBezTo>
                    <a:cubicBezTo>
                      <a:pt x="6" y="13"/>
                      <a:pt x="6" y="14"/>
                      <a:pt x="7" y="14"/>
                    </a:cubicBezTo>
                    <a:cubicBezTo>
                      <a:pt x="7" y="14"/>
                      <a:pt x="8" y="15"/>
                      <a:pt x="8" y="15"/>
                    </a:cubicBezTo>
                    <a:cubicBezTo>
                      <a:pt x="9" y="15"/>
                      <a:pt x="10" y="15"/>
                      <a:pt x="11" y="15"/>
                    </a:cubicBezTo>
                    <a:cubicBezTo>
                      <a:pt x="12" y="15"/>
                      <a:pt x="12" y="15"/>
                      <a:pt x="13" y="15"/>
                    </a:cubicBezTo>
                    <a:cubicBezTo>
                      <a:pt x="14" y="15"/>
                      <a:pt x="14" y="14"/>
                      <a:pt x="15" y="14"/>
                    </a:cubicBezTo>
                    <a:cubicBezTo>
                      <a:pt x="15" y="14"/>
                      <a:pt x="16" y="14"/>
                      <a:pt x="16" y="13"/>
                    </a:cubicBezTo>
                    <a:cubicBezTo>
                      <a:pt x="16" y="13"/>
                      <a:pt x="17" y="13"/>
                      <a:pt x="17" y="13"/>
                    </a:cubicBezTo>
                    <a:cubicBezTo>
                      <a:pt x="17" y="13"/>
                      <a:pt x="17" y="13"/>
                      <a:pt x="17" y="13"/>
                    </a:cubicBezTo>
                    <a:cubicBezTo>
                      <a:pt x="17" y="13"/>
                      <a:pt x="17" y="13"/>
                      <a:pt x="17" y="13"/>
                    </a:cubicBezTo>
                    <a:cubicBezTo>
                      <a:pt x="17" y="14"/>
                      <a:pt x="17" y="14"/>
                      <a:pt x="17" y="14"/>
                    </a:cubicBezTo>
                    <a:cubicBezTo>
                      <a:pt x="18" y="14"/>
                      <a:pt x="18" y="15"/>
                      <a:pt x="18" y="15"/>
                    </a:cubicBezTo>
                    <a:cubicBezTo>
                      <a:pt x="18" y="15"/>
                      <a:pt x="18" y="15"/>
                      <a:pt x="17" y="16"/>
                    </a:cubicBezTo>
                    <a:cubicBezTo>
                      <a:pt x="17" y="16"/>
                      <a:pt x="17" y="16"/>
                      <a:pt x="17" y="16"/>
                    </a:cubicBezTo>
                    <a:cubicBezTo>
                      <a:pt x="17" y="16"/>
                      <a:pt x="17" y="16"/>
                      <a:pt x="17" y="17"/>
                    </a:cubicBezTo>
                    <a:cubicBezTo>
                      <a:pt x="17" y="17"/>
                      <a:pt x="17" y="17"/>
                      <a:pt x="17" y="17"/>
                    </a:cubicBezTo>
                    <a:cubicBezTo>
                      <a:pt x="17" y="17"/>
                      <a:pt x="17" y="17"/>
                      <a:pt x="16" y="17"/>
                    </a:cubicBezTo>
                    <a:cubicBezTo>
                      <a:pt x="16" y="18"/>
                      <a:pt x="15" y="18"/>
                      <a:pt x="15" y="18"/>
                    </a:cubicBezTo>
                    <a:cubicBezTo>
                      <a:pt x="14" y="18"/>
                      <a:pt x="14" y="19"/>
                      <a:pt x="13" y="19"/>
                    </a:cubicBezTo>
                    <a:cubicBezTo>
                      <a:pt x="12" y="19"/>
                      <a:pt x="11" y="19"/>
                      <a:pt x="10" y="19"/>
                    </a:cubicBezTo>
                    <a:cubicBezTo>
                      <a:pt x="9" y="19"/>
                      <a:pt x="7" y="19"/>
                      <a:pt x="6" y="18"/>
                    </a:cubicBezTo>
                    <a:cubicBezTo>
                      <a:pt x="5" y="18"/>
                      <a:pt x="4" y="17"/>
                      <a:pt x="3" y="17"/>
                    </a:cubicBezTo>
                    <a:cubicBezTo>
                      <a:pt x="2" y="16"/>
                      <a:pt x="1" y="15"/>
                      <a:pt x="1" y="14"/>
                    </a:cubicBezTo>
                    <a:cubicBezTo>
                      <a:pt x="1" y="12"/>
                      <a:pt x="0" y="11"/>
                      <a:pt x="0" y="10"/>
                    </a:cubicBezTo>
                    <a:cubicBezTo>
                      <a:pt x="0" y="8"/>
                      <a:pt x="1" y="7"/>
                      <a:pt x="1" y="5"/>
                    </a:cubicBezTo>
                    <a:cubicBezTo>
                      <a:pt x="1" y="4"/>
                      <a:pt x="2" y="3"/>
                      <a:pt x="3" y="2"/>
                    </a:cubicBezTo>
                    <a:cubicBezTo>
                      <a:pt x="4" y="1"/>
                      <a:pt x="5" y="1"/>
                      <a:pt x="6" y="0"/>
                    </a:cubicBezTo>
                    <a:cubicBezTo>
                      <a:pt x="7" y="0"/>
                      <a:pt x="8" y="0"/>
                      <a:pt x="10" y="0"/>
                    </a:cubicBezTo>
                    <a:cubicBezTo>
                      <a:pt x="11" y="0"/>
                      <a:pt x="13" y="0"/>
                      <a:pt x="14" y="0"/>
                    </a:cubicBezTo>
                    <a:cubicBezTo>
                      <a:pt x="15" y="1"/>
                      <a:pt x="16" y="1"/>
                      <a:pt x="16" y="2"/>
                    </a:cubicBezTo>
                    <a:cubicBezTo>
                      <a:pt x="17" y="3"/>
                      <a:pt x="18" y="4"/>
                      <a:pt x="18" y="5"/>
                    </a:cubicBezTo>
                    <a:cubicBezTo>
                      <a:pt x="18" y="6"/>
                      <a:pt x="18" y="7"/>
                      <a:pt x="18" y="9"/>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66" name="Freeform 9079">
                <a:extLst>
                  <a:ext uri="{FF2B5EF4-FFF2-40B4-BE49-F238E27FC236}">
                    <a16:creationId xmlns:a16="http://schemas.microsoft.com/office/drawing/2014/main" id="{C3E4F46D-9031-439B-B12C-CFAB71D50CDF}"/>
                  </a:ext>
                </a:extLst>
              </p:cNvPr>
              <p:cNvSpPr>
                <a:spLocks noEditPoints="1"/>
              </p:cNvSpPr>
              <p:nvPr/>
            </p:nvSpPr>
            <p:spPr bwMode="auto">
              <a:xfrm>
                <a:off x="-419100" y="5122980"/>
                <a:ext cx="53975" cy="71438"/>
              </a:xfrm>
              <a:custGeom>
                <a:avLst/>
                <a:gdLst>
                  <a:gd name="T0" fmla="*/ 20 w 20"/>
                  <a:gd name="T1" fmla="*/ 26 h 27"/>
                  <a:gd name="T2" fmla="*/ 20 w 20"/>
                  <a:gd name="T3" fmla="*/ 27 h 27"/>
                  <a:gd name="T4" fmla="*/ 19 w 20"/>
                  <a:gd name="T5" fmla="*/ 27 h 27"/>
                  <a:gd name="T6" fmla="*/ 19 w 20"/>
                  <a:gd name="T7" fmla="*/ 27 h 27"/>
                  <a:gd name="T8" fmla="*/ 17 w 20"/>
                  <a:gd name="T9" fmla="*/ 27 h 27"/>
                  <a:gd name="T10" fmla="*/ 16 w 20"/>
                  <a:gd name="T11" fmla="*/ 27 h 27"/>
                  <a:gd name="T12" fmla="*/ 15 w 20"/>
                  <a:gd name="T13" fmla="*/ 27 h 27"/>
                  <a:gd name="T14" fmla="*/ 14 w 20"/>
                  <a:gd name="T15" fmla="*/ 27 h 27"/>
                  <a:gd name="T16" fmla="*/ 14 w 20"/>
                  <a:gd name="T17" fmla="*/ 26 h 27"/>
                  <a:gd name="T18" fmla="*/ 12 w 20"/>
                  <a:gd name="T19" fmla="*/ 20 h 27"/>
                  <a:gd name="T20" fmla="*/ 11 w 20"/>
                  <a:gd name="T21" fmla="*/ 18 h 27"/>
                  <a:gd name="T22" fmla="*/ 10 w 20"/>
                  <a:gd name="T23" fmla="*/ 17 h 27"/>
                  <a:gd name="T24" fmla="*/ 9 w 20"/>
                  <a:gd name="T25" fmla="*/ 16 h 27"/>
                  <a:gd name="T26" fmla="*/ 7 w 20"/>
                  <a:gd name="T27" fmla="*/ 16 h 27"/>
                  <a:gd name="T28" fmla="*/ 6 w 20"/>
                  <a:gd name="T29" fmla="*/ 16 h 27"/>
                  <a:gd name="T30" fmla="*/ 6 w 20"/>
                  <a:gd name="T31" fmla="*/ 26 h 27"/>
                  <a:gd name="T32" fmla="*/ 6 w 20"/>
                  <a:gd name="T33" fmla="*/ 27 h 27"/>
                  <a:gd name="T34" fmla="*/ 5 w 20"/>
                  <a:gd name="T35" fmla="*/ 27 h 27"/>
                  <a:gd name="T36" fmla="*/ 4 w 20"/>
                  <a:gd name="T37" fmla="*/ 27 h 27"/>
                  <a:gd name="T38" fmla="*/ 3 w 20"/>
                  <a:gd name="T39" fmla="*/ 27 h 27"/>
                  <a:gd name="T40" fmla="*/ 2 w 20"/>
                  <a:gd name="T41" fmla="*/ 27 h 27"/>
                  <a:gd name="T42" fmla="*/ 1 w 20"/>
                  <a:gd name="T43" fmla="*/ 27 h 27"/>
                  <a:gd name="T44" fmla="*/ 0 w 20"/>
                  <a:gd name="T45" fmla="*/ 27 h 27"/>
                  <a:gd name="T46" fmla="*/ 0 w 20"/>
                  <a:gd name="T47" fmla="*/ 26 h 27"/>
                  <a:gd name="T48" fmla="*/ 0 w 20"/>
                  <a:gd name="T49" fmla="*/ 2 h 27"/>
                  <a:gd name="T50" fmla="*/ 1 w 20"/>
                  <a:gd name="T51" fmla="*/ 1 h 27"/>
                  <a:gd name="T52" fmla="*/ 2 w 20"/>
                  <a:gd name="T53" fmla="*/ 0 h 27"/>
                  <a:gd name="T54" fmla="*/ 9 w 20"/>
                  <a:gd name="T55" fmla="*/ 0 h 27"/>
                  <a:gd name="T56" fmla="*/ 10 w 20"/>
                  <a:gd name="T57" fmla="*/ 0 h 27"/>
                  <a:gd name="T58" fmla="*/ 12 w 20"/>
                  <a:gd name="T59" fmla="*/ 1 h 27"/>
                  <a:gd name="T60" fmla="*/ 15 w 20"/>
                  <a:gd name="T61" fmla="*/ 1 h 27"/>
                  <a:gd name="T62" fmla="*/ 17 w 20"/>
                  <a:gd name="T63" fmla="*/ 3 h 27"/>
                  <a:gd name="T64" fmla="*/ 18 w 20"/>
                  <a:gd name="T65" fmla="*/ 5 h 27"/>
                  <a:gd name="T66" fmla="*/ 19 w 20"/>
                  <a:gd name="T67" fmla="*/ 8 h 27"/>
                  <a:gd name="T68" fmla="*/ 18 w 20"/>
                  <a:gd name="T69" fmla="*/ 10 h 27"/>
                  <a:gd name="T70" fmla="*/ 17 w 20"/>
                  <a:gd name="T71" fmla="*/ 12 h 27"/>
                  <a:gd name="T72" fmla="*/ 16 w 20"/>
                  <a:gd name="T73" fmla="*/ 14 h 27"/>
                  <a:gd name="T74" fmla="*/ 13 w 20"/>
                  <a:gd name="T75" fmla="*/ 15 h 27"/>
                  <a:gd name="T76" fmla="*/ 15 w 20"/>
                  <a:gd name="T77" fmla="*/ 15 h 27"/>
                  <a:gd name="T78" fmla="*/ 16 w 20"/>
                  <a:gd name="T79" fmla="*/ 16 h 27"/>
                  <a:gd name="T80" fmla="*/ 16 w 20"/>
                  <a:gd name="T81" fmla="*/ 18 h 27"/>
                  <a:gd name="T82" fmla="*/ 17 w 20"/>
                  <a:gd name="T83" fmla="*/ 19 h 27"/>
                  <a:gd name="T84" fmla="*/ 19 w 20"/>
                  <a:gd name="T85" fmla="*/ 25 h 27"/>
                  <a:gd name="T86" fmla="*/ 20 w 20"/>
                  <a:gd name="T87" fmla="*/ 26 h 27"/>
                  <a:gd name="T88" fmla="*/ 20 w 20"/>
                  <a:gd name="T89" fmla="*/ 26 h 27"/>
                  <a:gd name="T90" fmla="*/ 13 w 20"/>
                  <a:gd name="T91" fmla="*/ 8 h 27"/>
                  <a:gd name="T92" fmla="*/ 12 w 20"/>
                  <a:gd name="T93" fmla="*/ 6 h 27"/>
                  <a:gd name="T94" fmla="*/ 10 w 20"/>
                  <a:gd name="T95" fmla="*/ 5 h 27"/>
                  <a:gd name="T96" fmla="*/ 10 w 20"/>
                  <a:gd name="T97" fmla="*/ 5 h 27"/>
                  <a:gd name="T98" fmla="*/ 8 w 20"/>
                  <a:gd name="T99" fmla="*/ 5 h 27"/>
                  <a:gd name="T100" fmla="*/ 6 w 20"/>
                  <a:gd name="T101" fmla="*/ 5 h 27"/>
                  <a:gd name="T102" fmla="*/ 6 w 20"/>
                  <a:gd name="T103" fmla="*/ 12 h 27"/>
                  <a:gd name="T104" fmla="*/ 8 w 20"/>
                  <a:gd name="T105" fmla="*/ 12 h 27"/>
                  <a:gd name="T106" fmla="*/ 10 w 20"/>
                  <a:gd name="T107" fmla="*/ 12 h 27"/>
                  <a:gd name="T108" fmla="*/ 12 w 20"/>
                  <a:gd name="T109" fmla="*/ 11 h 27"/>
                  <a:gd name="T110" fmla="*/ 13 w 20"/>
                  <a:gd name="T111" fmla="*/ 10 h 27"/>
                  <a:gd name="T112" fmla="*/ 13 w 20"/>
                  <a:gd name="T11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 h="27">
                    <a:moveTo>
                      <a:pt x="20" y="26"/>
                    </a:moveTo>
                    <a:cubicBezTo>
                      <a:pt x="20" y="26"/>
                      <a:pt x="20" y="27"/>
                      <a:pt x="20" y="27"/>
                    </a:cubicBezTo>
                    <a:cubicBezTo>
                      <a:pt x="20" y="27"/>
                      <a:pt x="20" y="27"/>
                      <a:pt x="19" y="27"/>
                    </a:cubicBezTo>
                    <a:cubicBezTo>
                      <a:pt x="19" y="27"/>
                      <a:pt x="19" y="27"/>
                      <a:pt x="19" y="27"/>
                    </a:cubicBezTo>
                    <a:cubicBezTo>
                      <a:pt x="18" y="27"/>
                      <a:pt x="18" y="27"/>
                      <a:pt x="17" y="27"/>
                    </a:cubicBezTo>
                    <a:cubicBezTo>
                      <a:pt x="16" y="27"/>
                      <a:pt x="16" y="27"/>
                      <a:pt x="16" y="27"/>
                    </a:cubicBezTo>
                    <a:cubicBezTo>
                      <a:pt x="15" y="27"/>
                      <a:pt x="15" y="27"/>
                      <a:pt x="15" y="27"/>
                    </a:cubicBezTo>
                    <a:cubicBezTo>
                      <a:pt x="15" y="27"/>
                      <a:pt x="14" y="27"/>
                      <a:pt x="14" y="27"/>
                    </a:cubicBezTo>
                    <a:cubicBezTo>
                      <a:pt x="14" y="26"/>
                      <a:pt x="14" y="26"/>
                      <a:pt x="14" y="26"/>
                    </a:cubicBezTo>
                    <a:cubicBezTo>
                      <a:pt x="12" y="20"/>
                      <a:pt x="12" y="20"/>
                      <a:pt x="12" y="20"/>
                    </a:cubicBezTo>
                    <a:cubicBezTo>
                      <a:pt x="11" y="20"/>
                      <a:pt x="11" y="19"/>
                      <a:pt x="11" y="18"/>
                    </a:cubicBezTo>
                    <a:cubicBezTo>
                      <a:pt x="11" y="18"/>
                      <a:pt x="10" y="18"/>
                      <a:pt x="10" y="17"/>
                    </a:cubicBezTo>
                    <a:cubicBezTo>
                      <a:pt x="10" y="17"/>
                      <a:pt x="9" y="17"/>
                      <a:pt x="9" y="16"/>
                    </a:cubicBezTo>
                    <a:cubicBezTo>
                      <a:pt x="8" y="16"/>
                      <a:pt x="8" y="16"/>
                      <a:pt x="7" y="16"/>
                    </a:cubicBezTo>
                    <a:cubicBezTo>
                      <a:pt x="6" y="16"/>
                      <a:pt x="6" y="16"/>
                      <a:pt x="6" y="16"/>
                    </a:cubicBezTo>
                    <a:cubicBezTo>
                      <a:pt x="6" y="26"/>
                      <a:pt x="6" y="26"/>
                      <a:pt x="6" y="26"/>
                    </a:cubicBezTo>
                    <a:cubicBezTo>
                      <a:pt x="6" y="26"/>
                      <a:pt x="6" y="26"/>
                      <a:pt x="6" y="27"/>
                    </a:cubicBezTo>
                    <a:cubicBezTo>
                      <a:pt x="5" y="27"/>
                      <a:pt x="5" y="27"/>
                      <a:pt x="5" y="27"/>
                    </a:cubicBezTo>
                    <a:cubicBezTo>
                      <a:pt x="5" y="27"/>
                      <a:pt x="5" y="27"/>
                      <a:pt x="4" y="27"/>
                    </a:cubicBezTo>
                    <a:cubicBezTo>
                      <a:pt x="4" y="27"/>
                      <a:pt x="3" y="27"/>
                      <a:pt x="3" y="27"/>
                    </a:cubicBezTo>
                    <a:cubicBezTo>
                      <a:pt x="2" y="27"/>
                      <a:pt x="2" y="27"/>
                      <a:pt x="2" y="27"/>
                    </a:cubicBezTo>
                    <a:cubicBezTo>
                      <a:pt x="1" y="27"/>
                      <a:pt x="1" y="27"/>
                      <a:pt x="1" y="27"/>
                    </a:cubicBezTo>
                    <a:cubicBezTo>
                      <a:pt x="1" y="27"/>
                      <a:pt x="0" y="27"/>
                      <a:pt x="0" y="27"/>
                    </a:cubicBezTo>
                    <a:cubicBezTo>
                      <a:pt x="0" y="26"/>
                      <a:pt x="0" y="26"/>
                      <a:pt x="0" y="26"/>
                    </a:cubicBezTo>
                    <a:cubicBezTo>
                      <a:pt x="0" y="2"/>
                      <a:pt x="0" y="2"/>
                      <a:pt x="0" y="2"/>
                    </a:cubicBezTo>
                    <a:cubicBezTo>
                      <a:pt x="0" y="2"/>
                      <a:pt x="0" y="1"/>
                      <a:pt x="1" y="1"/>
                    </a:cubicBezTo>
                    <a:cubicBezTo>
                      <a:pt x="1" y="1"/>
                      <a:pt x="1" y="0"/>
                      <a:pt x="2" y="0"/>
                    </a:cubicBezTo>
                    <a:cubicBezTo>
                      <a:pt x="9" y="0"/>
                      <a:pt x="9" y="0"/>
                      <a:pt x="9" y="0"/>
                    </a:cubicBezTo>
                    <a:cubicBezTo>
                      <a:pt x="9" y="0"/>
                      <a:pt x="10" y="0"/>
                      <a:pt x="10" y="0"/>
                    </a:cubicBezTo>
                    <a:cubicBezTo>
                      <a:pt x="11" y="1"/>
                      <a:pt x="11" y="1"/>
                      <a:pt x="12" y="1"/>
                    </a:cubicBezTo>
                    <a:cubicBezTo>
                      <a:pt x="13" y="1"/>
                      <a:pt x="14" y="1"/>
                      <a:pt x="15" y="1"/>
                    </a:cubicBezTo>
                    <a:cubicBezTo>
                      <a:pt x="15" y="2"/>
                      <a:pt x="16" y="2"/>
                      <a:pt x="17" y="3"/>
                    </a:cubicBezTo>
                    <a:cubicBezTo>
                      <a:pt x="17" y="3"/>
                      <a:pt x="18" y="4"/>
                      <a:pt x="18" y="5"/>
                    </a:cubicBezTo>
                    <a:cubicBezTo>
                      <a:pt x="18" y="6"/>
                      <a:pt x="19" y="7"/>
                      <a:pt x="19" y="8"/>
                    </a:cubicBezTo>
                    <a:cubicBezTo>
                      <a:pt x="19" y="9"/>
                      <a:pt x="18" y="9"/>
                      <a:pt x="18" y="10"/>
                    </a:cubicBezTo>
                    <a:cubicBezTo>
                      <a:pt x="18" y="11"/>
                      <a:pt x="18" y="12"/>
                      <a:pt x="17" y="12"/>
                    </a:cubicBezTo>
                    <a:cubicBezTo>
                      <a:pt x="17" y="13"/>
                      <a:pt x="16" y="13"/>
                      <a:pt x="16" y="14"/>
                    </a:cubicBezTo>
                    <a:cubicBezTo>
                      <a:pt x="15" y="14"/>
                      <a:pt x="14" y="14"/>
                      <a:pt x="13" y="15"/>
                    </a:cubicBezTo>
                    <a:cubicBezTo>
                      <a:pt x="14" y="15"/>
                      <a:pt x="14" y="15"/>
                      <a:pt x="15" y="15"/>
                    </a:cubicBezTo>
                    <a:cubicBezTo>
                      <a:pt x="15" y="16"/>
                      <a:pt x="15" y="16"/>
                      <a:pt x="16" y="16"/>
                    </a:cubicBezTo>
                    <a:cubicBezTo>
                      <a:pt x="16" y="17"/>
                      <a:pt x="16" y="17"/>
                      <a:pt x="16" y="18"/>
                    </a:cubicBezTo>
                    <a:cubicBezTo>
                      <a:pt x="17" y="18"/>
                      <a:pt x="17" y="19"/>
                      <a:pt x="17" y="19"/>
                    </a:cubicBezTo>
                    <a:cubicBezTo>
                      <a:pt x="19" y="25"/>
                      <a:pt x="19" y="25"/>
                      <a:pt x="19" y="25"/>
                    </a:cubicBezTo>
                    <a:cubicBezTo>
                      <a:pt x="20" y="25"/>
                      <a:pt x="20" y="25"/>
                      <a:pt x="20" y="26"/>
                    </a:cubicBezTo>
                    <a:cubicBezTo>
                      <a:pt x="20" y="26"/>
                      <a:pt x="20" y="26"/>
                      <a:pt x="20" y="26"/>
                    </a:cubicBezTo>
                    <a:close/>
                    <a:moveTo>
                      <a:pt x="13" y="8"/>
                    </a:moveTo>
                    <a:cubicBezTo>
                      <a:pt x="13" y="7"/>
                      <a:pt x="13" y="7"/>
                      <a:pt x="12" y="6"/>
                    </a:cubicBezTo>
                    <a:cubicBezTo>
                      <a:pt x="12" y="5"/>
                      <a:pt x="11" y="5"/>
                      <a:pt x="10" y="5"/>
                    </a:cubicBezTo>
                    <a:cubicBezTo>
                      <a:pt x="10" y="5"/>
                      <a:pt x="10" y="5"/>
                      <a:pt x="10" y="5"/>
                    </a:cubicBezTo>
                    <a:cubicBezTo>
                      <a:pt x="9" y="5"/>
                      <a:pt x="9" y="5"/>
                      <a:pt x="8" y="5"/>
                    </a:cubicBezTo>
                    <a:cubicBezTo>
                      <a:pt x="6" y="5"/>
                      <a:pt x="6" y="5"/>
                      <a:pt x="6" y="5"/>
                    </a:cubicBezTo>
                    <a:cubicBezTo>
                      <a:pt x="6" y="12"/>
                      <a:pt x="6" y="12"/>
                      <a:pt x="6" y="12"/>
                    </a:cubicBezTo>
                    <a:cubicBezTo>
                      <a:pt x="8" y="12"/>
                      <a:pt x="8" y="12"/>
                      <a:pt x="8" y="12"/>
                    </a:cubicBezTo>
                    <a:cubicBezTo>
                      <a:pt x="9" y="12"/>
                      <a:pt x="10" y="12"/>
                      <a:pt x="10" y="12"/>
                    </a:cubicBezTo>
                    <a:cubicBezTo>
                      <a:pt x="11" y="12"/>
                      <a:pt x="11" y="11"/>
                      <a:pt x="12" y="11"/>
                    </a:cubicBezTo>
                    <a:cubicBezTo>
                      <a:pt x="12" y="11"/>
                      <a:pt x="13" y="10"/>
                      <a:pt x="13" y="10"/>
                    </a:cubicBezTo>
                    <a:cubicBezTo>
                      <a:pt x="13" y="9"/>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67" name="Freeform 9080">
                <a:extLst>
                  <a:ext uri="{FF2B5EF4-FFF2-40B4-BE49-F238E27FC236}">
                    <a16:creationId xmlns:a16="http://schemas.microsoft.com/office/drawing/2014/main" id="{97DB3CDB-2955-4385-95FF-B0EFD39C6716}"/>
                  </a:ext>
                </a:extLst>
              </p:cNvPr>
              <p:cNvSpPr>
                <a:spLocks noEditPoints="1"/>
              </p:cNvSpPr>
              <p:nvPr/>
            </p:nvSpPr>
            <p:spPr bwMode="auto">
              <a:xfrm>
                <a:off x="-357187" y="5119805"/>
                <a:ext cx="15875" cy="74613"/>
              </a:xfrm>
              <a:custGeom>
                <a:avLst/>
                <a:gdLst>
                  <a:gd name="T0" fmla="*/ 6 w 6"/>
                  <a:gd name="T1" fmla="*/ 3 h 28"/>
                  <a:gd name="T2" fmla="*/ 5 w 6"/>
                  <a:gd name="T3" fmla="*/ 5 h 28"/>
                  <a:gd name="T4" fmla="*/ 3 w 6"/>
                  <a:gd name="T5" fmla="*/ 6 h 28"/>
                  <a:gd name="T6" fmla="*/ 1 w 6"/>
                  <a:gd name="T7" fmla="*/ 5 h 28"/>
                  <a:gd name="T8" fmla="*/ 0 w 6"/>
                  <a:gd name="T9" fmla="*/ 3 h 28"/>
                  <a:gd name="T10" fmla="*/ 1 w 6"/>
                  <a:gd name="T11" fmla="*/ 1 h 28"/>
                  <a:gd name="T12" fmla="*/ 3 w 6"/>
                  <a:gd name="T13" fmla="*/ 0 h 28"/>
                  <a:gd name="T14" fmla="*/ 5 w 6"/>
                  <a:gd name="T15" fmla="*/ 1 h 28"/>
                  <a:gd name="T16" fmla="*/ 6 w 6"/>
                  <a:gd name="T17" fmla="*/ 3 h 28"/>
                  <a:gd name="T18" fmla="*/ 6 w 6"/>
                  <a:gd name="T19" fmla="*/ 27 h 28"/>
                  <a:gd name="T20" fmla="*/ 6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1 w 6"/>
                  <a:gd name="T33" fmla="*/ 28 h 28"/>
                  <a:gd name="T34" fmla="*/ 1 w 6"/>
                  <a:gd name="T35" fmla="*/ 27 h 28"/>
                  <a:gd name="T36" fmla="*/ 1 w 6"/>
                  <a:gd name="T37" fmla="*/ 9 h 28"/>
                  <a:gd name="T38" fmla="*/ 1 w 6"/>
                  <a:gd name="T39" fmla="*/ 9 h 28"/>
                  <a:gd name="T40" fmla="*/ 1 w 6"/>
                  <a:gd name="T41" fmla="*/ 8 h 28"/>
                  <a:gd name="T42" fmla="*/ 2 w 6"/>
                  <a:gd name="T43" fmla="*/ 8 h 28"/>
                  <a:gd name="T44" fmla="*/ 3 w 6"/>
                  <a:gd name="T45" fmla="*/ 8 h 28"/>
                  <a:gd name="T46" fmla="*/ 4 w 6"/>
                  <a:gd name="T47" fmla="*/ 8 h 28"/>
                  <a:gd name="T48" fmla="*/ 5 w 6"/>
                  <a:gd name="T49" fmla="*/ 8 h 28"/>
                  <a:gd name="T50" fmla="*/ 6 w 6"/>
                  <a:gd name="T51" fmla="*/ 9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5" y="5"/>
                    </a:cubicBezTo>
                    <a:cubicBezTo>
                      <a:pt x="5" y="5"/>
                      <a:pt x="4" y="6"/>
                      <a:pt x="3" y="6"/>
                    </a:cubicBezTo>
                    <a:cubicBezTo>
                      <a:pt x="2" y="6"/>
                      <a:pt x="1" y="5"/>
                      <a:pt x="1" y="5"/>
                    </a:cubicBezTo>
                    <a:cubicBezTo>
                      <a:pt x="0" y="5"/>
                      <a:pt x="0" y="4"/>
                      <a:pt x="0" y="3"/>
                    </a:cubicBezTo>
                    <a:cubicBezTo>
                      <a:pt x="0" y="2"/>
                      <a:pt x="0" y="1"/>
                      <a:pt x="1" y="1"/>
                    </a:cubicBezTo>
                    <a:cubicBezTo>
                      <a:pt x="1" y="0"/>
                      <a:pt x="2" y="0"/>
                      <a:pt x="3" y="0"/>
                    </a:cubicBezTo>
                    <a:cubicBezTo>
                      <a:pt x="4" y="0"/>
                      <a:pt x="5" y="0"/>
                      <a:pt x="5" y="1"/>
                    </a:cubicBezTo>
                    <a:cubicBezTo>
                      <a:pt x="6" y="1"/>
                      <a:pt x="6" y="2"/>
                      <a:pt x="6" y="3"/>
                    </a:cubicBezTo>
                    <a:close/>
                    <a:moveTo>
                      <a:pt x="6" y="27"/>
                    </a:moveTo>
                    <a:cubicBezTo>
                      <a:pt x="6" y="27"/>
                      <a:pt x="6" y="27"/>
                      <a:pt x="6" y="28"/>
                    </a:cubicBezTo>
                    <a:cubicBezTo>
                      <a:pt x="6" y="28"/>
                      <a:pt x="5" y="28"/>
                      <a:pt x="5" y="28"/>
                    </a:cubicBezTo>
                    <a:cubicBezTo>
                      <a:pt x="5" y="28"/>
                      <a:pt x="5" y="28"/>
                      <a:pt x="4" y="28"/>
                    </a:cubicBezTo>
                    <a:cubicBezTo>
                      <a:pt x="4" y="28"/>
                      <a:pt x="4" y="28"/>
                      <a:pt x="3" y="28"/>
                    </a:cubicBezTo>
                    <a:cubicBezTo>
                      <a:pt x="3" y="28"/>
                      <a:pt x="2" y="28"/>
                      <a:pt x="2" y="28"/>
                    </a:cubicBezTo>
                    <a:cubicBezTo>
                      <a:pt x="2" y="28"/>
                      <a:pt x="1" y="28"/>
                      <a:pt x="1" y="28"/>
                    </a:cubicBezTo>
                    <a:cubicBezTo>
                      <a:pt x="1" y="28"/>
                      <a:pt x="1" y="28"/>
                      <a:pt x="1" y="28"/>
                    </a:cubicBezTo>
                    <a:cubicBezTo>
                      <a:pt x="1" y="27"/>
                      <a:pt x="1" y="27"/>
                      <a:pt x="1" y="27"/>
                    </a:cubicBezTo>
                    <a:cubicBezTo>
                      <a:pt x="1" y="9"/>
                      <a:pt x="1" y="9"/>
                      <a:pt x="1" y="9"/>
                    </a:cubicBezTo>
                    <a:cubicBezTo>
                      <a:pt x="1" y="9"/>
                      <a:pt x="1" y="9"/>
                      <a:pt x="1" y="9"/>
                    </a:cubicBezTo>
                    <a:cubicBezTo>
                      <a:pt x="1" y="9"/>
                      <a:pt x="1" y="8"/>
                      <a:pt x="1" y="8"/>
                    </a:cubicBezTo>
                    <a:cubicBezTo>
                      <a:pt x="1" y="8"/>
                      <a:pt x="2" y="8"/>
                      <a:pt x="2" y="8"/>
                    </a:cubicBezTo>
                    <a:cubicBezTo>
                      <a:pt x="2" y="8"/>
                      <a:pt x="3" y="8"/>
                      <a:pt x="3" y="8"/>
                    </a:cubicBezTo>
                    <a:cubicBezTo>
                      <a:pt x="4" y="8"/>
                      <a:pt x="4" y="8"/>
                      <a:pt x="4" y="8"/>
                    </a:cubicBezTo>
                    <a:cubicBezTo>
                      <a:pt x="5" y="8"/>
                      <a:pt x="5" y="8"/>
                      <a:pt x="5" y="8"/>
                    </a:cubicBezTo>
                    <a:cubicBezTo>
                      <a:pt x="5" y="8"/>
                      <a:pt x="6" y="9"/>
                      <a:pt x="6" y="9"/>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68" name="Freeform 9081">
                <a:extLst>
                  <a:ext uri="{FF2B5EF4-FFF2-40B4-BE49-F238E27FC236}">
                    <a16:creationId xmlns:a16="http://schemas.microsoft.com/office/drawing/2014/main" id="{6B592BA5-A927-4DD6-8315-C399F825AC72}"/>
                  </a:ext>
                </a:extLst>
              </p:cNvPr>
              <p:cNvSpPr>
                <a:spLocks/>
              </p:cNvSpPr>
              <p:nvPr/>
            </p:nvSpPr>
            <p:spPr bwMode="auto">
              <a:xfrm>
                <a:off x="-330200" y="5142030"/>
                <a:ext cx="39688" cy="52388"/>
              </a:xfrm>
              <a:custGeom>
                <a:avLst/>
                <a:gdLst>
                  <a:gd name="T0" fmla="*/ 15 w 15"/>
                  <a:gd name="T1" fmla="*/ 16 h 20"/>
                  <a:gd name="T2" fmla="*/ 15 w 15"/>
                  <a:gd name="T3" fmla="*/ 17 h 20"/>
                  <a:gd name="T4" fmla="*/ 15 w 15"/>
                  <a:gd name="T5" fmla="*/ 18 h 20"/>
                  <a:gd name="T6" fmla="*/ 14 w 15"/>
                  <a:gd name="T7" fmla="*/ 18 h 20"/>
                  <a:gd name="T8" fmla="*/ 14 w 15"/>
                  <a:gd name="T9" fmla="*/ 19 h 20"/>
                  <a:gd name="T10" fmla="*/ 13 w 15"/>
                  <a:gd name="T11" fmla="*/ 19 h 20"/>
                  <a:gd name="T12" fmla="*/ 12 w 15"/>
                  <a:gd name="T13" fmla="*/ 20 h 20"/>
                  <a:gd name="T14" fmla="*/ 10 w 15"/>
                  <a:gd name="T15" fmla="*/ 20 h 20"/>
                  <a:gd name="T16" fmla="*/ 8 w 15"/>
                  <a:gd name="T17" fmla="*/ 20 h 20"/>
                  <a:gd name="T18" fmla="*/ 5 w 15"/>
                  <a:gd name="T19" fmla="*/ 20 h 20"/>
                  <a:gd name="T20" fmla="*/ 2 w 15"/>
                  <a:gd name="T21" fmla="*/ 18 h 20"/>
                  <a:gd name="T22" fmla="*/ 0 w 15"/>
                  <a:gd name="T23" fmla="*/ 15 h 20"/>
                  <a:gd name="T24" fmla="*/ 0 w 15"/>
                  <a:gd name="T25" fmla="*/ 10 h 20"/>
                  <a:gd name="T26" fmla="*/ 0 w 15"/>
                  <a:gd name="T27" fmla="*/ 6 h 20"/>
                  <a:gd name="T28" fmla="*/ 2 w 15"/>
                  <a:gd name="T29" fmla="*/ 2 h 20"/>
                  <a:gd name="T30" fmla="*/ 5 w 15"/>
                  <a:gd name="T31" fmla="*/ 0 h 20"/>
                  <a:gd name="T32" fmla="*/ 9 w 15"/>
                  <a:gd name="T33" fmla="*/ 0 h 20"/>
                  <a:gd name="T34" fmla="*/ 11 w 15"/>
                  <a:gd name="T35" fmla="*/ 0 h 20"/>
                  <a:gd name="T36" fmla="*/ 12 w 15"/>
                  <a:gd name="T37" fmla="*/ 0 h 20"/>
                  <a:gd name="T38" fmla="*/ 13 w 15"/>
                  <a:gd name="T39" fmla="*/ 1 h 20"/>
                  <a:gd name="T40" fmla="*/ 14 w 15"/>
                  <a:gd name="T41" fmla="*/ 1 h 20"/>
                  <a:gd name="T42" fmla="*/ 14 w 15"/>
                  <a:gd name="T43" fmla="*/ 2 h 20"/>
                  <a:gd name="T44" fmla="*/ 14 w 15"/>
                  <a:gd name="T45" fmla="*/ 2 h 20"/>
                  <a:gd name="T46" fmla="*/ 15 w 15"/>
                  <a:gd name="T47" fmla="*/ 3 h 20"/>
                  <a:gd name="T48" fmla="*/ 15 w 15"/>
                  <a:gd name="T49" fmla="*/ 4 h 20"/>
                  <a:gd name="T50" fmla="*/ 14 w 15"/>
                  <a:gd name="T51" fmla="*/ 5 h 20"/>
                  <a:gd name="T52" fmla="*/ 14 w 15"/>
                  <a:gd name="T53" fmla="*/ 6 h 20"/>
                  <a:gd name="T54" fmla="*/ 13 w 15"/>
                  <a:gd name="T55" fmla="*/ 6 h 20"/>
                  <a:gd name="T56" fmla="*/ 12 w 15"/>
                  <a:gd name="T57" fmla="*/ 5 h 20"/>
                  <a:gd name="T58" fmla="*/ 11 w 15"/>
                  <a:gd name="T59" fmla="*/ 4 h 20"/>
                  <a:gd name="T60" fmla="*/ 9 w 15"/>
                  <a:gd name="T61" fmla="*/ 4 h 20"/>
                  <a:gd name="T62" fmla="*/ 6 w 15"/>
                  <a:gd name="T63" fmla="*/ 6 h 20"/>
                  <a:gd name="T64" fmla="*/ 5 w 15"/>
                  <a:gd name="T65" fmla="*/ 10 h 20"/>
                  <a:gd name="T66" fmla="*/ 5 w 15"/>
                  <a:gd name="T67" fmla="*/ 13 h 20"/>
                  <a:gd name="T68" fmla="*/ 6 w 15"/>
                  <a:gd name="T69" fmla="*/ 15 h 20"/>
                  <a:gd name="T70" fmla="*/ 7 w 15"/>
                  <a:gd name="T71" fmla="*/ 16 h 20"/>
                  <a:gd name="T72" fmla="*/ 9 w 15"/>
                  <a:gd name="T73" fmla="*/ 16 h 20"/>
                  <a:gd name="T74" fmla="*/ 11 w 15"/>
                  <a:gd name="T75" fmla="*/ 16 h 20"/>
                  <a:gd name="T76" fmla="*/ 12 w 15"/>
                  <a:gd name="T77" fmla="*/ 15 h 20"/>
                  <a:gd name="T78" fmla="*/ 13 w 15"/>
                  <a:gd name="T79" fmla="*/ 14 h 20"/>
                  <a:gd name="T80" fmla="*/ 14 w 15"/>
                  <a:gd name="T81" fmla="*/ 14 h 20"/>
                  <a:gd name="T82" fmla="*/ 14 w 15"/>
                  <a:gd name="T83" fmla="*/ 14 h 20"/>
                  <a:gd name="T84" fmla="*/ 15 w 15"/>
                  <a:gd name="T85" fmla="*/ 15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7"/>
                      <a:pt x="15" y="17"/>
                      <a:pt x="15" y="17"/>
                    </a:cubicBezTo>
                    <a:cubicBezTo>
                      <a:pt x="15" y="17"/>
                      <a:pt x="15" y="18"/>
                      <a:pt x="15" y="18"/>
                    </a:cubicBezTo>
                    <a:cubicBezTo>
                      <a:pt x="15" y="18"/>
                      <a:pt x="14" y="18"/>
                      <a:pt x="14" y="18"/>
                    </a:cubicBezTo>
                    <a:cubicBezTo>
                      <a:pt x="14" y="18"/>
                      <a:pt x="14" y="18"/>
                      <a:pt x="14" y="19"/>
                    </a:cubicBezTo>
                    <a:cubicBezTo>
                      <a:pt x="14" y="19"/>
                      <a:pt x="14" y="19"/>
                      <a:pt x="13" y="19"/>
                    </a:cubicBezTo>
                    <a:cubicBezTo>
                      <a:pt x="13" y="19"/>
                      <a:pt x="12" y="20"/>
                      <a:pt x="12" y="20"/>
                    </a:cubicBezTo>
                    <a:cubicBezTo>
                      <a:pt x="11" y="20"/>
                      <a:pt x="11" y="20"/>
                      <a:pt x="10" y="20"/>
                    </a:cubicBezTo>
                    <a:cubicBezTo>
                      <a:pt x="10" y="20"/>
                      <a:pt x="9" y="20"/>
                      <a:pt x="8" y="20"/>
                    </a:cubicBezTo>
                    <a:cubicBezTo>
                      <a:pt x="7"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4"/>
                      <a:pt x="2" y="3"/>
                      <a:pt x="2" y="2"/>
                    </a:cubicBezTo>
                    <a:cubicBezTo>
                      <a:pt x="3" y="2"/>
                      <a:pt x="4" y="1"/>
                      <a:pt x="5" y="0"/>
                    </a:cubicBezTo>
                    <a:cubicBezTo>
                      <a:pt x="6" y="0"/>
                      <a:pt x="8" y="0"/>
                      <a:pt x="9" y="0"/>
                    </a:cubicBezTo>
                    <a:cubicBezTo>
                      <a:pt x="9" y="0"/>
                      <a:pt x="10" y="0"/>
                      <a:pt x="11" y="0"/>
                    </a:cubicBezTo>
                    <a:cubicBezTo>
                      <a:pt x="11" y="0"/>
                      <a:pt x="12" y="0"/>
                      <a:pt x="12" y="0"/>
                    </a:cubicBezTo>
                    <a:cubicBezTo>
                      <a:pt x="12" y="1"/>
                      <a:pt x="13" y="1"/>
                      <a:pt x="13" y="1"/>
                    </a:cubicBezTo>
                    <a:cubicBezTo>
                      <a:pt x="14" y="1"/>
                      <a:pt x="14" y="1"/>
                      <a:pt x="14" y="1"/>
                    </a:cubicBezTo>
                    <a:cubicBezTo>
                      <a:pt x="14" y="2"/>
                      <a:pt x="14" y="2"/>
                      <a:pt x="14" y="2"/>
                    </a:cubicBezTo>
                    <a:cubicBezTo>
                      <a:pt x="14" y="2"/>
                      <a:pt x="14" y="2"/>
                      <a:pt x="14" y="2"/>
                    </a:cubicBezTo>
                    <a:cubicBezTo>
                      <a:pt x="14" y="2"/>
                      <a:pt x="15" y="3"/>
                      <a:pt x="15" y="3"/>
                    </a:cubicBezTo>
                    <a:cubicBezTo>
                      <a:pt x="15" y="3"/>
                      <a:pt x="15" y="3"/>
                      <a:pt x="15" y="4"/>
                    </a:cubicBezTo>
                    <a:cubicBezTo>
                      <a:pt x="15" y="4"/>
                      <a:pt x="15" y="5"/>
                      <a:pt x="14" y="5"/>
                    </a:cubicBezTo>
                    <a:cubicBezTo>
                      <a:pt x="14" y="6"/>
                      <a:pt x="14" y="6"/>
                      <a:pt x="14" y="6"/>
                    </a:cubicBezTo>
                    <a:cubicBezTo>
                      <a:pt x="14" y="6"/>
                      <a:pt x="13" y="6"/>
                      <a:pt x="13" y="6"/>
                    </a:cubicBezTo>
                    <a:cubicBezTo>
                      <a:pt x="13" y="5"/>
                      <a:pt x="13" y="5"/>
                      <a:pt x="12" y="5"/>
                    </a:cubicBezTo>
                    <a:cubicBezTo>
                      <a:pt x="12" y="5"/>
                      <a:pt x="11" y="4"/>
                      <a:pt x="11" y="4"/>
                    </a:cubicBezTo>
                    <a:cubicBezTo>
                      <a:pt x="10" y="4"/>
                      <a:pt x="10" y="4"/>
                      <a:pt x="9" y="4"/>
                    </a:cubicBezTo>
                    <a:cubicBezTo>
                      <a:pt x="8" y="4"/>
                      <a:pt x="7" y="5"/>
                      <a:pt x="6" y="6"/>
                    </a:cubicBezTo>
                    <a:cubicBezTo>
                      <a:pt x="5" y="7"/>
                      <a:pt x="5" y="8"/>
                      <a:pt x="5" y="10"/>
                    </a:cubicBezTo>
                    <a:cubicBezTo>
                      <a:pt x="5" y="11"/>
                      <a:pt x="5" y="12"/>
                      <a:pt x="5" y="13"/>
                    </a:cubicBezTo>
                    <a:cubicBezTo>
                      <a:pt x="5" y="13"/>
                      <a:pt x="6" y="14"/>
                      <a:pt x="6" y="15"/>
                    </a:cubicBezTo>
                    <a:cubicBezTo>
                      <a:pt x="6" y="15"/>
                      <a:pt x="7" y="15"/>
                      <a:pt x="7" y="16"/>
                    </a:cubicBezTo>
                    <a:cubicBezTo>
                      <a:pt x="8" y="16"/>
                      <a:pt x="9" y="16"/>
                      <a:pt x="9" y="16"/>
                    </a:cubicBezTo>
                    <a:cubicBezTo>
                      <a:pt x="10" y="16"/>
                      <a:pt x="11" y="16"/>
                      <a:pt x="11" y="16"/>
                    </a:cubicBezTo>
                    <a:cubicBezTo>
                      <a:pt x="12" y="16"/>
                      <a:pt x="12" y="15"/>
                      <a:pt x="12" y="15"/>
                    </a:cubicBezTo>
                    <a:cubicBezTo>
                      <a:pt x="13" y="15"/>
                      <a:pt x="13" y="15"/>
                      <a:pt x="13" y="14"/>
                    </a:cubicBezTo>
                    <a:cubicBezTo>
                      <a:pt x="14" y="14"/>
                      <a:pt x="14" y="14"/>
                      <a:pt x="14" y="14"/>
                    </a:cubicBezTo>
                    <a:cubicBezTo>
                      <a:pt x="14" y="14"/>
                      <a:pt x="14" y="14"/>
                      <a:pt x="14" y="14"/>
                    </a:cubicBezTo>
                    <a:cubicBezTo>
                      <a:pt x="14" y="14"/>
                      <a:pt x="14"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69" name="Freeform 9082">
                <a:extLst>
                  <a:ext uri="{FF2B5EF4-FFF2-40B4-BE49-F238E27FC236}">
                    <a16:creationId xmlns:a16="http://schemas.microsoft.com/office/drawing/2014/main" id="{6A397D3B-FE42-4C79-BB68-733DBD189F68}"/>
                  </a:ext>
                </a:extLst>
              </p:cNvPr>
              <p:cNvSpPr>
                <a:spLocks noEditPoints="1"/>
              </p:cNvSpPr>
              <p:nvPr/>
            </p:nvSpPr>
            <p:spPr bwMode="auto">
              <a:xfrm>
                <a:off x="-284162" y="5142030"/>
                <a:ext cx="47625" cy="52388"/>
              </a:xfrm>
              <a:custGeom>
                <a:avLst/>
                <a:gdLst>
                  <a:gd name="T0" fmla="*/ 18 w 18"/>
                  <a:gd name="T1" fmla="*/ 10 h 20"/>
                  <a:gd name="T2" fmla="*/ 18 w 18"/>
                  <a:gd name="T3" fmla="*/ 11 h 20"/>
                  <a:gd name="T4" fmla="*/ 17 w 18"/>
                  <a:gd name="T5" fmla="*/ 11 h 20"/>
                  <a:gd name="T6" fmla="*/ 6 w 18"/>
                  <a:gd name="T7" fmla="*/ 11 h 20"/>
                  <a:gd name="T8" fmla="*/ 6 w 18"/>
                  <a:gd name="T9" fmla="*/ 14 h 20"/>
                  <a:gd name="T10" fmla="*/ 7 w 18"/>
                  <a:gd name="T11" fmla="*/ 15 h 20"/>
                  <a:gd name="T12" fmla="*/ 8 w 18"/>
                  <a:gd name="T13" fmla="*/ 16 h 20"/>
                  <a:gd name="T14" fmla="*/ 11 w 18"/>
                  <a:gd name="T15" fmla="*/ 17 h 20"/>
                  <a:gd name="T16" fmla="*/ 13 w 18"/>
                  <a:gd name="T17" fmla="*/ 16 h 20"/>
                  <a:gd name="T18" fmla="*/ 15 w 18"/>
                  <a:gd name="T19" fmla="*/ 16 h 20"/>
                  <a:gd name="T20" fmla="*/ 16 w 18"/>
                  <a:gd name="T21" fmla="*/ 15 h 20"/>
                  <a:gd name="T22" fmla="*/ 17 w 18"/>
                  <a:gd name="T23" fmla="*/ 15 h 20"/>
                  <a:gd name="T24" fmla="*/ 17 w 18"/>
                  <a:gd name="T25" fmla="*/ 15 h 20"/>
                  <a:gd name="T26" fmla="*/ 17 w 18"/>
                  <a:gd name="T27" fmla="*/ 16 h 20"/>
                  <a:gd name="T28" fmla="*/ 17 w 18"/>
                  <a:gd name="T29" fmla="*/ 16 h 20"/>
                  <a:gd name="T30" fmla="*/ 17 w 18"/>
                  <a:gd name="T31" fmla="*/ 17 h 20"/>
                  <a:gd name="T32" fmla="*/ 17 w 18"/>
                  <a:gd name="T33" fmla="*/ 18 h 20"/>
                  <a:gd name="T34" fmla="*/ 17 w 18"/>
                  <a:gd name="T35" fmla="*/ 18 h 20"/>
                  <a:gd name="T36" fmla="*/ 17 w 18"/>
                  <a:gd name="T37" fmla="*/ 19 h 20"/>
                  <a:gd name="T38" fmla="*/ 17 w 18"/>
                  <a:gd name="T39" fmla="*/ 19 h 20"/>
                  <a:gd name="T40" fmla="*/ 16 w 18"/>
                  <a:gd name="T41" fmla="*/ 19 h 20"/>
                  <a:gd name="T42" fmla="*/ 15 w 18"/>
                  <a:gd name="T43" fmla="*/ 20 h 20"/>
                  <a:gd name="T44" fmla="*/ 13 w 18"/>
                  <a:gd name="T45" fmla="*/ 20 h 20"/>
                  <a:gd name="T46" fmla="*/ 10 w 18"/>
                  <a:gd name="T47" fmla="*/ 20 h 20"/>
                  <a:gd name="T48" fmla="*/ 6 w 18"/>
                  <a:gd name="T49" fmla="*/ 20 h 20"/>
                  <a:gd name="T50" fmla="*/ 3 w 18"/>
                  <a:gd name="T51" fmla="*/ 18 h 20"/>
                  <a:gd name="T52" fmla="*/ 1 w 18"/>
                  <a:gd name="T53" fmla="*/ 15 h 20"/>
                  <a:gd name="T54" fmla="*/ 0 w 18"/>
                  <a:gd name="T55" fmla="*/ 10 h 20"/>
                  <a:gd name="T56" fmla="*/ 1 w 18"/>
                  <a:gd name="T57" fmla="*/ 6 h 20"/>
                  <a:gd name="T58" fmla="*/ 3 w 18"/>
                  <a:gd name="T59" fmla="*/ 3 h 20"/>
                  <a:gd name="T60" fmla="*/ 6 w 18"/>
                  <a:gd name="T61" fmla="*/ 1 h 20"/>
                  <a:gd name="T62" fmla="*/ 10 w 18"/>
                  <a:gd name="T63" fmla="*/ 0 h 20"/>
                  <a:gd name="T64" fmla="*/ 14 w 18"/>
                  <a:gd name="T65" fmla="*/ 0 h 20"/>
                  <a:gd name="T66" fmla="*/ 16 w 18"/>
                  <a:gd name="T67" fmla="*/ 2 h 20"/>
                  <a:gd name="T68" fmla="*/ 18 w 18"/>
                  <a:gd name="T69" fmla="*/ 5 h 20"/>
                  <a:gd name="T70" fmla="*/ 18 w 18"/>
                  <a:gd name="T71" fmla="*/ 9 h 20"/>
                  <a:gd name="T72" fmla="*/ 18 w 18"/>
                  <a:gd name="T73" fmla="*/ 10 h 20"/>
                  <a:gd name="T74" fmla="*/ 13 w 18"/>
                  <a:gd name="T75" fmla="*/ 8 h 20"/>
                  <a:gd name="T76" fmla="*/ 12 w 18"/>
                  <a:gd name="T77" fmla="*/ 5 h 20"/>
                  <a:gd name="T78" fmla="*/ 9 w 18"/>
                  <a:gd name="T79" fmla="*/ 3 h 20"/>
                  <a:gd name="T80" fmla="*/ 8 w 18"/>
                  <a:gd name="T81" fmla="*/ 4 h 20"/>
                  <a:gd name="T82" fmla="*/ 7 w 18"/>
                  <a:gd name="T83" fmla="*/ 5 h 20"/>
                  <a:gd name="T84" fmla="*/ 6 w 18"/>
                  <a:gd name="T85" fmla="*/ 6 h 20"/>
                  <a:gd name="T86" fmla="*/ 6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10"/>
                    </a:moveTo>
                    <a:cubicBezTo>
                      <a:pt x="18" y="10"/>
                      <a:pt x="18" y="11"/>
                      <a:pt x="18" y="11"/>
                    </a:cubicBezTo>
                    <a:cubicBezTo>
                      <a:pt x="18" y="11"/>
                      <a:pt x="17" y="11"/>
                      <a:pt x="17" y="11"/>
                    </a:cubicBezTo>
                    <a:cubicBezTo>
                      <a:pt x="6" y="11"/>
                      <a:pt x="6" y="11"/>
                      <a:pt x="6" y="11"/>
                    </a:cubicBezTo>
                    <a:cubicBezTo>
                      <a:pt x="6" y="12"/>
                      <a:pt x="6" y="13"/>
                      <a:pt x="6" y="14"/>
                    </a:cubicBezTo>
                    <a:cubicBezTo>
                      <a:pt x="6" y="14"/>
                      <a:pt x="6" y="15"/>
                      <a:pt x="7" y="15"/>
                    </a:cubicBezTo>
                    <a:cubicBezTo>
                      <a:pt x="7" y="16"/>
                      <a:pt x="8" y="16"/>
                      <a:pt x="8" y="16"/>
                    </a:cubicBezTo>
                    <a:cubicBezTo>
                      <a:pt x="9" y="16"/>
                      <a:pt x="10" y="17"/>
                      <a:pt x="11" y="17"/>
                    </a:cubicBezTo>
                    <a:cubicBezTo>
                      <a:pt x="11" y="17"/>
                      <a:pt x="12" y="16"/>
                      <a:pt x="13" y="16"/>
                    </a:cubicBezTo>
                    <a:cubicBezTo>
                      <a:pt x="14" y="16"/>
                      <a:pt x="14" y="16"/>
                      <a:pt x="15" y="16"/>
                    </a:cubicBezTo>
                    <a:cubicBezTo>
                      <a:pt x="15" y="16"/>
                      <a:pt x="16" y="16"/>
                      <a:pt x="16" y="15"/>
                    </a:cubicBezTo>
                    <a:cubicBezTo>
                      <a:pt x="16" y="15"/>
                      <a:pt x="17" y="15"/>
                      <a:pt x="17" y="15"/>
                    </a:cubicBezTo>
                    <a:cubicBezTo>
                      <a:pt x="17" y="15"/>
                      <a:pt x="17" y="15"/>
                      <a:pt x="17" y="15"/>
                    </a:cubicBezTo>
                    <a:cubicBezTo>
                      <a:pt x="17" y="15"/>
                      <a:pt x="17" y="15"/>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8"/>
                      <a:pt x="17" y="19"/>
                      <a:pt x="17" y="19"/>
                    </a:cubicBezTo>
                    <a:cubicBezTo>
                      <a:pt x="17" y="19"/>
                      <a:pt x="17" y="19"/>
                      <a:pt x="17" y="19"/>
                    </a:cubicBezTo>
                    <a:cubicBezTo>
                      <a:pt x="17" y="19"/>
                      <a:pt x="17" y="19"/>
                      <a:pt x="16" y="19"/>
                    </a:cubicBezTo>
                    <a:cubicBezTo>
                      <a:pt x="16" y="19"/>
                      <a:pt x="15" y="20"/>
                      <a:pt x="15" y="20"/>
                    </a:cubicBezTo>
                    <a:cubicBezTo>
                      <a:pt x="14" y="20"/>
                      <a:pt x="13" y="20"/>
                      <a:pt x="13" y="20"/>
                    </a:cubicBezTo>
                    <a:cubicBezTo>
                      <a:pt x="12" y="20"/>
                      <a:pt x="11" y="20"/>
                      <a:pt x="10" y="20"/>
                    </a:cubicBezTo>
                    <a:cubicBezTo>
                      <a:pt x="8" y="20"/>
                      <a:pt x="7" y="20"/>
                      <a:pt x="6" y="20"/>
                    </a:cubicBezTo>
                    <a:cubicBezTo>
                      <a:pt x="5" y="19"/>
                      <a:pt x="4" y="19"/>
                      <a:pt x="3" y="18"/>
                    </a:cubicBezTo>
                    <a:cubicBezTo>
                      <a:pt x="2" y="17"/>
                      <a:pt x="1" y="16"/>
                      <a:pt x="1" y="15"/>
                    </a:cubicBezTo>
                    <a:cubicBezTo>
                      <a:pt x="1" y="14"/>
                      <a:pt x="0" y="12"/>
                      <a:pt x="0" y="10"/>
                    </a:cubicBezTo>
                    <a:cubicBezTo>
                      <a:pt x="0" y="9"/>
                      <a:pt x="1" y="7"/>
                      <a:pt x="1" y="6"/>
                    </a:cubicBezTo>
                    <a:cubicBezTo>
                      <a:pt x="1" y="5"/>
                      <a:pt x="2" y="4"/>
                      <a:pt x="3" y="3"/>
                    </a:cubicBezTo>
                    <a:cubicBezTo>
                      <a:pt x="4" y="2"/>
                      <a:pt x="5" y="1"/>
                      <a:pt x="6" y="1"/>
                    </a:cubicBezTo>
                    <a:cubicBezTo>
                      <a:pt x="7" y="0"/>
                      <a:pt x="8" y="0"/>
                      <a:pt x="10" y="0"/>
                    </a:cubicBezTo>
                    <a:cubicBezTo>
                      <a:pt x="11" y="0"/>
                      <a:pt x="12" y="0"/>
                      <a:pt x="14" y="0"/>
                    </a:cubicBezTo>
                    <a:cubicBezTo>
                      <a:pt x="15" y="1"/>
                      <a:pt x="16" y="2"/>
                      <a:pt x="16" y="2"/>
                    </a:cubicBezTo>
                    <a:cubicBezTo>
                      <a:pt x="17" y="3"/>
                      <a:pt x="17" y="4"/>
                      <a:pt x="18" y="5"/>
                    </a:cubicBezTo>
                    <a:cubicBezTo>
                      <a:pt x="18" y="6"/>
                      <a:pt x="18" y="7"/>
                      <a:pt x="18" y="9"/>
                    </a:cubicBezTo>
                    <a:lnTo>
                      <a:pt x="18" y="10"/>
                    </a:lnTo>
                    <a:close/>
                    <a:moveTo>
                      <a:pt x="13" y="8"/>
                    </a:moveTo>
                    <a:cubicBezTo>
                      <a:pt x="13" y="7"/>
                      <a:pt x="13" y="6"/>
                      <a:pt x="12" y="5"/>
                    </a:cubicBezTo>
                    <a:cubicBezTo>
                      <a:pt x="12" y="4"/>
                      <a:pt x="11" y="3"/>
                      <a:pt x="9" y="3"/>
                    </a:cubicBezTo>
                    <a:cubicBezTo>
                      <a:pt x="9" y="3"/>
                      <a:pt x="8" y="4"/>
                      <a:pt x="8" y="4"/>
                    </a:cubicBezTo>
                    <a:cubicBezTo>
                      <a:pt x="7" y="4"/>
                      <a:pt x="7" y="4"/>
                      <a:pt x="7" y="5"/>
                    </a:cubicBezTo>
                    <a:cubicBezTo>
                      <a:pt x="6" y="5"/>
                      <a:pt x="6" y="6"/>
                      <a:pt x="6" y="6"/>
                    </a:cubicBezTo>
                    <a:cubicBezTo>
                      <a:pt x="6" y="7"/>
                      <a:pt x="6" y="7"/>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9" name="Group 9598">
              <a:extLst>
                <a:ext uri="{FF2B5EF4-FFF2-40B4-BE49-F238E27FC236}">
                  <a16:creationId xmlns:a16="http://schemas.microsoft.com/office/drawing/2014/main" id="{DDAAA122-645C-4021-99C5-DB7D9D7B8182}"/>
                </a:ext>
              </a:extLst>
            </p:cNvPr>
            <p:cNvGrpSpPr/>
            <p:nvPr/>
          </p:nvGrpSpPr>
          <p:grpSpPr>
            <a:xfrm>
              <a:off x="2044191" y="5576935"/>
              <a:ext cx="254736" cy="63332"/>
              <a:chOff x="-1658938" y="5243630"/>
              <a:chExt cx="287338" cy="71438"/>
            </a:xfrm>
          </p:grpSpPr>
          <p:sp>
            <p:nvSpPr>
              <p:cNvPr id="8470" name="Freeform 9083">
                <a:extLst>
                  <a:ext uri="{FF2B5EF4-FFF2-40B4-BE49-F238E27FC236}">
                    <a16:creationId xmlns:a16="http://schemas.microsoft.com/office/drawing/2014/main" id="{264EECB1-CE8D-4D0B-A558-D6B5FCC241FE}"/>
                  </a:ext>
                </a:extLst>
              </p:cNvPr>
              <p:cNvSpPr>
                <a:spLocks/>
              </p:cNvSpPr>
              <p:nvPr/>
            </p:nvSpPr>
            <p:spPr bwMode="auto">
              <a:xfrm>
                <a:off x="-1646238" y="5283317"/>
                <a:ext cx="20638" cy="20638"/>
              </a:xfrm>
              <a:custGeom>
                <a:avLst/>
                <a:gdLst>
                  <a:gd name="T0" fmla="*/ 8 w 8"/>
                  <a:gd name="T1" fmla="*/ 4 h 8"/>
                  <a:gd name="T2" fmla="*/ 8 w 8"/>
                  <a:gd name="T3" fmla="*/ 3 h 8"/>
                  <a:gd name="T4" fmla="*/ 7 w 8"/>
                  <a:gd name="T5" fmla="*/ 2 h 8"/>
                  <a:gd name="T6" fmla="*/ 6 w 8"/>
                  <a:gd name="T7" fmla="*/ 1 h 8"/>
                  <a:gd name="T8" fmla="*/ 3 w 8"/>
                  <a:gd name="T9" fmla="*/ 0 h 8"/>
                  <a:gd name="T10" fmla="*/ 0 w 8"/>
                  <a:gd name="T11" fmla="*/ 0 h 8"/>
                  <a:gd name="T12" fmla="*/ 0 w 8"/>
                  <a:gd name="T13" fmla="*/ 8 h 8"/>
                  <a:gd name="T14" fmla="*/ 4 w 8"/>
                  <a:gd name="T15" fmla="*/ 8 h 8"/>
                  <a:gd name="T16" fmla="*/ 6 w 8"/>
                  <a:gd name="T17" fmla="*/ 8 h 8"/>
                  <a:gd name="T18" fmla="*/ 7 w 8"/>
                  <a:gd name="T19" fmla="*/ 7 h 8"/>
                  <a:gd name="T20" fmla="*/ 8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4"/>
                      <a:pt x="8" y="3"/>
                      <a:pt x="8" y="3"/>
                    </a:cubicBezTo>
                    <a:cubicBezTo>
                      <a:pt x="8" y="2"/>
                      <a:pt x="7" y="2"/>
                      <a:pt x="7" y="2"/>
                    </a:cubicBezTo>
                    <a:cubicBezTo>
                      <a:pt x="7" y="1"/>
                      <a:pt x="6" y="1"/>
                      <a:pt x="6" y="1"/>
                    </a:cubicBezTo>
                    <a:cubicBezTo>
                      <a:pt x="5" y="1"/>
                      <a:pt x="4" y="0"/>
                      <a:pt x="3" y="0"/>
                    </a:cubicBezTo>
                    <a:cubicBezTo>
                      <a:pt x="0" y="0"/>
                      <a:pt x="0" y="0"/>
                      <a:pt x="0" y="0"/>
                    </a:cubicBezTo>
                    <a:cubicBezTo>
                      <a:pt x="0" y="8"/>
                      <a:pt x="0" y="8"/>
                      <a:pt x="0" y="8"/>
                    </a:cubicBezTo>
                    <a:cubicBezTo>
                      <a:pt x="4" y="8"/>
                      <a:pt x="4" y="8"/>
                      <a:pt x="4" y="8"/>
                    </a:cubicBezTo>
                    <a:cubicBezTo>
                      <a:pt x="5" y="8"/>
                      <a:pt x="5" y="8"/>
                      <a:pt x="6" y="8"/>
                    </a:cubicBezTo>
                    <a:cubicBezTo>
                      <a:pt x="6" y="8"/>
                      <a:pt x="7" y="8"/>
                      <a:pt x="7" y="7"/>
                    </a:cubicBezTo>
                    <a:cubicBezTo>
                      <a:pt x="7" y="7"/>
                      <a:pt x="8" y="7"/>
                      <a:pt x="8" y="6"/>
                    </a:cubicBezTo>
                    <a:cubicBezTo>
                      <a:pt x="8" y="6"/>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1" name="Freeform 9084">
                <a:extLst>
                  <a:ext uri="{FF2B5EF4-FFF2-40B4-BE49-F238E27FC236}">
                    <a16:creationId xmlns:a16="http://schemas.microsoft.com/office/drawing/2014/main" id="{66EE49CB-7C6E-4BDE-AFFE-696C48D12848}"/>
                  </a:ext>
                </a:extLst>
              </p:cNvPr>
              <p:cNvSpPr>
                <a:spLocks/>
              </p:cNvSpPr>
              <p:nvPr/>
            </p:nvSpPr>
            <p:spPr bwMode="auto">
              <a:xfrm>
                <a:off x="-1646238" y="5254742"/>
                <a:ext cx="19050" cy="20638"/>
              </a:xfrm>
              <a:custGeom>
                <a:avLst/>
                <a:gdLst>
                  <a:gd name="T0" fmla="*/ 7 w 7"/>
                  <a:gd name="T1" fmla="*/ 4 h 8"/>
                  <a:gd name="T2" fmla="*/ 7 w 7"/>
                  <a:gd name="T3" fmla="*/ 2 h 8"/>
                  <a:gd name="T4" fmla="*/ 6 w 7"/>
                  <a:gd name="T5" fmla="*/ 1 h 8"/>
                  <a:gd name="T6" fmla="*/ 5 w 7"/>
                  <a:gd name="T7" fmla="*/ 0 h 8"/>
                  <a:gd name="T8" fmla="*/ 3 w 7"/>
                  <a:gd name="T9" fmla="*/ 0 h 8"/>
                  <a:gd name="T10" fmla="*/ 0 w 7"/>
                  <a:gd name="T11" fmla="*/ 0 h 8"/>
                  <a:gd name="T12" fmla="*/ 0 w 7"/>
                  <a:gd name="T13" fmla="*/ 8 h 8"/>
                  <a:gd name="T14" fmla="*/ 3 w 7"/>
                  <a:gd name="T15" fmla="*/ 8 h 8"/>
                  <a:gd name="T16" fmla="*/ 5 w 7"/>
                  <a:gd name="T17" fmla="*/ 7 h 8"/>
                  <a:gd name="T18" fmla="*/ 6 w 7"/>
                  <a:gd name="T19" fmla="*/ 7 h 8"/>
                  <a:gd name="T20" fmla="*/ 7 w 7"/>
                  <a:gd name="T21" fmla="*/ 5 h 8"/>
                  <a:gd name="T22" fmla="*/ 7 w 7"/>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
                    <a:moveTo>
                      <a:pt x="7" y="4"/>
                    </a:moveTo>
                    <a:cubicBezTo>
                      <a:pt x="7" y="3"/>
                      <a:pt x="7" y="3"/>
                      <a:pt x="7" y="2"/>
                    </a:cubicBezTo>
                    <a:cubicBezTo>
                      <a:pt x="6" y="2"/>
                      <a:pt x="6" y="1"/>
                      <a:pt x="6" y="1"/>
                    </a:cubicBezTo>
                    <a:cubicBezTo>
                      <a:pt x="6" y="1"/>
                      <a:pt x="5" y="0"/>
                      <a:pt x="5" y="0"/>
                    </a:cubicBezTo>
                    <a:cubicBezTo>
                      <a:pt x="4" y="0"/>
                      <a:pt x="3" y="0"/>
                      <a:pt x="3" y="0"/>
                    </a:cubicBezTo>
                    <a:cubicBezTo>
                      <a:pt x="0" y="0"/>
                      <a:pt x="0" y="0"/>
                      <a:pt x="0" y="0"/>
                    </a:cubicBezTo>
                    <a:cubicBezTo>
                      <a:pt x="0" y="8"/>
                      <a:pt x="0" y="8"/>
                      <a:pt x="0" y="8"/>
                    </a:cubicBezTo>
                    <a:cubicBezTo>
                      <a:pt x="3" y="8"/>
                      <a:pt x="3" y="8"/>
                      <a:pt x="3" y="8"/>
                    </a:cubicBezTo>
                    <a:cubicBezTo>
                      <a:pt x="4" y="8"/>
                      <a:pt x="4" y="8"/>
                      <a:pt x="5" y="7"/>
                    </a:cubicBezTo>
                    <a:cubicBezTo>
                      <a:pt x="5" y="7"/>
                      <a:pt x="6" y="7"/>
                      <a:pt x="6" y="7"/>
                    </a:cubicBezTo>
                    <a:cubicBezTo>
                      <a:pt x="6" y="6"/>
                      <a:pt x="6" y="6"/>
                      <a:pt x="7" y="5"/>
                    </a:cubicBezTo>
                    <a:cubicBezTo>
                      <a:pt x="7" y="5"/>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2" name="Freeform 9085">
                <a:extLst>
                  <a:ext uri="{FF2B5EF4-FFF2-40B4-BE49-F238E27FC236}">
                    <a16:creationId xmlns:a16="http://schemas.microsoft.com/office/drawing/2014/main" id="{17EC950D-D599-4E34-B78B-1EEC1016A6D9}"/>
                  </a:ext>
                </a:extLst>
              </p:cNvPr>
              <p:cNvSpPr>
                <a:spLocks/>
              </p:cNvSpPr>
              <p:nvPr/>
            </p:nvSpPr>
            <p:spPr bwMode="auto">
              <a:xfrm>
                <a:off x="-1658938" y="5243630"/>
                <a:ext cx="50800" cy="71438"/>
              </a:xfrm>
              <a:custGeom>
                <a:avLst/>
                <a:gdLst>
                  <a:gd name="T0" fmla="*/ 19 w 19"/>
                  <a:gd name="T1" fmla="*/ 19 h 27"/>
                  <a:gd name="T2" fmla="*/ 19 w 19"/>
                  <a:gd name="T3" fmla="*/ 22 h 27"/>
                  <a:gd name="T4" fmla="*/ 17 w 19"/>
                  <a:gd name="T5" fmla="*/ 24 h 27"/>
                  <a:gd name="T6" fmla="*/ 16 w 19"/>
                  <a:gd name="T7" fmla="*/ 25 h 27"/>
                  <a:gd name="T8" fmla="*/ 14 w 19"/>
                  <a:gd name="T9" fmla="*/ 26 h 27"/>
                  <a:gd name="T10" fmla="*/ 11 w 19"/>
                  <a:gd name="T11" fmla="*/ 27 h 27"/>
                  <a:gd name="T12" fmla="*/ 8 w 19"/>
                  <a:gd name="T13" fmla="*/ 27 h 27"/>
                  <a:gd name="T14" fmla="*/ 1 w 19"/>
                  <a:gd name="T15" fmla="*/ 27 h 27"/>
                  <a:gd name="T16" fmla="*/ 0 w 19"/>
                  <a:gd name="T17" fmla="*/ 27 h 27"/>
                  <a:gd name="T18" fmla="*/ 0 w 19"/>
                  <a:gd name="T19" fmla="*/ 25 h 27"/>
                  <a:gd name="T20" fmla="*/ 0 w 19"/>
                  <a:gd name="T21" fmla="*/ 2 h 27"/>
                  <a:gd name="T22" fmla="*/ 0 w 19"/>
                  <a:gd name="T23" fmla="*/ 1 h 27"/>
                  <a:gd name="T24" fmla="*/ 1 w 19"/>
                  <a:gd name="T25" fmla="*/ 0 h 27"/>
                  <a:gd name="T26" fmla="*/ 8 w 19"/>
                  <a:gd name="T27" fmla="*/ 0 h 27"/>
                  <a:gd name="T28" fmla="*/ 12 w 19"/>
                  <a:gd name="T29" fmla="*/ 1 h 27"/>
                  <a:gd name="T30" fmla="*/ 15 w 19"/>
                  <a:gd name="T31" fmla="*/ 2 h 27"/>
                  <a:gd name="T32" fmla="*/ 17 w 19"/>
                  <a:gd name="T33" fmla="*/ 4 h 27"/>
                  <a:gd name="T34" fmla="*/ 17 w 19"/>
                  <a:gd name="T35" fmla="*/ 7 h 27"/>
                  <a:gd name="T36" fmla="*/ 17 w 19"/>
                  <a:gd name="T37" fmla="*/ 9 h 27"/>
                  <a:gd name="T38" fmla="*/ 16 w 19"/>
                  <a:gd name="T39" fmla="*/ 11 h 27"/>
                  <a:gd name="T40" fmla="*/ 15 w 19"/>
                  <a:gd name="T41" fmla="*/ 12 h 27"/>
                  <a:gd name="T42" fmla="*/ 14 w 19"/>
                  <a:gd name="T43" fmla="*/ 13 h 27"/>
                  <a:gd name="T44" fmla="*/ 16 w 19"/>
                  <a:gd name="T45" fmla="*/ 14 h 27"/>
                  <a:gd name="T46" fmla="*/ 17 w 19"/>
                  <a:gd name="T47" fmla="*/ 15 h 27"/>
                  <a:gd name="T48" fmla="*/ 18 w 19"/>
                  <a:gd name="T49" fmla="*/ 17 h 27"/>
                  <a:gd name="T50" fmla="*/ 19 w 19"/>
                  <a:gd name="T51"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7">
                    <a:moveTo>
                      <a:pt x="19" y="19"/>
                    </a:moveTo>
                    <a:cubicBezTo>
                      <a:pt x="19" y="20"/>
                      <a:pt x="19" y="21"/>
                      <a:pt x="19" y="22"/>
                    </a:cubicBezTo>
                    <a:cubicBezTo>
                      <a:pt x="18" y="22"/>
                      <a:pt x="18" y="23"/>
                      <a:pt x="17" y="24"/>
                    </a:cubicBezTo>
                    <a:cubicBezTo>
                      <a:pt x="17" y="24"/>
                      <a:pt x="16" y="25"/>
                      <a:pt x="16" y="25"/>
                    </a:cubicBezTo>
                    <a:cubicBezTo>
                      <a:pt x="15" y="26"/>
                      <a:pt x="14" y="26"/>
                      <a:pt x="14" y="26"/>
                    </a:cubicBezTo>
                    <a:cubicBezTo>
                      <a:pt x="13" y="26"/>
                      <a:pt x="12" y="27"/>
                      <a:pt x="11" y="27"/>
                    </a:cubicBezTo>
                    <a:cubicBezTo>
                      <a:pt x="10" y="27"/>
                      <a:pt x="9" y="27"/>
                      <a:pt x="8" y="27"/>
                    </a:cubicBezTo>
                    <a:cubicBezTo>
                      <a:pt x="1" y="27"/>
                      <a:pt x="1" y="27"/>
                      <a:pt x="1" y="27"/>
                    </a:cubicBezTo>
                    <a:cubicBezTo>
                      <a:pt x="1" y="27"/>
                      <a:pt x="0" y="27"/>
                      <a:pt x="0" y="27"/>
                    </a:cubicBezTo>
                    <a:cubicBezTo>
                      <a:pt x="0" y="26"/>
                      <a:pt x="0" y="26"/>
                      <a:pt x="0" y="25"/>
                    </a:cubicBezTo>
                    <a:cubicBezTo>
                      <a:pt x="0" y="2"/>
                      <a:pt x="0" y="2"/>
                      <a:pt x="0" y="2"/>
                    </a:cubicBezTo>
                    <a:cubicBezTo>
                      <a:pt x="0" y="1"/>
                      <a:pt x="0" y="1"/>
                      <a:pt x="0" y="1"/>
                    </a:cubicBezTo>
                    <a:cubicBezTo>
                      <a:pt x="0" y="0"/>
                      <a:pt x="1" y="0"/>
                      <a:pt x="1" y="0"/>
                    </a:cubicBezTo>
                    <a:cubicBezTo>
                      <a:pt x="8" y="0"/>
                      <a:pt x="8" y="0"/>
                      <a:pt x="8" y="0"/>
                    </a:cubicBezTo>
                    <a:cubicBezTo>
                      <a:pt x="10" y="0"/>
                      <a:pt x="11" y="0"/>
                      <a:pt x="12" y="1"/>
                    </a:cubicBezTo>
                    <a:cubicBezTo>
                      <a:pt x="13" y="1"/>
                      <a:pt x="14" y="1"/>
                      <a:pt x="15" y="2"/>
                    </a:cubicBezTo>
                    <a:cubicBezTo>
                      <a:pt x="16" y="2"/>
                      <a:pt x="16" y="3"/>
                      <a:pt x="17" y="4"/>
                    </a:cubicBezTo>
                    <a:cubicBezTo>
                      <a:pt x="17" y="5"/>
                      <a:pt x="17" y="6"/>
                      <a:pt x="17" y="7"/>
                    </a:cubicBezTo>
                    <a:cubicBezTo>
                      <a:pt x="17" y="8"/>
                      <a:pt x="17" y="9"/>
                      <a:pt x="17" y="9"/>
                    </a:cubicBezTo>
                    <a:cubicBezTo>
                      <a:pt x="17" y="10"/>
                      <a:pt x="17" y="10"/>
                      <a:pt x="16" y="11"/>
                    </a:cubicBezTo>
                    <a:cubicBezTo>
                      <a:pt x="16" y="11"/>
                      <a:pt x="16" y="12"/>
                      <a:pt x="15" y="12"/>
                    </a:cubicBezTo>
                    <a:cubicBezTo>
                      <a:pt x="15" y="12"/>
                      <a:pt x="14" y="13"/>
                      <a:pt x="14" y="13"/>
                    </a:cubicBezTo>
                    <a:cubicBezTo>
                      <a:pt x="14" y="13"/>
                      <a:pt x="15" y="13"/>
                      <a:pt x="16" y="14"/>
                    </a:cubicBezTo>
                    <a:cubicBezTo>
                      <a:pt x="16" y="14"/>
                      <a:pt x="17" y="14"/>
                      <a:pt x="17" y="15"/>
                    </a:cubicBezTo>
                    <a:cubicBezTo>
                      <a:pt x="18" y="15"/>
                      <a:pt x="18" y="16"/>
                      <a:pt x="18" y="17"/>
                    </a:cubicBezTo>
                    <a:cubicBezTo>
                      <a:pt x="19"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3" name="Freeform 9086">
                <a:extLst>
                  <a:ext uri="{FF2B5EF4-FFF2-40B4-BE49-F238E27FC236}">
                    <a16:creationId xmlns:a16="http://schemas.microsoft.com/office/drawing/2014/main" id="{7E66641C-6A19-46BF-B3AF-5D2D9BC9F131}"/>
                  </a:ext>
                </a:extLst>
              </p:cNvPr>
              <p:cNvSpPr>
                <a:spLocks/>
              </p:cNvSpPr>
              <p:nvPr/>
            </p:nvSpPr>
            <p:spPr bwMode="auto">
              <a:xfrm>
                <a:off x="-1598613" y="5264267"/>
                <a:ext cx="31750" cy="50800"/>
              </a:xfrm>
              <a:custGeom>
                <a:avLst/>
                <a:gdLst>
                  <a:gd name="T0" fmla="*/ 12 w 12"/>
                  <a:gd name="T1" fmla="*/ 2 h 19"/>
                  <a:gd name="T2" fmla="*/ 12 w 12"/>
                  <a:gd name="T3" fmla="*/ 3 h 19"/>
                  <a:gd name="T4" fmla="*/ 11 w 12"/>
                  <a:gd name="T5" fmla="*/ 4 h 19"/>
                  <a:gd name="T6" fmla="*/ 11 w 12"/>
                  <a:gd name="T7" fmla="*/ 4 h 19"/>
                  <a:gd name="T8" fmla="*/ 11 w 12"/>
                  <a:gd name="T9" fmla="*/ 4 h 19"/>
                  <a:gd name="T10" fmla="*/ 10 w 12"/>
                  <a:gd name="T11" fmla="*/ 4 h 19"/>
                  <a:gd name="T12" fmla="*/ 10 w 12"/>
                  <a:gd name="T13" fmla="*/ 4 h 19"/>
                  <a:gd name="T14" fmla="*/ 9 w 12"/>
                  <a:gd name="T15" fmla="*/ 4 h 19"/>
                  <a:gd name="T16" fmla="*/ 9 w 12"/>
                  <a:gd name="T17" fmla="*/ 4 h 19"/>
                  <a:gd name="T18" fmla="*/ 8 w 12"/>
                  <a:gd name="T19" fmla="*/ 4 h 19"/>
                  <a:gd name="T20" fmla="*/ 7 w 12"/>
                  <a:gd name="T21" fmla="*/ 4 h 19"/>
                  <a:gd name="T22" fmla="*/ 6 w 12"/>
                  <a:gd name="T23" fmla="*/ 6 h 19"/>
                  <a:gd name="T24" fmla="*/ 5 w 12"/>
                  <a:gd name="T25" fmla="*/ 7 h 19"/>
                  <a:gd name="T26" fmla="*/ 5 w 12"/>
                  <a:gd name="T27" fmla="*/ 18 h 19"/>
                  <a:gd name="T28" fmla="*/ 5 w 12"/>
                  <a:gd name="T29" fmla="*/ 19 h 19"/>
                  <a:gd name="T30" fmla="*/ 4 w 12"/>
                  <a:gd name="T31" fmla="*/ 19 h 19"/>
                  <a:gd name="T32" fmla="*/ 4 w 12"/>
                  <a:gd name="T33" fmla="*/ 19 h 19"/>
                  <a:gd name="T34" fmla="*/ 2 w 12"/>
                  <a:gd name="T35" fmla="*/ 19 h 19"/>
                  <a:gd name="T36" fmla="*/ 1 w 12"/>
                  <a:gd name="T37" fmla="*/ 19 h 19"/>
                  <a:gd name="T38" fmla="*/ 0 w 12"/>
                  <a:gd name="T39" fmla="*/ 19 h 19"/>
                  <a:gd name="T40" fmla="*/ 0 w 12"/>
                  <a:gd name="T41" fmla="*/ 19 h 19"/>
                  <a:gd name="T42" fmla="*/ 0 w 12"/>
                  <a:gd name="T43" fmla="*/ 18 h 19"/>
                  <a:gd name="T44" fmla="*/ 0 w 12"/>
                  <a:gd name="T45" fmla="*/ 1 h 19"/>
                  <a:gd name="T46" fmla="*/ 0 w 12"/>
                  <a:gd name="T47" fmla="*/ 0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1 h 19"/>
                  <a:gd name="T62" fmla="*/ 4 w 12"/>
                  <a:gd name="T63" fmla="*/ 3 h 19"/>
                  <a:gd name="T64" fmla="*/ 6 w 12"/>
                  <a:gd name="T65" fmla="*/ 1 h 19"/>
                  <a:gd name="T66" fmla="*/ 7 w 12"/>
                  <a:gd name="T67" fmla="*/ 0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1 w 12"/>
                  <a:gd name="T81" fmla="*/ 0 h 19"/>
                  <a:gd name="T82" fmla="*/ 11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1" y="3"/>
                      <a:pt x="11" y="4"/>
                      <a:pt x="11" y="4"/>
                    </a:cubicBezTo>
                    <a:cubicBezTo>
                      <a:pt x="11" y="4"/>
                      <a:pt x="11" y="4"/>
                      <a:pt x="11" y="4"/>
                    </a:cubicBezTo>
                    <a:cubicBezTo>
                      <a:pt x="11" y="4"/>
                      <a:pt x="11" y="4"/>
                      <a:pt x="11" y="4"/>
                    </a:cubicBezTo>
                    <a:cubicBezTo>
                      <a:pt x="11" y="4"/>
                      <a:pt x="11" y="4"/>
                      <a:pt x="10" y="4"/>
                    </a:cubicBezTo>
                    <a:cubicBezTo>
                      <a:pt x="10" y="4"/>
                      <a:pt x="10" y="4"/>
                      <a:pt x="10" y="4"/>
                    </a:cubicBezTo>
                    <a:cubicBezTo>
                      <a:pt x="10" y="4"/>
                      <a:pt x="10" y="4"/>
                      <a:pt x="9" y="4"/>
                    </a:cubicBezTo>
                    <a:cubicBezTo>
                      <a:pt x="9" y="4"/>
                      <a:pt x="9" y="4"/>
                      <a:pt x="9" y="4"/>
                    </a:cubicBezTo>
                    <a:cubicBezTo>
                      <a:pt x="8" y="4"/>
                      <a:pt x="8" y="4"/>
                      <a:pt x="8" y="4"/>
                    </a:cubicBezTo>
                    <a:cubicBezTo>
                      <a:pt x="8" y="4"/>
                      <a:pt x="7" y="4"/>
                      <a:pt x="7" y="4"/>
                    </a:cubicBezTo>
                    <a:cubicBezTo>
                      <a:pt x="7" y="5"/>
                      <a:pt x="6" y="5"/>
                      <a:pt x="6" y="6"/>
                    </a:cubicBezTo>
                    <a:cubicBezTo>
                      <a:pt x="6" y="6"/>
                      <a:pt x="5" y="7"/>
                      <a:pt x="5" y="7"/>
                    </a:cubicBezTo>
                    <a:cubicBezTo>
                      <a:pt x="5" y="18"/>
                      <a:pt x="5" y="18"/>
                      <a:pt x="5" y="18"/>
                    </a:cubicBezTo>
                    <a:cubicBezTo>
                      <a:pt x="5" y="18"/>
                      <a:pt x="5" y="18"/>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0" y="19"/>
                      <a:pt x="0" y="19"/>
                    </a:cubicBezTo>
                    <a:cubicBezTo>
                      <a:pt x="0" y="19"/>
                      <a:pt x="0" y="19"/>
                      <a:pt x="0" y="19"/>
                    </a:cubicBezTo>
                    <a:cubicBezTo>
                      <a:pt x="0" y="18"/>
                      <a:pt x="0" y="18"/>
                      <a:pt x="0" y="18"/>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0"/>
                      <a:pt x="4" y="1"/>
                    </a:cubicBezTo>
                    <a:cubicBezTo>
                      <a:pt x="4" y="3"/>
                      <a:pt x="4" y="3"/>
                      <a:pt x="4" y="3"/>
                    </a:cubicBezTo>
                    <a:cubicBezTo>
                      <a:pt x="5" y="2"/>
                      <a:pt x="5" y="2"/>
                      <a:pt x="6" y="1"/>
                    </a:cubicBezTo>
                    <a:cubicBezTo>
                      <a:pt x="6" y="1"/>
                      <a:pt x="6" y="1"/>
                      <a:pt x="7" y="0"/>
                    </a:cubicBezTo>
                    <a:cubicBezTo>
                      <a:pt x="7" y="0"/>
                      <a:pt x="8" y="0"/>
                      <a:pt x="8" y="0"/>
                    </a:cubicBezTo>
                    <a:cubicBezTo>
                      <a:pt x="8" y="0"/>
                      <a:pt x="9" y="0"/>
                      <a:pt x="9" y="0"/>
                    </a:cubicBezTo>
                    <a:cubicBezTo>
                      <a:pt x="9" y="0"/>
                      <a:pt x="9" y="0"/>
                      <a:pt x="10" y="0"/>
                    </a:cubicBezTo>
                    <a:cubicBezTo>
                      <a:pt x="10" y="0"/>
                      <a:pt x="10" y="0"/>
                      <a:pt x="10" y="0"/>
                    </a:cubicBezTo>
                    <a:cubicBezTo>
                      <a:pt x="11" y="0"/>
                      <a:pt x="11" y="0"/>
                      <a:pt x="11" y="0"/>
                    </a:cubicBezTo>
                    <a:cubicBezTo>
                      <a:pt x="11" y="0"/>
                      <a:pt x="11" y="0"/>
                      <a:pt x="11" y="0"/>
                    </a:cubicBezTo>
                    <a:cubicBezTo>
                      <a:pt x="11" y="0"/>
                      <a:pt x="11" y="0"/>
                      <a:pt x="11" y="0"/>
                    </a:cubicBezTo>
                    <a:cubicBezTo>
                      <a:pt x="11" y="0"/>
                      <a:pt x="11" y="1"/>
                      <a:pt x="11" y="1"/>
                    </a:cubicBezTo>
                    <a:cubicBezTo>
                      <a:pt x="12" y="1"/>
                      <a:pt x="12" y="1"/>
                      <a:pt x="12" y="1"/>
                    </a:cubicBezTo>
                    <a:cubicBezTo>
                      <a:pt x="12" y="1"/>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4" name="Freeform 9087">
                <a:extLst>
                  <a:ext uri="{FF2B5EF4-FFF2-40B4-BE49-F238E27FC236}">
                    <a16:creationId xmlns:a16="http://schemas.microsoft.com/office/drawing/2014/main" id="{65F47E98-C7EF-4683-906B-8D0484311CC1}"/>
                  </a:ext>
                </a:extLst>
              </p:cNvPr>
              <p:cNvSpPr>
                <a:spLocks/>
              </p:cNvSpPr>
              <p:nvPr/>
            </p:nvSpPr>
            <p:spPr bwMode="auto">
              <a:xfrm>
                <a:off x="-1549400" y="5275380"/>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1 w 9"/>
                  <a:gd name="T15" fmla="*/ 3 h 11"/>
                  <a:gd name="T16" fmla="*/ 0 w 9"/>
                  <a:gd name="T17" fmla="*/ 5 h 11"/>
                  <a:gd name="T18" fmla="*/ 1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8" y="1"/>
                    </a:cubicBezTo>
                    <a:cubicBezTo>
                      <a:pt x="8" y="1"/>
                      <a:pt x="8" y="0"/>
                      <a:pt x="7" y="0"/>
                    </a:cubicBezTo>
                    <a:cubicBezTo>
                      <a:pt x="6" y="0"/>
                      <a:pt x="6" y="0"/>
                      <a:pt x="5" y="0"/>
                    </a:cubicBezTo>
                    <a:cubicBezTo>
                      <a:pt x="4" y="0"/>
                      <a:pt x="3" y="0"/>
                      <a:pt x="3" y="0"/>
                    </a:cubicBezTo>
                    <a:cubicBezTo>
                      <a:pt x="2" y="0"/>
                      <a:pt x="2" y="1"/>
                      <a:pt x="1" y="1"/>
                    </a:cubicBezTo>
                    <a:cubicBezTo>
                      <a:pt x="1" y="2"/>
                      <a:pt x="1" y="2"/>
                      <a:pt x="1" y="3"/>
                    </a:cubicBezTo>
                    <a:cubicBezTo>
                      <a:pt x="0" y="4"/>
                      <a:pt x="0" y="4"/>
                      <a:pt x="0" y="5"/>
                    </a:cubicBezTo>
                    <a:cubicBezTo>
                      <a:pt x="0" y="6"/>
                      <a:pt x="0" y="7"/>
                      <a:pt x="1" y="8"/>
                    </a:cubicBezTo>
                    <a:cubicBezTo>
                      <a:pt x="1" y="8"/>
                      <a:pt x="1" y="9"/>
                      <a:pt x="1" y="10"/>
                    </a:cubicBezTo>
                    <a:cubicBezTo>
                      <a:pt x="2" y="10"/>
                      <a:pt x="2" y="10"/>
                      <a:pt x="3" y="11"/>
                    </a:cubicBezTo>
                    <a:cubicBezTo>
                      <a:pt x="3" y="11"/>
                      <a:pt x="4" y="11"/>
                      <a:pt x="5" y="11"/>
                    </a:cubicBezTo>
                    <a:cubicBezTo>
                      <a:pt x="6" y="11"/>
                      <a:pt x="6" y="11"/>
                      <a:pt x="7" y="11"/>
                    </a:cubicBezTo>
                    <a:cubicBezTo>
                      <a:pt x="7"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5" name="Freeform 9088">
                <a:extLst>
                  <a:ext uri="{FF2B5EF4-FFF2-40B4-BE49-F238E27FC236}">
                    <a16:creationId xmlns:a16="http://schemas.microsoft.com/office/drawing/2014/main" id="{FF96D3C9-A9F6-454B-870B-E17D3812BE79}"/>
                  </a:ext>
                </a:extLst>
              </p:cNvPr>
              <p:cNvSpPr>
                <a:spLocks/>
              </p:cNvSpPr>
              <p:nvPr/>
            </p:nvSpPr>
            <p:spPr bwMode="auto">
              <a:xfrm>
                <a:off x="-1563688" y="5264267"/>
                <a:ext cx="53975"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7"/>
                    </a:cubicBezTo>
                    <a:cubicBezTo>
                      <a:pt x="2" y="16"/>
                      <a:pt x="1" y="15"/>
                      <a:pt x="1" y="14"/>
                    </a:cubicBezTo>
                    <a:cubicBezTo>
                      <a:pt x="0" y="12"/>
                      <a:pt x="0" y="11"/>
                      <a:pt x="0" y="10"/>
                    </a:cubicBezTo>
                    <a:cubicBezTo>
                      <a:pt x="0" y="8"/>
                      <a:pt x="0" y="7"/>
                      <a:pt x="1" y="6"/>
                    </a:cubicBezTo>
                    <a:cubicBezTo>
                      <a:pt x="1" y="4"/>
                      <a:pt x="2" y="3"/>
                      <a:pt x="3" y="3"/>
                    </a:cubicBezTo>
                    <a:cubicBezTo>
                      <a:pt x="3" y="2"/>
                      <a:pt x="4" y="1"/>
                      <a:pt x="6" y="1"/>
                    </a:cubicBezTo>
                    <a:cubicBezTo>
                      <a:pt x="7" y="0"/>
                      <a:pt x="8"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6" name="Freeform 9089">
                <a:extLst>
                  <a:ext uri="{FF2B5EF4-FFF2-40B4-BE49-F238E27FC236}">
                    <a16:creationId xmlns:a16="http://schemas.microsoft.com/office/drawing/2014/main" id="{84D4BB94-9B9D-418B-8F25-9962FAB7835D}"/>
                  </a:ext>
                </a:extLst>
              </p:cNvPr>
              <p:cNvSpPr>
                <a:spLocks/>
              </p:cNvSpPr>
              <p:nvPr/>
            </p:nvSpPr>
            <p:spPr bwMode="auto">
              <a:xfrm>
                <a:off x="-1504950" y="5264267"/>
                <a:ext cx="80963" cy="50800"/>
              </a:xfrm>
              <a:custGeom>
                <a:avLst/>
                <a:gdLst>
                  <a:gd name="T0" fmla="*/ 30 w 30"/>
                  <a:gd name="T1" fmla="*/ 1 h 19"/>
                  <a:gd name="T2" fmla="*/ 30 w 30"/>
                  <a:gd name="T3" fmla="*/ 1 h 19"/>
                  <a:gd name="T4" fmla="*/ 29 w 30"/>
                  <a:gd name="T5" fmla="*/ 2 h 19"/>
                  <a:gd name="T6" fmla="*/ 25 w 30"/>
                  <a:gd name="T7" fmla="*/ 18 h 19"/>
                  <a:gd name="T8" fmla="*/ 24 w 30"/>
                  <a:gd name="T9" fmla="*/ 19 h 19"/>
                  <a:gd name="T10" fmla="*/ 24 w 30"/>
                  <a:gd name="T11" fmla="*/ 19 h 19"/>
                  <a:gd name="T12" fmla="*/ 23 w 30"/>
                  <a:gd name="T13" fmla="*/ 19 h 19"/>
                  <a:gd name="T14" fmla="*/ 21 w 30"/>
                  <a:gd name="T15" fmla="*/ 19 h 19"/>
                  <a:gd name="T16" fmla="*/ 19 w 30"/>
                  <a:gd name="T17" fmla="*/ 19 h 19"/>
                  <a:gd name="T18" fmla="*/ 19 w 30"/>
                  <a:gd name="T19" fmla="*/ 19 h 19"/>
                  <a:gd name="T20" fmla="*/ 18 w 30"/>
                  <a:gd name="T21" fmla="*/ 18 h 19"/>
                  <a:gd name="T22" fmla="*/ 18 w 30"/>
                  <a:gd name="T23" fmla="*/ 18 h 19"/>
                  <a:gd name="T24" fmla="*/ 14 w 30"/>
                  <a:gd name="T25" fmla="*/ 7 h 19"/>
                  <a:gd name="T26" fmla="*/ 14 w 30"/>
                  <a:gd name="T27" fmla="*/ 7 h 19"/>
                  <a:gd name="T28" fmla="*/ 14 w 30"/>
                  <a:gd name="T29" fmla="*/ 7 h 19"/>
                  <a:gd name="T30" fmla="*/ 12 w 30"/>
                  <a:gd name="T31" fmla="*/ 18 h 19"/>
                  <a:gd name="T32" fmla="*/ 11 w 30"/>
                  <a:gd name="T33" fmla="*/ 19 h 19"/>
                  <a:gd name="T34" fmla="*/ 11 w 30"/>
                  <a:gd name="T35" fmla="*/ 19 h 19"/>
                  <a:gd name="T36" fmla="*/ 10 w 30"/>
                  <a:gd name="T37" fmla="*/ 19 h 19"/>
                  <a:gd name="T38" fmla="*/ 8 w 30"/>
                  <a:gd name="T39" fmla="*/ 19 h 19"/>
                  <a:gd name="T40" fmla="*/ 7 w 30"/>
                  <a:gd name="T41" fmla="*/ 19 h 19"/>
                  <a:gd name="T42" fmla="*/ 6 w 30"/>
                  <a:gd name="T43" fmla="*/ 19 h 19"/>
                  <a:gd name="T44" fmla="*/ 5 w 30"/>
                  <a:gd name="T45" fmla="*/ 18 h 19"/>
                  <a:gd name="T46" fmla="*/ 5 w 30"/>
                  <a:gd name="T47" fmla="*/ 18 h 19"/>
                  <a:gd name="T48" fmla="*/ 0 w 30"/>
                  <a:gd name="T49" fmla="*/ 2 h 19"/>
                  <a:gd name="T50" fmla="*/ 0 w 30"/>
                  <a:gd name="T51" fmla="*/ 1 h 19"/>
                  <a:gd name="T52" fmla="*/ 0 w 30"/>
                  <a:gd name="T53" fmla="*/ 1 h 19"/>
                  <a:gd name="T54" fmla="*/ 0 w 30"/>
                  <a:gd name="T55" fmla="*/ 0 h 19"/>
                  <a:gd name="T56" fmla="*/ 0 w 30"/>
                  <a:gd name="T57" fmla="*/ 0 h 19"/>
                  <a:gd name="T58" fmla="*/ 1 w 30"/>
                  <a:gd name="T59" fmla="*/ 0 h 19"/>
                  <a:gd name="T60" fmla="*/ 2 w 30"/>
                  <a:gd name="T61" fmla="*/ 0 h 19"/>
                  <a:gd name="T62" fmla="*/ 4 w 30"/>
                  <a:gd name="T63" fmla="*/ 0 h 19"/>
                  <a:gd name="T64" fmla="*/ 4 w 30"/>
                  <a:gd name="T65" fmla="*/ 0 h 19"/>
                  <a:gd name="T66" fmla="*/ 5 w 30"/>
                  <a:gd name="T67" fmla="*/ 0 h 19"/>
                  <a:gd name="T68" fmla="*/ 5 w 30"/>
                  <a:gd name="T69" fmla="*/ 1 h 19"/>
                  <a:gd name="T70" fmla="*/ 9 w 30"/>
                  <a:gd name="T71" fmla="*/ 14 h 19"/>
                  <a:gd name="T72" fmla="*/ 12 w 30"/>
                  <a:gd name="T73" fmla="*/ 1 h 19"/>
                  <a:gd name="T74" fmla="*/ 12 w 30"/>
                  <a:gd name="T75" fmla="*/ 0 h 19"/>
                  <a:gd name="T76" fmla="*/ 13 w 30"/>
                  <a:gd name="T77" fmla="*/ 0 h 19"/>
                  <a:gd name="T78" fmla="*/ 14 w 30"/>
                  <a:gd name="T79" fmla="*/ 0 h 19"/>
                  <a:gd name="T80" fmla="*/ 15 w 30"/>
                  <a:gd name="T81" fmla="*/ 0 h 19"/>
                  <a:gd name="T82" fmla="*/ 16 w 30"/>
                  <a:gd name="T83" fmla="*/ 0 h 19"/>
                  <a:gd name="T84" fmla="*/ 17 w 30"/>
                  <a:gd name="T85" fmla="*/ 0 h 19"/>
                  <a:gd name="T86" fmla="*/ 17 w 30"/>
                  <a:gd name="T87" fmla="*/ 0 h 19"/>
                  <a:gd name="T88" fmla="*/ 17 w 30"/>
                  <a:gd name="T89" fmla="*/ 1 h 19"/>
                  <a:gd name="T90" fmla="*/ 21 w 30"/>
                  <a:gd name="T91" fmla="*/ 14 h 19"/>
                  <a:gd name="T92" fmla="*/ 25 w 30"/>
                  <a:gd name="T93" fmla="*/ 1 h 19"/>
                  <a:gd name="T94" fmla="*/ 25 w 30"/>
                  <a:gd name="T95" fmla="*/ 0 h 19"/>
                  <a:gd name="T96" fmla="*/ 25 w 30"/>
                  <a:gd name="T97" fmla="*/ 0 h 19"/>
                  <a:gd name="T98" fmla="*/ 26 w 30"/>
                  <a:gd name="T99" fmla="*/ 0 h 19"/>
                  <a:gd name="T100" fmla="*/ 27 w 30"/>
                  <a:gd name="T101" fmla="*/ 0 h 19"/>
                  <a:gd name="T102" fmla="*/ 28 w 30"/>
                  <a:gd name="T103" fmla="*/ 0 h 19"/>
                  <a:gd name="T104" fmla="*/ 29 w 30"/>
                  <a:gd name="T105" fmla="*/ 0 h 19"/>
                  <a:gd name="T106" fmla="*/ 30 w 30"/>
                  <a:gd name="T107" fmla="*/ 0 h 19"/>
                  <a:gd name="T108" fmla="*/ 30 w 30"/>
                  <a:gd name="T10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 h="19">
                    <a:moveTo>
                      <a:pt x="30" y="1"/>
                    </a:moveTo>
                    <a:cubicBezTo>
                      <a:pt x="30" y="1"/>
                      <a:pt x="30" y="1"/>
                      <a:pt x="30" y="1"/>
                    </a:cubicBezTo>
                    <a:cubicBezTo>
                      <a:pt x="30" y="1"/>
                      <a:pt x="30" y="2"/>
                      <a:pt x="29" y="2"/>
                    </a:cubicBezTo>
                    <a:cubicBezTo>
                      <a:pt x="25" y="18"/>
                      <a:pt x="25" y="18"/>
                      <a:pt x="25" y="18"/>
                    </a:cubicBezTo>
                    <a:cubicBezTo>
                      <a:pt x="24" y="18"/>
                      <a:pt x="24" y="18"/>
                      <a:pt x="24" y="19"/>
                    </a:cubicBezTo>
                    <a:cubicBezTo>
                      <a:pt x="24" y="19"/>
                      <a:pt x="24" y="19"/>
                      <a:pt x="24" y="19"/>
                    </a:cubicBezTo>
                    <a:cubicBezTo>
                      <a:pt x="24" y="19"/>
                      <a:pt x="23" y="19"/>
                      <a:pt x="23" y="19"/>
                    </a:cubicBezTo>
                    <a:cubicBezTo>
                      <a:pt x="22" y="19"/>
                      <a:pt x="22" y="19"/>
                      <a:pt x="21" y="19"/>
                    </a:cubicBezTo>
                    <a:cubicBezTo>
                      <a:pt x="20" y="19"/>
                      <a:pt x="20" y="19"/>
                      <a:pt x="19" y="19"/>
                    </a:cubicBezTo>
                    <a:cubicBezTo>
                      <a:pt x="19" y="19"/>
                      <a:pt x="19" y="19"/>
                      <a:pt x="19" y="19"/>
                    </a:cubicBezTo>
                    <a:cubicBezTo>
                      <a:pt x="18" y="19"/>
                      <a:pt x="18" y="19"/>
                      <a:pt x="18" y="18"/>
                    </a:cubicBezTo>
                    <a:cubicBezTo>
                      <a:pt x="18" y="18"/>
                      <a:pt x="18" y="18"/>
                      <a:pt x="18" y="18"/>
                    </a:cubicBezTo>
                    <a:cubicBezTo>
                      <a:pt x="14" y="7"/>
                      <a:pt x="14" y="7"/>
                      <a:pt x="14" y="7"/>
                    </a:cubicBezTo>
                    <a:cubicBezTo>
                      <a:pt x="14" y="7"/>
                      <a:pt x="14" y="7"/>
                      <a:pt x="14" y="7"/>
                    </a:cubicBezTo>
                    <a:cubicBezTo>
                      <a:pt x="14" y="7"/>
                      <a:pt x="14" y="7"/>
                      <a:pt x="14" y="7"/>
                    </a:cubicBezTo>
                    <a:cubicBezTo>
                      <a:pt x="12" y="18"/>
                      <a:pt x="12" y="18"/>
                      <a:pt x="12" y="18"/>
                    </a:cubicBezTo>
                    <a:cubicBezTo>
                      <a:pt x="12" y="18"/>
                      <a:pt x="12" y="18"/>
                      <a:pt x="11" y="19"/>
                    </a:cubicBezTo>
                    <a:cubicBezTo>
                      <a:pt x="11" y="19"/>
                      <a:pt x="11" y="19"/>
                      <a:pt x="11" y="19"/>
                    </a:cubicBezTo>
                    <a:cubicBezTo>
                      <a:pt x="11" y="19"/>
                      <a:pt x="10" y="19"/>
                      <a:pt x="10" y="19"/>
                    </a:cubicBezTo>
                    <a:cubicBezTo>
                      <a:pt x="10" y="19"/>
                      <a:pt x="9" y="19"/>
                      <a:pt x="8" y="19"/>
                    </a:cubicBezTo>
                    <a:cubicBezTo>
                      <a:pt x="8" y="19"/>
                      <a:pt x="7" y="19"/>
                      <a:pt x="7" y="19"/>
                    </a:cubicBezTo>
                    <a:cubicBezTo>
                      <a:pt x="6" y="19"/>
                      <a:pt x="6" y="19"/>
                      <a:pt x="6" y="19"/>
                    </a:cubicBezTo>
                    <a:cubicBezTo>
                      <a:pt x="5" y="19"/>
                      <a:pt x="5" y="19"/>
                      <a:pt x="5" y="18"/>
                    </a:cubicBezTo>
                    <a:cubicBezTo>
                      <a:pt x="5" y="18"/>
                      <a:pt x="5" y="18"/>
                      <a:pt x="5" y="18"/>
                    </a:cubicBezTo>
                    <a:cubicBezTo>
                      <a:pt x="0" y="2"/>
                      <a:pt x="0" y="2"/>
                      <a:pt x="0" y="2"/>
                    </a:cubicBezTo>
                    <a:cubicBezTo>
                      <a:pt x="0" y="2"/>
                      <a:pt x="0" y="1"/>
                      <a:pt x="0" y="1"/>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9" y="14"/>
                      <a:pt x="9" y="14"/>
                      <a:pt x="9" y="14"/>
                    </a:cubicBezTo>
                    <a:cubicBezTo>
                      <a:pt x="12" y="1"/>
                      <a:pt x="12" y="1"/>
                      <a:pt x="12" y="1"/>
                    </a:cubicBezTo>
                    <a:cubicBezTo>
                      <a:pt x="12" y="0"/>
                      <a:pt x="12" y="0"/>
                      <a:pt x="12" y="0"/>
                    </a:cubicBezTo>
                    <a:cubicBezTo>
                      <a:pt x="12" y="0"/>
                      <a:pt x="13" y="0"/>
                      <a:pt x="13" y="0"/>
                    </a:cubicBezTo>
                    <a:cubicBezTo>
                      <a:pt x="13" y="0"/>
                      <a:pt x="13" y="0"/>
                      <a:pt x="14" y="0"/>
                    </a:cubicBezTo>
                    <a:cubicBezTo>
                      <a:pt x="14" y="0"/>
                      <a:pt x="14" y="0"/>
                      <a:pt x="15" y="0"/>
                    </a:cubicBezTo>
                    <a:cubicBezTo>
                      <a:pt x="15" y="0"/>
                      <a:pt x="16" y="0"/>
                      <a:pt x="16" y="0"/>
                    </a:cubicBezTo>
                    <a:cubicBezTo>
                      <a:pt x="16" y="0"/>
                      <a:pt x="17" y="0"/>
                      <a:pt x="17" y="0"/>
                    </a:cubicBezTo>
                    <a:cubicBezTo>
                      <a:pt x="17" y="0"/>
                      <a:pt x="17" y="0"/>
                      <a:pt x="17" y="0"/>
                    </a:cubicBezTo>
                    <a:cubicBezTo>
                      <a:pt x="17" y="0"/>
                      <a:pt x="17" y="0"/>
                      <a:pt x="17" y="1"/>
                    </a:cubicBezTo>
                    <a:cubicBezTo>
                      <a:pt x="21" y="14"/>
                      <a:pt x="21" y="14"/>
                      <a:pt x="21" y="14"/>
                    </a:cubicBezTo>
                    <a:cubicBezTo>
                      <a:pt x="25" y="1"/>
                      <a:pt x="25" y="1"/>
                      <a:pt x="25" y="1"/>
                    </a:cubicBezTo>
                    <a:cubicBezTo>
                      <a:pt x="25" y="0"/>
                      <a:pt x="25" y="0"/>
                      <a:pt x="25" y="0"/>
                    </a:cubicBezTo>
                    <a:cubicBezTo>
                      <a:pt x="25" y="0"/>
                      <a:pt x="25" y="0"/>
                      <a:pt x="25" y="0"/>
                    </a:cubicBezTo>
                    <a:cubicBezTo>
                      <a:pt x="25" y="0"/>
                      <a:pt x="26" y="0"/>
                      <a:pt x="26" y="0"/>
                    </a:cubicBezTo>
                    <a:cubicBezTo>
                      <a:pt x="26" y="0"/>
                      <a:pt x="27" y="0"/>
                      <a:pt x="27" y="0"/>
                    </a:cubicBezTo>
                    <a:cubicBezTo>
                      <a:pt x="28" y="0"/>
                      <a:pt x="28" y="0"/>
                      <a:pt x="28" y="0"/>
                    </a:cubicBezTo>
                    <a:cubicBezTo>
                      <a:pt x="29" y="0"/>
                      <a:pt x="29" y="0"/>
                      <a:pt x="29" y="0"/>
                    </a:cubicBezTo>
                    <a:cubicBezTo>
                      <a:pt x="29" y="0"/>
                      <a:pt x="30" y="0"/>
                      <a:pt x="30" y="0"/>
                    </a:cubicBezTo>
                    <a:cubicBezTo>
                      <a:pt x="30" y="0"/>
                      <a:pt x="30" y="0"/>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7" name="Freeform 9090">
                <a:extLst>
                  <a:ext uri="{FF2B5EF4-FFF2-40B4-BE49-F238E27FC236}">
                    <a16:creationId xmlns:a16="http://schemas.microsoft.com/office/drawing/2014/main" id="{06252C47-3AD7-4281-8B2D-81E47E6F1D5C}"/>
                  </a:ext>
                </a:extLst>
              </p:cNvPr>
              <p:cNvSpPr>
                <a:spLocks/>
              </p:cNvSpPr>
              <p:nvPr/>
            </p:nvSpPr>
            <p:spPr bwMode="auto">
              <a:xfrm>
                <a:off x="-1416050" y="5264267"/>
                <a:ext cx="44450" cy="50800"/>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2 w 17"/>
                  <a:gd name="T15" fmla="*/ 19 h 19"/>
                  <a:gd name="T16" fmla="*/ 12 w 17"/>
                  <a:gd name="T17" fmla="*/ 18 h 19"/>
                  <a:gd name="T18" fmla="*/ 12 w 17"/>
                  <a:gd name="T19" fmla="*/ 8 h 19"/>
                  <a:gd name="T20" fmla="*/ 12 w 17"/>
                  <a:gd name="T21" fmla="*/ 6 h 19"/>
                  <a:gd name="T22" fmla="*/ 11 w 17"/>
                  <a:gd name="T23" fmla="*/ 5 h 19"/>
                  <a:gd name="T24" fmla="*/ 10 w 17"/>
                  <a:gd name="T25" fmla="*/ 4 h 19"/>
                  <a:gd name="T26" fmla="*/ 9 w 17"/>
                  <a:gd name="T27" fmla="*/ 4 h 19"/>
                  <a:gd name="T28" fmla="*/ 7 w 17"/>
                  <a:gd name="T29" fmla="*/ 4 h 19"/>
                  <a:gd name="T30" fmla="*/ 5 w 17"/>
                  <a:gd name="T31" fmla="*/ 6 h 19"/>
                  <a:gd name="T32" fmla="*/ 5 w 17"/>
                  <a:gd name="T33" fmla="*/ 18 h 19"/>
                  <a:gd name="T34" fmla="*/ 5 w 17"/>
                  <a:gd name="T35" fmla="*/ 19 h 19"/>
                  <a:gd name="T36" fmla="*/ 4 w 17"/>
                  <a:gd name="T37" fmla="*/ 19 h 19"/>
                  <a:gd name="T38" fmla="*/ 4 w 17"/>
                  <a:gd name="T39" fmla="*/ 19 h 19"/>
                  <a:gd name="T40" fmla="*/ 2 w 17"/>
                  <a:gd name="T41" fmla="*/ 19 h 19"/>
                  <a:gd name="T42" fmla="*/ 1 w 17"/>
                  <a:gd name="T43" fmla="*/ 19 h 19"/>
                  <a:gd name="T44" fmla="*/ 0 w 17"/>
                  <a:gd name="T45" fmla="*/ 19 h 19"/>
                  <a:gd name="T46" fmla="*/ 0 w 17"/>
                  <a:gd name="T47" fmla="*/ 19 h 19"/>
                  <a:gd name="T48" fmla="*/ 0 w 17"/>
                  <a:gd name="T49" fmla="*/ 18 h 19"/>
                  <a:gd name="T50" fmla="*/ 0 w 17"/>
                  <a:gd name="T51" fmla="*/ 1 h 19"/>
                  <a:gd name="T52" fmla="*/ 0 w 17"/>
                  <a:gd name="T53" fmla="*/ 0 h 19"/>
                  <a:gd name="T54" fmla="*/ 0 w 17"/>
                  <a:gd name="T55" fmla="*/ 0 h 19"/>
                  <a:gd name="T56" fmla="*/ 1 w 17"/>
                  <a:gd name="T57" fmla="*/ 0 h 19"/>
                  <a:gd name="T58" fmla="*/ 2 w 17"/>
                  <a:gd name="T59" fmla="*/ 0 h 19"/>
                  <a:gd name="T60" fmla="*/ 3 w 17"/>
                  <a:gd name="T61" fmla="*/ 0 h 19"/>
                  <a:gd name="T62" fmla="*/ 4 w 17"/>
                  <a:gd name="T63" fmla="*/ 0 h 19"/>
                  <a:gd name="T64" fmla="*/ 4 w 17"/>
                  <a:gd name="T65" fmla="*/ 0 h 19"/>
                  <a:gd name="T66" fmla="*/ 4 w 17"/>
                  <a:gd name="T67" fmla="*/ 1 h 19"/>
                  <a:gd name="T68" fmla="*/ 4 w 17"/>
                  <a:gd name="T69" fmla="*/ 3 h 19"/>
                  <a:gd name="T70" fmla="*/ 7 w 17"/>
                  <a:gd name="T71" fmla="*/ 1 h 19"/>
                  <a:gd name="T72" fmla="*/ 11 w 17"/>
                  <a:gd name="T73" fmla="*/ 0 h 19"/>
                  <a:gd name="T74" fmla="*/ 14 w 17"/>
                  <a:gd name="T75" fmla="*/ 0 h 19"/>
                  <a:gd name="T76" fmla="*/ 16 w 17"/>
                  <a:gd name="T77" fmla="*/ 2 h 19"/>
                  <a:gd name="T78" fmla="*/ 17 w 17"/>
                  <a:gd name="T79" fmla="*/ 4 h 19"/>
                  <a:gd name="T80" fmla="*/ 17 w 17"/>
                  <a:gd name="T81" fmla="*/ 8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8"/>
                      <a:pt x="17" y="18"/>
                      <a:pt x="17" y="19"/>
                    </a:cubicBez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2" y="19"/>
                      <a:pt x="12" y="19"/>
                    </a:cubicBezTo>
                    <a:cubicBezTo>
                      <a:pt x="12" y="18"/>
                      <a:pt x="12" y="18"/>
                      <a:pt x="12" y="18"/>
                    </a:cubicBezTo>
                    <a:cubicBezTo>
                      <a:pt x="12" y="8"/>
                      <a:pt x="12" y="8"/>
                      <a:pt x="12" y="8"/>
                    </a:cubicBezTo>
                    <a:cubicBezTo>
                      <a:pt x="12" y="7"/>
                      <a:pt x="12" y="7"/>
                      <a:pt x="12" y="6"/>
                    </a:cubicBezTo>
                    <a:cubicBezTo>
                      <a:pt x="12" y="6"/>
                      <a:pt x="12" y="5"/>
                      <a:pt x="11" y="5"/>
                    </a:cubicBezTo>
                    <a:cubicBezTo>
                      <a:pt x="11" y="4"/>
                      <a:pt x="11" y="4"/>
                      <a:pt x="10" y="4"/>
                    </a:cubicBezTo>
                    <a:cubicBezTo>
                      <a:pt x="10" y="4"/>
                      <a:pt x="10" y="4"/>
                      <a:pt x="9" y="4"/>
                    </a:cubicBezTo>
                    <a:cubicBezTo>
                      <a:pt x="8" y="4"/>
                      <a:pt x="8" y="4"/>
                      <a:pt x="7" y="4"/>
                    </a:cubicBezTo>
                    <a:cubicBezTo>
                      <a:pt x="6" y="5"/>
                      <a:pt x="6" y="6"/>
                      <a:pt x="5" y="6"/>
                    </a:cubicBezTo>
                    <a:cubicBezTo>
                      <a:pt x="5" y="18"/>
                      <a:pt x="5" y="18"/>
                      <a:pt x="5" y="18"/>
                    </a:cubicBezTo>
                    <a:cubicBezTo>
                      <a:pt x="5" y="18"/>
                      <a:pt x="5" y="18"/>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8"/>
                      <a:pt x="0" y="18"/>
                      <a:pt x="0" y="18"/>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0"/>
                      <a:pt x="4" y="1"/>
                    </a:cubicBezTo>
                    <a:cubicBezTo>
                      <a:pt x="4" y="3"/>
                      <a:pt x="4" y="3"/>
                      <a:pt x="4" y="3"/>
                    </a:cubicBezTo>
                    <a:cubicBezTo>
                      <a:pt x="5" y="2"/>
                      <a:pt x="6" y="1"/>
                      <a:pt x="7" y="1"/>
                    </a:cubicBezTo>
                    <a:cubicBezTo>
                      <a:pt x="8" y="0"/>
                      <a:pt x="9" y="0"/>
                      <a:pt x="11" y="0"/>
                    </a:cubicBezTo>
                    <a:cubicBezTo>
                      <a:pt x="12" y="0"/>
                      <a:pt x="13" y="0"/>
                      <a:pt x="14" y="0"/>
                    </a:cubicBezTo>
                    <a:cubicBezTo>
                      <a:pt x="15" y="1"/>
                      <a:pt x="15" y="1"/>
                      <a:pt x="16" y="2"/>
                    </a:cubicBezTo>
                    <a:cubicBezTo>
                      <a:pt x="16" y="3"/>
                      <a:pt x="17" y="3"/>
                      <a:pt x="17" y="4"/>
                    </a:cubicBezTo>
                    <a:cubicBezTo>
                      <a:pt x="17" y="5"/>
                      <a:pt x="17" y="6"/>
                      <a:pt x="17" y="8"/>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78" name="Freeform 9091">
                <a:extLst>
                  <a:ext uri="{FF2B5EF4-FFF2-40B4-BE49-F238E27FC236}">
                    <a16:creationId xmlns:a16="http://schemas.microsoft.com/office/drawing/2014/main" id="{61824C10-B24F-402F-900C-F16D9C78AC8B}"/>
                  </a:ext>
                </a:extLst>
              </p:cNvPr>
              <p:cNvSpPr>
                <a:spLocks noEditPoints="1"/>
              </p:cNvSpPr>
              <p:nvPr/>
            </p:nvSpPr>
            <p:spPr bwMode="auto">
              <a:xfrm>
                <a:off x="-1658938" y="5246805"/>
                <a:ext cx="50800" cy="68263"/>
              </a:xfrm>
              <a:custGeom>
                <a:avLst/>
                <a:gdLst>
                  <a:gd name="T0" fmla="*/ 19 w 19"/>
                  <a:gd name="T1" fmla="*/ 18 h 26"/>
                  <a:gd name="T2" fmla="*/ 18 w 19"/>
                  <a:gd name="T3" fmla="*/ 21 h 26"/>
                  <a:gd name="T4" fmla="*/ 17 w 19"/>
                  <a:gd name="T5" fmla="*/ 23 h 26"/>
                  <a:gd name="T6" fmla="*/ 16 w 19"/>
                  <a:gd name="T7" fmla="*/ 24 h 26"/>
                  <a:gd name="T8" fmla="*/ 14 w 19"/>
                  <a:gd name="T9" fmla="*/ 25 h 26"/>
                  <a:gd name="T10" fmla="*/ 11 w 19"/>
                  <a:gd name="T11" fmla="*/ 26 h 26"/>
                  <a:gd name="T12" fmla="*/ 8 w 19"/>
                  <a:gd name="T13" fmla="*/ 26 h 26"/>
                  <a:gd name="T14" fmla="*/ 1 w 19"/>
                  <a:gd name="T15" fmla="*/ 26 h 26"/>
                  <a:gd name="T16" fmla="*/ 0 w 19"/>
                  <a:gd name="T17" fmla="*/ 26 h 26"/>
                  <a:gd name="T18" fmla="*/ 0 w 19"/>
                  <a:gd name="T19" fmla="*/ 24 h 26"/>
                  <a:gd name="T20" fmla="*/ 0 w 19"/>
                  <a:gd name="T21" fmla="*/ 1 h 26"/>
                  <a:gd name="T22" fmla="*/ 0 w 19"/>
                  <a:gd name="T23" fmla="*/ 0 h 26"/>
                  <a:gd name="T24" fmla="*/ 1 w 19"/>
                  <a:gd name="T25" fmla="*/ 0 h 26"/>
                  <a:gd name="T26" fmla="*/ 8 w 19"/>
                  <a:gd name="T27" fmla="*/ 0 h 26"/>
                  <a:gd name="T28" fmla="*/ 12 w 19"/>
                  <a:gd name="T29" fmla="*/ 0 h 26"/>
                  <a:gd name="T30" fmla="*/ 15 w 19"/>
                  <a:gd name="T31" fmla="*/ 1 h 26"/>
                  <a:gd name="T32" fmla="*/ 17 w 19"/>
                  <a:gd name="T33" fmla="*/ 3 h 26"/>
                  <a:gd name="T34" fmla="*/ 17 w 19"/>
                  <a:gd name="T35" fmla="*/ 6 h 26"/>
                  <a:gd name="T36" fmla="*/ 17 w 19"/>
                  <a:gd name="T37" fmla="*/ 8 h 26"/>
                  <a:gd name="T38" fmla="*/ 16 w 19"/>
                  <a:gd name="T39" fmla="*/ 10 h 26"/>
                  <a:gd name="T40" fmla="*/ 15 w 19"/>
                  <a:gd name="T41" fmla="*/ 11 h 26"/>
                  <a:gd name="T42" fmla="*/ 13 w 19"/>
                  <a:gd name="T43" fmla="*/ 12 h 26"/>
                  <a:gd name="T44" fmla="*/ 16 w 19"/>
                  <a:gd name="T45" fmla="*/ 12 h 26"/>
                  <a:gd name="T46" fmla="*/ 17 w 19"/>
                  <a:gd name="T47" fmla="*/ 14 h 26"/>
                  <a:gd name="T48" fmla="*/ 18 w 19"/>
                  <a:gd name="T49" fmla="*/ 16 h 26"/>
                  <a:gd name="T50" fmla="*/ 19 w 19"/>
                  <a:gd name="T51" fmla="*/ 18 h 26"/>
                  <a:gd name="T52" fmla="*/ 12 w 19"/>
                  <a:gd name="T53" fmla="*/ 7 h 26"/>
                  <a:gd name="T54" fmla="*/ 12 w 19"/>
                  <a:gd name="T55" fmla="*/ 5 h 26"/>
                  <a:gd name="T56" fmla="*/ 11 w 19"/>
                  <a:gd name="T57" fmla="*/ 4 h 26"/>
                  <a:gd name="T58" fmla="*/ 10 w 19"/>
                  <a:gd name="T59" fmla="*/ 4 h 26"/>
                  <a:gd name="T60" fmla="*/ 8 w 19"/>
                  <a:gd name="T61" fmla="*/ 4 h 26"/>
                  <a:gd name="T62" fmla="*/ 5 w 19"/>
                  <a:gd name="T63" fmla="*/ 4 h 26"/>
                  <a:gd name="T64" fmla="*/ 5 w 19"/>
                  <a:gd name="T65" fmla="*/ 10 h 26"/>
                  <a:gd name="T66" fmla="*/ 8 w 19"/>
                  <a:gd name="T67" fmla="*/ 10 h 26"/>
                  <a:gd name="T68" fmla="*/ 10 w 19"/>
                  <a:gd name="T69" fmla="*/ 10 h 26"/>
                  <a:gd name="T70" fmla="*/ 11 w 19"/>
                  <a:gd name="T71" fmla="*/ 9 h 26"/>
                  <a:gd name="T72" fmla="*/ 12 w 19"/>
                  <a:gd name="T73" fmla="*/ 8 h 26"/>
                  <a:gd name="T74" fmla="*/ 12 w 19"/>
                  <a:gd name="T75" fmla="*/ 7 h 26"/>
                  <a:gd name="T76" fmla="*/ 13 w 19"/>
                  <a:gd name="T77" fmla="*/ 18 h 26"/>
                  <a:gd name="T78" fmla="*/ 13 w 19"/>
                  <a:gd name="T79" fmla="*/ 17 h 26"/>
                  <a:gd name="T80" fmla="*/ 12 w 19"/>
                  <a:gd name="T81" fmla="*/ 15 h 26"/>
                  <a:gd name="T82" fmla="*/ 10 w 19"/>
                  <a:gd name="T83" fmla="*/ 15 h 26"/>
                  <a:gd name="T84" fmla="*/ 8 w 19"/>
                  <a:gd name="T85" fmla="*/ 14 h 26"/>
                  <a:gd name="T86" fmla="*/ 5 w 19"/>
                  <a:gd name="T87" fmla="*/ 14 h 26"/>
                  <a:gd name="T88" fmla="*/ 5 w 19"/>
                  <a:gd name="T89" fmla="*/ 22 h 26"/>
                  <a:gd name="T90" fmla="*/ 9 w 19"/>
                  <a:gd name="T91" fmla="*/ 22 h 26"/>
                  <a:gd name="T92" fmla="*/ 11 w 19"/>
                  <a:gd name="T93" fmla="*/ 22 h 26"/>
                  <a:gd name="T94" fmla="*/ 12 w 19"/>
                  <a:gd name="T95" fmla="*/ 21 h 26"/>
                  <a:gd name="T96" fmla="*/ 13 w 19"/>
                  <a:gd name="T97" fmla="*/ 20 h 26"/>
                  <a:gd name="T98" fmla="*/ 13 w 19"/>
                  <a:gd name="T99"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6">
                    <a:moveTo>
                      <a:pt x="19" y="18"/>
                    </a:moveTo>
                    <a:cubicBezTo>
                      <a:pt x="19" y="19"/>
                      <a:pt x="19" y="20"/>
                      <a:pt x="18" y="21"/>
                    </a:cubicBezTo>
                    <a:cubicBezTo>
                      <a:pt x="18" y="21"/>
                      <a:pt x="18" y="22"/>
                      <a:pt x="17" y="23"/>
                    </a:cubicBezTo>
                    <a:cubicBezTo>
                      <a:pt x="17" y="23"/>
                      <a:pt x="16" y="24"/>
                      <a:pt x="16" y="24"/>
                    </a:cubicBezTo>
                    <a:cubicBezTo>
                      <a:pt x="15" y="25"/>
                      <a:pt x="14" y="25"/>
                      <a:pt x="14" y="25"/>
                    </a:cubicBezTo>
                    <a:cubicBezTo>
                      <a:pt x="13" y="25"/>
                      <a:pt x="12" y="26"/>
                      <a:pt x="11" y="26"/>
                    </a:cubicBezTo>
                    <a:cubicBezTo>
                      <a:pt x="10" y="26"/>
                      <a:pt x="9" y="26"/>
                      <a:pt x="8" y="26"/>
                    </a:cubicBezTo>
                    <a:cubicBezTo>
                      <a:pt x="1" y="26"/>
                      <a:pt x="1" y="26"/>
                      <a:pt x="1" y="26"/>
                    </a:cubicBezTo>
                    <a:cubicBezTo>
                      <a:pt x="1" y="26"/>
                      <a:pt x="0" y="26"/>
                      <a:pt x="0" y="26"/>
                    </a:cubicBezTo>
                    <a:cubicBezTo>
                      <a:pt x="0" y="25"/>
                      <a:pt x="0" y="25"/>
                      <a:pt x="0" y="24"/>
                    </a:cubicBezTo>
                    <a:cubicBezTo>
                      <a:pt x="0" y="1"/>
                      <a:pt x="0" y="1"/>
                      <a:pt x="0" y="1"/>
                    </a:cubicBezTo>
                    <a:cubicBezTo>
                      <a:pt x="0" y="1"/>
                      <a:pt x="0" y="0"/>
                      <a:pt x="0" y="0"/>
                    </a:cubicBezTo>
                    <a:cubicBezTo>
                      <a:pt x="0" y="0"/>
                      <a:pt x="1" y="0"/>
                      <a:pt x="1" y="0"/>
                    </a:cubicBezTo>
                    <a:cubicBezTo>
                      <a:pt x="8" y="0"/>
                      <a:pt x="8" y="0"/>
                      <a:pt x="8" y="0"/>
                    </a:cubicBezTo>
                    <a:cubicBezTo>
                      <a:pt x="9" y="0"/>
                      <a:pt x="11" y="0"/>
                      <a:pt x="12" y="0"/>
                    </a:cubicBezTo>
                    <a:cubicBezTo>
                      <a:pt x="13" y="0"/>
                      <a:pt x="14" y="1"/>
                      <a:pt x="15" y="1"/>
                    </a:cubicBezTo>
                    <a:cubicBezTo>
                      <a:pt x="16" y="2"/>
                      <a:pt x="16" y="2"/>
                      <a:pt x="17" y="3"/>
                    </a:cubicBezTo>
                    <a:cubicBezTo>
                      <a:pt x="17" y="4"/>
                      <a:pt x="17" y="5"/>
                      <a:pt x="17" y="6"/>
                    </a:cubicBezTo>
                    <a:cubicBezTo>
                      <a:pt x="17" y="7"/>
                      <a:pt x="17" y="8"/>
                      <a:pt x="17" y="8"/>
                    </a:cubicBezTo>
                    <a:cubicBezTo>
                      <a:pt x="17" y="9"/>
                      <a:pt x="16" y="9"/>
                      <a:pt x="16" y="10"/>
                    </a:cubicBezTo>
                    <a:cubicBezTo>
                      <a:pt x="16" y="10"/>
                      <a:pt x="15" y="11"/>
                      <a:pt x="15" y="11"/>
                    </a:cubicBezTo>
                    <a:cubicBezTo>
                      <a:pt x="15" y="11"/>
                      <a:pt x="14" y="12"/>
                      <a:pt x="13" y="12"/>
                    </a:cubicBezTo>
                    <a:cubicBezTo>
                      <a:pt x="14" y="12"/>
                      <a:pt x="15" y="12"/>
                      <a:pt x="16" y="12"/>
                    </a:cubicBezTo>
                    <a:cubicBezTo>
                      <a:pt x="16" y="13"/>
                      <a:pt x="17" y="13"/>
                      <a:pt x="17" y="14"/>
                    </a:cubicBezTo>
                    <a:cubicBezTo>
                      <a:pt x="18" y="14"/>
                      <a:pt x="18" y="15"/>
                      <a:pt x="18" y="16"/>
                    </a:cubicBezTo>
                    <a:cubicBezTo>
                      <a:pt x="19" y="16"/>
                      <a:pt x="19" y="17"/>
                      <a:pt x="19" y="18"/>
                    </a:cubicBezTo>
                    <a:close/>
                    <a:moveTo>
                      <a:pt x="12" y="7"/>
                    </a:moveTo>
                    <a:cubicBezTo>
                      <a:pt x="12" y="6"/>
                      <a:pt x="12" y="6"/>
                      <a:pt x="12" y="5"/>
                    </a:cubicBezTo>
                    <a:cubicBezTo>
                      <a:pt x="11" y="5"/>
                      <a:pt x="11" y="5"/>
                      <a:pt x="11" y="4"/>
                    </a:cubicBezTo>
                    <a:cubicBezTo>
                      <a:pt x="10" y="4"/>
                      <a:pt x="10" y="4"/>
                      <a:pt x="10" y="4"/>
                    </a:cubicBezTo>
                    <a:cubicBezTo>
                      <a:pt x="9" y="4"/>
                      <a:pt x="8" y="4"/>
                      <a:pt x="8" y="4"/>
                    </a:cubicBezTo>
                    <a:cubicBezTo>
                      <a:pt x="5" y="4"/>
                      <a:pt x="5" y="4"/>
                      <a:pt x="5" y="4"/>
                    </a:cubicBezTo>
                    <a:cubicBezTo>
                      <a:pt x="5" y="10"/>
                      <a:pt x="5" y="10"/>
                      <a:pt x="5" y="10"/>
                    </a:cubicBezTo>
                    <a:cubicBezTo>
                      <a:pt x="8" y="10"/>
                      <a:pt x="8" y="10"/>
                      <a:pt x="8" y="10"/>
                    </a:cubicBezTo>
                    <a:cubicBezTo>
                      <a:pt x="9" y="10"/>
                      <a:pt x="9" y="10"/>
                      <a:pt x="10" y="10"/>
                    </a:cubicBezTo>
                    <a:cubicBezTo>
                      <a:pt x="10" y="10"/>
                      <a:pt x="11" y="10"/>
                      <a:pt x="11" y="9"/>
                    </a:cubicBezTo>
                    <a:cubicBezTo>
                      <a:pt x="11" y="9"/>
                      <a:pt x="11" y="9"/>
                      <a:pt x="12" y="8"/>
                    </a:cubicBezTo>
                    <a:cubicBezTo>
                      <a:pt x="12" y="8"/>
                      <a:pt x="12" y="7"/>
                      <a:pt x="12" y="7"/>
                    </a:cubicBezTo>
                    <a:close/>
                    <a:moveTo>
                      <a:pt x="13" y="18"/>
                    </a:moveTo>
                    <a:cubicBezTo>
                      <a:pt x="13" y="18"/>
                      <a:pt x="13" y="17"/>
                      <a:pt x="13" y="17"/>
                    </a:cubicBezTo>
                    <a:cubicBezTo>
                      <a:pt x="13" y="16"/>
                      <a:pt x="12" y="16"/>
                      <a:pt x="12" y="15"/>
                    </a:cubicBezTo>
                    <a:cubicBezTo>
                      <a:pt x="12" y="15"/>
                      <a:pt x="11" y="15"/>
                      <a:pt x="10" y="15"/>
                    </a:cubicBezTo>
                    <a:cubicBezTo>
                      <a:pt x="10" y="14"/>
                      <a:pt x="9" y="14"/>
                      <a:pt x="8" y="14"/>
                    </a:cubicBezTo>
                    <a:cubicBezTo>
                      <a:pt x="5" y="14"/>
                      <a:pt x="5" y="14"/>
                      <a:pt x="5" y="14"/>
                    </a:cubicBezTo>
                    <a:cubicBezTo>
                      <a:pt x="5" y="22"/>
                      <a:pt x="5" y="22"/>
                      <a:pt x="5" y="22"/>
                    </a:cubicBezTo>
                    <a:cubicBezTo>
                      <a:pt x="9" y="22"/>
                      <a:pt x="9" y="22"/>
                      <a:pt x="9" y="22"/>
                    </a:cubicBezTo>
                    <a:cubicBezTo>
                      <a:pt x="9" y="22"/>
                      <a:pt x="10" y="22"/>
                      <a:pt x="11" y="22"/>
                    </a:cubicBezTo>
                    <a:cubicBezTo>
                      <a:pt x="11" y="22"/>
                      <a:pt x="12" y="21"/>
                      <a:pt x="12" y="21"/>
                    </a:cubicBezTo>
                    <a:cubicBezTo>
                      <a:pt x="12" y="21"/>
                      <a:pt x="13" y="20"/>
                      <a:pt x="13" y="20"/>
                    </a:cubicBezTo>
                    <a:cubicBezTo>
                      <a:pt x="13" y="19"/>
                      <a:pt x="13" y="19"/>
                      <a:pt x="13"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79" name="Freeform 9092">
                <a:extLst>
                  <a:ext uri="{FF2B5EF4-FFF2-40B4-BE49-F238E27FC236}">
                    <a16:creationId xmlns:a16="http://schemas.microsoft.com/office/drawing/2014/main" id="{FA8CE0FE-CC58-4F57-97B9-CB15EEEF0C42}"/>
                  </a:ext>
                </a:extLst>
              </p:cNvPr>
              <p:cNvSpPr>
                <a:spLocks/>
              </p:cNvSpPr>
              <p:nvPr/>
            </p:nvSpPr>
            <p:spPr bwMode="auto">
              <a:xfrm>
                <a:off x="-1598613" y="5262680"/>
                <a:ext cx="30163" cy="52388"/>
              </a:xfrm>
              <a:custGeom>
                <a:avLst/>
                <a:gdLst>
                  <a:gd name="T0" fmla="*/ 11 w 11"/>
                  <a:gd name="T1" fmla="*/ 3 h 20"/>
                  <a:gd name="T2" fmla="*/ 11 w 11"/>
                  <a:gd name="T3" fmla="*/ 4 h 20"/>
                  <a:gd name="T4" fmla="*/ 11 w 11"/>
                  <a:gd name="T5" fmla="*/ 5 h 20"/>
                  <a:gd name="T6" fmla="*/ 11 w 11"/>
                  <a:gd name="T7" fmla="*/ 5 h 20"/>
                  <a:gd name="T8" fmla="*/ 11 w 11"/>
                  <a:gd name="T9" fmla="*/ 5 h 20"/>
                  <a:gd name="T10" fmla="*/ 10 w 11"/>
                  <a:gd name="T11" fmla="*/ 5 h 20"/>
                  <a:gd name="T12" fmla="*/ 10 w 11"/>
                  <a:gd name="T13" fmla="*/ 5 h 20"/>
                  <a:gd name="T14" fmla="*/ 9 w 11"/>
                  <a:gd name="T15" fmla="*/ 5 h 20"/>
                  <a:gd name="T16" fmla="*/ 9 w 11"/>
                  <a:gd name="T17" fmla="*/ 5 h 20"/>
                  <a:gd name="T18" fmla="*/ 8 w 11"/>
                  <a:gd name="T19" fmla="*/ 5 h 20"/>
                  <a:gd name="T20" fmla="*/ 7 w 11"/>
                  <a:gd name="T21" fmla="*/ 5 h 20"/>
                  <a:gd name="T22" fmla="*/ 6 w 11"/>
                  <a:gd name="T23" fmla="*/ 6 h 20"/>
                  <a:gd name="T24" fmla="*/ 5 w 11"/>
                  <a:gd name="T25" fmla="*/ 8 h 20"/>
                  <a:gd name="T26" fmla="*/ 5 w 11"/>
                  <a:gd name="T27" fmla="*/ 19 h 20"/>
                  <a:gd name="T28" fmla="*/ 5 w 11"/>
                  <a:gd name="T29" fmla="*/ 20 h 20"/>
                  <a:gd name="T30" fmla="*/ 4 w 11"/>
                  <a:gd name="T31" fmla="*/ 20 h 20"/>
                  <a:gd name="T32" fmla="*/ 4 w 11"/>
                  <a:gd name="T33" fmla="*/ 20 h 20"/>
                  <a:gd name="T34" fmla="*/ 2 w 11"/>
                  <a:gd name="T35" fmla="*/ 20 h 20"/>
                  <a:gd name="T36" fmla="*/ 1 w 11"/>
                  <a:gd name="T37" fmla="*/ 20 h 20"/>
                  <a:gd name="T38" fmla="*/ 0 w 11"/>
                  <a:gd name="T39" fmla="*/ 20 h 20"/>
                  <a:gd name="T40" fmla="*/ 0 w 11"/>
                  <a:gd name="T41" fmla="*/ 20 h 20"/>
                  <a:gd name="T42" fmla="*/ 0 w 11"/>
                  <a:gd name="T43" fmla="*/ 19 h 20"/>
                  <a:gd name="T44" fmla="*/ 0 w 11"/>
                  <a:gd name="T45" fmla="*/ 1 h 20"/>
                  <a:gd name="T46" fmla="*/ 0 w 11"/>
                  <a:gd name="T47" fmla="*/ 1 h 20"/>
                  <a:gd name="T48" fmla="*/ 0 w 11"/>
                  <a:gd name="T49" fmla="*/ 0 h 20"/>
                  <a:gd name="T50" fmla="*/ 1 w 11"/>
                  <a:gd name="T51" fmla="*/ 0 h 20"/>
                  <a:gd name="T52" fmla="*/ 2 w 11"/>
                  <a:gd name="T53" fmla="*/ 0 h 20"/>
                  <a:gd name="T54" fmla="*/ 3 w 11"/>
                  <a:gd name="T55" fmla="*/ 0 h 20"/>
                  <a:gd name="T56" fmla="*/ 4 w 11"/>
                  <a:gd name="T57" fmla="*/ 0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0 h 20"/>
                  <a:gd name="T70" fmla="*/ 9 w 11"/>
                  <a:gd name="T71" fmla="*/ 0 h 20"/>
                  <a:gd name="T72" fmla="*/ 10 w 11"/>
                  <a:gd name="T73" fmla="*/ 0 h 20"/>
                  <a:gd name="T74" fmla="*/ 10 w 11"/>
                  <a:gd name="T75" fmla="*/ 0 h 20"/>
                  <a:gd name="T76" fmla="*/ 11 w 11"/>
                  <a:gd name="T77" fmla="*/ 0 h 20"/>
                  <a:gd name="T78" fmla="*/ 11 w 11"/>
                  <a:gd name="T79" fmla="*/ 0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4"/>
                      <a:pt x="11" y="4"/>
                    </a:cubicBezTo>
                    <a:cubicBezTo>
                      <a:pt x="11" y="4"/>
                      <a:pt x="11" y="5"/>
                      <a:pt x="11" y="5"/>
                    </a:cubicBezTo>
                    <a:cubicBezTo>
                      <a:pt x="11" y="5"/>
                      <a:pt x="11" y="5"/>
                      <a:pt x="11" y="5"/>
                    </a:cubicBezTo>
                    <a:cubicBezTo>
                      <a:pt x="11" y="5"/>
                      <a:pt x="11" y="5"/>
                      <a:pt x="11" y="5"/>
                    </a:cubicBezTo>
                    <a:cubicBezTo>
                      <a:pt x="11" y="5"/>
                      <a:pt x="11" y="5"/>
                      <a:pt x="10" y="5"/>
                    </a:cubicBezTo>
                    <a:cubicBezTo>
                      <a:pt x="10" y="5"/>
                      <a:pt x="10" y="5"/>
                      <a:pt x="10" y="5"/>
                    </a:cubicBezTo>
                    <a:cubicBezTo>
                      <a:pt x="10" y="5"/>
                      <a:pt x="10" y="5"/>
                      <a:pt x="9" y="5"/>
                    </a:cubicBezTo>
                    <a:cubicBezTo>
                      <a:pt x="9" y="5"/>
                      <a:pt x="9" y="5"/>
                      <a:pt x="9" y="5"/>
                    </a:cubicBezTo>
                    <a:cubicBezTo>
                      <a:pt x="8" y="5"/>
                      <a:pt x="8" y="5"/>
                      <a:pt x="8" y="5"/>
                    </a:cubicBezTo>
                    <a:cubicBezTo>
                      <a:pt x="8" y="5"/>
                      <a:pt x="7" y="5"/>
                      <a:pt x="7" y="5"/>
                    </a:cubicBezTo>
                    <a:cubicBezTo>
                      <a:pt x="7" y="6"/>
                      <a:pt x="6" y="6"/>
                      <a:pt x="6" y="6"/>
                    </a:cubicBezTo>
                    <a:cubicBezTo>
                      <a:pt x="6" y="7"/>
                      <a:pt x="5" y="7"/>
                      <a:pt x="5" y="8"/>
                    </a:cubicBezTo>
                    <a:cubicBezTo>
                      <a:pt x="5" y="19"/>
                      <a:pt x="5" y="19"/>
                      <a:pt x="5" y="19"/>
                    </a:cubicBezTo>
                    <a:cubicBezTo>
                      <a:pt x="5" y="19"/>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20"/>
                      <a:pt x="0" y="20"/>
                    </a:cubicBezTo>
                    <a:cubicBezTo>
                      <a:pt x="0" y="20"/>
                      <a:pt x="0" y="19"/>
                      <a:pt x="0" y="19"/>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2" y="0"/>
                      <a:pt x="3" y="0"/>
                      <a:pt x="3" y="0"/>
                    </a:cubicBezTo>
                    <a:cubicBezTo>
                      <a:pt x="3" y="0"/>
                      <a:pt x="4" y="0"/>
                      <a:pt x="4" y="0"/>
                    </a:cubicBezTo>
                    <a:cubicBezTo>
                      <a:pt x="4" y="1"/>
                      <a:pt x="4" y="1"/>
                      <a:pt x="4" y="1"/>
                    </a:cubicBezTo>
                    <a:cubicBezTo>
                      <a:pt x="4" y="1"/>
                      <a:pt x="4" y="1"/>
                      <a:pt x="4" y="1"/>
                    </a:cubicBezTo>
                    <a:cubicBezTo>
                      <a:pt x="4" y="3"/>
                      <a:pt x="4" y="3"/>
                      <a:pt x="4" y="3"/>
                    </a:cubicBezTo>
                    <a:cubicBezTo>
                      <a:pt x="5" y="3"/>
                      <a:pt x="5" y="2"/>
                      <a:pt x="5" y="2"/>
                    </a:cubicBezTo>
                    <a:cubicBezTo>
                      <a:pt x="6" y="1"/>
                      <a:pt x="6" y="1"/>
                      <a:pt x="7" y="1"/>
                    </a:cubicBezTo>
                    <a:cubicBezTo>
                      <a:pt x="7" y="0"/>
                      <a:pt x="7" y="0"/>
                      <a:pt x="8" y="0"/>
                    </a:cubicBezTo>
                    <a:cubicBezTo>
                      <a:pt x="8" y="0"/>
                      <a:pt x="9" y="0"/>
                      <a:pt x="9" y="0"/>
                    </a:cubicBezTo>
                    <a:cubicBezTo>
                      <a:pt x="9" y="0"/>
                      <a:pt x="9" y="0"/>
                      <a:pt x="10" y="0"/>
                    </a:cubicBezTo>
                    <a:cubicBezTo>
                      <a:pt x="10" y="0"/>
                      <a:pt x="10" y="0"/>
                      <a:pt x="10" y="0"/>
                    </a:cubicBezTo>
                    <a:cubicBezTo>
                      <a:pt x="10" y="0"/>
                      <a:pt x="11" y="0"/>
                      <a:pt x="11" y="0"/>
                    </a:cubicBezTo>
                    <a:cubicBezTo>
                      <a:pt x="11" y="0"/>
                      <a:pt x="11" y="0"/>
                      <a:pt x="11" y="0"/>
                    </a:cubicBezTo>
                    <a:cubicBezTo>
                      <a:pt x="11" y="0"/>
                      <a:pt x="11" y="1"/>
                      <a:pt x="11" y="1"/>
                    </a:cubicBezTo>
                    <a:cubicBezTo>
                      <a:pt x="11" y="1"/>
                      <a:pt x="11" y="1"/>
                      <a:pt x="11" y="1"/>
                    </a:cubicBezTo>
                    <a:cubicBezTo>
                      <a:pt x="11" y="1"/>
                      <a:pt x="11" y="1"/>
                      <a:pt x="11" y="2"/>
                    </a:cubicBezTo>
                    <a:cubicBezTo>
                      <a:pt x="11" y="2"/>
                      <a:pt x="11" y="2"/>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80" name="Freeform 9093">
                <a:extLst>
                  <a:ext uri="{FF2B5EF4-FFF2-40B4-BE49-F238E27FC236}">
                    <a16:creationId xmlns:a16="http://schemas.microsoft.com/office/drawing/2014/main" id="{A8D52700-4D2C-4B3D-8306-C3ED033E1675}"/>
                  </a:ext>
                </a:extLst>
              </p:cNvPr>
              <p:cNvSpPr>
                <a:spLocks noEditPoints="1"/>
              </p:cNvSpPr>
              <p:nvPr/>
            </p:nvSpPr>
            <p:spPr bwMode="auto">
              <a:xfrm>
                <a:off x="-1563688" y="5262680"/>
                <a:ext cx="53975" cy="52388"/>
              </a:xfrm>
              <a:custGeom>
                <a:avLst/>
                <a:gdLst>
                  <a:gd name="T0" fmla="*/ 20 w 20"/>
                  <a:gd name="T1" fmla="*/ 10 h 20"/>
                  <a:gd name="T2" fmla="*/ 19 w 20"/>
                  <a:gd name="T3" fmla="*/ 14 h 20"/>
                  <a:gd name="T4" fmla="*/ 17 w 20"/>
                  <a:gd name="T5" fmla="*/ 18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2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6 w 20"/>
                  <a:gd name="T47" fmla="*/ 6 h 20"/>
                  <a:gd name="T48" fmla="*/ 6 w 20"/>
                  <a:gd name="T49" fmla="*/ 8 h 20"/>
                  <a:gd name="T50" fmla="*/ 5 w 20"/>
                  <a:gd name="T51" fmla="*/ 10 h 20"/>
                  <a:gd name="T52" fmla="*/ 6 w 20"/>
                  <a:gd name="T53" fmla="*/ 13 h 20"/>
                  <a:gd name="T54" fmla="*/ 6 w 20"/>
                  <a:gd name="T55" fmla="*/ 15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2"/>
                      <a:pt x="19" y="13"/>
                      <a:pt x="19" y="14"/>
                    </a:cubicBezTo>
                    <a:cubicBezTo>
                      <a:pt x="19" y="16"/>
                      <a:pt x="18" y="17"/>
                      <a:pt x="17" y="18"/>
                    </a:cubicBezTo>
                    <a:cubicBezTo>
                      <a:pt x="16" y="19"/>
                      <a:pt x="15" y="19"/>
                      <a:pt x="14" y="20"/>
                    </a:cubicBezTo>
                    <a:cubicBezTo>
                      <a:pt x="13"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2" y="3"/>
                    </a:cubicBezTo>
                    <a:cubicBezTo>
                      <a:pt x="3" y="2"/>
                      <a:pt x="4" y="1"/>
                      <a:pt x="6" y="1"/>
                    </a:cubicBezTo>
                    <a:cubicBezTo>
                      <a:pt x="7" y="0"/>
                      <a:pt x="8" y="0"/>
                      <a:pt x="10" y="0"/>
                    </a:cubicBezTo>
                    <a:cubicBezTo>
                      <a:pt x="12" y="0"/>
                      <a:pt x="13" y="0"/>
                      <a:pt x="14" y="1"/>
                    </a:cubicBezTo>
                    <a:cubicBezTo>
                      <a:pt x="15" y="1"/>
                      <a:pt x="16" y="2"/>
                      <a:pt x="17" y="3"/>
                    </a:cubicBezTo>
                    <a:cubicBezTo>
                      <a:pt x="18" y="3"/>
                      <a:pt x="19" y="4"/>
                      <a:pt x="19" y="6"/>
                    </a:cubicBezTo>
                    <a:cubicBezTo>
                      <a:pt x="19" y="7"/>
                      <a:pt x="20" y="8"/>
                      <a:pt x="20" y="10"/>
                    </a:cubicBezTo>
                    <a:close/>
                    <a:moveTo>
                      <a:pt x="14" y="10"/>
                    </a:moveTo>
                    <a:cubicBezTo>
                      <a:pt x="14" y="9"/>
                      <a:pt x="14" y="8"/>
                      <a:pt x="14" y="8"/>
                    </a:cubicBezTo>
                    <a:cubicBezTo>
                      <a:pt x="14" y="7"/>
                      <a:pt x="14" y="6"/>
                      <a:pt x="13" y="6"/>
                    </a:cubicBezTo>
                    <a:cubicBezTo>
                      <a:pt x="13" y="5"/>
                      <a:pt x="13" y="5"/>
                      <a:pt x="12" y="4"/>
                    </a:cubicBezTo>
                    <a:cubicBezTo>
                      <a:pt x="11" y="4"/>
                      <a:pt x="11" y="4"/>
                      <a:pt x="10" y="4"/>
                    </a:cubicBezTo>
                    <a:cubicBezTo>
                      <a:pt x="9" y="4"/>
                      <a:pt x="8" y="4"/>
                      <a:pt x="8" y="4"/>
                    </a:cubicBezTo>
                    <a:cubicBezTo>
                      <a:pt x="7" y="5"/>
                      <a:pt x="7" y="5"/>
                      <a:pt x="6" y="6"/>
                    </a:cubicBezTo>
                    <a:cubicBezTo>
                      <a:pt x="6" y="6"/>
                      <a:pt x="6" y="7"/>
                      <a:pt x="6" y="8"/>
                    </a:cubicBezTo>
                    <a:cubicBezTo>
                      <a:pt x="5" y="8"/>
                      <a:pt x="5" y="9"/>
                      <a:pt x="5" y="10"/>
                    </a:cubicBezTo>
                    <a:cubicBezTo>
                      <a:pt x="5" y="11"/>
                      <a:pt x="5" y="12"/>
                      <a:pt x="6" y="13"/>
                    </a:cubicBezTo>
                    <a:cubicBezTo>
                      <a:pt x="6" y="13"/>
                      <a:pt x="6" y="14"/>
                      <a:pt x="6" y="15"/>
                    </a:cubicBezTo>
                    <a:cubicBezTo>
                      <a:pt x="7" y="15"/>
                      <a:pt x="7" y="16"/>
                      <a:pt x="8" y="16"/>
                    </a:cubicBezTo>
                    <a:cubicBezTo>
                      <a:pt x="8" y="16"/>
                      <a:pt x="9" y="16"/>
                      <a:pt x="10" y="16"/>
                    </a:cubicBezTo>
                    <a:cubicBezTo>
                      <a:pt x="11" y="16"/>
                      <a:pt x="11" y="16"/>
                      <a:pt x="12" y="16"/>
                    </a:cubicBezTo>
                    <a:cubicBezTo>
                      <a:pt x="12" y="16"/>
                      <a:pt x="13" y="15"/>
                      <a:pt x="13" y="15"/>
                    </a:cubicBezTo>
                    <a:cubicBezTo>
                      <a:pt x="14"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81" name="Freeform 9094">
                <a:extLst>
                  <a:ext uri="{FF2B5EF4-FFF2-40B4-BE49-F238E27FC236}">
                    <a16:creationId xmlns:a16="http://schemas.microsoft.com/office/drawing/2014/main" id="{9EF3EF15-EB5E-4E40-BEA1-72F7864C2645}"/>
                  </a:ext>
                </a:extLst>
              </p:cNvPr>
              <p:cNvSpPr>
                <a:spLocks/>
              </p:cNvSpPr>
              <p:nvPr/>
            </p:nvSpPr>
            <p:spPr bwMode="auto">
              <a:xfrm>
                <a:off x="-1504950" y="5262680"/>
                <a:ext cx="77788" cy="52388"/>
              </a:xfrm>
              <a:custGeom>
                <a:avLst/>
                <a:gdLst>
                  <a:gd name="T0" fmla="*/ 29 w 29"/>
                  <a:gd name="T1" fmla="*/ 1 h 20"/>
                  <a:gd name="T2" fmla="*/ 29 w 29"/>
                  <a:gd name="T3" fmla="*/ 2 h 20"/>
                  <a:gd name="T4" fmla="*/ 29 w 29"/>
                  <a:gd name="T5" fmla="*/ 3 h 20"/>
                  <a:gd name="T6" fmla="*/ 24 w 29"/>
                  <a:gd name="T7" fmla="*/ 19 h 20"/>
                  <a:gd name="T8" fmla="*/ 24 w 29"/>
                  <a:gd name="T9" fmla="*/ 20 h 20"/>
                  <a:gd name="T10" fmla="*/ 24 w 29"/>
                  <a:gd name="T11" fmla="*/ 20 h 20"/>
                  <a:gd name="T12" fmla="*/ 23 w 29"/>
                  <a:gd name="T13" fmla="*/ 20 h 20"/>
                  <a:gd name="T14" fmla="*/ 21 w 29"/>
                  <a:gd name="T15" fmla="*/ 20 h 20"/>
                  <a:gd name="T16" fmla="*/ 19 w 29"/>
                  <a:gd name="T17" fmla="*/ 20 h 20"/>
                  <a:gd name="T18" fmla="*/ 18 w 29"/>
                  <a:gd name="T19" fmla="*/ 20 h 20"/>
                  <a:gd name="T20" fmla="*/ 18 w 29"/>
                  <a:gd name="T21" fmla="*/ 20 h 20"/>
                  <a:gd name="T22" fmla="*/ 18 w 29"/>
                  <a:gd name="T23" fmla="*/ 19 h 20"/>
                  <a:gd name="T24" fmla="*/ 14 w 29"/>
                  <a:gd name="T25" fmla="*/ 8 h 20"/>
                  <a:gd name="T26" fmla="*/ 14 w 29"/>
                  <a:gd name="T27" fmla="*/ 8 h 20"/>
                  <a:gd name="T28" fmla="*/ 14 w 29"/>
                  <a:gd name="T29" fmla="*/ 8 h 20"/>
                  <a:gd name="T30" fmla="*/ 12 w 29"/>
                  <a:gd name="T31" fmla="*/ 19 h 20"/>
                  <a:gd name="T32" fmla="*/ 11 w 29"/>
                  <a:gd name="T33" fmla="*/ 20 h 20"/>
                  <a:gd name="T34" fmla="*/ 11 w 29"/>
                  <a:gd name="T35" fmla="*/ 20 h 20"/>
                  <a:gd name="T36" fmla="*/ 10 w 29"/>
                  <a:gd name="T37" fmla="*/ 20 h 20"/>
                  <a:gd name="T38" fmla="*/ 8 w 29"/>
                  <a:gd name="T39" fmla="*/ 20 h 20"/>
                  <a:gd name="T40" fmla="*/ 7 w 29"/>
                  <a:gd name="T41" fmla="*/ 20 h 20"/>
                  <a:gd name="T42" fmla="*/ 6 w 29"/>
                  <a:gd name="T43" fmla="*/ 20 h 20"/>
                  <a:gd name="T44" fmla="*/ 5 w 29"/>
                  <a:gd name="T45" fmla="*/ 20 h 20"/>
                  <a:gd name="T46" fmla="*/ 5 w 29"/>
                  <a:gd name="T47" fmla="*/ 19 h 20"/>
                  <a:gd name="T48" fmla="*/ 0 w 29"/>
                  <a:gd name="T49" fmla="*/ 3 h 20"/>
                  <a:gd name="T50" fmla="*/ 0 w 29"/>
                  <a:gd name="T51" fmla="*/ 2 h 20"/>
                  <a:gd name="T52" fmla="*/ 0 w 29"/>
                  <a:gd name="T53" fmla="*/ 1 h 20"/>
                  <a:gd name="T54" fmla="*/ 0 w 29"/>
                  <a:gd name="T55" fmla="*/ 1 h 20"/>
                  <a:gd name="T56" fmla="*/ 0 w 29"/>
                  <a:gd name="T57" fmla="*/ 0 h 20"/>
                  <a:gd name="T58" fmla="*/ 1 w 29"/>
                  <a:gd name="T59" fmla="*/ 0 h 20"/>
                  <a:gd name="T60" fmla="*/ 2 w 29"/>
                  <a:gd name="T61" fmla="*/ 0 h 20"/>
                  <a:gd name="T62" fmla="*/ 4 w 29"/>
                  <a:gd name="T63" fmla="*/ 0 h 20"/>
                  <a:gd name="T64" fmla="*/ 4 w 29"/>
                  <a:gd name="T65" fmla="*/ 0 h 20"/>
                  <a:gd name="T66" fmla="*/ 5 w 29"/>
                  <a:gd name="T67" fmla="*/ 1 h 20"/>
                  <a:gd name="T68" fmla="*/ 5 w 29"/>
                  <a:gd name="T69" fmla="*/ 1 h 20"/>
                  <a:gd name="T70" fmla="*/ 9 w 29"/>
                  <a:gd name="T71" fmla="*/ 15 h 20"/>
                  <a:gd name="T72" fmla="*/ 9 w 29"/>
                  <a:gd name="T73" fmla="*/ 15 h 20"/>
                  <a:gd name="T74" fmla="*/ 9 w 29"/>
                  <a:gd name="T75" fmla="*/ 15 h 20"/>
                  <a:gd name="T76" fmla="*/ 12 w 29"/>
                  <a:gd name="T77" fmla="*/ 1 h 20"/>
                  <a:gd name="T78" fmla="*/ 12 w 29"/>
                  <a:gd name="T79" fmla="*/ 1 h 20"/>
                  <a:gd name="T80" fmla="*/ 13 w 29"/>
                  <a:gd name="T81" fmla="*/ 0 h 20"/>
                  <a:gd name="T82" fmla="*/ 13 w 29"/>
                  <a:gd name="T83" fmla="*/ 0 h 20"/>
                  <a:gd name="T84" fmla="*/ 15 w 29"/>
                  <a:gd name="T85" fmla="*/ 0 h 20"/>
                  <a:gd name="T86" fmla="*/ 16 w 29"/>
                  <a:gd name="T87" fmla="*/ 0 h 20"/>
                  <a:gd name="T88" fmla="*/ 17 w 29"/>
                  <a:gd name="T89" fmla="*/ 0 h 20"/>
                  <a:gd name="T90" fmla="*/ 17 w 29"/>
                  <a:gd name="T91" fmla="*/ 1 h 20"/>
                  <a:gd name="T92" fmla="*/ 17 w 29"/>
                  <a:gd name="T93" fmla="*/ 1 h 20"/>
                  <a:gd name="T94" fmla="*/ 21 w 29"/>
                  <a:gd name="T95" fmla="*/ 15 h 20"/>
                  <a:gd name="T96" fmla="*/ 21 w 29"/>
                  <a:gd name="T97" fmla="*/ 15 h 20"/>
                  <a:gd name="T98" fmla="*/ 21 w 29"/>
                  <a:gd name="T99" fmla="*/ 15 h 20"/>
                  <a:gd name="T100" fmla="*/ 24 w 29"/>
                  <a:gd name="T101" fmla="*/ 1 h 20"/>
                  <a:gd name="T102" fmla="*/ 25 w 29"/>
                  <a:gd name="T103" fmla="*/ 1 h 20"/>
                  <a:gd name="T104" fmla="*/ 25 w 29"/>
                  <a:gd name="T105" fmla="*/ 0 h 20"/>
                  <a:gd name="T106" fmla="*/ 26 w 29"/>
                  <a:gd name="T107" fmla="*/ 0 h 20"/>
                  <a:gd name="T108" fmla="*/ 27 w 29"/>
                  <a:gd name="T109" fmla="*/ 0 h 20"/>
                  <a:gd name="T110" fmla="*/ 28 w 29"/>
                  <a:gd name="T111" fmla="*/ 0 h 20"/>
                  <a:gd name="T112" fmla="*/ 29 w 29"/>
                  <a:gd name="T113" fmla="*/ 0 h 20"/>
                  <a:gd name="T114" fmla="*/ 29 w 29"/>
                  <a:gd name="T115" fmla="*/ 1 h 20"/>
                  <a:gd name="T116" fmla="*/ 29 w 29"/>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 h="20">
                    <a:moveTo>
                      <a:pt x="29" y="1"/>
                    </a:moveTo>
                    <a:cubicBezTo>
                      <a:pt x="29" y="1"/>
                      <a:pt x="29" y="1"/>
                      <a:pt x="29" y="2"/>
                    </a:cubicBezTo>
                    <a:cubicBezTo>
                      <a:pt x="29" y="2"/>
                      <a:pt x="29" y="2"/>
                      <a:pt x="29" y="3"/>
                    </a:cubicBezTo>
                    <a:cubicBezTo>
                      <a:pt x="24" y="19"/>
                      <a:pt x="24" y="19"/>
                      <a:pt x="24" y="19"/>
                    </a:cubicBezTo>
                    <a:cubicBezTo>
                      <a:pt x="24" y="19"/>
                      <a:pt x="24" y="19"/>
                      <a:pt x="24" y="20"/>
                    </a:cubicBezTo>
                    <a:cubicBezTo>
                      <a:pt x="24" y="20"/>
                      <a:pt x="24" y="20"/>
                      <a:pt x="24" y="20"/>
                    </a:cubicBezTo>
                    <a:cubicBezTo>
                      <a:pt x="23" y="20"/>
                      <a:pt x="23" y="20"/>
                      <a:pt x="23" y="20"/>
                    </a:cubicBezTo>
                    <a:cubicBezTo>
                      <a:pt x="22" y="20"/>
                      <a:pt x="22" y="20"/>
                      <a:pt x="21" y="20"/>
                    </a:cubicBezTo>
                    <a:cubicBezTo>
                      <a:pt x="20" y="20"/>
                      <a:pt x="20" y="20"/>
                      <a:pt x="19" y="20"/>
                    </a:cubicBezTo>
                    <a:cubicBezTo>
                      <a:pt x="19" y="20"/>
                      <a:pt x="19" y="20"/>
                      <a:pt x="18" y="20"/>
                    </a:cubicBezTo>
                    <a:cubicBezTo>
                      <a:pt x="18" y="20"/>
                      <a:pt x="18" y="20"/>
                      <a:pt x="18" y="20"/>
                    </a:cubicBezTo>
                    <a:cubicBezTo>
                      <a:pt x="18" y="19"/>
                      <a:pt x="18" y="19"/>
                      <a:pt x="18" y="19"/>
                    </a:cubicBezTo>
                    <a:cubicBezTo>
                      <a:pt x="14" y="8"/>
                      <a:pt x="14" y="8"/>
                      <a:pt x="14" y="8"/>
                    </a:cubicBezTo>
                    <a:cubicBezTo>
                      <a:pt x="14" y="8"/>
                      <a:pt x="14" y="8"/>
                      <a:pt x="14" y="8"/>
                    </a:cubicBezTo>
                    <a:cubicBezTo>
                      <a:pt x="14" y="8"/>
                      <a:pt x="14" y="8"/>
                      <a:pt x="14" y="8"/>
                    </a:cubicBezTo>
                    <a:cubicBezTo>
                      <a:pt x="12" y="19"/>
                      <a:pt x="12" y="19"/>
                      <a:pt x="12" y="19"/>
                    </a:cubicBezTo>
                    <a:cubicBezTo>
                      <a:pt x="12" y="19"/>
                      <a:pt x="11" y="19"/>
                      <a:pt x="11" y="20"/>
                    </a:cubicBezTo>
                    <a:cubicBezTo>
                      <a:pt x="11" y="20"/>
                      <a:pt x="11" y="20"/>
                      <a:pt x="11" y="20"/>
                    </a:cubicBezTo>
                    <a:cubicBezTo>
                      <a:pt x="11" y="20"/>
                      <a:pt x="10" y="20"/>
                      <a:pt x="10" y="20"/>
                    </a:cubicBezTo>
                    <a:cubicBezTo>
                      <a:pt x="9" y="20"/>
                      <a:pt x="9" y="20"/>
                      <a:pt x="8" y="20"/>
                    </a:cubicBezTo>
                    <a:cubicBezTo>
                      <a:pt x="8" y="20"/>
                      <a:pt x="7" y="20"/>
                      <a:pt x="7" y="20"/>
                    </a:cubicBezTo>
                    <a:cubicBezTo>
                      <a:pt x="6" y="20"/>
                      <a:pt x="6" y="20"/>
                      <a:pt x="6" y="20"/>
                    </a:cubicBezTo>
                    <a:cubicBezTo>
                      <a:pt x="5" y="20"/>
                      <a:pt x="5" y="20"/>
                      <a:pt x="5" y="20"/>
                    </a:cubicBezTo>
                    <a:cubicBezTo>
                      <a:pt x="5" y="19"/>
                      <a:pt x="5" y="19"/>
                      <a:pt x="5" y="19"/>
                    </a:cubicBezTo>
                    <a:cubicBezTo>
                      <a:pt x="0" y="3"/>
                      <a:pt x="0" y="3"/>
                      <a:pt x="0" y="3"/>
                    </a:cubicBezTo>
                    <a:cubicBezTo>
                      <a:pt x="0" y="2"/>
                      <a:pt x="0" y="2"/>
                      <a:pt x="0" y="2"/>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4" y="0"/>
                    </a:cubicBezTo>
                    <a:cubicBezTo>
                      <a:pt x="4" y="0"/>
                      <a:pt x="4" y="0"/>
                      <a:pt x="4" y="0"/>
                    </a:cubicBezTo>
                    <a:cubicBezTo>
                      <a:pt x="5" y="1"/>
                      <a:pt x="5" y="1"/>
                      <a:pt x="5" y="1"/>
                    </a:cubicBezTo>
                    <a:cubicBezTo>
                      <a:pt x="5" y="1"/>
                      <a:pt x="5" y="1"/>
                      <a:pt x="5" y="1"/>
                    </a:cubicBezTo>
                    <a:cubicBezTo>
                      <a:pt x="9" y="15"/>
                      <a:pt x="9" y="15"/>
                      <a:pt x="9" y="15"/>
                    </a:cubicBezTo>
                    <a:cubicBezTo>
                      <a:pt x="9" y="15"/>
                      <a:pt x="9" y="15"/>
                      <a:pt x="9" y="15"/>
                    </a:cubicBezTo>
                    <a:cubicBezTo>
                      <a:pt x="9" y="15"/>
                      <a:pt x="9" y="15"/>
                      <a:pt x="9" y="15"/>
                    </a:cubicBezTo>
                    <a:cubicBezTo>
                      <a:pt x="12" y="1"/>
                      <a:pt x="12" y="1"/>
                      <a:pt x="12" y="1"/>
                    </a:cubicBezTo>
                    <a:cubicBezTo>
                      <a:pt x="12" y="1"/>
                      <a:pt x="12" y="1"/>
                      <a:pt x="12" y="1"/>
                    </a:cubicBezTo>
                    <a:cubicBezTo>
                      <a:pt x="12" y="1"/>
                      <a:pt x="12" y="1"/>
                      <a:pt x="13" y="0"/>
                    </a:cubicBezTo>
                    <a:cubicBezTo>
                      <a:pt x="13" y="0"/>
                      <a:pt x="13" y="0"/>
                      <a:pt x="13" y="0"/>
                    </a:cubicBezTo>
                    <a:cubicBezTo>
                      <a:pt x="14" y="0"/>
                      <a:pt x="14" y="0"/>
                      <a:pt x="15" y="0"/>
                    </a:cubicBezTo>
                    <a:cubicBezTo>
                      <a:pt x="15" y="0"/>
                      <a:pt x="16" y="0"/>
                      <a:pt x="16" y="0"/>
                    </a:cubicBezTo>
                    <a:cubicBezTo>
                      <a:pt x="16" y="0"/>
                      <a:pt x="16" y="0"/>
                      <a:pt x="17" y="0"/>
                    </a:cubicBezTo>
                    <a:cubicBezTo>
                      <a:pt x="17" y="1"/>
                      <a:pt x="17" y="1"/>
                      <a:pt x="17" y="1"/>
                    </a:cubicBezTo>
                    <a:cubicBezTo>
                      <a:pt x="17" y="1"/>
                      <a:pt x="17" y="1"/>
                      <a:pt x="17" y="1"/>
                    </a:cubicBezTo>
                    <a:cubicBezTo>
                      <a:pt x="21" y="15"/>
                      <a:pt x="21" y="15"/>
                      <a:pt x="21" y="15"/>
                    </a:cubicBezTo>
                    <a:cubicBezTo>
                      <a:pt x="21" y="15"/>
                      <a:pt x="21" y="15"/>
                      <a:pt x="21" y="15"/>
                    </a:cubicBezTo>
                    <a:cubicBezTo>
                      <a:pt x="21" y="15"/>
                      <a:pt x="21" y="15"/>
                      <a:pt x="21" y="15"/>
                    </a:cubicBezTo>
                    <a:cubicBezTo>
                      <a:pt x="24" y="1"/>
                      <a:pt x="24" y="1"/>
                      <a:pt x="24" y="1"/>
                    </a:cubicBezTo>
                    <a:cubicBezTo>
                      <a:pt x="24" y="1"/>
                      <a:pt x="24" y="1"/>
                      <a:pt x="25" y="1"/>
                    </a:cubicBezTo>
                    <a:cubicBezTo>
                      <a:pt x="25" y="1"/>
                      <a:pt x="25" y="1"/>
                      <a:pt x="25" y="0"/>
                    </a:cubicBezTo>
                    <a:cubicBezTo>
                      <a:pt x="25" y="0"/>
                      <a:pt x="25" y="0"/>
                      <a:pt x="26" y="0"/>
                    </a:cubicBezTo>
                    <a:cubicBezTo>
                      <a:pt x="26" y="0"/>
                      <a:pt x="26" y="0"/>
                      <a:pt x="27" y="0"/>
                    </a:cubicBezTo>
                    <a:cubicBezTo>
                      <a:pt x="28" y="0"/>
                      <a:pt x="28" y="0"/>
                      <a:pt x="28" y="0"/>
                    </a:cubicBezTo>
                    <a:cubicBezTo>
                      <a:pt x="29" y="0"/>
                      <a:pt x="29" y="0"/>
                      <a:pt x="29" y="0"/>
                    </a:cubicBezTo>
                    <a:cubicBezTo>
                      <a:pt x="29" y="0"/>
                      <a:pt x="29" y="1"/>
                      <a:pt x="29" y="1"/>
                    </a:cubicBezTo>
                    <a:cubicBezTo>
                      <a:pt x="29" y="1"/>
                      <a:pt x="29" y="1"/>
                      <a:pt x="2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82" name="Freeform 9095">
                <a:extLst>
                  <a:ext uri="{FF2B5EF4-FFF2-40B4-BE49-F238E27FC236}">
                    <a16:creationId xmlns:a16="http://schemas.microsoft.com/office/drawing/2014/main" id="{65F07B82-5FB9-4441-BD1B-0B1943EEA5CF}"/>
                  </a:ext>
                </a:extLst>
              </p:cNvPr>
              <p:cNvSpPr>
                <a:spLocks/>
              </p:cNvSpPr>
              <p:nvPr/>
            </p:nvSpPr>
            <p:spPr bwMode="auto">
              <a:xfrm>
                <a:off x="-1416050" y="5262680"/>
                <a:ext cx="44450" cy="52388"/>
              </a:xfrm>
              <a:custGeom>
                <a:avLst/>
                <a:gdLst>
                  <a:gd name="T0" fmla="*/ 17 w 17"/>
                  <a:gd name="T1" fmla="*/ 19 h 20"/>
                  <a:gd name="T2" fmla="*/ 17 w 17"/>
                  <a:gd name="T3" fmla="*/ 20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20 h 20"/>
                  <a:gd name="T16" fmla="*/ 12 w 17"/>
                  <a:gd name="T17" fmla="*/ 19 h 20"/>
                  <a:gd name="T18" fmla="*/ 12 w 17"/>
                  <a:gd name="T19" fmla="*/ 9 h 20"/>
                  <a:gd name="T20" fmla="*/ 12 w 17"/>
                  <a:gd name="T21" fmla="*/ 7 h 20"/>
                  <a:gd name="T22" fmla="*/ 11 w 17"/>
                  <a:gd name="T23" fmla="*/ 6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20 h 20"/>
                  <a:gd name="T36" fmla="*/ 4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19 h 20"/>
                  <a:gd name="T50" fmla="*/ 0 w 17"/>
                  <a:gd name="T51" fmla="*/ 1 h 20"/>
                  <a:gd name="T52" fmla="*/ 0 w 17"/>
                  <a:gd name="T53" fmla="*/ 1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20"/>
                      <a:pt x="17" y="20"/>
                    </a:cubicBez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2" y="20"/>
                      <a:pt x="12" y="20"/>
                      <a:pt x="12" y="20"/>
                    </a:cubicBezTo>
                    <a:cubicBezTo>
                      <a:pt x="12" y="20"/>
                      <a:pt x="12" y="19"/>
                      <a:pt x="12" y="19"/>
                    </a:cubicBezTo>
                    <a:cubicBezTo>
                      <a:pt x="12" y="9"/>
                      <a:pt x="12" y="9"/>
                      <a:pt x="12" y="9"/>
                    </a:cubicBezTo>
                    <a:cubicBezTo>
                      <a:pt x="12" y="8"/>
                      <a:pt x="12" y="7"/>
                      <a:pt x="12" y="7"/>
                    </a:cubicBezTo>
                    <a:cubicBezTo>
                      <a:pt x="12" y="6"/>
                      <a:pt x="12" y="6"/>
                      <a:pt x="11" y="6"/>
                    </a:cubicBezTo>
                    <a:cubicBezTo>
                      <a:pt x="11" y="5"/>
                      <a:pt x="11" y="5"/>
                      <a:pt x="10" y="5"/>
                    </a:cubicBezTo>
                    <a:cubicBezTo>
                      <a:pt x="10" y="4"/>
                      <a:pt x="10" y="4"/>
                      <a:pt x="9" y="4"/>
                    </a:cubicBezTo>
                    <a:cubicBezTo>
                      <a:pt x="8" y="4"/>
                      <a:pt x="8" y="5"/>
                      <a:pt x="7" y="5"/>
                    </a:cubicBezTo>
                    <a:cubicBezTo>
                      <a:pt x="6" y="6"/>
                      <a:pt x="6" y="6"/>
                      <a:pt x="5" y="7"/>
                    </a:cubicBezTo>
                    <a:cubicBezTo>
                      <a:pt x="5" y="19"/>
                      <a:pt x="5" y="19"/>
                      <a:pt x="5" y="19"/>
                    </a:cubicBezTo>
                    <a:cubicBezTo>
                      <a:pt x="5" y="19"/>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1" y="20"/>
                      <a:pt x="0" y="20"/>
                    </a:cubicBezTo>
                    <a:cubicBezTo>
                      <a:pt x="0" y="20"/>
                      <a:pt x="0" y="20"/>
                      <a:pt x="0" y="20"/>
                    </a:cubicBezTo>
                    <a:cubicBezTo>
                      <a:pt x="0" y="20"/>
                      <a:pt x="0" y="19"/>
                      <a:pt x="0" y="19"/>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2" y="0"/>
                      <a:pt x="3" y="0"/>
                      <a:pt x="3" y="0"/>
                    </a:cubicBezTo>
                    <a:cubicBezTo>
                      <a:pt x="3" y="0"/>
                      <a:pt x="4" y="0"/>
                      <a:pt x="4" y="0"/>
                    </a:cubicBezTo>
                    <a:cubicBezTo>
                      <a:pt x="4" y="1"/>
                      <a:pt x="4" y="1"/>
                      <a:pt x="4" y="1"/>
                    </a:cubicBezTo>
                    <a:cubicBezTo>
                      <a:pt x="4" y="1"/>
                      <a:pt x="4" y="1"/>
                      <a:pt x="4" y="1"/>
                    </a:cubicBezTo>
                    <a:cubicBezTo>
                      <a:pt x="4" y="3"/>
                      <a:pt x="4" y="3"/>
                      <a:pt x="4" y="3"/>
                    </a:cubicBezTo>
                    <a:cubicBezTo>
                      <a:pt x="5" y="2"/>
                      <a:pt x="6" y="1"/>
                      <a:pt x="7" y="1"/>
                    </a:cubicBezTo>
                    <a:cubicBezTo>
                      <a:pt x="8" y="0"/>
                      <a:pt x="9" y="0"/>
                      <a:pt x="11" y="0"/>
                    </a:cubicBezTo>
                    <a:cubicBezTo>
                      <a:pt x="12" y="0"/>
                      <a:pt x="13" y="0"/>
                      <a:pt x="14" y="1"/>
                    </a:cubicBezTo>
                    <a:cubicBezTo>
                      <a:pt x="14" y="1"/>
                      <a:pt x="15" y="1"/>
                      <a:pt x="16" y="2"/>
                    </a:cubicBezTo>
                    <a:cubicBezTo>
                      <a:pt x="16" y="3"/>
                      <a:pt x="17" y="4"/>
                      <a:pt x="17" y="5"/>
                    </a:cubicBezTo>
                    <a:cubicBezTo>
                      <a:pt x="17" y="6"/>
                      <a:pt x="17" y="7"/>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0" name="Group 9599">
              <a:extLst>
                <a:ext uri="{FF2B5EF4-FFF2-40B4-BE49-F238E27FC236}">
                  <a16:creationId xmlns:a16="http://schemas.microsoft.com/office/drawing/2014/main" id="{66CC8F87-616B-4AA4-B5FC-A2F85A8D54C8}"/>
                </a:ext>
              </a:extLst>
            </p:cNvPr>
            <p:cNvGrpSpPr/>
            <p:nvPr/>
          </p:nvGrpSpPr>
          <p:grpSpPr>
            <a:xfrm>
              <a:off x="2398850" y="5460122"/>
              <a:ext cx="305401" cy="67555"/>
              <a:chOff x="-1258888" y="5111867"/>
              <a:chExt cx="344488" cy="76201"/>
            </a:xfrm>
          </p:grpSpPr>
          <p:sp>
            <p:nvSpPr>
              <p:cNvPr id="8483" name="Freeform 9096">
                <a:extLst>
                  <a:ext uri="{FF2B5EF4-FFF2-40B4-BE49-F238E27FC236}">
                    <a16:creationId xmlns:a16="http://schemas.microsoft.com/office/drawing/2014/main" id="{87D815FF-BD0F-450A-A66E-E0A10CEDD1CB}"/>
                  </a:ext>
                </a:extLst>
              </p:cNvPr>
              <p:cNvSpPr>
                <a:spLocks/>
              </p:cNvSpPr>
              <p:nvPr/>
            </p:nvSpPr>
            <p:spPr bwMode="auto">
              <a:xfrm>
                <a:off x="-1258888" y="5118217"/>
                <a:ext cx="58738" cy="69850"/>
              </a:xfrm>
              <a:custGeom>
                <a:avLst/>
                <a:gdLst>
                  <a:gd name="T0" fmla="*/ 22 w 22"/>
                  <a:gd name="T1" fmla="*/ 25 h 27"/>
                  <a:gd name="T2" fmla="*/ 22 w 22"/>
                  <a:gd name="T3" fmla="*/ 26 h 27"/>
                  <a:gd name="T4" fmla="*/ 21 w 22"/>
                  <a:gd name="T5" fmla="*/ 26 h 27"/>
                  <a:gd name="T6" fmla="*/ 20 w 22"/>
                  <a:gd name="T7" fmla="*/ 27 h 27"/>
                  <a:gd name="T8" fmla="*/ 20 w 22"/>
                  <a:gd name="T9" fmla="*/ 27 h 27"/>
                  <a:gd name="T10" fmla="*/ 17 w 22"/>
                  <a:gd name="T11" fmla="*/ 27 h 27"/>
                  <a:gd name="T12" fmla="*/ 16 w 22"/>
                  <a:gd name="T13" fmla="*/ 26 h 27"/>
                  <a:gd name="T14" fmla="*/ 15 w 22"/>
                  <a:gd name="T15" fmla="*/ 26 h 27"/>
                  <a:gd name="T16" fmla="*/ 14 w 22"/>
                  <a:gd name="T17" fmla="*/ 25 h 27"/>
                  <a:gd name="T18" fmla="*/ 13 w 22"/>
                  <a:gd name="T19" fmla="*/ 23 h 27"/>
                  <a:gd name="T20" fmla="*/ 7 w 22"/>
                  <a:gd name="T21" fmla="*/ 9 h 27"/>
                  <a:gd name="T22" fmla="*/ 6 w 22"/>
                  <a:gd name="T23" fmla="*/ 6 h 27"/>
                  <a:gd name="T24" fmla="*/ 5 w 22"/>
                  <a:gd name="T25" fmla="*/ 4 h 27"/>
                  <a:gd name="T26" fmla="*/ 4 w 22"/>
                  <a:gd name="T27" fmla="*/ 4 h 27"/>
                  <a:gd name="T28" fmla="*/ 5 w 22"/>
                  <a:gd name="T29" fmla="*/ 7 h 27"/>
                  <a:gd name="T30" fmla="*/ 5 w 22"/>
                  <a:gd name="T31" fmla="*/ 10 h 27"/>
                  <a:gd name="T32" fmla="*/ 5 w 22"/>
                  <a:gd name="T33" fmla="*/ 26 h 27"/>
                  <a:gd name="T34" fmla="*/ 5 w 22"/>
                  <a:gd name="T35" fmla="*/ 26 h 27"/>
                  <a:gd name="T36" fmla="*/ 4 w 22"/>
                  <a:gd name="T37" fmla="*/ 26 h 27"/>
                  <a:gd name="T38" fmla="*/ 3 w 22"/>
                  <a:gd name="T39" fmla="*/ 27 h 27"/>
                  <a:gd name="T40" fmla="*/ 2 w 22"/>
                  <a:gd name="T41" fmla="*/ 27 h 27"/>
                  <a:gd name="T42" fmla="*/ 1 w 22"/>
                  <a:gd name="T43" fmla="*/ 27 h 27"/>
                  <a:gd name="T44" fmla="*/ 0 w 22"/>
                  <a:gd name="T45" fmla="*/ 26 h 27"/>
                  <a:gd name="T46" fmla="*/ 0 w 22"/>
                  <a:gd name="T47" fmla="*/ 26 h 27"/>
                  <a:gd name="T48" fmla="*/ 0 w 22"/>
                  <a:gd name="T49" fmla="*/ 26 h 27"/>
                  <a:gd name="T50" fmla="*/ 0 w 22"/>
                  <a:gd name="T51" fmla="*/ 2 h 27"/>
                  <a:gd name="T52" fmla="*/ 0 w 22"/>
                  <a:gd name="T53" fmla="*/ 0 h 27"/>
                  <a:gd name="T54" fmla="*/ 2 w 22"/>
                  <a:gd name="T55" fmla="*/ 0 h 27"/>
                  <a:gd name="T56" fmla="*/ 5 w 22"/>
                  <a:gd name="T57" fmla="*/ 0 h 27"/>
                  <a:gd name="T58" fmla="*/ 6 w 22"/>
                  <a:gd name="T59" fmla="*/ 0 h 27"/>
                  <a:gd name="T60" fmla="*/ 7 w 22"/>
                  <a:gd name="T61" fmla="*/ 0 h 27"/>
                  <a:gd name="T62" fmla="*/ 8 w 22"/>
                  <a:gd name="T63" fmla="*/ 1 h 27"/>
                  <a:gd name="T64" fmla="*/ 8 w 22"/>
                  <a:gd name="T65" fmla="*/ 3 h 27"/>
                  <a:gd name="T66" fmla="*/ 14 w 22"/>
                  <a:gd name="T67" fmla="*/ 15 h 27"/>
                  <a:gd name="T68" fmla="*/ 15 w 22"/>
                  <a:gd name="T69" fmla="*/ 17 h 27"/>
                  <a:gd name="T70" fmla="*/ 15 w 22"/>
                  <a:gd name="T71" fmla="*/ 19 h 27"/>
                  <a:gd name="T72" fmla="*/ 16 w 22"/>
                  <a:gd name="T73" fmla="*/ 21 h 27"/>
                  <a:gd name="T74" fmla="*/ 17 w 22"/>
                  <a:gd name="T75" fmla="*/ 23 h 27"/>
                  <a:gd name="T76" fmla="*/ 17 w 22"/>
                  <a:gd name="T77" fmla="*/ 23 h 27"/>
                  <a:gd name="T78" fmla="*/ 17 w 22"/>
                  <a:gd name="T79" fmla="*/ 19 h 27"/>
                  <a:gd name="T80" fmla="*/ 17 w 22"/>
                  <a:gd name="T81" fmla="*/ 16 h 27"/>
                  <a:gd name="T82" fmla="*/ 17 w 22"/>
                  <a:gd name="T83" fmla="*/ 1 h 27"/>
                  <a:gd name="T84" fmla="*/ 17 w 22"/>
                  <a:gd name="T85" fmla="*/ 0 h 27"/>
                  <a:gd name="T86" fmla="*/ 17 w 22"/>
                  <a:gd name="T87" fmla="*/ 0 h 27"/>
                  <a:gd name="T88" fmla="*/ 18 w 22"/>
                  <a:gd name="T89" fmla="*/ 0 h 27"/>
                  <a:gd name="T90" fmla="*/ 19 w 22"/>
                  <a:gd name="T91" fmla="*/ 0 h 27"/>
                  <a:gd name="T92" fmla="*/ 21 w 22"/>
                  <a:gd name="T93" fmla="*/ 0 h 27"/>
                  <a:gd name="T94" fmla="*/ 21 w 22"/>
                  <a:gd name="T95" fmla="*/ 0 h 27"/>
                  <a:gd name="T96" fmla="*/ 22 w 22"/>
                  <a:gd name="T97" fmla="*/ 0 h 27"/>
                  <a:gd name="T98" fmla="*/ 22 w 22"/>
                  <a:gd name="T99" fmla="*/ 1 h 27"/>
                  <a:gd name="T100" fmla="*/ 22 w 22"/>
                  <a:gd name="T101"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7">
                    <a:moveTo>
                      <a:pt x="22" y="25"/>
                    </a:moveTo>
                    <a:cubicBezTo>
                      <a:pt x="22" y="25"/>
                      <a:pt x="22" y="25"/>
                      <a:pt x="22" y="26"/>
                    </a:cubicBezTo>
                    <a:cubicBezTo>
                      <a:pt x="21" y="26"/>
                      <a:pt x="21" y="26"/>
                      <a:pt x="21" y="26"/>
                    </a:cubicBezTo>
                    <a:cubicBezTo>
                      <a:pt x="21" y="26"/>
                      <a:pt x="21" y="26"/>
                      <a:pt x="20" y="27"/>
                    </a:cubicBezTo>
                    <a:cubicBezTo>
                      <a:pt x="20" y="27"/>
                      <a:pt x="20" y="27"/>
                      <a:pt x="20" y="27"/>
                    </a:cubicBezTo>
                    <a:cubicBezTo>
                      <a:pt x="17" y="27"/>
                      <a:pt x="17" y="27"/>
                      <a:pt x="17" y="27"/>
                    </a:cubicBezTo>
                    <a:cubicBezTo>
                      <a:pt x="17" y="27"/>
                      <a:pt x="16" y="27"/>
                      <a:pt x="16" y="26"/>
                    </a:cubicBezTo>
                    <a:cubicBezTo>
                      <a:pt x="16" y="26"/>
                      <a:pt x="15" y="26"/>
                      <a:pt x="15" y="26"/>
                    </a:cubicBezTo>
                    <a:cubicBezTo>
                      <a:pt x="15" y="26"/>
                      <a:pt x="15" y="25"/>
                      <a:pt x="14" y="25"/>
                    </a:cubicBezTo>
                    <a:cubicBezTo>
                      <a:pt x="14" y="24"/>
                      <a:pt x="14" y="24"/>
                      <a:pt x="13" y="23"/>
                    </a:cubicBezTo>
                    <a:cubicBezTo>
                      <a:pt x="7" y="9"/>
                      <a:pt x="7" y="9"/>
                      <a:pt x="7" y="9"/>
                    </a:cubicBezTo>
                    <a:cubicBezTo>
                      <a:pt x="6" y="8"/>
                      <a:pt x="6" y="7"/>
                      <a:pt x="6" y="6"/>
                    </a:cubicBezTo>
                    <a:cubicBezTo>
                      <a:pt x="5" y="5"/>
                      <a:pt x="5" y="4"/>
                      <a:pt x="5" y="4"/>
                    </a:cubicBezTo>
                    <a:cubicBezTo>
                      <a:pt x="4" y="4"/>
                      <a:pt x="4" y="4"/>
                      <a:pt x="4" y="4"/>
                    </a:cubicBezTo>
                    <a:cubicBezTo>
                      <a:pt x="5" y="5"/>
                      <a:pt x="5" y="6"/>
                      <a:pt x="5" y="7"/>
                    </a:cubicBezTo>
                    <a:cubicBezTo>
                      <a:pt x="5" y="8"/>
                      <a:pt x="5" y="9"/>
                      <a:pt x="5" y="10"/>
                    </a:cubicBezTo>
                    <a:cubicBezTo>
                      <a:pt x="5" y="26"/>
                      <a:pt x="5" y="26"/>
                      <a:pt x="5" y="26"/>
                    </a:cubicBezTo>
                    <a:cubicBezTo>
                      <a:pt x="5" y="26"/>
                      <a:pt x="5" y="26"/>
                      <a:pt x="5" y="26"/>
                    </a:cubicBezTo>
                    <a:cubicBezTo>
                      <a:pt x="4" y="26"/>
                      <a:pt x="4" y="26"/>
                      <a:pt x="4" y="26"/>
                    </a:cubicBezTo>
                    <a:cubicBezTo>
                      <a:pt x="4" y="26"/>
                      <a:pt x="4" y="27"/>
                      <a:pt x="3" y="27"/>
                    </a:cubicBezTo>
                    <a:cubicBezTo>
                      <a:pt x="3" y="27"/>
                      <a:pt x="3" y="27"/>
                      <a:pt x="2" y="27"/>
                    </a:cubicBezTo>
                    <a:cubicBezTo>
                      <a:pt x="2" y="27"/>
                      <a:pt x="1" y="27"/>
                      <a:pt x="1" y="27"/>
                    </a:cubicBezTo>
                    <a:cubicBezTo>
                      <a:pt x="1" y="27"/>
                      <a:pt x="0" y="26"/>
                      <a:pt x="0" y="26"/>
                    </a:cubicBezTo>
                    <a:cubicBezTo>
                      <a:pt x="0" y="26"/>
                      <a:pt x="0" y="26"/>
                      <a:pt x="0" y="26"/>
                    </a:cubicBezTo>
                    <a:cubicBezTo>
                      <a:pt x="0" y="26"/>
                      <a:pt x="0" y="26"/>
                      <a:pt x="0" y="26"/>
                    </a:cubicBezTo>
                    <a:cubicBezTo>
                      <a:pt x="0" y="2"/>
                      <a:pt x="0" y="2"/>
                      <a:pt x="0" y="2"/>
                    </a:cubicBezTo>
                    <a:cubicBezTo>
                      <a:pt x="0" y="1"/>
                      <a:pt x="0" y="1"/>
                      <a:pt x="0" y="0"/>
                    </a:cubicBezTo>
                    <a:cubicBezTo>
                      <a:pt x="1" y="0"/>
                      <a:pt x="1" y="0"/>
                      <a:pt x="2" y="0"/>
                    </a:cubicBezTo>
                    <a:cubicBezTo>
                      <a:pt x="5" y="0"/>
                      <a:pt x="5" y="0"/>
                      <a:pt x="5" y="0"/>
                    </a:cubicBezTo>
                    <a:cubicBezTo>
                      <a:pt x="5" y="0"/>
                      <a:pt x="6" y="0"/>
                      <a:pt x="6" y="0"/>
                    </a:cubicBezTo>
                    <a:cubicBezTo>
                      <a:pt x="6" y="0"/>
                      <a:pt x="7" y="0"/>
                      <a:pt x="7" y="0"/>
                    </a:cubicBezTo>
                    <a:cubicBezTo>
                      <a:pt x="7" y="1"/>
                      <a:pt x="7" y="1"/>
                      <a:pt x="8" y="1"/>
                    </a:cubicBezTo>
                    <a:cubicBezTo>
                      <a:pt x="8" y="2"/>
                      <a:pt x="8" y="2"/>
                      <a:pt x="8" y="3"/>
                    </a:cubicBezTo>
                    <a:cubicBezTo>
                      <a:pt x="14" y="15"/>
                      <a:pt x="14" y="15"/>
                      <a:pt x="14" y="15"/>
                    </a:cubicBezTo>
                    <a:cubicBezTo>
                      <a:pt x="14" y="15"/>
                      <a:pt x="14" y="16"/>
                      <a:pt x="15" y="17"/>
                    </a:cubicBezTo>
                    <a:cubicBezTo>
                      <a:pt x="15" y="17"/>
                      <a:pt x="15" y="18"/>
                      <a:pt x="15" y="19"/>
                    </a:cubicBezTo>
                    <a:cubicBezTo>
                      <a:pt x="16" y="20"/>
                      <a:pt x="16" y="20"/>
                      <a:pt x="16" y="21"/>
                    </a:cubicBezTo>
                    <a:cubicBezTo>
                      <a:pt x="16" y="21"/>
                      <a:pt x="17" y="22"/>
                      <a:pt x="17" y="23"/>
                    </a:cubicBezTo>
                    <a:cubicBezTo>
                      <a:pt x="17" y="23"/>
                      <a:pt x="17" y="23"/>
                      <a:pt x="17" y="23"/>
                    </a:cubicBezTo>
                    <a:cubicBezTo>
                      <a:pt x="17" y="22"/>
                      <a:pt x="17" y="20"/>
                      <a:pt x="17" y="19"/>
                    </a:cubicBezTo>
                    <a:cubicBezTo>
                      <a:pt x="17" y="18"/>
                      <a:pt x="17" y="17"/>
                      <a:pt x="17" y="16"/>
                    </a:cubicBezTo>
                    <a:cubicBezTo>
                      <a:pt x="17" y="1"/>
                      <a:pt x="17" y="1"/>
                      <a:pt x="17" y="1"/>
                    </a:cubicBezTo>
                    <a:cubicBezTo>
                      <a:pt x="17" y="1"/>
                      <a:pt x="17" y="1"/>
                      <a:pt x="17" y="0"/>
                    </a:cubicBezTo>
                    <a:cubicBezTo>
                      <a:pt x="17" y="0"/>
                      <a:pt x="17" y="0"/>
                      <a:pt x="17" y="0"/>
                    </a:cubicBezTo>
                    <a:cubicBezTo>
                      <a:pt x="18" y="0"/>
                      <a:pt x="18" y="0"/>
                      <a:pt x="18" y="0"/>
                    </a:cubicBezTo>
                    <a:cubicBezTo>
                      <a:pt x="18" y="0"/>
                      <a:pt x="19" y="0"/>
                      <a:pt x="19" y="0"/>
                    </a:cubicBezTo>
                    <a:cubicBezTo>
                      <a:pt x="20" y="0"/>
                      <a:pt x="20" y="0"/>
                      <a:pt x="21" y="0"/>
                    </a:cubicBezTo>
                    <a:cubicBezTo>
                      <a:pt x="21" y="0"/>
                      <a:pt x="21" y="0"/>
                      <a:pt x="21" y="0"/>
                    </a:cubicBezTo>
                    <a:cubicBezTo>
                      <a:pt x="21" y="0"/>
                      <a:pt x="22" y="0"/>
                      <a:pt x="22" y="0"/>
                    </a:cubicBezTo>
                    <a:cubicBezTo>
                      <a:pt x="22" y="0"/>
                      <a:pt x="22" y="1"/>
                      <a:pt x="22" y="1"/>
                    </a:cubicBezTo>
                    <a:cubicBezTo>
                      <a:pt x="22" y="25"/>
                      <a:pt x="22" y="25"/>
                      <a:pt x="22"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4" name="Freeform 9097">
                <a:extLst>
                  <a:ext uri="{FF2B5EF4-FFF2-40B4-BE49-F238E27FC236}">
                    <a16:creationId xmlns:a16="http://schemas.microsoft.com/office/drawing/2014/main" id="{B60CC80D-0DE8-4657-96AF-3C8B0A414488}"/>
                  </a:ext>
                </a:extLst>
              </p:cNvPr>
              <p:cNvSpPr>
                <a:spLocks/>
              </p:cNvSpPr>
              <p:nvPr/>
            </p:nvSpPr>
            <p:spPr bwMode="auto">
              <a:xfrm>
                <a:off x="-1187450" y="5118217"/>
                <a:ext cx="15875" cy="15875"/>
              </a:xfrm>
              <a:custGeom>
                <a:avLst/>
                <a:gdLst>
                  <a:gd name="T0" fmla="*/ 6 w 6"/>
                  <a:gd name="T1" fmla="*/ 3 h 6"/>
                  <a:gd name="T2" fmla="*/ 5 w 6"/>
                  <a:gd name="T3" fmla="*/ 5 h 6"/>
                  <a:gd name="T4" fmla="*/ 3 w 6"/>
                  <a:gd name="T5" fmla="*/ 6 h 6"/>
                  <a:gd name="T6" fmla="*/ 0 w 6"/>
                  <a:gd name="T7" fmla="*/ 5 h 6"/>
                  <a:gd name="T8" fmla="*/ 0 w 6"/>
                  <a:gd name="T9" fmla="*/ 3 h 6"/>
                  <a:gd name="T10" fmla="*/ 0 w 6"/>
                  <a:gd name="T11" fmla="*/ 0 h 6"/>
                  <a:gd name="T12" fmla="*/ 3 w 6"/>
                  <a:gd name="T13" fmla="*/ 0 h 6"/>
                  <a:gd name="T14" fmla="*/ 5 w 6"/>
                  <a:gd name="T15" fmla="*/ 0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5" y="4"/>
                      <a:pt x="5" y="5"/>
                    </a:cubicBezTo>
                    <a:cubicBezTo>
                      <a:pt x="5" y="5"/>
                      <a:pt x="4" y="6"/>
                      <a:pt x="3" y="6"/>
                    </a:cubicBezTo>
                    <a:cubicBezTo>
                      <a:pt x="1" y="6"/>
                      <a:pt x="1" y="5"/>
                      <a:pt x="0" y="5"/>
                    </a:cubicBezTo>
                    <a:cubicBezTo>
                      <a:pt x="0" y="4"/>
                      <a:pt x="0" y="4"/>
                      <a:pt x="0" y="3"/>
                    </a:cubicBezTo>
                    <a:cubicBezTo>
                      <a:pt x="0" y="2"/>
                      <a:pt x="0" y="1"/>
                      <a:pt x="0" y="0"/>
                    </a:cubicBezTo>
                    <a:cubicBezTo>
                      <a:pt x="1" y="0"/>
                      <a:pt x="1" y="0"/>
                      <a:pt x="3" y="0"/>
                    </a:cubicBezTo>
                    <a:cubicBezTo>
                      <a:pt x="4" y="0"/>
                      <a:pt x="5" y="0"/>
                      <a:pt x="5" y="0"/>
                    </a:cubicBezTo>
                    <a:cubicBezTo>
                      <a:pt x="5"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5" name="Freeform 9098">
                <a:extLst>
                  <a:ext uri="{FF2B5EF4-FFF2-40B4-BE49-F238E27FC236}">
                    <a16:creationId xmlns:a16="http://schemas.microsoft.com/office/drawing/2014/main" id="{3A59FDBC-8DD8-4FA7-8A0D-0B2A2A050554}"/>
                  </a:ext>
                </a:extLst>
              </p:cNvPr>
              <p:cNvSpPr>
                <a:spLocks/>
              </p:cNvSpPr>
              <p:nvPr/>
            </p:nvSpPr>
            <p:spPr bwMode="auto">
              <a:xfrm>
                <a:off x="-1187450" y="5135680"/>
                <a:ext cx="14288" cy="52388"/>
              </a:xfrm>
              <a:custGeom>
                <a:avLst/>
                <a:gdLst>
                  <a:gd name="T0" fmla="*/ 5 w 5"/>
                  <a:gd name="T1" fmla="*/ 19 h 20"/>
                  <a:gd name="T2" fmla="*/ 5 w 5"/>
                  <a:gd name="T3" fmla="*/ 19 h 20"/>
                  <a:gd name="T4" fmla="*/ 5 w 5"/>
                  <a:gd name="T5" fmla="*/ 19 h 20"/>
                  <a:gd name="T6" fmla="*/ 4 w 5"/>
                  <a:gd name="T7" fmla="*/ 20 h 20"/>
                  <a:gd name="T8" fmla="*/ 3 w 5"/>
                  <a:gd name="T9" fmla="*/ 20 h 20"/>
                  <a:gd name="T10" fmla="*/ 1 w 5"/>
                  <a:gd name="T11" fmla="*/ 20 h 20"/>
                  <a:gd name="T12" fmla="*/ 1 w 5"/>
                  <a:gd name="T13" fmla="*/ 19 h 20"/>
                  <a:gd name="T14" fmla="*/ 0 w 5"/>
                  <a:gd name="T15" fmla="*/ 19 h 20"/>
                  <a:gd name="T16" fmla="*/ 0 w 5"/>
                  <a:gd name="T17" fmla="*/ 19 h 20"/>
                  <a:gd name="T18" fmla="*/ 0 w 5"/>
                  <a:gd name="T19" fmla="*/ 1 h 20"/>
                  <a:gd name="T20" fmla="*/ 0 w 5"/>
                  <a:gd name="T21" fmla="*/ 1 h 20"/>
                  <a:gd name="T22" fmla="*/ 1 w 5"/>
                  <a:gd name="T23" fmla="*/ 1 h 20"/>
                  <a:gd name="T24" fmla="*/ 1 w 5"/>
                  <a:gd name="T25" fmla="*/ 0 h 20"/>
                  <a:gd name="T26" fmla="*/ 3 w 5"/>
                  <a:gd name="T27" fmla="*/ 0 h 20"/>
                  <a:gd name="T28" fmla="*/ 4 w 5"/>
                  <a:gd name="T29" fmla="*/ 0 h 20"/>
                  <a:gd name="T30" fmla="*/ 5 w 5"/>
                  <a:gd name="T31" fmla="*/ 1 h 20"/>
                  <a:gd name="T32" fmla="*/ 5 w 5"/>
                  <a:gd name="T33" fmla="*/ 1 h 20"/>
                  <a:gd name="T34" fmla="*/ 5 w 5"/>
                  <a:gd name="T35" fmla="*/ 1 h 20"/>
                  <a:gd name="T36" fmla="*/ 5 w 5"/>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0">
                    <a:moveTo>
                      <a:pt x="5" y="19"/>
                    </a:moveTo>
                    <a:cubicBezTo>
                      <a:pt x="5" y="19"/>
                      <a:pt x="5" y="19"/>
                      <a:pt x="5" y="19"/>
                    </a:cubicBezTo>
                    <a:cubicBezTo>
                      <a:pt x="5" y="19"/>
                      <a:pt x="5" y="19"/>
                      <a:pt x="5" y="19"/>
                    </a:cubicBezTo>
                    <a:cubicBezTo>
                      <a:pt x="4" y="20"/>
                      <a:pt x="4" y="20"/>
                      <a:pt x="4" y="20"/>
                    </a:cubicBezTo>
                    <a:cubicBezTo>
                      <a:pt x="4" y="20"/>
                      <a:pt x="3" y="20"/>
                      <a:pt x="3" y="20"/>
                    </a:cubicBezTo>
                    <a:cubicBezTo>
                      <a:pt x="2" y="20"/>
                      <a:pt x="2" y="20"/>
                      <a:pt x="1" y="20"/>
                    </a:cubicBezTo>
                    <a:cubicBezTo>
                      <a:pt x="1" y="20"/>
                      <a:pt x="1" y="20"/>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1"/>
                    </a:cubicBezTo>
                    <a:cubicBezTo>
                      <a:pt x="1" y="1"/>
                      <a:pt x="1" y="1"/>
                      <a:pt x="1" y="0"/>
                    </a:cubicBezTo>
                    <a:cubicBezTo>
                      <a:pt x="2" y="0"/>
                      <a:pt x="2" y="0"/>
                      <a:pt x="3" y="0"/>
                    </a:cubicBezTo>
                    <a:cubicBezTo>
                      <a:pt x="3" y="0"/>
                      <a:pt x="4" y="0"/>
                      <a:pt x="4" y="0"/>
                    </a:cubicBezTo>
                    <a:cubicBezTo>
                      <a:pt x="4" y="1"/>
                      <a:pt x="4" y="1"/>
                      <a:pt x="5" y="1"/>
                    </a:cubicBezTo>
                    <a:cubicBezTo>
                      <a:pt x="5"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6" name="Freeform 9099">
                <a:extLst>
                  <a:ext uri="{FF2B5EF4-FFF2-40B4-BE49-F238E27FC236}">
                    <a16:creationId xmlns:a16="http://schemas.microsoft.com/office/drawing/2014/main" id="{650A06FE-E52F-41FD-87A8-F1AB38EABBB8}"/>
                  </a:ext>
                </a:extLst>
              </p:cNvPr>
              <p:cNvSpPr>
                <a:spLocks/>
              </p:cNvSpPr>
              <p:nvPr/>
            </p:nvSpPr>
            <p:spPr bwMode="auto">
              <a:xfrm>
                <a:off x="-1163637" y="5135680"/>
                <a:ext cx="41275" cy="52388"/>
              </a:xfrm>
              <a:custGeom>
                <a:avLst/>
                <a:gdLst>
                  <a:gd name="T0" fmla="*/ 15 w 15"/>
                  <a:gd name="T1" fmla="*/ 16 h 20"/>
                  <a:gd name="T2" fmla="*/ 15 w 15"/>
                  <a:gd name="T3" fmla="*/ 17 h 20"/>
                  <a:gd name="T4" fmla="*/ 15 w 15"/>
                  <a:gd name="T5" fmla="*/ 17 h 20"/>
                  <a:gd name="T6" fmla="*/ 15 w 15"/>
                  <a:gd name="T7" fmla="*/ 18 h 20"/>
                  <a:gd name="T8" fmla="*/ 15 w 15"/>
                  <a:gd name="T9" fmla="*/ 18 h 20"/>
                  <a:gd name="T10" fmla="*/ 14 w 15"/>
                  <a:gd name="T11" fmla="*/ 18 h 20"/>
                  <a:gd name="T12" fmla="*/ 12 w 15"/>
                  <a:gd name="T13" fmla="*/ 19 h 20"/>
                  <a:gd name="T14" fmla="*/ 11 w 15"/>
                  <a:gd name="T15" fmla="*/ 19 h 20"/>
                  <a:gd name="T16" fmla="*/ 9 w 15"/>
                  <a:gd name="T17" fmla="*/ 20 h 20"/>
                  <a:gd name="T18" fmla="*/ 5 w 15"/>
                  <a:gd name="T19" fmla="*/ 19 h 20"/>
                  <a:gd name="T20" fmla="*/ 2 w 15"/>
                  <a:gd name="T21" fmla="*/ 17 h 20"/>
                  <a:gd name="T22" fmla="*/ 1 w 15"/>
                  <a:gd name="T23" fmla="*/ 14 h 20"/>
                  <a:gd name="T24" fmla="*/ 0 w 15"/>
                  <a:gd name="T25" fmla="*/ 10 h 20"/>
                  <a:gd name="T26" fmla="*/ 1 w 15"/>
                  <a:gd name="T27" fmla="*/ 6 h 20"/>
                  <a:gd name="T28" fmla="*/ 3 w 15"/>
                  <a:gd name="T29" fmla="*/ 3 h 20"/>
                  <a:gd name="T30" fmla="*/ 6 w 15"/>
                  <a:gd name="T31" fmla="*/ 1 h 20"/>
                  <a:gd name="T32" fmla="*/ 9 w 15"/>
                  <a:gd name="T33" fmla="*/ 0 h 20"/>
                  <a:gd name="T34" fmla="*/ 11 w 15"/>
                  <a:gd name="T35" fmla="*/ 1 h 20"/>
                  <a:gd name="T36" fmla="*/ 13 w 15"/>
                  <a:gd name="T37" fmla="*/ 1 h 20"/>
                  <a:gd name="T38" fmla="*/ 14 w 15"/>
                  <a:gd name="T39" fmla="*/ 2 h 20"/>
                  <a:gd name="T40" fmla="*/ 15 w 15"/>
                  <a:gd name="T41" fmla="*/ 2 h 20"/>
                  <a:gd name="T42" fmla="*/ 15 w 15"/>
                  <a:gd name="T43" fmla="*/ 3 h 20"/>
                  <a:gd name="T44" fmla="*/ 15 w 15"/>
                  <a:gd name="T45" fmla="*/ 3 h 20"/>
                  <a:gd name="T46" fmla="*/ 15 w 15"/>
                  <a:gd name="T47" fmla="*/ 3 h 20"/>
                  <a:gd name="T48" fmla="*/ 15 w 15"/>
                  <a:gd name="T49" fmla="*/ 4 h 20"/>
                  <a:gd name="T50" fmla="*/ 15 w 15"/>
                  <a:gd name="T51" fmla="*/ 6 h 20"/>
                  <a:gd name="T52" fmla="*/ 14 w 15"/>
                  <a:gd name="T53" fmla="*/ 6 h 20"/>
                  <a:gd name="T54" fmla="*/ 14 w 15"/>
                  <a:gd name="T55" fmla="*/ 6 h 20"/>
                  <a:gd name="T56" fmla="*/ 13 w 15"/>
                  <a:gd name="T57" fmla="*/ 5 h 20"/>
                  <a:gd name="T58" fmla="*/ 11 w 15"/>
                  <a:gd name="T59" fmla="*/ 5 h 20"/>
                  <a:gd name="T60" fmla="*/ 10 w 15"/>
                  <a:gd name="T61" fmla="*/ 4 h 20"/>
                  <a:gd name="T62" fmla="*/ 7 w 15"/>
                  <a:gd name="T63" fmla="*/ 6 h 20"/>
                  <a:gd name="T64" fmla="*/ 6 w 15"/>
                  <a:gd name="T65" fmla="*/ 10 h 20"/>
                  <a:gd name="T66" fmla="*/ 6 w 15"/>
                  <a:gd name="T67" fmla="*/ 13 h 20"/>
                  <a:gd name="T68" fmla="*/ 7 w 15"/>
                  <a:gd name="T69" fmla="*/ 14 h 20"/>
                  <a:gd name="T70" fmla="*/ 8 w 15"/>
                  <a:gd name="T71" fmla="*/ 15 h 20"/>
                  <a:gd name="T72" fmla="*/ 10 w 15"/>
                  <a:gd name="T73" fmla="*/ 16 h 20"/>
                  <a:gd name="T74" fmla="*/ 12 w 15"/>
                  <a:gd name="T75" fmla="*/ 15 h 20"/>
                  <a:gd name="T76" fmla="*/ 13 w 15"/>
                  <a:gd name="T77" fmla="*/ 15 h 20"/>
                  <a:gd name="T78" fmla="*/ 14 w 15"/>
                  <a:gd name="T79" fmla="*/ 14 h 20"/>
                  <a:gd name="T80" fmla="*/ 15 w 15"/>
                  <a:gd name="T81" fmla="*/ 14 h 20"/>
                  <a:gd name="T82" fmla="*/ 15 w 15"/>
                  <a:gd name="T83" fmla="*/ 14 h 20"/>
                  <a:gd name="T84" fmla="*/ 15 w 15"/>
                  <a:gd name="T85" fmla="*/ 14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6"/>
                      <a:pt x="15" y="16"/>
                      <a:pt x="15" y="17"/>
                    </a:cubicBezTo>
                    <a:cubicBezTo>
                      <a:pt x="15" y="17"/>
                      <a:pt x="15" y="17"/>
                      <a:pt x="15" y="17"/>
                    </a:cubicBezTo>
                    <a:cubicBezTo>
                      <a:pt x="15" y="17"/>
                      <a:pt x="15" y="17"/>
                      <a:pt x="15" y="18"/>
                    </a:cubicBezTo>
                    <a:cubicBezTo>
                      <a:pt x="15" y="18"/>
                      <a:pt x="15" y="18"/>
                      <a:pt x="15" y="18"/>
                    </a:cubicBezTo>
                    <a:cubicBezTo>
                      <a:pt x="15" y="18"/>
                      <a:pt x="14" y="18"/>
                      <a:pt x="14" y="18"/>
                    </a:cubicBezTo>
                    <a:cubicBezTo>
                      <a:pt x="13" y="19"/>
                      <a:pt x="13" y="19"/>
                      <a:pt x="12" y="19"/>
                    </a:cubicBezTo>
                    <a:cubicBezTo>
                      <a:pt x="12" y="19"/>
                      <a:pt x="11" y="19"/>
                      <a:pt x="11" y="19"/>
                    </a:cubicBezTo>
                    <a:cubicBezTo>
                      <a:pt x="10" y="20"/>
                      <a:pt x="10" y="20"/>
                      <a:pt x="9" y="20"/>
                    </a:cubicBezTo>
                    <a:cubicBezTo>
                      <a:pt x="8" y="20"/>
                      <a:pt x="6" y="19"/>
                      <a:pt x="5" y="19"/>
                    </a:cubicBezTo>
                    <a:cubicBezTo>
                      <a:pt x="4" y="19"/>
                      <a:pt x="3" y="18"/>
                      <a:pt x="2" y="17"/>
                    </a:cubicBezTo>
                    <a:cubicBezTo>
                      <a:pt x="2" y="16"/>
                      <a:pt x="1" y="15"/>
                      <a:pt x="1" y="14"/>
                    </a:cubicBezTo>
                    <a:cubicBezTo>
                      <a:pt x="0" y="13"/>
                      <a:pt x="0" y="12"/>
                      <a:pt x="0" y="10"/>
                    </a:cubicBezTo>
                    <a:cubicBezTo>
                      <a:pt x="0" y="9"/>
                      <a:pt x="0" y="7"/>
                      <a:pt x="1" y="6"/>
                    </a:cubicBezTo>
                    <a:cubicBezTo>
                      <a:pt x="1" y="5"/>
                      <a:pt x="2" y="4"/>
                      <a:pt x="3" y="3"/>
                    </a:cubicBezTo>
                    <a:cubicBezTo>
                      <a:pt x="4" y="2"/>
                      <a:pt x="5" y="1"/>
                      <a:pt x="6" y="1"/>
                    </a:cubicBezTo>
                    <a:cubicBezTo>
                      <a:pt x="7" y="1"/>
                      <a:pt x="8" y="0"/>
                      <a:pt x="9" y="0"/>
                    </a:cubicBezTo>
                    <a:cubicBezTo>
                      <a:pt x="10" y="0"/>
                      <a:pt x="11" y="0"/>
                      <a:pt x="11" y="1"/>
                    </a:cubicBezTo>
                    <a:cubicBezTo>
                      <a:pt x="12" y="1"/>
                      <a:pt x="12" y="1"/>
                      <a:pt x="13" y="1"/>
                    </a:cubicBezTo>
                    <a:cubicBezTo>
                      <a:pt x="13" y="1"/>
                      <a:pt x="13" y="1"/>
                      <a:pt x="14" y="2"/>
                    </a:cubicBezTo>
                    <a:cubicBezTo>
                      <a:pt x="14" y="2"/>
                      <a:pt x="14" y="2"/>
                      <a:pt x="15" y="2"/>
                    </a:cubicBezTo>
                    <a:cubicBezTo>
                      <a:pt x="15" y="2"/>
                      <a:pt x="15" y="2"/>
                      <a:pt x="15" y="3"/>
                    </a:cubicBezTo>
                    <a:cubicBezTo>
                      <a:pt x="15" y="3"/>
                      <a:pt x="15" y="3"/>
                      <a:pt x="15" y="3"/>
                    </a:cubicBezTo>
                    <a:cubicBezTo>
                      <a:pt x="15" y="3"/>
                      <a:pt x="15" y="3"/>
                      <a:pt x="15" y="3"/>
                    </a:cubicBezTo>
                    <a:cubicBezTo>
                      <a:pt x="15" y="4"/>
                      <a:pt x="15" y="4"/>
                      <a:pt x="15" y="4"/>
                    </a:cubicBezTo>
                    <a:cubicBezTo>
                      <a:pt x="15" y="5"/>
                      <a:pt x="15" y="5"/>
                      <a:pt x="15" y="6"/>
                    </a:cubicBezTo>
                    <a:cubicBezTo>
                      <a:pt x="15" y="6"/>
                      <a:pt x="15" y="6"/>
                      <a:pt x="14" y="6"/>
                    </a:cubicBezTo>
                    <a:cubicBezTo>
                      <a:pt x="14" y="6"/>
                      <a:pt x="14" y="6"/>
                      <a:pt x="14" y="6"/>
                    </a:cubicBezTo>
                    <a:cubicBezTo>
                      <a:pt x="13" y="6"/>
                      <a:pt x="13" y="5"/>
                      <a:pt x="13" y="5"/>
                    </a:cubicBezTo>
                    <a:cubicBezTo>
                      <a:pt x="12" y="5"/>
                      <a:pt x="12" y="5"/>
                      <a:pt x="11" y="5"/>
                    </a:cubicBezTo>
                    <a:cubicBezTo>
                      <a:pt x="11" y="4"/>
                      <a:pt x="10" y="4"/>
                      <a:pt x="10" y="4"/>
                    </a:cubicBezTo>
                    <a:cubicBezTo>
                      <a:pt x="8" y="4"/>
                      <a:pt x="7" y="5"/>
                      <a:pt x="7" y="6"/>
                    </a:cubicBezTo>
                    <a:cubicBezTo>
                      <a:pt x="6" y="7"/>
                      <a:pt x="6" y="8"/>
                      <a:pt x="6" y="10"/>
                    </a:cubicBezTo>
                    <a:cubicBezTo>
                      <a:pt x="6" y="11"/>
                      <a:pt x="6" y="12"/>
                      <a:pt x="6" y="13"/>
                    </a:cubicBezTo>
                    <a:cubicBezTo>
                      <a:pt x="6" y="13"/>
                      <a:pt x="6" y="14"/>
                      <a:pt x="7" y="14"/>
                    </a:cubicBezTo>
                    <a:cubicBezTo>
                      <a:pt x="7" y="15"/>
                      <a:pt x="7" y="15"/>
                      <a:pt x="8" y="15"/>
                    </a:cubicBezTo>
                    <a:cubicBezTo>
                      <a:pt x="8" y="16"/>
                      <a:pt x="9" y="16"/>
                      <a:pt x="10" y="16"/>
                    </a:cubicBezTo>
                    <a:cubicBezTo>
                      <a:pt x="10" y="16"/>
                      <a:pt x="11" y="16"/>
                      <a:pt x="12" y="15"/>
                    </a:cubicBezTo>
                    <a:cubicBezTo>
                      <a:pt x="12" y="15"/>
                      <a:pt x="13" y="15"/>
                      <a:pt x="13" y="15"/>
                    </a:cubicBezTo>
                    <a:cubicBezTo>
                      <a:pt x="13" y="15"/>
                      <a:pt x="14" y="14"/>
                      <a:pt x="14" y="14"/>
                    </a:cubicBezTo>
                    <a:cubicBezTo>
                      <a:pt x="14" y="14"/>
                      <a:pt x="14" y="14"/>
                      <a:pt x="15" y="14"/>
                    </a:cubicBezTo>
                    <a:cubicBezTo>
                      <a:pt x="15" y="14"/>
                      <a:pt x="15" y="14"/>
                      <a:pt x="15" y="14"/>
                    </a:cubicBezTo>
                    <a:cubicBezTo>
                      <a:pt x="15" y="14"/>
                      <a:pt x="15" y="14"/>
                      <a:pt x="15" y="14"/>
                    </a:cubicBezTo>
                    <a:cubicBezTo>
                      <a:pt x="15" y="14"/>
                      <a:pt x="15" y="15"/>
                      <a:pt x="15" y="15"/>
                    </a:cubicBezTo>
                    <a:cubicBezTo>
                      <a:pt x="15" y="15"/>
                      <a:pt x="15" y="16"/>
                      <a:pt x="15" y="1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7" name="Freeform 9100">
                <a:extLst>
                  <a:ext uri="{FF2B5EF4-FFF2-40B4-BE49-F238E27FC236}">
                    <a16:creationId xmlns:a16="http://schemas.microsoft.com/office/drawing/2014/main" id="{9EE3546E-FE65-4886-9C1E-3FB117CC50F5}"/>
                  </a:ext>
                </a:extLst>
              </p:cNvPr>
              <p:cNvSpPr>
                <a:spLocks/>
              </p:cNvSpPr>
              <p:nvPr/>
            </p:nvSpPr>
            <p:spPr bwMode="auto">
              <a:xfrm>
                <a:off x="-1101725" y="5146792"/>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8" y="2"/>
                      <a:pt x="8" y="2"/>
                    </a:cubicBezTo>
                    <a:cubicBezTo>
                      <a:pt x="8" y="1"/>
                      <a:pt x="7" y="1"/>
                      <a:pt x="7" y="1"/>
                    </a:cubicBezTo>
                    <a:cubicBezTo>
                      <a:pt x="6" y="0"/>
                      <a:pt x="5" y="0"/>
                      <a:pt x="4" y="0"/>
                    </a:cubicBezTo>
                    <a:cubicBezTo>
                      <a:pt x="4" y="0"/>
                      <a:pt x="3" y="0"/>
                      <a:pt x="2" y="1"/>
                    </a:cubicBezTo>
                    <a:cubicBezTo>
                      <a:pt x="2" y="1"/>
                      <a:pt x="1" y="1"/>
                      <a:pt x="1" y="2"/>
                    </a:cubicBezTo>
                    <a:cubicBezTo>
                      <a:pt x="1" y="2"/>
                      <a:pt x="0" y="3"/>
                      <a:pt x="0" y="4"/>
                    </a:cubicBezTo>
                    <a:cubicBezTo>
                      <a:pt x="0" y="4"/>
                      <a:pt x="0" y="5"/>
                      <a:pt x="0" y="6"/>
                    </a:cubicBezTo>
                    <a:cubicBezTo>
                      <a:pt x="0" y="7"/>
                      <a:pt x="0" y="8"/>
                      <a:pt x="0" y="8"/>
                    </a:cubicBezTo>
                    <a:cubicBezTo>
                      <a:pt x="0" y="9"/>
                      <a:pt x="1" y="10"/>
                      <a:pt x="1" y="10"/>
                    </a:cubicBezTo>
                    <a:cubicBezTo>
                      <a:pt x="1" y="11"/>
                      <a:pt x="2" y="11"/>
                      <a:pt x="2" y="11"/>
                    </a:cubicBezTo>
                    <a:cubicBezTo>
                      <a:pt x="3" y="12"/>
                      <a:pt x="4" y="12"/>
                      <a:pt x="4" y="12"/>
                    </a:cubicBezTo>
                    <a:cubicBezTo>
                      <a:pt x="5" y="12"/>
                      <a:pt x="6" y="12"/>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8" name="Freeform 9101">
                <a:extLst>
                  <a:ext uri="{FF2B5EF4-FFF2-40B4-BE49-F238E27FC236}">
                    <a16:creationId xmlns:a16="http://schemas.microsoft.com/office/drawing/2014/main" id="{7BDAE8E0-CA71-4CFD-8394-B79053E0E966}"/>
                  </a:ext>
                </a:extLst>
              </p:cNvPr>
              <p:cNvSpPr>
                <a:spLocks/>
              </p:cNvSpPr>
              <p:nvPr/>
            </p:nvSpPr>
            <p:spPr bwMode="auto">
              <a:xfrm>
                <a:off x="-1114425" y="5135680"/>
                <a:ext cx="50800" cy="52388"/>
              </a:xfrm>
              <a:custGeom>
                <a:avLst/>
                <a:gdLst>
                  <a:gd name="T0" fmla="*/ 19 w 19"/>
                  <a:gd name="T1" fmla="*/ 10 h 20"/>
                  <a:gd name="T2" fmla="*/ 19 w 19"/>
                  <a:gd name="T3" fmla="*/ 14 h 20"/>
                  <a:gd name="T4" fmla="*/ 17 w 19"/>
                  <a:gd name="T5" fmla="*/ 17 h 20"/>
                  <a:gd name="T6" fmla="*/ 14 w 19"/>
                  <a:gd name="T7" fmla="*/ 19 h 20"/>
                  <a:gd name="T8" fmla="*/ 9 w 19"/>
                  <a:gd name="T9" fmla="*/ 20 h 20"/>
                  <a:gd name="T10" fmla="*/ 5 w 19"/>
                  <a:gd name="T11" fmla="*/ 19 h 20"/>
                  <a:gd name="T12" fmla="*/ 2 w 19"/>
                  <a:gd name="T13" fmla="*/ 17 h 20"/>
                  <a:gd name="T14" fmla="*/ 0 w 19"/>
                  <a:gd name="T15" fmla="*/ 14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9 w 19"/>
                  <a:gd name="T31" fmla="*/ 6 h 20"/>
                  <a:gd name="T32" fmla="*/ 19 w 19"/>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19" y="10"/>
                    </a:moveTo>
                    <a:cubicBezTo>
                      <a:pt x="19" y="11"/>
                      <a:pt x="19" y="13"/>
                      <a:pt x="19" y="14"/>
                    </a:cubicBezTo>
                    <a:cubicBezTo>
                      <a:pt x="18" y="15"/>
                      <a:pt x="18" y="16"/>
                      <a:pt x="17" y="17"/>
                    </a:cubicBezTo>
                    <a:cubicBezTo>
                      <a:pt x="16" y="18"/>
                      <a:pt x="15" y="18"/>
                      <a:pt x="14" y="19"/>
                    </a:cubicBezTo>
                    <a:cubicBezTo>
                      <a:pt x="12" y="19"/>
                      <a:pt x="11" y="20"/>
                      <a:pt x="9" y="20"/>
                    </a:cubicBezTo>
                    <a:cubicBezTo>
                      <a:pt x="8" y="20"/>
                      <a:pt x="6" y="19"/>
                      <a:pt x="5" y="19"/>
                    </a:cubicBezTo>
                    <a:cubicBezTo>
                      <a:pt x="4" y="19"/>
                      <a:pt x="3" y="18"/>
                      <a:pt x="2" y="17"/>
                    </a:cubicBezTo>
                    <a:cubicBezTo>
                      <a:pt x="1" y="16"/>
                      <a:pt x="0" y="15"/>
                      <a:pt x="0" y="14"/>
                    </a:cubicBezTo>
                    <a:cubicBezTo>
                      <a:pt x="0" y="13"/>
                      <a:pt x="0" y="12"/>
                      <a:pt x="0" y="10"/>
                    </a:cubicBezTo>
                    <a:cubicBezTo>
                      <a:pt x="0" y="9"/>
                      <a:pt x="0" y="7"/>
                      <a:pt x="0" y="6"/>
                    </a:cubicBezTo>
                    <a:cubicBezTo>
                      <a:pt x="1" y="5"/>
                      <a:pt x="1" y="4"/>
                      <a:pt x="2" y="3"/>
                    </a:cubicBezTo>
                    <a:cubicBezTo>
                      <a:pt x="3" y="2"/>
                      <a:pt x="4" y="2"/>
                      <a:pt x="5" y="1"/>
                    </a:cubicBezTo>
                    <a:cubicBezTo>
                      <a:pt x="6" y="1"/>
                      <a:pt x="8" y="0"/>
                      <a:pt x="10" y="0"/>
                    </a:cubicBezTo>
                    <a:cubicBezTo>
                      <a:pt x="11" y="0"/>
                      <a:pt x="13" y="1"/>
                      <a:pt x="14" y="1"/>
                    </a:cubicBezTo>
                    <a:cubicBezTo>
                      <a:pt x="15" y="1"/>
                      <a:pt x="16" y="2"/>
                      <a:pt x="17" y="3"/>
                    </a:cubicBezTo>
                    <a:cubicBezTo>
                      <a:pt x="18" y="4"/>
                      <a:pt x="18" y="5"/>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89" name="Freeform 9102">
                <a:extLst>
                  <a:ext uri="{FF2B5EF4-FFF2-40B4-BE49-F238E27FC236}">
                    <a16:creationId xmlns:a16="http://schemas.microsoft.com/office/drawing/2014/main" id="{6C8542E6-B00C-4E14-AA4D-2137816222DF}"/>
                  </a:ext>
                </a:extLst>
              </p:cNvPr>
              <p:cNvSpPr>
                <a:spLocks/>
              </p:cNvSpPr>
              <p:nvPr/>
            </p:nvSpPr>
            <p:spPr bwMode="auto">
              <a:xfrm>
                <a:off x="-1054100" y="5111867"/>
                <a:ext cx="14288" cy="76200"/>
              </a:xfrm>
              <a:custGeom>
                <a:avLst/>
                <a:gdLst>
                  <a:gd name="T0" fmla="*/ 5 w 5"/>
                  <a:gd name="T1" fmla="*/ 28 h 29"/>
                  <a:gd name="T2" fmla="*/ 5 w 5"/>
                  <a:gd name="T3" fmla="*/ 28 h 29"/>
                  <a:gd name="T4" fmla="*/ 5 w 5"/>
                  <a:gd name="T5" fmla="*/ 28 h 29"/>
                  <a:gd name="T6" fmla="*/ 4 w 5"/>
                  <a:gd name="T7" fmla="*/ 29 h 29"/>
                  <a:gd name="T8" fmla="*/ 3 w 5"/>
                  <a:gd name="T9" fmla="*/ 29 h 29"/>
                  <a:gd name="T10" fmla="*/ 1 w 5"/>
                  <a:gd name="T11" fmla="*/ 29 h 29"/>
                  <a:gd name="T12" fmla="*/ 1 w 5"/>
                  <a:gd name="T13" fmla="*/ 28 h 29"/>
                  <a:gd name="T14" fmla="*/ 0 w 5"/>
                  <a:gd name="T15" fmla="*/ 28 h 29"/>
                  <a:gd name="T16" fmla="*/ 0 w 5"/>
                  <a:gd name="T17" fmla="*/ 28 h 29"/>
                  <a:gd name="T18" fmla="*/ 0 w 5"/>
                  <a:gd name="T19" fmla="*/ 1 h 29"/>
                  <a:gd name="T20" fmla="*/ 0 w 5"/>
                  <a:gd name="T21" fmla="*/ 0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5" y="29"/>
                      <a:pt x="4" y="29"/>
                      <a:pt x="4" y="29"/>
                    </a:cubicBezTo>
                    <a:cubicBezTo>
                      <a:pt x="4" y="29"/>
                      <a:pt x="3" y="29"/>
                      <a:pt x="3" y="29"/>
                    </a:cubicBezTo>
                    <a:cubicBezTo>
                      <a:pt x="2" y="29"/>
                      <a:pt x="2" y="29"/>
                      <a:pt x="1" y="29"/>
                    </a:cubicBezTo>
                    <a:cubicBezTo>
                      <a:pt x="1" y="29"/>
                      <a:pt x="1" y="29"/>
                      <a:pt x="1" y="28"/>
                    </a:cubicBezTo>
                    <a:cubicBezTo>
                      <a:pt x="1" y="28"/>
                      <a:pt x="0" y="28"/>
                      <a:pt x="0" y="28"/>
                    </a:cubicBezTo>
                    <a:cubicBezTo>
                      <a:pt x="0" y="28"/>
                      <a:pt x="0" y="28"/>
                      <a:pt x="0" y="28"/>
                    </a:cubicBezTo>
                    <a:cubicBezTo>
                      <a:pt x="0" y="1"/>
                      <a:pt x="0" y="1"/>
                      <a:pt x="0" y="1"/>
                    </a:cubicBezTo>
                    <a:cubicBezTo>
                      <a:pt x="0" y="1"/>
                      <a:pt x="0" y="0"/>
                      <a:pt x="0" y="0"/>
                    </a:cubicBezTo>
                    <a:cubicBezTo>
                      <a:pt x="0" y="0"/>
                      <a:pt x="1"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90" name="Freeform 9103">
                <a:extLst>
                  <a:ext uri="{FF2B5EF4-FFF2-40B4-BE49-F238E27FC236}">
                    <a16:creationId xmlns:a16="http://schemas.microsoft.com/office/drawing/2014/main" id="{AE95177E-74D5-4CD7-9585-A0FC727A000D}"/>
                  </a:ext>
                </a:extLst>
              </p:cNvPr>
              <p:cNvSpPr>
                <a:spLocks/>
              </p:cNvSpPr>
              <p:nvPr/>
            </p:nvSpPr>
            <p:spPr bwMode="auto">
              <a:xfrm>
                <a:off x="-1027112" y="5111867"/>
                <a:ext cx="15875" cy="76200"/>
              </a:xfrm>
              <a:custGeom>
                <a:avLst/>
                <a:gdLst>
                  <a:gd name="T0" fmla="*/ 6 w 6"/>
                  <a:gd name="T1" fmla="*/ 28 h 29"/>
                  <a:gd name="T2" fmla="*/ 6 w 6"/>
                  <a:gd name="T3" fmla="*/ 28 h 29"/>
                  <a:gd name="T4" fmla="*/ 5 w 6"/>
                  <a:gd name="T5" fmla="*/ 28 h 29"/>
                  <a:gd name="T6" fmla="*/ 4 w 6"/>
                  <a:gd name="T7" fmla="*/ 29 h 29"/>
                  <a:gd name="T8" fmla="*/ 3 w 6"/>
                  <a:gd name="T9" fmla="*/ 29 h 29"/>
                  <a:gd name="T10" fmla="*/ 2 w 6"/>
                  <a:gd name="T11" fmla="*/ 29 h 29"/>
                  <a:gd name="T12" fmla="*/ 1 w 6"/>
                  <a:gd name="T13" fmla="*/ 28 h 29"/>
                  <a:gd name="T14" fmla="*/ 1 w 6"/>
                  <a:gd name="T15" fmla="*/ 28 h 29"/>
                  <a:gd name="T16" fmla="*/ 0 w 6"/>
                  <a:gd name="T17" fmla="*/ 28 h 29"/>
                  <a:gd name="T18" fmla="*/ 0 w 6"/>
                  <a:gd name="T19" fmla="*/ 1 h 29"/>
                  <a:gd name="T20" fmla="*/ 1 w 6"/>
                  <a:gd name="T21" fmla="*/ 0 h 29"/>
                  <a:gd name="T22" fmla="*/ 1 w 6"/>
                  <a:gd name="T23" fmla="*/ 0 h 29"/>
                  <a:gd name="T24" fmla="*/ 2 w 6"/>
                  <a:gd name="T25" fmla="*/ 0 h 29"/>
                  <a:gd name="T26" fmla="*/ 3 w 6"/>
                  <a:gd name="T27" fmla="*/ 0 h 29"/>
                  <a:gd name="T28" fmla="*/ 4 w 6"/>
                  <a:gd name="T29" fmla="*/ 0 h 29"/>
                  <a:gd name="T30" fmla="*/ 5 w 6"/>
                  <a:gd name="T31" fmla="*/ 0 h 29"/>
                  <a:gd name="T32" fmla="*/ 6 w 6"/>
                  <a:gd name="T33" fmla="*/ 0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6" y="28"/>
                    </a:cubicBezTo>
                    <a:cubicBezTo>
                      <a:pt x="5" y="28"/>
                      <a:pt x="5" y="28"/>
                      <a:pt x="5" y="28"/>
                    </a:cubicBezTo>
                    <a:cubicBezTo>
                      <a:pt x="5" y="29"/>
                      <a:pt x="5" y="29"/>
                      <a:pt x="4" y="29"/>
                    </a:cubicBezTo>
                    <a:cubicBezTo>
                      <a:pt x="4" y="29"/>
                      <a:pt x="4" y="29"/>
                      <a:pt x="3" y="29"/>
                    </a:cubicBezTo>
                    <a:cubicBezTo>
                      <a:pt x="3" y="29"/>
                      <a:pt x="2" y="29"/>
                      <a:pt x="2" y="29"/>
                    </a:cubicBezTo>
                    <a:cubicBezTo>
                      <a:pt x="1" y="29"/>
                      <a:pt x="1" y="29"/>
                      <a:pt x="1" y="28"/>
                    </a:cubicBezTo>
                    <a:cubicBezTo>
                      <a:pt x="1" y="28"/>
                      <a:pt x="1" y="28"/>
                      <a:pt x="1" y="28"/>
                    </a:cubicBezTo>
                    <a:cubicBezTo>
                      <a:pt x="1" y="28"/>
                      <a:pt x="0" y="28"/>
                      <a:pt x="0" y="28"/>
                    </a:cubicBezTo>
                    <a:cubicBezTo>
                      <a:pt x="0" y="1"/>
                      <a:pt x="0" y="1"/>
                      <a:pt x="0" y="1"/>
                    </a:cubicBezTo>
                    <a:cubicBezTo>
                      <a:pt x="0" y="1"/>
                      <a:pt x="1"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6" y="0"/>
                    </a:cubicBezTo>
                    <a:cubicBezTo>
                      <a:pt x="6" y="0"/>
                      <a:pt x="6" y="1"/>
                      <a:pt x="6" y="1"/>
                    </a:cubicBezTo>
                    <a:cubicBezTo>
                      <a:pt x="6" y="28"/>
                      <a:pt x="6" y="28"/>
                      <a:pt x="6"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91" name="Freeform 9104">
                <a:extLst>
                  <a:ext uri="{FF2B5EF4-FFF2-40B4-BE49-F238E27FC236}">
                    <a16:creationId xmlns:a16="http://schemas.microsoft.com/office/drawing/2014/main" id="{8AC4CE10-F34D-4FAA-8BBB-663D5A6A98CD}"/>
                  </a:ext>
                </a:extLst>
              </p:cNvPr>
              <p:cNvSpPr>
                <a:spLocks/>
              </p:cNvSpPr>
              <p:nvPr/>
            </p:nvSpPr>
            <p:spPr bwMode="auto">
              <a:xfrm>
                <a:off x="-987425" y="5146792"/>
                <a:ext cx="22225" cy="9525"/>
              </a:xfrm>
              <a:custGeom>
                <a:avLst/>
                <a:gdLst>
                  <a:gd name="T0" fmla="*/ 8 w 8"/>
                  <a:gd name="T1" fmla="*/ 4 h 4"/>
                  <a:gd name="T2" fmla="*/ 7 w 8"/>
                  <a:gd name="T3" fmla="*/ 1 h 4"/>
                  <a:gd name="T4" fmla="*/ 4 w 8"/>
                  <a:gd name="T5" fmla="*/ 0 h 4"/>
                  <a:gd name="T6" fmla="*/ 2 w 8"/>
                  <a:gd name="T7" fmla="*/ 1 h 4"/>
                  <a:gd name="T8" fmla="*/ 1 w 8"/>
                  <a:gd name="T9" fmla="*/ 1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7" y="2"/>
                      <a:pt x="7" y="1"/>
                    </a:cubicBezTo>
                    <a:cubicBezTo>
                      <a:pt x="6" y="1"/>
                      <a:pt x="5" y="0"/>
                      <a:pt x="4" y="0"/>
                    </a:cubicBezTo>
                    <a:cubicBezTo>
                      <a:pt x="3" y="0"/>
                      <a:pt x="3" y="0"/>
                      <a:pt x="2" y="1"/>
                    </a:cubicBezTo>
                    <a:cubicBezTo>
                      <a:pt x="2" y="1"/>
                      <a:pt x="1" y="1"/>
                      <a:pt x="1" y="1"/>
                    </a:cubicBezTo>
                    <a:cubicBezTo>
                      <a:pt x="1" y="2"/>
                      <a:pt x="0"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92" name="Freeform 9105">
                <a:extLst>
                  <a:ext uri="{FF2B5EF4-FFF2-40B4-BE49-F238E27FC236}">
                    <a16:creationId xmlns:a16="http://schemas.microsoft.com/office/drawing/2014/main" id="{5617C59A-4432-456F-B547-6A4A9195E72B}"/>
                  </a:ext>
                </a:extLst>
              </p:cNvPr>
              <p:cNvSpPr>
                <a:spLocks/>
              </p:cNvSpPr>
              <p:nvPr/>
            </p:nvSpPr>
            <p:spPr bwMode="auto">
              <a:xfrm>
                <a:off x="-1000125" y="5135680"/>
                <a:ext cx="47625" cy="52388"/>
              </a:xfrm>
              <a:custGeom>
                <a:avLst/>
                <a:gdLst>
                  <a:gd name="T0" fmla="*/ 18 w 18"/>
                  <a:gd name="T1" fmla="*/ 10 h 20"/>
                  <a:gd name="T2" fmla="*/ 17 w 18"/>
                  <a:gd name="T3" fmla="*/ 12 h 20"/>
                  <a:gd name="T4" fmla="*/ 16 w 18"/>
                  <a:gd name="T5" fmla="*/ 12 h 20"/>
                  <a:gd name="T6" fmla="*/ 5 w 18"/>
                  <a:gd name="T7" fmla="*/ 12 h 20"/>
                  <a:gd name="T8" fmla="*/ 5 w 18"/>
                  <a:gd name="T9" fmla="*/ 14 h 20"/>
                  <a:gd name="T10" fmla="*/ 6 w 18"/>
                  <a:gd name="T11" fmla="*/ 15 h 20"/>
                  <a:gd name="T12" fmla="*/ 8 w 18"/>
                  <a:gd name="T13" fmla="*/ 16 h 20"/>
                  <a:gd name="T14" fmla="*/ 10 w 18"/>
                  <a:gd name="T15" fmla="*/ 16 h 20"/>
                  <a:gd name="T16" fmla="*/ 12 w 18"/>
                  <a:gd name="T17" fmla="*/ 15 h 20"/>
                  <a:gd name="T18" fmla="*/ 14 w 18"/>
                  <a:gd name="T19" fmla="*/ 15 h 20"/>
                  <a:gd name="T20" fmla="*/ 15 w 18"/>
                  <a:gd name="T21" fmla="*/ 14 h 20"/>
                  <a:gd name="T22" fmla="*/ 16 w 18"/>
                  <a:gd name="T23" fmla="*/ 14 h 20"/>
                  <a:gd name="T24" fmla="*/ 17 w 18"/>
                  <a:gd name="T25" fmla="*/ 14 h 20"/>
                  <a:gd name="T26" fmla="*/ 17 w 18"/>
                  <a:gd name="T27" fmla="*/ 14 h 20"/>
                  <a:gd name="T28" fmla="*/ 17 w 18"/>
                  <a:gd name="T29" fmla="*/ 15 h 20"/>
                  <a:gd name="T30" fmla="*/ 17 w 18"/>
                  <a:gd name="T31" fmla="*/ 16 h 20"/>
                  <a:gd name="T32" fmla="*/ 17 w 18"/>
                  <a:gd name="T33" fmla="*/ 16 h 20"/>
                  <a:gd name="T34" fmla="*/ 17 w 18"/>
                  <a:gd name="T35" fmla="*/ 17 h 20"/>
                  <a:gd name="T36" fmla="*/ 17 w 18"/>
                  <a:gd name="T37" fmla="*/ 17 h 20"/>
                  <a:gd name="T38" fmla="*/ 16 w 18"/>
                  <a:gd name="T39" fmla="*/ 18 h 20"/>
                  <a:gd name="T40" fmla="*/ 16 w 18"/>
                  <a:gd name="T41" fmla="*/ 18 h 20"/>
                  <a:gd name="T42" fmla="*/ 14 w 18"/>
                  <a:gd name="T43" fmla="*/ 19 h 20"/>
                  <a:gd name="T44" fmla="*/ 12 w 18"/>
                  <a:gd name="T45" fmla="*/ 19 h 20"/>
                  <a:gd name="T46" fmla="*/ 10 w 18"/>
                  <a:gd name="T47" fmla="*/ 20 h 20"/>
                  <a:gd name="T48" fmla="*/ 5 w 18"/>
                  <a:gd name="T49" fmla="*/ 19 h 20"/>
                  <a:gd name="T50" fmla="*/ 2 w 18"/>
                  <a:gd name="T51" fmla="*/ 17 h 20"/>
                  <a:gd name="T52" fmla="*/ 0 w 18"/>
                  <a:gd name="T53" fmla="*/ 14 h 20"/>
                  <a:gd name="T54" fmla="*/ 0 w 18"/>
                  <a:gd name="T55" fmla="*/ 10 h 20"/>
                  <a:gd name="T56" fmla="*/ 0 w 18"/>
                  <a:gd name="T57" fmla="*/ 6 h 20"/>
                  <a:gd name="T58" fmla="*/ 2 w 18"/>
                  <a:gd name="T59" fmla="*/ 3 h 20"/>
                  <a:gd name="T60" fmla="*/ 5 w 18"/>
                  <a:gd name="T61" fmla="*/ 1 h 20"/>
                  <a:gd name="T62" fmla="*/ 9 w 18"/>
                  <a:gd name="T63" fmla="*/ 0 h 20"/>
                  <a:gd name="T64" fmla="*/ 13 w 18"/>
                  <a:gd name="T65" fmla="*/ 1 h 20"/>
                  <a:gd name="T66" fmla="*/ 16 w 18"/>
                  <a:gd name="T67" fmla="*/ 3 h 20"/>
                  <a:gd name="T68" fmla="*/ 17 w 18"/>
                  <a:gd name="T69" fmla="*/ 6 h 20"/>
                  <a:gd name="T70" fmla="*/ 18 w 18"/>
                  <a:gd name="T71" fmla="*/ 9 h 20"/>
                  <a:gd name="T72" fmla="*/ 18 w 18"/>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0">
                    <a:moveTo>
                      <a:pt x="18" y="10"/>
                    </a:moveTo>
                    <a:cubicBezTo>
                      <a:pt x="18" y="11"/>
                      <a:pt x="18" y="11"/>
                      <a:pt x="17" y="12"/>
                    </a:cubicBezTo>
                    <a:cubicBezTo>
                      <a:pt x="17" y="12"/>
                      <a:pt x="17" y="12"/>
                      <a:pt x="16" y="12"/>
                    </a:cubicBezTo>
                    <a:cubicBezTo>
                      <a:pt x="5" y="12"/>
                      <a:pt x="5" y="12"/>
                      <a:pt x="5" y="12"/>
                    </a:cubicBezTo>
                    <a:cubicBezTo>
                      <a:pt x="5" y="13"/>
                      <a:pt x="5" y="13"/>
                      <a:pt x="5" y="14"/>
                    </a:cubicBezTo>
                    <a:cubicBezTo>
                      <a:pt x="5" y="14"/>
                      <a:pt x="6" y="14"/>
                      <a:pt x="6" y="15"/>
                    </a:cubicBezTo>
                    <a:cubicBezTo>
                      <a:pt x="7" y="15"/>
                      <a:pt x="7" y="15"/>
                      <a:pt x="8" y="16"/>
                    </a:cubicBezTo>
                    <a:cubicBezTo>
                      <a:pt x="8" y="16"/>
                      <a:pt x="9" y="16"/>
                      <a:pt x="10" y="16"/>
                    </a:cubicBezTo>
                    <a:cubicBezTo>
                      <a:pt x="11" y="16"/>
                      <a:pt x="12" y="16"/>
                      <a:pt x="12" y="15"/>
                    </a:cubicBezTo>
                    <a:cubicBezTo>
                      <a:pt x="13" y="15"/>
                      <a:pt x="14" y="15"/>
                      <a:pt x="14" y="15"/>
                    </a:cubicBezTo>
                    <a:cubicBezTo>
                      <a:pt x="15" y="15"/>
                      <a:pt x="15" y="14"/>
                      <a:pt x="15" y="14"/>
                    </a:cubicBezTo>
                    <a:cubicBezTo>
                      <a:pt x="16" y="14"/>
                      <a:pt x="16" y="14"/>
                      <a:pt x="16" y="14"/>
                    </a:cubicBezTo>
                    <a:cubicBezTo>
                      <a:pt x="16" y="14"/>
                      <a:pt x="16" y="14"/>
                      <a:pt x="17" y="14"/>
                    </a:cubicBezTo>
                    <a:cubicBezTo>
                      <a:pt x="17" y="14"/>
                      <a:pt x="17" y="14"/>
                      <a:pt x="17" y="14"/>
                    </a:cubicBezTo>
                    <a:cubicBezTo>
                      <a:pt x="17" y="14"/>
                      <a:pt x="17" y="15"/>
                      <a:pt x="17" y="15"/>
                    </a:cubicBezTo>
                    <a:cubicBezTo>
                      <a:pt x="17" y="15"/>
                      <a:pt x="17" y="15"/>
                      <a:pt x="17" y="16"/>
                    </a:cubicBezTo>
                    <a:cubicBezTo>
                      <a:pt x="17" y="16"/>
                      <a:pt x="17" y="16"/>
                      <a:pt x="17" y="16"/>
                    </a:cubicBezTo>
                    <a:cubicBezTo>
                      <a:pt x="17" y="17"/>
                      <a:pt x="17" y="17"/>
                      <a:pt x="17" y="17"/>
                    </a:cubicBezTo>
                    <a:cubicBezTo>
                      <a:pt x="17" y="17"/>
                      <a:pt x="17" y="17"/>
                      <a:pt x="17" y="17"/>
                    </a:cubicBezTo>
                    <a:cubicBezTo>
                      <a:pt x="17" y="17"/>
                      <a:pt x="17" y="17"/>
                      <a:pt x="16" y="18"/>
                    </a:cubicBezTo>
                    <a:cubicBezTo>
                      <a:pt x="16" y="18"/>
                      <a:pt x="16" y="18"/>
                      <a:pt x="16" y="18"/>
                    </a:cubicBezTo>
                    <a:cubicBezTo>
                      <a:pt x="15" y="18"/>
                      <a:pt x="15" y="19"/>
                      <a:pt x="14" y="19"/>
                    </a:cubicBezTo>
                    <a:cubicBezTo>
                      <a:pt x="14" y="19"/>
                      <a:pt x="13" y="19"/>
                      <a:pt x="12" y="19"/>
                    </a:cubicBezTo>
                    <a:cubicBezTo>
                      <a:pt x="11" y="20"/>
                      <a:pt x="10" y="20"/>
                      <a:pt x="10" y="20"/>
                    </a:cubicBezTo>
                    <a:cubicBezTo>
                      <a:pt x="8" y="20"/>
                      <a:pt x="6" y="19"/>
                      <a:pt x="5" y="19"/>
                    </a:cubicBezTo>
                    <a:cubicBezTo>
                      <a:pt x="4" y="19"/>
                      <a:pt x="3" y="18"/>
                      <a:pt x="2" y="17"/>
                    </a:cubicBezTo>
                    <a:cubicBezTo>
                      <a:pt x="1" y="17"/>
                      <a:pt x="1" y="16"/>
                      <a:pt x="0" y="14"/>
                    </a:cubicBezTo>
                    <a:cubicBezTo>
                      <a:pt x="0" y="13"/>
                      <a:pt x="0" y="12"/>
                      <a:pt x="0" y="10"/>
                    </a:cubicBezTo>
                    <a:cubicBezTo>
                      <a:pt x="0" y="9"/>
                      <a:pt x="0" y="7"/>
                      <a:pt x="0" y="6"/>
                    </a:cubicBezTo>
                    <a:cubicBezTo>
                      <a:pt x="1" y="5"/>
                      <a:pt x="1" y="4"/>
                      <a:pt x="2" y="3"/>
                    </a:cubicBezTo>
                    <a:cubicBezTo>
                      <a:pt x="3" y="2"/>
                      <a:pt x="4" y="2"/>
                      <a:pt x="5" y="1"/>
                    </a:cubicBezTo>
                    <a:cubicBezTo>
                      <a:pt x="6" y="1"/>
                      <a:pt x="8" y="0"/>
                      <a:pt x="9" y="0"/>
                    </a:cubicBezTo>
                    <a:cubicBezTo>
                      <a:pt x="11" y="0"/>
                      <a:pt x="12" y="1"/>
                      <a:pt x="13" y="1"/>
                    </a:cubicBezTo>
                    <a:cubicBezTo>
                      <a:pt x="14" y="2"/>
                      <a:pt x="15" y="2"/>
                      <a:pt x="16" y="3"/>
                    </a:cubicBezTo>
                    <a:cubicBezTo>
                      <a:pt x="16" y="4"/>
                      <a:pt x="17" y="5"/>
                      <a:pt x="17"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93" name="Freeform 9106">
                <a:extLst>
                  <a:ext uri="{FF2B5EF4-FFF2-40B4-BE49-F238E27FC236}">
                    <a16:creationId xmlns:a16="http://schemas.microsoft.com/office/drawing/2014/main" id="{7864B39D-EC77-4E99-B7EF-33B506F04F49}"/>
                  </a:ext>
                </a:extLst>
              </p:cNvPr>
              <p:cNvSpPr>
                <a:spLocks/>
              </p:cNvSpPr>
              <p:nvPr/>
            </p:nvSpPr>
            <p:spPr bwMode="auto">
              <a:xfrm>
                <a:off x="-949325" y="5122980"/>
                <a:ext cx="34925" cy="65088"/>
              </a:xfrm>
              <a:custGeom>
                <a:avLst/>
                <a:gdLst>
                  <a:gd name="T0" fmla="*/ 13 w 13"/>
                  <a:gd name="T1" fmla="*/ 22 h 25"/>
                  <a:gd name="T2" fmla="*/ 13 w 13"/>
                  <a:gd name="T3" fmla="*/ 23 h 25"/>
                  <a:gd name="T4" fmla="*/ 13 w 13"/>
                  <a:gd name="T5" fmla="*/ 24 h 25"/>
                  <a:gd name="T6" fmla="*/ 12 w 13"/>
                  <a:gd name="T7" fmla="*/ 24 h 25"/>
                  <a:gd name="T8" fmla="*/ 12 w 13"/>
                  <a:gd name="T9" fmla="*/ 24 h 25"/>
                  <a:gd name="T10" fmla="*/ 11 w 13"/>
                  <a:gd name="T11" fmla="*/ 25 h 25"/>
                  <a:gd name="T12" fmla="*/ 9 w 13"/>
                  <a:gd name="T13" fmla="*/ 25 h 25"/>
                  <a:gd name="T14" fmla="*/ 7 w 13"/>
                  <a:gd name="T15" fmla="*/ 24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9 h 25"/>
                  <a:gd name="T28" fmla="*/ 0 w 13"/>
                  <a:gd name="T29" fmla="*/ 7 h 25"/>
                  <a:gd name="T30" fmla="*/ 0 w 13"/>
                  <a:gd name="T31" fmla="*/ 6 h 25"/>
                  <a:gd name="T32" fmla="*/ 1 w 13"/>
                  <a:gd name="T33" fmla="*/ 6 h 25"/>
                  <a:gd name="T34" fmla="*/ 1 w 13"/>
                  <a:gd name="T35" fmla="*/ 6 h 25"/>
                  <a:gd name="T36" fmla="*/ 1 w 13"/>
                  <a:gd name="T37" fmla="*/ 5 h 25"/>
                  <a:gd name="T38" fmla="*/ 3 w 13"/>
                  <a:gd name="T39" fmla="*/ 5 h 25"/>
                  <a:gd name="T40" fmla="*/ 3 w 13"/>
                  <a:gd name="T41" fmla="*/ 1 h 25"/>
                  <a:gd name="T42" fmla="*/ 4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9 w 13"/>
                  <a:gd name="T55" fmla="*/ 0 h 25"/>
                  <a:gd name="T56" fmla="*/ 9 w 13"/>
                  <a:gd name="T57" fmla="*/ 1 h 25"/>
                  <a:gd name="T58" fmla="*/ 9 w 13"/>
                  <a:gd name="T59" fmla="*/ 5 h 25"/>
                  <a:gd name="T60" fmla="*/ 13 w 13"/>
                  <a:gd name="T61" fmla="*/ 5 h 25"/>
                  <a:gd name="T62" fmla="*/ 13 w 13"/>
                  <a:gd name="T63" fmla="*/ 6 h 25"/>
                  <a:gd name="T64" fmla="*/ 13 w 13"/>
                  <a:gd name="T65" fmla="*/ 6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2 w 13"/>
                  <a:gd name="T83" fmla="*/ 21 h 25"/>
                  <a:gd name="T84" fmla="*/ 12 w 13"/>
                  <a:gd name="T85" fmla="*/ 21 h 25"/>
                  <a:gd name="T86" fmla="*/ 13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3" y="24"/>
                    </a:cubicBezTo>
                    <a:cubicBezTo>
                      <a:pt x="13" y="24"/>
                      <a:pt x="13" y="24"/>
                      <a:pt x="12" y="24"/>
                    </a:cubicBezTo>
                    <a:cubicBezTo>
                      <a:pt x="12" y="24"/>
                      <a:pt x="12" y="24"/>
                      <a:pt x="12" y="24"/>
                    </a:cubicBezTo>
                    <a:cubicBezTo>
                      <a:pt x="11" y="24"/>
                      <a:pt x="11" y="25"/>
                      <a:pt x="11" y="25"/>
                    </a:cubicBezTo>
                    <a:cubicBezTo>
                      <a:pt x="10" y="25"/>
                      <a:pt x="10" y="25"/>
                      <a:pt x="9" y="25"/>
                    </a:cubicBezTo>
                    <a:cubicBezTo>
                      <a:pt x="8" y="25"/>
                      <a:pt x="8" y="25"/>
                      <a:pt x="7" y="24"/>
                    </a:cubicBezTo>
                    <a:cubicBezTo>
                      <a:pt x="6" y="24"/>
                      <a:pt x="5" y="24"/>
                      <a:pt x="5" y="23"/>
                    </a:cubicBezTo>
                    <a:cubicBezTo>
                      <a:pt x="4" y="23"/>
                      <a:pt x="4" y="22"/>
                      <a:pt x="4" y="21"/>
                    </a:cubicBezTo>
                    <a:cubicBezTo>
                      <a:pt x="4" y="20"/>
                      <a:pt x="3" y="19"/>
                      <a:pt x="3" y="18"/>
                    </a:cubicBezTo>
                    <a:cubicBezTo>
                      <a:pt x="3" y="9"/>
                      <a:pt x="3" y="9"/>
                      <a:pt x="3" y="9"/>
                    </a:cubicBezTo>
                    <a:cubicBezTo>
                      <a:pt x="1" y="9"/>
                      <a:pt x="1" y="9"/>
                      <a:pt x="1" y="9"/>
                    </a:cubicBezTo>
                    <a:cubicBezTo>
                      <a:pt x="1" y="9"/>
                      <a:pt x="1" y="9"/>
                      <a:pt x="1" y="9"/>
                    </a:cubicBezTo>
                    <a:cubicBezTo>
                      <a:pt x="1" y="9"/>
                      <a:pt x="0" y="8"/>
                      <a:pt x="0" y="7"/>
                    </a:cubicBezTo>
                    <a:cubicBezTo>
                      <a:pt x="0" y="7"/>
                      <a:pt x="0" y="7"/>
                      <a:pt x="0" y="6"/>
                    </a:cubicBezTo>
                    <a:cubicBezTo>
                      <a:pt x="1" y="6"/>
                      <a:pt x="1" y="6"/>
                      <a:pt x="1" y="6"/>
                    </a:cubicBezTo>
                    <a:cubicBezTo>
                      <a:pt x="1" y="6"/>
                      <a:pt x="1" y="6"/>
                      <a:pt x="1" y="6"/>
                    </a:cubicBezTo>
                    <a:cubicBezTo>
                      <a:pt x="1" y="5"/>
                      <a:pt x="1" y="5"/>
                      <a:pt x="1" y="5"/>
                    </a:cubicBezTo>
                    <a:cubicBezTo>
                      <a:pt x="3" y="5"/>
                      <a:pt x="3" y="5"/>
                      <a:pt x="3" y="5"/>
                    </a:cubicBezTo>
                    <a:cubicBezTo>
                      <a:pt x="3" y="1"/>
                      <a:pt x="3" y="1"/>
                      <a:pt x="3" y="1"/>
                    </a:cubicBezTo>
                    <a:cubicBezTo>
                      <a:pt x="3" y="1"/>
                      <a:pt x="3" y="0"/>
                      <a:pt x="4" y="0"/>
                    </a:cubicBezTo>
                    <a:cubicBezTo>
                      <a:pt x="4" y="0"/>
                      <a:pt x="4" y="0"/>
                      <a:pt x="4" y="0"/>
                    </a:cubicBezTo>
                    <a:cubicBezTo>
                      <a:pt x="4" y="0"/>
                      <a:pt x="4" y="0"/>
                      <a:pt x="5" y="0"/>
                    </a:cubicBezTo>
                    <a:cubicBezTo>
                      <a:pt x="5" y="0"/>
                      <a:pt x="6" y="0"/>
                      <a:pt x="6" y="0"/>
                    </a:cubicBezTo>
                    <a:cubicBezTo>
                      <a:pt x="7" y="0"/>
                      <a:pt x="7" y="0"/>
                      <a:pt x="7" y="0"/>
                    </a:cubicBezTo>
                    <a:cubicBezTo>
                      <a:pt x="8" y="0"/>
                      <a:pt x="8" y="0"/>
                      <a:pt x="8" y="0"/>
                    </a:cubicBezTo>
                    <a:cubicBezTo>
                      <a:pt x="8" y="0"/>
                      <a:pt x="8" y="0"/>
                      <a:pt x="9" y="0"/>
                    </a:cubicBezTo>
                    <a:cubicBezTo>
                      <a:pt x="9" y="0"/>
                      <a:pt x="9" y="1"/>
                      <a:pt x="9" y="1"/>
                    </a:cubicBezTo>
                    <a:cubicBezTo>
                      <a:pt x="9" y="5"/>
                      <a:pt x="9" y="5"/>
                      <a:pt x="9" y="5"/>
                    </a:cubicBezTo>
                    <a:cubicBezTo>
                      <a:pt x="13" y="5"/>
                      <a:pt x="13" y="5"/>
                      <a:pt x="13" y="5"/>
                    </a:cubicBezTo>
                    <a:cubicBezTo>
                      <a:pt x="13" y="5"/>
                      <a:pt x="13" y="5"/>
                      <a:pt x="13" y="6"/>
                    </a:cubicBezTo>
                    <a:cubicBezTo>
                      <a:pt x="13" y="6"/>
                      <a:pt x="13" y="6"/>
                      <a:pt x="13" y="6"/>
                    </a:cubicBezTo>
                    <a:cubicBezTo>
                      <a:pt x="13" y="6"/>
                      <a:pt x="13" y="6"/>
                      <a:pt x="13" y="6"/>
                    </a:cubicBezTo>
                    <a:cubicBezTo>
                      <a:pt x="13" y="7"/>
                      <a:pt x="13" y="7"/>
                      <a:pt x="13" y="7"/>
                    </a:cubicBezTo>
                    <a:cubicBezTo>
                      <a:pt x="13" y="8"/>
                      <a:pt x="13" y="9"/>
                      <a:pt x="13" y="9"/>
                    </a:cubicBezTo>
                    <a:cubicBezTo>
                      <a:pt x="13" y="9"/>
                      <a:pt x="13" y="9"/>
                      <a:pt x="13" y="9"/>
                    </a:cubicBezTo>
                    <a:cubicBezTo>
                      <a:pt x="9" y="9"/>
                      <a:pt x="9" y="9"/>
                      <a:pt x="9" y="9"/>
                    </a:cubicBezTo>
                    <a:cubicBezTo>
                      <a:pt x="9" y="18"/>
                      <a:pt x="9" y="18"/>
                      <a:pt x="9" y="18"/>
                    </a:cubicBezTo>
                    <a:cubicBezTo>
                      <a:pt x="9" y="19"/>
                      <a:pt x="9" y="20"/>
                      <a:pt x="9" y="20"/>
                    </a:cubicBezTo>
                    <a:cubicBezTo>
                      <a:pt x="9" y="21"/>
                      <a:pt x="10" y="21"/>
                      <a:pt x="11" y="21"/>
                    </a:cubicBezTo>
                    <a:cubicBezTo>
                      <a:pt x="11" y="21"/>
                      <a:pt x="11" y="21"/>
                      <a:pt x="12" y="21"/>
                    </a:cubicBezTo>
                    <a:cubicBezTo>
                      <a:pt x="12" y="21"/>
                      <a:pt x="12" y="21"/>
                      <a:pt x="12" y="21"/>
                    </a:cubicBezTo>
                    <a:cubicBezTo>
                      <a:pt x="12" y="20"/>
                      <a:pt x="12" y="20"/>
                      <a:pt x="13" y="20"/>
                    </a:cubicBezTo>
                    <a:cubicBezTo>
                      <a:pt x="13" y="20"/>
                      <a:pt x="13" y="20"/>
                      <a:pt x="13" y="20"/>
                    </a:cubicBezTo>
                    <a:cubicBezTo>
                      <a:pt x="13" y="20"/>
                      <a:pt x="13" y="20"/>
                      <a:pt x="13" y="20"/>
                    </a:cubicBezTo>
                    <a:cubicBezTo>
                      <a:pt x="13" y="20"/>
                      <a:pt x="13" y="21"/>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94" name="Freeform 9107">
                <a:extLst>
                  <a:ext uri="{FF2B5EF4-FFF2-40B4-BE49-F238E27FC236}">
                    <a16:creationId xmlns:a16="http://schemas.microsoft.com/office/drawing/2014/main" id="{4E7CF033-6546-4CF9-8DA2-864EB9955C9E}"/>
                  </a:ext>
                </a:extLst>
              </p:cNvPr>
              <p:cNvSpPr>
                <a:spLocks/>
              </p:cNvSpPr>
              <p:nvPr/>
            </p:nvSpPr>
            <p:spPr bwMode="auto">
              <a:xfrm>
                <a:off x="-1258888" y="5118217"/>
                <a:ext cx="58738" cy="69850"/>
              </a:xfrm>
              <a:custGeom>
                <a:avLst/>
                <a:gdLst>
                  <a:gd name="T0" fmla="*/ 22 w 22"/>
                  <a:gd name="T1" fmla="*/ 25 h 27"/>
                  <a:gd name="T2" fmla="*/ 21 w 22"/>
                  <a:gd name="T3" fmla="*/ 26 h 27"/>
                  <a:gd name="T4" fmla="*/ 21 w 22"/>
                  <a:gd name="T5" fmla="*/ 26 h 27"/>
                  <a:gd name="T6" fmla="*/ 20 w 22"/>
                  <a:gd name="T7" fmla="*/ 27 h 27"/>
                  <a:gd name="T8" fmla="*/ 20 w 22"/>
                  <a:gd name="T9" fmla="*/ 27 h 27"/>
                  <a:gd name="T10" fmla="*/ 17 w 22"/>
                  <a:gd name="T11" fmla="*/ 27 h 27"/>
                  <a:gd name="T12" fmla="*/ 16 w 22"/>
                  <a:gd name="T13" fmla="*/ 27 h 27"/>
                  <a:gd name="T14" fmla="*/ 15 w 22"/>
                  <a:gd name="T15" fmla="*/ 26 h 27"/>
                  <a:gd name="T16" fmla="*/ 14 w 22"/>
                  <a:gd name="T17" fmla="*/ 25 h 27"/>
                  <a:gd name="T18" fmla="*/ 13 w 22"/>
                  <a:gd name="T19" fmla="*/ 23 h 27"/>
                  <a:gd name="T20" fmla="*/ 7 w 22"/>
                  <a:gd name="T21" fmla="*/ 11 h 27"/>
                  <a:gd name="T22" fmla="*/ 6 w 22"/>
                  <a:gd name="T23" fmla="*/ 9 h 27"/>
                  <a:gd name="T24" fmla="*/ 4 w 22"/>
                  <a:gd name="T25" fmla="*/ 6 h 27"/>
                  <a:gd name="T26" fmla="*/ 4 w 22"/>
                  <a:gd name="T27" fmla="*/ 6 h 27"/>
                  <a:gd name="T28" fmla="*/ 5 w 22"/>
                  <a:gd name="T29" fmla="*/ 9 h 27"/>
                  <a:gd name="T30" fmla="*/ 5 w 22"/>
                  <a:gd name="T31" fmla="*/ 12 h 27"/>
                  <a:gd name="T32" fmla="*/ 5 w 22"/>
                  <a:gd name="T33" fmla="*/ 26 h 27"/>
                  <a:gd name="T34" fmla="*/ 4 w 22"/>
                  <a:gd name="T35" fmla="*/ 26 h 27"/>
                  <a:gd name="T36" fmla="*/ 4 w 22"/>
                  <a:gd name="T37" fmla="*/ 27 h 27"/>
                  <a:gd name="T38" fmla="*/ 3 w 22"/>
                  <a:gd name="T39" fmla="*/ 27 h 27"/>
                  <a:gd name="T40" fmla="*/ 2 w 22"/>
                  <a:gd name="T41" fmla="*/ 27 h 27"/>
                  <a:gd name="T42" fmla="*/ 1 w 22"/>
                  <a:gd name="T43" fmla="*/ 27 h 27"/>
                  <a:gd name="T44" fmla="*/ 0 w 22"/>
                  <a:gd name="T45" fmla="*/ 27 h 27"/>
                  <a:gd name="T46" fmla="*/ 0 w 22"/>
                  <a:gd name="T47" fmla="*/ 26 h 27"/>
                  <a:gd name="T48" fmla="*/ 0 w 22"/>
                  <a:gd name="T49" fmla="*/ 26 h 27"/>
                  <a:gd name="T50" fmla="*/ 0 w 22"/>
                  <a:gd name="T51" fmla="*/ 2 h 27"/>
                  <a:gd name="T52" fmla="*/ 0 w 22"/>
                  <a:gd name="T53" fmla="*/ 1 h 27"/>
                  <a:gd name="T54" fmla="*/ 2 w 22"/>
                  <a:gd name="T55" fmla="*/ 0 h 27"/>
                  <a:gd name="T56" fmla="*/ 5 w 22"/>
                  <a:gd name="T57" fmla="*/ 0 h 27"/>
                  <a:gd name="T58" fmla="*/ 6 w 22"/>
                  <a:gd name="T59" fmla="*/ 0 h 27"/>
                  <a:gd name="T60" fmla="*/ 7 w 22"/>
                  <a:gd name="T61" fmla="*/ 1 h 27"/>
                  <a:gd name="T62" fmla="*/ 8 w 22"/>
                  <a:gd name="T63" fmla="*/ 2 h 27"/>
                  <a:gd name="T64" fmla="*/ 8 w 22"/>
                  <a:gd name="T65" fmla="*/ 3 h 27"/>
                  <a:gd name="T66" fmla="*/ 14 w 22"/>
                  <a:gd name="T67" fmla="*/ 13 h 27"/>
                  <a:gd name="T68" fmla="*/ 14 w 22"/>
                  <a:gd name="T69" fmla="*/ 14 h 27"/>
                  <a:gd name="T70" fmla="*/ 15 w 22"/>
                  <a:gd name="T71" fmla="*/ 16 h 27"/>
                  <a:gd name="T72" fmla="*/ 16 w 22"/>
                  <a:gd name="T73" fmla="*/ 18 h 27"/>
                  <a:gd name="T74" fmla="*/ 17 w 22"/>
                  <a:gd name="T75" fmla="*/ 19 h 27"/>
                  <a:gd name="T76" fmla="*/ 17 w 22"/>
                  <a:gd name="T77" fmla="*/ 19 h 27"/>
                  <a:gd name="T78" fmla="*/ 17 w 22"/>
                  <a:gd name="T79" fmla="*/ 16 h 27"/>
                  <a:gd name="T80" fmla="*/ 17 w 22"/>
                  <a:gd name="T81" fmla="*/ 13 h 27"/>
                  <a:gd name="T82" fmla="*/ 17 w 22"/>
                  <a:gd name="T83" fmla="*/ 1 h 27"/>
                  <a:gd name="T84" fmla="*/ 17 w 22"/>
                  <a:gd name="T85" fmla="*/ 1 h 27"/>
                  <a:gd name="T86" fmla="*/ 17 w 22"/>
                  <a:gd name="T87" fmla="*/ 0 h 27"/>
                  <a:gd name="T88" fmla="*/ 18 w 22"/>
                  <a:gd name="T89" fmla="*/ 0 h 27"/>
                  <a:gd name="T90" fmla="*/ 19 w 22"/>
                  <a:gd name="T91" fmla="*/ 0 h 27"/>
                  <a:gd name="T92" fmla="*/ 20 w 22"/>
                  <a:gd name="T93" fmla="*/ 0 h 27"/>
                  <a:gd name="T94" fmla="*/ 21 w 22"/>
                  <a:gd name="T95" fmla="*/ 0 h 27"/>
                  <a:gd name="T96" fmla="*/ 21 w 22"/>
                  <a:gd name="T97" fmla="*/ 1 h 27"/>
                  <a:gd name="T98" fmla="*/ 22 w 22"/>
                  <a:gd name="T99" fmla="*/ 1 h 27"/>
                  <a:gd name="T100" fmla="*/ 22 w 22"/>
                  <a:gd name="T101"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7">
                    <a:moveTo>
                      <a:pt x="22" y="25"/>
                    </a:moveTo>
                    <a:cubicBezTo>
                      <a:pt x="22" y="25"/>
                      <a:pt x="21" y="25"/>
                      <a:pt x="21" y="26"/>
                    </a:cubicBezTo>
                    <a:cubicBezTo>
                      <a:pt x="21" y="26"/>
                      <a:pt x="21" y="26"/>
                      <a:pt x="21" y="26"/>
                    </a:cubicBezTo>
                    <a:cubicBezTo>
                      <a:pt x="21" y="26"/>
                      <a:pt x="21" y="26"/>
                      <a:pt x="20" y="27"/>
                    </a:cubicBezTo>
                    <a:cubicBezTo>
                      <a:pt x="20" y="27"/>
                      <a:pt x="20" y="27"/>
                      <a:pt x="20" y="27"/>
                    </a:cubicBezTo>
                    <a:cubicBezTo>
                      <a:pt x="17" y="27"/>
                      <a:pt x="17" y="27"/>
                      <a:pt x="17" y="27"/>
                    </a:cubicBezTo>
                    <a:cubicBezTo>
                      <a:pt x="17" y="27"/>
                      <a:pt x="16" y="27"/>
                      <a:pt x="16" y="27"/>
                    </a:cubicBezTo>
                    <a:cubicBezTo>
                      <a:pt x="16" y="26"/>
                      <a:pt x="15" y="26"/>
                      <a:pt x="15" y="26"/>
                    </a:cubicBezTo>
                    <a:cubicBezTo>
                      <a:pt x="15" y="26"/>
                      <a:pt x="14" y="25"/>
                      <a:pt x="14" y="25"/>
                    </a:cubicBezTo>
                    <a:cubicBezTo>
                      <a:pt x="14" y="25"/>
                      <a:pt x="14" y="24"/>
                      <a:pt x="13" y="23"/>
                    </a:cubicBezTo>
                    <a:cubicBezTo>
                      <a:pt x="7" y="11"/>
                      <a:pt x="7" y="11"/>
                      <a:pt x="7" y="11"/>
                    </a:cubicBezTo>
                    <a:cubicBezTo>
                      <a:pt x="6" y="10"/>
                      <a:pt x="6" y="9"/>
                      <a:pt x="6" y="9"/>
                    </a:cubicBezTo>
                    <a:cubicBezTo>
                      <a:pt x="5" y="8"/>
                      <a:pt x="5" y="7"/>
                      <a:pt x="4" y="6"/>
                    </a:cubicBezTo>
                    <a:cubicBezTo>
                      <a:pt x="4" y="6"/>
                      <a:pt x="4" y="6"/>
                      <a:pt x="4" y="6"/>
                    </a:cubicBezTo>
                    <a:cubicBezTo>
                      <a:pt x="4" y="7"/>
                      <a:pt x="4" y="8"/>
                      <a:pt x="5" y="9"/>
                    </a:cubicBezTo>
                    <a:cubicBezTo>
                      <a:pt x="5" y="10"/>
                      <a:pt x="5" y="11"/>
                      <a:pt x="5" y="12"/>
                    </a:cubicBezTo>
                    <a:cubicBezTo>
                      <a:pt x="5" y="26"/>
                      <a:pt x="5" y="26"/>
                      <a:pt x="5" y="26"/>
                    </a:cubicBezTo>
                    <a:cubicBezTo>
                      <a:pt x="5" y="26"/>
                      <a:pt x="5" y="26"/>
                      <a:pt x="4" y="26"/>
                    </a:cubicBezTo>
                    <a:cubicBezTo>
                      <a:pt x="4" y="26"/>
                      <a:pt x="4" y="26"/>
                      <a:pt x="4" y="27"/>
                    </a:cubicBezTo>
                    <a:cubicBezTo>
                      <a:pt x="4" y="27"/>
                      <a:pt x="4" y="27"/>
                      <a:pt x="3" y="27"/>
                    </a:cubicBezTo>
                    <a:cubicBezTo>
                      <a:pt x="3" y="27"/>
                      <a:pt x="3" y="27"/>
                      <a:pt x="2" y="27"/>
                    </a:cubicBezTo>
                    <a:cubicBezTo>
                      <a:pt x="2" y="27"/>
                      <a:pt x="1" y="27"/>
                      <a:pt x="1" y="27"/>
                    </a:cubicBezTo>
                    <a:cubicBezTo>
                      <a:pt x="1" y="27"/>
                      <a:pt x="0" y="27"/>
                      <a:pt x="0" y="27"/>
                    </a:cubicBezTo>
                    <a:cubicBezTo>
                      <a:pt x="0" y="26"/>
                      <a:pt x="0" y="26"/>
                      <a:pt x="0" y="26"/>
                    </a:cubicBezTo>
                    <a:cubicBezTo>
                      <a:pt x="0" y="26"/>
                      <a:pt x="0" y="26"/>
                      <a:pt x="0" y="26"/>
                    </a:cubicBezTo>
                    <a:cubicBezTo>
                      <a:pt x="0" y="2"/>
                      <a:pt x="0" y="2"/>
                      <a:pt x="0" y="2"/>
                    </a:cubicBezTo>
                    <a:cubicBezTo>
                      <a:pt x="0" y="1"/>
                      <a:pt x="0" y="1"/>
                      <a:pt x="0" y="1"/>
                    </a:cubicBezTo>
                    <a:cubicBezTo>
                      <a:pt x="1" y="0"/>
                      <a:pt x="1" y="0"/>
                      <a:pt x="2" y="0"/>
                    </a:cubicBezTo>
                    <a:cubicBezTo>
                      <a:pt x="5" y="0"/>
                      <a:pt x="5" y="0"/>
                      <a:pt x="5" y="0"/>
                    </a:cubicBezTo>
                    <a:cubicBezTo>
                      <a:pt x="5" y="0"/>
                      <a:pt x="6" y="0"/>
                      <a:pt x="6" y="0"/>
                    </a:cubicBezTo>
                    <a:cubicBezTo>
                      <a:pt x="6" y="0"/>
                      <a:pt x="7" y="1"/>
                      <a:pt x="7" y="1"/>
                    </a:cubicBezTo>
                    <a:cubicBezTo>
                      <a:pt x="7" y="1"/>
                      <a:pt x="7" y="1"/>
                      <a:pt x="8" y="2"/>
                    </a:cubicBezTo>
                    <a:cubicBezTo>
                      <a:pt x="8" y="2"/>
                      <a:pt x="8" y="2"/>
                      <a:pt x="8" y="3"/>
                    </a:cubicBezTo>
                    <a:cubicBezTo>
                      <a:pt x="14" y="13"/>
                      <a:pt x="14" y="13"/>
                      <a:pt x="14" y="13"/>
                    </a:cubicBezTo>
                    <a:cubicBezTo>
                      <a:pt x="14" y="13"/>
                      <a:pt x="14" y="14"/>
                      <a:pt x="14" y="14"/>
                    </a:cubicBezTo>
                    <a:cubicBezTo>
                      <a:pt x="15" y="15"/>
                      <a:pt x="15" y="15"/>
                      <a:pt x="15" y="16"/>
                    </a:cubicBezTo>
                    <a:cubicBezTo>
                      <a:pt x="16" y="17"/>
                      <a:pt x="16" y="17"/>
                      <a:pt x="16" y="18"/>
                    </a:cubicBezTo>
                    <a:cubicBezTo>
                      <a:pt x="16" y="18"/>
                      <a:pt x="17" y="19"/>
                      <a:pt x="17" y="19"/>
                    </a:cubicBezTo>
                    <a:cubicBezTo>
                      <a:pt x="17" y="19"/>
                      <a:pt x="17" y="19"/>
                      <a:pt x="17" y="19"/>
                    </a:cubicBezTo>
                    <a:cubicBezTo>
                      <a:pt x="17" y="18"/>
                      <a:pt x="17" y="17"/>
                      <a:pt x="17" y="16"/>
                    </a:cubicBezTo>
                    <a:cubicBezTo>
                      <a:pt x="17" y="15"/>
                      <a:pt x="17" y="14"/>
                      <a:pt x="17" y="13"/>
                    </a:cubicBezTo>
                    <a:cubicBezTo>
                      <a:pt x="17" y="1"/>
                      <a:pt x="17" y="1"/>
                      <a:pt x="17" y="1"/>
                    </a:cubicBezTo>
                    <a:cubicBezTo>
                      <a:pt x="17" y="1"/>
                      <a:pt x="17" y="1"/>
                      <a:pt x="17" y="1"/>
                    </a:cubicBezTo>
                    <a:cubicBezTo>
                      <a:pt x="17" y="0"/>
                      <a:pt x="17" y="0"/>
                      <a:pt x="17" y="0"/>
                    </a:cubicBezTo>
                    <a:cubicBezTo>
                      <a:pt x="17" y="0"/>
                      <a:pt x="18" y="0"/>
                      <a:pt x="18" y="0"/>
                    </a:cubicBezTo>
                    <a:cubicBezTo>
                      <a:pt x="18" y="0"/>
                      <a:pt x="19" y="0"/>
                      <a:pt x="19" y="0"/>
                    </a:cubicBezTo>
                    <a:cubicBezTo>
                      <a:pt x="20" y="0"/>
                      <a:pt x="20" y="0"/>
                      <a:pt x="20" y="0"/>
                    </a:cubicBezTo>
                    <a:cubicBezTo>
                      <a:pt x="21" y="0"/>
                      <a:pt x="21" y="0"/>
                      <a:pt x="21" y="0"/>
                    </a:cubicBezTo>
                    <a:cubicBezTo>
                      <a:pt x="21" y="0"/>
                      <a:pt x="21" y="0"/>
                      <a:pt x="21" y="1"/>
                    </a:cubicBezTo>
                    <a:cubicBezTo>
                      <a:pt x="22" y="1"/>
                      <a:pt x="22" y="1"/>
                      <a:pt x="22" y="1"/>
                    </a:cubicBezTo>
                    <a:lnTo>
                      <a:pt x="2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95" name="Freeform 9108">
                <a:extLst>
                  <a:ext uri="{FF2B5EF4-FFF2-40B4-BE49-F238E27FC236}">
                    <a16:creationId xmlns:a16="http://schemas.microsoft.com/office/drawing/2014/main" id="{94726717-F321-48D9-BCE4-876CA7800C14}"/>
                  </a:ext>
                </a:extLst>
              </p:cNvPr>
              <p:cNvSpPr>
                <a:spLocks noEditPoints="1"/>
              </p:cNvSpPr>
              <p:nvPr/>
            </p:nvSpPr>
            <p:spPr bwMode="auto">
              <a:xfrm>
                <a:off x="-1187450" y="5115042"/>
                <a:ext cx="15875" cy="73025"/>
              </a:xfrm>
              <a:custGeom>
                <a:avLst/>
                <a:gdLst>
                  <a:gd name="T0" fmla="*/ 6 w 6"/>
                  <a:gd name="T1" fmla="*/ 3 h 28"/>
                  <a:gd name="T2" fmla="*/ 5 w 6"/>
                  <a:gd name="T3" fmla="*/ 5 h 28"/>
                  <a:gd name="T4" fmla="*/ 3 w 6"/>
                  <a:gd name="T5" fmla="*/ 5 h 28"/>
                  <a:gd name="T6" fmla="*/ 0 w 6"/>
                  <a:gd name="T7" fmla="*/ 5 h 28"/>
                  <a:gd name="T8" fmla="*/ 0 w 6"/>
                  <a:gd name="T9" fmla="*/ 3 h 28"/>
                  <a:gd name="T10" fmla="*/ 0 w 6"/>
                  <a:gd name="T11" fmla="*/ 0 h 28"/>
                  <a:gd name="T12" fmla="*/ 3 w 6"/>
                  <a:gd name="T13" fmla="*/ 0 h 28"/>
                  <a:gd name="T14" fmla="*/ 5 w 6"/>
                  <a:gd name="T15" fmla="*/ 0 h 28"/>
                  <a:gd name="T16" fmla="*/ 6 w 6"/>
                  <a:gd name="T17" fmla="*/ 3 h 28"/>
                  <a:gd name="T18" fmla="*/ 5 w 6"/>
                  <a:gd name="T19" fmla="*/ 27 h 28"/>
                  <a:gd name="T20" fmla="*/ 5 w 6"/>
                  <a:gd name="T21" fmla="*/ 27 h 28"/>
                  <a:gd name="T22" fmla="*/ 5 w 6"/>
                  <a:gd name="T23" fmla="*/ 28 h 28"/>
                  <a:gd name="T24" fmla="*/ 4 w 6"/>
                  <a:gd name="T25" fmla="*/ 28 h 28"/>
                  <a:gd name="T26" fmla="*/ 3 w 6"/>
                  <a:gd name="T27" fmla="*/ 28 h 28"/>
                  <a:gd name="T28" fmla="*/ 1 w 6"/>
                  <a:gd name="T29" fmla="*/ 28 h 28"/>
                  <a:gd name="T30" fmla="*/ 1 w 6"/>
                  <a:gd name="T31" fmla="*/ 28 h 28"/>
                  <a:gd name="T32" fmla="*/ 0 w 6"/>
                  <a:gd name="T33" fmla="*/ 27 h 28"/>
                  <a:gd name="T34" fmla="*/ 0 w 6"/>
                  <a:gd name="T35" fmla="*/ 27 h 28"/>
                  <a:gd name="T36" fmla="*/ 0 w 6"/>
                  <a:gd name="T37" fmla="*/ 9 h 28"/>
                  <a:gd name="T38" fmla="*/ 0 w 6"/>
                  <a:gd name="T39" fmla="*/ 8 h 28"/>
                  <a:gd name="T40" fmla="*/ 1 w 6"/>
                  <a:gd name="T41" fmla="*/ 8 h 28"/>
                  <a:gd name="T42" fmla="*/ 1 w 6"/>
                  <a:gd name="T43" fmla="*/ 8 h 28"/>
                  <a:gd name="T44" fmla="*/ 3 w 6"/>
                  <a:gd name="T45" fmla="*/ 8 h 28"/>
                  <a:gd name="T46" fmla="*/ 4 w 6"/>
                  <a:gd name="T47" fmla="*/ 8 h 28"/>
                  <a:gd name="T48" fmla="*/ 5 w 6"/>
                  <a:gd name="T49" fmla="*/ 8 h 28"/>
                  <a:gd name="T50" fmla="*/ 5 w 6"/>
                  <a:gd name="T51" fmla="*/ 8 h 28"/>
                  <a:gd name="T52" fmla="*/ 5 w 6"/>
                  <a:gd name="T53" fmla="*/ 9 h 28"/>
                  <a:gd name="T54" fmla="*/ 5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5" y="4"/>
                      <a:pt x="5" y="5"/>
                    </a:cubicBezTo>
                    <a:cubicBezTo>
                      <a:pt x="4" y="5"/>
                      <a:pt x="4" y="5"/>
                      <a:pt x="3" y="5"/>
                    </a:cubicBezTo>
                    <a:cubicBezTo>
                      <a:pt x="1" y="5"/>
                      <a:pt x="1" y="5"/>
                      <a:pt x="0" y="5"/>
                    </a:cubicBezTo>
                    <a:cubicBezTo>
                      <a:pt x="0" y="4"/>
                      <a:pt x="0" y="4"/>
                      <a:pt x="0" y="3"/>
                    </a:cubicBezTo>
                    <a:cubicBezTo>
                      <a:pt x="0" y="2"/>
                      <a:pt x="0" y="1"/>
                      <a:pt x="0" y="0"/>
                    </a:cubicBezTo>
                    <a:cubicBezTo>
                      <a:pt x="1" y="0"/>
                      <a:pt x="1" y="0"/>
                      <a:pt x="3" y="0"/>
                    </a:cubicBezTo>
                    <a:cubicBezTo>
                      <a:pt x="4" y="0"/>
                      <a:pt x="5" y="0"/>
                      <a:pt x="5" y="0"/>
                    </a:cubicBezTo>
                    <a:cubicBezTo>
                      <a:pt x="5" y="1"/>
                      <a:pt x="6" y="2"/>
                      <a:pt x="6" y="3"/>
                    </a:cubicBezTo>
                    <a:close/>
                    <a:moveTo>
                      <a:pt x="5" y="27"/>
                    </a:moveTo>
                    <a:cubicBezTo>
                      <a:pt x="5" y="27"/>
                      <a:pt x="5" y="27"/>
                      <a:pt x="5" y="27"/>
                    </a:cubicBezTo>
                    <a:cubicBezTo>
                      <a:pt x="5" y="27"/>
                      <a:pt x="5" y="27"/>
                      <a:pt x="5" y="28"/>
                    </a:cubicBezTo>
                    <a:cubicBezTo>
                      <a:pt x="4" y="28"/>
                      <a:pt x="4" y="28"/>
                      <a:pt x="4" y="28"/>
                    </a:cubicBezTo>
                    <a:cubicBezTo>
                      <a:pt x="4" y="28"/>
                      <a:pt x="3" y="28"/>
                      <a:pt x="3" y="28"/>
                    </a:cubicBezTo>
                    <a:cubicBezTo>
                      <a:pt x="2" y="28"/>
                      <a:pt x="2" y="28"/>
                      <a:pt x="1" y="28"/>
                    </a:cubicBezTo>
                    <a:cubicBezTo>
                      <a:pt x="1" y="28"/>
                      <a:pt x="1" y="28"/>
                      <a:pt x="1" y="28"/>
                    </a:cubicBezTo>
                    <a:cubicBezTo>
                      <a:pt x="0" y="27"/>
                      <a:pt x="0" y="27"/>
                      <a:pt x="0" y="27"/>
                    </a:cubicBezTo>
                    <a:cubicBezTo>
                      <a:pt x="0" y="27"/>
                      <a:pt x="0" y="27"/>
                      <a:pt x="0" y="27"/>
                    </a:cubicBezTo>
                    <a:cubicBezTo>
                      <a:pt x="0" y="9"/>
                      <a:pt x="0" y="9"/>
                      <a:pt x="0" y="9"/>
                    </a:cubicBezTo>
                    <a:cubicBezTo>
                      <a:pt x="0" y="9"/>
                      <a:pt x="0" y="8"/>
                      <a:pt x="0" y="8"/>
                    </a:cubicBezTo>
                    <a:cubicBezTo>
                      <a:pt x="0" y="8"/>
                      <a:pt x="0" y="8"/>
                      <a:pt x="1" y="8"/>
                    </a:cubicBezTo>
                    <a:cubicBezTo>
                      <a:pt x="1" y="8"/>
                      <a:pt x="1" y="8"/>
                      <a:pt x="1" y="8"/>
                    </a:cubicBezTo>
                    <a:cubicBezTo>
                      <a:pt x="2" y="8"/>
                      <a:pt x="2" y="8"/>
                      <a:pt x="3" y="8"/>
                    </a:cubicBezTo>
                    <a:cubicBezTo>
                      <a:pt x="3" y="8"/>
                      <a:pt x="4" y="8"/>
                      <a:pt x="4" y="8"/>
                    </a:cubicBezTo>
                    <a:cubicBezTo>
                      <a:pt x="4" y="8"/>
                      <a:pt x="4" y="8"/>
                      <a:pt x="5" y="8"/>
                    </a:cubicBezTo>
                    <a:cubicBezTo>
                      <a:pt x="5" y="8"/>
                      <a:pt x="5" y="8"/>
                      <a:pt x="5" y="8"/>
                    </a:cubicBezTo>
                    <a:cubicBezTo>
                      <a:pt x="5" y="8"/>
                      <a:pt x="5" y="9"/>
                      <a:pt x="5" y="9"/>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96" name="Freeform 9109">
                <a:extLst>
                  <a:ext uri="{FF2B5EF4-FFF2-40B4-BE49-F238E27FC236}">
                    <a16:creationId xmlns:a16="http://schemas.microsoft.com/office/drawing/2014/main" id="{C57C8399-13B0-4096-8101-CFDA6CB4232A}"/>
                  </a:ext>
                </a:extLst>
              </p:cNvPr>
              <p:cNvSpPr>
                <a:spLocks/>
              </p:cNvSpPr>
              <p:nvPr/>
            </p:nvSpPr>
            <p:spPr bwMode="auto">
              <a:xfrm>
                <a:off x="-1163637" y="5135680"/>
                <a:ext cx="41275" cy="52388"/>
              </a:xfrm>
              <a:custGeom>
                <a:avLst/>
                <a:gdLst>
                  <a:gd name="T0" fmla="*/ 15 w 15"/>
                  <a:gd name="T1" fmla="*/ 16 h 20"/>
                  <a:gd name="T2" fmla="*/ 15 w 15"/>
                  <a:gd name="T3" fmla="*/ 17 h 20"/>
                  <a:gd name="T4" fmla="*/ 15 w 15"/>
                  <a:gd name="T5" fmla="*/ 18 h 20"/>
                  <a:gd name="T6" fmla="*/ 15 w 15"/>
                  <a:gd name="T7" fmla="*/ 18 h 20"/>
                  <a:gd name="T8" fmla="*/ 15 w 15"/>
                  <a:gd name="T9" fmla="*/ 18 h 20"/>
                  <a:gd name="T10" fmla="*/ 14 w 15"/>
                  <a:gd name="T11" fmla="*/ 19 h 20"/>
                  <a:gd name="T12" fmla="*/ 12 w 15"/>
                  <a:gd name="T13" fmla="*/ 19 h 20"/>
                  <a:gd name="T14" fmla="*/ 11 w 15"/>
                  <a:gd name="T15" fmla="*/ 20 h 20"/>
                  <a:gd name="T16" fmla="*/ 9 w 15"/>
                  <a:gd name="T17" fmla="*/ 20 h 20"/>
                  <a:gd name="T18" fmla="*/ 5 w 15"/>
                  <a:gd name="T19" fmla="*/ 19 h 20"/>
                  <a:gd name="T20" fmla="*/ 2 w 15"/>
                  <a:gd name="T21" fmla="*/ 17 h 20"/>
                  <a:gd name="T22" fmla="*/ 1 w 15"/>
                  <a:gd name="T23" fmla="*/ 14 h 20"/>
                  <a:gd name="T24" fmla="*/ 0 w 15"/>
                  <a:gd name="T25" fmla="*/ 10 h 20"/>
                  <a:gd name="T26" fmla="*/ 1 w 15"/>
                  <a:gd name="T27" fmla="*/ 5 h 20"/>
                  <a:gd name="T28" fmla="*/ 3 w 15"/>
                  <a:gd name="T29" fmla="*/ 2 h 20"/>
                  <a:gd name="T30" fmla="*/ 6 w 15"/>
                  <a:gd name="T31" fmla="*/ 0 h 20"/>
                  <a:gd name="T32" fmla="*/ 9 w 15"/>
                  <a:gd name="T33" fmla="*/ 0 h 20"/>
                  <a:gd name="T34" fmla="*/ 11 w 15"/>
                  <a:gd name="T35" fmla="*/ 0 h 20"/>
                  <a:gd name="T36" fmla="*/ 12 w 15"/>
                  <a:gd name="T37" fmla="*/ 0 h 20"/>
                  <a:gd name="T38" fmla="*/ 14 w 15"/>
                  <a:gd name="T39" fmla="*/ 1 h 20"/>
                  <a:gd name="T40" fmla="*/ 14 w 15"/>
                  <a:gd name="T41" fmla="*/ 1 h 20"/>
                  <a:gd name="T42" fmla="*/ 15 w 15"/>
                  <a:gd name="T43" fmla="*/ 2 h 20"/>
                  <a:gd name="T44" fmla="*/ 15 w 15"/>
                  <a:gd name="T45" fmla="*/ 2 h 20"/>
                  <a:gd name="T46" fmla="*/ 15 w 15"/>
                  <a:gd name="T47" fmla="*/ 3 h 20"/>
                  <a:gd name="T48" fmla="*/ 15 w 15"/>
                  <a:gd name="T49" fmla="*/ 3 h 20"/>
                  <a:gd name="T50" fmla="*/ 15 w 15"/>
                  <a:gd name="T51" fmla="*/ 5 h 20"/>
                  <a:gd name="T52" fmla="*/ 14 w 15"/>
                  <a:gd name="T53" fmla="*/ 6 h 20"/>
                  <a:gd name="T54" fmla="*/ 14 w 15"/>
                  <a:gd name="T55" fmla="*/ 5 h 20"/>
                  <a:gd name="T56" fmla="*/ 13 w 15"/>
                  <a:gd name="T57" fmla="*/ 5 h 20"/>
                  <a:gd name="T58" fmla="*/ 11 w 15"/>
                  <a:gd name="T59" fmla="*/ 4 h 20"/>
                  <a:gd name="T60" fmla="*/ 10 w 15"/>
                  <a:gd name="T61" fmla="*/ 4 h 20"/>
                  <a:gd name="T62" fmla="*/ 7 w 15"/>
                  <a:gd name="T63" fmla="*/ 5 h 20"/>
                  <a:gd name="T64" fmla="*/ 5 w 15"/>
                  <a:gd name="T65" fmla="*/ 10 h 20"/>
                  <a:gd name="T66" fmla="*/ 6 w 15"/>
                  <a:gd name="T67" fmla="*/ 12 h 20"/>
                  <a:gd name="T68" fmla="*/ 7 w 15"/>
                  <a:gd name="T69" fmla="*/ 14 h 20"/>
                  <a:gd name="T70" fmla="*/ 8 w 15"/>
                  <a:gd name="T71" fmla="*/ 15 h 20"/>
                  <a:gd name="T72" fmla="*/ 10 w 15"/>
                  <a:gd name="T73" fmla="*/ 16 h 20"/>
                  <a:gd name="T74" fmla="*/ 11 w 15"/>
                  <a:gd name="T75" fmla="*/ 15 h 20"/>
                  <a:gd name="T76" fmla="*/ 13 w 15"/>
                  <a:gd name="T77" fmla="*/ 15 h 20"/>
                  <a:gd name="T78" fmla="*/ 14 w 15"/>
                  <a:gd name="T79" fmla="*/ 14 h 20"/>
                  <a:gd name="T80" fmla="*/ 14 w 15"/>
                  <a:gd name="T81" fmla="*/ 14 h 20"/>
                  <a:gd name="T82" fmla="*/ 15 w 15"/>
                  <a:gd name="T83" fmla="*/ 14 h 20"/>
                  <a:gd name="T84" fmla="*/ 15 w 15"/>
                  <a:gd name="T85" fmla="*/ 14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6"/>
                      <a:pt x="15" y="17"/>
                      <a:pt x="15" y="17"/>
                    </a:cubicBezTo>
                    <a:cubicBezTo>
                      <a:pt x="15" y="17"/>
                      <a:pt x="15" y="17"/>
                      <a:pt x="15" y="18"/>
                    </a:cubicBezTo>
                    <a:cubicBezTo>
                      <a:pt x="15" y="18"/>
                      <a:pt x="15" y="18"/>
                      <a:pt x="15" y="18"/>
                    </a:cubicBezTo>
                    <a:cubicBezTo>
                      <a:pt x="15" y="18"/>
                      <a:pt x="15" y="18"/>
                      <a:pt x="15" y="18"/>
                    </a:cubicBezTo>
                    <a:cubicBezTo>
                      <a:pt x="14" y="18"/>
                      <a:pt x="14" y="19"/>
                      <a:pt x="14" y="19"/>
                    </a:cubicBezTo>
                    <a:cubicBezTo>
                      <a:pt x="13" y="19"/>
                      <a:pt x="13" y="19"/>
                      <a:pt x="12" y="19"/>
                    </a:cubicBezTo>
                    <a:cubicBezTo>
                      <a:pt x="12" y="20"/>
                      <a:pt x="11" y="20"/>
                      <a:pt x="11" y="20"/>
                    </a:cubicBezTo>
                    <a:cubicBezTo>
                      <a:pt x="10" y="20"/>
                      <a:pt x="10" y="20"/>
                      <a:pt x="9" y="20"/>
                    </a:cubicBezTo>
                    <a:cubicBezTo>
                      <a:pt x="7" y="20"/>
                      <a:pt x="6" y="20"/>
                      <a:pt x="5" y="19"/>
                    </a:cubicBezTo>
                    <a:cubicBezTo>
                      <a:pt x="4" y="19"/>
                      <a:pt x="3" y="18"/>
                      <a:pt x="2" y="17"/>
                    </a:cubicBezTo>
                    <a:cubicBezTo>
                      <a:pt x="2" y="17"/>
                      <a:pt x="1" y="16"/>
                      <a:pt x="1" y="14"/>
                    </a:cubicBezTo>
                    <a:cubicBezTo>
                      <a:pt x="0" y="13"/>
                      <a:pt x="0" y="12"/>
                      <a:pt x="0" y="10"/>
                    </a:cubicBezTo>
                    <a:cubicBezTo>
                      <a:pt x="0" y="8"/>
                      <a:pt x="0" y="7"/>
                      <a:pt x="1" y="5"/>
                    </a:cubicBezTo>
                    <a:cubicBezTo>
                      <a:pt x="1" y="4"/>
                      <a:pt x="2" y="3"/>
                      <a:pt x="3" y="2"/>
                    </a:cubicBezTo>
                    <a:cubicBezTo>
                      <a:pt x="4" y="1"/>
                      <a:pt x="5" y="1"/>
                      <a:pt x="6" y="0"/>
                    </a:cubicBezTo>
                    <a:cubicBezTo>
                      <a:pt x="7" y="0"/>
                      <a:pt x="8" y="0"/>
                      <a:pt x="9" y="0"/>
                    </a:cubicBezTo>
                    <a:cubicBezTo>
                      <a:pt x="10" y="0"/>
                      <a:pt x="10" y="0"/>
                      <a:pt x="11" y="0"/>
                    </a:cubicBezTo>
                    <a:cubicBezTo>
                      <a:pt x="12" y="0"/>
                      <a:pt x="12" y="0"/>
                      <a:pt x="12" y="0"/>
                    </a:cubicBezTo>
                    <a:cubicBezTo>
                      <a:pt x="13" y="0"/>
                      <a:pt x="13" y="0"/>
                      <a:pt x="14" y="1"/>
                    </a:cubicBezTo>
                    <a:cubicBezTo>
                      <a:pt x="14" y="1"/>
                      <a:pt x="14" y="1"/>
                      <a:pt x="14" y="1"/>
                    </a:cubicBezTo>
                    <a:cubicBezTo>
                      <a:pt x="15" y="1"/>
                      <a:pt x="15" y="1"/>
                      <a:pt x="15" y="2"/>
                    </a:cubicBezTo>
                    <a:cubicBezTo>
                      <a:pt x="15" y="2"/>
                      <a:pt x="15" y="2"/>
                      <a:pt x="15" y="2"/>
                    </a:cubicBezTo>
                    <a:cubicBezTo>
                      <a:pt x="15" y="2"/>
                      <a:pt x="15" y="2"/>
                      <a:pt x="15" y="3"/>
                    </a:cubicBezTo>
                    <a:cubicBezTo>
                      <a:pt x="15" y="3"/>
                      <a:pt x="15" y="3"/>
                      <a:pt x="15" y="3"/>
                    </a:cubicBezTo>
                    <a:cubicBezTo>
                      <a:pt x="15" y="4"/>
                      <a:pt x="15" y="5"/>
                      <a:pt x="15" y="5"/>
                    </a:cubicBezTo>
                    <a:cubicBezTo>
                      <a:pt x="15" y="5"/>
                      <a:pt x="15" y="6"/>
                      <a:pt x="14" y="6"/>
                    </a:cubicBezTo>
                    <a:cubicBezTo>
                      <a:pt x="14" y="6"/>
                      <a:pt x="14" y="5"/>
                      <a:pt x="14" y="5"/>
                    </a:cubicBezTo>
                    <a:cubicBezTo>
                      <a:pt x="13" y="5"/>
                      <a:pt x="13" y="5"/>
                      <a:pt x="13" y="5"/>
                    </a:cubicBezTo>
                    <a:cubicBezTo>
                      <a:pt x="12" y="4"/>
                      <a:pt x="12" y="4"/>
                      <a:pt x="11" y="4"/>
                    </a:cubicBezTo>
                    <a:cubicBezTo>
                      <a:pt x="11" y="4"/>
                      <a:pt x="10" y="4"/>
                      <a:pt x="10" y="4"/>
                    </a:cubicBezTo>
                    <a:cubicBezTo>
                      <a:pt x="8" y="4"/>
                      <a:pt x="7" y="4"/>
                      <a:pt x="7" y="5"/>
                    </a:cubicBezTo>
                    <a:cubicBezTo>
                      <a:pt x="6" y="6"/>
                      <a:pt x="5" y="8"/>
                      <a:pt x="5" y="10"/>
                    </a:cubicBezTo>
                    <a:cubicBezTo>
                      <a:pt x="5" y="11"/>
                      <a:pt x="6" y="12"/>
                      <a:pt x="6" y="12"/>
                    </a:cubicBezTo>
                    <a:cubicBezTo>
                      <a:pt x="6" y="13"/>
                      <a:pt x="6" y="14"/>
                      <a:pt x="7" y="14"/>
                    </a:cubicBezTo>
                    <a:cubicBezTo>
                      <a:pt x="7" y="15"/>
                      <a:pt x="7" y="15"/>
                      <a:pt x="8" y="15"/>
                    </a:cubicBezTo>
                    <a:cubicBezTo>
                      <a:pt x="8" y="16"/>
                      <a:pt x="9" y="16"/>
                      <a:pt x="10" y="16"/>
                    </a:cubicBezTo>
                    <a:cubicBezTo>
                      <a:pt x="10" y="16"/>
                      <a:pt x="11" y="16"/>
                      <a:pt x="11" y="15"/>
                    </a:cubicBezTo>
                    <a:cubicBezTo>
                      <a:pt x="12" y="15"/>
                      <a:pt x="12" y="15"/>
                      <a:pt x="13" y="15"/>
                    </a:cubicBezTo>
                    <a:cubicBezTo>
                      <a:pt x="13" y="15"/>
                      <a:pt x="14" y="14"/>
                      <a:pt x="14" y="14"/>
                    </a:cubicBezTo>
                    <a:cubicBezTo>
                      <a:pt x="14" y="14"/>
                      <a:pt x="14" y="14"/>
                      <a:pt x="14" y="14"/>
                    </a:cubicBezTo>
                    <a:cubicBezTo>
                      <a:pt x="15" y="14"/>
                      <a:pt x="15" y="14"/>
                      <a:pt x="15" y="14"/>
                    </a:cubicBezTo>
                    <a:cubicBezTo>
                      <a:pt x="15" y="14"/>
                      <a:pt x="15" y="14"/>
                      <a:pt x="15" y="14"/>
                    </a:cubicBezTo>
                    <a:cubicBezTo>
                      <a:pt x="15" y="14"/>
                      <a:pt x="15" y="15"/>
                      <a:pt x="15" y="15"/>
                    </a:cubicBezTo>
                    <a:cubicBezTo>
                      <a:pt x="15" y="15"/>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97" name="Freeform 9110">
                <a:extLst>
                  <a:ext uri="{FF2B5EF4-FFF2-40B4-BE49-F238E27FC236}">
                    <a16:creationId xmlns:a16="http://schemas.microsoft.com/office/drawing/2014/main" id="{C4CA3182-AE1D-47EF-80D1-3AF42B57E231}"/>
                  </a:ext>
                </a:extLst>
              </p:cNvPr>
              <p:cNvSpPr>
                <a:spLocks noEditPoints="1"/>
              </p:cNvSpPr>
              <p:nvPr/>
            </p:nvSpPr>
            <p:spPr bwMode="auto">
              <a:xfrm>
                <a:off x="-1114425" y="5135680"/>
                <a:ext cx="50800" cy="52388"/>
              </a:xfrm>
              <a:custGeom>
                <a:avLst/>
                <a:gdLst>
                  <a:gd name="T0" fmla="*/ 19 w 19"/>
                  <a:gd name="T1" fmla="*/ 10 h 20"/>
                  <a:gd name="T2" fmla="*/ 18 w 19"/>
                  <a:gd name="T3" fmla="*/ 14 h 20"/>
                  <a:gd name="T4" fmla="*/ 17 w 19"/>
                  <a:gd name="T5" fmla="*/ 17 h 20"/>
                  <a:gd name="T6" fmla="*/ 13 w 19"/>
                  <a:gd name="T7" fmla="*/ 19 h 20"/>
                  <a:gd name="T8" fmla="*/ 9 w 19"/>
                  <a:gd name="T9" fmla="*/ 20 h 20"/>
                  <a:gd name="T10" fmla="*/ 5 w 19"/>
                  <a:gd name="T11" fmla="*/ 19 h 20"/>
                  <a:gd name="T12" fmla="*/ 2 w 19"/>
                  <a:gd name="T13" fmla="*/ 17 h 20"/>
                  <a:gd name="T14" fmla="*/ 0 w 19"/>
                  <a:gd name="T15" fmla="*/ 14 h 20"/>
                  <a:gd name="T16" fmla="*/ 0 w 19"/>
                  <a:gd name="T17" fmla="*/ 10 h 20"/>
                  <a:gd name="T18" fmla="*/ 0 w 19"/>
                  <a:gd name="T19" fmla="*/ 6 h 20"/>
                  <a:gd name="T20" fmla="*/ 2 w 19"/>
                  <a:gd name="T21" fmla="*/ 2 h 20"/>
                  <a:gd name="T22" fmla="*/ 5 w 19"/>
                  <a:gd name="T23" fmla="*/ 0 h 20"/>
                  <a:gd name="T24" fmla="*/ 10 w 19"/>
                  <a:gd name="T25" fmla="*/ 0 h 20"/>
                  <a:gd name="T26" fmla="*/ 14 w 19"/>
                  <a:gd name="T27" fmla="*/ 0 h 20"/>
                  <a:gd name="T28" fmla="*/ 17 w 19"/>
                  <a:gd name="T29" fmla="*/ 2 h 20"/>
                  <a:gd name="T30" fmla="*/ 19 w 19"/>
                  <a:gd name="T31" fmla="*/ 5 h 20"/>
                  <a:gd name="T32" fmla="*/ 19 w 19"/>
                  <a:gd name="T33" fmla="*/ 10 h 20"/>
                  <a:gd name="T34" fmla="*/ 14 w 19"/>
                  <a:gd name="T35" fmla="*/ 10 h 20"/>
                  <a:gd name="T36" fmla="*/ 14 w 19"/>
                  <a:gd name="T37" fmla="*/ 7 h 20"/>
                  <a:gd name="T38" fmla="*/ 13 w 19"/>
                  <a:gd name="T39" fmla="*/ 5 h 20"/>
                  <a:gd name="T40" fmla="*/ 11 w 19"/>
                  <a:gd name="T41" fmla="*/ 4 h 20"/>
                  <a:gd name="T42" fmla="*/ 9 w 19"/>
                  <a:gd name="T43" fmla="*/ 4 h 20"/>
                  <a:gd name="T44" fmla="*/ 7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9 w 19"/>
                  <a:gd name="T59" fmla="*/ 16 h 20"/>
                  <a:gd name="T60" fmla="*/ 11 w 19"/>
                  <a:gd name="T61" fmla="*/ 16 h 20"/>
                  <a:gd name="T62" fmla="*/ 13 w 19"/>
                  <a:gd name="T63" fmla="*/ 14 h 20"/>
                  <a:gd name="T64" fmla="*/ 14 w 19"/>
                  <a:gd name="T65" fmla="*/ 12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8" y="14"/>
                    </a:cubicBezTo>
                    <a:cubicBezTo>
                      <a:pt x="18" y="15"/>
                      <a:pt x="17" y="16"/>
                      <a:pt x="17" y="17"/>
                    </a:cubicBezTo>
                    <a:cubicBezTo>
                      <a:pt x="16" y="18"/>
                      <a:pt x="15" y="19"/>
                      <a:pt x="13" y="19"/>
                    </a:cubicBezTo>
                    <a:cubicBezTo>
                      <a:pt x="12" y="20"/>
                      <a:pt x="11" y="20"/>
                      <a:pt x="9" y="20"/>
                    </a:cubicBezTo>
                    <a:cubicBezTo>
                      <a:pt x="7" y="20"/>
                      <a:pt x="6" y="20"/>
                      <a:pt x="5" y="19"/>
                    </a:cubicBezTo>
                    <a:cubicBezTo>
                      <a:pt x="4" y="19"/>
                      <a:pt x="3" y="18"/>
                      <a:pt x="2" y="17"/>
                    </a:cubicBezTo>
                    <a:cubicBezTo>
                      <a:pt x="1" y="17"/>
                      <a:pt x="0" y="16"/>
                      <a:pt x="0" y="14"/>
                    </a:cubicBezTo>
                    <a:cubicBezTo>
                      <a:pt x="0" y="13"/>
                      <a:pt x="0" y="12"/>
                      <a:pt x="0" y="10"/>
                    </a:cubicBezTo>
                    <a:cubicBezTo>
                      <a:pt x="0" y="8"/>
                      <a:pt x="0" y="7"/>
                      <a:pt x="0" y="6"/>
                    </a:cubicBezTo>
                    <a:cubicBezTo>
                      <a:pt x="1" y="4"/>
                      <a:pt x="1" y="3"/>
                      <a:pt x="2" y="2"/>
                    </a:cubicBezTo>
                    <a:cubicBezTo>
                      <a:pt x="3" y="1"/>
                      <a:pt x="4" y="1"/>
                      <a:pt x="5" y="0"/>
                    </a:cubicBezTo>
                    <a:cubicBezTo>
                      <a:pt x="6" y="0"/>
                      <a:pt x="8" y="0"/>
                      <a:pt x="10" y="0"/>
                    </a:cubicBezTo>
                    <a:cubicBezTo>
                      <a:pt x="11" y="0"/>
                      <a:pt x="13" y="0"/>
                      <a:pt x="14" y="0"/>
                    </a:cubicBezTo>
                    <a:cubicBezTo>
                      <a:pt x="15" y="1"/>
                      <a:pt x="16" y="1"/>
                      <a:pt x="17" y="2"/>
                    </a:cubicBezTo>
                    <a:cubicBezTo>
                      <a:pt x="18" y="3"/>
                      <a:pt x="18" y="4"/>
                      <a:pt x="19" y="5"/>
                    </a:cubicBezTo>
                    <a:cubicBezTo>
                      <a:pt x="19" y="7"/>
                      <a:pt x="19" y="8"/>
                      <a:pt x="19" y="10"/>
                    </a:cubicBezTo>
                    <a:close/>
                    <a:moveTo>
                      <a:pt x="14" y="10"/>
                    </a:moveTo>
                    <a:cubicBezTo>
                      <a:pt x="14" y="9"/>
                      <a:pt x="14" y="8"/>
                      <a:pt x="14" y="7"/>
                    </a:cubicBezTo>
                    <a:cubicBezTo>
                      <a:pt x="13" y="7"/>
                      <a:pt x="13" y="6"/>
                      <a:pt x="13" y="5"/>
                    </a:cubicBezTo>
                    <a:cubicBezTo>
                      <a:pt x="12" y="5"/>
                      <a:pt x="12" y="4"/>
                      <a:pt x="11" y="4"/>
                    </a:cubicBezTo>
                    <a:cubicBezTo>
                      <a:pt x="11" y="4"/>
                      <a:pt x="10" y="4"/>
                      <a:pt x="9" y="4"/>
                    </a:cubicBezTo>
                    <a:cubicBezTo>
                      <a:pt x="9" y="4"/>
                      <a:pt x="8" y="4"/>
                      <a:pt x="7" y="4"/>
                    </a:cubicBezTo>
                    <a:cubicBezTo>
                      <a:pt x="7" y="4"/>
                      <a:pt x="6" y="5"/>
                      <a:pt x="6" y="5"/>
                    </a:cubicBezTo>
                    <a:cubicBezTo>
                      <a:pt x="6" y="6"/>
                      <a:pt x="5" y="6"/>
                      <a:pt x="5" y="7"/>
                    </a:cubicBezTo>
                    <a:cubicBezTo>
                      <a:pt x="5" y="8"/>
                      <a:pt x="5" y="9"/>
                      <a:pt x="5" y="10"/>
                    </a:cubicBezTo>
                    <a:cubicBezTo>
                      <a:pt x="5" y="11"/>
                      <a:pt x="5" y="11"/>
                      <a:pt x="5" y="12"/>
                    </a:cubicBezTo>
                    <a:cubicBezTo>
                      <a:pt x="5" y="13"/>
                      <a:pt x="5" y="14"/>
                      <a:pt x="6" y="14"/>
                    </a:cubicBezTo>
                    <a:cubicBezTo>
                      <a:pt x="6" y="15"/>
                      <a:pt x="7" y="15"/>
                      <a:pt x="7" y="16"/>
                    </a:cubicBezTo>
                    <a:cubicBezTo>
                      <a:pt x="8" y="16"/>
                      <a:pt x="8" y="16"/>
                      <a:pt x="9" y="16"/>
                    </a:cubicBezTo>
                    <a:cubicBezTo>
                      <a:pt x="10" y="16"/>
                      <a:pt x="11" y="16"/>
                      <a:pt x="11" y="16"/>
                    </a:cubicBezTo>
                    <a:cubicBezTo>
                      <a:pt x="12" y="15"/>
                      <a:pt x="12" y="15"/>
                      <a:pt x="13" y="14"/>
                    </a:cubicBezTo>
                    <a:cubicBezTo>
                      <a:pt x="13" y="14"/>
                      <a:pt x="13" y="13"/>
                      <a:pt x="14" y="12"/>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98" name="Freeform 9111">
                <a:extLst>
                  <a:ext uri="{FF2B5EF4-FFF2-40B4-BE49-F238E27FC236}">
                    <a16:creationId xmlns:a16="http://schemas.microsoft.com/office/drawing/2014/main" id="{01534250-5F8C-4261-BA86-CB6B6AE890BE}"/>
                  </a:ext>
                </a:extLst>
              </p:cNvPr>
              <p:cNvSpPr>
                <a:spLocks/>
              </p:cNvSpPr>
              <p:nvPr/>
            </p:nvSpPr>
            <p:spPr bwMode="auto">
              <a:xfrm>
                <a:off x="-1054100" y="5111867"/>
                <a:ext cx="14288" cy="76200"/>
              </a:xfrm>
              <a:custGeom>
                <a:avLst/>
                <a:gdLst>
                  <a:gd name="T0" fmla="*/ 5 w 5"/>
                  <a:gd name="T1" fmla="*/ 28 h 29"/>
                  <a:gd name="T2" fmla="*/ 5 w 5"/>
                  <a:gd name="T3" fmla="*/ 28 h 29"/>
                  <a:gd name="T4" fmla="*/ 5 w 5"/>
                  <a:gd name="T5" fmla="*/ 29 h 29"/>
                  <a:gd name="T6" fmla="*/ 4 w 5"/>
                  <a:gd name="T7" fmla="*/ 29 h 29"/>
                  <a:gd name="T8" fmla="*/ 3 w 5"/>
                  <a:gd name="T9" fmla="*/ 29 h 29"/>
                  <a:gd name="T10" fmla="*/ 1 w 5"/>
                  <a:gd name="T11" fmla="*/ 29 h 29"/>
                  <a:gd name="T12" fmla="*/ 1 w 5"/>
                  <a:gd name="T13" fmla="*/ 29 h 29"/>
                  <a:gd name="T14" fmla="*/ 0 w 5"/>
                  <a:gd name="T15" fmla="*/ 28 h 29"/>
                  <a:gd name="T16" fmla="*/ 0 w 5"/>
                  <a:gd name="T17" fmla="*/ 28 h 29"/>
                  <a:gd name="T18" fmla="*/ 0 w 5"/>
                  <a:gd name="T19" fmla="*/ 1 h 29"/>
                  <a:gd name="T20" fmla="*/ 0 w 5"/>
                  <a:gd name="T21" fmla="*/ 1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9"/>
                    </a:cubicBezTo>
                    <a:cubicBezTo>
                      <a:pt x="5" y="29"/>
                      <a:pt x="4" y="29"/>
                      <a:pt x="4" y="29"/>
                    </a:cubicBezTo>
                    <a:cubicBezTo>
                      <a:pt x="4" y="29"/>
                      <a:pt x="3" y="29"/>
                      <a:pt x="3" y="29"/>
                    </a:cubicBezTo>
                    <a:cubicBezTo>
                      <a:pt x="2" y="29"/>
                      <a:pt x="2" y="29"/>
                      <a:pt x="1" y="29"/>
                    </a:cubicBezTo>
                    <a:cubicBezTo>
                      <a:pt x="1" y="29"/>
                      <a:pt x="1" y="29"/>
                      <a:pt x="1" y="29"/>
                    </a:cubicBezTo>
                    <a:cubicBezTo>
                      <a:pt x="0" y="28"/>
                      <a:pt x="0" y="28"/>
                      <a:pt x="0" y="28"/>
                    </a:cubicBezTo>
                    <a:cubicBezTo>
                      <a:pt x="0" y="28"/>
                      <a:pt x="0" y="28"/>
                      <a:pt x="0" y="28"/>
                    </a:cubicBezTo>
                    <a:cubicBezTo>
                      <a:pt x="0" y="1"/>
                      <a:pt x="0" y="1"/>
                      <a:pt x="0" y="1"/>
                    </a:cubicBezTo>
                    <a:cubicBezTo>
                      <a:pt x="0" y="1"/>
                      <a:pt x="0" y="1"/>
                      <a:pt x="0" y="1"/>
                    </a:cubicBezTo>
                    <a:cubicBezTo>
                      <a:pt x="0" y="1"/>
                      <a:pt x="0" y="0"/>
                      <a:pt x="1" y="0"/>
                    </a:cubicBezTo>
                    <a:cubicBezTo>
                      <a:pt x="1" y="0"/>
                      <a:pt x="1" y="0"/>
                      <a:pt x="1" y="0"/>
                    </a:cubicBezTo>
                    <a:cubicBezTo>
                      <a:pt x="2" y="0"/>
                      <a:pt x="2" y="0"/>
                      <a:pt x="3" y="0"/>
                    </a:cubicBezTo>
                    <a:cubicBezTo>
                      <a:pt x="3" y="0"/>
                      <a:pt x="4" y="0"/>
                      <a:pt x="4" y="0"/>
                    </a:cubicBezTo>
                    <a:cubicBezTo>
                      <a:pt x="4" y="0"/>
                      <a:pt x="5" y="0"/>
                      <a:pt x="5" y="0"/>
                    </a:cubicBezTo>
                    <a:cubicBezTo>
                      <a:pt x="5" y="0"/>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99" name="Freeform 9112">
                <a:extLst>
                  <a:ext uri="{FF2B5EF4-FFF2-40B4-BE49-F238E27FC236}">
                    <a16:creationId xmlns:a16="http://schemas.microsoft.com/office/drawing/2014/main" id="{0D458E7F-A4F3-41C7-ABA5-D9546DA3A9D9}"/>
                  </a:ext>
                </a:extLst>
              </p:cNvPr>
              <p:cNvSpPr>
                <a:spLocks/>
              </p:cNvSpPr>
              <p:nvPr/>
            </p:nvSpPr>
            <p:spPr bwMode="auto">
              <a:xfrm>
                <a:off x="-1027112" y="5111867"/>
                <a:ext cx="15875" cy="76200"/>
              </a:xfrm>
              <a:custGeom>
                <a:avLst/>
                <a:gdLst>
                  <a:gd name="T0" fmla="*/ 6 w 6"/>
                  <a:gd name="T1" fmla="*/ 28 h 29"/>
                  <a:gd name="T2" fmla="*/ 5 w 6"/>
                  <a:gd name="T3" fmla="*/ 28 h 29"/>
                  <a:gd name="T4" fmla="*/ 5 w 6"/>
                  <a:gd name="T5" fmla="*/ 29 h 29"/>
                  <a:gd name="T6" fmla="*/ 4 w 6"/>
                  <a:gd name="T7" fmla="*/ 29 h 29"/>
                  <a:gd name="T8" fmla="*/ 3 w 6"/>
                  <a:gd name="T9" fmla="*/ 29 h 29"/>
                  <a:gd name="T10" fmla="*/ 2 w 6"/>
                  <a:gd name="T11" fmla="*/ 29 h 29"/>
                  <a:gd name="T12" fmla="*/ 1 w 6"/>
                  <a:gd name="T13" fmla="*/ 29 h 29"/>
                  <a:gd name="T14" fmla="*/ 1 w 6"/>
                  <a:gd name="T15" fmla="*/ 28 h 29"/>
                  <a:gd name="T16" fmla="*/ 0 w 6"/>
                  <a:gd name="T17" fmla="*/ 28 h 29"/>
                  <a:gd name="T18" fmla="*/ 0 w 6"/>
                  <a:gd name="T19" fmla="*/ 1 h 29"/>
                  <a:gd name="T20" fmla="*/ 1 w 6"/>
                  <a:gd name="T21" fmla="*/ 1 h 29"/>
                  <a:gd name="T22" fmla="*/ 1 w 6"/>
                  <a:gd name="T23" fmla="*/ 0 h 29"/>
                  <a:gd name="T24" fmla="*/ 2 w 6"/>
                  <a:gd name="T25" fmla="*/ 0 h 29"/>
                  <a:gd name="T26" fmla="*/ 3 w 6"/>
                  <a:gd name="T27" fmla="*/ 0 h 29"/>
                  <a:gd name="T28" fmla="*/ 4 w 6"/>
                  <a:gd name="T29" fmla="*/ 0 h 29"/>
                  <a:gd name="T30" fmla="*/ 5 w 6"/>
                  <a:gd name="T31" fmla="*/ 0 h 29"/>
                  <a:gd name="T32" fmla="*/ 5 w 6"/>
                  <a:gd name="T33" fmla="*/ 1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6" y="28"/>
                      <a:pt x="5" y="28"/>
                    </a:cubicBezTo>
                    <a:cubicBezTo>
                      <a:pt x="5" y="28"/>
                      <a:pt x="5" y="28"/>
                      <a:pt x="5" y="29"/>
                    </a:cubicBezTo>
                    <a:cubicBezTo>
                      <a:pt x="5" y="29"/>
                      <a:pt x="5" y="29"/>
                      <a:pt x="4" y="29"/>
                    </a:cubicBezTo>
                    <a:cubicBezTo>
                      <a:pt x="4" y="29"/>
                      <a:pt x="4" y="29"/>
                      <a:pt x="3" y="29"/>
                    </a:cubicBezTo>
                    <a:cubicBezTo>
                      <a:pt x="3" y="29"/>
                      <a:pt x="2" y="29"/>
                      <a:pt x="2" y="29"/>
                    </a:cubicBezTo>
                    <a:cubicBezTo>
                      <a:pt x="1" y="29"/>
                      <a:pt x="1" y="29"/>
                      <a:pt x="1" y="29"/>
                    </a:cubicBezTo>
                    <a:cubicBezTo>
                      <a:pt x="1" y="28"/>
                      <a:pt x="1" y="28"/>
                      <a:pt x="1" y="28"/>
                    </a:cubicBezTo>
                    <a:cubicBezTo>
                      <a:pt x="0" y="28"/>
                      <a:pt x="0" y="28"/>
                      <a:pt x="0" y="28"/>
                    </a:cubicBezTo>
                    <a:cubicBezTo>
                      <a:pt x="0" y="1"/>
                      <a:pt x="0" y="1"/>
                      <a:pt x="0" y="1"/>
                    </a:cubicBezTo>
                    <a:cubicBezTo>
                      <a:pt x="0" y="1"/>
                      <a:pt x="0" y="1"/>
                      <a:pt x="1" y="1"/>
                    </a:cubicBezTo>
                    <a:cubicBezTo>
                      <a:pt x="1" y="1"/>
                      <a:pt x="1" y="0"/>
                      <a:pt x="1" y="0"/>
                    </a:cubicBezTo>
                    <a:cubicBezTo>
                      <a:pt x="1" y="0"/>
                      <a:pt x="1" y="0"/>
                      <a:pt x="2" y="0"/>
                    </a:cubicBezTo>
                    <a:cubicBezTo>
                      <a:pt x="2" y="0"/>
                      <a:pt x="3" y="0"/>
                      <a:pt x="3" y="0"/>
                    </a:cubicBezTo>
                    <a:cubicBezTo>
                      <a:pt x="4" y="0"/>
                      <a:pt x="4" y="0"/>
                      <a:pt x="4" y="0"/>
                    </a:cubicBezTo>
                    <a:cubicBezTo>
                      <a:pt x="5" y="0"/>
                      <a:pt x="5" y="0"/>
                      <a:pt x="5" y="0"/>
                    </a:cubicBezTo>
                    <a:cubicBezTo>
                      <a:pt x="5" y="0"/>
                      <a:pt x="5" y="1"/>
                      <a:pt x="5" y="1"/>
                    </a:cubicBezTo>
                    <a:cubicBezTo>
                      <a:pt x="6" y="1"/>
                      <a:pt x="6" y="1"/>
                      <a:pt x="6" y="1"/>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00" name="Freeform 9113">
                <a:extLst>
                  <a:ext uri="{FF2B5EF4-FFF2-40B4-BE49-F238E27FC236}">
                    <a16:creationId xmlns:a16="http://schemas.microsoft.com/office/drawing/2014/main" id="{DAC5309A-6E97-426D-BA84-68947F68715F}"/>
                  </a:ext>
                </a:extLst>
              </p:cNvPr>
              <p:cNvSpPr>
                <a:spLocks noEditPoints="1"/>
              </p:cNvSpPr>
              <p:nvPr/>
            </p:nvSpPr>
            <p:spPr bwMode="auto">
              <a:xfrm>
                <a:off x="-1000125" y="5135680"/>
                <a:ext cx="47625"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2 w 18"/>
                  <a:gd name="T17" fmla="*/ 16 h 20"/>
                  <a:gd name="T18" fmla="*/ 14 w 18"/>
                  <a:gd name="T19" fmla="*/ 16 h 20"/>
                  <a:gd name="T20" fmla="*/ 15 w 18"/>
                  <a:gd name="T21" fmla="*/ 15 h 20"/>
                  <a:gd name="T22" fmla="*/ 16 w 18"/>
                  <a:gd name="T23" fmla="*/ 15 h 20"/>
                  <a:gd name="T24" fmla="*/ 16 w 18"/>
                  <a:gd name="T25" fmla="*/ 15 h 20"/>
                  <a:gd name="T26" fmla="*/ 17 w 18"/>
                  <a:gd name="T27" fmla="*/ 15 h 20"/>
                  <a:gd name="T28" fmla="*/ 17 w 18"/>
                  <a:gd name="T29" fmla="*/ 16 h 20"/>
                  <a:gd name="T30" fmla="*/ 17 w 18"/>
                  <a:gd name="T31" fmla="*/ 17 h 20"/>
                  <a:gd name="T32" fmla="*/ 17 w 18"/>
                  <a:gd name="T33" fmla="*/ 17 h 20"/>
                  <a:gd name="T34" fmla="*/ 17 w 18"/>
                  <a:gd name="T35" fmla="*/ 18 h 20"/>
                  <a:gd name="T36" fmla="*/ 17 w 18"/>
                  <a:gd name="T37" fmla="*/ 18 h 20"/>
                  <a:gd name="T38" fmla="*/ 16 w 18"/>
                  <a:gd name="T39" fmla="*/ 19 h 20"/>
                  <a:gd name="T40" fmla="*/ 16 w 18"/>
                  <a:gd name="T41" fmla="*/ 19 h 20"/>
                  <a:gd name="T42" fmla="*/ 14 w 18"/>
                  <a:gd name="T43" fmla="*/ 20 h 20"/>
                  <a:gd name="T44" fmla="*/ 12 w 18"/>
                  <a:gd name="T45" fmla="*/ 20 h 20"/>
                  <a:gd name="T46" fmla="*/ 9 w 18"/>
                  <a:gd name="T47" fmla="*/ 20 h 20"/>
                  <a:gd name="T48" fmla="*/ 5 w 18"/>
                  <a:gd name="T49" fmla="*/ 19 h 20"/>
                  <a:gd name="T50" fmla="*/ 2 w 18"/>
                  <a:gd name="T51" fmla="*/ 18 h 20"/>
                  <a:gd name="T52" fmla="*/ 0 w 18"/>
                  <a:gd name="T53" fmla="*/ 14 h 20"/>
                  <a:gd name="T54" fmla="*/ 0 w 18"/>
                  <a:gd name="T55" fmla="*/ 10 h 20"/>
                  <a:gd name="T56" fmla="*/ 0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8 h 20"/>
                  <a:gd name="T72" fmla="*/ 18 w 18"/>
                  <a:gd name="T73" fmla="*/ 9 h 20"/>
                  <a:gd name="T74" fmla="*/ 13 w 18"/>
                  <a:gd name="T75" fmla="*/ 8 h 20"/>
                  <a:gd name="T76" fmla="*/ 12 w 18"/>
                  <a:gd name="T77" fmla="*/ 4 h 20"/>
                  <a:gd name="T78" fmla="*/ 9 w 18"/>
                  <a:gd name="T79" fmla="*/ 3 h 20"/>
                  <a:gd name="T80" fmla="*/ 7 w 18"/>
                  <a:gd name="T81" fmla="*/ 4 h 20"/>
                  <a:gd name="T82" fmla="*/ 6 w 18"/>
                  <a:gd name="T83" fmla="*/ 5 h 20"/>
                  <a:gd name="T84" fmla="*/ 5 w 18"/>
                  <a:gd name="T85" fmla="*/ 6 h 20"/>
                  <a:gd name="T86" fmla="*/ 5 w 18"/>
                  <a:gd name="T87" fmla="*/ 8 h 20"/>
                  <a:gd name="T88" fmla="*/ 13 w 18"/>
                  <a:gd name="T8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0">
                    <a:moveTo>
                      <a:pt x="18" y="9"/>
                    </a:moveTo>
                    <a:cubicBezTo>
                      <a:pt x="18" y="10"/>
                      <a:pt x="17" y="10"/>
                      <a:pt x="17" y="11"/>
                    </a:cubicBezTo>
                    <a:cubicBezTo>
                      <a:pt x="17" y="11"/>
                      <a:pt x="17" y="11"/>
                      <a:pt x="16" y="11"/>
                    </a:cubicBezTo>
                    <a:cubicBezTo>
                      <a:pt x="5" y="11"/>
                      <a:pt x="5" y="11"/>
                      <a:pt x="5" y="11"/>
                    </a:cubicBezTo>
                    <a:cubicBezTo>
                      <a:pt x="5" y="12"/>
                      <a:pt x="5" y="13"/>
                      <a:pt x="5" y="13"/>
                    </a:cubicBezTo>
                    <a:cubicBezTo>
                      <a:pt x="5" y="14"/>
                      <a:pt x="6" y="14"/>
                      <a:pt x="6" y="15"/>
                    </a:cubicBezTo>
                    <a:cubicBezTo>
                      <a:pt x="6" y="15"/>
                      <a:pt x="7" y="16"/>
                      <a:pt x="8" y="16"/>
                    </a:cubicBezTo>
                    <a:cubicBezTo>
                      <a:pt x="8" y="16"/>
                      <a:pt x="9" y="16"/>
                      <a:pt x="10" y="16"/>
                    </a:cubicBezTo>
                    <a:cubicBezTo>
                      <a:pt x="11" y="16"/>
                      <a:pt x="12" y="16"/>
                      <a:pt x="12" y="16"/>
                    </a:cubicBezTo>
                    <a:cubicBezTo>
                      <a:pt x="13" y="16"/>
                      <a:pt x="14" y="16"/>
                      <a:pt x="14" y="16"/>
                    </a:cubicBezTo>
                    <a:cubicBezTo>
                      <a:pt x="15" y="15"/>
                      <a:pt x="15" y="15"/>
                      <a:pt x="15" y="15"/>
                    </a:cubicBezTo>
                    <a:cubicBezTo>
                      <a:pt x="16" y="15"/>
                      <a:pt x="16" y="15"/>
                      <a:pt x="16" y="15"/>
                    </a:cubicBezTo>
                    <a:cubicBezTo>
                      <a:pt x="16" y="15"/>
                      <a:pt x="16" y="15"/>
                      <a:pt x="16" y="15"/>
                    </a:cubicBezTo>
                    <a:cubicBezTo>
                      <a:pt x="16" y="15"/>
                      <a:pt x="17" y="15"/>
                      <a:pt x="17" y="15"/>
                    </a:cubicBezTo>
                    <a:cubicBezTo>
                      <a:pt x="17" y="15"/>
                      <a:pt x="17" y="16"/>
                      <a:pt x="17" y="16"/>
                    </a:cubicBezTo>
                    <a:cubicBezTo>
                      <a:pt x="17" y="16"/>
                      <a:pt x="17" y="16"/>
                      <a:pt x="17" y="17"/>
                    </a:cubicBezTo>
                    <a:cubicBezTo>
                      <a:pt x="17" y="17"/>
                      <a:pt x="17" y="17"/>
                      <a:pt x="17" y="17"/>
                    </a:cubicBezTo>
                    <a:cubicBezTo>
                      <a:pt x="17" y="18"/>
                      <a:pt x="17" y="18"/>
                      <a:pt x="17" y="18"/>
                    </a:cubicBezTo>
                    <a:cubicBezTo>
                      <a:pt x="17" y="18"/>
                      <a:pt x="17" y="18"/>
                      <a:pt x="17" y="18"/>
                    </a:cubicBezTo>
                    <a:cubicBezTo>
                      <a:pt x="16" y="18"/>
                      <a:pt x="16" y="19"/>
                      <a:pt x="16" y="19"/>
                    </a:cubicBezTo>
                    <a:cubicBezTo>
                      <a:pt x="16" y="19"/>
                      <a:pt x="16" y="19"/>
                      <a:pt x="16" y="19"/>
                    </a:cubicBezTo>
                    <a:cubicBezTo>
                      <a:pt x="15" y="19"/>
                      <a:pt x="15" y="19"/>
                      <a:pt x="14" y="20"/>
                    </a:cubicBezTo>
                    <a:cubicBezTo>
                      <a:pt x="13" y="20"/>
                      <a:pt x="13" y="20"/>
                      <a:pt x="12" y="20"/>
                    </a:cubicBezTo>
                    <a:cubicBezTo>
                      <a:pt x="11" y="20"/>
                      <a:pt x="10" y="20"/>
                      <a:pt x="9" y="20"/>
                    </a:cubicBezTo>
                    <a:cubicBezTo>
                      <a:pt x="8" y="20"/>
                      <a:pt x="6" y="20"/>
                      <a:pt x="5" y="19"/>
                    </a:cubicBezTo>
                    <a:cubicBezTo>
                      <a:pt x="4" y="19"/>
                      <a:pt x="3" y="18"/>
                      <a:pt x="2" y="18"/>
                    </a:cubicBezTo>
                    <a:cubicBezTo>
                      <a:pt x="1" y="17"/>
                      <a:pt x="1" y="16"/>
                      <a:pt x="0" y="14"/>
                    </a:cubicBezTo>
                    <a:cubicBezTo>
                      <a:pt x="0" y="13"/>
                      <a:pt x="0" y="12"/>
                      <a:pt x="0" y="10"/>
                    </a:cubicBezTo>
                    <a:cubicBezTo>
                      <a:pt x="0" y="8"/>
                      <a:pt x="0" y="7"/>
                      <a:pt x="0" y="6"/>
                    </a:cubicBezTo>
                    <a:cubicBezTo>
                      <a:pt x="1" y="4"/>
                      <a:pt x="1" y="3"/>
                      <a:pt x="2" y="2"/>
                    </a:cubicBezTo>
                    <a:cubicBezTo>
                      <a:pt x="3" y="1"/>
                      <a:pt x="4" y="1"/>
                      <a:pt x="5" y="0"/>
                    </a:cubicBezTo>
                    <a:cubicBezTo>
                      <a:pt x="6" y="0"/>
                      <a:pt x="8" y="0"/>
                      <a:pt x="9" y="0"/>
                    </a:cubicBezTo>
                    <a:cubicBezTo>
                      <a:pt x="11" y="0"/>
                      <a:pt x="12" y="0"/>
                      <a:pt x="13" y="0"/>
                    </a:cubicBezTo>
                    <a:cubicBezTo>
                      <a:pt x="14" y="1"/>
                      <a:pt x="15" y="1"/>
                      <a:pt x="16" y="2"/>
                    </a:cubicBezTo>
                    <a:cubicBezTo>
                      <a:pt x="16" y="3"/>
                      <a:pt x="17" y="4"/>
                      <a:pt x="17" y="5"/>
                    </a:cubicBezTo>
                    <a:cubicBezTo>
                      <a:pt x="17" y="6"/>
                      <a:pt x="18" y="7"/>
                      <a:pt x="18" y="8"/>
                    </a:cubicBezTo>
                    <a:lnTo>
                      <a:pt x="18" y="9"/>
                    </a:lnTo>
                    <a:close/>
                    <a:moveTo>
                      <a:pt x="13" y="8"/>
                    </a:moveTo>
                    <a:cubicBezTo>
                      <a:pt x="13" y="6"/>
                      <a:pt x="12" y="5"/>
                      <a:pt x="12" y="4"/>
                    </a:cubicBezTo>
                    <a:cubicBezTo>
                      <a:pt x="11" y="4"/>
                      <a:pt x="10" y="3"/>
                      <a:pt x="9" y="3"/>
                    </a:cubicBezTo>
                    <a:cubicBezTo>
                      <a:pt x="8" y="3"/>
                      <a:pt x="8" y="3"/>
                      <a:pt x="7" y="4"/>
                    </a:cubicBezTo>
                    <a:cubicBezTo>
                      <a:pt x="7" y="4"/>
                      <a:pt x="6" y="4"/>
                      <a:pt x="6" y="5"/>
                    </a:cubicBezTo>
                    <a:cubicBezTo>
                      <a:pt x="6" y="5"/>
                      <a:pt x="5" y="5"/>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01" name="Freeform 9114">
                <a:extLst>
                  <a:ext uri="{FF2B5EF4-FFF2-40B4-BE49-F238E27FC236}">
                    <a16:creationId xmlns:a16="http://schemas.microsoft.com/office/drawing/2014/main" id="{808E0FEB-9DC6-4700-AC57-9277851FEC49}"/>
                  </a:ext>
                </a:extLst>
              </p:cNvPr>
              <p:cNvSpPr>
                <a:spLocks/>
              </p:cNvSpPr>
              <p:nvPr/>
            </p:nvSpPr>
            <p:spPr bwMode="auto">
              <a:xfrm>
                <a:off x="-949325" y="5122980"/>
                <a:ext cx="34925" cy="65088"/>
              </a:xfrm>
              <a:custGeom>
                <a:avLst/>
                <a:gdLst>
                  <a:gd name="T0" fmla="*/ 13 w 13"/>
                  <a:gd name="T1" fmla="*/ 22 h 25"/>
                  <a:gd name="T2" fmla="*/ 13 w 13"/>
                  <a:gd name="T3" fmla="*/ 24 h 25"/>
                  <a:gd name="T4" fmla="*/ 13 w 13"/>
                  <a:gd name="T5" fmla="*/ 24 h 25"/>
                  <a:gd name="T6" fmla="*/ 12 w 13"/>
                  <a:gd name="T7" fmla="*/ 25 h 25"/>
                  <a:gd name="T8" fmla="*/ 12 w 13"/>
                  <a:gd name="T9" fmla="*/ 25 h 25"/>
                  <a:gd name="T10" fmla="*/ 11 w 13"/>
                  <a:gd name="T11" fmla="*/ 25 h 25"/>
                  <a:gd name="T12" fmla="*/ 9 w 13"/>
                  <a:gd name="T13" fmla="*/ 25 h 25"/>
                  <a:gd name="T14" fmla="*/ 7 w 13"/>
                  <a:gd name="T15" fmla="*/ 25 h 25"/>
                  <a:gd name="T16" fmla="*/ 5 w 13"/>
                  <a:gd name="T17" fmla="*/ 23 h 25"/>
                  <a:gd name="T18" fmla="*/ 4 w 13"/>
                  <a:gd name="T19" fmla="*/ 21 h 25"/>
                  <a:gd name="T20" fmla="*/ 3 w 13"/>
                  <a:gd name="T21" fmla="*/ 19 h 25"/>
                  <a:gd name="T22" fmla="*/ 3 w 13"/>
                  <a:gd name="T23" fmla="*/ 9 h 25"/>
                  <a:gd name="T24" fmla="*/ 1 w 13"/>
                  <a:gd name="T25" fmla="*/ 9 h 25"/>
                  <a:gd name="T26" fmla="*/ 1 w 13"/>
                  <a:gd name="T27" fmla="*/ 9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1 h 25"/>
                  <a:gd name="T42" fmla="*/ 4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9 w 13"/>
                  <a:gd name="T57" fmla="*/ 1 h 25"/>
                  <a:gd name="T58" fmla="*/ 9 w 13"/>
                  <a:gd name="T59" fmla="*/ 5 h 25"/>
                  <a:gd name="T60" fmla="*/ 13 w 13"/>
                  <a:gd name="T61" fmla="*/ 5 h 25"/>
                  <a:gd name="T62" fmla="*/ 13 w 13"/>
                  <a:gd name="T63" fmla="*/ 5 h 25"/>
                  <a:gd name="T64" fmla="*/ 13 w 13"/>
                  <a:gd name="T65" fmla="*/ 5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1 w 13"/>
                  <a:gd name="T83" fmla="*/ 21 h 25"/>
                  <a:gd name="T84" fmla="*/ 12 w 13"/>
                  <a:gd name="T85" fmla="*/ 20 h 25"/>
                  <a:gd name="T86" fmla="*/ 12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3" y="24"/>
                      <a:pt x="13" y="24"/>
                      <a:pt x="12" y="25"/>
                    </a:cubicBezTo>
                    <a:cubicBezTo>
                      <a:pt x="12" y="25"/>
                      <a:pt x="12" y="25"/>
                      <a:pt x="12" y="25"/>
                    </a:cubicBezTo>
                    <a:cubicBezTo>
                      <a:pt x="11" y="25"/>
                      <a:pt x="11" y="25"/>
                      <a:pt x="11" y="25"/>
                    </a:cubicBezTo>
                    <a:cubicBezTo>
                      <a:pt x="10" y="25"/>
                      <a:pt x="10" y="25"/>
                      <a:pt x="9" y="25"/>
                    </a:cubicBezTo>
                    <a:cubicBezTo>
                      <a:pt x="8" y="25"/>
                      <a:pt x="7" y="25"/>
                      <a:pt x="7" y="25"/>
                    </a:cubicBezTo>
                    <a:cubicBezTo>
                      <a:pt x="6" y="24"/>
                      <a:pt x="5" y="24"/>
                      <a:pt x="5" y="23"/>
                    </a:cubicBezTo>
                    <a:cubicBezTo>
                      <a:pt x="4" y="23"/>
                      <a:pt x="4" y="22"/>
                      <a:pt x="4" y="21"/>
                    </a:cubicBezTo>
                    <a:cubicBezTo>
                      <a:pt x="4" y="21"/>
                      <a:pt x="3" y="20"/>
                      <a:pt x="3" y="19"/>
                    </a:cubicBezTo>
                    <a:cubicBezTo>
                      <a:pt x="3" y="9"/>
                      <a:pt x="3" y="9"/>
                      <a:pt x="3" y="9"/>
                    </a:cubicBezTo>
                    <a:cubicBezTo>
                      <a:pt x="1" y="9"/>
                      <a:pt x="1" y="9"/>
                      <a:pt x="1" y="9"/>
                    </a:cubicBezTo>
                    <a:cubicBezTo>
                      <a:pt x="1" y="9"/>
                      <a:pt x="1" y="9"/>
                      <a:pt x="1" y="9"/>
                    </a:cubicBezTo>
                    <a:cubicBezTo>
                      <a:pt x="0" y="8"/>
                      <a:pt x="0" y="8"/>
                      <a:pt x="0" y="7"/>
                    </a:cubicBezTo>
                    <a:cubicBezTo>
                      <a:pt x="0" y="7"/>
                      <a:pt x="0" y="6"/>
                      <a:pt x="0" y="6"/>
                    </a:cubicBezTo>
                    <a:cubicBezTo>
                      <a:pt x="1" y="6"/>
                      <a:pt x="1" y="6"/>
                      <a:pt x="1" y="5"/>
                    </a:cubicBezTo>
                    <a:cubicBezTo>
                      <a:pt x="1" y="5"/>
                      <a:pt x="1" y="5"/>
                      <a:pt x="1" y="5"/>
                    </a:cubicBezTo>
                    <a:cubicBezTo>
                      <a:pt x="1" y="5"/>
                      <a:pt x="1" y="5"/>
                      <a:pt x="1" y="5"/>
                    </a:cubicBezTo>
                    <a:cubicBezTo>
                      <a:pt x="3" y="5"/>
                      <a:pt x="3" y="5"/>
                      <a:pt x="3" y="5"/>
                    </a:cubicBezTo>
                    <a:cubicBezTo>
                      <a:pt x="3" y="1"/>
                      <a:pt x="3" y="1"/>
                      <a:pt x="3" y="1"/>
                    </a:cubicBezTo>
                    <a:cubicBezTo>
                      <a:pt x="3" y="1"/>
                      <a:pt x="3" y="1"/>
                      <a:pt x="4" y="1"/>
                    </a:cubicBezTo>
                    <a:cubicBezTo>
                      <a:pt x="4" y="0"/>
                      <a:pt x="4" y="0"/>
                      <a:pt x="4" y="0"/>
                    </a:cubicBezTo>
                    <a:cubicBezTo>
                      <a:pt x="4" y="0"/>
                      <a:pt x="4" y="0"/>
                      <a:pt x="5" y="0"/>
                    </a:cubicBezTo>
                    <a:cubicBezTo>
                      <a:pt x="5" y="0"/>
                      <a:pt x="5" y="0"/>
                      <a:pt x="6" y="0"/>
                    </a:cubicBezTo>
                    <a:cubicBezTo>
                      <a:pt x="6" y="0"/>
                      <a:pt x="7" y="0"/>
                      <a:pt x="7" y="0"/>
                    </a:cubicBezTo>
                    <a:cubicBezTo>
                      <a:pt x="8" y="0"/>
                      <a:pt x="8" y="0"/>
                      <a:pt x="8" y="0"/>
                    </a:cubicBezTo>
                    <a:cubicBezTo>
                      <a:pt x="8" y="0"/>
                      <a:pt x="8" y="0"/>
                      <a:pt x="8" y="1"/>
                    </a:cubicBezTo>
                    <a:cubicBezTo>
                      <a:pt x="9" y="1"/>
                      <a:pt x="9" y="1"/>
                      <a:pt x="9" y="1"/>
                    </a:cubicBezTo>
                    <a:cubicBezTo>
                      <a:pt x="9" y="5"/>
                      <a:pt x="9" y="5"/>
                      <a:pt x="9" y="5"/>
                    </a:cubicBezTo>
                    <a:cubicBezTo>
                      <a:pt x="13" y="5"/>
                      <a:pt x="13" y="5"/>
                      <a:pt x="13" y="5"/>
                    </a:cubicBezTo>
                    <a:cubicBezTo>
                      <a:pt x="13" y="5"/>
                      <a:pt x="13" y="5"/>
                      <a:pt x="13" y="5"/>
                    </a:cubicBezTo>
                    <a:cubicBezTo>
                      <a:pt x="13" y="5"/>
                      <a:pt x="13" y="5"/>
                      <a:pt x="13" y="5"/>
                    </a:cubicBezTo>
                    <a:cubicBezTo>
                      <a:pt x="13" y="6"/>
                      <a:pt x="13" y="6"/>
                      <a:pt x="13" y="6"/>
                    </a:cubicBezTo>
                    <a:cubicBezTo>
                      <a:pt x="13" y="6"/>
                      <a:pt x="13" y="7"/>
                      <a:pt x="13" y="7"/>
                    </a:cubicBezTo>
                    <a:cubicBezTo>
                      <a:pt x="13" y="8"/>
                      <a:pt x="13" y="8"/>
                      <a:pt x="13" y="9"/>
                    </a:cubicBezTo>
                    <a:cubicBezTo>
                      <a:pt x="13" y="9"/>
                      <a:pt x="13" y="9"/>
                      <a:pt x="13" y="9"/>
                    </a:cubicBezTo>
                    <a:cubicBezTo>
                      <a:pt x="9" y="9"/>
                      <a:pt x="9" y="9"/>
                      <a:pt x="9" y="9"/>
                    </a:cubicBezTo>
                    <a:cubicBezTo>
                      <a:pt x="9" y="18"/>
                      <a:pt x="9" y="18"/>
                      <a:pt x="9" y="18"/>
                    </a:cubicBezTo>
                    <a:cubicBezTo>
                      <a:pt x="9" y="19"/>
                      <a:pt x="9" y="19"/>
                      <a:pt x="9" y="20"/>
                    </a:cubicBezTo>
                    <a:cubicBezTo>
                      <a:pt x="9" y="20"/>
                      <a:pt x="10" y="21"/>
                      <a:pt x="11" y="21"/>
                    </a:cubicBezTo>
                    <a:cubicBezTo>
                      <a:pt x="11" y="21"/>
                      <a:pt x="11" y="21"/>
                      <a:pt x="11" y="21"/>
                    </a:cubicBezTo>
                    <a:cubicBezTo>
                      <a:pt x="12" y="21"/>
                      <a:pt x="12" y="21"/>
                      <a:pt x="12" y="20"/>
                    </a:cubicBezTo>
                    <a:cubicBezTo>
                      <a:pt x="12" y="20"/>
                      <a:pt x="12" y="20"/>
                      <a:pt x="12" y="20"/>
                    </a:cubicBezTo>
                    <a:cubicBezTo>
                      <a:pt x="13" y="20"/>
                      <a:pt x="13" y="20"/>
                      <a:pt x="13" y="20"/>
                    </a:cubicBezTo>
                    <a:cubicBezTo>
                      <a:pt x="13" y="20"/>
                      <a:pt x="13" y="20"/>
                      <a:pt x="13" y="20"/>
                    </a:cubicBezTo>
                    <a:cubicBezTo>
                      <a:pt x="13" y="20"/>
                      <a:pt x="13"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604" name="Group 9603">
              <a:extLst>
                <a:ext uri="{FF2B5EF4-FFF2-40B4-BE49-F238E27FC236}">
                  <a16:creationId xmlns:a16="http://schemas.microsoft.com/office/drawing/2014/main" id="{43088CC3-E018-4E1E-935D-D266495FA20B}"/>
                </a:ext>
              </a:extLst>
            </p:cNvPr>
            <p:cNvGrpSpPr/>
            <p:nvPr/>
          </p:nvGrpSpPr>
          <p:grpSpPr>
            <a:xfrm>
              <a:off x="3847169" y="5512628"/>
              <a:ext cx="371547" cy="68961"/>
              <a:chOff x="331788" y="5186480"/>
              <a:chExt cx="419100" cy="77787"/>
            </a:xfrm>
          </p:grpSpPr>
          <p:sp>
            <p:nvSpPr>
              <p:cNvPr id="8502" name="Freeform 9115">
                <a:extLst>
                  <a:ext uri="{FF2B5EF4-FFF2-40B4-BE49-F238E27FC236}">
                    <a16:creationId xmlns:a16="http://schemas.microsoft.com/office/drawing/2014/main" id="{E43344ED-6F1B-457C-A2BF-69C641405BAB}"/>
                  </a:ext>
                </a:extLst>
              </p:cNvPr>
              <p:cNvSpPr>
                <a:spLocks/>
              </p:cNvSpPr>
              <p:nvPr/>
            </p:nvSpPr>
            <p:spPr bwMode="auto">
              <a:xfrm>
                <a:off x="331788" y="5191242"/>
                <a:ext cx="98425" cy="71438"/>
              </a:xfrm>
              <a:custGeom>
                <a:avLst/>
                <a:gdLst>
                  <a:gd name="T0" fmla="*/ 30 w 37"/>
                  <a:gd name="T1" fmla="*/ 26 h 27"/>
                  <a:gd name="T2" fmla="*/ 30 w 37"/>
                  <a:gd name="T3" fmla="*/ 26 h 27"/>
                  <a:gd name="T4" fmla="*/ 29 w 37"/>
                  <a:gd name="T5" fmla="*/ 27 h 27"/>
                  <a:gd name="T6" fmla="*/ 28 w 37"/>
                  <a:gd name="T7" fmla="*/ 27 h 27"/>
                  <a:gd name="T8" fmla="*/ 26 w 37"/>
                  <a:gd name="T9" fmla="*/ 27 h 27"/>
                  <a:gd name="T10" fmla="*/ 24 w 37"/>
                  <a:gd name="T11" fmla="*/ 27 h 27"/>
                  <a:gd name="T12" fmla="*/ 23 w 37"/>
                  <a:gd name="T13" fmla="*/ 27 h 27"/>
                  <a:gd name="T14" fmla="*/ 23 w 37"/>
                  <a:gd name="T15" fmla="*/ 26 h 27"/>
                  <a:gd name="T16" fmla="*/ 22 w 37"/>
                  <a:gd name="T17" fmla="*/ 26 h 27"/>
                  <a:gd name="T18" fmla="*/ 18 w 37"/>
                  <a:gd name="T19" fmla="*/ 9 h 27"/>
                  <a:gd name="T20" fmla="*/ 14 w 37"/>
                  <a:gd name="T21" fmla="*/ 26 h 27"/>
                  <a:gd name="T22" fmla="*/ 14 w 37"/>
                  <a:gd name="T23" fmla="*/ 26 h 27"/>
                  <a:gd name="T24" fmla="*/ 13 w 37"/>
                  <a:gd name="T25" fmla="*/ 27 h 27"/>
                  <a:gd name="T26" fmla="*/ 12 w 37"/>
                  <a:gd name="T27" fmla="*/ 27 h 27"/>
                  <a:gd name="T28" fmla="*/ 10 w 37"/>
                  <a:gd name="T29" fmla="*/ 27 h 27"/>
                  <a:gd name="T30" fmla="*/ 8 w 37"/>
                  <a:gd name="T31" fmla="*/ 27 h 27"/>
                  <a:gd name="T32" fmla="*/ 7 w 37"/>
                  <a:gd name="T33" fmla="*/ 27 h 27"/>
                  <a:gd name="T34" fmla="*/ 7 w 37"/>
                  <a:gd name="T35" fmla="*/ 26 h 27"/>
                  <a:gd name="T36" fmla="*/ 6 w 37"/>
                  <a:gd name="T37" fmla="*/ 26 h 27"/>
                  <a:gd name="T38" fmla="*/ 0 w 37"/>
                  <a:gd name="T39" fmla="*/ 2 h 27"/>
                  <a:gd name="T40" fmla="*/ 0 w 37"/>
                  <a:gd name="T41" fmla="*/ 1 h 27"/>
                  <a:gd name="T42" fmla="*/ 0 w 37"/>
                  <a:gd name="T43" fmla="*/ 1 h 27"/>
                  <a:gd name="T44" fmla="*/ 1 w 37"/>
                  <a:gd name="T45" fmla="*/ 0 h 27"/>
                  <a:gd name="T46" fmla="*/ 3 w 37"/>
                  <a:gd name="T47" fmla="*/ 0 h 27"/>
                  <a:gd name="T48" fmla="*/ 4 w 37"/>
                  <a:gd name="T49" fmla="*/ 0 h 27"/>
                  <a:gd name="T50" fmla="*/ 5 w 37"/>
                  <a:gd name="T51" fmla="*/ 1 h 27"/>
                  <a:gd name="T52" fmla="*/ 6 w 37"/>
                  <a:gd name="T53" fmla="*/ 1 h 27"/>
                  <a:gd name="T54" fmla="*/ 6 w 37"/>
                  <a:gd name="T55" fmla="*/ 1 h 27"/>
                  <a:gd name="T56" fmla="*/ 11 w 37"/>
                  <a:gd name="T57" fmla="*/ 22 h 27"/>
                  <a:gd name="T58" fmla="*/ 15 w 37"/>
                  <a:gd name="T59" fmla="*/ 2 h 27"/>
                  <a:gd name="T60" fmla="*/ 16 w 37"/>
                  <a:gd name="T61" fmla="*/ 1 h 27"/>
                  <a:gd name="T62" fmla="*/ 16 w 37"/>
                  <a:gd name="T63" fmla="*/ 1 h 27"/>
                  <a:gd name="T64" fmla="*/ 17 w 37"/>
                  <a:gd name="T65" fmla="*/ 0 h 27"/>
                  <a:gd name="T66" fmla="*/ 18 w 37"/>
                  <a:gd name="T67" fmla="*/ 0 h 27"/>
                  <a:gd name="T68" fmla="*/ 20 w 37"/>
                  <a:gd name="T69" fmla="*/ 0 h 27"/>
                  <a:gd name="T70" fmla="*/ 21 w 37"/>
                  <a:gd name="T71" fmla="*/ 1 h 27"/>
                  <a:gd name="T72" fmla="*/ 21 w 37"/>
                  <a:gd name="T73" fmla="*/ 1 h 27"/>
                  <a:gd name="T74" fmla="*/ 22 w 37"/>
                  <a:gd name="T75" fmla="*/ 2 h 27"/>
                  <a:gd name="T76" fmla="*/ 26 w 37"/>
                  <a:gd name="T77" fmla="*/ 22 h 27"/>
                  <a:gd name="T78" fmla="*/ 31 w 37"/>
                  <a:gd name="T79" fmla="*/ 2 h 27"/>
                  <a:gd name="T80" fmla="*/ 31 w 37"/>
                  <a:gd name="T81" fmla="*/ 1 h 27"/>
                  <a:gd name="T82" fmla="*/ 32 w 37"/>
                  <a:gd name="T83" fmla="*/ 1 h 27"/>
                  <a:gd name="T84" fmla="*/ 33 w 37"/>
                  <a:gd name="T85" fmla="*/ 0 h 27"/>
                  <a:gd name="T86" fmla="*/ 34 w 37"/>
                  <a:gd name="T87" fmla="*/ 0 h 27"/>
                  <a:gd name="T88" fmla="*/ 36 w 37"/>
                  <a:gd name="T89" fmla="*/ 0 h 27"/>
                  <a:gd name="T90" fmla="*/ 36 w 37"/>
                  <a:gd name="T91" fmla="*/ 1 h 27"/>
                  <a:gd name="T92" fmla="*/ 37 w 37"/>
                  <a:gd name="T93" fmla="*/ 1 h 27"/>
                  <a:gd name="T94" fmla="*/ 36 w 37"/>
                  <a:gd name="T95" fmla="*/ 3 h 27"/>
                  <a:gd name="T96" fmla="*/ 30 w 37"/>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 h="27">
                    <a:moveTo>
                      <a:pt x="30" y="26"/>
                    </a:moveTo>
                    <a:cubicBezTo>
                      <a:pt x="30" y="26"/>
                      <a:pt x="30" y="26"/>
                      <a:pt x="30" y="26"/>
                    </a:cubicBezTo>
                    <a:cubicBezTo>
                      <a:pt x="30" y="27"/>
                      <a:pt x="29" y="27"/>
                      <a:pt x="29" y="27"/>
                    </a:cubicBezTo>
                    <a:cubicBezTo>
                      <a:pt x="29" y="27"/>
                      <a:pt x="29" y="27"/>
                      <a:pt x="28" y="27"/>
                    </a:cubicBezTo>
                    <a:cubicBezTo>
                      <a:pt x="28" y="27"/>
                      <a:pt x="27" y="27"/>
                      <a:pt x="26" y="27"/>
                    </a:cubicBezTo>
                    <a:cubicBezTo>
                      <a:pt x="26" y="27"/>
                      <a:pt x="25" y="27"/>
                      <a:pt x="24" y="27"/>
                    </a:cubicBezTo>
                    <a:cubicBezTo>
                      <a:pt x="24" y="27"/>
                      <a:pt x="24" y="27"/>
                      <a:pt x="23" y="27"/>
                    </a:cubicBezTo>
                    <a:cubicBezTo>
                      <a:pt x="23" y="27"/>
                      <a:pt x="23" y="27"/>
                      <a:pt x="23" y="26"/>
                    </a:cubicBezTo>
                    <a:cubicBezTo>
                      <a:pt x="23" y="26"/>
                      <a:pt x="22" y="26"/>
                      <a:pt x="22" y="26"/>
                    </a:cubicBezTo>
                    <a:cubicBezTo>
                      <a:pt x="18" y="9"/>
                      <a:pt x="18" y="9"/>
                      <a:pt x="18" y="9"/>
                    </a:cubicBezTo>
                    <a:cubicBezTo>
                      <a:pt x="14" y="26"/>
                      <a:pt x="14" y="26"/>
                      <a:pt x="14" y="26"/>
                    </a:cubicBezTo>
                    <a:cubicBezTo>
                      <a:pt x="14" y="26"/>
                      <a:pt x="14" y="26"/>
                      <a:pt x="14" y="26"/>
                    </a:cubicBezTo>
                    <a:cubicBezTo>
                      <a:pt x="14" y="27"/>
                      <a:pt x="13" y="27"/>
                      <a:pt x="13" y="27"/>
                    </a:cubicBezTo>
                    <a:cubicBezTo>
                      <a:pt x="13" y="27"/>
                      <a:pt x="13" y="27"/>
                      <a:pt x="12" y="27"/>
                    </a:cubicBezTo>
                    <a:cubicBezTo>
                      <a:pt x="12" y="27"/>
                      <a:pt x="11" y="27"/>
                      <a:pt x="10" y="27"/>
                    </a:cubicBezTo>
                    <a:cubicBezTo>
                      <a:pt x="9" y="27"/>
                      <a:pt x="9" y="27"/>
                      <a:pt x="8" y="27"/>
                    </a:cubicBezTo>
                    <a:cubicBezTo>
                      <a:pt x="8" y="27"/>
                      <a:pt x="8" y="27"/>
                      <a:pt x="7" y="27"/>
                    </a:cubicBezTo>
                    <a:cubicBezTo>
                      <a:pt x="7" y="27"/>
                      <a:pt x="7" y="27"/>
                      <a:pt x="7" y="26"/>
                    </a:cubicBezTo>
                    <a:cubicBezTo>
                      <a:pt x="7" y="26"/>
                      <a:pt x="6" y="26"/>
                      <a:pt x="6" y="26"/>
                    </a:cubicBezTo>
                    <a:cubicBezTo>
                      <a:pt x="0" y="2"/>
                      <a:pt x="0" y="2"/>
                      <a:pt x="0" y="2"/>
                    </a:cubicBezTo>
                    <a:cubicBezTo>
                      <a:pt x="0" y="2"/>
                      <a:pt x="0" y="2"/>
                      <a:pt x="0" y="1"/>
                    </a:cubicBezTo>
                    <a:cubicBezTo>
                      <a:pt x="0" y="1"/>
                      <a:pt x="0" y="1"/>
                      <a:pt x="0" y="1"/>
                    </a:cubicBezTo>
                    <a:cubicBezTo>
                      <a:pt x="0" y="1"/>
                      <a:pt x="1" y="0"/>
                      <a:pt x="1" y="0"/>
                    </a:cubicBezTo>
                    <a:cubicBezTo>
                      <a:pt x="2" y="0"/>
                      <a:pt x="2" y="0"/>
                      <a:pt x="3" y="0"/>
                    </a:cubicBezTo>
                    <a:cubicBezTo>
                      <a:pt x="3" y="0"/>
                      <a:pt x="4" y="0"/>
                      <a:pt x="4" y="0"/>
                    </a:cubicBezTo>
                    <a:cubicBezTo>
                      <a:pt x="5" y="0"/>
                      <a:pt x="5" y="0"/>
                      <a:pt x="5" y="1"/>
                    </a:cubicBezTo>
                    <a:cubicBezTo>
                      <a:pt x="5" y="1"/>
                      <a:pt x="5" y="1"/>
                      <a:pt x="6" y="1"/>
                    </a:cubicBezTo>
                    <a:cubicBezTo>
                      <a:pt x="6" y="1"/>
                      <a:pt x="6" y="1"/>
                      <a:pt x="6" y="1"/>
                    </a:cubicBezTo>
                    <a:cubicBezTo>
                      <a:pt x="11" y="22"/>
                      <a:pt x="11" y="22"/>
                      <a:pt x="11" y="22"/>
                    </a:cubicBezTo>
                    <a:cubicBezTo>
                      <a:pt x="15" y="2"/>
                      <a:pt x="15" y="2"/>
                      <a:pt x="15" y="2"/>
                    </a:cubicBezTo>
                    <a:cubicBezTo>
                      <a:pt x="15" y="1"/>
                      <a:pt x="15" y="1"/>
                      <a:pt x="16" y="1"/>
                    </a:cubicBezTo>
                    <a:cubicBezTo>
                      <a:pt x="16" y="1"/>
                      <a:pt x="16" y="1"/>
                      <a:pt x="16" y="1"/>
                    </a:cubicBezTo>
                    <a:cubicBezTo>
                      <a:pt x="16" y="0"/>
                      <a:pt x="16" y="0"/>
                      <a:pt x="17" y="0"/>
                    </a:cubicBezTo>
                    <a:cubicBezTo>
                      <a:pt x="17" y="0"/>
                      <a:pt x="18" y="0"/>
                      <a:pt x="18" y="0"/>
                    </a:cubicBezTo>
                    <a:cubicBezTo>
                      <a:pt x="19" y="0"/>
                      <a:pt x="20" y="0"/>
                      <a:pt x="20" y="0"/>
                    </a:cubicBezTo>
                    <a:cubicBezTo>
                      <a:pt x="20" y="0"/>
                      <a:pt x="21" y="0"/>
                      <a:pt x="21" y="1"/>
                    </a:cubicBezTo>
                    <a:cubicBezTo>
                      <a:pt x="21" y="1"/>
                      <a:pt x="21" y="1"/>
                      <a:pt x="21" y="1"/>
                    </a:cubicBezTo>
                    <a:cubicBezTo>
                      <a:pt x="21" y="1"/>
                      <a:pt x="21" y="1"/>
                      <a:pt x="22" y="2"/>
                    </a:cubicBezTo>
                    <a:cubicBezTo>
                      <a:pt x="26" y="22"/>
                      <a:pt x="26" y="22"/>
                      <a:pt x="26" y="22"/>
                    </a:cubicBezTo>
                    <a:cubicBezTo>
                      <a:pt x="31" y="2"/>
                      <a:pt x="31" y="2"/>
                      <a:pt x="31" y="2"/>
                    </a:cubicBezTo>
                    <a:cubicBezTo>
                      <a:pt x="31" y="1"/>
                      <a:pt x="31" y="1"/>
                      <a:pt x="31" y="1"/>
                    </a:cubicBezTo>
                    <a:cubicBezTo>
                      <a:pt x="31" y="1"/>
                      <a:pt x="32" y="1"/>
                      <a:pt x="32" y="1"/>
                    </a:cubicBezTo>
                    <a:cubicBezTo>
                      <a:pt x="32" y="0"/>
                      <a:pt x="32" y="0"/>
                      <a:pt x="33" y="0"/>
                    </a:cubicBezTo>
                    <a:cubicBezTo>
                      <a:pt x="33" y="0"/>
                      <a:pt x="34" y="0"/>
                      <a:pt x="34" y="0"/>
                    </a:cubicBezTo>
                    <a:cubicBezTo>
                      <a:pt x="35" y="0"/>
                      <a:pt x="35" y="0"/>
                      <a:pt x="36" y="0"/>
                    </a:cubicBezTo>
                    <a:cubicBezTo>
                      <a:pt x="36" y="0"/>
                      <a:pt x="36" y="1"/>
                      <a:pt x="36" y="1"/>
                    </a:cubicBezTo>
                    <a:cubicBezTo>
                      <a:pt x="36" y="1"/>
                      <a:pt x="37" y="1"/>
                      <a:pt x="37" y="1"/>
                    </a:cubicBezTo>
                    <a:cubicBezTo>
                      <a:pt x="36" y="2"/>
                      <a:pt x="36" y="2"/>
                      <a:pt x="36" y="3"/>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3" name="Freeform 9116">
                <a:extLst>
                  <a:ext uri="{FF2B5EF4-FFF2-40B4-BE49-F238E27FC236}">
                    <a16:creationId xmlns:a16="http://schemas.microsoft.com/office/drawing/2014/main" id="{3E98EC91-9220-4DB5-B0F4-2EE45390B383}"/>
                  </a:ext>
                </a:extLst>
              </p:cNvPr>
              <p:cNvSpPr>
                <a:spLocks/>
              </p:cNvSpPr>
              <p:nvPr/>
            </p:nvSpPr>
            <p:spPr bwMode="auto">
              <a:xfrm>
                <a:off x="444500" y="5243630"/>
                <a:ext cx="17463" cy="7938"/>
              </a:xfrm>
              <a:custGeom>
                <a:avLst/>
                <a:gdLst>
                  <a:gd name="T0" fmla="*/ 7 w 7"/>
                  <a:gd name="T1" fmla="*/ 0 h 3"/>
                  <a:gd name="T2" fmla="*/ 5 w 7"/>
                  <a:gd name="T3" fmla="*/ 0 h 3"/>
                  <a:gd name="T4" fmla="*/ 3 w 7"/>
                  <a:gd name="T5" fmla="*/ 0 h 3"/>
                  <a:gd name="T6" fmla="*/ 1 w 7"/>
                  <a:gd name="T7" fmla="*/ 0 h 3"/>
                  <a:gd name="T8" fmla="*/ 0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0"/>
                      <a:pt x="0" y="1"/>
                    </a:cubicBezTo>
                    <a:cubicBezTo>
                      <a:pt x="0" y="1"/>
                      <a:pt x="0" y="1"/>
                      <a:pt x="0" y="2"/>
                    </a:cubicBezTo>
                    <a:cubicBezTo>
                      <a:pt x="0" y="2"/>
                      <a:pt x="0" y="3"/>
                      <a:pt x="1" y="3"/>
                    </a:cubicBezTo>
                    <a:cubicBezTo>
                      <a:pt x="1"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4" name="Freeform 9117">
                <a:extLst>
                  <a:ext uri="{FF2B5EF4-FFF2-40B4-BE49-F238E27FC236}">
                    <a16:creationId xmlns:a16="http://schemas.microsoft.com/office/drawing/2014/main" id="{15BE95C0-3282-4FEE-B0E1-259217129A87}"/>
                  </a:ext>
                </a:extLst>
              </p:cNvPr>
              <p:cNvSpPr>
                <a:spLocks/>
              </p:cNvSpPr>
              <p:nvPr/>
            </p:nvSpPr>
            <p:spPr bwMode="auto">
              <a:xfrm>
                <a:off x="430213" y="5211880"/>
                <a:ext cx="46038" cy="50800"/>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2 w 17"/>
                  <a:gd name="T77" fmla="*/ 0 h 19"/>
                  <a:gd name="T78" fmla="*/ 15 w 17"/>
                  <a:gd name="T79" fmla="*/ 2 h 19"/>
                  <a:gd name="T80" fmla="*/ 16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5"/>
                    </a:cubicBezTo>
                    <a:cubicBezTo>
                      <a:pt x="11" y="5"/>
                      <a:pt x="11" y="5"/>
                      <a:pt x="11" y="5"/>
                    </a:cubicBezTo>
                    <a:cubicBezTo>
                      <a:pt x="11" y="4"/>
                      <a:pt x="10" y="4"/>
                      <a:pt x="10" y="4"/>
                    </a:cubicBezTo>
                    <a:cubicBezTo>
                      <a:pt x="10" y="4"/>
                      <a:pt x="9" y="4"/>
                      <a:pt x="8" y="4"/>
                    </a:cubicBezTo>
                    <a:cubicBezTo>
                      <a:pt x="7" y="4"/>
                      <a:pt x="7" y="4"/>
                      <a:pt x="6" y="4"/>
                    </a:cubicBezTo>
                    <a:cubicBezTo>
                      <a:pt x="5" y="4"/>
                      <a:pt x="5" y="5"/>
                      <a:pt x="4" y="5"/>
                    </a:cubicBezTo>
                    <a:cubicBezTo>
                      <a:pt x="4" y="5"/>
                      <a:pt x="3" y="5"/>
                      <a:pt x="3" y="5"/>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0"/>
                      <a:pt x="6" y="0"/>
                    </a:cubicBezTo>
                    <a:cubicBezTo>
                      <a:pt x="7" y="0"/>
                      <a:pt x="8" y="0"/>
                      <a:pt x="9" y="0"/>
                    </a:cubicBezTo>
                    <a:cubicBezTo>
                      <a:pt x="10" y="0"/>
                      <a:pt x="11" y="0"/>
                      <a:pt x="12" y="0"/>
                    </a:cubicBezTo>
                    <a:cubicBezTo>
                      <a:pt x="13" y="1"/>
                      <a:pt x="14" y="1"/>
                      <a:pt x="15" y="2"/>
                    </a:cubicBezTo>
                    <a:cubicBezTo>
                      <a:pt x="16" y="2"/>
                      <a:pt x="16" y="3"/>
                      <a:pt x="16"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5" name="Freeform 9118">
                <a:extLst>
                  <a:ext uri="{FF2B5EF4-FFF2-40B4-BE49-F238E27FC236}">
                    <a16:creationId xmlns:a16="http://schemas.microsoft.com/office/drawing/2014/main" id="{FD38902F-D41F-4D6A-8493-F4793BD60A2D}"/>
                  </a:ext>
                </a:extLst>
              </p:cNvPr>
              <p:cNvSpPr>
                <a:spLocks/>
              </p:cNvSpPr>
              <p:nvPr/>
            </p:nvSpPr>
            <p:spPr bwMode="auto">
              <a:xfrm>
                <a:off x="503238" y="5222992"/>
                <a:ext cx="20638" cy="28575"/>
              </a:xfrm>
              <a:custGeom>
                <a:avLst/>
                <a:gdLst>
                  <a:gd name="T0" fmla="*/ 8 w 8"/>
                  <a:gd name="T1" fmla="*/ 6 h 11"/>
                  <a:gd name="T2" fmla="*/ 8 w 8"/>
                  <a:gd name="T3" fmla="*/ 4 h 11"/>
                  <a:gd name="T4" fmla="*/ 7 w 8"/>
                  <a:gd name="T5" fmla="*/ 2 h 11"/>
                  <a:gd name="T6" fmla="*/ 6 w 8"/>
                  <a:gd name="T7" fmla="*/ 0 h 11"/>
                  <a:gd name="T8" fmla="*/ 4 w 8"/>
                  <a:gd name="T9" fmla="*/ 0 h 11"/>
                  <a:gd name="T10" fmla="*/ 3 w 8"/>
                  <a:gd name="T11" fmla="*/ 0 h 11"/>
                  <a:gd name="T12" fmla="*/ 2 w 8"/>
                  <a:gd name="T13" fmla="*/ 1 h 11"/>
                  <a:gd name="T14" fmla="*/ 1 w 8"/>
                  <a:gd name="T15" fmla="*/ 1 h 11"/>
                  <a:gd name="T16" fmla="*/ 0 w 8"/>
                  <a:gd name="T17" fmla="*/ 3 h 11"/>
                  <a:gd name="T18" fmla="*/ 0 w 8"/>
                  <a:gd name="T19" fmla="*/ 8 h 11"/>
                  <a:gd name="T20" fmla="*/ 2 w 8"/>
                  <a:gd name="T21" fmla="*/ 11 h 11"/>
                  <a:gd name="T22" fmla="*/ 4 w 8"/>
                  <a:gd name="T23" fmla="*/ 11 h 11"/>
                  <a:gd name="T24" fmla="*/ 6 w 8"/>
                  <a:gd name="T25" fmla="*/ 11 h 11"/>
                  <a:gd name="T26" fmla="*/ 7 w 8"/>
                  <a:gd name="T27" fmla="*/ 10 h 11"/>
                  <a:gd name="T28" fmla="*/ 8 w 8"/>
                  <a:gd name="T29" fmla="*/ 8 h 11"/>
                  <a:gd name="T30" fmla="*/ 8 w 8"/>
                  <a:gd name="T3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6"/>
                    </a:moveTo>
                    <a:cubicBezTo>
                      <a:pt x="8" y="5"/>
                      <a:pt x="8" y="4"/>
                      <a:pt x="8" y="4"/>
                    </a:cubicBezTo>
                    <a:cubicBezTo>
                      <a:pt x="8" y="3"/>
                      <a:pt x="8" y="2"/>
                      <a:pt x="7" y="2"/>
                    </a:cubicBezTo>
                    <a:cubicBezTo>
                      <a:pt x="7" y="1"/>
                      <a:pt x="7" y="1"/>
                      <a:pt x="6" y="0"/>
                    </a:cubicBezTo>
                    <a:cubicBezTo>
                      <a:pt x="6" y="0"/>
                      <a:pt x="5" y="0"/>
                      <a:pt x="4" y="0"/>
                    </a:cubicBezTo>
                    <a:cubicBezTo>
                      <a:pt x="4" y="0"/>
                      <a:pt x="4" y="0"/>
                      <a:pt x="3" y="0"/>
                    </a:cubicBezTo>
                    <a:cubicBezTo>
                      <a:pt x="3" y="0"/>
                      <a:pt x="3" y="0"/>
                      <a:pt x="2" y="1"/>
                    </a:cubicBezTo>
                    <a:cubicBezTo>
                      <a:pt x="2" y="1"/>
                      <a:pt x="2" y="1"/>
                      <a:pt x="1" y="1"/>
                    </a:cubicBezTo>
                    <a:cubicBezTo>
                      <a:pt x="1" y="2"/>
                      <a:pt x="1" y="2"/>
                      <a:pt x="0" y="3"/>
                    </a:cubicBezTo>
                    <a:cubicBezTo>
                      <a:pt x="0" y="8"/>
                      <a:pt x="0" y="8"/>
                      <a:pt x="0" y="8"/>
                    </a:cubicBezTo>
                    <a:cubicBezTo>
                      <a:pt x="1" y="9"/>
                      <a:pt x="1" y="10"/>
                      <a:pt x="2" y="11"/>
                    </a:cubicBezTo>
                    <a:cubicBezTo>
                      <a:pt x="3" y="11"/>
                      <a:pt x="4" y="11"/>
                      <a:pt x="4" y="11"/>
                    </a:cubicBezTo>
                    <a:cubicBezTo>
                      <a:pt x="5" y="11"/>
                      <a:pt x="6" y="11"/>
                      <a:pt x="6" y="11"/>
                    </a:cubicBezTo>
                    <a:cubicBezTo>
                      <a:pt x="6" y="11"/>
                      <a:pt x="7" y="10"/>
                      <a:pt x="7" y="10"/>
                    </a:cubicBezTo>
                    <a:cubicBezTo>
                      <a:pt x="7" y="9"/>
                      <a:pt x="8" y="8"/>
                      <a:pt x="8" y="8"/>
                    </a:cubicBezTo>
                    <a:cubicBezTo>
                      <a:pt x="8" y="7"/>
                      <a:pt x="8" y="6"/>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6" name="Freeform 9119">
                <a:extLst>
                  <a:ext uri="{FF2B5EF4-FFF2-40B4-BE49-F238E27FC236}">
                    <a16:creationId xmlns:a16="http://schemas.microsoft.com/office/drawing/2014/main" id="{F635C711-9B96-4C67-8926-612AF5E5B068}"/>
                  </a:ext>
                </a:extLst>
              </p:cNvPr>
              <p:cNvSpPr>
                <a:spLocks/>
              </p:cNvSpPr>
              <p:nvPr/>
            </p:nvSpPr>
            <p:spPr bwMode="auto">
              <a:xfrm>
                <a:off x="488950" y="5186480"/>
                <a:ext cx="49213" cy="76200"/>
              </a:xfrm>
              <a:custGeom>
                <a:avLst/>
                <a:gdLst>
                  <a:gd name="T0" fmla="*/ 18 w 18"/>
                  <a:gd name="T1" fmla="*/ 19 h 29"/>
                  <a:gd name="T2" fmla="*/ 18 w 18"/>
                  <a:gd name="T3" fmla="*/ 23 h 29"/>
                  <a:gd name="T4" fmla="*/ 16 w 18"/>
                  <a:gd name="T5" fmla="*/ 27 h 29"/>
                  <a:gd name="T6" fmla="*/ 14 w 18"/>
                  <a:gd name="T7" fmla="*/ 29 h 29"/>
                  <a:gd name="T8" fmla="*/ 10 w 18"/>
                  <a:gd name="T9" fmla="*/ 29 h 29"/>
                  <a:gd name="T10" fmla="*/ 9 w 18"/>
                  <a:gd name="T11" fmla="*/ 29 h 29"/>
                  <a:gd name="T12" fmla="*/ 7 w 18"/>
                  <a:gd name="T13" fmla="*/ 29 h 29"/>
                  <a:gd name="T14" fmla="*/ 6 w 18"/>
                  <a:gd name="T15" fmla="*/ 28 h 29"/>
                  <a:gd name="T16" fmla="*/ 4 w 18"/>
                  <a:gd name="T17" fmla="*/ 26 h 29"/>
                  <a:gd name="T18" fmla="*/ 4 w 18"/>
                  <a:gd name="T19" fmla="*/ 28 h 29"/>
                  <a:gd name="T20" fmla="*/ 4 w 18"/>
                  <a:gd name="T21" fmla="*/ 29 h 29"/>
                  <a:gd name="T22" fmla="*/ 4 w 18"/>
                  <a:gd name="T23" fmla="*/ 29 h 29"/>
                  <a:gd name="T24" fmla="*/ 3 w 18"/>
                  <a:gd name="T25" fmla="*/ 29 h 29"/>
                  <a:gd name="T26" fmla="*/ 2 w 18"/>
                  <a:gd name="T27" fmla="*/ 29 h 29"/>
                  <a:gd name="T28" fmla="*/ 1 w 18"/>
                  <a:gd name="T29" fmla="*/ 29 h 29"/>
                  <a:gd name="T30" fmla="*/ 0 w 18"/>
                  <a:gd name="T31" fmla="*/ 29 h 29"/>
                  <a:gd name="T32" fmla="*/ 0 w 18"/>
                  <a:gd name="T33" fmla="*/ 29 h 29"/>
                  <a:gd name="T34" fmla="*/ 0 w 18"/>
                  <a:gd name="T35" fmla="*/ 28 h 29"/>
                  <a:gd name="T36" fmla="*/ 0 w 18"/>
                  <a:gd name="T37" fmla="*/ 1 h 29"/>
                  <a:gd name="T38" fmla="*/ 0 w 18"/>
                  <a:gd name="T39" fmla="*/ 1 h 29"/>
                  <a:gd name="T40" fmla="*/ 0 w 18"/>
                  <a:gd name="T41" fmla="*/ 1 h 29"/>
                  <a:gd name="T42" fmla="*/ 1 w 18"/>
                  <a:gd name="T43" fmla="*/ 0 h 29"/>
                  <a:gd name="T44" fmla="*/ 3 w 18"/>
                  <a:gd name="T45" fmla="*/ 0 h 29"/>
                  <a:gd name="T46" fmla="*/ 4 w 18"/>
                  <a:gd name="T47" fmla="*/ 0 h 29"/>
                  <a:gd name="T48" fmla="*/ 5 w 18"/>
                  <a:gd name="T49" fmla="*/ 1 h 29"/>
                  <a:gd name="T50" fmla="*/ 5 w 18"/>
                  <a:gd name="T51" fmla="*/ 1 h 29"/>
                  <a:gd name="T52" fmla="*/ 5 w 18"/>
                  <a:gd name="T53" fmla="*/ 1 h 29"/>
                  <a:gd name="T54" fmla="*/ 5 w 18"/>
                  <a:gd name="T55" fmla="*/ 12 h 29"/>
                  <a:gd name="T56" fmla="*/ 6 w 18"/>
                  <a:gd name="T57" fmla="*/ 11 h 29"/>
                  <a:gd name="T58" fmla="*/ 8 w 18"/>
                  <a:gd name="T59" fmla="*/ 11 h 29"/>
                  <a:gd name="T60" fmla="*/ 9 w 18"/>
                  <a:gd name="T61" fmla="*/ 10 h 29"/>
                  <a:gd name="T62" fmla="*/ 11 w 18"/>
                  <a:gd name="T63" fmla="*/ 10 h 29"/>
                  <a:gd name="T64" fmla="*/ 14 w 18"/>
                  <a:gd name="T65" fmla="*/ 11 h 29"/>
                  <a:gd name="T66" fmla="*/ 17 w 18"/>
                  <a:gd name="T67" fmla="*/ 13 h 29"/>
                  <a:gd name="T68" fmla="*/ 18 w 18"/>
                  <a:gd name="T69" fmla="*/ 16 h 29"/>
                  <a:gd name="T70" fmla="*/ 18 w 18"/>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9">
                    <a:moveTo>
                      <a:pt x="18" y="19"/>
                    </a:moveTo>
                    <a:cubicBezTo>
                      <a:pt x="18" y="21"/>
                      <a:pt x="18" y="22"/>
                      <a:pt x="18" y="23"/>
                    </a:cubicBezTo>
                    <a:cubicBezTo>
                      <a:pt x="18" y="25"/>
                      <a:pt x="17" y="26"/>
                      <a:pt x="16" y="27"/>
                    </a:cubicBezTo>
                    <a:cubicBezTo>
                      <a:pt x="16" y="27"/>
                      <a:pt x="15" y="28"/>
                      <a:pt x="14" y="29"/>
                    </a:cubicBezTo>
                    <a:cubicBezTo>
                      <a:pt x="13" y="29"/>
                      <a:pt x="12" y="29"/>
                      <a:pt x="10" y="29"/>
                    </a:cubicBezTo>
                    <a:cubicBezTo>
                      <a:pt x="10" y="29"/>
                      <a:pt x="9" y="29"/>
                      <a:pt x="9" y="29"/>
                    </a:cubicBezTo>
                    <a:cubicBezTo>
                      <a:pt x="8" y="29"/>
                      <a:pt x="8" y="29"/>
                      <a:pt x="7" y="29"/>
                    </a:cubicBezTo>
                    <a:cubicBezTo>
                      <a:pt x="7" y="28"/>
                      <a:pt x="6" y="28"/>
                      <a:pt x="6" y="28"/>
                    </a:cubicBezTo>
                    <a:cubicBezTo>
                      <a:pt x="5" y="27"/>
                      <a:pt x="5" y="27"/>
                      <a:pt x="4" y="26"/>
                    </a:cubicBezTo>
                    <a:cubicBezTo>
                      <a:pt x="4" y="28"/>
                      <a:pt x="4" y="28"/>
                      <a:pt x="4" y="28"/>
                    </a:cubicBezTo>
                    <a:cubicBezTo>
                      <a:pt x="4" y="29"/>
                      <a:pt x="4" y="29"/>
                      <a:pt x="4" y="29"/>
                    </a:cubicBezTo>
                    <a:cubicBezTo>
                      <a:pt x="4" y="29"/>
                      <a:pt x="4" y="29"/>
                      <a:pt x="4" y="29"/>
                    </a:cubicBezTo>
                    <a:cubicBezTo>
                      <a:pt x="4" y="29"/>
                      <a:pt x="3" y="29"/>
                      <a:pt x="3" y="29"/>
                    </a:cubicBezTo>
                    <a:cubicBezTo>
                      <a:pt x="3" y="29"/>
                      <a:pt x="3" y="29"/>
                      <a:pt x="2" y="29"/>
                    </a:cubicBezTo>
                    <a:cubicBezTo>
                      <a:pt x="2" y="29"/>
                      <a:pt x="1" y="29"/>
                      <a:pt x="1" y="29"/>
                    </a:cubicBezTo>
                    <a:cubicBezTo>
                      <a:pt x="1" y="29"/>
                      <a:pt x="1" y="29"/>
                      <a:pt x="0" y="29"/>
                    </a:cubicBezTo>
                    <a:cubicBezTo>
                      <a:pt x="0" y="29"/>
                      <a:pt x="0" y="29"/>
                      <a:pt x="0" y="29"/>
                    </a:cubicBezTo>
                    <a:cubicBezTo>
                      <a:pt x="0" y="29"/>
                      <a:pt x="0" y="29"/>
                      <a:pt x="0" y="28"/>
                    </a:cubicBezTo>
                    <a:cubicBezTo>
                      <a:pt x="0" y="1"/>
                      <a:pt x="0" y="1"/>
                      <a:pt x="0" y="1"/>
                    </a:cubicBezTo>
                    <a:cubicBezTo>
                      <a:pt x="0" y="1"/>
                      <a:pt x="0" y="1"/>
                      <a:pt x="0" y="1"/>
                    </a:cubicBezTo>
                    <a:cubicBezTo>
                      <a:pt x="0" y="1"/>
                      <a:pt x="0" y="1"/>
                      <a:pt x="0" y="1"/>
                    </a:cubicBezTo>
                    <a:cubicBezTo>
                      <a:pt x="1" y="1"/>
                      <a:pt x="1" y="1"/>
                      <a:pt x="1" y="0"/>
                    </a:cubicBezTo>
                    <a:cubicBezTo>
                      <a:pt x="2" y="0"/>
                      <a:pt x="2" y="0"/>
                      <a:pt x="3" y="0"/>
                    </a:cubicBezTo>
                    <a:cubicBezTo>
                      <a:pt x="3" y="0"/>
                      <a:pt x="3" y="0"/>
                      <a:pt x="4" y="0"/>
                    </a:cubicBezTo>
                    <a:cubicBezTo>
                      <a:pt x="4" y="1"/>
                      <a:pt x="4" y="1"/>
                      <a:pt x="5" y="1"/>
                    </a:cubicBezTo>
                    <a:cubicBezTo>
                      <a:pt x="5" y="1"/>
                      <a:pt x="5" y="1"/>
                      <a:pt x="5" y="1"/>
                    </a:cubicBezTo>
                    <a:cubicBezTo>
                      <a:pt x="5" y="1"/>
                      <a:pt x="5" y="1"/>
                      <a:pt x="5" y="1"/>
                    </a:cubicBezTo>
                    <a:cubicBezTo>
                      <a:pt x="5" y="12"/>
                      <a:pt x="5" y="12"/>
                      <a:pt x="5" y="12"/>
                    </a:cubicBezTo>
                    <a:cubicBezTo>
                      <a:pt x="6" y="12"/>
                      <a:pt x="6" y="12"/>
                      <a:pt x="6" y="11"/>
                    </a:cubicBezTo>
                    <a:cubicBezTo>
                      <a:pt x="7" y="11"/>
                      <a:pt x="7" y="11"/>
                      <a:pt x="8" y="11"/>
                    </a:cubicBezTo>
                    <a:cubicBezTo>
                      <a:pt x="8" y="10"/>
                      <a:pt x="9" y="10"/>
                      <a:pt x="9" y="10"/>
                    </a:cubicBezTo>
                    <a:cubicBezTo>
                      <a:pt x="10" y="10"/>
                      <a:pt x="10" y="10"/>
                      <a:pt x="11" y="10"/>
                    </a:cubicBezTo>
                    <a:cubicBezTo>
                      <a:pt x="12" y="10"/>
                      <a:pt x="13" y="10"/>
                      <a:pt x="14" y="11"/>
                    </a:cubicBezTo>
                    <a:cubicBezTo>
                      <a:pt x="15" y="11"/>
                      <a:pt x="16" y="12"/>
                      <a:pt x="17" y="13"/>
                    </a:cubicBezTo>
                    <a:cubicBezTo>
                      <a:pt x="17" y="14"/>
                      <a:pt x="18" y="15"/>
                      <a:pt x="18" y="16"/>
                    </a:cubicBezTo>
                    <a:cubicBezTo>
                      <a:pt x="18"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7" name="Freeform 9120">
                <a:extLst>
                  <a:ext uri="{FF2B5EF4-FFF2-40B4-BE49-F238E27FC236}">
                    <a16:creationId xmlns:a16="http://schemas.microsoft.com/office/drawing/2014/main" id="{62F98476-F703-4225-B0F6-9A849AEE3F4F}"/>
                  </a:ext>
                </a:extLst>
              </p:cNvPr>
              <p:cNvSpPr>
                <a:spLocks/>
              </p:cNvSpPr>
              <p:nvPr/>
            </p:nvSpPr>
            <p:spPr bwMode="auto">
              <a:xfrm>
                <a:off x="558800" y="5243630"/>
                <a:ext cx="19050" cy="7938"/>
              </a:xfrm>
              <a:custGeom>
                <a:avLst/>
                <a:gdLst>
                  <a:gd name="T0" fmla="*/ 7 w 7"/>
                  <a:gd name="T1" fmla="*/ 0 h 3"/>
                  <a:gd name="T2" fmla="*/ 5 w 7"/>
                  <a:gd name="T3" fmla="*/ 0 h 3"/>
                  <a:gd name="T4" fmla="*/ 3 w 7"/>
                  <a:gd name="T5" fmla="*/ 0 h 3"/>
                  <a:gd name="T6" fmla="*/ 1 w 7"/>
                  <a:gd name="T7" fmla="*/ 0 h 3"/>
                  <a:gd name="T8" fmla="*/ 1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0"/>
                      <a:pt x="1" y="1"/>
                    </a:cubicBezTo>
                    <a:cubicBezTo>
                      <a:pt x="0" y="1"/>
                      <a:pt x="0" y="1"/>
                      <a:pt x="0" y="2"/>
                    </a:cubicBezTo>
                    <a:cubicBezTo>
                      <a:pt x="0" y="2"/>
                      <a:pt x="1" y="3"/>
                      <a:pt x="1" y="3"/>
                    </a:cubicBezTo>
                    <a:cubicBezTo>
                      <a:pt x="2"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8" name="Freeform 9121">
                <a:extLst>
                  <a:ext uri="{FF2B5EF4-FFF2-40B4-BE49-F238E27FC236}">
                    <a16:creationId xmlns:a16="http://schemas.microsoft.com/office/drawing/2014/main" id="{2E2A90A7-CBE0-4921-9F84-8FCFB2BE3476}"/>
                  </a:ext>
                </a:extLst>
              </p:cNvPr>
              <p:cNvSpPr>
                <a:spLocks/>
              </p:cNvSpPr>
              <p:nvPr/>
            </p:nvSpPr>
            <p:spPr bwMode="auto">
              <a:xfrm>
                <a:off x="546100" y="5211880"/>
                <a:ext cx="44450" cy="50800"/>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5"/>
                      <a:pt x="0" y="14"/>
                    </a:cubicBezTo>
                    <a:cubicBezTo>
                      <a:pt x="0" y="13"/>
                      <a:pt x="0"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1" y="5"/>
                      <a:pt x="11" y="5"/>
                    </a:cubicBezTo>
                    <a:cubicBezTo>
                      <a:pt x="11" y="4"/>
                      <a:pt x="11"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3"/>
                      <a:pt x="2"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09" name="Freeform 9122">
                <a:extLst>
                  <a:ext uri="{FF2B5EF4-FFF2-40B4-BE49-F238E27FC236}">
                    <a16:creationId xmlns:a16="http://schemas.microsoft.com/office/drawing/2014/main" id="{190F9F72-F619-408F-944B-FAEC860E03E0}"/>
                  </a:ext>
                </a:extLst>
              </p:cNvPr>
              <p:cNvSpPr>
                <a:spLocks/>
              </p:cNvSpPr>
              <p:nvPr/>
            </p:nvSpPr>
            <p:spPr bwMode="auto">
              <a:xfrm>
                <a:off x="601663" y="5211880"/>
                <a:ext cx="36513" cy="50800"/>
              </a:xfrm>
              <a:custGeom>
                <a:avLst/>
                <a:gdLst>
                  <a:gd name="T0" fmla="*/ 14 w 14"/>
                  <a:gd name="T1" fmla="*/ 13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5 h 19"/>
                  <a:gd name="T22" fmla="*/ 0 w 14"/>
                  <a:gd name="T23" fmla="*/ 14 h 19"/>
                  <a:gd name="T24" fmla="*/ 0 w 14"/>
                  <a:gd name="T25" fmla="*/ 14 h 19"/>
                  <a:gd name="T26" fmla="*/ 0 w 14"/>
                  <a:gd name="T27" fmla="*/ 14 h 19"/>
                  <a:gd name="T28" fmla="*/ 1 w 14"/>
                  <a:gd name="T29" fmla="*/ 13 h 19"/>
                  <a:gd name="T30" fmla="*/ 1 w 14"/>
                  <a:gd name="T31" fmla="*/ 14 h 19"/>
                  <a:gd name="T32" fmla="*/ 2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1 w 14"/>
                  <a:gd name="T57" fmla="*/ 9 h 19"/>
                  <a:gd name="T58" fmla="*/ 0 w 14"/>
                  <a:gd name="T59" fmla="*/ 8 h 19"/>
                  <a:gd name="T60" fmla="*/ 0 w 14"/>
                  <a:gd name="T61" fmla="*/ 6 h 19"/>
                  <a:gd name="T62" fmla="*/ 1 w 14"/>
                  <a:gd name="T63" fmla="*/ 3 h 19"/>
                  <a:gd name="T64" fmla="*/ 2 w 14"/>
                  <a:gd name="T65" fmla="*/ 2 h 19"/>
                  <a:gd name="T66" fmla="*/ 4 w 14"/>
                  <a:gd name="T67" fmla="*/ 0 h 19"/>
                  <a:gd name="T68" fmla="*/ 8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5 h 19"/>
                  <a:gd name="T90" fmla="*/ 13 w 14"/>
                  <a:gd name="T91" fmla="*/ 6 h 19"/>
                  <a:gd name="T92" fmla="*/ 12 w 14"/>
                  <a:gd name="T93" fmla="*/ 6 h 19"/>
                  <a:gd name="T94" fmla="*/ 12 w 14"/>
                  <a:gd name="T95" fmla="*/ 5 h 19"/>
                  <a:gd name="T96" fmla="*/ 11 w 14"/>
                  <a:gd name="T97" fmla="*/ 5 h 19"/>
                  <a:gd name="T98" fmla="*/ 9 w 14"/>
                  <a:gd name="T99" fmla="*/ 4 h 19"/>
                  <a:gd name="T100" fmla="*/ 8 w 14"/>
                  <a:gd name="T101" fmla="*/ 4 h 19"/>
                  <a:gd name="T102" fmla="*/ 6 w 14"/>
                  <a:gd name="T103" fmla="*/ 4 h 19"/>
                  <a:gd name="T104" fmla="*/ 6 w 14"/>
                  <a:gd name="T105" fmla="*/ 4 h 19"/>
                  <a:gd name="T106" fmla="*/ 5 w 14"/>
                  <a:gd name="T107" fmla="*/ 5 h 19"/>
                  <a:gd name="T108" fmla="*/ 5 w 14"/>
                  <a:gd name="T109" fmla="*/ 5 h 19"/>
                  <a:gd name="T110" fmla="*/ 5 w 14"/>
                  <a:gd name="T111" fmla="*/ 6 h 19"/>
                  <a:gd name="T112" fmla="*/ 6 w 14"/>
                  <a:gd name="T113" fmla="*/ 7 h 19"/>
                  <a:gd name="T114" fmla="*/ 8 w 14"/>
                  <a:gd name="T115" fmla="*/ 8 h 19"/>
                  <a:gd name="T116" fmla="*/ 9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6"/>
                    </a:cubicBezTo>
                    <a:cubicBezTo>
                      <a:pt x="13" y="17"/>
                      <a:pt x="12" y="17"/>
                      <a:pt x="12" y="18"/>
                    </a:cubicBezTo>
                    <a:cubicBezTo>
                      <a:pt x="11" y="18"/>
                      <a:pt x="10" y="19"/>
                      <a:pt x="9" y="19"/>
                    </a:cubicBezTo>
                    <a:cubicBezTo>
                      <a:pt x="8" y="19"/>
                      <a:pt x="7" y="19"/>
                      <a:pt x="6" y="19"/>
                    </a:cubicBezTo>
                    <a:cubicBezTo>
                      <a:pt x="5" y="19"/>
                      <a:pt x="5" y="19"/>
                      <a:pt x="4" y="19"/>
                    </a:cubicBezTo>
                    <a:cubicBezTo>
                      <a:pt x="3" y="19"/>
                      <a:pt x="3" y="19"/>
                      <a:pt x="2" y="19"/>
                    </a:cubicBezTo>
                    <a:cubicBezTo>
                      <a:pt x="2" y="18"/>
                      <a:pt x="1" y="18"/>
                      <a:pt x="1" y="18"/>
                    </a:cubicBezTo>
                    <a:cubicBezTo>
                      <a:pt x="1" y="18"/>
                      <a:pt x="1" y="18"/>
                      <a:pt x="0" y="18"/>
                    </a:cubicBezTo>
                    <a:cubicBezTo>
                      <a:pt x="0" y="17"/>
                      <a:pt x="0" y="17"/>
                      <a:pt x="0" y="17"/>
                    </a:cubicBezTo>
                    <a:cubicBezTo>
                      <a:pt x="0" y="16"/>
                      <a:pt x="0" y="16"/>
                      <a:pt x="0" y="15"/>
                    </a:cubicBezTo>
                    <a:cubicBezTo>
                      <a:pt x="0" y="15"/>
                      <a:pt x="0" y="15"/>
                      <a:pt x="0" y="14"/>
                    </a:cubicBezTo>
                    <a:cubicBezTo>
                      <a:pt x="0" y="14"/>
                      <a:pt x="0" y="14"/>
                      <a:pt x="0" y="14"/>
                    </a:cubicBezTo>
                    <a:cubicBezTo>
                      <a:pt x="0" y="14"/>
                      <a:pt x="0" y="14"/>
                      <a:pt x="0" y="14"/>
                    </a:cubicBezTo>
                    <a:cubicBezTo>
                      <a:pt x="0" y="13"/>
                      <a:pt x="1" y="13"/>
                      <a:pt x="1" y="13"/>
                    </a:cubicBezTo>
                    <a:cubicBezTo>
                      <a:pt x="1" y="13"/>
                      <a:pt x="1" y="14"/>
                      <a:pt x="1" y="14"/>
                    </a:cubicBezTo>
                    <a:cubicBezTo>
                      <a:pt x="2" y="14"/>
                      <a:pt x="2" y="14"/>
                      <a:pt x="2" y="14"/>
                    </a:cubicBezTo>
                    <a:cubicBezTo>
                      <a:pt x="3" y="15"/>
                      <a:pt x="3" y="15"/>
                      <a:pt x="4" y="15"/>
                    </a:cubicBezTo>
                    <a:cubicBezTo>
                      <a:pt x="5" y="15"/>
                      <a:pt x="5" y="15"/>
                      <a:pt x="6" y="15"/>
                    </a:cubicBezTo>
                    <a:cubicBezTo>
                      <a:pt x="6" y="15"/>
                      <a:pt x="7" y="15"/>
                      <a:pt x="7" y="15"/>
                    </a:cubicBezTo>
                    <a:cubicBezTo>
                      <a:pt x="8" y="15"/>
                      <a:pt x="8" y="15"/>
                      <a:pt x="8" y="15"/>
                    </a:cubicBezTo>
                    <a:cubicBezTo>
                      <a:pt x="8" y="15"/>
                      <a:pt x="9" y="15"/>
                      <a:pt x="9" y="14"/>
                    </a:cubicBezTo>
                    <a:cubicBezTo>
                      <a:pt x="9" y="14"/>
                      <a:pt x="9" y="14"/>
                      <a:pt x="9" y="14"/>
                    </a:cubicBezTo>
                    <a:cubicBezTo>
                      <a:pt x="9" y="13"/>
                      <a:pt x="9" y="13"/>
                      <a:pt x="9" y="13"/>
                    </a:cubicBezTo>
                    <a:cubicBezTo>
                      <a:pt x="8" y="12"/>
                      <a:pt x="8" y="12"/>
                      <a:pt x="8" y="12"/>
                    </a:cubicBezTo>
                    <a:cubicBezTo>
                      <a:pt x="7" y="12"/>
                      <a:pt x="7" y="12"/>
                      <a:pt x="6" y="11"/>
                    </a:cubicBezTo>
                    <a:cubicBezTo>
                      <a:pt x="6" y="11"/>
                      <a:pt x="5" y="11"/>
                      <a:pt x="5" y="11"/>
                    </a:cubicBezTo>
                    <a:cubicBezTo>
                      <a:pt x="4" y="11"/>
                      <a:pt x="3" y="10"/>
                      <a:pt x="3" y="10"/>
                    </a:cubicBezTo>
                    <a:cubicBezTo>
                      <a:pt x="2" y="10"/>
                      <a:pt x="2" y="9"/>
                      <a:pt x="1" y="9"/>
                    </a:cubicBezTo>
                    <a:cubicBezTo>
                      <a:pt x="1" y="9"/>
                      <a:pt x="1" y="8"/>
                      <a:pt x="0" y="8"/>
                    </a:cubicBezTo>
                    <a:cubicBezTo>
                      <a:pt x="0" y="7"/>
                      <a:pt x="0" y="6"/>
                      <a:pt x="0" y="6"/>
                    </a:cubicBezTo>
                    <a:cubicBezTo>
                      <a:pt x="0" y="5"/>
                      <a:pt x="0" y="4"/>
                      <a:pt x="1" y="3"/>
                    </a:cubicBezTo>
                    <a:cubicBezTo>
                      <a:pt x="1" y="3"/>
                      <a:pt x="1" y="2"/>
                      <a:pt x="2" y="2"/>
                    </a:cubicBezTo>
                    <a:cubicBezTo>
                      <a:pt x="3" y="1"/>
                      <a:pt x="4" y="1"/>
                      <a:pt x="4" y="0"/>
                    </a:cubicBezTo>
                    <a:cubicBezTo>
                      <a:pt x="5" y="0"/>
                      <a:pt x="6" y="0"/>
                      <a:pt x="8" y="0"/>
                    </a:cubicBezTo>
                    <a:cubicBezTo>
                      <a:pt x="8" y="0"/>
                      <a:pt x="9" y="0"/>
                      <a:pt x="9" y="0"/>
                    </a:cubicBezTo>
                    <a:cubicBezTo>
                      <a:pt x="10" y="0"/>
                      <a:pt x="10" y="0"/>
                      <a:pt x="11" y="1"/>
                    </a:cubicBezTo>
                    <a:cubicBezTo>
                      <a:pt x="11" y="1"/>
                      <a:pt x="12" y="1"/>
                      <a:pt x="12" y="1"/>
                    </a:cubicBezTo>
                    <a:cubicBezTo>
                      <a:pt x="12" y="1"/>
                      <a:pt x="12" y="2"/>
                      <a:pt x="12" y="2"/>
                    </a:cubicBezTo>
                    <a:cubicBezTo>
                      <a:pt x="13" y="2"/>
                      <a:pt x="13" y="2"/>
                      <a:pt x="13" y="2"/>
                    </a:cubicBezTo>
                    <a:cubicBezTo>
                      <a:pt x="13" y="2"/>
                      <a:pt x="13" y="2"/>
                      <a:pt x="13" y="3"/>
                    </a:cubicBezTo>
                    <a:cubicBezTo>
                      <a:pt x="13" y="3"/>
                      <a:pt x="13" y="3"/>
                      <a:pt x="13" y="3"/>
                    </a:cubicBezTo>
                    <a:cubicBezTo>
                      <a:pt x="13" y="3"/>
                      <a:pt x="13" y="4"/>
                      <a:pt x="13" y="4"/>
                    </a:cubicBezTo>
                    <a:cubicBezTo>
                      <a:pt x="13" y="4"/>
                      <a:pt x="13" y="5"/>
                      <a:pt x="13" y="5"/>
                    </a:cubicBezTo>
                    <a:cubicBezTo>
                      <a:pt x="13" y="5"/>
                      <a:pt x="13" y="5"/>
                      <a:pt x="13" y="5"/>
                    </a:cubicBezTo>
                    <a:cubicBezTo>
                      <a:pt x="13" y="6"/>
                      <a:pt x="13" y="6"/>
                      <a:pt x="13" y="6"/>
                    </a:cubicBezTo>
                    <a:cubicBezTo>
                      <a:pt x="13" y="6"/>
                      <a:pt x="12" y="6"/>
                      <a:pt x="12" y="6"/>
                    </a:cubicBezTo>
                    <a:cubicBezTo>
                      <a:pt x="12" y="6"/>
                      <a:pt x="12" y="6"/>
                      <a:pt x="12" y="5"/>
                    </a:cubicBezTo>
                    <a:cubicBezTo>
                      <a:pt x="12" y="5"/>
                      <a:pt x="11" y="5"/>
                      <a:pt x="11" y="5"/>
                    </a:cubicBezTo>
                    <a:cubicBezTo>
                      <a:pt x="10" y="5"/>
                      <a:pt x="10" y="4"/>
                      <a:pt x="9" y="4"/>
                    </a:cubicBezTo>
                    <a:cubicBezTo>
                      <a:pt x="9" y="4"/>
                      <a:pt x="8" y="4"/>
                      <a:pt x="8" y="4"/>
                    </a:cubicBezTo>
                    <a:cubicBezTo>
                      <a:pt x="7" y="4"/>
                      <a:pt x="7" y="4"/>
                      <a:pt x="6" y="4"/>
                    </a:cubicBezTo>
                    <a:cubicBezTo>
                      <a:pt x="6" y="4"/>
                      <a:pt x="6" y="4"/>
                      <a:pt x="6" y="4"/>
                    </a:cubicBezTo>
                    <a:cubicBezTo>
                      <a:pt x="5" y="4"/>
                      <a:pt x="5" y="5"/>
                      <a:pt x="5" y="5"/>
                    </a:cubicBezTo>
                    <a:cubicBezTo>
                      <a:pt x="5" y="5"/>
                      <a:pt x="5" y="5"/>
                      <a:pt x="5" y="5"/>
                    </a:cubicBezTo>
                    <a:cubicBezTo>
                      <a:pt x="5" y="6"/>
                      <a:pt x="5" y="6"/>
                      <a:pt x="5" y="6"/>
                    </a:cubicBezTo>
                    <a:cubicBezTo>
                      <a:pt x="6" y="6"/>
                      <a:pt x="6" y="7"/>
                      <a:pt x="6" y="7"/>
                    </a:cubicBezTo>
                    <a:cubicBezTo>
                      <a:pt x="7" y="7"/>
                      <a:pt x="7" y="7"/>
                      <a:pt x="8" y="8"/>
                    </a:cubicBezTo>
                    <a:cubicBezTo>
                      <a:pt x="8" y="8"/>
                      <a:pt x="9" y="8"/>
                      <a:pt x="9" y="8"/>
                    </a:cubicBezTo>
                    <a:cubicBezTo>
                      <a:pt x="10" y="8"/>
                      <a:pt x="11" y="9"/>
                      <a:pt x="11" y="9"/>
                    </a:cubicBezTo>
                    <a:cubicBezTo>
                      <a:pt x="12" y="9"/>
                      <a:pt x="12" y="9"/>
                      <a:pt x="13" y="10"/>
                    </a:cubicBezTo>
                    <a:cubicBezTo>
                      <a:pt x="13" y="10"/>
                      <a:pt x="13" y="11"/>
                      <a:pt x="14"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10" name="Freeform 9123">
                <a:extLst>
                  <a:ext uri="{FF2B5EF4-FFF2-40B4-BE49-F238E27FC236}">
                    <a16:creationId xmlns:a16="http://schemas.microsoft.com/office/drawing/2014/main" id="{78C1671E-0A73-4652-BA62-D053B1CC898F}"/>
                  </a:ext>
                </a:extLst>
              </p:cNvPr>
              <p:cNvSpPr>
                <a:spLocks/>
              </p:cNvSpPr>
              <p:nvPr/>
            </p:nvSpPr>
            <p:spPr bwMode="auto">
              <a:xfrm>
                <a:off x="649288" y="5186480"/>
                <a:ext cx="46038" cy="76200"/>
              </a:xfrm>
              <a:custGeom>
                <a:avLst/>
                <a:gdLst>
                  <a:gd name="T0" fmla="*/ 17 w 17"/>
                  <a:gd name="T1" fmla="*/ 28 h 29"/>
                  <a:gd name="T2" fmla="*/ 17 w 17"/>
                  <a:gd name="T3" fmla="*/ 29 h 29"/>
                  <a:gd name="T4" fmla="*/ 17 w 17"/>
                  <a:gd name="T5" fmla="*/ 29 h 29"/>
                  <a:gd name="T6" fmla="*/ 16 w 17"/>
                  <a:gd name="T7" fmla="*/ 29 h 29"/>
                  <a:gd name="T8" fmla="*/ 15 w 17"/>
                  <a:gd name="T9" fmla="*/ 29 h 29"/>
                  <a:gd name="T10" fmla="*/ 13 w 17"/>
                  <a:gd name="T11" fmla="*/ 29 h 29"/>
                  <a:gd name="T12" fmla="*/ 13 w 17"/>
                  <a:gd name="T13" fmla="*/ 29 h 29"/>
                  <a:gd name="T14" fmla="*/ 12 w 17"/>
                  <a:gd name="T15" fmla="*/ 29 h 29"/>
                  <a:gd name="T16" fmla="*/ 12 w 17"/>
                  <a:gd name="T17" fmla="*/ 28 h 29"/>
                  <a:gd name="T18" fmla="*/ 12 w 17"/>
                  <a:gd name="T19" fmla="*/ 18 h 29"/>
                  <a:gd name="T20" fmla="*/ 12 w 17"/>
                  <a:gd name="T21" fmla="*/ 16 h 29"/>
                  <a:gd name="T22" fmla="*/ 11 w 17"/>
                  <a:gd name="T23" fmla="*/ 15 h 29"/>
                  <a:gd name="T24" fmla="*/ 10 w 17"/>
                  <a:gd name="T25" fmla="*/ 14 h 29"/>
                  <a:gd name="T26" fmla="*/ 9 w 17"/>
                  <a:gd name="T27" fmla="*/ 14 h 29"/>
                  <a:gd name="T28" fmla="*/ 7 w 17"/>
                  <a:gd name="T29" fmla="*/ 15 h 29"/>
                  <a:gd name="T30" fmla="*/ 5 w 17"/>
                  <a:gd name="T31" fmla="*/ 17 h 29"/>
                  <a:gd name="T32" fmla="*/ 5 w 17"/>
                  <a:gd name="T33" fmla="*/ 28 h 29"/>
                  <a:gd name="T34" fmla="*/ 5 w 17"/>
                  <a:gd name="T35" fmla="*/ 29 h 29"/>
                  <a:gd name="T36" fmla="*/ 4 w 17"/>
                  <a:gd name="T37" fmla="*/ 29 h 29"/>
                  <a:gd name="T38" fmla="*/ 4 w 17"/>
                  <a:gd name="T39" fmla="*/ 29 h 29"/>
                  <a:gd name="T40" fmla="*/ 2 w 17"/>
                  <a:gd name="T41" fmla="*/ 29 h 29"/>
                  <a:gd name="T42" fmla="*/ 1 w 17"/>
                  <a:gd name="T43" fmla="*/ 29 h 29"/>
                  <a:gd name="T44" fmla="*/ 0 w 17"/>
                  <a:gd name="T45" fmla="*/ 29 h 29"/>
                  <a:gd name="T46" fmla="*/ 0 w 17"/>
                  <a:gd name="T47" fmla="*/ 29 h 29"/>
                  <a:gd name="T48" fmla="*/ 0 w 17"/>
                  <a:gd name="T49" fmla="*/ 28 h 29"/>
                  <a:gd name="T50" fmla="*/ 0 w 17"/>
                  <a:gd name="T51" fmla="*/ 1 h 29"/>
                  <a:gd name="T52" fmla="*/ 0 w 17"/>
                  <a:gd name="T53" fmla="*/ 1 h 29"/>
                  <a:gd name="T54" fmla="*/ 0 w 17"/>
                  <a:gd name="T55" fmla="*/ 1 h 29"/>
                  <a:gd name="T56" fmla="*/ 1 w 17"/>
                  <a:gd name="T57" fmla="*/ 0 h 29"/>
                  <a:gd name="T58" fmla="*/ 2 w 17"/>
                  <a:gd name="T59" fmla="*/ 0 h 29"/>
                  <a:gd name="T60" fmla="*/ 4 w 17"/>
                  <a:gd name="T61" fmla="*/ 0 h 29"/>
                  <a:gd name="T62" fmla="*/ 4 w 17"/>
                  <a:gd name="T63" fmla="*/ 1 h 29"/>
                  <a:gd name="T64" fmla="*/ 5 w 17"/>
                  <a:gd name="T65" fmla="*/ 1 h 29"/>
                  <a:gd name="T66" fmla="*/ 5 w 17"/>
                  <a:gd name="T67" fmla="*/ 1 h 29"/>
                  <a:gd name="T68" fmla="*/ 5 w 17"/>
                  <a:gd name="T69" fmla="*/ 12 h 29"/>
                  <a:gd name="T70" fmla="*/ 8 w 17"/>
                  <a:gd name="T71" fmla="*/ 11 h 29"/>
                  <a:gd name="T72" fmla="*/ 11 w 17"/>
                  <a:gd name="T73" fmla="*/ 10 h 29"/>
                  <a:gd name="T74" fmla="*/ 14 w 17"/>
                  <a:gd name="T75" fmla="*/ 11 h 29"/>
                  <a:gd name="T76" fmla="*/ 16 w 17"/>
                  <a:gd name="T77" fmla="*/ 12 h 29"/>
                  <a:gd name="T78" fmla="*/ 17 w 17"/>
                  <a:gd name="T79" fmla="*/ 15 h 29"/>
                  <a:gd name="T80" fmla="*/ 17 w 17"/>
                  <a:gd name="T81" fmla="*/ 18 h 29"/>
                  <a:gd name="T82" fmla="*/ 17 w 17"/>
                  <a:gd name="T83" fmla="*/ 29 h 29"/>
                  <a:gd name="T84" fmla="*/ 17 w 17"/>
                  <a:gd name="T8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9">
                    <a:moveTo>
                      <a:pt x="17" y="28"/>
                    </a:moveTo>
                    <a:cubicBezTo>
                      <a:pt x="17" y="29"/>
                      <a:pt x="17" y="29"/>
                      <a:pt x="17" y="29"/>
                    </a:cubicBezTo>
                    <a:cubicBezTo>
                      <a:pt x="17" y="29"/>
                      <a:pt x="17" y="29"/>
                      <a:pt x="17" y="29"/>
                    </a:cubicBezTo>
                    <a:cubicBezTo>
                      <a:pt x="17" y="29"/>
                      <a:pt x="16" y="29"/>
                      <a:pt x="16" y="29"/>
                    </a:cubicBezTo>
                    <a:cubicBezTo>
                      <a:pt x="16" y="29"/>
                      <a:pt x="15" y="29"/>
                      <a:pt x="15" y="29"/>
                    </a:cubicBezTo>
                    <a:cubicBezTo>
                      <a:pt x="14" y="29"/>
                      <a:pt x="14" y="29"/>
                      <a:pt x="13" y="29"/>
                    </a:cubicBezTo>
                    <a:cubicBezTo>
                      <a:pt x="13" y="29"/>
                      <a:pt x="13" y="29"/>
                      <a:pt x="13" y="29"/>
                    </a:cubicBezTo>
                    <a:cubicBezTo>
                      <a:pt x="12" y="29"/>
                      <a:pt x="12" y="29"/>
                      <a:pt x="12" y="29"/>
                    </a:cubicBezTo>
                    <a:cubicBezTo>
                      <a:pt x="12" y="29"/>
                      <a:pt x="12" y="29"/>
                      <a:pt x="12" y="28"/>
                    </a:cubicBezTo>
                    <a:cubicBezTo>
                      <a:pt x="12" y="18"/>
                      <a:pt x="12" y="18"/>
                      <a:pt x="12" y="18"/>
                    </a:cubicBezTo>
                    <a:cubicBezTo>
                      <a:pt x="12" y="17"/>
                      <a:pt x="12" y="17"/>
                      <a:pt x="12" y="16"/>
                    </a:cubicBezTo>
                    <a:cubicBezTo>
                      <a:pt x="12" y="16"/>
                      <a:pt x="12" y="15"/>
                      <a:pt x="11" y="15"/>
                    </a:cubicBezTo>
                    <a:cubicBezTo>
                      <a:pt x="11" y="15"/>
                      <a:pt x="11" y="14"/>
                      <a:pt x="10" y="14"/>
                    </a:cubicBezTo>
                    <a:cubicBezTo>
                      <a:pt x="10" y="14"/>
                      <a:pt x="10" y="14"/>
                      <a:pt x="9" y="14"/>
                    </a:cubicBezTo>
                    <a:cubicBezTo>
                      <a:pt x="8" y="14"/>
                      <a:pt x="8" y="14"/>
                      <a:pt x="7" y="15"/>
                    </a:cubicBezTo>
                    <a:cubicBezTo>
                      <a:pt x="6" y="15"/>
                      <a:pt x="6" y="16"/>
                      <a:pt x="5" y="17"/>
                    </a:cubicBezTo>
                    <a:cubicBezTo>
                      <a:pt x="5" y="28"/>
                      <a:pt x="5" y="28"/>
                      <a:pt x="5" y="28"/>
                    </a:cubicBezTo>
                    <a:cubicBezTo>
                      <a:pt x="5" y="29"/>
                      <a:pt x="5" y="29"/>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1" y="29"/>
                      <a:pt x="0" y="29"/>
                    </a:cubicBezTo>
                    <a:cubicBezTo>
                      <a:pt x="0" y="29"/>
                      <a:pt x="0" y="29"/>
                      <a:pt x="0" y="29"/>
                    </a:cubicBezTo>
                    <a:cubicBezTo>
                      <a:pt x="0" y="29"/>
                      <a:pt x="0" y="29"/>
                      <a:pt x="0" y="28"/>
                    </a:cubicBezTo>
                    <a:cubicBezTo>
                      <a:pt x="0" y="1"/>
                      <a:pt x="0" y="1"/>
                      <a:pt x="0" y="1"/>
                    </a:cubicBezTo>
                    <a:cubicBezTo>
                      <a:pt x="0" y="1"/>
                      <a:pt x="0" y="1"/>
                      <a:pt x="0" y="1"/>
                    </a:cubicBezTo>
                    <a:cubicBezTo>
                      <a:pt x="0" y="1"/>
                      <a:pt x="0" y="1"/>
                      <a:pt x="0" y="1"/>
                    </a:cubicBezTo>
                    <a:cubicBezTo>
                      <a:pt x="1" y="1"/>
                      <a:pt x="1" y="1"/>
                      <a:pt x="1" y="0"/>
                    </a:cubicBezTo>
                    <a:cubicBezTo>
                      <a:pt x="1" y="0"/>
                      <a:pt x="2" y="0"/>
                      <a:pt x="2" y="0"/>
                    </a:cubicBezTo>
                    <a:cubicBezTo>
                      <a:pt x="3" y="0"/>
                      <a:pt x="3" y="0"/>
                      <a:pt x="4" y="0"/>
                    </a:cubicBezTo>
                    <a:cubicBezTo>
                      <a:pt x="4" y="1"/>
                      <a:pt x="4" y="1"/>
                      <a:pt x="4" y="1"/>
                    </a:cubicBezTo>
                    <a:cubicBezTo>
                      <a:pt x="5" y="1"/>
                      <a:pt x="5" y="1"/>
                      <a:pt x="5" y="1"/>
                    </a:cubicBezTo>
                    <a:cubicBezTo>
                      <a:pt x="5" y="1"/>
                      <a:pt x="5" y="1"/>
                      <a:pt x="5" y="1"/>
                    </a:cubicBezTo>
                    <a:cubicBezTo>
                      <a:pt x="5" y="12"/>
                      <a:pt x="5" y="12"/>
                      <a:pt x="5" y="12"/>
                    </a:cubicBezTo>
                    <a:cubicBezTo>
                      <a:pt x="6" y="12"/>
                      <a:pt x="7" y="11"/>
                      <a:pt x="8" y="11"/>
                    </a:cubicBezTo>
                    <a:cubicBezTo>
                      <a:pt x="9" y="10"/>
                      <a:pt x="10" y="10"/>
                      <a:pt x="11" y="10"/>
                    </a:cubicBezTo>
                    <a:cubicBezTo>
                      <a:pt x="12" y="10"/>
                      <a:pt x="13" y="10"/>
                      <a:pt x="14" y="11"/>
                    </a:cubicBezTo>
                    <a:cubicBezTo>
                      <a:pt x="15" y="11"/>
                      <a:pt x="15" y="12"/>
                      <a:pt x="16" y="12"/>
                    </a:cubicBezTo>
                    <a:cubicBezTo>
                      <a:pt x="16" y="13"/>
                      <a:pt x="17" y="14"/>
                      <a:pt x="17" y="15"/>
                    </a:cubicBezTo>
                    <a:cubicBezTo>
                      <a:pt x="17" y="15"/>
                      <a:pt x="17" y="17"/>
                      <a:pt x="17" y="18"/>
                    </a:cubicBezTo>
                    <a:cubicBezTo>
                      <a:pt x="17" y="29"/>
                      <a:pt x="17" y="29"/>
                      <a:pt x="17" y="29"/>
                    </a:cubicBezTo>
                    <a:lnTo>
                      <a:pt x="17"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11" name="Freeform 9124">
                <a:extLst>
                  <a:ext uri="{FF2B5EF4-FFF2-40B4-BE49-F238E27FC236}">
                    <a16:creationId xmlns:a16="http://schemas.microsoft.com/office/drawing/2014/main" id="{A410CC49-257A-499E-BBBD-B001123233DC}"/>
                  </a:ext>
                </a:extLst>
              </p:cNvPr>
              <p:cNvSpPr>
                <a:spLocks/>
              </p:cNvSpPr>
              <p:nvPr/>
            </p:nvSpPr>
            <p:spPr bwMode="auto">
              <a:xfrm>
                <a:off x="719138" y="5243630"/>
                <a:ext cx="19050" cy="7938"/>
              </a:xfrm>
              <a:custGeom>
                <a:avLst/>
                <a:gdLst>
                  <a:gd name="T0" fmla="*/ 7 w 7"/>
                  <a:gd name="T1" fmla="*/ 0 h 3"/>
                  <a:gd name="T2" fmla="*/ 5 w 7"/>
                  <a:gd name="T3" fmla="*/ 0 h 3"/>
                  <a:gd name="T4" fmla="*/ 3 w 7"/>
                  <a:gd name="T5" fmla="*/ 0 h 3"/>
                  <a:gd name="T6" fmla="*/ 1 w 7"/>
                  <a:gd name="T7" fmla="*/ 0 h 3"/>
                  <a:gd name="T8" fmla="*/ 0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0"/>
                      <a:pt x="0" y="1"/>
                    </a:cubicBezTo>
                    <a:cubicBezTo>
                      <a:pt x="0" y="1"/>
                      <a:pt x="0" y="1"/>
                      <a:pt x="0" y="2"/>
                    </a:cubicBezTo>
                    <a:cubicBezTo>
                      <a:pt x="0" y="2"/>
                      <a:pt x="0" y="3"/>
                      <a:pt x="1" y="3"/>
                    </a:cubicBezTo>
                    <a:cubicBezTo>
                      <a:pt x="1" y="3"/>
                      <a:pt x="2" y="3"/>
                      <a:pt x="3" y="3"/>
                    </a:cubicBezTo>
                    <a:cubicBezTo>
                      <a:pt x="4" y="3"/>
                      <a:pt x="4"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12" name="Freeform 9125">
                <a:extLst>
                  <a:ext uri="{FF2B5EF4-FFF2-40B4-BE49-F238E27FC236}">
                    <a16:creationId xmlns:a16="http://schemas.microsoft.com/office/drawing/2014/main" id="{B14C6EB2-0785-4364-92F2-ABC9C99210FB}"/>
                  </a:ext>
                </a:extLst>
              </p:cNvPr>
              <p:cNvSpPr>
                <a:spLocks/>
              </p:cNvSpPr>
              <p:nvPr/>
            </p:nvSpPr>
            <p:spPr bwMode="auto">
              <a:xfrm>
                <a:off x="704850" y="5211880"/>
                <a:ext cx="46038" cy="50800"/>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0 h 19"/>
                  <a:gd name="T78" fmla="*/ 15 w 17"/>
                  <a:gd name="T79" fmla="*/ 2 h 19"/>
                  <a:gd name="T80" fmla="*/ 16 w 17"/>
                  <a:gd name="T81" fmla="*/ 4 h 19"/>
                  <a:gd name="T82" fmla="*/ 17 w 17"/>
                  <a:gd name="T83" fmla="*/ 7 h 19"/>
                  <a:gd name="T84" fmla="*/ 17 w 17"/>
                  <a:gd name="T85" fmla="*/ 19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4" y="8"/>
                      <a:pt x="6" y="8"/>
                    </a:cubicBezTo>
                    <a:cubicBezTo>
                      <a:pt x="7" y="8"/>
                      <a:pt x="8" y="8"/>
                      <a:pt x="10" y="8"/>
                    </a:cubicBezTo>
                    <a:cubicBezTo>
                      <a:pt x="12" y="8"/>
                      <a:pt x="12" y="8"/>
                      <a:pt x="12" y="8"/>
                    </a:cubicBezTo>
                    <a:cubicBezTo>
                      <a:pt x="12" y="7"/>
                      <a:pt x="12" y="7"/>
                      <a:pt x="12" y="7"/>
                    </a:cubicBezTo>
                    <a:cubicBezTo>
                      <a:pt x="12" y="6"/>
                      <a:pt x="12" y="6"/>
                      <a:pt x="12" y="5"/>
                    </a:cubicBezTo>
                    <a:cubicBezTo>
                      <a:pt x="12" y="5"/>
                      <a:pt x="11" y="5"/>
                      <a:pt x="11" y="5"/>
                    </a:cubicBezTo>
                    <a:cubicBezTo>
                      <a:pt x="11" y="4"/>
                      <a:pt x="10" y="4"/>
                      <a:pt x="10" y="4"/>
                    </a:cubicBezTo>
                    <a:cubicBezTo>
                      <a:pt x="10" y="4"/>
                      <a:pt x="9" y="4"/>
                      <a:pt x="8" y="4"/>
                    </a:cubicBezTo>
                    <a:cubicBezTo>
                      <a:pt x="7" y="4"/>
                      <a:pt x="7" y="4"/>
                      <a:pt x="6" y="4"/>
                    </a:cubicBezTo>
                    <a:cubicBezTo>
                      <a:pt x="5" y="4"/>
                      <a:pt x="5" y="5"/>
                      <a:pt x="4" y="5"/>
                    </a:cubicBezTo>
                    <a:cubicBezTo>
                      <a:pt x="4" y="5"/>
                      <a:pt x="3" y="5"/>
                      <a:pt x="3" y="5"/>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0"/>
                      <a:pt x="6" y="0"/>
                    </a:cubicBezTo>
                    <a:cubicBezTo>
                      <a:pt x="7" y="0"/>
                      <a:pt x="8" y="0"/>
                      <a:pt x="9" y="0"/>
                    </a:cubicBezTo>
                    <a:cubicBezTo>
                      <a:pt x="10" y="0"/>
                      <a:pt x="11" y="0"/>
                      <a:pt x="13" y="0"/>
                    </a:cubicBezTo>
                    <a:cubicBezTo>
                      <a:pt x="14" y="1"/>
                      <a:pt x="14" y="1"/>
                      <a:pt x="15" y="2"/>
                    </a:cubicBezTo>
                    <a:cubicBezTo>
                      <a:pt x="16" y="2"/>
                      <a:pt x="16" y="3"/>
                      <a:pt x="16" y="4"/>
                    </a:cubicBezTo>
                    <a:cubicBezTo>
                      <a:pt x="17" y="5"/>
                      <a:pt x="17" y="6"/>
                      <a:pt x="17" y="7"/>
                    </a:cubicBezTo>
                    <a:cubicBezTo>
                      <a:pt x="17" y="19"/>
                      <a:pt x="17" y="19"/>
                      <a:pt x="17" y="19"/>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13" name="Freeform 9126">
                <a:extLst>
                  <a:ext uri="{FF2B5EF4-FFF2-40B4-BE49-F238E27FC236}">
                    <a16:creationId xmlns:a16="http://schemas.microsoft.com/office/drawing/2014/main" id="{C1BA4BAB-0A68-49A5-8D9A-EF029AA55550}"/>
                  </a:ext>
                </a:extLst>
              </p:cNvPr>
              <p:cNvSpPr>
                <a:spLocks/>
              </p:cNvSpPr>
              <p:nvPr/>
            </p:nvSpPr>
            <p:spPr bwMode="auto">
              <a:xfrm>
                <a:off x="331788" y="5194417"/>
                <a:ext cx="96838" cy="68263"/>
              </a:xfrm>
              <a:custGeom>
                <a:avLst/>
                <a:gdLst>
                  <a:gd name="T0" fmla="*/ 30 w 36"/>
                  <a:gd name="T1" fmla="*/ 25 h 26"/>
                  <a:gd name="T2" fmla="*/ 30 w 36"/>
                  <a:gd name="T3" fmla="*/ 26 h 26"/>
                  <a:gd name="T4" fmla="*/ 29 w 36"/>
                  <a:gd name="T5" fmla="*/ 26 h 26"/>
                  <a:gd name="T6" fmla="*/ 28 w 36"/>
                  <a:gd name="T7" fmla="*/ 26 h 26"/>
                  <a:gd name="T8" fmla="*/ 26 w 36"/>
                  <a:gd name="T9" fmla="*/ 26 h 26"/>
                  <a:gd name="T10" fmla="*/ 24 w 36"/>
                  <a:gd name="T11" fmla="*/ 26 h 26"/>
                  <a:gd name="T12" fmla="*/ 23 w 36"/>
                  <a:gd name="T13" fmla="*/ 26 h 26"/>
                  <a:gd name="T14" fmla="*/ 23 w 36"/>
                  <a:gd name="T15" fmla="*/ 26 h 26"/>
                  <a:gd name="T16" fmla="*/ 22 w 36"/>
                  <a:gd name="T17" fmla="*/ 25 h 26"/>
                  <a:gd name="T18" fmla="*/ 18 w 36"/>
                  <a:gd name="T19" fmla="*/ 8 h 26"/>
                  <a:gd name="T20" fmla="*/ 18 w 36"/>
                  <a:gd name="T21" fmla="*/ 8 h 26"/>
                  <a:gd name="T22" fmla="*/ 14 w 36"/>
                  <a:gd name="T23" fmla="*/ 25 h 26"/>
                  <a:gd name="T24" fmla="*/ 14 w 36"/>
                  <a:gd name="T25" fmla="*/ 26 h 26"/>
                  <a:gd name="T26" fmla="*/ 13 w 36"/>
                  <a:gd name="T27" fmla="*/ 26 h 26"/>
                  <a:gd name="T28" fmla="*/ 12 w 36"/>
                  <a:gd name="T29" fmla="*/ 26 h 26"/>
                  <a:gd name="T30" fmla="*/ 10 w 36"/>
                  <a:gd name="T31" fmla="*/ 26 h 26"/>
                  <a:gd name="T32" fmla="*/ 8 w 36"/>
                  <a:gd name="T33" fmla="*/ 26 h 26"/>
                  <a:gd name="T34" fmla="*/ 7 w 36"/>
                  <a:gd name="T35" fmla="*/ 26 h 26"/>
                  <a:gd name="T36" fmla="*/ 7 w 36"/>
                  <a:gd name="T37" fmla="*/ 26 h 26"/>
                  <a:gd name="T38" fmla="*/ 6 w 36"/>
                  <a:gd name="T39" fmla="*/ 25 h 26"/>
                  <a:gd name="T40" fmla="*/ 0 w 36"/>
                  <a:gd name="T41" fmla="*/ 2 h 26"/>
                  <a:gd name="T42" fmla="*/ 0 w 36"/>
                  <a:gd name="T43" fmla="*/ 1 h 26"/>
                  <a:gd name="T44" fmla="*/ 0 w 36"/>
                  <a:gd name="T45" fmla="*/ 0 h 26"/>
                  <a:gd name="T46" fmla="*/ 1 w 36"/>
                  <a:gd name="T47" fmla="*/ 0 h 26"/>
                  <a:gd name="T48" fmla="*/ 3 w 36"/>
                  <a:gd name="T49" fmla="*/ 0 h 26"/>
                  <a:gd name="T50" fmla="*/ 4 w 36"/>
                  <a:gd name="T51" fmla="*/ 0 h 26"/>
                  <a:gd name="T52" fmla="*/ 5 w 36"/>
                  <a:gd name="T53" fmla="*/ 0 h 26"/>
                  <a:gd name="T54" fmla="*/ 6 w 36"/>
                  <a:gd name="T55" fmla="*/ 0 h 26"/>
                  <a:gd name="T56" fmla="*/ 6 w 36"/>
                  <a:gd name="T57" fmla="*/ 1 h 26"/>
                  <a:gd name="T58" fmla="*/ 10 w 36"/>
                  <a:gd name="T59" fmla="*/ 21 h 26"/>
                  <a:gd name="T60" fmla="*/ 10 w 36"/>
                  <a:gd name="T61" fmla="*/ 21 h 26"/>
                  <a:gd name="T62" fmla="*/ 15 w 36"/>
                  <a:gd name="T63" fmla="*/ 1 h 26"/>
                  <a:gd name="T64" fmla="*/ 15 w 36"/>
                  <a:gd name="T65" fmla="*/ 0 h 26"/>
                  <a:gd name="T66" fmla="*/ 16 w 36"/>
                  <a:gd name="T67" fmla="*/ 0 h 26"/>
                  <a:gd name="T68" fmla="*/ 17 w 36"/>
                  <a:gd name="T69" fmla="*/ 0 h 26"/>
                  <a:gd name="T70" fmla="*/ 18 w 36"/>
                  <a:gd name="T71" fmla="*/ 0 h 26"/>
                  <a:gd name="T72" fmla="*/ 20 w 36"/>
                  <a:gd name="T73" fmla="*/ 0 h 26"/>
                  <a:gd name="T74" fmla="*/ 21 w 36"/>
                  <a:gd name="T75" fmla="*/ 0 h 26"/>
                  <a:gd name="T76" fmla="*/ 21 w 36"/>
                  <a:gd name="T77" fmla="*/ 0 h 26"/>
                  <a:gd name="T78" fmla="*/ 21 w 36"/>
                  <a:gd name="T79" fmla="*/ 1 h 26"/>
                  <a:gd name="T80" fmla="*/ 26 w 36"/>
                  <a:gd name="T81" fmla="*/ 21 h 26"/>
                  <a:gd name="T82" fmla="*/ 26 w 36"/>
                  <a:gd name="T83" fmla="*/ 21 h 26"/>
                  <a:gd name="T84" fmla="*/ 31 w 36"/>
                  <a:gd name="T85" fmla="*/ 1 h 26"/>
                  <a:gd name="T86" fmla="*/ 31 w 36"/>
                  <a:gd name="T87" fmla="*/ 0 h 26"/>
                  <a:gd name="T88" fmla="*/ 32 w 36"/>
                  <a:gd name="T89" fmla="*/ 0 h 26"/>
                  <a:gd name="T90" fmla="*/ 32 w 36"/>
                  <a:gd name="T91" fmla="*/ 0 h 26"/>
                  <a:gd name="T92" fmla="*/ 34 w 36"/>
                  <a:gd name="T93" fmla="*/ 0 h 26"/>
                  <a:gd name="T94" fmla="*/ 35 w 36"/>
                  <a:gd name="T95" fmla="*/ 0 h 26"/>
                  <a:gd name="T96" fmla="*/ 36 w 36"/>
                  <a:gd name="T97" fmla="*/ 0 h 26"/>
                  <a:gd name="T98" fmla="*/ 36 w 36"/>
                  <a:gd name="T99" fmla="*/ 1 h 26"/>
                  <a:gd name="T100" fmla="*/ 36 w 36"/>
                  <a:gd name="T101" fmla="*/ 2 h 26"/>
                  <a:gd name="T102" fmla="*/ 30 w 36"/>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6">
                    <a:moveTo>
                      <a:pt x="30" y="25"/>
                    </a:moveTo>
                    <a:cubicBezTo>
                      <a:pt x="30" y="25"/>
                      <a:pt x="30" y="25"/>
                      <a:pt x="30" y="26"/>
                    </a:cubicBezTo>
                    <a:cubicBezTo>
                      <a:pt x="29" y="26"/>
                      <a:pt x="29" y="26"/>
                      <a:pt x="29" y="26"/>
                    </a:cubicBezTo>
                    <a:cubicBezTo>
                      <a:pt x="29" y="26"/>
                      <a:pt x="28" y="26"/>
                      <a:pt x="28" y="26"/>
                    </a:cubicBezTo>
                    <a:cubicBezTo>
                      <a:pt x="27" y="26"/>
                      <a:pt x="27" y="26"/>
                      <a:pt x="26" y="26"/>
                    </a:cubicBezTo>
                    <a:cubicBezTo>
                      <a:pt x="25" y="26"/>
                      <a:pt x="25" y="26"/>
                      <a:pt x="24" y="26"/>
                    </a:cubicBezTo>
                    <a:cubicBezTo>
                      <a:pt x="24" y="26"/>
                      <a:pt x="23" y="26"/>
                      <a:pt x="23" y="26"/>
                    </a:cubicBezTo>
                    <a:cubicBezTo>
                      <a:pt x="23" y="26"/>
                      <a:pt x="23" y="26"/>
                      <a:pt x="23" y="26"/>
                    </a:cubicBezTo>
                    <a:cubicBezTo>
                      <a:pt x="22" y="25"/>
                      <a:pt x="22" y="25"/>
                      <a:pt x="22" y="25"/>
                    </a:cubicBezTo>
                    <a:cubicBezTo>
                      <a:pt x="18" y="8"/>
                      <a:pt x="18" y="8"/>
                      <a:pt x="18" y="8"/>
                    </a:cubicBezTo>
                    <a:cubicBezTo>
                      <a:pt x="18" y="8"/>
                      <a:pt x="18" y="8"/>
                      <a:pt x="18" y="8"/>
                    </a:cubicBezTo>
                    <a:cubicBezTo>
                      <a:pt x="14" y="25"/>
                      <a:pt x="14" y="25"/>
                      <a:pt x="14" y="25"/>
                    </a:cubicBezTo>
                    <a:cubicBezTo>
                      <a:pt x="14" y="25"/>
                      <a:pt x="14" y="25"/>
                      <a:pt x="14" y="26"/>
                    </a:cubicBezTo>
                    <a:cubicBezTo>
                      <a:pt x="14" y="26"/>
                      <a:pt x="13" y="26"/>
                      <a:pt x="13" y="26"/>
                    </a:cubicBezTo>
                    <a:cubicBezTo>
                      <a:pt x="13" y="26"/>
                      <a:pt x="12" y="26"/>
                      <a:pt x="12" y="26"/>
                    </a:cubicBezTo>
                    <a:cubicBezTo>
                      <a:pt x="12" y="26"/>
                      <a:pt x="11" y="26"/>
                      <a:pt x="10" y="26"/>
                    </a:cubicBezTo>
                    <a:cubicBezTo>
                      <a:pt x="9" y="26"/>
                      <a:pt x="9" y="26"/>
                      <a:pt x="8" y="26"/>
                    </a:cubicBezTo>
                    <a:cubicBezTo>
                      <a:pt x="8" y="26"/>
                      <a:pt x="7" y="26"/>
                      <a:pt x="7" y="26"/>
                    </a:cubicBezTo>
                    <a:cubicBezTo>
                      <a:pt x="7" y="26"/>
                      <a:pt x="7" y="26"/>
                      <a:pt x="7" y="26"/>
                    </a:cubicBezTo>
                    <a:cubicBezTo>
                      <a:pt x="6" y="25"/>
                      <a:pt x="6" y="25"/>
                      <a:pt x="6" y="25"/>
                    </a:cubicBezTo>
                    <a:cubicBezTo>
                      <a:pt x="0" y="2"/>
                      <a:pt x="0" y="2"/>
                      <a:pt x="0" y="2"/>
                    </a:cubicBezTo>
                    <a:cubicBezTo>
                      <a:pt x="0" y="1"/>
                      <a:pt x="0" y="1"/>
                      <a:pt x="0" y="1"/>
                    </a:cubicBezTo>
                    <a:cubicBezTo>
                      <a:pt x="0" y="0"/>
                      <a:pt x="0" y="0"/>
                      <a:pt x="0" y="0"/>
                    </a:cubicBezTo>
                    <a:cubicBezTo>
                      <a:pt x="0" y="0"/>
                      <a:pt x="1" y="0"/>
                      <a:pt x="1" y="0"/>
                    </a:cubicBezTo>
                    <a:cubicBezTo>
                      <a:pt x="2" y="0"/>
                      <a:pt x="2" y="0"/>
                      <a:pt x="3" y="0"/>
                    </a:cubicBezTo>
                    <a:cubicBezTo>
                      <a:pt x="3" y="0"/>
                      <a:pt x="4" y="0"/>
                      <a:pt x="4" y="0"/>
                    </a:cubicBezTo>
                    <a:cubicBezTo>
                      <a:pt x="5" y="0"/>
                      <a:pt x="5" y="0"/>
                      <a:pt x="5" y="0"/>
                    </a:cubicBezTo>
                    <a:cubicBezTo>
                      <a:pt x="5" y="0"/>
                      <a:pt x="5" y="0"/>
                      <a:pt x="6" y="0"/>
                    </a:cubicBezTo>
                    <a:cubicBezTo>
                      <a:pt x="6" y="0"/>
                      <a:pt x="6" y="0"/>
                      <a:pt x="6" y="1"/>
                    </a:cubicBezTo>
                    <a:cubicBezTo>
                      <a:pt x="10" y="21"/>
                      <a:pt x="10" y="21"/>
                      <a:pt x="10" y="21"/>
                    </a:cubicBezTo>
                    <a:cubicBezTo>
                      <a:pt x="10" y="21"/>
                      <a:pt x="10" y="21"/>
                      <a:pt x="10" y="21"/>
                    </a:cubicBezTo>
                    <a:cubicBezTo>
                      <a:pt x="15" y="1"/>
                      <a:pt x="15" y="1"/>
                      <a:pt x="15" y="1"/>
                    </a:cubicBezTo>
                    <a:cubicBezTo>
                      <a:pt x="15" y="1"/>
                      <a:pt x="15" y="0"/>
                      <a:pt x="15" y="0"/>
                    </a:cubicBezTo>
                    <a:cubicBezTo>
                      <a:pt x="15" y="0"/>
                      <a:pt x="16" y="0"/>
                      <a:pt x="16" y="0"/>
                    </a:cubicBezTo>
                    <a:cubicBezTo>
                      <a:pt x="16" y="0"/>
                      <a:pt x="16" y="0"/>
                      <a:pt x="17" y="0"/>
                    </a:cubicBezTo>
                    <a:cubicBezTo>
                      <a:pt x="17" y="0"/>
                      <a:pt x="18" y="0"/>
                      <a:pt x="18" y="0"/>
                    </a:cubicBezTo>
                    <a:cubicBezTo>
                      <a:pt x="19" y="0"/>
                      <a:pt x="19" y="0"/>
                      <a:pt x="20" y="0"/>
                    </a:cubicBezTo>
                    <a:cubicBezTo>
                      <a:pt x="20" y="0"/>
                      <a:pt x="20" y="0"/>
                      <a:pt x="21" y="0"/>
                    </a:cubicBezTo>
                    <a:cubicBezTo>
                      <a:pt x="21" y="0"/>
                      <a:pt x="21" y="0"/>
                      <a:pt x="21" y="0"/>
                    </a:cubicBezTo>
                    <a:cubicBezTo>
                      <a:pt x="21" y="0"/>
                      <a:pt x="21" y="1"/>
                      <a:pt x="21" y="1"/>
                    </a:cubicBezTo>
                    <a:cubicBezTo>
                      <a:pt x="26" y="21"/>
                      <a:pt x="26" y="21"/>
                      <a:pt x="26" y="21"/>
                    </a:cubicBezTo>
                    <a:cubicBezTo>
                      <a:pt x="26" y="21"/>
                      <a:pt x="26" y="21"/>
                      <a:pt x="26" y="21"/>
                    </a:cubicBezTo>
                    <a:cubicBezTo>
                      <a:pt x="31" y="1"/>
                      <a:pt x="31" y="1"/>
                      <a:pt x="31" y="1"/>
                    </a:cubicBezTo>
                    <a:cubicBezTo>
                      <a:pt x="31" y="1"/>
                      <a:pt x="31" y="0"/>
                      <a:pt x="31" y="0"/>
                    </a:cubicBezTo>
                    <a:cubicBezTo>
                      <a:pt x="31" y="0"/>
                      <a:pt x="31" y="0"/>
                      <a:pt x="32" y="0"/>
                    </a:cubicBezTo>
                    <a:cubicBezTo>
                      <a:pt x="32" y="0"/>
                      <a:pt x="32" y="0"/>
                      <a:pt x="32" y="0"/>
                    </a:cubicBezTo>
                    <a:cubicBezTo>
                      <a:pt x="33" y="0"/>
                      <a:pt x="33" y="0"/>
                      <a:pt x="34" y="0"/>
                    </a:cubicBezTo>
                    <a:cubicBezTo>
                      <a:pt x="34" y="0"/>
                      <a:pt x="35" y="0"/>
                      <a:pt x="35" y="0"/>
                    </a:cubicBezTo>
                    <a:cubicBezTo>
                      <a:pt x="36" y="0"/>
                      <a:pt x="36" y="0"/>
                      <a:pt x="36" y="0"/>
                    </a:cubicBezTo>
                    <a:cubicBezTo>
                      <a:pt x="36" y="0"/>
                      <a:pt x="36"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4" name="Freeform 9127">
                <a:extLst>
                  <a:ext uri="{FF2B5EF4-FFF2-40B4-BE49-F238E27FC236}">
                    <a16:creationId xmlns:a16="http://schemas.microsoft.com/office/drawing/2014/main" id="{A6FD7B7D-6A29-49F5-82ED-B5B473C2E852}"/>
                  </a:ext>
                </a:extLst>
              </p:cNvPr>
              <p:cNvSpPr>
                <a:spLocks noEditPoints="1"/>
              </p:cNvSpPr>
              <p:nvPr/>
            </p:nvSpPr>
            <p:spPr bwMode="auto">
              <a:xfrm>
                <a:off x="430213" y="5210292"/>
                <a:ext cx="46038" cy="53975"/>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2 w 17"/>
                  <a:gd name="T13" fmla="*/ 20 h 21"/>
                  <a:gd name="T14" fmla="*/ 12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2" y="20"/>
                      <a:pt x="12" y="20"/>
                    </a:cubicBezTo>
                    <a:cubicBezTo>
                      <a:pt x="12" y="18"/>
                      <a:pt x="12" y="18"/>
                      <a:pt x="12"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7"/>
                      <a:pt x="12" y="7"/>
                      <a:pt x="12" y="7"/>
                    </a:cubicBezTo>
                    <a:cubicBezTo>
                      <a:pt x="12" y="7"/>
                      <a:pt x="12" y="6"/>
                      <a:pt x="12" y="6"/>
                    </a:cubicBezTo>
                    <a:cubicBezTo>
                      <a:pt x="11" y="5"/>
                      <a:pt x="11" y="5"/>
                      <a:pt x="11" y="5"/>
                    </a:cubicBezTo>
                    <a:cubicBezTo>
                      <a:pt x="11" y="5"/>
                      <a:pt x="10" y="4"/>
                      <a:pt x="10" y="4"/>
                    </a:cubicBezTo>
                    <a:cubicBezTo>
                      <a:pt x="9" y="4"/>
                      <a:pt x="9" y="4"/>
                      <a:pt x="8" y="4"/>
                    </a:cubicBezTo>
                    <a:cubicBezTo>
                      <a:pt x="7" y="4"/>
                      <a:pt x="7" y="4"/>
                      <a:pt x="6" y="4"/>
                    </a:cubicBezTo>
                    <a:cubicBezTo>
                      <a:pt x="5" y="4"/>
                      <a:pt x="5" y="5"/>
                      <a:pt x="4" y="5"/>
                    </a:cubicBezTo>
                    <a:cubicBezTo>
                      <a:pt x="4" y="5"/>
                      <a:pt x="3" y="5"/>
                      <a:pt x="3" y="6"/>
                    </a:cubicBezTo>
                    <a:cubicBezTo>
                      <a:pt x="2" y="6"/>
                      <a:pt x="2" y="6"/>
                      <a:pt x="2" y="6"/>
                    </a:cubicBezTo>
                    <a:cubicBezTo>
                      <a:pt x="2" y="6"/>
                      <a:pt x="2" y="6"/>
                      <a:pt x="2" y="6"/>
                    </a:cubicBezTo>
                    <a:cubicBezTo>
                      <a:pt x="1"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5" name="Freeform 9128">
                <a:extLst>
                  <a:ext uri="{FF2B5EF4-FFF2-40B4-BE49-F238E27FC236}">
                    <a16:creationId xmlns:a16="http://schemas.microsoft.com/office/drawing/2014/main" id="{6263F003-50CB-4AC9-A375-361514DAB570}"/>
                  </a:ext>
                </a:extLst>
              </p:cNvPr>
              <p:cNvSpPr>
                <a:spLocks noEditPoints="1"/>
              </p:cNvSpPr>
              <p:nvPr/>
            </p:nvSpPr>
            <p:spPr bwMode="auto">
              <a:xfrm>
                <a:off x="488950" y="5188067"/>
                <a:ext cx="49213" cy="76200"/>
              </a:xfrm>
              <a:custGeom>
                <a:avLst/>
                <a:gdLst>
                  <a:gd name="T0" fmla="*/ 18 w 18"/>
                  <a:gd name="T1" fmla="*/ 18 h 29"/>
                  <a:gd name="T2" fmla="*/ 18 w 18"/>
                  <a:gd name="T3" fmla="*/ 23 h 29"/>
                  <a:gd name="T4" fmla="*/ 16 w 18"/>
                  <a:gd name="T5" fmla="*/ 26 h 29"/>
                  <a:gd name="T6" fmla="*/ 14 w 18"/>
                  <a:gd name="T7" fmla="*/ 28 h 29"/>
                  <a:gd name="T8" fmla="*/ 10 w 18"/>
                  <a:gd name="T9" fmla="*/ 29 h 29"/>
                  <a:gd name="T10" fmla="*/ 9 w 18"/>
                  <a:gd name="T11" fmla="*/ 29 h 29"/>
                  <a:gd name="T12" fmla="*/ 7 w 18"/>
                  <a:gd name="T13" fmla="*/ 28 h 29"/>
                  <a:gd name="T14" fmla="*/ 6 w 18"/>
                  <a:gd name="T15" fmla="*/ 27 h 29"/>
                  <a:gd name="T16" fmla="*/ 4 w 18"/>
                  <a:gd name="T17" fmla="*/ 26 h 29"/>
                  <a:gd name="T18" fmla="*/ 4 w 18"/>
                  <a:gd name="T19" fmla="*/ 28 h 29"/>
                  <a:gd name="T20" fmla="*/ 4 w 18"/>
                  <a:gd name="T21" fmla="*/ 28 h 29"/>
                  <a:gd name="T22" fmla="*/ 4 w 18"/>
                  <a:gd name="T23" fmla="*/ 28 h 29"/>
                  <a:gd name="T24" fmla="*/ 3 w 18"/>
                  <a:gd name="T25" fmla="*/ 28 h 29"/>
                  <a:gd name="T26" fmla="*/ 2 w 18"/>
                  <a:gd name="T27" fmla="*/ 28 h 29"/>
                  <a:gd name="T28" fmla="*/ 1 w 18"/>
                  <a:gd name="T29" fmla="*/ 28 h 29"/>
                  <a:gd name="T30" fmla="*/ 0 w 18"/>
                  <a:gd name="T31" fmla="*/ 28 h 29"/>
                  <a:gd name="T32" fmla="*/ 0 w 18"/>
                  <a:gd name="T33" fmla="*/ 28 h 29"/>
                  <a:gd name="T34" fmla="*/ 0 w 18"/>
                  <a:gd name="T35" fmla="*/ 28 h 29"/>
                  <a:gd name="T36" fmla="*/ 0 w 18"/>
                  <a:gd name="T37" fmla="*/ 1 h 29"/>
                  <a:gd name="T38" fmla="*/ 0 w 18"/>
                  <a:gd name="T39" fmla="*/ 0 h 29"/>
                  <a:gd name="T40" fmla="*/ 0 w 18"/>
                  <a:gd name="T41" fmla="*/ 0 h 29"/>
                  <a:gd name="T42" fmla="*/ 1 w 18"/>
                  <a:gd name="T43" fmla="*/ 0 h 29"/>
                  <a:gd name="T44" fmla="*/ 2 w 18"/>
                  <a:gd name="T45" fmla="*/ 0 h 29"/>
                  <a:gd name="T46" fmla="*/ 4 w 18"/>
                  <a:gd name="T47" fmla="*/ 0 h 29"/>
                  <a:gd name="T48" fmla="*/ 4 w 18"/>
                  <a:gd name="T49" fmla="*/ 0 h 29"/>
                  <a:gd name="T50" fmla="*/ 5 w 18"/>
                  <a:gd name="T51" fmla="*/ 0 h 29"/>
                  <a:gd name="T52" fmla="*/ 5 w 18"/>
                  <a:gd name="T53" fmla="*/ 1 h 29"/>
                  <a:gd name="T54" fmla="*/ 5 w 18"/>
                  <a:gd name="T55" fmla="*/ 11 h 29"/>
                  <a:gd name="T56" fmla="*/ 6 w 18"/>
                  <a:gd name="T57" fmla="*/ 10 h 29"/>
                  <a:gd name="T58" fmla="*/ 8 w 18"/>
                  <a:gd name="T59" fmla="*/ 9 h 29"/>
                  <a:gd name="T60" fmla="*/ 9 w 18"/>
                  <a:gd name="T61" fmla="*/ 8 h 29"/>
                  <a:gd name="T62" fmla="*/ 11 w 18"/>
                  <a:gd name="T63" fmla="*/ 8 h 29"/>
                  <a:gd name="T64" fmla="*/ 14 w 18"/>
                  <a:gd name="T65" fmla="*/ 9 h 29"/>
                  <a:gd name="T66" fmla="*/ 17 w 18"/>
                  <a:gd name="T67" fmla="*/ 11 h 29"/>
                  <a:gd name="T68" fmla="*/ 18 w 18"/>
                  <a:gd name="T69" fmla="*/ 14 h 29"/>
                  <a:gd name="T70" fmla="*/ 18 w 18"/>
                  <a:gd name="T71" fmla="*/ 18 h 29"/>
                  <a:gd name="T72" fmla="*/ 13 w 18"/>
                  <a:gd name="T73" fmla="*/ 19 h 29"/>
                  <a:gd name="T74" fmla="*/ 13 w 18"/>
                  <a:gd name="T75" fmla="*/ 16 h 29"/>
                  <a:gd name="T76" fmla="*/ 12 w 18"/>
                  <a:gd name="T77" fmla="*/ 14 h 29"/>
                  <a:gd name="T78" fmla="*/ 11 w 18"/>
                  <a:gd name="T79" fmla="*/ 13 h 29"/>
                  <a:gd name="T80" fmla="*/ 9 w 18"/>
                  <a:gd name="T81" fmla="*/ 13 h 29"/>
                  <a:gd name="T82" fmla="*/ 8 w 18"/>
                  <a:gd name="T83" fmla="*/ 13 h 29"/>
                  <a:gd name="T84" fmla="*/ 7 w 18"/>
                  <a:gd name="T85" fmla="*/ 13 h 29"/>
                  <a:gd name="T86" fmla="*/ 6 w 18"/>
                  <a:gd name="T87" fmla="*/ 14 h 29"/>
                  <a:gd name="T88" fmla="*/ 5 w 18"/>
                  <a:gd name="T89" fmla="*/ 15 h 29"/>
                  <a:gd name="T90" fmla="*/ 5 w 18"/>
                  <a:gd name="T91" fmla="*/ 21 h 29"/>
                  <a:gd name="T92" fmla="*/ 7 w 18"/>
                  <a:gd name="T93" fmla="*/ 24 h 29"/>
                  <a:gd name="T94" fmla="*/ 9 w 18"/>
                  <a:gd name="T95" fmla="*/ 24 h 29"/>
                  <a:gd name="T96" fmla="*/ 11 w 18"/>
                  <a:gd name="T97" fmla="*/ 24 h 29"/>
                  <a:gd name="T98" fmla="*/ 12 w 18"/>
                  <a:gd name="T99" fmla="*/ 22 h 29"/>
                  <a:gd name="T100" fmla="*/ 13 w 18"/>
                  <a:gd name="T101" fmla="*/ 21 h 29"/>
                  <a:gd name="T102" fmla="*/ 13 w 18"/>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9">
                    <a:moveTo>
                      <a:pt x="18" y="18"/>
                    </a:moveTo>
                    <a:cubicBezTo>
                      <a:pt x="18" y="20"/>
                      <a:pt x="18" y="21"/>
                      <a:pt x="18" y="23"/>
                    </a:cubicBezTo>
                    <a:cubicBezTo>
                      <a:pt x="17" y="24"/>
                      <a:pt x="17" y="25"/>
                      <a:pt x="16" y="26"/>
                    </a:cubicBezTo>
                    <a:cubicBezTo>
                      <a:pt x="16" y="27"/>
                      <a:pt x="15" y="27"/>
                      <a:pt x="14" y="28"/>
                    </a:cubicBezTo>
                    <a:cubicBezTo>
                      <a:pt x="13" y="28"/>
                      <a:pt x="12" y="29"/>
                      <a:pt x="10" y="29"/>
                    </a:cubicBezTo>
                    <a:cubicBezTo>
                      <a:pt x="10" y="29"/>
                      <a:pt x="9" y="29"/>
                      <a:pt x="9" y="29"/>
                    </a:cubicBezTo>
                    <a:cubicBezTo>
                      <a:pt x="8" y="28"/>
                      <a:pt x="8" y="28"/>
                      <a:pt x="7" y="28"/>
                    </a:cubicBezTo>
                    <a:cubicBezTo>
                      <a:pt x="7" y="28"/>
                      <a:pt x="6" y="27"/>
                      <a:pt x="6" y="27"/>
                    </a:cubicBezTo>
                    <a:cubicBezTo>
                      <a:pt x="5" y="27"/>
                      <a:pt x="5" y="26"/>
                      <a:pt x="4" y="26"/>
                    </a:cubicBezTo>
                    <a:cubicBezTo>
                      <a:pt x="4" y="28"/>
                      <a:pt x="4" y="28"/>
                      <a:pt x="4" y="28"/>
                    </a:cubicBezTo>
                    <a:cubicBezTo>
                      <a:pt x="4" y="28"/>
                      <a:pt x="4" y="28"/>
                      <a:pt x="4" y="28"/>
                    </a:cubicBezTo>
                    <a:cubicBezTo>
                      <a:pt x="4" y="28"/>
                      <a:pt x="4" y="28"/>
                      <a:pt x="4" y="28"/>
                    </a:cubicBezTo>
                    <a:cubicBezTo>
                      <a:pt x="4" y="28"/>
                      <a:pt x="3" y="28"/>
                      <a:pt x="3" y="28"/>
                    </a:cubicBezTo>
                    <a:cubicBezTo>
                      <a:pt x="3" y="28"/>
                      <a:pt x="2"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5" y="10"/>
                      <a:pt x="6" y="10"/>
                      <a:pt x="6" y="10"/>
                    </a:cubicBezTo>
                    <a:cubicBezTo>
                      <a:pt x="7" y="9"/>
                      <a:pt x="7" y="9"/>
                      <a:pt x="8" y="9"/>
                    </a:cubicBezTo>
                    <a:cubicBezTo>
                      <a:pt x="8" y="8"/>
                      <a:pt x="9" y="8"/>
                      <a:pt x="9" y="8"/>
                    </a:cubicBezTo>
                    <a:cubicBezTo>
                      <a:pt x="10" y="8"/>
                      <a:pt x="10" y="8"/>
                      <a:pt x="11" y="8"/>
                    </a:cubicBezTo>
                    <a:cubicBezTo>
                      <a:pt x="12" y="8"/>
                      <a:pt x="13" y="8"/>
                      <a:pt x="14" y="9"/>
                    </a:cubicBezTo>
                    <a:cubicBezTo>
                      <a:pt x="15" y="9"/>
                      <a:pt x="16" y="10"/>
                      <a:pt x="17" y="11"/>
                    </a:cubicBezTo>
                    <a:cubicBezTo>
                      <a:pt x="17" y="12"/>
                      <a:pt x="18" y="13"/>
                      <a:pt x="18" y="14"/>
                    </a:cubicBezTo>
                    <a:cubicBezTo>
                      <a:pt x="18" y="16"/>
                      <a:pt x="18" y="17"/>
                      <a:pt x="18" y="18"/>
                    </a:cubicBezTo>
                    <a:close/>
                    <a:moveTo>
                      <a:pt x="13" y="19"/>
                    </a:moveTo>
                    <a:cubicBezTo>
                      <a:pt x="13" y="18"/>
                      <a:pt x="13" y="17"/>
                      <a:pt x="13" y="16"/>
                    </a:cubicBezTo>
                    <a:cubicBezTo>
                      <a:pt x="13" y="16"/>
                      <a:pt x="12" y="15"/>
                      <a:pt x="12" y="14"/>
                    </a:cubicBezTo>
                    <a:cubicBezTo>
                      <a:pt x="12" y="14"/>
                      <a:pt x="11" y="13"/>
                      <a:pt x="11" y="13"/>
                    </a:cubicBezTo>
                    <a:cubicBezTo>
                      <a:pt x="11" y="13"/>
                      <a:pt x="10" y="13"/>
                      <a:pt x="9" y="13"/>
                    </a:cubicBezTo>
                    <a:cubicBezTo>
                      <a:pt x="9" y="13"/>
                      <a:pt x="9" y="13"/>
                      <a:pt x="8" y="13"/>
                    </a:cubicBezTo>
                    <a:cubicBezTo>
                      <a:pt x="8" y="13"/>
                      <a:pt x="8" y="13"/>
                      <a:pt x="7" y="13"/>
                    </a:cubicBezTo>
                    <a:cubicBezTo>
                      <a:pt x="7" y="13"/>
                      <a:pt x="7" y="14"/>
                      <a:pt x="6" y="14"/>
                    </a:cubicBezTo>
                    <a:cubicBezTo>
                      <a:pt x="6" y="14"/>
                      <a:pt x="5" y="15"/>
                      <a:pt x="5" y="15"/>
                    </a:cubicBezTo>
                    <a:cubicBezTo>
                      <a:pt x="5" y="21"/>
                      <a:pt x="5" y="21"/>
                      <a:pt x="5" y="21"/>
                    </a:cubicBezTo>
                    <a:cubicBezTo>
                      <a:pt x="6" y="22"/>
                      <a:pt x="6" y="23"/>
                      <a:pt x="7" y="24"/>
                    </a:cubicBezTo>
                    <a:cubicBezTo>
                      <a:pt x="8" y="24"/>
                      <a:pt x="8" y="24"/>
                      <a:pt x="9" y="24"/>
                    </a:cubicBezTo>
                    <a:cubicBezTo>
                      <a:pt x="10" y="24"/>
                      <a:pt x="10" y="24"/>
                      <a:pt x="11" y="24"/>
                    </a:cubicBezTo>
                    <a:cubicBezTo>
                      <a:pt x="11" y="23"/>
                      <a:pt x="12" y="23"/>
                      <a:pt x="12" y="22"/>
                    </a:cubicBezTo>
                    <a:cubicBezTo>
                      <a:pt x="12" y="22"/>
                      <a:pt x="13" y="21"/>
                      <a:pt x="13" y="21"/>
                    </a:cubicBezTo>
                    <a:cubicBezTo>
                      <a:pt x="13" y="20"/>
                      <a:pt x="13" y="19"/>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6" name="Freeform 9129">
                <a:extLst>
                  <a:ext uri="{FF2B5EF4-FFF2-40B4-BE49-F238E27FC236}">
                    <a16:creationId xmlns:a16="http://schemas.microsoft.com/office/drawing/2014/main" id="{A0D21F67-9093-4BF9-B9E4-104ADA96A59E}"/>
                  </a:ext>
                </a:extLst>
              </p:cNvPr>
              <p:cNvSpPr>
                <a:spLocks noEditPoints="1"/>
              </p:cNvSpPr>
              <p:nvPr/>
            </p:nvSpPr>
            <p:spPr bwMode="auto">
              <a:xfrm>
                <a:off x="546100" y="5210292"/>
                <a:ext cx="44450" cy="53975"/>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3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2" y="19"/>
                      <a:pt x="1" y="18"/>
                      <a:pt x="1" y="17"/>
                    </a:cubicBezTo>
                    <a:cubicBezTo>
                      <a:pt x="0" y="17"/>
                      <a:pt x="0" y="16"/>
                      <a:pt x="0" y="15"/>
                    </a:cubicBezTo>
                    <a:cubicBezTo>
                      <a:pt x="0" y="14"/>
                      <a:pt x="0" y="13"/>
                      <a:pt x="1" y="12"/>
                    </a:cubicBezTo>
                    <a:cubicBezTo>
                      <a:pt x="1" y="11"/>
                      <a:pt x="2" y="11"/>
                      <a:pt x="3" y="10"/>
                    </a:cubicBezTo>
                    <a:cubicBezTo>
                      <a:pt x="4" y="10"/>
                      <a:pt x="5" y="9"/>
                      <a:pt x="6" y="9"/>
                    </a:cubicBezTo>
                    <a:cubicBezTo>
                      <a:pt x="7" y="9"/>
                      <a:pt x="8" y="9"/>
                      <a:pt x="10" y="9"/>
                    </a:cubicBezTo>
                    <a:cubicBezTo>
                      <a:pt x="12" y="9"/>
                      <a:pt x="12" y="9"/>
                      <a:pt x="12" y="9"/>
                    </a:cubicBezTo>
                    <a:cubicBezTo>
                      <a:pt x="12" y="7"/>
                      <a:pt x="12" y="7"/>
                      <a:pt x="12" y="7"/>
                    </a:cubicBezTo>
                    <a:cubicBezTo>
                      <a:pt x="12" y="7"/>
                      <a:pt x="12" y="6"/>
                      <a:pt x="12" y="6"/>
                    </a:cubicBezTo>
                    <a:cubicBezTo>
                      <a:pt x="12" y="5"/>
                      <a:pt x="11" y="5"/>
                      <a:pt x="11" y="5"/>
                    </a:cubicBezTo>
                    <a:cubicBezTo>
                      <a:pt x="11" y="5"/>
                      <a:pt x="10"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5"/>
                      <a:pt x="1" y="5"/>
                    </a:cubicBezTo>
                    <a:cubicBezTo>
                      <a:pt x="1" y="5"/>
                      <a:pt x="1" y="5"/>
                      <a:pt x="1" y="5"/>
                    </a:cubicBezTo>
                    <a:cubicBezTo>
                      <a:pt x="1" y="4"/>
                      <a:pt x="1" y="4"/>
                      <a:pt x="1" y="4"/>
                    </a:cubicBezTo>
                    <a:cubicBezTo>
                      <a:pt x="1" y="3"/>
                      <a:pt x="1" y="3"/>
                      <a:pt x="1" y="3"/>
                    </a:cubicBezTo>
                    <a:cubicBezTo>
                      <a:pt x="1" y="3"/>
                      <a:pt x="2"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3" y="1"/>
                    </a:cubicBezTo>
                    <a:cubicBezTo>
                      <a:pt x="14"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6" y="13"/>
                    </a:cubicBezTo>
                    <a:cubicBezTo>
                      <a:pt x="5" y="14"/>
                      <a:pt x="5" y="14"/>
                      <a:pt x="5" y="15"/>
                    </a:cubicBezTo>
                    <a:cubicBezTo>
                      <a:pt x="5" y="15"/>
                      <a:pt x="5" y="16"/>
                      <a:pt x="6" y="16"/>
                    </a:cubicBezTo>
                    <a:cubicBezTo>
                      <a:pt x="6"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7" name="Freeform 9130">
                <a:extLst>
                  <a:ext uri="{FF2B5EF4-FFF2-40B4-BE49-F238E27FC236}">
                    <a16:creationId xmlns:a16="http://schemas.microsoft.com/office/drawing/2014/main" id="{D8F9F7AD-8C05-46FB-9AD3-93E62A37B5E6}"/>
                  </a:ext>
                </a:extLst>
              </p:cNvPr>
              <p:cNvSpPr>
                <a:spLocks/>
              </p:cNvSpPr>
              <p:nvPr/>
            </p:nvSpPr>
            <p:spPr bwMode="auto">
              <a:xfrm>
                <a:off x="601663" y="5210292"/>
                <a:ext cx="36513" cy="53975"/>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1 h 21"/>
                  <a:gd name="T12" fmla="*/ 2 w 14"/>
                  <a:gd name="T13" fmla="*/ 20 h 21"/>
                  <a:gd name="T14" fmla="*/ 1 w 14"/>
                  <a:gd name="T15" fmla="*/ 20 h 21"/>
                  <a:gd name="T16" fmla="*/ 0 w 14"/>
                  <a:gd name="T17" fmla="*/ 19 h 21"/>
                  <a:gd name="T18" fmla="*/ 0 w 14"/>
                  <a:gd name="T19" fmla="*/ 19 h 21"/>
                  <a:gd name="T20" fmla="*/ 0 w 14"/>
                  <a:gd name="T21" fmla="*/ 17 h 21"/>
                  <a:gd name="T22" fmla="*/ 0 w 14"/>
                  <a:gd name="T23" fmla="*/ 16 h 21"/>
                  <a:gd name="T24" fmla="*/ 0 w 14"/>
                  <a:gd name="T25" fmla="*/ 16 h 21"/>
                  <a:gd name="T26" fmla="*/ 0 w 14"/>
                  <a:gd name="T27" fmla="*/ 15 h 21"/>
                  <a:gd name="T28" fmla="*/ 1 w 14"/>
                  <a:gd name="T29" fmla="*/ 15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8 w 14"/>
                  <a:gd name="T47" fmla="*/ 14 h 21"/>
                  <a:gd name="T48" fmla="*/ 7 w 14"/>
                  <a:gd name="T49" fmla="*/ 13 h 21"/>
                  <a:gd name="T50" fmla="*/ 6 w 14"/>
                  <a:gd name="T51" fmla="*/ 12 h 21"/>
                  <a:gd name="T52" fmla="*/ 4 w 14"/>
                  <a:gd name="T53" fmla="*/ 12 h 21"/>
                  <a:gd name="T54" fmla="*/ 3 w 14"/>
                  <a:gd name="T55" fmla="*/ 11 h 21"/>
                  <a:gd name="T56" fmla="*/ 1 w 14"/>
                  <a:gd name="T57" fmla="*/ 10 h 21"/>
                  <a:gd name="T58" fmla="*/ 0 w 14"/>
                  <a:gd name="T59" fmla="*/ 8 h 21"/>
                  <a:gd name="T60" fmla="*/ 0 w 14"/>
                  <a:gd name="T61" fmla="*/ 6 h 21"/>
                  <a:gd name="T62" fmla="*/ 1 w 14"/>
                  <a:gd name="T63" fmla="*/ 4 h 21"/>
                  <a:gd name="T64" fmla="*/ 2 w 14"/>
                  <a:gd name="T65" fmla="*/ 2 h 21"/>
                  <a:gd name="T66" fmla="*/ 4 w 14"/>
                  <a:gd name="T67" fmla="*/ 1 h 21"/>
                  <a:gd name="T68" fmla="*/ 7 w 14"/>
                  <a:gd name="T69" fmla="*/ 0 h 21"/>
                  <a:gd name="T70" fmla="*/ 9 w 14"/>
                  <a:gd name="T71" fmla="*/ 0 h 21"/>
                  <a:gd name="T72" fmla="*/ 11 w 14"/>
                  <a:gd name="T73" fmla="*/ 1 h 21"/>
                  <a:gd name="T74" fmla="*/ 12 w 14"/>
                  <a:gd name="T75" fmla="*/ 1 h 21"/>
                  <a:gd name="T76" fmla="*/ 12 w 14"/>
                  <a:gd name="T77" fmla="*/ 1 h 21"/>
                  <a:gd name="T78" fmla="*/ 13 w 14"/>
                  <a:gd name="T79" fmla="*/ 2 h 21"/>
                  <a:gd name="T80" fmla="*/ 13 w 14"/>
                  <a:gd name="T81" fmla="*/ 2 h 21"/>
                  <a:gd name="T82" fmla="*/ 13 w 14"/>
                  <a:gd name="T83" fmla="*/ 3 h 21"/>
                  <a:gd name="T84" fmla="*/ 13 w 14"/>
                  <a:gd name="T85" fmla="*/ 3 h 21"/>
                  <a:gd name="T86" fmla="*/ 13 w 14"/>
                  <a:gd name="T87" fmla="*/ 4 h 21"/>
                  <a:gd name="T88" fmla="*/ 13 w 14"/>
                  <a:gd name="T89" fmla="*/ 5 h 21"/>
                  <a:gd name="T90" fmla="*/ 13 w 14"/>
                  <a:gd name="T91" fmla="*/ 5 h 21"/>
                  <a:gd name="T92" fmla="*/ 12 w 14"/>
                  <a:gd name="T93" fmla="*/ 5 h 21"/>
                  <a:gd name="T94" fmla="*/ 12 w 14"/>
                  <a:gd name="T95" fmla="*/ 5 h 21"/>
                  <a:gd name="T96" fmla="*/ 11 w 14"/>
                  <a:gd name="T97" fmla="*/ 4 h 21"/>
                  <a:gd name="T98" fmla="*/ 9 w 14"/>
                  <a:gd name="T99" fmla="*/ 4 h 21"/>
                  <a:gd name="T100" fmla="*/ 8 w 14"/>
                  <a:gd name="T101" fmla="*/ 4 h 21"/>
                  <a:gd name="T102" fmla="*/ 6 w 14"/>
                  <a:gd name="T103" fmla="*/ 4 h 21"/>
                  <a:gd name="T104" fmla="*/ 6 w 14"/>
                  <a:gd name="T105" fmla="*/ 4 h 21"/>
                  <a:gd name="T106" fmla="*/ 5 w 14"/>
                  <a:gd name="T107" fmla="*/ 5 h 21"/>
                  <a:gd name="T108" fmla="*/ 5 w 14"/>
                  <a:gd name="T109" fmla="*/ 6 h 21"/>
                  <a:gd name="T110" fmla="*/ 5 w 14"/>
                  <a:gd name="T111" fmla="*/ 7 h 21"/>
                  <a:gd name="T112" fmla="*/ 6 w 14"/>
                  <a:gd name="T113" fmla="*/ 8 h 21"/>
                  <a:gd name="T114" fmla="*/ 8 w 14"/>
                  <a:gd name="T115" fmla="*/ 8 h 21"/>
                  <a:gd name="T116" fmla="*/ 9 w 14"/>
                  <a:gd name="T117" fmla="*/ 9 h 21"/>
                  <a:gd name="T118" fmla="*/ 11 w 14"/>
                  <a:gd name="T119" fmla="*/ 10 h 21"/>
                  <a:gd name="T120" fmla="*/ 12 w 14"/>
                  <a:gd name="T121" fmla="*/ 11 h 21"/>
                  <a:gd name="T122" fmla="*/ 13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2" y="19"/>
                      <a:pt x="12" y="19"/>
                    </a:cubicBezTo>
                    <a:cubicBezTo>
                      <a:pt x="11" y="20"/>
                      <a:pt x="10" y="20"/>
                      <a:pt x="9" y="20"/>
                    </a:cubicBezTo>
                    <a:cubicBezTo>
                      <a:pt x="8" y="21"/>
                      <a:pt x="7" y="21"/>
                      <a:pt x="6" y="21"/>
                    </a:cubicBezTo>
                    <a:cubicBezTo>
                      <a:pt x="5" y="21"/>
                      <a:pt x="5" y="21"/>
                      <a:pt x="4" y="21"/>
                    </a:cubicBezTo>
                    <a:cubicBezTo>
                      <a:pt x="3" y="20"/>
                      <a:pt x="3" y="20"/>
                      <a:pt x="2" y="20"/>
                    </a:cubicBezTo>
                    <a:cubicBezTo>
                      <a:pt x="2" y="20"/>
                      <a:pt x="1" y="20"/>
                      <a:pt x="1" y="20"/>
                    </a:cubicBezTo>
                    <a:cubicBezTo>
                      <a:pt x="1" y="20"/>
                      <a:pt x="1" y="19"/>
                      <a:pt x="0" y="19"/>
                    </a:cubicBezTo>
                    <a:cubicBezTo>
                      <a:pt x="0" y="19"/>
                      <a:pt x="0" y="19"/>
                      <a:pt x="0" y="19"/>
                    </a:cubicBezTo>
                    <a:cubicBezTo>
                      <a:pt x="0" y="18"/>
                      <a:pt x="0" y="18"/>
                      <a:pt x="0" y="17"/>
                    </a:cubicBezTo>
                    <a:cubicBezTo>
                      <a:pt x="0" y="17"/>
                      <a:pt x="0" y="16"/>
                      <a:pt x="0" y="16"/>
                    </a:cubicBezTo>
                    <a:cubicBezTo>
                      <a:pt x="0" y="16"/>
                      <a:pt x="0" y="16"/>
                      <a:pt x="0" y="16"/>
                    </a:cubicBezTo>
                    <a:cubicBezTo>
                      <a:pt x="0" y="16"/>
                      <a:pt x="0" y="15"/>
                      <a:pt x="0" y="15"/>
                    </a:cubicBezTo>
                    <a:cubicBezTo>
                      <a:pt x="0" y="15"/>
                      <a:pt x="0" y="15"/>
                      <a:pt x="1" y="15"/>
                    </a:cubicBezTo>
                    <a:cubicBezTo>
                      <a:pt x="1" y="15"/>
                      <a:pt x="1" y="15"/>
                      <a:pt x="1" y="16"/>
                    </a:cubicBezTo>
                    <a:cubicBezTo>
                      <a:pt x="2" y="16"/>
                      <a:pt x="2" y="16"/>
                      <a:pt x="2" y="16"/>
                    </a:cubicBezTo>
                    <a:cubicBezTo>
                      <a:pt x="3" y="16"/>
                      <a:pt x="3" y="17"/>
                      <a:pt x="4" y="17"/>
                    </a:cubicBezTo>
                    <a:cubicBezTo>
                      <a:pt x="4" y="17"/>
                      <a:pt x="5" y="17"/>
                      <a:pt x="6" y="17"/>
                    </a:cubicBezTo>
                    <a:cubicBezTo>
                      <a:pt x="6" y="17"/>
                      <a:pt x="7" y="17"/>
                      <a:pt x="7" y="17"/>
                    </a:cubicBezTo>
                    <a:cubicBezTo>
                      <a:pt x="7" y="17"/>
                      <a:pt x="8" y="17"/>
                      <a:pt x="8" y="16"/>
                    </a:cubicBezTo>
                    <a:cubicBezTo>
                      <a:pt x="8" y="16"/>
                      <a:pt x="9" y="16"/>
                      <a:pt x="9" y="16"/>
                    </a:cubicBezTo>
                    <a:cubicBezTo>
                      <a:pt x="9" y="15"/>
                      <a:pt x="9" y="15"/>
                      <a:pt x="9" y="15"/>
                    </a:cubicBezTo>
                    <a:cubicBezTo>
                      <a:pt x="9" y="14"/>
                      <a:pt x="9" y="14"/>
                      <a:pt x="8" y="14"/>
                    </a:cubicBezTo>
                    <a:cubicBezTo>
                      <a:pt x="8" y="13"/>
                      <a:pt x="8" y="13"/>
                      <a:pt x="7" y="13"/>
                    </a:cubicBezTo>
                    <a:cubicBezTo>
                      <a:pt x="7" y="13"/>
                      <a:pt x="7" y="13"/>
                      <a:pt x="6" y="12"/>
                    </a:cubicBezTo>
                    <a:cubicBezTo>
                      <a:pt x="6" y="12"/>
                      <a:pt x="5" y="12"/>
                      <a:pt x="4" y="12"/>
                    </a:cubicBezTo>
                    <a:cubicBezTo>
                      <a:pt x="4" y="11"/>
                      <a:pt x="3" y="11"/>
                      <a:pt x="3" y="11"/>
                    </a:cubicBezTo>
                    <a:cubicBezTo>
                      <a:pt x="2" y="11"/>
                      <a:pt x="2" y="10"/>
                      <a:pt x="1" y="10"/>
                    </a:cubicBezTo>
                    <a:cubicBezTo>
                      <a:pt x="1" y="9"/>
                      <a:pt x="1" y="9"/>
                      <a:pt x="0" y="8"/>
                    </a:cubicBezTo>
                    <a:cubicBezTo>
                      <a:pt x="0" y="8"/>
                      <a:pt x="0" y="7"/>
                      <a:pt x="0" y="6"/>
                    </a:cubicBezTo>
                    <a:cubicBezTo>
                      <a:pt x="0" y="5"/>
                      <a:pt x="0" y="4"/>
                      <a:pt x="1" y="4"/>
                    </a:cubicBezTo>
                    <a:cubicBezTo>
                      <a:pt x="1" y="3"/>
                      <a:pt x="1" y="2"/>
                      <a:pt x="2" y="2"/>
                    </a:cubicBezTo>
                    <a:cubicBezTo>
                      <a:pt x="3" y="1"/>
                      <a:pt x="3" y="1"/>
                      <a:pt x="4" y="1"/>
                    </a:cubicBezTo>
                    <a:cubicBezTo>
                      <a:pt x="5" y="0"/>
                      <a:pt x="6" y="0"/>
                      <a:pt x="7" y="0"/>
                    </a:cubicBezTo>
                    <a:cubicBezTo>
                      <a:pt x="8" y="0"/>
                      <a:pt x="9" y="0"/>
                      <a:pt x="9" y="0"/>
                    </a:cubicBezTo>
                    <a:cubicBezTo>
                      <a:pt x="10" y="0"/>
                      <a:pt x="10" y="0"/>
                      <a:pt x="11" y="1"/>
                    </a:cubicBezTo>
                    <a:cubicBezTo>
                      <a:pt x="11" y="1"/>
                      <a:pt x="11" y="1"/>
                      <a:pt x="12" y="1"/>
                    </a:cubicBezTo>
                    <a:cubicBezTo>
                      <a:pt x="12" y="1"/>
                      <a:pt x="12" y="1"/>
                      <a:pt x="12" y="1"/>
                    </a:cubicBezTo>
                    <a:cubicBezTo>
                      <a:pt x="12" y="1"/>
                      <a:pt x="13" y="2"/>
                      <a:pt x="13" y="2"/>
                    </a:cubicBezTo>
                    <a:cubicBezTo>
                      <a:pt x="13" y="2"/>
                      <a:pt x="13" y="2"/>
                      <a:pt x="13" y="2"/>
                    </a:cubicBezTo>
                    <a:cubicBezTo>
                      <a:pt x="13" y="2"/>
                      <a:pt x="13" y="2"/>
                      <a:pt x="13" y="3"/>
                    </a:cubicBezTo>
                    <a:cubicBezTo>
                      <a:pt x="13" y="3"/>
                      <a:pt x="13" y="3"/>
                      <a:pt x="13" y="3"/>
                    </a:cubicBezTo>
                    <a:cubicBezTo>
                      <a:pt x="13" y="4"/>
                      <a:pt x="13" y="4"/>
                      <a:pt x="13" y="4"/>
                    </a:cubicBezTo>
                    <a:cubicBezTo>
                      <a:pt x="13" y="4"/>
                      <a:pt x="13" y="5"/>
                      <a:pt x="13" y="5"/>
                    </a:cubicBezTo>
                    <a:cubicBezTo>
                      <a:pt x="13" y="5"/>
                      <a:pt x="13" y="5"/>
                      <a:pt x="13" y="5"/>
                    </a:cubicBezTo>
                    <a:cubicBezTo>
                      <a:pt x="12" y="5"/>
                      <a:pt x="12" y="5"/>
                      <a:pt x="12" y="5"/>
                    </a:cubicBezTo>
                    <a:cubicBezTo>
                      <a:pt x="12" y="5"/>
                      <a:pt x="12" y="5"/>
                      <a:pt x="12" y="5"/>
                    </a:cubicBezTo>
                    <a:cubicBezTo>
                      <a:pt x="11" y="5"/>
                      <a:pt x="11" y="5"/>
                      <a:pt x="11" y="4"/>
                    </a:cubicBezTo>
                    <a:cubicBezTo>
                      <a:pt x="10" y="4"/>
                      <a:pt x="10" y="4"/>
                      <a:pt x="9" y="4"/>
                    </a:cubicBezTo>
                    <a:cubicBezTo>
                      <a:pt x="9" y="4"/>
                      <a:pt x="8" y="4"/>
                      <a:pt x="8" y="4"/>
                    </a:cubicBezTo>
                    <a:cubicBezTo>
                      <a:pt x="7" y="4"/>
                      <a:pt x="7" y="4"/>
                      <a:pt x="6" y="4"/>
                    </a:cubicBezTo>
                    <a:cubicBezTo>
                      <a:pt x="6" y="4"/>
                      <a:pt x="6" y="4"/>
                      <a:pt x="6" y="4"/>
                    </a:cubicBezTo>
                    <a:cubicBezTo>
                      <a:pt x="5" y="4"/>
                      <a:pt x="5" y="5"/>
                      <a:pt x="5" y="5"/>
                    </a:cubicBezTo>
                    <a:cubicBezTo>
                      <a:pt x="5" y="5"/>
                      <a:pt x="5" y="5"/>
                      <a:pt x="5" y="6"/>
                    </a:cubicBezTo>
                    <a:cubicBezTo>
                      <a:pt x="5" y="6"/>
                      <a:pt x="5" y="6"/>
                      <a:pt x="5" y="7"/>
                    </a:cubicBezTo>
                    <a:cubicBezTo>
                      <a:pt x="6" y="7"/>
                      <a:pt x="6" y="7"/>
                      <a:pt x="6" y="8"/>
                    </a:cubicBezTo>
                    <a:cubicBezTo>
                      <a:pt x="7" y="8"/>
                      <a:pt x="7" y="8"/>
                      <a:pt x="8" y="8"/>
                    </a:cubicBezTo>
                    <a:cubicBezTo>
                      <a:pt x="8" y="8"/>
                      <a:pt x="9" y="9"/>
                      <a:pt x="9" y="9"/>
                    </a:cubicBezTo>
                    <a:cubicBezTo>
                      <a:pt x="10" y="9"/>
                      <a:pt x="10" y="9"/>
                      <a:pt x="11" y="10"/>
                    </a:cubicBezTo>
                    <a:cubicBezTo>
                      <a:pt x="12" y="10"/>
                      <a:pt x="12" y="10"/>
                      <a:pt x="12" y="11"/>
                    </a:cubicBezTo>
                    <a:cubicBezTo>
                      <a:pt x="13" y="11"/>
                      <a:pt x="13" y="12"/>
                      <a:pt x="13" y="12"/>
                    </a:cubicBezTo>
                    <a:cubicBezTo>
                      <a:pt x="14" y="13"/>
                      <a:pt x="14" y="14"/>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8" name="Freeform 9131">
                <a:extLst>
                  <a:ext uri="{FF2B5EF4-FFF2-40B4-BE49-F238E27FC236}">
                    <a16:creationId xmlns:a16="http://schemas.microsoft.com/office/drawing/2014/main" id="{F2652A64-F8C1-430E-9C6D-6D7F2ED0B2DC}"/>
                  </a:ext>
                </a:extLst>
              </p:cNvPr>
              <p:cNvSpPr>
                <a:spLocks/>
              </p:cNvSpPr>
              <p:nvPr/>
            </p:nvSpPr>
            <p:spPr bwMode="auto">
              <a:xfrm>
                <a:off x="649288" y="5188067"/>
                <a:ext cx="46038" cy="74613"/>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3 w 17"/>
                  <a:gd name="T13" fmla="*/ 28 h 28"/>
                  <a:gd name="T14" fmla="*/ 12 w 17"/>
                  <a:gd name="T15" fmla="*/ 28 h 28"/>
                  <a:gd name="T16" fmla="*/ 12 w 17"/>
                  <a:gd name="T17" fmla="*/ 28 h 28"/>
                  <a:gd name="T18" fmla="*/ 12 w 17"/>
                  <a:gd name="T19" fmla="*/ 17 h 28"/>
                  <a:gd name="T20" fmla="*/ 12 w 17"/>
                  <a:gd name="T21" fmla="*/ 15 h 28"/>
                  <a:gd name="T22" fmla="*/ 11 w 17"/>
                  <a:gd name="T23" fmla="*/ 14 h 28"/>
                  <a:gd name="T24" fmla="*/ 10 w 17"/>
                  <a:gd name="T25" fmla="*/ 13 h 28"/>
                  <a:gd name="T26" fmla="*/ 9 w 17"/>
                  <a:gd name="T27" fmla="*/ 13 h 28"/>
                  <a:gd name="T28" fmla="*/ 7 w 17"/>
                  <a:gd name="T29" fmla="*/ 13 h 28"/>
                  <a:gd name="T30" fmla="*/ 5 w 17"/>
                  <a:gd name="T31" fmla="*/ 15 h 28"/>
                  <a:gd name="T32" fmla="*/ 5 w 17"/>
                  <a:gd name="T33" fmla="*/ 28 h 28"/>
                  <a:gd name="T34" fmla="*/ 5 w 17"/>
                  <a:gd name="T35" fmla="*/ 28 h 28"/>
                  <a:gd name="T36" fmla="*/ 4 w 17"/>
                  <a:gd name="T37" fmla="*/ 28 h 28"/>
                  <a:gd name="T38" fmla="*/ 4 w 17"/>
                  <a:gd name="T39" fmla="*/ 28 h 28"/>
                  <a:gd name="T40" fmla="*/ 2 w 17"/>
                  <a:gd name="T41" fmla="*/ 28 h 28"/>
                  <a:gd name="T42" fmla="*/ 1 w 17"/>
                  <a:gd name="T43" fmla="*/ 28 h 28"/>
                  <a:gd name="T44" fmla="*/ 0 w 17"/>
                  <a:gd name="T45" fmla="*/ 28 h 28"/>
                  <a:gd name="T46" fmla="*/ 0 w 17"/>
                  <a:gd name="T47" fmla="*/ 28 h 28"/>
                  <a:gd name="T48" fmla="*/ 0 w 17"/>
                  <a:gd name="T49" fmla="*/ 28 h 28"/>
                  <a:gd name="T50" fmla="*/ 0 w 17"/>
                  <a:gd name="T51" fmla="*/ 1 h 28"/>
                  <a:gd name="T52" fmla="*/ 0 w 17"/>
                  <a:gd name="T53" fmla="*/ 0 h 28"/>
                  <a:gd name="T54" fmla="*/ 0 w 17"/>
                  <a:gd name="T55" fmla="*/ 0 h 28"/>
                  <a:gd name="T56" fmla="*/ 1 w 17"/>
                  <a:gd name="T57" fmla="*/ 0 h 28"/>
                  <a:gd name="T58" fmla="*/ 2 w 17"/>
                  <a:gd name="T59" fmla="*/ 0 h 28"/>
                  <a:gd name="T60" fmla="*/ 4 w 17"/>
                  <a:gd name="T61" fmla="*/ 0 h 28"/>
                  <a:gd name="T62" fmla="*/ 4 w 17"/>
                  <a:gd name="T63" fmla="*/ 0 h 28"/>
                  <a:gd name="T64" fmla="*/ 5 w 17"/>
                  <a:gd name="T65" fmla="*/ 0 h 28"/>
                  <a:gd name="T66" fmla="*/ 5 w 17"/>
                  <a:gd name="T67" fmla="*/ 1 h 28"/>
                  <a:gd name="T68" fmla="*/ 5 w 17"/>
                  <a:gd name="T69" fmla="*/ 11 h 28"/>
                  <a:gd name="T70" fmla="*/ 8 w 17"/>
                  <a:gd name="T71" fmla="*/ 9 h 28"/>
                  <a:gd name="T72" fmla="*/ 10 w 17"/>
                  <a:gd name="T73" fmla="*/ 8 h 28"/>
                  <a:gd name="T74" fmla="*/ 14 w 17"/>
                  <a:gd name="T75" fmla="*/ 9 h 28"/>
                  <a:gd name="T76" fmla="*/ 16 w 17"/>
                  <a:gd name="T77" fmla="*/ 10 h 28"/>
                  <a:gd name="T78" fmla="*/ 17 w 17"/>
                  <a:gd name="T79" fmla="*/ 13 h 28"/>
                  <a:gd name="T80" fmla="*/ 17 w 17"/>
                  <a:gd name="T81" fmla="*/ 16 h 28"/>
                  <a:gd name="T82" fmla="*/ 17 w 17"/>
                  <a:gd name="T8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8">
                    <a:moveTo>
                      <a:pt x="17" y="28"/>
                    </a:moveTo>
                    <a:cubicBezTo>
                      <a:pt x="17" y="28"/>
                      <a:pt x="17" y="28"/>
                      <a:pt x="17" y="28"/>
                    </a:cubicBezTo>
                    <a:cubicBezTo>
                      <a:pt x="17" y="28"/>
                      <a:pt x="17" y="28"/>
                      <a:pt x="17" y="28"/>
                    </a:cubicBezTo>
                    <a:cubicBezTo>
                      <a:pt x="16" y="28"/>
                      <a:pt x="16" y="28"/>
                      <a:pt x="16" y="28"/>
                    </a:cubicBezTo>
                    <a:cubicBezTo>
                      <a:pt x="16" y="28"/>
                      <a:pt x="15" y="28"/>
                      <a:pt x="15" y="28"/>
                    </a:cubicBezTo>
                    <a:cubicBezTo>
                      <a:pt x="14" y="28"/>
                      <a:pt x="14" y="28"/>
                      <a:pt x="13" y="28"/>
                    </a:cubicBezTo>
                    <a:cubicBezTo>
                      <a:pt x="13" y="28"/>
                      <a:pt x="13" y="28"/>
                      <a:pt x="13" y="28"/>
                    </a:cubicBezTo>
                    <a:cubicBezTo>
                      <a:pt x="12" y="28"/>
                      <a:pt x="12" y="28"/>
                      <a:pt x="12" y="28"/>
                    </a:cubicBezTo>
                    <a:cubicBezTo>
                      <a:pt x="12" y="28"/>
                      <a:pt x="12" y="28"/>
                      <a:pt x="12" y="28"/>
                    </a:cubicBezTo>
                    <a:cubicBezTo>
                      <a:pt x="12" y="17"/>
                      <a:pt x="12" y="17"/>
                      <a:pt x="12" y="17"/>
                    </a:cubicBezTo>
                    <a:cubicBezTo>
                      <a:pt x="12" y="16"/>
                      <a:pt x="12" y="16"/>
                      <a:pt x="12" y="15"/>
                    </a:cubicBezTo>
                    <a:cubicBezTo>
                      <a:pt x="12" y="15"/>
                      <a:pt x="12" y="14"/>
                      <a:pt x="11" y="14"/>
                    </a:cubicBezTo>
                    <a:cubicBezTo>
                      <a:pt x="11" y="13"/>
                      <a:pt x="11" y="13"/>
                      <a:pt x="10" y="13"/>
                    </a:cubicBezTo>
                    <a:cubicBezTo>
                      <a:pt x="10" y="13"/>
                      <a:pt x="9" y="13"/>
                      <a:pt x="9" y="13"/>
                    </a:cubicBezTo>
                    <a:cubicBezTo>
                      <a:pt x="8" y="13"/>
                      <a:pt x="8" y="13"/>
                      <a:pt x="7" y="13"/>
                    </a:cubicBezTo>
                    <a:cubicBezTo>
                      <a:pt x="6" y="14"/>
                      <a:pt x="6" y="14"/>
                      <a:pt x="5" y="15"/>
                    </a:cubicBezTo>
                    <a:cubicBezTo>
                      <a:pt x="5" y="28"/>
                      <a:pt x="5" y="28"/>
                      <a:pt x="5" y="28"/>
                    </a:cubicBezTo>
                    <a:cubicBezTo>
                      <a:pt x="5" y="28"/>
                      <a:pt x="5" y="28"/>
                      <a:pt x="5" y="28"/>
                    </a:cubicBezTo>
                    <a:cubicBezTo>
                      <a:pt x="5" y="28"/>
                      <a:pt x="5"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5" y="11"/>
                      <a:pt x="5" y="11"/>
                      <a:pt x="5" y="11"/>
                    </a:cubicBezTo>
                    <a:cubicBezTo>
                      <a:pt x="6" y="10"/>
                      <a:pt x="7" y="9"/>
                      <a:pt x="8" y="9"/>
                    </a:cubicBezTo>
                    <a:cubicBezTo>
                      <a:pt x="9" y="8"/>
                      <a:pt x="9" y="8"/>
                      <a:pt x="10" y="8"/>
                    </a:cubicBezTo>
                    <a:cubicBezTo>
                      <a:pt x="12" y="8"/>
                      <a:pt x="13" y="8"/>
                      <a:pt x="14" y="9"/>
                    </a:cubicBezTo>
                    <a:cubicBezTo>
                      <a:pt x="14" y="9"/>
                      <a:pt x="15" y="10"/>
                      <a:pt x="16" y="10"/>
                    </a:cubicBezTo>
                    <a:cubicBezTo>
                      <a:pt x="16" y="11"/>
                      <a:pt x="17" y="12"/>
                      <a:pt x="17" y="13"/>
                    </a:cubicBezTo>
                    <a:cubicBezTo>
                      <a:pt x="17" y="14"/>
                      <a:pt x="17" y="15"/>
                      <a:pt x="17" y="16"/>
                    </a:cubicBezTo>
                    <a:lnTo>
                      <a:pt x="17"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19" name="Freeform 9132">
                <a:extLst>
                  <a:ext uri="{FF2B5EF4-FFF2-40B4-BE49-F238E27FC236}">
                    <a16:creationId xmlns:a16="http://schemas.microsoft.com/office/drawing/2014/main" id="{570DBD17-99BD-455D-926A-873A2FB4C9E2}"/>
                  </a:ext>
                </a:extLst>
              </p:cNvPr>
              <p:cNvSpPr>
                <a:spLocks noEditPoints="1"/>
              </p:cNvSpPr>
              <p:nvPr/>
            </p:nvSpPr>
            <p:spPr bwMode="auto">
              <a:xfrm>
                <a:off x="704850" y="5210292"/>
                <a:ext cx="46038" cy="53975"/>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7"/>
                      <a:pt x="12" y="7"/>
                      <a:pt x="12" y="7"/>
                    </a:cubicBezTo>
                    <a:cubicBezTo>
                      <a:pt x="12" y="7"/>
                      <a:pt x="12" y="6"/>
                      <a:pt x="12" y="6"/>
                    </a:cubicBezTo>
                    <a:cubicBezTo>
                      <a:pt x="11" y="5"/>
                      <a:pt x="11" y="5"/>
                      <a:pt x="11" y="5"/>
                    </a:cubicBezTo>
                    <a:cubicBezTo>
                      <a:pt x="11" y="5"/>
                      <a:pt x="10" y="4"/>
                      <a:pt x="10" y="4"/>
                    </a:cubicBezTo>
                    <a:cubicBezTo>
                      <a:pt x="9" y="4"/>
                      <a:pt x="9" y="4"/>
                      <a:pt x="8" y="4"/>
                    </a:cubicBezTo>
                    <a:cubicBezTo>
                      <a:pt x="7" y="4"/>
                      <a:pt x="7" y="4"/>
                      <a:pt x="6" y="4"/>
                    </a:cubicBezTo>
                    <a:cubicBezTo>
                      <a:pt x="5" y="4"/>
                      <a:pt x="5" y="5"/>
                      <a:pt x="4" y="5"/>
                    </a:cubicBezTo>
                    <a:cubicBezTo>
                      <a:pt x="4" y="5"/>
                      <a:pt x="3" y="5"/>
                      <a:pt x="3" y="6"/>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0"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1" name="Group 9590">
              <a:extLst>
                <a:ext uri="{FF2B5EF4-FFF2-40B4-BE49-F238E27FC236}">
                  <a16:creationId xmlns:a16="http://schemas.microsoft.com/office/drawing/2014/main" id="{9B0DDD70-63B7-4930-A1A5-AF2B05F622BE}"/>
                </a:ext>
              </a:extLst>
            </p:cNvPr>
            <p:cNvGrpSpPr/>
            <p:nvPr/>
          </p:nvGrpSpPr>
          <p:grpSpPr>
            <a:xfrm>
              <a:off x="2544644" y="5731968"/>
              <a:ext cx="205477" cy="187181"/>
              <a:chOff x="-1077912" y="5432542"/>
              <a:chExt cx="231775" cy="211138"/>
            </a:xfrm>
          </p:grpSpPr>
          <p:sp>
            <p:nvSpPr>
              <p:cNvPr id="8520" name="Freeform 9133">
                <a:extLst>
                  <a:ext uri="{FF2B5EF4-FFF2-40B4-BE49-F238E27FC236}">
                    <a16:creationId xmlns:a16="http://schemas.microsoft.com/office/drawing/2014/main" id="{87FBD695-D332-420A-8C45-9AF56BF7F8E5}"/>
                  </a:ext>
                </a:extLst>
              </p:cNvPr>
              <p:cNvSpPr>
                <a:spLocks/>
              </p:cNvSpPr>
              <p:nvPr/>
            </p:nvSpPr>
            <p:spPr bwMode="auto">
              <a:xfrm>
                <a:off x="-1046162" y="5476992"/>
                <a:ext cx="23813" cy="22225"/>
              </a:xfrm>
              <a:custGeom>
                <a:avLst/>
                <a:gdLst>
                  <a:gd name="T0" fmla="*/ 9 w 9"/>
                  <a:gd name="T1" fmla="*/ 4 h 8"/>
                  <a:gd name="T2" fmla="*/ 9 w 9"/>
                  <a:gd name="T3" fmla="*/ 2 h 8"/>
                  <a:gd name="T4" fmla="*/ 8 w 9"/>
                  <a:gd name="T5" fmla="*/ 1 h 8"/>
                  <a:gd name="T6" fmla="*/ 6 w 9"/>
                  <a:gd name="T7" fmla="*/ 0 h 8"/>
                  <a:gd name="T8" fmla="*/ 4 w 9"/>
                  <a:gd name="T9" fmla="*/ 0 h 8"/>
                  <a:gd name="T10" fmla="*/ 0 w 9"/>
                  <a:gd name="T11" fmla="*/ 0 h 8"/>
                  <a:gd name="T12" fmla="*/ 0 w 9"/>
                  <a:gd name="T13" fmla="*/ 8 h 8"/>
                  <a:gd name="T14" fmla="*/ 4 w 9"/>
                  <a:gd name="T15" fmla="*/ 8 h 8"/>
                  <a:gd name="T16" fmla="*/ 6 w 9"/>
                  <a:gd name="T17" fmla="*/ 7 h 8"/>
                  <a:gd name="T18" fmla="*/ 8 w 9"/>
                  <a:gd name="T19" fmla="*/ 7 h 8"/>
                  <a:gd name="T20" fmla="*/ 9 w 9"/>
                  <a:gd name="T21" fmla="*/ 5 h 8"/>
                  <a:gd name="T22" fmla="*/ 9 w 9"/>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9" y="4"/>
                    </a:moveTo>
                    <a:cubicBezTo>
                      <a:pt x="9" y="3"/>
                      <a:pt x="9" y="3"/>
                      <a:pt x="9" y="2"/>
                    </a:cubicBezTo>
                    <a:cubicBezTo>
                      <a:pt x="8" y="2"/>
                      <a:pt x="8" y="1"/>
                      <a:pt x="8" y="1"/>
                    </a:cubicBezTo>
                    <a:cubicBezTo>
                      <a:pt x="7" y="1"/>
                      <a:pt x="7" y="0"/>
                      <a:pt x="6" y="0"/>
                    </a:cubicBezTo>
                    <a:cubicBezTo>
                      <a:pt x="6" y="0"/>
                      <a:pt x="5" y="0"/>
                      <a:pt x="4" y="0"/>
                    </a:cubicBezTo>
                    <a:cubicBezTo>
                      <a:pt x="0" y="0"/>
                      <a:pt x="0" y="0"/>
                      <a:pt x="0" y="0"/>
                    </a:cubicBezTo>
                    <a:cubicBezTo>
                      <a:pt x="0" y="8"/>
                      <a:pt x="0" y="8"/>
                      <a:pt x="0" y="8"/>
                    </a:cubicBezTo>
                    <a:cubicBezTo>
                      <a:pt x="4" y="8"/>
                      <a:pt x="4" y="8"/>
                      <a:pt x="4" y="8"/>
                    </a:cubicBezTo>
                    <a:cubicBezTo>
                      <a:pt x="5" y="8"/>
                      <a:pt x="6" y="7"/>
                      <a:pt x="6" y="7"/>
                    </a:cubicBezTo>
                    <a:cubicBezTo>
                      <a:pt x="7" y="7"/>
                      <a:pt x="7" y="7"/>
                      <a:pt x="8" y="7"/>
                    </a:cubicBezTo>
                    <a:cubicBezTo>
                      <a:pt x="8" y="6"/>
                      <a:pt x="8" y="6"/>
                      <a:pt x="9" y="5"/>
                    </a:cubicBezTo>
                    <a:cubicBezTo>
                      <a:pt x="9" y="5"/>
                      <a:pt x="9" y="4"/>
                      <a:pt x="9"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1" name="Freeform 9134">
                <a:extLst>
                  <a:ext uri="{FF2B5EF4-FFF2-40B4-BE49-F238E27FC236}">
                    <a16:creationId xmlns:a16="http://schemas.microsoft.com/office/drawing/2014/main" id="{28C19E79-AD1C-4057-B541-FAD8CDD6DEAE}"/>
                  </a:ext>
                </a:extLst>
              </p:cNvPr>
              <p:cNvSpPr>
                <a:spLocks/>
              </p:cNvSpPr>
              <p:nvPr/>
            </p:nvSpPr>
            <p:spPr bwMode="auto">
              <a:xfrm>
                <a:off x="-1046162" y="5446830"/>
                <a:ext cx="22225" cy="20638"/>
              </a:xfrm>
              <a:custGeom>
                <a:avLst/>
                <a:gdLst>
                  <a:gd name="T0" fmla="*/ 8 w 8"/>
                  <a:gd name="T1" fmla="*/ 4 h 8"/>
                  <a:gd name="T2" fmla="*/ 7 w 8"/>
                  <a:gd name="T3" fmla="*/ 3 h 8"/>
                  <a:gd name="T4" fmla="*/ 7 w 8"/>
                  <a:gd name="T5" fmla="*/ 1 h 8"/>
                  <a:gd name="T6" fmla="*/ 5 w 8"/>
                  <a:gd name="T7" fmla="*/ 1 h 8"/>
                  <a:gd name="T8" fmla="*/ 3 w 8"/>
                  <a:gd name="T9" fmla="*/ 0 h 8"/>
                  <a:gd name="T10" fmla="*/ 0 w 8"/>
                  <a:gd name="T11" fmla="*/ 0 h 8"/>
                  <a:gd name="T12" fmla="*/ 0 w 8"/>
                  <a:gd name="T13" fmla="*/ 8 h 8"/>
                  <a:gd name="T14" fmla="*/ 4 w 8"/>
                  <a:gd name="T15" fmla="*/ 8 h 8"/>
                  <a:gd name="T16" fmla="*/ 5 w 8"/>
                  <a:gd name="T17" fmla="*/ 8 h 8"/>
                  <a:gd name="T18" fmla="*/ 7 w 8"/>
                  <a:gd name="T19" fmla="*/ 7 h 8"/>
                  <a:gd name="T20" fmla="*/ 7 w 8"/>
                  <a:gd name="T21" fmla="*/ 6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4"/>
                      <a:pt x="7" y="3"/>
                      <a:pt x="7" y="3"/>
                    </a:cubicBezTo>
                    <a:cubicBezTo>
                      <a:pt x="7" y="2"/>
                      <a:pt x="7" y="2"/>
                      <a:pt x="7" y="1"/>
                    </a:cubicBezTo>
                    <a:cubicBezTo>
                      <a:pt x="6" y="1"/>
                      <a:pt x="6" y="1"/>
                      <a:pt x="5" y="1"/>
                    </a:cubicBezTo>
                    <a:cubicBezTo>
                      <a:pt x="5" y="0"/>
                      <a:pt x="4" y="0"/>
                      <a:pt x="3" y="0"/>
                    </a:cubicBezTo>
                    <a:cubicBezTo>
                      <a:pt x="0" y="0"/>
                      <a:pt x="0" y="0"/>
                      <a:pt x="0" y="0"/>
                    </a:cubicBezTo>
                    <a:cubicBezTo>
                      <a:pt x="0" y="8"/>
                      <a:pt x="0" y="8"/>
                      <a:pt x="0" y="8"/>
                    </a:cubicBezTo>
                    <a:cubicBezTo>
                      <a:pt x="4" y="8"/>
                      <a:pt x="4" y="8"/>
                      <a:pt x="4" y="8"/>
                    </a:cubicBezTo>
                    <a:cubicBezTo>
                      <a:pt x="4" y="8"/>
                      <a:pt x="5" y="8"/>
                      <a:pt x="5" y="8"/>
                    </a:cubicBezTo>
                    <a:cubicBezTo>
                      <a:pt x="6" y="8"/>
                      <a:pt x="6" y="7"/>
                      <a:pt x="7" y="7"/>
                    </a:cubicBezTo>
                    <a:cubicBezTo>
                      <a:pt x="7" y="7"/>
                      <a:pt x="7" y="6"/>
                      <a:pt x="7" y="6"/>
                    </a:cubicBezTo>
                    <a:cubicBezTo>
                      <a:pt x="7" y="5"/>
                      <a:pt x="8" y="5"/>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2" name="Freeform 9135">
                <a:extLst>
                  <a:ext uri="{FF2B5EF4-FFF2-40B4-BE49-F238E27FC236}">
                    <a16:creationId xmlns:a16="http://schemas.microsoft.com/office/drawing/2014/main" id="{B1DF7837-60AC-4DB0-A31B-EB29A88E800F}"/>
                  </a:ext>
                </a:extLst>
              </p:cNvPr>
              <p:cNvSpPr>
                <a:spLocks/>
              </p:cNvSpPr>
              <p:nvPr/>
            </p:nvSpPr>
            <p:spPr bwMode="auto">
              <a:xfrm>
                <a:off x="-1058862" y="5438892"/>
                <a:ext cx="53975" cy="68263"/>
              </a:xfrm>
              <a:custGeom>
                <a:avLst/>
                <a:gdLst>
                  <a:gd name="T0" fmla="*/ 20 w 20"/>
                  <a:gd name="T1" fmla="*/ 19 h 26"/>
                  <a:gd name="T2" fmla="*/ 19 w 20"/>
                  <a:gd name="T3" fmla="*/ 21 h 26"/>
                  <a:gd name="T4" fmla="*/ 18 w 20"/>
                  <a:gd name="T5" fmla="*/ 23 h 26"/>
                  <a:gd name="T6" fmla="*/ 16 w 20"/>
                  <a:gd name="T7" fmla="*/ 25 h 26"/>
                  <a:gd name="T8" fmla="*/ 14 w 20"/>
                  <a:gd name="T9" fmla="*/ 26 h 26"/>
                  <a:gd name="T10" fmla="*/ 12 w 20"/>
                  <a:gd name="T11" fmla="*/ 26 h 26"/>
                  <a:gd name="T12" fmla="*/ 9 w 20"/>
                  <a:gd name="T13" fmla="*/ 26 h 26"/>
                  <a:gd name="T14" fmla="*/ 2 w 20"/>
                  <a:gd name="T15" fmla="*/ 26 h 26"/>
                  <a:gd name="T16" fmla="*/ 1 w 20"/>
                  <a:gd name="T17" fmla="*/ 26 h 26"/>
                  <a:gd name="T18" fmla="*/ 0 w 20"/>
                  <a:gd name="T19" fmla="*/ 25 h 26"/>
                  <a:gd name="T20" fmla="*/ 0 w 20"/>
                  <a:gd name="T21" fmla="*/ 1 h 26"/>
                  <a:gd name="T22" fmla="*/ 1 w 20"/>
                  <a:gd name="T23" fmla="*/ 0 h 26"/>
                  <a:gd name="T24" fmla="*/ 2 w 20"/>
                  <a:gd name="T25" fmla="*/ 0 h 26"/>
                  <a:gd name="T26" fmla="*/ 9 w 20"/>
                  <a:gd name="T27" fmla="*/ 0 h 26"/>
                  <a:gd name="T28" fmla="*/ 13 w 20"/>
                  <a:gd name="T29" fmla="*/ 0 h 26"/>
                  <a:gd name="T30" fmla="*/ 16 w 20"/>
                  <a:gd name="T31" fmla="*/ 1 h 26"/>
                  <a:gd name="T32" fmla="*/ 17 w 20"/>
                  <a:gd name="T33" fmla="*/ 3 h 26"/>
                  <a:gd name="T34" fmla="*/ 18 w 20"/>
                  <a:gd name="T35" fmla="*/ 7 h 26"/>
                  <a:gd name="T36" fmla="*/ 18 w 20"/>
                  <a:gd name="T37" fmla="*/ 9 h 26"/>
                  <a:gd name="T38" fmla="*/ 17 w 20"/>
                  <a:gd name="T39" fmla="*/ 10 h 26"/>
                  <a:gd name="T40" fmla="*/ 16 w 20"/>
                  <a:gd name="T41" fmla="*/ 11 h 26"/>
                  <a:gd name="T42" fmla="*/ 14 w 20"/>
                  <a:gd name="T43" fmla="*/ 12 h 26"/>
                  <a:gd name="T44" fmla="*/ 16 w 20"/>
                  <a:gd name="T45" fmla="*/ 13 h 26"/>
                  <a:gd name="T46" fmla="*/ 18 w 20"/>
                  <a:gd name="T47" fmla="*/ 14 h 26"/>
                  <a:gd name="T48" fmla="*/ 19 w 20"/>
                  <a:gd name="T49" fmla="*/ 16 h 26"/>
                  <a:gd name="T50" fmla="*/ 20 w 20"/>
                  <a:gd name="T51"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26">
                    <a:moveTo>
                      <a:pt x="20" y="19"/>
                    </a:moveTo>
                    <a:cubicBezTo>
                      <a:pt x="20" y="20"/>
                      <a:pt x="19" y="20"/>
                      <a:pt x="19" y="21"/>
                    </a:cubicBezTo>
                    <a:cubicBezTo>
                      <a:pt x="19" y="22"/>
                      <a:pt x="19" y="23"/>
                      <a:pt x="18" y="23"/>
                    </a:cubicBezTo>
                    <a:cubicBezTo>
                      <a:pt x="18" y="24"/>
                      <a:pt x="17" y="24"/>
                      <a:pt x="16" y="25"/>
                    </a:cubicBezTo>
                    <a:cubicBezTo>
                      <a:pt x="16" y="25"/>
                      <a:pt x="15" y="25"/>
                      <a:pt x="14" y="26"/>
                    </a:cubicBezTo>
                    <a:cubicBezTo>
                      <a:pt x="14" y="26"/>
                      <a:pt x="13" y="26"/>
                      <a:pt x="12" y="26"/>
                    </a:cubicBezTo>
                    <a:cubicBezTo>
                      <a:pt x="11" y="26"/>
                      <a:pt x="10" y="26"/>
                      <a:pt x="9" y="26"/>
                    </a:cubicBezTo>
                    <a:cubicBezTo>
                      <a:pt x="2" y="26"/>
                      <a:pt x="2" y="26"/>
                      <a:pt x="2" y="26"/>
                    </a:cubicBezTo>
                    <a:cubicBezTo>
                      <a:pt x="1" y="26"/>
                      <a:pt x="1" y="26"/>
                      <a:pt x="1" y="26"/>
                    </a:cubicBezTo>
                    <a:cubicBezTo>
                      <a:pt x="0" y="26"/>
                      <a:pt x="0" y="25"/>
                      <a:pt x="0" y="25"/>
                    </a:cubicBezTo>
                    <a:cubicBezTo>
                      <a:pt x="0" y="1"/>
                      <a:pt x="0" y="1"/>
                      <a:pt x="0" y="1"/>
                    </a:cubicBezTo>
                    <a:cubicBezTo>
                      <a:pt x="0" y="1"/>
                      <a:pt x="0" y="0"/>
                      <a:pt x="1" y="0"/>
                    </a:cubicBezTo>
                    <a:cubicBezTo>
                      <a:pt x="1" y="0"/>
                      <a:pt x="1" y="0"/>
                      <a:pt x="2" y="0"/>
                    </a:cubicBezTo>
                    <a:cubicBezTo>
                      <a:pt x="9" y="0"/>
                      <a:pt x="9" y="0"/>
                      <a:pt x="9" y="0"/>
                    </a:cubicBezTo>
                    <a:cubicBezTo>
                      <a:pt x="10" y="0"/>
                      <a:pt x="12" y="0"/>
                      <a:pt x="13" y="0"/>
                    </a:cubicBezTo>
                    <a:cubicBezTo>
                      <a:pt x="14" y="0"/>
                      <a:pt x="15" y="1"/>
                      <a:pt x="16" y="1"/>
                    </a:cubicBezTo>
                    <a:cubicBezTo>
                      <a:pt x="16" y="2"/>
                      <a:pt x="17" y="3"/>
                      <a:pt x="17" y="3"/>
                    </a:cubicBezTo>
                    <a:cubicBezTo>
                      <a:pt x="18" y="4"/>
                      <a:pt x="18" y="5"/>
                      <a:pt x="18" y="7"/>
                    </a:cubicBezTo>
                    <a:cubicBezTo>
                      <a:pt x="18" y="7"/>
                      <a:pt x="18" y="8"/>
                      <a:pt x="18" y="9"/>
                    </a:cubicBezTo>
                    <a:cubicBezTo>
                      <a:pt x="18" y="9"/>
                      <a:pt x="17" y="10"/>
                      <a:pt x="17" y="10"/>
                    </a:cubicBezTo>
                    <a:cubicBezTo>
                      <a:pt x="17" y="11"/>
                      <a:pt x="16" y="11"/>
                      <a:pt x="16" y="11"/>
                    </a:cubicBezTo>
                    <a:cubicBezTo>
                      <a:pt x="15" y="12"/>
                      <a:pt x="15" y="12"/>
                      <a:pt x="14" y="12"/>
                    </a:cubicBezTo>
                    <a:cubicBezTo>
                      <a:pt x="15" y="12"/>
                      <a:pt x="16" y="13"/>
                      <a:pt x="16" y="13"/>
                    </a:cubicBezTo>
                    <a:cubicBezTo>
                      <a:pt x="17" y="13"/>
                      <a:pt x="18" y="14"/>
                      <a:pt x="18" y="14"/>
                    </a:cubicBezTo>
                    <a:cubicBezTo>
                      <a:pt x="18" y="15"/>
                      <a:pt x="19" y="15"/>
                      <a:pt x="19" y="16"/>
                    </a:cubicBezTo>
                    <a:cubicBezTo>
                      <a:pt x="19" y="17"/>
                      <a:pt x="20" y="18"/>
                      <a:pt x="20"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3" name="Freeform 9136">
                <a:extLst>
                  <a:ext uri="{FF2B5EF4-FFF2-40B4-BE49-F238E27FC236}">
                    <a16:creationId xmlns:a16="http://schemas.microsoft.com/office/drawing/2014/main" id="{364B668A-946F-4551-A583-5350DF01FC68}"/>
                  </a:ext>
                </a:extLst>
              </p:cNvPr>
              <p:cNvSpPr>
                <a:spLocks/>
              </p:cNvSpPr>
              <p:nvPr/>
            </p:nvSpPr>
            <p:spPr bwMode="auto">
              <a:xfrm>
                <a:off x="-996950" y="5432542"/>
                <a:ext cx="15875" cy="74613"/>
              </a:xfrm>
              <a:custGeom>
                <a:avLst/>
                <a:gdLst>
                  <a:gd name="T0" fmla="*/ 6 w 6"/>
                  <a:gd name="T1" fmla="*/ 28 h 28"/>
                  <a:gd name="T2" fmla="*/ 5 w 6"/>
                  <a:gd name="T3" fmla="*/ 28 h 28"/>
                  <a:gd name="T4" fmla="*/ 5 w 6"/>
                  <a:gd name="T5" fmla="*/ 28 h 28"/>
                  <a:gd name="T6" fmla="*/ 4 w 6"/>
                  <a:gd name="T7" fmla="*/ 28 h 28"/>
                  <a:gd name="T8" fmla="*/ 3 w 6"/>
                  <a:gd name="T9" fmla="*/ 28 h 28"/>
                  <a:gd name="T10" fmla="*/ 2 w 6"/>
                  <a:gd name="T11" fmla="*/ 28 h 28"/>
                  <a:gd name="T12" fmla="*/ 1 w 6"/>
                  <a:gd name="T13" fmla="*/ 28 h 28"/>
                  <a:gd name="T14" fmla="*/ 1 w 6"/>
                  <a:gd name="T15" fmla="*/ 28 h 28"/>
                  <a:gd name="T16" fmla="*/ 0 w 6"/>
                  <a:gd name="T17" fmla="*/ 28 h 28"/>
                  <a:gd name="T18" fmla="*/ 0 w 6"/>
                  <a:gd name="T19" fmla="*/ 1 h 28"/>
                  <a:gd name="T20" fmla="*/ 1 w 6"/>
                  <a:gd name="T21" fmla="*/ 0 h 28"/>
                  <a:gd name="T22" fmla="*/ 1 w 6"/>
                  <a:gd name="T23" fmla="*/ 0 h 28"/>
                  <a:gd name="T24" fmla="*/ 2 w 6"/>
                  <a:gd name="T25" fmla="*/ 0 h 28"/>
                  <a:gd name="T26" fmla="*/ 3 w 6"/>
                  <a:gd name="T27" fmla="*/ 0 h 28"/>
                  <a:gd name="T28" fmla="*/ 4 w 6"/>
                  <a:gd name="T29" fmla="*/ 0 h 28"/>
                  <a:gd name="T30" fmla="*/ 5 w 6"/>
                  <a:gd name="T31" fmla="*/ 0 h 28"/>
                  <a:gd name="T32" fmla="*/ 5 w 6"/>
                  <a:gd name="T33" fmla="*/ 0 h 28"/>
                  <a:gd name="T34" fmla="*/ 6 w 6"/>
                  <a:gd name="T35" fmla="*/ 1 h 28"/>
                  <a:gd name="T36" fmla="*/ 5 w 6"/>
                  <a:gd name="T37" fmla="*/ 28 h 28"/>
                  <a:gd name="T38" fmla="*/ 6 w 6"/>
                  <a:gd name="T3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28">
                    <a:moveTo>
                      <a:pt x="6" y="28"/>
                    </a:moveTo>
                    <a:cubicBezTo>
                      <a:pt x="6" y="28"/>
                      <a:pt x="6" y="28"/>
                      <a:pt x="5" y="28"/>
                    </a:cubicBezTo>
                    <a:cubicBezTo>
                      <a:pt x="5" y="28"/>
                      <a:pt x="5" y="28"/>
                      <a:pt x="5" y="28"/>
                    </a:cubicBezTo>
                    <a:cubicBezTo>
                      <a:pt x="5" y="28"/>
                      <a:pt x="5" y="28"/>
                      <a:pt x="4" y="28"/>
                    </a:cubicBezTo>
                    <a:cubicBezTo>
                      <a:pt x="4" y="28"/>
                      <a:pt x="4" y="28"/>
                      <a:pt x="3" y="28"/>
                    </a:cubicBezTo>
                    <a:cubicBezTo>
                      <a:pt x="2" y="28"/>
                      <a:pt x="2" y="28"/>
                      <a:pt x="2" y="28"/>
                    </a:cubicBezTo>
                    <a:cubicBezTo>
                      <a:pt x="1" y="28"/>
                      <a:pt x="1" y="28"/>
                      <a:pt x="1" y="28"/>
                    </a:cubicBezTo>
                    <a:cubicBezTo>
                      <a:pt x="1" y="28"/>
                      <a:pt x="1" y="28"/>
                      <a:pt x="1" y="28"/>
                    </a:cubicBezTo>
                    <a:cubicBezTo>
                      <a:pt x="0" y="28"/>
                      <a:pt x="0" y="28"/>
                      <a:pt x="0" y="28"/>
                    </a:cubicBezTo>
                    <a:cubicBezTo>
                      <a:pt x="0" y="1"/>
                      <a:pt x="0" y="1"/>
                      <a:pt x="0" y="1"/>
                    </a:cubicBezTo>
                    <a:cubicBezTo>
                      <a:pt x="0" y="0"/>
                      <a:pt x="0" y="0"/>
                      <a:pt x="1" y="0"/>
                    </a:cubicBezTo>
                    <a:cubicBezTo>
                      <a:pt x="1" y="0"/>
                      <a:pt x="1" y="0"/>
                      <a:pt x="1" y="0"/>
                    </a:cubicBezTo>
                    <a:cubicBezTo>
                      <a:pt x="1" y="0"/>
                      <a:pt x="1" y="0"/>
                      <a:pt x="2" y="0"/>
                    </a:cubicBezTo>
                    <a:cubicBezTo>
                      <a:pt x="2" y="0"/>
                      <a:pt x="2" y="0"/>
                      <a:pt x="3" y="0"/>
                    </a:cubicBezTo>
                    <a:cubicBezTo>
                      <a:pt x="4" y="0"/>
                      <a:pt x="4" y="0"/>
                      <a:pt x="4" y="0"/>
                    </a:cubicBezTo>
                    <a:cubicBezTo>
                      <a:pt x="5" y="0"/>
                      <a:pt x="5" y="0"/>
                      <a:pt x="5" y="0"/>
                    </a:cubicBezTo>
                    <a:cubicBezTo>
                      <a:pt x="5" y="0"/>
                      <a:pt x="5" y="0"/>
                      <a:pt x="5" y="0"/>
                    </a:cubicBezTo>
                    <a:cubicBezTo>
                      <a:pt x="6" y="0"/>
                      <a:pt x="6" y="0"/>
                      <a:pt x="6" y="1"/>
                    </a:cubicBezTo>
                    <a:cubicBezTo>
                      <a:pt x="5" y="28"/>
                      <a:pt x="5" y="28"/>
                      <a:pt x="5" y="28"/>
                    </a:cubicBezTo>
                    <a:lnTo>
                      <a:pt x="6" y="2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4" name="Freeform 9137">
                <a:extLst>
                  <a:ext uri="{FF2B5EF4-FFF2-40B4-BE49-F238E27FC236}">
                    <a16:creationId xmlns:a16="http://schemas.microsoft.com/office/drawing/2014/main" id="{9FD7AC4A-90AE-4C2C-9147-48A8966480B6}"/>
                  </a:ext>
                </a:extLst>
              </p:cNvPr>
              <p:cNvSpPr>
                <a:spLocks/>
              </p:cNvSpPr>
              <p:nvPr/>
            </p:nvSpPr>
            <p:spPr bwMode="auto">
              <a:xfrm>
                <a:off x="-968375" y="5456355"/>
                <a:ext cx="46038" cy="50800"/>
              </a:xfrm>
              <a:custGeom>
                <a:avLst/>
                <a:gdLst>
                  <a:gd name="T0" fmla="*/ 17 w 17"/>
                  <a:gd name="T1" fmla="*/ 19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3 w 17"/>
                  <a:gd name="T15" fmla="*/ 19 h 19"/>
                  <a:gd name="T16" fmla="*/ 13 w 17"/>
                  <a:gd name="T17" fmla="*/ 19 h 19"/>
                  <a:gd name="T18" fmla="*/ 13 w 17"/>
                  <a:gd name="T19" fmla="*/ 17 h 19"/>
                  <a:gd name="T20" fmla="*/ 10 w 17"/>
                  <a:gd name="T21" fmla="*/ 19 h 19"/>
                  <a:gd name="T22" fmla="*/ 6 w 17"/>
                  <a:gd name="T23" fmla="*/ 19 h 19"/>
                  <a:gd name="T24" fmla="*/ 3 w 17"/>
                  <a:gd name="T25" fmla="*/ 19 h 19"/>
                  <a:gd name="T26" fmla="*/ 1 w 17"/>
                  <a:gd name="T27" fmla="*/ 17 h 19"/>
                  <a:gd name="T28" fmla="*/ 0 w 17"/>
                  <a:gd name="T29" fmla="*/ 15 h 19"/>
                  <a:gd name="T30" fmla="*/ 0 w 17"/>
                  <a:gd name="T31" fmla="*/ 12 h 19"/>
                  <a:gd name="T32" fmla="*/ 0 w 17"/>
                  <a:gd name="T33" fmla="*/ 1 h 19"/>
                  <a:gd name="T34" fmla="*/ 0 w 17"/>
                  <a:gd name="T35" fmla="*/ 1 h 19"/>
                  <a:gd name="T36" fmla="*/ 0 w 17"/>
                  <a:gd name="T37" fmla="*/ 0 h 19"/>
                  <a:gd name="T38" fmla="*/ 1 w 17"/>
                  <a:gd name="T39" fmla="*/ 0 h 19"/>
                  <a:gd name="T40" fmla="*/ 2 w 17"/>
                  <a:gd name="T41" fmla="*/ 0 h 19"/>
                  <a:gd name="T42" fmla="*/ 3 w 17"/>
                  <a:gd name="T43" fmla="*/ 0 h 19"/>
                  <a:gd name="T44" fmla="*/ 4 w 17"/>
                  <a:gd name="T45" fmla="*/ 0 h 19"/>
                  <a:gd name="T46" fmla="*/ 5 w 17"/>
                  <a:gd name="T47" fmla="*/ 1 h 19"/>
                  <a:gd name="T48" fmla="*/ 5 w 17"/>
                  <a:gd name="T49" fmla="*/ 1 h 19"/>
                  <a:gd name="T50" fmla="*/ 5 w 17"/>
                  <a:gd name="T51" fmla="*/ 11 h 19"/>
                  <a:gd name="T52" fmla="*/ 5 w 17"/>
                  <a:gd name="T53" fmla="*/ 13 h 19"/>
                  <a:gd name="T54" fmla="*/ 6 w 17"/>
                  <a:gd name="T55" fmla="*/ 14 h 19"/>
                  <a:gd name="T56" fmla="*/ 6 w 17"/>
                  <a:gd name="T57" fmla="*/ 15 h 19"/>
                  <a:gd name="T58" fmla="*/ 8 w 17"/>
                  <a:gd name="T59" fmla="*/ 16 h 19"/>
                  <a:gd name="T60" fmla="*/ 10 w 17"/>
                  <a:gd name="T61" fmla="*/ 15 h 19"/>
                  <a:gd name="T62" fmla="*/ 12 w 17"/>
                  <a:gd name="T63" fmla="*/ 13 h 19"/>
                  <a:gd name="T64" fmla="*/ 12 w 17"/>
                  <a:gd name="T65" fmla="*/ 1 h 19"/>
                  <a:gd name="T66" fmla="*/ 12 w 17"/>
                  <a:gd name="T67" fmla="*/ 1 h 19"/>
                  <a:gd name="T68" fmla="*/ 12 w 17"/>
                  <a:gd name="T69" fmla="*/ 0 h 19"/>
                  <a:gd name="T70" fmla="*/ 13 w 17"/>
                  <a:gd name="T71" fmla="*/ 0 h 19"/>
                  <a:gd name="T72" fmla="*/ 15 w 17"/>
                  <a:gd name="T73" fmla="*/ 0 h 19"/>
                  <a:gd name="T74" fmla="*/ 16 w 17"/>
                  <a:gd name="T75" fmla="*/ 0 h 19"/>
                  <a:gd name="T76" fmla="*/ 17 w 17"/>
                  <a:gd name="T77" fmla="*/ 0 h 19"/>
                  <a:gd name="T78" fmla="*/ 17 w 17"/>
                  <a:gd name="T79" fmla="*/ 1 h 19"/>
                  <a:gd name="T80" fmla="*/ 17 w 17"/>
                  <a:gd name="T81" fmla="*/ 1 h 19"/>
                  <a:gd name="T82" fmla="*/ 17 w 17"/>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9"/>
                    </a:moveTo>
                    <a:cubicBezTo>
                      <a:pt x="17" y="19"/>
                      <a:pt x="17" y="19"/>
                      <a:pt x="17" y="19"/>
                    </a:cubicBezTo>
                    <a:cubicBezTo>
                      <a:pt x="17" y="19"/>
                      <a:pt x="17" y="19"/>
                      <a:pt x="17" y="19"/>
                    </a:cubicBezTo>
                    <a:cubicBezTo>
                      <a:pt x="16" y="19"/>
                      <a:pt x="16" y="19"/>
                      <a:pt x="16" y="19"/>
                    </a:cubicBezTo>
                    <a:cubicBezTo>
                      <a:pt x="16" y="19"/>
                      <a:pt x="15" y="19"/>
                      <a:pt x="15" y="19"/>
                    </a:cubicBezTo>
                    <a:cubicBezTo>
                      <a:pt x="14" y="19"/>
                      <a:pt x="14" y="19"/>
                      <a:pt x="14" y="19"/>
                    </a:cubicBezTo>
                    <a:cubicBezTo>
                      <a:pt x="14" y="19"/>
                      <a:pt x="13" y="19"/>
                      <a:pt x="13"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7" y="19"/>
                      <a:pt x="6" y="19"/>
                    </a:cubicBezTo>
                    <a:cubicBezTo>
                      <a:pt x="5" y="19"/>
                      <a:pt x="4" y="19"/>
                      <a:pt x="3" y="19"/>
                    </a:cubicBezTo>
                    <a:cubicBezTo>
                      <a:pt x="2" y="18"/>
                      <a:pt x="2" y="18"/>
                      <a:pt x="1" y="17"/>
                    </a:cubicBezTo>
                    <a:cubicBezTo>
                      <a:pt x="1" y="17"/>
                      <a:pt x="0" y="16"/>
                      <a:pt x="0" y="15"/>
                    </a:cubicBezTo>
                    <a:cubicBezTo>
                      <a:pt x="0" y="14"/>
                      <a:pt x="0" y="13"/>
                      <a:pt x="0" y="12"/>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3" y="0"/>
                    </a:cubicBezTo>
                    <a:cubicBezTo>
                      <a:pt x="4" y="0"/>
                      <a:pt x="4" y="0"/>
                      <a:pt x="4" y="0"/>
                    </a:cubicBezTo>
                    <a:cubicBezTo>
                      <a:pt x="4" y="0"/>
                      <a:pt x="5" y="1"/>
                      <a:pt x="5" y="1"/>
                    </a:cubicBezTo>
                    <a:cubicBezTo>
                      <a:pt x="5" y="1"/>
                      <a:pt x="5" y="1"/>
                      <a:pt x="5" y="1"/>
                    </a:cubicBezTo>
                    <a:cubicBezTo>
                      <a:pt x="5" y="11"/>
                      <a:pt x="5" y="11"/>
                      <a:pt x="5" y="11"/>
                    </a:cubicBezTo>
                    <a:cubicBezTo>
                      <a:pt x="5" y="12"/>
                      <a:pt x="5" y="13"/>
                      <a:pt x="5" y="13"/>
                    </a:cubicBezTo>
                    <a:cubicBezTo>
                      <a:pt x="5" y="14"/>
                      <a:pt x="5" y="14"/>
                      <a:pt x="6" y="14"/>
                    </a:cubicBezTo>
                    <a:cubicBezTo>
                      <a:pt x="6" y="15"/>
                      <a:pt x="6" y="15"/>
                      <a:pt x="6" y="15"/>
                    </a:cubicBezTo>
                    <a:cubicBezTo>
                      <a:pt x="7" y="15"/>
                      <a:pt x="7" y="16"/>
                      <a:pt x="8" y="16"/>
                    </a:cubicBezTo>
                    <a:cubicBezTo>
                      <a:pt x="9" y="16"/>
                      <a:pt x="9" y="15"/>
                      <a:pt x="10" y="15"/>
                    </a:cubicBezTo>
                    <a:cubicBezTo>
                      <a:pt x="10" y="14"/>
                      <a:pt x="11" y="14"/>
                      <a:pt x="12" y="13"/>
                    </a:cubicBezTo>
                    <a:cubicBezTo>
                      <a:pt x="12" y="1"/>
                      <a:pt x="12" y="1"/>
                      <a:pt x="12" y="1"/>
                    </a:cubicBezTo>
                    <a:cubicBezTo>
                      <a:pt x="12" y="1"/>
                      <a:pt x="12" y="1"/>
                      <a:pt x="12" y="1"/>
                    </a:cubicBezTo>
                    <a:cubicBezTo>
                      <a:pt x="12" y="1"/>
                      <a:pt x="12" y="0"/>
                      <a:pt x="12" y="0"/>
                    </a:cubicBezTo>
                    <a:cubicBezTo>
                      <a:pt x="13" y="0"/>
                      <a:pt x="13" y="0"/>
                      <a:pt x="13" y="0"/>
                    </a:cubicBezTo>
                    <a:cubicBezTo>
                      <a:pt x="14" y="0"/>
                      <a:pt x="14" y="0"/>
                      <a:pt x="15" y="0"/>
                    </a:cubicBezTo>
                    <a:cubicBezTo>
                      <a:pt x="15" y="0"/>
                      <a:pt x="15" y="0"/>
                      <a:pt x="16" y="0"/>
                    </a:cubicBezTo>
                    <a:cubicBezTo>
                      <a:pt x="16" y="0"/>
                      <a:pt x="16" y="0"/>
                      <a:pt x="17" y="0"/>
                    </a:cubicBezTo>
                    <a:cubicBezTo>
                      <a:pt x="17" y="0"/>
                      <a:pt x="17" y="1"/>
                      <a:pt x="17" y="1"/>
                    </a:cubicBezTo>
                    <a:cubicBezTo>
                      <a:pt x="17" y="1"/>
                      <a:pt x="17" y="1"/>
                      <a:pt x="17" y="1"/>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5" name="Freeform 9138">
                <a:extLst>
                  <a:ext uri="{FF2B5EF4-FFF2-40B4-BE49-F238E27FC236}">
                    <a16:creationId xmlns:a16="http://schemas.microsoft.com/office/drawing/2014/main" id="{1445345B-9FD8-474F-B73B-EFBED7EAAAEA}"/>
                  </a:ext>
                </a:extLst>
              </p:cNvPr>
              <p:cNvSpPr>
                <a:spLocks/>
              </p:cNvSpPr>
              <p:nvPr/>
            </p:nvSpPr>
            <p:spPr bwMode="auto">
              <a:xfrm>
                <a:off x="-898525" y="5467467"/>
                <a:ext cx="20638" cy="9525"/>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1"/>
                      <a:pt x="2" y="1"/>
                      <a:pt x="1" y="1"/>
                    </a:cubicBezTo>
                    <a:cubicBezTo>
                      <a:pt x="1" y="2"/>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6" name="Freeform 9139">
                <a:extLst>
                  <a:ext uri="{FF2B5EF4-FFF2-40B4-BE49-F238E27FC236}">
                    <a16:creationId xmlns:a16="http://schemas.microsoft.com/office/drawing/2014/main" id="{7C06B9C7-F70F-4F4D-88C5-6A28C67E5E66}"/>
                  </a:ext>
                </a:extLst>
              </p:cNvPr>
              <p:cNvSpPr>
                <a:spLocks/>
              </p:cNvSpPr>
              <p:nvPr/>
            </p:nvSpPr>
            <p:spPr bwMode="auto">
              <a:xfrm>
                <a:off x="-912812" y="5456355"/>
                <a:ext cx="49213" cy="50800"/>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5 h 19"/>
                  <a:gd name="T12" fmla="*/ 8 w 18"/>
                  <a:gd name="T13" fmla="*/ 15 h 19"/>
                  <a:gd name="T14" fmla="*/ 10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5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2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9 w 18"/>
                  <a:gd name="T63" fmla="*/ 0 h 19"/>
                  <a:gd name="T64" fmla="*/ 13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7" y="12"/>
                      <a:pt x="17" y="12"/>
                      <a:pt x="17" y="12"/>
                    </a:cubicBezTo>
                    <a:cubicBezTo>
                      <a:pt x="5" y="12"/>
                      <a:pt x="5" y="12"/>
                      <a:pt x="5" y="12"/>
                    </a:cubicBezTo>
                    <a:cubicBezTo>
                      <a:pt x="5" y="12"/>
                      <a:pt x="5" y="13"/>
                      <a:pt x="6" y="13"/>
                    </a:cubicBezTo>
                    <a:cubicBezTo>
                      <a:pt x="6" y="14"/>
                      <a:pt x="6" y="14"/>
                      <a:pt x="7" y="15"/>
                    </a:cubicBezTo>
                    <a:cubicBezTo>
                      <a:pt x="7" y="15"/>
                      <a:pt x="7" y="15"/>
                      <a:pt x="8" y="15"/>
                    </a:cubicBezTo>
                    <a:cubicBezTo>
                      <a:pt x="9" y="15"/>
                      <a:pt x="10" y="16"/>
                      <a:pt x="10" y="16"/>
                    </a:cubicBezTo>
                    <a:cubicBezTo>
                      <a:pt x="11" y="16"/>
                      <a:pt x="12" y="15"/>
                      <a:pt x="13" y="15"/>
                    </a:cubicBezTo>
                    <a:cubicBezTo>
                      <a:pt x="13" y="15"/>
                      <a:pt x="14" y="15"/>
                      <a:pt x="15" y="15"/>
                    </a:cubicBezTo>
                    <a:cubicBezTo>
                      <a:pt x="15" y="14"/>
                      <a:pt x="15" y="14"/>
                      <a:pt x="16" y="14"/>
                    </a:cubicBezTo>
                    <a:cubicBezTo>
                      <a:pt x="16" y="14"/>
                      <a:pt x="16" y="14"/>
                      <a:pt x="17" y="14"/>
                    </a:cubicBezTo>
                    <a:cubicBezTo>
                      <a:pt x="17" y="14"/>
                      <a:pt x="17" y="14"/>
                      <a:pt x="17" y="14"/>
                    </a:cubicBezTo>
                    <a:cubicBezTo>
                      <a:pt x="17" y="14"/>
                      <a:pt x="17" y="14"/>
                      <a:pt x="17" y="14"/>
                    </a:cubicBezTo>
                    <a:cubicBezTo>
                      <a:pt x="17" y="14"/>
                      <a:pt x="17" y="14"/>
                      <a:pt x="17" y="15"/>
                    </a:cubicBezTo>
                    <a:cubicBezTo>
                      <a:pt x="17" y="15"/>
                      <a:pt x="17" y="15"/>
                      <a:pt x="17" y="15"/>
                    </a:cubicBezTo>
                    <a:cubicBezTo>
                      <a:pt x="17" y="16"/>
                      <a:pt x="17" y="16"/>
                      <a:pt x="17" y="16"/>
                    </a:cubicBezTo>
                    <a:cubicBezTo>
                      <a:pt x="17" y="16"/>
                      <a:pt x="17" y="17"/>
                      <a:pt x="17" y="17"/>
                    </a:cubicBezTo>
                    <a:cubicBezTo>
                      <a:pt x="17" y="17"/>
                      <a:pt x="17" y="17"/>
                      <a:pt x="17" y="17"/>
                    </a:cubicBezTo>
                    <a:cubicBezTo>
                      <a:pt x="17" y="17"/>
                      <a:pt x="17" y="17"/>
                      <a:pt x="17" y="17"/>
                    </a:cubicBezTo>
                    <a:cubicBezTo>
                      <a:pt x="17" y="17"/>
                      <a:pt x="17" y="18"/>
                      <a:pt x="16" y="18"/>
                    </a:cubicBezTo>
                    <a:cubicBezTo>
                      <a:pt x="16" y="18"/>
                      <a:pt x="15" y="18"/>
                      <a:pt x="15" y="19"/>
                    </a:cubicBezTo>
                    <a:cubicBezTo>
                      <a:pt x="14" y="19"/>
                      <a:pt x="13" y="19"/>
                      <a:pt x="12"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2"/>
                      <a:pt x="0" y="10"/>
                    </a:cubicBezTo>
                    <a:cubicBezTo>
                      <a:pt x="0" y="8"/>
                      <a:pt x="0" y="7"/>
                      <a:pt x="1" y="6"/>
                    </a:cubicBezTo>
                    <a:cubicBezTo>
                      <a:pt x="1" y="5"/>
                      <a:pt x="2" y="4"/>
                      <a:pt x="3" y="3"/>
                    </a:cubicBezTo>
                    <a:cubicBezTo>
                      <a:pt x="3" y="2"/>
                      <a:pt x="4" y="1"/>
                      <a:pt x="6" y="1"/>
                    </a:cubicBezTo>
                    <a:cubicBezTo>
                      <a:pt x="7" y="0"/>
                      <a:pt x="8" y="0"/>
                      <a:pt x="9" y="0"/>
                    </a:cubicBezTo>
                    <a:cubicBezTo>
                      <a:pt x="11" y="0"/>
                      <a:pt x="12" y="0"/>
                      <a:pt x="13" y="1"/>
                    </a:cubicBezTo>
                    <a:cubicBezTo>
                      <a:pt x="15" y="1"/>
                      <a:pt x="15" y="2"/>
                      <a:pt x="16" y="3"/>
                    </a:cubicBezTo>
                    <a:cubicBezTo>
                      <a:pt x="17" y="4"/>
                      <a:pt x="17"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7" name="Freeform 9140">
                <a:extLst>
                  <a:ext uri="{FF2B5EF4-FFF2-40B4-BE49-F238E27FC236}">
                    <a16:creationId xmlns:a16="http://schemas.microsoft.com/office/drawing/2014/main" id="{F2AE6752-D3B9-4573-AEAA-540E059697A8}"/>
                  </a:ext>
                </a:extLst>
              </p:cNvPr>
              <p:cNvSpPr>
                <a:spLocks/>
              </p:cNvSpPr>
              <p:nvPr/>
            </p:nvSpPr>
            <p:spPr bwMode="auto">
              <a:xfrm>
                <a:off x="-1077912" y="5572242"/>
                <a:ext cx="39688" cy="71438"/>
              </a:xfrm>
              <a:custGeom>
                <a:avLst/>
                <a:gdLst>
                  <a:gd name="T0" fmla="*/ 15 w 15"/>
                  <a:gd name="T1" fmla="*/ 25 h 27"/>
                  <a:gd name="T2" fmla="*/ 15 w 15"/>
                  <a:gd name="T3" fmla="*/ 26 h 27"/>
                  <a:gd name="T4" fmla="*/ 15 w 15"/>
                  <a:gd name="T5" fmla="*/ 26 h 27"/>
                  <a:gd name="T6" fmla="*/ 15 w 15"/>
                  <a:gd name="T7" fmla="*/ 27 h 27"/>
                  <a:gd name="T8" fmla="*/ 15 w 15"/>
                  <a:gd name="T9" fmla="*/ 27 h 27"/>
                  <a:gd name="T10" fmla="*/ 1 w 15"/>
                  <a:gd name="T11" fmla="*/ 27 h 27"/>
                  <a:gd name="T12" fmla="*/ 0 w 15"/>
                  <a:gd name="T13" fmla="*/ 26 h 27"/>
                  <a:gd name="T14" fmla="*/ 0 w 15"/>
                  <a:gd name="T15" fmla="*/ 25 h 27"/>
                  <a:gd name="T16" fmla="*/ 0 w 15"/>
                  <a:gd name="T17" fmla="*/ 2 h 27"/>
                  <a:gd name="T18" fmla="*/ 0 w 15"/>
                  <a:gd name="T19" fmla="*/ 0 h 27"/>
                  <a:gd name="T20" fmla="*/ 1 w 15"/>
                  <a:gd name="T21" fmla="*/ 0 h 27"/>
                  <a:gd name="T22" fmla="*/ 15 w 15"/>
                  <a:gd name="T23" fmla="*/ 0 h 27"/>
                  <a:gd name="T24" fmla="*/ 15 w 15"/>
                  <a:gd name="T25" fmla="*/ 0 h 27"/>
                  <a:gd name="T26" fmla="*/ 15 w 15"/>
                  <a:gd name="T27" fmla="*/ 0 h 27"/>
                  <a:gd name="T28" fmla="*/ 15 w 15"/>
                  <a:gd name="T29" fmla="*/ 1 h 27"/>
                  <a:gd name="T30" fmla="*/ 15 w 15"/>
                  <a:gd name="T31" fmla="*/ 2 h 27"/>
                  <a:gd name="T32" fmla="*/ 15 w 15"/>
                  <a:gd name="T33" fmla="*/ 3 h 27"/>
                  <a:gd name="T34" fmla="*/ 15 w 15"/>
                  <a:gd name="T35" fmla="*/ 3 h 27"/>
                  <a:gd name="T36" fmla="*/ 15 w 15"/>
                  <a:gd name="T37" fmla="*/ 4 h 27"/>
                  <a:gd name="T38" fmla="*/ 15 w 15"/>
                  <a:gd name="T39" fmla="*/ 4 h 27"/>
                  <a:gd name="T40" fmla="*/ 5 w 15"/>
                  <a:gd name="T41" fmla="*/ 4 h 27"/>
                  <a:gd name="T42" fmla="*/ 5 w 15"/>
                  <a:gd name="T43" fmla="*/ 12 h 27"/>
                  <a:gd name="T44" fmla="*/ 13 w 15"/>
                  <a:gd name="T45" fmla="*/ 11 h 27"/>
                  <a:gd name="T46" fmla="*/ 13 w 15"/>
                  <a:gd name="T47" fmla="*/ 12 h 27"/>
                  <a:gd name="T48" fmla="*/ 14 w 15"/>
                  <a:gd name="T49" fmla="*/ 12 h 27"/>
                  <a:gd name="T50" fmla="*/ 14 w 15"/>
                  <a:gd name="T51" fmla="*/ 12 h 27"/>
                  <a:gd name="T52" fmla="*/ 14 w 15"/>
                  <a:gd name="T53" fmla="*/ 13 h 27"/>
                  <a:gd name="T54" fmla="*/ 14 w 15"/>
                  <a:gd name="T55" fmla="*/ 14 h 27"/>
                  <a:gd name="T56" fmla="*/ 14 w 15"/>
                  <a:gd name="T57" fmla="*/ 15 h 27"/>
                  <a:gd name="T58" fmla="*/ 13 w 15"/>
                  <a:gd name="T59" fmla="*/ 15 h 27"/>
                  <a:gd name="T60" fmla="*/ 13 w 15"/>
                  <a:gd name="T61" fmla="*/ 15 h 27"/>
                  <a:gd name="T62" fmla="*/ 5 w 15"/>
                  <a:gd name="T63" fmla="*/ 15 h 27"/>
                  <a:gd name="T64" fmla="*/ 5 w 15"/>
                  <a:gd name="T65" fmla="*/ 23 h 27"/>
                  <a:gd name="T66" fmla="*/ 15 w 15"/>
                  <a:gd name="T67" fmla="*/ 23 h 27"/>
                  <a:gd name="T68" fmla="*/ 15 w 15"/>
                  <a:gd name="T69" fmla="*/ 23 h 27"/>
                  <a:gd name="T70" fmla="*/ 15 w 15"/>
                  <a:gd name="T71" fmla="*/ 23 h 27"/>
                  <a:gd name="T72" fmla="*/ 15 w 15"/>
                  <a:gd name="T73" fmla="*/ 24 h 27"/>
                  <a:gd name="T74" fmla="*/ 15 w 15"/>
                  <a:gd name="T7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27">
                    <a:moveTo>
                      <a:pt x="15" y="25"/>
                    </a:moveTo>
                    <a:cubicBezTo>
                      <a:pt x="15" y="25"/>
                      <a:pt x="15" y="26"/>
                      <a:pt x="15" y="26"/>
                    </a:cubicBezTo>
                    <a:cubicBezTo>
                      <a:pt x="15" y="26"/>
                      <a:pt x="15" y="26"/>
                      <a:pt x="15" y="26"/>
                    </a:cubicBezTo>
                    <a:cubicBezTo>
                      <a:pt x="15" y="27"/>
                      <a:pt x="15" y="27"/>
                      <a:pt x="15" y="27"/>
                    </a:cubicBezTo>
                    <a:cubicBezTo>
                      <a:pt x="15" y="27"/>
                      <a:pt x="15" y="27"/>
                      <a:pt x="15" y="27"/>
                    </a:cubicBezTo>
                    <a:cubicBezTo>
                      <a:pt x="1" y="27"/>
                      <a:pt x="1" y="27"/>
                      <a:pt x="1" y="27"/>
                    </a:cubicBezTo>
                    <a:cubicBezTo>
                      <a:pt x="1" y="27"/>
                      <a:pt x="0" y="27"/>
                      <a:pt x="0" y="26"/>
                    </a:cubicBezTo>
                    <a:cubicBezTo>
                      <a:pt x="0" y="26"/>
                      <a:pt x="0" y="26"/>
                      <a:pt x="0" y="25"/>
                    </a:cubicBezTo>
                    <a:cubicBezTo>
                      <a:pt x="0" y="2"/>
                      <a:pt x="0" y="2"/>
                      <a:pt x="0" y="2"/>
                    </a:cubicBezTo>
                    <a:cubicBezTo>
                      <a:pt x="0" y="1"/>
                      <a:pt x="0" y="1"/>
                      <a:pt x="0" y="0"/>
                    </a:cubicBezTo>
                    <a:cubicBezTo>
                      <a:pt x="0" y="0"/>
                      <a:pt x="1" y="0"/>
                      <a:pt x="1" y="0"/>
                    </a:cubicBezTo>
                    <a:cubicBezTo>
                      <a:pt x="15" y="0"/>
                      <a:pt x="15" y="0"/>
                      <a:pt x="15" y="0"/>
                    </a:cubicBezTo>
                    <a:cubicBezTo>
                      <a:pt x="15" y="0"/>
                      <a:pt x="15" y="0"/>
                      <a:pt x="15" y="0"/>
                    </a:cubicBezTo>
                    <a:cubicBezTo>
                      <a:pt x="15" y="0"/>
                      <a:pt x="15" y="0"/>
                      <a:pt x="15" y="0"/>
                    </a:cubicBezTo>
                    <a:cubicBezTo>
                      <a:pt x="15" y="0"/>
                      <a:pt x="15" y="1"/>
                      <a:pt x="15" y="1"/>
                    </a:cubicBezTo>
                    <a:cubicBezTo>
                      <a:pt x="15" y="1"/>
                      <a:pt x="15" y="1"/>
                      <a:pt x="15" y="2"/>
                    </a:cubicBezTo>
                    <a:cubicBezTo>
                      <a:pt x="15" y="2"/>
                      <a:pt x="15" y="2"/>
                      <a:pt x="15" y="3"/>
                    </a:cubicBezTo>
                    <a:cubicBezTo>
                      <a:pt x="15" y="3"/>
                      <a:pt x="15" y="3"/>
                      <a:pt x="15" y="3"/>
                    </a:cubicBezTo>
                    <a:cubicBezTo>
                      <a:pt x="15" y="3"/>
                      <a:pt x="15" y="4"/>
                      <a:pt x="15" y="4"/>
                    </a:cubicBezTo>
                    <a:cubicBezTo>
                      <a:pt x="15" y="4"/>
                      <a:pt x="15" y="4"/>
                      <a:pt x="15" y="4"/>
                    </a:cubicBezTo>
                    <a:cubicBezTo>
                      <a:pt x="5" y="4"/>
                      <a:pt x="5" y="4"/>
                      <a:pt x="5" y="4"/>
                    </a:cubicBezTo>
                    <a:cubicBezTo>
                      <a:pt x="5" y="12"/>
                      <a:pt x="5" y="12"/>
                      <a:pt x="5" y="12"/>
                    </a:cubicBezTo>
                    <a:cubicBezTo>
                      <a:pt x="13" y="11"/>
                      <a:pt x="13" y="11"/>
                      <a:pt x="13" y="11"/>
                    </a:cubicBezTo>
                    <a:cubicBezTo>
                      <a:pt x="13" y="11"/>
                      <a:pt x="13" y="11"/>
                      <a:pt x="13" y="12"/>
                    </a:cubicBezTo>
                    <a:cubicBezTo>
                      <a:pt x="14" y="12"/>
                      <a:pt x="14" y="12"/>
                      <a:pt x="14" y="12"/>
                    </a:cubicBezTo>
                    <a:cubicBezTo>
                      <a:pt x="14" y="12"/>
                      <a:pt x="14" y="12"/>
                      <a:pt x="14" y="12"/>
                    </a:cubicBezTo>
                    <a:cubicBezTo>
                      <a:pt x="14" y="13"/>
                      <a:pt x="14" y="13"/>
                      <a:pt x="14" y="13"/>
                    </a:cubicBezTo>
                    <a:cubicBezTo>
                      <a:pt x="14" y="14"/>
                      <a:pt x="14" y="14"/>
                      <a:pt x="14" y="14"/>
                    </a:cubicBezTo>
                    <a:cubicBezTo>
                      <a:pt x="14" y="15"/>
                      <a:pt x="14" y="15"/>
                      <a:pt x="14" y="15"/>
                    </a:cubicBezTo>
                    <a:cubicBezTo>
                      <a:pt x="14" y="15"/>
                      <a:pt x="14" y="15"/>
                      <a:pt x="13" y="15"/>
                    </a:cubicBezTo>
                    <a:cubicBezTo>
                      <a:pt x="13" y="15"/>
                      <a:pt x="13" y="15"/>
                      <a:pt x="13" y="15"/>
                    </a:cubicBezTo>
                    <a:cubicBezTo>
                      <a:pt x="5" y="15"/>
                      <a:pt x="5" y="15"/>
                      <a:pt x="5" y="15"/>
                    </a:cubicBezTo>
                    <a:cubicBezTo>
                      <a:pt x="5" y="23"/>
                      <a:pt x="5" y="23"/>
                      <a:pt x="5" y="23"/>
                    </a:cubicBezTo>
                    <a:cubicBezTo>
                      <a:pt x="15" y="23"/>
                      <a:pt x="15" y="23"/>
                      <a:pt x="15" y="23"/>
                    </a:cubicBezTo>
                    <a:cubicBezTo>
                      <a:pt x="15" y="23"/>
                      <a:pt x="15" y="23"/>
                      <a:pt x="15" y="23"/>
                    </a:cubicBezTo>
                    <a:cubicBezTo>
                      <a:pt x="15" y="23"/>
                      <a:pt x="15" y="23"/>
                      <a:pt x="15" y="23"/>
                    </a:cubicBezTo>
                    <a:cubicBezTo>
                      <a:pt x="15" y="24"/>
                      <a:pt x="15" y="24"/>
                      <a:pt x="15" y="24"/>
                    </a:cubicBezTo>
                    <a:cubicBezTo>
                      <a:pt x="15" y="24"/>
                      <a:pt x="15" y="25"/>
                      <a:pt x="15"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8" name="Freeform 9141">
                <a:extLst>
                  <a:ext uri="{FF2B5EF4-FFF2-40B4-BE49-F238E27FC236}">
                    <a16:creationId xmlns:a16="http://schemas.microsoft.com/office/drawing/2014/main" id="{2FBE765E-6F5C-4F6E-889D-06B67988B032}"/>
                  </a:ext>
                </a:extLst>
              </p:cNvPr>
              <p:cNvSpPr>
                <a:spLocks/>
              </p:cNvSpPr>
              <p:nvPr/>
            </p:nvSpPr>
            <p:spPr bwMode="auto">
              <a:xfrm>
                <a:off x="-1016000" y="5621455"/>
                <a:ext cx="19050" cy="11113"/>
              </a:xfrm>
              <a:custGeom>
                <a:avLst/>
                <a:gdLst>
                  <a:gd name="T0" fmla="*/ 7 w 7"/>
                  <a:gd name="T1" fmla="*/ 0 h 4"/>
                  <a:gd name="T2" fmla="*/ 5 w 7"/>
                  <a:gd name="T3" fmla="*/ 0 h 4"/>
                  <a:gd name="T4" fmla="*/ 3 w 7"/>
                  <a:gd name="T5" fmla="*/ 0 h 4"/>
                  <a:gd name="T6" fmla="*/ 1 w 7"/>
                  <a:gd name="T7" fmla="*/ 1 h 4"/>
                  <a:gd name="T8" fmla="*/ 0 w 7"/>
                  <a:gd name="T9" fmla="*/ 1 h 4"/>
                  <a:gd name="T10" fmla="*/ 0 w 7"/>
                  <a:gd name="T11" fmla="*/ 2 h 4"/>
                  <a:gd name="T12" fmla="*/ 1 w 7"/>
                  <a:gd name="T13" fmla="*/ 3 h 4"/>
                  <a:gd name="T14" fmla="*/ 3 w 7"/>
                  <a:gd name="T15" fmla="*/ 4 h 4"/>
                  <a:gd name="T16" fmla="*/ 5 w 7"/>
                  <a:gd name="T17" fmla="*/ 4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1"/>
                    </a:cubicBezTo>
                    <a:cubicBezTo>
                      <a:pt x="1" y="1"/>
                      <a:pt x="1" y="1"/>
                      <a:pt x="0" y="1"/>
                    </a:cubicBezTo>
                    <a:cubicBezTo>
                      <a:pt x="0" y="2"/>
                      <a:pt x="0" y="2"/>
                      <a:pt x="0" y="2"/>
                    </a:cubicBezTo>
                    <a:cubicBezTo>
                      <a:pt x="0" y="3"/>
                      <a:pt x="0" y="3"/>
                      <a:pt x="1" y="3"/>
                    </a:cubicBezTo>
                    <a:cubicBezTo>
                      <a:pt x="1" y="4"/>
                      <a:pt x="2" y="4"/>
                      <a:pt x="3" y="4"/>
                    </a:cubicBezTo>
                    <a:cubicBezTo>
                      <a:pt x="4" y="4"/>
                      <a:pt x="4" y="4"/>
                      <a:pt x="5" y="4"/>
                    </a:cubicBezTo>
                    <a:cubicBezTo>
                      <a:pt x="6"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29" name="Freeform 9142">
                <a:extLst>
                  <a:ext uri="{FF2B5EF4-FFF2-40B4-BE49-F238E27FC236}">
                    <a16:creationId xmlns:a16="http://schemas.microsoft.com/office/drawing/2014/main" id="{44886F3F-1B0C-4DE5-99A5-0C33CA275F05}"/>
                  </a:ext>
                </a:extLst>
              </p:cNvPr>
              <p:cNvSpPr>
                <a:spLocks/>
              </p:cNvSpPr>
              <p:nvPr/>
            </p:nvSpPr>
            <p:spPr bwMode="auto">
              <a:xfrm>
                <a:off x="-1030287" y="5592880"/>
                <a:ext cx="46038" cy="50800"/>
              </a:xfrm>
              <a:custGeom>
                <a:avLst/>
                <a:gdLst>
                  <a:gd name="T0" fmla="*/ 17 w 17"/>
                  <a:gd name="T1" fmla="*/ 18 h 19"/>
                  <a:gd name="T2" fmla="*/ 17 w 17"/>
                  <a:gd name="T3" fmla="*/ 18 h 19"/>
                  <a:gd name="T4" fmla="*/ 16 w 17"/>
                  <a:gd name="T5" fmla="*/ 19 h 19"/>
                  <a:gd name="T6" fmla="*/ 15 w 17"/>
                  <a:gd name="T7" fmla="*/ 19 h 19"/>
                  <a:gd name="T8" fmla="*/ 13 w 17"/>
                  <a:gd name="T9" fmla="*/ 19 h 19"/>
                  <a:gd name="T10" fmla="*/ 13 w 17"/>
                  <a:gd name="T11" fmla="*/ 18 h 19"/>
                  <a:gd name="T12" fmla="*/ 13 w 17"/>
                  <a:gd name="T13" fmla="*/ 18 h 19"/>
                  <a:gd name="T14" fmla="*/ 13 w 17"/>
                  <a:gd name="T15" fmla="*/ 17 h 19"/>
                  <a:gd name="T16" fmla="*/ 10 w 17"/>
                  <a:gd name="T17" fmla="*/ 18 h 19"/>
                  <a:gd name="T18" fmla="*/ 7 w 17"/>
                  <a:gd name="T19" fmla="*/ 19 h 19"/>
                  <a:gd name="T20" fmla="*/ 4 w 17"/>
                  <a:gd name="T21" fmla="*/ 18 h 19"/>
                  <a:gd name="T22" fmla="*/ 2 w 17"/>
                  <a:gd name="T23" fmla="*/ 17 h 19"/>
                  <a:gd name="T24" fmla="*/ 1 w 17"/>
                  <a:gd name="T25" fmla="*/ 16 h 19"/>
                  <a:gd name="T26" fmla="*/ 0 w 17"/>
                  <a:gd name="T27" fmla="*/ 13 h 19"/>
                  <a:gd name="T28" fmla="*/ 1 w 17"/>
                  <a:gd name="T29" fmla="*/ 11 h 19"/>
                  <a:gd name="T30" fmla="*/ 3 w 17"/>
                  <a:gd name="T31" fmla="*/ 9 h 19"/>
                  <a:gd name="T32" fmla="*/ 6 w 17"/>
                  <a:gd name="T33" fmla="*/ 8 h 19"/>
                  <a:gd name="T34" fmla="*/ 10 w 17"/>
                  <a:gd name="T35" fmla="*/ 7 h 19"/>
                  <a:gd name="T36" fmla="*/ 12 w 17"/>
                  <a:gd name="T37" fmla="*/ 7 h 19"/>
                  <a:gd name="T38" fmla="*/ 12 w 17"/>
                  <a:gd name="T39" fmla="*/ 6 h 19"/>
                  <a:gd name="T40" fmla="*/ 12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2 w 17"/>
                  <a:gd name="T57" fmla="*/ 5 h 19"/>
                  <a:gd name="T58" fmla="*/ 1 w 17"/>
                  <a:gd name="T59" fmla="*/ 5 h 19"/>
                  <a:gd name="T60" fmla="*/ 1 w 17"/>
                  <a:gd name="T61" fmla="*/ 4 h 19"/>
                  <a:gd name="T62" fmla="*/ 1 w 17"/>
                  <a:gd name="T63" fmla="*/ 3 h 19"/>
                  <a:gd name="T64" fmla="*/ 1 w 17"/>
                  <a:gd name="T65" fmla="*/ 2 h 19"/>
                  <a:gd name="T66" fmla="*/ 2 w 17"/>
                  <a:gd name="T67" fmla="*/ 2 h 19"/>
                  <a:gd name="T68" fmla="*/ 3 w 17"/>
                  <a:gd name="T69" fmla="*/ 1 h 19"/>
                  <a:gd name="T70" fmla="*/ 4 w 17"/>
                  <a:gd name="T71" fmla="*/ 0 h 19"/>
                  <a:gd name="T72" fmla="*/ 6 w 17"/>
                  <a:gd name="T73" fmla="*/ 0 h 19"/>
                  <a:gd name="T74" fmla="*/ 9 w 17"/>
                  <a:gd name="T75" fmla="*/ 0 h 19"/>
                  <a:gd name="T76" fmla="*/ 12 w 17"/>
                  <a:gd name="T77" fmla="*/ 0 h 19"/>
                  <a:gd name="T78" fmla="*/ 15 w 17"/>
                  <a:gd name="T79" fmla="*/ 1 h 19"/>
                  <a:gd name="T80" fmla="*/ 16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7" y="18"/>
                      <a:pt x="17" y="18"/>
                    </a:cubicBezTo>
                    <a:cubicBezTo>
                      <a:pt x="17" y="19"/>
                      <a:pt x="16" y="19"/>
                      <a:pt x="16" y="19"/>
                    </a:cubicBezTo>
                    <a:cubicBezTo>
                      <a:pt x="16" y="19"/>
                      <a:pt x="15" y="19"/>
                      <a:pt x="15" y="19"/>
                    </a:cubicBezTo>
                    <a:cubicBezTo>
                      <a:pt x="14" y="19"/>
                      <a:pt x="14" y="19"/>
                      <a:pt x="13" y="19"/>
                    </a:cubicBezTo>
                    <a:cubicBezTo>
                      <a:pt x="13" y="19"/>
                      <a:pt x="13" y="19"/>
                      <a:pt x="13" y="18"/>
                    </a:cubicBezTo>
                    <a:cubicBezTo>
                      <a:pt x="13" y="18"/>
                      <a:pt x="13" y="18"/>
                      <a:pt x="13" y="18"/>
                    </a:cubicBezTo>
                    <a:cubicBezTo>
                      <a:pt x="13" y="17"/>
                      <a:pt x="13" y="17"/>
                      <a:pt x="13" y="17"/>
                    </a:cubicBezTo>
                    <a:cubicBezTo>
                      <a:pt x="12" y="17"/>
                      <a:pt x="11" y="18"/>
                      <a:pt x="10" y="18"/>
                    </a:cubicBezTo>
                    <a:cubicBezTo>
                      <a:pt x="9" y="19"/>
                      <a:pt x="8" y="19"/>
                      <a:pt x="7" y="19"/>
                    </a:cubicBezTo>
                    <a:cubicBezTo>
                      <a:pt x="6" y="19"/>
                      <a:pt x="5" y="19"/>
                      <a:pt x="4" y="18"/>
                    </a:cubicBezTo>
                    <a:cubicBezTo>
                      <a:pt x="3" y="18"/>
                      <a:pt x="3" y="18"/>
                      <a:pt x="2" y="17"/>
                    </a:cubicBezTo>
                    <a:cubicBezTo>
                      <a:pt x="1" y="17"/>
                      <a:pt x="1" y="16"/>
                      <a:pt x="1" y="16"/>
                    </a:cubicBezTo>
                    <a:cubicBezTo>
                      <a:pt x="0" y="15"/>
                      <a:pt x="0" y="14"/>
                      <a:pt x="0" y="13"/>
                    </a:cubicBezTo>
                    <a:cubicBezTo>
                      <a:pt x="0" y="12"/>
                      <a:pt x="0" y="11"/>
                      <a:pt x="1" y="11"/>
                    </a:cubicBezTo>
                    <a:cubicBezTo>
                      <a:pt x="1" y="10"/>
                      <a:pt x="2" y="9"/>
                      <a:pt x="3" y="9"/>
                    </a:cubicBezTo>
                    <a:cubicBezTo>
                      <a:pt x="3" y="8"/>
                      <a:pt x="4" y="8"/>
                      <a:pt x="6" y="8"/>
                    </a:cubicBezTo>
                    <a:cubicBezTo>
                      <a:pt x="7" y="7"/>
                      <a:pt x="8" y="7"/>
                      <a:pt x="10" y="7"/>
                    </a:cubicBezTo>
                    <a:cubicBezTo>
                      <a:pt x="12" y="7"/>
                      <a:pt x="12" y="7"/>
                      <a:pt x="12" y="7"/>
                    </a:cubicBezTo>
                    <a:cubicBezTo>
                      <a:pt x="12" y="6"/>
                      <a:pt x="12" y="6"/>
                      <a:pt x="12" y="6"/>
                    </a:cubicBezTo>
                    <a:cubicBezTo>
                      <a:pt x="12" y="6"/>
                      <a:pt x="12" y="5"/>
                      <a:pt x="12" y="5"/>
                    </a:cubicBezTo>
                    <a:cubicBezTo>
                      <a:pt x="11" y="5"/>
                      <a:pt x="11" y="4"/>
                      <a:pt x="11" y="4"/>
                    </a:cubicBezTo>
                    <a:cubicBezTo>
                      <a:pt x="11" y="4"/>
                      <a:pt x="10" y="4"/>
                      <a:pt x="10" y="4"/>
                    </a:cubicBezTo>
                    <a:cubicBezTo>
                      <a:pt x="10" y="3"/>
                      <a:pt x="9" y="3"/>
                      <a:pt x="8" y="3"/>
                    </a:cubicBezTo>
                    <a:cubicBezTo>
                      <a:pt x="7" y="3"/>
                      <a:pt x="7" y="4"/>
                      <a:pt x="6" y="4"/>
                    </a:cubicBezTo>
                    <a:cubicBezTo>
                      <a:pt x="5" y="4"/>
                      <a:pt x="5" y="4"/>
                      <a:pt x="4" y="4"/>
                    </a:cubicBezTo>
                    <a:cubicBezTo>
                      <a:pt x="4" y="5"/>
                      <a:pt x="3" y="5"/>
                      <a:pt x="3" y="5"/>
                    </a:cubicBezTo>
                    <a:cubicBezTo>
                      <a:pt x="3" y="5"/>
                      <a:pt x="2" y="5"/>
                      <a:pt x="2" y="5"/>
                    </a:cubicBezTo>
                    <a:cubicBezTo>
                      <a:pt x="2" y="5"/>
                      <a:pt x="2" y="5"/>
                      <a:pt x="2" y="5"/>
                    </a:cubicBezTo>
                    <a:cubicBezTo>
                      <a:pt x="2" y="5"/>
                      <a:pt x="1" y="5"/>
                      <a:pt x="1" y="5"/>
                    </a:cubicBezTo>
                    <a:cubicBezTo>
                      <a:pt x="1" y="5"/>
                      <a:pt x="1" y="4"/>
                      <a:pt x="1" y="4"/>
                    </a:cubicBezTo>
                    <a:cubicBezTo>
                      <a:pt x="1" y="4"/>
                      <a:pt x="1" y="4"/>
                      <a:pt x="1" y="3"/>
                    </a:cubicBezTo>
                    <a:cubicBezTo>
                      <a:pt x="1" y="3"/>
                      <a:pt x="1" y="3"/>
                      <a:pt x="1" y="2"/>
                    </a:cubicBezTo>
                    <a:cubicBezTo>
                      <a:pt x="1" y="2"/>
                      <a:pt x="1" y="2"/>
                      <a:pt x="2" y="2"/>
                    </a:cubicBezTo>
                    <a:cubicBezTo>
                      <a:pt x="2" y="2"/>
                      <a:pt x="2" y="1"/>
                      <a:pt x="3" y="1"/>
                    </a:cubicBezTo>
                    <a:cubicBezTo>
                      <a:pt x="3" y="1"/>
                      <a:pt x="4" y="1"/>
                      <a:pt x="4" y="0"/>
                    </a:cubicBezTo>
                    <a:cubicBezTo>
                      <a:pt x="5" y="0"/>
                      <a:pt x="6" y="0"/>
                      <a:pt x="6" y="0"/>
                    </a:cubicBezTo>
                    <a:cubicBezTo>
                      <a:pt x="7" y="0"/>
                      <a:pt x="8" y="0"/>
                      <a:pt x="9" y="0"/>
                    </a:cubicBezTo>
                    <a:cubicBezTo>
                      <a:pt x="10" y="0"/>
                      <a:pt x="11" y="0"/>
                      <a:pt x="12" y="0"/>
                    </a:cubicBezTo>
                    <a:cubicBezTo>
                      <a:pt x="14" y="0"/>
                      <a:pt x="14" y="1"/>
                      <a:pt x="15" y="1"/>
                    </a:cubicBezTo>
                    <a:cubicBezTo>
                      <a:pt x="16" y="2"/>
                      <a:pt x="16" y="2"/>
                      <a:pt x="16" y="3"/>
                    </a:cubicBezTo>
                    <a:cubicBezTo>
                      <a:pt x="17"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30" name="Freeform 9143">
                <a:extLst>
                  <a:ext uri="{FF2B5EF4-FFF2-40B4-BE49-F238E27FC236}">
                    <a16:creationId xmlns:a16="http://schemas.microsoft.com/office/drawing/2014/main" id="{E66155E5-935E-4BB8-96AF-F90E4A3DE650}"/>
                  </a:ext>
                </a:extLst>
              </p:cNvPr>
              <p:cNvSpPr>
                <a:spLocks/>
              </p:cNvSpPr>
              <p:nvPr/>
            </p:nvSpPr>
            <p:spPr bwMode="auto">
              <a:xfrm>
                <a:off x="-971550" y="5592880"/>
                <a:ext cx="33338" cy="50800"/>
              </a:xfrm>
              <a:custGeom>
                <a:avLst/>
                <a:gdLst>
                  <a:gd name="T0" fmla="*/ 12 w 12"/>
                  <a:gd name="T1" fmla="*/ 2 h 19"/>
                  <a:gd name="T2" fmla="*/ 12 w 12"/>
                  <a:gd name="T3" fmla="*/ 3 h 19"/>
                  <a:gd name="T4" fmla="*/ 12 w 12"/>
                  <a:gd name="T5" fmla="*/ 3 h 19"/>
                  <a:gd name="T6" fmla="*/ 11 w 12"/>
                  <a:gd name="T7" fmla="*/ 4 h 19"/>
                  <a:gd name="T8" fmla="*/ 11 w 12"/>
                  <a:gd name="T9" fmla="*/ 4 h 19"/>
                  <a:gd name="T10" fmla="*/ 11 w 12"/>
                  <a:gd name="T11" fmla="*/ 4 h 19"/>
                  <a:gd name="T12" fmla="*/ 10 w 12"/>
                  <a:gd name="T13" fmla="*/ 4 h 19"/>
                  <a:gd name="T14" fmla="*/ 10 w 12"/>
                  <a:gd name="T15" fmla="*/ 4 h 19"/>
                  <a:gd name="T16" fmla="*/ 9 w 12"/>
                  <a:gd name="T17" fmla="*/ 3 h 19"/>
                  <a:gd name="T18" fmla="*/ 8 w 12"/>
                  <a:gd name="T19" fmla="*/ 4 h 19"/>
                  <a:gd name="T20" fmla="*/ 7 w 12"/>
                  <a:gd name="T21" fmla="*/ 4 h 19"/>
                  <a:gd name="T22" fmla="*/ 6 w 12"/>
                  <a:gd name="T23" fmla="*/ 5 h 19"/>
                  <a:gd name="T24" fmla="*/ 5 w 12"/>
                  <a:gd name="T25" fmla="*/ 7 h 19"/>
                  <a:gd name="T26" fmla="*/ 5 w 12"/>
                  <a:gd name="T27" fmla="*/ 18 h 19"/>
                  <a:gd name="T28" fmla="*/ 5 w 12"/>
                  <a:gd name="T29" fmla="*/ 18 h 19"/>
                  <a:gd name="T30" fmla="*/ 5 w 12"/>
                  <a:gd name="T31" fmla="*/ 19 h 19"/>
                  <a:gd name="T32" fmla="*/ 4 w 12"/>
                  <a:gd name="T33" fmla="*/ 19 h 19"/>
                  <a:gd name="T34" fmla="*/ 3 w 12"/>
                  <a:gd name="T35" fmla="*/ 19 h 19"/>
                  <a:gd name="T36" fmla="*/ 1 w 12"/>
                  <a:gd name="T37" fmla="*/ 19 h 19"/>
                  <a:gd name="T38" fmla="*/ 0 w 12"/>
                  <a:gd name="T39" fmla="*/ 19 h 19"/>
                  <a:gd name="T40" fmla="*/ 0 w 12"/>
                  <a:gd name="T41" fmla="*/ 18 h 19"/>
                  <a:gd name="T42" fmla="*/ 0 w 12"/>
                  <a:gd name="T43" fmla="*/ 18 h 19"/>
                  <a:gd name="T44" fmla="*/ 0 w 12"/>
                  <a:gd name="T45" fmla="*/ 0 h 19"/>
                  <a:gd name="T46" fmla="*/ 0 w 12"/>
                  <a:gd name="T47" fmla="*/ 0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0 h 19"/>
                  <a:gd name="T62" fmla="*/ 4 w 12"/>
                  <a:gd name="T63" fmla="*/ 3 h 19"/>
                  <a:gd name="T64" fmla="*/ 6 w 12"/>
                  <a:gd name="T65" fmla="*/ 1 h 19"/>
                  <a:gd name="T66" fmla="*/ 7 w 12"/>
                  <a:gd name="T67" fmla="*/ 0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2 w 12"/>
                  <a:gd name="T81" fmla="*/ 0 h 19"/>
                  <a:gd name="T82" fmla="*/ 12 w 12"/>
                  <a:gd name="T83" fmla="*/ 0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2" y="3"/>
                      <a:pt x="12" y="3"/>
                      <a:pt x="12" y="3"/>
                    </a:cubicBezTo>
                    <a:cubicBezTo>
                      <a:pt x="12" y="4"/>
                      <a:pt x="11" y="4"/>
                      <a:pt x="11" y="4"/>
                    </a:cubicBezTo>
                    <a:cubicBezTo>
                      <a:pt x="11" y="4"/>
                      <a:pt x="11" y="4"/>
                      <a:pt x="11" y="4"/>
                    </a:cubicBezTo>
                    <a:cubicBezTo>
                      <a:pt x="11" y="4"/>
                      <a:pt x="11" y="4"/>
                      <a:pt x="11" y="4"/>
                    </a:cubicBezTo>
                    <a:cubicBezTo>
                      <a:pt x="11" y="4"/>
                      <a:pt x="10" y="4"/>
                      <a:pt x="10" y="4"/>
                    </a:cubicBezTo>
                    <a:cubicBezTo>
                      <a:pt x="10" y="4"/>
                      <a:pt x="10" y="4"/>
                      <a:pt x="10" y="4"/>
                    </a:cubicBezTo>
                    <a:cubicBezTo>
                      <a:pt x="9" y="3"/>
                      <a:pt x="9" y="3"/>
                      <a:pt x="9" y="3"/>
                    </a:cubicBezTo>
                    <a:cubicBezTo>
                      <a:pt x="9" y="3"/>
                      <a:pt x="8" y="3"/>
                      <a:pt x="8" y="4"/>
                    </a:cubicBezTo>
                    <a:cubicBezTo>
                      <a:pt x="8" y="4"/>
                      <a:pt x="7" y="4"/>
                      <a:pt x="7" y="4"/>
                    </a:cubicBezTo>
                    <a:cubicBezTo>
                      <a:pt x="7" y="5"/>
                      <a:pt x="7" y="5"/>
                      <a:pt x="6" y="5"/>
                    </a:cubicBezTo>
                    <a:cubicBezTo>
                      <a:pt x="6" y="6"/>
                      <a:pt x="5" y="6"/>
                      <a:pt x="5" y="7"/>
                    </a:cubicBezTo>
                    <a:cubicBezTo>
                      <a:pt x="5" y="18"/>
                      <a:pt x="5" y="18"/>
                      <a:pt x="5" y="18"/>
                    </a:cubicBezTo>
                    <a:cubicBezTo>
                      <a:pt x="5" y="18"/>
                      <a:pt x="5" y="18"/>
                      <a:pt x="5" y="18"/>
                    </a:cubicBezTo>
                    <a:cubicBezTo>
                      <a:pt x="5" y="18"/>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8"/>
                      <a:pt x="0" y="18"/>
                    </a:cubicBezTo>
                    <a:cubicBezTo>
                      <a:pt x="0" y="18"/>
                      <a:pt x="0" y="18"/>
                      <a:pt x="0" y="18"/>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ubicBezTo>
                      <a:pt x="3" y="0"/>
                      <a:pt x="3" y="0"/>
                      <a:pt x="3" y="0"/>
                    </a:cubicBezTo>
                    <a:cubicBezTo>
                      <a:pt x="3" y="0"/>
                      <a:pt x="4" y="0"/>
                      <a:pt x="4" y="0"/>
                    </a:cubicBezTo>
                    <a:cubicBezTo>
                      <a:pt x="4" y="0"/>
                      <a:pt x="4" y="0"/>
                      <a:pt x="4" y="0"/>
                    </a:cubicBezTo>
                    <a:cubicBezTo>
                      <a:pt x="4" y="0"/>
                      <a:pt x="4" y="0"/>
                      <a:pt x="4" y="0"/>
                    </a:cubicBezTo>
                    <a:cubicBezTo>
                      <a:pt x="4" y="3"/>
                      <a:pt x="4" y="3"/>
                      <a:pt x="4" y="3"/>
                    </a:cubicBezTo>
                    <a:cubicBezTo>
                      <a:pt x="5" y="2"/>
                      <a:pt x="5" y="1"/>
                      <a:pt x="6" y="1"/>
                    </a:cubicBezTo>
                    <a:cubicBezTo>
                      <a:pt x="6" y="1"/>
                      <a:pt x="7" y="0"/>
                      <a:pt x="7" y="0"/>
                    </a:cubicBezTo>
                    <a:cubicBezTo>
                      <a:pt x="7" y="0"/>
                      <a:pt x="8" y="0"/>
                      <a:pt x="8" y="0"/>
                    </a:cubicBezTo>
                    <a:cubicBezTo>
                      <a:pt x="8"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1" y="0"/>
                      <a:pt x="12" y="0"/>
                      <a:pt x="12" y="0"/>
                    </a:cubicBezTo>
                    <a:cubicBezTo>
                      <a:pt x="12" y="0"/>
                      <a:pt x="12" y="0"/>
                      <a:pt x="12" y="0"/>
                    </a:cubicBezTo>
                    <a:cubicBezTo>
                      <a:pt x="12" y="1"/>
                      <a:pt x="12" y="1"/>
                      <a:pt x="12" y="1"/>
                    </a:cubicBezTo>
                    <a:cubicBezTo>
                      <a:pt x="12" y="1"/>
                      <a:pt x="12" y="1"/>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31" name="Freeform 9144">
                <a:extLst>
                  <a:ext uri="{FF2B5EF4-FFF2-40B4-BE49-F238E27FC236}">
                    <a16:creationId xmlns:a16="http://schemas.microsoft.com/office/drawing/2014/main" id="{14853B9B-9F93-4AA8-831C-96176358A838}"/>
                  </a:ext>
                </a:extLst>
              </p:cNvPr>
              <p:cNvSpPr>
                <a:spLocks/>
              </p:cNvSpPr>
              <p:nvPr/>
            </p:nvSpPr>
            <p:spPr bwMode="auto">
              <a:xfrm>
                <a:off x="-936625" y="5577005"/>
                <a:ext cx="34925" cy="66675"/>
              </a:xfrm>
              <a:custGeom>
                <a:avLst/>
                <a:gdLst>
                  <a:gd name="T0" fmla="*/ 13 w 13"/>
                  <a:gd name="T1" fmla="*/ 22 h 25"/>
                  <a:gd name="T2" fmla="*/ 13 w 13"/>
                  <a:gd name="T3" fmla="*/ 23 h 25"/>
                  <a:gd name="T4" fmla="*/ 12 w 13"/>
                  <a:gd name="T5" fmla="*/ 24 h 25"/>
                  <a:gd name="T6" fmla="*/ 12 w 13"/>
                  <a:gd name="T7" fmla="*/ 24 h 25"/>
                  <a:gd name="T8" fmla="*/ 11 w 13"/>
                  <a:gd name="T9" fmla="*/ 25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10 h 25"/>
                  <a:gd name="T24" fmla="*/ 0 w 13"/>
                  <a:gd name="T25" fmla="*/ 9 h 25"/>
                  <a:gd name="T26" fmla="*/ 0 w 13"/>
                  <a:gd name="T27" fmla="*/ 9 h 25"/>
                  <a:gd name="T28" fmla="*/ 0 w 13"/>
                  <a:gd name="T29" fmla="*/ 8 h 25"/>
                  <a:gd name="T30" fmla="*/ 0 w 13"/>
                  <a:gd name="T31" fmla="*/ 7 h 25"/>
                  <a:gd name="T32" fmla="*/ 0 w 13"/>
                  <a:gd name="T33" fmla="*/ 6 h 25"/>
                  <a:gd name="T34" fmla="*/ 0 w 13"/>
                  <a:gd name="T35" fmla="*/ 6 h 25"/>
                  <a:gd name="T36" fmla="*/ 0 w 13"/>
                  <a:gd name="T37" fmla="*/ 6 h 25"/>
                  <a:gd name="T38" fmla="*/ 3 w 13"/>
                  <a:gd name="T39" fmla="*/ 6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0 h 25"/>
                  <a:gd name="T56" fmla="*/ 8 w 13"/>
                  <a:gd name="T57" fmla="*/ 1 h 25"/>
                  <a:gd name="T58" fmla="*/ 8 w 13"/>
                  <a:gd name="T59" fmla="*/ 6 h 25"/>
                  <a:gd name="T60" fmla="*/ 12 w 13"/>
                  <a:gd name="T61" fmla="*/ 6 h 25"/>
                  <a:gd name="T62" fmla="*/ 12 w 13"/>
                  <a:gd name="T63" fmla="*/ 6 h 25"/>
                  <a:gd name="T64" fmla="*/ 12 w 13"/>
                  <a:gd name="T65" fmla="*/ 6 h 25"/>
                  <a:gd name="T66" fmla="*/ 13 w 13"/>
                  <a:gd name="T67" fmla="*/ 7 h 25"/>
                  <a:gd name="T68" fmla="*/ 13 w 13"/>
                  <a:gd name="T69" fmla="*/ 8 h 25"/>
                  <a:gd name="T70" fmla="*/ 12 w 13"/>
                  <a:gd name="T71" fmla="*/ 9 h 25"/>
                  <a:gd name="T72" fmla="*/ 12 w 13"/>
                  <a:gd name="T73" fmla="*/ 9 h 25"/>
                  <a:gd name="T74" fmla="*/ 8 w 13"/>
                  <a:gd name="T75" fmla="*/ 10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1 h 25"/>
                  <a:gd name="T88" fmla="*/ 12 w 13"/>
                  <a:gd name="T89" fmla="*/ 20 h 25"/>
                  <a:gd name="T90" fmla="*/ 12 w 13"/>
                  <a:gd name="T91" fmla="*/ 21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2" y="24"/>
                      <a:pt x="12" y="24"/>
                      <a:pt x="12" y="24"/>
                    </a:cubicBezTo>
                    <a:cubicBezTo>
                      <a:pt x="12" y="24"/>
                      <a:pt x="12" y="24"/>
                      <a:pt x="12" y="24"/>
                    </a:cubicBezTo>
                    <a:cubicBezTo>
                      <a:pt x="11" y="24"/>
                      <a:pt x="11" y="25"/>
                      <a:pt x="11" y="25"/>
                    </a:cubicBezTo>
                    <a:cubicBezTo>
                      <a:pt x="11" y="25"/>
                      <a:pt x="10" y="25"/>
                      <a:pt x="10" y="25"/>
                    </a:cubicBezTo>
                    <a:cubicBezTo>
                      <a:pt x="9" y="25"/>
                      <a:pt x="9" y="25"/>
                      <a:pt x="9" y="25"/>
                    </a:cubicBezTo>
                    <a:cubicBezTo>
                      <a:pt x="8" y="25"/>
                      <a:pt x="7" y="25"/>
                      <a:pt x="6" y="24"/>
                    </a:cubicBezTo>
                    <a:cubicBezTo>
                      <a:pt x="5" y="24"/>
                      <a:pt x="5" y="24"/>
                      <a:pt x="4" y="23"/>
                    </a:cubicBezTo>
                    <a:cubicBezTo>
                      <a:pt x="4" y="23"/>
                      <a:pt x="3" y="22"/>
                      <a:pt x="3" y="21"/>
                    </a:cubicBezTo>
                    <a:cubicBezTo>
                      <a:pt x="3" y="21"/>
                      <a:pt x="3" y="20"/>
                      <a:pt x="3" y="18"/>
                    </a:cubicBezTo>
                    <a:cubicBezTo>
                      <a:pt x="3" y="10"/>
                      <a:pt x="3" y="10"/>
                      <a:pt x="3" y="10"/>
                    </a:cubicBezTo>
                    <a:cubicBezTo>
                      <a:pt x="0" y="9"/>
                      <a:pt x="0" y="9"/>
                      <a:pt x="0" y="9"/>
                    </a:cubicBezTo>
                    <a:cubicBezTo>
                      <a:pt x="0" y="9"/>
                      <a:pt x="0" y="9"/>
                      <a:pt x="0" y="9"/>
                    </a:cubicBezTo>
                    <a:cubicBezTo>
                      <a:pt x="0" y="9"/>
                      <a:pt x="0" y="8"/>
                      <a:pt x="0" y="8"/>
                    </a:cubicBezTo>
                    <a:cubicBezTo>
                      <a:pt x="0" y="7"/>
                      <a:pt x="0" y="7"/>
                      <a:pt x="0" y="7"/>
                    </a:cubicBezTo>
                    <a:cubicBezTo>
                      <a:pt x="0" y="6"/>
                      <a:pt x="0" y="6"/>
                      <a:pt x="0" y="6"/>
                    </a:cubicBezTo>
                    <a:cubicBezTo>
                      <a:pt x="0" y="6"/>
                      <a:pt x="0" y="6"/>
                      <a:pt x="0" y="6"/>
                    </a:cubicBezTo>
                    <a:cubicBezTo>
                      <a:pt x="0" y="6"/>
                      <a:pt x="0" y="6"/>
                      <a:pt x="0" y="6"/>
                    </a:cubicBezTo>
                    <a:cubicBezTo>
                      <a:pt x="3" y="6"/>
                      <a:pt x="3" y="6"/>
                      <a:pt x="3" y="6"/>
                    </a:cubicBezTo>
                    <a:cubicBezTo>
                      <a:pt x="3" y="1"/>
                      <a:pt x="3" y="1"/>
                      <a:pt x="3" y="1"/>
                    </a:cubicBezTo>
                    <a:cubicBezTo>
                      <a:pt x="3" y="1"/>
                      <a:pt x="3" y="1"/>
                      <a:pt x="3" y="0"/>
                    </a:cubicBezTo>
                    <a:cubicBezTo>
                      <a:pt x="3" y="0"/>
                      <a:pt x="3" y="0"/>
                      <a:pt x="3" y="0"/>
                    </a:cubicBezTo>
                    <a:cubicBezTo>
                      <a:pt x="3" y="0"/>
                      <a:pt x="4" y="0"/>
                      <a:pt x="4" y="0"/>
                    </a:cubicBezTo>
                    <a:cubicBezTo>
                      <a:pt x="4" y="0"/>
                      <a:pt x="5" y="0"/>
                      <a:pt x="5" y="0"/>
                    </a:cubicBezTo>
                    <a:cubicBezTo>
                      <a:pt x="6" y="0"/>
                      <a:pt x="6" y="0"/>
                      <a:pt x="7" y="0"/>
                    </a:cubicBezTo>
                    <a:cubicBezTo>
                      <a:pt x="7" y="0"/>
                      <a:pt x="7" y="0"/>
                      <a:pt x="7" y="0"/>
                    </a:cubicBezTo>
                    <a:cubicBezTo>
                      <a:pt x="8" y="0"/>
                      <a:pt x="8" y="0"/>
                      <a:pt x="8" y="0"/>
                    </a:cubicBezTo>
                    <a:cubicBezTo>
                      <a:pt x="8" y="1"/>
                      <a:pt x="8" y="1"/>
                      <a:pt x="8" y="1"/>
                    </a:cubicBezTo>
                    <a:cubicBezTo>
                      <a:pt x="8" y="6"/>
                      <a:pt x="8" y="6"/>
                      <a:pt x="8" y="6"/>
                    </a:cubicBezTo>
                    <a:cubicBezTo>
                      <a:pt x="12" y="6"/>
                      <a:pt x="12" y="6"/>
                      <a:pt x="12" y="6"/>
                    </a:cubicBezTo>
                    <a:cubicBezTo>
                      <a:pt x="12" y="6"/>
                      <a:pt x="12" y="6"/>
                      <a:pt x="12" y="6"/>
                    </a:cubicBezTo>
                    <a:cubicBezTo>
                      <a:pt x="12" y="6"/>
                      <a:pt x="12" y="6"/>
                      <a:pt x="12" y="6"/>
                    </a:cubicBezTo>
                    <a:cubicBezTo>
                      <a:pt x="13" y="6"/>
                      <a:pt x="13" y="6"/>
                      <a:pt x="13" y="7"/>
                    </a:cubicBezTo>
                    <a:cubicBezTo>
                      <a:pt x="13" y="7"/>
                      <a:pt x="13" y="7"/>
                      <a:pt x="13" y="8"/>
                    </a:cubicBezTo>
                    <a:cubicBezTo>
                      <a:pt x="13" y="8"/>
                      <a:pt x="13" y="9"/>
                      <a:pt x="12" y="9"/>
                    </a:cubicBezTo>
                    <a:cubicBezTo>
                      <a:pt x="12" y="9"/>
                      <a:pt x="12" y="9"/>
                      <a:pt x="12" y="9"/>
                    </a:cubicBezTo>
                    <a:cubicBezTo>
                      <a:pt x="8" y="10"/>
                      <a:pt x="8" y="10"/>
                      <a:pt x="8" y="10"/>
                    </a:cubicBezTo>
                    <a:cubicBezTo>
                      <a:pt x="8" y="18"/>
                      <a:pt x="8" y="18"/>
                      <a:pt x="8" y="18"/>
                    </a:cubicBezTo>
                    <a:cubicBezTo>
                      <a:pt x="8" y="19"/>
                      <a:pt x="8" y="20"/>
                      <a:pt x="8" y="20"/>
                    </a:cubicBezTo>
                    <a:cubicBezTo>
                      <a:pt x="9" y="21"/>
                      <a:pt x="9" y="21"/>
                      <a:pt x="10" y="21"/>
                    </a:cubicBezTo>
                    <a:cubicBezTo>
                      <a:pt x="10" y="21"/>
                      <a:pt x="11" y="21"/>
                      <a:pt x="11" y="21"/>
                    </a:cubicBezTo>
                    <a:cubicBezTo>
                      <a:pt x="11" y="21"/>
                      <a:pt x="11" y="21"/>
                      <a:pt x="11" y="21"/>
                    </a:cubicBezTo>
                    <a:cubicBezTo>
                      <a:pt x="12" y="21"/>
                      <a:pt x="12" y="21"/>
                      <a:pt x="12" y="21"/>
                    </a:cubicBezTo>
                    <a:cubicBezTo>
                      <a:pt x="12" y="20"/>
                      <a:pt x="12" y="20"/>
                      <a:pt x="12" y="20"/>
                    </a:cubicBezTo>
                    <a:cubicBezTo>
                      <a:pt x="12" y="20"/>
                      <a:pt x="12" y="20"/>
                      <a:pt x="12" y="21"/>
                    </a:cubicBezTo>
                    <a:cubicBezTo>
                      <a:pt x="12" y="21"/>
                      <a:pt x="12" y="21"/>
                      <a:pt x="13" y="21"/>
                    </a:cubicBezTo>
                    <a:cubicBezTo>
                      <a:pt x="13" y="21"/>
                      <a:pt x="13" y="21"/>
                      <a:pt x="13" y="21"/>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32" name="Freeform 9145">
                <a:extLst>
                  <a:ext uri="{FF2B5EF4-FFF2-40B4-BE49-F238E27FC236}">
                    <a16:creationId xmlns:a16="http://schemas.microsoft.com/office/drawing/2014/main" id="{C0CACE42-C58B-40C8-B8B8-1668F565BC9D}"/>
                  </a:ext>
                </a:extLst>
              </p:cNvPr>
              <p:cNvSpPr>
                <a:spLocks/>
              </p:cNvSpPr>
              <p:nvPr/>
            </p:nvSpPr>
            <p:spPr bwMode="auto">
              <a:xfrm>
                <a:off x="-893762" y="5567480"/>
                <a:ext cx="47625" cy="76200"/>
              </a:xfrm>
              <a:custGeom>
                <a:avLst/>
                <a:gdLst>
                  <a:gd name="T0" fmla="*/ 18 w 18"/>
                  <a:gd name="T1" fmla="*/ 28 h 29"/>
                  <a:gd name="T2" fmla="*/ 18 w 18"/>
                  <a:gd name="T3" fmla="*/ 28 h 29"/>
                  <a:gd name="T4" fmla="*/ 17 w 18"/>
                  <a:gd name="T5" fmla="*/ 29 h 29"/>
                  <a:gd name="T6" fmla="*/ 17 w 18"/>
                  <a:gd name="T7" fmla="*/ 29 h 29"/>
                  <a:gd name="T8" fmla="*/ 15 w 18"/>
                  <a:gd name="T9" fmla="*/ 29 h 29"/>
                  <a:gd name="T10" fmla="*/ 14 w 18"/>
                  <a:gd name="T11" fmla="*/ 29 h 29"/>
                  <a:gd name="T12" fmla="*/ 13 w 18"/>
                  <a:gd name="T13" fmla="*/ 29 h 29"/>
                  <a:gd name="T14" fmla="*/ 13 w 18"/>
                  <a:gd name="T15" fmla="*/ 28 h 29"/>
                  <a:gd name="T16" fmla="*/ 13 w 18"/>
                  <a:gd name="T17" fmla="*/ 28 h 29"/>
                  <a:gd name="T18" fmla="*/ 13 w 18"/>
                  <a:gd name="T19" fmla="*/ 18 h 29"/>
                  <a:gd name="T20" fmla="*/ 13 w 18"/>
                  <a:gd name="T21" fmla="*/ 16 h 29"/>
                  <a:gd name="T22" fmla="*/ 12 w 18"/>
                  <a:gd name="T23" fmla="*/ 15 h 29"/>
                  <a:gd name="T24" fmla="*/ 11 w 18"/>
                  <a:gd name="T25" fmla="*/ 14 h 29"/>
                  <a:gd name="T26" fmla="*/ 10 w 18"/>
                  <a:gd name="T27" fmla="*/ 13 h 29"/>
                  <a:gd name="T28" fmla="*/ 8 w 18"/>
                  <a:gd name="T29" fmla="*/ 14 h 29"/>
                  <a:gd name="T30" fmla="*/ 6 w 18"/>
                  <a:gd name="T31" fmla="*/ 16 h 29"/>
                  <a:gd name="T32" fmla="*/ 6 w 18"/>
                  <a:gd name="T33" fmla="*/ 28 h 29"/>
                  <a:gd name="T34" fmla="*/ 5 w 18"/>
                  <a:gd name="T35" fmla="*/ 28 h 29"/>
                  <a:gd name="T36" fmla="*/ 5 w 18"/>
                  <a:gd name="T37" fmla="*/ 29 h 29"/>
                  <a:gd name="T38" fmla="*/ 4 w 18"/>
                  <a:gd name="T39" fmla="*/ 29 h 29"/>
                  <a:gd name="T40" fmla="*/ 3 w 18"/>
                  <a:gd name="T41" fmla="*/ 29 h 29"/>
                  <a:gd name="T42" fmla="*/ 2 w 18"/>
                  <a:gd name="T43" fmla="*/ 29 h 29"/>
                  <a:gd name="T44" fmla="*/ 1 w 18"/>
                  <a:gd name="T45" fmla="*/ 29 h 29"/>
                  <a:gd name="T46" fmla="*/ 0 w 18"/>
                  <a:gd name="T47" fmla="*/ 28 h 29"/>
                  <a:gd name="T48" fmla="*/ 0 w 18"/>
                  <a:gd name="T49" fmla="*/ 28 h 29"/>
                  <a:gd name="T50" fmla="*/ 0 w 18"/>
                  <a:gd name="T51" fmla="*/ 1 h 29"/>
                  <a:gd name="T52" fmla="*/ 0 w 18"/>
                  <a:gd name="T53" fmla="*/ 1 h 29"/>
                  <a:gd name="T54" fmla="*/ 1 w 18"/>
                  <a:gd name="T55" fmla="*/ 0 h 29"/>
                  <a:gd name="T56" fmla="*/ 2 w 18"/>
                  <a:gd name="T57" fmla="*/ 0 h 29"/>
                  <a:gd name="T58" fmla="*/ 3 w 18"/>
                  <a:gd name="T59" fmla="*/ 0 h 29"/>
                  <a:gd name="T60" fmla="*/ 4 w 18"/>
                  <a:gd name="T61" fmla="*/ 0 h 29"/>
                  <a:gd name="T62" fmla="*/ 5 w 18"/>
                  <a:gd name="T63" fmla="*/ 0 h 29"/>
                  <a:gd name="T64" fmla="*/ 5 w 18"/>
                  <a:gd name="T65" fmla="*/ 1 h 29"/>
                  <a:gd name="T66" fmla="*/ 6 w 18"/>
                  <a:gd name="T67" fmla="*/ 1 h 29"/>
                  <a:gd name="T68" fmla="*/ 6 w 18"/>
                  <a:gd name="T69" fmla="*/ 12 h 29"/>
                  <a:gd name="T70" fmla="*/ 8 w 18"/>
                  <a:gd name="T71" fmla="*/ 10 h 29"/>
                  <a:gd name="T72" fmla="*/ 11 w 18"/>
                  <a:gd name="T73" fmla="*/ 10 h 29"/>
                  <a:gd name="T74" fmla="*/ 14 w 18"/>
                  <a:gd name="T75" fmla="*/ 10 h 29"/>
                  <a:gd name="T76" fmla="*/ 16 w 18"/>
                  <a:gd name="T77" fmla="*/ 12 h 29"/>
                  <a:gd name="T78" fmla="*/ 18 w 18"/>
                  <a:gd name="T79" fmla="*/ 14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8"/>
                    </a:cubicBezTo>
                    <a:cubicBezTo>
                      <a:pt x="18" y="28"/>
                      <a:pt x="18" y="29"/>
                      <a:pt x="17" y="29"/>
                    </a:cubicBezTo>
                    <a:cubicBezTo>
                      <a:pt x="17" y="29"/>
                      <a:pt x="17" y="29"/>
                      <a:pt x="17" y="29"/>
                    </a:cubicBezTo>
                    <a:cubicBezTo>
                      <a:pt x="16" y="29"/>
                      <a:pt x="16" y="29"/>
                      <a:pt x="15" y="29"/>
                    </a:cubicBezTo>
                    <a:cubicBezTo>
                      <a:pt x="15" y="29"/>
                      <a:pt x="14" y="29"/>
                      <a:pt x="14" y="29"/>
                    </a:cubicBezTo>
                    <a:cubicBezTo>
                      <a:pt x="14" y="29"/>
                      <a:pt x="13" y="29"/>
                      <a:pt x="13" y="29"/>
                    </a:cubicBezTo>
                    <a:cubicBezTo>
                      <a:pt x="13" y="29"/>
                      <a:pt x="13" y="28"/>
                      <a:pt x="13" y="28"/>
                    </a:cubicBezTo>
                    <a:cubicBezTo>
                      <a:pt x="13" y="28"/>
                      <a:pt x="13" y="28"/>
                      <a:pt x="13" y="28"/>
                    </a:cubicBezTo>
                    <a:cubicBezTo>
                      <a:pt x="13" y="18"/>
                      <a:pt x="13" y="18"/>
                      <a:pt x="13" y="18"/>
                    </a:cubicBezTo>
                    <a:cubicBezTo>
                      <a:pt x="13" y="17"/>
                      <a:pt x="13" y="16"/>
                      <a:pt x="13" y="16"/>
                    </a:cubicBezTo>
                    <a:cubicBezTo>
                      <a:pt x="12" y="15"/>
                      <a:pt x="12" y="15"/>
                      <a:pt x="12" y="15"/>
                    </a:cubicBezTo>
                    <a:cubicBezTo>
                      <a:pt x="12" y="14"/>
                      <a:pt x="11" y="14"/>
                      <a:pt x="11" y="14"/>
                    </a:cubicBezTo>
                    <a:cubicBezTo>
                      <a:pt x="11" y="14"/>
                      <a:pt x="10" y="13"/>
                      <a:pt x="10" y="13"/>
                    </a:cubicBezTo>
                    <a:cubicBezTo>
                      <a:pt x="9" y="13"/>
                      <a:pt x="8" y="14"/>
                      <a:pt x="8" y="14"/>
                    </a:cubicBezTo>
                    <a:cubicBezTo>
                      <a:pt x="7" y="15"/>
                      <a:pt x="6" y="15"/>
                      <a:pt x="6" y="16"/>
                    </a:cubicBezTo>
                    <a:cubicBezTo>
                      <a:pt x="6" y="28"/>
                      <a:pt x="6" y="28"/>
                      <a:pt x="6" y="28"/>
                    </a:cubicBezTo>
                    <a:cubicBezTo>
                      <a:pt x="6" y="28"/>
                      <a:pt x="5" y="28"/>
                      <a:pt x="5" y="28"/>
                    </a:cubicBezTo>
                    <a:cubicBezTo>
                      <a:pt x="5" y="28"/>
                      <a:pt x="5" y="29"/>
                      <a:pt x="5" y="29"/>
                    </a:cubicBezTo>
                    <a:cubicBezTo>
                      <a:pt x="5" y="29"/>
                      <a:pt x="5" y="29"/>
                      <a:pt x="4" y="29"/>
                    </a:cubicBezTo>
                    <a:cubicBezTo>
                      <a:pt x="4" y="29"/>
                      <a:pt x="3" y="29"/>
                      <a:pt x="3" y="29"/>
                    </a:cubicBezTo>
                    <a:cubicBezTo>
                      <a:pt x="2" y="29"/>
                      <a:pt x="2" y="29"/>
                      <a:pt x="2" y="29"/>
                    </a:cubicBezTo>
                    <a:cubicBezTo>
                      <a:pt x="1" y="29"/>
                      <a:pt x="1" y="29"/>
                      <a:pt x="1" y="29"/>
                    </a:cubicBezTo>
                    <a:cubicBezTo>
                      <a:pt x="1" y="29"/>
                      <a:pt x="1" y="28"/>
                      <a:pt x="0" y="28"/>
                    </a:cubicBezTo>
                    <a:cubicBezTo>
                      <a:pt x="0" y="28"/>
                      <a:pt x="0" y="28"/>
                      <a:pt x="0" y="28"/>
                    </a:cubicBezTo>
                    <a:cubicBezTo>
                      <a:pt x="0" y="1"/>
                      <a:pt x="0" y="1"/>
                      <a:pt x="0" y="1"/>
                    </a:cubicBezTo>
                    <a:cubicBezTo>
                      <a:pt x="0" y="1"/>
                      <a:pt x="0" y="1"/>
                      <a:pt x="0" y="1"/>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1"/>
                    </a:cubicBezTo>
                    <a:cubicBezTo>
                      <a:pt x="5" y="1"/>
                      <a:pt x="6" y="1"/>
                      <a:pt x="6" y="1"/>
                    </a:cubicBezTo>
                    <a:cubicBezTo>
                      <a:pt x="6" y="12"/>
                      <a:pt x="6" y="12"/>
                      <a:pt x="6" y="12"/>
                    </a:cubicBezTo>
                    <a:cubicBezTo>
                      <a:pt x="6" y="11"/>
                      <a:pt x="7" y="11"/>
                      <a:pt x="8" y="10"/>
                    </a:cubicBezTo>
                    <a:cubicBezTo>
                      <a:pt x="9" y="10"/>
                      <a:pt x="10" y="10"/>
                      <a:pt x="11" y="10"/>
                    </a:cubicBezTo>
                    <a:cubicBezTo>
                      <a:pt x="12" y="10"/>
                      <a:pt x="13" y="10"/>
                      <a:pt x="14" y="10"/>
                    </a:cubicBezTo>
                    <a:cubicBezTo>
                      <a:pt x="15" y="11"/>
                      <a:pt x="16" y="11"/>
                      <a:pt x="16" y="12"/>
                    </a:cubicBezTo>
                    <a:cubicBezTo>
                      <a:pt x="17" y="12"/>
                      <a:pt x="17" y="13"/>
                      <a:pt x="18" y="14"/>
                    </a:cubicBezTo>
                    <a:cubicBezTo>
                      <a:pt x="18" y="15"/>
                      <a:pt x="18" y="16"/>
                      <a:pt x="18" y="17"/>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33" name="Freeform 9146">
                <a:extLst>
                  <a:ext uri="{FF2B5EF4-FFF2-40B4-BE49-F238E27FC236}">
                    <a16:creationId xmlns:a16="http://schemas.microsoft.com/office/drawing/2014/main" id="{947292DA-1E59-48AF-B602-846B5C470A26}"/>
                  </a:ext>
                </a:extLst>
              </p:cNvPr>
              <p:cNvSpPr>
                <a:spLocks noEditPoints="1"/>
              </p:cNvSpPr>
              <p:nvPr/>
            </p:nvSpPr>
            <p:spPr bwMode="auto">
              <a:xfrm>
                <a:off x="-1058862" y="5438892"/>
                <a:ext cx="50800" cy="68263"/>
              </a:xfrm>
              <a:custGeom>
                <a:avLst/>
                <a:gdLst>
                  <a:gd name="T0" fmla="*/ 19 w 19"/>
                  <a:gd name="T1" fmla="*/ 18 h 26"/>
                  <a:gd name="T2" fmla="*/ 19 w 19"/>
                  <a:gd name="T3" fmla="*/ 21 h 26"/>
                  <a:gd name="T4" fmla="*/ 18 w 19"/>
                  <a:gd name="T5" fmla="*/ 23 h 26"/>
                  <a:gd name="T6" fmla="*/ 16 w 19"/>
                  <a:gd name="T7" fmla="*/ 25 h 26"/>
                  <a:gd name="T8" fmla="*/ 14 w 19"/>
                  <a:gd name="T9" fmla="*/ 26 h 26"/>
                  <a:gd name="T10" fmla="*/ 12 w 19"/>
                  <a:gd name="T11" fmla="*/ 26 h 26"/>
                  <a:gd name="T12" fmla="*/ 9 w 19"/>
                  <a:gd name="T13" fmla="*/ 26 h 26"/>
                  <a:gd name="T14" fmla="*/ 2 w 19"/>
                  <a:gd name="T15" fmla="*/ 26 h 26"/>
                  <a:gd name="T16" fmla="*/ 1 w 19"/>
                  <a:gd name="T17" fmla="*/ 26 h 26"/>
                  <a:gd name="T18" fmla="*/ 0 w 19"/>
                  <a:gd name="T19" fmla="*/ 25 h 26"/>
                  <a:gd name="T20" fmla="*/ 0 w 19"/>
                  <a:gd name="T21" fmla="*/ 2 h 26"/>
                  <a:gd name="T22" fmla="*/ 1 w 19"/>
                  <a:gd name="T23" fmla="*/ 0 h 26"/>
                  <a:gd name="T24" fmla="*/ 2 w 19"/>
                  <a:gd name="T25" fmla="*/ 0 h 26"/>
                  <a:gd name="T26" fmla="*/ 8 w 19"/>
                  <a:gd name="T27" fmla="*/ 0 h 26"/>
                  <a:gd name="T28" fmla="*/ 13 w 19"/>
                  <a:gd name="T29" fmla="*/ 0 h 26"/>
                  <a:gd name="T30" fmla="*/ 15 w 19"/>
                  <a:gd name="T31" fmla="*/ 2 h 26"/>
                  <a:gd name="T32" fmla="*/ 17 w 19"/>
                  <a:gd name="T33" fmla="*/ 4 h 26"/>
                  <a:gd name="T34" fmla="*/ 18 w 19"/>
                  <a:gd name="T35" fmla="*/ 7 h 26"/>
                  <a:gd name="T36" fmla="*/ 18 w 19"/>
                  <a:gd name="T37" fmla="*/ 8 h 26"/>
                  <a:gd name="T38" fmla="*/ 17 w 19"/>
                  <a:gd name="T39" fmla="*/ 10 h 26"/>
                  <a:gd name="T40" fmla="*/ 16 w 19"/>
                  <a:gd name="T41" fmla="*/ 11 h 26"/>
                  <a:gd name="T42" fmla="*/ 14 w 19"/>
                  <a:gd name="T43" fmla="*/ 12 h 26"/>
                  <a:gd name="T44" fmla="*/ 16 w 19"/>
                  <a:gd name="T45" fmla="*/ 13 h 26"/>
                  <a:gd name="T46" fmla="*/ 18 w 19"/>
                  <a:gd name="T47" fmla="*/ 14 h 26"/>
                  <a:gd name="T48" fmla="*/ 19 w 19"/>
                  <a:gd name="T49" fmla="*/ 16 h 26"/>
                  <a:gd name="T50" fmla="*/ 19 w 19"/>
                  <a:gd name="T51" fmla="*/ 18 h 26"/>
                  <a:gd name="T52" fmla="*/ 12 w 19"/>
                  <a:gd name="T53" fmla="*/ 7 h 26"/>
                  <a:gd name="T54" fmla="*/ 12 w 19"/>
                  <a:gd name="T55" fmla="*/ 6 h 26"/>
                  <a:gd name="T56" fmla="*/ 11 w 19"/>
                  <a:gd name="T57" fmla="*/ 5 h 26"/>
                  <a:gd name="T58" fmla="*/ 10 w 19"/>
                  <a:gd name="T59" fmla="*/ 4 h 26"/>
                  <a:gd name="T60" fmla="*/ 8 w 19"/>
                  <a:gd name="T61" fmla="*/ 4 h 26"/>
                  <a:gd name="T62" fmla="*/ 5 w 19"/>
                  <a:gd name="T63" fmla="*/ 4 h 26"/>
                  <a:gd name="T64" fmla="*/ 5 w 19"/>
                  <a:gd name="T65" fmla="*/ 11 h 26"/>
                  <a:gd name="T66" fmla="*/ 8 w 19"/>
                  <a:gd name="T67" fmla="*/ 11 h 26"/>
                  <a:gd name="T68" fmla="*/ 10 w 19"/>
                  <a:gd name="T69" fmla="*/ 11 h 26"/>
                  <a:gd name="T70" fmla="*/ 11 w 19"/>
                  <a:gd name="T71" fmla="*/ 10 h 26"/>
                  <a:gd name="T72" fmla="*/ 12 w 19"/>
                  <a:gd name="T73" fmla="*/ 9 h 26"/>
                  <a:gd name="T74" fmla="*/ 12 w 19"/>
                  <a:gd name="T75" fmla="*/ 7 h 26"/>
                  <a:gd name="T76" fmla="*/ 14 w 19"/>
                  <a:gd name="T77" fmla="*/ 19 h 26"/>
                  <a:gd name="T78" fmla="*/ 13 w 19"/>
                  <a:gd name="T79" fmla="*/ 17 h 26"/>
                  <a:gd name="T80" fmla="*/ 13 w 19"/>
                  <a:gd name="T81" fmla="*/ 16 h 26"/>
                  <a:gd name="T82" fmla="*/ 11 w 19"/>
                  <a:gd name="T83" fmla="*/ 15 h 26"/>
                  <a:gd name="T84" fmla="*/ 9 w 19"/>
                  <a:gd name="T85" fmla="*/ 15 h 26"/>
                  <a:gd name="T86" fmla="*/ 5 w 19"/>
                  <a:gd name="T87" fmla="*/ 15 h 26"/>
                  <a:gd name="T88" fmla="*/ 5 w 19"/>
                  <a:gd name="T89" fmla="*/ 22 h 26"/>
                  <a:gd name="T90" fmla="*/ 9 w 19"/>
                  <a:gd name="T91" fmla="*/ 22 h 26"/>
                  <a:gd name="T92" fmla="*/ 11 w 19"/>
                  <a:gd name="T93" fmla="*/ 22 h 26"/>
                  <a:gd name="T94" fmla="*/ 13 w 19"/>
                  <a:gd name="T95" fmla="*/ 21 h 26"/>
                  <a:gd name="T96" fmla="*/ 13 w 19"/>
                  <a:gd name="T97" fmla="*/ 20 h 26"/>
                  <a:gd name="T98" fmla="*/ 14 w 19"/>
                  <a:gd name="T99"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 h="26">
                    <a:moveTo>
                      <a:pt x="19" y="18"/>
                    </a:moveTo>
                    <a:cubicBezTo>
                      <a:pt x="19" y="19"/>
                      <a:pt x="19" y="20"/>
                      <a:pt x="19" y="21"/>
                    </a:cubicBezTo>
                    <a:cubicBezTo>
                      <a:pt x="19" y="22"/>
                      <a:pt x="18" y="22"/>
                      <a:pt x="18" y="23"/>
                    </a:cubicBezTo>
                    <a:cubicBezTo>
                      <a:pt x="17" y="24"/>
                      <a:pt x="17" y="24"/>
                      <a:pt x="16" y="25"/>
                    </a:cubicBezTo>
                    <a:cubicBezTo>
                      <a:pt x="16" y="25"/>
                      <a:pt x="15" y="25"/>
                      <a:pt x="14" y="26"/>
                    </a:cubicBezTo>
                    <a:cubicBezTo>
                      <a:pt x="13" y="26"/>
                      <a:pt x="13" y="26"/>
                      <a:pt x="12" y="26"/>
                    </a:cubicBezTo>
                    <a:cubicBezTo>
                      <a:pt x="11" y="26"/>
                      <a:pt x="10" y="26"/>
                      <a:pt x="9" y="26"/>
                    </a:cubicBezTo>
                    <a:cubicBezTo>
                      <a:pt x="2" y="26"/>
                      <a:pt x="2" y="26"/>
                      <a:pt x="2" y="26"/>
                    </a:cubicBezTo>
                    <a:cubicBezTo>
                      <a:pt x="1" y="26"/>
                      <a:pt x="1" y="26"/>
                      <a:pt x="1" y="26"/>
                    </a:cubicBezTo>
                    <a:cubicBezTo>
                      <a:pt x="0" y="26"/>
                      <a:pt x="0" y="25"/>
                      <a:pt x="0" y="25"/>
                    </a:cubicBezTo>
                    <a:cubicBezTo>
                      <a:pt x="0" y="2"/>
                      <a:pt x="0" y="2"/>
                      <a:pt x="0" y="2"/>
                    </a:cubicBezTo>
                    <a:cubicBezTo>
                      <a:pt x="0" y="1"/>
                      <a:pt x="0" y="1"/>
                      <a:pt x="1" y="0"/>
                    </a:cubicBezTo>
                    <a:cubicBezTo>
                      <a:pt x="1" y="0"/>
                      <a:pt x="1" y="0"/>
                      <a:pt x="2" y="0"/>
                    </a:cubicBezTo>
                    <a:cubicBezTo>
                      <a:pt x="8" y="0"/>
                      <a:pt x="8" y="0"/>
                      <a:pt x="8" y="0"/>
                    </a:cubicBezTo>
                    <a:cubicBezTo>
                      <a:pt x="10" y="0"/>
                      <a:pt x="11" y="0"/>
                      <a:pt x="13" y="0"/>
                    </a:cubicBezTo>
                    <a:cubicBezTo>
                      <a:pt x="14" y="1"/>
                      <a:pt x="15" y="1"/>
                      <a:pt x="15" y="2"/>
                    </a:cubicBezTo>
                    <a:cubicBezTo>
                      <a:pt x="16" y="2"/>
                      <a:pt x="17" y="3"/>
                      <a:pt x="17" y="4"/>
                    </a:cubicBezTo>
                    <a:cubicBezTo>
                      <a:pt x="18" y="5"/>
                      <a:pt x="18" y="6"/>
                      <a:pt x="18" y="7"/>
                    </a:cubicBezTo>
                    <a:cubicBezTo>
                      <a:pt x="18" y="7"/>
                      <a:pt x="18" y="8"/>
                      <a:pt x="18" y="8"/>
                    </a:cubicBezTo>
                    <a:cubicBezTo>
                      <a:pt x="17" y="9"/>
                      <a:pt x="17" y="10"/>
                      <a:pt x="17" y="10"/>
                    </a:cubicBezTo>
                    <a:cubicBezTo>
                      <a:pt x="17" y="10"/>
                      <a:pt x="16" y="11"/>
                      <a:pt x="16" y="11"/>
                    </a:cubicBezTo>
                    <a:cubicBezTo>
                      <a:pt x="15" y="12"/>
                      <a:pt x="15" y="12"/>
                      <a:pt x="14" y="12"/>
                    </a:cubicBezTo>
                    <a:cubicBezTo>
                      <a:pt x="15" y="12"/>
                      <a:pt x="16" y="12"/>
                      <a:pt x="16" y="13"/>
                    </a:cubicBezTo>
                    <a:cubicBezTo>
                      <a:pt x="17" y="13"/>
                      <a:pt x="17" y="14"/>
                      <a:pt x="18" y="14"/>
                    </a:cubicBezTo>
                    <a:cubicBezTo>
                      <a:pt x="18" y="15"/>
                      <a:pt x="19" y="15"/>
                      <a:pt x="19" y="16"/>
                    </a:cubicBezTo>
                    <a:cubicBezTo>
                      <a:pt x="19" y="17"/>
                      <a:pt x="19" y="18"/>
                      <a:pt x="19" y="18"/>
                    </a:cubicBezTo>
                    <a:close/>
                    <a:moveTo>
                      <a:pt x="12" y="7"/>
                    </a:moveTo>
                    <a:cubicBezTo>
                      <a:pt x="12" y="7"/>
                      <a:pt x="12" y="6"/>
                      <a:pt x="12" y="6"/>
                    </a:cubicBezTo>
                    <a:cubicBezTo>
                      <a:pt x="12" y="5"/>
                      <a:pt x="12" y="5"/>
                      <a:pt x="11" y="5"/>
                    </a:cubicBezTo>
                    <a:cubicBezTo>
                      <a:pt x="11" y="5"/>
                      <a:pt x="11" y="4"/>
                      <a:pt x="10" y="4"/>
                    </a:cubicBezTo>
                    <a:cubicBezTo>
                      <a:pt x="10" y="4"/>
                      <a:pt x="9" y="4"/>
                      <a:pt x="8" y="4"/>
                    </a:cubicBezTo>
                    <a:cubicBezTo>
                      <a:pt x="5" y="4"/>
                      <a:pt x="5" y="4"/>
                      <a:pt x="5" y="4"/>
                    </a:cubicBezTo>
                    <a:cubicBezTo>
                      <a:pt x="5" y="11"/>
                      <a:pt x="5" y="11"/>
                      <a:pt x="5" y="11"/>
                    </a:cubicBezTo>
                    <a:cubicBezTo>
                      <a:pt x="8" y="11"/>
                      <a:pt x="8" y="11"/>
                      <a:pt x="8" y="11"/>
                    </a:cubicBezTo>
                    <a:cubicBezTo>
                      <a:pt x="9" y="11"/>
                      <a:pt x="10" y="11"/>
                      <a:pt x="10" y="11"/>
                    </a:cubicBezTo>
                    <a:cubicBezTo>
                      <a:pt x="11" y="10"/>
                      <a:pt x="11" y="10"/>
                      <a:pt x="11" y="10"/>
                    </a:cubicBezTo>
                    <a:cubicBezTo>
                      <a:pt x="12" y="9"/>
                      <a:pt x="12" y="9"/>
                      <a:pt x="12" y="9"/>
                    </a:cubicBezTo>
                    <a:cubicBezTo>
                      <a:pt x="12" y="8"/>
                      <a:pt x="12" y="8"/>
                      <a:pt x="12" y="7"/>
                    </a:cubicBezTo>
                    <a:close/>
                    <a:moveTo>
                      <a:pt x="14" y="19"/>
                    </a:moveTo>
                    <a:cubicBezTo>
                      <a:pt x="14" y="18"/>
                      <a:pt x="14" y="17"/>
                      <a:pt x="13" y="17"/>
                    </a:cubicBezTo>
                    <a:cubicBezTo>
                      <a:pt x="13" y="17"/>
                      <a:pt x="13" y="16"/>
                      <a:pt x="13" y="16"/>
                    </a:cubicBezTo>
                    <a:cubicBezTo>
                      <a:pt x="12" y="15"/>
                      <a:pt x="12" y="15"/>
                      <a:pt x="11" y="15"/>
                    </a:cubicBezTo>
                    <a:cubicBezTo>
                      <a:pt x="10" y="15"/>
                      <a:pt x="10" y="15"/>
                      <a:pt x="9" y="15"/>
                    </a:cubicBezTo>
                    <a:cubicBezTo>
                      <a:pt x="5" y="15"/>
                      <a:pt x="5" y="15"/>
                      <a:pt x="5" y="15"/>
                    </a:cubicBezTo>
                    <a:cubicBezTo>
                      <a:pt x="5" y="22"/>
                      <a:pt x="5" y="22"/>
                      <a:pt x="5" y="22"/>
                    </a:cubicBezTo>
                    <a:cubicBezTo>
                      <a:pt x="9" y="22"/>
                      <a:pt x="9" y="22"/>
                      <a:pt x="9" y="22"/>
                    </a:cubicBezTo>
                    <a:cubicBezTo>
                      <a:pt x="10" y="22"/>
                      <a:pt x="11" y="22"/>
                      <a:pt x="11" y="22"/>
                    </a:cubicBezTo>
                    <a:cubicBezTo>
                      <a:pt x="12" y="22"/>
                      <a:pt x="12" y="22"/>
                      <a:pt x="13" y="21"/>
                    </a:cubicBezTo>
                    <a:cubicBezTo>
                      <a:pt x="13" y="21"/>
                      <a:pt x="13" y="21"/>
                      <a:pt x="13" y="20"/>
                    </a:cubicBezTo>
                    <a:cubicBezTo>
                      <a:pt x="14" y="20"/>
                      <a:pt x="14" y="19"/>
                      <a:pt x="14"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4" name="Freeform 9147">
                <a:extLst>
                  <a:ext uri="{FF2B5EF4-FFF2-40B4-BE49-F238E27FC236}">
                    <a16:creationId xmlns:a16="http://schemas.microsoft.com/office/drawing/2014/main" id="{FBCBC8F2-373C-4ADE-A6B5-E91419761975}"/>
                  </a:ext>
                </a:extLst>
              </p:cNvPr>
              <p:cNvSpPr>
                <a:spLocks/>
              </p:cNvSpPr>
              <p:nvPr/>
            </p:nvSpPr>
            <p:spPr bwMode="auto">
              <a:xfrm>
                <a:off x="-996950" y="5432542"/>
                <a:ext cx="15875" cy="76200"/>
              </a:xfrm>
              <a:custGeom>
                <a:avLst/>
                <a:gdLst>
                  <a:gd name="T0" fmla="*/ 6 w 6"/>
                  <a:gd name="T1" fmla="*/ 28 h 29"/>
                  <a:gd name="T2" fmla="*/ 5 w 6"/>
                  <a:gd name="T3" fmla="*/ 28 h 29"/>
                  <a:gd name="T4" fmla="*/ 5 w 6"/>
                  <a:gd name="T5" fmla="*/ 28 h 29"/>
                  <a:gd name="T6" fmla="*/ 4 w 6"/>
                  <a:gd name="T7" fmla="*/ 28 h 29"/>
                  <a:gd name="T8" fmla="*/ 3 w 6"/>
                  <a:gd name="T9" fmla="*/ 29 h 29"/>
                  <a:gd name="T10" fmla="*/ 2 w 6"/>
                  <a:gd name="T11" fmla="*/ 28 h 29"/>
                  <a:gd name="T12" fmla="*/ 1 w 6"/>
                  <a:gd name="T13" fmla="*/ 28 h 29"/>
                  <a:gd name="T14" fmla="*/ 0 w 6"/>
                  <a:gd name="T15" fmla="*/ 28 h 29"/>
                  <a:gd name="T16" fmla="*/ 0 w 6"/>
                  <a:gd name="T17" fmla="*/ 28 h 29"/>
                  <a:gd name="T18" fmla="*/ 0 w 6"/>
                  <a:gd name="T19" fmla="*/ 1 h 29"/>
                  <a:gd name="T20" fmla="*/ 0 w 6"/>
                  <a:gd name="T21" fmla="*/ 0 h 29"/>
                  <a:gd name="T22" fmla="*/ 1 w 6"/>
                  <a:gd name="T23" fmla="*/ 0 h 29"/>
                  <a:gd name="T24" fmla="*/ 2 w 6"/>
                  <a:gd name="T25" fmla="*/ 0 h 29"/>
                  <a:gd name="T26" fmla="*/ 3 w 6"/>
                  <a:gd name="T27" fmla="*/ 0 h 29"/>
                  <a:gd name="T28" fmla="*/ 4 w 6"/>
                  <a:gd name="T29" fmla="*/ 0 h 29"/>
                  <a:gd name="T30" fmla="*/ 5 w 6"/>
                  <a:gd name="T31" fmla="*/ 0 h 29"/>
                  <a:gd name="T32" fmla="*/ 5 w 6"/>
                  <a:gd name="T33" fmla="*/ 0 h 29"/>
                  <a:gd name="T34" fmla="*/ 6 w 6"/>
                  <a:gd name="T35" fmla="*/ 1 h 29"/>
                  <a:gd name="T36" fmla="*/ 6 w 6"/>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9">
                    <a:moveTo>
                      <a:pt x="6" y="28"/>
                    </a:moveTo>
                    <a:cubicBezTo>
                      <a:pt x="6" y="28"/>
                      <a:pt x="5" y="28"/>
                      <a:pt x="5" y="28"/>
                    </a:cubicBezTo>
                    <a:cubicBezTo>
                      <a:pt x="5" y="28"/>
                      <a:pt x="5" y="28"/>
                      <a:pt x="5" y="28"/>
                    </a:cubicBezTo>
                    <a:cubicBezTo>
                      <a:pt x="5" y="28"/>
                      <a:pt x="5" y="28"/>
                      <a:pt x="4" y="28"/>
                    </a:cubicBezTo>
                    <a:cubicBezTo>
                      <a:pt x="4" y="29"/>
                      <a:pt x="3" y="29"/>
                      <a:pt x="3" y="29"/>
                    </a:cubicBezTo>
                    <a:cubicBezTo>
                      <a:pt x="2" y="29"/>
                      <a:pt x="2" y="29"/>
                      <a:pt x="2" y="28"/>
                    </a:cubicBezTo>
                    <a:cubicBezTo>
                      <a:pt x="1" y="28"/>
                      <a:pt x="1" y="28"/>
                      <a:pt x="1" y="28"/>
                    </a:cubicBezTo>
                    <a:cubicBezTo>
                      <a:pt x="1" y="28"/>
                      <a:pt x="1" y="28"/>
                      <a:pt x="0" y="28"/>
                    </a:cubicBezTo>
                    <a:cubicBezTo>
                      <a:pt x="0" y="28"/>
                      <a:pt x="0" y="28"/>
                      <a:pt x="0" y="28"/>
                    </a:cubicBezTo>
                    <a:cubicBezTo>
                      <a:pt x="0" y="1"/>
                      <a:pt x="0" y="1"/>
                      <a:pt x="0" y="1"/>
                    </a:cubicBezTo>
                    <a:cubicBezTo>
                      <a:pt x="0" y="1"/>
                      <a:pt x="0" y="1"/>
                      <a:pt x="0" y="0"/>
                    </a:cubicBezTo>
                    <a:cubicBezTo>
                      <a:pt x="1" y="0"/>
                      <a:pt x="1" y="0"/>
                      <a:pt x="1" y="0"/>
                    </a:cubicBezTo>
                    <a:cubicBezTo>
                      <a:pt x="1" y="0"/>
                      <a:pt x="1" y="0"/>
                      <a:pt x="2" y="0"/>
                    </a:cubicBezTo>
                    <a:cubicBezTo>
                      <a:pt x="2" y="0"/>
                      <a:pt x="2" y="0"/>
                      <a:pt x="3" y="0"/>
                    </a:cubicBezTo>
                    <a:cubicBezTo>
                      <a:pt x="3" y="0"/>
                      <a:pt x="4" y="0"/>
                      <a:pt x="4" y="0"/>
                    </a:cubicBezTo>
                    <a:cubicBezTo>
                      <a:pt x="5" y="0"/>
                      <a:pt x="5" y="0"/>
                      <a:pt x="5" y="0"/>
                    </a:cubicBezTo>
                    <a:cubicBezTo>
                      <a:pt x="5" y="0"/>
                      <a:pt x="5" y="0"/>
                      <a:pt x="5" y="0"/>
                    </a:cubicBezTo>
                    <a:cubicBezTo>
                      <a:pt x="5" y="1"/>
                      <a:pt x="6" y="1"/>
                      <a:pt x="6" y="1"/>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5" name="Freeform 9148">
                <a:extLst>
                  <a:ext uri="{FF2B5EF4-FFF2-40B4-BE49-F238E27FC236}">
                    <a16:creationId xmlns:a16="http://schemas.microsoft.com/office/drawing/2014/main" id="{5C7053EC-15BD-4905-BB37-52D885B7AABD}"/>
                  </a:ext>
                </a:extLst>
              </p:cNvPr>
              <p:cNvSpPr>
                <a:spLocks/>
              </p:cNvSpPr>
              <p:nvPr/>
            </p:nvSpPr>
            <p:spPr bwMode="auto">
              <a:xfrm>
                <a:off x="-968375" y="5456355"/>
                <a:ext cx="46038" cy="52388"/>
              </a:xfrm>
              <a:custGeom>
                <a:avLst/>
                <a:gdLst>
                  <a:gd name="T0" fmla="*/ 17 w 17"/>
                  <a:gd name="T1" fmla="*/ 19 h 20"/>
                  <a:gd name="T2" fmla="*/ 17 w 17"/>
                  <a:gd name="T3" fmla="*/ 19 h 20"/>
                  <a:gd name="T4" fmla="*/ 16 w 17"/>
                  <a:gd name="T5" fmla="*/ 19 h 20"/>
                  <a:gd name="T6" fmla="*/ 16 w 17"/>
                  <a:gd name="T7" fmla="*/ 19 h 20"/>
                  <a:gd name="T8" fmla="*/ 15 w 17"/>
                  <a:gd name="T9" fmla="*/ 20 h 20"/>
                  <a:gd name="T10" fmla="*/ 14 w 17"/>
                  <a:gd name="T11" fmla="*/ 19 h 20"/>
                  <a:gd name="T12" fmla="*/ 13 w 17"/>
                  <a:gd name="T13" fmla="*/ 19 h 20"/>
                  <a:gd name="T14" fmla="*/ 13 w 17"/>
                  <a:gd name="T15" fmla="*/ 19 h 20"/>
                  <a:gd name="T16" fmla="*/ 13 w 17"/>
                  <a:gd name="T17" fmla="*/ 19 h 20"/>
                  <a:gd name="T18" fmla="*/ 13 w 17"/>
                  <a:gd name="T19" fmla="*/ 17 h 20"/>
                  <a:gd name="T20" fmla="*/ 9 w 17"/>
                  <a:gd name="T21" fmla="*/ 19 h 20"/>
                  <a:gd name="T22" fmla="*/ 6 w 17"/>
                  <a:gd name="T23" fmla="*/ 20 h 20"/>
                  <a:gd name="T24" fmla="*/ 3 w 17"/>
                  <a:gd name="T25" fmla="*/ 19 h 20"/>
                  <a:gd name="T26" fmla="*/ 1 w 17"/>
                  <a:gd name="T27" fmla="*/ 18 h 20"/>
                  <a:gd name="T28" fmla="*/ 0 w 17"/>
                  <a:gd name="T29" fmla="*/ 15 h 20"/>
                  <a:gd name="T30" fmla="*/ 0 w 17"/>
                  <a:gd name="T31" fmla="*/ 12 h 20"/>
                  <a:gd name="T32" fmla="*/ 0 w 17"/>
                  <a:gd name="T33" fmla="*/ 0 h 20"/>
                  <a:gd name="T34" fmla="*/ 0 w 17"/>
                  <a:gd name="T35" fmla="*/ 0 h 20"/>
                  <a:gd name="T36" fmla="*/ 0 w 17"/>
                  <a:gd name="T37" fmla="*/ 0 h 20"/>
                  <a:gd name="T38" fmla="*/ 1 w 17"/>
                  <a:gd name="T39" fmla="*/ 0 h 20"/>
                  <a:gd name="T40" fmla="*/ 2 w 17"/>
                  <a:gd name="T41" fmla="*/ 0 h 20"/>
                  <a:gd name="T42" fmla="*/ 3 w 17"/>
                  <a:gd name="T43" fmla="*/ 0 h 20"/>
                  <a:gd name="T44" fmla="*/ 4 w 17"/>
                  <a:gd name="T45" fmla="*/ 0 h 20"/>
                  <a:gd name="T46" fmla="*/ 5 w 17"/>
                  <a:gd name="T47" fmla="*/ 0 h 20"/>
                  <a:gd name="T48" fmla="*/ 5 w 17"/>
                  <a:gd name="T49" fmla="*/ 0 h 20"/>
                  <a:gd name="T50" fmla="*/ 5 w 17"/>
                  <a:gd name="T51" fmla="*/ 11 h 20"/>
                  <a:gd name="T52" fmla="*/ 5 w 17"/>
                  <a:gd name="T53" fmla="*/ 13 h 20"/>
                  <a:gd name="T54" fmla="*/ 5 w 17"/>
                  <a:gd name="T55" fmla="*/ 14 h 20"/>
                  <a:gd name="T56" fmla="*/ 6 w 17"/>
                  <a:gd name="T57" fmla="*/ 15 h 20"/>
                  <a:gd name="T58" fmla="*/ 8 w 17"/>
                  <a:gd name="T59" fmla="*/ 15 h 20"/>
                  <a:gd name="T60" fmla="*/ 10 w 17"/>
                  <a:gd name="T61" fmla="*/ 15 h 20"/>
                  <a:gd name="T62" fmla="*/ 12 w 17"/>
                  <a:gd name="T63" fmla="*/ 13 h 20"/>
                  <a:gd name="T64" fmla="*/ 12 w 17"/>
                  <a:gd name="T65" fmla="*/ 0 h 20"/>
                  <a:gd name="T66" fmla="*/ 12 w 17"/>
                  <a:gd name="T67" fmla="*/ 0 h 20"/>
                  <a:gd name="T68" fmla="*/ 12 w 17"/>
                  <a:gd name="T69" fmla="*/ 0 h 20"/>
                  <a:gd name="T70" fmla="*/ 13 w 17"/>
                  <a:gd name="T71" fmla="*/ 0 h 20"/>
                  <a:gd name="T72" fmla="*/ 14 w 17"/>
                  <a:gd name="T73" fmla="*/ 0 h 20"/>
                  <a:gd name="T74" fmla="*/ 16 w 17"/>
                  <a:gd name="T75" fmla="*/ 0 h 20"/>
                  <a:gd name="T76" fmla="*/ 16 w 17"/>
                  <a:gd name="T77" fmla="*/ 0 h 20"/>
                  <a:gd name="T78" fmla="*/ 17 w 17"/>
                  <a:gd name="T79" fmla="*/ 0 h 20"/>
                  <a:gd name="T80" fmla="*/ 17 w 17"/>
                  <a:gd name="T81" fmla="*/ 0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6" y="19"/>
                    </a:cubicBezTo>
                    <a:cubicBezTo>
                      <a:pt x="16" y="19"/>
                      <a:pt x="16" y="19"/>
                      <a:pt x="16" y="19"/>
                    </a:cubicBezTo>
                    <a:cubicBezTo>
                      <a:pt x="16" y="20"/>
                      <a:pt x="15" y="20"/>
                      <a:pt x="15" y="20"/>
                    </a:cubicBezTo>
                    <a:cubicBezTo>
                      <a:pt x="14" y="20"/>
                      <a:pt x="14" y="20"/>
                      <a:pt x="14" y="19"/>
                    </a:cubicBezTo>
                    <a:cubicBezTo>
                      <a:pt x="13" y="19"/>
                      <a:pt x="13" y="19"/>
                      <a:pt x="13" y="19"/>
                    </a:cubicBezTo>
                    <a:cubicBezTo>
                      <a:pt x="13" y="19"/>
                      <a:pt x="13" y="19"/>
                      <a:pt x="13" y="19"/>
                    </a:cubicBezTo>
                    <a:cubicBezTo>
                      <a:pt x="13" y="19"/>
                      <a:pt x="13" y="19"/>
                      <a:pt x="13" y="19"/>
                    </a:cubicBezTo>
                    <a:cubicBezTo>
                      <a:pt x="13" y="17"/>
                      <a:pt x="13" y="17"/>
                      <a:pt x="13" y="17"/>
                    </a:cubicBezTo>
                    <a:cubicBezTo>
                      <a:pt x="12" y="18"/>
                      <a:pt x="11" y="19"/>
                      <a:pt x="9" y="19"/>
                    </a:cubicBezTo>
                    <a:cubicBezTo>
                      <a:pt x="8" y="20"/>
                      <a:pt x="7" y="20"/>
                      <a:pt x="6" y="20"/>
                    </a:cubicBezTo>
                    <a:cubicBezTo>
                      <a:pt x="5" y="20"/>
                      <a:pt x="4" y="20"/>
                      <a:pt x="3" y="19"/>
                    </a:cubicBezTo>
                    <a:cubicBezTo>
                      <a:pt x="2" y="19"/>
                      <a:pt x="2" y="18"/>
                      <a:pt x="1" y="18"/>
                    </a:cubicBezTo>
                    <a:cubicBezTo>
                      <a:pt x="0" y="17"/>
                      <a:pt x="0" y="16"/>
                      <a:pt x="0" y="15"/>
                    </a:cubicBezTo>
                    <a:cubicBezTo>
                      <a:pt x="0" y="14"/>
                      <a:pt x="0" y="13"/>
                      <a:pt x="0" y="12"/>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4" y="0"/>
                      <a:pt x="5" y="0"/>
                    </a:cubicBezTo>
                    <a:cubicBezTo>
                      <a:pt x="5" y="0"/>
                      <a:pt x="5" y="0"/>
                      <a:pt x="5" y="0"/>
                    </a:cubicBezTo>
                    <a:cubicBezTo>
                      <a:pt x="5" y="11"/>
                      <a:pt x="5" y="11"/>
                      <a:pt x="5" y="11"/>
                    </a:cubicBezTo>
                    <a:cubicBezTo>
                      <a:pt x="5" y="12"/>
                      <a:pt x="5" y="12"/>
                      <a:pt x="5" y="13"/>
                    </a:cubicBezTo>
                    <a:cubicBezTo>
                      <a:pt x="5" y="13"/>
                      <a:pt x="5" y="14"/>
                      <a:pt x="5" y="14"/>
                    </a:cubicBezTo>
                    <a:cubicBezTo>
                      <a:pt x="6" y="15"/>
                      <a:pt x="6" y="15"/>
                      <a:pt x="6" y="15"/>
                    </a:cubicBezTo>
                    <a:cubicBezTo>
                      <a:pt x="7" y="15"/>
                      <a:pt x="7" y="15"/>
                      <a:pt x="8" y="15"/>
                    </a:cubicBezTo>
                    <a:cubicBezTo>
                      <a:pt x="8" y="15"/>
                      <a:pt x="9" y="15"/>
                      <a:pt x="10" y="15"/>
                    </a:cubicBezTo>
                    <a:cubicBezTo>
                      <a:pt x="10" y="14"/>
                      <a:pt x="11" y="14"/>
                      <a:pt x="12" y="13"/>
                    </a:cubicBezTo>
                    <a:cubicBezTo>
                      <a:pt x="12" y="0"/>
                      <a:pt x="12" y="0"/>
                      <a:pt x="12" y="0"/>
                    </a:cubicBezTo>
                    <a:cubicBezTo>
                      <a:pt x="12" y="0"/>
                      <a:pt x="12" y="0"/>
                      <a:pt x="12" y="0"/>
                    </a:cubicBezTo>
                    <a:cubicBezTo>
                      <a:pt x="12" y="0"/>
                      <a:pt x="12" y="0"/>
                      <a:pt x="12" y="0"/>
                    </a:cubicBezTo>
                    <a:cubicBezTo>
                      <a:pt x="13" y="0"/>
                      <a:pt x="13" y="0"/>
                      <a:pt x="13" y="0"/>
                    </a:cubicBezTo>
                    <a:cubicBezTo>
                      <a:pt x="13" y="0"/>
                      <a:pt x="14" y="0"/>
                      <a:pt x="14" y="0"/>
                    </a:cubicBezTo>
                    <a:cubicBezTo>
                      <a:pt x="15" y="0"/>
                      <a:pt x="15" y="0"/>
                      <a:pt x="16" y="0"/>
                    </a:cubicBezTo>
                    <a:cubicBezTo>
                      <a:pt x="16" y="0"/>
                      <a:pt x="16" y="0"/>
                      <a:pt x="16" y="0"/>
                    </a:cubicBezTo>
                    <a:cubicBezTo>
                      <a:pt x="17" y="0"/>
                      <a:pt x="17" y="0"/>
                      <a:pt x="17" y="0"/>
                    </a:cubicBezTo>
                    <a:cubicBezTo>
                      <a:pt x="17" y="0"/>
                      <a:pt x="17" y="0"/>
                      <a:pt x="17" y="0"/>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6" name="Freeform 9149">
                <a:extLst>
                  <a:ext uri="{FF2B5EF4-FFF2-40B4-BE49-F238E27FC236}">
                    <a16:creationId xmlns:a16="http://schemas.microsoft.com/office/drawing/2014/main" id="{54A7AAF4-88EB-4CF4-91B0-1CBCE37E3BB7}"/>
                  </a:ext>
                </a:extLst>
              </p:cNvPr>
              <p:cNvSpPr>
                <a:spLocks noEditPoints="1"/>
              </p:cNvSpPr>
              <p:nvPr/>
            </p:nvSpPr>
            <p:spPr bwMode="auto">
              <a:xfrm>
                <a:off x="-912812" y="5453180"/>
                <a:ext cx="49213" cy="55563"/>
              </a:xfrm>
              <a:custGeom>
                <a:avLst/>
                <a:gdLst>
                  <a:gd name="T0" fmla="*/ 18 w 18"/>
                  <a:gd name="T1" fmla="*/ 10 h 21"/>
                  <a:gd name="T2" fmla="*/ 18 w 18"/>
                  <a:gd name="T3" fmla="*/ 11 h 21"/>
                  <a:gd name="T4" fmla="*/ 16 w 18"/>
                  <a:gd name="T5" fmla="*/ 12 h 21"/>
                  <a:gd name="T6" fmla="*/ 5 w 18"/>
                  <a:gd name="T7" fmla="*/ 12 h 21"/>
                  <a:gd name="T8" fmla="*/ 6 w 18"/>
                  <a:gd name="T9" fmla="*/ 14 h 21"/>
                  <a:gd name="T10" fmla="*/ 6 w 18"/>
                  <a:gd name="T11" fmla="*/ 16 h 21"/>
                  <a:gd name="T12" fmla="*/ 8 w 18"/>
                  <a:gd name="T13" fmla="*/ 17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5 w 18"/>
                  <a:gd name="T61" fmla="*/ 1 h 21"/>
                  <a:gd name="T62" fmla="*/ 9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6" y="12"/>
                    </a:cubicBezTo>
                    <a:cubicBezTo>
                      <a:pt x="5" y="12"/>
                      <a:pt x="5" y="12"/>
                      <a:pt x="5" y="12"/>
                    </a:cubicBezTo>
                    <a:cubicBezTo>
                      <a:pt x="5" y="13"/>
                      <a:pt x="5" y="13"/>
                      <a:pt x="6" y="14"/>
                    </a:cubicBezTo>
                    <a:cubicBezTo>
                      <a:pt x="6" y="15"/>
                      <a:pt x="6" y="15"/>
                      <a:pt x="6" y="16"/>
                    </a:cubicBezTo>
                    <a:cubicBezTo>
                      <a:pt x="7" y="16"/>
                      <a:pt x="7" y="16"/>
                      <a:pt x="8" y="17"/>
                    </a:cubicBezTo>
                    <a:cubicBezTo>
                      <a:pt x="9" y="17"/>
                      <a:pt x="9" y="17"/>
                      <a:pt x="10" y="17"/>
                    </a:cubicBezTo>
                    <a:cubicBezTo>
                      <a:pt x="11" y="17"/>
                      <a:pt x="12" y="17"/>
                      <a:pt x="13" y="17"/>
                    </a:cubicBezTo>
                    <a:cubicBezTo>
                      <a:pt x="13" y="17"/>
                      <a:pt x="14" y="17"/>
                      <a:pt x="14" y="16"/>
                    </a:cubicBezTo>
                    <a:cubicBezTo>
                      <a:pt x="15" y="16"/>
                      <a:pt x="15" y="16"/>
                      <a:pt x="16" y="16"/>
                    </a:cubicBezTo>
                    <a:cubicBezTo>
                      <a:pt x="16" y="16"/>
                      <a:pt x="16" y="16"/>
                      <a:pt x="16"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6" y="20"/>
                      <a:pt x="16" y="20"/>
                    </a:cubicBezTo>
                    <a:cubicBezTo>
                      <a:pt x="16" y="20"/>
                      <a:pt x="15" y="20"/>
                      <a:pt x="14" y="20"/>
                    </a:cubicBezTo>
                    <a:cubicBezTo>
                      <a:pt x="14" y="20"/>
                      <a:pt x="13" y="21"/>
                      <a:pt x="12" y="21"/>
                    </a:cubicBezTo>
                    <a:cubicBezTo>
                      <a:pt x="12" y="21"/>
                      <a:pt x="11" y="21"/>
                      <a:pt x="10" y="21"/>
                    </a:cubicBezTo>
                    <a:cubicBezTo>
                      <a:pt x="8" y="21"/>
                      <a:pt x="7" y="21"/>
                      <a:pt x="6" y="20"/>
                    </a:cubicBezTo>
                    <a:cubicBezTo>
                      <a:pt x="4" y="20"/>
                      <a:pt x="3" y="19"/>
                      <a:pt x="3" y="18"/>
                    </a:cubicBezTo>
                    <a:cubicBezTo>
                      <a:pt x="2" y="18"/>
                      <a:pt x="1" y="17"/>
                      <a:pt x="1" y="15"/>
                    </a:cubicBezTo>
                    <a:cubicBezTo>
                      <a:pt x="0" y="14"/>
                      <a:pt x="0" y="12"/>
                      <a:pt x="0" y="11"/>
                    </a:cubicBezTo>
                    <a:cubicBezTo>
                      <a:pt x="0" y="9"/>
                      <a:pt x="0" y="8"/>
                      <a:pt x="1" y="6"/>
                    </a:cubicBezTo>
                    <a:cubicBezTo>
                      <a:pt x="1" y="5"/>
                      <a:pt x="2" y="4"/>
                      <a:pt x="3" y="3"/>
                    </a:cubicBezTo>
                    <a:cubicBezTo>
                      <a:pt x="3" y="2"/>
                      <a:pt x="4" y="1"/>
                      <a:pt x="5" y="1"/>
                    </a:cubicBezTo>
                    <a:cubicBezTo>
                      <a:pt x="7" y="1"/>
                      <a:pt x="8" y="0"/>
                      <a:pt x="9" y="0"/>
                    </a:cubicBezTo>
                    <a:cubicBezTo>
                      <a:pt x="11" y="0"/>
                      <a:pt x="12" y="1"/>
                      <a:pt x="13" y="1"/>
                    </a:cubicBezTo>
                    <a:cubicBezTo>
                      <a:pt x="14" y="1"/>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5"/>
                      <a:pt x="7" y="5"/>
                      <a:pt x="6" y="5"/>
                    </a:cubicBezTo>
                    <a:cubicBezTo>
                      <a:pt x="6" y="6"/>
                      <a:pt x="6" y="6"/>
                      <a:pt x="6"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7" name="Freeform 9150">
                <a:extLst>
                  <a:ext uri="{FF2B5EF4-FFF2-40B4-BE49-F238E27FC236}">
                    <a16:creationId xmlns:a16="http://schemas.microsoft.com/office/drawing/2014/main" id="{332F9C02-2522-4DE0-8EF4-80B7B01AA822}"/>
                  </a:ext>
                </a:extLst>
              </p:cNvPr>
              <p:cNvSpPr>
                <a:spLocks/>
              </p:cNvSpPr>
              <p:nvPr/>
            </p:nvSpPr>
            <p:spPr bwMode="auto">
              <a:xfrm>
                <a:off x="-1077912" y="5572242"/>
                <a:ext cx="39688" cy="71438"/>
              </a:xfrm>
              <a:custGeom>
                <a:avLst/>
                <a:gdLst>
                  <a:gd name="T0" fmla="*/ 15 w 15"/>
                  <a:gd name="T1" fmla="*/ 25 h 27"/>
                  <a:gd name="T2" fmla="*/ 15 w 15"/>
                  <a:gd name="T3" fmla="*/ 26 h 27"/>
                  <a:gd name="T4" fmla="*/ 15 w 15"/>
                  <a:gd name="T5" fmla="*/ 26 h 27"/>
                  <a:gd name="T6" fmla="*/ 15 w 15"/>
                  <a:gd name="T7" fmla="*/ 27 h 27"/>
                  <a:gd name="T8" fmla="*/ 15 w 15"/>
                  <a:gd name="T9" fmla="*/ 27 h 27"/>
                  <a:gd name="T10" fmla="*/ 1 w 15"/>
                  <a:gd name="T11" fmla="*/ 27 h 27"/>
                  <a:gd name="T12" fmla="*/ 0 w 15"/>
                  <a:gd name="T13" fmla="*/ 26 h 27"/>
                  <a:gd name="T14" fmla="*/ 0 w 15"/>
                  <a:gd name="T15" fmla="*/ 25 h 27"/>
                  <a:gd name="T16" fmla="*/ 0 w 15"/>
                  <a:gd name="T17" fmla="*/ 2 h 27"/>
                  <a:gd name="T18" fmla="*/ 0 w 15"/>
                  <a:gd name="T19" fmla="*/ 1 h 27"/>
                  <a:gd name="T20" fmla="*/ 1 w 15"/>
                  <a:gd name="T21" fmla="*/ 0 h 27"/>
                  <a:gd name="T22" fmla="*/ 14 w 15"/>
                  <a:gd name="T23" fmla="*/ 0 h 27"/>
                  <a:gd name="T24" fmla="*/ 15 w 15"/>
                  <a:gd name="T25" fmla="*/ 0 h 27"/>
                  <a:gd name="T26" fmla="*/ 15 w 15"/>
                  <a:gd name="T27" fmla="*/ 1 h 27"/>
                  <a:gd name="T28" fmla="*/ 15 w 15"/>
                  <a:gd name="T29" fmla="*/ 1 h 27"/>
                  <a:gd name="T30" fmla="*/ 15 w 15"/>
                  <a:gd name="T31" fmla="*/ 2 h 27"/>
                  <a:gd name="T32" fmla="*/ 15 w 15"/>
                  <a:gd name="T33" fmla="*/ 3 h 27"/>
                  <a:gd name="T34" fmla="*/ 15 w 15"/>
                  <a:gd name="T35" fmla="*/ 4 h 27"/>
                  <a:gd name="T36" fmla="*/ 15 w 15"/>
                  <a:gd name="T37" fmla="*/ 4 h 27"/>
                  <a:gd name="T38" fmla="*/ 14 w 15"/>
                  <a:gd name="T39" fmla="*/ 5 h 27"/>
                  <a:gd name="T40" fmla="*/ 5 w 15"/>
                  <a:gd name="T41" fmla="*/ 5 h 27"/>
                  <a:gd name="T42" fmla="*/ 5 w 15"/>
                  <a:gd name="T43" fmla="*/ 11 h 27"/>
                  <a:gd name="T44" fmla="*/ 13 w 15"/>
                  <a:gd name="T45" fmla="*/ 11 h 27"/>
                  <a:gd name="T46" fmla="*/ 13 w 15"/>
                  <a:gd name="T47" fmla="*/ 11 h 27"/>
                  <a:gd name="T48" fmla="*/ 14 w 15"/>
                  <a:gd name="T49" fmla="*/ 11 h 27"/>
                  <a:gd name="T50" fmla="*/ 14 w 15"/>
                  <a:gd name="T51" fmla="*/ 12 h 27"/>
                  <a:gd name="T52" fmla="*/ 14 w 15"/>
                  <a:gd name="T53" fmla="*/ 13 h 27"/>
                  <a:gd name="T54" fmla="*/ 14 w 15"/>
                  <a:gd name="T55" fmla="*/ 14 h 27"/>
                  <a:gd name="T56" fmla="*/ 14 w 15"/>
                  <a:gd name="T57" fmla="*/ 15 h 27"/>
                  <a:gd name="T58" fmla="*/ 13 w 15"/>
                  <a:gd name="T59" fmla="*/ 15 h 27"/>
                  <a:gd name="T60" fmla="*/ 13 w 15"/>
                  <a:gd name="T61" fmla="*/ 15 h 27"/>
                  <a:gd name="T62" fmla="*/ 5 w 15"/>
                  <a:gd name="T63" fmla="*/ 15 h 27"/>
                  <a:gd name="T64" fmla="*/ 5 w 15"/>
                  <a:gd name="T65" fmla="*/ 23 h 27"/>
                  <a:gd name="T66" fmla="*/ 15 w 15"/>
                  <a:gd name="T67" fmla="*/ 23 h 27"/>
                  <a:gd name="T68" fmla="*/ 15 w 15"/>
                  <a:gd name="T69" fmla="*/ 23 h 27"/>
                  <a:gd name="T70" fmla="*/ 15 w 15"/>
                  <a:gd name="T71" fmla="*/ 23 h 27"/>
                  <a:gd name="T72" fmla="*/ 15 w 15"/>
                  <a:gd name="T73" fmla="*/ 24 h 27"/>
                  <a:gd name="T74" fmla="*/ 15 w 15"/>
                  <a:gd name="T7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27">
                    <a:moveTo>
                      <a:pt x="15" y="25"/>
                    </a:moveTo>
                    <a:cubicBezTo>
                      <a:pt x="15" y="25"/>
                      <a:pt x="15" y="25"/>
                      <a:pt x="15" y="26"/>
                    </a:cubicBezTo>
                    <a:cubicBezTo>
                      <a:pt x="15" y="26"/>
                      <a:pt x="15" y="26"/>
                      <a:pt x="15" y="26"/>
                    </a:cubicBezTo>
                    <a:cubicBezTo>
                      <a:pt x="15" y="26"/>
                      <a:pt x="15" y="27"/>
                      <a:pt x="15" y="27"/>
                    </a:cubicBezTo>
                    <a:cubicBezTo>
                      <a:pt x="15" y="27"/>
                      <a:pt x="15" y="27"/>
                      <a:pt x="15" y="27"/>
                    </a:cubicBezTo>
                    <a:cubicBezTo>
                      <a:pt x="1" y="27"/>
                      <a:pt x="1" y="27"/>
                      <a:pt x="1" y="27"/>
                    </a:cubicBezTo>
                    <a:cubicBezTo>
                      <a:pt x="1" y="27"/>
                      <a:pt x="0" y="27"/>
                      <a:pt x="0" y="26"/>
                    </a:cubicBezTo>
                    <a:cubicBezTo>
                      <a:pt x="0" y="26"/>
                      <a:pt x="0" y="26"/>
                      <a:pt x="0" y="25"/>
                    </a:cubicBezTo>
                    <a:cubicBezTo>
                      <a:pt x="0" y="2"/>
                      <a:pt x="0" y="2"/>
                      <a:pt x="0" y="2"/>
                    </a:cubicBezTo>
                    <a:cubicBezTo>
                      <a:pt x="0" y="1"/>
                      <a:pt x="0" y="1"/>
                      <a:pt x="0" y="1"/>
                    </a:cubicBezTo>
                    <a:cubicBezTo>
                      <a:pt x="0" y="0"/>
                      <a:pt x="1" y="0"/>
                      <a:pt x="1" y="0"/>
                    </a:cubicBezTo>
                    <a:cubicBezTo>
                      <a:pt x="14" y="0"/>
                      <a:pt x="14" y="0"/>
                      <a:pt x="14" y="0"/>
                    </a:cubicBezTo>
                    <a:cubicBezTo>
                      <a:pt x="15" y="0"/>
                      <a:pt x="15" y="0"/>
                      <a:pt x="15" y="0"/>
                    </a:cubicBezTo>
                    <a:cubicBezTo>
                      <a:pt x="15" y="0"/>
                      <a:pt x="15" y="1"/>
                      <a:pt x="15" y="1"/>
                    </a:cubicBezTo>
                    <a:cubicBezTo>
                      <a:pt x="15" y="1"/>
                      <a:pt x="15" y="1"/>
                      <a:pt x="15" y="1"/>
                    </a:cubicBezTo>
                    <a:cubicBezTo>
                      <a:pt x="15" y="2"/>
                      <a:pt x="15" y="2"/>
                      <a:pt x="15" y="2"/>
                    </a:cubicBezTo>
                    <a:cubicBezTo>
                      <a:pt x="15" y="3"/>
                      <a:pt x="15" y="3"/>
                      <a:pt x="15" y="3"/>
                    </a:cubicBezTo>
                    <a:cubicBezTo>
                      <a:pt x="15" y="4"/>
                      <a:pt x="15" y="4"/>
                      <a:pt x="15" y="4"/>
                    </a:cubicBezTo>
                    <a:cubicBezTo>
                      <a:pt x="15" y="4"/>
                      <a:pt x="15" y="4"/>
                      <a:pt x="15" y="4"/>
                    </a:cubicBezTo>
                    <a:cubicBezTo>
                      <a:pt x="15" y="4"/>
                      <a:pt x="15" y="5"/>
                      <a:pt x="14" y="5"/>
                    </a:cubicBezTo>
                    <a:cubicBezTo>
                      <a:pt x="5" y="5"/>
                      <a:pt x="5" y="5"/>
                      <a:pt x="5" y="5"/>
                    </a:cubicBezTo>
                    <a:cubicBezTo>
                      <a:pt x="5" y="11"/>
                      <a:pt x="5" y="11"/>
                      <a:pt x="5" y="11"/>
                    </a:cubicBezTo>
                    <a:cubicBezTo>
                      <a:pt x="13" y="11"/>
                      <a:pt x="13" y="11"/>
                      <a:pt x="13" y="11"/>
                    </a:cubicBezTo>
                    <a:cubicBezTo>
                      <a:pt x="13" y="11"/>
                      <a:pt x="13" y="11"/>
                      <a:pt x="13" y="11"/>
                    </a:cubicBezTo>
                    <a:cubicBezTo>
                      <a:pt x="13" y="11"/>
                      <a:pt x="14" y="11"/>
                      <a:pt x="14" y="11"/>
                    </a:cubicBezTo>
                    <a:cubicBezTo>
                      <a:pt x="14" y="12"/>
                      <a:pt x="14" y="12"/>
                      <a:pt x="14" y="12"/>
                    </a:cubicBezTo>
                    <a:cubicBezTo>
                      <a:pt x="14" y="12"/>
                      <a:pt x="14" y="13"/>
                      <a:pt x="14" y="13"/>
                    </a:cubicBezTo>
                    <a:cubicBezTo>
                      <a:pt x="14" y="13"/>
                      <a:pt x="14" y="14"/>
                      <a:pt x="14" y="14"/>
                    </a:cubicBezTo>
                    <a:cubicBezTo>
                      <a:pt x="14" y="14"/>
                      <a:pt x="14" y="15"/>
                      <a:pt x="14" y="15"/>
                    </a:cubicBezTo>
                    <a:cubicBezTo>
                      <a:pt x="14" y="15"/>
                      <a:pt x="13" y="15"/>
                      <a:pt x="13" y="15"/>
                    </a:cubicBezTo>
                    <a:cubicBezTo>
                      <a:pt x="13" y="15"/>
                      <a:pt x="13" y="15"/>
                      <a:pt x="13" y="15"/>
                    </a:cubicBezTo>
                    <a:cubicBezTo>
                      <a:pt x="5" y="15"/>
                      <a:pt x="5" y="15"/>
                      <a:pt x="5" y="15"/>
                    </a:cubicBezTo>
                    <a:cubicBezTo>
                      <a:pt x="5" y="23"/>
                      <a:pt x="5" y="23"/>
                      <a:pt x="5" y="23"/>
                    </a:cubicBezTo>
                    <a:cubicBezTo>
                      <a:pt x="15" y="23"/>
                      <a:pt x="15" y="23"/>
                      <a:pt x="15" y="23"/>
                    </a:cubicBezTo>
                    <a:cubicBezTo>
                      <a:pt x="15" y="23"/>
                      <a:pt x="15" y="23"/>
                      <a:pt x="15" y="23"/>
                    </a:cubicBezTo>
                    <a:cubicBezTo>
                      <a:pt x="15" y="23"/>
                      <a:pt x="15" y="23"/>
                      <a:pt x="15" y="23"/>
                    </a:cubicBezTo>
                    <a:cubicBezTo>
                      <a:pt x="15" y="23"/>
                      <a:pt x="15" y="23"/>
                      <a:pt x="15" y="24"/>
                    </a:cubicBezTo>
                    <a:cubicBezTo>
                      <a:pt x="15" y="24"/>
                      <a:pt x="15" y="24"/>
                      <a:pt x="15"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8" name="Freeform 9151">
                <a:extLst>
                  <a:ext uri="{FF2B5EF4-FFF2-40B4-BE49-F238E27FC236}">
                    <a16:creationId xmlns:a16="http://schemas.microsoft.com/office/drawing/2014/main" id="{9B0675BE-BC68-4FF9-A5F3-E713CD7DBB6A}"/>
                  </a:ext>
                </a:extLst>
              </p:cNvPr>
              <p:cNvSpPr>
                <a:spLocks noEditPoints="1"/>
              </p:cNvSpPr>
              <p:nvPr/>
            </p:nvSpPr>
            <p:spPr bwMode="auto">
              <a:xfrm>
                <a:off x="-1030287" y="5591292"/>
                <a:ext cx="46038" cy="52388"/>
              </a:xfrm>
              <a:custGeom>
                <a:avLst/>
                <a:gdLst>
                  <a:gd name="T0" fmla="*/ 17 w 17"/>
                  <a:gd name="T1" fmla="*/ 19 h 20"/>
                  <a:gd name="T2" fmla="*/ 17 w 17"/>
                  <a:gd name="T3" fmla="*/ 20 h 20"/>
                  <a:gd name="T4" fmla="*/ 16 w 17"/>
                  <a:gd name="T5" fmla="*/ 20 h 20"/>
                  <a:gd name="T6" fmla="*/ 15 w 17"/>
                  <a:gd name="T7" fmla="*/ 20 h 20"/>
                  <a:gd name="T8" fmla="*/ 13 w 17"/>
                  <a:gd name="T9" fmla="*/ 20 h 20"/>
                  <a:gd name="T10" fmla="*/ 13 w 17"/>
                  <a:gd name="T11" fmla="*/ 20 h 20"/>
                  <a:gd name="T12" fmla="*/ 12 w 17"/>
                  <a:gd name="T13" fmla="*/ 19 h 20"/>
                  <a:gd name="T14" fmla="*/ 12 w 17"/>
                  <a:gd name="T15" fmla="*/ 18 h 20"/>
                  <a:gd name="T16" fmla="*/ 10 w 17"/>
                  <a:gd name="T17" fmla="*/ 20 h 20"/>
                  <a:gd name="T18" fmla="*/ 7 w 17"/>
                  <a:gd name="T19" fmla="*/ 20 h 20"/>
                  <a:gd name="T20" fmla="*/ 4 w 17"/>
                  <a:gd name="T21" fmla="*/ 20 h 20"/>
                  <a:gd name="T22" fmla="*/ 2 w 17"/>
                  <a:gd name="T23" fmla="*/ 19 h 20"/>
                  <a:gd name="T24" fmla="*/ 1 w 17"/>
                  <a:gd name="T25" fmla="*/ 17 h 20"/>
                  <a:gd name="T26" fmla="*/ 0 w 17"/>
                  <a:gd name="T27" fmla="*/ 14 h 20"/>
                  <a:gd name="T28" fmla="*/ 1 w 17"/>
                  <a:gd name="T29" fmla="*/ 12 h 20"/>
                  <a:gd name="T30" fmla="*/ 3 w 17"/>
                  <a:gd name="T31" fmla="*/ 10 h 20"/>
                  <a:gd name="T32" fmla="*/ 6 w 17"/>
                  <a:gd name="T33" fmla="*/ 8 h 20"/>
                  <a:gd name="T34" fmla="*/ 10 w 17"/>
                  <a:gd name="T35" fmla="*/ 8 h 20"/>
                  <a:gd name="T36" fmla="*/ 12 w 17"/>
                  <a:gd name="T37" fmla="*/ 8 h 20"/>
                  <a:gd name="T38" fmla="*/ 12 w 17"/>
                  <a:gd name="T39" fmla="*/ 7 h 20"/>
                  <a:gd name="T40" fmla="*/ 12 w 17"/>
                  <a:gd name="T41" fmla="*/ 5 h 20"/>
                  <a:gd name="T42" fmla="*/ 11 w 17"/>
                  <a:gd name="T43" fmla="*/ 4 h 20"/>
                  <a:gd name="T44" fmla="*/ 10 w 17"/>
                  <a:gd name="T45" fmla="*/ 4 h 20"/>
                  <a:gd name="T46" fmla="*/ 8 w 17"/>
                  <a:gd name="T47" fmla="*/ 4 h 20"/>
                  <a:gd name="T48" fmla="*/ 6 w 17"/>
                  <a:gd name="T49" fmla="*/ 4 h 20"/>
                  <a:gd name="T50" fmla="*/ 4 w 17"/>
                  <a:gd name="T51" fmla="*/ 5 h 20"/>
                  <a:gd name="T52" fmla="*/ 3 w 17"/>
                  <a:gd name="T53" fmla="*/ 5 h 20"/>
                  <a:gd name="T54" fmla="*/ 2 w 17"/>
                  <a:gd name="T55" fmla="*/ 5 h 20"/>
                  <a:gd name="T56" fmla="*/ 2 w 17"/>
                  <a:gd name="T57" fmla="*/ 5 h 20"/>
                  <a:gd name="T58" fmla="*/ 1 w 17"/>
                  <a:gd name="T59" fmla="*/ 5 h 20"/>
                  <a:gd name="T60" fmla="*/ 1 w 17"/>
                  <a:gd name="T61" fmla="*/ 4 h 20"/>
                  <a:gd name="T62" fmla="*/ 1 w 17"/>
                  <a:gd name="T63" fmla="*/ 3 h 20"/>
                  <a:gd name="T64" fmla="*/ 1 w 17"/>
                  <a:gd name="T65" fmla="*/ 2 h 20"/>
                  <a:gd name="T66" fmla="*/ 2 w 17"/>
                  <a:gd name="T67" fmla="*/ 2 h 20"/>
                  <a:gd name="T68" fmla="*/ 3 w 17"/>
                  <a:gd name="T69" fmla="*/ 1 h 20"/>
                  <a:gd name="T70" fmla="*/ 4 w 17"/>
                  <a:gd name="T71" fmla="*/ 0 h 20"/>
                  <a:gd name="T72" fmla="*/ 6 w 17"/>
                  <a:gd name="T73" fmla="*/ 0 h 20"/>
                  <a:gd name="T74" fmla="*/ 9 w 17"/>
                  <a:gd name="T75" fmla="*/ 0 h 20"/>
                  <a:gd name="T76" fmla="*/ 12 w 17"/>
                  <a:gd name="T77" fmla="*/ 0 h 20"/>
                  <a:gd name="T78" fmla="*/ 15 w 17"/>
                  <a:gd name="T79" fmla="*/ 1 h 20"/>
                  <a:gd name="T80" fmla="*/ 16 w 17"/>
                  <a:gd name="T81" fmla="*/ 4 h 20"/>
                  <a:gd name="T82" fmla="*/ 17 w 17"/>
                  <a:gd name="T83" fmla="*/ 7 h 20"/>
                  <a:gd name="T84" fmla="*/ 17 w 17"/>
                  <a:gd name="T85" fmla="*/ 19 h 20"/>
                  <a:gd name="T86" fmla="*/ 12 w 17"/>
                  <a:gd name="T87" fmla="*/ 11 h 20"/>
                  <a:gd name="T88" fmla="*/ 10 w 17"/>
                  <a:gd name="T89" fmla="*/ 11 h 20"/>
                  <a:gd name="T90" fmla="*/ 8 w 17"/>
                  <a:gd name="T91" fmla="*/ 12 h 20"/>
                  <a:gd name="T92" fmla="*/ 6 w 17"/>
                  <a:gd name="T93" fmla="*/ 12 h 20"/>
                  <a:gd name="T94" fmla="*/ 5 w 17"/>
                  <a:gd name="T95" fmla="*/ 13 h 20"/>
                  <a:gd name="T96" fmla="*/ 5 w 17"/>
                  <a:gd name="T97" fmla="*/ 14 h 20"/>
                  <a:gd name="T98" fmla="*/ 6 w 17"/>
                  <a:gd name="T99" fmla="*/ 16 h 20"/>
                  <a:gd name="T100" fmla="*/ 8 w 17"/>
                  <a:gd name="T101" fmla="*/ 17 h 20"/>
                  <a:gd name="T102" fmla="*/ 10 w 17"/>
                  <a:gd name="T103" fmla="*/ 16 h 20"/>
                  <a:gd name="T104" fmla="*/ 12 w 17"/>
                  <a:gd name="T105" fmla="*/ 14 h 20"/>
                  <a:gd name="T106" fmla="*/ 12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7" y="19"/>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19"/>
                      <a:pt x="12" y="19"/>
                      <a:pt x="12" y="19"/>
                    </a:cubicBezTo>
                    <a:cubicBezTo>
                      <a:pt x="12" y="18"/>
                      <a:pt x="12" y="18"/>
                      <a:pt x="12" y="18"/>
                    </a:cubicBezTo>
                    <a:cubicBezTo>
                      <a:pt x="12" y="19"/>
                      <a:pt x="11" y="19"/>
                      <a:pt x="10" y="20"/>
                    </a:cubicBezTo>
                    <a:cubicBezTo>
                      <a:pt x="9" y="20"/>
                      <a:pt x="8" y="20"/>
                      <a:pt x="7" y="20"/>
                    </a:cubicBezTo>
                    <a:cubicBezTo>
                      <a:pt x="6" y="20"/>
                      <a:pt x="5" y="20"/>
                      <a:pt x="4" y="20"/>
                    </a:cubicBezTo>
                    <a:cubicBezTo>
                      <a:pt x="3" y="20"/>
                      <a:pt x="3" y="19"/>
                      <a:pt x="2" y="19"/>
                    </a:cubicBezTo>
                    <a:cubicBezTo>
                      <a:pt x="1" y="18"/>
                      <a:pt x="1" y="18"/>
                      <a:pt x="1" y="17"/>
                    </a:cubicBezTo>
                    <a:cubicBezTo>
                      <a:pt x="0" y="16"/>
                      <a:pt x="0" y="15"/>
                      <a:pt x="0" y="14"/>
                    </a:cubicBezTo>
                    <a:cubicBezTo>
                      <a:pt x="0" y="13"/>
                      <a:pt x="0" y="12"/>
                      <a:pt x="1" y="12"/>
                    </a:cubicBezTo>
                    <a:cubicBezTo>
                      <a:pt x="1" y="11"/>
                      <a:pt x="2" y="10"/>
                      <a:pt x="3" y="10"/>
                    </a:cubicBezTo>
                    <a:cubicBezTo>
                      <a:pt x="3" y="9"/>
                      <a:pt x="4" y="9"/>
                      <a:pt x="6" y="8"/>
                    </a:cubicBezTo>
                    <a:cubicBezTo>
                      <a:pt x="7" y="8"/>
                      <a:pt x="8" y="8"/>
                      <a:pt x="10" y="8"/>
                    </a:cubicBezTo>
                    <a:cubicBezTo>
                      <a:pt x="12" y="8"/>
                      <a:pt x="12" y="8"/>
                      <a:pt x="12" y="8"/>
                    </a:cubicBezTo>
                    <a:cubicBezTo>
                      <a:pt x="12" y="7"/>
                      <a:pt x="12" y="7"/>
                      <a:pt x="12" y="7"/>
                    </a:cubicBezTo>
                    <a:cubicBezTo>
                      <a:pt x="12" y="6"/>
                      <a:pt x="12" y="6"/>
                      <a:pt x="12" y="5"/>
                    </a:cubicBezTo>
                    <a:cubicBezTo>
                      <a:pt x="11" y="5"/>
                      <a:pt x="11" y="5"/>
                      <a:pt x="11" y="4"/>
                    </a:cubicBezTo>
                    <a:cubicBezTo>
                      <a:pt x="11" y="4"/>
                      <a:pt x="10" y="4"/>
                      <a:pt x="10" y="4"/>
                    </a:cubicBezTo>
                    <a:cubicBezTo>
                      <a:pt x="9" y="4"/>
                      <a:pt x="9" y="4"/>
                      <a:pt x="8" y="4"/>
                    </a:cubicBezTo>
                    <a:cubicBezTo>
                      <a:pt x="7" y="4"/>
                      <a:pt x="7" y="4"/>
                      <a:pt x="6" y="4"/>
                    </a:cubicBezTo>
                    <a:cubicBezTo>
                      <a:pt x="5" y="4"/>
                      <a:pt x="5" y="4"/>
                      <a:pt x="4" y="5"/>
                    </a:cubicBezTo>
                    <a:cubicBezTo>
                      <a:pt x="4" y="5"/>
                      <a:pt x="3" y="5"/>
                      <a:pt x="3" y="5"/>
                    </a:cubicBezTo>
                    <a:cubicBezTo>
                      <a:pt x="3" y="5"/>
                      <a:pt x="2" y="5"/>
                      <a:pt x="2" y="5"/>
                    </a:cubicBezTo>
                    <a:cubicBezTo>
                      <a:pt x="2" y="5"/>
                      <a:pt x="2" y="5"/>
                      <a:pt x="2" y="5"/>
                    </a:cubicBezTo>
                    <a:cubicBezTo>
                      <a:pt x="1" y="5"/>
                      <a:pt x="1" y="5"/>
                      <a:pt x="1" y="5"/>
                    </a:cubicBezTo>
                    <a:cubicBezTo>
                      <a:pt x="1" y="5"/>
                      <a:pt x="1" y="4"/>
                      <a:pt x="1" y="4"/>
                    </a:cubicBezTo>
                    <a:cubicBezTo>
                      <a:pt x="1" y="4"/>
                      <a:pt x="1" y="4"/>
                      <a:pt x="1" y="3"/>
                    </a:cubicBezTo>
                    <a:cubicBezTo>
                      <a:pt x="1" y="3"/>
                      <a:pt x="1" y="3"/>
                      <a:pt x="1" y="2"/>
                    </a:cubicBezTo>
                    <a:cubicBezTo>
                      <a:pt x="1" y="2"/>
                      <a:pt x="1" y="2"/>
                      <a:pt x="2" y="2"/>
                    </a:cubicBezTo>
                    <a:cubicBezTo>
                      <a:pt x="2" y="1"/>
                      <a:pt x="2" y="1"/>
                      <a:pt x="3" y="1"/>
                    </a:cubicBezTo>
                    <a:cubicBezTo>
                      <a:pt x="3" y="1"/>
                      <a:pt x="4" y="1"/>
                      <a:pt x="4" y="0"/>
                    </a:cubicBezTo>
                    <a:cubicBezTo>
                      <a:pt x="5" y="0"/>
                      <a:pt x="6" y="0"/>
                      <a:pt x="6" y="0"/>
                    </a:cubicBezTo>
                    <a:cubicBezTo>
                      <a:pt x="7" y="0"/>
                      <a:pt x="8" y="0"/>
                      <a:pt x="9" y="0"/>
                    </a:cubicBezTo>
                    <a:cubicBezTo>
                      <a:pt x="10" y="0"/>
                      <a:pt x="11" y="0"/>
                      <a:pt x="12" y="0"/>
                    </a:cubicBezTo>
                    <a:cubicBezTo>
                      <a:pt x="13" y="0"/>
                      <a:pt x="14" y="1"/>
                      <a:pt x="15" y="1"/>
                    </a:cubicBezTo>
                    <a:cubicBezTo>
                      <a:pt x="16" y="2"/>
                      <a:pt x="16" y="3"/>
                      <a:pt x="16" y="4"/>
                    </a:cubicBezTo>
                    <a:cubicBezTo>
                      <a:pt x="17" y="5"/>
                      <a:pt x="17" y="6"/>
                      <a:pt x="17" y="7"/>
                    </a:cubicBezTo>
                    <a:lnTo>
                      <a:pt x="17" y="19"/>
                    </a:lnTo>
                    <a:close/>
                    <a:moveTo>
                      <a:pt x="12" y="11"/>
                    </a:moveTo>
                    <a:cubicBezTo>
                      <a:pt x="10" y="11"/>
                      <a:pt x="10" y="11"/>
                      <a:pt x="10" y="11"/>
                    </a:cubicBezTo>
                    <a:cubicBezTo>
                      <a:pt x="9" y="11"/>
                      <a:pt x="8" y="11"/>
                      <a:pt x="8" y="12"/>
                    </a:cubicBezTo>
                    <a:cubicBezTo>
                      <a:pt x="7" y="12"/>
                      <a:pt x="7" y="12"/>
                      <a:pt x="6" y="12"/>
                    </a:cubicBezTo>
                    <a:cubicBezTo>
                      <a:pt x="6" y="12"/>
                      <a:pt x="6" y="13"/>
                      <a:pt x="5" y="13"/>
                    </a:cubicBezTo>
                    <a:cubicBezTo>
                      <a:pt x="5" y="13"/>
                      <a:pt x="5" y="14"/>
                      <a:pt x="5" y="14"/>
                    </a:cubicBezTo>
                    <a:cubicBezTo>
                      <a:pt x="5" y="15"/>
                      <a:pt x="5" y="16"/>
                      <a:pt x="6" y="16"/>
                    </a:cubicBezTo>
                    <a:cubicBezTo>
                      <a:pt x="6" y="16"/>
                      <a:pt x="7" y="17"/>
                      <a:pt x="8" y="17"/>
                    </a:cubicBezTo>
                    <a:cubicBezTo>
                      <a:pt x="9" y="17"/>
                      <a:pt x="9" y="16"/>
                      <a:pt x="10" y="16"/>
                    </a:cubicBezTo>
                    <a:cubicBezTo>
                      <a:pt x="10" y="16"/>
                      <a:pt x="11" y="15"/>
                      <a:pt x="12" y="14"/>
                    </a:cubicBez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39" name="Freeform 9152">
                <a:extLst>
                  <a:ext uri="{FF2B5EF4-FFF2-40B4-BE49-F238E27FC236}">
                    <a16:creationId xmlns:a16="http://schemas.microsoft.com/office/drawing/2014/main" id="{CD8E50AA-EA77-4588-B2B6-8B6F467380E0}"/>
                  </a:ext>
                </a:extLst>
              </p:cNvPr>
              <p:cNvSpPr>
                <a:spLocks/>
              </p:cNvSpPr>
              <p:nvPr/>
            </p:nvSpPr>
            <p:spPr bwMode="auto">
              <a:xfrm>
                <a:off x="-971550" y="5591292"/>
                <a:ext cx="33338" cy="52388"/>
              </a:xfrm>
              <a:custGeom>
                <a:avLst/>
                <a:gdLst>
                  <a:gd name="T0" fmla="*/ 12 w 12"/>
                  <a:gd name="T1" fmla="*/ 3 h 20"/>
                  <a:gd name="T2" fmla="*/ 12 w 12"/>
                  <a:gd name="T3" fmla="*/ 4 h 20"/>
                  <a:gd name="T4" fmla="*/ 11 w 12"/>
                  <a:gd name="T5" fmla="*/ 4 h 20"/>
                  <a:gd name="T6" fmla="*/ 11 w 12"/>
                  <a:gd name="T7" fmla="*/ 5 h 20"/>
                  <a:gd name="T8" fmla="*/ 11 w 12"/>
                  <a:gd name="T9" fmla="*/ 5 h 20"/>
                  <a:gd name="T10" fmla="*/ 11 w 12"/>
                  <a:gd name="T11" fmla="*/ 5 h 20"/>
                  <a:gd name="T12" fmla="*/ 10 w 12"/>
                  <a:gd name="T13" fmla="*/ 5 h 20"/>
                  <a:gd name="T14" fmla="*/ 9 w 12"/>
                  <a:gd name="T15" fmla="*/ 5 h 20"/>
                  <a:gd name="T16" fmla="*/ 9 w 12"/>
                  <a:gd name="T17" fmla="*/ 5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4 w 12"/>
                  <a:gd name="T31" fmla="*/ 20 h 20"/>
                  <a:gd name="T32" fmla="*/ 4 w 12"/>
                  <a:gd name="T33" fmla="*/ 20 h 20"/>
                  <a:gd name="T34" fmla="*/ 2 w 12"/>
                  <a:gd name="T35" fmla="*/ 20 h 20"/>
                  <a:gd name="T36" fmla="*/ 1 w 12"/>
                  <a:gd name="T37" fmla="*/ 20 h 20"/>
                  <a:gd name="T38" fmla="*/ 0 w 12"/>
                  <a:gd name="T39" fmla="*/ 20 h 20"/>
                  <a:gd name="T40" fmla="*/ 0 w 12"/>
                  <a:gd name="T41" fmla="*/ 19 h 20"/>
                  <a:gd name="T42" fmla="*/ 0 w 12"/>
                  <a:gd name="T43" fmla="*/ 19 h 20"/>
                  <a:gd name="T44" fmla="*/ 0 w 12"/>
                  <a:gd name="T45" fmla="*/ 1 h 20"/>
                  <a:gd name="T46" fmla="*/ 0 w 12"/>
                  <a:gd name="T47" fmla="*/ 0 h 20"/>
                  <a:gd name="T48" fmla="*/ 0 w 12"/>
                  <a:gd name="T49" fmla="*/ 0 h 20"/>
                  <a:gd name="T50" fmla="*/ 1 w 12"/>
                  <a:gd name="T51" fmla="*/ 0 h 20"/>
                  <a:gd name="T52" fmla="*/ 2 w 12"/>
                  <a:gd name="T53" fmla="*/ 0 h 20"/>
                  <a:gd name="T54" fmla="*/ 3 w 12"/>
                  <a:gd name="T55" fmla="*/ 0 h 20"/>
                  <a:gd name="T56" fmla="*/ 4 w 12"/>
                  <a:gd name="T57" fmla="*/ 0 h 20"/>
                  <a:gd name="T58" fmla="*/ 4 w 12"/>
                  <a:gd name="T59" fmla="*/ 0 h 20"/>
                  <a:gd name="T60" fmla="*/ 4 w 12"/>
                  <a:gd name="T61" fmla="*/ 1 h 20"/>
                  <a:gd name="T62" fmla="*/ 4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0 h 20"/>
                  <a:gd name="T80" fmla="*/ 11 w 12"/>
                  <a:gd name="T81" fmla="*/ 0 h 20"/>
                  <a:gd name="T82" fmla="*/ 12 w 12"/>
                  <a:gd name="T83" fmla="*/ 1 h 20"/>
                  <a:gd name="T84" fmla="*/ 12 w 12"/>
                  <a:gd name="T85" fmla="*/ 1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1" y="4"/>
                      <a:pt x="11" y="4"/>
                    </a:cubicBezTo>
                    <a:cubicBezTo>
                      <a:pt x="11" y="5"/>
                      <a:pt x="11" y="5"/>
                      <a:pt x="11" y="5"/>
                    </a:cubicBezTo>
                    <a:cubicBezTo>
                      <a:pt x="11" y="5"/>
                      <a:pt x="11" y="5"/>
                      <a:pt x="11" y="5"/>
                    </a:cubicBezTo>
                    <a:cubicBezTo>
                      <a:pt x="11" y="5"/>
                      <a:pt x="11" y="5"/>
                      <a:pt x="11" y="5"/>
                    </a:cubicBezTo>
                    <a:cubicBezTo>
                      <a:pt x="10" y="5"/>
                      <a:pt x="10" y="5"/>
                      <a:pt x="10" y="5"/>
                    </a:cubicBezTo>
                    <a:cubicBezTo>
                      <a:pt x="10" y="5"/>
                      <a:pt x="10" y="5"/>
                      <a:pt x="9" y="5"/>
                    </a:cubicBezTo>
                    <a:cubicBezTo>
                      <a:pt x="9" y="5"/>
                      <a:pt x="9" y="5"/>
                      <a:pt x="9" y="5"/>
                    </a:cubicBezTo>
                    <a:cubicBezTo>
                      <a:pt x="9" y="5"/>
                      <a:pt x="8" y="5"/>
                      <a:pt x="8" y="5"/>
                    </a:cubicBezTo>
                    <a:cubicBezTo>
                      <a:pt x="8" y="5"/>
                      <a:pt x="7" y="5"/>
                      <a:pt x="7" y="5"/>
                    </a:cubicBezTo>
                    <a:cubicBezTo>
                      <a:pt x="7" y="5"/>
                      <a:pt x="6" y="6"/>
                      <a:pt x="6" y="6"/>
                    </a:cubicBezTo>
                    <a:cubicBezTo>
                      <a:pt x="6" y="7"/>
                      <a:pt x="5" y="7"/>
                      <a:pt x="5" y="8"/>
                    </a:cubicBezTo>
                    <a:cubicBezTo>
                      <a:pt x="5" y="19"/>
                      <a:pt x="5" y="19"/>
                      <a:pt x="5" y="19"/>
                    </a:cubicBezTo>
                    <a:cubicBezTo>
                      <a:pt x="5" y="19"/>
                      <a:pt x="5" y="19"/>
                      <a:pt x="5" y="19"/>
                    </a:cubicBezTo>
                    <a:cubicBezTo>
                      <a:pt x="5" y="20"/>
                      <a:pt x="5" y="20"/>
                      <a:pt x="4"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19"/>
                    </a:cubicBezTo>
                    <a:cubicBezTo>
                      <a:pt x="0" y="19"/>
                      <a:pt x="0" y="19"/>
                      <a:pt x="0" y="19"/>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3" y="0"/>
                    </a:cubicBezTo>
                    <a:cubicBezTo>
                      <a:pt x="3" y="0"/>
                      <a:pt x="4" y="0"/>
                      <a:pt x="4" y="0"/>
                    </a:cubicBezTo>
                    <a:cubicBezTo>
                      <a:pt x="4" y="0"/>
                      <a:pt x="4" y="0"/>
                      <a:pt x="4" y="0"/>
                    </a:cubicBezTo>
                    <a:cubicBezTo>
                      <a:pt x="4" y="1"/>
                      <a:pt x="4" y="1"/>
                      <a:pt x="4" y="1"/>
                    </a:cubicBezTo>
                    <a:cubicBezTo>
                      <a:pt x="4" y="3"/>
                      <a:pt x="4" y="3"/>
                      <a:pt x="4" y="3"/>
                    </a:cubicBezTo>
                    <a:cubicBezTo>
                      <a:pt x="5" y="2"/>
                      <a:pt x="5" y="2"/>
                      <a:pt x="6" y="1"/>
                    </a:cubicBezTo>
                    <a:cubicBezTo>
                      <a:pt x="6" y="1"/>
                      <a:pt x="6" y="1"/>
                      <a:pt x="7" y="0"/>
                    </a:cubicBezTo>
                    <a:cubicBezTo>
                      <a:pt x="7" y="0"/>
                      <a:pt x="8" y="0"/>
                      <a:pt x="8" y="0"/>
                    </a:cubicBezTo>
                    <a:cubicBezTo>
                      <a:pt x="8" y="0"/>
                      <a:pt x="9" y="0"/>
                      <a:pt x="9" y="0"/>
                    </a:cubicBezTo>
                    <a:cubicBezTo>
                      <a:pt x="9" y="0"/>
                      <a:pt x="9" y="0"/>
                      <a:pt x="10" y="0"/>
                    </a:cubicBezTo>
                    <a:cubicBezTo>
                      <a:pt x="10" y="0"/>
                      <a:pt x="10" y="0"/>
                      <a:pt x="10" y="0"/>
                    </a:cubicBezTo>
                    <a:cubicBezTo>
                      <a:pt x="11" y="0"/>
                      <a:pt x="11" y="0"/>
                      <a:pt x="11" y="0"/>
                    </a:cubicBezTo>
                    <a:cubicBezTo>
                      <a:pt x="11" y="0"/>
                      <a:pt x="11" y="0"/>
                      <a:pt x="11" y="0"/>
                    </a:cubicBezTo>
                    <a:cubicBezTo>
                      <a:pt x="11" y="0"/>
                      <a:pt x="11" y="0"/>
                      <a:pt x="11" y="0"/>
                    </a:cubicBezTo>
                    <a:cubicBezTo>
                      <a:pt x="11" y="0"/>
                      <a:pt x="11" y="1"/>
                      <a:pt x="12" y="1"/>
                    </a:cubicBezTo>
                    <a:cubicBezTo>
                      <a:pt x="12" y="1"/>
                      <a:pt x="12" y="1"/>
                      <a:pt x="12" y="1"/>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40" name="Freeform 9153">
                <a:extLst>
                  <a:ext uri="{FF2B5EF4-FFF2-40B4-BE49-F238E27FC236}">
                    <a16:creationId xmlns:a16="http://schemas.microsoft.com/office/drawing/2014/main" id="{D6BCA53E-334B-4231-9EBF-222124F00C9A}"/>
                  </a:ext>
                </a:extLst>
              </p:cNvPr>
              <p:cNvSpPr>
                <a:spLocks/>
              </p:cNvSpPr>
              <p:nvPr/>
            </p:nvSpPr>
            <p:spPr bwMode="auto">
              <a:xfrm>
                <a:off x="-936625" y="5577005"/>
                <a:ext cx="34925" cy="66675"/>
              </a:xfrm>
              <a:custGeom>
                <a:avLst/>
                <a:gdLst>
                  <a:gd name="T0" fmla="*/ 13 w 13"/>
                  <a:gd name="T1" fmla="*/ 22 h 25"/>
                  <a:gd name="T2" fmla="*/ 12 w 13"/>
                  <a:gd name="T3" fmla="*/ 24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9 h 25"/>
                  <a:gd name="T24" fmla="*/ 0 w 13"/>
                  <a:gd name="T25" fmla="*/ 9 h 25"/>
                  <a:gd name="T26" fmla="*/ 0 w 13"/>
                  <a:gd name="T27" fmla="*/ 9 h 25"/>
                  <a:gd name="T28" fmla="*/ 0 w 13"/>
                  <a:gd name="T29" fmla="*/ 7 h 25"/>
                  <a:gd name="T30" fmla="*/ 0 w 13"/>
                  <a:gd name="T31" fmla="*/ 6 h 25"/>
                  <a:gd name="T32" fmla="*/ 0 w 13"/>
                  <a:gd name="T33" fmla="*/ 6 h 25"/>
                  <a:gd name="T34" fmla="*/ 0 w 13"/>
                  <a:gd name="T35" fmla="*/ 5 h 25"/>
                  <a:gd name="T36" fmla="*/ 0 w 13"/>
                  <a:gd name="T37" fmla="*/ 5 h 25"/>
                  <a:gd name="T38" fmla="*/ 3 w 13"/>
                  <a:gd name="T39" fmla="*/ 5 h 25"/>
                  <a:gd name="T40" fmla="*/ 3 w 13"/>
                  <a:gd name="T41" fmla="*/ 1 h 25"/>
                  <a:gd name="T42" fmla="*/ 3 w 13"/>
                  <a:gd name="T43" fmla="*/ 1 h 25"/>
                  <a:gd name="T44" fmla="*/ 3 w 13"/>
                  <a:gd name="T45" fmla="*/ 0 h 25"/>
                  <a:gd name="T46" fmla="*/ 4 w 13"/>
                  <a:gd name="T47" fmla="*/ 0 h 25"/>
                  <a:gd name="T48" fmla="*/ 5 w 13"/>
                  <a:gd name="T49" fmla="*/ 0 h 25"/>
                  <a:gd name="T50" fmla="*/ 6 w 13"/>
                  <a:gd name="T51" fmla="*/ 0 h 25"/>
                  <a:gd name="T52" fmla="*/ 7 w 13"/>
                  <a:gd name="T53" fmla="*/ 0 h 25"/>
                  <a:gd name="T54" fmla="*/ 8 w 13"/>
                  <a:gd name="T55" fmla="*/ 1 h 25"/>
                  <a:gd name="T56" fmla="*/ 8 w 13"/>
                  <a:gd name="T57" fmla="*/ 1 h 25"/>
                  <a:gd name="T58" fmla="*/ 8 w 13"/>
                  <a:gd name="T59" fmla="*/ 5 h 25"/>
                  <a:gd name="T60" fmla="*/ 12 w 13"/>
                  <a:gd name="T61" fmla="*/ 5 h 25"/>
                  <a:gd name="T62" fmla="*/ 12 w 13"/>
                  <a:gd name="T63" fmla="*/ 5 h 25"/>
                  <a:gd name="T64" fmla="*/ 12 w 13"/>
                  <a:gd name="T65" fmla="*/ 6 h 25"/>
                  <a:gd name="T66" fmla="*/ 13 w 13"/>
                  <a:gd name="T67" fmla="*/ 6 h 25"/>
                  <a:gd name="T68" fmla="*/ 13 w 13"/>
                  <a:gd name="T69" fmla="*/ 7 h 25"/>
                  <a:gd name="T70" fmla="*/ 12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0 h 25"/>
                  <a:gd name="T88" fmla="*/ 12 w 13"/>
                  <a:gd name="T89" fmla="*/ 20 h 25"/>
                  <a:gd name="T90" fmla="*/ 12 w 13"/>
                  <a:gd name="T91" fmla="*/ 20 h 25"/>
                  <a:gd name="T92" fmla="*/ 12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2" y="24"/>
                    </a:cubicBezTo>
                    <a:cubicBezTo>
                      <a:pt x="12" y="24"/>
                      <a:pt x="12" y="24"/>
                      <a:pt x="12" y="24"/>
                    </a:cubicBezTo>
                    <a:cubicBezTo>
                      <a:pt x="12" y="24"/>
                      <a:pt x="12" y="25"/>
                      <a:pt x="12" y="25"/>
                    </a:cubicBezTo>
                    <a:cubicBezTo>
                      <a:pt x="11" y="25"/>
                      <a:pt x="11" y="25"/>
                      <a:pt x="11" y="25"/>
                    </a:cubicBezTo>
                    <a:cubicBezTo>
                      <a:pt x="10" y="25"/>
                      <a:pt x="10" y="25"/>
                      <a:pt x="10" y="25"/>
                    </a:cubicBezTo>
                    <a:cubicBezTo>
                      <a:pt x="9" y="25"/>
                      <a:pt x="9" y="25"/>
                      <a:pt x="9" y="25"/>
                    </a:cubicBezTo>
                    <a:cubicBezTo>
                      <a:pt x="8" y="25"/>
                      <a:pt x="7" y="25"/>
                      <a:pt x="6" y="25"/>
                    </a:cubicBezTo>
                    <a:cubicBezTo>
                      <a:pt x="5" y="25"/>
                      <a:pt x="5" y="24"/>
                      <a:pt x="4" y="24"/>
                    </a:cubicBezTo>
                    <a:cubicBezTo>
                      <a:pt x="4" y="23"/>
                      <a:pt x="3" y="22"/>
                      <a:pt x="3" y="22"/>
                    </a:cubicBezTo>
                    <a:cubicBezTo>
                      <a:pt x="3" y="21"/>
                      <a:pt x="3" y="20"/>
                      <a:pt x="3" y="19"/>
                    </a:cubicBezTo>
                    <a:cubicBezTo>
                      <a:pt x="3" y="9"/>
                      <a:pt x="3" y="9"/>
                      <a:pt x="3" y="9"/>
                    </a:cubicBezTo>
                    <a:cubicBezTo>
                      <a:pt x="0" y="9"/>
                      <a:pt x="0" y="9"/>
                      <a:pt x="0" y="9"/>
                    </a:cubicBezTo>
                    <a:cubicBezTo>
                      <a:pt x="0" y="9"/>
                      <a:pt x="0" y="9"/>
                      <a:pt x="0" y="9"/>
                    </a:cubicBezTo>
                    <a:cubicBezTo>
                      <a:pt x="0" y="9"/>
                      <a:pt x="0" y="8"/>
                      <a:pt x="0" y="7"/>
                    </a:cubicBezTo>
                    <a:cubicBezTo>
                      <a:pt x="0" y="7"/>
                      <a:pt x="0" y="7"/>
                      <a:pt x="0" y="6"/>
                    </a:cubicBezTo>
                    <a:cubicBezTo>
                      <a:pt x="0" y="6"/>
                      <a:pt x="0" y="6"/>
                      <a:pt x="0" y="6"/>
                    </a:cubicBezTo>
                    <a:cubicBezTo>
                      <a:pt x="0" y="5"/>
                      <a:pt x="0" y="5"/>
                      <a:pt x="0" y="5"/>
                    </a:cubicBezTo>
                    <a:cubicBezTo>
                      <a:pt x="0" y="5"/>
                      <a:pt x="0" y="5"/>
                      <a:pt x="0" y="5"/>
                    </a:cubicBezTo>
                    <a:cubicBezTo>
                      <a:pt x="3" y="5"/>
                      <a:pt x="3" y="5"/>
                      <a:pt x="3" y="5"/>
                    </a:cubicBezTo>
                    <a:cubicBezTo>
                      <a:pt x="3" y="1"/>
                      <a:pt x="3" y="1"/>
                      <a:pt x="3" y="1"/>
                    </a:cubicBezTo>
                    <a:cubicBezTo>
                      <a:pt x="3" y="1"/>
                      <a:pt x="3" y="1"/>
                      <a:pt x="3" y="1"/>
                    </a:cubicBezTo>
                    <a:cubicBezTo>
                      <a:pt x="3" y="1"/>
                      <a:pt x="3" y="1"/>
                      <a:pt x="3" y="0"/>
                    </a:cubicBezTo>
                    <a:cubicBezTo>
                      <a:pt x="3" y="0"/>
                      <a:pt x="4" y="0"/>
                      <a:pt x="4" y="0"/>
                    </a:cubicBezTo>
                    <a:cubicBezTo>
                      <a:pt x="4" y="0"/>
                      <a:pt x="5" y="0"/>
                      <a:pt x="5" y="0"/>
                    </a:cubicBezTo>
                    <a:cubicBezTo>
                      <a:pt x="6" y="0"/>
                      <a:pt x="6" y="0"/>
                      <a:pt x="6" y="0"/>
                    </a:cubicBezTo>
                    <a:cubicBezTo>
                      <a:pt x="7" y="0"/>
                      <a:pt x="7" y="0"/>
                      <a:pt x="7" y="0"/>
                    </a:cubicBezTo>
                    <a:cubicBezTo>
                      <a:pt x="7" y="1"/>
                      <a:pt x="8" y="1"/>
                      <a:pt x="8" y="1"/>
                    </a:cubicBezTo>
                    <a:cubicBezTo>
                      <a:pt x="8" y="1"/>
                      <a:pt x="8" y="1"/>
                      <a:pt x="8" y="1"/>
                    </a:cubicBezTo>
                    <a:cubicBezTo>
                      <a:pt x="8" y="5"/>
                      <a:pt x="8" y="5"/>
                      <a:pt x="8" y="5"/>
                    </a:cubicBezTo>
                    <a:cubicBezTo>
                      <a:pt x="12" y="5"/>
                      <a:pt x="12" y="5"/>
                      <a:pt x="12" y="5"/>
                    </a:cubicBezTo>
                    <a:cubicBezTo>
                      <a:pt x="12" y="5"/>
                      <a:pt x="12" y="5"/>
                      <a:pt x="12" y="5"/>
                    </a:cubicBezTo>
                    <a:cubicBezTo>
                      <a:pt x="12" y="5"/>
                      <a:pt x="12" y="5"/>
                      <a:pt x="12" y="6"/>
                    </a:cubicBezTo>
                    <a:cubicBezTo>
                      <a:pt x="12" y="6"/>
                      <a:pt x="12" y="6"/>
                      <a:pt x="13" y="6"/>
                    </a:cubicBezTo>
                    <a:cubicBezTo>
                      <a:pt x="13" y="7"/>
                      <a:pt x="13" y="7"/>
                      <a:pt x="13" y="7"/>
                    </a:cubicBezTo>
                    <a:cubicBezTo>
                      <a:pt x="13" y="8"/>
                      <a:pt x="13" y="9"/>
                      <a:pt x="12" y="9"/>
                    </a:cubicBezTo>
                    <a:cubicBezTo>
                      <a:pt x="12" y="9"/>
                      <a:pt x="12" y="9"/>
                      <a:pt x="12" y="9"/>
                    </a:cubicBezTo>
                    <a:cubicBezTo>
                      <a:pt x="8" y="9"/>
                      <a:pt x="8" y="9"/>
                      <a:pt x="8" y="9"/>
                    </a:cubicBezTo>
                    <a:cubicBezTo>
                      <a:pt x="8" y="18"/>
                      <a:pt x="8" y="18"/>
                      <a:pt x="8" y="18"/>
                    </a:cubicBezTo>
                    <a:cubicBezTo>
                      <a:pt x="8" y="19"/>
                      <a:pt x="8" y="20"/>
                      <a:pt x="8" y="20"/>
                    </a:cubicBezTo>
                    <a:cubicBezTo>
                      <a:pt x="9" y="21"/>
                      <a:pt x="9" y="21"/>
                      <a:pt x="10" y="21"/>
                    </a:cubicBezTo>
                    <a:cubicBezTo>
                      <a:pt x="10" y="21"/>
                      <a:pt x="10" y="21"/>
                      <a:pt x="11" y="21"/>
                    </a:cubicBezTo>
                    <a:cubicBezTo>
                      <a:pt x="11" y="21"/>
                      <a:pt x="11" y="21"/>
                      <a:pt x="11" y="21"/>
                    </a:cubicBezTo>
                    <a:cubicBezTo>
                      <a:pt x="11" y="21"/>
                      <a:pt x="12" y="21"/>
                      <a:pt x="12" y="20"/>
                    </a:cubicBezTo>
                    <a:cubicBezTo>
                      <a:pt x="12" y="20"/>
                      <a:pt x="12" y="20"/>
                      <a:pt x="12" y="20"/>
                    </a:cubicBezTo>
                    <a:cubicBezTo>
                      <a:pt x="12" y="20"/>
                      <a:pt x="12" y="20"/>
                      <a:pt x="12" y="20"/>
                    </a:cubicBezTo>
                    <a:cubicBezTo>
                      <a:pt x="12" y="21"/>
                      <a:pt x="12" y="21"/>
                      <a:pt x="12" y="21"/>
                    </a:cubicBezTo>
                    <a:cubicBezTo>
                      <a:pt x="12" y="21"/>
                      <a:pt x="12" y="21"/>
                      <a:pt x="13" y="21"/>
                    </a:cubicBezTo>
                    <a:cubicBezTo>
                      <a:pt x="13" y="22"/>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41" name="Freeform 9154">
                <a:extLst>
                  <a:ext uri="{FF2B5EF4-FFF2-40B4-BE49-F238E27FC236}">
                    <a16:creationId xmlns:a16="http://schemas.microsoft.com/office/drawing/2014/main" id="{B98EC3F1-490F-4418-B8AB-38418E1D100D}"/>
                  </a:ext>
                </a:extLst>
              </p:cNvPr>
              <p:cNvSpPr>
                <a:spLocks/>
              </p:cNvSpPr>
              <p:nvPr/>
            </p:nvSpPr>
            <p:spPr bwMode="auto">
              <a:xfrm>
                <a:off x="-893762" y="5567480"/>
                <a:ext cx="47625" cy="76200"/>
              </a:xfrm>
              <a:custGeom>
                <a:avLst/>
                <a:gdLst>
                  <a:gd name="T0" fmla="*/ 18 w 18"/>
                  <a:gd name="T1" fmla="*/ 28 h 29"/>
                  <a:gd name="T2" fmla="*/ 18 w 18"/>
                  <a:gd name="T3" fmla="*/ 28 h 29"/>
                  <a:gd name="T4" fmla="*/ 17 w 18"/>
                  <a:gd name="T5" fmla="*/ 29 h 29"/>
                  <a:gd name="T6" fmla="*/ 16 w 18"/>
                  <a:gd name="T7" fmla="*/ 29 h 29"/>
                  <a:gd name="T8" fmla="*/ 15 w 18"/>
                  <a:gd name="T9" fmla="*/ 29 h 29"/>
                  <a:gd name="T10" fmla="*/ 14 w 18"/>
                  <a:gd name="T11" fmla="*/ 29 h 29"/>
                  <a:gd name="T12" fmla="*/ 13 w 18"/>
                  <a:gd name="T13" fmla="*/ 29 h 29"/>
                  <a:gd name="T14" fmla="*/ 13 w 18"/>
                  <a:gd name="T15" fmla="*/ 28 h 29"/>
                  <a:gd name="T16" fmla="*/ 13 w 18"/>
                  <a:gd name="T17" fmla="*/ 28 h 29"/>
                  <a:gd name="T18" fmla="*/ 13 w 18"/>
                  <a:gd name="T19" fmla="*/ 18 h 29"/>
                  <a:gd name="T20" fmla="*/ 12 w 18"/>
                  <a:gd name="T21" fmla="*/ 16 h 29"/>
                  <a:gd name="T22" fmla="*/ 12 w 18"/>
                  <a:gd name="T23" fmla="*/ 14 h 29"/>
                  <a:gd name="T24" fmla="*/ 11 w 18"/>
                  <a:gd name="T25" fmla="*/ 13 h 29"/>
                  <a:gd name="T26" fmla="*/ 10 w 18"/>
                  <a:gd name="T27" fmla="*/ 13 h 29"/>
                  <a:gd name="T28" fmla="*/ 8 w 18"/>
                  <a:gd name="T29" fmla="*/ 14 h 29"/>
                  <a:gd name="T30" fmla="*/ 5 w 18"/>
                  <a:gd name="T31" fmla="*/ 16 h 29"/>
                  <a:gd name="T32" fmla="*/ 5 w 18"/>
                  <a:gd name="T33" fmla="*/ 28 h 29"/>
                  <a:gd name="T34" fmla="*/ 5 w 18"/>
                  <a:gd name="T35" fmla="*/ 28 h 29"/>
                  <a:gd name="T36" fmla="*/ 5 w 18"/>
                  <a:gd name="T37" fmla="*/ 29 h 29"/>
                  <a:gd name="T38" fmla="*/ 4 w 18"/>
                  <a:gd name="T39" fmla="*/ 29 h 29"/>
                  <a:gd name="T40" fmla="*/ 3 w 18"/>
                  <a:gd name="T41" fmla="*/ 29 h 29"/>
                  <a:gd name="T42" fmla="*/ 2 w 18"/>
                  <a:gd name="T43" fmla="*/ 29 h 29"/>
                  <a:gd name="T44" fmla="*/ 1 w 18"/>
                  <a:gd name="T45" fmla="*/ 29 h 29"/>
                  <a:gd name="T46" fmla="*/ 0 w 18"/>
                  <a:gd name="T47" fmla="*/ 28 h 29"/>
                  <a:gd name="T48" fmla="*/ 0 w 18"/>
                  <a:gd name="T49" fmla="*/ 28 h 29"/>
                  <a:gd name="T50" fmla="*/ 0 w 18"/>
                  <a:gd name="T51" fmla="*/ 1 h 29"/>
                  <a:gd name="T52" fmla="*/ 0 w 18"/>
                  <a:gd name="T53" fmla="*/ 1 h 29"/>
                  <a:gd name="T54" fmla="*/ 1 w 18"/>
                  <a:gd name="T55" fmla="*/ 1 h 29"/>
                  <a:gd name="T56" fmla="*/ 2 w 18"/>
                  <a:gd name="T57" fmla="*/ 0 h 29"/>
                  <a:gd name="T58" fmla="*/ 3 w 18"/>
                  <a:gd name="T59" fmla="*/ 0 h 29"/>
                  <a:gd name="T60" fmla="*/ 4 w 18"/>
                  <a:gd name="T61" fmla="*/ 0 h 29"/>
                  <a:gd name="T62" fmla="*/ 5 w 18"/>
                  <a:gd name="T63" fmla="*/ 1 h 29"/>
                  <a:gd name="T64" fmla="*/ 5 w 18"/>
                  <a:gd name="T65" fmla="*/ 1 h 29"/>
                  <a:gd name="T66" fmla="*/ 5 w 18"/>
                  <a:gd name="T67" fmla="*/ 1 h 29"/>
                  <a:gd name="T68" fmla="*/ 5 w 18"/>
                  <a:gd name="T69" fmla="*/ 11 h 29"/>
                  <a:gd name="T70" fmla="*/ 8 w 18"/>
                  <a:gd name="T71" fmla="*/ 9 h 29"/>
                  <a:gd name="T72" fmla="*/ 11 w 18"/>
                  <a:gd name="T73" fmla="*/ 9 h 29"/>
                  <a:gd name="T74" fmla="*/ 14 w 18"/>
                  <a:gd name="T75" fmla="*/ 9 h 29"/>
                  <a:gd name="T76" fmla="*/ 16 w 18"/>
                  <a:gd name="T77" fmla="*/ 11 h 29"/>
                  <a:gd name="T78" fmla="*/ 17 w 18"/>
                  <a:gd name="T79" fmla="*/ 13 h 29"/>
                  <a:gd name="T80" fmla="*/ 18 w 18"/>
                  <a:gd name="T81" fmla="*/ 17 h 29"/>
                  <a:gd name="T82" fmla="*/ 18 w 18"/>
                  <a:gd name="T8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9">
                    <a:moveTo>
                      <a:pt x="18" y="28"/>
                    </a:moveTo>
                    <a:cubicBezTo>
                      <a:pt x="18" y="28"/>
                      <a:pt x="18" y="28"/>
                      <a:pt x="18" y="28"/>
                    </a:cubicBezTo>
                    <a:cubicBezTo>
                      <a:pt x="18" y="29"/>
                      <a:pt x="17" y="29"/>
                      <a:pt x="17" y="29"/>
                    </a:cubicBezTo>
                    <a:cubicBezTo>
                      <a:pt x="17" y="29"/>
                      <a:pt x="17" y="29"/>
                      <a:pt x="16" y="29"/>
                    </a:cubicBezTo>
                    <a:cubicBezTo>
                      <a:pt x="16" y="29"/>
                      <a:pt x="16" y="29"/>
                      <a:pt x="15" y="29"/>
                    </a:cubicBezTo>
                    <a:cubicBezTo>
                      <a:pt x="15" y="29"/>
                      <a:pt x="14" y="29"/>
                      <a:pt x="14" y="29"/>
                    </a:cubicBezTo>
                    <a:cubicBezTo>
                      <a:pt x="14" y="29"/>
                      <a:pt x="13" y="29"/>
                      <a:pt x="13" y="29"/>
                    </a:cubicBezTo>
                    <a:cubicBezTo>
                      <a:pt x="13" y="29"/>
                      <a:pt x="13" y="29"/>
                      <a:pt x="13" y="28"/>
                    </a:cubicBezTo>
                    <a:cubicBezTo>
                      <a:pt x="13" y="28"/>
                      <a:pt x="13" y="28"/>
                      <a:pt x="13" y="28"/>
                    </a:cubicBezTo>
                    <a:cubicBezTo>
                      <a:pt x="13" y="18"/>
                      <a:pt x="13" y="18"/>
                      <a:pt x="13" y="18"/>
                    </a:cubicBezTo>
                    <a:cubicBezTo>
                      <a:pt x="13" y="17"/>
                      <a:pt x="13" y="16"/>
                      <a:pt x="12" y="16"/>
                    </a:cubicBezTo>
                    <a:cubicBezTo>
                      <a:pt x="12" y="15"/>
                      <a:pt x="12" y="15"/>
                      <a:pt x="12" y="14"/>
                    </a:cubicBezTo>
                    <a:cubicBezTo>
                      <a:pt x="12" y="14"/>
                      <a:pt x="11" y="14"/>
                      <a:pt x="11" y="13"/>
                    </a:cubicBezTo>
                    <a:cubicBezTo>
                      <a:pt x="10" y="13"/>
                      <a:pt x="10" y="13"/>
                      <a:pt x="10" y="13"/>
                    </a:cubicBezTo>
                    <a:cubicBezTo>
                      <a:pt x="9" y="13"/>
                      <a:pt x="8" y="13"/>
                      <a:pt x="8" y="14"/>
                    </a:cubicBezTo>
                    <a:cubicBezTo>
                      <a:pt x="7" y="14"/>
                      <a:pt x="6" y="15"/>
                      <a:pt x="5" y="16"/>
                    </a:cubicBezTo>
                    <a:cubicBezTo>
                      <a:pt x="5" y="28"/>
                      <a:pt x="5" y="28"/>
                      <a:pt x="5" y="28"/>
                    </a:cubicBezTo>
                    <a:cubicBezTo>
                      <a:pt x="5" y="28"/>
                      <a:pt x="5" y="28"/>
                      <a:pt x="5" y="28"/>
                    </a:cubicBezTo>
                    <a:cubicBezTo>
                      <a:pt x="5" y="29"/>
                      <a:pt x="5" y="29"/>
                      <a:pt x="5" y="29"/>
                    </a:cubicBezTo>
                    <a:cubicBezTo>
                      <a:pt x="5" y="29"/>
                      <a:pt x="4" y="29"/>
                      <a:pt x="4" y="29"/>
                    </a:cubicBezTo>
                    <a:cubicBezTo>
                      <a:pt x="4" y="29"/>
                      <a:pt x="3" y="29"/>
                      <a:pt x="3" y="29"/>
                    </a:cubicBezTo>
                    <a:cubicBezTo>
                      <a:pt x="2" y="29"/>
                      <a:pt x="2" y="29"/>
                      <a:pt x="2" y="29"/>
                    </a:cubicBezTo>
                    <a:cubicBezTo>
                      <a:pt x="1" y="29"/>
                      <a:pt x="1" y="29"/>
                      <a:pt x="1" y="29"/>
                    </a:cubicBezTo>
                    <a:cubicBezTo>
                      <a:pt x="1" y="29"/>
                      <a:pt x="1" y="29"/>
                      <a:pt x="0" y="28"/>
                    </a:cubicBezTo>
                    <a:cubicBezTo>
                      <a:pt x="0" y="28"/>
                      <a:pt x="0" y="28"/>
                      <a:pt x="0" y="28"/>
                    </a:cubicBezTo>
                    <a:cubicBezTo>
                      <a:pt x="0" y="1"/>
                      <a:pt x="0" y="1"/>
                      <a:pt x="0" y="1"/>
                    </a:cubicBezTo>
                    <a:cubicBezTo>
                      <a:pt x="0" y="1"/>
                      <a:pt x="0" y="1"/>
                      <a:pt x="0" y="1"/>
                    </a:cubicBezTo>
                    <a:cubicBezTo>
                      <a:pt x="1" y="1"/>
                      <a:pt x="1" y="1"/>
                      <a:pt x="1" y="1"/>
                    </a:cubicBezTo>
                    <a:cubicBezTo>
                      <a:pt x="1" y="0"/>
                      <a:pt x="1" y="0"/>
                      <a:pt x="2" y="0"/>
                    </a:cubicBezTo>
                    <a:cubicBezTo>
                      <a:pt x="2" y="0"/>
                      <a:pt x="2" y="0"/>
                      <a:pt x="3" y="0"/>
                    </a:cubicBezTo>
                    <a:cubicBezTo>
                      <a:pt x="3" y="0"/>
                      <a:pt x="4" y="0"/>
                      <a:pt x="4" y="0"/>
                    </a:cubicBezTo>
                    <a:cubicBezTo>
                      <a:pt x="4" y="0"/>
                      <a:pt x="5" y="0"/>
                      <a:pt x="5" y="1"/>
                    </a:cubicBezTo>
                    <a:cubicBezTo>
                      <a:pt x="5" y="1"/>
                      <a:pt x="5" y="1"/>
                      <a:pt x="5" y="1"/>
                    </a:cubicBezTo>
                    <a:cubicBezTo>
                      <a:pt x="5" y="1"/>
                      <a:pt x="5" y="1"/>
                      <a:pt x="5" y="1"/>
                    </a:cubicBezTo>
                    <a:cubicBezTo>
                      <a:pt x="5" y="11"/>
                      <a:pt x="5" y="11"/>
                      <a:pt x="5" y="11"/>
                    </a:cubicBezTo>
                    <a:cubicBezTo>
                      <a:pt x="6" y="10"/>
                      <a:pt x="7" y="10"/>
                      <a:pt x="8" y="9"/>
                    </a:cubicBezTo>
                    <a:cubicBezTo>
                      <a:pt x="9" y="9"/>
                      <a:pt x="10" y="9"/>
                      <a:pt x="11" y="9"/>
                    </a:cubicBezTo>
                    <a:cubicBezTo>
                      <a:pt x="12" y="9"/>
                      <a:pt x="13" y="9"/>
                      <a:pt x="14" y="9"/>
                    </a:cubicBezTo>
                    <a:cubicBezTo>
                      <a:pt x="15" y="10"/>
                      <a:pt x="16" y="10"/>
                      <a:pt x="16" y="11"/>
                    </a:cubicBezTo>
                    <a:cubicBezTo>
                      <a:pt x="17" y="12"/>
                      <a:pt x="17" y="13"/>
                      <a:pt x="17" y="13"/>
                    </a:cubicBezTo>
                    <a:cubicBezTo>
                      <a:pt x="18" y="14"/>
                      <a:pt x="18" y="16"/>
                      <a:pt x="18" y="17"/>
                    </a:cubicBezTo>
                    <a:lnTo>
                      <a:pt x="18"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5" name="Group 9594">
              <a:extLst>
                <a:ext uri="{FF2B5EF4-FFF2-40B4-BE49-F238E27FC236}">
                  <a16:creationId xmlns:a16="http://schemas.microsoft.com/office/drawing/2014/main" id="{AC73023F-89C7-4F2A-A078-47C0941EBF9B}"/>
                </a:ext>
              </a:extLst>
            </p:cNvPr>
            <p:cNvGrpSpPr/>
            <p:nvPr/>
          </p:nvGrpSpPr>
          <p:grpSpPr>
            <a:xfrm>
              <a:off x="813367" y="5696993"/>
              <a:ext cx="396880" cy="81629"/>
              <a:chOff x="-3103563" y="5461117"/>
              <a:chExt cx="447675" cy="92076"/>
            </a:xfrm>
          </p:grpSpPr>
          <p:sp>
            <p:nvSpPr>
              <p:cNvPr id="8542" name="Freeform 9155">
                <a:extLst>
                  <a:ext uri="{FF2B5EF4-FFF2-40B4-BE49-F238E27FC236}">
                    <a16:creationId xmlns:a16="http://schemas.microsoft.com/office/drawing/2014/main" id="{0248A39D-49D6-4F02-ADB8-663473DF743A}"/>
                  </a:ext>
                </a:extLst>
              </p:cNvPr>
              <p:cNvSpPr>
                <a:spLocks/>
              </p:cNvSpPr>
              <p:nvPr/>
            </p:nvSpPr>
            <p:spPr bwMode="auto">
              <a:xfrm>
                <a:off x="-3090863" y="5472230"/>
                <a:ext cx="19050" cy="26988"/>
              </a:xfrm>
              <a:custGeom>
                <a:avLst/>
                <a:gdLst>
                  <a:gd name="T0" fmla="*/ 7 w 7"/>
                  <a:gd name="T1" fmla="*/ 5 h 10"/>
                  <a:gd name="T2" fmla="*/ 7 w 7"/>
                  <a:gd name="T3" fmla="*/ 2 h 10"/>
                  <a:gd name="T4" fmla="*/ 5 w 7"/>
                  <a:gd name="T5" fmla="*/ 1 h 10"/>
                  <a:gd name="T6" fmla="*/ 4 w 7"/>
                  <a:gd name="T7" fmla="*/ 0 h 10"/>
                  <a:gd name="T8" fmla="*/ 2 w 7"/>
                  <a:gd name="T9" fmla="*/ 0 h 10"/>
                  <a:gd name="T10" fmla="*/ 0 w 7"/>
                  <a:gd name="T11" fmla="*/ 0 h 10"/>
                  <a:gd name="T12" fmla="*/ 0 w 7"/>
                  <a:gd name="T13" fmla="*/ 10 h 10"/>
                  <a:gd name="T14" fmla="*/ 2 w 7"/>
                  <a:gd name="T15" fmla="*/ 10 h 10"/>
                  <a:gd name="T16" fmla="*/ 5 w 7"/>
                  <a:gd name="T17" fmla="*/ 10 h 10"/>
                  <a:gd name="T18" fmla="*/ 6 w 7"/>
                  <a:gd name="T19" fmla="*/ 9 h 10"/>
                  <a:gd name="T20" fmla="*/ 7 w 7"/>
                  <a:gd name="T21" fmla="*/ 7 h 10"/>
                  <a:gd name="T22" fmla="*/ 7 w 7"/>
                  <a:gd name="T23"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7" y="5"/>
                    </a:moveTo>
                    <a:cubicBezTo>
                      <a:pt x="7" y="4"/>
                      <a:pt x="7" y="3"/>
                      <a:pt x="7" y="2"/>
                    </a:cubicBezTo>
                    <a:cubicBezTo>
                      <a:pt x="6" y="2"/>
                      <a:pt x="6" y="1"/>
                      <a:pt x="5" y="1"/>
                    </a:cubicBezTo>
                    <a:cubicBezTo>
                      <a:pt x="5" y="1"/>
                      <a:pt x="4" y="1"/>
                      <a:pt x="4" y="0"/>
                    </a:cubicBezTo>
                    <a:cubicBezTo>
                      <a:pt x="3" y="0"/>
                      <a:pt x="3" y="0"/>
                      <a:pt x="2" y="0"/>
                    </a:cubicBezTo>
                    <a:cubicBezTo>
                      <a:pt x="0" y="0"/>
                      <a:pt x="0" y="0"/>
                      <a:pt x="0" y="0"/>
                    </a:cubicBezTo>
                    <a:cubicBezTo>
                      <a:pt x="0" y="10"/>
                      <a:pt x="0" y="10"/>
                      <a:pt x="0" y="10"/>
                    </a:cubicBezTo>
                    <a:cubicBezTo>
                      <a:pt x="2" y="10"/>
                      <a:pt x="2" y="10"/>
                      <a:pt x="2" y="10"/>
                    </a:cubicBezTo>
                    <a:cubicBezTo>
                      <a:pt x="3" y="10"/>
                      <a:pt x="4" y="10"/>
                      <a:pt x="5" y="10"/>
                    </a:cubicBezTo>
                    <a:cubicBezTo>
                      <a:pt x="5" y="9"/>
                      <a:pt x="6" y="9"/>
                      <a:pt x="6" y="9"/>
                    </a:cubicBezTo>
                    <a:cubicBezTo>
                      <a:pt x="6" y="8"/>
                      <a:pt x="7" y="8"/>
                      <a:pt x="7" y="7"/>
                    </a:cubicBezTo>
                    <a:cubicBezTo>
                      <a:pt x="7" y="6"/>
                      <a:pt x="7" y="6"/>
                      <a:pt x="7"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3" name="Freeform 9156">
                <a:extLst>
                  <a:ext uri="{FF2B5EF4-FFF2-40B4-BE49-F238E27FC236}">
                    <a16:creationId xmlns:a16="http://schemas.microsoft.com/office/drawing/2014/main" id="{FBED4337-FD62-4BAC-9192-0EC12750E36E}"/>
                  </a:ext>
                </a:extLst>
              </p:cNvPr>
              <p:cNvSpPr>
                <a:spLocks/>
              </p:cNvSpPr>
              <p:nvPr/>
            </p:nvSpPr>
            <p:spPr bwMode="auto">
              <a:xfrm>
                <a:off x="-3103563" y="5461117"/>
                <a:ext cx="47625" cy="71438"/>
              </a:xfrm>
              <a:custGeom>
                <a:avLst/>
                <a:gdLst>
                  <a:gd name="T0" fmla="*/ 18 w 18"/>
                  <a:gd name="T1" fmla="*/ 9 h 27"/>
                  <a:gd name="T2" fmla="*/ 17 w 18"/>
                  <a:gd name="T3" fmla="*/ 12 h 27"/>
                  <a:gd name="T4" fmla="*/ 15 w 18"/>
                  <a:gd name="T5" fmla="*/ 15 h 27"/>
                  <a:gd name="T6" fmla="*/ 12 w 18"/>
                  <a:gd name="T7" fmla="*/ 17 h 27"/>
                  <a:gd name="T8" fmla="*/ 7 w 18"/>
                  <a:gd name="T9" fmla="*/ 18 h 27"/>
                  <a:gd name="T10" fmla="*/ 5 w 18"/>
                  <a:gd name="T11" fmla="*/ 18 h 27"/>
                  <a:gd name="T12" fmla="*/ 5 w 18"/>
                  <a:gd name="T13" fmla="*/ 26 h 27"/>
                  <a:gd name="T14" fmla="*/ 5 w 18"/>
                  <a:gd name="T15" fmla="*/ 27 h 27"/>
                  <a:gd name="T16" fmla="*/ 4 w 18"/>
                  <a:gd name="T17" fmla="*/ 27 h 27"/>
                  <a:gd name="T18" fmla="*/ 4 w 18"/>
                  <a:gd name="T19" fmla="*/ 27 h 27"/>
                  <a:gd name="T20" fmla="*/ 2 w 18"/>
                  <a:gd name="T21" fmla="*/ 27 h 27"/>
                  <a:gd name="T22" fmla="*/ 1 w 18"/>
                  <a:gd name="T23" fmla="*/ 27 h 27"/>
                  <a:gd name="T24" fmla="*/ 0 w 18"/>
                  <a:gd name="T25" fmla="*/ 27 h 27"/>
                  <a:gd name="T26" fmla="*/ 0 w 18"/>
                  <a:gd name="T27" fmla="*/ 27 h 27"/>
                  <a:gd name="T28" fmla="*/ 0 w 18"/>
                  <a:gd name="T29" fmla="*/ 26 h 27"/>
                  <a:gd name="T30" fmla="*/ 0 w 18"/>
                  <a:gd name="T31" fmla="*/ 2 h 27"/>
                  <a:gd name="T32" fmla="*/ 0 w 18"/>
                  <a:gd name="T33" fmla="*/ 1 h 27"/>
                  <a:gd name="T34" fmla="*/ 1 w 18"/>
                  <a:gd name="T35" fmla="*/ 0 h 27"/>
                  <a:gd name="T36" fmla="*/ 8 w 18"/>
                  <a:gd name="T37" fmla="*/ 0 h 27"/>
                  <a:gd name="T38" fmla="*/ 9 w 18"/>
                  <a:gd name="T39" fmla="*/ 1 h 27"/>
                  <a:gd name="T40" fmla="*/ 12 w 18"/>
                  <a:gd name="T41" fmla="*/ 1 h 27"/>
                  <a:gd name="T42" fmla="*/ 14 w 18"/>
                  <a:gd name="T43" fmla="*/ 2 h 27"/>
                  <a:gd name="T44" fmla="*/ 16 w 18"/>
                  <a:gd name="T45" fmla="*/ 3 h 27"/>
                  <a:gd name="T46" fmla="*/ 17 w 18"/>
                  <a:gd name="T47" fmla="*/ 6 h 27"/>
                  <a:gd name="T48" fmla="*/ 18 w 18"/>
                  <a:gd name="T49"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7">
                    <a:moveTo>
                      <a:pt x="18" y="9"/>
                    </a:moveTo>
                    <a:cubicBezTo>
                      <a:pt x="18" y="10"/>
                      <a:pt x="18" y="11"/>
                      <a:pt x="17" y="12"/>
                    </a:cubicBezTo>
                    <a:cubicBezTo>
                      <a:pt x="17" y="14"/>
                      <a:pt x="16" y="15"/>
                      <a:pt x="15" y="15"/>
                    </a:cubicBezTo>
                    <a:cubicBezTo>
                      <a:pt x="14" y="16"/>
                      <a:pt x="13" y="17"/>
                      <a:pt x="12" y="17"/>
                    </a:cubicBezTo>
                    <a:cubicBezTo>
                      <a:pt x="11" y="18"/>
                      <a:pt x="9" y="18"/>
                      <a:pt x="7" y="18"/>
                    </a:cubicBezTo>
                    <a:cubicBezTo>
                      <a:pt x="5" y="18"/>
                      <a:pt x="5" y="18"/>
                      <a:pt x="5" y="18"/>
                    </a:cubicBezTo>
                    <a:cubicBezTo>
                      <a:pt x="5" y="26"/>
                      <a:pt x="5" y="26"/>
                      <a:pt x="5" y="26"/>
                    </a:cubicBezTo>
                    <a:cubicBezTo>
                      <a:pt x="5" y="27"/>
                      <a:pt x="5" y="27"/>
                      <a:pt x="5" y="27"/>
                    </a:cubicBezTo>
                    <a:cubicBezTo>
                      <a:pt x="5" y="27"/>
                      <a:pt x="5" y="27"/>
                      <a:pt x="4" y="27"/>
                    </a:cubicBezTo>
                    <a:cubicBezTo>
                      <a:pt x="4" y="27"/>
                      <a:pt x="4" y="27"/>
                      <a:pt x="4" y="27"/>
                    </a:cubicBezTo>
                    <a:cubicBezTo>
                      <a:pt x="3" y="27"/>
                      <a:pt x="3" y="27"/>
                      <a:pt x="2" y="27"/>
                    </a:cubicBezTo>
                    <a:cubicBezTo>
                      <a:pt x="2" y="27"/>
                      <a:pt x="1" y="27"/>
                      <a:pt x="1" y="27"/>
                    </a:cubicBezTo>
                    <a:cubicBezTo>
                      <a:pt x="1" y="27"/>
                      <a:pt x="0" y="27"/>
                      <a:pt x="0" y="27"/>
                    </a:cubicBezTo>
                    <a:cubicBezTo>
                      <a:pt x="0" y="27"/>
                      <a:pt x="0" y="27"/>
                      <a:pt x="0" y="27"/>
                    </a:cubicBezTo>
                    <a:cubicBezTo>
                      <a:pt x="0" y="27"/>
                      <a:pt x="0" y="27"/>
                      <a:pt x="0" y="26"/>
                    </a:cubicBezTo>
                    <a:cubicBezTo>
                      <a:pt x="0" y="2"/>
                      <a:pt x="0" y="2"/>
                      <a:pt x="0" y="2"/>
                    </a:cubicBezTo>
                    <a:cubicBezTo>
                      <a:pt x="0" y="2"/>
                      <a:pt x="0" y="1"/>
                      <a:pt x="0" y="1"/>
                    </a:cubicBezTo>
                    <a:cubicBezTo>
                      <a:pt x="0" y="1"/>
                      <a:pt x="1" y="0"/>
                      <a:pt x="1" y="0"/>
                    </a:cubicBezTo>
                    <a:cubicBezTo>
                      <a:pt x="8" y="0"/>
                      <a:pt x="8" y="0"/>
                      <a:pt x="8" y="0"/>
                    </a:cubicBezTo>
                    <a:cubicBezTo>
                      <a:pt x="8" y="0"/>
                      <a:pt x="9" y="1"/>
                      <a:pt x="9" y="1"/>
                    </a:cubicBezTo>
                    <a:cubicBezTo>
                      <a:pt x="10" y="1"/>
                      <a:pt x="11" y="1"/>
                      <a:pt x="12" y="1"/>
                    </a:cubicBezTo>
                    <a:cubicBezTo>
                      <a:pt x="12" y="1"/>
                      <a:pt x="13" y="1"/>
                      <a:pt x="14" y="2"/>
                    </a:cubicBezTo>
                    <a:cubicBezTo>
                      <a:pt x="15" y="2"/>
                      <a:pt x="16" y="3"/>
                      <a:pt x="16" y="3"/>
                    </a:cubicBezTo>
                    <a:cubicBezTo>
                      <a:pt x="17" y="4"/>
                      <a:pt x="17" y="5"/>
                      <a:pt x="17" y="6"/>
                    </a:cubicBezTo>
                    <a:cubicBezTo>
                      <a:pt x="18" y="6"/>
                      <a:pt x="18" y="7"/>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4" name="Freeform 9157">
                <a:extLst>
                  <a:ext uri="{FF2B5EF4-FFF2-40B4-BE49-F238E27FC236}">
                    <a16:creationId xmlns:a16="http://schemas.microsoft.com/office/drawing/2014/main" id="{E09523CD-01A5-419A-8A5F-35AA82D866D1}"/>
                  </a:ext>
                </a:extLst>
              </p:cNvPr>
              <p:cNvSpPr>
                <a:spLocks/>
              </p:cNvSpPr>
              <p:nvPr/>
            </p:nvSpPr>
            <p:spPr bwMode="auto">
              <a:xfrm>
                <a:off x="-3048000" y="5461117"/>
                <a:ext cx="15875" cy="15875"/>
              </a:xfrm>
              <a:custGeom>
                <a:avLst/>
                <a:gdLst>
                  <a:gd name="T0" fmla="*/ 6 w 6"/>
                  <a:gd name="T1" fmla="*/ 3 h 6"/>
                  <a:gd name="T2" fmla="*/ 6 w 6"/>
                  <a:gd name="T3" fmla="*/ 6 h 6"/>
                  <a:gd name="T4" fmla="*/ 3 w 6"/>
                  <a:gd name="T5" fmla="*/ 6 h 6"/>
                  <a:gd name="T6" fmla="*/ 1 w 6"/>
                  <a:gd name="T7" fmla="*/ 6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6"/>
                    </a:cubicBezTo>
                    <a:cubicBezTo>
                      <a:pt x="5" y="6"/>
                      <a:pt x="4" y="6"/>
                      <a:pt x="3" y="6"/>
                    </a:cubicBezTo>
                    <a:cubicBezTo>
                      <a:pt x="2" y="6"/>
                      <a:pt x="1" y="6"/>
                      <a:pt x="1" y="6"/>
                    </a:cubicBezTo>
                    <a:cubicBezTo>
                      <a:pt x="0" y="5"/>
                      <a:pt x="0" y="4"/>
                      <a:pt x="0" y="3"/>
                    </a:cubicBezTo>
                    <a:cubicBezTo>
                      <a:pt x="0" y="2"/>
                      <a:pt x="0" y="2"/>
                      <a:pt x="1" y="1"/>
                    </a:cubicBezTo>
                    <a:cubicBezTo>
                      <a:pt x="1" y="1"/>
                      <a:pt x="2" y="0"/>
                      <a:pt x="3" y="0"/>
                    </a:cubicBezTo>
                    <a:cubicBezTo>
                      <a:pt x="4" y="0"/>
                      <a:pt x="5" y="1"/>
                      <a:pt x="6" y="1"/>
                    </a:cubicBezTo>
                    <a:cubicBezTo>
                      <a:pt x="6" y="2"/>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5" name="Freeform 9158">
                <a:extLst>
                  <a:ext uri="{FF2B5EF4-FFF2-40B4-BE49-F238E27FC236}">
                    <a16:creationId xmlns:a16="http://schemas.microsoft.com/office/drawing/2014/main" id="{478CA5A5-BE08-4F1E-85D4-A3E0C19A7404}"/>
                  </a:ext>
                </a:extLst>
              </p:cNvPr>
              <p:cNvSpPr>
                <a:spLocks/>
              </p:cNvSpPr>
              <p:nvPr/>
            </p:nvSpPr>
            <p:spPr bwMode="auto">
              <a:xfrm>
                <a:off x="-3044825" y="5483342"/>
                <a:ext cx="12700" cy="49213"/>
              </a:xfrm>
              <a:custGeom>
                <a:avLst/>
                <a:gdLst>
                  <a:gd name="T0" fmla="*/ 5 w 5"/>
                  <a:gd name="T1" fmla="*/ 19 h 19"/>
                  <a:gd name="T2" fmla="*/ 5 w 5"/>
                  <a:gd name="T3" fmla="*/ 19 h 19"/>
                  <a:gd name="T4" fmla="*/ 4 w 5"/>
                  <a:gd name="T5" fmla="*/ 19 h 19"/>
                  <a:gd name="T6" fmla="*/ 3 w 5"/>
                  <a:gd name="T7" fmla="*/ 19 h 19"/>
                  <a:gd name="T8" fmla="*/ 2 w 5"/>
                  <a:gd name="T9" fmla="*/ 19 h 19"/>
                  <a:gd name="T10" fmla="*/ 1 w 5"/>
                  <a:gd name="T11" fmla="*/ 19 h 19"/>
                  <a:gd name="T12" fmla="*/ 0 w 5"/>
                  <a:gd name="T13" fmla="*/ 19 h 19"/>
                  <a:gd name="T14" fmla="*/ 0 w 5"/>
                  <a:gd name="T15" fmla="*/ 19 h 19"/>
                  <a:gd name="T16" fmla="*/ 0 w 5"/>
                  <a:gd name="T17" fmla="*/ 19 h 19"/>
                  <a:gd name="T18" fmla="*/ 0 w 5"/>
                  <a:gd name="T19" fmla="*/ 1 h 19"/>
                  <a:gd name="T20" fmla="*/ 0 w 5"/>
                  <a:gd name="T21" fmla="*/ 1 h 19"/>
                  <a:gd name="T22" fmla="*/ 0 w 5"/>
                  <a:gd name="T23" fmla="*/ 0 h 19"/>
                  <a:gd name="T24" fmla="*/ 1 w 5"/>
                  <a:gd name="T25" fmla="*/ 0 h 19"/>
                  <a:gd name="T26" fmla="*/ 2 w 5"/>
                  <a:gd name="T27" fmla="*/ 0 h 19"/>
                  <a:gd name="T28" fmla="*/ 3 w 5"/>
                  <a:gd name="T29" fmla="*/ 0 h 19"/>
                  <a:gd name="T30" fmla="*/ 4 w 5"/>
                  <a:gd name="T31" fmla="*/ 0 h 19"/>
                  <a:gd name="T32" fmla="*/ 5 w 5"/>
                  <a:gd name="T33" fmla="*/ 1 h 19"/>
                  <a:gd name="T34" fmla="*/ 5 w 5"/>
                  <a:gd name="T35" fmla="*/ 1 h 19"/>
                  <a:gd name="T36" fmla="*/ 5 w 5"/>
                  <a:gd name="T3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9"/>
                    </a:moveTo>
                    <a:cubicBezTo>
                      <a:pt x="5" y="19"/>
                      <a:pt x="5" y="19"/>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3" y="0"/>
                    </a:cubicBezTo>
                    <a:cubicBezTo>
                      <a:pt x="4" y="0"/>
                      <a:pt x="4" y="0"/>
                      <a:pt x="4" y="0"/>
                    </a:cubicBezTo>
                    <a:cubicBezTo>
                      <a:pt x="4" y="0"/>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6" name="Freeform 9159">
                <a:extLst>
                  <a:ext uri="{FF2B5EF4-FFF2-40B4-BE49-F238E27FC236}">
                    <a16:creationId xmlns:a16="http://schemas.microsoft.com/office/drawing/2014/main" id="{40368B7B-F770-4EFE-B58C-B0EB31F5D316}"/>
                  </a:ext>
                </a:extLst>
              </p:cNvPr>
              <p:cNvSpPr>
                <a:spLocks/>
              </p:cNvSpPr>
              <p:nvPr/>
            </p:nvSpPr>
            <p:spPr bwMode="auto">
              <a:xfrm>
                <a:off x="-3005138" y="5492867"/>
                <a:ext cx="20638" cy="31750"/>
              </a:xfrm>
              <a:custGeom>
                <a:avLst/>
                <a:gdLst>
                  <a:gd name="T0" fmla="*/ 8 w 8"/>
                  <a:gd name="T1" fmla="*/ 6 h 12"/>
                  <a:gd name="T2" fmla="*/ 8 w 8"/>
                  <a:gd name="T3" fmla="*/ 4 h 12"/>
                  <a:gd name="T4" fmla="*/ 7 w 8"/>
                  <a:gd name="T5" fmla="*/ 2 h 12"/>
                  <a:gd name="T6" fmla="*/ 6 w 8"/>
                  <a:gd name="T7" fmla="*/ 1 h 12"/>
                  <a:gd name="T8" fmla="*/ 4 w 8"/>
                  <a:gd name="T9" fmla="*/ 0 h 12"/>
                  <a:gd name="T10" fmla="*/ 3 w 8"/>
                  <a:gd name="T11" fmla="*/ 0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4"/>
                      <a:pt x="8" y="4"/>
                    </a:cubicBezTo>
                    <a:cubicBezTo>
                      <a:pt x="8" y="3"/>
                      <a:pt x="7" y="2"/>
                      <a:pt x="7" y="2"/>
                    </a:cubicBezTo>
                    <a:cubicBezTo>
                      <a:pt x="7" y="1"/>
                      <a:pt x="7" y="1"/>
                      <a:pt x="6" y="1"/>
                    </a:cubicBezTo>
                    <a:cubicBezTo>
                      <a:pt x="6" y="0"/>
                      <a:pt x="5" y="0"/>
                      <a:pt x="4" y="0"/>
                    </a:cubicBezTo>
                    <a:cubicBezTo>
                      <a:pt x="4" y="0"/>
                      <a:pt x="4" y="0"/>
                      <a:pt x="3" y="0"/>
                    </a:cubicBezTo>
                    <a:cubicBezTo>
                      <a:pt x="3" y="0"/>
                      <a:pt x="3" y="0"/>
                      <a:pt x="2" y="1"/>
                    </a:cubicBezTo>
                    <a:cubicBezTo>
                      <a:pt x="2" y="1"/>
                      <a:pt x="2" y="1"/>
                      <a:pt x="1" y="2"/>
                    </a:cubicBezTo>
                    <a:cubicBezTo>
                      <a:pt x="1" y="2"/>
                      <a:pt x="0" y="2"/>
                      <a:pt x="0" y="3"/>
                    </a:cubicBezTo>
                    <a:cubicBezTo>
                      <a:pt x="0" y="9"/>
                      <a:pt x="0" y="9"/>
                      <a:pt x="0" y="9"/>
                    </a:cubicBezTo>
                    <a:cubicBezTo>
                      <a:pt x="1" y="10"/>
                      <a:pt x="1" y="10"/>
                      <a:pt x="2" y="11"/>
                    </a:cubicBezTo>
                    <a:cubicBezTo>
                      <a:pt x="3" y="11"/>
                      <a:pt x="3" y="12"/>
                      <a:pt x="4" y="12"/>
                    </a:cubicBezTo>
                    <a:cubicBezTo>
                      <a:pt x="5" y="12"/>
                      <a:pt x="5" y="11"/>
                      <a:pt x="6" y="11"/>
                    </a:cubicBezTo>
                    <a:cubicBezTo>
                      <a:pt x="6" y="11"/>
                      <a:pt x="7" y="10"/>
                      <a:pt x="7" y="10"/>
                    </a:cubicBezTo>
                    <a:cubicBezTo>
                      <a:pt x="7" y="9"/>
                      <a:pt x="8" y="9"/>
                      <a:pt x="8" y="8"/>
                    </a:cubicBezTo>
                    <a:cubicBezTo>
                      <a:pt x="8" y="7"/>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7" name="Freeform 9160">
                <a:extLst>
                  <a:ext uri="{FF2B5EF4-FFF2-40B4-BE49-F238E27FC236}">
                    <a16:creationId xmlns:a16="http://schemas.microsoft.com/office/drawing/2014/main" id="{055AAF81-67DD-494E-A8EA-DA97AE7A81A6}"/>
                  </a:ext>
                </a:extLst>
              </p:cNvPr>
              <p:cNvSpPr>
                <a:spLocks/>
              </p:cNvSpPr>
              <p:nvPr/>
            </p:nvSpPr>
            <p:spPr bwMode="auto">
              <a:xfrm>
                <a:off x="-3017838" y="5483342"/>
                <a:ext cx="47625" cy="69850"/>
              </a:xfrm>
              <a:custGeom>
                <a:avLst/>
                <a:gdLst>
                  <a:gd name="T0" fmla="*/ 18 w 18"/>
                  <a:gd name="T1" fmla="*/ 10 h 27"/>
                  <a:gd name="T2" fmla="*/ 18 w 18"/>
                  <a:gd name="T3" fmla="*/ 14 h 27"/>
                  <a:gd name="T4" fmla="*/ 16 w 18"/>
                  <a:gd name="T5" fmla="*/ 17 h 27"/>
                  <a:gd name="T6" fmla="*/ 14 w 18"/>
                  <a:gd name="T7" fmla="*/ 19 h 27"/>
                  <a:gd name="T8" fmla="*/ 10 w 18"/>
                  <a:gd name="T9" fmla="*/ 19 h 27"/>
                  <a:gd name="T10" fmla="*/ 9 w 18"/>
                  <a:gd name="T11" fmla="*/ 19 h 27"/>
                  <a:gd name="T12" fmla="*/ 8 w 18"/>
                  <a:gd name="T13" fmla="*/ 19 h 27"/>
                  <a:gd name="T14" fmla="*/ 6 w 18"/>
                  <a:gd name="T15" fmla="*/ 18 h 27"/>
                  <a:gd name="T16" fmla="*/ 5 w 18"/>
                  <a:gd name="T17" fmla="*/ 17 h 27"/>
                  <a:gd name="T18" fmla="*/ 5 w 18"/>
                  <a:gd name="T19" fmla="*/ 26 h 27"/>
                  <a:gd name="T20" fmla="*/ 5 w 18"/>
                  <a:gd name="T21" fmla="*/ 26 h 27"/>
                  <a:gd name="T22" fmla="*/ 5 w 18"/>
                  <a:gd name="T23" fmla="*/ 27 h 27"/>
                  <a:gd name="T24" fmla="*/ 4 w 18"/>
                  <a:gd name="T25" fmla="*/ 27 h 27"/>
                  <a:gd name="T26" fmla="*/ 2 w 18"/>
                  <a:gd name="T27" fmla="*/ 27 h 27"/>
                  <a:gd name="T28" fmla="*/ 1 w 18"/>
                  <a:gd name="T29" fmla="*/ 27 h 27"/>
                  <a:gd name="T30" fmla="*/ 0 w 18"/>
                  <a:gd name="T31" fmla="*/ 27 h 27"/>
                  <a:gd name="T32" fmla="*/ 0 w 18"/>
                  <a:gd name="T33" fmla="*/ 27 h 27"/>
                  <a:gd name="T34" fmla="*/ 0 w 18"/>
                  <a:gd name="T35" fmla="*/ 26 h 27"/>
                  <a:gd name="T36" fmla="*/ 0 w 18"/>
                  <a:gd name="T37" fmla="*/ 1 h 27"/>
                  <a:gd name="T38" fmla="*/ 0 w 18"/>
                  <a:gd name="T39" fmla="*/ 1 h 27"/>
                  <a:gd name="T40" fmla="*/ 0 w 18"/>
                  <a:gd name="T41" fmla="*/ 0 h 27"/>
                  <a:gd name="T42" fmla="*/ 1 w 18"/>
                  <a:gd name="T43" fmla="*/ 0 h 27"/>
                  <a:gd name="T44" fmla="*/ 2 w 18"/>
                  <a:gd name="T45" fmla="*/ 0 h 27"/>
                  <a:gd name="T46" fmla="*/ 3 w 18"/>
                  <a:gd name="T47" fmla="*/ 0 h 27"/>
                  <a:gd name="T48" fmla="*/ 4 w 18"/>
                  <a:gd name="T49" fmla="*/ 0 h 27"/>
                  <a:gd name="T50" fmla="*/ 4 w 18"/>
                  <a:gd name="T51" fmla="*/ 1 h 27"/>
                  <a:gd name="T52" fmla="*/ 4 w 18"/>
                  <a:gd name="T53" fmla="*/ 1 h 27"/>
                  <a:gd name="T54" fmla="*/ 4 w 18"/>
                  <a:gd name="T55" fmla="*/ 3 h 27"/>
                  <a:gd name="T56" fmla="*/ 6 w 18"/>
                  <a:gd name="T57" fmla="*/ 2 h 27"/>
                  <a:gd name="T58" fmla="*/ 7 w 18"/>
                  <a:gd name="T59" fmla="*/ 1 h 27"/>
                  <a:gd name="T60" fmla="*/ 9 w 18"/>
                  <a:gd name="T61" fmla="*/ 0 h 27"/>
                  <a:gd name="T62" fmla="*/ 11 w 18"/>
                  <a:gd name="T63" fmla="*/ 0 h 27"/>
                  <a:gd name="T64" fmla="*/ 14 w 18"/>
                  <a:gd name="T65" fmla="*/ 1 h 27"/>
                  <a:gd name="T66" fmla="*/ 17 w 18"/>
                  <a:gd name="T67" fmla="*/ 3 h 27"/>
                  <a:gd name="T68" fmla="*/ 18 w 18"/>
                  <a:gd name="T69" fmla="*/ 6 h 27"/>
                  <a:gd name="T70" fmla="*/ 18 w 18"/>
                  <a:gd name="T71"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7">
                    <a:moveTo>
                      <a:pt x="18" y="10"/>
                    </a:moveTo>
                    <a:cubicBezTo>
                      <a:pt x="18" y="11"/>
                      <a:pt x="18" y="12"/>
                      <a:pt x="18" y="14"/>
                    </a:cubicBezTo>
                    <a:cubicBezTo>
                      <a:pt x="18" y="15"/>
                      <a:pt x="17" y="16"/>
                      <a:pt x="16" y="17"/>
                    </a:cubicBezTo>
                    <a:cubicBezTo>
                      <a:pt x="16" y="18"/>
                      <a:pt x="15" y="18"/>
                      <a:pt x="14" y="19"/>
                    </a:cubicBezTo>
                    <a:cubicBezTo>
                      <a:pt x="13" y="19"/>
                      <a:pt x="12" y="19"/>
                      <a:pt x="10" y="19"/>
                    </a:cubicBezTo>
                    <a:cubicBezTo>
                      <a:pt x="10" y="19"/>
                      <a:pt x="9" y="19"/>
                      <a:pt x="9" y="19"/>
                    </a:cubicBezTo>
                    <a:cubicBezTo>
                      <a:pt x="8" y="19"/>
                      <a:pt x="8" y="19"/>
                      <a:pt x="8" y="19"/>
                    </a:cubicBezTo>
                    <a:cubicBezTo>
                      <a:pt x="7" y="19"/>
                      <a:pt x="7" y="18"/>
                      <a:pt x="6" y="18"/>
                    </a:cubicBezTo>
                    <a:cubicBezTo>
                      <a:pt x="6" y="18"/>
                      <a:pt x="6" y="17"/>
                      <a:pt x="5" y="17"/>
                    </a:cubicBezTo>
                    <a:cubicBezTo>
                      <a:pt x="5" y="26"/>
                      <a:pt x="5" y="26"/>
                      <a:pt x="5" y="26"/>
                    </a:cubicBezTo>
                    <a:cubicBezTo>
                      <a:pt x="5" y="26"/>
                      <a:pt x="5" y="26"/>
                      <a:pt x="5" y="26"/>
                    </a:cubicBezTo>
                    <a:cubicBezTo>
                      <a:pt x="5" y="27"/>
                      <a:pt x="5" y="27"/>
                      <a:pt x="5" y="27"/>
                    </a:cubicBezTo>
                    <a:cubicBezTo>
                      <a:pt x="4" y="27"/>
                      <a:pt x="4" y="27"/>
                      <a:pt x="4" y="27"/>
                    </a:cubicBezTo>
                    <a:cubicBezTo>
                      <a:pt x="3" y="27"/>
                      <a:pt x="3" y="27"/>
                      <a:pt x="2" y="27"/>
                    </a:cubicBezTo>
                    <a:cubicBezTo>
                      <a:pt x="2" y="27"/>
                      <a:pt x="2" y="27"/>
                      <a:pt x="1" y="27"/>
                    </a:cubicBezTo>
                    <a:cubicBezTo>
                      <a:pt x="1" y="27"/>
                      <a:pt x="1" y="27"/>
                      <a:pt x="0" y="27"/>
                    </a:cubicBezTo>
                    <a:cubicBezTo>
                      <a:pt x="0" y="27"/>
                      <a:pt x="0" y="27"/>
                      <a:pt x="0" y="27"/>
                    </a:cubicBezTo>
                    <a:cubicBezTo>
                      <a:pt x="0" y="26"/>
                      <a:pt x="0" y="26"/>
                      <a:pt x="0" y="26"/>
                    </a:cubicBezTo>
                    <a:cubicBezTo>
                      <a:pt x="0" y="1"/>
                      <a:pt x="0" y="1"/>
                      <a:pt x="0" y="1"/>
                    </a:cubicBezTo>
                    <a:cubicBezTo>
                      <a:pt x="0" y="1"/>
                      <a:pt x="0" y="1"/>
                      <a:pt x="0" y="1"/>
                    </a:cubicBezTo>
                    <a:cubicBezTo>
                      <a:pt x="0" y="1"/>
                      <a:pt x="0" y="0"/>
                      <a:pt x="0" y="0"/>
                    </a:cubicBezTo>
                    <a:cubicBezTo>
                      <a:pt x="1" y="0"/>
                      <a:pt x="1" y="0"/>
                      <a:pt x="1" y="0"/>
                    </a:cubicBezTo>
                    <a:cubicBezTo>
                      <a:pt x="1" y="0"/>
                      <a:pt x="2" y="0"/>
                      <a:pt x="2" y="0"/>
                    </a:cubicBezTo>
                    <a:cubicBezTo>
                      <a:pt x="2" y="0"/>
                      <a:pt x="3" y="0"/>
                      <a:pt x="3" y="0"/>
                    </a:cubicBezTo>
                    <a:cubicBezTo>
                      <a:pt x="3" y="0"/>
                      <a:pt x="4" y="0"/>
                      <a:pt x="4" y="0"/>
                    </a:cubicBezTo>
                    <a:cubicBezTo>
                      <a:pt x="4" y="0"/>
                      <a:pt x="4" y="1"/>
                      <a:pt x="4" y="1"/>
                    </a:cubicBezTo>
                    <a:cubicBezTo>
                      <a:pt x="4" y="1"/>
                      <a:pt x="4" y="1"/>
                      <a:pt x="4" y="1"/>
                    </a:cubicBezTo>
                    <a:cubicBezTo>
                      <a:pt x="4" y="3"/>
                      <a:pt x="4" y="3"/>
                      <a:pt x="4" y="3"/>
                    </a:cubicBezTo>
                    <a:cubicBezTo>
                      <a:pt x="5" y="3"/>
                      <a:pt x="5" y="2"/>
                      <a:pt x="6" y="2"/>
                    </a:cubicBezTo>
                    <a:cubicBezTo>
                      <a:pt x="6" y="2"/>
                      <a:pt x="7" y="1"/>
                      <a:pt x="7" y="1"/>
                    </a:cubicBezTo>
                    <a:cubicBezTo>
                      <a:pt x="8" y="1"/>
                      <a:pt x="8" y="0"/>
                      <a:pt x="9" y="0"/>
                    </a:cubicBezTo>
                    <a:cubicBezTo>
                      <a:pt x="10" y="0"/>
                      <a:pt x="10" y="0"/>
                      <a:pt x="11" y="0"/>
                    </a:cubicBezTo>
                    <a:cubicBezTo>
                      <a:pt x="12" y="0"/>
                      <a:pt x="13" y="0"/>
                      <a:pt x="14" y="1"/>
                    </a:cubicBezTo>
                    <a:cubicBezTo>
                      <a:pt x="15" y="1"/>
                      <a:pt x="16" y="2"/>
                      <a:pt x="17" y="3"/>
                    </a:cubicBezTo>
                    <a:cubicBezTo>
                      <a:pt x="17" y="4"/>
                      <a:pt x="18" y="5"/>
                      <a:pt x="18" y="6"/>
                    </a:cubicBezTo>
                    <a:cubicBezTo>
                      <a:pt x="18" y="7"/>
                      <a:pt x="18" y="8"/>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8" name="Freeform 9161">
                <a:extLst>
                  <a:ext uri="{FF2B5EF4-FFF2-40B4-BE49-F238E27FC236}">
                    <a16:creationId xmlns:a16="http://schemas.microsoft.com/office/drawing/2014/main" id="{7615612D-17A7-401B-8403-047EB6D78780}"/>
                  </a:ext>
                </a:extLst>
              </p:cNvPr>
              <p:cNvSpPr>
                <a:spLocks/>
              </p:cNvSpPr>
              <p:nvPr/>
            </p:nvSpPr>
            <p:spPr bwMode="auto">
              <a:xfrm>
                <a:off x="-2946400" y="5492867"/>
                <a:ext cx="19050" cy="11113"/>
              </a:xfrm>
              <a:custGeom>
                <a:avLst/>
                <a:gdLst>
                  <a:gd name="T0" fmla="*/ 7 w 7"/>
                  <a:gd name="T1" fmla="*/ 4 h 4"/>
                  <a:gd name="T2" fmla="*/ 6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6" y="1"/>
                    </a:cubicBezTo>
                    <a:cubicBezTo>
                      <a:pt x="6" y="0"/>
                      <a:pt x="5" y="0"/>
                      <a:pt x="4" y="0"/>
                    </a:cubicBezTo>
                    <a:cubicBezTo>
                      <a:pt x="3" y="0"/>
                      <a:pt x="2" y="0"/>
                      <a:pt x="2" y="0"/>
                    </a:cubicBezTo>
                    <a:cubicBezTo>
                      <a:pt x="1" y="0"/>
                      <a:pt x="1" y="1"/>
                      <a:pt x="1" y="1"/>
                    </a:cubicBezTo>
                    <a:cubicBezTo>
                      <a:pt x="0" y="1"/>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49" name="Freeform 9162">
                <a:extLst>
                  <a:ext uri="{FF2B5EF4-FFF2-40B4-BE49-F238E27FC236}">
                    <a16:creationId xmlns:a16="http://schemas.microsoft.com/office/drawing/2014/main" id="{741CE047-47CD-446E-977F-9C5602F99C7A}"/>
                  </a:ext>
                </a:extLst>
              </p:cNvPr>
              <p:cNvSpPr>
                <a:spLocks/>
              </p:cNvSpPr>
              <p:nvPr/>
            </p:nvSpPr>
            <p:spPr bwMode="auto">
              <a:xfrm>
                <a:off x="-2962275" y="5483342"/>
                <a:ext cx="47625" cy="49213"/>
              </a:xfrm>
              <a:custGeom>
                <a:avLst/>
                <a:gdLst>
                  <a:gd name="T0" fmla="*/ 18 w 18"/>
                  <a:gd name="T1" fmla="*/ 10 h 19"/>
                  <a:gd name="T2" fmla="*/ 18 w 18"/>
                  <a:gd name="T3" fmla="*/ 11 h 19"/>
                  <a:gd name="T4" fmla="*/ 17 w 18"/>
                  <a:gd name="T5" fmla="*/ 12 h 19"/>
                  <a:gd name="T6" fmla="*/ 6 w 18"/>
                  <a:gd name="T7" fmla="*/ 12 h 19"/>
                  <a:gd name="T8" fmla="*/ 6 w 18"/>
                  <a:gd name="T9" fmla="*/ 13 h 19"/>
                  <a:gd name="T10" fmla="*/ 7 w 18"/>
                  <a:gd name="T11" fmla="*/ 14 h 19"/>
                  <a:gd name="T12" fmla="*/ 8 w 18"/>
                  <a:gd name="T13" fmla="*/ 15 h 19"/>
                  <a:gd name="T14" fmla="*/ 11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2"/>
                      <a:pt x="17" y="12"/>
                      <a:pt x="17" y="12"/>
                    </a:cubicBezTo>
                    <a:cubicBezTo>
                      <a:pt x="6" y="12"/>
                      <a:pt x="6" y="12"/>
                      <a:pt x="6" y="12"/>
                    </a:cubicBezTo>
                    <a:cubicBezTo>
                      <a:pt x="6" y="12"/>
                      <a:pt x="6" y="13"/>
                      <a:pt x="6" y="13"/>
                    </a:cubicBezTo>
                    <a:cubicBezTo>
                      <a:pt x="6" y="14"/>
                      <a:pt x="6" y="14"/>
                      <a:pt x="7" y="14"/>
                    </a:cubicBezTo>
                    <a:cubicBezTo>
                      <a:pt x="7" y="15"/>
                      <a:pt x="8" y="15"/>
                      <a:pt x="8" y="15"/>
                    </a:cubicBezTo>
                    <a:cubicBezTo>
                      <a:pt x="9" y="15"/>
                      <a:pt x="10" y="16"/>
                      <a:pt x="11" y="16"/>
                    </a:cubicBezTo>
                    <a:cubicBezTo>
                      <a:pt x="11" y="16"/>
                      <a:pt x="12" y="15"/>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7" y="18"/>
                      <a:pt x="16" y="18"/>
                    </a:cubicBezTo>
                    <a:cubicBezTo>
                      <a:pt x="16" y="18"/>
                      <a:pt x="15" y="18"/>
                      <a:pt x="15" y="19"/>
                    </a:cubicBezTo>
                    <a:cubicBezTo>
                      <a:pt x="14" y="19"/>
                      <a:pt x="13" y="19"/>
                      <a:pt x="13" y="19"/>
                    </a:cubicBezTo>
                    <a:cubicBezTo>
                      <a:pt x="12" y="19"/>
                      <a:pt x="11" y="19"/>
                      <a:pt x="10" y="19"/>
                    </a:cubicBezTo>
                    <a:cubicBezTo>
                      <a:pt x="8" y="19"/>
                      <a:pt x="7" y="19"/>
                      <a:pt x="6" y="19"/>
                    </a:cubicBezTo>
                    <a:cubicBezTo>
                      <a:pt x="5" y="18"/>
                      <a:pt x="4" y="18"/>
                      <a:pt x="3" y="17"/>
                    </a:cubicBezTo>
                    <a:cubicBezTo>
                      <a:pt x="2" y="16"/>
                      <a:pt x="1" y="15"/>
                      <a:pt x="1" y="14"/>
                    </a:cubicBezTo>
                    <a:cubicBezTo>
                      <a:pt x="0" y="13"/>
                      <a:pt x="0" y="12"/>
                      <a:pt x="0" y="10"/>
                    </a:cubicBezTo>
                    <a:cubicBezTo>
                      <a:pt x="0" y="8"/>
                      <a:pt x="0" y="7"/>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0" name="Freeform 9163">
                <a:extLst>
                  <a:ext uri="{FF2B5EF4-FFF2-40B4-BE49-F238E27FC236}">
                    <a16:creationId xmlns:a16="http://schemas.microsoft.com/office/drawing/2014/main" id="{933D6725-0958-459A-8863-ECE22D9903B3}"/>
                  </a:ext>
                </a:extLst>
              </p:cNvPr>
              <p:cNvSpPr>
                <a:spLocks/>
              </p:cNvSpPr>
              <p:nvPr/>
            </p:nvSpPr>
            <p:spPr bwMode="auto">
              <a:xfrm>
                <a:off x="-2906713" y="5483342"/>
                <a:ext cx="38100" cy="49213"/>
              </a:xfrm>
              <a:custGeom>
                <a:avLst/>
                <a:gdLst>
                  <a:gd name="T0" fmla="*/ 14 w 14"/>
                  <a:gd name="T1" fmla="*/ 13 h 19"/>
                  <a:gd name="T2" fmla="*/ 14 w 14"/>
                  <a:gd name="T3" fmla="*/ 16 h 19"/>
                  <a:gd name="T4" fmla="*/ 12 w 14"/>
                  <a:gd name="T5" fmla="*/ 18 h 19"/>
                  <a:gd name="T6" fmla="*/ 10 w 14"/>
                  <a:gd name="T7" fmla="*/ 19 h 19"/>
                  <a:gd name="T8" fmla="*/ 6 w 14"/>
                  <a:gd name="T9" fmla="*/ 19 h 19"/>
                  <a:gd name="T10" fmla="*/ 4 w 14"/>
                  <a:gd name="T11" fmla="*/ 19 h 19"/>
                  <a:gd name="T12" fmla="*/ 3 w 14"/>
                  <a:gd name="T13" fmla="*/ 19 h 19"/>
                  <a:gd name="T14" fmla="*/ 2 w 14"/>
                  <a:gd name="T15" fmla="*/ 18 h 19"/>
                  <a:gd name="T16" fmla="*/ 1 w 14"/>
                  <a:gd name="T17" fmla="*/ 18 h 19"/>
                  <a:gd name="T18" fmla="*/ 0 w 14"/>
                  <a:gd name="T19" fmla="*/ 17 h 19"/>
                  <a:gd name="T20" fmla="*/ 0 w 14"/>
                  <a:gd name="T21" fmla="*/ 16 h 19"/>
                  <a:gd name="T22" fmla="*/ 0 w 14"/>
                  <a:gd name="T23" fmla="*/ 15 h 19"/>
                  <a:gd name="T24" fmla="*/ 0 w 14"/>
                  <a:gd name="T25" fmla="*/ 14 h 19"/>
                  <a:gd name="T26" fmla="*/ 1 w 14"/>
                  <a:gd name="T27" fmla="*/ 14 h 19"/>
                  <a:gd name="T28" fmla="*/ 1 w 14"/>
                  <a:gd name="T29" fmla="*/ 14 h 19"/>
                  <a:gd name="T30" fmla="*/ 2 w 14"/>
                  <a:gd name="T31" fmla="*/ 14 h 19"/>
                  <a:gd name="T32" fmla="*/ 3 w 14"/>
                  <a:gd name="T33" fmla="*/ 15 h 19"/>
                  <a:gd name="T34" fmla="*/ 4 w 14"/>
                  <a:gd name="T35" fmla="*/ 15 h 19"/>
                  <a:gd name="T36" fmla="*/ 6 w 14"/>
                  <a:gd name="T37" fmla="*/ 16 h 19"/>
                  <a:gd name="T38" fmla="*/ 8 w 14"/>
                  <a:gd name="T39" fmla="*/ 15 h 19"/>
                  <a:gd name="T40" fmla="*/ 8 w 14"/>
                  <a:gd name="T41" fmla="*/ 15 h 19"/>
                  <a:gd name="T42" fmla="*/ 9 w 14"/>
                  <a:gd name="T43" fmla="*/ 15 h 19"/>
                  <a:gd name="T44" fmla="*/ 9 w 14"/>
                  <a:gd name="T45" fmla="*/ 14 h 19"/>
                  <a:gd name="T46" fmla="*/ 9 w 14"/>
                  <a:gd name="T47" fmla="*/ 13 h 19"/>
                  <a:gd name="T48" fmla="*/ 8 w 14"/>
                  <a:gd name="T49" fmla="*/ 12 h 19"/>
                  <a:gd name="T50" fmla="*/ 7 w 14"/>
                  <a:gd name="T51" fmla="*/ 12 h 19"/>
                  <a:gd name="T52" fmla="*/ 5 w 14"/>
                  <a:gd name="T53" fmla="*/ 11 h 19"/>
                  <a:gd name="T54" fmla="*/ 3 w 14"/>
                  <a:gd name="T55" fmla="*/ 10 h 19"/>
                  <a:gd name="T56" fmla="*/ 2 w 14"/>
                  <a:gd name="T57" fmla="*/ 9 h 19"/>
                  <a:gd name="T58" fmla="*/ 1 w 14"/>
                  <a:gd name="T59" fmla="*/ 8 h 19"/>
                  <a:gd name="T60" fmla="*/ 0 w 14"/>
                  <a:gd name="T61" fmla="*/ 6 h 19"/>
                  <a:gd name="T62" fmla="*/ 1 w 14"/>
                  <a:gd name="T63" fmla="*/ 3 h 19"/>
                  <a:gd name="T64" fmla="*/ 2 w 14"/>
                  <a:gd name="T65" fmla="*/ 2 h 19"/>
                  <a:gd name="T66" fmla="*/ 5 w 14"/>
                  <a:gd name="T67" fmla="*/ 1 h 19"/>
                  <a:gd name="T68" fmla="*/ 8 w 14"/>
                  <a:gd name="T69" fmla="*/ 0 h 19"/>
                  <a:gd name="T70" fmla="*/ 10 w 14"/>
                  <a:gd name="T71" fmla="*/ 0 h 19"/>
                  <a:gd name="T72" fmla="*/ 11 w 14"/>
                  <a:gd name="T73" fmla="*/ 1 h 19"/>
                  <a:gd name="T74" fmla="*/ 12 w 14"/>
                  <a:gd name="T75" fmla="*/ 1 h 19"/>
                  <a:gd name="T76" fmla="*/ 13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6 h 19"/>
                  <a:gd name="T90" fmla="*/ 13 w 14"/>
                  <a:gd name="T91" fmla="*/ 6 h 19"/>
                  <a:gd name="T92" fmla="*/ 13 w 14"/>
                  <a:gd name="T93" fmla="*/ 6 h 19"/>
                  <a:gd name="T94" fmla="*/ 12 w 14"/>
                  <a:gd name="T95" fmla="*/ 6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6 w 14"/>
                  <a:gd name="T111" fmla="*/ 6 h 19"/>
                  <a:gd name="T112" fmla="*/ 7 w 14"/>
                  <a:gd name="T113" fmla="*/ 7 h 19"/>
                  <a:gd name="T114" fmla="*/ 8 w 14"/>
                  <a:gd name="T115" fmla="*/ 8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7"/>
                      <a:pt x="13" y="17"/>
                      <a:pt x="12" y="18"/>
                    </a:cubicBezTo>
                    <a:cubicBezTo>
                      <a:pt x="11" y="18"/>
                      <a:pt x="11" y="19"/>
                      <a:pt x="10" y="19"/>
                    </a:cubicBezTo>
                    <a:cubicBezTo>
                      <a:pt x="9" y="19"/>
                      <a:pt x="8" y="19"/>
                      <a:pt x="6" y="19"/>
                    </a:cubicBezTo>
                    <a:cubicBezTo>
                      <a:pt x="6" y="19"/>
                      <a:pt x="5" y="19"/>
                      <a:pt x="4" y="19"/>
                    </a:cubicBezTo>
                    <a:cubicBezTo>
                      <a:pt x="4" y="19"/>
                      <a:pt x="3" y="19"/>
                      <a:pt x="3" y="19"/>
                    </a:cubicBezTo>
                    <a:cubicBezTo>
                      <a:pt x="2" y="19"/>
                      <a:pt x="2" y="18"/>
                      <a:pt x="2" y="18"/>
                    </a:cubicBezTo>
                    <a:cubicBezTo>
                      <a:pt x="1" y="18"/>
                      <a:pt x="1" y="18"/>
                      <a:pt x="1" y="18"/>
                    </a:cubicBezTo>
                    <a:cubicBezTo>
                      <a:pt x="1" y="18"/>
                      <a:pt x="1" y="17"/>
                      <a:pt x="0" y="17"/>
                    </a:cubicBezTo>
                    <a:cubicBezTo>
                      <a:pt x="0" y="17"/>
                      <a:pt x="0" y="16"/>
                      <a:pt x="0" y="16"/>
                    </a:cubicBezTo>
                    <a:cubicBezTo>
                      <a:pt x="0" y="15"/>
                      <a:pt x="0" y="15"/>
                      <a:pt x="0" y="15"/>
                    </a:cubicBezTo>
                    <a:cubicBezTo>
                      <a:pt x="0" y="14"/>
                      <a:pt x="0" y="14"/>
                      <a:pt x="0" y="14"/>
                    </a:cubicBezTo>
                    <a:cubicBezTo>
                      <a:pt x="1" y="14"/>
                      <a:pt x="1" y="14"/>
                      <a:pt x="1" y="14"/>
                    </a:cubicBezTo>
                    <a:cubicBezTo>
                      <a:pt x="1" y="14"/>
                      <a:pt x="1" y="14"/>
                      <a:pt x="1" y="14"/>
                    </a:cubicBezTo>
                    <a:cubicBezTo>
                      <a:pt x="1" y="14"/>
                      <a:pt x="1" y="14"/>
                      <a:pt x="2" y="14"/>
                    </a:cubicBezTo>
                    <a:cubicBezTo>
                      <a:pt x="2" y="14"/>
                      <a:pt x="2" y="14"/>
                      <a:pt x="3" y="15"/>
                    </a:cubicBezTo>
                    <a:cubicBezTo>
                      <a:pt x="3" y="15"/>
                      <a:pt x="4" y="15"/>
                      <a:pt x="4" y="15"/>
                    </a:cubicBezTo>
                    <a:cubicBezTo>
                      <a:pt x="5" y="15"/>
                      <a:pt x="6" y="16"/>
                      <a:pt x="6" y="16"/>
                    </a:cubicBezTo>
                    <a:cubicBezTo>
                      <a:pt x="7" y="16"/>
                      <a:pt x="7" y="15"/>
                      <a:pt x="8" y="15"/>
                    </a:cubicBezTo>
                    <a:cubicBezTo>
                      <a:pt x="8" y="15"/>
                      <a:pt x="8" y="15"/>
                      <a:pt x="8" y="15"/>
                    </a:cubicBezTo>
                    <a:cubicBezTo>
                      <a:pt x="9" y="15"/>
                      <a:pt x="9" y="15"/>
                      <a:pt x="9" y="15"/>
                    </a:cubicBezTo>
                    <a:cubicBezTo>
                      <a:pt x="9" y="14"/>
                      <a:pt x="9" y="14"/>
                      <a:pt x="9" y="14"/>
                    </a:cubicBezTo>
                    <a:cubicBezTo>
                      <a:pt x="9" y="13"/>
                      <a:pt x="9" y="13"/>
                      <a:pt x="9" y="13"/>
                    </a:cubicBezTo>
                    <a:cubicBezTo>
                      <a:pt x="9" y="13"/>
                      <a:pt x="8" y="12"/>
                      <a:pt x="8" y="12"/>
                    </a:cubicBezTo>
                    <a:cubicBezTo>
                      <a:pt x="8" y="12"/>
                      <a:pt x="7" y="12"/>
                      <a:pt x="7" y="12"/>
                    </a:cubicBezTo>
                    <a:cubicBezTo>
                      <a:pt x="6" y="11"/>
                      <a:pt x="5" y="11"/>
                      <a:pt x="5" y="11"/>
                    </a:cubicBezTo>
                    <a:cubicBezTo>
                      <a:pt x="4" y="11"/>
                      <a:pt x="4" y="11"/>
                      <a:pt x="3" y="10"/>
                    </a:cubicBezTo>
                    <a:cubicBezTo>
                      <a:pt x="3" y="10"/>
                      <a:pt x="2" y="10"/>
                      <a:pt x="2" y="9"/>
                    </a:cubicBezTo>
                    <a:cubicBezTo>
                      <a:pt x="1" y="9"/>
                      <a:pt x="1" y="8"/>
                      <a:pt x="1" y="8"/>
                    </a:cubicBezTo>
                    <a:cubicBezTo>
                      <a:pt x="1" y="7"/>
                      <a:pt x="0" y="6"/>
                      <a:pt x="0" y="6"/>
                    </a:cubicBezTo>
                    <a:cubicBezTo>
                      <a:pt x="0" y="5"/>
                      <a:pt x="1" y="4"/>
                      <a:pt x="1" y="3"/>
                    </a:cubicBezTo>
                    <a:cubicBezTo>
                      <a:pt x="1" y="3"/>
                      <a:pt x="2" y="2"/>
                      <a:pt x="2" y="2"/>
                    </a:cubicBezTo>
                    <a:cubicBezTo>
                      <a:pt x="3" y="1"/>
                      <a:pt x="4" y="1"/>
                      <a:pt x="5" y="1"/>
                    </a:cubicBezTo>
                    <a:cubicBezTo>
                      <a:pt x="6" y="0"/>
                      <a:pt x="7" y="0"/>
                      <a:pt x="8" y="0"/>
                    </a:cubicBezTo>
                    <a:cubicBezTo>
                      <a:pt x="9" y="0"/>
                      <a:pt x="9" y="0"/>
                      <a:pt x="10" y="0"/>
                    </a:cubicBezTo>
                    <a:cubicBezTo>
                      <a:pt x="10" y="0"/>
                      <a:pt x="11" y="1"/>
                      <a:pt x="11" y="1"/>
                    </a:cubicBezTo>
                    <a:cubicBezTo>
                      <a:pt x="12" y="1"/>
                      <a:pt x="12" y="1"/>
                      <a:pt x="12" y="1"/>
                    </a:cubicBezTo>
                    <a:cubicBezTo>
                      <a:pt x="13" y="2"/>
                      <a:pt x="13" y="2"/>
                      <a:pt x="13" y="2"/>
                    </a:cubicBezTo>
                    <a:cubicBezTo>
                      <a:pt x="13" y="2"/>
                      <a:pt x="13" y="2"/>
                      <a:pt x="13" y="2"/>
                    </a:cubicBezTo>
                    <a:cubicBezTo>
                      <a:pt x="13" y="2"/>
                      <a:pt x="13" y="2"/>
                      <a:pt x="13" y="3"/>
                    </a:cubicBezTo>
                    <a:cubicBezTo>
                      <a:pt x="13" y="3"/>
                      <a:pt x="13" y="3"/>
                      <a:pt x="13" y="3"/>
                    </a:cubicBezTo>
                    <a:cubicBezTo>
                      <a:pt x="13" y="3"/>
                      <a:pt x="13" y="4"/>
                      <a:pt x="13" y="4"/>
                    </a:cubicBezTo>
                    <a:cubicBezTo>
                      <a:pt x="13" y="4"/>
                      <a:pt x="13" y="5"/>
                      <a:pt x="13" y="5"/>
                    </a:cubicBezTo>
                    <a:cubicBezTo>
                      <a:pt x="13" y="5"/>
                      <a:pt x="13" y="5"/>
                      <a:pt x="13" y="6"/>
                    </a:cubicBezTo>
                    <a:cubicBezTo>
                      <a:pt x="13" y="6"/>
                      <a:pt x="13" y="6"/>
                      <a:pt x="13" y="6"/>
                    </a:cubicBezTo>
                    <a:cubicBezTo>
                      <a:pt x="13" y="6"/>
                      <a:pt x="13" y="6"/>
                      <a:pt x="13" y="6"/>
                    </a:cubicBezTo>
                    <a:cubicBezTo>
                      <a:pt x="13" y="6"/>
                      <a:pt x="12" y="6"/>
                      <a:pt x="12" y="6"/>
                    </a:cubicBezTo>
                    <a:cubicBezTo>
                      <a:pt x="12" y="5"/>
                      <a:pt x="12" y="5"/>
                      <a:pt x="11" y="5"/>
                    </a:cubicBezTo>
                    <a:cubicBezTo>
                      <a:pt x="11" y="5"/>
                      <a:pt x="10" y="4"/>
                      <a:pt x="10" y="4"/>
                    </a:cubicBezTo>
                    <a:cubicBezTo>
                      <a:pt x="9" y="4"/>
                      <a:pt x="9" y="4"/>
                      <a:pt x="8" y="4"/>
                    </a:cubicBezTo>
                    <a:cubicBezTo>
                      <a:pt x="8" y="4"/>
                      <a:pt x="7" y="4"/>
                      <a:pt x="7" y="4"/>
                    </a:cubicBezTo>
                    <a:cubicBezTo>
                      <a:pt x="7" y="4"/>
                      <a:pt x="6" y="4"/>
                      <a:pt x="6" y="4"/>
                    </a:cubicBezTo>
                    <a:cubicBezTo>
                      <a:pt x="6" y="5"/>
                      <a:pt x="6" y="5"/>
                      <a:pt x="5" y="5"/>
                    </a:cubicBezTo>
                    <a:cubicBezTo>
                      <a:pt x="5" y="5"/>
                      <a:pt x="5" y="5"/>
                      <a:pt x="5" y="5"/>
                    </a:cubicBezTo>
                    <a:cubicBezTo>
                      <a:pt x="5" y="6"/>
                      <a:pt x="5" y="6"/>
                      <a:pt x="6" y="6"/>
                    </a:cubicBezTo>
                    <a:cubicBezTo>
                      <a:pt x="6" y="7"/>
                      <a:pt x="6" y="7"/>
                      <a:pt x="7" y="7"/>
                    </a:cubicBezTo>
                    <a:cubicBezTo>
                      <a:pt x="7" y="7"/>
                      <a:pt x="8" y="7"/>
                      <a:pt x="8" y="8"/>
                    </a:cubicBezTo>
                    <a:cubicBezTo>
                      <a:pt x="9" y="8"/>
                      <a:pt x="9" y="8"/>
                      <a:pt x="10" y="8"/>
                    </a:cubicBezTo>
                    <a:cubicBezTo>
                      <a:pt x="10" y="8"/>
                      <a:pt x="11" y="9"/>
                      <a:pt x="11" y="9"/>
                    </a:cubicBezTo>
                    <a:cubicBezTo>
                      <a:pt x="12" y="9"/>
                      <a:pt x="13" y="10"/>
                      <a:pt x="13" y="10"/>
                    </a:cubicBezTo>
                    <a:cubicBezTo>
                      <a:pt x="13" y="10"/>
                      <a:pt x="14" y="11"/>
                      <a:pt x="14" y="11"/>
                    </a:cubicBezTo>
                    <a:cubicBezTo>
                      <a:pt x="14" y="12"/>
                      <a:pt x="14" y="13"/>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1" name="Freeform 9164">
                <a:extLst>
                  <a:ext uri="{FF2B5EF4-FFF2-40B4-BE49-F238E27FC236}">
                    <a16:creationId xmlns:a16="http://schemas.microsoft.com/office/drawing/2014/main" id="{027222AC-402C-412B-A426-586146EF644D}"/>
                  </a:ext>
                </a:extLst>
              </p:cNvPr>
              <p:cNvSpPr>
                <a:spLocks/>
              </p:cNvSpPr>
              <p:nvPr/>
            </p:nvSpPr>
            <p:spPr bwMode="auto">
              <a:xfrm>
                <a:off x="-2863850" y="5467467"/>
                <a:ext cx="34925" cy="65088"/>
              </a:xfrm>
              <a:custGeom>
                <a:avLst/>
                <a:gdLst>
                  <a:gd name="T0" fmla="*/ 13 w 13"/>
                  <a:gd name="T1" fmla="*/ 23 h 25"/>
                  <a:gd name="T2" fmla="*/ 12 w 13"/>
                  <a:gd name="T3" fmla="*/ 24 h 25"/>
                  <a:gd name="T4" fmla="*/ 12 w 13"/>
                  <a:gd name="T5" fmla="*/ 25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3 w 13"/>
                  <a:gd name="T23" fmla="*/ 10 h 25"/>
                  <a:gd name="T24" fmla="*/ 0 w 13"/>
                  <a:gd name="T25" fmla="*/ 10 h 25"/>
                  <a:gd name="T26" fmla="*/ 0 w 13"/>
                  <a:gd name="T27" fmla="*/ 10 h 25"/>
                  <a:gd name="T28" fmla="*/ 0 w 13"/>
                  <a:gd name="T29" fmla="*/ 8 h 25"/>
                  <a:gd name="T30" fmla="*/ 0 w 13"/>
                  <a:gd name="T31" fmla="*/ 7 h 25"/>
                  <a:gd name="T32" fmla="*/ 0 w 13"/>
                  <a:gd name="T33" fmla="*/ 7 h 25"/>
                  <a:gd name="T34" fmla="*/ 0 w 13"/>
                  <a:gd name="T35" fmla="*/ 6 h 25"/>
                  <a:gd name="T36" fmla="*/ 0 w 13"/>
                  <a:gd name="T37" fmla="*/ 6 h 25"/>
                  <a:gd name="T38" fmla="*/ 3 w 13"/>
                  <a:gd name="T39" fmla="*/ 6 h 25"/>
                  <a:gd name="T40" fmla="*/ 3 w 13"/>
                  <a:gd name="T41" fmla="*/ 1 h 25"/>
                  <a:gd name="T42" fmla="*/ 3 w 13"/>
                  <a:gd name="T43" fmla="*/ 1 h 25"/>
                  <a:gd name="T44" fmla="*/ 3 w 13"/>
                  <a:gd name="T45" fmla="*/ 1 h 25"/>
                  <a:gd name="T46" fmla="*/ 4 w 13"/>
                  <a:gd name="T47" fmla="*/ 0 h 25"/>
                  <a:gd name="T48" fmla="*/ 5 w 13"/>
                  <a:gd name="T49" fmla="*/ 0 h 25"/>
                  <a:gd name="T50" fmla="*/ 6 w 13"/>
                  <a:gd name="T51" fmla="*/ 0 h 25"/>
                  <a:gd name="T52" fmla="*/ 7 w 13"/>
                  <a:gd name="T53" fmla="*/ 1 h 25"/>
                  <a:gd name="T54" fmla="*/ 8 w 13"/>
                  <a:gd name="T55" fmla="*/ 1 h 25"/>
                  <a:gd name="T56" fmla="*/ 8 w 13"/>
                  <a:gd name="T57" fmla="*/ 1 h 25"/>
                  <a:gd name="T58" fmla="*/ 8 w 13"/>
                  <a:gd name="T59" fmla="*/ 6 h 25"/>
                  <a:gd name="T60" fmla="*/ 12 w 13"/>
                  <a:gd name="T61" fmla="*/ 6 h 25"/>
                  <a:gd name="T62" fmla="*/ 12 w 13"/>
                  <a:gd name="T63" fmla="*/ 6 h 25"/>
                  <a:gd name="T64" fmla="*/ 12 w 13"/>
                  <a:gd name="T65" fmla="*/ 7 h 25"/>
                  <a:gd name="T66" fmla="*/ 13 w 13"/>
                  <a:gd name="T67" fmla="*/ 7 h 25"/>
                  <a:gd name="T68" fmla="*/ 13 w 13"/>
                  <a:gd name="T69" fmla="*/ 8 h 25"/>
                  <a:gd name="T70" fmla="*/ 12 w 13"/>
                  <a:gd name="T71" fmla="*/ 10 h 25"/>
                  <a:gd name="T72" fmla="*/ 12 w 13"/>
                  <a:gd name="T73" fmla="*/ 10 h 25"/>
                  <a:gd name="T74" fmla="*/ 8 w 13"/>
                  <a:gd name="T75" fmla="*/ 10 h 25"/>
                  <a:gd name="T76" fmla="*/ 8 w 13"/>
                  <a:gd name="T77" fmla="*/ 19 h 25"/>
                  <a:gd name="T78" fmla="*/ 8 w 13"/>
                  <a:gd name="T79" fmla="*/ 21 h 25"/>
                  <a:gd name="T80" fmla="*/ 10 w 13"/>
                  <a:gd name="T81" fmla="*/ 22 h 25"/>
                  <a:gd name="T82" fmla="*/ 11 w 13"/>
                  <a:gd name="T83" fmla="*/ 21 h 25"/>
                  <a:gd name="T84" fmla="*/ 11 w 13"/>
                  <a:gd name="T85" fmla="*/ 21 h 25"/>
                  <a:gd name="T86" fmla="*/ 12 w 13"/>
                  <a:gd name="T87" fmla="*/ 21 h 25"/>
                  <a:gd name="T88" fmla="*/ 12 w 13"/>
                  <a:gd name="T89" fmla="*/ 21 h 25"/>
                  <a:gd name="T90" fmla="*/ 12 w 13"/>
                  <a:gd name="T91" fmla="*/ 21 h 25"/>
                  <a:gd name="T92" fmla="*/ 12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2" y="24"/>
                    </a:cubicBezTo>
                    <a:cubicBezTo>
                      <a:pt x="12" y="24"/>
                      <a:pt x="12" y="24"/>
                      <a:pt x="12" y="25"/>
                    </a:cubicBezTo>
                    <a:cubicBezTo>
                      <a:pt x="12" y="25"/>
                      <a:pt x="12" y="25"/>
                      <a:pt x="12" y="25"/>
                    </a:cubicBezTo>
                    <a:cubicBezTo>
                      <a:pt x="11" y="25"/>
                      <a:pt x="11" y="25"/>
                      <a:pt x="11" y="25"/>
                    </a:cubicBezTo>
                    <a:cubicBezTo>
                      <a:pt x="10" y="25"/>
                      <a:pt x="10" y="25"/>
                      <a:pt x="10" y="25"/>
                    </a:cubicBezTo>
                    <a:cubicBezTo>
                      <a:pt x="9" y="25"/>
                      <a:pt x="9" y="25"/>
                      <a:pt x="9" y="25"/>
                    </a:cubicBezTo>
                    <a:cubicBezTo>
                      <a:pt x="8" y="25"/>
                      <a:pt x="7" y="25"/>
                      <a:pt x="6" y="25"/>
                    </a:cubicBezTo>
                    <a:cubicBezTo>
                      <a:pt x="5" y="25"/>
                      <a:pt x="5" y="24"/>
                      <a:pt x="4" y="24"/>
                    </a:cubicBezTo>
                    <a:cubicBezTo>
                      <a:pt x="4" y="23"/>
                      <a:pt x="3" y="23"/>
                      <a:pt x="3" y="22"/>
                    </a:cubicBezTo>
                    <a:cubicBezTo>
                      <a:pt x="3" y="21"/>
                      <a:pt x="3" y="20"/>
                      <a:pt x="3" y="19"/>
                    </a:cubicBezTo>
                    <a:cubicBezTo>
                      <a:pt x="3" y="10"/>
                      <a:pt x="3" y="10"/>
                      <a:pt x="3" y="10"/>
                    </a:cubicBezTo>
                    <a:cubicBezTo>
                      <a:pt x="0" y="10"/>
                      <a:pt x="0" y="10"/>
                      <a:pt x="0" y="10"/>
                    </a:cubicBezTo>
                    <a:cubicBezTo>
                      <a:pt x="0" y="10"/>
                      <a:pt x="0" y="10"/>
                      <a:pt x="0" y="10"/>
                    </a:cubicBezTo>
                    <a:cubicBezTo>
                      <a:pt x="0" y="9"/>
                      <a:pt x="0" y="9"/>
                      <a:pt x="0" y="8"/>
                    </a:cubicBezTo>
                    <a:cubicBezTo>
                      <a:pt x="0" y="8"/>
                      <a:pt x="0" y="7"/>
                      <a:pt x="0" y="7"/>
                    </a:cubicBezTo>
                    <a:cubicBezTo>
                      <a:pt x="0" y="7"/>
                      <a:pt x="0" y="7"/>
                      <a:pt x="0" y="7"/>
                    </a:cubicBezTo>
                    <a:cubicBezTo>
                      <a:pt x="0" y="6"/>
                      <a:pt x="0" y="6"/>
                      <a:pt x="0" y="6"/>
                    </a:cubicBezTo>
                    <a:cubicBezTo>
                      <a:pt x="0" y="6"/>
                      <a:pt x="0" y="6"/>
                      <a:pt x="0" y="6"/>
                    </a:cubicBezTo>
                    <a:cubicBezTo>
                      <a:pt x="3" y="6"/>
                      <a:pt x="3" y="6"/>
                      <a:pt x="3" y="6"/>
                    </a:cubicBezTo>
                    <a:cubicBezTo>
                      <a:pt x="3" y="1"/>
                      <a:pt x="3" y="1"/>
                      <a:pt x="3" y="1"/>
                    </a:cubicBezTo>
                    <a:cubicBezTo>
                      <a:pt x="3" y="1"/>
                      <a:pt x="3" y="1"/>
                      <a:pt x="3" y="1"/>
                    </a:cubicBezTo>
                    <a:cubicBezTo>
                      <a:pt x="3" y="1"/>
                      <a:pt x="3" y="1"/>
                      <a:pt x="3" y="1"/>
                    </a:cubicBezTo>
                    <a:cubicBezTo>
                      <a:pt x="3" y="1"/>
                      <a:pt x="4" y="0"/>
                      <a:pt x="4" y="0"/>
                    </a:cubicBezTo>
                    <a:cubicBezTo>
                      <a:pt x="4" y="0"/>
                      <a:pt x="5" y="0"/>
                      <a:pt x="5" y="0"/>
                    </a:cubicBezTo>
                    <a:cubicBezTo>
                      <a:pt x="6" y="0"/>
                      <a:pt x="6" y="0"/>
                      <a:pt x="6" y="0"/>
                    </a:cubicBezTo>
                    <a:cubicBezTo>
                      <a:pt x="7" y="0"/>
                      <a:pt x="7" y="1"/>
                      <a:pt x="7" y="1"/>
                    </a:cubicBezTo>
                    <a:cubicBezTo>
                      <a:pt x="7" y="1"/>
                      <a:pt x="8" y="1"/>
                      <a:pt x="8" y="1"/>
                    </a:cubicBezTo>
                    <a:cubicBezTo>
                      <a:pt x="8" y="1"/>
                      <a:pt x="8" y="1"/>
                      <a:pt x="8" y="1"/>
                    </a:cubicBezTo>
                    <a:cubicBezTo>
                      <a:pt x="8" y="6"/>
                      <a:pt x="8" y="6"/>
                      <a:pt x="8" y="6"/>
                    </a:cubicBezTo>
                    <a:cubicBezTo>
                      <a:pt x="12" y="6"/>
                      <a:pt x="12" y="6"/>
                      <a:pt x="12" y="6"/>
                    </a:cubicBezTo>
                    <a:cubicBezTo>
                      <a:pt x="12" y="6"/>
                      <a:pt x="12" y="6"/>
                      <a:pt x="12" y="6"/>
                    </a:cubicBezTo>
                    <a:cubicBezTo>
                      <a:pt x="12" y="6"/>
                      <a:pt x="12" y="6"/>
                      <a:pt x="12" y="7"/>
                    </a:cubicBezTo>
                    <a:cubicBezTo>
                      <a:pt x="12" y="7"/>
                      <a:pt x="13" y="7"/>
                      <a:pt x="13" y="7"/>
                    </a:cubicBezTo>
                    <a:cubicBezTo>
                      <a:pt x="13" y="7"/>
                      <a:pt x="13" y="8"/>
                      <a:pt x="13" y="8"/>
                    </a:cubicBezTo>
                    <a:cubicBezTo>
                      <a:pt x="13" y="9"/>
                      <a:pt x="13" y="9"/>
                      <a:pt x="12" y="10"/>
                    </a:cubicBezTo>
                    <a:cubicBezTo>
                      <a:pt x="12" y="10"/>
                      <a:pt x="12" y="10"/>
                      <a:pt x="12" y="10"/>
                    </a:cubicBezTo>
                    <a:cubicBezTo>
                      <a:pt x="8" y="10"/>
                      <a:pt x="8" y="10"/>
                      <a:pt x="8" y="10"/>
                    </a:cubicBezTo>
                    <a:cubicBezTo>
                      <a:pt x="8" y="19"/>
                      <a:pt x="8" y="19"/>
                      <a:pt x="8" y="19"/>
                    </a:cubicBezTo>
                    <a:cubicBezTo>
                      <a:pt x="8" y="20"/>
                      <a:pt x="8" y="20"/>
                      <a:pt x="8" y="21"/>
                    </a:cubicBezTo>
                    <a:cubicBezTo>
                      <a:pt x="9" y="21"/>
                      <a:pt x="9" y="22"/>
                      <a:pt x="10" y="22"/>
                    </a:cubicBezTo>
                    <a:cubicBezTo>
                      <a:pt x="10" y="22"/>
                      <a:pt x="10" y="21"/>
                      <a:pt x="11" y="21"/>
                    </a:cubicBezTo>
                    <a:cubicBezTo>
                      <a:pt x="11" y="21"/>
                      <a:pt x="11" y="21"/>
                      <a:pt x="11" y="21"/>
                    </a:cubicBezTo>
                    <a:cubicBezTo>
                      <a:pt x="11" y="21"/>
                      <a:pt x="12" y="21"/>
                      <a:pt x="12" y="21"/>
                    </a:cubicBezTo>
                    <a:cubicBezTo>
                      <a:pt x="12" y="21"/>
                      <a:pt x="12" y="21"/>
                      <a:pt x="12" y="21"/>
                    </a:cubicBezTo>
                    <a:cubicBezTo>
                      <a:pt x="12" y="21"/>
                      <a:pt x="12" y="21"/>
                      <a:pt x="12" y="21"/>
                    </a:cubicBezTo>
                    <a:cubicBezTo>
                      <a:pt x="12" y="21"/>
                      <a:pt x="12" y="21"/>
                      <a:pt x="12" y="21"/>
                    </a:cubicBezTo>
                    <a:cubicBezTo>
                      <a:pt x="12" y="22"/>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2" name="Freeform 9165">
                <a:extLst>
                  <a:ext uri="{FF2B5EF4-FFF2-40B4-BE49-F238E27FC236}">
                    <a16:creationId xmlns:a16="http://schemas.microsoft.com/office/drawing/2014/main" id="{D57EAD6C-2E07-492C-9B31-DFDA73A019D7}"/>
                  </a:ext>
                </a:extLst>
              </p:cNvPr>
              <p:cNvSpPr>
                <a:spLocks/>
              </p:cNvSpPr>
              <p:nvPr/>
            </p:nvSpPr>
            <p:spPr bwMode="auto">
              <a:xfrm>
                <a:off x="-2809875" y="5492867"/>
                <a:ext cx="23813" cy="31750"/>
              </a:xfrm>
              <a:custGeom>
                <a:avLst/>
                <a:gdLst>
                  <a:gd name="T0" fmla="*/ 9 w 9"/>
                  <a:gd name="T1" fmla="*/ 6 h 12"/>
                  <a:gd name="T2" fmla="*/ 9 w 9"/>
                  <a:gd name="T3" fmla="*/ 3 h 12"/>
                  <a:gd name="T4" fmla="*/ 8 w 9"/>
                  <a:gd name="T5" fmla="*/ 2 h 12"/>
                  <a:gd name="T6" fmla="*/ 7 w 9"/>
                  <a:gd name="T7" fmla="*/ 0 h 12"/>
                  <a:gd name="T8" fmla="*/ 5 w 9"/>
                  <a:gd name="T9" fmla="*/ 0 h 12"/>
                  <a:gd name="T10" fmla="*/ 3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5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3"/>
                    </a:cubicBezTo>
                    <a:cubicBezTo>
                      <a:pt x="9" y="3"/>
                      <a:pt x="8" y="2"/>
                      <a:pt x="8" y="2"/>
                    </a:cubicBezTo>
                    <a:cubicBezTo>
                      <a:pt x="8" y="1"/>
                      <a:pt x="7" y="1"/>
                      <a:pt x="7" y="0"/>
                    </a:cubicBezTo>
                    <a:cubicBezTo>
                      <a:pt x="6" y="0"/>
                      <a:pt x="5" y="0"/>
                      <a:pt x="5" y="0"/>
                    </a:cubicBezTo>
                    <a:cubicBezTo>
                      <a:pt x="4" y="0"/>
                      <a:pt x="3" y="0"/>
                      <a:pt x="3" y="0"/>
                    </a:cubicBezTo>
                    <a:cubicBezTo>
                      <a:pt x="2" y="1"/>
                      <a:pt x="2" y="1"/>
                      <a:pt x="1" y="2"/>
                    </a:cubicBezTo>
                    <a:cubicBezTo>
                      <a:pt x="1" y="2"/>
                      <a:pt x="1" y="3"/>
                      <a:pt x="0" y="3"/>
                    </a:cubicBezTo>
                    <a:cubicBezTo>
                      <a:pt x="0" y="4"/>
                      <a:pt x="0" y="5"/>
                      <a:pt x="0" y="6"/>
                    </a:cubicBezTo>
                    <a:cubicBezTo>
                      <a:pt x="0" y="7"/>
                      <a:pt x="0" y="7"/>
                      <a:pt x="0" y="8"/>
                    </a:cubicBezTo>
                    <a:cubicBezTo>
                      <a:pt x="0" y="9"/>
                      <a:pt x="1" y="9"/>
                      <a:pt x="1" y="10"/>
                    </a:cubicBezTo>
                    <a:cubicBezTo>
                      <a:pt x="1" y="10"/>
                      <a:pt x="2" y="11"/>
                      <a:pt x="2" y="11"/>
                    </a:cubicBezTo>
                    <a:cubicBezTo>
                      <a:pt x="3" y="11"/>
                      <a:pt x="4" y="12"/>
                      <a:pt x="5" y="12"/>
                    </a:cubicBezTo>
                    <a:cubicBezTo>
                      <a:pt x="5" y="12"/>
                      <a:pt x="6" y="11"/>
                      <a:pt x="7" y="11"/>
                    </a:cubicBezTo>
                    <a:cubicBezTo>
                      <a:pt x="7" y="11"/>
                      <a:pt x="8" y="10"/>
                      <a:pt x="8" y="10"/>
                    </a:cubicBezTo>
                    <a:cubicBezTo>
                      <a:pt x="8" y="10"/>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3" name="Freeform 9166">
                <a:extLst>
                  <a:ext uri="{FF2B5EF4-FFF2-40B4-BE49-F238E27FC236}">
                    <a16:creationId xmlns:a16="http://schemas.microsoft.com/office/drawing/2014/main" id="{9FC07BA2-F7BB-48B0-9F30-025AC634A1A3}"/>
                  </a:ext>
                </a:extLst>
              </p:cNvPr>
              <p:cNvSpPr>
                <a:spLocks/>
              </p:cNvSpPr>
              <p:nvPr/>
            </p:nvSpPr>
            <p:spPr bwMode="auto">
              <a:xfrm>
                <a:off x="-2824163" y="5483342"/>
                <a:ext cx="50800" cy="49213"/>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8"/>
                      <a:pt x="15" y="18"/>
                      <a:pt x="14" y="19"/>
                    </a:cubicBezTo>
                    <a:cubicBezTo>
                      <a:pt x="12"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4" name="Freeform 9167">
                <a:extLst>
                  <a:ext uri="{FF2B5EF4-FFF2-40B4-BE49-F238E27FC236}">
                    <a16:creationId xmlns:a16="http://schemas.microsoft.com/office/drawing/2014/main" id="{2A0C1107-7070-4EB4-90C8-88ACAF846228}"/>
                  </a:ext>
                </a:extLst>
              </p:cNvPr>
              <p:cNvSpPr>
                <a:spLocks/>
              </p:cNvSpPr>
              <p:nvPr/>
            </p:nvSpPr>
            <p:spPr bwMode="auto">
              <a:xfrm>
                <a:off x="-2762250" y="5483342"/>
                <a:ext cx="47625" cy="49213"/>
              </a:xfrm>
              <a:custGeom>
                <a:avLst/>
                <a:gdLst>
                  <a:gd name="T0" fmla="*/ 18 w 18"/>
                  <a:gd name="T1" fmla="*/ 19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9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9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9 h 19"/>
                  <a:gd name="T50" fmla="*/ 0 w 18"/>
                  <a:gd name="T51" fmla="*/ 1 h 19"/>
                  <a:gd name="T52" fmla="*/ 0 w 18"/>
                  <a:gd name="T53" fmla="*/ 1 h 19"/>
                  <a:gd name="T54" fmla="*/ 1 w 18"/>
                  <a:gd name="T55" fmla="*/ 0 h 19"/>
                  <a:gd name="T56" fmla="*/ 1 w 18"/>
                  <a:gd name="T57" fmla="*/ 0 h 19"/>
                  <a:gd name="T58" fmla="*/ 3 w 18"/>
                  <a:gd name="T59" fmla="*/ 0 h 19"/>
                  <a:gd name="T60" fmla="*/ 4 w 18"/>
                  <a:gd name="T61" fmla="*/ 0 h 19"/>
                  <a:gd name="T62" fmla="*/ 4 w 18"/>
                  <a:gd name="T63" fmla="*/ 0 h 19"/>
                  <a:gd name="T64" fmla="*/ 5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8 w 18"/>
                  <a:gd name="T79" fmla="*/ 5 h 19"/>
                  <a:gd name="T80" fmla="*/ 18 w 18"/>
                  <a:gd name="T81" fmla="*/ 8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9"/>
                    </a:cubicBezTo>
                    <a:cubicBezTo>
                      <a:pt x="13" y="8"/>
                      <a:pt x="13" y="8"/>
                      <a:pt x="13" y="8"/>
                    </a:cubicBezTo>
                    <a:cubicBezTo>
                      <a:pt x="13" y="8"/>
                      <a:pt x="13" y="7"/>
                      <a:pt x="13" y="6"/>
                    </a:cubicBezTo>
                    <a:cubicBezTo>
                      <a:pt x="12" y="6"/>
                      <a:pt x="12" y="5"/>
                      <a:pt x="12" y="5"/>
                    </a:cubicBezTo>
                    <a:cubicBezTo>
                      <a:pt x="12" y="5"/>
                      <a:pt x="11" y="4"/>
                      <a:pt x="11" y="4"/>
                    </a:cubicBezTo>
                    <a:cubicBezTo>
                      <a:pt x="11" y="4"/>
                      <a:pt x="10" y="4"/>
                      <a:pt x="10" y="4"/>
                    </a:cubicBezTo>
                    <a:cubicBezTo>
                      <a:pt x="9" y="4"/>
                      <a:pt x="8" y="4"/>
                      <a:pt x="8" y="5"/>
                    </a:cubicBezTo>
                    <a:cubicBezTo>
                      <a:pt x="7" y="5"/>
                      <a:pt x="6" y="6"/>
                      <a:pt x="6" y="7"/>
                    </a:cubicBezTo>
                    <a:cubicBezTo>
                      <a:pt x="6" y="19"/>
                      <a:pt x="6" y="19"/>
                      <a:pt x="6" y="19"/>
                    </a:cubicBezTo>
                    <a:cubicBezTo>
                      <a:pt x="6" y="19"/>
                      <a:pt x="5"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9"/>
                    </a:cubicBezTo>
                    <a:cubicBezTo>
                      <a:pt x="0" y="1"/>
                      <a:pt x="0" y="1"/>
                      <a:pt x="0" y="1"/>
                    </a:cubicBezTo>
                    <a:cubicBezTo>
                      <a:pt x="0" y="1"/>
                      <a:pt x="0" y="1"/>
                      <a:pt x="0" y="1"/>
                    </a:cubicBezTo>
                    <a:cubicBezTo>
                      <a:pt x="0" y="1"/>
                      <a:pt x="1" y="0"/>
                      <a:pt x="1" y="0"/>
                    </a:cubicBezTo>
                    <a:cubicBezTo>
                      <a:pt x="1" y="0"/>
                      <a:pt x="1" y="0"/>
                      <a:pt x="1" y="0"/>
                    </a:cubicBezTo>
                    <a:cubicBezTo>
                      <a:pt x="2" y="0"/>
                      <a:pt x="2" y="0"/>
                      <a:pt x="3" y="0"/>
                    </a:cubicBezTo>
                    <a:cubicBezTo>
                      <a:pt x="3" y="0"/>
                      <a:pt x="3" y="0"/>
                      <a:pt x="4" y="0"/>
                    </a:cubicBezTo>
                    <a:cubicBezTo>
                      <a:pt x="4" y="0"/>
                      <a:pt x="4" y="0"/>
                      <a:pt x="4" y="0"/>
                    </a:cubicBezTo>
                    <a:cubicBezTo>
                      <a:pt x="4" y="0"/>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5" name="Freeform 9168">
                <a:extLst>
                  <a:ext uri="{FF2B5EF4-FFF2-40B4-BE49-F238E27FC236}">
                    <a16:creationId xmlns:a16="http://schemas.microsoft.com/office/drawing/2014/main" id="{36375BCF-C57C-48BD-82BF-2D60FE86F55F}"/>
                  </a:ext>
                </a:extLst>
              </p:cNvPr>
              <p:cNvSpPr>
                <a:spLocks/>
              </p:cNvSpPr>
              <p:nvPr/>
            </p:nvSpPr>
            <p:spPr bwMode="auto">
              <a:xfrm>
                <a:off x="-2690813" y="5492867"/>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6" name="Freeform 9169">
                <a:extLst>
                  <a:ext uri="{FF2B5EF4-FFF2-40B4-BE49-F238E27FC236}">
                    <a16:creationId xmlns:a16="http://schemas.microsoft.com/office/drawing/2014/main" id="{B2C63A7B-74C5-429B-B4E6-B38DDFD29043}"/>
                  </a:ext>
                </a:extLst>
              </p:cNvPr>
              <p:cNvSpPr>
                <a:spLocks/>
              </p:cNvSpPr>
              <p:nvPr/>
            </p:nvSpPr>
            <p:spPr bwMode="auto">
              <a:xfrm>
                <a:off x="-2703513" y="5483342"/>
                <a:ext cx="47625" cy="49213"/>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6 h 19"/>
                  <a:gd name="T16" fmla="*/ 12 w 18"/>
                  <a:gd name="T17" fmla="*/ 15 h 19"/>
                  <a:gd name="T18" fmla="*/ 14 w 18"/>
                  <a:gd name="T19" fmla="*/ 15 h 19"/>
                  <a:gd name="T20" fmla="*/ 15 w 18"/>
                  <a:gd name="T21" fmla="*/ 14 h 19"/>
                  <a:gd name="T22" fmla="*/ 16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6 w 18"/>
                  <a:gd name="T39" fmla="*/ 17 h 19"/>
                  <a:gd name="T40" fmla="*/ 16 w 18"/>
                  <a:gd name="T41" fmla="*/ 18 h 19"/>
                  <a:gd name="T42" fmla="*/ 14 w 18"/>
                  <a:gd name="T43" fmla="*/ 19 h 19"/>
                  <a:gd name="T44" fmla="*/ 12 w 18"/>
                  <a:gd name="T45" fmla="*/ 19 h 19"/>
                  <a:gd name="T46" fmla="*/ 10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7" y="11"/>
                    </a:cubicBezTo>
                    <a:cubicBezTo>
                      <a:pt x="17" y="12"/>
                      <a:pt x="17" y="12"/>
                      <a:pt x="16" y="12"/>
                    </a:cubicBezTo>
                    <a:cubicBezTo>
                      <a:pt x="5" y="12"/>
                      <a:pt x="5" y="12"/>
                      <a:pt x="5" y="12"/>
                    </a:cubicBezTo>
                    <a:cubicBezTo>
                      <a:pt x="5" y="12"/>
                      <a:pt x="5" y="13"/>
                      <a:pt x="5" y="13"/>
                    </a:cubicBezTo>
                    <a:cubicBezTo>
                      <a:pt x="5" y="14"/>
                      <a:pt x="6" y="14"/>
                      <a:pt x="6" y="14"/>
                    </a:cubicBezTo>
                    <a:cubicBezTo>
                      <a:pt x="7" y="15"/>
                      <a:pt x="7" y="15"/>
                      <a:pt x="8" y="15"/>
                    </a:cubicBezTo>
                    <a:cubicBezTo>
                      <a:pt x="8" y="15"/>
                      <a:pt x="9" y="16"/>
                      <a:pt x="10" y="16"/>
                    </a:cubicBezTo>
                    <a:cubicBezTo>
                      <a:pt x="11" y="16"/>
                      <a:pt x="12" y="15"/>
                      <a:pt x="12" y="15"/>
                    </a:cubicBezTo>
                    <a:cubicBezTo>
                      <a:pt x="13" y="15"/>
                      <a:pt x="14" y="15"/>
                      <a:pt x="14" y="15"/>
                    </a:cubicBezTo>
                    <a:cubicBezTo>
                      <a:pt x="15" y="14"/>
                      <a:pt x="15" y="14"/>
                      <a:pt x="15" y="14"/>
                    </a:cubicBezTo>
                    <a:cubicBezTo>
                      <a:pt x="16" y="14"/>
                      <a:pt x="16" y="14"/>
                      <a:pt x="16" y="14"/>
                    </a:cubicBezTo>
                    <a:cubicBezTo>
                      <a:pt x="16" y="14"/>
                      <a:pt x="16"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6" y="17"/>
                    </a:cubicBezTo>
                    <a:cubicBezTo>
                      <a:pt x="16" y="17"/>
                      <a:pt x="16" y="18"/>
                      <a:pt x="16" y="18"/>
                    </a:cubicBezTo>
                    <a:cubicBezTo>
                      <a:pt x="15" y="18"/>
                      <a:pt x="15" y="18"/>
                      <a:pt x="14" y="19"/>
                    </a:cubicBezTo>
                    <a:cubicBezTo>
                      <a:pt x="14" y="19"/>
                      <a:pt x="13" y="19"/>
                      <a:pt x="12" y="19"/>
                    </a:cubicBezTo>
                    <a:cubicBezTo>
                      <a:pt x="11" y="19"/>
                      <a:pt x="10" y="19"/>
                      <a:pt x="10" y="19"/>
                    </a:cubicBezTo>
                    <a:cubicBezTo>
                      <a:pt x="8" y="19"/>
                      <a:pt x="6" y="19"/>
                      <a:pt x="5" y="19"/>
                    </a:cubicBezTo>
                    <a:cubicBezTo>
                      <a:pt x="4" y="18"/>
                      <a:pt x="3" y="18"/>
                      <a:pt x="2" y="17"/>
                    </a:cubicBezTo>
                    <a:cubicBezTo>
                      <a:pt x="1" y="16"/>
                      <a:pt x="1" y="15"/>
                      <a:pt x="0" y="14"/>
                    </a:cubicBezTo>
                    <a:cubicBezTo>
                      <a:pt x="0" y="13"/>
                      <a:pt x="0" y="12"/>
                      <a:pt x="0" y="10"/>
                    </a:cubicBezTo>
                    <a:cubicBezTo>
                      <a:pt x="0" y="8"/>
                      <a:pt x="0" y="7"/>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3"/>
                      <a:pt x="17" y="4"/>
                      <a:pt x="17" y="5"/>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57" name="Freeform 9170">
                <a:extLst>
                  <a:ext uri="{FF2B5EF4-FFF2-40B4-BE49-F238E27FC236}">
                    <a16:creationId xmlns:a16="http://schemas.microsoft.com/office/drawing/2014/main" id="{27E2770B-787B-4A97-977B-3E999F6DE4B6}"/>
                  </a:ext>
                </a:extLst>
              </p:cNvPr>
              <p:cNvSpPr>
                <a:spLocks noEditPoints="1"/>
              </p:cNvSpPr>
              <p:nvPr/>
            </p:nvSpPr>
            <p:spPr bwMode="auto">
              <a:xfrm>
                <a:off x="-3103563" y="5464292"/>
                <a:ext cx="47625" cy="68263"/>
              </a:xfrm>
              <a:custGeom>
                <a:avLst/>
                <a:gdLst>
                  <a:gd name="T0" fmla="*/ 18 w 18"/>
                  <a:gd name="T1" fmla="*/ 8 h 26"/>
                  <a:gd name="T2" fmla="*/ 17 w 18"/>
                  <a:gd name="T3" fmla="*/ 12 h 26"/>
                  <a:gd name="T4" fmla="*/ 15 w 18"/>
                  <a:gd name="T5" fmla="*/ 15 h 26"/>
                  <a:gd name="T6" fmla="*/ 12 w 18"/>
                  <a:gd name="T7" fmla="*/ 17 h 26"/>
                  <a:gd name="T8" fmla="*/ 7 w 18"/>
                  <a:gd name="T9" fmla="*/ 17 h 26"/>
                  <a:gd name="T10" fmla="*/ 5 w 18"/>
                  <a:gd name="T11" fmla="*/ 17 h 26"/>
                  <a:gd name="T12" fmla="*/ 5 w 18"/>
                  <a:gd name="T13" fmla="*/ 26 h 26"/>
                  <a:gd name="T14" fmla="*/ 5 w 18"/>
                  <a:gd name="T15" fmla="*/ 26 h 26"/>
                  <a:gd name="T16" fmla="*/ 4 w 18"/>
                  <a:gd name="T17" fmla="*/ 26 h 26"/>
                  <a:gd name="T18" fmla="*/ 4 w 18"/>
                  <a:gd name="T19" fmla="*/ 26 h 26"/>
                  <a:gd name="T20" fmla="*/ 2 w 18"/>
                  <a:gd name="T21" fmla="*/ 26 h 26"/>
                  <a:gd name="T22" fmla="*/ 1 w 18"/>
                  <a:gd name="T23" fmla="*/ 26 h 26"/>
                  <a:gd name="T24" fmla="*/ 0 w 18"/>
                  <a:gd name="T25" fmla="*/ 26 h 26"/>
                  <a:gd name="T26" fmla="*/ 0 w 18"/>
                  <a:gd name="T27" fmla="*/ 26 h 26"/>
                  <a:gd name="T28" fmla="*/ 0 w 18"/>
                  <a:gd name="T29" fmla="*/ 26 h 26"/>
                  <a:gd name="T30" fmla="*/ 0 w 18"/>
                  <a:gd name="T31" fmla="*/ 2 h 26"/>
                  <a:gd name="T32" fmla="*/ 0 w 18"/>
                  <a:gd name="T33" fmla="*/ 0 h 26"/>
                  <a:gd name="T34" fmla="*/ 1 w 18"/>
                  <a:gd name="T35" fmla="*/ 0 h 26"/>
                  <a:gd name="T36" fmla="*/ 8 w 18"/>
                  <a:gd name="T37" fmla="*/ 0 h 26"/>
                  <a:gd name="T38" fmla="*/ 9 w 18"/>
                  <a:gd name="T39" fmla="*/ 0 h 26"/>
                  <a:gd name="T40" fmla="*/ 11 w 18"/>
                  <a:gd name="T41" fmla="*/ 0 h 26"/>
                  <a:gd name="T42" fmla="*/ 14 w 18"/>
                  <a:gd name="T43" fmla="*/ 1 h 26"/>
                  <a:gd name="T44" fmla="*/ 16 w 18"/>
                  <a:gd name="T45" fmla="*/ 3 h 26"/>
                  <a:gd name="T46" fmla="*/ 17 w 18"/>
                  <a:gd name="T47" fmla="*/ 5 h 26"/>
                  <a:gd name="T48" fmla="*/ 18 w 18"/>
                  <a:gd name="T49" fmla="*/ 8 h 26"/>
                  <a:gd name="T50" fmla="*/ 12 w 18"/>
                  <a:gd name="T51" fmla="*/ 8 h 26"/>
                  <a:gd name="T52" fmla="*/ 12 w 18"/>
                  <a:gd name="T53" fmla="*/ 6 h 26"/>
                  <a:gd name="T54" fmla="*/ 10 w 18"/>
                  <a:gd name="T55" fmla="*/ 5 h 26"/>
                  <a:gd name="T56" fmla="*/ 9 w 18"/>
                  <a:gd name="T57" fmla="*/ 4 h 26"/>
                  <a:gd name="T58" fmla="*/ 7 w 18"/>
                  <a:gd name="T59" fmla="*/ 4 h 26"/>
                  <a:gd name="T60" fmla="*/ 5 w 18"/>
                  <a:gd name="T61" fmla="*/ 4 h 26"/>
                  <a:gd name="T62" fmla="*/ 5 w 18"/>
                  <a:gd name="T63" fmla="*/ 13 h 26"/>
                  <a:gd name="T64" fmla="*/ 7 w 18"/>
                  <a:gd name="T65" fmla="*/ 13 h 26"/>
                  <a:gd name="T66" fmla="*/ 10 w 18"/>
                  <a:gd name="T67" fmla="*/ 13 h 26"/>
                  <a:gd name="T68" fmla="*/ 11 w 18"/>
                  <a:gd name="T69" fmla="*/ 12 h 26"/>
                  <a:gd name="T70" fmla="*/ 12 w 18"/>
                  <a:gd name="T71" fmla="*/ 10 h 26"/>
                  <a:gd name="T72" fmla="*/ 12 w 18"/>
                  <a:gd name="T73"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6">
                    <a:moveTo>
                      <a:pt x="18" y="8"/>
                    </a:moveTo>
                    <a:cubicBezTo>
                      <a:pt x="18" y="9"/>
                      <a:pt x="17" y="11"/>
                      <a:pt x="17" y="12"/>
                    </a:cubicBezTo>
                    <a:cubicBezTo>
                      <a:pt x="17" y="13"/>
                      <a:pt x="16" y="14"/>
                      <a:pt x="15" y="15"/>
                    </a:cubicBezTo>
                    <a:cubicBezTo>
                      <a:pt x="14" y="16"/>
                      <a:pt x="13" y="16"/>
                      <a:pt x="12" y="17"/>
                    </a:cubicBezTo>
                    <a:cubicBezTo>
                      <a:pt x="10" y="17"/>
                      <a:pt x="9" y="17"/>
                      <a:pt x="7" y="17"/>
                    </a:cubicBezTo>
                    <a:cubicBezTo>
                      <a:pt x="5" y="17"/>
                      <a:pt x="5" y="17"/>
                      <a:pt x="5" y="17"/>
                    </a:cubicBezTo>
                    <a:cubicBezTo>
                      <a:pt x="5" y="26"/>
                      <a:pt x="5" y="26"/>
                      <a:pt x="5" y="26"/>
                    </a:cubicBezTo>
                    <a:cubicBezTo>
                      <a:pt x="5" y="26"/>
                      <a:pt x="5" y="26"/>
                      <a:pt x="5" y="26"/>
                    </a:cubicBezTo>
                    <a:cubicBezTo>
                      <a:pt x="5" y="26"/>
                      <a:pt x="5" y="26"/>
                      <a:pt x="4"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6"/>
                    </a:cubicBezTo>
                    <a:cubicBezTo>
                      <a:pt x="0" y="2"/>
                      <a:pt x="0" y="2"/>
                      <a:pt x="0" y="2"/>
                    </a:cubicBezTo>
                    <a:cubicBezTo>
                      <a:pt x="0" y="1"/>
                      <a:pt x="0" y="1"/>
                      <a:pt x="0" y="0"/>
                    </a:cubicBezTo>
                    <a:cubicBezTo>
                      <a:pt x="0" y="0"/>
                      <a:pt x="1" y="0"/>
                      <a:pt x="1" y="0"/>
                    </a:cubicBezTo>
                    <a:cubicBezTo>
                      <a:pt x="8" y="0"/>
                      <a:pt x="8" y="0"/>
                      <a:pt x="8" y="0"/>
                    </a:cubicBezTo>
                    <a:cubicBezTo>
                      <a:pt x="8" y="0"/>
                      <a:pt x="9" y="0"/>
                      <a:pt x="9" y="0"/>
                    </a:cubicBezTo>
                    <a:cubicBezTo>
                      <a:pt x="10" y="0"/>
                      <a:pt x="11" y="0"/>
                      <a:pt x="11" y="0"/>
                    </a:cubicBezTo>
                    <a:cubicBezTo>
                      <a:pt x="12" y="0"/>
                      <a:pt x="13" y="1"/>
                      <a:pt x="14" y="1"/>
                    </a:cubicBezTo>
                    <a:cubicBezTo>
                      <a:pt x="15" y="2"/>
                      <a:pt x="15" y="2"/>
                      <a:pt x="16" y="3"/>
                    </a:cubicBezTo>
                    <a:cubicBezTo>
                      <a:pt x="17" y="3"/>
                      <a:pt x="17" y="4"/>
                      <a:pt x="17" y="5"/>
                    </a:cubicBezTo>
                    <a:cubicBezTo>
                      <a:pt x="18" y="6"/>
                      <a:pt x="18" y="7"/>
                      <a:pt x="18" y="8"/>
                    </a:cubicBezTo>
                    <a:close/>
                    <a:moveTo>
                      <a:pt x="12" y="8"/>
                    </a:moveTo>
                    <a:cubicBezTo>
                      <a:pt x="12" y="7"/>
                      <a:pt x="12" y="7"/>
                      <a:pt x="12" y="6"/>
                    </a:cubicBezTo>
                    <a:cubicBezTo>
                      <a:pt x="11" y="5"/>
                      <a:pt x="11" y="5"/>
                      <a:pt x="10" y="5"/>
                    </a:cubicBezTo>
                    <a:cubicBezTo>
                      <a:pt x="10" y="4"/>
                      <a:pt x="9" y="4"/>
                      <a:pt x="9" y="4"/>
                    </a:cubicBezTo>
                    <a:cubicBezTo>
                      <a:pt x="8" y="4"/>
                      <a:pt x="8" y="4"/>
                      <a:pt x="7" y="4"/>
                    </a:cubicBezTo>
                    <a:cubicBezTo>
                      <a:pt x="5" y="4"/>
                      <a:pt x="5" y="4"/>
                      <a:pt x="5" y="4"/>
                    </a:cubicBezTo>
                    <a:cubicBezTo>
                      <a:pt x="5" y="13"/>
                      <a:pt x="5" y="13"/>
                      <a:pt x="5" y="13"/>
                    </a:cubicBezTo>
                    <a:cubicBezTo>
                      <a:pt x="7" y="13"/>
                      <a:pt x="7" y="13"/>
                      <a:pt x="7" y="13"/>
                    </a:cubicBezTo>
                    <a:cubicBezTo>
                      <a:pt x="8" y="13"/>
                      <a:pt x="9" y="13"/>
                      <a:pt x="10" y="13"/>
                    </a:cubicBezTo>
                    <a:cubicBezTo>
                      <a:pt x="10" y="12"/>
                      <a:pt x="11" y="12"/>
                      <a:pt x="11" y="12"/>
                    </a:cubicBezTo>
                    <a:cubicBezTo>
                      <a:pt x="11" y="11"/>
                      <a:pt x="12" y="11"/>
                      <a:pt x="12" y="10"/>
                    </a:cubicBezTo>
                    <a:cubicBezTo>
                      <a:pt x="12" y="10"/>
                      <a:pt x="12" y="9"/>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8" name="Freeform 9172">
                <a:extLst>
                  <a:ext uri="{FF2B5EF4-FFF2-40B4-BE49-F238E27FC236}">
                    <a16:creationId xmlns:a16="http://schemas.microsoft.com/office/drawing/2014/main" id="{4CD07992-048F-487A-8DD9-CB8086FAED17}"/>
                  </a:ext>
                </a:extLst>
              </p:cNvPr>
              <p:cNvSpPr>
                <a:spLocks noEditPoints="1"/>
              </p:cNvSpPr>
              <p:nvPr/>
            </p:nvSpPr>
            <p:spPr bwMode="auto">
              <a:xfrm>
                <a:off x="-3048001" y="5461118"/>
                <a:ext cx="15875" cy="71438"/>
              </a:xfrm>
              <a:custGeom>
                <a:avLst/>
                <a:gdLst>
                  <a:gd name="T0" fmla="*/ 6 w 6"/>
                  <a:gd name="T1" fmla="*/ 2 h 27"/>
                  <a:gd name="T2" fmla="*/ 5 w 6"/>
                  <a:gd name="T3" fmla="*/ 4 h 27"/>
                  <a:gd name="T4" fmla="*/ 3 w 6"/>
                  <a:gd name="T5" fmla="*/ 5 h 27"/>
                  <a:gd name="T6" fmla="*/ 1 w 6"/>
                  <a:gd name="T7" fmla="*/ 4 h 27"/>
                  <a:gd name="T8" fmla="*/ 0 w 6"/>
                  <a:gd name="T9" fmla="*/ 2 h 27"/>
                  <a:gd name="T10" fmla="*/ 1 w 6"/>
                  <a:gd name="T11" fmla="*/ 0 h 27"/>
                  <a:gd name="T12" fmla="*/ 3 w 6"/>
                  <a:gd name="T13" fmla="*/ 0 h 27"/>
                  <a:gd name="T14" fmla="*/ 5 w 6"/>
                  <a:gd name="T15" fmla="*/ 0 h 27"/>
                  <a:gd name="T16" fmla="*/ 6 w 6"/>
                  <a:gd name="T17" fmla="*/ 2 h 27"/>
                  <a:gd name="T18" fmla="*/ 6 w 6"/>
                  <a:gd name="T19" fmla="*/ 27 h 27"/>
                  <a:gd name="T20" fmla="*/ 6 w 6"/>
                  <a:gd name="T21" fmla="*/ 27 h 27"/>
                  <a:gd name="T22" fmla="*/ 5 w 6"/>
                  <a:gd name="T23" fmla="*/ 27 h 27"/>
                  <a:gd name="T24" fmla="*/ 4 w 6"/>
                  <a:gd name="T25" fmla="*/ 27 h 27"/>
                  <a:gd name="T26" fmla="*/ 3 w 6"/>
                  <a:gd name="T27" fmla="*/ 27 h 27"/>
                  <a:gd name="T28" fmla="*/ 2 w 6"/>
                  <a:gd name="T29" fmla="*/ 27 h 27"/>
                  <a:gd name="T30" fmla="*/ 1 w 6"/>
                  <a:gd name="T31" fmla="*/ 27 h 27"/>
                  <a:gd name="T32" fmla="*/ 1 w 6"/>
                  <a:gd name="T33" fmla="*/ 27 h 27"/>
                  <a:gd name="T34" fmla="*/ 1 w 6"/>
                  <a:gd name="T35" fmla="*/ 27 h 27"/>
                  <a:gd name="T36" fmla="*/ 1 w 6"/>
                  <a:gd name="T37" fmla="*/ 8 h 27"/>
                  <a:gd name="T38" fmla="*/ 1 w 6"/>
                  <a:gd name="T39" fmla="*/ 8 h 27"/>
                  <a:gd name="T40" fmla="*/ 1 w 6"/>
                  <a:gd name="T41" fmla="*/ 8 h 27"/>
                  <a:gd name="T42" fmla="*/ 2 w 6"/>
                  <a:gd name="T43" fmla="*/ 8 h 27"/>
                  <a:gd name="T44" fmla="*/ 3 w 6"/>
                  <a:gd name="T45" fmla="*/ 8 h 27"/>
                  <a:gd name="T46" fmla="*/ 4 w 6"/>
                  <a:gd name="T47" fmla="*/ 8 h 27"/>
                  <a:gd name="T48" fmla="*/ 5 w 6"/>
                  <a:gd name="T49" fmla="*/ 8 h 27"/>
                  <a:gd name="T50" fmla="*/ 6 w 6"/>
                  <a:gd name="T51" fmla="*/ 8 h 27"/>
                  <a:gd name="T52" fmla="*/ 6 w 6"/>
                  <a:gd name="T53" fmla="*/ 8 h 27"/>
                  <a:gd name="T54" fmla="*/ 6 w 6"/>
                  <a:gd name="T5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7">
                    <a:moveTo>
                      <a:pt x="6" y="2"/>
                    </a:moveTo>
                    <a:cubicBezTo>
                      <a:pt x="6" y="3"/>
                      <a:pt x="6" y="4"/>
                      <a:pt x="5" y="4"/>
                    </a:cubicBezTo>
                    <a:cubicBezTo>
                      <a:pt x="5" y="5"/>
                      <a:pt x="4" y="5"/>
                      <a:pt x="3" y="5"/>
                    </a:cubicBezTo>
                    <a:cubicBezTo>
                      <a:pt x="2" y="5"/>
                      <a:pt x="1" y="5"/>
                      <a:pt x="1" y="4"/>
                    </a:cubicBezTo>
                    <a:cubicBezTo>
                      <a:pt x="0" y="4"/>
                      <a:pt x="0" y="3"/>
                      <a:pt x="0" y="2"/>
                    </a:cubicBezTo>
                    <a:cubicBezTo>
                      <a:pt x="0" y="1"/>
                      <a:pt x="0" y="1"/>
                      <a:pt x="1" y="0"/>
                    </a:cubicBezTo>
                    <a:cubicBezTo>
                      <a:pt x="1" y="0"/>
                      <a:pt x="2" y="0"/>
                      <a:pt x="3" y="0"/>
                    </a:cubicBezTo>
                    <a:cubicBezTo>
                      <a:pt x="4" y="0"/>
                      <a:pt x="5" y="0"/>
                      <a:pt x="5" y="0"/>
                    </a:cubicBezTo>
                    <a:cubicBezTo>
                      <a:pt x="6" y="1"/>
                      <a:pt x="6" y="1"/>
                      <a:pt x="6" y="2"/>
                    </a:cubicBezTo>
                    <a:close/>
                    <a:moveTo>
                      <a:pt x="6" y="27"/>
                    </a:moveTo>
                    <a:cubicBezTo>
                      <a:pt x="6" y="27"/>
                      <a:pt x="6" y="27"/>
                      <a:pt x="6" y="27"/>
                    </a:cubicBezTo>
                    <a:cubicBezTo>
                      <a:pt x="6" y="27"/>
                      <a:pt x="5" y="27"/>
                      <a:pt x="5" y="27"/>
                    </a:cubicBezTo>
                    <a:cubicBezTo>
                      <a:pt x="5" y="27"/>
                      <a:pt x="5" y="27"/>
                      <a:pt x="4" y="27"/>
                    </a:cubicBezTo>
                    <a:cubicBezTo>
                      <a:pt x="4" y="27"/>
                      <a:pt x="4" y="27"/>
                      <a:pt x="3" y="27"/>
                    </a:cubicBezTo>
                    <a:cubicBezTo>
                      <a:pt x="3" y="27"/>
                      <a:pt x="2" y="27"/>
                      <a:pt x="2" y="27"/>
                    </a:cubicBezTo>
                    <a:cubicBezTo>
                      <a:pt x="2" y="27"/>
                      <a:pt x="1" y="27"/>
                      <a:pt x="1" y="27"/>
                    </a:cubicBezTo>
                    <a:cubicBezTo>
                      <a:pt x="1" y="27"/>
                      <a:pt x="1" y="27"/>
                      <a:pt x="1" y="27"/>
                    </a:cubicBezTo>
                    <a:cubicBezTo>
                      <a:pt x="1" y="27"/>
                      <a:pt x="1" y="27"/>
                      <a:pt x="1" y="27"/>
                    </a:cubicBezTo>
                    <a:cubicBezTo>
                      <a:pt x="1" y="8"/>
                      <a:pt x="1" y="8"/>
                      <a:pt x="1" y="8"/>
                    </a:cubicBezTo>
                    <a:cubicBezTo>
                      <a:pt x="1" y="8"/>
                      <a:pt x="1" y="8"/>
                      <a:pt x="1" y="8"/>
                    </a:cubicBezTo>
                    <a:cubicBezTo>
                      <a:pt x="1" y="8"/>
                      <a:pt x="1" y="8"/>
                      <a:pt x="1" y="8"/>
                    </a:cubicBezTo>
                    <a:cubicBezTo>
                      <a:pt x="1" y="8"/>
                      <a:pt x="2" y="8"/>
                      <a:pt x="2" y="8"/>
                    </a:cubicBezTo>
                    <a:cubicBezTo>
                      <a:pt x="2" y="8"/>
                      <a:pt x="3" y="8"/>
                      <a:pt x="3" y="8"/>
                    </a:cubicBezTo>
                    <a:cubicBezTo>
                      <a:pt x="4" y="8"/>
                      <a:pt x="4" y="8"/>
                      <a:pt x="4" y="8"/>
                    </a:cubicBezTo>
                    <a:cubicBezTo>
                      <a:pt x="5" y="8"/>
                      <a:pt x="5" y="8"/>
                      <a:pt x="5" y="8"/>
                    </a:cubicBezTo>
                    <a:cubicBezTo>
                      <a:pt x="5" y="8"/>
                      <a:pt x="6" y="8"/>
                      <a:pt x="6" y="8"/>
                    </a:cubicBezTo>
                    <a:cubicBezTo>
                      <a:pt x="6" y="8"/>
                      <a:pt x="6" y="8"/>
                      <a:pt x="6" y="8"/>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9" name="Freeform 9173">
                <a:extLst>
                  <a:ext uri="{FF2B5EF4-FFF2-40B4-BE49-F238E27FC236}">
                    <a16:creationId xmlns:a16="http://schemas.microsoft.com/office/drawing/2014/main" id="{D1997A6D-6A8D-4496-A5A9-5371F4E7C8D6}"/>
                  </a:ext>
                </a:extLst>
              </p:cNvPr>
              <p:cNvSpPr>
                <a:spLocks noEditPoints="1"/>
              </p:cNvSpPr>
              <p:nvPr/>
            </p:nvSpPr>
            <p:spPr bwMode="auto">
              <a:xfrm>
                <a:off x="-3017838" y="5480168"/>
                <a:ext cx="47625" cy="73025"/>
              </a:xfrm>
              <a:custGeom>
                <a:avLst/>
                <a:gdLst>
                  <a:gd name="T0" fmla="*/ 18 w 18"/>
                  <a:gd name="T1" fmla="*/ 10 h 28"/>
                  <a:gd name="T2" fmla="*/ 18 w 18"/>
                  <a:gd name="T3" fmla="*/ 15 h 28"/>
                  <a:gd name="T4" fmla="*/ 16 w 18"/>
                  <a:gd name="T5" fmla="*/ 18 h 28"/>
                  <a:gd name="T6" fmla="*/ 14 w 18"/>
                  <a:gd name="T7" fmla="*/ 20 h 28"/>
                  <a:gd name="T8" fmla="*/ 10 w 18"/>
                  <a:gd name="T9" fmla="*/ 21 h 28"/>
                  <a:gd name="T10" fmla="*/ 9 w 18"/>
                  <a:gd name="T11" fmla="*/ 21 h 28"/>
                  <a:gd name="T12" fmla="*/ 8 w 18"/>
                  <a:gd name="T13" fmla="*/ 20 h 28"/>
                  <a:gd name="T14" fmla="*/ 6 w 18"/>
                  <a:gd name="T15" fmla="*/ 19 h 28"/>
                  <a:gd name="T16" fmla="*/ 5 w 18"/>
                  <a:gd name="T17" fmla="*/ 18 h 28"/>
                  <a:gd name="T18" fmla="*/ 5 w 18"/>
                  <a:gd name="T19" fmla="*/ 27 h 28"/>
                  <a:gd name="T20" fmla="*/ 5 w 18"/>
                  <a:gd name="T21" fmla="*/ 27 h 28"/>
                  <a:gd name="T22" fmla="*/ 4 w 18"/>
                  <a:gd name="T23" fmla="*/ 28 h 28"/>
                  <a:gd name="T24" fmla="*/ 4 w 18"/>
                  <a:gd name="T25" fmla="*/ 28 h 28"/>
                  <a:gd name="T26" fmla="*/ 2 w 18"/>
                  <a:gd name="T27" fmla="*/ 28 h 28"/>
                  <a:gd name="T28" fmla="*/ 1 w 18"/>
                  <a:gd name="T29" fmla="*/ 28 h 28"/>
                  <a:gd name="T30" fmla="*/ 0 w 18"/>
                  <a:gd name="T31" fmla="*/ 28 h 28"/>
                  <a:gd name="T32" fmla="*/ 0 w 18"/>
                  <a:gd name="T33" fmla="*/ 27 h 28"/>
                  <a:gd name="T34" fmla="*/ 0 w 18"/>
                  <a:gd name="T35" fmla="*/ 27 h 28"/>
                  <a:gd name="T36" fmla="*/ 0 w 18"/>
                  <a:gd name="T37" fmla="*/ 1 h 28"/>
                  <a:gd name="T38" fmla="*/ 0 w 18"/>
                  <a:gd name="T39" fmla="*/ 1 h 28"/>
                  <a:gd name="T40" fmla="*/ 0 w 18"/>
                  <a:gd name="T41" fmla="*/ 1 h 28"/>
                  <a:gd name="T42" fmla="*/ 1 w 18"/>
                  <a:gd name="T43" fmla="*/ 1 h 28"/>
                  <a:gd name="T44" fmla="*/ 2 w 18"/>
                  <a:gd name="T45" fmla="*/ 1 h 28"/>
                  <a:gd name="T46" fmla="*/ 3 w 18"/>
                  <a:gd name="T47" fmla="*/ 1 h 28"/>
                  <a:gd name="T48" fmla="*/ 4 w 18"/>
                  <a:gd name="T49" fmla="*/ 1 h 28"/>
                  <a:gd name="T50" fmla="*/ 4 w 18"/>
                  <a:gd name="T51" fmla="*/ 1 h 28"/>
                  <a:gd name="T52" fmla="*/ 4 w 18"/>
                  <a:gd name="T53" fmla="*/ 1 h 28"/>
                  <a:gd name="T54" fmla="*/ 4 w 18"/>
                  <a:gd name="T55" fmla="*/ 4 h 28"/>
                  <a:gd name="T56" fmla="*/ 6 w 18"/>
                  <a:gd name="T57" fmla="*/ 2 h 28"/>
                  <a:gd name="T58" fmla="*/ 7 w 18"/>
                  <a:gd name="T59" fmla="*/ 1 h 28"/>
                  <a:gd name="T60" fmla="*/ 9 w 18"/>
                  <a:gd name="T61" fmla="*/ 0 h 28"/>
                  <a:gd name="T62" fmla="*/ 11 w 18"/>
                  <a:gd name="T63" fmla="*/ 0 h 28"/>
                  <a:gd name="T64" fmla="*/ 14 w 18"/>
                  <a:gd name="T65" fmla="*/ 1 h 28"/>
                  <a:gd name="T66" fmla="*/ 17 w 18"/>
                  <a:gd name="T67" fmla="*/ 3 h 28"/>
                  <a:gd name="T68" fmla="*/ 18 w 18"/>
                  <a:gd name="T69" fmla="*/ 6 h 28"/>
                  <a:gd name="T70" fmla="*/ 18 w 18"/>
                  <a:gd name="T71" fmla="*/ 10 h 28"/>
                  <a:gd name="T72" fmla="*/ 13 w 18"/>
                  <a:gd name="T73" fmla="*/ 11 h 28"/>
                  <a:gd name="T74" fmla="*/ 13 w 18"/>
                  <a:gd name="T75" fmla="*/ 8 h 28"/>
                  <a:gd name="T76" fmla="*/ 12 w 18"/>
                  <a:gd name="T77" fmla="*/ 6 h 28"/>
                  <a:gd name="T78" fmla="*/ 11 w 18"/>
                  <a:gd name="T79" fmla="*/ 5 h 28"/>
                  <a:gd name="T80" fmla="*/ 9 w 18"/>
                  <a:gd name="T81" fmla="*/ 5 h 28"/>
                  <a:gd name="T82" fmla="*/ 8 w 18"/>
                  <a:gd name="T83" fmla="*/ 5 h 28"/>
                  <a:gd name="T84" fmla="*/ 7 w 18"/>
                  <a:gd name="T85" fmla="*/ 5 h 28"/>
                  <a:gd name="T86" fmla="*/ 6 w 18"/>
                  <a:gd name="T87" fmla="*/ 6 h 28"/>
                  <a:gd name="T88" fmla="*/ 5 w 18"/>
                  <a:gd name="T89" fmla="*/ 8 h 28"/>
                  <a:gd name="T90" fmla="*/ 5 w 18"/>
                  <a:gd name="T91" fmla="*/ 14 h 28"/>
                  <a:gd name="T92" fmla="*/ 7 w 18"/>
                  <a:gd name="T93" fmla="*/ 16 h 28"/>
                  <a:gd name="T94" fmla="*/ 9 w 18"/>
                  <a:gd name="T95" fmla="*/ 16 h 28"/>
                  <a:gd name="T96" fmla="*/ 11 w 18"/>
                  <a:gd name="T97" fmla="*/ 16 h 28"/>
                  <a:gd name="T98" fmla="*/ 12 w 18"/>
                  <a:gd name="T99" fmla="*/ 15 h 28"/>
                  <a:gd name="T100" fmla="*/ 13 w 18"/>
                  <a:gd name="T101" fmla="*/ 13 h 28"/>
                  <a:gd name="T102" fmla="*/ 13 w 18"/>
                  <a:gd name="T10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8">
                    <a:moveTo>
                      <a:pt x="18" y="10"/>
                    </a:moveTo>
                    <a:cubicBezTo>
                      <a:pt x="18" y="12"/>
                      <a:pt x="18" y="13"/>
                      <a:pt x="18" y="15"/>
                    </a:cubicBezTo>
                    <a:cubicBezTo>
                      <a:pt x="17" y="16"/>
                      <a:pt x="17" y="17"/>
                      <a:pt x="16" y="18"/>
                    </a:cubicBezTo>
                    <a:cubicBezTo>
                      <a:pt x="16" y="19"/>
                      <a:pt x="15" y="20"/>
                      <a:pt x="14" y="20"/>
                    </a:cubicBezTo>
                    <a:cubicBezTo>
                      <a:pt x="13" y="21"/>
                      <a:pt x="12" y="21"/>
                      <a:pt x="10" y="21"/>
                    </a:cubicBezTo>
                    <a:cubicBezTo>
                      <a:pt x="10" y="21"/>
                      <a:pt x="9" y="21"/>
                      <a:pt x="9" y="21"/>
                    </a:cubicBezTo>
                    <a:cubicBezTo>
                      <a:pt x="8" y="21"/>
                      <a:pt x="8" y="20"/>
                      <a:pt x="8" y="20"/>
                    </a:cubicBezTo>
                    <a:cubicBezTo>
                      <a:pt x="7" y="20"/>
                      <a:pt x="7" y="20"/>
                      <a:pt x="6" y="19"/>
                    </a:cubicBezTo>
                    <a:cubicBezTo>
                      <a:pt x="6" y="19"/>
                      <a:pt x="5" y="19"/>
                      <a:pt x="5" y="18"/>
                    </a:cubicBezTo>
                    <a:cubicBezTo>
                      <a:pt x="5" y="27"/>
                      <a:pt x="5" y="27"/>
                      <a:pt x="5" y="27"/>
                    </a:cubicBezTo>
                    <a:cubicBezTo>
                      <a:pt x="5" y="27"/>
                      <a:pt x="5" y="27"/>
                      <a:pt x="5" y="27"/>
                    </a:cubicBezTo>
                    <a:cubicBezTo>
                      <a:pt x="5" y="27"/>
                      <a:pt x="5" y="27"/>
                      <a:pt x="4" y="28"/>
                    </a:cubicBezTo>
                    <a:cubicBezTo>
                      <a:pt x="4" y="28"/>
                      <a:pt x="4" y="28"/>
                      <a:pt x="4" y="28"/>
                    </a:cubicBezTo>
                    <a:cubicBezTo>
                      <a:pt x="3" y="28"/>
                      <a:pt x="3" y="28"/>
                      <a:pt x="2" y="28"/>
                    </a:cubicBezTo>
                    <a:cubicBezTo>
                      <a:pt x="2" y="28"/>
                      <a:pt x="2" y="28"/>
                      <a:pt x="1" y="28"/>
                    </a:cubicBezTo>
                    <a:cubicBezTo>
                      <a:pt x="1" y="28"/>
                      <a:pt x="1" y="28"/>
                      <a:pt x="0" y="28"/>
                    </a:cubicBezTo>
                    <a:cubicBezTo>
                      <a:pt x="0" y="27"/>
                      <a:pt x="0" y="27"/>
                      <a:pt x="0" y="27"/>
                    </a:cubicBezTo>
                    <a:cubicBezTo>
                      <a:pt x="0" y="27"/>
                      <a:pt x="0" y="27"/>
                      <a:pt x="0" y="27"/>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3" y="1"/>
                      <a:pt x="4" y="1"/>
                      <a:pt x="4" y="1"/>
                    </a:cubicBezTo>
                    <a:cubicBezTo>
                      <a:pt x="4" y="1"/>
                      <a:pt x="4" y="1"/>
                      <a:pt x="4" y="1"/>
                    </a:cubicBezTo>
                    <a:cubicBezTo>
                      <a:pt x="4" y="1"/>
                      <a:pt x="4" y="1"/>
                      <a:pt x="4" y="1"/>
                    </a:cubicBezTo>
                    <a:cubicBezTo>
                      <a:pt x="4" y="4"/>
                      <a:pt x="4" y="4"/>
                      <a:pt x="4" y="4"/>
                    </a:cubicBezTo>
                    <a:cubicBezTo>
                      <a:pt x="5" y="3"/>
                      <a:pt x="5" y="3"/>
                      <a:pt x="6" y="2"/>
                    </a:cubicBezTo>
                    <a:cubicBezTo>
                      <a:pt x="6" y="2"/>
                      <a:pt x="7" y="1"/>
                      <a:pt x="7" y="1"/>
                    </a:cubicBezTo>
                    <a:cubicBezTo>
                      <a:pt x="8" y="1"/>
                      <a:pt x="8" y="1"/>
                      <a:pt x="9" y="0"/>
                    </a:cubicBezTo>
                    <a:cubicBezTo>
                      <a:pt x="10" y="0"/>
                      <a:pt x="10" y="0"/>
                      <a:pt x="11" y="0"/>
                    </a:cubicBezTo>
                    <a:cubicBezTo>
                      <a:pt x="12" y="0"/>
                      <a:pt x="13" y="1"/>
                      <a:pt x="14" y="1"/>
                    </a:cubicBezTo>
                    <a:cubicBezTo>
                      <a:pt x="15" y="2"/>
                      <a:pt x="16" y="2"/>
                      <a:pt x="17" y="3"/>
                    </a:cubicBezTo>
                    <a:cubicBezTo>
                      <a:pt x="17" y="4"/>
                      <a:pt x="18" y="5"/>
                      <a:pt x="18" y="6"/>
                    </a:cubicBezTo>
                    <a:cubicBezTo>
                      <a:pt x="18" y="8"/>
                      <a:pt x="18" y="9"/>
                      <a:pt x="18" y="10"/>
                    </a:cubicBezTo>
                    <a:close/>
                    <a:moveTo>
                      <a:pt x="13" y="11"/>
                    </a:moveTo>
                    <a:cubicBezTo>
                      <a:pt x="13" y="10"/>
                      <a:pt x="13" y="9"/>
                      <a:pt x="13" y="8"/>
                    </a:cubicBezTo>
                    <a:cubicBezTo>
                      <a:pt x="13" y="8"/>
                      <a:pt x="12" y="7"/>
                      <a:pt x="12" y="6"/>
                    </a:cubicBezTo>
                    <a:cubicBezTo>
                      <a:pt x="12" y="6"/>
                      <a:pt x="11" y="5"/>
                      <a:pt x="11" y="5"/>
                    </a:cubicBezTo>
                    <a:cubicBezTo>
                      <a:pt x="11" y="5"/>
                      <a:pt x="10" y="5"/>
                      <a:pt x="9" y="5"/>
                    </a:cubicBezTo>
                    <a:cubicBezTo>
                      <a:pt x="9" y="5"/>
                      <a:pt x="9" y="5"/>
                      <a:pt x="8" y="5"/>
                    </a:cubicBezTo>
                    <a:cubicBezTo>
                      <a:pt x="8" y="5"/>
                      <a:pt x="8" y="5"/>
                      <a:pt x="7" y="5"/>
                    </a:cubicBezTo>
                    <a:cubicBezTo>
                      <a:pt x="7" y="6"/>
                      <a:pt x="7" y="6"/>
                      <a:pt x="6" y="6"/>
                    </a:cubicBezTo>
                    <a:cubicBezTo>
                      <a:pt x="6" y="7"/>
                      <a:pt x="5" y="7"/>
                      <a:pt x="5" y="8"/>
                    </a:cubicBezTo>
                    <a:cubicBezTo>
                      <a:pt x="5" y="14"/>
                      <a:pt x="5" y="14"/>
                      <a:pt x="5" y="14"/>
                    </a:cubicBezTo>
                    <a:cubicBezTo>
                      <a:pt x="6" y="14"/>
                      <a:pt x="6" y="15"/>
                      <a:pt x="7" y="16"/>
                    </a:cubicBezTo>
                    <a:cubicBezTo>
                      <a:pt x="8" y="16"/>
                      <a:pt x="8" y="16"/>
                      <a:pt x="9" y="16"/>
                    </a:cubicBezTo>
                    <a:cubicBezTo>
                      <a:pt x="10" y="16"/>
                      <a:pt x="10" y="16"/>
                      <a:pt x="11" y="16"/>
                    </a:cubicBezTo>
                    <a:cubicBezTo>
                      <a:pt x="11" y="16"/>
                      <a:pt x="12" y="15"/>
                      <a:pt x="12" y="15"/>
                    </a:cubicBezTo>
                    <a:cubicBezTo>
                      <a:pt x="12" y="14"/>
                      <a:pt x="12" y="13"/>
                      <a:pt x="13" y="13"/>
                    </a:cubicBezTo>
                    <a:cubicBezTo>
                      <a:pt x="13" y="12"/>
                      <a:pt x="13" y="11"/>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0" name="Freeform 9174">
                <a:extLst>
                  <a:ext uri="{FF2B5EF4-FFF2-40B4-BE49-F238E27FC236}">
                    <a16:creationId xmlns:a16="http://schemas.microsoft.com/office/drawing/2014/main" id="{23D05763-817B-4315-A2F4-EDEEFD0DCC63}"/>
                  </a:ext>
                </a:extLst>
              </p:cNvPr>
              <p:cNvSpPr>
                <a:spLocks noEditPoints="1"/>
              </p:cNvSpPr>
              <p:nvPr/>
            </p:nvSpPr>
            <p:spPr bwMode="auto">
              <a:xfrm>
                <a:off x="-2962276" y="5480168"/>
                <a:ext cx="47625" cy="55563"/>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6 h 21"/>
                  <a:gd name="T12" fmla="*/ 8 w 18"/>
                  <a:gd name="T13" fmla="*/ 17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7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3"/>
                      <a:pt x="6" y="13"/>
                      <a:pt x="6" y="14"/>
                    </a:cubicBezTo>
                    <a:cubicBezTo>
                      <a:pt x="6" y="15"/>
                      <a:pt x="6" y="15"/>
                      <a:pt x="7" y="16"/>
                    </a:cubicBezTo>
                    <a:cubicBezTo>
                      <a:pt x="7" y="16"/>
                      <a:pt x="8" y="16"/>
                      <a:pt x="8" y="17"/>
                    </a:cubicBezTo>
                    <a:cubicBezTo>
                      <a:pt x="9" y="17"/>
                      <a:pt x="10" y="17"/>
                      <a:pt x="10" y="17"/>
                    </a:cubicBezTo>
                    <a:cubicBezTo>
                      <a:pt x="11" y="17"/>
                      <a:pt x="12" y="17"/>
                      <a:pt x="13" y="17"/>
                    </a:cubicBezTo>
                    <a:cubicBezTo>
                      <a:pt x="14" y="17"/>
                      <a:pt x="14" y="16"/>
                      <a:pt x="15" y="16"/>
                    </a:cubicBezTo>
                    <a:cubicBezTo>
                      <a:pt x="15" y="16"/>
                      <a:pt x="16" y="16"/>
                      <a:pt x="16" y="16"/>
                    </a:cubicBezTo>
                    <a:cubicBezTo>
                      <a:pt x="16" y="16"/>
                      <a:pt x="16" y="16"/>
                      <a:pt x="17"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19"/>
                      <a:pt x="17" y="20"/>
                      <a:pt x="16" y="20"/>
                    </a:cubicBezTo>
                    <a:cubicBezTo>
                      <a:pt x="16" y="20"/>
                      <a:pt x="15" y="20"/>
                      <a:pt x="15" y="20"/>
                    </a:cubicBezTo>
                    <a:cubicBezTo>
                      <a:pt x="14" y="20"/>
                      <a:pt x="13" y="21"/>
                      <a:pt x="13" y="21"/>
                    </a:cubicBezTo>
                    <a:cubicBezTo>
                      <a:pt x="12" y="21"/>
                      <a:pt x="11" y="21"/>
                      <a:pt x="10" y="21"/>
                    </a:cubicBezTo>
                    <a:cubicBezTo>
                      <a:pt x="8" y="21"/>
                      <a:pt x="7" y="21"/>
                      <a:pt x="6" y="20"/>
                    </a:cubicBezTo>
                    <a:cubicBezTo>
                      <a:pt x="5" y="20"/>
                      <a:pt x="4" y="19"/>
                      <a:pt x="3" y="18"/>
                    </a:cubicBezTo>
                    <a:cubicBezTo>
                      <a:pt x="2" y="18"/>
                      <a:pt x="1" y="16"/>
                      <a:pt x="1" y="15"/>
                    </a:cubicBezTo>
                    <a:cubicBezTo>
                      <a:pt x="0" y="14"/>
                      <a:pt x="0" y="12"/>
                      <a:pt x="0" y="11"/>
                    </a:cubicBezTo>
                    <a:cubicBezTo>
                      <a:pt x="0" y="9"/>
                      <a:pt x="0" y="8"/>
                      <a:pt x="1" y="6"/>
                    </a:cubicBezTo>
                    <a:cubicBezTo>
                      <a:pt x="1" y="5"/>
                      <a:pt x="2" y="4"/>
                      <a:pt x="3" y="3"/>
                    </a:cubicBezTo>
                    <a:cubicBezTo>
                      <a:pt x="4" y="2"/>
                      <a:pt x="5" y="1"/>
                      <a:pt x="6" y="1"/>
                    </a:cubicBezTo>
                    <a:cubicBezTo>
                      <a:pt x="7" y="0"/>
                      <a:pt x="8" y="0"/>
                      <a:pt x="10" y="0"/>
                    </a:cubicBezTo>
                    <a:cubicBezTo>
                      <a:pt x="11" y="0"/>
                      <a:pt x="12" y="0"/>
                      <a:pt x="13" y="1"/>
                    </a:cubicBezTo>
                    <a:cubicBezTo>
                      <a:pt x="15" y="1"/>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4"/>
                      <a:pt x="7" y="5"/>
                      <a:pt x="7" y="5"/>
                    </a:cubicBezTo>
                    <a:cubicBezTo>
                      <a:pt x="6" y="6"/>
                      <a:pt x="6" y="6"/>
                      <a:pt x="6" y="7"/>
                    </a:cubicBezTo>
                    <a:cubicBezTo>
                      <a:pt x="6" y="7"/>
                      <a:pt x="6"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1" name="Freeform 9175">
                <a:extLst>
                  <a:ext uri="{FF2B5EF4-FFF2-40B4-BE49-F238E27FC236}">
                    <a16:creationId xmlns:a16="http://schemas.microsoft.com/office/drawing/2014/main" id="{A0855D1E-2989-44F9-80BD-A8B59EE28C46}"/>
                  </a:ext>
                </a:extLst>
              </p:cNvPr>
              <p:cNvSpPr>
                <a:spLocks/>
              </p:cNvSpPr>
              <p:nvPr/>
            </p:nvSpPr>
            <p:spPr bwMode="auto">
              <a:xfrm>
                <a:off x="-2906713" y="5480168"/>
                <a:ext cx="38100" cy="55563"/>
              </a:xfrm>
              <a:custGeom>
                <a:avLst/>
                <a:gdLst>
                  <a:gd name="T0" fmla="*/ 14 w 14"/>
                  <a:gd name="T1" fmla="*/ 15 h 21"/>
                  <a:gd name="T2" fmla="*/ 14 w 14"/>
                  <a:gd name="T3" fmla="*/ 17 h 21"/>
                  <a:gd name="T4" fmla="*/ 12 w 14"/>
                  <a:gd name="T5" fmla="*/ 19 h 21"/>
                  <a:gd name="T6" fmla="*/ 10 w 14"/>
                  <a:gd name="T7" fmla="*/ 20 h 21"/>
                  <a:gd name="T8" fmla="*/ 6 w 14"/>
                  <a:gd name="T9" fmla="*/ 21 h 21"/>
                  <a:gd name="T10" fmla="*/ 4 w 14"/>
                  <a:gd name="T11" fmla="*/ 21 h 21"/>
                  <a:gd name="T12" fmla="*/ 3 w 14"/>
                  <a:gd name="T13" fmla="*/ 20 h 21"/>
                  <a:gd name="T14" fmla="*/ 2 w 14"/>
                  <a:gd name="T15" fmla="*/ 20 h 21"/>
                  <a:gd name="T16" fmla="*/ 1 w 14"/>
                  <a:gd name="T17" fmla="*/ 19 h 21"/>
                  <a:gd name="T18" fmla="*/ 0 w 14"/>
                  <a:gd name="T19" fmla="*/ 19 h 21"/>
                  <a:gd name="T20" fmla="*/ 0 w 14"/>
                  <a:gd name="T21" fmla="*/ 17 h 21"/>
                  <a:gd name="T22" fmla="*/ 0 w 14"/>
                  <a:gd name="T23" fmla="*/ 16 h 21"/>
                  <a:gd name="T24" fmla="*/ 0 w 14"/>
                  <a:gd name="T25" fmla="*/ 16 h 21"/>
                  <a:gd name="T26" fmla="*/ 1 w 14"/>
                  <a:gd name="T27" fmla="*/ 15 h 21"/>
                  <a:gd name="T28" fmla="*/ 1 w 14"/>
                  <a:gd name="T29" fmla="*/ 15 h 21"/>
                  <a:gd name="T30" fmla="*/ 2 w 14"/>
                  <a:gd name="T31" fmla="*/ 16 h 21"/>
                  <a:gd name="T32" fmla="*/ 3 w 14"/>
                  <a:gd name="T33" fmla="*/ 16 h 21"/>
                  <a:gd name="T34" fmla="*/ 4 w 14"/>
                  <a:gd name="T35" fmla="*/ 17 h 21"/>
                  <a:gd name="T36" fmla="*/ 6 w 14"/>
                  <a:gd name="T37" fmla="*/ 17 h 21"/>
                  <a:gd name="T38" fmla="*/ 8 w 14"/>
                  <a:gd name="T39" fmla="*/ 17 h 21"/>
                  <a:gd name="T40" fmla="*/ 8 w 14"/>
                  <a:gd name="T41" fmla="*/ 17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4 h 21"/>
                  <a:gd name="T64" fmla="*/ 2 w 14"/>
                  <a:gd name="T65" fmla="*/ 2 h 21"/>
                  <a:gd name="T66" fmla="*/ 5 w 14"/>
                  <a:gd name="T67" fmla="*/ 1 h 21"/>
                  <a:gd name="T68" fmla="*/ 8 w 14"/>
                  <a:gd name="T69" fmla="*/ 0 h 21"/>
                  <a:gd name="T70" fmla="*/ 10 w 14"/>
                  <a:gd name="T71" fmla="*/ 0 h 21"/>
                  <a:gd name="T72" fmla="*/ 11 w 14"/>
                  <a:gd name="T73" fmla="*/ 1 h 21"/>
                  <a:gd name="T74" fmla="*/ 12 w 14"/>
                  <a:gd name="T75" fmla="*/ 1 h 21"/>
                  <a:gd name="T76" fmla="*/ 13 w 14"/>
                  <a:gd name="T77" fmla="*/ 1 h 21"/>
                  <a:gd name="T78" fmla="*/ 13 w 14"/>
                  <a:gd name="T79" fmla="*/ 2 h 21"/>
                  <a:gd name="T80" fmla="*/ 13 w 14"/>
                  <a:gd name="T81" fmla="*/ 2 h 21"/>
                  <a:gd name="T82" fmla="*/ 13 w 14"/>
                  <a:gd name="T83" fmla="*/ 3 h 21"/>
                  <a:gd name="T84" fmla="*/ 13 w 14"/>
                  <a:gd name="T85" fmla="*/ 3 h 21"/>
                  <a:gd name="T86" fmla="*/ 13 w 14"/>
                  <a:gd name="T87" fmla="*/ 4 h 21"/>
                  <a:gd name="T88" fmla="*/ 13 w 14"/>
                  <a:gd name="T89" fmla="*/ 5 h 21"/>
                  <a:gd name="T90" fmla="*/ 13 w 14"/>
                  <a:gd name="T91" fmla="*/ 5 h 21"/>
                  <a:gd name="T92" fmla="*/ 13 w 14"/>
                  <a:gd name="T93" fmla="*/ 5 h 21"/>
                  <a:gd name="T94" fmla="*/ 12 w 14"/>
                  <a:gd name="T95" fmla="*/ 5 h 21"/>
                  <a:gd name="T96" fmla="*/ 11 w 14"/>
                  <a:gd name="T97" fmla="*/ 5 h 21"/>
                  <a:gd name="T98" fmla="*/ 10 w 14"/>
                  <a:gd name="T99" fmla="*/ 4 h 21"/>
                  <a:gd name="T100" fmla="*/ 8 w 14"/>
                  <a:gd name="T101" fmla="*/ 4 h 21"/>
                  <a:gd name="T102" fmla="*/ 7 w 14"/>
                  <a:gd name="T103" fmla="*/ 4 h 21"/>
                  <a:gd name="T104" fmla="*/ 6 w 14"/>
                  <a:gd name="T105" fmla="*/ 4 h 21"/>
                  <a:gd name="T106" fmla="*/ 5 w 14"/>
                  <a:gd name="T107" fmla="*/ 5 h 21"/>
                  <a:gd name="T108" fmla="*/ 5 w 14"/>
                  <a:gd name="T109" fmla="*/ 6 h 21"/>
                  <a:gd name="T110" fmla="*/ 6 w 14"/>
                  <a:gd name="T111" fmla="*/ 7 h 21"/>
                  <a:gd name="T112" fmla="*/ 7 w 14"/>
                  <a:gd name="T113" fmla="*/ 8 h 21"/>
                  <a:gd name="T114" fmla="*/ 8 w 14"/>
                  <a:gd name="T115" fmla="*/ 8 h 21"/>
                  <a:gd name="T116" fmla="*/ 10 w 14"/>
                  <a:gd name="T117" fmla="*/ 9 h 21"/>
                  <a:gd name="T118" fmla="*/ 11 w 14"/>
                  <a:gd name="T119" fmla="*/ 10 h 21"/>
                  <a:gd name="T120" fmla="*/ 13 w 14"/>
                  <a:gd name="T121" fmla="*/ 11 h 21"/>
                  <a:gd name="T122" fmla="*/ 14 w 14"/>
                  <a:gd name="T123" fmla="*/ 12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6"/>
                      <a:pt x="14" y="17"/>
                    </a:cubicBezTo>
                    <a:cubicBezTo>
                      <a:pt x="13" y="18"/>
                      <a:pt x="13" y="19"/>
                      <a:pt x="12" y="19"/>
                    </a:cubicBezTo>
                    <a:cubicBezTo>
                      <a:pt x="11" y="20"/>
                      <a:pt x="10" y="20"/>
                      <a:pt x="10" y="20"/>
                    </a:cubicBezTo>
                    <a:cubicBezTo>
                      <a:pt x="9" y="21"/>
                      <a:pt x="8" y="21"/>
                      <a:pt x="6" y="21"/>
                    </a:cubicBezTo>
                    <a:cubicBezTo>
                      <a:pt x="6" y="21"/>
                      <a:pt x="5" y="21"/>
                      <a:pt x="4" y="21"/>
                    </a:cubicBezTo>
                    <a:cubicBezTo>
                      <a:pt x="4" y="21"/>
                      <a:pt x="3" y="20"/>
                      <a:pt x="3" y="20"/>
                    </a:cubicBezTo>
                    <a:cubicBezTo>
                      <a:pt x="2" y="20"/>
                      <a:pt x="2" y="20"/>
                      <a:pt x="2" y="20"/>
                    </a:cubicBezTo>
                    <a:cubicBezTo>
                      <a:pt x="1" y="20"/>
                      <a:pt x="1" y="19"/>
                      <a:pt x="1" y="19"/>
                    </a:cubicBezTo>
                    <a:cubicBezTo>
                      <a:pt x="1" y="19"/>
                      <a:pt x="1" y="19"/>
                      <a:pt x="0" y="19"/>
                    </a:cubicBezTo>
                    <a:cubicBezTo>
                      <a:pt x="0" y="18"/>
                      <a:pt x="0" y="18"/>
                      <a:pt x="0" y="17"/>
                    </a:cubicBezTo>
                    <a:cubicBezTo>
                      <a:pt x="0" y="17"/>
                      <a:pt x="0" y="17"/>
                      <a:pt x="0" y="16"/>
                    </a:cubicBezTo>
                    <a:cubicBezTo>
                      <a:pt x="0" y="16"/>
                      <a:pt x="0" y="16"/>
                      <a:pt x="0" y="16"/>
                    </a:cubicBezTo>
                    <a:cubicBezTo>
                      <a:pt x="1" y="16"/>
                      <a:pt x="1" y="16"/>
                      <a:pt x="1" y="15"/>
                    </a:cubicBezTo>
                    <a:cubicBezTo>
                      <a:pt x="1" y="15"/>
                      <a:pt x="1" y="15"/>
                      <a:pt x="1" y="15"/>
                    </a:cubicBezTo>
                    <a:cubicBezTo>
                      <a:pt x="1" y="15"/>
                      <a:pt x="1" y="16"/>
                      <a:pt x="2" y="16"/>
                    </a:cubicBezTo>
                    <a:cubicBezTo>
                      <a:pt x="2" y="16"/>
                      <a:pt x="2" y="16"/>
                      <a:pt x="3" y="16"/>
                    </a:cubicBezTo>
                    <a:cubicBezTo>
                      <a:pt x="3" y="16"/>
                      <a:pt x="4" y="17"/>
                      <a:pt x="4" y="17"/>
                    </a:cubicBezTo>
                    <a:cubicBezTo>
                      <a:pt x="5" y="17"/>
                      <a:pt x="6" y="17"/>
                      <a:pt x="6" y="17"/>
                    </a:cubicBezTo>
                    <a:cubicBezTo>
                      <a:pt x="7" y="17"/>
                      <a:pt x="7" y="17"/>
                      <a:pt x="8" y="17"/>
                    </a:cubicBezTo>
                    <a:cubicBezTo>
                      <a:pt x="8" y="17"/>
                      <a:pt x="8" y="17"/>
                      <a:pt x="8" y="17"/>
                    </a:cubicBezTo>
                    <a:cubicBezTo>
                      <a:pt x="9" y="16"/>
                      <a:pt x="9" y="16"/>
                      <a:pt x="9" y="16"/>
                    </a:cubicBezTo>
                    <a:cubicBezTo>
                      <a:pt x="9" y="16"/>
                      <a:pt x="9" y="15"/>
                      <a:pt x="9" y="15"/>
                    </a:cubicBezTo>
                    <a:cubicBezTo>
                      <a:pt x="9" y="15"/>
                      <a:pt x="9" y="14"/>
                      <a:pt x="9" y="14"/>
                    </a:cubicBezTo>
                    <a:cubicBezTo>
                      <a:pt x="9" y="14"/>
                      <a:pt x="8" y="13"/>
                      <a:pt x="8" y="13"/>
                    </a:cubicBezTo>
                    <a:cubicBezTo>
                      <a:pt x="7" y="13"/>
                      <a:pt x="7" y="13"/>
                      <a:pt x="6" y="12"/>
                    </a:cubicBezTo>
                    <a:cubicBezTo>
                      <a:pt x="6" y="12"/>
                      <a:pt x="5" y="12"/>
                      <a:pt x="5" y="12"/>
                    </a:cubicBezTo>
                    <a:cubicBezTo>
                      <a:pt x="4" y="12"/>
                      <a:pt x="4" y="11"/>
                      <a:pt x="3" y="11"/>
                    </a:cubicBezTo>
                    <a:cubicBezTo>
                      <a:pt x="3" y="11"/>
                      <a:pt x="2" y="10"/>
                      <a:pt x="2" y="10"/>
                    </a:cubicBezTo>
                    <a:cubicBezTo>
                      <a:pt x="1" y="10"/>
                      <a:pt x="1" y="9"/>
                      <a:pt x="1" y="8"/>
                    </a:cubicBezTo>
                    <a:cubicBezTo>
                      <a:pt x="1" y="8"/>
                      <a:pt x="0" y="7"/>
                      <a:pt x="0" y="6"/>
                    </a:cubicBezTo>
                    <a:cubicBezTo>
                      <a:pt x="0" y="5"/>
                      <a:pt x="1" y="4"/>
                      <a:pt x="1" y="4"/>
                    </a:cubicBezTo>
                    <a:cubicBezTo>
                      <a:pt x="1" y="3"/>
                      <a:pt x="2" y="2"/>
                      <a:pt x="2" y="2"/>
                    </a:cubicBezTo>
                    <a:cubicBezTo>
                      <a:pt x="3" y="1"/>
                      <a:pt x="4" y="1"/>
                      <a:pt x="5" y="1"/>
                    </a:cubicBezTo>
                    <a:cubicBezTo>
                      <a:pt x="6" y="0"/>
                      <a:pt x="7" y="0"/>
                      <a:pt x="8" y="0"/>
                    </a:cubicBezTo>
                    <a:cubicBezTo>
                      <a:pt x="8" y="0"/>
                      <a:pt x="9" y="0"/>
                      <a:pt x="10" y="0"/>
                    </a:cubicBezTo>
                    <a:cubicBezTo>
                      <a:pt x="10" y="0"/>
                      <a:pt x="11" y="1"/>
                      <a:pt x="11" y="1"/>
                    </a:cubicBezTo>
                    <a:cubicBezTo>
                      <a:pt x="11" y="1"/>
                      <a:pt x="12" y="1"/>
                      <a:pt x="12" y="1"/>
                    </a:cubicBezTo>
                    <a:cubicBezTo>
                      <a:pt x="12" y="1"/>
                      <a:pt x="13" y="1"/>
                      <a:pt x="13" y="1"/>
                    </a:cubicBezTo>
                    <a:cubicBezTo>
                      <a:pt x="13" y="2"/>
                      <a:pt x="13" y="2"/>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3" y="5"/>
                      <a:pt x="13" y="5"/>
                    </a:cubicBezTo>
                    <a:cubicBezTo>
                      <a:pt x="13" y="5"/>
                      <a:pt x="12" y="5"/>
                      <a:pt x="12" y="5"/>
                    </a:cubicBezTo>
                    <a:cubicBezTo>
                      <a:pt x="12" y="5"/>
                      <a:pt x="11" y="5"/>
                      <a:pt x="11" y="5"/>
                    </a:cubicBezTo>
                    <a:cubicBezTo>
                      <a:pt x="11" y="4"/>
                      <a:pt x="10" y="4"/>
                      <a:pt x="10" y="4"/>
                    </a:cubicBezTo>
                    <a:cubicBezTo>
                      <a:pt x="9" y="4"/>
                      <a:pt x="9" y="4"/>
                      <a:pt x="8" y="4"/>
                    </a:cubicBezTo>
                    <a:cubicBezTo>
                      <a:pt x="8" y="4"/>
                      <a:pt x="7" y="4"/>
                      <a:pt x="7" y="4"/>
                    </a:cubicBezTo>
                    <a:cubicBezTo>
                      <a:pt x="6" y="4"/>
                      <a:pt x="6" y="4"/>
                      <a:pt x="6" y="4"/>
                    </a:cubicBezTo>
                    <a:cubicBezTo>
                      <a:pt x="6" y="5"/>
                      <a:pt x="6" y="5"/>
                      <a:pt x="5" y="5"/>
                    </a:cubicBezTo>
                    <a:cubicBezTo>
                      <a:pt x="5" y="5"/>
                      <a:pt x="5" y="6"/>
                      <a:pt x="5" y="6"/>
                    </a:cubicBezTo>
                    <a:cubicBezTo>
                      <a:pt x="5" y="6"/>
                      <a:pt x="5" y="7"/>
                      <a:pt x="6" y="7"/>
                    </a:cubicBezTo>
                    <a:cubicBezTo>
                      <a:pt x="6" y="7"/>
                      <a:pt x="6" y="7"/>
                      <a:pt x="7" y="8"/>
                    </a:cubicBezTo>
                    <a:cubicBezTo>
                      <a:pt x="7" y="8"/>
                      <a:pt x="8" y="8"/>
                      <a:pt x="8" y="8"/>
                    </a:cubicBezTo>
                    <a:cubicBezTo>
                      <a:pt x="9" y="8"/>
                      <a:pt x="9" y="9"/>
                      <a:pt x="10" y="9"/>
                    </a:cubicBezTo>
                    <a:cubicBezTo>
                      <a:pt x="10" y="9"/>
                      <a:pt x="11" y="9"/>
                      <a:pt x="11" y="10"/>
                    </a:cubicBezTo>
                    <a:cubicBezTo>
                      <a:pt x="12" y="10"/>
                      <a:pt x="12" y="10"/>
                      <a:pt x="13" y="11"/>
                    </a:cubicBezTo>
                    <a:cubicBezTo>
                      <a:pt x="13" y="11"/>
                      <a:pt x="14" y="12"/>
                      <a:pt x="14" y="12"/>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2" name="Freeform 9176">
                <a:extLst>
                  <a:ext uri="{FF2B5EF4-FFF2-40B4-BE49-F238E27FC236}">
                    <a16:creationId xmlns:a16="http://schemas.microsoft.com/office/drawing/2014/main" id="{49A2D173-0B35-41CB-AC7C-9FEF99CC5427}"/>
                  </a:ext>
                </a:extLst>
              </p:cNvPr>
              <p:cNvSpPr>
                <a:spLocks/>
              </p:cNvSpPr>
              <p:nvPr/>
            </p:nvSpPr>
            <p:spPr bwMode="auto">
              <a:xfrm>
                <a:off x="-2863851" y="5469055"/>
                <a:ext cx="31750" cy="66675"/>
              </a:xfrm>
              <a:custGeom>
                <a:avLst/>
                <a:gdLst>
                  <a:gd name="T0" fmla="*/ 12 w 12"/>
                  <a:gd name="T1" fmla="*/ 22 h 25"/>
                  <a:gd name="T2" fmla="*/ 12 w 12"/>
                  <a:gd name="T3" fmla="*/ 23 h 25"/>
                  <a:gd name="T4" fmla="*/ 12 w 12"/>
                  <a:gd name="T5" fmla="*/ 24 h 25"/>
                  <a:gd name="T6" fmla="*/ 12 w 12"/>
                  <a:gd name="T7" fmla="*/ 24 h 25"/>
                  <a:gd name="T8" fmla="*/ 11 w 12"/>
                  <a:gd name="T9" fmla="*/ 25 h 25"/>
                  <a:gd name="T10" fmla="*/ 10 w 12"/>
                  <a:gd name="T11" fmla="*/ 25 h 25"/>
                  <a:gd name="T12" fmla="*/ 8 w 12"/>
                  <a:gd name="T13" fmla="*/ 25 h 25"/>
                  <a:gd name="T14" fmla="*/ 6 w 12"/>
                  <a:gd name="T15" fmla="*/ 24 h 25"/>
                  <a:gd name="T16" fmla="*/ 4 w 12"/>
                  <a:gd name="T17" fmla="*/ 23 h 25"/>
                  <a:gd name="T18" fmla="*/ 3 w 12"/>
                  <a:gd name="T19" fmla="*/ 21 h 25"/>
                  <a:gd name="T20" fmla="*/ 3 w 12"/>
                  <a:gd name="T21" fmla="*/ 18 h 25"/>
                  <a:gd name="T22" fmla="*/ 3 w 12"/>
                  <a:gd name="T23" fmla="*/ 9 h 25"/>
                  <a:gd name="T24" fmla="*/ 0 w 12"/>
                  <a:gd name="T25" fmla="*/ 9 h 25"/>
                  <a:gd name="T26" fmla="*/ 0 w 12"/>
                  <a:gd name="T27" fmla="*/ 8 h 25"/>
                  <a:gd name="T28" fmla="*/ 0 w 12"/>
                  <a:gd name="T29" fmla="*/ 7 h 25"/>
                  <a:gd name="T30" fmla="*/ 0 w 12"/>
                  <a:gd name="T31" fmla="*/ 6 h 25"/>
                  <a:gd name="T32" fmla="*/ 0 w 12"/>
                  <a:gd name="T33" fmla="*/ 5 h 25"/>
                  <a:gd name="T34" fmla="*/ 0 w 12"/>
                  <a:gd name="T35" fmla="*/ 5 h 25"/>
                  <a:gd name="T36" fmla="*/ 0 w 12"/>
                  <a:gd name="T37" fmla="*/ 5 h 25"/>
                  <a:gd name="T38" fmla="*/ 3 w 12"/>
                  <a:gd name="T39" fmla="*/ 5 h 25"/>
                  <a:gd name="T40" fmla="*/ 3 w 12"/>
                  <a:gd name="T41" fmla="*/ 1 h 25"/>
                  <a:gd name="T42" fmla="*/ 3 w 12"/>
                  <a:gd name="T43" fmla="*/ 0 h 25"/>
                  <a:gd name="T44" fmla="*/ 3 w 12"/>
                  <a:gd name="T45" fmla="*/ 0 h 25"/>
                  <a:gd name="T46" fmla="*/ 4 w 12"/>
                  <a:gd name="T47" fmla="*/ 0 h 25"/>
                  <a:gd name="T48" fmla="*/ 5 w 12"/>
                  <a:gd name="T49" fmla="*/ 0 h 25"/>
                  <a:gd name="T50" fmla="*/ 6 w 12"/>
                  <a:gd name="T51" fmla="*/ 0 h 25"/>
                  <a:gd name="T52" fmla="*/ 7 w 12"/>
                  <a:gd name="T53" fmla="*/ 0 h 25"/>
                  <a:gd name="T54" fmla="*/ 8 w 12"/>
                  <a:gd name="T55" fmla="*/ 0 h 25"/>
                  <a:gd name="T56" fmla="*/ 8 w 12"/>
                  <a:gd name="T57" fmla="*/ 1 h 25"/>
                  <a:gd name="T58" fmla="*/ 8 w 12"/>
                  <a:gd name="T59" fmla="*/ 5 h 25"/>
                  <a:gd name="T60" fmla="*/ 12 w 12"/>
                  <a:gd name="T61" fmla="*/ 5 h 25"/>
                  <a:gd name="T62" fmla="*/ 12 w 12"/>
                  <a:gd name="T63" fmla="*/ 5 h 25"/>
                  <a:gd name="T64" fmla="*/ 12 w 12"/>
                  <a:gd name="T65" fmla="*/ 5 h 25"/>
                  <a:gd name="T66" fmla="*/ 12 w 12"/>
                  <a:gd name="T67" fmla="*/ 6 h 25"/>
                  <a:gd name="T68" fmla="*/ 12 w 12"/>
                  <a:gd name="T69" fmla="*/ 7 h 25"/>
                  <a:gd name="T70" fmla="*/ 12 w 12"/>
                  <a:gd name="T71" fmla="*/ 8 h 25"/>
                  <a:gd name="T72" fmla="*/ 12 w 12"/>
                  <a:gd name="T73" fmla="*/ 9 h 25"/>
                  <a:gd name="T74" fmla="*/ 8 w 12"/>
                  <a:gd name="T75" fmla="*/ 9 h 25"/>
                  <a:gd name="T76" fmla="*/ 8 w 12"/>
                  <a:gd name="T77" fmla="*/ 17 h 25"/>
                  <a:gd name="T78" fmla="*/ 8 w 12"/>
                  <a:gd name="T79" fmla="*/ 20 h 25"/>
                  <a:gd name="T80" fmla="*/ 10 w 12"/>
                  <a:gd name="T81" fmla="*/ 20 h 25"/>
                  <a:gd name="T82" fmla="*/ 11 w 12"/>
                  <a:gd name="T83" fmla="*/ 20 h 25"/>
                  <a:gd name="T84" fmla="*/ 11 w 12"/>
                  <a:gd name="T85" fmla="*/ 20 h 25"/>
                  <a:gd name="T86" fmla="*/ 12 w 12"/>
                  <a:gd name="T87" fmla="*/ 20 h 25"/>
                  <a:gd name="T88" fmla="*/ 12 w 12"/>
                  <a:gd name="T89" fmla="*/ 20 h 25"/>
                  <a:gd name="T90" fmla="*/ 12 w 12"/>
                  <a:gd name="T91" fmla="*/ 20 h 25"/>
                  <a:gd name="T92" fmla="*/ 12 w 12"/>
                  <a:gd name="T93" fmla="*/ 20 h 25"/>
                  <a:gd name="T94" fmla="*/ 12 w 12"/>
                  <a:gd name="T95" fmla="*/ 21 h 25"/>
                  <a:gd name="T96" fmla="*/ 12 w 12"/>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 h="25">
                    <a:moveTo>
                      <a:pt x="12" y="22"/>
                    </a:moveTo>
                    <a:cubicBezTo>
                      <a:pt x="12" y="22"/>
                      <a:pt x="12" y="23"/>
                      <a:pt x="12" y="23"/>
                    </a:cubicBezTo>
                    <a:cubicBezTo>
                      <a:pt x="12" y="24"/>
                      <a:pt x="12" y="24"/>
                      <a:pt x="12" y="24"/>
                    </a:cubicBezTo>
                    <a:cubicBezTo>
                      <a:pt x="12" y="24"/>
                      <a:pt x="12" y="24"/>
                      <a:pt x="12" y="24"/>
                    </a:cubicBezTo>
                    <a:cubicBezTo>
                      <a:pt x="11" y="24"/>
                      <a:pt x="11" y="24"/>
                      <a:pt x="11" y="25"/>
                    </a:cubicBezTo>
                    <a:cubicBezTo>
                      <a:pt x="10" y="25"/>
                      <a:pt x="10" y="25"/>
                      <a:pt x="10" y="25"/>
                    </a:cubicBezTo>
                    <a:cubicBezTo>
                      <a:pt x="9" y="25"/>
                      <a:pt x="9" y="25"/>
                      <a:pt x="8" y="25"/>
                    </a:cubicBezTo>
                    <a:cubicBezTo>
                      <a:pt x="7" y="25"/>
                      <a:pt x="7" y="25"/>
                      <a:pt x="6" y="24"/>
                    </a:cubicBezTo>
                    <a:cubicBezTo>
                      <a:pt x="5" y="24"/>
                      <a:pt x="4" y="24"/>
                      <a:pt x="4" y="23"/>
                    </a:cubicBezTo>
                    <a:cubicBezTo>
                      <a:pt x="3" y="23"/>
                      <a:pt x="3" y="22"/>
                      <a:pt x="3" y="21"/>
                    </a:cubicBezTo>
                    <a:cubicBezTo>
                      <a:pt x="3" y="20"/>
                      <a:pt x="3" y="19"/>
                      <a:pt x="3" y="18"/>
                    </a:cubicBezTo>
                    <a:cubicBezTo>
                      <a:pt x="3" y="9"/>
                      <a:pt x="3" y="9"/>
                      <a:pt x="3" y="9"/>
                    </a:cubicBezTo>
                    <a:cubicBezTo>
                      <a:pt x="0" y="9"/>
                      <a:pt x="0" y="9"/>
                      <a:pt x="0" y="9"/>
                    </a:cubicBezTo>
                    <a:cubicBezTo>
                      <a:pt x="0" y="9"/>
                      <a:pt x="0" y="9"/>
                      <a:pt x="0" y="8"/>
                    </a:cubicBezTo>
                    <a:cubicBezTo>
                      <a:pt x="0" y="8"/>
                      <a:pt x="0" y="8"/>
                      <a:pt x="0" y="7"/>
                    </a:cubicBezTo>
                    <a:cubicBezTo>
                      <a:pt x="0" y="6"/>
                      <a:pt x="0" y="6"/>
                      <a:pt x="0" y="6"/>
                    </a:cubicBezTo>
                    <a:cubicBezTo>
                      <a:pt x="0" y="6"/>
                      <a:pt x="0" y="5"/>
                      <a:pt x="0" y="5"/>
                    </a:cubicBezTo>
                    <a:cubicBezTo>
                      <a:pt x="0" y="5"/>
                      <a:pt x="0" y="5"/>
                      <a:pt x="0" y="5"/>
                    </a:cubicBezTo>
                    <a:cubicBezTo>
                      <a:pt x="0" y="5"/>
                      <a:pt x="0" y="5"/>
                      <a:pt x="0" y="5"/>
                    </a:cubicBezTo>
                    <a:cubicBezTo>
                      <a:pt x="3" y="5"/>
                      <a:pt x="3" y="5"/>
                      <a:pt x="3" y="5"/>
                    </a:cubicBezTo>
                    <a:cubicBezTo>
                      <a:pt x="3" y="1"/>
                      <a:pt x="3" y="1"/>
                      <a:pt x="3" y="1"/>
                    </a:cubicBezTo>
                    <a:cubicBezTo>
                      <a:pt x="3" y="1"/>
                      <a:pt x="3" y="0"/>
                      <a:pt x="3" y="0"/>
                    </a:cubicBezTo>
                    <a:cubicBezTo>
                      <a:pt x="3" y="0"/>
                      <a:pt x="3" y="0"/>
                      <a:pt x="3" y="0"/>
                    </a:cubicBezTo>
                    <a:cubicBezTo>
                      <a:pt x="3" y="0"/>
                      <a:pt x="4" y="0"/>
                      <a:pt x="4" y="0"/>
                    </a:cubicBezTo>
                    <a:cubicBezTo>
                      <a:pt x="4" y="0"/>
                      <a:pt x="5" y="0"/>
                      <a:pt x="5" y="0"/>
                    </a:cubicBezTo>
                    <a:cubicBezTo>
                      <a:pt x="6" y="0"/>
                      <a:pt x="6" y="0"/>
                      <a:pt x="6" y="0"/>
                    </a:cubicBezTo>
                    <a:cubicBezTo>
                      <a:pt x="7" y="0"/>
                      <a:pt x="7" y="0"/>
                      <a:pt x="7" y="0"/>
                    </a:cubicBezTo>
                    <a:cubicBezTo>
                      <a:pt x="7" y="0"/>
                      <a:pt x="7" y="0"/>
                      <a:pt x="8" y="0"/>
                    </a:cubicBezTo>
                    <a:cubicBezTo>
                      <a:pt x="8" y="0"/>
                      <a:pt x="8" y="1"/>
                      <a:pt x="8" y="1"/>
                    </a:cubicBezTo>
                    <a:cubicBezTo>
                      <a:pt x="8" y="5"/>
                      <a:pt x="8" y="5"/>
                      <a:pt x="8" y="5"/>
                    </a:cubicBezTo>
                    <a:cubicBezTo>
                      <a:pt x="12" y="5"/>
                      <a:pt x="12" y="5"/>
                      <a:pt x="12" y="5"/>
                    </a:cubicBezTo>
                    <a:cubicBezTo>
                      <a:pt x="12" y="5"/>
                      <a:pt x="12" y="5"/>
                      <a:pt x="12" y="5"/>
                    </a:cubicBezTo>
                    <a:cubicBezTo>
                      <a:pt x="12" y="5"/>
                      <a:pt x="12" y="5"/>
                      <a:pt x="12" y="5"/>
                    </a:cubicBezTo>
                    <a:cubicBezTo>
                      <a:pt x="12" y="5"/>
                      <a:pt x="12" y="6"/>
                      <a:pt x="12" y="6"/>
                    </a:cubicBezTo>
                    <a:cubicBezTo>
                      <a:pt x="12" y="6"/>
                      <a:pt x="12" y="6"/>
                      <a:pt x="12" y="7"/>
                    </a:cubicBezTo>
                    <a:cubicBezTo>
                      <a:pt x="12" y="8"/>
                      <a:pt x="12" y="8"/>
                      <a:pt x="12" y="8"/>
                    </a:cubicBezTo>
                    <a:cubicBezTo>
                      <a:pt x="12" y="9"/>
                      <a:pt x="12" y="9"/>
                      <a:pt x="12" y="9"/>
                    </a:cubicBezTo>
                    <a:cubicBezTo>
                      <a:pt x="8" y="9"/>
                      <a:pt x="8" y="9"/>
                      <a:pt x="8" y="9"/>
                    </a:cubicBezTo>
                    <a:cubicBezTo>
                      <a:pt x="8" y="17"/>
                      <a:pt x="8" y="17"/>
                      <a:pt x="8" y="17"/>
                    </a:cubicBezTo>
                    <a:cubicBezTo>
                      <a:pt x="8" y="18"/>
                      <a:pt x="8" y="19"/>
                      <a:pt x="8" y="20"/>
                    </a:cubicBezTo>
                    <a:cubicBezTo>
                      <a:pt x="8" y="20"/>
                      <a:pt x="9" y="20"/>
                      <a:pt x="10" y="20"/>
                    </a:cubicBezTo>
                    <a:cubicBezTo>
                      <a:pt x="10" y="20"/>
                      <a:pt x="10" y="20"/>
                      <a:pt x="11" y="20"/>
                    </a:cubicBezTo>
                    <a:cubicBezTo>
                      <a:pt x="11" y="20"/>
                      <a:pt x="11" y="20"/>
                      <a:pt x="11" y="20"/>
                    </a:cubicBezTo>
                    <a:cubicBezTo>
                      <a:pt x="11" y="20"/>
                      <a:pt x="11" y="20"/>
                      <a:pt x="12" y="20"/>
                    </a:cubicBezTo>
                    <a:cubicBezTo>
                      <a:pt x="12" y="20"/>
                      <a:pt x="12" y="20"/>
                      <a:pt x="12" y="20"/>
                    </a:cubicBezTo>
                    <a:cubicBezTo>
                      <a:pt x="12" y="20"/>
                      <a:pt x="12" y="20"/>
                      <a:pt x="12" y="20"/>
                    </a:cubicBezTo>
                    <a:cubicBezTo>
                      <a:pt x="12" y="20"/>
                      <a:pt x="12" y="20"/>
                      <a:pt x="12" y="20"/>
                    </a:cubicBezTo>
                    <a:cubicBezTo>
                      <a:pt x="12" y="20"/>
                      <a:pt x="12" y="21"/>
                      <a:pt x="12" y="21"/>
                    </a:cubicBezTo>
                    <a:cubicBezTo>
                      <a:pt x="12" y="21"/>
                      <a:pt x="12" y="21"/>
                      <a:pt x="12"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3" name="Freeform 9177">
                <a:extLst>
                  <a:ext uri="{FF2B5EF4-FFF2-40B4-BE49-F238E27FC236}">
                    <a16:creationId xmlns:a16="http://schemas.microsoft.com/office/drawing/2014/main" id="{7B8B9C96-E84A-4E08-82E7-F1A1EDA78079}"/>
                  </a:ext>
                </a:extLst>
              </p:cNvPr>
              <p:cNvSpPr>
                <a:spLocks noEditPoints="1"/>
              </p:cNvSpPr>
              <p:nvPr/>
            </p:nvSpPr>
            <p:spPr bwMode="auto">
              <a:xfrm>
                <a:off x="-2824163" y="5480168"/>
                <a:ext cx="50800" cy="55563"/>
              </a:xfrm>
              <a:custGeom>
                <a:avLst/>
                <a:gdLst>
                  <a:gd name="T0" fmla="*/ 19 w 19"/>
                  <a:gd name="T1" fmla="*/ 10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1 h 21"/>
                  <a:gd name="T36" fmla="*/ 14 w 19"/>
                  <a:gd name="T37" fmla="*/ 8 h 21"/>
                  <a:gd name="T38" fmla="*/ 13 w 19"/>
                  <a:gd name="T39" fmla="*/ 6 h 21"/>
                  <a:gd name="T40" fmla="*/ 12 w 19"/>
                  <a:gd name="T41" fmla="*/ 5 h 21"/>
                  <a:gd name="T42" fmla="*/ 9 w 19"/>
                  <a:gd name="T43" fmla="*/ 4 h 21"/>
                  <a:gd name="T44" fmla="*/ 7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5"/>
                    </a:cubicBezTo>
                    <a:cubicBezTo>
                      <a:pt x="18" y="16"/>
                      <a:pt x="18" y="17"/>
                      <a:pt x="17" y="18"/>
                    </a:cubicBezTo>
                    <a:cubicBezTo>
                      <a:pt x="16" y="19"/>
                      <a:pt x="15" y="20"/>
                      <a:pt x="14" y="20"/>
                    </a:cubicBezTo>
                    <a:cubicBezTo>
                      <a:pt x="12" y="21"/>
                      <a:pt x="11"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2"/>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1"/>
                    </a:moveTo>
                    <a:cubicBezTo>
                      <a:pt x="14" y="10"/>
                      <a:pt x="14" y="9"/>
                      <a:pt x="14" y="8"/>
                    </a:cubicBezTo>
                    <a:cubicBezTo>
                      <a:pt x="14" y="7"/>
                      <a:pt x="13" y="7"/>
                      <a:pt x="13" y="6"/>
                    </a:cubicBezTo>
                    <a:cubicBezTo>
                      <a:pt x="13" y="6"/>
                      <a:pt x="12" y="5"/>
                      <a:pt x="12" y="5"/>
                    </a:cubicBezTo>
                    <a:cubicBezTo>
                      <a:pt x="11" y="4"/>
                      <a:pt x="10" y="4"/>
                      <a:pt x="9" y="4"/>
                    </a:cubicBezTo>
                    <a:cubicBezTo>
                      <a:pt x="9" y="4"/>
                      <a:pt x="8" y="4"/>
                      <a:pt x="7" y="5"/>
                    </a:cubicBezTo>
                    <a:cubicBezTo>
                      <a:pt x="7" y="5"/>
                      <a:pt x="6" y="5"/>
                      <a:pt x="6" y="6"/>
                    </a:cubicBezTo>
                    <a:cubicBezTo>
                      <a:pt x="6" y="7"/>
                      <a:pt x="5" y="7"/>
                      <a:pt x="5" y="8"/>
                    </a:cubicBezTo>
                    <a:cubicBezTo>
                      <a:pt x="5" y="9"/>
                      <a:pt x="5" y="10"/>
                      <a:pt x="5" y="10"/>
                    </a:cubicBezTo>
                    <a:cubicBezTo>
                      <a:pt x="5" y="11"/>
                      <a:pt x="5" y="12"/>
                      <a:pt x="5" y="13"/>
                    </a:cubicBezTo>
                    <a:cubicBezTo>
                      <a:pt x="5" y="14"/>
                      <a:pt x="6" y="14"/>
                      <a:pt x="6" y="15"/>
                    </a:cubicBezTo>
                    <a:cubicBezTo>
                      <a:pt x="6" y="16"/>
                      <a:pt x="7" y="16"/>
                      <a:pt x="7" y="16"/>
                    </a:cubicBezTo>
                    <a:cubicBezTo>
                      <a:pt x="8" y="17"/>
                      <a:pt x="9" y="17"/>
                      <a:pt x="9" y="17"/>
                    </a:cubicBezTo>
                    <a:cubicBezTo>
                      <a:pt x="10" y="17"/>
                      <a:pt x="11" y="17"/>
                      <a:pt x="11" y="16"/>
                    </a:cubicBezTo>
                    <a:cubicBezTo>
                      <a:pt x="12" y="16"/>
                      <a:pt x="12" y="16"/>
                      <a:pt x="13" y="15"/>
                    </a:cubicBezTo>
                    <a:cubicBezTo>
                      <a:pt x="13" y="15"/>
                      <a:pt x="13" y="14"/>
                      <a:pt x="14" y="13"/>
                    </a:cubicBezTo>
                    <a:cubicBezTo>
                      <a:pt x="14" y="12"/>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4" name="Freeform 9178">
                <a:extLst>
                  <a:ext uri="{FF2B5EF4-FFF2-40B4-BE49-F238E27FC236}">
                    <a16:creationId xmlns:a16="http://schemas.microsoft.com/office/drawing/2014/main" id="{AF30D9D1-2001-46CB-A1F0-A51761A5C1F6}"/>
                  </a:ext>
                </a:extLst>
              </p:cNvPr>
              <p:cNvSpPr>
                <a:spLocks/>
              </p:cNvSpPr>
              <p:nvPr/>
            </p:nvSpPr>
            <p:spPr bwMode="auto">
              <a:xfrm>
                <a:off x="-2762251" y="5480168"/>
                <a:ext cx="47625"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10 w 18"/>
                  <a:gd name="T27" fmla="*/ 5 h 20"/>
                  <a:gd name="T28" fmla="*/ 8 w 18"/>
                  <a:gd name="T29" fmla="*/ 5 h 20"/>
                  <a:gd name="T30" fmla="*/ 5 w 18"/>
                  <a:gd name="T31" fmla="*/ 8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3 w 18"/>
                  <a:gd name="T59" fmla="*/ 1 h 20"/>
                  <a:gd name="T60" fmla="*/ 4 w 18"/>
                  <a:gd name="T61" fmla="*/ 1 h 20"/>
                  <a:gd name="T62" fmla="*/ 4 w 18"/>
                  <a:gd name="T63" fmla="*/ 1 h 20"/>
                  <a:gd name="T64" fmla="*/ 5 w 18"/>
                  <a:gd name="T65" fmla="*/ 1 h 20"/>
                  <a:gd name="T66" fmla="*/ 5 w 18"/>
                  <a:gd name="T67" fmla="*/ 1 h 20"/>
                  <a:gd name="T68" fmla="*/ 5 w 18"/>
                  <a:gd name="T69" fmla="*/ 4 h 20"/>
                  <a:gd name="T70" fmla="*/ 8 w 18"/>
                  <a:gd name="T71" fmla="*/ 1 h 20"/>
                  <a:gd name="T72" fmla="*/ 11 w 18"/>
                  <a:gd name="T73" fmla="*/ 0 h 20"/>
                  <a:gd name="T74" fmla="*/ 14 w 18"/>
                  <a:gd name="T75" fmla="*/ 1 h 20"/>
                  <a:gd name="T76" fmla="*/ 16 w 18"/>
                  <a:gd name="T77" fmla="*/ 3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2" y="7"/>
                    </a:cubicBezTo>
                    <a:cubicBezTo>
                      <a:pt x="12" y="7"/>
                      <a:pt x="12" y="6"/>
                      <a:pt x="12" y="6"/>
                    </a:cubicBezTo>
                    <a:cubicBezTo>
                      <a:pt x="12" y="5"/>
                      <a:pt x="11" y="5"/>
                      <a:pt x="11" y="5"/>
                    </a:cubicBezTo>
                    <a:cubicBezTo>
                      <a:pt x="10" y="5"/>
                      <a:pt x="10" y="5"/>
                      <a:pt x="10" y="5"/>
                    </a:cubicBezTo>
                    <a:cubicBezTo>
                      <a:pt x="9" y="5"/>
                      <a:pt x="8" y="5"/>
                      <a:pt x="8" y="5"/>
                    </a:cubicBezTo>
                    <a:cubicBezTo>
                      <a:pt x="7" y="6"/>
                      <a:pt x="6" y="7"/>
                      <a:pt x="5" y="8"/>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1"/>
                    </a:cubicBezTo>
                    <a:cubicBezTo>
                      <a:pt x="2" y="1"/>
                      <a:pt x="2" y="1"/>
                      <a:pt x="3" y="1"/>
                    </a:cubicBezTo>
                    <a:cubicBezTo>
                      <a:pt x="3" y="1"/>
                      <a:pt x="3" y="1"/>
                      <a:pt x="4" y="1"/>
                    </a:cubicBezTo>
                    <a:cubicBezTo>
                      <a:pt x="4" y="1"/>
                      <a:pt x="4" y="1"/>
                      <a:pt x="4" y="1"/>
                    </a:cubicBezTo>
                    <a:cubicBezTo>
                      <a:pt x="4" y="1"/>
                      <a:pt x="5" y="1"/>
                      <a:pt x="5" y="1"/>
                    </a:cubicBezTo>
                    <a:cubicBezTo>
                      <a:pt x="5" y="1"/>
                      <a:pt x="5" y="1"/>
                      <a:pt x="5" y="1"/>
                    </a:cubicBezTo>
                    <a:cubicBezTo>
                      <a:pt x="5" y="4"/>
                      <a:pt x="5" y="4"/>
                      <a:pt x="5" y="4"/>
                    </a:cubicBezTo>
                    <a:cubicBezTo>
                      <a:pt x="6" y="2"/>
                      <a:pt x="7" y="2"/>
                      <a:pt x="8" y="1"/>
                    </a:cubicBezTo>
                    <a:cubicBezTo>
                      <a:pt x="9" y="1"/>
                      <a:pt x="10" y="0"/>
                      <a:pt x="11" y="0"/>
                    </a:cubicBezTo>
                    <a:cubicBezTo>
                      <a:pt x="12" y="0"/>
                      <a:pt x="13" y="0"/>
                      <a:pt x="14" y="1"/>
                    </a:cubicBezTo>
                    <a:cubicBezTo>
                      <a:pt x="15" y="1"/>
                      <a:pt x="16" y="2"/>
                      <a:pt x="16" y="3"/>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65" name="Freeform 9179">
                <a:extLst>
                  <a:ext uri="{FF2B5EF4-FFF2-40B4-BE49-F238E27FC236}">
                    <a16:creationId xmlns:a16="http://schemas.microsoft.com/office/drawing/2014/main" id="{2CFCA6E9-CD44-46F4-919E-411EF648E0FB}"/>
                  </a:ext>
                </a:extLst>
              </p:cNvPr>
              <p:cNvSpPr>
                <a:spLocks noEditPoints="1"/>
              </p:cNvSpPr>
              <p:nvPr/>
            </p:nvSpPr>
            <p:spPr bwMode="auto">
              <a:xfrm>
                <a:off x="-2703513" y="5480168"/>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6 h 21"/>
                  <a:gd name="T12" fmla="*/ 8 w 18"/>
                  <a:gd name="T13" fmla="*/ 17 h 21"/>
                  <a:gd name="T14" fmla="*/ 10 w 18"/>
                  <a:gd name="T15" fmla="*/ 17 h 21"/>
                  <a:gd name="T16" fmla="*/ 12 w 18"/>
                  <a:gd name="T17" fmla="*/ 17 h 21"/>
                  <a:gd name="T18" fmla="*/ 14 w 18"/>
                  <a:gd name="T19" fmla="*/ 16 h 21"/>
                  <a:gd name="T20" fmla="*/ 15 w 18"/>
                  <a:gd name="T21" fmla="*/ 16 h 21"/>
                  <a:gd name="T22" fmla="*/ 16 w 18"/>
                  <a:gd name="T23" fmla="*/ 16 h 21"/>
                  <a:gd name="T24" fmla="*/ 16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6 w 18"/>
                  <a:gd name="T39" fmla="*/ 19 h 21"/>
                  <a:gd name="T40" fmla="*/ 16 w 18"/>
                  <a:gd name="T41" fmla="*/ 20 h 21"/>
                  <a:gd name="T42" fmla="*/ 14 w 18"/>
                  <a:gd name="T43" fmla="*/ 20 h 21"/>
                  <a:gd name="T44" fmla="*/ 12 w 18"/>
                  <a:gd name="T45" fmla="*/ 21 h 21"/>
                  <a:gd name="T46" fmla="*/ 9 w 18"/>
                  <a:gd name="T47" fmla="*/ 21 h 21"/>
                  <a:gd name="T48" fmla="*/ 5 w 18"/>
                  <a:gd name="T49" fmla="*/ 20 h 21"/>
                  <a:gd name="T50" fmla="*/ 2 w 18"/>
                  <a:gd name="T51" fmla="*/ 18 h 21"/>
                  <a:gd name="T52" fmla="*/ 0 w 18"/>
                  <a:gd name="T53" fmla="*/ 15 h 21"/>
                  <a:gd name="T54" fmla="*/ 0 w 18"/>
                  <a:gd name="T55" fmla="*/ 11 h 21"/>
                  <a:gd name="T56" fmla="*/ 0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7" y="11"/>
                      <a:pt x="17" y="11"/>
                    </a:cubicBezTo>
                    <a:cubicBezTo>
                      <a:pt x="17" y="12"/>
                      <a:pt x="17" y="12"/>
                      <a:pt x="16" y="12"/>
                    </a:cubicBezTo>
                    <a:cubicBezTo>
                      <a:pt x="5" y="12"/>
                      <a:pt x="5" y="12"/>
                      <a:pt x="5" y="12"/>
                    </a:cubicBezTo>
                    <a:cubicBezTo>
                      <a:pt x="5" y="13"/>
                      <a:pt x="5" y="13"/>
                      <a:pt x="5" y="14"/>
                    </a:cubicBezTo>
                    <a:cubicBezTo>
                      <a:pt x="5" y="15"/>
                      <a:pt x="6" y="15"/>
                      <a:pt x="6" y="16"/>
                    </a:cubicBezTo>
                    <a:cubicBezTo>
                      <a:pt x="7" y="16"/>
                      <a:pt x="7" y="16"/>
                      <a:pt x="8" y="17"/>
                    </a:cubicBezTo>
                    <a:cubicBezTo>
                      <a:pt x="8" y="17"/>
                      <a:pt x="9" y="17"/>
                      <a:pt x="10" y="17"/>
                    </a:cubicBezTo>
                    <a:cubicBezTo>
                      <a:pt x="11" y="17"/>
                      <a:pt x="12" y="17"/>
                      <a:pt x="12" y="17"/>
                    </a:cubicBezTo>
                    <a:cubicBezTo>
                      <a:pt x="13" y="17"/>
                      <a:pt x="14" y="16"/>
                      <a:pt x="14" y="16"/>
                    </a:cubicBezTo>
                    <a:cubicBezTo>
                      <a:pt x="15" y="16"/>
                      <a:pt x="15" y="16"/>
                      <a:pt x="15" y="16"/>
                    </a:cubicBezTo>
                    <a:cubicBezTo>
                      <a:pt x="16" y="16"/>
                      <a:pt x="16" y="16"/>
                      <a:pt x="16" y="16"/>
                    </a:cubicBezTo>
                    <a:cubicBezTo>
                      <a:pt x="16" y="16"/>
                      <a:pt x="16" y="16"/>
                      <a:pt x="16"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6" y="19"/>
                      <a:pt x="16" y="19"/>
                    </a:cubicBezTo>
                    <a:cubicBezTo>
                      <a:pt x="16" y="19"/>
                      <a:pt x="16" y="20"/>
                      <a:pt x="16" y="20"/>
                    </a:cubicBezTo>
                    <a:cubicBezTo>
                      <a:pt x="15" y="20"/>
                      <a:pt x="15" y="20"/>
                      <a:pt x="14" y="20"/>
                    </a:cubicBezTo>
                    <a:cubicBezTo>
                      <a:pt x="14" y="20"/>
                      <a:pt x="13" y="21"/>
                      <a:pt x="12" y="21"/>
                    </a:cubicBezTo>
                    <a:cubicBezTo>
                      <a:pt x="11" y="21"/>
                      <a:pt x="10" y="21"/>
                      <a:pt x="9" y="21"/>
                    </a:cubicBezTo>
                    <a:cubicBezTo>
                      <a:pt x="8" y="21"/>
                      <a:pt x="6" y="21"/>
                      <a:pt x="5" y="20"/>
                    </a:cubicBezTo>
                    <a:cubicBezTo>
                      <a:pt x="4" y="20"/>
                      <a:pt x="3" y="19"/>
                      <a:pt x="2" y="18"/>
                    </a:cubicBezTo>
                    <a:cubicBezTo>
                      <a:pt x="1" y="18"/>
                      <a:pt x="1" y="16"/>
                      <a:pt x="0" y="15"/>
                    </a:cubicBezTo>
                    <a:cubicBezTo>
                      <a:pt x="0" y="14"/>
                      <a:pt x="0" y="12"/>
                      <a:pt x="0" y="11"/>
                    </a:cubicBezTo>
                    <a:cubicBezTo>
                      <a:pt x="0" y="9"/>
                      <a:pt x="0" y="8"/>
                      <a:pt x="0" y="6"/>
                    </a:cubicBezTo>
                    <a:cubicBezTo>
                      <a:pt x="1" y="5"/>
                      <a:pt x="1" y="4"/>
                      <a:pt x="2" y="3"/>
                    </a:cubicBezTo>
                    <a:cubicBezTo>
                      <a:pt x="3" y="2"/>
                      <a:pt x="4" y="1"/>
                      <a:pt x="5" y="1"/>
                    </a:cubicBezTo>
                    <a:cubicBezTo>
                      <a:pt x="6" y="0"/>
                      <a:pt x="8" y="0"/>
                      <a:pt x="9" y="0"/>
                    </a:cubicBezTo>
                    <a:cubicBezTo>
                      <a:pt x="11" y="0"/>
                      <a:pt x="12" y="0"/>
                      <a:pt x="13" y="1"/>
                    </a:cubicBezTo>
                    <a:cubicBezTo>
                      <a:pt x="14" y="1"/>
                      <a:pt x="15" y="2"/>
                      <a:pt x="16" y="3"/>
                    </a:cubicBezTo>
                    <a:cubicBezTo>
                      <a:pt x="16" y="4"/>
                      <a:pt x="17" y="5"/>
                      <a:pt x="17" y="6"/>
                    </a:cubicBezTo>
                    <a:cubicBezTo>
                      <a:pt x="17" y="7"/>
                      <a:pt x="18" y="8"/>
                      <a:pt x="18" y="9"/>
                    </a:cubicBezTo>
                    <a:lnTo>
                      <a:pt x="18" y="10"/>
                    </a:lnTo>
                    <a:close/>
                    <a:moveTo>
                      <a:pt x="13" y="9"/>
                    </a:moveTo>
                    <a:cubicBezTo>
                      <a:pt x="13" y="7"/>
                      <a:pt x="12" y="6"/>
                      <a:pt x="12" y="5"/>
                    </a:cubicBezTo>
                    <a:cubicBezTo>
                      <a:pt x="11" y="4"/>
                      <a:pt x="10" y="4"/>
                      <a:pt x="9" y="4"/>
                    </a:cubicBezTo>
                    <a:cubicBezTo>
                      <a:pt x="8" y="4"/>
                      <a:pt x="8" y="4"/>
                      <a:pt x="7" y="4"/>
                    </a:cubicBezTo>
                    <a:cubicBezTo>
                      <a:pt x="7" y="4"/>
                      <a:pt x="6" y="5"/>
                      <a:pt x="6" y="5"/>
                    </a:cubicBezTo>
                    <a:cubicBezTo>
                      <a:pt x="6" y="6"/>
                      <a:pt x="5" y="6"/>
                      <a:pt x="5" y="7"/>
                    </a:cubicBezTo>
                    <a:cubicBezTo>
                      <a:pt x="5"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4" name="Group 9593">
              <a:extLst>
                <a:ext uri="{FF2B5EF4-FFF2-40B4-BE49-F238E27FC236}">
                  <a16:creationId xmlns:a16="http://schemas.microsoft.com/office/drawing/2014/main" id="{2F306B7D-45B7-45D2-B274-A5D4F1AA84A9}"/>
                </a:ext>
              </a:extLst>
            </p:cNvPr>
            <p:cNvGrpSpPr/>
            <p:nvPr/>
          </p:nvGrpSpPr>
          <p:grpSpPr>
            <a:xfrm>
              <a:off x="1234695" y="5837631"/>
              <a:ext cx="295549" cy="78814"/>
              <a:chOff x="-2570163" y="5488105"/>
              <a:chExt cx="333375" cy="88901"/>
            </a:xfrm>
          </p:grpSpPr>
          <p:sp>
            <p:nvSpPr>
              <p:cNvPr id="8166" name="Freeform 9180">
                <a:extLst>
                  <a:ext uri="{FF2B5EF4-FFF2-40B4-BE49-F238E27FC236}">
                    <a16:creationId xmlns:a16="http://schemas.microsoft.com/office/drawing/2014/main" id="{8051A99F-D434-4E2E-8FA8-D23425C8894C}"/>
                  </a:ext>
                </a:extLst>
              </p:cNvPr>
              <p:cNvSpPr>
                <a:spLocks/>
              </p:cNvSpPr>
              <p:nvPr/>
            </p:nvSpPr>
            <p:spPr bwMode="auto">
              <a:xfrm>
                <a:off x="-2570163" y="5488105"/>
                <a:ext cx="82550" cy="71438"/>
              </a:xfrm>
              <a:custGeom>
                <a:avLst/>
                <a:gdLst>
                  <a:gd name="T0" fmla="*/ 31 w 31"/>
                  <a:gd name="T1" fmla="*/ 26 h 27"/>
                  <a:gd name="T2" fmla="*/ 31 w 31"/>
                  <a:gd name="T3" fmla="*/ 26 h 27"/>
                  <a:gd name="T4" fmla="*/ 31 w 31"/>
                  <a:gd name="T5" fmla="*/ 27 h 27"/>
                  <a:gd name="T6" fmla="*/ 30 w 31"/>
                  <a:gd name="T7" fmla="*/ 27 h 27"/>
                  <a:gd name="T8" fmla="*/ 29 w 31"/>
                  <a:gd name="T9" fmla="*/ 27 h 27"/>
                  <a:gd name="T10" fmla="*/ 28 w 31"/>
                  <a:gd name="T11" fmla="*/ 27 h 27"/>
                  <a:gd name="T12" fmla="*/ 27 w 31"/>
                  <a:gd name="T13" fmla="*/ 27 h 27"/>
                  <a:gd name="T14" fmla="*/ 26 w 31"/>
                  <a:gd name="T15" fmla="*/ 26 h 27"/>
                  <a:gd name="T16" fmla="*/ 26 w 31"/>
                  <a:gd name="T17" fmla="*/ 26 h 27"/>
                  <a:gd name="T18" fmla="*/ 26 w 31"/>
                  <a:gd name="T19" fmla="*/ 4 h 27"/>
                  <a:gd name="T20" fmla="*/ 18 w 31"/>
                  <a:gd name="T21" fmla="*/ 26 h 27"/>
                  <a:gd name="T22" fmla="*/ 18 w 31"/>
                  <a:gd name="T23" fmla="*/ 26 h 27"/>
                  <a:gd name="T24" fmla="*/ 18 w 31"/>
                  <a:gd name="T25" fmla="*/ 27 h 27"/>
                  <a:gd name="T26" fmla="*/ 17 w 31"/>
                  <a:gd name="T27" fmla="*/ 27 h 27"/>
                  <a:gd name="T28" fmla="*/ 16 w 31"/>
                  <a:gd name="T29" fmla="*/ 27 h 27"/>
                  <a:gd name="T30" fmla="*/ 14 w 31"/>
                  <a:gd name="T31" fmla="*/ 27 h 27"/>
                  <a:gd name="T32" fmla="*/ 14 w 31"/>
                  <a:gd name="T33" fmla="*/ 27 h 27"/>
                  <a:gd name="T34" fmla="*/ 13 w 31"/>
                  <a:gd name="T35" fmla="*/ 26 h 27"/>
                  <a:gd name="T36" fmla="*/ 13 w 31"/>
                  <a:gd name="T37" fmla="*/ 26 h 27"/>
                  <a:gd name="T38" fmla="*/ 5 w 31"/>
                  <a:gd name="T39" fmla="*/ 4 h 27"/>
                  <a:gd name="T40" fmla="*/ 5 w 31"/>
                  <a:gd name="T41" fmla="*/ 26 h 27"/>
                  <a:gd name="T42" fmla="*/ 5 w 31"/>
                  <a:gd name="T43" fmla="*/ 26 h 27"/>
                  <a:gd name="T44" fmla="*/ 5 w 31"/>
                  <a:gd name="T45" fmla="*/ 27 h 27"/>
                  <a:gd name="T46" fmla="*/ 4 w 31"/>
                  <a:gd name="T47" fmla="*/ 27 h 27"/>
                  <a:gd name="T48" fmla="*/ 3 w 31"/>
                  <a:gd name="T49" fmla="*/ 27 h 27"/>
                  <a:gd name="T50" fmla="*/ 2 w 31"/>
                  <a:gd name="T51" fmla="*/ 27 h 27"/>
                  <a:gd name="T52" fmla="*/ 1 w 31"/>
                  <a:gd name="T53" fmla="*/ 27 h 27"/>
                  <a:gd name="T54" fmla="*/ 0 w 31"/>
                  <a:gd name="T55" fmla="*/ 26 h 27"/>
                  <a:gd name="T56" fmla="*/ 0 w 31"/>
                  <a:gd name="T57" fmla="*/ 26 h 27"/>
                  <a:gd name="T58" fmla="*/ 0 w 31"/>
                  <a:gd name="T59" fmla="*/ 2 h 27"/>
                  <a:gd name="T60" fmla="*/ 1 w 31"/>
                  <a:gd name="T61" fmla="*/ 1 h 27"/>
                  <a:gd name="T62" fmla="*/ 2 w 31"/>
                  <a:gd name="T63" fmla="*/ 0 h 27"/>
                  <a:gd name="T64" fmla="*/ 6 w 31"/>
                  <a:gd name="T65" fmla="*/ 0 h 27"/>
                  <a:gd name="T66" fmla="*/ 8 w 31"/>
                  <a:gd name="T67" fmla="*/ 0 h 27"/>
                  <a:gd name="T68" fmla="*/ 9 w 31"/>
                  <a:gd name="T69" fmla="*/ 1 h 27"/>
                  <a:gd name="T70" fmla="*/ 10 w 31"/>
                  <a:gd name="T71" fmla="*/ 2 h 27"/>
                  <a:gd name="T72" fmla="*/ 10 w 31"/>
                  <a:gd name="T73" fmla="*/ 3 h 27"/>
                  <a:gd name="T74" fmla="*/ 16 w 31"/>
                  <a:gd name="T75" fmla="*/ 19 h 27"/>
                  <a:gd name="T76" fmla="*/ 22 w 31"/>
                  <a:gd name="T77" fmla="*/ 3 h 27"/>
                  <a:gd name="T78" fmla="*/ 22 w 31"/>
                  <a:gd name="T79" fmla="*/ 2 h 27"/>
                  <a:gd name="T80" fmla="*/ 23 w 31"/>
                  <a:gd name="T81" fmla="*/ 1 h 27"/>
                  <a:gd name="T82" fmla="*/ 24 w 31"/>
                  <a:gd name="T83" fmla="*/ 0 h 27"/>
                  <a:gd name="T84" fmla="*/ 26 w 31"/>
                  <a:gd name="T85" fmla="*/ 0 h 27"/>
                  <a:gd name="T86" fmla="*/ 29 w 31"/>
                  <a:gd name="T87" fmla="*/ 0 h 27"/>
                  <a:gd name="T88" fmla="*/ 30 w 31"/>
                  <a:gd name="T89" fmla="*/ 0 h 27"/>
                  <a:gd name="T90" fmla="*/ 31 w 31"/>
                  <a:gd name="T91" fmla="*/ 1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6"/>
                      <a:pt x="31" y="27"/>
                      <a:pt x="31" y="27"/>
                    </a:cubicBezTo>
                    <a:cubicBezTo>
                      <a:pt x="31" y="27"/>
                      <a:pt x="30" y="27"/>
                      <a:pt x="30" y="27"/>
                    </a:cubicBezTo>
                    <a:cubicBezTo>
                      <a:pt x="30" y="27"/>
                      <a:pt x="29" y="27"/>
                      <a:pt x="29" y="27"/>
                    </a:cubicBezTo>
                    <a:cubicBezTo>
                      <a:pt x="28" y="27"/>
                      <a:pt x="28" y="27"/>
                      <a:pt x="28" y="27"/>
                    </a:cubicBezTo>
                    <a:cubicBezTo>
                      <a:pt x="27" y="27"/>
                      <a:pt x="27" y="27"/>
                      <a:pt x="27" y="27"/>
                    </a:cubicBezTo>
                    <a:cubicBezTo>
                      <a:pt x="27" y="27"/>
                      <a:pt x="26" y="26"/>
                      <a:pt x="26" y="26"/>
                    </a:cubicBezTo>
                    <a:cubicBezTo>
                      <a:pt x="26" y="26"/>
                      <a:pt x="26" y="26"/>
                      <a:pt x="26" y="26"/>
                    </a:cubicBezTo>
                    <a:cubicBezTo>
                      <a:pt x="26" y="4"/>
                      <a:pt x="26" y="4"/>
                      <a:pt x="26" y="4"/>
                    </a:cubicBezTo>
                    <a:cubicBezTo>
                      <a:pt x="18" y="26"/>
                      <a:pt x="18" y="26"/>
                      <a:pt x="18" y="26"/>
                    </a:cubicBezTo>
                    <a:cubicBezTo>
                      <a:pt x="18" y="26"/>
                      <a:pt x="18" y="26"/>
                      <a:pt x="18" y="26"/>
                    </a:cubicBezTo>
                    <a:cubicBezTo>
                      <a:pt x="18" y="26"/>
                      <a:pt x="18" y="27"/>
                      <a:pt x="18" y="27"/>
                    </a:cubicBezTo>
                    <a:cubicBezTo>
                      <a:pt x="17" y="27"/>
                      <a:pt x="17" y="27"/>
                      <a:pt x="17" y="27"/>
                    </a:cubicBezTo>
                    <a:cubicBezTo>
                      <a:pt x="17" y="27"/>
                      <a:pt x="16" y="27"/>
                      <a:pt x="16" y="27"/>
                    </a:cubicBezTo>
                    <a:cubicBezTo>
                      <a:pt x="15" y="27"/>
                      <a:pt x="15" y="27"/>
                      <a:pt x="14" y="27"/>
                    </a:cubicBezTo>
                    <a:cubicBezTo>
                      <a:pt x="14" y="27"/>
                      <a:pt x="14" y="27"/>
                      <a:pt x="14" y="27"/>
                    </a:cubicBezTo>
                    <a:cubicBezTo>
                      <a:pt x="13" y="27"/>
                      <a:pt x="13" y="26"/>
                      <a:pt x="13" y="26"/>
                    </a:cubicBezTo>
                    <a:cubicBezTo>
                      <a:pt x="13" y="26"/>
                      <a:pt x="13" y="26"/>
                      <a:pt x="13" y="26"/>
                    </a:cubicBezTo>
                    <a:cubicBezTo>
                      <a:pt x="5" y="4"/>
                      <a:pt x="5" y="4"/>
                      <a:pt x="5" y="4"/>
                    </a:cubicBezTo>
                    <a:cubicBezTo>
                      <a:pt x="5" y="26"/>
                      <a:pt x="5" y="26"/>
                      <a:pt x="5" y="26"/>
                    </a:cubicBezTo>
                    <a:cubicBezTo>
                      <a:pt x="5" y="26"/>
                      <a:pt x="5" y="26"/>
                      <a:pt x="5" y="26"/>
                    </a:cubicBezTo>
                    <a:cubicBezTo>
                      <a:pt x="5" y="26"/>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6"/>
                      <a:pt x="0" y="26"/>
                    </a:cubicBezTo>
                    <a:cubicBezTo>
                      <a:pt x="0" y="26"/>
                      <a:pt x="0" y="26"/>
                      <a:pt x="0" y="26"/>
                    </a:cubicBezTo>
                    <a:cubicBezTo>
                      <a:pt x="0" y="2"/>
                      <a:pt x="0" y="2"/>
                      <a:pt x="0" y="2"/>
                    </a:cubicBezTo>
                    <a:cubicBezTo>
                      <a:pt x="0" y="1"/>
                      <a:pt x="0" y="1"/>
                      <a:pt x="1" y="1"/>
                    </a:cubicBezTo>
                    <a:cubicBezTo>
                      <a:pt x="1" y="0"/>
                      <a:pt x="2" y="0"/>
                      <a:pt x="2" y="0"/>
                    </a:cubicBezTo>
                    <a:cubicBezTo>
                      <a:pt x="6" y="0"/>
                      <a:pt x="6" y="0"/>
                      <a:pt x="6" y="0"/>
                    </a:cubicBezTo>
                    <a:cubicBezTo>
                      <a:pt x="7" y="0"/>
                      <a:pt x="7" y="0"/>
                      <a:pt x="8" y="0"/>
                    </a:cubicBezTo>
                    <a:cubicBezTo>
                      <a:pt x="8" y="0"/>
                      <a:pt x="8" y="0"/>
                      <a:pt x="9" y="1"/>
                    </a:cubicBezTo>
                    <a:cubicBezTo>
                      <a:pt x="9" y="1"/>
                      <a:pt x="9" y="1"/>
                      <a:pt x="10" y="2"/>
                    </a:cubicBezTo>
                    <a:cubicBezTo>
                      <a:pt x="10" y="2"/>
                      <a:pt x="10" y="2"/>
                      <a:pt x="10" y="3"/>
                    </a:cubicBezTo>
                    <a:cubicBezTo>
                      <a:pt x="16" y="19"/>
                      <a:pt x="16" y="19"/>
                      <a:pt x="16" y="19"/>
                    </a:cubicBezTo>
                    <a:cubicBezTo>
                      <a:pt x="22" y="3"/>
                      <a:pt x="22" y="3"/>
                      <a:pt x="22" y="3"/>
                    </a:cubicBezTo>
                    <a:cubicBezTo>
                      <a:pt x="22" y="2"/>
                      <a:pt x="22" y="2"/>
                      <a:pt x="22" y="2"/>
                    </a:cubicBezTo>
                    <a:cubicBezTo>
                      <a:pt x="23" y="1"/>
                      <a:pt x="23" y="1"/>
                      <a:pt x="23" y="1"/>
                    </a:cubicBezTo>
                    <a:cubicBezTo>
                      <a:pt x="24" y="0"/>
                      <a:pt x="24" y="0"/>
                      <a:pt x="24" y="0"/>
                    </a:cubicBezTo>
                    <a:cubicBezTo>
                      <a:pt x="25" y="0"/>
                      <a:pt x="25" y="0"/>
                      <a:pt x="26" y="0"/>
                    </a:cubicBezTo>
                    <a:cubicBezTo>
                      <a:pt x="29" y="0"/>
                      <a:pt x="29" y="0"/>
                      <a:pt x="29" y="0"/>
                    </a:cubicBezTo>
                    <a:cubicBezTo>
                      <a:pt x="30" y="0"/>
                      <a:pt x="30" y="0"/>
                      <a:pt x="30" y="0"/>
                    </a:cubicBezTo>
                    <a:cubicBezTo>
                      <a:pt x="30" y="0"/>
                      <a:pt x="31" y="0"/>
                      <a:pt x="31" y="1"/>
                    </a:cubicBezTo>
                    <a:cubicBezTo>
                      <a:pt x="31" y="1"/>
                      <a:pt x="31" y="1"/>
                      <a:pt x="31" y="1"/>
                    </a:cubicBezTo>
                    <a:cubicBezTo>
                      <a:pt x="31" y="1"/>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67" name="Freeform 9181">
                <a:extLst>
                  <a:ext uri="{FF2B5EF4-FFF2-40B4-BE49-F238E27FC236}">
                    <a16:creationId xmlns:a16="http://schemas.microsoft.com/office/drawing/2014/main" id="{6785CC58-8026-4509-967D-3A6001BE28A5}"/>
                  </a:ext>
                </a:extLst>
              </p:cNvPr>
              <p:cNvSpPr>
                <a:spLocks/>
              </p:cNvSpPr>
              <p:nvPr/>
            </p:nvSpPr>
            <p:spPr bwMode="auto">
              <a:xfrm>
                <a:off x="-2473326" y="5508743"/>
                <a:ext cx="47625" cy="50800"/>
              </a:xfrm>
              <a:custGeom>
                <a:avLst/>
                <a:gdLst>
                  <a:gd name="T0" fmla="*/ 18 w 18"/>
                  <a:gd name="T1" fmla="*/ 18 h 19"/>
                  <a:gd name="T2" fmla="*/ 18 w 18"/>
                  <a:gd name="T3" fmla="*/ 18 h 19"/>
                  <a:gd name="T4" fmla="*/ 18 w 18"/>
                  <a:gd name="T5" fmla="*/ 19 h 19"/>
                  <a:gd name="T6" fmla="*/ 17 w 18"/>
                  <a:gd name="T7" fmla="*/ 19 h 19"/>
                  <a:gd name="T8" fmla="*/ 16 w 18"/>
                  <a:gd name="T9" fmla="*/ 19 h 19"/>
                  <a:gd name="T10" fmla="*/ 15 w 18"/>
                  <a:gd name="T11" fmla="*/ 19 h 19"/>
                  <a:gd name="T12" fmla="*/ 14 w 18"/>
                  <a:gd name="T13" fmla="*/ 19 h 19"/>
                  <a:gd name="T14" fmla="*/ 14 w 18"/>
                  <a:gd name="T15" fmla="*/ 18 h 19"/>
                  <a:gd name="T16" fmla="*/ 14 w 18"/>
                  <a:gd name="T17" fmla="*/ 18 h 19"/>
                  <a:gd name="T18" fmla="*/ 14 w 18"/>
                  <a:gd name="T19" fmla="*/ 16 h 19"/>
                  <a:gd name="T20" fmla="*/ 10 w 18"/>
                  <a:gd name="T21" fmla="*/ 18 h 19"/>
                  <a:gd name="T22" fmla="*/ 7 w 18"/>
                  <a:gd name="T23" fmla="*/ 19 h 19"/>
                  <a:gd name="T24" fmla="*/ 4 w 18"/>
                  <a:gd name="T25" fmla="*/ 18 h 19"/>
                  <a:gd name="T26" fmla="*/ 2 w 18"/>
                  <a:gd name="T27" fmla="*/ 17 h 19"/>
                  <a:gd name="T28" fmla="*/ 1 w 18"/>
                  <a:gd name="T29" fmla="*/ 14 h 19"/>
                  <a:gd name="T30" fmla="*/ 0 w 18"/>
                  <a:gd name="T31" fmla="*/ 11 h 19"/>
                  <a:gd name="T32" fmla="*/ 0 w 18"/>
                  <a:gd name="T33" fmla="*/ 0 h 19"/>
                  <a:gd name="T34" fmla="*/ 1 w 18"/>
                  <a:gd name="T35" fmla="*/ 0 h 19"/>
                  <a:gd name="T36" fmla="*/ 1 w 18"/>
                  <a:gd name="T37" fmla="*/ 0 h 19"/>
                  <a:gd name="T38" fmla="*/ 2 w 18"/>
                  <a:gd name="T39" fmla="*/ 0 h 19"/>
                  <a:gd name="T40" fmla="*/ 3 w 18"/>
                  <a:gd name="T41" fmla="*/ 0 h 19"/>
                  <a:gd name="T42" fmla="*/ 4 w 18"/>
                  <a:gd name="T43" fmla="*/ 0 h 19"/>
                  <a:gd name="T44" fmla="*/ 5 w 18"/>
                  <a:gd name="T45" fmla="*/ 0 h 19"/>
                  <a:gd name="T46" fmla="*/ 6 w 18"/>
                  <a:gd name="T47" fmla="*/ 0 h 19"/>
                  <a:gd name="T48" fmla="*/ 6 w 18"/>
                  <a:gd name="T49" fmla="*/ 0 h 19"/>
                  <a:gd name="T50" fmla="*/ 6 w 18"/>
                  <a:gd name="T51" fmla="*/ 10 h 19"/>
                  <a:gd name="T52" fmla="*/ 6 w 18"/>
                  <a:gd name="T53" fmla="*/ 13 h 19"/>
                  <a:gd name="T54" fmla="*/ 6 w 18"/>
                  <a:gd name="T55" fmla="*/ 14 h 19"/>
                  <a:gd name="T56" fmla="*/ 7 w 18"/>
                  <a:gd name="T57" fmla="*/ 15 h 19"/>
                  <a:gd name="T58" fmla="*/ 9 w 18"/>
                  <a:gd name="T59" fmla="*/ 15 h 19"/>
                  <a:gd name="T60" fmla="*/ 11 w 18"/>
                  <a:gd name="T61" fmla="*/ 14 h 19"/>
                  <a:gd name="T62" fmla="*/ 13 w 18"/>
                  <a:gd name="T63" fmla="*/ 12 h 19"/>
                  <a:gd name="T64" fmla="*/ 13 w 18"/>
                  <a:gd name="T65" fmla="*/ 0 h 19"/>
                  <a:gd name="T66" fmla="*/ 13 w 18"/>
                  <a:gd name="T67" fmla="*/ 0 h 19"/>
                  <a:gd name="T68" fmla="*/ 13 w 18"/>
                  <a:gd name="T69" fmla="*/ 0 h 19"/>
                  <a:gd name="T70" fmla="*/ 14 w 18"/>
                  <a:gd name="T71" fmla="*/ 0 h 19"/>
                  <a:gd name="T72" fmla="*/ 15 w 18"/>
                  <a:gd name="T73" fmla="*/ 0 h 19"/>
                  <a:gd name="T74" fmla="*/ 17 w 18"/>
                  <a:gd name="T75" fmla="*/ 0 h 19"/>
                  <a:gd name="T76" fmla="*/ 17 w 18"/>
                  <a:gd name="T77" fmla="*/ 0 h 19"/>
                  <a:gd name="T78" fmla="*/ 18 w 18"/>
                  <a:gd name="T79" fmla="*/ 0 h 19"/>
                  <a:gd name="T80" fmla="*/ 18 w 18"/>
                  <a:gd name="T81" fmla="*/ 0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8"/>
                      <a:pt x="18" y="18"/>
                    </a:cubicBezTo>
                    <a:cubicBezTo>
                      <a:pt x="18" y="18"/>
                      <a:pt x="18" y="19"/>
                      <a:pt x="18" y="19"/>
                    </a:cubicBezTo>
                    <a:cubicBezTo>
                      <a:pt x="17" y="19"/>
                      <a:pt x="17" y="19"/>
                      <a:pt x="17" y="19"/>
                    </a:cubicBezTo>
                    <a:cubicBezTo>
                      <a:pt x="17" y="19"/>
                      <a:pt x="16" y="19"/>
                      <a:pt x="16" y="19"/>
                    </a:cubicBezTo>
                    <a:cubicBezTo>
                      <a:pt x="15" y="19"/>
                      <a:pt x="15" y="19"/>
                      <a:pt x="15" y="19"/>
                    </a:cubicBezTo>
                    <a:cubicBezTo>
                      <a:pt x="14" y="19"/>
                      <a:pt x="14" y="19"/>
                      <a:pt x="14" y="19"/>
                    </a:cubicBezTo>
                    <a:cubicBezTo>
                      <a:pt x="14" y="19"/>
                      <a:pt x="14" y="18"/>
                      <a:pt x="14" y="18"/>
                    </a:cubicBezTo>
                    <a:cubicBezTo>
                      <a:pt x="14" y="18"/>
                      <a:pt x="14" y="18"/>
                      <a:pt x="14" y="18"/>
                    </a:cubicBezTo>
                    <a:cubicBezTo>
                      <a:pt x="14" y="16"/>
                      <a:pt x="14" y="16"/>
                      <a:pt x="14" y="16"/>
                    </a:cubicBezTo>
                    <a:cubicBezTo>
                      <a:pt x="13" y="17"/>
                      <a:pt x="12" y="18"/>
                      <a:pt x="10" y="18"/>
                    </a:cubicBezTo>
                    <a:cubicBezTo>
                      <a:pt x="9" y="19"/>
                      <a:pt x="8" y="19"/>
                      <a:pt x="7" y="19"/>
                    </a:cubicBezTo>
                    <a:cubicBezTo>
                      <a:pt x="6" y="19"/>
                      <a:pt x="5" y="19"/>
                      <a:pt x="4" y="18"/>
                    </a:cubicBezTo>
                    <a:cubicBezTo>
                      <a:pt x="3" y="18"/>
                      <a:pt x="2" y="17"/>
                      <a:pt x="2" y="17"/>
                    </a:cubicBezTo>
                    <a:cubicBezTo>
                      <a:pt x="1" y="16"/>
                      <a:pt x="1" y="15"/>
                      <a:pt x="1" y="14"/>
                    </a:cubicBezTo>
                    <a:cubicBezTo>
                      <a:pt x="1" y="13"/>
                      <a:pt x="0" y="12"/>
                      <a:pt x="0" y="11"/>
                    </a:cubicBezTo>
                    <a:cubicBezTo>
                      <a:pt x="0" y="0"/>
                      <a:pt x="0" y="0"/>
                      <a:pt x="0" y="0"/>
                    </a:cubicBezTo>
                    <a:cubicBezTo>
                      <a:pt x="0" y="0"/>
                      <a:pt x="1"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6" y="0"/>
                    </a:cubicBezTo>
                    <a:cubicBezTo>
                      <a:pt x="6" y="0"/>
                      <a:pt x="6" y="0"/>
                      <a:pt x="6" y="0"/>
                    </a:cubicBezTo>
                    <a:cubicBezTo>
                      <a:pt x="6" y="10"/>
                      <a:pt x="6" y="10"/>
                      <a:pt x="6" y="10"/>
                    </a:cubicBezTo>
                    <a:cubicBezTo>
                      <a:pt x="6" y="11"/>
                      <a:pt x="6" y="12"/>
                      <a:pt x="6" y="13"/>
                    </a:cubicBezTo>
                    <a:cubicBezTo>
                      <a:pt x="6" y="13"/>
                      <a:pt x="6" y="14"/>
                      <a:pt x="6" y="14"/>
                    </a:cubicBezTo>
                    <a:cubicBezTo>
                      <a:pt x="7" y="14"/>
                      <a:pt x="7" y="15"/>
                      <a:pt x="7" y="15"/>
                    </a:cubicBezTo>
                    <a:cubicBezTo>
                      <a:pt x="8" y="15"/>
                      <a:pt x="8" y="15"/>
                      <a:pt x="9" y="15"/>
                    </a:cubicBezTo>
                    <a:cubicBezTo>
                      <a:pt x="9" y="15"/>
                      <a:pt x="10" y="15"/>
                      <a:pt x="11" y="14"/>
                    </a:cubicBezTo>
                    <a:cubicBezTo>
                      <a:pt x="11" y="14"/>
                      <a:pt x="12" y="13"/>
                      <a:pt x="13" y="12"/>
                    </a:cubicBezTo>
                    <a:cubicBezTo>
                      <a:pt x="13" y="0"/>
                      <a:pt x="13" y="0"/>
                      <a:pt x="13" y="0"/>
                    </a:cubicBezTo>
                    <a:cubicBezTo>
                      <a:pt x="13" y="0"/>
                      <a:pt x="13" y="0"/>
                      <a:pt x="13" y="0"/>
                    </a:cubicBezTo>
                    <a:cubicBezTo>
                      <a:pt x="13" y="0"/>
                      <a:pt x="13" y="0"/>
                      <a:pt x="13" y="0"/>
                    </a:cubicBezTo>
                    <a:cubicBezTo>
                      <a:pt x="14" y="0"/>
                      <a:pt x="14" y="0"/>
                      <a:pt x="14" y="0"/>
                    </a:cubicBezTo>
                    <a:cubicBezTo>
                      <a:pt x="15" y="0"/>
                      <a:pt x="15" y="0"/>
                      <a:pt x="15" y="0"/>
                    </a:cubicBezTo>
                    <a:cubicBezTo>
                      <a:pt x="16" y="0"/>
                      <a:pt x="16" y="0"/>
                      <a:pt x="17" y="0"/>
                    </a:cubicBezTo>
                    <a:cubicBezTo>
                      <a:pt x="17" y="0"/>
                      <a:pt x="17" y="0"/>
                      <a:pt x="17" y="0"/>
                    </a:cubicBezTo>
                    <a:cubicBezTo>
                      <a:pt x="18" y="0"/>
                      <a:pt x="18" y="0"/>
                      <a:pt x="18" y="0"/>
                    </a:cubicBezTo>
                    <a:cubicBezTo>
                      <a:pt x="18" y="0"/>
                      <a:pt x="18" y="0"/>
                      <a:pt x="18" y="0"/>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68" name="Freeform 9182">
                <a:extLst>
                  <a:ext uri="{FF2B5EF4-FFF2-40B4-BE49-F238E27FC236}">
                    <a16:creationId xmlns:a16="http://schemas.microsoft.com/office/drawing/2014/main" id="{72163C6C-DD1F-4E4E-8501-90F96776789D}"/>
                  </a:ext>
                </a:extLst>
              </p:cNvPr>
              <p:cNvSpPr>
                <a:spLocks/>
              </p:cNvSpPr>
              <p:nvPr/>
            </p:nvSpPr>
            <p:spPr bwMode="auto">
              <a:xfrm>
                <a:off x="-2413001" y="5508743"/>
                <a:ext cx="33338" cy="50800"/>
              </a:xfrm>
              <a:custGeom>
                <a:avLst/>
                <a:gdLst>
                  <a:gd name="T0" fmla="*/ 12 w 12"/>
                  <a:gd name="T1" fmla="*/ 2 h 19"/>
                  <a:gd name="T2" fmla="*/ 12 w 12"/>
                  <a:gd name="T3" fmla="*/ 3 h 19"/>
                  <a:gd name="T4" fmla="*/ 12 w 12"/>
                  <a:gd name="T5" fmla="*/ 3 h 19"/>
                  <a:gd name="T6" fmla="*/ 12 w 12"/>
                  <a:gd name="T7" fmla="*/ 4 h 19"/>
                  <a:gd name="T8" fmla="*/ 11 w 12"/>
                  <a:gd name="T9" fmla="*/ 4 h 19"/>
                  <a:gd name="T10" fmla="*/ 11 w 12"/>
                  <a:gd name="T11" fmla="*/ 4 h 19"/>
                  <a:gd name="T12" fmla="*/ 10 w 12"/>
                  <a:gd name="T13" fmla="*/ 4 h 19"/>
                  <a:gd name="T14" fmla="*/ 10 w 12"/>
                  <a:gd name="T15" fmla="*/ 4 h 19"/>
                  <a:gd name="T16" fmla="*/ 9 w 12"/>
                  <a:gd name="T17" fmla="*/ 3 h 19"/>
                  <a:gd name="T18" fmla="*/ 8 w 12"/>
                  <a:gd name="T19" fmla="*/ 4 h 19"/>
                  <a:gd name="T20" fmla="*/ 7 w 12"/>
                  <a:gd name="T21" fmla="*/ 4 h 19"/>
                  <a:gd name="T22" fmla="*/ 6 w 12"/>
                  <a:gd name="T23" fmla="*/ 5 h 19"/>
                  <a:gd name="T24" fmla="*/ 5 w 12"/>
                  <a:gd name="T25" fmla="*/ 7 h 19"/>
                  <a:gd name="T26" fmla="*/ 5 w 12"/>
                  <a:gd name="T27" fmla="*/ 18 h 19"/>
                  <a:gd name="T28" fmla="*/ 5 w 12"/>
                  <a:gd name="T29" fmla="*/ 18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8 h 19"/>
                  <a:gd name="T42" fmla="*/ 0 w 12"/>
                  <a:gd name="T43" fmla="*/ 18 h 19"/>
                  <a:gd name="T44" fmla="*/ 0 w 12"/>
                  <a:gd name="T45" fmla="*/ 0 h 19"/>
                  <a:gd name="T46" fmla="*/ 0 w 12"/>
                  <a:gd name="T47" fmla="*/ 0 h 19"/>
                  <a:gd name="T48" fmla="*/ 1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0 h 19"/>
                  <a:gd name="T62" fmla="*/ 4 w 12"/>
                  <a:gd name="T63" fmla="*/ 3 h 19"/>
                  <a:gd name="T64" fmla="*/ 6 w 12"/>
                  <a:gd name="T65" fmla="*/ 1 h 19"/>
                  <a:gd name="T66" fmla="*/ 7 w 12"/>
                  <a:gd name="T67" fmla="*/ 0 h 19"/>
                  <a:gd name="T68" fmla="*/ 8 w 12"/>
                  <a:gd name="T69" fmla="*/ 0 h 19"/>
                  <a:gd name="T70" fmla="*/ 9 w 12"/>
                  <a:gd name="T71" fmla="*/ 0 h 19"/>
                  <a:gd name="T72" fmla="*/ 10 w 12"/>
                  <a:gd name="T73" fmla="*/ 0 h 19"/>
                  <a:gd name="T74" fmla="*/ 11 w 12"/>
                  <a:gd name="T75" fmla="*/ 0 h 19"/>
                  <a:gd name="T76" fmla="*/ 11 w 12"/>
                  <a:gd name="T77" fmla="*/ 0 h 19"/>
                  <a:gd name="T78" fmla="*/ 12 w 12"/>
                  <a:gd name="T79" fmla="*/ 0 h 19"/>
                  <a:gd name="T80" fmla="*/ 12 w 12"/>
                  <a:gd name="T81" fmla="*/ 0 h 19"/>
                  <a:gd name="T82" fmla="*/ 12 w 12"/>
                  <a:gd name="T83" fmla="*/ 0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2" y="3"/>
                      <a:pt x="12" y="3"/>
                      <a:pt x="12" y="3"/>
                    </a:cubicBezTo>
                    <a:cubicBezTo>
                      <a:pt x="12" y="4"/>
                      <a:pt x="12" y="4"/>
                      <a:pt x="12" y="4"/>
                    </a:cubicBezTo>
                    <a:cubicBezTo>
                      <a:pt x="11" y="4"/>
                      <a:pt x="11" y="4"/>
                      <a:pt x="11" y="4"/>
                    </a:cubicBezTo>
                    <a:cubicBezTo>
                      <a:pt x="11" y="4"/>
                      <a:pt x="11" y="4"/>
                      <a:pt x="11" y="4"/>
                    </a:cubicBezTo>
                    <a:cubicBezTo>
                      <a:pt x="11" y="4"/>
                      <a:pt x="11" y="4"/>
                      <a:pt x="10" y="4"/>
                    </a:cubicBezTo>
                    <a:cubicBezTo>
                      <a:pt x="10" y="4"/>
                      <a:pt x="10" y="4"/>
                      <a:pt x="10" y="4"/>
                    </a:cubicBezTo>
                    <a:cubicBezTo>
                      <a:pt x="10" y="3"/>
                      <a:pt x="9" y="3"/>
                      <a:pt x="9" y="3"/>
                    </a:cubicBezTo>
                    <a:cubicBezTo>
                      <a:pt x="9" y="3"/>
                      <a:pt x="9" y="4"/>
                      <a:pt x="8" y="4"/>
                    </a:cubicBezTo>
                    <a:cubicBezTo>
                      <a:pt x="8" y="4"/>
                      <a:pt x="8" y="4"/>
                      <a:pt x="7" y="4"/>
                    </a:cubicBezTo>
                    <a:cubicBezTo>
                      <a:pt x="7" y="5"/>
                      <a:pt x="7" y="5"/>
                      <a:pt x="6" y="5"/>
                    </a:cubicBezTo>
                    <a:cubicBezTo>
                      <a:pt x="6" y="6"/>
                      <a:pt x="6" y="6"/>
                      <a:pt x="5" y="7"/>
                    </a:cubicBezTo>
                    <a:cubicBezTo>
                      <a:pt x="5" y="18"/>
                      <a:pt x="5" y="18"/>
                      <a:pt x="5" y="18"/>
                    </a:cubicBezTo>
                    <a:cubicBezTo>
                      <a:pt x="5" y="18"/>
                      <a:pt x="5" y="18"/>
                      <a:pt x="5" y="18"/>
                    </a:cubicBezTo>
                    <a:cubicBezTo>
                      <a:pt x="5" y="18"/>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8"/>
                      <a:pt x="0" y="18"/>
                    </a:cubicBezTo>
                    <a:cubicBezTo>
                      <a:pt x="0" y="18"/>
                      <a:pt x="0" y="18"/>
                      <a:pt x="0" y="18"/>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4" y="0"/>
                      <a:pt x="4" y="0"/>
                      <a:pt x="4" y="0"/>
                    </a:cubicBezTo>
                    <a:cubicBezTo>
                      <a:pt x="4" y="3"/>
                      <a:pt x="4" y="3"/>
                      <a:pt x="4" y="3"/>
                    </a:cubicBezTo>
                    <a:cubicBezTo>
                      <a:pt x="5" y="2"/>
                      <a:pt x="5" y="2"/>
                      <a:pt x="6" y="1"/>
                    </a:cubicBezTo>
                    <a:cubicBezTo>
                      <a:pt x="6" y="1"/>
                      <a:pt x="7" y="0"/>
                      <a:pt x="7" y="0"/>
                    </a:cubicBezTo>
                    <a:cubicBezTo>
                      <a:pt x="7" y="0"/>
                      <a:pt x="8" y="0"/>
                      <a:pt x="8" y="0"/>
                    </a:cubicBezTo>
                    <a:cubicBezTo>
                      <a:pt x="9" y="0"/>
                      <a:pt x="9" y="0"/>
                      <a:pt x="9" y="0"/>
                    </a:cubicBezTo>
                    <a:cubicBezTo>
                      <a:pt x="10" y="0"/>
                      <a:pt x="10" y="0"/>
                      <a:pt x="10" y="0"/>
                    </a:cubicBezTo>
                    <a:cubicBezTo>
                      <a:pt x="10" y="0"/>
                      <a:pt x="10" y="0"/>
                      <a:pt x="11" y="0"/>
                    </a:cubicBezTo>
                    <a:cubicBezTo>
                      <a:pt x="11" y="0"/>
                      <a:pt x="11" y="0"/>
                      <a:pt x="11" y="0"/>
                    </a:cubicBezTo>
                    <a:cubicBezTo>
                      <a:pt x="11" y="0"/>
                      <a:pt x="11" y="0"/>
                      <a:pt x="12" y="0"/>
                    </a:cubicBezTo>
                    <a:cubicBezTo>
                      <a:pt x="12" y="0"/>
                      <a:pt x="12" y="0"/>
                      <a:pt x="12" y="0"/>
                    </a:cubicBezTo>
                    <a:cubicBezTo>
                      <a:pt x="12" y="0"/>
                      <a:pt x="12" y="0"/>
                      <a:pt x="12" y="0"/>
                    </a:cubicBezTo>
                    <a:cubicBezTo>
                      <a:pt x="12" y="1"/>
                      <a:pt x="12" y="1"/>
                      <a:pt x="12" y="1"/>
                    </a:cubicBezTo>
                    <a:cubicBezTo>
                      <a:pt x="12" y="1"/>
                      <a:pt x="12" y="1"/>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69" name="Freeform 9183">
                <a:extLst>
                  <a:ext uri="{FF2B5EF4-FFF2-40B4-BE49-F238E27FC236}">
                    <a16:creationId xmlns:a16="http://schemas.microsoft.com/office/drawing/2014/main" id="{6AF2828D-9243-42E3-8B24-6275F7C3B9FF}"/>
                  </a:ext>
                </a:extLst>
              </p:cNvPr>
              <p:cNvSpPr>
                <a:spLocks/>
              </p:cNvSpPr>
              <p:nvPr/>
            </p:nvSpPr>
            <p:spPr bwMode="auto">
              <a:xfrm>
                <a:off x="-2371726" y="5508743"/>
                <a:ext cx="31750" cy="50800"/>
              </a:xfrm>
              <a:custGeom>
                <a:avLst/>
                <a:gdLst>
                  <a:gd name="T0" fmla="*/ 12 w 12"/>
                  <a:gd name="T1" fmla="*/ 2 h 19"/>
                  <a:gd name="T2" fmla="*/ 12 w 12"/>
                  <a:gd name="T3" fmla="*/ 3 h 19"/>
                  <a:gd name="T4" fmla="*/ 12 w 12"/>
                  <a:gd name="T5" fmla="*/ 3 h 19"/>
                  <a:gd name="T6" fmla="*/ 11 w 12"/>
                  <a:gd name="T7" fmla="*/ 4 h 19"/>
                  <a:gd name="T8" fmla="*/ 11 w 12"/>
                  <a:gd name="T9" fmla="*/ 4 h 19"/>
                  <a:gd name="T10" fmla="*/ 11 w 12"/>
                  <a:gd name="T11" fmla="*/ 4 h 19"/>
                  <a:gd name="T12" fmla="*/ 10 w 12"/>
                  <a:gd name="T13" fmla="*/ 4 h 19"/>
                  <a:gd name="T14" fmla="*/ 10 w 12"/>
                  <a:gd name="T15" fmla="*/ 4 h 19"/>
                  <a:gd name="T16" fmla="*/ 9 w 12"/>
                  <a:gd name="T17" fmla="*/ 3 h 19"/>
                  <a:gd name="T18" fmla="*/ 8 w 12"/>
                  <a:gd name="T19" fmla="*/ 4 h 19"/>
                  <a:gd name="T20" fmla="*/ 7 w 12"/>
                  <a:gd name="T21" fmla="*/ 4 h 19"/>
                  <a:gd name="T22" fmla="*/ 6 w 12"/>
                  <a:gd name="T23" fmla="*/ 5 h 19"/>
                  <a:gd name="T24" fmla="*/ 5 w 12"/>
                  <a:gd name="T25" fmla="*/ 7 h 19"/>
                  <a:gd name="T26" fmla="*/ 5 w 12"/>
                  <a:gd name="T27" fmla="*/ 18 h 19"/>
                  <a:gd name="T28" fmla="*/ 5 w 12"/>
                  <a:gd name="T29" fmla="*/ 18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8 h 19"/>
                  <a:gd name="T42" fmla="*/ 0 w 12"/>
                  <a:gd name="T43" fmla="*/ 18 h 19"/>
                  <a:gd name="T44" fmla="*/ 0 w 12"/>
                  <a:gd name="T45" fmla="*/ 0 h 19"/>
                  <a:gd name="T46" fmla="*/ 0 w 12"/>
                  <a:gd name="T47" fmla="*/ 0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0 h 19"/>
                  <a:gd name="T62" fmla="*/ 4 w 12"/>
                  <a:gd name="T63" fmla="*/ 3 h 19"/>
                  <a:gd name="T64" fmla="*/ 6 w 12"/>
                  <a:gd name="T65" fmla="*/ 1 h 19"/>
                  <a:gd name="T66" fmla="*/ 7 w 12"/>
                  <a:gd name="T67" fmla="*/ 0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2 w 12"/>
                  <a:gd name="T81" fmla="*/ 0 h 19"/>
                  <a:gd name="T82" fmla="*/ 12 w 12"/>
                  <a:gd name="T83" fmla="*/ 0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3"/>
                      <a:pt x="12" y="3"/>
                    </a:cubicBezTo>
                    <a:cubicBezTo>
                      <a:pt x="12" y="3"/>
                      <a:pt x="12" y="3"/>
                      <a:pt x="12" y="3"/>
                    </a:cubicBezTo>
                    <a:cubicBezTo>
                      <a:pt x="12" y="4"/>
                      <a:pt x="11" y="4"/>
                      <a:pt x="11" y="4"/>
                    </a:cubicBezTo>
                    <a:cubicBezTo>
                      <a:pt x="11" y="4"/>
                      <a:pt x="11" y="4"/>
                      <a:pt x="11" y="4"/>
                    </a:cubicBezTo>
                    <a:cubicBezTo>
                      <a:pt x="11" y="4"/>
                      <a:pt x="11" y="4"/>
                      <a:pt x="11" y="4"/>
                    </a:cubicBezTo>
                    <a:cubicBezTo>
                      <a:pt x="11" y="4"/>
                      <a:pt x="10" y="4"/>
                      <a:pt x="10" y="4"/>
                    </a:cubicBezTo>
                    <a:cubicBezTo>
                      <a:pt x="10" y="4"/>
                      <a:pt x="10" y="4"/>
                      <a:pt x="10" y="4"/>
                    </a:cubicBezTo>
                    <a:cubicBezTo>
                      <a:pt x="9" y="3"/>
                      <a:pt x="9" y="3"/>
                      <a:pt x="9" y="3"/>
                    </a:cubicBezTo>
                    <a:cubicBezTo>
                      <a:pt x="9" y="3"/>
                      <a:pt x="8" y="4"/>
                      <a:pt x="8" y="4"/>
                    </a:cubicBezTo>
                    <a:cubicBezTo>
                      <a:pt x="8" y="4"/>
                      <a:pt x="8" y="4"/>
                      <a:pt x="7" y="4"/>
                    </a:cubicBezTo>
                    <a:cubicBezTo>
                      <a:pt x="7" y="5"/>
                      <a:pt x="7" y="5"/>
                      <a:pt x="6" y="5"/>
                    </a:cubicBezTo>
                    <a:cubicBezTo>
                      <a:pt x="6" y="6"/>
                      <a:pt x="6" y="6"/>
                      <a:pt x="5" y="7"/>
                    </a:cubicBezTo>
                    <a:cubicBezTo>
                      <a:pt x="5" y="18"/>
                      <a:pt x="5" y="18"/>
                      <a:pt x="5" y="18"/>
                    </a:cubicBezTo>
                    <a:cubicBezTo>
                      <a:pt x="5" y="18"/>
                      <a:pt x="5" y="18"/>
                      <a:pt x="5" y="18"/>
                    </a:cubicBezTo>
                    <a:cubicBezTo>
                      <a:pt x="5" y="18"/>
                      <a:pt x="5" y="19"/>
                      <a:pt x="5" y="19"/>
                    </a:cubicBezTo>
                    <a:cubicBezTo>
                      <a:pt x="4" y="19"/>
                      <a:pt x="4" y="19"/>
                      <a:pt x="4" y="19"/>
                    </a:cubicBezTo>
                    <a:cubicBezTo>
                      <a:pt x="3" y="19"/>
                      <a:pt x="3" y="19"/>
                      <a:pt x="3" y="19"/>
                    </a:cubicBezTo>
                    <a:cubicBezTo>
                      <a:pt x="2" y="19"/>
                      <a:pt x="2" y="19"/>
                      <a:pt x="1" y="19"/>
                    </a:cubicBezTo>
                    <a:cubicBezTo>
                      <a:pt x="1" y="19"/>
                      <a:pt x="1" y="19"/>
                      <a:pt x="1" y="19"/>
                    </a:cubicBezTo>
                    <a:cubicBezTo>
                      <a:pt x="0" y="19"/>
                      <a:pt x="0" y="18"/>
                      <a:pt x="0" y="18"/>
                    </a:cubicBezTo>
                    <a:cubicBezTo>
                      <a:pt x="0" y="18"/>
                      <a:pt x="0" y="18"/>
                      <a:pt x="0" y="18"/>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0"/>
                    </a:cubicBezTo>
                    <a:cubicBezTo>
                      <a:pt x="4" y="0"/>
                      <a:pt x="4" y="0"/>
                      <a:pt x="4" y="0"/>
                    </a:cubicBezTo>
                    <a:cubicBezTo>
                      <a:pt x="4" y="3"/>
                      <a:pt x="4" y="3"/>
                      <a:pt x="4" y="3"/>
                    </a:cubicBezTo>
                    <a:cubicBezTo>
                      <a:pt x="5" y="2"/>
                      <a:pt x="5" y="2"/>
                      <a:pt x="6" y="1"/>
                    </a:cubicBezTo>
                    <a:cubicBezTo>
                      <a:pt x="6" y="1"/>
                      <a:pt x="7" y="0"/>
                      <a:pt x="7" y="0"/>
                    </a:cubicBezTo>
                    <a:cubicBezTo>
                      <a:pt x="7" y="0"/>
                      <a:pt x="8" y="0"/>
                      <a:pt x="8"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2" y="0"/>
                      <a:pt x="12" y="0"/>
                      <a:pt x="12" y="0"/>
                    </a:cubicBezTo>
                    <a:cubicBezTo>
                      <a:pt x="12" y="0"/>
                      <a:pt x="12" y="0"/>
                      <a:pt x="12" y="0"/>
                    </a:cubicBezTo>
                    <a:cubicBezTo>
                      <a:pt x="12" y="1"/>
                      <a:pt x="12" y="1"/>
                      <a:pt x="12" y="1"/>
                    </a:cubicBezTo>
                    <a:cubicBezTo>
                      <a:pt x="12" y="1"/>
                      <a:pt x="12" y="1"/>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70" name="Freeform 9184">
                <a:extLst>
                  <a:ext uri="{FF2B5EF4-FFF2-40B4-BE49-F238E27FC236}">
                    <a16:creationId xmlns:a16="http://schemas.microsoft.com/office/drawing/2014/main" id="{93027A8D-41B6-4609-BF1B-CDEB10E37F08}"/>
                  </a:ext>
                </a:extLst>
              </p:cNvPr>
              <p:cNvSpPr>
                <a:spLocks/>
              </p:cNvSpPr>
              <p:nvPr/>
            </p:nvSpPr>
            <p:spPr bwMode="auto">
              <a:xfrm>
                <a:off x="-2324101" y="5537318"/>
                <a:ext cx="15875" cy="11113"/>
              </a:xfrm>
              <a:custGeom>
                <a:avLst/>
                <a:gdLst>
                  <a:gd name="T0" fmla="*/ 6 w 6"/>
                  <a:gd name="T1" fmla="*/ 0 h 4"/>
                  <a:gd name="T2" fmla="*/ 5 w 6"/>
                  <a:gd name="T3" fmla="*/ 0 h 4"/>
                  <a:gd name="T4" fmla="*/ 2 w 6"/>
                  <a:gd name="T5" fmla="*/ 0 h 4"/>
                  <a:gd name="T6" fmla="*/ 1 w 6"/>
                  <a:gd name="T7" fmla="*/ 1 h 4"/>
                  <a:gd name="T8" fmla="*/ 0 w 6"/>
                  <a:gd name="T9" fmla="*/ 1 h 4"/>
                  <a:gd name="T10" fmla="*/ 0 w 6"/>
                  <a:gd name="T11" fmla="*/ 2 h 4"/>
                  <a:gd name="T12" fmla="*/ 1 w 6"/>
                  <a:gd name="T13" fmla="*/ 3 h 4"/>
                  <a:gd name="T14" fmla="*/ 3 w 6"/>
                  <a:gd name="T15" fmla="*/ 4 h 4"/>
                  <a:gd name="T16" fmla="*/ 5 w 6"/>
                  <a:gd name="T17" fmla="*/ 4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5" y="0"/>
                      <a:pt x="5" y="0"/>
                      <a:pt x="5" y="0"/>
                    </a:cubicBezTo>
                    <a:cubicBezTo>
                      <a:pt x="4" y="0"/>
                      <a:pt x="3" y="0"/>
                      <a:pt x="2" y="0"/>
                    </a:cubicBezTo>
                    <a:cubicBezTo>
                      <a:pt x="2" y="0"/>
                      <a:pt x="1" y="0"/>
                      <a:pt x="1" y="1"/>
                    </a:cubicBezTo>
                    <a:cubicBezTo>
                      <a:pt x="1" y="1"/>
                      <a:pt x="0" y="1"/>
                      <a:pt x="0" y="1"/>
                    </a:cubicBezTo>
                    <a:cubicBezTo>
                      <a:pt x="0" y="2"/>
                      <a:pt x="0" y="2"/>
                      <a:pt x="0" y="2"/>
                    </a:cubicBezTo>
                    <a:cubicBezTo>
                      <a:pt x="0" y="3"/>
                      <a:pt x="0" y="3"/>
                      <a:pt x="1" y="3"/>
                    </a:cubicBezTo>
                    <a:cubicBezTo>
                      <a:pt x="1" y="4"/>
                      <a:pt x="2" y="4"/>
                      <a:pt x="3" y="4"/>
                    </a:cubicBezTo>
                    <a:cubicBezTo>
                      <a:pt x="3" y="4"/>
                      <a:pt x="4" y="4"/>
                      <a:pt x="5" y="4"/>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71" name="Freeform 9185">
                <a:extLst>
                  <a:ext uri="{FF2B5EF4-FFF2-40B4-BE49-F238E27FC236}">
                    <a16:creationId xmlns:a16="http://schemas.microsoft.com/office/drawing/2014/main" id="{F1CFB3E0-EE3E-4EED-9EC3-BB28CAD0A1AF}"/>
                  </a:ext>
                </a:extLst>
              </p:cNvPr>
              <p:cNvSpPr>
                <a:spLocks/>
              </p:cNvSpPr>
              <p:nvPr/>
            </p:nvSpPr>
            <p:spPr bwMode="auto">
              <a:xfrm>
                <a:off x="-2338388" y="5508743"/>
                <a:ext cx="46038" cy="50800"/>
              </a:xfrm>
              <a:custGeom>
                <a:avLst/>
                <a:gdLst>
                  <a:gd name="T0" fmla="*/ 17 w 17"/>
                  <a:gd name="T1" fmla="*/ 18 h 19"/>
                  <a:gd name="T2" fmla="*/ 16 w 17"/>
                  <a:gd name="T3" fmla="*/ 19 h 19"/>
                  <a:gd name="T4" fmla="*/ 16 w 17"/>
                  <a:gd name="T5" fmla="*/ 19 h 19"/>
                  <a:gd name="T6" fmla="*/ 14 w 17"/>
                  <a:gd name="T7" fmla="*/ 19 h 19"/>
                  <a:gd name="T8" fmla="*/ 13 w 17"/>
                  <a:gd name="T9" fmla="*/ 19 h 19"/>
                  <a:gd name="T10" fmla="*/ 12 w 17"/>
                  <a:gd name="T11" fmla="*/ 19 h 19"/>
                  <a:gd name="T12" fmla="*/ 12 w 17"/>
                  <a:gd name="T13" fmla="*/ 18 h 19"/>
                  <a:gd name="T14" fmla="*/ 12 w 17"/>
                  <a:gd name="T15" fmla="*/ 17 h 19"/>
                  <a:gd name="T16" fmla="*/ 10 w 17"/>
                  <a:gd name="T17" fmla="*/ 18 h 19"/>
                  <a:gd name="T18" fmla="*/ 6 w 17"/>
                  <a:gd name="T19" fmla="*/ 19 h 19"/>
                  <a:gd name="T20" fmla="*/ 4 w 17"/>
                  <a:gd name="T21" fmla="*/ 18 h 19"/>
                  <a:gd name="T22" fmla="*/ 2 w 17"/>
                  <a:gd name="T23" fmla="*/ 17 h 19"/>
                  <a:gd name="T24" fmla="*/ 0 w 17"/>
                  <a:gd name="T25" fmla="*/ 16 h 19"/>
                  <a:gd name="T26" fmla="*/ 0 w 17"/>
                  <a:gd name="T27" fmla="*/ 13 h 19"/>
                  <a:gd name="T28" fmla="*/ 0 w 17"/>
                  <a:gd name="T29" fmla="*/ 11 h 19"/>
                  <a:gd name="T30" fmla="*/ 2 w 17"/>
                  <a:gd name="T31" fmla="*/ 9 h 19"/>
                  <a:gd name="T32" fmla="*/ 5 w 17"/>
                  <a:gd name="T33" fmla="*/ 8 h 19"/>
                  <a:gd name="T34" fmla="*/ 10 w 17"/>
                  <a:gd name="T35" fmla="*/ 7 h 19"/>
                  <a:gd name="T36" fmla="*/ 11 w 17"/>
                  <a:gd name="T37" fmla="*/ 7 h 19"/>
                  <a:gd name="T38" fmla="*/ 11 w 17"/>
                  <a:gd name="T39" fmla="*/ 6 h 19"/>
                  <a:gd name="T40" fmla="*/ 11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1 w 17"/>
                  <a:gd name="T57" fmla="*/ 5 h 19"/>
                  <a:gd name="T58" fmla="*/ 1 w 17"/>
                  <a:gd name="T59" fmla="*/ 5 h 19"/>
                  <a:gd name="T60" fmla="*/ 1 w 17"/>
                  <a:gd name="T61" fmla="*/ 4 h 19"/>
                  <a:gd name="T62" fmla="*/ 1 w 17"/>
                  <a:gd name="T63" fmla="*/ 3 h 19"/>
                  <a:gd name="T64" fmla="*/ 1 w 17"/>
                  <a:gd name="T65" fmla="*/ 2 h 19"/>
                  <a:gd name="T66" fmla="*/ 1 w 17"/>
                  <a:gd name="T67" fmla="*/ 2 h 19"/>
                  <a:gd name="T68" fmla="*/ 2 w 17"/>
                  <a:gd name="T69" fmla="*/ 1 h 19"/>
                  <a:gd name="T70" fmla="*/ 4 w 17"/>
                  <a:gd name="T71" fmla="*/ 0 h 19"/>
                  <a:gd name="T72" fmla="*/ 6 w 17"/>
                  <a:gd name="T73" fmla="*/ 0 h 19"/>
                  <a:gd name="T74" fmla="*/ 8 w 17"/>
                  <a:gd name="T75" fmla="*/ 0 h 19"/>
                  <a:gd name="T76" fmla="*/ 12 w 17"/>
                  <a:gd name="T77" fmla="*/ 0 h 19"/>
                  <a:gd name="T78" fmla="*/ 15 w 17"/>
                  <a:gd name="T79" fmla="*/ 1 h 19"/>
                  <a:gd name="T80" fmla="*/ 16 w 17"/>
                  <a:gd name="T81" fmla="*/ 3 h 19"/>
                  <a:gd name="T82" fmla="*/ 17 w 17"/>
                  <a:gd name="T83" fmla="*/ 6 h 19"/>
                  <a:gd name="T84" fmla="*/ 16 w 17"/>
                  <a:gd name="T85" fmla="*/ 18 h 19"/>
                  <a:gd name="T86" fmla="*/ 17 w 17"/>
                  <a:gd name="T8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8"/>
                    </a:moveTo>
                    <a:cubicBezTo>
                      <a:pt x="17" y="18"/>
                      <a:pt x="17" y="18"/>
                      <a:pt x="16" y="19"/>
                    </a:cubicBezTo>
                    <a:cubicBezTo>
                      <a:pt x="16" y="19"/>
                      <a:pt x="16" y="19"/>
                      <a:pt x="16" y="19"/>
                    </a:cubicBezTo>
                    <a:cubicBezTo>
                      <a:pt x="15" y="19"/>
                      <a:pt x="15" y="19"/>
                      <a:pt x="14" y="19"/>
                    </a:cubicBezTo>
                    <a:cubicBezTo>
                      <a:pt x="14" y="19"/>
                      <a:pt x="13" y="19"/>
                      <a:pt x="13" y="19"/>
                    </a:cubicBezTo>
                    <a:cubicBezTo>
                      <a:pt x="13" y="19"/>
                      <a:pt x="13" y="19"/>
                      <a:pt x="12" y="19"/>
                    </a:cubicBezTo>
                    <a:cubicBezTo>
                      <a:pt x="12" y="18"/>
                      <a:pt x="12" y="18"/>
                      <a:pt x="12" y="18"/>
                    </a:cubicBezTo>
                    <a:cubicBezTo>
                      <a:pt x="12" y="17"/>
                      <a:pt x="12" y="17"/>
                      <a:pt x="12" y="17"/>
                    </a:cubicBezTo>
                    <a:cubicBezTo>
                      <a:pt x="12" y="17"/>
                      <a:pt x="11" y="18"/>
                      <a:pt x="10" y="18"/>
                    </a:cubicBezTo>
                    <a:cubicBezTo>
                      <a:pt x="9" y="19"/>
                      <a:pt x="8" y="19"/>
                      <a:pt x="6" y="19"/>
                    </a:cubicBezTo>
                    <a:cubicBezTo>
                      <a:pt x="6" y="19"/>
                      <a:pt x="5" y="19"/>
                      <a:pt x="4" y="18"/>
                    </a:cubicBezTo>
                    <a:cubicBezTo>
                      <a:pt x="3" y="18"/>
                      <a:pt x="2" y="18"/>
                      <a:pt x="2" y="17"/>
                    </a:cubicBezTo>
                    <a:cubicBezTo>
                      <a:pt x="1" y="17"/>
                      <a:pt x="1" y="16"/>
                      <a:pt x="0" y="16"/>
                    </a:cubicBezTo>
                    <a:cubicBezTo>
                      <a:pt x="0" y="15"/>
                      <a:pt x="0" y="14"/>
                      <a:pt x="0" y="13"/>
                    </a:cubicBezTo>
                    <a:cubicBezTo>
                      <a:pt x="0" y="12"/>
                      <a:pt x="0" y="11"/>
                      <a:pt x="0" y="11"/>
                    </a:cubicBezTo>
                    <a:cubicBezTo>
                      <a:pt x="1" y="10"/>
                      <a:pt x="1" y="9"/>
                      <a:pt x="2" y="9"/>
                    </a:cubicBezTo>
                    <a:cubicBezTo>
                      <a:pt x="3" y="8"/>
                      <a:pt x="4" y="8"/>
                      <a:pt x="5" y="8"/>
                    </a:cubicBezTo>
                    <a:cubicBezTo>
                      <a:pt x="7" y="7"/>
                      <a:pt x="8" y="7"/>
                      <a:pt x="10" y="7"/>
                    </a:cubicBezTo>
                    <a:cubicBezTo>
                      <a:pt x="11" y="7"/>
                      <a:pt x="11" y="7"/>
                      <a:pt x="11" y="7"/>
                    </a:cubicBezTo>
                    <a:cubicBezTo>
                      <a:pt x="11" y="6"/>
                      <a:pt x="11" y="6"/>
                      <a:pt x="11" y="6"/>
                    </a:cubicBezTo>
                    <a:cubicBezTo>
                      <a:pt x="11" y="6"/>
                      <a:pt x="11" y="5"/>
                      <a:pt x="11" y="5"/>
                    </a:cubicBezTo>
                    <a:cubicBezTo>
                      <a:pt x="11" y="5"/>
                      <a:pt x="11" y="4"/>
                      <a:pt x="11" y="4"/>
                    </a:cubicBezTo>
                    <a:cubicBezTo>
                      <a:pt x="10" y="4"/>
                      <a:pt x="10" y="4"/>
                      <a:pt x="10" y="4"/>
                    </a:cubicBezTo>
                    <a:cubicBezTo>
                      <a:pt x="9" y="4"/>
                      <a:pt x="9" y="3"/>
                      <a:pt x="8" y="3"/>
                    </a:cubicBezTo>
                    <a:cubicBezTo>
                      <a:pt x="7" y="3"/>
                      <a:pt x="6" y="4"/>
                      <a:pt x="6" y="4"/>
                    </a:cubicBezTo>
                    <a:cubicBezTo>
                      <a:pt x="5" y="4"/>
                      <a:pt x="4" y="4"/>
                      <a:pt x="4" y="4"/>
                    </a:cubicBezTo>
                    <a:cubicBezTo>
                      <a:pt x="3" y="5"/>
                      <a:pt x="3" y="5"/>
                      <a:pt x="3" y="5"/>
                    </a:cubicBezTo>
                    <a:cubicBezTo>
                      <a:pt x="2" y="5"/>
                      <a:pt x="2" y="5"/>
                      <a:pt x="2" y="5"/>
                    </a:cubicBezTo>
                    <a:cubicBezTo>
                      <a:pt x="2" y="5"/>
                      <a:pt x="1"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3"/>
                      <a:pt x="16" y="3"/>
                    </a:cubicBezTo>
                    <a:cubicBezTo>
                      <a:pt x="16" y="4"/>
                      <a:pt x="17" y="5"/>
                      <a:pt x="17" y="6"/>
                    </a:cubicBezTo>
                    <a:cubicBezTo>
                      <a:pt x="16" y="18"/>
                      <a:pt x="16" y="18"/>
                      <a:pt x="16" y="18"/>
                    </a:cubicBezTo>
                    <a:lnTo>
                      <a:pt x="17"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72" name="Freeform 9186">
                <a:extLst>
                  <a:ext uri="{FF2B5EF4-FFF2-40B4-BE49-F238E27FC236}">
                    <a16:creationId xmlns:a16="http://schemas.microsoft.com/office/drawing/2014/main" id="{2DECC465-603B-4BE2-8832-6DEAFEFB702D}"/>
                  </a:ext>
                </a:extLst>
              </p:cNvPr>
              <p:cNvSpPr>
                <a:spLocks/>
              </p:cNvSpPr>
              <p:nvPr/>
            </p:nvSpPr>
            <p:spPr bwMode="auto">
              <a:xfrm>
                <a:off x="-2287588" y="5508743"/>
                <a:ext cx="50800" cy="68263"/>
              </a:xfrm>
              <a:custGeom>
                <a:avLst/>
                <a:gdLst>
                  <a:gd name="T0" fmla="*/ 12 w 19"/>
                  <a:gd name="T1" fmla="*/ 19 h 26"/>
                  <a:gd name="T2" fmla="*/ 10 w 19"/>
                  <a:gd name="T3" fmla="*/ 26 h 26"/>
                  <a:gd name="T4" fmla="*/ 9 w 19"/>
                  <a:gd name="T5" fmla="*/ 26 h 26"/>
                  <a:gd name="T6" fmla="*/ 7 w 19"/>
                  <a:gd name="T7" fmla="*/ 26 h 26"/>
                  <a:gd name="T8" fmla="*/ 6 w 19"/>
                  <a:gd name="T9" fmla="*/ 26 h 26"/>
                  <a:gd name="T10" fmla="*/ 5 w 19"/>
                  <a:gd name="T11" fmla="*/ 26 h 26"/>
                  <a:gd name="T12" fmla="*/ 5 w 19"/>
                  <a:gd name="T13" fmla="*/ 26 h 26"/>
                  <a:gd name="T14" fmla="*/ 5 w 19"/>
                  <a:gd name="T15" fmla="*/ 25 h 26"/>
                  <a:gd name="T16" fmla="*/ 7 w 19"/>
                  <a:gd name="T17" fmla="*/ 19 h 26"/>
                  <a:gd name="T18" fmla="*/ 7 w 19"/>
                  <a:gd name="T19" fmla="*/ 18 h 26"/>
                  <a:gd name="T20" fmla="*/ 6 w 19"/>
                  <a:gd name="T21" fmla="*/ 18 h 26"/>
                  <a:gd name="T22" fmla="*/ 0 w 19"/>
                  <a:gd name="T23" fmla="*/ 2 h 26"/>
                  <a:gd name="T24" fmla="*/ 0 w 19"/>
                  <a:gd name="T25" fmla="*/ 1 h 26"/>
                  <a:gd name="T26" fmla="*/ 0 w 19"/>
                  <a:gd name="T27" fmla="*/ 0 h 26"/>
                  <a:gd name="T28" fmla="*/ 1 w 19"/>
                  <a:gd name="T29" fmla="*/ 0 h 26"/>
                  <a:gd name="T30" fmla="*/ 2 w 19"/>
                  <a:gd name="T31" fmla="*/ 0 h 26"/>
                  <a:gd name="T32" fmla="*/ 4 w 19"/>
                  <a:gd name="T33" fmla="*/ 0 h 26"/>
                  <a:gd name="T34" fmla="*/ 5 w 19"/>
                  <a:gd name="T35" fmla="*/ 0 h 26"/>
                  <a:gd name="T36" fmla="*/ 5 w 19"/>
                  <a:gd name="T37" fmla="*/ 0 h 26"/>
                  <a:gd name="T38" fmla="*/ 5 w 19"/>
                  <a:gd name="T39" fmla="*/ 1 h 26"/>
                  <a:gd name="T40" fmla="*/ 10 w 19"/>
                  <a:gd name="T41" fmla="*/ 13 h 26"/>
                  <a:gd name="T42" fmla="*/ 14 w 19"/>
                  <a:gd name="T43" fmla="*/ 1 h 26"/>
                  <a:gd name="T44" fmla="*/ 14 w 19"/>
                  <a:gd name="T45" fmla="*/ 0 h 26"/>
                  <a:gd name="T46" fmla="*/ 15 w 19"/>
                  <a:gd name="T47" fmla="*/ 0 h 26"/>
                  <a:gd name="T48" fmla="*/ 16 w 19"/>
                  <a:gd name="T49" fmla="*/ 0 h 26"/>
                  <a:gd name="T50" fmla="*/ 18 w 19"/>
                  <a:gd name="T51" fmla="*/ 0 h 26"/>
                  <a:gd name="T52" fmla="*/ 19 w 19"/>
                  <a:gd name="T53" fmla="*/ 0 h 26"/>
                  <a:gd name="T54" fmla="*/ 19 w 19"/>
                  <a:gd name="T55" fmla="*/ 1 h 26"/>
                  <a:gd name="T56" fmla="*/ 19 w 19"/>
                  <a:gd name="T57" fmla="*/ 1 h 26"/>
                  <a:gd name="T58" fmla="*/ 12 w 19"/>
                  <a:gd name="T59"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26">
                    <a:moveTo>
                      <a:pt x="12" y="19"/>
                    </a:moveTo>
                    <a:cubicBezTo>
                      <a:pt x="10" y="26"/>
                      <a:pt x="10" y="26"/>
                      <a:pt x="10" y="26"/>
                    </a:cubicBezTo>
                    <a:cubicBezTo>
                      <a:pt x="10" y="26"/>
                      <a:pt x="10" y="26"/>
                      <a:pt x="9" y="26"/>
                    </a:cubicBezTo>
                    <a:cubicBezTo>
                      <a:pt x="9" y="26"/>
                      <a:pt x="8" y="26"/>
                      <a:pt x="7" y="26"/>
                    </a:cubicBezTo>
                    <a:cubicBezTo>
                      <a:pt x="6" y="26"/>
                      <a:pt x="6" y="26"/>
                      <a:pt x="6" y="26"/>
                    </a:cubicBezTo>
                    <a:cubicBezTo>
                      <a:pt x="5" y="26"/>
                      <a:pt x="5" y="26"/>
                      <a:pt x="5" y="26"/>
                    </a:cubicBezTo>
                    <a:cubicBezTo>
                      <a:pt x="5" y="26"/>
                      <a:pt x="5" y="26"/>
                      <a:pt x="5" y="26"/>
                    </a:cubicBezTo>
                    <a:cubicBezTo>
                      <a:pt x="5" y="26"/>
                      <a:pt x="5" y="25"/>
                      <a:pt x="5" y="25"/>
                    </a:cubicBezTo>
                    <a:cubicBezTo>
                      <a:pt x="7" y="19"/>
                      <a:pt x="7" y="19"/>
                      <a:pt x="7" y="19"/>
                    </a:cubicBezTo>
                    <a:cubicBezTo>
                      <a:pt x="7" y="19"/>
                      <a:pt x="7" y="19"/>
                      <a:pt x="7" y="18"/>
                    </a:cubicBezTo>
                    <a:cubicBezTo>
                      <a:pt x="6" y="18"/>
                      <a:pt x="6" y="18"/>
                      <a:pt x="6" y="18"/>
                    </a:cubicBezTo>
                    <a:cubicBezTo>
                      <a:pt x="0" y="2"/>
                      <a:pt x="0" y="2"/>
                      <a:pt x="0" y="2"/>
                    </a:cubicBezTo>
                    <a:cubicBezTo>
                      <a:pt x="0" y="1"/>
                      <a:pt x="0" y="1"/>
                      <a:pt x="0" y="1"/>
                    </a:cubicBezTo>
                    <a:cubicBezTo>
                      <a:pt x="0" y="0"/>
                      <a:pt x="0" y="0"/>
                      <a:pt x="0" y="0"/>
                    </a:cubicBezTo>
                    <a:cubicBezTo>
                      <a:pt x="0" y="0"/>
                      <a:pt x="0" y="0"/>
                      <a:pt x="1" y="0"/>
                    </a:cubicBezTo>
                    <a:cubicBezTo>
                      <a:pt x="1" y="0"/>
                      <a:pt x="2" y="0"/>
                      <a:pt x="2" y="0"/>
                    </a:cubicBezTo>
                    <a:cubicBezTo>
                      <a:pt x="3" y="0"/>
                      <a:pt x="3" y="0"/>
                      <a:pt x="4" y="0"/>
                    </a:cubicBezTo>
                    <a:cubicBezTo>
                      <a:pt x="4" y="0"/>
                      <a:pt x="4" y="0"/>
                      <a:pt x="5" y="0"/>
                    </a:cubicBezTo>
                    <a:cubicBezTo>
                      <a:pt x="5" y="0"/>
                      <a:pt x="5" y="0"/>
                      <a:pt x="5" y="0"/>
                    </a:cubicBezTo>
                    <a:cubicBezTo>
                      <a:pt x="5" y="0"/>
                      <a:pt x="5" y="1"/>
                      <a:pt x="5" y="1"/>
                    </a:cubicBezTo>
                    <a:cubicBezTo>
                      <a:pt x="10" y="13"/>
                      <a:pt x="10" y="13"/>
                      <a:pt x="10" y="13"/>
                    </a:cubicBezTo>
                    <a:cubicBezTo>
                      <a:pt x="14" y="1"/>
                      <a:pt x="14" y="1"/>
                      <a:pt x="14" y="1"/>
                    </a:cubicBezTo>
                    <a:cubicBezTo>
                      <a:pt x="14" y="0"/>
                      <a:pt x="14" y="0"/>
                      <a:pt x="14" y="0"/>
                    </a:cubicBezTo>
                    <a:cubicBezTo>
                      <a:pt x="14" y="0"/>
                      <a:pt x="14" y="0"/>
                      <a:pt x="15" y="0"/>
                    </a:cubicBezTo>
                    <a:cubicBezTo>
                      <a:pt x="15" y="0"/>
                      <a:pt x="15" y="0"/>
                      <a:pt x="16" y="0"/>
                    </a:cubicBezTo>
                    <a:cubicBezTo>
                      <a:pt x="17" y="0"/>
                      <a:pt x="17" y="0"/>
                      <a:pt x="18" y="0"/>
                    </a:cubicBezTo>
                    <a:cubicBezTo>
                      <a:pt x="18" y="0"/>
                      <a:pt x="18" y="0"/>
                      <a:pt x="19" y="0"/>
                    </a:cubicBezTo>
                    <a:cubicBezTo>
                      <a:pt x="19" y="0"/>
                      <a:pt x="19" y="0"/>
                      <a:pt x="19" y="1"/>
                    </a:cubicBezTo>
                    <a:cubicBezTo>
                      <a:pt x="19" y="1"/>
                      <a:pt x="19" y="1"/>
                      <a:pt x="19" y="1"/>
                    </a:cubicBezTo>
                    <a:lnTo>
                      <a:pt x="12"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73" name="Freeform 9187">
                <a:extLst>
                  <a:ext uri="{FF2B5EF4-FFF2-40B4-BE49-F238E27FC236}">
                    <a16:creationId xmlns:a16="http://schemas.microsoft.com/office/drawing/2014/main" id="{62D1CC70-94CC-4C4D-A5BA-8184B8D8A577}"/>
                  </a:ext>
                </a:extLst>
              </p:cNvPr>
              <p:cNvSpPr>
                <a:spLocks/>
              </p:cNvSpPr>
              <p:nvPr/>
            </p:nvSpPr>
            <p:spPr bwMode="auto">
              <a:xfrm>
                <a:off x="-2570163" y="5488105"/>
                <a:ext cx="82550" cy="71438"/>
              </a:xfrm>
              <a:custGeom>
                <a:avLst/>
                <a:gdLst>
                  <a:gd name="T0" fmla="*/ 31 w 31"/>
                  <a:gd name="T1" fmla="*/ 26 h 27"/>
                  <a:gd name="T2" fmla="*/ 31 w 31"/>
                  <a:gd name="T3" fmla="*/ 26 h 27"/>
                  <a:gd name="T4" fmla="*/ 31 w 31"/>
                  <a:gd name="T5" fmla="*/ 27 h 27"/>
                  <a:gd name="T6" fmla="*/ 30 w 31"/>
                  <a:gd name="T7" fmla="*/ 27 h 27"/>
                  <a:gd name="T8" fmla="*/ 29 w 31"/>
                  <a:gd name="T9" fmla="*/ 27 h 27"/>
                  <a:gd name="T10" fmla="*/ 27 w 31"/>
                  <a:gd name="T11" fmla="*/ 27 h 27"/>
                  <a:gd name="T12" fmla="*/ 27 w 31"/>
                  <a:gd name="T13" fmla="*/ 27 h 27"/>
                  <a:gd name="T14" fmla="*/ 26 w 31"/>
                  <a:gd name="T15" fmla="*/ 26 h 27"/>
                  <a:gd name="T16" fmla="*/ 26 w 31"/>
                  <a:gd name="T17" fmla="*/ 26 h 27"/>
                  <a:gd name="T18" fmla="*/ 26 w 31"/>
                  <a:gd name="T19" fmla="*/ 5 h 27"/>
                  <a:gd name="T20" fmla="*/ 26 w 31"/>
                  <a:gd name="T21" fmla="*/ 5 h 27"/>
                  <a:gd name="T22" fmla="*/ 18 w 31"/>
                  <a:gd name="T23" fmla="*/ 26 h 27"/>
                  <a:gd name="T24" fmla="*/ 18 w 31"/>
                  <a:gd name="T25" fmla="*/ 26 h 27"/>
                  <a:gd name="T26" fmla="*/ 18 w 31"/>
                  <a:gd name="T27" fmla="*/ 27 h 27"/>
                  <a:gd name="T28" fmla="*/ 17 w 31"/>
                  <a:gd name="T29" fmla="*/ 27 h 27"/>
                  <a:gd name="T30" fmla="*/ 16 w 31"/>
                  <a:gd name="T31" fmla="*/ 27 h 27"/>
                  <a:gd name="T32" fmla="*/ 14 w 31"/>
                  <a:gd name="T33" fmla="*/ 27 h 27"/>
                  <a:gd name="T34" fmla="*/ 14 w 31"/>
                  <a:gd name="T35" fmla="*/ 27 h 27"/>
                  <a:gd name="T36" fmla="*/ 13 w 31"/>
                  <a:gd name="T37" fmla="*/ 26 h 27"/>
                  <a:gd name="T38" fmla="*/ 13 w 31"/>
                  <a:gd name="T39" fmla="*/ 26 h 27"/>
                  <a:gd name="T40" fmla="*/ 5 w 31"/>
                  <a:gd name="T41" fmla="*/ 5 h 27"/>
                  <a:gd name="T42" fmla="*/ 5 w 31"/>
                  <a:gd name="T43" fmla="*/ 5 h 27"/>
                  <a:gd name="T44" fmla="*/ 5 w 31"/>
                  <a:gd name="T45" fmla="*/ 26 h 27"/>
                  <a:gd name="T46" fmla="*/ 5 w 31"/>
                  <a:gd name="T47" fmla="*/ 26 h 27"/>
                  <a:gd name="T48" fmla="*/ 5 w 31"/>
                  <a:gd name="T49" fmla="*/ 27 h 27"/>
                  <a:gd name="T50" fmla="*/ 4 w 31"/>
                  <a:gd name="T51" fmla="*/ 27 h 27"/>
                  <a:gd name="T52" fmla="*/ 3 w 31"/>
                  <a:gd name="T53" fmla="*/ 27 h 27"/>
                  <a:gd name="T54" fmla="*/ 2 w 31"/>
                  <a:gd name="T55" fmla="*/ 27 h 27"/>
                  <a:gd name="T56" fmla="*/ 1 w 31"/>
                  <a:gd name="T57" fmla="*/ 27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9 w 31"/>
                  <a:gd name="T73" fmla="*/ 1 h 27"/>
                  <a:gd name="T74" fmla="*/ 9 w 31"/>
                  <a:gd name="T75" fmla="*/ 2 h 27"/>
                  <a:gd name="T76" fmla="*/ 10 w 31"/>
                  <a:gd name="T77" fmla="*/ 3 h 27"/>
                  <a:gd name="T78" fmla="*/ 16 w 31"/>
                  <a:gd name="T79" fmla="*/ 19 h 27"/>
                  <a:gd name="T80" fmla="*/ 16 w 31"/>
                  <a:gd name="T81" fmla="*/ 19 h 27"/>
                  <a:gd name="T82" fmla="*/ 22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1 w 31"/>
                  <a:gd name="T97" fmla="*/ 1 h 27"/>
                  <a:gd name="T98" fmla="*/ 31 w 31"/>
                  <a:gd name="T99" fmla="*/ 2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7"/>
                      <a:pt x="31" y="27"/>
                      <a:pt x="31" y="27"/>
                    </a:cubicBezTo>
                    <a:cubicBezTo>
                      <a:pt x="30" y="27"/>
                      <a:pt x="30" y="27"/>
                      <a:pt x="30" y="27"/>
                    </a:cubicBezTo>
                    <a:cubicBezTo>
                      <a:pt x="29" y="27"/>
                      <a:pt x="29" y="27"/>
                      <a:pt x="29" y="27"/>
                    </a:cubicBezTo>
                    <a:cubicBezTo>
                      <a:pt x="28" y="27"/>
                      <a:pt x="28" y="27"/>
                      <a:pt x="27" y="27"/>
                    </a:cubicBezTo>
                    <a:cubicBezTo>
                      <a:pt x="27" y="27"/>
                      <a:pt x="27" y="27"/>
                      <a:pt x="27" y="27"/>
                    </a:cubicBezTo>
                    <a:cubicBezTo>
                      <a:pt x="26" y="27"/>
                      <a:pt x="26" y="27"/>
                      <a:pt x="26" y="26"/>
                    </a:cubicBezTo>
                    <a:cubicBezTo>
                      <a:pt x="26" y="26"/>
                      <a:pt x="26" y="26"/>
                      <a:pt x="26" y="26"/>
                    </a:cubicBezTo>
                    <a:cubicBezTo>
                      <a:pt x="26" y="5"/>
                      <a:pt x="26" y="5"/>
                      <a:pt x="26" y="5"/>
                    </a:cubicBezTo>
                    <a:cubicBezTo>
                      <a:pt x="26" y="5"/>
                      <a:pt x="26" y="5"/>
                      <a:pt x="26" y="5"/>
                    </a:cubicBezTo>
                    <a:cubicBezTo>
                      <a:pt x="18" y="26"/>
                      <a:pt x="18" y="26"/>
                      <a:pt x="18" y="26"/>
                    </a:cubicBezTo>
                    <a:cubicBezTo>
                      <a:pt x="18" y="26"/>
                      <a:pt x="18" y="26"/>
                      <a:pt x="18" y="26"/>
                    </a:cubicBezTo>
                    <a:cubicBezTo>
                      <a:pt x="18" y="27"/>
                      <a:pt x="18" y="27"/>
                      <a:pt x="18" y="27"/>
                    </a:cubicBezTo>
                    <a:cubicBezTo>
                      <a:pt x="17" y="27"/>
                      <a:pt x="17" y="27"/>
                      <a:pt x="17" y="27"/>
                    </a:cubicBezTo>
                    <a:cubicBezTo>
                      <a:pt x="16" y="27"/>
                      <a:pt x="16" y="27"/>
                      <a:pt x="16" y="27"/>
                    </a:cubicBezTo>
                    <a:cubicBezTo>
                      <a:pt x="15" y="27"/>
                      <a:pt x="15" y="27"/>
                      <a:pt x="14" y="27"/>
                    </a:cubicBezTo>
                    <a:cubicBezTo>
                      <a:pt x="14" y="27"/>
                      <a:pt x="14" y="27"/>
                      <a:pt x="14" y="27"/>
                    </a:cubicBezTo>
                    <a:cubicBezTo>
                      <a:pt x="13" y="27"/>
                      <a:pt x="13" y="27"/>
                      <a:pt x="13" y="26"/>
                    </a:cubicBezTo>
                    <a:cubicBezTo>
                      <a:pt x="13" y="26"/>
                      <a:pt x="13" y="26"/>
                      <a:pt x="13" y="26"/>
                    </a:cubicBezTo>
                    <a:cubicBezTo>
                      <a:pt x="5" y="5"/>
                      <a:pt x="5" y="5"/>
                      <a:pt x="5" y="5"/>
                    </a:cubicBezTo>
                    <a:cubicBezTo>
                      <a:pt x="5" y="5"/>
                      <a:pt x="5" y="5"/>
                      <a:pt x="5" y="5"/>
                    </a:cubicBezTo>
                    <a:cubicBezTo>
                      <a:pt x="5" y="26"/>
                      <a:pt x="5" y="26"/>
                      <a:pt x="5" y="26"/>
                    </a:cubicBezTo>
                    <a:cubicBezTo>
                      <a:pt x="5" y="26"/>
                      <a:pt x="5" y="26"/>
                      <a:pt x="5" y="26"/>
                    </a:cubicBezTo>
                    <a:cubicBezTo>
                      <a:pt x="5" y="27"/>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7"/>
                      <a:pt x="0" y="26"/>
                    </a:cubicBezTo>
                    <a:cubicBezTo>
                      <a:pt x="0" y="26"/>
                      <a:pt x="0" y="26"/>
                      <a:pt x="0" y="26"/>
                    </a:cubicBezTo>
                    <a:cubicBezTo>
                      <a:pt x="0" y="2"/>
                      <a:pt x="0" y="2"/>
                      <a:pt x="0" y="2"/>
                    </a:cubicBezTo>
                    <a:cubicBezTo>
                      <a:pt x="0" y="2"/>
                      <a:pt x="0" y="1"/>
                      <a:pt x="1" y="1"/>
                    </a:cubicBezTo>
                    <a:cubicBezTo>
                      <a:pt x="1" y="1"/>
                      <a:pt x="2" y="0"/>
                      <a:pt x="2" y="0"/>
                    </a:cubicBezTo>
                    <a:cubicBezTo>
                      <a:pt x="6" y="0"/>
                      <a:pt x="6" y="0"/>
                      <a:pt x="6" y="0"/>
                    </a:cubicBezTo>
                    <a:cubicBezTo>
                      <a:pt x="6" y="0"/>
                      <a:pt x="7" y="0"/>
                      <a:pt x="7" y="0"/>
                    </a:cubicBezTo>
                    <a:cubicBezTo>
                      <a:pt x="8" y="1"/>
                      <a:pt x="8" y="1"/>
                      <a:pt x="9" y="1"/>
                    </a:cubicBezTo>
                    <a:cubicBezTo>
                      <a:pt x="9" y="1"/>
                      <a:pt x="9" y="2"/>
                      <a:pt x="9" y="2"/>
                    </a:cubicBezTo>
                    <a:cubicBezTo>
                      <a:pt x="10" y="2"/>
                      <a:pt x="10" y="3"/>
                      <a:pt x="10" y="3"/>
                    </a:cubicBezTo>
                    <a:cubicBezTo>
                      <a:pt x="16" y="19"/>
                      <a:pt x="16" y="19"/>
                      <a:pt x="16" y="19"/>
                    </a:cubicBezTo>
                    <a:cubicBezTo>
                      <a:pt x="16" y="19"/>
                      <a:pt x="16" y="19"/>
                      <a:pt x="16" y="19"/>
                    </a:cubicBezTo>
                    <a:cubicBezTo>
                      <a:pt x="22" y="3"/>
                      <a:pt x="22" y="3"/>
                      <a:pt x="22" y="3"/>
                    </a:cubicBezTo>
                    <a:cubicBezTo>
                      <a:pt x="22" y="3"/>
                      <a:pt x="22" y="2"/>
                      <a:pt x="22" y="2"/>
                    </a:cubicBezTo>
                    <a:cubicBezTo>
                      <a:pt x="23" y="2"/>
                      <a:pt x="23" y="1"/>
                      <a:pt x="23" y="1"/>
                    </a:cubicBezTo>
                    <a:cubicBezTo>
                      <a:pt x="23" y="1"/>
                      <a:pt x="24" y="1"/>
                      <a:pt x="24" y="0"/>
                    </a:cubicBezTo>
                    <a:cubicBezTo>
                      <a:pt x="24" y="0"/>
                      <a:pt x="25" y="0"/>
                      <a:pt x="25" y="0"/>
                    </a:cubicBezTo>
                    <a:cubicBezTo>
                      <a:pt x="29" y="0"/>
                      <a:pt x="29" y="0"/>
                      <a:pt x="29" y="0"/>
                    </a:cubicBezTo>
                    <a:cubicBezTo>
                      <a:pt x="29" y="0"/>
                      <a:pt x="30" y="0"/>
                      <a:pt x="30" y="0"/>
                    </a:cubicBezTo>
                    <a:cubicBezTo>
                      <a:pt x="30" y="1"/>
                      <a:pt x="30" y="1"/>
                      <a:pt x="31" y="1"/>
                    </a:cubicBezTo>
                    <a:cubicBezTo>
                      <a:pt x="31" y="1"/>
                      <a:pt x="31" y="1"/>
                      <a:pt x="31" y="2"/>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4" name="Freeform 9188">
                <a:extLst>
                  <a:ext uri="{FF2B5EF4-FFF2-40B4-BE49-F238E27FC236}">
                    <a16:creationId xmlns:a16="http://schemas.microsoft.com/office/drawing/2014/main" id="{A105A35C-9990-4F1B-BB01-DB0821835444}"/>
                  </a:ext>
                </a:extLst>
              </p:cNvPr>
              <p:cNvSpPr>
                <a:spLocks/>
              </p:cNvSpPr>
              <p:nvPr/>
            </p:nvSpPr>
            <p:spPr bwMode="auto">
              <a:xfrm>
                <a:off x="-2473326" y="5507155"/>
                <a:ext cx="47625" cy="52388"/>
              </a:xfrm>
              <a:custGeom>
                <a:avLst/>
                <a:gdLst>
                  <a:gd name="T0" fmla="*/ 18 w 18"/>
                  <a:gd name="T1" fmla="*/ 19 h 20"/>
                  <a:gd name="T2" fmla="*/ 18 w 18"/>
                  <a:gd name="T3" fmla="*/ 19 h 20"/>
                  <a:gd name="T4" fmla="*/ 17 w 18"/>
                  <a:gd name="T5" fmla="*/ 20 h 20"/>
                  <a:gd name="T6" fmla="*/ 17 w 18"/>
                  <a:gd name="T7" fmla="*/ 20 h 20"/>
                  <a:gd name="T8" fmla="*/ 16 w 18"/>
                  <a:gd name="T9" fmla="*/ 20 h 20"/>
                  <a:gd name="T10" fmla="*/ 15 w 18"/>
                  <a:gd name="T11" fmla="*/ 20 h 20"/>
                  <a:gd name="T12" fmla="*/ 14 w 18"/>
                  <a:gd name="T13" fmla="*/ 20 h 20"/>
                  <a:gd name="T14" fmla="*/ 14 w 18"/>
                  <a:gd name="T15" fmla="*/ 19 h 20"/>
                  <a:gd name="T16" fmla="*/ 13 w 18"/>
                  <a:gd name="T17" fmla="*/ 19 h 20"/>
                  <a:gd name="T18" fmla="*/ 13 w 18"/>
                  <a:gd name="T19" fmla="*/ 17 h 20"/>
                  <a:gd name="T20" fmla="*/ 10 w 18"/>
                  <a:gd name="T21" fmla="*/ 19 h 20"/>
                  <a:gd name="T22" fmla="*/ 7 w 18"/>
                  <a:gd name="T23" fmla="*/ 20 h 20"/>
                  <a:gd name="T24" fmla="*/ 4 w 18"/>
                  <a:gd name="T25" fmla="*/ 20 h 20"/>
                  <a:gd name="T26" fmla="*/ 2 w 18"/>
                  <a:gd name="T27" fmla="*/ 18 h 20"/>
                  <a:gd name="T28" fmla="*/ 1 w 18"/>
                  <a:gd name="T29" fmla="*/ 16 h 20"/>
                  <a:gd name="T30" fmla="*/ 0 w 18"/>
                  <a:gd name="T31" fmla="*/ 12 h 20"/>
                  <a:gd name="T32" fmla="*/ 0 w 18"/>
                  <a:gd name="T33" fmla="*/ 1 h 20"/>
                  <a:gd name="T34" fmla="*/ 1 w 18"/>
                  <a:gd name="T35" fmla="*/ 1 h 20"/>
                  <a:gd name="T36" fmla="*/ 1 w 18"/>
                  <a:gd name="T37" fmla="*/ 0 h 20"/>
                  <a:gd name="T38" fmla="*/ 2 w 18"/>
                  <a:gd name="T39" fmla="*/ 0 h 20"/>
                  <a:gd name="T40" fmla="*/ 3 w 18"/>
                  <a:gd name="T41" fmla="*/ 0 h 20"/>
                  <a:gd name="T42" fmla="*/ 4 w 18"/>
                  <a:gd name="T43" fmla="*/ 0 h 20"/>
                  <a:gd name="T44" fmla="*/ 5 w 18"/>
                  <a:gd name="T45" fmla="*/ 0 h 20"/>
                  <a:gd name="T46" fmla="*/ 5 w 18"/>
                  <a:gd name="T47" fmla="*/ 1 h 20"/>
                  <a:gd name="T48" fmla="*/ 6 w 18"/>
                  <a:gd name="T49" fmla="*/ 1 h 20"/>
                  <a:gd name="T50" fmla="*/ 6 w 18"/>
                  <a:gd name="T51" fmla="*/ 11 h 20"/>
                  <a:gd name="T52" fmla="*/ 6 w 18"/>
                  <a:gd name="T53" fmla="*/ 13 h 20"/>
                  <a:gd name="T54" fmla="*/ 6 w 18"/>
                  <a:gd name="T55" fmla="*/ 15 h 20"/>
                  <a:gd name="T56" fmla="*/ 7 w 18"/>
                  <a:gd name="T57" fmla="*/ 16 h 20"/>
                  <a:gd name="T58" fmla="*/ 9 w 18"/>
                  <a:gd name="T59" fmla="*/ 16 h 20"/>
                  <a:gd name="T60" fmla="*/ 11 w 18"/>
                  <a:gd name="T61" fmla="*/ 15 h 20"/>
                  <a:gd name="T62" fmla="*/ 13 w 18"/>
                  <a:gd name="T63" fmla="*/ 13 h 20"/>
                  <a:gd name="T64" fmla="*/ 13 w 18"/>
                  <a:gd name="T65" fmla="*/ 1 h 20"/>
                  <a:gd name="T66" fmla="*/ 13 w 18"/>
                  <a:gd name="T67" fmla="*/ 1 h 20"/>
                  <a:gd name="T68" fmla="*/ 13 w 18"/>
                  <a:gd name="T69" fmla="*/ 0 h 20"/>
                  <a:gd name="T70" fmla="*/ 14 w 18"/>
                  <a:gd name="T71" fmla="*/ 0 h 20"/>
                  <a:gd name="T72" fmla="*/ 15 w 18"/>
                  <a:gd name="T73" fmla="*/ 0 h 20"/>
                  <a:gd name="T74" fmla="*/ 17 w 18"/>
                  <a:gd name="T75" fmla="*/ 0 h 20"/>
                  <a:gd name="T76" fmla="*/ 17 w 18"/>
                  <a:gd name="T77" fmla="*/ 0 h 20"/>
                  <a:gd name="T78" fmla="*/ 18 w 18"/>
                  <a:gd name="T79" fmla="*/ 1 h 20"/>
                  <a:gd name="T80" fmla="*/ 18 w 18"/>
                  <a:gd name="T81" fmla="*/ 1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19"/>
                      <a:pt x="18" y="19"/>
                    </a:cubicBezTo>
                    <a:cubicBezTo>
                      <a:pt x="18" y="20"/>
                      <a:pt x="18" y="20"/>
                      <a:pt x="17" y="20"/>
                    </a:cubicBezTo>
                    <a:cubicBezTo>
                      <a:pt x="17" y="20"/>
                      <a:pt x="17" y="20"/>
                      <a:pt x="17" y="20"/>
                    </a:cubicBezTo>
                    <a:cubicBezTo>
                      <a:pt x="16" y="20"/>
                      <a:pt x="16" y="20"/>
                      <a:pt x="16" y="20"/>
                    </a:cubicBezTo>
                    <a:cubicBezTo>
                      <a:pt x="15" y="20"/>
                      <a:pt x="15" y="20"/>
                      <a:pt x="15" y="20"/>
                    </a:cubicBezTo>
                    <a:cubicBezTo>
                      <a:pt x="14" y="20"/>
                      <a:pt x="14" y="20"/>
                      <a:pt x="14" y="20"/>
                    </a:cubicBezTo>
                    <a:cubicBezTo>
                      <a:pt x="14" y="20"/>
                      <a:pt x="14" y="20"/>
                      <a:pt x="14" y="19"/>
                    </a:cubicBezTo>
                    <a:cubicBezTo>
                      <a:pt x="14" y="19"/>
                      <a:pt x="13" y="19"/>
                      <a:pt x="13" y="19"/>
                    </a:cubicBezTo>
                    <a:cubicBezTo>
                      <a:pt x="13" y="17"/>
                      <a:pt x="13" y="17"/>
                      <a:pt x="13" y="17"/>
                    </a:cubicBezTo>
                    <a:cubicBezTo>
                      <a:pt x="12" y="18"/>
                      <a:pt x="11" y="19"/>
                      <a:pt x="10" y="19"/>
                    </a:cubicBezTo>
                    <a:cubicBezTo>
                      <a:pt x="9" y="20"/>
                      <a:pt x="8" y="20"/>
                      <a:pt x="7" y="20"/>
                    </a:cubicBezTo>
                    <a:cubicBezTo>
                      <a:pt x="6" y="20"/>
                      <a:pt x="5" y="20"/>
                      <a:pt x="4" y="20"/>
                    </a:cubicBezTo>
                    <a:cubicBezTo>
                      <a:pt x="3" y="19"/>
                      <a:pt x="2" y="19"/>
                      <a:pt x="2" y="18"/>
                    </a:cubicBezTo>
                    <a:cubicBezTo>
                      <a:pt x="1" y="17"/>
                      <a:pt x="1" y="16"/>
                      <a:pt x="1" y="16"/>
                    </a:cubicBezTo>
                    <a:cubicBezTo>
                      <a:pt x="1" y="15"/>
                      <a:pt x="0" y="13"/>
                      <a:pt x="0" y="12"/>
                    </a:cubicBezTo>
                    <a:cubicBezTo>
                      <a:pt x="0" y="1"/>
                      <a:pt x="0" y="1"/>
                      <a:pt x="0" y="1"/>
                    </a:cubicBezTo>
                    <a:cubicBezTo>
                      <a:pt x="0" y="1"/>
                      <a:pt x="0" y="1"/>
                      <a:pt x="1" y="1"/>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5" y="1"/>
                    </a:cubicBezTo>
                    <a:cubicBezTo>
                      <a:pt x="6" y="1"/>
                      <a:pt x="6" y="1"/>
                      <a:pt x="6" y="1"/>
                    </a:cubicBezTo>
                    <a:cubicBezTo>
                      <a:pt x="6" y="11"/>
                      <a:pt x="6" y="11"/>
                      <a:pt x="6" y="11"/>
                    </a:cubicBezTo>
                    <a:cubicBezTo>
                      <a:pt x="6" y="12"/>
                      <a:pt x="6" y="13"/>
                      <a:pt x="6" y="13"/>
                    </a:cubicBezTo>
                    <a:cubicBezTo>
                      <a:pt x="6" y="14"/>
                      <a:pt x="6" y="14"/>
                      <a:pt x="6" y="15"/>
                    </a:cubicBezTo>
                    <a:cubicBezTo>
                      <a:pt x="7" y="15"/>
                      <a:pt x="7" y="15"/>
                      <a:pt x="7" y="16"/>
                    </a:cubicBezTo>
                    <a:cubicBezTo>
                      <a:pt x="8" y="16"/>
                      <a:pt x="8" y="16"/>
                      <a:pt x="9" y="16"/>
                    </a:cubicBezTo>
                    <a:cubicBezTo>
                      <a:pt x="9" y="16"/>
                      <a:pt x="10" y="16"/>
                      <a:pt x="11" y="15"/>
                    </a:cubicBezTo>
                    <a:cubicBezTo>
                      <a:pt x="11" y="15"/>
                      <a:pt x="12" y="14"/>
                      <a:pt x="13" y="13"/>
                    </a:cubicBezTo>
                    <a:cubicBezTo>
                      <a:pt x="13" y="1"/>
                      <a:pt x="13" y="1"/>
                      <a:pt x="13" y="1"/>
                    </a:cubicBezTo>
                    <a:cubicBezTo>
                      <a:pt x="13" y="1"/>
                      <a:pt x="13" y="1"/>
                      <a:pt x="13" y="1"/>
                    </a:cubicBezTo>
                    <a:cubicBezTo>
                      <a:pt x="13" y="0"/>
                      <a:pt x="13" y="0"/>
                      <a:pt x="13" y="0"/>
                    </a:cubicBezTo>
                    <a:cubicBezTo>
                      <a:pt x="13" y="0"/>
                      <a:pt x="14" y="0"/>
                      <a:pt x="14" y="0"/>
                    </a:cubicBezTo>
                    <a:cubicBezTo>
                      <a:pt x="14" y="0"/>
                      <a:pt x="15" y="0"/>
                      <a:pt x="15" y="0"/>
                    </a:cubicBezTo>
                    <a:cubicBezTo>
                      <a:pt x="16" y="0"/>
                      <a:pt x="16" y="0"/>
                      <a:pt x="17" y="0"/>
                    </a:cubicBezTo>
                    <a:cubicBezTo>
                      <a:pt x="17" y="0"/>
                      <a:pt x="17" y="0"/>
                      <a:pt x="17" y="0"/>
                    </a:cubicBezTo>
                    <a:cubicBezTo>
                      <a:pt x="18" y="0"/>
                      <a:pt x="18" y="0"/>
                      <a:pt x="18" y="1"/>
                    </a:cubicBezTo>
                    <a:cubicBezTo>
                      <a:pt x="18" y="1"/>
                      <a:pt x="18" y="1"/>
                      <a:pt x="18" y="1"/>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5" name="Freeform 9189">
                <a:extLst>
                  <a:ext uri="{FF2B5EF4-FFF2-40B4-BE49-F238E27FC236}">
                    <a16:creationId xmlns:a16="http://schemas.microsoft.com/office/drawing/2014/main" id="{F07C37C6-34A3-4DEC-949E-F1B38252AD2F}"/>
                  </a:ext>
                </a:extLst>
              </p:cNvPr>
              <p:cNvSpPr>
                <a:spLocks/>
              </p:cNvSpPr>
              <p:nvPr/>
            </p:nvSpPr>
            <p:spPr bwMode="auto">
              <a:xfrm>
                <a:off x="-2413001" y="5507155"/>
                <a:ext cx="33338" cy="52388"/>
              </a:xfrm>
              <a:custGeom>
                <a:avLst/>
                <a:gdLst>
                  <a:gd name="T0" fmla="*/ 12 w 12"/>
                  <a:gd name="T1" fmla="*/ 3 h 20"/>
                  <a:gd name="T2" fmla="*/ 12 w 12"/>
                  <a:gd name="T3" fmla="*/ 4 h 20"/>
                  <a:gd name="T4" fmla="*/ 12 w 12"/>
                  <a:gd name="T5" fmla="*/ 5 h 20"/>
                  <a:gd name="T6" fmla="*/ 11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20 h 20"/>
                  <a:gd name="T32" fmla="*/ 4 w 12"/>
                  <a:gd name="T33" fmla="*/ 20 h 20"/>
                  <a:gd name="T34" fmla="*/ 3 w 12"/>
                  <a:gd name="T35" fmla="*/ 20 h 20"/>
                  <a:gd name="T36" fmla="*/ 1 w 12"/>
                  <a:gd name="T37" fmla="*/ 20 h 20"/>
                  <a:gd name="T38" fmla="*/ 1 w 12"/>
                  <a:gd name="T39" fmla="*/ 20 h 20"/>
                  <a:gd name="T40" fmla="*/ 0 w 12"/>
                  <a:gd name="T41" fmla="*/ 19 h 20"/>
                  <a:gd name="T42" fmla="*/ 0 w 12"/>
                  <a:gd name="T43" fmla="*/ 19 h 20"/>
                  <a:gd name="T44" fmla="*/ 0 w 12"/>
                  <a:gd name="T45" fmla="*/ 1 h 20"/>
                  <a:gd name="T46" fmla="*/ 0 w 12"/>
                  <a:gd name="T47" fmla="*/ 1 h 20"/>
                  <a:gd name="T48" fmla="*/ 1 w 12"/>
                  <a:gd name="T49" fmla="*/ 0 h 20"/>
                  <a:gd name="T50" fmla="*/ 1 w 12"/>
                  <a:gd name="T51" fmla="*/ 0 h 20"/>
                  <a:gd name="T52" fmla="*/ 2 w 12"/>
                  <a:gd name="T53" fmla="*/ 0 h 20"/>
                  <a:gd name="T54" fmla="*/ 3 w 12"/>
                  <a:gd name="T55" fmla="*/ 0 h 20"/>
                  <a:gd name="T56" fmla="*/ 4 w 12"/>
                  <a:gd name="T57" fmla="*/ 0 h 20"/>
                  <a:gd name="T58" fmla="*/ 4 w 12"/>
                  <a:gd name="T59" fmla="*/ 1 h 20"/>
                  <a:gd name="T60" fmla="*/ 4 w 12"/>
                  <a:gd name="T61" fmla="*/ 1 h 20"/>
                  <a:gd name="T62" fmla="*/ 4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0 h 20"/>
                  <a:gd name="T80" fmla="*/ 12 w 12"/>
                  <a:gd name="T81" fmla="*/ 0 h 20"/>
                  <a:gd name="T82" fmla="*/ 12 w 12"/>
                  <a:gd name="T83" fmla="*/ 1 h 20"/>
                  <a:gd name="T84" fmla="*/ 12 w 12"/>
                  <a:gd name="T85" fmla="*/ 1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5"/>
                    </a:cubicBezTo>
                    <a:cubicBezTo>
                      <a:pt x="12" y="5"/>
                      <a:pt x="11" y="5"/>
                      <a:pt x="11" y="5"/>
                    </a:cubicBezTo>
                    <a:cubicBezTo>
                      <a:pt x="11" y="5"/>
                      <a:pt x="11" y="5"/>
                      <a:pt x="11" y="5"/>
                    </a:cubicBezTo>
                    <a:cubicBezTo>
                      <a:pt x="11" y="5"/>
                      <a:pt x="11" y="5"/>
                      <a:pt x="11" y="5"/>
                    </a:cubicBezTo>
                    <a:cubicBezTo>
                      <a:pt x="11" y="5"/>
                      <a:pt x="10" y="5"/>
                      <a:pt x="10" y="5"/>
                    </a:cubicBezTo>
                    <a:cubicBezTo>
                      <a:pt x="10" y="5"/>
                      <a:pt x="10" y="5"/>
                      <a:pt x="10" y="5"/>
                    </a:cubicBezTo>
                    <a:cubicBezTo>
                      <a:pt x="9" y="5"/>
                      <a:pt x="9" y="5"/>
                      <a:pt x="9" y="5"/>
                    </a:cubicBezTo>
                    <a:cubicBezTo>
                      <a:pt x="9" y="5"/>
                      <a:pt x="8" y="5"/>
                      <a:pt x="8" y="5"/>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20"/>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20"/>
                      <a:pt x="0" y="19"/>
                    </a:cubicBezTo>
                    <a:cubicBezTo>
                      <a:pt x="0" y="19"/>
                      <a:pt x="0" y="19"/>
                      <a:pt x="0" y="19"/>
                    </a:cubicBezTo>
                    <a:cubicBezTo>
                      <a:pt x="0" y="1"/>
                      <a:pt x="0" y="1"/>
                      <a:pt x="0" y="1"/>
                    </a:cubicBezTo>
                    <a:cubicBezTo>
                      <a:pt x="0" y="1"/>
                      <a:pt x="0" y="1"/>
                      <a:pt x="0" y="1"/>
                    </a:cubicBezTo>
                    <a:cubicBezTo>
                      <a:pt x="0" y="0"/>
                      <a:pt x="0" y="0"/>
                      <a:pt x="1" y="0"/>
                    </a:cubicBezTo>
                    <a:cubicBezTo>
                      <a:pt x="1" y="0"/>
                      <a:pt x="1" y="0"/>
                      <a:pt x="1" y="0"/>
                    </a:cubicBezTo>
                    <a:cubicBezTo>
                      <a:pt x="1" y="0"/>
                      <a:pt x="2" y="0"/>
                      <a:pt x="2" y="0"/>
                    </a:cubicBezTo>
                    <a:cubicBezTo>
                      <a:pt x="3" y="0"/>
                      <a:pt x="3" y="0"/>
                      <a:pt x="3" y="0"/>
                    </a:cubicBezTo>
                    <a:cubicBezTo>
                      <a:pt x="4" y="0"/>
                      <a:pt x="4" y="0"/>
                      <a:pt x="4" y="0"/>
                    </a:cubicBezTo>
                    <a:cubicBezTo>
                      <a:pt x="4" y="0"/>
                      <a:pt x="4" y="0"/>
                      <a:pt x="4" y="1"/>
                    </a:cubicBezTo>
                    <a:cubicBezTo>
                      <a:pt x="4" y="1"/>
                      <a:pt x="4" y="1"/>
                      <a:pt x="4" y="1"/>
                    </a:cubicBezTo>
                    <a:cubicBezTo>
                      <a:pt x="4" y="3"/>
                      <a:pt x="4" y="3"/>
                      <a:pt x="4" y="3"/>
                    </a:cubicBezTo>
                    <a:cubicBezTo>
                      <a:pt x="5" y="2"/>
                      <a:pt x="5" y="2"/>
                      <a:pt x="6" y="1"/>
                    </a:cubicBezTo>
                    <a:cubicBezTo>
                      <a:pt x="6" y="1"/>
                      <a:pt x="7" y="1"/>
                      <a:pt x="7" y="0"/>
                    </a:cubicBezTo>
                    <a:cubicBezTo>
                      <a:pt x="7" y="0"/>
                      <a:pt x="8" y="0"/>
                      <a:pt x="8"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1" y="0"/>
                      <a:pt x="12" y="0"/>
                      <a:pt x="12" y="0"/>
                    </a:cubicBezTo>
                    <a:cubicBezTo>
                      <a:pt x="12" y="1"/>
                      <a:pt x="12" y="1"/>
                      <a:pt x="12" y="1"/>
                    </a:cubicBezTo>
                    <a:cubicBezTo>
                      <a:pt x="12" y="1"/>
                      <a:pt x="12" y="1"/>
                      <a:pt x="12" y="1"/>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6" name="Freeform 9190">
                <a:extLst>
                  <a:ext uri="{FF2B5EF4-FFF2-40B4-BE49-F238E27FC236}">
                    <a16:creationId xmlns:a16="http://schemas.microsoft.com/office/drawing/2014/main" id="{6B219E7E-6707-4770-A222-2778C9CAAA50}"/>
                  </a:ext>
                </a:extLst>
              </p:cNvPr>
              <p:cNvSpPr>
                <a:spLocks/>
              </p:cNvSpPr>
              <p:nvPr/>
            </p:nvSpPr>
            <p:spPr bwMode="auto">
              <a:xfrm>
                <a:off x="-2371726" y="5507155"/>
                <a:ext cx="31750" cy="52388"/>
              </a:xfrm>
              <a:custGeom>
                <a:avLst/>
                <a:gdLst>
                  <a:gd name="T0" fmla="*/ 12 w 12"/>
                  <a:gd name="T1" fmla="*/ 3 h 20"/>
                  <a:gd name="T2" fmla="*/ 12 w 12"/>
                  <a:gd name="T3" fmla="*/ 4 h 20"/>
                  <a:gd name="T4" fmla="*/ 11 w 12"/>
                  <a:gd name="T5" fmla="*/ 5 h 20"/>
                  <a:gd name="T6" fmla="*/ 11 w 12"/>
                  <a:gd name="T7" fmla="*/ 5 h 20"/>
                  <a:gd name="T8" fmla="*/ 11 w 12"/>
                  <a:gd name="T9" fmla="*/ 5 h 20"/>
                  <a:gd name="T10" fmla="*/ 11 w 12"/>
                  <a:gd name="T11" fmla="*/ 5 h 20"/>
                  <a:gd name="T12" fmla="*/ 10 w 12"/>
                  <a:gd name="T13" fmla="*/ 5 h 20"/>
                  <a:gd name="T14" fmla="*/ 10 w 12"/>
                  <a:gd name="T15" fmla="*/ 5 h 20"/>
                  <a:gd name="T16" fmla="*/ 9 w 12"/>
                  <a:gd name="T17" fmla="*/ 5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20 h 20"/>
                  <a:gd name="T32" fmla="*/ 4 w 12"/>
                  <a:gd name="T33" fmla="*/ 20 h 20"/>
                  <a:gd name="T34" fmla="*/ 3 w 12"/>
                  <a:gd name="T35" fmla="*/ 20 h 20"/>
                  <a:gd name="T36" fmla="*/ 1 w 12"/>
                  <a:gd name="T37" fmla="*/ 20 h 20"/>
                  <a:gd name="T38" fmla="*/ 0 w 12"/>
                  <a:gd name="T39" fmla="*/ 20 h 20"/>
                  <a:gd name="T40" fmla="*/ 0 w 12"/>
                  <a:gd name="T41" fmla="*/ 19 h 20"/>
                  <a:gd name="T42" fmla="*/ 0 w 12"/>
                  <a:gd name="T43" fmla="*/ 19 h 20"/>
                  <a:gd name="T44" fmla="*/ 0 w 12"/>
                  <a:gd name="T45" fmla="*/ 1 h 20"/>
                  <a:gd name="T46" fmla="*/ 0 w 12"/>
                  <a:gd name="T47" fmla="*/ 1 h 20"/>
                  <a:gd name="T48" fmla="*/ 0 w 12"/>
                  <a:gd name="T49" fmla="*/ 0 h 20"/>
                  <a:gd name="T50" fmla="*/ 1 w 12"/>
                  <a:gd name="T51" fmla="*/ 0 h 20"/>
                  <a:gd name="T52" fmla="*/ 2 w 12"/>
                  <a:gd name="T53" fmla="*/ 0 h 20"/>
                  <a:gd name="T54" fmla="*/ 3 w 12"/>
                  <a:gd name="T55" fmla="*/ 0 h 20"/>
                  <a:gd name="T56" fmla="*/ 4 w 12"/>
                  <a:gd name="T57" fmla="*/ 0 h 20"/>
                  <a:gd name="T58" fmla="*/ 4 w 12"/>
                  <a:gd name="T59" fmla="*/ 1 h 20"/>
                  <a:gd name="T60" fmla="*/ 4 w 12"/>
                  <a:gd name="T61" fmla="*/ 1 h 20"/>
                  <a:gd name="T62" fmla="*/ 4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0 w 12"/>
                  <a:gd name="T75" fmla="*/ 0 h 20"/>
                  <a:gd name="T76" fmla="*/ 11 w 12"/>
                  <a:gd name="T77" fmla="*/ 0 h 20"/>
                  <a:gd name="T78" fmla="*/ 11 w 12"/>
                  <a:gd name="T79" fmla="*/ 0 h 20"/>
                  <a:gd name="T80" fmla="*/ 11 w 12"/>
                  <a:gd name="T81" fmla="*/ 0 h 20"/>
                  <a:gd name="T82" fmla="*/ 12 w 12"/>
                  <a:gd name="T83" fmla="*/ 1 h 20"/>
                  <a:gd name="T84" fmla="*/ 12 w 12"/>
                  <a:gd name="T85" fmla="*/ 1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1" y="5"/>
                    </a:cubicBezTo>
                    <a:cubicBezTo>
                      <a:pt x="11" y="5"/>
                      <a:pt x="11" y="5"/>
                      <a:pt x="11" y="5"/>
                    </a:cubicBezTo>
                    <a:cubicBezTo>
                      <a:pt x="11" y="5"/>
                      <a:pt x="11" y="5"/>
                      <a:pt x="11" y="5"/>
                    </a:cubicBezTo>
                    <a:cubicBezTo>
                      <a:pt x="11" y="5"/>
                      <a:pt x="11" y="5"/>
                      <a:pt x="11" y="5"/>
                    </a:cubicBezTo>
                    <a:cubicBezTo>
                      <a:pt x="10" y="5"/>
                      <a:pt x="10" y="5"/>
                      <a:pt x="10" y="5"/>
                    </a:cubicBezTo>
                    <a:cubicBezTo>
                      <a:pt x="10" y="5"/>
                      <a:pt x="10" y="5"/>
                      <a:pt x="10" y="5"/>
                    </a:cubicBezTo>
                    <a:cubicBezTo>
                      <a:pt x="9" y="5"/>
                      <a:pt x="9" y="5"/>
                      <a:pt x="9" y="5"/>
                    </a:cubicBezTo>
                    <a:cubicBezTo>
                      <a:pt x="9" y="5"/>
                      <a:pt x="8" y="5"/>
                      <a:pt x="8" y="5"/>
                    </a:cubicBezTo>
                    <a:cubicBezTo>
                      <a:pt x="8" y="5"/>
                      <a:pt x="7" y="5"/>
                      <a:pt x="7" y="5"/>
                    </a:cubicBezTo>
                    <a:cubicBezTo>
                      <a:pt x="7" y="5"/>
                      <a:pt x="6" y="6"/>
                      <a:pt x="6" y="6"/>
                    </a:cubicBezTo>
                    <a:cubicBezTo>
                      <a:pt x="6" y="7"/>
                      <a:pt x="5" y="7"/>
                      <a:pt x="5" y="8"/>
                    </a:cubicBezTo>
                    <a:cubicBezTo>
                      <a:pt x="5" y="19"/>
                      <a:pt x="5" y="19"/>
                      <a:pt x="5" y="19"/>
                    </a:cubicBezTo>
                    <a:cubicBezTo>
                      <a:pt x="5" y="19"/>
                      <a:pt x="5" y="19"/>
                      <a:pt x="5" y="19"/>
                    </a:cubicBezTo>
                    <a:cubicBezTo>
                      <a:pt x="5" y="20"/>
                      <a:pt x="5" y="20"/>
                      <a:pt x="5" y="20"/>
                    </a:cubicBezTo>
                    <a:cubicBezTo>
                      <a:pt x="4" y="20"/>
                      <a:pt x="4" y="20"/>
                      <a:pt x="4" y="20"/>
                    </a:cubicBezTo>
                    <a:cubicBezTo>
                      <a:pt x="3" y="20"/>
                      <a:pt x="3" y="20"/>
                      <a:pt x="3" y="20"/>
                    </a:cubicBezTo>
                    <a:cubicBezTo>
                      <a:pt x="2" y="20"/>
                      <a:pt x="2" y="20"/>
                      <a:pt x="1" y="20"/>
                    </a:cubicBezTo>
                    <a:cubicBezTo>
                      <a:pt x="1" y="20"/>
                      <a:pt x="1" y="20"/>
                      <a:pt x="0" y="20"/>
                    </a:cubicBezTo>
                    <a:cubicBezTo>
                      <a:pt x="0" y="20"/>
                      <a:pt x="0" y="20"/>
                      <a:pt x="0" y="19"/>
                    </a:cubicBezTo>
                    <a:cubicBezTo>
                      <a:pt x="0" y="19"/>
                      <a:pt x="0" y="19"/>
                      <a:pt x="0" y="19"/>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1"/>
                    </a:cubicBezTo>
                    <a:cubicBezTo>
                      <a:pt x="4" y="1"/>
                      <a:pt x="4" y="1"/>
                      <a:pt x="4" y="1"/>
                    </a:cubicBezTo>
                    <a:cubicBezTo>
                      <a:pt x="4" y="3"/>
                      <a:pt x="4" y="3"/>
                      <a:pt x="4" y="3"/>
                    </a:cubicBezTo>
                    <a:cubicBezTo>
                      <a:pt x="5" y="2"/>
                      <a:pt x="5" y="2"/>
                      <a:pt x="6" y="1"/>
                    </a:cubicBezTo>
                    <a:cubicBezTo>
                      <a:pt x="6" y="1"/>
                      <a:pt x="7" y="1"/>
                      <a:pt x="7" y="0"/>
                    </a:cubicBezTo>
                    <a:cubicBezTo>
                      <a:pt x="7" y="0"/>
                      <a:pt x="8" y="0"/>
                      <a:pt x="8" y="0"/>
                    </a:cubicBezTo>
                    <a:cubicBezTo>
                      <a:pt x="8"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1" y="0"/>
                      <a:pt x="11" y="0"/>
                      <a:pt x="11" y="0"/>
                    </a:cubicBezTo>
                    <a:cubicBezTo>
                      <a:pt x="12" y="1"/>
                      <a:pt x="12" y="1"/>
                      <a:pt x="12" y="1"/>
                    </a:cubicBezTo>
                    <a:cubicBezTo>
                      <a:pt x="12" y="1"/>
                      <a:pt x="12" y="1"/>
                      <a:pt x="12" y="1"/>
                    </a:cubicBezTo>
                    <a:cubicBezTo>
                      <a:pt x="12" y="2"/>
                      <a:pt x="12" y="2"/>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7" name="Freeform 9191">
                <a:extLst>
                  <a:ext uri="{FF2B5EF4-FFF2-40B4-BE49-F238E27FC236}">
                    <a16:creationId xmlns:a16="http://schemas.microsoft.com/office/drawing/2014/main" id="{EFCEE638-10BC-44B1-AADA-ED8F1CC252E3}"/>
                  </a:ext>
                </a:extLst>
              </p:cNvPr>
              <p:cNvSpPr>
                <a:spLocks noEditPoints="1"/>
              </p:cNvSpPr>
              <p:nvPr/>
            </p:nvSpPr>
            <p:spPr bwMode="auto">
              <a:xfrm>
                <a:off x="-2338388" y="5507155"/>
                <a:ext cx="42863" cy="52388"/>
              </a:xfrm>
              <a:custGeom>
                <a:avLst/>
                <a:gdLst>
                  <a:gd name="T0" fmla="*/ 16 w 16"/>
                  <a:gd name="T1" fmla="*/ 19 h 20"/>
                  <a:gd name="T2" fmla="*/ 16 w 16"/>
                  <a:gd name="T3" fmla="*/ 20 h 20"/>
                  <a:gd name="T4" fmla="*/ 16 w 16"/>
                  <a:gd name="T5" fmla="*/ 20 h 20"/>
                  <a:gd name="T6" fmla="*/ 14 w 16"/>
                  <a:gd name="T7" fmla="*/ 20 h 20"/>
                  <a:gd name="T8" fmla="*/ 13 w 16"/>
                  <a:gd name="T9" fmla="*/ 20 h 20"/>
                  <a:gd name="T10" fmla="*/ 12 w 16"/>
                  <a:gd name="T11" fmla="*/ 20 h 20"/>
                  <a:gd name="T12" fmla="*/ 12 w 16"/>
                  <a:gd name="T13" fmla="*/ 19 h 20"/>
                  <a:gd name="T14" fmla="*/ 12 w 16"/>
                  <a:gd name="T15" fmla="*/ 18 h 20"/>
                  <a:gd name="T16" fmla="*/ 10 w 16"/>
                  <a:gd name="T17" fmla="*/ 20 h 20"/>
                  <a:gd name="T18" fmla="*/ 6 w 16"/>
                  <a:gd name="T19" fmla="*/ 20 h 20"/>
                  <a:gd name="T20" fmla="*/ 4 w 16"/>
                  <a:gd name="T21" fmla="*/ 20 h 20"/>
                  <a:gd name="T22" fmla="*/ 2 w 16"/>
                  <a:gd name="T23" fmla="*/ 19 h 20"/>
                  <a:gd name="T24" fmla="*/ 0 w 16"/>
                  <a:gd name="T25" fmla="*/ 17 h 20"/>
                  <a:gd name="T26" fmla="*/ 0 w 16"/>
                  <a:gd name="T27" fmla="*/ 14 h 20"/>
                  <a:gd name="T28" fmla="*/ 0 w 16"/>
                  <a:gd name="T29" fmla="*/ 12 h 20"/>
                  <a:gd name="T30" fmla="*/ 2 w 16"/>
                  <a:gd name="T31" fmla="*/ 10 h 20"/>
                  <a:gd name="T32" fmla="*/ 5 w 16"/>
                  <a:gd name="T33" fmla="*/ 9 h 20"/>
                  <a:gd name="T34" fmla="*/ 10 w 16"/>
                  <a:gd name="T35" fmla="*/ 8 h 20"/>
                  <a:gd name="T36" fmla="*/ 11 w 16"/>
                  <a:gd name="T37" fmla="*/ 8 h 20"/>
                  <a:gd name="T38" fmla="*/ 11 w 16"/>
                  <a:gd name="T39" fmla="*/ 7 h 20"/>
                  <a:gd name="T40" fmla="*/ 11 w 16"/>
                  <a:gd name="T41" fmla="*/ 6 h 20"/>
                  <a:gd name="T42" fmla="*/ 11 w 16"/>
                  <a:gd name="T43" fmla="*/ 4 h 20"/>
                  <a:gd name="T44" fmla="*/ 10 w 16"/>
                  <a:gd name="T45" fmla="*/ 4 h 20"/>
                  <a:gd name="T46" fmla="*/ 8 w 16"/>
                  <a:gd name="T47" fmla="*/ 4 h 20"/>
                  <a:gd name="T48" fmla="*/ 6 w 16"/>
                  <a:gd name="T49" fmla="*/ 4 h 20"/>
                  <a:gd name="T50" fmla="*/ 4 w 16"/>
                  <a:gd name="T51" fmla="*/ 5 h 20"/>
                  <a:gd name="T52" fmla="*/ 3 w 16"/>
                  <a:gd name="T53" fmla="*/ 5 h 20"/>
                  <a:gd name="T54" fmla="*/ 2 w 16"/>
                  <a:gd name="T55" fmla="*/ 5 h 20"/>
                  <a:gd name="T56" fmla="*/ 1 w 16"/>
                  <a:gd name="T57" fmla="*/ 5 h 20"/>
                  <a:gd name="T58" fmla="*/ 1 w 16"/>
                  <a:gd name="T59" fmla="*/ 5 h 20"/>
                  <a:gd name="T60" fmla="*/ 1 w 16"/>
                  <a:gd name="T61" fmla="*/ 4 h 20"/>
                  <a:gd name="T62" fmla="*/ 1 w 16"/>
                  <a:gd name="T63" fmla="*/ 3 h 20"/>
                  <a:gd name="T64" fmla="*/ 1 w 16"/>
                  <a:gd name="T65" fmla="*/ 2 h 20"/>
                  <a:gd name="T66" fmla="*/ 1 w 16"/>
                  <a:gd name="T67" fmla="*/ 2 h 20"/>
                  <a:gd name="T68" fmla="*/ 2 w 16"/>
                  <a:gd name="T69" fmla="*/ 1 h 20"/>
                  <a:gd name="T70" fmla="*/ 4 w 16"/>
                  <a:gd name="T71" fmla="*/ 0 h 20"/>
                  <a:gd name="T72" fmla="*/ 6 w 16"/>
                  <a:gd name="T73" fmla="*/ 0 h 20"/>
                  <a:gd name="T74" fmla="*/ 8 w 16"/>
                  <a:gd name="T75" fmla="*/ 0 h 20"/>
                  <a:gd name="T76" fmla="*/ 12 w 16"/>
                  <a:gd name="T77" fmla="*/ 0 h 20"/>
                  <a:gd name="T78" fmla="*/ 15 w 16"/>
                  <a:gd name="T79" fmla="*/ 1 h 20"/>
                  <a:gd name="T80" fmla="*/ 16 w 16"/>
                  <a:gd name="T81" fmla="*/ 4 h 20"/>
                  <a:gd name="T82" fmla="*/ 16 w 16"/>
                  <a:gd name="T83" fmla="*/ 7 h 20"/>
                  <a:gd name="T84" fmla="*/ 16 w 16"/>
                  <a:gd name="T85" fmla="*/ 19 h 20"/>
                  <a:gd name="T86" fmla="*/ 11 w 16"/>
                  <a:gd name="T87" fmla="*/ 11 h 20"/>
                  <a:gd name="T88" fmla="*/ 9 w 16"/>
                  <a:gd name="T89" fmla="*/ 11 h 20"/>
                  <a:gd name="T90" fmla="*/ 7 w 16"/>
                  <a:gd name="T91" fmla="*/ 12 h 20"/>
                  <a:gd name="T92" fmla="*/ 6 w 16"/>
                  <a:gd name="T93" fmla="*/ 12 h 20"/>
                  <a:gd name="T94" fmla="*/ 5 w 16"/>
                  <a:gd name="T95" fmla="*/ 13 h 20"/>
                  <a:gd name="T96" fmla="*/ 5 w 16"/>
                  <a:gd name="T97" fmla="*/ 14 h 20"/>
                  <a:gd name="T98" fmla="*/ 6 w 16"/>
                  <a:gd name="T99" fmla="*/ 16 h 20"/>
                  <a:gd name="T100" fmla="*/ 8 w 16"/>
                  <a:gd name="T101" fmla="*/ 17 h 20"/>
                  <a:gd name="T102" fmla="*/ 10 w 16"/>
                  <a:gd name="T103" fmla="*/ 16 h 20"/>
                  <a:gd name="T104" fmla="*/ 11 w 16"/>
                  <a:gd name="T105" fmla="*/ 14 h 20"/>
                  <a:gd name="T106" fmla="*/ 11 w 16"/>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0">
                    <a:moveTo>
                      <a:pt x="16" y="19"/>
                    </a:moveTo>
                    <a:cubicBezTo>
                      <a:pt x="16" y="19"/>
                      <a:pt x="16" y="20"/>
                      <a:pt x="16" y="20"/>
                    </a:cubicBezTo>
                    <a:cubicBezTo>
                      <a:pt x="16" y="20"/>
                      <a:pt x="16" y="20"/>
                      <a:pt x="16" y="20"/>
                    </a:cubicBezTo>
                    <a:cubicBezTo>
                      <a:pt x="15" y="20"/>
                      <a:pt x="15" y="20"/>
                      <a:pt x="14" y="20"/>
                    </a:cubicBezTo>
                    <a:cubicBezTo>
                      <a:pt x="14" y="20"/>
                      <a:pt x="13" y="20"/>
                      <a:pt x="13" y="20"/>
                    </a:cubicBezTo>
                    <a:cubicBezTo>
                      <a:pt x="13" y="20"/>
                      <a:pt x="12" y="20"/>
                      <a:pt x="12" y="20"/>
                    </a:cubicBezTo>
                    <a:cubicBezTo>
                      <a:pt x="12" y="20"/>
                      <a:pt x="12" y="19"/>
                      <a:pt x="12" y="19"/>
                    </a:cubicBezTo>
                    <a:cubicBezTo>
                      <a:pt x="12" y="18"/>
                      <a:pt x="12" y="18"/>
                      <a:pt x="12" y="18"/>
                    </a:cubicBezTo>
                    <a:cubicBezTo>
                      <a:pt x="11" y="19"/>
                      <a:pt x="11" y="19"/>
                      <a:pt x="10" y="20"/>
                    </a:cubicBezTo>
                    <a:cubicBezTo>
                      <a:pt x="9" y="20"/>
                      <a:pt x="8" y="20"/>
                      <a:pt x="6" y="20"/>
                    </a:cubicBezTo>
                    <a:cubicBezTo>
                      <a:pt x="5" y="20"/>
                      <a:pt x="5" y="20"/>
                      <a:pt x="4" y="20"/>
                    </a:cubicBezTo>
                    <a:cubicBezTo>
                      <a:pt x="3" y="20"/>
                      <a:pt x="2" y="19"/>
                      <a:pt x="2" y="19"/>
                    </a:cubicBezTo>
                    <a:cubicBezTo>
                      <a:pt x="1" y="18"/>
                      <a:pt x="1" y="18"/>
                      <a:pt x="0" y="17"/>
                    </a:cubicBezTo>
                    <a:cubicBezTo>
                      <a:pt x="0" y="16"/>
                      <a:pt x="0" y="15"/>
                      <a:pt x="0" y="14"/>
                    </a:cubicBezTo>
                    <a:cubicBezTo>
                      <a:pt x="0" y="13"/>
                      <a:pt x="0" y="12"/>
                      <a:pt x="0" y="12"/>
                    </a:cubicBezTo>
                    <a:cubicBezTo>
                      <a:pt x="1" y="11"/>
                      <a:pt x="1" y="10"/>
                      <a:pt x="2" y="10"/>
                    </a:cubicBezTo>
                    <a:cubicBezTo>
                      <a:pt x="3" y="9"/>
                      <a:pt x="4" y="9"/>
                      <a:pt x="5" y="9"/>
                    </a:cubicBezTo>
                    <a:cubicBezTo>
                      <a:pt x="7" y="8"/>
                      <a:pt x="8" y="8"/>
                      <a:pt x="10" y="8"/>
                    </a:cubicBezTo>
                    <a:cubicBezTo>
                      <a:pt x="11" y="8"/>
                      <a:pt x="11" y="8"/>
                      <a:pt x="11" y="8"/>
                    </a:cubicBezTo>
                    <a:cubicBezTo>
                      <a:pt x="11" y="7"/>
                      <a:pt x="11" y="7"/>
                      <a:pt x="11" y="7"/>
                    </a:cubicBezTo>
                    <a:cubicBezTo>
                      <a:pt x="11" y="6"/>
                      <a:pt x="11" y="6"/>
                      <a:pt x="11" y="6"/>
                    </a:cubicBezTo>
                    <a:cubicBezTo>
                      <a:pt x="11" y="5"/>
                      <a:pt x="11" y="5"/>
                      <a:pt x="11" y="4"/>
                    </a:cubicBezTo>
                    <a:cubicBezTo>
                      <a:pt x="10" y="4"/>
                      <a:pt x="10" y="4"/>
                      <a:pt x="10" y="4"/>
                    </a:cubicBezTo>
                    <a:cubicBezTo>
                      <a:pt x="9" y="4"/>
                      <a:pt x="9" y="4"/>
                      <a:pt x="8" y="4"/>
                    </a:cubicBezTo>
                    <a:cubicBezTo>
                      <a:pt x="7" y="4"/>
                      <a:pt x="6" y="4"/>
                      <a:pt x="6" y="4"/>
                    </a:cubicBezTo>
                    <a:cubicBezTo>
                      <a:pt x="5" y="4"/>
                      <a:pt x="4" y="4"/>
                      <a:pt x="4" y="5"/>
                    </a:cubicBezTo>
                    <a:cubicBezTo>
                      <a:pt x="3" y="5"/>
                      <a:pt x="3" y="5"/>
                      <a:pt x="3" y="5"/>
                    </a:cubicBezTo>
                    <a:cubicBezTo>
                      <a:pt x="2" y="5"/>
                      <a:pt x="2" y="5"/>
                      <a:pt x="2" y="5"/>
                    </a:cubicBezTo>
                    <a:cubicBezTo>
                      <a:pt x="2" y="5"/>
                      <a:pt x="1" y="5"/>
                      <a:pt x="1" y="5"/>
                    </a:cubicBezTo>
                    <a:cubicBezTo>
                      <a:pt x="1" y="5"/>
                      <a:pt x="1" y="5"/>
                      <a:pt x="1" y="5"/>
                    </a:cubicBezTo>
                    <a:cubicBezTo>
                      <a:pt x="1" y="5"/>
                      <a:pt x="1" y="5"/>
                      <a:pt x="1" y="4"/>
                    </a:cubicBezTo>
                    <a:cubicBezTo>
                      <a:pt x="1" y="4"/>
                      <a:pt x="1" y="4"/>
                      <a:pt x="1" y="3"/>
                    </a:cubicBezTo>
                    <a:cubicBezTo>
                      <a:pt x="1" y="3"/>
                      <a:pt x="1" y="3"/>
                      <a:pt x="1" y="2"/>
                    </a:cubicBezTo>
                    <a:cubicBezTo>
                      <a:pt x="1" y="2"/>
                      <a:pt x="1" y="2"/>
                      <a:pt x="1" y="2"/>
                    </a:cubicBezTo>
                    <a:cubicBezTo>
                      <a:pt x="1" y="2"/>
                      <a:pt x="2" y="1"/>
                      <a:pt x="2" y="1"/>
                    </a:cubicBezTo>
                    <a:cubicBezTo>
                      <a:pt x="3" y="1"/>
                      <a:pt x="3" y="1"/>
                      <a:pt x="4" y="0"/>
                    </a:cubicBezTo>
                    <a:cubicBezTo>
                      <a:pt x="5" y="0"/>
                      <a:pt x="5" y="0"/>
                      <a:pt x="6" y="0"/>
                    </a:cubicBezTo>
                    <a:cubicBezTo>
                      <a:pt x="7" y="0"/>
                      <a:pt x="8" y="0"/>
                      <a:pt x="8" y="0"/>
                    </a:cubicBezTo>
                    <a:cubicBezTo>
                      <a:pt x="10" y="0"/>
                      <a:pt x="11" y="0"/>
                      <a:pt x="12" y="0"/>
                    </a:cubicBezTo>
                    <a:cubicBezTo>
                      <a:pt x="13" y="0"/>
                      <a:pt x="14" y="1"/>
                      <a:pt x="15" y="1"/>
                    </a:cubicBezTo>
                    <a:cubicBezTo>
                      <a:pt x="15" y="2"/>
                      <a:pt x="16" y="3"/>
                      <a:pt x="16" y="4"/>
                    </a:cubicBezTo>
                    <a:cubicBezTo>
                      <a:pt x="16" y="5"/>
                      <a:pt x="16" y="6"/>
                      <a:pt x="16" y="7"/>
                    </a:cubicBezTo>
                    <a:lnTo>
                      <a:pt x="16" y="19"/>
                    </a:lnTo>
                    <a:close/>
                    <a:moveTo>
                      <a:pt x="11" y="11"/>
                    </a:moveTo>
                    <a:cubicBezTo>
                      <a:pt x="9" y="11"/>
                      <a:pt x="9" y="11"/>
                      <a:pt x="9" y="11"/>
                    </a:cubicBezTo>
                    <a:cubicBezTo>
                      <a:pt x="9" y="11"/>
                      <a:pt x="8" y="11"/>
                      <a:pt x="7" y="12"/>
                    </a:cubicBezTo>
                    <a:cubicBezTo>
                      <a:pt x="7" y="12"/>
                      <a:pt x="6" y="12"/>
                      <a:pt x="6" y="12"/>
                    </a:cubicBezTo>
                    <a:cubicBezTo>
                      <a:pt x="6" y="12"/>
                      <a:pt x="5" y="13"/>
                      <a:pt x="5" y="13"/>
                    </a:cubicBezTo>
                    <a:cubicBezTo>
                      <a:pt x="5" y="13"/>
                      <a:pt x="5" y="14"/>
                      <a:pt x="5" y="14"/>
                    </a:cubicBezTo>
                    <a:cubicBezTo>
                      <a:pt x="5" y="15"/>
                      <a:pt x="5" y="16"/>
                      <a:pt x="6" y="16"/>
                    </a:cubicBezTo>
                    <a:cubicBezTo>
                      <a:pt x="6" y="16"/>
                      <a:pt x="7" y="17"/>
                      <a:pt x="8" y="17"/>
                    </a:cubicBezTo>
                    <a:cubicBezTo>
                      <a:pt x="8" y="17"/>
                      <a:pt x="9" y="16"/>
                      <a:pt x="10" y="16"/>
                    </a:cubicBezTo>
                    <a:cubicBezTo>
                      <a:pt x="10" y="16"/>
                      <a:pt x="11" y="15"/>
                      <a:pt x="11" y="14"/>
                    </a:cubicBezTo>
                    <a:lnTo>
                      <a:pt x="1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78" name="Freeform 9192">
                <a:extLst>
                  <a:ext uri="{FF2B5EF4-FFF2-40B4-BE49-F238E27FC236}">
                    <a16:creationId xmlns:a16="http://schemas.microsoft.com/office/drawing/2014/main" id="{E11560BF-0399-485A-95AA-335DC8D08FAE}"/>
                  </a:ext>
                </a:extLst>
              </p:cNvPr>
              <p:cNvSpPr>
                <a:spLocks/>
              </p:cNvSpPr>
              <p:nvPr/>
            </p:nvSpPr>
            <p:spPr bwMode="auto">
              <a:xfrm>
                <a:off x="-2287588" y="5507155"/>
                <a:ext cx="50800" cy="69850"/>
              </a:xfrm>
              <a:custGeom>
                <a:avLst/>
                <a:gdLst>
                  <a:gd name="T0" fmla="*/ 12 w 19"/>
                  <a:gd name="T1" fmla="*/ 20 h 27"/>
                  <a:gd name="T2" fmla="*/ 10 w 19"/>
                  <a:gd name="T3" fmla="*/ 26 h 27"/>
                  <a:gd name="T4" fmla="*/ 9 w 19"/>
                  <a:gd name="T5" fmla="*/ 27 h 27"/>
                  <a:gd name="T6" fmla="*/ 7 w 19"/>
                  <a:gd name="T7" fmla="*/ 27 h 27"/>
                  <a:gd name="T8" fmla="*/ 5 w 19"/>
                  <a:gd name="T9" fmla="*/ 27 h 27"/>
                  <a:gd name="T10" fmla="*/ 5 w 19"/>
                  <a:gd name="T11" fmla="*/ 27 h 27"/>
                  <a:gd name="T12" fmla="*/ 4 w 19"/>
                  <a:gd name="T13" fmla="*/ 27 h 27"/>
                  <a:gd name="T14" fmla="*/ 5 w 19"/>
                  <a:gd name="T15" fmla="*/ 26 h 27"/>
                  <a:gd name="T16" fmla="*/ 7 w 19"/>
                  <a:gd name="T17" fmla="*/ 20 h 27"/>
                  <a:gd name="T18" fmla="*/ 7 w 19"/>
                  <a:gd name="T19" fmla="*/ 19 h 27"/>
                  <a:gd name="T20" fmla="*/ 6 w 19"/>
                  <a:gd name="T21" fmla="*/ 19 h 27"/>
                  <a:gd name="T22" fmla="*/ 0 w 19"/>
                  <a:gd name="T23" fmla="*/ 2 h 27"/>
                  <a:gd name="T24" fmla="*/ 0 w 19"/>
                  <a:gd name="T25" fmla="*/ 1 h 27"/>
                  <a:gd name="T26" fmla="*/ 0 w 19"/>
                  <a:gd name="T27" fmla="*/ 0 h 27"/>
                  <a:gd name="T28" fmla="*/ 1 w 19"/>
                  <a:gd name="T29" fmla="*/ 0 h 27"/>
                  <a:gd name="T30" fmla="*/ 2 w 19"/>
                  <a:gd name="T31" fmla="*/ 0 h 27"/>
                  <a:gd name="T32" fmla="*/ 4 w 19"/>
                  <a:gd name="T33" fmla="*/ 0 h 27"/>
                  <a:gd name="T34" fmla="*/ 5 w 19"/>
                  <a:gd name="T35" fmla="*/ 0 h 27"/>
                  <a:gd name="T36" fmla="*/ 5 w 19"/>
                  <a:gd name="T37" fmla="*/ 1 h 27"/>
                  <a:gd name="T38" fmla="*/ 5 w 19"/>
                  <a:gd name="T39" fmla="*/ 1 h 27"/>
                  <a:gd name="T40" fmla="*/ 10 w 19"/>
                  <a:gd name="T41" fmla="*/ 14 h 27"/>
                  <a:gd name="T42" fmla="*/ 10 w 19"/>
                  <a:gd name="T43" fmla="*/ 14 h 27"/>
                  <a:gd name="T44" fmla="*/ 14 w 19"/>
                  <a:gd name="T45" fmla="*/ 1 h 27"/>
                  <a:gd name="T46" fmla="*/ 14 w 19"/>
                  <a:gd name="T47" fmla="*/ 0 h 27"/>
                  <a:gd name="T48" fmla="*/ 14 w 19"/>
                  <a:gd name="T49" fmla="*/ 0 h 27"/>
                  <a:gd name="T50" fmla="*/ 16 w 19"/>
                  <a:gd name="T51" fmla="*/ 0 h 27"/>
                  <a:gd name="T52" fmla="*/ 18 w 19"/>
                  <a:gd name="T53" fmla="*/ 0 h 27"/>
                  <a:gd name="T54" fmla="*/ 18 w 19"/>
                  <a:gd name="T55" fmla="*/ 0 h 27"/>
                  <a:gd name="T56" fmla="*/ 19 w 19"/>
                  <a:gd name="T57" fmla="*/ 1 h 27"/>
                  <a:gd name="T58" fmla="*/ 18 w 19"/>
                  <a:gd name="T59" fmla="*/ 2 h 27"/>
                  <a:gd name="T60" fmla="*/ 12 w 19"/>
                  <a:gd name="T61"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27">
                    <a:moveTo>
                      <a:pt x="12" y="20"/>
                    </a:moveTo>
                    <a:cubicBezTo>
                      <a:pt x="10" y="26"/>
                      <a:pt x="10" y="26"/>
                      <a:pt x="10" y="26"/>
                    </a:cubicBezTo>
                    <a:cubicBezTo>
                      <a:pt x="10" y="27"/>
                      <a:pt x="10" y="27"/>
                      <a:pt x="9" y="27"/>
                    </a:cubicBezTo>
                    <a:cubicBezTo>
                      <a:pt x="9" y="27"/>
                      <a:pt x="8" y="27"/>
                      <a:pt x="7" y="27"/>
                    </a:cubicBezTo>
                    <a:cubicBezTo>
                      <a:pt x="6" y="27"/>
                      <a:pt x="6" y="27"/>
                      <a:pt x="5" y="27"/>
                    </a:cubicBezTo>
                    <a:cubicBezTo>
                      <a:pt x="5" y="27"/>
                      <a:pt x="5" y="27"/>
                      <a:pt x="5" y="27"/>
                    </a:cubicBezTo>
                    <a:cubicBezTo>
                      <a:pt x="5" y="27"/>
                      <a:pt x="5" y="27"/>
                      <a:pt x="4" y="27"/>
                    </a:cubicBezTo>
                    <a:cubicBezTo>
                      <a:pt x="4" y="26"/>
                      <a:pt x="5" y="26"/>
                      <a:pt x="5" y="26"/>
                    </a:cubicBezTo>
                    <a:cubicBezTo>
                      <a:pt x="7" y="20"/>
                      <a:pt x="7" y="20"/>
                      <a:pt x="7" y="20"/>
                    </a:cubicBezTo>
                    <a:cubicBezTo>
                      <a:pt x="7" y="20"/>
                      <a:pt x="7" y="20"/>
                      <a:pt x="7" y="19"/>
                    </a:cubicBezTo>
                    <a:cubicBezTo>
                      <a:pt x="6" y="19"/>
                      <a:pt x="6" y="19"/>
                      <a:pt x="6" y="19"/>
                    </a:cubicBezTo>
                    <a:cubicBezTo>
                      <a:pt x="0" y="2"/>
                      <a:pt x="0" y="2"/>
                      <a:pt x="0" y="2"/>
                    </a:cubicBezTo>
                    <a:cubicBezTo>
                      <a:pt x="0" y="2"/>
                      <a:pt x="0" y="1"/>
                      <a:pt x="0" y="1"/>
                    </a:cubicBezTo>
                    <a:cubicBezTo>
                      <a:pt x="0" y="1"/>
                      <a:pt x="0" y="1"/>
                      <a:pt x="0" y="0"/>
                    </a:cubicBezTo>
                    <a:cubicBezTo>
                      <a:pt x="0" y="0"/>
                      <a:pt x="0" y="0"/>
                      <a:pt x="1" y="0"/>
                    </a:cubicBezTo>
                    <a:cubicBezTo>
                      <a:pt x="1" y="0"/>
                      <a:pt x="2" y="0"/>
                      <a:pt x="2" y="0"/>
                    </a:cubicBezTo>
                    <a:cubicBezTo>
                      <a:pt x="3" y="0"/>
                      <a:pt x="3" y="0"/>
                      <a:pt x="4" y="0"/>
                    </a:cubicBezTo>
                    <a:cubicBezTo>
                      <a:pt x="4" y="0"/>
                      <a:pt x="4" y="0"/>
                      <a:pt x="5" y="0"/>
                    </a:cubicBezTo>
                    <a:cubicBezTo>
                      <a:pt x="5" y="0"/>
                      <a:pt x="5" y="0"/>
                      <a:pt x="5" y="1"/>
                    </a:cubicBezTo>
                    <a:cubicBezTo>
                      <a:pt x="5" y="1"/>
                      <a:pt x="5" y="1"/>
                      <a:pt x="5" y="1"/>
                    </a:cubicBezTo>
                    <a:cubicBezTo>
                      <a:pt x="10" y="14"/>
                      <a:pt x="10" y="14"/>
                      <a:pt x="10" y="14"/>
                    </a:cubicBezTo>
                    <a:cubicBezTo>
                      <a:pt x="10" y="14"/>
                      <a:pt x="10" y="14"/>
                      <a:pt x="10" y="14"/>
                    </a:cubicBezTo>
                    <a:cubicBezTo>
                      <a:pt x="14" y="1"/>
                      <a:pt x="14" y="1"/>
                      <a:pt x="14" y="1"/>
                    </a:cubicBezTo>
                    <a:cubicBezTo>
                      <a:pt x="14" y="1"/>
                      <a:pt x="14" y="1"/>
                      <a:pt x="14" y="0"/>
                    </a:cubicBezTo>
                    <a:cubicBezTo>
                      <a:pt x="14" y="0"/>
                      <a:pt x="14" y="0"/>
                      <a:pt x="14" y="0"/>
                    </a:cubicBezTo>
                    <a:cubicBezTo>
                      <a:pt x="15" y="0"/>
                      <a:pt x="15" y="0"/>
                      <a:pt x="16" y="0"/>
                    </a:cubicBezTo>
                    <a:cubicBezTo>
                      <a:pt x="17" y="0"/>
                      <a:pt x="17" y="0"/>
                      <a:pt x="18" y="0"/>
                    </a:cubicBezTo>
                    <a:cubicBezTo>
                      <a:pt x="18" y="0"/>
                      <a:pt x="18" y="0"/>
                      <a:pt x="18" y="0"/>
                    </a:cubicBezTo>
                    <a:cubicBezTo>
                      <a:pt x="19" y="1"/>
                      <a:pt x="19" y="1"/>
                      <a:pt x="19" y="1"/>
                    </a:cubicBezTo>
                    <a:cubicBezTo>
                      <a:pt x="19" y="1"/>
                      <a:pt x="19" y="2"/>
                      <a:pt x="18" y="2"/>
                    </a:cubicBezTo>
                    <a:lnTo>
                      <a:pt x="12"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3" name="Group 9592">
              <a:extLst>
                <a:ext uri="{FF2B5EF4-FFF2-40B4-BE49-F238E27FC236}">
                  <a16:creationId xmlns:a16="http://schemas.microsoft.com/office/drawing/2014/main" id="{3B61DA0E-C411-4975-9C4F-A5831A070775}"/>
                </a:ext>
              </a:extLst>
            </p:cNvPr>
            <p:cNvGrpSpPr/>
            <p:nvPr/>
          </p:nvGrpSpPr>
          <p:grpSpPr>
            <a:xfrm>
              <a:off x="1572265" y="5751881"/>
              <a:ext cx="499618" cy="67554"/>
              <a:chOff x="-2170113" y="5435718"/>
              <a:chExt cx="563562" cy="76200"/>
            </a:xfrm>
          </p:grpSpPr>
          <p:sp>
            <p:nvSpPr>
              <p:cNvPr id="8179" name="Freeform 9193">
                <a:extLst>
                  <a:ext uri="{FF2B5EF4-FFF2-40B4-BE49-F238E27FC236}">
                    <a16:creationId xmlns:a16="http://schemas.microsoft.com/office/drawing/2014/main" id="{D2E66FF9-5D15-42BC-8DD8-0C9DB0817B15}"/>
                  </a:ext>
                </a:extLst>
              </p:cNvPr>
              <p:cNvSpPr>
                <a:spLocks/>
              </p:cNvSpPr>
              <p:nvPr/>
            </p:nvSpPr>
            <p:spPr bwMode="auto">
              <a:xfrm>
                <a:off x="-2170113" y="5440480"/>
                <a:ext cx="53975" cy="71438"/>
              </a:xfrm>
              <a:custGeom>
                <a:avLst/>
                <a:gdLst>
                  <a:gd name="T0" fmla="*/ 20 w 20"/>
                  <a:gd name="T1" fmla="*/ 23 h 27"/>
                  <a:gd name="T2" fmla="*/ 20 w 20"/>
                  <a:gd name="T3" fmla="*/ 24 h 27"/>
                  <a:gd name="T4" fmla="*/ 19 w 20"/>
                  <a:gd name="T5" fmla="*/ 25 h 27"/>
                  <a:gd name="T6" fmla="*/ 19 w 20"/>
                  <a:gd name="T7" fmla="*/ 25 h 27"/>
                  <a:gd name="T8" fmla="*/ 19 w 20"/>
                  <a:gd name="T9" fmla="*/ 25 h 27"/>
                  <a:gd name="T10" fmla="*/ 18 w 20"/>
                  <a:gd name="T11" fmla="*/ 26 h 27"/>
                  <a:gd name="T12" fmla="*/ 17 w 20"/>
                  <a:gd name="T13" fmla="*/ 26 h 27"/>
                  <a:gd name="T14" fmla="*/ 14 w 20"/>
                  <a:gd name="T15" fmla="*/ 27 h 27"/>
                  <a:gd name="T16" fmla="*/ 12 w 20"/>
                  <a:gd name="T17" fmla="*/ 27 h 27"/>
                  <a:gd name="T18" fmla="*/ 7 w 20"/>
                  <a:gd name="T19" fmla="*/ 26 h 27"/>
                  <a:gd name="T20" fmla="*/ 3 w 20"/>
                  <a:gd name="T21" fmla="*/ 24 h 27"/>
                  <a:gd name="T22" fmla="*/ 1 w 20"/>
                  <a:gd name="T23" fmla="*/ 20 h 27"/>
                  <a:gd name="T24" fmla="*/ 0 w 20"/>
                  <a:gd name="T25" fmla="*/ 14 h 27"/>
                  <a:gd name="T26" fmla="*/ 1 w 20"/>
                  <a:gd name="T27" fmla="*/ 8 h 27"/>
                  <a:gd name="T28" fmla="*/ 3 w 20"/>
                  <a:gd name="T29" fmla="*/ 4 h 27"/>
                  <a:gd name="T30" fmla="*/ 7 w 20"/>
                  <a:gd name="T31" fmla="*/ 1 h 27"/>
                  <a:gd name="T32" fmla="*/ 12 w 20"/>
                  <a:gd name="T33" fmla="*/ 0 h 27"/>
                  <a:gd name="T34" fmla="*/ 14 w 20"/>
                  <a:gd name="T35" fmla="*/ 0 h 27"/>
                  <a:gd name="T36" fmla="*/ 16 w 20"/>
                  <a:gd name="T37" fmla="*/ 1 h 27"/>
                  <a:gd name="T38" fmla="*/ 18 w 20"/>
                  <a:gd name="T39" fmla="*/ 1 h 27"/>
                  <a:gd name="T40" fmla="*/ 19 w 20"/>
                  <a:gd name="T41" fmla="*/ 2 h 27"/>
                  <a:gd name="T42" fmla="*/ 19 w 20"/>
                  <a:gd name="T43" fmla="*/ 2 h 27"/>
                  <a:gd name="T44" fmla="*/ 19 w 20"/>
                  <a:gd name="T45" fmla="*/ 3 h 27"/>
                  <a:gd name="T46" fmla="*/ 20 w 20"/>
                  <a:gd name="T47" fmla="*/ 3 h 27"/>
                  <a:gd name="T48" fmla="*/ 20 w 20"/>
                  <a:gd name="T49" fmla="*/ 4 h 27"/>
                  <a:gd name="T50" fmla="*/ 19 w 20"/>
                  <a:gd name="T51" fmla="*/ 5 h 27"/>
                  <a:gd name="T52" fmla="*/ 19 w 20"/>
                  <a:gd name="T53" fmla="*/ 5 h 27"/>
                  <a:gd name="T54" fmla="*/ 19 w 20"/>
                  <a:gd name="T55" fmla="*/ 6 h 27"/>
                  <a:gd name="T56" fmla="*/ 19 w 20"/>
                  <a:gd name="T57" fmla="*/ 6 h 27"/>
                  <a:gd name="T58" fmla="*/ 18 w 20"/>
                  <a:gd name="T59" fmla="*/ 6 h 27"/>
                  <a:gd name="T60" fmla="*/ 17 w 20"/>
                  <a:gd name="T61" fmla="*/ 5 h 27"/>
                  <a:gd name="T62" fmla="*/ 15 w 20"/>
                  <a:gd name="T63" fmla="*/ 4 h 27"/>
                  <a:gd name="T64" fmla="*/ 13 w 20"/>
                  <a:gd name="T65" fmla="*/ 4 h 27"/>
                  <a:gd name="T66" fmla="*/ 10 w 20"/>
                  <a:gd name="T67" fmla="*/ 5 h 27"/>
                  <a:gd name="T68" fmla="*/ 8 w 20"/>
                  <a:gd name="T69" fmla="*/ 7 h 27"/>
                  <a:gd name="T70" fmla="*/ 6 w 20"/>
                  <a:gd name="T71" fmla="*/ 10 h 27"/>
                  <a:gd name="T72" fmla="*/ 6 w 20"/>
                  <a:gd name="T73" fmla="*/ 14 h 27"/>
                  <a:gd name="T74" fmla="*/ 6 w 20"/>
                  <a:gd name="T75" fmla="*/ 18 h 27"/>
                  <a:gd name="T76" fmla="*/ 8 w 20"/>
                  <a:gd name="T77" fmla="*/ 21 h 27"/>
                  <a:gd name="T78" fmla="*/ 10 w 20"/>
                  <a:gd name="T79" fmla="*/ 23 h 27"/>
                  <a:gd name="T80" fmla="*/ 13 w 20"/>
                  <a:gd name="T81" fmla="*/ 23 h 27"/>
                  <a:gd name="T82" fmla="*/ 15 w 20"/>
                  <a:gd name="T83" fmla="*/ 23 h 27"/>
                  <a:gd name="T84" fmla="*/ 17 w 20"/>
                  <a:gd name="T85" fmla="*/ 22 h 27"/>
                  <a:gd name="T86" fmla="*/ 18 w 20"/>
                  <a:gd name="T87" fmla="*/ 22 h 27"/>
                  <a:gd name="T88" fmla="*/ 19 w 20"/>
                  <a:gd name="T89" fmla="*/ 21 h 27"/>
                  <a:gd name="T90" fmla="*/ 19 w 20"/>
                  <a:gd name="T91" fmla="*/ 21 h 27"/>
                  <a:gd name="T92" fmla="*/ 19 w 20"/>
                  <a:gd name="T93" fmla="*/ 22 h 27"/>
                  <a:gd name="T94" fmla="*/ 20 w 20"/>
                  <a:gd name="T95" fmla="*/ 22 h 27"/>
                  <a:gd name="T96" fmla="*/ 20 w 20"/>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 h="27">
                    <a:moveTo>
                      <a:pt x="20" y="23"/>
                    </a:moveTo>
                    <a:cubicBezTo>
                      <a:pt x="20" y="24"/>
                      <a:pt x="20" y="24"/>
                      <a:pt x="20" y="24"/>
                    </a:cubicBezTo>
                    <a:cubicBezTo>
                      <a:pt x="20" y="24"/>
                      <a:pt x="20" y="24"/>
                      <a:pt x="19" y="25"/>
                    </a:cubicBezTo>
                    <a:cubicBezTo>
                      <a:pt x="19" y="25"/>
                      <a:pt x="19" y="25"/>
                      <a:pt x="19" y="25"/>
                    </a:cubicBezTo>
                    <a:cubicBezTo>
                      <a:pt x="19" y="25"/>
                      <a:pt x="19" y="25"/>
                      <a:pt x="19" y="25"/>
                    </a:cubicBezTo>
                    <a:cubicBezTo>
                      <a:pt x="19" y="25"/>
                      <a:pt x="19" y="26"/>
                      <a:pt x="18" y="26"/>
                    </a:cubicBezTo>
                    <a:cubicBezTo>
                      <a:pt x="18" y="26"/>
                      <a:pt x="17" y="26"/>
                      <a:pt x="17" y="26"/>
                    </a:cubicBezTo>
                    <a:cubicBezTo>
                      <a:pt x="16" y="27"/>
                      <a:pt x="15" y="27"/>
                      <a:pt x="14" y="27"/>
                    </a:cubicBezTo>
                    <a:cubicBezTo>
                      <a:pt x="14" y="27"/>
                      <a:pt x="13" y="27"/>
                      <a:pt x="12" y="27"/>
                    </a:cubicBezTo>
                    <a:cubicBezTo>
                      <a:pt x="10" y="27"/>
                      <a:pt x="8" y="27"/>
                      <a:pt x="7" y="26"/>
                    </a:cubicBezTo>
                    <a:cubicBezTo>
                      <a:pt x="5" y="26"/>
                      <a:pt x="4" y="25"/>
                      <a:pt x="3" y="24"/>
                    </a:cubicBezTo>
                    <a:cubicBezTo>
                      <a:pt x="2" y="23"/>
                      <a:pt x="1" y="21"/>
                      <a:pt x="1" y="20"/>
                    </a:cubicBezTo>
                    <a:cubicBezTo>
                      <a:pt x="0" y="18"/>
                      <a:pt x="0" y="16"/>
                      <a:pt x="0" y="14"/>
                    </a:cubicBezTo>
                    <a:cubicBezTo>
                      <a:pt x="0" y="12"/>
                      <a:pt x="0" y="10"/>
                      <a:pt x="1" y="8"/>
                    </a:cubicBezTo>
                    <a:cubicBezTo>
                      <a:pt x="1" y="6"/>
                      <a:pt x="2" y="5"/>
                      <a:pt x="3" y="4"/>
                    </a:cubicBezTo>
                    <a:cubicBezTo>
                      <a:pt x="4" y="3"/>
                      <a:pt x="6" y="2"/>
                      <a:pt x="7" y="1"/>
                    </a:cubicBezTo>
                    <a:cubicBezTo>
                      <a:pt x="9" y="0"/>
                      <a:pt x="10" y="0"/>
                      <a:pt x="12" y="0"/>
                    </a:cubicBezTo>
                    <a:cubicBezTo>
                      <a:pt x="13" y="0"/>
                      <a:pt x="14" y="0"/>
                      <a:pt x="14" y="0"/>
                    </a:cubicBezTo>
                    <a:cubicBezTo>
                      <a:pt x="15" y="0"/>
                      <a:pt x="16" y="1"/>
                      <a:pt x="16" y="1"/>
                    </a:cubicBezTo>
                    <a:cubicBezTo>
                      <a:pt x="17" y="1"/>
                      <a:pt x="17" y="1"/>
                      <a:pt x="18" y="1"/>
                    </a:cubicBezTo>
                    <a:cubicBezTo>
                      <a:pt x="18" y="2"/>
                      <a:pt x="19" y="2"/>
                      <a:pt x="19" y="2"/>
                    </a:cubicBezTo>
                    <a:cubicBezTo>
                      <a:pt x="19" y="2"/>
                      <a:pt x="19" y="2"/>
                      <a:pt x="19" y="2"/>
                    </a:cubicBezTo>
                    <a:cubicBezTo>
                      <a:pt x="19" y="2"/>
                      <a:pt x="19" y="2"/>
                      <a:pt x="19" y="3"/>
                    </a:cubicBezTo>
                    <a:cubicBezTo>
                      <a:pt x="19" y="3"/>
                      <a:pt x="20" y="3"/>
                      <a:pt x="20" y="3"/>
                    </a:cubicBezTo>
                    <a:cubicBezTo>
                      <a:pt x="20" y="3"/>
                      <a:pt x="20" y="4"/>
                      <a:pt x="20" y="4"/>
                    </a:cubicBezTo>
                    <a:cubicBezTo>
                      <a:pt x="20" y="4"/>
                      <a:pt x="20" y="5"/>
                      <a:pt x="19" y="5"/>
                    </a:cubicBezTo>
                    <a:cubicBezTo>
                      <a:pt x="19" y="5"/>
                      <a:pt x="19" y="5"/>
                      <a:pt x="19" y="5"/>
                    </a:cubicBezTo>
                    <a:cubicBezTo>
                      <a:pt x="19" y="6"/>
                      <a:pt x="19" y="6"/>
                      <a:pt x="19" y="6"/>
                    </a:cubicBezTo>
                    <a:cubicBezTo>
                      <a:pt x="19" y="6"/>
                      <a:pt x="19" y="6"/>
                      <a:pt x="19" y="6"/>
                    </a:cubicBezTo>
                    <a:cubicBezTo>
                      <a:pt x="19" y="6"/>
                      <a:pt x="18" y="6"/>
                      <a:pt x="18" y="6"/>
                    </a:cubicBezTo>
                    <a:cubicBezTo>
                      <a:pt x="18" y="5"/>
                      <a:pt x="17" y="5"/>
                      <a:pt x="17" y="5"/>
                    </a:cubicBezTo>
                    <a:cubicBezTo>
                      <a:pt x="16" y="5"/>
                      <a:pt x="16" y="4"/>
                      <a:pt x="15" y="4"/>
                    </a:cubicBezTo>
                    <a:cubicBezTo>
                      <a:pt x="14" y="4"/>
                      <a:pt x="13" y="4"/>
                      <a:pt x="13" y="4"/>
                    </a:cubicBezTo>
                    <a:cubicBezTo>
                      <a:pt x="11" y="4"/>
                      <a:pt x="10" y="4"/>
                      <a:pt x="10" y="5"/>
                    </a:cubicBezTo>
                    <a:cubicBezTo>
                      <a:pt x="9" y="5"/>
                      <a:pt x="8" y="6"/>
                      <a:pt x="8" y="7"/>
                    </a:cubicBezTo>
                    <a:cubicBezTo>
                      <a:pt x="7" y="7"/>
                      <a:pt x="7" y="8"/>
                      <a:pt x="6" y="10"/>
                    </a:cubicBezTo>
                    <a:cubicBezTo>
                      <a:pt x="6" y="11"/>
                      <a:pt x="6" y="12"/>
                      <a:pt x="6" y="14"/>
                    </a:cubicBezTo>
                    <a:cubicBezTo>
                      <a:pt x="6" y="15"/>
                      <a:pt x="6" y="17"/>
                      <a:pt x="6" y="18"/>
                    </a:cubicBezTo>
                    <a:cubicBezTo>
                      <a:pt x="7" y="19"/>
                      <a:pt x="7" y="20"/>
                      <a:pt x="8" y="21"/>
                    </a:cubicBezTo>
                    <a:cubicBezTo>
                      <a:pt x="8" y="22"/>
                      <a:pt x="9" y="22"/>
                      <a:pt x="10" y="23"/>
                    </a:cubicBezTo>
                    <a:cubicBezTo>
                      <a:pt x="11" y="23"/>
                      <a:pt x="12" y="23"/>
                      <a:pt x="13" y="23"/>
                    </a:cubicBezTo>
                    <a:cubicBezTo>
                      <a:pt x="14" y="23"/>
                      <a:pt x="14" y="23"/>
                      <a:pt x="15" y="23"/>
                    </a:cubicBezTo>
                    <a:cubicBezTo>
                      <a:pt x="16" y="23"/>
                      <a:pt x="16" y="22"/>
                      <a:pt x="17" y="22"/>
                    </a:cubicBezTo>
                    <a:cubicBezTo>
                      <a:pt x="17" y="22"/>
                      <a:pt x="18" y="22"/>
                      <a:pt x="18" y="22"/>
                    </a:cubicBezTo>
                    <a:cubicBezTo>
                      <a:pt x="18" y="21"/>
                      <a:pt x="19" y="21"/>
                      <a:pt x="19" y="21"/>
                    </a:cubicBezTo>
                    <a:cubicBezTo>
                      <a:pt x="19" y="21"/>
                      <a:pt x="19" y="21"/>
                      <a:pt x="19" y="21"/>
                    </a:cubicBezTo>
                    <a:cubicBezTo>
                      <a:pt x="19" y="21"/>
                      <a:pt x="19" y="21"/>
                      <a:pt x="19" y="22"/>
                    </a:cubicBezTo>
                    <a:cubicBezTo>
                      <a:pt x="19" y="22"/>
                      <a:pt x="20" y="22"/>
                      <a:pt x="20" y="22"/>
                    </a:cubicBezTo>
                    <a:cubicBezTo>
                      <a:pt x="20" y="22"/>
                      <a:pt x="20" y="23"/>
                      <a:pt x="20"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0" name="Freeform 9194">
                <a:extLst>
                  <a:ext uri="{FF2B5EF4-FFF2-40B4-BE49-F238E27FC236}">
                    <a16:creationId xmlns:a16="http://schemas.microsoft.com/office/drawing/2014/main" id="{078CAF37-D5BD-4758-8D34-94FA84455D6B}"/>
                  </a:ext>
                </a:extLst>
              </p:cNvPr>
              <p:cNvSpPr>
                <a:spLocks/>
              </p:cNvSpPr>
              <p:nvPr/>
            </p:nvSpPr>
            <p:spPr bwMode="auto">
              <a:xfrm>
                <a:off x="-2097088" y="5472230"/>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1 w 9"/>
                  <a:gd name="T13" fmla="*/ 1 h 11"/>
                  <a:gd name="T14" fmla="*/ 1 w 9"/>
                  <a:gd name="T15" fmla="*/ 3 h 11"/>
                  <a:gd name="T16" fmla="*/ 0 w 9"/>
                  <a:gd name="T17" fmla="*/ 5 h 11"/>
                  <a:gd name="T18" fmla="*/ 0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8" y="1"/>
                    </a:cubicBezTo>
                    <a:cubicBezTo>
                      <a:pt x="8" y="1"/>
                      <a:pt x="8" y="0"/>
                      <a:pt x="7" y="0"/>
                    </a:cubicBezTo>
                    <a:cubicBezTo>
                      <a:pt x="6" y="0"/>
                      <a:pt x="6" y="0"/>
                      <a:pt x="5" y="0"/>
                    </a:cubicBezTo>
                    <a:cubicBezTo>
                      <a:pt x="4" y="0"/>
                      <a:pt x="3" y="0"/>
                      <a:pt x="3" y="0"/>
                    </a:cubicBezTo>
                    <a:cubicBezTo>
                      <a:pt x="2" y="0"/>
                      <a:pt x="2" y="1"/>
                      <a:pt x="1" y="1"/>
                    </a:cubicBezTo>
                    <a:cubicBezTo>
                      <a:pt x="1" y="2"/>
                      <a:pt x="1" y="2"/>
                      <a:pt x="1" y="3"/>
                    </a:cubicBezTo>
                    <a:cubicBezTo>
                      <a:pt x="0" y="4"/>
                      <a:pt x="0" y="5"/>
                      <a:pt x="0" y="5"/>
                    </a:cubicBezTo>
                    <a:cubicBezTo>
                      <a:pt x="0" y="6"/>
                      <a:pt x="0" y="7"/>
                      <a:pt x="0" y="8"/>
                    </a:cubicBezTo>
                    <a:cubicBezTo>
                      <a:pt x="1" y="8"/>
                      <a:pt x="1" y="9"/>
                      <a:pt x="1" y="10"/>
                    </a:cubicBezTo>
                    <a:cubicBezTo>
                      <a:pt x="2" y="10"/>
                      <a:pt x="2" y="10"/>
                      <a:pt x="3" y="11"/>
                    </a:cubicBezTo>
                    <a:cubicBezTo>
                      <a:pt x="3" y="11"/>
                      <a:pt x="4" y="11"/>
                      <a:pt x="5" y="11"/>
                    </a:cubicBezTo>
                    <a:cubicBezTo>
                      <a:pt x="6" y="11"/>
                      <a:pt x="6" y="11"/>
                      <a:pt x="7" y="11"/>
                    </a:cubicBezTo>
                    <a:cubicBezTo>
                      <a:pt x="7"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1" name="Freeform 9195">
                <a:extLst>
                  <a:ext uri="{FF2B5EF4-FFF2-40B4-BE49-F238E27FC236}">
                    <a16:creationId xmlns:a16="http://schemas.microsoft.com/office/drawing/2014/main" id="{867949D0-E9F4-4AB7-B66C-62085F7198C5}"/>
                  </a:ext>
                </a:extLst>
              </p:cNvPr>
              <p:cNvSpPr>
                <a:spLocks/>
              </p:cNvSpPr>
              <p:nvPr/>
            </p:nvSpPr>
            <p:spPr bwMode="auto">
              <a:xfrm>
                <a:off x="-2111376" y="5461118"/>
                <a:ext cx="53975"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0 w 20"/>
                  <a:gd name="T15" fmla="*/ 14 h 19"/>
                  <a:gd name="T16" fmla="*/ 0 w 20"/>
                  <a:gd name="T17" fmla="*/ 10 h 19"/>
                  <a:gd name="T18" fmla="*/ 1 w 20"/>
                  <a:gd name="T19" fmla="*/ 6 h 19"/>
                  <a:gd name="T20" fmla="*/ 2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19" y="12"/>
                      <a:pt x="19" y="13"/>
                    </a:cubicBezTo>
                    <a:cubicBezTo>
                      <a:pt x="19" y="14"/>
                      <a:pt x="18" y="15"/>
                      <a:pt x="17" y="16"/>
                    </a:cubicBezTo>
                    <a:cubicBezTo>
                      <a:pt x="16" y="17"/>
                      <a:pt x="15" y="18"/>
                      <a:pt x="14" y="18"/>
                    </a:cubicBezTo>
                    <a:cubicBezTo>
                      <a:pt x="13" y="19"/>
                      <a:pt x="11" y="19"/>
                      <a:pt x="10" y="19"/>
                    </a:cubicBezTo>
                    <a:cubicBezTo>
                      <a:pt x="8" y="19"/>
                      <a:pt x="6" y="19"/>
                      <a:pt x="5" y="18"/>
                    </a:cubicBezTo>
                    <a:cubicBezTo>
                      <a:pt x="4" y="18"/>
                      <a:pt x="3" y="17"/>
                      <a:pt x="2" y="17"/>
                    </a:cubicBezTo>
                    <a:cubicBezTo>
                      <a:pt x="1" y="16"/>
                      <a:pt x="1" y="15"/>
                      <a:pt x="0" y="14"/>
                    </a:cubicBezTo>
                    <a:cubicBezTo>
                      <a:pt x="0" y="12"/>
                      <a:pt x="0" y="11"/>
                      <a:pt x="0" y="10"/>
                    </a:cubicBezTo>
                    <a:cubicBezTo>
                      <a:pt x="0" y="8"/>
                      <a:pt x="0" y="7"/>
                      <a:pt x="1" y="6"/>
                    </a:cubicBezTo>
                    <a:cubicBezTo>
                      <a:pt x="1" y="4"/>
                      <a:pt x="2" y="3"/>
                      <a:pt x="2" y="3"/>
                    </a:cubicBezTo>
                    <a:cubicBezTo>
                      <a:pt x="3" y="2"/>
                      <a:pt x="4" y="1"/>
                      <a:pt x="6" y="1"/>
                    </a:cubicBezTo>
                    <a:cubicBezTo>
                      <a:pt x="7" y="0"/>
                      <a:pt x="8" y="0"/>
                      <a:pt x="10" y="0"/>
                    </a:cubicBezTo>
                    <a:cubicBezTo>
                      <a:pt x="12" y="0"/>
                      <a:pt x="13" y="0"/>
                      <a:pt x="14" y="0"/>
                    </a:cubicBezTo>
                    <a:cubicBezTo>
                      <a:pt x="15" y="1"/>
                      <a:pt x="16" y="1"/>
                      <a:pt x="17" y="2"/>
                    </a:cubicBezTo>
                    <a:cubicBezTo>
                      <a:pt x="18" y="3"/>
                      <a:pt x="19" y="4"/>
                      <a:pt x="19" y="5"/>
                    </a:cubicBezTo>
                    <a:cubicBezTo>
                      <a:pt x="19"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2" name="Freeform 9196">
                <a:extLst>
                  <a:ext uri="{FF2B5EF4-FFF2-40B4-BE49-F238E27FC236}">
                    <a16:creationId xmlns:a16="http://schemas.microsoft.com/office/drawing/2014/main" id="{0456540E-11EE-456F-A1EE-A2977818BFF4}"/>
                  </a:ext>
                </a:extLst>
              </p:cNvPr>
              <p:cNvSpPr>
                <a:spLocks/>
              </p:cNvSpPr>
              <p:nvPr/>
            </p:nvSpPr>
            <p:spPr bwMode="auto">
              <a:xfrm>
                <a:off x="-2054226" y="5440480"/>
                <a:ext cx="71438" cy="71438"/>
              </a:xfrm>
              <a:custGeom>
                <a:avLst/>
                <a:gdLst>
                  <a:gd name="T0" fmla="*/ 26 w 27"/>
                  <a:gd name="T1" fmla="*/ 26 h 27"/>
                  <a:gd name="T2" fmla="*/ 26 w 27"/>
                  <a:gd name="T3" fmla="*/ 27 h 27"/>
                  <a:gd name="T4" fmla="*/ 24 w 27"/>
                  <a:gd name="T5" fmla="*/ 27 h 27"/>
                  <a:gd name="T6" fmla="*/ 20 w 27"/>
                  <a:gd name="T7" fmla="*/ 27 h 27"/>
                  <a:gd name="T8" fmla="*/ 17 w 27"/>
                  <a:gd name="T9" fmla="*/ 24 h 27"/>
                  <a:gd name="T10" fmla="*/ 16 w 27"/>
                  <a:gd name="T11" fmla="*/ 12 h 27"/>
                  <a:gd name="T12" fmla="*/ 9 w 27"/>
                  <a:gd name="T13" fmla="*/ 20 h 27"/>
                  <a:gd name="T14" fmla="*/ 11 w 27"/>
                  <a:gd name="T15" fmla="*/ 23 h 27"/>
                  <a:gd name="T16" fmla="*/ 12 w 27"/>
                  <a:gd name="T17" fmla="*/ 23 h 27"/>
                  <a:gd name="T18" fmla="*/ 13 w 27"/>
                  <a:gd name="T19" fmla="*/ 23 h 27"/>
                  <a:gd name="T20" fmla="*/ 13 w 27"/>
                  <a:gd name="T21" fmla="*/ 23 h 27"/>
                  <a:gd name="T22" fmla="*/ 13 w 27"/>
                  <a:gd name="T23" fmla="*/ 24 h 27"/>
                  <a:gd name="T24" fmla="*/ 13 w 27"/>
                  <a:gd name="T25" fmla="*/ 26 h 27"/>
                  <a:gd name="T26" fmla="*/ 13 w 27"/>
                  <a:gd name="T27" fmla="*/ 26 h 27"/>
                  <a:gd name="T28" fmla="*/ 12 w 27"/>
                  <a:gd name="T29" fmla="*/ 27 h 27"/>
                  <a:gd name="T30" fmla="*/ 9 w 27"/>
                  <a:gd name="T31" fmla="*/ 27 h 27"/>
                  <a:gd name="T32" fmla="*/ 5 w 27"/>
                  <a:gd name="T33" fmla="*/ 26 h 27"/>
                  <a:gd name="T34" fmla="*/ 3 w 27"/>
                  <a:gd name="T35" fmla="*/ 21 h 27"/>
                  <a:gd name="T36" fmla="*/ 1 w 27"/>
                  <a:gd name="T37" fmla="*/ 12 h 27"/>
                  <a:gd name="T38" fmla="*/ 0 w 27"/>
                  <a:gd name="T39" fmla="*/ 10 h 27"/>
                  <a:gd name="T40" fmla="*/ 1 w 27"/>
                  <a:gd name="T41" fmla="*/ 8 h 27"/>
                  <a:gd name="T42" fmla="*/ 1 w 27"/>
                  <a:gd name="T43" fmla="*/ 8 h 27"/>
                  <a:gd name="T44" fmla="*/ 3 w 27"/>
                  <a:gd name="T45" fmla="*/ 3 h 27"/>
                  <a:gd name="T46" fmla="*/ 4 w 27"/>
                  <a:gd name="T47" fmla="*/ 2 h 27"/>
                  <a:gd name="T48" fmla="*/ 6 w 27"/>
                  <a:gd name="T49" fmla="*/ 2 h 27"/>
                  <a:gd name="T50" fmla="*/ 8 w 27"/>
                  <a:gd name="T51" fmla="*/ 2 h 27"/>
                  <a:gd name="T52" fmla="*/ 9 w 27"/>
                  <a:gd name="T53" fmla="*/ 3 h 27"/>
                  <a:gd name="T54" fmla="*/ 16 w 27"/>
                  <a:gd name="T55" fmla="*/ 8 h 27"/>
                  <a:gd name="T56" fmla="*/ 17 w 27"/>
                  <a:gd name="T57" fmla="*/ 1 h 27"/>
                  <a:gd name="T58" fmla="*/ 18 w 27"/>
                  <a:gd name="T59" fmla="*/ 0 h 27"/>
                  <a:gd name="T60" fmla="*/ 20 w 27"/>
                  <a:gd name="T61" fmla="*/ 0 h 27"/>
                  <a:gd name="T62" fmla="*/ 22 w 27"/>
                  <a:gd name="T63" fmla="*/ 1 h 27"/>
                  <a:gd name="T64" fmla="*/ 22 w 27"/>
                  <a:gd name="T65" fmla="*/ 8 h 27"/>
                  <a:gd name="T66" fmla="*/ 26 w 27"/>
                  <a:gd name="T67" fmla="*/ 8 h 27"/>
                  <a:gd name="T68" fmla="*/ 26 w 27"/>
                  <a:gd name="T69" fmla="*/ 9 h 27"/>
                  <a:gd name="T70" fmla="*/ 26 w 27"/>
                  <a:gd name="T71" fmla="*/ 11 h 27"/>
                  <a:gd name="T72" fmla="*/ 22 w 27"/>
                  <a:gd name="T73" fmla="*/ 12 h 27"/>
                  <a:gd name="T74" fmla="*/ 22 w 27"/>
                  <a:gd name="T75" fmla="*/ 22 h 27"/>
                  <a:gd name="T76" fmla="*/ 25 w 27"/>
                  <a:gd name="T77" fmla="*/ 23 h 27"/>
                  <a:gd name="T78" fmla="*/ 26 w 27"/>
                  <a:gd name="T79" fmla="*/ 23 h 27"/>
                  <a:gd name="T80" fmla="*/ 26 w 27"/>
                  <a:gd name="T81" fmla="*/ 23 h 27"/>
                  <a:gd name="T82" fmla="*/ 26 w 27"/>
                  <a:gd name="T83"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27">
                    <a:moveTo>
                      <a:pt x="27" y="24"/>
                    </a:moveTo>
                    <a:cubicBezTo>
                      <a:pt x="27" y="25"/>
                      <a:pt x="26" y="25"/>
                      <a:pt x="26" y="26"/>
                    </a:cubicBezTo>
                    <a:cubicBezTo>
                      <a:pt x="26" y="26"/>
                      <a:pt x="26" y="26"/>
                      <a:pt x="26" y="26"/>
                    </a:cubicBezTo>
                    <a:cubicBezTo>
                      <a:pt x="26" y="26"/>
                      <a:pt x="26" y="27"/>
                      <a:pt x="26" y="27"/>
                    </a:cubicBezTo>
                    <a:cubicBezTo>
                      <a:pt x="25" y="27"/>
                      <a:pt x="25" y="27"/>
                      <a:pt x="25" y="27"/>
                    </a:cubicBezTo>
                    <a:cubicBezTo>
                      <a:pt x="24" y="27"/>
                      <a:pt x="24" y="27"/>
                      <a:pt x="24" y="27"/>
                    </a:cubicBezTo>
                    <a:cubicBezTo>
                      <a:pt x="23" y="27"/>
                      <a:pt x="23" y="27"/>
                      <a:pt x="23" y="27"/>
                    </a:cubicBezTo>
                    <a:cubicBezTo>
                      <a:pt x="21" y="27"/>
                      <a:pt x="21" y="27"/>
                      <a:pt x="20" y="27"/>
                    </a:cubicBezTo>
                    <a:cubicBezTo>
                      <a:pt x="19" y="26"/>
                      <a:pt x="18" y="26"/>
                      <a:pt x="18" y="26"/>
                    </a:cubicBezTo>
                    <a:cubicBezTo>
                      <a:pt x="17" y="25"/>
                      <a:pt x="17" y="24"/>
                      <a:pt x="17" y="24"/>
                    </a:cubicBezTo>
                    <a:cubicBezTo>
                      <a:pt x="17" y="23"/>
                      <a:pt x="17" y="22"/>
                      <a:pt x="17" y="21"/>
                    </a:cubicBezTo>
                    <a:cubicBezTo>
                      <a:pt x="16" y="12"/>
                      <a:pt x="16" y="12"/>
                      <a:pt x="16" y="12"/>
                    </a:cubicBezTo>
                    <a:cubicBezTo>
                      <a:pt x="8" y="12"/>
                      <a:pt x="8" y="12"/>
                      <a:pt x="8" y="12"/>
                    </a:cubicBezTo>
                    <a:cubicBezTo>
                      <a:pt x="9" y="20"/>
                      <a:pt x="9" y="20"/>
                      <a:pt x="9" y="20"/>
                    </a:cubicBezTo>
                    <a:cubicBezTo>
                      <a:pt x="9" y="21"/>
                      <a:pt x="9" y="22"/>
                      <a:pt x="9" y="22"/>
                    </a:cubicBezTo>
                    <a:cubicBezTo>
                      <a:pt x="9" y="23"/>
                      <a:pt x="10" y="23"/>
                      <a:pt x="11" y="23"/>
                    </a:cubicBezTo>
                    <a:cubicBezTo>
                      <a:pt x="11" y="23"/>
                      <a:pt x="11" y="23"/>
                      <a:pt x="12" y="23"/>
                    </a:cubicBezTo>
                    <a:cubicBezTo>
                      <a:pt x="12" y="23"/>
                      <a:pt x="12" y="23"/>
                      <a:pt x="12" y="23"/>
                    </a:cubicBezTo>
                    <a:cubicBezTo>
                      <a:pt x="12" y="23"/>
                      <a:pt x="12" y="23"/>
                      <a:pt x="13" y="23"/>
                    </a:cubicBezTo>
                    <a:cubicBezTo>
                      <a:pt x="13" y="23"/>
                      <a:pt x="13" y="23"/>
                      <a:pt x="13" y="23"/>
                    </a:cubicBezTo>
                    <a:cubicBezTo>
                      <a:pt x="13" y="23"/>
                      <a:pt x="13" y="23"/>
                      <a:pt x="13" y="23"/>
                    </a:cubicBezTo>
                    <a:cubicBezTo>
                      <a:pt x="13" y="23"/>
                      <a:pt x="13" y="23"/>
                      <a:pt x="13" y="23"/>
                    </a:cubicBezTo>
                    <a:cubicBezTo>
                      <a:pt x="13" y="23"/>
                      <a:pt x="13" y="23"/>
                      <a:pt x="13" y="24"/>
                    </a:cubicBezTo>
                    <a:cubicBezTo>
                      <a:pt x="13" y="24"/>
                      <a:pt x="13" y="24"/>
                      <a:pt x="13" y="24"/>
                    </a:cubicBezTo>
                    <a:cubicBezTo>
                      <a:pt x="13" y="25"/>
                      <a:pt x="13" y="25"/>
                      <a:pt x="13" y="25"/>
                    </a:cubicBezTo>
                    <a:cubicBezTo>
                      <a:pt x="13" y="25"/>
                      <a:pt x="13" y="26"/>
                      <a:pt x="13" y="26"/>
                    </a:cubicBezTo>
                    <a:cubicBezTo>
                      <a:pt x="13" y="26"/>
                      <a:pt x="13" y="26"/>
                      <a:pt x="13" y="26"/>
                    </a:cubicBezTo>
                    <a:cubicBezTo>
                      <a:pt x="13" y="26"/>
                      <a:pt x="13" y="26"/>
                      <a:pt x="13" y="26"/>
                    </a:cubicBezTo>
                    <a:cubicBezTo>
                      <a:pt x="13" y="26"/>
                      <a:pt x="13" y="27"/>
                      <a:pt x="12" y="27"/>
                    </a:cubicBezTo>
                    <a:cubicBezTo>
                      <a:pt x="12" y="27"/>
                      <a:pt x="12" y="27"/>
                      <a:pt x="12" y="27"/>
                    </a:cubicBezTo>
                    <a:cubicBezTo>
                      <a:pt x="11" y="27"/>
                      <a:pt x="11" y="27"/>
                      <a:pt x="11" y="27"/>
                    </a:cubicBezTo>
                    <a:cubicBezTo>
                      <a:pt x="10" y="27"/>
                      <a:pt x="10" y="27"/>
                      <a:pt x="9" y="27"/>
                    </a:cubicBezTo>
                    <a:cubicBezTo>
                      <a:pt x="8" y="27"/>
                      <a:pt x="8" y="27"/>
                      <a:pt x="7" y="27"/>
                    </a:cubicBezTo>
                    <a:cubicBezTo>
                      <a:pt x="6" y="26"/>
                      <a:pt x="5" y="26"/>
                      <a:pt x="5" y="26"/>
                    </a:cubicBezTo>
                    <a:cubicBezTo>
                      <a:pt x="4" y="25"/>
                      <a:pt x="4" y="24"/>
                      <a:pt x="4" y="24"/>
                    </a:cubicBezTo>
                    <a:cubicBezTo>
                      <a:pt x="4" y="23"/>
                      <a:pt x="3" y="22"/>
                      <a:pt x="3" y="21"/>
                    </a:cubicBezTo>
                    <a:cubicBezTo>
                      <a:pt x="3" y="12"/>
                      <a:pt x="3" y="12"/>
                      <a:pt x="3" y="12"/>
                    </a:cubicBezTo>
                    <a:cubicBezTo>
                      <a:pt x="1" y="12"/>
                      <a:pt x="1" y="12"/>
                      <a:pt x="1" y="12"/>
                    </a:cubicBezTo>
                    <a:cubicBezTo>
                      <a:pt x="1" y="12"/>
                      <a:pt x="1" y="12"/>
                      <a:pt x="1" y="11"/>
                    </a:cubicBezTo>
                    <a:cubicBezTo>
                      <a:pt x="0" y="11"/>
                      <a:pt x="0" y="10"/>
                      <a:pt x="0" y="10"/>
                    </a:cubicBezTo>
                    <a:cubicBezTo>
                      <a:pt x="0" y="9"/>
                      <a:pt x="0" y="9"/>
                      <a:pt x="0" y="9"/>
                    </a:cubicBezTo>
                    <a:cubicBezTo>
                      <a:pt x="0" y="9"/>
                      <a:pt x="1" y="8"/>
                      <a:pt x="1" y="8"/>
                    </a:cubicBezTo>
                    <a:cubicBezTo>
                      <a:pt x="1" y="8"/>
                      <a:pt x="1" y="8"/>
                      <a:pt x="1" y="8"/>
                    </a:cubicBezTo>
                    <a:cubicBezTo>
                      <a:pt x="1" y="8"/>
                      <a:pt x="1" y="8"/>
                      <a:pt x="1" y="8"/>
                    </a:cubicBezTo>
                    <a:cubicBezTo>
                      <a:pt x="3" y="8"/>
                      <a:pt x="3" y="8"/>
                      <a:pt x="3" y="8"/>
                    </a:cubicBezTo>
                    <a:cubicBezTo>
                      <a:pt x="3" y="3"/>
                      <a:pt x="3" y="3"/>
                      <a:pt x="3" y="3"/>
                    </a:cubicBezTo>
                    <a:cubicBezTo>
                      <a:pt x="3" y="3"/>
                      <a:pt x="3" y="3"/>
                      <a:pt x="4" y="3"/>
                    </a:cubicBezTo>
                    <a:cubicBezTo>
                      <a:pt x="4" y="3"/>
                      <a:pt x="4" y="2"/>
                      <a:pt x="4" y="2"/>
                    </a:cubicBezTo>
                    <a:cubicBezTo>
                      <a:pt x="4" y="2"/>
                      <a:pt x="4" y="2"/>
                      <a:pt x="5" y="2"/>
                    </a:cubicBezTo>
                    <a:cubicBezTo>
                      <a:pt x="5" y="2"/>
                      <a:pt x="6" y="2"/>
                      <a:pt x="6" y="2"/>
                    </a:cubicBezTo>
                    <a:cubicBezTo>
                      <a:pt x="7" y="2"/>
                      <a:pt x="7" y="2"/>
                      <a:pt x="7" y="2"/>
                    </a:cubicBezTo>
                    <a:cubicBezTo>
                      <a:pt x="8" y="2"/>
                      <a:pt x="8" y="2"/>
                      <a:pt x="8" y="2"/>
                    </a:cubicBezTo>
                    <a:cubicBezTo>
                      <a:pt x="8" y="2"/>
                      <a:pt x="8" y="3"/>
                      <a:pt x="8" y="3"/>
                    </a:cubicBezTo>
                    <a:cubicBezTo>
                      <a:pt x="9" y="3"/>
                      <a:pt x="9" y="3"/>
                      <a:pt x="9" y="3"/>
                    </a:cubicBezTo>
                    <a:cubicBezTo>
                      <a:pt x="8" y="8"/>
                      <a:pt x="8" y="8"/>
                      <a:pt x="8" y="8"/>
                    </a:cubicBezTo>
                    <a:cubicBezTo>
                      <a:pt x="16" y="8"/>
                      <a:pt x="16" y="8"/>
                      <a:pt x="16" y="8"/>
                    </a:cubicBezTo>
                    <a:cubicBezTo>
                      <a:pt x="17" y="1"/>
                      <a:pt x="17" y="1"/>
                      <a:pt x="17" y="1"/>
                    </a:cubicBezTo>
                    <a:cubicBezTo>
                      <a:pt x="17" y="1"/>
                      <a:pt x="17" y="1"/>
                      <a:pt x="17" y="1"/>
                    </a:cubicBezTo>
                    <a:cubicBezTo>
                      <a:pt x="17" y="1"/>
                      <a:pt x="17" y="1"/>
                      <a:pt x="17" y="0"/>
                    </a:cubicBezTo>
                    <a:cubicBezTo>
                      <a:pt x="17" y="0"/>
                      <a:pt x="18" y="0"/>
                      <a:pt x="18" y="0"/>
                    </a:cubicBezTo>
                    <a:cubicBezTo>
                      <a:pt x="18" y="0"/>
                      <a:pt x="19" y="0"/>
                      <a:pt x="19" y="0"/>
                    </a:cubicBezTo>
                    <a:cubicBezTo>
                      <a:pt x="20" y="0"/>
                      <a:pt x="20" y="0"/>
                      <a:pt x="20" y="0"/>
                    </a:cubicBezTo>
                    <a:cubicBezTo>
                      <a:pt x="21" y="0"/>
                      <a:pt x="21" y="0"/>
                      <a:pt x="21" y="0"/>
                    </a:cubicBezTo>
                    <a:cubicBezTo>
                      <a:pt x="21" y="1"/>
                      <a:pt x="21" y="1"/>
                      <a:pt x="22" y="1"/>
                    </a:cubicBezTo>
                    <a:cubicBezTo>
                      <a:pt x="22" y="1"/>
                      <a:pt x="22" y="1"/>
                      <a:pt x="22" y="1"/>
                    </a:cubicBezTo>
                    <a:cubicBezTo>
                      <a:pt x="22" y="8"/>
                      <a:pt x="22" y="8"/>
                      <a:pt x="22" y="8"/>
                    </a:cubicBezTo>
                    <a:cubicBezTo>
                      <a:pt x="26" y="8"/>
                      <a:pt x="26" y="8"/>
                      <a:pt x="26" y="8"/>
                    </a:cubicBezTo>
                    <a:cubicBezTo>
                      <a:pt x="26" y="8"/>
                      <a:pt x="26" y="8"/>
                      <a:pt x="26" y="8"/>
                    </a:cubicBezTo>
                    <a:cubicBezTo>
                      <a:pt x="26" y="8"/>
                      <a:pt x="26" y="8"/>
                      <a:pt x="26" y="8"/>
                    </a:cubicBezTo>
                    <a:cubicBezTo>
                      <a:pt x="26" y="8"/>
                      <a:pt x="26" y="9"/>
                      <a:pt x="26" y="9"/>
                    </a:cubicBezTo>
                    <a:cubicBezTo>
                      <a:pt x="27" y="9"/>
                      <a:pt x="27" y="9"/>
                      <a:pt x="27" y="10"/>
                    </a:cubicBezTo>
                    <a:cubicBezTo>
                      <a:pt x="27" y="10"/>
                      <a:pt x="26" y="11"/>
                      <a:pt x="26" y="11"/>
                    </a:cubicBezTo>
                    <a:cubicBezTo>
                      <a:pt x="26" y="12"/>
                      <a:pt x="26" y="12"/>
                      <a:pt x="26" y="12"/>
                    </a:cubicBezTo>
                    <a:cubicBezTo>
                      <a:pt x="22" y="12"/>
                      <a:pt x="22" y="12"/>
                      <a:pt x="22" y="12"/>
                    </a:cubicBezTo>
                    <a:cubicBezTo>
                      <a:pt x="22" y="20"/>
                      <a:pt x="22" y="20"/>
                      <a:pt x="22" y="20"/>
                    </a:cubicBezTo>
                    <a:cubicBezTo>
                      <a:pt x="22" y="21"/>
                      <a:pt x="22" y="22"/>
                      <a:pt x="22" y="22"/>
                    </a:cubicBezTo>
                    <a:cubicBezTo>
                      <a:pt x="22" y="23"/>
                      <a:pt x="23" y="23"/>
                      <a:pt x="24" y="23"/>
                    </a:cubicBezTo>
                    <a:cubicBezTo>
                      <a:pt x="24" y="23"/>
                      <a:pt x="24" y="23"/>
                      <a:pt x="25" y="23"/>
                    </a:cubicBezTo>
                    <a:cubicBezTo>
                      <a:pt x="25" y="23"/>
                      <a:pt x="25" y="23"/>
                      <a:pt x="25" y="23"/>
                    </a:cubicBezTo>
                    <a:cubicBezTo>
                      <a:pt x="25" y="23"/>
                      <a:pt x="26" y="23"/>
                      <a:pt x="26" y="23"/>
                    </a:cubicBezTo>
                    <a:cubicBezTo>
                      <a:pt x="26" y="23"/>
                      <a:pt x="26" y="23"/>
                      <a:pt x="26" y="23"/>
                    </a:cubicBezTo>
                    <a:cubicBezTo>
                      <a:pt x="26" y="23"/>
                      <a:pt x="26" y="23"/>
                      <a:pt x="26" y="23"/>
                    </a:cubicBezTo>
                    <a:cubicBezTo>
                      <a:pt x="26" y="23"/>
                      <a:pt x="26" y="23"/>
                      <a:pt x="26" y="23"/>
                    </a:cubicBezTo>
                    <a:cubicBezTo>
                      <a:pt x="26" y="23"/>
                      <a:pt x="26" y="23"/>
                      <a:pt x="26" y="24"/>
                    </a:cubicBezTo>
                    <a:cubicBezTo>
                      <a:pt x="27" y="24"/>
                      <a:pt x="27" y="24"/>
                      <a:pt x="27" y="2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3" name="Freeform 9197">
                <a:extLst>
                  <a:ext uri="{FF2B5EF4-FFF2-40B4-BE49-F238E27FC236}">
                    <a16:creationId xmlns:a16="http://schemas.microsoft.com/office/drawing/2014/main" id="{08CE8131-874C-4D69-9DC9-3D6AF96DBB4C}"/>
                  </a:ext>
                </a:extLst>
              </p:cNvPr>
              <p:cNvSpPr>
                <a:spLocks/>
              </p:cNvSpPr>
              <p:nvPr/>
            </p:nvSpPr>
            <p:spPr bwMode="auto">
              <a:xfrm>
                <a:off x="-1963738" y="5472230"/>
                <a:ext cx="23813" cy="28575"/>
              </a:xfrm>
              <a:custGeom>
                <a:avLst/>
                <a:gdLst>
                  <a:gd name="T0" fmla="*/ 9 w 9"/>
                  <a:gd name="T1" fmla="*/ 5 h 11"/>
                  <a:gd name="T2" fmla="*/ 9 w 9"/>
                  <a:gd name="T3" fmla="*/ 3 h 11"/>
                  <a:gd name="T4" fmla="*/ 8 w 9"/>
                  <a:gd name="T5" fmla="*/ 1 h 11"/>
                  <a:gd name="T6" fmla="*/ 7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8" y="2"/>
                      <a:pt x="8" y="1"/>
                    </a:cubicBezTo>
                    <a:cubicBezTo>
                      <a:pt x="8" y="1"/>
                      <a:pt x="7" y="0"/>
                      <a:pt x="7" y="0"/>
                    </a:cubicBezTo>
                    <a:cubicBezTo>
                      <a:pt x="6" y="0"/>
                      <a:pt x="5" y="0"/>
                      <a:pt x="4" y="0"/>
                    </a:cubicBezTo>
                    <a:cubicBezTo>
                      <a:pt x="4" y="0"/>
                      <a:pt x="3" y="0"/>
                      <a:pt x="2" y="0"/>
                    </a:cubicBezTo>
                    <a:cubicBezTo>
                      <a:pt x="2" y="0"/>
                      <a:pt x="1" y="1"/>
                      <a:pt x="1" y="1"/>
                    </a:cubicBezTo>
                    <a:cubicBezTo>
                      <a:pt x="1" y="2"/>
                      <a:pt x="0" y="2"/>
                      <a:pt x="0" y="3"/>
                    </a:cubicBezTo>
                    <a:cubicBezTo>
                      <a:pt x="0" y="4"/>
                      <a:pt x="0" y="5"/>
                      <a:pt x="0" y="5"/>
                    </a:cubicBezTo>
                    <a:cubicBezTo>
                      <a:pt x="0" y="6"/>
                      <a:pt x="0" y="7"/>
                      <a:pt x="0" y="8"/>
                    </a:cubicBezTo>
                    <a:cubicBezTo>
                      <a:pt x="0" y="8"/>
                      <a:pt x="0" y="9"/>
                      <a:pt x="1" y="10"/>
                    </a:cubicBezTo>
                    <a:cubicBezTo>
                      <a:pt x="1" y="10"/>
                      <a:pt x="2" y="10"/>
                      <a:pt x="2" y="11"/>
                    </a:cubicBezTo>
                    <a:cubicBezTo>
                      <a:pt x="3" y="11"/>
                      <a:pt x="4" y="11"/>
                      <a:pt x="4" y="11"/>
                    </a:cubicBezTo>
                    <a:cubicBezTo>
                      <a:pt x="5" y="11"/>
                      <a:pt x="6" y="11"/>
                      <a:pt x="6" y="11"/>
                    </a:cubicBezTo>
                    <a:cubicBezTo>
                      <a:pt x="7" y="11"/>
                      <a:pt x="7" y="10"/>
                      <a:pt x="8" y="10"/>
                    </a:cubicBezTo>
                    <a:cubicBezTo>
                      <a:pt x="8" y="9"/>
                      <a:pt x="8"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4" name="Freeform 9198">
                <a:extLst>
                  <a:ext uri="{FF2B5EF4-FFF2-40B4-BE49-F238E27FC236}">
                    <a16:creationId xmlns:a16="http://schemas.microsoft.com/office/drawing/2014/main" id="{E6EA7CD9-484C-4951-B994-BA4B783E97C3}"/>
                  </a:ext>
                </a:extLst>
              </p:cNvPr>
              <p:cNvSpPr>
                <a:spLocks/>
              </p:cNvSpPr>
              <p:nvPr/>
            </p:nvSpPr>
            <p:spPr bwMode="auto">
              <a:xfrm>
                <a:off x="-1978026" y="5461118"/>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7"/>
                    </a:cubicBezTo>
                    <a:cubicBezTo>
                      <a:pt x="1" y="16"/>
                      <a:pt x="0" y="15"/>
                      <a:pt x="0" y="14"/>
                    </a:cubicBezTo>
                    <a:cubicBezTo>
                      <a:pt x="0" y="12"/>
                      <a:pt x="0" y="11"/>
                      <a:pt x="0" y="10"/>
                    </a:cubicBezTo>
                    <a:cubicBezTo>
                      <a:pt x="0" y="8"/>
                      <a:pt x="0" y="7"/>
                      <a:pt x="0" y="6"/>
                    </a:cubicBezTo>
                    <a:cubicBezTo>
                      <a:pt x="1" y="4"/>
                      <a:pt x="1" y="3"/>
                      <a:pt x="2" y="3"/>
                    </a:cubicBezTo>
                    <a:cubicBezTo>
                      <a:pt x="3" y="2"/>
                      <a:pt x="4" y="1"/>
                      <a:pt x="5" y="1"/>
                    </a:cubicBezTo>
                    <a:cubicBezTo>
                      <a:pt x="6"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5" name="Freeform 9199">
                <a:extLst>
                  <a:ext uri="{FF2B5EF4-FFF2-40B4-BE49-F238E27FC236}">
                    <a16:creationId xmlns:a16="http://schemas.microsoft.com/office/drawing/2014/main" id="{24A2544C-AE70-48DB-A2E2-C36075776034}"/>
                  </a:ext>
                </a:extLst>
              </p:cNvPr>
              <p:cNvSpPr>
                <a:spLocks/>
              </p:cNvSpPr>
              <p:nvPr/>
            </p:nvSpPr>
            <p:spPr bwMode="auto">
              <a:xfrm>
                <a:off x="-1916113" y="5461118"/>
                <a:ext cx="47625" cy="50800"/>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4 h 19"/>
                  <a:gd name="T30" fmla="*/ 5 w 18"/>
                  <a:gd name="T31" fmla="*/ 6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0 h 19"/>
                  <a:gd name="T76" fmla="*/ 16 w 18"/>
                  <a:gd name="T77" fmla="*/ 2 h 19"/>
                  <a:gd name="T78" fmla="*/ 17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9"/>
                      <a:pt x="18" y="19"/>
                    </a:cubicBezTo>
                    <a:cubicBezTo>
                      <a:pt x="18"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8"/>
                      <a:pt x="13" y="18"/>
                      <a:pt x="13" y="18"/>
                    </a:cubicBezTo>
                    <a:cubicBezTo>
                      <a:pt x="13" y="8"/>
                      <a:pt x="13" y="8"/>
                      <a:pt x="13" y="8"/>
                    </a:cubicBezTo>
                    <a:cubicBezTo>
                      <a:pt x="13" y="7"/>
                      <a:pt x="12" y="7"/>
                      <a:pt x="12" y="6"/>
                    </a:cubicBezTo>
                    <a:cubicBezTo>
                      <a:pt x="12" y="6"/>
                      <a:pt x="12" y="5"/>
                      <a:pt x="12" y="5"/>
                    </a:cubicBezTo>
                    <a:cubicBezTo>
                      <a:pt x="12" y="4"/>
                      <a:pt x="11" y="4"/>
                      <a:pt x="11" y="4"/>
                    </a:cubicBezTo>
                    <a:cubicBezTo>
                      <a:pt x="10" y="4"/>
                      <a:pt x="10" y="4"/>
                      <a:pt x="9" y="4"/>
                    </a:cubicBezTo>
                    <a:cubicBezTo>
                      <a:pt x="9" y="4"/>
                      <a:pt x="8" y="4"/>
                      <a:pt x="7" y="4"/>
                    </a:cubicBezTo>
                    <a:cubicBezTo>
                      <a:pt x="7" y="5"/>
                      <a:pt x="6" y="6"/>
                      <a:pt x="5" y="6"/>
                    </a:cubicBezTo>
                    <a:cubicBezTo>
                      <a:pt x="5" y="18"/>
                      <a:pt x="5" y="18"/>
                      <a:pt x="5" y="18"/>
                    </a:cubicBezTo>
                    <a:cubicBezTo>
                      <a:pt x="5" y="18"/>
                      <a:pt x="5" y="18"/>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1" y="19"/>
                      <a:pt x="0" y="19"/>
                      <a:pt x="0" y="19"/>
                    </a:cubicBezTo>
                    <a:cubicBezTo>
                      <a:pt x="0" y="18"/>
                      <a:pt x="0" y="18"/>
                      <a:pt x="0" y="18"/>
                    </a:cubicBezTo>
                    <a:cubicBezTo>
                      <a:pt x="0" y="1"/>
                      <a:pt x="0" y="1"/>
                      <a:pt x="0" y="1"/>
                    </a:cubicBezTo>
                    <a:cubicBezTo>
                      <a:pt x="0" y="0"/>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0"/>
                      <a:pt x="5" y="1"/>
                    </a:cubicBezTo>
                    <a:cubicBezTo>
                      <a:pt x="5" y="3"/>
                      <a:pt x="5" y="3"/>
                      <a:pt x="5" y="3"/>
                    </a:cubicBezTo>
                    <a:cubicBezTo>
                      <a:pt x="6" y="2"/>
                      <a:pt x="7" y="1"/>
                      <a:pt x="8" y="1"/>
                    </a:cubicBezTo>
                    <a:cubicBezTo>
                      <a:pt x="9" y="0"/>
                      <a:pt x="10" y="0"/>
                      <a:pt x="11" y="0"/>
                    </a:cubicBezTo>
                    <a:cubicBezTo>
                      <a:pt x="12" y="0"/>
                      <a:pt x="13" y="0"/>
                      <a:pt x="14" y="0"/>
                    </a:cubicBezTo>
                    <a:cubicBezTo>
                      <a:pt x="15" y="1"/>
                      <a:pt x="16" y="1"/>
                      <a:pt x="16" y="2"/>
                    </a:cubicBezTo>
                    <a:cubicBezTo>
                      <a:pt x="17" y="3"/>
                      <a:pt x="17" y="3"/>
                      <a:pt x="17"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6" name="Freeform 9200">
                <a:extLst>
                  <a:ext uri="{FF2B5EF4-FFF2-40B4-BE49-F238E27FC236}">
                    <a16:creationId xmlns:a16="http://schemas.microsoft.com/office/drawing/2014/main" id="{5FF95830-2E61-4069-8CAC-B49492A932EA}"/>
                  </a:ext>
                </a:extLst>
              </p:cNvPr>
              <p:cNvSpPr>
                <a:spLocks/>
              </p:cNvSpPr>
              <p:nvPr/>
            </p:nvSpPr>
            <p:spPr bwMode="auto">
              <a:xfrm>
                <a:off x="-1862138" y="5461118"/>
                <a:ext cx="79375" cy="50800"/>
              </a:xfrm>
              <a:custGeom>
                <a:avLst/>
                <a:gdLst>
                  <a:gd name="T0" fmla="*/ 30 w 30"/>
                  <a:gd name="T1" fmla="*/ 1 h 19"/>
                  <a:gd name="T2" fmla="*/ 30 w 30"/>
                  <a:gd name="T3" fmla="*/ 1 h 19"/>
                  <a:gd name="T4" fmla="*/ 30 w 30"/>
                  <a:gd name="T5" fmla="*/ 2 h 19"/>
                  <a:gd name="T6" fmla="*/ 25 w 30"/>
                  <a:gd name="T7" fmla="*/ 18 h 19"/>
                  <a:gd name="T8" fmla="*/ 25 w 30"/>
                  <a:gd name="T9" fmla="*/ 19 h 19"/>
                  <a:gd name="T10" fmla="*/ 24 w 30"/>
                  <a:gd name="T11" fmla="*/ 19 h 19"/>
                  <a:gd name="T12" fmla="*/ 24 w 30"/>
                  <a:gd name="T13" fmla="*/ 19 h 19"/>
                  <a:gd name="T14" fmla="*/ 22 w 30"/>
                  <a:gd name="T15" fmla="*/ 19 h 19"/>
                  <a:gd name="T16" fmla="*/ 20 w 30"/>
                  <a:gd name="T17" fmla="*/ 19 h 19"/>
                  <a:gd name="T18" fmla="*/ 19 w 30"/>
                  <a:gd name="T19" fmla="*/ 19 h 19"/>
                  <a:gd name="T20" fmla="*/ 19 w 30"/>
                  <a:gd name="T21" fmla="*/ 18 h 19"/>
                  <a:gd name="T22" fmla="*/ 18 w 30"/>
                  <a:gd name="T23" fmla="*/ 18 h 19"/>
                  <a:gd name="T24" fmla="*/ 15 w 30"/>
                  <a:gd name="T25" fmla="*/ 7 h 19"/>
                  <a:gd name="T26" fmla="*/ 15 w 30"/>
                  <a:gd name="T27" fmla="*/ 7 h 19"/>
                  <a:gd name="T28" fmla="*/ 15 w 30"/>
                  <a:gd name="T29" fmla="*/ 7 h 19"/>
                  <a:gd name="T30" fmla="*/ 12 w 30"/>
                  <a:gd name="T31" fmla="*/ 18 h 19"/>
                  <a:gd name="T32" fmla="*/ 12 w 30"/>
                  <a:gd name="T33" fmla="*/ 19 h 19"/>
                  <a:gd name="T34" fmla="*/ 12 w 30"/>
                  <a:gd name="T35" fmla="*/ 19 h 19"/>
                  <a:gd name="T36" fmla="*/ 11 w 30"/>
                  <a:gd name="T37" fmla="*/ 19 h 19"/>
                  <a:gd name="T38" fmla="*/ 9 w 30"/>
                  <a:gd name="T39" fmla="*/ 19 h 19"/>
                  <a:gd name="T40" fmla="*/ 7 w 30"/>
                  <a:gd name="T41" fmla="*/ 19 h 19"/>
                  <a:gd name="T42" fmla="*/ 6 w 30"/>
                  <a:gd name="T43" fmla="*/ 19 h 19"/>
                  <a:gd name="T44" fmla="*/ 6 w 30"/>
                  <a:gd name="T45" fmla="*/ 18 h 19"/>
                  <a:gd name="T46" fmla="*/ 6 w 30"/>
                  <a:gd name="T47" fmla="*/ 18 h 19"/>
                  <a:gd name="T48" fmla="*/ 1 w 30"/>
                  <a:gd name="T49" fmla="*/ 2 h 19"/>
                  <a:gd name="T50" fmla="*/ 0 w 30"/>
                  <a:gd name="T51" fmla="*/ 1 h 19"/>
                  <a:gd name="T52" fmla="*/ 0 w 30"/>
                  <a:gd name="T53" fmla="*/ 1 h 19"/>
                  <a:gd name="T54" fmla="*/ 1 w 30"/>
                  <a:gd name="T55" fmla="*/ 0 h 19"/>
                  <a:gd name="T56" fmla="*/ 1 w 30"/>
                  <a:gd name="T57" fmla="*/ 0 h 19"/>
                  <a:gd name="T58" fmla="*/ 2 w 30"/>
                  <a:gd name="T59" fmla="*/ 0 h 19"/>
                  <a:gd name="T60" fmla="*/ 3 w 30"/>
                  <a:gd name="T61" fmla="*/ 0 h 19"/>
                  <a:gd name="T62" fmla="*/ 4 w 30"/>
                  <a:gd name="T63" fmla="*/ 0 h 19"/>
                  <a:gd name="T64" fmla="*/ 5 w 30"/>
                  <a:gd name="T65" fmla="*/ 0 h 19"/>
                  <a:gd name="T66" fmla="*/ 6 w 30"/>
                  <a:gd name="T67" fmla="*/ 0 h 19"/>
                  <a:gd name="T68" fmla="*/ 6 w 30"/>
                  <a:gd name="T69" fmla="*/ 1 h 19"/>
                  <a:gd name="T70" fmla="*/ 9 w 30"/>
                  <a:gd name="T71" fmla="*/ 14 h 19"/>
                  <a:gd name="T72" fmla="*/ 13 w 30"/>
                  <a:gd name="T73" fmla="*/ 1 h 19"/>
                  <a:gd name="T74" fmla="*/ 13 w 30"/>
                  <a:gd name="T75" fmla="*/ 0 h 19"/>
                  <a:gd name="T76" fmla="*/ 14 w 30"/>
                  <a:gd name="T77" fmla="*/ 0 h 19"/>
                  <a:gd name="T78" fmla="*/ 14 w 30"/>
                  <a:gd name="T79" fmla="*/ 0 h 19"/>
                  <a:gd name="T80" fmla="*/ 16 w 30"/>
                  <a:gd name="T81" fmla="*/ 0 h 19"/>
                  <a:gd name="T82" fmla="*/ 17 w 30"/>
                  <a:gd name="T83" fmla="*/ 0 h 19"/>
                  <a:gd name="T84" fmla="*/ 18 w 30"/>
                  <a:gd name="T85" fmla="*/ 0 h 19"/>
                  <a:gd name="T86" fmla="*/ 18 w 30"/>
                  <a:gd name="T87" fmla="*/ 0 h 19"/>
                  <a:gd name="T88" fmla="*/ 18 w 30"/>
                  <a:gd name="T89" fmla="*/ 1 h 19"/>
                  <a:gd name="T90" fmla="*/ 22 w 30"/>
                  <a:gd name="T91" fmla="*/ 14 h 19"/>
                  <a:gd name="T92" fmla="*/ 25 w 30"/>
                  <a:gd name="T93" fmla="*/ 1 h 19"/>
                  <a:gd name="T94" fmla="*/ 26 w 30"/>
                  <a:gd name="T95" fmla="*/ 0 h 19"/>
                  <a:gd name="T96" fmla="*/ 26 w 30"/>
                  <a:gd name="T97" fmla="*/ 0 h 19"/>
                  <a:gd name="T98" fmla="*/ 27 w 30"/>
                  <a:gd name="T99" fmla="*/ 0 h 19"/>
                  <a:gd name="T100" fmla="*/ 28 w 30"/>
                  <a:gd name="T101" fmla="*/ 0 h 19"/>
                  <a:gd name="T102" fmla="*/ 29 w 30"/>
                  <a:gd name="T103" fmla="*/ 0 h 19"/>
                  <a:gd name="T104" fmla="*/ 30 w 30"/>
                  <a:gd name="T105" fmla="*/ 0 h 19"/>
                  <a:gd name="T106" fmla="*/ 30 w 30"/>
                  <a:gd name="T107" fmla="*/ 0 h 19"/>
                  <a:gd name="T108" fmla="*/ 30 w 30"/>
                  <a:gd name="T10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 h="19">
                    <a:moveTo>
                      <a:pt x="30" y="1"/>
                    </a:moveTo>
                    <a:cubicBezTo>
                      <a:pt x="30" y="1"/>
                      <a:pt x="30" y="1"/>
                      <a:pt x="30" y="1"/>
                    </a:cubicBezTo>
                    <a:cubicBezTo>
                      <a:pt x="30" y="1"/>
                      <a:pt x="30" y="2"/>
                      <a:pt x="30" y="2"/>
                    </a:cubicBezTo>
                    <a:cubicBezTo>
                      <a:pt x="25" y="18"/>
                      <a:pt x="25" y="18"/>
                      <a:pt x="25" y="18"/>
                    </a:cubicBezTo>
                    <a:cubicBezTo>
                      <a:pt x="25" y="18"/>
                      <a:pt x="25" y="18"/>
                      <a:pt x="25" y="19"/>
                    </a:cubicBezTo>
                    <a:cubicBezTo>
                      <a:pt x="25" y="19"/>
                      <a:pt x="25" y="19"/>
                      <a:pt x="24" y="19"/>
                    </a:cubicBezTo>
                    <a:cubicBezTo>
                      <a:pt x="24" y="19"/>
                      <a:pt x="24" y="19"/>
                      <a:pt x="24" y="19"/>
                    </a:cubicBezTo>
                    <a:cubicBezTo>
                      <a:pt x="23" y="19"/>
                      <a:pt x="23" y="19"/>
                      <a:pt x="22" y="19"/>
                    </a:cubicBezTo>
                    <a:cubicBezTo>
                      <a:pt x="21" y="19"/>
                      <a:pt x="21" y="19"/>
                      <a:pt x="20" y="19"/>
                    </a:cubicBezTo>
                    <a:cubicBezTo>
                      <a:pt x="20" y="19"/>
                      <a:pt x="19" y="19"/>
                      <a:pt x="19" y="19"/>
                    </a:cubicBezTo>
                    <a:cubicBezTo>
                      <a:pt x="19" y="19"/>
                      <a:pt x="19" y="19"/>
                      <a:pt x="19" y="18"/>
                    </a:cubicBezTo>
                    <a:cubicBezTo>
                      <a:pt x="19" y="18"/>
                      <a:pt x="19" y="18"/>
                      <a:pt x="18" y="18"/>
                    </a:cubicBezTo>
                    <a:cubicBezTo>
                      <a:pt x="15" y="7"/>
                      <a:pt x="15" y="7"/>
                      <a:pt x="15" y="7"/>
                    </a:cubicBezTo>
                    <a:cubicBezTo>
                      <a:pt x="15" y="7"/>
                      <a:pt x="15" y="7"/>
                      <a:pt x="15" y="7"/>
                    </a:cubicBezTo>
                    <a:cubicBezTo>
                      <a:pt x="15" y="7"/>
                      <a:pt x="15" y="7"/>
                      <a:pt x="15" y="7"/>
                    </a:cubicBezTo>
                    <a:cubicBezTo>
                      <a:pt x="12" y="18"/>
                      <a:pt x="12" y="18"/>
                      <a:pt x="12" y="18"/>
                    </a:cubicBezTo>
                    <a:cubicBezTo>
                      <a:pt x="12" y="18"/>
                      <a:pt x="12" y="18"/>
                      <a:pt x="12" y="19"/>
                    </a:cubicBezTo>
                    <a:cubicBezTo>
                      <a:pt x="12" y="19"/>
                      <a:pt x="12" y="19"/>
                      <a:pt x="12" y="19"/>
                    </a:cubicBezTo>
                    <a:cubicBezTo>
                      <a:pt x="11" y="19"/>
                      <a:pt x="11" y="19"/>
                      <a:pt x="11" y="19"/>
                    </a:cubicBezTo>
                    <a:cubicBezTo>
                      <a:pt x="10" y="19"/>
                      <a:pt x="10" y="19"/>
                      <a:pt x="9" y="19"/>
                    </a:cubicBezTo>
                    <a:cubicBezTo>
                      <a:pt x="8" y="19"/>
                      <a:pt x="8" y="19"/>
                      <a:pt x="7" y="19"/>
                    </a:cubicBezTo>
                    <a:cubicBezTo>
                      <a:pt x="7" y="19"/>
                      <a:pt x="7" y="19"/>
                      <a:pt x="6" y="19"/>
                    </a:cubicBezTo>
                    <a:cubicBezTo>
                      <a:pt x="6" y="19"/>
                      <a:pt x="6" y="19"/>
                      <a:pt x="6" y="18"/>
                    </a:cubicBezTo>
                    <a:cubicBezTo>
                      <a:pt x="6" y="18"/>
                      <a:pt x="6" y="18"/>
                      <a:pt x="6" y="18"/>
                    </a:cubicBezTo>
                    <a:cubicBezTo>
                      <a:pt x="1" y="2"/>
                      <a:pt x="1" y="2"/>
                      <a:pt x="1" y="2"/>
                    </a:cubicBezTo>
                    <a:cubicBezTo>
                      <a:pt x="1" y="2"/>
                      <a:pt x="1" y="1"/>
                      <a:pt x="0" y="1"/>
                    </a:cubicBezTo>
                    <a:cubicBezTo>
                      <a:pt x="0" y="1"/>
                      <a:pt x="0" y="1"/>
                      <a:pt x="0" y="1"/>
                    </a:cubicBezTo>
                    <a:cubicBezTo>
                      <a:pt x="0" y="0"/>
                      <a:pt x="0" y="0"/>
                      <a:pt x="1" y="0"/>
                    </a:cubicBezTo>
                    <a:cubicBezTo>
                      <a:pt x="1" y="0"/>
                      <a:pt x="1" y="0"/>
                      <a:pt x="1" y="0"/>
                    </a:cubicBezTo>
                    <a:cubicBezTo>
                      <a:pt x="1" y="0"/>
                      <a:pt x="1" y="0"/>
                      <a:pt x="2" y="0"/>
                    </a:cubicBezTo>
                    <a:cubicBezTo>
                      <a:pt x="2" y="0"/>
                      <a:pt x="3" y="0"/>
                      <a:pt x="3" y="0"/>
                    </a:cubicBezTo>
                    <a:cubicBezTo>
                      <a:pt x="4" y="0"/>
                      <a:pt x="4" y="0"/>
                      <a:pt x="4" y="0"/>
                    </a:cubicBezTo>
                    <a:cubicBezTo>
                      <a:pt x="5" y="0"/>
                      <a:pt x="5" y="0"/>
                      <a:pt x="5" y="0"/>
                    </a:cubicBezTo>
                    <a:cubicBezTo>
                      <a:pt x="5" y="0"/>
                      <a:pt x="5" y="0"/>
                      <a:pt x="6" y="0"/>
                    </a:cubicBezTo>
                    <a:cubicBezTo>
                      <a:pt x="6" y="0"/>
                      <a:pt x="6" y="1"/>
                      <a:pt x="6" y="1"/>
                    </a:cubicBezTo>
                    <a:cubicBezTo>
                      <a:pt x="9" y="14"/>
                      <a:pt x="9" y="14"/>
                      <a:pt x="9" y="14"/>
                    </a:cubicBezTo>
                    <a:cubicBezTo>
                      <a:pt x="13" y="1"/>
                      <a:pt x="13" y="1"/>
                      <a:pt x="13" y="1"/>
                    </a:cubicBezTo>
                    <a:cubicBezTo>
                      <a:pt x="13" y="1"/>
                      <a:pt x="13" y="0"/>
                      <a:pt x="13" y="0"/>
                    </a:cubicBezTo>
                    <a:cubicBezTo>
                      <a:pt x="13" y="0"/>
                      <a:pt x="13" y="0"/>
                      <a:pt x="14" y="0"/>
                    </a:cubicBezTo>
                    <a:cubicBezTo>
                      <a:pt x="14" y="0"/>
                      <a:pt x="14" y="0"/>
                      <a:pt x="14" y="0"/>
                    </a:cubicBezTo>
                    <a:cubicBezTo>
                      <a:pt x="15" y="0"/>
                      <a:pt x="15" y="0"/>
                      <a:pt x="16" y="0"/>
                    </a:cubicBezTo>
                    <a:cubicBezTo>
                      <a:pt x="16" y="0"/>
                      <a:pt x="16" y="0"/>
                      <a:pt x="17" y="0"/>
                    </a:cubicBezTo>
                    <a:cubicBezTo>
                      <a:pt x="17" y="0"/>
                      <a:pt x="17" y="0"/>
                      <a:pt x="18" y="0"/>
                    </a:cubicBezTo>
                    <a:cubicBezTo>
                      <a:pt x="18" y="0"/>
                      <a:pt x="18" y="0"/>
                      <a:pt x="18" y="0"/>
                    </a:cubicBezTo>
                    <a:cubicBezTo>
                      <a:pt x="18" y="0"/>
                      <a:pt x="18" y="0"/>
                      <a:pt x="18" y="1"/>
                    </a:cubicBezTo>
                    <a:cubicBezTo>
                      <a:pt x="22" y="14"/>
                      <a:pt x="22" y="14"/>
                      <a:pt x="22" y="14"/>
                    </a:cubicBezTo>
                    <a:cubicBezTo>
                      <a:pt x="25" y="1"/>
                      <a:pt x="25" y="1"/>
                      <a:pt x="25" y="1"/>
                    </a:cubicBezTo>
                    <a:cubicBezTo>
                      <a:pt x="25" y="1"/>
                      <a:pt x="25" y="0"/>
                      <a:pt x="26" y="0"/>
                    </a:cubicBezTo>
                    <a:cubicBezTo>
                      <a:pt x="26" y="0"/>
                      <a:pt x="26" y="0"/>
                      <a:pt x="26" y="0"/>
                    </a:cubicBezTo>
                    <a:cubicBezTo>
                      <a:pt x="26" y="0"/>
                      <a:pt x="26" y="0"/>
                      <a:pt x="27" y="0"/>
                    </a:cubicBezTo>
                    <a:cubicBezTo>
                      <a:pt x="27" y="0"/>
                      <a:pt x="27" y="0"/>
                      <a:pt x="28" y="0"/>
                    </a:cubicBezTo>
                    <a:cubicBezTo>
                      <a:pt x="28" y="0"/>
                      <a:pt x="29" y="0"/>
                      <a:pt x="29" y="0"/>
                    </a:cubicBezTo>
                    <a:cubicBezTo>
                      <a:pt x="30" y="0"/>
                      <a:pt x="30" y="0"/>
                      <a:pt x="30" y="0"/>
                    </a:cubicBezTo>
                    <a:cubicBezTo>
                      <a:pt x="30" y="0"/>
                      <a:pt x="30" y="0"/>
                      <a:pt x="30" y="0"/>
                    </a:cubicBezTo>
                    <a:cubicBezTo>
                      <a:pt x="30" y="0"/>
                      <a:pt x="30" y="0"/>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7" name="Freeform 9201">
                <a:extLst>
                  <a:ext uri="{FF2B5EF4-FFF2-40B4-BE49-F238E27FC236}">
                    <a16:creationId xmlns:a16="http://schemas.microsoft.com/office/drawing/2014/main" id="{4B1F5549-1B4B-489B-A95C-D61DB4079913}"/>
                  </a:ext>
                </a:extLst>
              </p:cNvPr>
              <p:cNvSpPr>
                <a:spLocks/>
              </p:cNvSpPr>
              <p:nvPr/>
            </p:nvSpPr>
            <p:spPr bwMode="auto">
              <a:xfrm>
                <a:off x="-1763713" y="5472230"/>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3 w 9"/>
                  <a:gd name="T11" fmla="*/ 0 h 11"/>
                  <a:gd name="T12" fmla="*/ 2 w 9"/>
                  <a:gd name="T13" fmla="*/ 1 h 11"/>
                  <a:gd name="T14" fmla="*/ 1 w 9"/>
                  <a:gd name="T15" fmla="*/ 3 h 11"/>
                  <a:gd name="T16" fmla="*/ 0 w 9"/>
                  <a:gd name="T17" fmla="*/ 5 h 11"/>
                  <a:gd name="T18" fmla="*/ 1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8" y="1"/>
                    </a:cubicBezTo>
                    <a:cubicBezTo>
                      <a:pt x="8" y="1"/>
                      <a:pt x="8" y="0"/>
                      <a:pt x="7" y="0"/>
                    </a:cubicBezTo>
                    <a:cubicBezTo>
                      <a:pt x="7" y="0"/>
                      <a:pt x="6" y="0"/>
                      <a:pt x="5" y="0"/>
                    </a:cubicBezTo>
                    <a:cubicBezTo>
                      <a:pt x="4" y="0"/>
                      <a:pt x="4" y="0"/>
                      <a:pt x="3" y="0"/>
                    </a:cubicBezTo>
                    <a:cubicBezTo>
                      <a:pt x="2" y="0"/>
                      <a:pt x="2" y="1"/>
                      <a:pt x="2" y="1"/>
                    </a:cubicBezTo>
                    <a:cubicBezTo>
                      <a:pt x="1" y="2"/>
                      <a:pt x="1" y="2"/>
                      <a:pt x="1" y="3"/>
                    </a:cubicBezTo>
                    <a:cubicBezTo>
                      <a:pt x="1" y="4"/>
                      <a:pt x="0" y="5"/>
                      <a:pt x="0" y="5"/>
                    </a:cubicBezTo>
                    <a:cubicBezTo>
                      <a:pt x="0" y="6"/>
                      <a:pt x="0" y="7"/>
                      <a:pt x="1" y="8"/>
                    </a:cubicBezTo>
                    <a:cubicBezTo>
                      <a:pt x="1" y="8"/>
                      <a:pt x="1" y="9"/>
                      <a:pt x="1" y="10"/>
                    </a:cubicBezTo>
                    <a:cubicBezTo>
                      <a:pt x="2" y="10"/>
                      <a:pt x="2" y="10"/>
                      <a:pt x="3" y="11"/>
                    </a:cubicBezTo>
                    <a:cubicBezTo>
                      <a:pt x="3" y="11"/>
                      <a:pt x="4" y="11"/>
                      <a:pt x="5" y="11"/>
                    </a:cubicBezTo>
                    <a:cubicBezTo>
                      <a:pt x="6" y="11"/>
                      <a:pt x="6" y="11"/>
                      <a:pt x="7" y="11"/>
                    </a:cubicBezTo>
                    <a:cubicBezTo>
                      <a:pt x="8"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8" name="Freeform 9202">
                <a:extLst>
                  <a:ext uri="{FF2B5EF4-FFF2-40B4-BE49-F238E27FC236}">
                    <a16:creationId xmlns:a16="http://schemas.microsoft.com/office/drawing/2014/main" id="{F862EBE1-0E88-4E72-A35E-5FE243572906}"/>
                  </a:ext>
                </a:extLst>
              </p:cNvPr>
              <p:cNvSpPr>
                <a:spLocks/>
              </p:cNvSpPr>
              <p:nvPr/>
            </p:nvSpPr>
            <p:spPr bwMode="auto">
              <a:xfrm>
                <a:off x="-1776413" y="5461118"/>
                <a:ext cx="52388" cy="50800"/>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7"/>
                    </a:cubicBezTo>
                    <a:cubicBezTo>
                      <a:pt x="2" y="16"/>
                      <a:pt x="1" y="15"/>
                      <a:pt x="1" y="14"/>
                    </a:cubicBezTo>
                    <a:cubicBezTo>
                      <a:pt x="0" y="12"/>
                      <a:pt x="0" y="11"/>
                      <a:pt x="0" y="10"/>
                    </a:cubicBezTo>
                    <a:cubicBezTo>
                      <a:pt x="0" y="8"/>
                      <a:pt x="0" y="7"/>
                      <a:pt x="1" y="6"/>
                    </a:cubicBezTo>
                    <a:cubicBezTo>
                      <a:pt x="1" y="4"/>
                      <a:pt x="2" y="3"/>
                      <a:pt x="3" y="3"/>
                    </a:cubicBezTo>
                    <a:cubicBezTo>
                      <a:pt x="3" y="2"/>
                      <a:pt x="4" y="1"/>
                      <a:pt x="6" y="1"/>
                    </a:cubicBezTo>
                    <a:cubicBezTo>
                      <a:pt x="7" y="0"/>
                      <a:pt x="8"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89" name="Freeform 9203">
                <a:extLst>
                  <a:ext uri="{FF2B5EF4-FFF2-40B4-BE49-F238E27FC236}">
                    <a16:creationId xmlns:a16="http://schemas.microsoft.com/office/drawing/2014/main" id="{A026BE2E-103C-4C52-8306-7301DA315DD4}"/>
                  </a:ext>
                </a:extLst>
              </p:cNvPr>
              <p:cNvSpPr>
                <a:spLocks/>
              </p:cNvSpPr>
              <p:nvPr/>
            </p:nvSpPr>
            <p:spPr bwMode="auto">
              <a:xfrm>
                <a:off x="-1701801" y="5472230"/>
                <a:ext cx="23813" cy="28575"/>
              </a:xfrm>
              <a:custGeom>
                <a:avLst/>
                <a:gdLst>
                  <a:gd name="T0" fmla="*/ 9 w 9"/>
                  <a:gd name="T1" fmla="*/ 5 h 11"/>
                  <a:gd name="T2" fmla="*/ 9 w 9"/>
                  <a:gd name="T3" fmla="*/ 3 h 11"/>
                  <a:gd name="T4" fmla="*/ 8 w 9"/>
                  <a:gd name="T5" fmla="*/ 1 h 11"/>
                  <a:gd name="T6" fmla="*/ 7 w 9"/>
                  <a:gd name="T7" fmla="*/ 0 h 11"/>
                  <a:gd name="T8" fmla="*/ 5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8" y="2"/>
                      <a:pt x="8" y="1"/>
                    </a:cubicBezTo>
                    <a:cubicBezTo>
                      <a:pt x="8" y="1"/>
                      <a:pt x="7" y="0"/>
                      <a:pt x="7" y="0"/>
                    </a:cubicBezTo>
                    <a:cubicBezTo>
                      <a:pt x="6" y="0"/>
                      <a:pt x="5" y="0"/>
                      <a:pt x="5" y="0"/>
                    </a:cubicBezTo>
                    <a:cubicBezTo>
                      <a:pt x="4" y="0"/>
                      <a:pt x="3" y="0"/>
                      <a:pt x="2" y="0"/>
                    </a:cubicBezTo>
                    <a:cubicBezTo>
                      <a:pt x="2" y="0"/>
                      <a:pt x="1" y="1"/>
                      <a:pt x="1" y="1"/>
                    </a:cubicBezTo>
                    <a:cubicBezTo>
                      <a:pt x="1" y="2"/>
                      <a:pt x="0" y="2"/>
                      <a:pt x="0" y="3"/>
                    </a:cubicBezTo>
                    <a:cubicBezTo>
                      <a:pt x="0" y="4"/>
                      <a:pt x="0" y="5"/>
                      <a:pt x="0" y="5"/>
                    </a:cubicBezTo>
                    <a:cubicBezTo>
                      <a:pt x="0" y="6"/>
                      <a:pt x="0" y="7"/>
                      <a:pt x="0" y="8"/>
                    </a:cubicBezTo>
                    <a:cubicBezTo>
                      <a:pt x="0" y="8"/>
                      <a:pt x="1" y="9"/>
                      <a:pt x="1" y="10"/>
                    </a:cubicBezTo>
                    <a:cubicBezTo>
                      <a:pt x="1" y="10"/>
                      <a:pt x="2" y="10"/>
                      <a:pt x="2" y="11"/>
                    </a:cubicBezTo>
                    <a:cubicBezTo>
                      <a:pt x="3" y="11"/>
                      <a:pt x="4" y="11"/>
                      <a:pt x="4" y="11"/>
                    </a:cubicBezTo>
                    <a:cubicBezTo>
                      <a:pt x="5" y="11"/>
                      <a:pt x="6" y="11"/>
                      <a:pt x="6" y="11"/>
                    </a:cubicBezTo>
                    <a:cubicBezTo>
                      <a:pt x="7" y="11"/>
                      <a:pt x="8" y="10"/>
                      <a:pt x="8" y="10"/>
                    </a:cubicBezTo>
                    <a:cubicBezTo>
                      <a:pt x="8"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90" name="Freeform 9204">
                <a:extLst>
                  <a:ext uri="{FF2B5EF4-FFF2-40B4-BE49-F238E27FC236}">
                    <a16:creationId xmlns:a16="http://schemas.microsoft.com/office/drawing/2014/main" id="{456AB038-B3AE-4395-B7BA-7E7746219F01}"/>
                  </a:ext>
                </a:extLst>
              </p:cNvPr>
              <p:cNvSpPr>
                <a:spLocks/>
              </p:cNvSpPr>
              <p:nvPr/>
            </p:nvSpPr>
            <p:spPr bwMode="auto">
              <a:xfrm>
                <a:off x="-1716088" y="5461118"/>
                <a:ext cx="50800" cy="50800"/>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7"/>
                    </a:cubicBezTo>
                    <a:cubicBezTo>
                      <a:pt x="1" y="16"/>
                      <a:pt x="1" y="15"/>
                      <a:pt x="0" y="14"/>
                    </a:cubicBezTo>
                    <a:cubicBezTo>
                      <a:pt x="0" y="12"/>
                      <a:pt x="0" y="11"/>
                      <a:pt x="0" y="10"/>
                    </a:cubicBezTo>
                    <a:cubicBezTo>
                      <a:pt x="0" y="8"/>
                      <a:pt x="0" y="7"/>
                      <a:pt x="0" y="6"/>
                    </a:cubicBezTo>
                    <a:cubicBezTo>
                      <a:pt x="1" y="4"/>
                      <a:pt x="1" y="3"/>
                      <a:pt x="2" y="3"/>
                    </a:cubicBezTo>
                    <a:cubicBezTo>
                      <a:pt x="3" y="2"/>
                      <a:pt x="4" y="1"/>
                      <a:pt x="5" y="1"/>
                    </a:cubicBezTo>
                    <a:cubicBezTo>
                      <a:pt x="7"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91" name="Freeform 9205">
                <a:extLst>
                  <a:ext uri="{FF2B5EF4-FFF2-40B4-BE49-F238E27FC236}">
                    <a16:creationId xmlns:a16="http://schemas.microsoft.com/office/drawing/2014/main" id="{29EDF6CE-52C3-4708-A1DA-9072C1AA5308}"/>
                  </a:ext>
                </a:extLst>
              </p:cNvPr>
              <p:cNvSpPr>
                <a:spLocks/>
              </p:cNvSpPr>
              <p:nvPr/>
            </p:nvSpPr>
            <p:spPr bwMode="auto">
              <a:xfrm>
                <a:off x="-1643063" y="5472230"/>
                <a:ext cx="23813" cy="28575"/>
              </a:xfrm>
              <a:custGeom>
                <a:avLst/>
                <a:gdLst>
                  <a:gd name="T0" fmla="*/ 9 w 9"/>
                  <a:gd name="T1" fmla="*/ 3 h 11"/>
                  <a:gd name="T2" fmla="*/ 6 w 9"/>
                  <a:gd name="T3" fmla="*/ 0 h 11"/>
                  <a:gd name="T4" fmla="*/ 4 w 9"/>
                  <a:gd name="T5" fmla="*/ 0 h 11"/>
                  <a:gd name="T6" fmla="*/ 3 w 9"/>
                  <a:gd name="T7" fmla="*/ 0 h 11"/>
                  <a:gd name="T8" fmla="*/ 1 w 9"/>
                  <a:gd name="T9" fmla="*/ 1 h 11"/>
                  <a:gd name="T10" fmla="*/ 1 w 9"/>
                  <a:gd name="T11" fmla="*/ 3 h 11"/>
                  <a:gd name="T12" fmla="*/ 0 w 9"/>
                  <a:gd name="T13" fmla="*/ 5 h 11"/>
                  <a:gd name="T14" fmla="*/ 1 w 9"/>
                  <a:gd name="T15" fmla="*/ 8 h 11"/>
                  <a:gd name="T16" fmla="*/ 1 w 9"/>
                  <a:gd name="T17" fmla="*/ 9 h 11"/>
                  <a:gd name="T18" fmla="*/ 2 w 9"/>
                  <a:gd name="T19" fmla="*/ 11 h 11"/>
                  <a:gd name="T20" fmla="*/ 4 w 9"/>
                  <a:gd name="T21" fmla="*/ 11 h 11"/>
                  <a:gd name="T22" fmla="*/ 5 w 9"/>
                  <a:gd name="T23" fmla="*/ 11 h 11"/>
                  <a:gd name="T24" fmla="*/ 6 w 9"/>
                  <a:gd name="T25" fmla="*/ 11 h 11"/>
                  <a:gd name="T26" fmla="*/ 7 w 9"/>
                  <a:gd name="T27" fmla="*/ 10 h 11"/>
                  <a:gd name="T28" fmla="*/ 9 w 9"/>
                  <a:gd name="T29" fmla="*/ 8 h 11"/>
                  <a:gd name="T30" fmla="*/ 9 w 9"/>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1">
                    <a:moveTo>
                      <a:pt x="9" y="3"/>
                    </a:moveTo>
                    <a:cubicBezTo>
                      <a:pt x="8" y="2"/>
                      <a:pt x="7" y="1"/>
                      <a:pt x="6" y="0"/>
                    </a:cubicBezTo>
                    <a:cubicBezTo>
                      <a:pt x="6" y="0"/>
                      <a:pt x="5" y="0"/>
                      <a:pt x="4" y="0"/>
                    </a:cubicBezTo>
                    <a:cubicBezTo>
                      <a:pt x="4" y="0"/>
                      <a:pt x="3" y="0"/>
                      <a:pt x="3" y="0"/>
                    </a:cubicBezTo>
                    <a:cubicBezTo>
                      <a:pt x="2" y="0"/>
                      <a:pt x="2" y="1"/>
                      <a:pt x="1" y="1"/>
                    </a:cubicBezTo>
                    <a:cubicBezTo>
                      <a:pt x="1" y="2"/>
                      <a:pt x="1" y="3"/>
                      <a:pt x="1" y="3"/>
                    </a:cubicBezTo>
                    <a:cubicBezTo>
                      <a:pt x="1" y="4"/>
                      <a:pt x="0" y="5"/>
                      <a:pt x="0" y="5"/>
                    </a:cubicBezTo>
                    <a:cubicBezTo>
                      <a:pt x="0" y="6"/>
                      <a:pt x="1" y="7"/>
                      <a:pt x="1" y="8"/>
                    </a:cubicBezTo>
                    <a:cubicBezTo>
                      <a:pt x="1" y="8"/>
                      <a:pt x="1" y="9"/>
                      <a:pt x="1" y="9"/>
                    </a:cubicBezTo>
                    <a:cubicBezTo>
                      <a:pt x="2" y="10"/>
                      <a:pt x="2" y="10"/>
                      <a:pt x="2" y="11"/>
                    </a:cubicBezTo>
                    <a:cubicBezTo>
                      <a:pt x="3" y="11"/>
                      <a:pt x="3" y="11"/>
                      <a:pt x="4" y="11"/>
                    </a:cubicBezTo>
                    <a:cubicBezTo>
                      <a:pt x="5" y="11"/>
                      <a:pt x="5" y="11"/>
                      <a:pt x="5" y="11"/>
                    </a:cubicBezTo>
                    <a:cubicBezTo>
                      <a:pt x="6" y="11"/>
                      <a:pt x="6" y="11"/>
                      <a:pt x="6" y="11"/>
                    </a:cubicBezTo>
                    <a:cubicBezTo>
                      <a:pt x="7" y="10"/>
                      <a:pt x="7" y="10"/>
                      <a:pt x="7" y="10"/>
                    </a:cubicBezTo>
                    <a:cubicBezTo>
                      <a:pt x="8" y="9"/>
                      <a:pt x="8" y="9"/>
                      <a:pt x="9" y="8"/>
                    </a:cubicBezTo>
                    <a:cubicBezTo>
                      <a:pt x="9" y="3"/>
                      <a:pt x="9" y="3"/>
                      <a:pt x="9"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92" name="Freeform 9206">
                <a:extLst>
                  <a:ext uri="{FF2B5EF4-FFF2-40B4-BE49-F238E27FC236}">
                    <a16:creationId xmlns:a16="http://schemas.microsoft.com/office/drawing/2014/main" id="{99B8661F-DD68-47DE-B332-FA2114E4C624}"/>
                  </a:ext>
                </a:extLst>
              </p:cNvPr>
              <p:cNvSpPr>
                <a:spLocks/>
              </p:cNvSpPr>
              <p:nvPr/>
            </p:nvSpPr>
            <p:spPr bwMode="auto">
              <a:xfrm>
                <a:off x="-1657351" y="5435718"/>
                <a:ext cx="50800" cy="76200"/>
              </a:xfrm>
              <a:custGeom>
                <a:avLst/>
                <a:gdLst>
                  <a:gd name="T0" fmla="*/ 19 w 19"/>
                  <a:gd name="T1" fmla="*/ 28 h 29"/>
                  <a:gd name="T2" fmla="*/ 19 w 19"/>
                  <a:gd name="T3" fmla="*/ 29 h 29"/>
                  <a:gd name="T4" fmla="*/ 18 w 19"/>
                  <a:gd name="T5" fmla="*/ 29 h 29"/>
                  <a:gd name="T6" fmla="*/ 18 w 19"/>
                  <a:gd name="T7" fmla="*/ 29 h 29"/>
                  <a:gd name="T8" fmla="*/ 17 w 19"/>
                  <a:gd name="T9" fmla="*/ 29 h 29"/>
                  <a:gd name="T10" fmla="*/ 15 w 19"/>
                  <a:gd name="T11" fmla="*/ 29 h 29"/>
                  <a:gd name="T12" fmla="*/ 15 w 19"/>
                  <a:gd name="T13" fmla="*/ 29 h 29"/>
                  <a:gd name="T14" fmla="*/ 14 w 19"/>
                  <a:gd name="T15" fmla="*/ 29 h 29"/>
                  <a:gd name="T16" fmla="*/ 14 w 19"/>
                  <a:gd name="T17" fmla="*/ 28 h 29"/>
                  <a:gd name="T18" fmla="*/ 14 w 19"/>
                  <a:gd name="T19" fmla="*/ 26 h 29"/>
                  <a:gd name="T20" fmla="*/ 11 w 19"/>
                  <a:gd name="T21" fmla="*/ 28 h 29"/>
                  <a:gd name="T22" fmla="*/ 8 w 19"/>
                  <a:gd name="T23" fmla="*/ 29 h 29"/>
                  <a:gd name="T24" fmla="*/ 4 w 19"/>
                  <a:gd name="T25" fmla="*/ 28 h 29"/>
                  <a:gd name="T26" fmla="*/ 2 w 19"/>
                  <a:gd name="T27" fmla="*/ 26 h 29"/>
                  <a:gd name="T28" fmla="*/ 1 w 19"/>
                  <a:gd name="T29" fmla="*/ 23 h 29"/>
                  <a:gd name="T30" fmla="*/ 0 w 19"/>
                  <a:gd name="T31" fmla="*/ 20 h 29"/>
                  <a:gd name="T32" fmla="*/ 1 w 19"/>
                  <a:gd name="T33" fmla="*/ 16 h 29"/>
                  <a:gd name="T34" fmla="*/ 2 w 19"/>
                  <a:gd name="T35" fmla="*/ 13 h 29"/>
                  <a:gd name="T36" fmla="*/ 5 w 19"/>
                  <a:gd name="T37" fmla="*/ 11 h 29"/>
                  <a:gd name="T38" fmla="*/ 8 w 19"/>
                  <a:gd name="T39" fmla="*/ 10 h 29"/>
                  <a:gd name="T40" fmla="*/ 11 w 19"/>
                  <a:gd name="T41" fmla="*/ 10 h 29"/>
                  <a:gd name="T42" fmla="*/ 14 w 19"/>
                  <a:gd name="T43" fmla="*/ 12 h 29"/>
                  <a:gd name="T44" fmla="*/ 14 w 19"/>
                  <a:gd name="T45" fmla="*/ 1 h 29"/>
                  <a:gd name="T46" fmla="*/ 14 w 19"/>
                  <a:gd name="T47" fmla="*/ 1 h 29"/>
                  <a:gd name="T48" fmla="*/ 14 w 19"/>
                  <a:gd name="T49" fmla="*/ 1 h 29"/>
                  <a:gd name="T50" fmla="*/ 15 w 19"/>
                  <a:gd name="T51" fmla="*/ 0 h 29"/>
                  <a:gd name="T52" fmla="*/ 16 w 19"/>
                  <a:gd name="T53" fmla="*/ 0 h 29"/>
                  <a:gd name="T54" fmla="*/ 17 w 19"/>
                  <a:gd name="T55" fmla="*/ 0 h 29"/>
                  <a:gd name="T56" fmla="*/ 18 w 19"/>
                  <a:gd name="T57" fmla="*/ 0 h 29"/>
                  <a:gd name="T58" fmla="*/ 19 w 19"/>
                  <a:gd name="T59" fmla="*/ 1 h 29"/>
                  <a:gd name="T60" fmla="*/ 19 w 19"/>
                  <a:gd name="T61" fmla="*/ 1 h 29"/>
                  <a:gd name="T62" fmla="*/ 19 w 19"/>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9">
                    <a:moveTo>
                      <a:pt x="19" y="28"/>
                    </a:moveTo>
                    <a:cubicBezTo>
                      <a:pt x="19" y="28"/>
                      <a:pt x="19" y="28"/>
                      <a:pt x="19" y="29"/>
                    </a:cubicBezTo>
                    <a:cubicBezTo>
                      <a:pt x="18" y="29"/>
                      <a:pt x="18" y="29"/>
                      <a:pt x="18" y="29"/>
                    </a:cubicBezTo>
                    <a:cubicBezTo>
                      <a:pt x="18" y="29"/>
                      <a:pt x="18" y="29"/>
                      <a:pt x="18" y="29"/>
                    </a:cubicBezTo>
                    <a:cubicBezTo>
                      <a:pt x="17" y="29"/>
                      <a:pt x="17" y="29"/>
                      <a:pt x="17" y="29"/>
                    </a:cubicBezTo>
                    <a:cubicBezTo>
                      <a:pt x="16" y="29"/>
                      <a:pt x="16" y="29"/>
                      <a:pt x="15" y="29"/>
                    </a:cubicBezTo>
                    <a:cubicBezTo>
                      <a:pt x="15" y="29"/>
                      <a:pt x="15" y="29"/>
                      <a:pt x="15" y="29"/>
                    </a:cubicBezTo>
                    <a:cubicBezTo>
                      <a:pt x="15" y="29"/>
                      <a:pt x="14" y="29"/>
                      <a:pt x="14" y="29"/>
                    </a:cubicBezTo>
                    <a:cubicBezTo>
                      <a:pt x="14" y="28"/>
                      <a:pt x="14" y="28"/>
                      <a:pt x="14" y="28"/>
                    </a:cubicBezTo>
                    <a:cubicBezTo>
                      <a:pt x="14" y="26"/>
                      <a:pt x="14" y="26"/>
                      <a:pt x="14" y="26"/>
                    </a:cubicBezTo>
                    <a:cubicBezTo>
                      <a:pt x="13" y="27"/>
                      <a:pt x="12" y="28"/>
                      <a:pt x="11" y="28"/>
                    </a:cubicBezTo>
                    <a:cubicBezTo>
                      <a:pt x="10" y="29"/>
                      <a:pt x="9" y="29"/>
                      <a:pt x="8" y="29"/>
                    </a:cubicBezTo>
                    <a:cubicBezTo>
                      <a:pt x="6" y="29"/>
                      <a:pt x="5" y="29"/>
                      <a:pt x="4" y="28"/>
                    </a:cubicBezTo>
                    <a:cubicBezTo>
                      <a:pt x="3" y="28"/>
                      <a:pt x="3" y="27"/>
                      <a:pt x="2" y="26"/>
                    </a:cubicBezTo>
                    <a:cubicBezTo>
                      <a:pt x="1" y="25"/>
                      <a:pt x="1" y="24"/>
                      <a:pt x="1" y="23"/>
                    </a:cubicBezTo>
                    <a:cubicBezTo>
                      <a:pt x="0" y="22"/>
                      <a:pt x="0" y="21"/>
                      <a:pt x="0" y="20"/>
                    </a:cubicBezTo>
                    <a:cubicBezTo>
                      <a:pt x="0" y="18"/>
                      <a:pt x="0" y="17"/>
                      <a:pt x="1" y="16"/>
                    </a:cubicBezTo>
                    <a:cubicBezTo>
                      <a:pt x="1" y="14"/>
                      <a:pt x="2" y="13"/>
                      <a:pt x="2" y="13"/>
                    </a:cubicBezTo>
                    <a:cubicBezTo>
                      <a:pt x="3" y="12"/>
                      <a:pt x="4" y="11"/>
                      <a:pt x="5" y="11"/>
                    </a:cubicBezTo>
                    <a:cubicBezTo>
                      <a:pt x="6" y="10"/>
                      <a:pt x="7" y="10"/>
                      <a:pt x="8" y="10"/>
                    </a:cubicBezTo>
                    <a:cubicBezTo>
                      <a:pt x="9" y="10"/>
                      <a:pt x="10" y="10"/>
                      <a:pt x="11" y="10"/>
                    </a:cubicBezTo>
                    <a:cubicBezTo>
                      <a:pt x="12" y="11"/>
                      <a:pt x="13" y="11"/>
                      <a:pt x="14" y="12"/>
                    </a:cubicBezTo>
                    <a:cubicBezTo>
                      <a:pt x="14" y="1"/>
                      <a:pt x="14" y="1"/>
                      <a:pt x="14" y="1"/>
                    </a:cubicBezTo>
                    <a:cubicBezTo>
                      <a:pt x="14" y="1"/>
                      <a:pt x="14" y="1"/>
                      <a:pt x="14" y="1"/>
                    </a:cubicBezTo>
                    <a:cubicBezTo>
                      <a:pt x="14" y="1"/>
                      <a:pt x="14" y="1"/>
                      <a:pt x="14" y="1"/>
                    </a:cubicBezTo>
                    <a:cubicBezTo>
                      <a:pt x="14" y="0"/>
                      <a:pt x="15" y="0"/>
                      <a:pt x="15" y="0"/>
                    </a:cubicBezTo>
                    <a:cubicBezTo>
                      <a:pt x="15" y="0"/>
                      <a:pt x="16" y="0"/>
                      <a:pt x="16" y="0"/>
                    </a:cubicBezTo>
                    <a:cubicBezTo>
                      <a:pt x="17" y="0"/>
                      <a:pt x="17" y="0"/>
                      <a:pt x="17" y="0"/>
                    </a:cubicBezTo>
                    <a:cubicBezTo>
                      <a:pt x="18" y="0"/>
                      <a:pt x="18" y="0"/>
                      <a:pt x="18" y="0"/>
                    </a:cubicBezTo>
                    <a:cubicBezTo>
                      <a:pt x="18" y="1"/>
                      <a:pt x="18" y="1"/>
                      <a:pt x="19" y="1"/>
                    </a:cubicBezTo>
                    <a:cubicBezTo>
                      <a:pt x="19" y="1"/>
                      <a:pt x="19" y="1"/>
                      <a:pt x="19" y="1"/>
                    </a:cubicBezTo>
                    <a:cubicBezTo>
                      <a:pt x="19" y="28"/>
                      <a:pt x="19" y="28"/>
                      <a:pt x="19"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93" name="Freeform 9207">
                <a:extLst>
                  <a:ext uri="{FF2B5EF4-FFF2-40B4-BE49-F238E27FC236}">
                    <a16:creationId xmlns:a16="http://schemas.microsoft.com/office/drawing/2014/main" id="{22509723-4436-4790-9334-75851B923B29}"/>
                  </a:ext>
                </a:extLst>
              </p:cNvPr>
              <p:cNvSpPr>
                <a:spLocks/>
              </p:cNvSpPr>
              <p:nvPr/>
            </p:nvSpPr>
            <p:spPr bwMode="auto">
              <a:xfrm>
                <a:off x="-2170113" y="5440480"/>
                <a:ext cx="50800" cy="71438"/>
              </a:xfrm>
              <a:custGeom>
                <a:avLst/>
                <a:gdLst>
                  <a:gd name="T0" fmla="*/ 19 w 19"/>
                  <a:gd name="T1" fmla="*/ 23 h 27"/>
                  <a:gd name="T2" fmla="*/ 19 w 19"/>
                  <a:gd name="T3" fmla="*/ 24 h 27"/>
                  <a:gd name="T4" fmla="*/ 19 w 19"/>
                  <a:gd name="T5" fmla="*/ 25 h 27"/>
                  <a:gd name="T6" fmla="*/ 19 w 19"/>
                  <a:gd name="T7" fmla="*/ 25 h 27"/>
                  <a:gd name="T8" fmla="*/ 19 w 19"/>
                  <a:gd name="T9" fmla="*/ 25 h 27"/>
                  <a:gd name="T10" fmla="*/ 18 w 19"/>
                  <a:gd name="T11" fmla="*/ 26 h 27"/>
                  <a:gd name="T12" fmla="*/ 16 w 19"/>
                  <a:gd name="T13" fmla="*/ 27 h 27"/>
                  <a:gd name="T14" fmla="*/ 14 w 19"/>
                  <a:gd name="T15" fmla="*/ 27 h 27"/>
                  <a:gd name="T16" fmla="*/ 12 w 19"/>
                  <a:gd name="T17" fmla="*/ 27 h 27"/>
                  <a:gd name="T18" fmla="*/ 7 w 19"/>
                  <a:gd name="T19" fmla="*/ 27 h 27"/>
                  <a:gd name="T20" fmla="*/ 3 w 19"/>
                  <a:gd name="T21" fmla="*/ 24 h 27"/>
                  <a:gd name="T22" fmla="*/ 1 w 19"/>
                  <a:gd name="T23" fmla="*/ 20 h 27"/>
                  <a:gd name="T24" fmla="*/ 0 w 19"/>
                  <a:gd name="T25" fmla="*/ 14 h 27"/>
                  <a:gd name="T26" fmla="*/ 1 w 19"/>
                  <a:gd name="T27" fmla="*/ 8 h 27"/>
                  <a:gd name="T28" fmla="*/ 3 w 19"/>
                  <a:gd name="T29" fmla="*/ 4 h 27"/>
                  <a:gd name="T30" fmla="*/ 7 w 19"/>
                  <a:gd name="T31" fmla="*/ 1 h 27"/>
                  <a:gd name="T32" fmla="*/ 12 w 19"/>
                  <a:gd name="T33" fmla="*/ 0 h 27"/>
                  <a:gd name="T34" fmla="*/ 14 w 19"/>
                  <a:gd name="T35" fmla="*/ 0 h 27"/>
                  <a:gd name="T36" fmla="*/ 16 w 19"/>
                  <a:gd name="T37" fmla="*/ 1 h 27"/>
                  <a:gd name="T38" fmla="*/ 18 w 19"/>
                  <a:gd name="T39" fmla="*/ 1 h 27"/>
                  <a:gd name="T40" fmla="*/ 19 w 19"/>
                  <a:gd name="T41" fmla="*/ 2 h 27"/>
                  <a:gd name="T42" fmla="*/ 19 w 19"/>
                  <a:gd name="T43" fmla="*/ 3 h 27"/>
                  <a:gd name="T44" fmla="*/ 19 w 19"/>
                  <a:gd name="T45" fmla="*/ 3 h 27"/>
                  <a:gd name="T46" fmla="*/ 19 w 19"/>
                  <a:gd name="T47" fmla="*/ 4 h 27"/>
                  <a:gd name="T48" fmla="*/ 19 w 19"/>
                  <a:gd name="T49" fmla="*/ 5 h 27"/>
                  <a:gd name="T50" fmla="*/ 19 w 19"/>
                  <a:gd name="T51" fmla="*/ 6 h 27"/>
                  <a:gd name="T52" fmla="*/ 19 w 19"/>
                  <a:gd name="T53" fmla="*/ 6 h 27"/>
                  <a:gd name="T54" fmla="*/ 19 w 19"/>
                  <a:gd name="T55" fmla="*/ 7 h 27"/>
                  <a:gd name="T56" fmla="*/ 19 w 19"/>
                  <a:gd name="T57" fmla="*/ 7 h 27"/>
                  <a:gd name="T58" fmla="*/ 18 w 19"/>
                  <a:gd name="T59" fmla="*/ 7 h 27"/>
                  <a:gd name="T60" fmla="*/ 17 w 19"/>
                  <a:gd name="T61" fmla="*/ 6 h 27"/>
                  <a:gd name="T62" fmla="*/ 15 w 19"/>
                  <a:gd name="T63" fmla="*/ 5 h 27"/>
                  <a:gd name="T64" fmla="*/ 12 w 19"/>
                  <a:gd name="T65" fmla="*/ 5 h 27"/>
                  <a:gd name="T66" fmla="*/ 10 w 19"/>
                  <a:gd name="T67" fmla="*/ 5 h 27"/>
                  <a:gd name="T68" fmla="*/ 7 w 19"/>
                  <a:gd name="T69" fmla="*/ 7 h 27"/>
                  <a:gd name="T70" fmla="*/ 6 w 19"/>
                  <a:gd name="T71" fmla="*/ 10 h 27"/>
                  <a:gd name="T72" fmla="*/ 6 w 19"/>
                  <a:gd name="T73" fmla="*/ 14 h 27"/>
                  <a:gd name="T74" fmla="*/ 6 w 19"/>
                  <a:gd name="T75" fmla="*/ 18 h 27"/>
                  <a:gd name="T76" fmla="*/ 8 w 19"/>
                  <a:gd name="T77" fmla="*/ 21 h 27"/>
                  <a:gd name="T78" fmla="*/ 10 w 19"/>
                  <a:gd name="T79" fmla="*/ 22 h 27"/>
                  <a:gd name="T80" fmla="*/ 13 w 19"/>
                  <a:gd name="T81" fmla="*/ 23 h 27"/>
                  <a:gd name="T82" fmla="*/ 15 w 19"/>
                  <a:gd name="T83" fmla="*/ 23 h 27"/>
                  <a:gd name="T84" fmla="*/ 17 w 19"/>
                  <a:gd name="T85" fmla="*/ 22 h 27"/>
                  <a:gd name="T86" fmla="*/ 18 w 19"/>
                  <a:gd name="T87" fmla="*/ 21 h 27"/>
                  <a:gd name="T88" fmla="*/ 19 w 19"/>
                  <a:gd name="T89" fmla="*/ 21 h 27"/>
                  <a:gd name="T90" fmla="*/ 19 w 19"/>
                  <a:gd name="T91" fmla="*/ 21 h 27"/>
                  <a:gd name="T92" fmla="*/ 19 w 19"/>
                  <a:gd name="T93" fmla="*/ 21 h 27"/>
                  <a:gd name="T94" fmla="*/ 19 w 19"/>
                  <a:gd name="T95" fmla="*/ 22 h 27"/>
                  <a:gd name="T96" fmla="*/ 19 w 19"/>
                  <a:gd name="T9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27">
                    <a:moveTo>
                      <a:pt x="19" y="23"/>
                    </a:moveTo>
                    <a:cubicBezTo>
                      <a:pt x="19" y="23"/>
                      <a:pt x="19" y="24"/>
                      <a:pt x="19" y="24"/>
                    </a:cubicBezTo>
                    <a:cubicBezTo>
                      <a:pt x="19" y="24"/>
                      <a:pt x="19" y="24"/>
                      <a:pt x="19" y="25"/>
                    </a:cubicBezTo>
                    <a:cubicBezTo>
                      <a:pt x="19" y="25"/>
                      <a:pt x="19" y="25"/>
                      <a:pt x="19" y="25"/>
                    </a:cubicBezTo>
                    <a:cubicBezTo>
                      <a:pt x="19" y="25"/>
                      <a:pt x="19" y="25"/>
                      <a:pt x="19" y="25"/>
                    </a:cubicBezTo>
                    <a:cubicBezTo>
                      <a:pt x="19" y="26"/>
                      <a:pt x="18" y="26"/>
                      <a:pt x="18" y="26"/>
                    </a:cubicBezTo>
                    <a:cubicBezTo>
                      <a:pt x="18" y="26"/>
                      <a:pt x="17" y="26"/>
                      <a:pt x="16" y="27"/>
                    </a:cubicBezTo>
                    <a:cubicBezTo>
                      <a:pt x="16" y="27"/>
                      <a:pt x="15" y="27"/>
                      <a:pt x="14" y="27"/>
                    </a:cubicBezTo>
                    <a:cubicBezTo>
                      <a:pt x="13" y="27"/>
                      <a:pt x="13" y="27"/>
                      <a:pt x="12" y="27"/>
                    </a:cubicBezTo>
                    <a:cubicBezTo>
                      <a:pt x="10" y="27"/>
                      <a:pt x="8" y="27"/>
                      <a:pt x="7" y="27"/>
                    </a:cubicBezTo>
                    <a:cubicBezTo>
                      <a:pt x="5" y="26"/>
                      <a:pt x="4" y="25"/>
                      <a:pt x="3" y="24"/>
                    </a:cubicBezTo>
                    <a:cubicBezTo>
                      <a:pt x="2" y="23"/>
                      <a:pt x="1" y="22"/>
                      <a:pt x="1" y="20"/>
                    </a:cubicBezTo>
                    <a:cubicBezTo>
                      <a:pt x="0" y="18"/>
                      <a:pt x="0" y="16"/>
                      <a:pt x="0" y="14"/>
                    </a:cubicBezTo>
                    <a:cubicBezTo>
                      <a:pt x="0" y="12"/>
                      <a:pt x="0" y="10"/>
                      <a:pt x="1" y="8"/>
                    </a:cubicBezTo>
                    <a:cubicBezTo>
                      <a:pt x="1" y="6"/>
                      <a:pt x="2" y="5"/>
                      <a:pt x="3" y="4"/>
                    </a:cubicBezTo>
                    <a:cubicBezTo>
                      <a:pt x="4" y="3"/>
                      <a:pt x="6" y="2"/>
                      <a:pt x="7" y="1"/>
                    </a:cubicBezTo>
                    <a:cubicBezTo>
                      <a:pt x="9" y="0"/>
                      <a:pt x="10" y="0"/>
                      <a:pt x="12" y="0"/>
                    </a:cubicBezTo>
                    <a:cubicBezTo>
                      <a:pt x="13" y="0"/>
                      <a:pt x="14" y="0"/>
                      <a:pt x="14" y="0"/>
                    </a:cubicBezTo>
                    <a:cubicBezTo>
                      <a:pt x="15" y="0"/>
                      <a:pt x="16" y="1"/>
                      <a:pt x="16" y="1"/>
                    </a:cubicBezTo>
                    <a:cubicBezTo>
                      <a:pt x="17" y="1"/>
                      <a:pt x="17" y="1"/>
                      <a:pt x="18" y="1"/>
                    </a:cubicBezTo>
                    <a:cubicBezTo>
                      <a:pt x="18" y="2"/>
                      <a:pt x="19" y="2"/>
                      <a:pt x="19" y="2"/>
                    </a:cubicBezTo>
                    <a:cubicBezTo>
                      <a:pt x="19" y="2"/>
                      <a:pt x="19" y="2"/>
                      <a:pt x="19" y="3"/>
                    </a:cubicBezTo>
                    <a:cubicBezTo>
                      <a:pt x="19" y="3"/>
                      <a:pt x="19" y="3"/>
                      <a:pt x="19" y="3"/>
                    </a:cubicBezTo>
                    <a:cubicBezTo>
                      <a:pt x="19" y="3"/>
                      <a:pt x="19" y="3"/>
                      <a:pt x="19" y="4"/>
                    </a:cubicBezTo>
                    <a:cubicBezTo>
                      <a:pt x="19" y="4"/>
                      <a:pt x="19" y="4"/>
                      <a:pt x="19" y="5"/>
                    </a:cubicBezTo>
                    <a:cubicBezTo>
                      <a:pt x="19" y="5"/>
                      <a:pt x="19" y="5"/>
                      <a:pt x="19" y="6"/>
                    </a:cubicBezTo>
                    <a:cubicBezTo>
                      <a:pt x="19" y="6"/>
                      <a:pt x="19" y="6"/>
                      <a:pt x="19" y="6"/>
                    </a:cubicBezTo>
                    <a:cubicBezTo>
                      <a:pt x="19" y="7"/>
                      <a:pt x="19" y="7"/>
                      <a:pt x="19" y="7"/>
                    </a:cubicBezTo>
                    <a:cubicBezTo>
                      <a:pt x="19" y="7"/>
                      <a:pt x="19" y="7"/>
                      <a:pt x="19" y="7"/>
                    </a:cubicBezTo>
                    <a:cubicBezTo>
                      <a:pt x="18" y="7"/>
                      <a:pt x="18" y="7"/>
                      <a:pt x="18" y="7"/>
                    </a:cubicBezTo>
                    <a:cubicBezTo>
                      <a:pt x="18" y="6"/>
                      <a:pt x="17" y="6"/>
                      <a:pt x="17" y="6"/>
                    </a:cubicBezTo>
                    <a:cubicBezTo>
                      <a:pt x="16" y="6"/>
                      <a:pt x="16" y="5"/>
                      <a:pt x="15" y="5"/>
                    </a:cubicBezTo>
                    <a:cubicBezTo>
                      <a:pt x="14" y="5"/>
                      <a:pt x="13" y="5"/>
                      <a:pt x="12" y="5"/>
                    </a:cubicBezTo>
                    <a:cubicBezTo>
                      <a:pt x="11" y="5"/>
                      <a:pt x="10" y="5"/>
                      <a:pt x="10" y="5"/>
                    </a:cubicBezTo>
                    <a:cubicBezTo>
                      <a:pt x="9" y="6"/>
                      <a:pt x="8" y="6"/>
                      <a:pt x="7" y="7"/>
                    </a:cubicBezTo>
                    <a:cubicBezTo>
                      <a:pt x="7" y="8"/>
                      <a:pt x="6" y="9"/>
                      <a:pt x="6" y="10"/>
                    </a:cubicBezTo>
                    <a:cubicBezTo>
                      <a:pt x="6" y="11"/>
                      <a:pt x="6" y="12"/>
                      <a:pt x="6" y="14"/>
                    </a:cubicBezTo>
                    <a:cubicBezTo>
                      <a:pt x="6" y="15"/>
                      <a:pt x="6" y="17"/>
                      <a:pt x="6" y="18"/>
                    </a:cubicBezTo>
                    <a:cubicBezTo>
                      <a:pt x="6" y="19"/>
                      <a:pt x="7" y="20"/>
                      <a:pt x="8" y="21"/>
                    </a:cubicBezTo>
                    <a:cubicBezTo>
                      <a:pt x="8" y="21"/>
                      <a:pt x="9" y="22"/>
                      <a:pt x="10" y="22"/>
                    </a:cubicBezTo>
                    <a:cubicBezTo>
                      <a:pt x="11" y="23"/>
                      <a:pt x="11" y="23"/>
                      <a:pt x="13" y="23"/>
                    </a:cubicBezTo>
                    <a:cubicBezTo>
                      <a:pt x="13" y="23"/>
                      <a:pt x="14" y="23"/>
                      <a:pt x="15" y="23"/>
                    </a:cubicBezTo>
                    <a:cubicBezTo>
                      <a:pt x="16" y="22"/>
                      <a:pt x="16" y="22"/>
                      <a:pt x="17" y="22"/>
                    </a:cubicBezTo>
                    <a:cubicBezTo>
                      <a:pt x="17" y="22"/>
                      <a:pt x="18" y="21"/>
                      <a:pt x="18" y="21"/>
                    </a:cubicBezTo>
                    <a:cubicBezTo>
                      <a:pt x="18" y="21"/>
                      <a:pt x="19" y="21"/>
                      <a:pt x="19" y="21"/>
                    </a:cubicBezTo>
                    <a:cubicBezTo>
                      <a:pt x="19" y="21"/>
                      <a:pt x="19" y="21"/>
                      <a:pt x="19" y="21"/>
                    </a:cubicBezTo>
                    <a:cubicBezTo>
                      <a:pt x="19" y="21"/>
                      <a:pt x="19" y="21"/>
                      <a:pt x="19" y="21"/>
                    </a:cubicBezTo>
                    <a:cubicBezTo>
                      <a:pt x="19" y="21"/>
                      <a:pt x="19" y="22"/>
                      <a:pt x="19" y="22"/>
                    </a:cubicBezTo>
                    <a:cubicBezTo>
                      <a:pt x="19" y="22"/>
                      <a:pt x="19" y="23"/>
                      <a:pt x="19"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4" name="Freeform 9208">
                <a:extLst>
                  <a:ext uri="{FF2B5EF4-FFF2-40B4-BE49-F238E27FC236}">
                    <a16:creationId xmlns:a16="http://schemas.microsoft.com/office/drawing/2014/main" id="{62996298-EA10-4B6D-880D-E8C0B0EE872F}"/>
                  </a:ext>
                </a:extLst>
              </p:cNvPr>
              <p:cNvSpPr>
                <a:spLocks noEditPoints="1"/>
              </p:cNvSpPr>
              <p:nvPr/>
            </p:nvSpPr>
            <p:spPr bwMode="auto">
              <a:xfrm>
                <a:off x="-2111376" y="5459530"/>
                <a:ext cx="50800" cy="52388"/>
              </a:xfrm>
              <a:custGeom>
                <a:avLst/>
                <a:gdLst>
                  <a:gd name="T0" fmla="*/ 19 w 19"/>
                  <a:gd name="T1" fmla="*/ 10 h 20"/>
                  <a:gd name="T2" fmla="*/ 19 w 19"/>
                  <a:gd name="T3" fmla="*/ 14 h 20"/>
                  <a:gd name="T4" fmla="*/ 17 w 19"/>
                  <a:gd name="T5" fmla="*/ 18 h 20"/>
                  <a:gd name="T6" fmla="*/ 14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1 w 19"/>
                  <a:gd name="T19" fmla="*/ 6 h 20"/>
                  <a:gd name="T20" fmla="*/ 2 w 19"/>
                  <a:gd name="T21" fmla="*/ 3 h 20"/>
                  <a:gd name="T22" fmla="*/ 6 w 19"/>
                  <a:gd name="T23" fmla="*/ 1 h 20"/>
                  <a:gd name="T24" fmla="*/ 10 w 19"/>
                  <a:gd name="T25" fmla="*/ 0 h 20"/>
                  <a:gd name="T26" fmla="*/ 14 w 19"/>
                  <a:gd name="T27" fmla="*/ 1 h 20"/>
                  <a:gd name="T28" fmla="*/ 17 w 19"/>
                  <a:gd name="T29" fmla="*/ 3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10 w 19"/>
                  <a:gd name="T43" fmla="*/ 4 h 20"/>
                  <a:gd name="T44" fmla="*/ 8 w 19"/>
                  <a:gd name="T45" fmla="*/ 4 h 20"/>
                  <a:gd name="T46" fmla="*/ 6 w 19"/>
                  <a:gd name="T47" fmla="*/ 6 h 20"/>
                  <a:gd name="T48" fmla="*/ 5 w 19"/>
                  <a:gd name="T49" fmla="*/ 8 h 20"/>
                  <a:gd name="T50" fmla="*/ 5 w 19"/>
                  <a:gd name="T51" fmla="*/ 10 h 20"/>
                  <a:gd name="T52" fmla="*/ 5 w 19"/>
                  <a:gd name="T53" fmla="*/ 13 h 20"/>
                  <a:gd name="T54" fmla="*/ 6 w 19"/>
                  <a:gd name="T55" fmla="*/ 15 h 20"/>
                  <a:gd name="T56" fmla="*/ 8 w 19"/>
                  <a:gd name="T57" fmla="*/ 16 h 20"/>
                  <a:gd name="T58" fmla="*/ 10 w 19"/>
                  <a:gd name="T59" fmla="*/ 16 h 20"/>
                  <a:gd name="T60" fmla="*/ 12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2"/>
                      <a:pt x="19" y="13"/>
                      <a:pt x="19" y="14"/>
                    </a:cubicBezTo>
                    <a:cubicBezTo>
                      <a:pt x="18" y="16"/>
                      <a:pt x="18" y="17"/>
                      <a:pt x="17" y="18"/>
                    </a:cubicBezTo>
                    <a:cubicBezTo>
                      <a:pt x="16" y="19"/>
                      <a:pt x="15" y="19"/>
                      <a:pt x="14" y="20"/>
                    </a:cubicBezTo>
                    <a:cubicBezTo>
                      <a:pt x="13" y="20"/>
                      <a:pt x="11"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1" y="6"/>
                    </a:cubicBezTo>
                    <a:cubicBezTo>
                      <a:pt x="1" y="5"/>
                      <a:pt x="2" y="4"/>
                      <a:pt x="2" y="3"/>
                    </a:cubicBezTo>
                    <a:cubicBezTo>
                      <a:pt x="3" y="2"/>
                      <a:pt x="4" y="1"/>
                      <a:pt x="6" y="1"/>
                    </a:cubicBezTo>
                    <a:cubicBezTo>
                      <a:pt x="7" y="0"/>
                      <a:pt x="8" y="0"/>
                      <a:pt x="10" y="0"/>
                    </a:cubicBezTo>
                    <a:cubicBezTo>
                      <a:pt x="12" y="0"/>
                      <a:pt x="13" y="0"/>
                      <a:pt x="14" y="1"/>
                    </a:cubicBezTo>
                    <a:cubicBezTo>
                      <a:pt x="15" y="1"/>
                      <a:pt x="16" y="2"/>
                      <a:pt x="17" y="3"/>
                    </a:cubicBezTo>
                    <a:cubicBezTo>
                      <a:pt x="18" y="3"/>
                      <a:pt x="19" y="4"/>
                      <a:pt x="19" y="6"/>
                    </a:cubicBezTo>
                    <a:cubicBezTo>
                      <a:pt x="19" y="7"/>
                      <a:pt x="19" y="8"/>
                      <a:pt x="19" y="10"/>
                    </a:cubicBezTo>
                    <a:close/>
                    <a:moveTo>
                      <a:pt x="14" y="10"/>
                    </a:moveTo>
                    <a:cubicBezTo>
                      <a:pt x="14" y="9"/>
                      <a:pt x="14" y="9"/>
                      <a:pt x="14" y="8"/>
                    </a:cubicBezTo>
                    <a:cubicBezTo>
                      <a:pt x="14" y="7"/>
                      <a:pt x="14" y="6"/>
                      <a:pt x="13" y="6"/>
                    </a:cubicBezTo>
                    <a:cubicBezTo>
                      <a:pt x="13" y="5"/>
                      <a:pt x="12" y="5"/>
                      <a:pt x="12" y="4"/>
                    </a:cubicBezTo>
                    <a:cubicBezTo>
                      <a:pt x="11" y="4"/>
                      <a:pt x="11" y="4"/>
                      <a:pt x="10" y="4"/>
                    </a:cubicBezTo>
                    <a:cubicBezTo>
                      <a:pt x="9" y="4"/>
                      <a:pt x="8" y="4"/>
                      <a:pt x="8" y="4"/>
                    </a:cubicBezTo>
                    <a:cubicBezTo>
                      <a:pt x="7" y="5"/>
                      <a:pt x="7" y="5"/>
                      <a:pt x="6" y="6"/>
                    </a:cubicBezTo>
                    <a:cubicBezTo>
                      <a:pt x="6" y="6"/>
                      <a:pt x="6" y="7"/>
                      <a:pt x="5" y="8"/>
                    </a:cubicBezTo>
                    <a:cubicBezTo>
                      <a:pt x="5" y="8"/>
                      <a:pt x="5" y="9"/>
                      <a:pt x="5" y="10"/>
                    </a:cubicBezTo>
                    <a:cubicBezTo>
                      <a:pt x="5" y="11"/>
                      <a:pt x="5" y="12"/>
                      <a:pt x="5" y="13"/>
                    </a:cubicBezTo>
                    <a:cubicBezTo>
                      <a:pt x="6" y="13"/>
                      <a:pt x="6" y="14"/>
                      <a:pt x="6" y="15"/>
                    </a:cubicBezTo>
                    <a:cubicBezTo>
                      <a:pt x="6" y="15"/>
                      <a:pt x="7" y="16"/>
                      <a:pt x="8" y="16"/>
                    </a:cubicBezTo>
                    <a:cubicBezTo>
                      <a:pt x="8" y="16"/>
                      <a:pt x="9" y="16"/>
                      <a:pt x="10" y="16"/>
                    </a:cubicBezTo>
                    <a:cubicBezTo>
                      <a:pt x="10" y="16"/>
                      <a:pt x="11" y="16"/>
                      <a:pt x="12"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5" name="Freeform 9209">
                <a:extLst>
                  <a:ext uri="{FF2B5EF4-FFF2-40B4-BE49-F238E27FC236}">
                    <a16:creationId xmlns:a16="http://schemas.microsoft.com/office/drawing/2014/main" id="{45F2DDB7-029D-4F43-AFD9-3F67494D041A}"/>
                  </a:ext>
                </a:extLst>
              </p:cNvPr>
              <p:cNvSpPr>
                <a:spLocks/>
              </p:cNvSpPr>
              <p:nvPr/>
            </p:nvSpPr>
            <p:spPr bwMode="auto">
              <a:xfrm>
                <a:off x="-2054226" y="5443655"/>
                <a:ext cx="68263" cy="68263"/>
              </a:xfrm>
              <a:custGeom>
                <a:avLst/>
                <a:gdLst>
                  <a:gd name="T0" fmla="*/ 26 w 26"/>
                  <a:gd name="T1" fmla="*/ 25 h 26"/>
                  <a:gd name="T2" fmla="*/ 25 w 26"/>
                  <a:gd name="T3" fmla="*/ 26 h 26"/>
                  <a:gd name="T4" fmla="*/ 23 w 26"/>
                  <a:gd name="T5" fmla="*/ 26 h 26"/>
                  <a:gd name="T6" fmla="*/ 20 w 26"/>
                  <a:gd name="T7" fmla="*/ 26 h 26"/>
                  <a:gd name="T8" fmla="*/ 17 w 26"/>
                  <a:gd name="T9" fmla="*/ 23 h 26"/>
                  <a:gd name="T10" fmla="*/ 16 w 26"/>
                  <a:gd name="T11" fmla="*/ 11 h 26"/>
                  <a:gd name="T12" fmla="*/ 9 w 26"/>
                  <a:gd name="T13" fmla="*/ 19 h 26"/>
                  <a:gd name="T14" fmla="*/ 11 w 26"/>
                  <a:gd name="T15" fmla="*/ 22 h 26"/>
                  <a:gd name="T16" fmla="*/ 12 w 26"/>
                  <a:gd name="T17" fmla="*/ 22 h 26"/>
                  <a:gd name="T18" fmla="*/ 13 w 26"/>
                  <a:gd name="T19" fmla="*/ 22 h 26"/>
                  <a:gd name="T20" fmla="*/ 13 w 26"/>
                  <a:gd name="T21" fmla="*/ 22 h 26"/>
                  <a:gd name="T22" fmla="*/ 13 w 26"/>
                  <a:gd name="T23" fmla="*/ 24 h 26"/>
                  <a:gd name="T24" fmla="*/ 13 w 26"/>
                  <a:gd name="T25" fmla="*/ 25 h 26"/>
                  <a:gd name="T26" fmla="*/ 13 w 26"/>
                  <a:gd name="T27" fmla="*/ 26 h 26"/>
                  <a:gd name="T28" fmla="*/ 12 w 26"/>
                  <a:gd name="T29" fmla="*/ 26 h 26"/>
                  <a:gd name="T30" fmla="*/ 9 w 26"/>
                  <a:gd name="T31" fmla="*/ 26 h 26"/>
                  <a:gd name="T32" fmla="*/ 5 w 26"/>
                  <a:gd name="T33" fmla="*/ 25 h 26"/>
                  <a:gd name="T34" fmla="*/ 3 w 26"/>
                  <a:gd name="T35" fmla="*/ 20 h 26"/>
                  <a:gd name="T36" fmla="*/ 1 w 26"/>
                  <a:gd name="T37" fmla="*/ 11 h 26"/>
                  <a:gd name="T38" fmla="*/ 0 w 26"/>
                  <a:gd name="T39" fmla="*/ 8 h 26"/>
                  <a:gd name="T40" fmla="*/ 1 w 26"/>
                  <a:gd name="T41" fmla="*/ 7 h 26"/>
                  <a:gd name="T42" fmla="*/ 1 w 26"/>
                  <a:gd name="T43" fmla="*/ 6 h 26"/>
                  <a:gd name="T44" fmla="*/ 3 w 26"/>
                  <a:gd name="T45" fmla="*/ 2 h 26"/>
                  <a:gd name="T46" fmla="*/ 4 w 26"/>
                  <a:gd name="T47" fmla="*/ 2 h 26"/>
                  <a:gd name="T48" fmla="*/ 6 w 26"/>
                  <a:gd name="T49" fmla="*/ 1 h 26"/>
                  <a:gd name="T50" fmla="*/ 8 w 26"/>
                  <a:gd name="T51" fmla="*/ 2 h 26"/>
                  <a:gd name="T52" fmla="*/ 9 w 26"/>
                  <a:gd name="T53" fmla="*/ 2 h 26"/>
                  <a:gd name="T54" fmla="*/ 16 w 26"/>
                  <a:gd name="T55" fmla="*/ 6 h 26"/>
                  <a:gd name="T56" fmla="*/ 16 w 26"/>
                  <a:gd name="T57" fmla="*/ 1 h 26"/>
                  <a:gd name="T58" fmla="*/ 18 w 26"/>
                  <a:gd name="T59" fmla="*/ 1 h 26"/>
                  <a:gd name="T60" fmla="*/ 20 w 26"/>
                  <a:gd name="T61" fmla="*/ 1 h 26"/>
                  <a:gd name="T62" fmla="*/ 21 w 26"/>
                  <a:gd name="T63" fmla="*/ 1 h 26"/>
                  <a:gd name="T64" fmla="*/ 22 w 26"/>
                  <a:gd name="T65" fmla="*/ 6 h 26"/>
                  <a:gd name="T66" fmla="*/ 26 w 26"/>
                  <a:gd name="T67" fmla="*/ 6 h 26"/>
                  <a:gd name="T68" fmla="*/ 26 w 26"/>
                  <a:gd name="T69" fmla="*/ 7 h 26"/>
                  <a:gd name="T70" fmla="*/ 26 w 26"/>
                  <a:gd name="T71" fmla="*/ 10 h 26"/>
                  <a:gd name="T72" fmla="*/ 22 w 26"/>
                  <a:gd name="T73" fmla="*/ 11 h 26"/>
                  <a:gd name="T74" fmla="*/ 22 w 26"/>
                  <a:gd name="T75" fmla="*/ 21 h 26"/>
                  <a:gd name="T76" fmla="*/ 24 w 26"/>
                  <a:gd name="T77" fmla="*/ 22 h 26"/>
                  <a:gd name="T78" fmla="*/ 25 w 26"/>
                  <a:gd name="T79" fmla="*/ 22 h 26"/>
                  <a:gd name="T80" fmla="*/ 26 w 26"/>
                  <a:gd name="T81" fmla="*/ 22 h 26"/>
                  <a:gd name="T82" fmla="*/ 26 w 26"/>
                  <a:gd name="T83"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26">
                    <a:moveTo>
                      <a:pt x="26" y="24"/>
                    </a:moveTo>
                    <a:cubicBezTo>
                      <a:pt x="26" y="24"/>
                      <a:pt x="26" y="25"/>
                      <a:pt x="26" y="25"/>
                    </a:cubicBezTo>
                    <a:cubicBezTo>
                      <a:pt x="26" y="25"/>
                      <a:pt x="26" y="25"/>
                      <a:pt x="26" y="26"/>
                    </a:cubicBezTo>
                    <a:cubicBezTo>
                      <a:pt x="26" y="26"/>
                      <a:pt x="26" y="26"/>
                      <a:pt x="25" y="26"/>
                    </a:cubicBezTo>
                    <a:cubicBezTo>
                      <a:pt x="25" y="26"/>
                      <a:pt x="25" y="26"/>
                      <a:pt x="24" y="26"/>
                    </a:cubicBezTo>
                    <a:cubicBezTo>
                      <a:pt x="24" y="26"/>
                      <a:pt x="24" y="26"/>
                      <a:pt x="23" y="26"/>
                    </a:cubicBezTo>
                    <a:cubicBezTo>
                      <a:pt x="23" y="26"/>
                      <a:pt x="23" y="26"/>
                      <a:pt x="22" y="26"/>
                    </a:cubicBezTo>
                    <a:cubicBezTo>
                      <a:pt x="21" y="26"/>
                      <a:pt x="20" y="26"/>
                      <a:pt x="20" y="26"/>
                    </a:cubicBezTo>
                    <a:cubicBezTo>
                      <a:pt x="19" y="26"/>
                      <a:pt x="18" y="25"/>
                      <a:pt x="18" y="25"/>
                    </a:cubicBezTo>
                    <a:cubicBezTo>
                      <a:pt x="17" y="24"/>
                      <a:pt x="17" y="24"/>
                      <a:pt x="17" y="23"/>
                    </a:cubicBezTo>
                    <a:cubicBezTo>
                      <a:pt x="16" y="22"/>
                      <a:pt x="16" y="21"/>
                      <a:pt x="16" y="20"/>
                    </a:cubicBezTo>
                    <a:cubicBezTo>
                      <a:pt x="16" y="11"/>
                      <a:pt x="16" y="11"/>
                      <a:pt x="16" y="11"/>
                    </a:cubicBezTo>
                    <a:cubicBezTo>
                      <a:pt x="9" y="11"/>
                      <a:pt x="9" y="11"/>
                      <a:pt x="9" y="11"/>
                    </a:cubicBezTo>
                    <a:cubicBezTo>
                      <a:pt x="9" y="19"/>
                      <a:pt x="9" y="19"/>
                      <a:pt x="9" y="19"/>
                    </a:cubicBezTo>
                    <a:cubicBezTo>
                      <a:pt x="9" y="20"/>
                      <a:pt x="9" y="21"/>
                      <a:pt x="9" y="21"/>
                    </a:cubicBezTo>
                    <a:cubicBezTo>
                      <a:pt x="9" y="22"/>
                      <a:pt x="10" y="22"/>
                      <a:pt x="11" y="22"/>
                    </a:cubicBezTo>
                    <a:cubicBezTo>
                      <a:pt x="11" y="22"/>
                      <a:pt x="11" y="22"/>
                      <a:pt x="11" y="22"/>
                    </a:cubicBezTo>
                    <a:cubicBezTo>
                      <a:pt x="12" y="22"/>
                      <a:pt x="12" y="22"/>
                      <a:pt x="12" y="22"/>
                    </a:cubicBezTo>
                    <a:cubicBezTo>
                      <a:pt x="12" y="22"/>
                      <a:pt x="12" y="22"/>
                      <a:pt x="12" y="22"/>
                    </a:cubicBezTo>
                    <a:cubicBezTo>
                      <a:pt x="13" y="22"/>
                      <a:pt x="13" y="22"/>
                      <a:pt x="13" y="22"/>
                    </a:cubicBezTo>
                    <a:cubicBezTo>
                      <a:pt x="13" y="22"/>
                      <a:pt x="13" y="22"/>
                      <a:pt x="13" y="22"/>
                    </a:cubicBezTo>
                    <a:cubicBezTo>
                      <a:pt x="13" y="22"/>
                      <a:pt x="13" y="22"/>
                      <a:pt x="13" y="22"/>
                    </a:cubicBezTo>
                    <a:cubicBezTo>
                      <a:pt x="13" y="22"/>
                      <a:pt x="13" y="22"/>
                      <a:pt x="13" y="23"/>
                    </a:cubicBezTo>
                    <a:cubicBezTo>
                      <a:pt x="13" y="23"/>
                      <a:pt x="13" y="23"/>
                      <a:pt x="13" y="24"/>
                    </a:cubicBezTo>
                    <a:cubicBezTo>
                      <a:pt x="13" y="24"/>
                      <a:pt x="13" y="24"/>
                      <a:pt x="13" y="24"/>
                    </a:cubicBezTo>
                    <a:cubicBezTo>
                      <a:pt x="13" y="25"/>
                      <a:pt x="13" y="25"/>
                      <a:pt x="13" y="25"/>
                    </a:cubicBezTo>
                    <a:cubicBezTo>
                      <a:pt x="13" y="25"/>
                      <a:pt x="13" y="25"/>
                      <a:pt x="13" y="25"/>
                    </a:cubicBezTo>
                    <a:cubicBezTo>
                      <a:pt x="13" y="25"/>
                      <a:pt x="13" y="26"/>
                      <a:pt x="13" y="26"/>
                    </a:cubicBezTo>
                    <a:cubicBezTo>
                      <a:pt x="13" y="26"/>
                      <a:pt x="13" y="26"/>
                      <a:pt x="12" y="26"/>
                    </a:cubicBezTo>
                    <a:cubicBezTo>
                      <a:pt x="12" y="26"/>
                      <a:pt x="12" y="26"/>
                      <a:pt x="12" y="26"/>
                    </a:cubicBezTo>
                    <a:cubicBezTo>
                      <a:pt x="11" y="26"/>
                      <a:pt x="11" y="26"/>
                      <a:pt x="10" y="26"/>
                    </a:cubicBezTo>
                    <a:cubicBezTo>
                      <a:pt x="10" y="26"/>
                      <a:pt x="10" y="26"/>
                      <a:pt x="9" y="26"/>
                    </a:cubicBezTo>
                    <a:cubicBezTo>
                      <a:pt x="8" y="26"/>
                      <a:pt x="7" y="26"/>
                      <a:pt x="7" y="26"/>
                    </a:cubicBezTo>
                    <a:cubicBezTo>
                      <a:pt x="6" y="26"/>
                      <a:pt x="5" y="25"/>
                      <a:pt x="5" y="25"/>
                    </a:cubicBezTo>
                    <a:cubicBezTo>
                      <a:pt x="4" y="24"/>
                      <a:pt x="4" y="24"/>
                      <a:pt x="4" y="23"/>
                    </a:cubicBezTo>
                    <a:cubicBezTo>
                      <a:pt x="4" y="22"/>
                      <a:pt x="3" y="21"/>
                      <a:pt x="3" y="20"/>
                    </a:cubicBezTo>
                    <a:cubicBezTo>
                      <a:pt x="3" y="11"/>
                      <a:pt x="3" y="11"/>
                      <a:pt x="3" y="11"/>
                    </a:cubicBezTo>
                    <a:cubicBezTo>
                      <a:pt x="1" y="11"/>
                      <a:pt x="1" y="11"/>
                      <a:pt x="1" y="11"/>
                    </a:cubicBezTo>
                    <a:cubicBezTo>
                      <a:pt x="1" y="11"/>
                      <a:pt x="1" y="10"/>
                      <a:pt x="1" y="10"/>
                    </a:cubicBezTo>
                    <a:cubicBezTo>
                      <a:pt x="0" y="10"/>
                      <a:pt x="0" y="9"/>
                      <a:pt x="0" y="8"/>
                    </a:cubicBezTo>
                    <a:cubicBezTo>
                      <a:pt x="0" y="8"/>
                      <a:pt x="0" y="8"/>
                      <a:pt x="0" y="7"/>
                    </a:cubicBezTo>
                    <a:cubicBezTo>
                      <a:pt x="1" y="7"/>
                      <a:pt x="1" y="7"/>
                      <a:pt x="1" y="7"/>
                    </a:cubicBezTo>
                    <a:cubicBezTo>
                      <a:pt x="1" y="7"/>
                      <a:pt x="1" y="7"/>
                      <a:pt x="1" y="6"/>
                    </a:cubicBezTo>
                    <a:cubicBezTo>
                      <a:pt x="1" y="6"/>
                      <a:pt x="1" y="6"/>
                      <a:pt x="1" y="6"/>
                    </a:cubicBezTo>
                    <a:cubicBezTo>
                      <a:pt x="3" y="6"/>
                      <a:pt x="3" y="6"/>
                      <a:pt x="3" y="6"/>
                    </a:cubicBezTo>
                    <a:cubicBezTo>
                      <a:pt x="3" y="2"/>
                      <a:pt x="3" y="2"/>
                      <a:pt x="3" y="2"/>
                    </a:cubicBezTo>
                    <a:cubicBezTo>
                      <a:pt x="3" y="2"/>
                      <a:pt x="3" y="2"/>
                      <a:pt x="4" y="2"/>
                    </a:cubicBezTo>
                    <a:cubicBezTo>
                      <a:pt x="4" y="2"/>
                      <a:pt x="4" y="2"/>
                      <a:pt x="4" y="2"/>
                    </a:cubicBezTo>
                    <a:cubicBezTo>
                      <a:pt x="4" y="2"/>
                      <a:pt x="4" y="2"/>
                      <a:pt x="5" y="2"/>
                    </a:cubicBezTo>
                    <a:cubicBezTo>
                      <a:pt x="5" y="1"/>
                      <a:pt x="5" y="1"/>
                      <a:pt x="6" y="1"/>
                    </a:cubicBezTo>
                    <a:cubicBezTo>
                      <a:pt x="6" y="1"/>
                      <a:pt x="7" y="1"/>
                      <a:pt x="7" y="2"/>
                    </a:cubicBezTo>
                    <a:cubicBezTo>
                      <a:pt x="8" y="2"/>
                      <a:pt x="8" y="2"/>
                      <a:pt x="8" y="2"/>
                    </a:cubicBezTo>
                    <a:cubicBezTo>
                      <a:pt x="8" y="2"/>
                      <a:pt x="8" y="2"/>
                      <a:pt x="8" y="2"/>
                    </a:cubicBezTo>
                    <a:cubicBezTo>
                      <a:pt x="9" y="2"/>
                      <a:pt x="9" y="2"/>
                      <a:pt x="9" y="2"/>
                    </a:cubicBezTo>
                    <a:cubicBezTo>
                      <a:pt x="9" y="6"/>
                      <a:pt x="9" y="6"/>
                      <a:pt x="9" y="6"/>
                    </a:cubicBezTo>
                    <a:cubicBezTo>
                      <a:pt x="16" y="6"/>
                      <a:pt x="16" y="6"/>
                      <a:pt x="16" y="6"/>
                    </a:cubicBezTo>
                    <a:cubicBezTo>
                      <a:pt x="16" y="1"/>
                      <a:pt x="16" y="1"/>
                      <a:pt x="16" y="1"/>
                    </a:cubicBezTo>
                    <a:cubicBezTo>
                      <a:pt x="16" y="1"/>
                      <a:pt x="16" y="1"/>
                      <a:pt x="16" y="1"/>
                    </a:cubicBezTo>
                    <a:cubicBezTo>
                      <a:pt x="17" y="1"/>
                      <a:pt x="17" y="1"/>
                      <a:pt x="17" y="1"/>
                    </a:cubicBezTo>
                    <a:cubicBezTo>
                      <a:pt x="17" y="1"/>
                      <a:pt x="17" y="1"/>
                      <a:pt x="18" y="1"/>
                    </a:cubicBezTo>
                    <a:cubicBezTo>
                      <a:pt x="18" y="1"/>
                      <a:pt x="18" y="0"/>
                      <a:pt x="19" y="0"/>
                    </a:cubicBezTo>
                    <a:cubicBezTo>
                      <a:pt x="19" y="0"/>
                      <a:pt x="20" y="1"/>
                      <a:pt x="20" y="1"/>
                    </a:cubicBezTo>
                    <a:cubicBezTo>
                      <a:pt x="21" y="1"/>
                      <a:pt x="21" y="1"/>
                      <a:pt x="21" y="1"/>
                    </a:cubicBezTo>
                    <a:cubicBezTo>
                      <a:pt x="21" y="1"/>
                      <a:pt x="21" y="1"/>
                      <a:pt x="21" y="1"/>
                    </a:cubicBezTo>
                    <a:cubicBezTo>
                      <a:pt x="21" y="1"/>
                      <a:pt x="22" y="1"/>
                      <a:pt x="22" y="1"/>
                    </a:cubicBezTo>
                    <a:cubicBezTo>
                      <a:pt x="22" y="6"/>
                      <a:pt x="22" y="6"/>
                      <a:pt x="22" y="6"/>
                    </a:cubicBezTo>
                    <a:cubicBezTo>
                      <a:pt x="25" y="6"/>
                      <a:pt x="25" y="6"/>
                      <a:pt x="25" y="6"/>
                    </a:cubicBezTo>
                    <a:cubicBezTo>
                      <a:pt x="26" y="6"/>
                      <a:pt x="26" y="6"/>
                      <a:pt x="26" y="6"/>
                    </a:cubicBezTo>
                    <a:cubicBezTo>
                      <a:pt x="26" y="7"/>
                      <a:pt x="26" y="7"/>
                      <a:pt x="26" y="7"/>
                    </a:cubicBezTo>
                    <a:cubicBezTo>
                      <a:pt x="26" y="7"/>
                      <a:pt x="26" y="7"/>
                      <a:pt x="26" y="7"/>
                    </a:cubicBezTo>
                    <a:cubicBezTo>
                      <a:pt x="26" y="8"/>
                      <a:pt x="26" y="8"/>
                      <a:pt x="26" y="8"/>
                    </a:cubicBezTo>
                    <a:cubicBezTo>
                      <a:pt x="26" y="9"/>
                      <a:pt x="26" y="10"/>
                      <a:pt x="26" y="10"/>
                    </a:cubicBezTo>
                    <a:cubicBezTo>
                      <a:pt x="26" y="10"/>
                      <a:pt x="26" y="11"/>
                      <a:pt x="26" y="11"/>
                    </a:cubicBezTo>
                    <a:cubicBezTo>
                      <a:pt x="22" y="11"/>
                      <a:pt x="22" y="11"/>
                      <a:pt x="22" y="11"/>
                    </a:cubicBezTo>
                    <a:cubicBezTo>
                      <a:pt x="22" y="19"/>
                      <a:pt x="22" y="19"/>
                      <a:pt x="22" y="19"/>
                    </a:cubicBezTo>
                    <a:cubicBezTo>
                      <a:pt x="22" y="20"/>
                      <a:pt x="22" y="21"/>
                      <a:pt x="22" y="21"/>
                    </a:cubicBezTo>
                    <a:cubicBezTo>
                      <a:pt x="22" y="22"/>
                      <a:pt x="23" y="22"/>
                      <a:pt x="24" y="22"/>
                    </a:cubicBezTo>
                    <a:cubicBezTo>
                      <a:pt x="24" y="22"/>
                      <a:pt x="24" y="22"/>
                      <a:pt x="24" y="22"/>
                    </a:cubicBezTo>
                    <a:cubicBezTo>
                      <a:pt x="25" y="22"/>
                      <a:pt x="25" y="22"/>
                      <a:pt x="25" y="22"/>
                    </a:cubicBezTo>
                    <a:cubicBezTo>
                      <a:pt x="25" y="22"/>
                      <a:pt x="25" y="22"/>
                      <a:pt x="25" y="22"/>
                    </a:cubicBezTo>
                    <a:cubicBezTo>
                      <a:pt x="26" y="22"/>
                      <a:pt x="26" y="22"/>
                      <a:pt x="26" y="22"/>
                    </a:cubicBezTo>
                    <a:cubicBezTo>
                      <a:pt x="26" y="22"/>
                      <a:pt x="26" y="22"/>
                      <a:pt x="26" y="22"/>
                    </a:cubicBezTo>
                    <a:cubicBezTo>
                      <a:pt x="26" y="22"/>
                      <a:pt x="26" y="22"/>
                      <a:pt x="26" y="22"/>
                    </a:cubicBezTo>
                    <a:cubicBezTo>
                      <a:pt x="26" y="22"/>
                      <a:pt x="26" y="22"/>
                      <a:pt x="26" y="23"/>
                    </a:cubicBezTo>
                    <a:cubicBezTo>
                      <a:pt x="26" y="23"/>
                      <a:pt x="26" y="23"/>
                      <a:pt x="26"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6" name="Freeform 9210">
                <a:extLst>
                  <a:ext uri="{FF2B5EF4-FFF2-40B4-BE49-F238E27FC236}">
                    <a16:creationId xmlns:a16="http://schemas.microsoft.com/office/drawing/2014/main" id="{8C3E69AC-E5AE-4E3F-98E5-BCBE9A46B5A6}"/>
                  </a:ext>
                </a:extLst>
              </p:cNvPr>
              <p:cNvSpPr>
                <a:spLocks noEditPoints="1"/>
              </p:cNvSpPr>
              <p:nvPr/>
            </p:nvSpPr>
            <p:spPr bwMode="auto">
              <a:xfrm>
                <a:off x="-1978026" y="5459530"/>
                <a:ext cx="50800" cy="52388"/>
              </a:xfrm>
              <a:custGeom>
                <a:avLst/>
                <a:gdLst>
                  <a:gd name="T0" fmla="*/ 19 w 19"/>
                  <a:gd name="T1" fmla="*/ 10 h 20"/>
                  <a:gd name="T2" fmla="*/ 18 w 19"/>
                  <a:gd name="T3" fmla="*/ 14 h 20"/>
                  <a:gd name="T4" fmla="*/ 17 w 19"/>
                  <a:gd name="T5" fmla="*/ 18 h 20"/>
                  <a:gd name="T6" fmla="*/ 13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8 w 19"/>
                  <a:gd name="T31" fmla="*/ 6 h 20"/>
                  <a:gd name="T32" fmla="*/ 19 w 19"/>
                  <a:gd name="T33" fmla="*/ 10 h 20"/>
                  <a:gd name="T34" fmla="*/ 14 w 19"/>
                  <a:gd name="T35" fmla="*/ 10 h 20"/>
                  <a:gd name="T36" fmla="*/ 14 w 19"/>
                  <a:gd name="T37" fmla="*/ 8 h 20"/>
                  <a:gd name="T38" fmla="*/ 13 w 19"/>
                  <a:gd name="T39" fmla="*/ 6 h 20"/>
                  <a:gd name="T40" fmla="*/ 11 w 19"/>
                  <a:gd name="T41" fmla="*/ 4 h 20"/>
                  <a:gd name="T42" fmla="*/ 9 w 19"/>
                  <a:gd name="T43" fmla="*/ 4 h 20"/>
                  <a:gd name="T44" fmla="*/ 7 w 19"/>
                  <a:gd name="T45" fmla="*/ 4 h 20"/>
                  <a:gd name="T46" fmla="*/ 6 w 19"/>
                  <a:gd name="T47" fmla="*/ 6 h 20"/>
                  <a:gd name="T48" fmla="*/ 5 w 19"/>
                  <a:gd name="T49" fmla="*/ 8 h 20"/>
                  <a:gd name="T50" fmla="*/ 5 w 19"/>
                  <a:gd name="T51" fmla="*/ 10 h 20"/>
                  <a:gd name="T52" fmla="*/ 5 w 19"/>
                  <a:gd name="T53" fmla="*/ 13 h 20"/>
                  <a:gd name="T54" fmla="*/ 6 w 19"/>
                  <a:gd name="T55" fmla="*/ 15 h 20"/>
                  <a:gd name="T56" fmla="*/ 7 w 19"/>
                  <a:gd name="T57" fmla="*/ 16 h 20"/>
                  <a:gd name="T58" fmla="*/ 9 w 19"/>
                  <a:gd name="T59" fmla="*/ 16 h 20"/>
                  <a:gd name="T60" fmla="*/ 11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2"/>
                      <a:pt x="19" y="13"/>
                      <a:pt x="18" y="14"/>
                    </a:cubicBezTo>
                    <a:cubicBezTo>
                      <a:pt x="18" y="16"/>
                      <a:pt x="17" y="17"/>
                      <a:pt x="17" y="18"/>
                    </a:cubicBezTo>
                    <a:cubicBezTo>
                      <a:pt x="16" y="19"/>
                      <a:pt x="15" y="19"/>
                      <a:pt x="13" y="20"/>
                    </a:cubicBezTo>
                    <a:cubicBezTo>
                      <a:pt x="12" y="20"/>
                      <a:pt x="11" y="20"/>
                      <a:pt x="9" y="20"/>
                    </a:cubicBezTo>
                    <a:cubicBezTo>
                      <a:pt x="7" y="20"/>
                      <a:pt x="6" y="20"/>
                      <a:pt x="5" y="20"/>
                    </a:cubicBezTo>
                    <a:cubicBezTo>
                      <a:pt x="4" y="19"/>
                      <a:pt x="3" y="19"/>
                      <a:pt x="2" y="18"/>
                    </a:cubicBezTo>
                    <a:cubicBezTo>
                      <a:pt x="1" y="17"/>
                      <a:pt x="0" y="16"/>
                      <a:pt x="0" y="15"/>
                    </a:cubicBezTo>
                    <a:cubicBezTo>
                      <a:pt x="0" y="13"/>
                      <a:pt x="0" y="12"/>
                      <a:pt x="0" y="10"/>
                    </a:cubicBezTo>
                    <a:cubicBezTo>
                      <a:pt x="0" y="9"/>
                      <a:pt x="0" y="7"/>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3"/>
                    </a:cubicBezTo>
                    <a:cubicBezTo>
                      <a:pt x="18" y="3"/>
                      <a:pt x="18" y="4"/>
                      <a:pt x="18" y="6"/>
                    </a:cubicBezTo>
                    <a:cubicBezTo>
                      <a:pt x="19" y="7"/>
                      <a:pt x="19" y="8"/>
                      <a:pt x="19" y="10"/>
                    </a:cubicBezTo>
                    <a:close/>
                    <a:moveTo>
                      <a:pt x="14" y="10"/>
                    </a:moveTo>
                    <a:cubicBezTo>
                      <a:pt x="14" y="9"/>
                      <a:pt x="14" y="9"/>
                      <a:pt x="14" y="8"/>
                    </a:cubicBezTo>
                    <a:cubicBezTo>
                      <a:pt x="13" y="7"/>
                      <a:pt x="13" y="6"/>
                      <a:pt x="13" y="6"/>
                    </a:cubicBezTo>
                    <a:cubicBezTo>
                      <a:pt x="12" y="5"/>
                      <a:pt x="12" y="5"/>
                      <a:pt x="11" y="4"/>
                    </a:cubicBezTo>
                    <a:cubicBezTo>
                      <a:pt x="11" y="4"/>
                      <a:pt x="10" y="4"/>
                      <a:pt x="9" y="4"/>
                    </a:cubicBezTo>
                    <a:cubicBezTo>
                      <a:pt x="9" y="4"/>
                      <a:pt x="8" y="4"/>
                      <a:pt x="7" y="4"/>
                    </a:cubicBezTo>
                    <a:cubicBezTo>
                      <a:pt x="7" y="5"/>
                      <a:pt x="6" y="5"/>
                      <a:pt x="6" y="6"/>
                    </a:cubicBezTo>
                    <a:cubicBezTo>
                      <a:pt x="6" y="6"/>
                      <a:pt x="5" y="7"/>
                      <a:pt x="5" y="8"/>
                    </a:cubicBezTo>
                    <a:cubicBezTo>
                      <a:pt x="5" y="8"/>
                      <a:pt x="5" y="9"/>
                      <a:pt x="5" y="10"/>
                    </a:cubicBezTo>
                    <a:cubicBezTo>
                      <a:pt x="5" y="11"/>
                      <a:pt x="5" y="12"/>
                      <a:pt x="5" y="13"/>
                    </a:cubicBezTo>
                    <a:cubicBezTo>
                      <a:pt x="5" y="13"/>
                      <a:pt x="5" y="14"/>
                      <a:pt x="6" y="15"/>
                    </a:cubicBezTo>
                    <a:cubicBezTo>
                      <a:pt x="6" y="15"/>
                      <a:pt x="7" y="16"/>
                      <a:pt x="7" y="16"/>
                    </a:cubicBezTo>
                    <a:cubicBezTo>
                      <a:pt x="8" y="16"/>
                      <a:pt x="8" y="16"/>
                      <a:pt x="9" y="16"/>
                    </a:cubicBezTo>
                    <a:cubicBezTo>
                      <a:pt x="10" y="16"/>
                      <a:pt x="11" y="16"/>
                      <a:pt x="11" y="16"/>
                    </a:cubicBezTo>
                    <a:cubicBezTo>
                      <a:pt x="12" y="16"/>
                      <a:pt x="12" y="15"/>
                      <a:pt x="13" y="15"/>
                    </a:cubicBezTo>
                    <a:cubicBezTo>
                      <a:pt x="13" y="14"/>
                      <a:pt x="13"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7" name="Freeform 9211">
                <a:extLst>
                  <a:ext uri="{FF2B5EF4-FFF2-40B4-BE49-F238E27FC236}">
                    <a16:creationId xmlns:a16="http://schemas.microsoft.com/office/drawing/2014/main" id="{35688C0C-681A-414C-A485-C28429E1F7DE}"/>
                  </a:ext>
                </a:extLst>
              </p:cNvPr>
              <p:cNvSpPr>
                <a:spLocks/>
              </p:cNvSpPr>
              <p:nvPr/>
            </p:nvSpPr>
            <p:spPr bwMode="auto">
              <a:xfrm>
                <a:off x="-1916113" y="5459530"/>
                <a:ext cx="47625"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6 h 20"/>
                  <a:gd name="T24" fmla="*/ 11 w 18"/>
                  <a:gd name="T25" fmla="*/ 5 h 20"/>
                  <a:gd name="T26" fmla="*/ 9 w 18"/>
                  <a:gd name="T27" fmla="*/ 4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0 h 20"/>
                  <a:gd name="T56" fmla="*/ 1 w 18"/>
                  <a:gd name="T57" fmla="*/ 0 h 20"/>
                  <a:gd name="T58" fmla="*/ 2 w 18"/>
                  <a:gd name="T59" fmla="*/ 0 h 20"/>
                  <a:gd name="T60" fmla="*/ 3 w 18"/>
                  <a:gd name="T61" fmla="*/ 0 h 20"/>
                  <a:gd name="T62" fmla="*/ 4 w 18"/>
                  <a:gd name="T63" fmla="*/ 0 h 20"/>
                  <a:gd name="T64" fmla="*/ 4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8" y="20"/>
                      <a:pt x="17" y="20"/>
                    </a:cubicBezTo>
                    <a:cubicBezTo>
                      <a:pt x="17" y="20"/>
                      <a:pt x="17" y="20"/>
                      <a:pt x="17" y="20"/>
                    </a:cubicBezTo>
                    <a:cubicBezTo>
                      <a:pt x="17" y="20"/>
                      <a:pt x="17" y="20"/>
                      <a:pt x="16" y="20"/>
                    </a:cubicBezTo>
                    <a:cubicBezTo>
                      <a:pt x="16" y="20"/>
                      <a:pt x="16" y="20"/>
                      <a:pt x="15" y="20"/>
                    </a:cubicBezTo>
                    <a:cubicBezTo>
                      <a:pt x="15" y="20"/>
                      <a:pt x="14" y="20"/>
                      <a:pt x="14" y="20"/>
                    </a:cubicBezTo>
                    <a:cubicBezTo>
                      <a:pt x="13" y="20"/>
                      <a:pt x="13" y="20"/>
                      <a:pt x="13" y="20"/>
                    </a:cubicBezTo>
                    <a:cubicBezTo>
                      <a:pt x="13" y="20"/>
                      <a:pt x="13" y="20"/>
                      <a:pt x="13" y="20"/>
                    </a:cubicBezTo>
                    <a:cubicBezTo>
                      <a:pt x="12" y="20"/>
                      <a:pt x="12" y="19"/>
                      <a:pt x="12" y="19"/>
                    </a:cubicBezTo>
                    <a:cubicBezTo>
                      <a:pt x="12" y="9"/>
                      <a:pt x="12" y="9"/>
                      <a:pt x="12" y="9"/>
                    </a:cubicBezTo>
                    <a:cubicBezTo>
                      <a:pt x="12" y="8"/>
                      <a:pt x="12" y="7"/>
                      <a:pt x="12" y="7"/>
                    </a:cubicBezTo>
                    <a:cubicBezTo>
                      <a:pt x="12" y="6"/>
                      <a:pt x="12" y="6"/>
                      <a:pt x="12" y="6"/>
                    </a:cubicBezTo>
                    <a:cubicBezTo>
                      <a:pt x="11" y="5"/>
                      <a:pt x="11" y="5"/>
                      <a:pt x="11" y="5"/>
                    </a:cubicBezTo>
                    <a:cubicBezTo>
                      <a:pt x="10" y="4"/>
                      <a:pt x="10" y="4"/>
                      <a:pt x="9" y="4"/>
                    </a:cubicBezTo>
                    <a:cubicBezTo>
                      <a:pt x="9" y="4"/>
                      <a:pt x="8" y="5"/>
                      <a:pt x="7" y="5"/>
                    </a:cubicBezTo>
                    <a:cubicBezTo>
                      <a:pt x="7" y="6"/>
                      <a:pt x="6" y="6"/>
                      <a:pt x="5" y="7"/>
                    </a:cubicBezTo>
                    <a:cubicBezTo>
                      <a:pt x="5" y="19"/>
                      <a:pt x="5" y="19"/>
                      <a:pt x="5" y="19"/>
                    </a:cubicBezTo>
                    <a:cubicBezTo>
                      <a:pt x="5" y="19"/>
                      <a:pt x="5" y="20"/>
                      <a:pt x="5" y="20"/>
                    </a:cubicBezTo>
                    <a:cubicBezTo>
                      <a:pt x="5" y="20"/>
                      <a:pt x="5" y="20"/>
                      <a:pt x="5" y="20"/>
                    </a:cubicBezTo>
                    <a:cubicBezTo>
                      <a:pt x="5"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19"/>
                      <a:pt x="0" y="19"/>
                    </a:cubicBezTo>
                    <a:cubicBezTo>
                      <a:pt x="0" y="1"/>
                      <a:pt x="0" y="1"/>
                      <a:pt x="0" y="1"/>
                    </a:cubicBezTo>
                    <a:cubicBezTo>
                      <a:pt x="0" y="1"/>
                      <a:pt x="0" y="1"/>
                      <a:pt x="0" y="1"/>
                    </a:cubicBezTo>
                    <a:cubicBezTo>
                      <a:pt x="0" y="1"/>
                      <a:pt x="0" y="1"/>
                      <a:pt x="1" y="0"/>
                    </a:cubicBezTo>
                    <a:cubicBezTo>
                      <a:pt x="1" y="0"/>
                      <a:pt x="1" y="0"/>
                      <a:pt x="1" y="0"/>
                    </a:cubicBezTo>
                    <a:cubicBezTo>
                      <a:pt x="2" y="0"/>
                      <a:pt x="2" y="0"/>
                      <a:pt x="2" y="0"/>
                    </a:cubicBezTo>
                    <a:cubicBezTo>
                      <a:pt x="3" y="0"/>
                      <a:pt x="3" y="0"/>
                      <a:pt x="3" y="0"/>
                    </a:cubicBezTo>
                    <a:cubicBezTo>
                      <a:pt x="4" y="0"/>
                      <a:pt x="4" y="0"/>
                      <a:pt x="4" y="0"/>
                    </a:cubicBezTo>
                    <a:cubicBezTo>
                      <a:pt x="4" y="1"/>
                      <a:pt x="4" y="1"/>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1"/>
                      <a:pt x="16" y="2"/>
                    </a:cubicBezTo>
                    <a:cubicBezTo>
                      <a:pt x="17" y="3"/>
                      <a:pt x="17" y="4"/>
                      <a:pt x="17" y="5"/>
                    </a:cubicBezTo>
                    <a:cubicBezTo>
                      <a:pt x="17"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8" name="Freeform 9212">
                <a:extLst>
                  <a:ext uri="{FF2B5EF4-FFF2-40B4-BE49-F238E27FC236}">
                    <a16:creationId xmlns:a16="http://schemas.microsoft.com/office/drawing/2014/main" id="{0AF2D097-8888-424B-B79D-226DF950E079}"/>
                  </a:ext>
                </a:extLst>
              </p:cNvPr>
              <p:cNvSpPr>
                <a:spLocks/>
              </p:cNvSpPr>
              <p:nvPr/>
            </p:nvSpPr>
            <p:spPr bwMode="auto">
              <a:xfrm>
                <a:off x="-1862138" y="5459530"/>
                <a:ext cx="79375" cy="52388"/>
              </a:xfrm>
              <a:custGeom>
                <a:avLst/>
                <a:gdLst>
                  <a:gd name="T0" fmla="*/ 30 w 30"/>
                  <a:gd name="T1" fmla="*/ 1 h 20"/>
                  <a:gd name="T2" fmla="*/ 30 w 30"/>
                  <a:gd name="T3" fmla="*/ 2 h 20"/>
                  <a:gd name="T4" fmla="*/ 30 w 30"/>
                  <a:gd name="T5" fmla="*/ 3 h 20"/>
                  <a:gd name="T6" fmla="*/ 25 w 30"/>
                  <a:gd name="T7" fmla="*/ 19 h 20"/>
                  <a:gd name="T8" fmla="*/ 25 w 30"/>
                  <a:gd name="T9" fmla="*/ 20 h 20"/>
                  <a:gd name="T10" fmla="*/ 24 w 30"/>
                  <a:gd name="T11" fmla="*/ 20 h 20"/>
                  <a:gd name="T12" fmla="*/ 23 w 30"/>
                  <a:gd name="T13" fmla="*/ 20 h 20"/>
                  <a:gd name="T14" fmla="*/ 22 w 30"/>
                  <a:gd name="T15" fmla="*/ 20 h 20"/>
                  <a:gd name="T16" fmla="*/ 20 w 30"/>
                  <a:gd name="T17" fmla="*/ 20 h 20"/>
                  <a:gd name="T18" fmla="*/ 19 w 30"/>
                  <a:gd name="T19" fmla="*/ 20 h 20"/>
                  <a:gd name="T20" fmla="*/ 19 w 30"/>
                  <a:gd name="T21" fmla="*/ 20 h 20"/>
                  <a:gd name="T22" fmla="*/ 18 w 30"/>
                  <a:gd name="T23" fmla="*/ 19 h 20"/>
                  <a:gd name="T24" fmla="*/ 15 w 30"/>
                  <a:gd name="T25" fmla="*/ 8 h 20"/>
                  <a:gd name="T26" fmla="*/ 15 w 30"/>
                  <a:gd name="T27" fmla="*/ 8 h 20"/>
                  <a:gd name="T28" fmla="*/ 15 w 30"/>
                  <a:gd name="T29" fmla="*/ 8 h 20"/>
                  <a:gd name="T30" fmla="*/ 12 w 30"/>
                  <a:gd name="T31" fmla="*/ 19 h 20"/>
                  <a:gd name="T32" fmla="*/ 12 w 30"/>
                  <a:gd name="T33" fmla="*/ 20 h 20"/>
                  <a:gd name="T34" fmla="*/ 12 w 30"/>
                  <a:gd name="T35" fmla="*/ 20 h 20"/>
                  <a:gd name="T36" fmla="*/ 11 w 30"/>
                  <a:gd name="T37" fmla="*/ 20 h 20"/>
                  <a:gd name="T38" fmla="*/ 9 w 30"/>
                  <a:gd name="T39" fmla="*/ 20 h 20"/>
                  <a:gd name="T40" fmla="*/ 7 w 30"/>
                  <a:gd name="T41" fmla="*/ 20 h 20"/>
                  <a:gd name="T42" fmla="*/ 6 w 30"/>
                  <a:gd name="T43" fmla="*/ 20 h 20"/>
                  <a:gd name="T44" fmla="*/ 6 w 30"/>
                  <a:gd name="T45" fmla="*/ 20 h 20"/>
                  <a:gd name="T46" fmla="*/ 6 w 30"/>
                  <a:gd name="T47" fmla="*/ 19 h 20"/>
                  <a:gd name="T48" fmla="*/ 1 w 30"/>
                  <a:gd name="T49" fmla="*/ 3 h 20"/>
                  <a:gd name="T50" fmla="*/ 0 w 30"/>
                  <a:gd name="T51" fmla="*/ 2 h 20"/>
                  <a:gd name="T52" fmla="*/ 0 w 30"/>
                  <a:gd name="T53" fmla="*/ 1 h 20"/>
                  <a:gd name="T54" fmla="*/ 1 w 30"/>
                  <a:gd name="T55" fmla="*/ 1 h 20"/>
                  <a:gd name="T56" fmla="*/ 1 w 30"/>
                  <a:gd name="T57" fmla="*/ 0 h 20"/>
                  <a:gd name="T58" fmla="*/ 2 w 30"/>
                  <a:gd name="T59" fmla="*/ 0 h 20"/>
                  <a:gd name="T60" fmla="*/ 3 w 30"/>
                  <a:gd name="T61" fmla="*/ 0 h 20"/>
                  <a:gd name="T62" fmla="*/ 4 w 30"/>
                  <a:gd name="T63" fmla="*/ 0 h 20"/>
                  <a:gd name="T64" fmla="*/ 5 w 30"/>
                  <a:gd name="T65" fmla="*/ 0 h 20"/>
                  <a:gd name="T66" fmla="*/ 6 w 30"/>
                  <a:gd name="T67" fmla="*/ 1 h 20"/>
                  <a:gd name="T68" fmla="*/ 6 w 30"/>
                  <a:gd name="T69" fmla="*/ 1 h 20"/>
                  <a:gd name="T70" fmla="*/ 9 w 30"/>
                  <a:gd name="T71" fmla="*/ 15 h 20"/>
                  <a:gd name="T72" fmla="*/ 9 w 30"/>
                  <a:gd name="T73" fmla="*/ 15 h 20"/>
                  <a:gd name="T74" fmla="*/ 9 w 30"/>
                  <a:gd name="T75" fmla="*/ 15 h 20"/>
                  <a:gd name="T76" fmla="*/ 13 w 30"/>
                  <a:gd name="T77" fmla="*/ 1 h 20"/>
                  <a:gd name="T78" fmla="*/ 13 w 30"/>
                  <a:gd name="T79" fmla="*/ 1 h 20"/>
                  <a:gd name="T80" fmla="*/ 13 w 30"/>
                  <a:gd name="T81" fmla="*/ 0 h 20"/>
                  <a:gd name="T82" fmla="*/ 14 w 30"/>
                  <a:gd name="T83" fmla="*/ 0 h 20"/>
                  <a:gd name="T84" fmla="*/ 15 w 30"/>
                  <a:gd name="T85" fmla="*/ 0 h 20"/>
                  <a:gd name="T86" fmla="*/ 17 w 30"/>
                  <a:gd name="T87" fmla="*/ 0 h 20"/>
                  <a:gd name="T88" fmla="*/ 17 w 30"/>
                  <a:gd name="T89" fmla="*/ 0 h 20"/>
                  <a:gd name="T90" fmla="*/ 18 w 30"/>
                  <a:gd name="T91" fmla="*/ 1 h 20"/>
                  <a:gd name="T92" fmla="*/ 18 w 30"/>
                  <a:gd name="T93" fmla="*/ 1 h 20"/>
                  <a:gd name="T94" fmla="*/ 22 w 30"/>
                  <a:gd name="T95" fmla="*/ 15 h 20"/>
                  <a:gd name="T96" fmla="*/ 22 w 30"/>
                  <a:gd name="T97" fmla="*/ 15 h 20"/>
                  <a:gd name="T98" fmla="*/ 22 w 30"/>
                  <a:gd name="T99" fmla="*/ 15 h 20"/>
                  <a:gd name="T100" fmla="*/ 25 w 30"/>
                  <a:gd name="T101" fmla="*/ 1 h 20"/>
                  <a:gd name="T102" fmla="*/ 25 w 30"/>
                  <a:gd name="T103" fmla="*/ 1 h 20"/>
                  <a:gd name="T104" fmla="*/ 26 w 30"/>
                  <a:gd name="T105" fmla="*/ 0 h 20"/>
                  <a:gd name="T106" fmla="*/ 26 w 30"/>
                  <a:gd name="T107" fmla="*/ 0 h 20"/>
                  <a:gd name="T108" fmla="*/ 28 w 30"/>
                  <a:gd name="T109" fmla="*/ 0 h 20"/>
                  <a:gd name="T110" fmla="*/ 29 w 30"/>
                  <a:gd name="T111" fmla="*/ 0 h 20"/>
                  <a:gd name="T112" fmla="*/ 30 w 30"/>
                  <a:gd name="T113" fmla="*/ 0 h 20"/>
                  <a:gd name="T114" fmla="*/ 30 w 30"/>
                  <a:gd name="T115" fmla="*/ 1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2"/>
                    </a:cubicBezTo>
                    <a:cubicBezTo>
                      <a:pt x="30" y="2"/>
                      <a:pt x="30" y="2"/>
                      <a:pt x="30" y="3"/>
                    </a:cubicBezTo>
                    <a:cubicBezTo>
                      <a:pt x="25" y="19"/>
                      <a:pt x="25" y="19"/>
                      <a:pt x="25" y="19"/>
                    </a:cubicBezTo>
                    <a:cubicBezTo>
                      <a:pt x="25" y="19"/>
                      <a:pt x="25" y="19"/>
                      <a:pt x="25" y="20"/>
                    </a:cubicBezTo>
                    <a:cubicBezTo>
                      <a:pt x="25" y="20"/>
                      <a:pt x="25" y="20"/>
                      <a:pt x="24" y="20"/>
                    </a:cubicBezTo>
                    <a:cubicBezTo>
                      <a:pt x="24" y="20"/>
                      <a:pt x="24" y="20"/>
                      <a:pt x="23" y="20"/>
                    </a:cubicBezTo>
                    <a:cubicBezTo>
                      <a:pt x="23" y="20"/>
                      <a:pt x="22" y="20"/>
                      <a:pt x="22" y="20"/>
                    </a:cubicBezTo>
                    <a:cubicBezTo>
                      <a:pt x="21" y="20"/>
                      <a:pt x="20" y="20"/>
                      <a:pt x="20" y="20"/>
                    </a:cubicBezTo>
                    <a:cubicBezTo>
                      <a:pt x="20" y="20"/>
                      <a:pt x="19" y="20"/>
                      <a:pt x="19" y="20"/>
                    </a:cubicBezTo>
                    <a:cubicBezTo>
                      <a:pt x="19" y="20"/>
                      <a:pt x="19" y="20"/>
                      <a:pt x="19" y="20"/>
                    </a:cubicBezTo>
                    <a:cubicBezTo>
                      <a:pt x="18" y="19"/>
                      <a:pt x="18" y="19"/>
                      <a:pt x="18" y="19"/>
                    </a:cubicBezTo>
                    <a:cubicBezTo>
                      <a:pt x="15" y="8"/>
                      <a:pt x="15" y="8"/>
                      <a:pt x="15" y="8"/>
                    </a:cubicBezTo>
                    <a:cubicBezTo>
                      <a:pt x="15" y="8"/>
                      <a:pt x="15" y="8"/>
                      <a:pt x="15" y="8"/>
                    </a:cubicBezTo>
                    <a:cubicBezTo>
                      <a:pt x="15" y="8"/>
                      <a:pt x="15" y="8"/>
                      <a:pt x="15" y="8"/>
                    </a:cubicBezTo>
                    <a:cubicBezTo>
                      <a:pt x="12" y="19"/>
                      <a:pt x="12" y="19"/>
                      <a:pt x="12" y="19"/>
                    </a:cubicBezTo>
                    <a:cubicBezTo>
                      <a:pt x="12" y="19"/>
                      <a:pt x="12" y="19"/>
                      <a:pt x="12" y="20"/>
                    </a:cubicBezTo>
                    <a:cubicBezTo>
                      <a:pt x="12" y="20"/>
                      <a:pt x="12" y="20"/>
                      <a:pt x="12" y="20"/>
                    </a:cubicBezTo>
                    <a:cubicBezTo>
                      <a:pt x="11" y="20"/>
                      <a:pt x="11" y="20"/>
                      <a:pt x="11" y="20"/>
                    </a:cubicBezTo>
                    <a:cubicBezTo>
                      <a:pt x="10" y="20"/>
                      <a:pt x="10" y="20"/>
                      <a:pt x="9" y="20"/>
                    </a:cubicBezTo>
                    <a:cubicBezTo>
                      <a:pt x="8" y="20"/>
                      <a:pt x="8" y="20"/>
                      <a:pt x="7" y="20"/>
                    </a:cubicBezTo>
                    <a:cubicBezTo>
                      <a:pt x="7" y="20"/>
                      <a:pt x="7" y="20"/>
                      <a:pt x="6" y="20"/>
                    </a:cubicBezTo>
                    <a:cubicBezTo>
                      <a:pt x="6" y="20"/>
                      <a:pt x="6" y="20"/>
                      <a:pt x="6" y="20"/>
                    </a:cubicBezTo>
                    <a:cubicBezTo>
                      <a:pt x="6" y="19"/>
                      <a:pt x="6" y="19"/>
                      <a:pt x="6" y="19"/>
                    </a:cubicBezTo>
                    <a:cubicBezTo>
                      <a:pt x="1" y="3"/>
                      <a:pt x="1" y="3"/>
                      <a:pt x="1" y="3"/>
                    </a:cubicBezTo>
                    <a:cubicBezTo>
                      <a:pt x="1" y="2"/>
                      <a:pt x="1" y="2"/>
                      <a:pt x="0" y="2"/>
                    </a:cubicBezTo>
                    <a:cubicBezTo>
                      <a:pt x="0" y="1"/>
                      <a:pt x="0" y="1"/>
                      <a:pt x="0" y="1"/>
                    </a:cubicBezTo>
                    <a:cubicBezTo>
                      <a:pt x="0" y="1"/>
                      <a:pt x="0" y="1"/>
                      <a:pt x="1" y="1"/>
                    </a:cubicBezTo>
                    <a:cubicBezTo>
                      <a:pt x="1" y="1"/>
                      <a:pt x="1" y="1"/>
                      <a:pt x="1" y="0"/>
                    </a:cubicBezTo>
                    <a:cubicBezTo>
                      <a:pt x="1" y="0"/>
                      <a:pt x="1" y="0"/>
                      <a:pt x="2" y="0"/>
                    </a:cubicBezTo>
                    <a:cubicBezTo>
                      <a:pt x="2" y="0"/>
                      <a:pt x="3" y="0"/>
                      <a:pt x="3" y="0"/>
                    </a:cubicBezTo>
                    <a:cubicBezTo>
                      <a:pt x="4" y="0"/>
                      <a:pt x="4" y="0"/>
                      <a:pt x="4" y="0"/>
                    </a:cubicBezTo>
                    <a:cubicBezTo>
                      <a:pt x="5" y="0"/>
                      <a:pt x="5" y="0"/>
                      <a:pt x="5" y="0"/>
                    </a:cubicBezTo>
                    <a:cubicBezTo>
                      <a:pt x="5" y="1"/>
                      <a:pt x="5" y="1"/>
                      <a:pt x="6" y="1"/>
                    </a:cubicBezTo>
                    <a:cubicBezTo>
                      <a:pt x="6" y="1"/>
                      <a:pt x="6" y="1"/>
                      <a:pt x="6" y="1"/>
                    </a:cubicBezTo>
                    <a:cubicBezTo>
                      <a:pt x="9" y="15"/>
                      <a:pt x="9" y="15"/>
                      <a:pt x="9" y="15"/>
                    </a:cubicBezTo>
                    <a:cubicBezTo>
                      <a:pt x="9" y="15"/>
                      <a:pt x="9" y="15"/>
                      <a:pt x="9" y="15"/>
                    </a:cubicBezTo>
                    <a:cubicBezTo>
                      <a:pt x="9" y="15"/>
                      <a:pt x="9" y="15"/>
                      <a:pt x="9" y="15"/>
                    </a:cubicBezTo>
                    <a:cubicBezTo>
                      <a:pt x="13" y="1"/>
                      <a:pt x="13" y="1"/>
                      <a:pt x="13" y="1"/>
                    </a:cubicBezTo>
                    <a:cubicBezTo>
                      <a:pt x="13" y="1"/>
                      <a:pt x="13" y="1"/>
                      <a:pt x="13" y="1"/>
                    </a:cubicBezTo>
                    <a:cubicBezTo>
                      <a:pt x="13" y="1"/>
                      <a:pt x="13" y="1"/>
                      <a:pt x="13" y="0"/>
                    </a:cubicBezTo>
                    <a:cubicBezTo>
                      <a:pt x="14" y="0"/>
                      <a:pt x="14" y="0"/>
                      <a:pt x="14" y="0"/>
                    </a:cubicBezTo>
                    <a:cubicBezTo>
                      <a:pt x="14" y="0"/>
                      <a:pt x="15" y="0"/>
                      <a:pt x="15" y="0"/>
                    </a:cubicBezTo>
                    <a:cubicBezTo>
                      <a:pt x="16" y="0"/>
                      <a:pt x="16" y="0"/>
                      <a:pt x="17" y="0"/>
                    </a:cubicBezTo>
                    <a:cubicBezTo>
                      <a:pt x="17" y="0"/>
                      <a:pt x="17" y="0"/>
                      <a:pt x="17" y="0"/>
                    </a:cubicBezTo>
                    <a:cubicBezTo>
                      <a:pt x="18" y="1"/>
                      <a:pt x="18" y="1"/>
                      <a:pt x="18" y="1"/>
                    </a:cubicBezTo>
                    <a:cubicBezTo>
                      <a:pt x="18" y="1"/>
                      <a:pt x="18" y="1"/>
                      <a:pt x="18" y="1"/>
                    </a:cubicBezTo>
                    <a:cubicBezTo>
                      <a:pt x="22" y="15"/>
                      <a:pt x="22" y="15"/>
                      <a:pt x="22" y="15"/>
                    </a:cubicBezTo>
                    <a:cubicBezTo>
                      <a:pt x="22" y="15"/>
                      <a:pt x="22" y="15"/>
                      <a:pt x="22" y="15"/>
                    </a:cubicBezTo>
                    <a:cubicBezTo>
                      <a:pt x="22" y="15"/>
                      <a:pt x="22" y="15"/>
                      <a:pt x="22" y="15"/>
                    </a:cubicBezTo>
                    <a:cubicBezTo>
                      <a:pt x="25" y="1"/>
                      <a:pt x="25" y="1"/>
                      <a:pt x="25" y="1"/>
                    </a:cubicBezTo>
                    <a:cubicBezTo>
                      <a:pt x="25" y="1"/>
                      <a:pt x="25" y="1"/>
                      <a:pt x="25" y="1"/>
                    </a:cubicBezTo>
                    <a:cubicBezTo>
                      <a:pt x="25" y="1"/>
                      <a:pt x="26" y="1"/>
                      <a:pt x="26" y="0"/>
                    </a:cubicBezTo>
                    <a:cubicBezTo>
                      <a:pt x="26" y="0"/>
                      <a:pt x="26" y="0"/>
                      <a:pt x="26" y="0"/>
                    </a:cubicBezTo>
                    <a:cubicBezTo>
                      <a:pt x="27" y="0"/>
                      <a:pt x="27" y="0"/>
                      <a:pt x="28" y="0"/>
                    </a:cubicBezTo>
                    <a:cubicBezTo>
                      <a:pt x="28" y="0"/>
                      <a:pt x="29" y="0"/>
                      <a:pt x="29" y="0"/>
                    </a:cubicBezTo>
                    <a:cubicBezTo>
                      <a:pt x="29" y="0"/>
                      <a:pt x="30" y="0"/>
                      <a:pt x="30" y="0"/>
                    </a:cubicBezTo>
                    <a:cubicBezTo>
                      <a:pt x="30" y="1"/>
                      <a:pt x="30" y="1"/>
                      <a:pt x="30" y="1"/>
                    </a:cubicBezTo>
                    <a:cubicBezTo>
                      <a:pt x="30" y="1"/>
                      <a:pt x="30" y="1"/>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99" name="Freeform 9213">
                <a:extLst>
                  <a:ext uri="{FF2B5EF4-FFF2-40B4-BE49-F238E27FC236}">
                    <a16:creationId xmlns:a16="http://schemas.microsoft.com/office/drawing/2014/main" id="{610224FA-FFC4-4FAD-886D-C43EE14A17D5}"/>
                  </a:ext>
                </a:extLst>
              </p:cNvPr>
              <p:cNvSpPr>
                <a:spLocks noEditPoints="1"/>
              </p:cNvSpPr>
              <p:nvPr/>
            </p:nvSpPr>
            <p:spPr bwMode="auto">
              <a:xfrm>
                <a:off x="-1776413" y="5459530"/>
                <a:ext cx="52388" cy="52388"/>
              </a:xfrm>
              <a:custGeom>
                <a:avLst/>
                <a:gdLst>
                  <a:gd name="T0" fmla="*/ 20 w 20"/>
                  <a:gd name="T1" fmla="*/ 10 h 20"/>
                  <a:gd name="T2" fmla="*/ 19 w 20"/>
                  <a:gd name="T3" fmla="*/ 14 h 20"/>
                  <a:gd name="T4" fmla="*/ 17 w 20"/>
                  <a:gd name="T5" fmla="*/ 18 h 20"/>
                  <a:gd name="T6" fmla="*/ 14 w 20"/>
                  <a:gd name="T7" fmla="*/ 20 h 20"/>
                  <a:gd name="T8" fmla="*/ 10 w 20"/>
                  <a:gd name="T9" fmla="*/ 20 h 20"/>
                  <a:gd name="T10" fmla="*/ 5 w 20"/>
                  <a:gd name="T11" fmla="*/ 20 h 20"/>
                  <a:gd name="T12" fmla="*/ 2 w 20"/>
                  <a:gd name="T13" fmla="*/ 18 h 20"/>
                  <a:gd name="T14" fmla="*/ 1 w 20"/>
                  <a:gd name="T15" fmla="*/ 15 h 20"/>
                  <a:gd name="T16" fmla="*/ 0 w 20"/>
                  <a:gd name="T17" fmla="*/ 10 h 20"/>
                  <a:gd name="T18" fmla="*/ 1 w 20"/>
                  <a:gd name="T19" fmla="*/ 6 h 20"/>
                  <a:gd name="T20" fmla="*/ 3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 name="T34" fmla="*/ 14 w 20"/>
                  <a:gd name="T35" fmla="*/ 10 h 20"/>
                  <a:gd name="T36" fmla="*/ 14 w 20"/>
                  <a:gd name="T37" fmla="*/ 8 h 20"/>
                  <a:gd name="T38" fmla="*/ 13 w 20"/>
                  <a:gd name="T39" fmla="*/ 6 h 20"/>
                  <a:gd name="T40" fmla="*/ 12 w 20"/>
                  <a:gd name="T41" fmla="*/ 4 h 20"/>
                  <a:gd name="T42" fmla="*/ 10 w 20"/>
                  <a:gd name="T43" fmla="*/ 4 h 20"/>
                  <a:gd name="T44" fmla="*/ 8 w 20"/>
                  <a:gd name="T45" fmla="*/ 4 h 20"/>
                  <a:gd name="T46" fmla="*/ 6 w 20"/>
                  <a:gd name="T47" fmla="*/ 6 h 20"/>
                  <a:gd name="T48" fmla="*/ 6 w 20"/>
                  <a:gd name="T49" fmla="*/ 8 h 20"/>
                  <a:gd name="T50" fmla="*/ 5 w 20"/>
                  <a:gd name="T51" fmla="*/ 10 h 20"/>
                  <a:gd name="T52" fmla="*/ 6 w 20"/>
                  <a:gd name="T53" fmla="*/ 13 h 20"/>
                  <a:gd name="T54" fmla="*/ 6 w 20"/>
                  <a:gd name="T55" fmla="*/ 15 h 20"/>
                  <a:gd name="T56" fmla="*/ 8 w 20"/>
                  <a:gd name="T57" fmla="*/ 16 h 20"/>
                  <a:gd name="T58" fmla="*/ 10 w 20"/>
                  <a:gd name="T59" fmla="*/ 16 h 20"/>
                  <a:gd name="T60" fmla="*/ 12 w 20"/>
                  <a:gd name="T61" fmla="*/ 16 h 20"/>
                  <a:gd name="T62" fmla="*/ 13 w 20"/>
                  <a:gd name="T63" fmla="*/ 15 h 20"/>
                  <a:gd name="T64" fmla="*/ 14 w 20"/>
                  <a:gd name="T65" fmla="*/ 13 h 20"/>
                  <a:gd name="T66" fmla="*/ 14 w 20"/>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0">
                    <a:moveTo>
                      <a:pt x="20" y="10"/>
                    </a:moveTo>
                    <a:cubicBezTo>
                      <a:pt x="20" y="12"/>
                      <a:pt x="19" y="13"/>
                      <a:pt x="19" y="14"/>
                    </a:cubicBezTo>
                    <a:cubicBezTo>
                      <a:pt x="19" y="16"/>
                      <a:pt x="18" y="17"/>
                      <a:pt x="17" y="18"/>
                    </a:cubicBezTo>
                    <a:cubicBezTo>
                      <a:pt x="16" y="19"/>
                      <a:pt x="15" y="19"/>
                      <a:pt x="14" y="20"/>
                    </a:cubicBezTo>
                    <a:cubicBezTo>
                      <a:pt x="13"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3" y="3"/>
                    </a:cubicBezTo>
                    <a:cubicBezTo>
                      <a:pt x="3" y="2"/>
                      <a:pt x="4" y="1"/>
                      <a:pt x="6" y="1"/>
                    </a:cubicBezTo>
                    <a:cubicBezTo>
                      <a:pt x="7" y="0"/>
                      <a:pt x="8" y="0"/>
                      <a:pt x="10" y="0"/>
                    </a:cubicBezTo>
                    <a:cubicBezTo>
                      <a:pt x="12" y="0"/>
                      <a:pt x="13" y="0"/>
                      <a:pt x="14" y="1"/>
                    </a:cubicBezTo>
                    <a:cubicBezTo>
                      <a:pt x="16" y="1"/>
                      <a:pt x="17" y="2"/>
                      <a:pt x="17" y="3"/>
                    </a:cubicBezTo>
                    <a:cubicBezTo>
                      <a:pt x="18" y="3"/>
                      <a:pt x="19" y="4"/>
                      <a:pt x="19" y="6"/>
                    </a:cubicBezTo>
                    <a:cubicBezTo>
                      <a:pt x="19" y="7"/>
                      <a:pt x="20" y="8"/>
                      <a:pt x="20" y="10"/>
                    </a:cubicBezTo>
                    <a:close/>
                    <a:moveTo>
                      <a:pt x="14" y="10"/>
                    </a:moveTo>
                    <a:cubicBezTo>
                      <a:pt x="14" y="9"/>
                      <a:pt x="14" y="9"/>
                      <a:pt x="14" y="8"/>
                    </a:cubicBezTo>
                    <a:cubicBezTo>
                      <a:pt x="14" y="7"/>
                      <a:pt x="14" y="6"/>
                      <a:pt x="13" y="6"/>
                    </a:cubicBezTo>
                    <a:cubicBezTo>
                      <a:pt x="13" y="5"/>
                      <a:pt x="13" y="5"/>
                      <a:pt x="12" y="4"/>
                    </a:cubicBezTo>
                    <a:cubicBezTo>
                      <a:pt x="11" y="4"/>
                      <a:pt x="11" y="4"/>
                      <a:pt x="10" y="4"/>
                    </a:cubicBezTo>
                    <a:cubicBezTo>
                      <a:pt x="9" y="4"/>
                      <a:pt x="8" y="4"/>
                      <a:pt x="8" y="4"/>
                    </a:cubicBezTo>
                    <a:cubicBezTo>
                      <a:pt x="7" y="5"/>
                      <a:pt x="7" y="5"/>
                      <a:pt x="6" y="6"/>
                    </a:cubicBezTo>
                    <a:cubicBezTo>
                      <a:pt x="6" y="6"/>
                      <a:pt x="6" y="7"/>
                      <a:pt x="6" y="8"/>
                    </a:cubicBezTo>
                    <a:cubicBezTo>
                      <a:pt x="5" y="8"/>
                      <a:pt x="5" y="9"/>
                      <a:pt x="5" y="10"/>
                    </a:cubicBezTo>
                    <a:cubicBezTo>
                      <a:pt x="5" y="11"/>
                      <a:pt x="5" y="12"/>
                      <a:pt x="6" y="13"/>
                    </a:cubicBezTo>
                    <a:cubicBezTo>
                      <a:pt x="6" y="13"/>
                      <a:pt x="6" y="14"/>
                      <a:pt x="6" y="15"/>
                    </a:cubicBezTo>
                    <a:cubicBezTo>
                      <a:pt x="7" y="15"/>
                      <a:pt x="7" y="16"/>
                      <a:pt x="8" y="16"/>
                    </a:cubicBezTo>
                    <a:cubicBezTo>
                      <a:pt x="8" y="16"/>
                      <a:pt x="9" y="16"/>
                      <a:pt x="10" y="16"/>
                    </a:cubicBezTo>
                    <a:cubicBezTo>
                      <a:pt x="11" y="16"/>
                      <a:pt x="11" y="16"/>
                      <a:pt x="12" y="16"/>
                    </a:cubicBezTo>
                    <a:cubicBezTo>
                      <a:pt x="12" y="16"/>
                      <a:pt x="13" y="15"/>
                      <a:pt x="13" y="15"/>
                    </a:cubicBezTo>
                    <a:cubicBezTo>
                      <a:pt x="14"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00" name="Freeform 9214">
                <a:extLst>
                  <a:ext uri="{FF2B5EF4-FFF2-40B4-BE49-F238E27FC236}">
                    <a16:creationId xmlns:a16="http://schemas.microsoft.com/office/drawing/2014/main" id="{00EECCF8-614E-4F01-A715-5C44AFD08895}"/>
                  </a:ext>
                </a:extLst>
              </p:cNvPr>
              <p:cNvSpPr>
                <a:spLocks noEditPoints="1"/>
              </p:cNvSpPr>
              <p:nvPr/>
            </p:nvSpPr>
            <p:spPr bwMode="auto">
              <a:xfrm>
                <a:off x="-1716088" y="5459530"/>
                <a:ext cx="50800" cy="52388"/>
              </a:xfrm>
              <a:custGeom>
                <a:avLst/>
                <a:gdLst>
                  <a:gd name="T0" fmla="*/ 19 w 19"/>
                  <a:gd name="T1" fmla="*/ 10 h 20"/>
                  <a:gd name="T2" fmla="*/ 19 w 19"/>
                  <a:gd name="T3" fmla="*/ 14 h 20"/>
                  <a:gd name="T4" fmla="*/ 17 w 19"/>
                  <a:gd name="T5" fmla="*/ 18 h 20"/>
                  <a:gd name="T6" fmla="*/ 14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1 h 20"/>
                  <a:gd name="T28" fmla="*/ 17 w 19"/>
                  <a:gd name="T29" fmla="*/ 3 h 20"/>
                  <a:gd name="T30" fmla="*/ 19 w 19"/>
                  <a:gd name="T31" fmla="*/ 6 h 20"/>
                  <a:gd name="T32" fmla="*/ 19 w 19"/>
                  <a:gd name="T33" fmla="*/ 10 h 20"/>
                  <a:gd name="T34" fmla="*/ 14 w 19"/>
                  <a:gd name="T35" fmla="*/ 10 h 20"/>
                  <a:gd name="T36" fmla="*/ 14 w 19"/>
                  <a:gd name="T37" fmla="*/ 8 h 20"/>
                  <a:gd name="T38" fmla="*/ 13 w 19"/>
                  <a:gd name="T39" fmla="*/ 6 h 20"/>
                  <a:gd name="T40" fmla="*/ 12 w 19"/>
                  <a:gd name="T41" fmla="*/ 4 h 20"/>
                  <a:gd name="T42" fmla="*/ 9 w 19"/>
                  <a:gd name="T43" fmla="*/ 4 h 20"/>
                  <a:gd name="T44" fmla="*/ 7 w 19"/>
                  <a:gd name="T45" fmla="*/ 4 h 20"/>
                  <a:gd name="T46" fmla="*/ 6 w 19"/>
                  <a:gd name="T47" fmla="*/ 6 h 20"/>
                  <a:gd name="T48" fmla="*/ 5 w 19"/>
                  <a:gd name="T49" fmla="*/ 8 h 20"/>
                  <a:gd name="T50" fmla="*/ 5 w 19"/>
                  <a:gd name="T51" fmla="*/ 10 h 20"/>
                  <a:gd name="T52" fmla="*/ 5 w 19"/>
                  <a:gd name="T53" fmla="*/ 13 h 20"/>
                  <a:gd name="T54" fmla="*/ 6 w 19"/>
                  <a:gd name="T55" fmla="*/ 15 h 20"/>
                  <a:gd name="T56" fmla="*/ 7 w 19"/>
                  <a:gd name="T57" fmla="*/ 16 h 20"/>
                  <a:gd name="T58" fmla="*/ 9 w 19"/>
                  <a:gd name="T59" fmla="*/ 16 h 20"/>
                  <a:gd name="T60" fmla="*/ 11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2"/>
                      <a:pt x="19" y="13"/>
                      <a:pt x="19" y="14"/>
                    </a:cubicBezTo>
                    <a:cubicBezTo>
                      <a:pt x="18" y="16"/>
                      <a:pt x="17" y="17"/>
                      <a:pt x="17" y="18"/>
                    </a:cubicBezTo>
                    <a:cubicBezTo>
                      <a:pt x="16" y="19"/>
                      <a:pt x="15" y="19"/>
                      <a:pt x="14" y="20"/>
                    </a:cubicBezTo>
                    <a:cubicBezTo>
                      <a:pt x="12" y="20"/>
                      <a:pt x="11" y="20"/>
                      <a:pt x="9" y="20"/>
                    </a:cubicBezTo>
                    <a:cubicBezTo>
                      <a:pt x="8" y="20"/>
                      <a:pt x="6" y="20"/>
                      <a:pt x="5" y="20"/>
                    </a:cubicBezTo>
                    <a:cubicBezTo>
                      <a:pt x="4" y="19"/>
                      <a:pt x="3" y="19"/>
                      <a:pt x="2" y="18"/>
                    </a:cubicBezTo>
                    <a:cubicBezTo>
                      <a:pt x="1" y="17"/>
                      <a:pt x="1" y="16"/>
                      <a:pt x="0" y="15"/>
                    </a:cubicBezTo>
                    <a:cubicBezTo>
                      <a:pt x="0" y="13"/>
                      <a:pt x="0" y="12"/>
                      <a:pt x="0" y="10"/>
                    </a:cubicBezTo>
                    <a:cubicBezTo>
                      <a:pt x="0" y="9"/>
                      <a:pt x="0" y="7"/>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3"/>
                    </a:cubicBezTo>
                    <a:cubicBezTo>
                      <a:pt x="18" y="3"/>
                      <a:pt x="18" y="4"/>
                      <a:pt x="19" y="6"/>
                    </a:cubicBezTo>
                    <a:cubicBezTo>
                      <a:pt x="19" y="7"/>
                      <a:pt x="19" y="8"/>
                      <a:pt x="19" y="10"/>
                    </a:cubicBezTo>
                    <a:close/>
                    <a:moveTo>
                      <a:pt x="14" y="10"/>
                    </a:moveTo>
                    <a:cubicBezTo>
                      <a:pt x="14" y="9"/>
                      <a:pt x="14" y="9"/>
                      <a:pt x="14" y="8"/>
                    </a:cubicBezTo>
                    <a:cubicBezTo>
                      <a:pt x="13" y="7"/>
                      <a:pt x="13" y="6"/>
                      <a:pt x="13" y="6"/>
                    </a:cubicBezTo>
                    <a:cubicBezTo>
                      <a:pt x="13" y="5"/>
                      <a:pt x="12" y="5"/>
                      <a:pt x="12" y="4"/>
                    </a:cubicBezTo>
                    <a:cubicBezTo>
                      <a:pt x="11" y="4"/>
                      <a:pt x="10" y="4"/>
                      <a:pt x="9" y="4"/>
                    </a:cubicBezTo>
                    <a:cubicBezTo>
                      <a:pt x="9" y="4"/>
                      <a:pt x="8" y="4"/>
                      <a:pt x="7" y="4"/>
                    </a:cubicBezTo>
                    <a:cubicBezTo>
                      <a:pt x="7" y="5"/>
                      <a:pt x="6" y="5"/>
                      <a:pt x="6" y="6"/>
                    </a:cubicBezTo>
                    <a:cubicBezTo>
                      <a:pt x="6" y="6"/>
                      <a:pt x="5" y="7"/>
                      <a:pt x="5" y="8"/>
                    </a:cubicBezTo>
                    <a:cubicBezTo>
                      <a:pt x="5" y="8"/>
                      <a:pt x="5" y="9"/>
                      <a:pt x="5" y="10"/>
                    </a:cubicBezTo>
                    <a:cubicBezTo>
                      <a:pt x="5" y="11"/>
                      <a:pt x="5" y="12"/>
                      <a:pt x="5" y="13"/>
                    </a:cubicBezTo>
                    <a:cubicBezTo>
                      <a:pt x="5" y="13"/>
                      <a:pt x="5" y="14"/>
                      <a:pt x="6" y="15"/>
                    </a:cubicBezTo>
                    <a:cubicBezTo>
                      <a:pt x="6" y="15"/>
                      <a:pt x="7" y="16"/>
                      <a:pt x="7" y="16"/>
                    </a:cubicBezTo>
                    <a:cubicBezTo>
                      <a:pt x="8" y="16"/>
                      <a:pt x="8" y="16"/>
                      <a:pt x="9" y="16"/>
                    </a:cubicBezTo>
                    <a:cubicBezTo>
                      <a:pt x="10" y="16"/>
                      <a:pt x="11" y="16"/>
                      <a:pt x="11" y="16"/>
                    </a:cubicBezTo>
                    <a:cubicBezTo>
                      <a:pt x="12" y="16"/>
                      <a:pt x="12" y="15"/>
                      <a:pt x="13" y="15"/>
                    </a:cubicBezTo>
                    <a:cubicBezTo>
                      <a:pt x="13" y="14"/>
                      <a:pt x="13"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01" name="Freeform 9215">
                <a:extLst>
                  <a:ext uri="{FF2B5EF4-FFF2-40B4-BE49-F238E27FC236}">
                    <a16:creationId xmlns:a16="http://schemas.microsoft.com/office/drawing/2014/main" id="{9B726744-B52D-405A-8EE6-99ACC44CFB3A}"/>
                  </a:ext>
                </a:extLst>
              </p:cNvPr>
              <p:cNvSpPr>
                <a:spLocks noEditPoints="1"/>
              </p:cNvSpPr>
              <p:nvPr/>
            </p:nvSpPr>
            <p:spPr bwMode="auto">
              <a:xfrm>
                <a:off x="-1657351" y="5438893"/>
                <a:ext cx="50800" cy="73025"/>
              </a:xfrm>
              <a:custGeom>
                <a:avLst/>
                <a:gdLst>
                  <a:gd name="T0" fmla="*/ 19 w 19"/>
                  <a:gd name="T1" fmla="*/ 27 h 28"/>
                  <a:gd name="T2" fmla="*/ 18 w 19"/>
                  <a:gd name="T3" fmla="*/ 28 h 28"/>
                  <a:gd name="T4" fmla="*/ 18 w 19"/>
                  <a:gd name="T5" fmla="*/ 28 h 28"/>
                  <a:gd name="T6" fmla="*/ 17 w 19"/>
                  <a:gd name="T7" fmla="*/ 28 h 28"/>
                  <a:gd name="T8" fmla="*/ 16 w 19"/>
                  <a:gd name="T9" fmla="*/ 28 h 28"/>
                  <a:gd name="T10" fmla="*/ 15 w 19"/>
                  <a:gd name="T11" fmla="*/ 28 h 28"/>
                  <a:gd name="T12" fmla="*/ 15 w 19"/>
                  <a:gd name="T13" fmla="*/ 28 h 28"/>
                  <a:gd name="T14" fmla="*/ 14 w 19"/>
                  <a:gd name="T15" fmla="*/ 28 h 28"/>
                  <a:gd name="T16" fmla="*/ 14 w 19"/>
                  <a:gd name="T17" fmla="*/ 27 h 28"/>
                  <a:gd name="T18" fmla="*/ 14 w 19"/>
                  <a:gd name="T19" fmla="*/ 25 h 28"/>
                  <a:gd name="T20" fmla="*/ 11 w 19"/>
                  <a:gd name="T21" fmla="*/ 28 h 28"/>
                  <a:gd name="T22" fmla="*/ 8 w 19"/>
                  <a:gd name="T23" fmla="*/ 28 h 28"/>
                  <a:gd name="T24" fmla="*/ 4 w 19"/>
                  <a:gd name="T25" fmla="*/ 28 h 28"/>
                  <a:gd name="T26" fmla="*/ 2 w 19"/>
                  <a:gd name="T27" fmla="*/ 26 h 28"/>
                  <a:gd name="T28" fmla="*/ 1 w 19"/>
                  <a:gd name="T29" fmla="*/ 22 h 28"/>
                  <a:gd name="T30" fmla="*/ 0 w 19"/>
                  <a:gd name="T31" fmla="*/ 18 h 28"/>
                  <a:gd name="T32" fmla="*/ 1 w 19"/>
                  <a:gd name="T33" fmla="*/ 14 h 28"/>
                  <a:gd name="T34" fmla="*/ 2 w 19"/>
                  <a:gd name="T35" fmla="*/ 11 h 28"/>
                  <a:gd name="T36" fmla="*/ 5 w 19"/>
                  <a:gd name="T37" fmla="*/ 9 h 28"/>
                  <a:gd name="T38" fmla="*/ 8 w 19"/>
                  <a:gd name="T39" fmla="*/ 8 h 28"/>
                  <a:gd name="T40" fmla="*/ 11 w 19"/>
                  <a:gd name="T41" fmla="*/ 9 h 28"/>
                  <a:gd name="T42" fmla="*/ 13 w 19"/>
                  <a:gd name="T43" fmla="*/ 10 h 28"/>
                  <a:gd name="T44" fmla="*/ 13 w 19"/>
                  <a:gd name="T45" fmla="*/ 0 h 28"/>
                  <a:gd name="T46" fmla="*/ 14 w 19"/>
                  <a:gd name="T47" fmla="*/ 0 h 28"/>
                  <a:gd name="T48" fmla="*/ 14 w 19"/>
                  <a:gd name="T49" fmla="*/ 0 h 28"/>
                  <a:gd name="T50" fmla="*/ 15 w 19"/>
                  <a:gd name="T51" fmla="*/ 0 h 28"/>
                  <a:gd name="T52" fmla="*/ 16 w 19"/>
                  <a:gd name="T53" fmla="*/ 0 h 28"/>
                  <a:gd name="T54" fmla="*/ 17 w 19"/>
                  <a:gd name="T55" fmla="*/ 0 h 28"/>
                  <a:gd name="T56" fmla="*/ 18 w 19"/>
                  <a:gd name="T57" fmla="*/ 0 h 28"/>
                  <a:gd name="T58" fmla="*/ 18 w 19"/>
                  <a:gd name="T59" fmla="*/ 0 h 28"/>
                  <a:gd name="T60" fmla="*/ 19 w 19"/>
                  <a:gd name="T61" fmla="*/ 0 h 28"/>
                  <a:gd name="T62" fmla="*/ 19 w 19"/>
                  <a:gd name="T63" fmla="*/ 27 h 28"/>
                  <a:gd name="T64" fmla="*/ 13 w 19"/>
                  <a:gd name="T65" fmla="*/ 15 h 28"/>
                  <a:gd name="T66" fmla="*/ 11 w 19"/>
                  <a:gd name="T67" fmla="*/ 13 h 28"/>
                  <a:gd name="T68" fmla="*/ 9 w 19"/>
                  <a:gd name="T69" fmla="*/ 12 h 28"/>
                  <a:gd name="T70" fmla="*/ 7 w 19"/>
                  <a:gd name="T71" fmla="*/ 13 h 28"/>
                  <a:gd name="T72" fmla="*/ 6 w 19"/>
                  <a:gd name="T73" fmla="*/ 14 h 28"/>
                  <a:gd name="T74" fmla="*/ 6 w 19"/>
                  <a:gd name="T75" fmla="*/ 16 h 28"/>
                  <a:gd name="T76" fmla="*/ 5 w 19"/>
                  <a:gd name="T77" fmla="*/ 18 h 28"/>
                  <a:gd name="T78" fmla="*/ 6 w 19"/>
                  <a:gd name="T79" fmla="*/ 20 h 28"/>
                  <a:gd name="T80" fmla="*/ 6 w 19"/>
                  <a:gd name="T81" fmla="*/ 22 h 28"/>
                  <a:gd name="T82" fmla="*/ 7 w 19"/>
                  <a:gd name="T83" fmla="*/ 24 h 28"/>
                  <a:gd name="T84" fmla="*/ 9 w 19"/>
                  <a:gd name="T85" fmla="*/ 24 h 28"/>
                  <a:gd name="T86" fmla="*/ 10 w 19"/>
                  <a:gd name="T87" fmla="*/ 24 h 28"/>
                  <a:gd name="T88" fmla="*/ 11 w 19"/>
                  <a:gd name="T89" fmla="*/ 23 h 28"/>
                  <a:gd name="T90" fmla="*/ 12 w 19"/>
                  <a:gd name="T91" fmla="*/ 23 h 28"/>
                  <a:gd name="T92" fmla="*/ 13 w 19"/>
                  <a:gd name="T93" fmla="*/ 21 h 28"/>
                  <a:gd name="T94" fmla="*/ 13 w 19"/>
                  <a:gd name="T9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8">
                    <a:moveTo>
                      <a:pt x="19" y="27"/>
                    </a:moveTo>
                    <a:cubicBezTo>
                      <a:pt x="19" y="27"/>
                      <a:pt x="18" y="28"/>
                      <a:pt x="18" y="28"/>
                    </a:cubicBezTo>
                    <a:cubicBezTo>
                      <a:pt x="18" y="28"/>
                      <a:pt x="18" y="28"/>
                      <a:pt x="18" y="28"/>
                    </a:cubicBezTo>
                    <a:cubicBezTo>
                      <a:pt x="18" y="28"/>
                      <a:pt x="18" y="28"/>
                      <a:pt x="17" y="28"/>
                    </a:cubicBezTo>
                    <a:cubicBezTo>
                      <a:pt x="17" y="28"/>
                      <a:pt x="17" y="28"/>
                      <a:pt x="16" y="28"/>
                    </a:cubicBezTo>
                    <a:cubicBezTo>
                      <a:pt x="16" y="28"/>
                      <a:pt x="16" y="28"/>
                      <a:pt x="15" y="28"/>
                    </a:cubicBezTo>
                    <a:cubicBezTo>
                      <a:pt x="15" y="28"/>
                      <a:pt x="15" y="28"/>
                      <a:pt x="15" y="28"/>
                    </a:cubicBezTo>
                    <a:cubicBezTo>
                      <a:pt x="14" y="28"/>
                      <a:pt x="14" y="28"/>
                      <a:pt x="14" y="28"/>
                    </a:cubicBezTo>
                    <a:cubicBezTo>
                      <a:pt x="14" y="28"/>
                      <a:pt x="14" y="27"/>
                      <a:pt x="14" y="27"/>
                    </a:cubicBezTo>
                    <a:cubicBezTo>
                      <a:pt x="14" y="25"/>
                      <a:pt x="14" y="25"/>
                      <a:pt x="14" y="25"/>
                    </a:cubicBezTo>
                    <a:cubicBezTo>
                      <a:pt x="13" y="26"/>
                      <a:pt x="12" y="27"/>
                      <a:pt x="11" y="28"/>
                    </a:cubicBezTo>
                    <a:cubicBezTo>
                      <a:pt x="10" y="28"/>
                      <a:pt x="9" y="28"/>
                      <a:pt x="8" y="28"/>
                    </a:cubicBezTo>
                    <a:cubicBezTo>
                      <a:pt x="6" y="28"/>
                      <a:pt x="5" y="28"/>
                      <a:pt x="4" y="28"/>
                    </a:cubicBezTo>
                    <a:cubicBezTo>
                      <a:pt x="3" y="27"/>
                      <a:pt x="2" y="26"/>
                      <a:pt x="2" y="26"/>
                    </a:cubicBezTo>
                    <a:cubicBezTo>
                      <a:pt x="1" y="25"/>
                      <a:pt x="1" y="24"/>
                      <a:pt x="1" y="22"/>
                    </a:cubicBezTo>
                    <a:cubicBezTo>
                      <a:pt x="0" y="21"/>
                      <a:pt x="0" y="20"/>
                      <a:pt x="0" y="18"/>
                    </a:cubicBezTo>
                    <a:cubicBezTo>
                      <a:pt x="0" y="17"/>
                      <a:pt x="0" y="15"/>
                      <a:pt x="1" y="14"/>
                    </a:cubicBezTo>
                    <a:cubicBezTo>
                      <a:pt x="1" y="13"/>
                      <a:pt x="2" y="12"/>
                      <a:pt x="2" y="11"/>
                    </a:cubicBezTo>
                    <a:cubicBezTo>
                      <a:pt x="3" y="10"/>
                      <a:pt x="4" y="9"/>
                      <a:pt x="5" y="9"/>
                    </a:cubicBezTo>
                    <a:cubicBezTo>
                      <a:pt x="6" y="8"/>
                      <a:pt x="7" y="8"/>
                      <a:pt x="8" y="8"/>
                    </a:cubicBezTo>
                    <a:cubicBezTo>
                      <a:pt x="9" y="8"/>
                      <a:pt x="10" y="8"/>
                      <a:pt x="11" y="9"/>
                    </a:cubicBezTo>
                    <a:cubicBezTo>
                      <a:pt x="12" y="9"/>
                      <a:pt x="13" y="10"/>
                      <a:pt x="13" y="10"/>
                    </a:cubicBezTo>
                    <a:cubicBezTo>
                      <a:pt x="13" y="0"/>
                      <a:pt x="13" y="0"/>
                      <a:pt x="13" y="0"/>
                    </a:cubicBezTo>
                    <a:cubicBezTo>
                      <a:pt x="13" y="0"/>
                      <a:pt x="13" y="0"/>
                      <a:pt x="14" y="0"/>
                    </a:cubicBezTo>
                    <a:cubicBezTo>
                      <a:pt x="14" y="0"/>
                      <a:pt x="14" y="0"/>
                      <a:pt x="14" y="0"/>
                    </a:cubicBezTo>
                    <a:cubicBezTo>
                      <a:pt x="14" y="0"/>
                      <a:pt x="14" y="0"/>
                      <a:pt x="15" y="0"/>
                    </a:cubicBezTo>
                    <a:cubicBezTo>
                      <a:pt x="15" y="0"/>
                      <a:pt x="15" y="0"/>
                      <a:pt x="16" y="0"/>
                    </a:cubicBezTo>
                    <a:cubicBezTo>
                      <a:pt x="16" y="0"/>
                      <a:pt x="17" y="0"/>
                      <a:pt x="17" y="0"/>
                    </a:cubicBezTo>
                    <a:cubicBezTo>
                      <a:pt x="18" y="0"/>
                      <a:pt x="18" y="0"/>
                      <a:pt x="18" y="0"/>
                    </a:cubicBezTo>
                    <a:cubicBezTo>
                      <a:pt x="18" y="0"/>
                      <a:pt x="18" y="0"/>
                      <a:pt x="18" y="0"/>
                    </a:cubicBezTo>
                    <a:cubicBezTo>
                      <a:pt x="18" y="0"/>
                      <a:pt x="19" y="0"/>
                      <a:pt x="19" y="0"/>
                    </a:cubicBezTo>
                    <a:lnTo>
                      <a:pt x="19" y="27"/>
                    </a:lnTo>
                    <a:close/>
                    <a:moveTo>
                      <a:pt x="13" y="15"/>
                    </a:moveTo>
                    <a:cubicBezTo>
                      <a:pt x="13" y="14"/>
                      <a:pt x="12" y="14"/>
                      <a:pt x="11" y="13"/>
                    </a:cubicBezTo>
                    <a:cubicBezTo>
                      <a:pt x="11" y="13"/>
                      <a:pt x="10" y="12"/>
                      <a:pt x="9" y="12"/>
                    </a:cubicBezTo>
                    <a:cubicBezTo>
                      <a:pt x="8" y="12"/>
                      <a:pt x="8" y="12"/>
                      <a:pt x="7" y="13"/>
                    </a:cubicBezTo>
                    <a:cubicBezTo>
                      <a:pt x="7" y="13"/>
                      <a:pt x="7" y="14"/>
                      <a:pt x="6" y="14"/>
                    </a:cubicBezTo>
                    <a:cubicBezTo>
                      <a:pt x="6" y="15"/>
                      <a:pt x="6" y="15"/>
                      <a:pt x="6" y="16"/>
                    </a:cubicBezTo>
                    <a:cubicBezTo>
                      <a:pt x="5" y="17"/>
                      <a:pt x="5" y="17"/>
                      <a:pt x="5" y="18"/>
                    </a:cubicBezTo>
                    <a:cubicBezTo>
                      <a:pt x="5" y="19"/>
                      <a:pt x="5" y="20"/>
                      <a:pt x="6" y="20"/>
                    </a:cubicBezTo>
                    <a:cubicBezTo>
                      <a:pt x="6" y="21"/>
                      <a:pt x="6" y="22"/>
                      <a:pt x="6" y="22"/>
                    </a:cubicBezTo>
                    <a:cubicBezTo>
                      <a:pt x="6" y="23"/>
                      <a:pt x="7" y="23"/>
                      <a:pt x="7" y="24"/>
                    </a:cubicBezTo>
                    <a:cubicBezTo>
                      <a:pt x="8" y="24"/>
                      <a:pt x="8" y="24"/>
                      <a:pt x="9" y="24"/>
                    </a:cubicBezTo>
                    <a:cubicBezTo>
                      <a:pt x="9" y="24"/>
                      <a:pt x="10" y="24"/>
                      <a:pt x="10" y="24"/>
                    </a:cubicBezTo>
                    <a:cubicBezTo>
                      <a:pt x="10" y="24"/>
                      <a:pt x="11" y="24"/>
                      <a:pt x="11" y="23"/>
                    </a:cubicBezTo>
                    <a:cubicBezTo>
                      <a:pt x="11" y="23"/>
                      <a:pt x="12" y="23"/>
                      <a:pt x="12" y="23"/>
                    </a:cubicBezTo>
                    <a:cubicBezTo>
                      <a:pt x="13" y="22"/>
                      <a:pt x="13" y="22"/>
                      <a:pt x="13" y="21"/>
                    </a:cubicBezTo>
                    <a:lnTo>
                      <a:pt x="1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4" name="Group 9583">
              <a:extLst>
                <a:ext uri="{FF2B5EF4-FFF2-40B4-BE49-F238E27FC236}">
                  <a16:creationId xmlns:a16="http://schemas.microsoft.com/office/drawing/2014/main" id="{503DC4A1-3595-4EF0-9366-1E1C697EE4B2}"/>
                </a:ext>
              </a:extLst>
            </p:cNvPr>
            <p:cNvGrpSpPr/>
            <p:nvPr/>
          </p:nvGrpSpPr>
          <p:grpSpPr>
            <a:xfrm>
              <a:off x="4216359" y="5804057"/>
              <a:ext cx="313844" cy="67555"/>
              <a:chOff x="746125" y="5516680"/>
              <a:chExt cx="354012" cy="76201"/>
            </a:xfrm>
          </p:grpSpPr>
          <p:sp>
            <p:nvSpPr>
              <p:cNvPr id="8202" name="Freeform 9216">
                <a:extLst>
                  <a:ext uri="{FF2B5EF4-FFF2-40B4-BE49-F238E27FC236}">
                    <a16:creationId xmlns:a16="http://schemas.microsoft.com/office/drawing/2014/main" id="{EC9E882E-50FC-4614-8EB8-902CCF88BD4F}"/>
                  </a:ext>
                </a:extLst>
              </p:cNvPr>
              <p:cNvSpPr>
                <a:spLocks/>
              </p:cNvSpPr>
              <p:nvPr/>
            </p:nvSpPr>
            <p:spPr bwMode="auto">
              <a:xfrm>
                <a:off x="746125" y="5519855"/>
                <a:ext cx="95250" cy="71438"/>
              </a:xfrm>
              <a:custGeom>
                <a:avLst/>
                <a:gdLst>
                  <a:gd name="T0" fmla="*/ 30 w 36"/>
                  <a:gd name="T1" fmla="*/ 26 h 27"/>
                  <a:gd name="T2" fmla="*/ 30 w 36"/>
                  <a:gd name="T3" fmla="*/ 27 h 27"/>
                  <a:gd name="T4" fmla="*/ 29 w 36"/>
                  <a:gd name="T5" fmla="*/ 27 h 27"/>
                  <a:gd name="T6" fmla="*/ 28 w 36"/>
                  <a:gd name="T7" fmla="*/ 27 h 27"/>
                  <a:gd name="T8" fmla="*/ 26 w 36"/>
                  <a:gd name="T9" fmla="*/ 27 h 27"/>
                  <a:gd name="T10" fmla="*/ 24 w 36"/>
                  <a:gd name="T11" fmla="*/ 27 h 27"/>
                  <a:gd name="T12" fmla="*/ 23 w 36"/>
                  <a:gd name="T13" fmla="*/ 27 h 27"/>
                  <a:gd name="T14" fmla="*/ 23 w 36"/>
                  <a:gd name="T15" fmla="*/ 27 h 27"/>
                  <a:gd name="T16" fmla="*/ 22 w 36"/>
                  <a:gd name="T17" fmla="*/ 26 h 27"/>
                  <a:gd name="T18" fmla="*/ 18 w 36"/>
                  <a:gd name="T19" fmla="*/ 9 h 27"/>
                  <a:gd name="T20" fmla="*/ 14 w 36"/>
                  <a:gd name="T21" fmla="*/ 26 h 27"/>
                  <a:gd name="T22" fmla="*/ 14 w 36"/>
                  <a:gd name="T23" fmla="*/ 27 h 27"/>
                  <a:gd name="T24" fmla="*/ 13 w 36"/>
                  <a:gd name="T25" fmla="*/ 27 h 27"/>
                  <a:gd name="T26" fmla="*/ 12 w 36"/>
                  <a:gd name="T27" fmla="*/ 27 h 27"/>
                  <a:gd name="T28" fmla="*/ 10 w 36"/>
                  <a:gd name="T29" fmla="*/ 27 h 27"/>
                  <a:gd name="T30" fmla="*/ 8 w 36"/>
                  <a:gd name="T31" fmla="*/ 27 h 27"/>
                  <a:gd name="T32" fmla="*/ 7 w 36"/>
                  <a:gd name="T33" fmla="*/ 27 h 27"/>
                  <a:gd name="T34" fmla="*/ 7 w 36"/>
                  <a:gd name="T35" fmla="*/ 27 h 27"/>
                  <a:gd name="T36" fmla="*/ 6 w 36"/>
                  <a:gd name="T37" fmla="*/ 26 h 27"/>
                  <a:gd name="T38" fmla="*/ 0 w 36"/>
                  <a:gd name="T39" fmla="*/ 3 h 27"/>
                  <a:gd name="T40" fmla="*/ 0 w 36"/>
                  <a:gd name="T41" fmla="*/ 1 h 27"/>
                  <a:gd name="T42" fmla="*/ 0 w 36"/>
                  <a:gd name="T43" fmla="*/ 1 h 27"/>
                  <a:gd name="T44" fmla="*/ 1 w 36"/>
                  <a:gd name="T45" fmla="*/ 0 h 27"/>
                  <a:gd name="T46" fmla="*/ 3 w 36"/>
                  <a:gd name="T47" fmla="*/ 0 h 27"/>
                  <a:gd name="T48" fmla="*/ 4 w 36"/>
                  <a:gd name="T49" fmla="*/ 0 h 27"/>
                  <a:gd name="T50" fmla="*/ 5 w 36"/>
                  <a:gd name="T51" fmla="*/ 1 h 27"/>
                  <a:gd name="T52" fmla="*/ 5 w 36"/>
                  <a:gd name="T53" fmla="*/ 1 h 27"/>
                  <a:gd name="T54" fmla="*/ 6 w 36"/>
                  <a:gd name="T55" fmla="*/ 2 h 27"/>
                  <a:gd name="T56" fmla="*/ 10 w 36"/>
                  <a:gd name="T57" fmla="*/ 22 h 27"/>
                  <a:gd name="T58" fmla="*/ 15 w 36"/>
                  <a:gd name="T59" fmla="*/ 2 h 27"/>
                  <a:gd name="T60" fmla="*/ 15 w 36"/>
                  <a:gd name="T61" fmla="*/ 1 h 27"/>
                  <a:gd name="T62" fmla="*/ 16 w 36"/>
                  <a:gd name="T63" fmla="*/ 1 h 27"/>
                  <a:gd name="T64" fmla="*/ 17 w 36"/>
                  <a:gd name="T65" fmla="*/ 0 h 27"/>
                  <a:gd name="T66" fmla="*/ 18 w 36"/>
                  <a:gd name="T67" fmla="*/ 0 h 27"/>
                  <a:gd name="T68" fmla="*/ 20 w 36"/>
                  <a:gd name="T69" fmla="*/ 0 h 27"/>
                  <a:gd name="T70" fmla="*/ 21 w 36"/>
                  <a:gd name="T71" fmla="*/ 1 h 27"/>
                  <a:gd name="T72" fmla="*/ 21 w 36"/>
                  <a:gd name="T73" fmla="*/ 1 h 27"/>
                  <a:gd name="T74" fmla="*/ 21 w 36"/>
                  <a:gd name="T75" fmla="*/ 2 h 27"/>
                  <a:gd name="T76" fmla="*/ 27 w 36"/>
                  <a:gd name="T77" fmla="*/ 22 h 27"/>
                  <a:gd name="T78" fmla="*/ 31 w 36"/>
                  <a:gd name="T79" fmla="*/ 2 h 27"/>
                  <a:gd name="T80" fmla="*/ 31 w 36"/>
                  <a:gd name="T81" fmla="*/ 1 h 27"/>
                  <a:gd name="T82" fmla="*/ 32 w 36"/>
                  <a:gd name="T83" fmla="*/ 1 h 27"/>
                  <a:gd name="T84" fmla="*/ 33 w 36"/>
                  <a:gd name="T85" fmla="*/ 0 h 27"/>
                  <a:gd name="T86" fmla="*/ 34 w 36"/>
                  <a:gd name="T87" fmla="*/ 0 h 27"/>
                  <a:gd name="T88" fmla="*/ 35 w 36"/>
                  <a:gd name="T89" fmla="*/ 0 h 27"/>
                  <a:gd name="T90" fmla="*/ 36 w 36"/>
                  <a:gd name="T91" fmla="*/ 1 h 27"/>
                  <a:gd name="T92" fmla="*/ 36 w 36"/>
                  <a:gd name="T93" fmla="*/ 1 h 27"/>
                  <a:gd name="T94" fmla="*/ 36 w 36"/>
                  <a:gd name="T95" fmla="*/ 3 h 27"/>
                  <a:gd name="T96" fmla="*/ 30 w 36"/>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 h="27">
                    <a:moveTo>
                      <a:pt x="30" y="26"/>
                    </a:moveTo>
                    <a:cubicBezTo>
                      <a:pt x="30" y="26"/>
                      <a:pt x="30" y="26"/>
                      <a:pt x="30" y="27"/>
                    </a:cubicBezTo>
                    <a:cubicBezTo>
                      <a:pt x="30" y="27"/>
                      <a:pt x="29" y="27"/>
                      <a:pt x="29" y="27"/>
                    </a:cubicBezTo>
                    <a:cubicBezTo>
                      <a:pt x="29" y="27"/>
                      <a:pt x="28" y="27"/>
                      <a:pt x="28" y="27"/>
                    </a:cubicBezTo>
                    <a:cubicBezTo>
                      <a:pt x="28" y="27"/>
                      <a:pt x="27" y="27"/>
                      <a:pt x="26" y="27"/>
                    </a:cubicBezTo>
                    <a:cubicBezTo>
                      <a:pt x="25" y="27"/>
                      <a:pt x="25" y="27"/>
                      <a:pt x="24" y="27"/>
                    </a:cubicBezTo>
                    <a:cubicBezTo>
                      <a:pt x="24" y="27"/>
                      <a:pt x="24" y="27"/>
                      <a:pt x="23" y="27"/>
                    </a:cubicBezTo>
                    <a:cubicBezTo>
                      <a:pt x="23" y="27"/>
                      <a:pt x="23" y="27"/>
                      <a:pt x="23" y="27"/>
                    </a:cubicBezTo>
                    <a:cubicBezTo>
                      <a:pt x="23" y="26"/>
                      <a:pt x="22" y="26"/>
                      <a:pt x="22" y="26"/>
                    </a:cubicBezTo>
                    <a:cubicBezTo>
                      <a:pt x="18" y="9"/>
                      <a:pt x="18" y="9"/>
                      <a:pt x="18" y="9"/>
                    </a:cubicBezTo>
                    <a:cubicBezTo>
                      <a:pt x="14" y="26"/>
                      <a:pt x="14" y="26"/>
                      <a:pt x="14" y="26"/>
                    </a:cubicBezTo>
                    <a:cubicBezTo>
                      <a:pt x="14" y="26"/>
                      <a:pt x="14" y="26"/>
                      <a:pt x="14" y="27"/>
                    </a:cubicBezTo>
                    <a:cubicBezTo>
                      <a:pt x="14" y="27"/>
                      <a:pt x="13" y="27"/>
                      <a:pt x="13" y="27"/>
                    </a:cubicBezTo>
                    <a:cubicBezTo>
                      <a:pt x="13" y="27"/>
                      <a:pt x="12" y="27"/>
                      <a:pt x="12" y="27"/>
                    </a:cubicBezTo>
                    <a:cubicBezTo>
                      <a:pt x="12" y="27"/>
                      <a:pt x="11" y="27"/>
                      <a:pt x="10" y="27"/>
                    </a:cubicBezTo>
                    <a:cubicBezTo>
                      <a:pt x="9" y="27"/>
                      <a:pt x="9" y="27"/>
                      <a:pt x="8" y="27"/>
                    </a:cubicBezTo>
                    <a:cubicBezTo>
                      <a:pt x="8" y="27"/>
                      <a:pt x="7" y="27"/>
                      <a:pt x="7" y="27"/>
                    </a:cubicBezTo>
                    <a:cubicBezTo>
                      <a:pt x="7" y="27"/>
                      <a:pt x="7" y="27"/>
                      <a:pt x="7" y="27"/>
                    </a:cubicBezTo>
                    <a:cubicBezTo>
                      <a:pt x="6" y="26"/>
                      <a:pt x="6" y="26"/>
                      <a:pt x="6" y="26"/>
                    </a:cubicBezTo>
                    <a:cubicBezTo>
                      <a:pt x="0" y="3"/>
                      <a:pt x="0" y="3"/>
                      <a:pt x="0" y="3"/>
                    </a:cubicBezTo>
                    <a:cubicBezTo>
                      <a:pt x="0" y="2"/>
                      <a:pt x="0" y="2"/>
                      <a:pt x="0" y="1"/>
                    </a:cubicBezTo>
                    <a:cubicBezTo>
                      <a:pt x="0" y="1"/>
                      <a:pt x="0" y="1"/>
                      <a:pt x="0" y="1"/>
                    </a:cubicBezTo>
                    <a:cubicBezTo>
                      <a:pt x="0" y="1"/>
                      <a:pt x="1" y="0"/>
                      <a:pt x="1" y="0"/>
                    </a:cubicBezTo>
                    <a:cubicBezTo>
                      <a:pt x="1" y="0"/>
                      <a:pt x="2" y="0"/>
                      <a:pt x="3" y="0"/>
                    </a:cubicBezTo>
                    <a:cubicBezTo>
                      <a:pt x="3" y="0"/>
                      <a:pt x="4" y="0"/>
                      <a:pt x="4" y="0"/>
                    </a:cubicBezTo>
                    <a:cubicBezTo>
                      <a:pt x="5" y="0"/>
                      <a:pt x="5" y="1"/>
                      <a:pt x="5" y="1"/>
                    </a:cubicBezTo>
                    <a:cubicBezTo>
                      <a:pt x="5" y="1"/>
                      <a:pt x="5" y="1"/>
                      <a:pt x="5" y="1"/>
                    </a:cubicBezTo>
                    <a:cubicBezTo>
                      <a:pt x="6" y="1"/>
                      <a:pt x="6" y="1"/>
                      <a:pt x="6" y="2"/>
                    </a:cubicBezTo>
                    <a:cubicBezTo>
                      <a:pt x="10" y="22"/>
                      <a:pt x="10" y="22"/>
                      <a:pt x="10" y="22"/>
                    </a:cubicBezTo>
                    <a:cubicBezTo>
                      <a:pt x="15" y="2"/>
                      <a:pt x="15" y="2"/>
                      <a:pt x="15" y="2"/>
                    </a:cubicBezTo>
                    <a:cubicBezTo>
                      <a:pt x="15" y="1"/>
                      <a:pt x="15" y="1"/>
                      <a:pt x="15" y="1"/>
                    </a:cubicBezTo>
                    <a:cubicBezTo>
                      <a:pt x="16" y="1"/>
                      <a:pt x="16" y="1"/>
                      <a:pt x="16" y="1"/>
                    </a:cubicBezTo>
                    <a:cubicBezTo>
                      <a:pt x="16" y="1"/>
                      <a:pt x="16" y="0"/>
                      <a:pt x="17" y="0"/>
                    </a:cubicBezTo>
                    <a:cubicBezTo>
                      <a:pt x="17" y="0"/>
                      <a:pt x="18" y="0"/>
                      <a:pt x="18" y="0"/>
                    </a:cubicBezTo>
                    <a:cubicBezTo>
                      <a:pt x="19" y="0"/>
                      <a:pt x="19" y="0"/>
                      <a:pt x="20" y="0"/>
                    </a:cubicBezTo>
                    <a:cubicBezTo>
                      <a:pt x="20" y="0"/>
                      <a:pt x="21" y="1"/>
                      <a:pt x="21" y="1"/>
                    </a:cubicBezTo>
                    <a:cubicBezTo>
                      <a:pt x="21" y="1"/>
                      <a:pt x="21" y="1"/>
                      <a:pt x="21" y="1"/>
                    </a:cubicBezTo>
                    <a:cubicBezTo>
                      <a:pt x="21" y="1"/>
                      <a:pt x="21" y="1"/>
                      <a:pt x="21" y="2"/>
                    </a:cubicBezTo>
                    <a:cubicBezTo>
                      <a:pt x="27" y="22"/>
                      <a:pt x="27" y="22"/>
                      <a:pt x="27" y="22"/>
                    </a:cubicBezTo>
                    <a:cubicBezTo>
                      <a:pt x="31" y="2"/>
                      <a:pt x="31" y="2"/>
                      <a:pt x="31" y="2"/>
                    </a:cubicBezTo>
                    <a:cubicBezTo>
                      <a:pt x="31" y="1"/>
                      <a:pt x="31" y="1"/>
                      <a:pt x="31" y="1"/>
                    </a:cubicBezTo>
                    <a:cubicBezTo>
                      <a:pt x="31" y="1"/>
                      <a:pt x="32" y="1"/>
                      <a:pt x="32" y="1"/>
                    </a:cubicBezTo>
                    <a:cubicBezTo>
                      <a:pt x="32" y="1"/>
                      <a:pt x="32" y="0"/>
                      <a:pt x="33" y="0"/>
                    </a:cubicBezTo>
                    <a:cubicBezTo>
                      <a:pt x="33" y="0"/>
                      <a:pt x="33" y="0"/>
                      <a:pt x="34" y="0"/>
                    </a:cubicBezTo>
                    <a:cubicBezTo>
                      <a:pt x="35" y="0"/>
                      <a:pt x="35" y="0"/>
                      <a:pt x="35" y="0"/>
                    </a:cubicBezTo>
                    <a:cubicBezTo>
                      <a:pt x="36" y="0"/>
                      <a:pt x="36" y="1"/>
                      <a:pt x="36" y="1"/>
                    </a:cubicBezTo>
                    <a:cubicBezTo>
                      <a:pt x="36" y="1"/>
                      <a:pt x="36" y="1"/>
                      <a:pt x="36" y="1"/>
                    </a:cubicBezTo>
                    <a:cubicBezTo>
                      <a:pt x="36" y="2"/>
                      <a:pt x="36" y="2"/>
                      <a:pt x="36" y="3"/>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3" name="Freeform 9217">
                <a:extLst>
                  <a:ext uri="{FF2B5EF4-FFF2-40B4-BE49-F238E27FC236}">
                    <a16:creationId xmlns:a16="http://schemas.microsoft.com/office/drawing/2014/main" id="{0CFD13D0-CF9C-4D2F-A4D8-9A50293447AC}"/>
                  </a:ext>
                </a:extLst>
              </p:cNvPr>
              <p:cNvSpPr>
                <a:spLocks/>
              </p:cNvSpPr>
              <p:nvPr/>
            </p:nvSpPr>
            <p:spPr bwMode="auto">
              <a:xfrm>
                <a:off x="849312" y="5519855"/>
                <a:ext cx="15875" cy="15875"/>
              </a:xfrm>
              <a:custGeom>
                <a:avLst/>
                <a:gdLst>
                  <a:gd name="T0" fmla="*/ 6 w 6"/>
                  <a:gd name="T1" fmla="*/ 3 h 6"/>
                  <a:gd name="T2" fmla="*/ 6 w 6"/>
                  <a:gd name="T3" fmla="*/ 6 h 6"/>
                  <a:gd name="T4" fmla="*/ 3 w 6"/>
                  <a:gd name="T5" fmla="*/ 6 h 6"/>
                  <a:gd name="T6" fmla="*/ 1 w 6"/>
                  <a:gd name="T7" fmla="*/ 6 h 6"/>
                  <a:gd name="T8" fmla="*/ 0 w 6"/>
                  <a:gd name="T9" fmla="*/ 3 h 6"/>
                  <a:gd name="T10" fmla="*/ 1 w 6"/>
                  <a:gd name="T11" fmla="*/ 1 h 6"/>
                  <a:gd name="T12" fmla="*/ 3 w 6"/>
                  <a:gd name="T13" fmla="*/ 0 h 6"/>
                  <a:gd name="T14" fmla="*/ 6 w 6"/>
                  <a:gd name="T15" fmla="*/ 1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6"/>
                    </a:cubicBezTo>
                    <a:cubicBezTo>
                      <a:pt x="5" y="6"/>
                      <a:pt x="4" y="6"/>
                      <a:pt x="3" y="6"/>
                    </a:cubicBezTo>
                    <a:cubicBezTo>
                      <a:pt x="2" y="6"/>
                      <a:pt x="1" y="6"/>
                      <a:pt x="1" y="6"/>
                    </a:cubicBezTo>
                    <a:cubicBezTo>
                      <a:pt x="0" y="5"/>
                      <a:pt x="0" y="4"/>
                      <a:pt x="0" y="3"/>
                    </a:cubicBezTo>
                    <a:cubicBezTo>
                      <a:pt x="0" y="2"/>
                      <a:pt x="0" y="1"/>
                      <a:pt x="1" y="1"/>
                    </a:cubicBezTo>
                    <a:cubicBezTo>
                      <a:pt x="1" y="1"/>
                      <a:pt x="2" y="0"/>
                      <a:pt x="3" y="0"/>
                    </a:cubicBezTo>
                    <a:cubicBezTo>
                      <a:pt x="4" y="0"/>
                      <a:pt x="5" y="1"/>
                      <a:pt x="6" y="1"/>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4" name="Freeform 9218">
                <a:extLst>
                  <a:ext uri="{FF2B5EF4-FFF2-40B4-BE49-F238E27FC236}">
                    <a16:creationId xmlns:a16="http://schemas.microsoft.com/office/drawing/2014/main" id="{D41A2614-953D-46E4-A896-CED9FEAB80EA}"/>
                  </a:ext>
                </a:extLst>
              </p:cNvPr>
              <p:cNvSpPr>
                <a:spLocks/>
              </p:cNvSpPr>
              <p:nvPr/>
            </p:nvSpPr>
            <p:spPr bwMode="auto">
              <a:xfrm>
                <a:off x="852487" y="5540493"/>
                <a:ext cx="12700" cy="50800"/>
              </a:xfrm>
              <a:custGeom>
                <a:avLst/>
                <a:gdLst>
                  <a:gd name="T0" fmla="*/ 5 w 5"/>
                  <a:gd name="T1" fmla="*/ 19 h 19"/>
                  <a:gd name="T2" fmla="*/ 5 w 5"/>
                  <a:gd name="T3" fmla="*/ 19 h 19"/>
                  <a:gd name="T4" fmla="*/ 4 w 5"/>
                  <a:gd name="T5" fmla="*/ 19 h 19"/>
                  <a:gd name="T6" fmla="*/ 3 w 5"/>
                  <a:gd name="T7" fmla="*/ 19 h 19"/>
                  <a:gd name="T8" fmla="*/ 2 w 5"/>
                  <a:gd name="T9" fmla="*/ 19 h 19"/>
                  <a:gd name="T10" fmla="*/ 1 w 5"/>
                  <a:gd name="T11" fmla="*/ 19 h 19"/>
                  <a:gd name="T12" fmla="*/ 0 w 5"/>
                  <a:gd name="T13" fmla="*/ 19 h 19"/>
                  <a:gd name="T14" fmla="*/ 0 w 5"/>
                  <a:gd name="T15" fmla="*/ 19 h 19"/>
                  <a:gd name="T16" fmla="*/ 0 w 5"/>
                  <a:gd name="T17" fmla="*/ 19 h 19"/>
                  <a:gd name="T18" fmla="*/ 0 w 5"/>
                  <a:gd name="T19" fmla="*/ 1 h 19"/>
                  <a:gd name="T20" fmla="*/ 0 w 5"/>
                  <a:gd name="T21" fmla="*/ 1 h 19"/>
                  <a:gd name="T22" fmla="*/ 0 w 5"/>
                  <a:gd name="T23" fmla="*/ 0 h 19"/>
                  <a:gd name="T24" fmla="*/ 1 w 5"/>
                  <a:gd name="T25" fmla="*/ 0 h 19"/>
                  <a:gd name="T26" fmla="*/ 2 w 5"/>
                  <a:gd name="T27" fmla="*/ 0 h 19"/>
                  <a:gd name="T28" fmla="*/ 3 w 5"/>
                  <a:gd name="T29" fmla="*/ 0 h 19"/>
                  <a:gd name="T30" fmla="*/ 4 w 5"/>
                  <a:gd name="T31" fmla="*/ 0 h 19"/>
                  <a:gd name="T32" fmla="*/ 5 w 5"/>
                  <a:gd name="T33" fmla="*/ 1 h 19"/>
                  <a:gd name="T34" fmla="*/ 5 w 5"/>
                  <a:gd name="T35" fmla="*/ 1 h 19"/>
                  <a:gd name="T36" fmla="*/ 5 w 5"/>
                  <a:gd name="T37" fmla="*/ 18 h 19"/>
                  <a:gd name="T38" fmla="*/ 5 w 5"/>
                  <a:gd name="T3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19">
                    <a:moveTo>
                      <a:pt x="5" y="19"/>
                    </a:moveTo>
                    <a:cubicBezTo>
                      <a:pt x="5" y="19"/>
                      <a:pt x="5" y="19"/>
                      <a:pt x="5" y="19"/>
                    </a:cubicBezTo>
                    <a:cubicBezTo>
                      <a:pt x="5" y="19"/>
                      <a:pt x="5"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5" y="0"/>
                      <a:pt x="5" y="0"/>
                      <a:pt x="5" y="1"/>
                    </a:cubicBezTo>
                    <a:cubicBezTo>
                      <a:pt x="5" y="1"/>
                      <a:pt x="5" y="1"/>
                      <a:pt x="5" y="1"/>
                    </a:cubicBezTo>
                    <a:cubicBezTo>
                      <a:pt x="5" y="18"/>
                      <a:pt x="5" y="18"/>
                      <a:pt x="5" y="18"/>
                    </a:cubicBezTo>
                    <a:lnTo>
                      <a:pt x="5"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5" name="Freeform 9219">
                <a:extLst>
                  <a:ext uri="{FF2B5EF4-FFF2-40B4-BE49-F238E27FC236}">
                    <a16:creationId xmlns:a16="http://schemas.microsoft.com/office/drawing/2014/main" id="{ACEBF87B-BCC5-4F04-AAF7-15080A5C0D48}"/>
                  </a:ext>
                </a:extLst>
              </p:cNvPr>
              <p:cNvSpPr>
                <a:spLocks/>
              </p:cNvSpPr>
              <p:nvPr/>
            </p:nvSpPr>
            <p:spPr bwMode="auto">
              <a:xfrm>
                <a:off x="879475" y="5540493"/>
                <a:ext cx="47625" cy="50800"/>
              </a:xfrm>
              <a:custGeom>
                <a:avLst/>
                <a:gdLst>
                  <a:gd name="T0" fmla="*/ 17 w 18"/>
                  <a:gd name="T1" fmla="*/ 19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2 w 18"/>
                  <a:gd name="T15" fmla="*/ 19 h 19"/>
                  <a:gd name="T16" fmla="*/ 12 w 18"/>
                  <a:gd name="T17" fmla="*/ 18 h 19"/>
                  <a:gd name="T18" fmla="*/ 12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0 w 18"/>
                  <a:gd name="T45" fmla="*/ 19 h 19"/>
                  <a:gd name="T46" fmla="*/ 0 w 18"/>
                  <a:gd name="T47" fmla="*/ 19 h 19"/>
                  <a:gd name="T48" fmla="*/ 0 w 18"/>
                  <a:gd name="T49" fmla="*/ 19 h 19"/>
                  <a:gd name="T50" fmla="*/ 0 w 18"/>
                  <a:gd name="T51" fmla="*/ 1 h 19"/>
                  <a:gd name="T52" fmla="*/ 0 w 18"/>
                  <a:gd name="T53" fmla="*/ 1 h 19"/>
                  <a:gd name="T54" fmla="*/ 0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4 w 18"/>
                  <a:gd name="T67" fmla="*/ 1 h 19"/>
                  <a:gd name="T68" fmla="*/ 4 w 18"/>
                  <a:gd name="T69" fmla="*/ 3 h 19"/>
                  <a:gd name="T70" fmla="*/ 7 w 18"/>
                  <a:gd name="T71" fmla="*/ 1 h 19"/>
                  <a:gd name="T72" fmla="*/ 11 w 18"/>
                  <a:gd name="T73" fmla="*/ 0 h 19"/>
                  <a:gd name="T74" fmla="*/ 14 w 18"/>
                  <a:gd name="T75" fmla="*/ 1 h 19"/>
                  <a:gd name="T76" fmla="*/ 16 w 18"/>
                  <a:gd name="T77" fmla="*/ 2 h 19"/>
                  <a:gd name="T78" fmla="*/ 17 w 18"/>
                  <a:gd name="T79" fmla="*/ 5 h 19"/>
                  <a:gd name="T80" fmla="*/ 17 w 18"/>
                  <a:gd name="T81" fmla="*/ 8 h 19"/>
                  <a:gd name="T82" fmla="*/ 18 w 18"/>
                  <a:gd name="T83" fmla="*/ 18 h 19"/>
                  <a:gd name="T84" fmla="*/ 17 w 18"/>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7" y="19"/>
                    </a:moveTo>
                    <a:cubicBezTo>
                      <a:pt x="17" y="19"/>
                      <a:pt x="17" y="19"/>
                      <a:pt x="17" y="19"/>
                    </a:cubicBezTo>
                    <a:cubicBezTo>
                      <a:pt x="17" y="19"/>
                      <a:pt x="17" y="19"/>
                      <a:pt x="17" y="19"/>
                    </a:cubicBezTo>
                    <a:cubicBezTo>
                      <a:pt x="17" y="19"/>
                      <a:pt x="17" y="19"/>
                      <a:pt x="16" y="19"/>
                    </a:cubicBezTo>
                    <a:cubicBezTo>
                      <a:pt x="16" y="19"/>
                      <a:pt x="15" y="19"/>
                      <a:pt x="15" y="19"/>
                    </a:cubicBezTo>
                    <a:cubicBezTo>
                      <a:pt x="14" y="19"/>
                      <a:pt x="14" y="19"/>
                      <a:pt x="14" y="19"/>
                    </a:cubicBezTo>
                    <a:cubicBezTo>
                      <a:pt x="13" y="19"/>
                      <a:pt x="13" y="19"/>
                      <a:pt x="13" y="19"/>
                    </a:cubicBezTo>
                    <a:cubicBezTo>
                      <a:pt x="13" y="19"/>
                      <a:pt x="13" y="19"/>
                      <a:pt x="12" y="19"/>
                    </a:cubicBezTo>
                    <a:cubicBezTo>
                      <a:pt x="12" y="19"/>
                      <a:pt x="12" y="19"/>
                      <a:pt x="12" y="18"/>
                    </a:cubicBezTo>
                    <a:cubicBezTo>
                      <a:pt x="12" y="8"/>
                      <a:pt x="12" y="8"/>
                      <a:pt x="12" y="8"/>
                    </a:cubicBezTo>
                    <a:cubicBezTo>
                      <a:pt x="12"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1"/>
                    </a:cubicBezTo>
                    <a:cubicBezTo>
                      <a:pt x="4" y="1"/>
                      <a:pt x="4" y="1"/>
                      <a:pt x="4" y="1"/>
                    </a:cubicBezTo>
                    <a:cubicBezTo>
                      <a:pt x="4" y="3"/>
                      <a:pt x="4" y="3"/>
                      <a:pt x="4" y="3"/>
                    </a:cubicBezTo>
                    <a:cubicBezTo>
                      <a:pt x="5" y="2"/>
                      <a:pt x="6" y="1"/>
                      <a:pt x="7" y="1"/>
                    </a:cubicBezTo>
                    <a:cubicBezTo>
                      <a:pt x="9" y="0"/>
                      <a:pt x="10" y="0"/>
                      <a:pt x="11" y="0"/>
                    </a:cubicBezTo>
                    <a:cubicBezTo>
                      <a:pt x="12" y="0"/>
                      <a:pt x="13" y="0"/>
                      <a:pt x="14" y="1"/>
                    </a:cubicBezTo>
                    <a:cubicBezTo>
                      <a:pt x="15" y="1"/>
                      <a:pt x="15" y="2"/>
                      <a:pt x="16" y="2"/>
                    </a:cubicBezTo>
                    <a:cubicBezTo>
                      <a:pt x="17" y="3"/>
                      <a:pt x="17" y="4"/>
                      <a:pt x="17" y="5"/>
                    </a:cubicBezTo>
                    <a:cubicBezTo>
                      <a:pt x="17" y="5"/>
                      <a:pt x="17" y="7"/>
                      <a:pt x="17" y="8"/>
                    </a:cubicBezTo>
                    <a:cubicBezTo>
                      <a:pt x="18" y="18"/>
                      <a:pt x="18" y="18"/>
                      <a:pt x="18" y="18"/>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6" name="Freeform 9220">
                <a:extLst>
                  <a:ext uri="{FF2B5EF4-FFF2-40B4-BE49-F238E27FC236}">
                    <a16:creationId xmlns:a16="http://schemas.microsoft.com/office/drawing/2014/main" id="{C2FC9D6B-DAD2-49D5-90DA-FBA4A6BAB3EE}"/>
                  </a:ext>
                </a:extLst>
              </p:cNvPr>
              <p:cNvSpPr>
                <a:spLocks/>
              </p:cNvSpPr>
              <p:nvPr/>
            </p:nvSpPr>
            <p:spPr bwMode="auto">
              <a:xfrm>
                <a:off x="950912" y="5551605"/>
                <a:ext cx="23813" cy="28575"/>
              </a:xfrm>
              <a:custGeom>
                <a:avLst/>
                <a:gdLst>
                  <a:gd name="T0" fmla="*/ 9 w 9"/>
                  <a:gd name="T1" fmla="*/ 6 h 11"/>
                  <a:gd name="T2" fmla="*/ 8 w 9"/>
                  <a:gd name="T3" fmla="*/ 3 h 11"/>
                  <a:gd name="T4" fmla="*/ 8 w 9"/>
                  <a:gd name="T5" fmla="*/ 2 h 11"/>
                  <a:gd name="T6" fmla="*/ 6 w 9"/>
                  <a:gd name="T7" fmla="*/ 0 h 11"/>
                  <a:gd name="T8" fmla="*/ 4 w 9"/>
                  <a:gd name="T9" fmla="*/ 0 h 11"/>
                  <a:gd name="T10" fmla="*/ 2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8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8" y="3"/>
                    </a:cubicBezTo>
                    <a:cubicBezTo>
                      <a:pt x="8" y="3"/>
                      <a:pt x="8" y="2"/>
                      <a:pt x="8" y="2"/>
                    </a:cubicBezTo>
                    <a:cubicBezTo>
                      <a:pt x="7" y="1"/>
                      <a:pt x="7" y="1"/>
                      <a:pt x="6" y="0"/>
                    </a:cubicBezTo>
                    <a:cubicBezTo>
                      <a:pt x="6" y="0"/>
                      <a:pt x="5" y="0"/>
                      <a:pt x="4" y="0"/>
                    </a:cubicBezTo>
                    <a:cubicBezTo>
                      <a:pt x="3" y="0"/>
                      <a:pt x="3" y="0"/>
                      <a:pt x="2" y="0"/>
                    </a:cubicBezTo>
                    <a:cubicBezTo>
                      <a:pt x="2" y="1"/>
                      <a:pt x="1" y="1"/>
                      <a:pt x="1" y="1"/>
                    </a:cubicBezTo>
                    <a:cubicBezTo>
                      <a:pt x="0" y="2"/>
                      <a:pt x="0" y="3"/>
                      <a:pt x="0" y="3"/>
                    </a:cubicBezTo>
                    <a:cubicBezTo>
                      <a:pt x="0" y="4"/>
                      <a:pt x="0" y="5"/>
                      <a:pt x="0" y="6"/>
                    </a:cubicBezTo>
                    <a:cubicBezTo>
                      <a:pt x="0" y="6"/>
                      <a:pt x="0" y="7"/>
                      <a:pt x="0" y="8"/>
                    </a:cubicBezTo>
                    <a:cubicBezTo>
                      <a:pt x="0" y="9"/>
                      <a:pt x="0" y="9"/>
                      <a:pt x="1" y="10"/>
                    </a:cubicBezTo>
                    <a:cubicBezTo>
                      <a:pt x="1" y="10"/>
                      <a:pt x="1" y="11"/>
                      <a:pt x="2" y="11"/>
                    </a:cubicBezTo>
                    <a:cubicBezTo>
                      <a:pt x="3" y="11"/>
                      <a:pt x="3" y="11"/>
                      <a:pt x="4" y="11"/>
                    </a:cubicBezTo>
                    <a:cubicBezTo>
                      <a:pt x="5" y="11"/>
                      <a:pt x="6" y="11"/>
                      <a:pt x="6" y="11"/>
                    </a:cubicBezTo>
                    <a:cubicBezTo>
                      <a:pt x="7" y="11"/>
                      <a:pt x="7" y="10"/>
                      <a:pt x="8" y="10"/>
                    </a:cubicBezTo>
                    <a:cubicBezTo>
                      <a:pt x="8" y="9"/>
                      <a:pt x="8" y="9"/>
                      <a:pt x="8"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7" name="Freeform 9221">
                <a:extLst>
                  <a:ext uri="{FF2B5EF4-FFF2-40B4-BE49-F238E27FC236}">
                    <a16:creationId xmlns:a16="http://schemas.microsoft.com/office/drawing/2014/main" id="{8C29566B-03A2-494C-A3CB-588AD1DD3CA9}"/>
                  </a:ext>
                </a:extLst>
              </p:cNvPr>
              <p:cNvSpPr>
                <a:spLocks/>
              </p:cNvSpPr>
              <p:nvPr/>
            </p:nvSpPr>
            <p:spPr bwMode="auto">
              <a:xfrm>
                <a:off x="935037" y="5540493"/>
                <a:ext cx="53975" cy="50800"/>
              </a:xfrm>
              <a:custGeom>
                <a:avLst/>
                <a:gdLst>
                  <a:gd name="T0" fmla="*/ 20 w 20"/>
                  <a:gd name="T1" fmla="*/ 10 h 19"/>
                  <a:gd name="T2" fmla="*/ 19 w 20"/>
                  <a:gd name="T3" fmla="*/ 13 h 19"/>
                  <a:gd name="T4" fmla="*/ 18 w 20"/>
                  <a:gd name="T5" fmla="*/ 17 h 19"/>
                  <a:gd name="T6" fmla="*/ 14 w 20"/>
                  <a:gd name="T7" fmla="*/ 19 h 19"/>
                  <a:gd name="T8" fmla="*/ 10 w 20"/>
                  <a:gd name="T9" fmla="*/ 19 h 19"/>
                  <a:gd name="T10" fmla="*/ 6 w 20"/>
                  <a:gd name="T11" fmla="*/ 19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5 w 20"/>
                  <a:gd name="T27" fmla="*/ 1 h 19"/>
                  <a:gd name="T28" fmla="*/ 18 w 20"/>
                  <a:gd name="T29" fmla="*/ 3 h 19"/>
                  <a:gd name="T30" fmla="*/ 19 w 20"/>
                  <a:gd name="T31" fmla="*/ 6 h 19"/>
                  <a:gd name="T32" fmla="*/ 20 w 20"/>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10"/>
                    </a:moveTo>
                    <a:cubicBezTo>
                      <a:pt x="20" y="11"/>
                      <a:pt x="20" y="12"/>
                      <a:pt x="19" y="13"/>
                    </a:cubicBezTo>
                    <a:cubicBezTo>
                      <a:pt x="19" y="15"/>
                      <a:pt x="18" y="16"/>
                      <a:pt x="18" y="17"/>
                    </a:cubicBezTo>
                    <a:cubicBezTo>
                      <a:pt x="17" y="17"/>
                      <a:pt x="16" y="18"/>
                      <a:pt x="14" y="19"/>
                    </a:cubicBezTo>
                    <a:cubicBezTo>
                      <a:pt x="13" y="19"/>
                      <a:pt x="12" y="19"/>
                      <a:pt x="10" y="19"/>
                    </a:cubicBezTo>
                    <a:cubicBezTo>
                      <a:pt x="8" y="19"/>
                      <a:pt x="7" y="19"/>
                      <a:pt x="6" y="19"/>
                    </a:cubicBezTo>
                    <a:cubicBezTo>
                      <a:pt x="4" y="18"/>
                      <a:pt x="3" y="18"/>
                      <a:pt x="3" y="17"/>
                    </a:cubicBezTo>
                    <a:cubicBezTo>
                      <a:pt x="2" y="16"/>
                      <a:pt x="1" y="15"/>
                      <a:pt x="1" y="14"/>
                    </a:cubicBezTo>
                    <a:cubicBezTo>
                      <a:pt x="1" y="13"/>
                      <a:pt x="0" y="11"/>
                      <a:pt x="0" y="10"/>
                    </a:cubicBezTo>
                    <a:cubicBezTo>
                      <a:pt x="0" y="8"/>
                      <a:pt x="1" y="7"/>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3"/>
                      <a:pt x="19" y="4"/>
                      <a:pt x="19"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8" name="Freeform 9222">
                <a:extLst>
                  <a:ext uri="{FF2B5EF4-FFF2-40B4-BE49-F238E27FC236}">
                    <a16:creationId xmlns:a16="http://schemas.microsoft.com/office/drawing/2014/main" id="{4474B1FE-EAF6-4CB5-BD91-FB0F8C3FD21D}"/>
                  </a:ext>
                </a:extLst>
              </p:cNvPr>
              <p:cNvSpPr>
                <a:spLocks/>
              </p:cNvSpPr>
              <p:nvPr/>
            </p:nvSpPr>
            <p:spPr bwMode="auto">
              <a:xfrm>
                <a:off x="998537" y="5540493"/>
                <a:ext cx="49213" cy="50800"/>
              </a:xfrm>
              <a:custGeom>
                <a:avLst/>
                <a:gdLst>
                  <a:gd name="T0" fmla="*/ 18 w 18"/>
                  <a:gd name="T1" fmla="*/ 19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2 w 18"/>
                  <a:gd name="T15" fmla="*/ 19 h 19"/>
                  <a:gd name="T16" fmla="*/ 12 w 18"/>
                  <a:gd name="T17" fmla="*/ 18 h 19"/>
                  <a:gd name="T18" fmla="*/ 12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0 w 18"/>
                  <a:gd name="T45" fmla="*/ 19 h 19"/>
                  <a:gd name="T46" fmla="*/ 0 w 18"/>
                  <a:gd name="T47" fmla="*/ 19 h 19"/>
                  <a:gd name="T48" fmla="*/ 0 w 18"/>
                  <a:gd name="T49" fmla="*/ 19 h 19"/>
                  <a:gd name="T50" fmla="*/ 0 w 18"/>
                  <a:gd name="T51" fmla="*/ 1 h 19"/>
                  <a:gd name="T52" fmla="*/ 0 w 18"/>
                  <a:gd name="T53" fmla="*/ 1 h 19"/>
                  <a:gd name="T54" fmla="*/ 0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4 w 18"/>
                  <a:gd name="T67" fmla="*/ 1 h 19"/>
                  <a:gd name="T68" fmla="*/ 4 w 18"/>
                  <a:gd name="T69" fmla="*/ 3 h 19"/>
                  <a:gd name="T70" fmla="*/ 7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7 w 18"/>
                  <a:gd name="T83" fmla="*/ 18 h 19"/>
                  <a:gd name="T84" fmla="*/ 18 w 18"/>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9"/>
                    </a:moveTo>
                    <a:cubicBezTo>
                      <a:pt x="18" y="19"/>
                      <a:pt x="17" y="19"/>
                      <a:pt x="17" y="19"/>
                    </a:cubicBezTo>
                    <a:cubicBezTo>
                      <a:pt x="17" y="19"/>
                      <a:pt x="17" y="19"/>
                      <a:pt x="17" y="19"/>
                    </a:cubicBezTo>
                    <a:cubicBezTo>
                      <a:pt x="17" y="19"/>
                      <a:pt x="17" y="19"/>
                      <a:pt x="16" y="19"/>
                    </a:cubicBezTo>
                    <a:cubicBezTo>
                      <a:pt x="16" y="19"/>
                      <a:pt x="15" y="19"/>
                      <a:pt x="15" y="19"/>
                    </a:cubicBezTo>
                    <a:cubicBezTo>
                      <a:pt x="14" y="19"/>
                      <a:pt x="14" y="19"/>
                      <a:pt x="14" y="19"/>
                    </a:cubicBezTo>
                    <a:cubicBezTo>
                      <a:pt x="13" y="19"/>
                      <a:pt x="13" y="19"/>
                      <a:pt x="13" y="19"/>
                    </a:cubicBezTo>
                    <a:cubicBezTo>
                      <a:pt x="13" y="19"/>
                      <a:pt x="13" y="19"/>
                      <a:pt x="12" y="19"/>
                    </a:cubicBezTo>
                    <a:cubicBezTo>
                      <a:pt x="12" y="19"/>
                      <a:pt x="12" y="19"/>
                      <a:pt x="12" y="18"/>
                    </a:cubicBezTo>
                    <a:cubicBezTo>
                      <a:pt x="12" y="8"/>
                      <a:pt x="12" y="8"/>
                      <a:pt x="12" y="8"/>
                    </a:cubicBezTo>
                    <a:cubicBezTo>
                      <a:pt x="12"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0" y="19"/>
                    </a:cubicBezTo>
                    <a:cubicBezTo>
                      <a:pt x="0" y="19"/>
                      <a:pt x="0" y="19"/>
                      <a:pt x="0" y="19"/>
                    </a:cubicBezTo>
                    <a:cubicBezTo>
                      <a:pt x="0" y="19"/>
                      <a:pt x="0" y="19"/>
                      <a:pt x="0" y="19"/>
                    </a:cubicBezTo>
                    <a:cubicBezTo>
                      <a:pt x="0" y="1"/>
                      <a:pt x="0" y="1"/>
                      <a:pt x="0" y="1"/>
                    </a:cubicBezTo>
                    <a:cubicBezTo>
                      <a:pt x="0" y="1"/>
                      <a:pt x="0" y="1"/>
                      <a:pt x="0" y="1"/>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1"/>
                    </a:cubicBezTo>
                    <a:cubicBezTo>
                      <a:pt x="4" y="1"/>
                      <a:pt x="4" y="1"/>
                      <a:pt x="4" y="1"/>
                    </a:cubicBezTo>
                    <a:cubicBezTo>
                      <a:pt x="4" y="3"/>
                      <a:pt x="4" y="3"/>
                      <a:pt x="4" y="3"/>
                    </a:cubicBezTo>
                    <a:cubicBezTo>
                      <a:pt x="5" y="2"/>
                      <a:pt x="6" y="1"/>
                      <a:pt x="7" y="1"/>
                    </a:cubicBezTo>
                    <a:cubicBezTo>
                      <a:pt x="9" y="0"/>
                      <a:pt x="10" y="0"/>
                      <a:pt x="11" y="0"/>
                    </a:cubicBezTo>
                    <a:cubicBezTo>
                      <a:pt x="12" y="0"/>
                      <a:pt x="13" y="0"/>
                      <a:pt x="14" y="1"/>
                    </a:cubicBezTo>
                    <a:cubicBezTo>
                      <a:pt x="15" y="1"/>
                      <a:pt x="15" y="2"/>
                      <a:pt x="16" y="2"/>
                    </a:cubicBezTo>
                    <a:cubicBezTo>
                      <a:pt x="17" y="3"/>
                      <a:pt x="17" y="4"/>
                      <a:pt x="17" y="5"/>
                    </a:cubicBezTo>
                    <a:cubicBezTo>
                      <a:pt x="17" y="5"/>
                      <a:pt x="18" y="7"/>
                      <a:pt x="18" y="8"/>
                    </a:cubicBezTo>
                    <a:cubicBezTo>
                      <a:pt x="17" y="18"/>
                      <a:pt x="17" y="18"/>
                      <a:pt x="17" y="18"/>
                    </a:cubicBezTo>
                    <a:lnTo>
                      <a:pt x="18"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09" name="Freeform 9223">
                <a:extLst>
                  <a:ext uri="{FF2B5EF4-FFF2-40B4-BE49-F238E27FC236}">
                    <a16:creationId xmlns:a16="http://schemas.microsoft.com/office/drawing/2014/main" id="{5431730A-E910-49EB-918D-7F96C6FB930A}"/>
                  </a:ext>
                </a:extLst>
              </p:cNvPr>
              <p:cNvSpPr>
                <a:spLocks/>
              </p:cNvSpPr>
              <p:nvPr/>
            </p:nvSpPr>
            <p:spPr bwMode="auto">
              <a:xfrm>
                <a:off x="1068387" y="5572243"/>
                <a:ext cx="19050" cy="7938"/>
              </a:xfrm>
              <a:custGeom>
                <a:avLst/>
                <a:gdLst>
                  <a:gd name="T0" fmla="*/ 7 w 7"/>
                  <a:gd name="T1" fmla="*/ 0 h 3"/>
                  <a:gd name="T2" fmla="*/ 5 w 7"/>
                  <a:gd name="T3" fmla="*/ 0 h 3"/>
                  <a:gd name="T4" fmla="*/ 3 w 7"/>
                  <a:gd name="T5" fmla="*/ 0 h 3"/>
                  <a:gd name="T6" fmla="*/ 1 w 7"/>
                  <a:gd name="T7" fmla="*/ 0 h 3"/>
                  <a:gd name="T8" fmla="*/ 1 w 7"/>
                  <a:gd name="T9" fmla="*/ 1 h 3"/>
                  <a:gd name="T10" fmla="*/ 0 w 7"/>
                  <a:gd name="T11" fmla="*/ 2 h 3"/>
                  <a:gd name="T12" fmla="*/ 1 w 7"/>
                  <a:gd name="T13" fmla="*/ 3 h 3"/>
                  <a:gd name="T14" fmla="*/ 3 w 7"/>
                  <a:gd name="T15" fmla="*/ 3 h 3"/>
                  <a:gd name="T16" fmla="*/ 5 w 7"/>
                  <a:gd name="T17" fmla="*/ 3 h 3"/>
                  <a:gd name="T18" fmla="*/ 7 w 7"/>
                  <a:gd name="T19" fmla="*/ 2 h 3"/>
                  <a:gd name="T20" fmla="*/ 7 w 7"/>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7" y="0"/>
                    </a:moveTo>
                    <a:cubicBezTo>
                      <a:pt x="5" y="0"/>
                      <a:pt x="5" y="0"/>
                      <a:pt x="5" y="0"/>
                    </a:cubicBezTo>
                    <a:cubicBezTo>
                      <a:pt x="4" y="0"/>
                      <a:pt x="3" y="0"/>
                      <a:pt x="3" y="0"/>
                    </a:cubicBezTo>
                    <a:cubicBezTo>
                      <a:pt x="2" y="0"/>
                      <a:pt x="2" y="0"/>
                      <a:pt x="1" y="0"/>
                    </a:cubicBezTo>
                    <a:cubicBezTo>
                      <a:pt x="1" y="0"/>
                      <a:pt x="1" y="1"/>
                      <a:pt x="1" y="1"/>
                    </a:cubicBezTo>
                    <a:cubicBezTo>
                      <a:pt x="0" y="1"/>
                      <a:pt x="0" y="1"/>
                      <a:pt x="0" y="2"/>
                    </a:cubicBezTo>
                    <a:cubicBezTo>
                      <a:pt x="0" y="2"/>
                      <a:pt x="1" y="3"/>
                      <a:pt x="1" y="3"/>
                    </a:cubicBezTo>
                    <a:cubicBezTo>
                      <a:pt x="2" y="3"/>
                      <a:pt x="2" y="3"/>
                      <a:pt x="3" y="3"/>
                    </a:cubicBezTo>
                    <a:cubicBezTo>
                      <a:pt x="4" y="3"/>
                      <a:pt x="5" y="3"/>
                      <a:pt x="5" y="3"/>
                    </a:cubicBezTo>
                    <a:cubicBezTo>
                      <a:pt x="6" y="3"/>
                      <a:pt x="6" y="2"/>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10" name="Freeform 9224">
                <a:extLst>
                  <a:ext uri="{FF2B5EF4-FFF2-40B4-BE49-F238E27FC236}">
                    <a16:creationId xmlns:a16="http://schemas.microsoft.com/office/drawing/2014/main" id="{199D00B7-18A9-405A-A03D-35675C5E5EBE}"/>
                  </a:ext>
                </a:extLst>
              </p:cNvPr>
              <p:cNvSpPr>
                <a:spLocks/>
              </p:cNvSpPr>
              <p:nvPr/>
            </p:nvSpPr>
            <p:spPr bwMode="auto">
              <a:xfrm>
                <a:off x="1055687" y="5540493"/>
                <a:ext cx="44450" cy="50800"/>
              </a:xfrm>
              <a:custGeom>
                <a:avLst/>
                <a:gdLst>
                  <a:gd name="T0" fmla="*/ 17 w 17"/>
                  <a:gd name="T1" fmla="*/ 19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9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6 h 19"/>
                  <a:gd name="T42" fmla="*/ 11 w 17"/>
                  <a:gd name="T43" fmla="*/ 5 h 19"/>
                  <a:gd name="T44" fmla="*/ 10 w 17"/>
                  <a:gd name="T45" fmla="*/ 4 h 19"/>
                  <a:gd name="T46" fmla="*/ 9 w 17"/>
                  <a:gd name="T47" fmla="*/ 4 h 19"/>
                  <a:gd name="T48" fmla="*/ 6 w 17"/>
                  <a:gd name="T49" fmla="*/ 4 h 19"/>
                  <a:gd name="T50" fmla="*/ 4 w 17"/>
                  <a:gd name="T51" fmla="*/ 5 h 19"/>
                  <a:gd name="T52" fmla="*/ 3 w 17"/>
                  <a:gd name="T53" fmla="*/ 6 h 19"/>
                  <a:gd name="T54" fmla="*/ 2 w 17"/>
                  <a:gd name="T55" fmla="*/ 6 h 19"/>
                  <a:gd name="T56" fmla="*/ 2 w 17"/>
                  <a:gd name="T57" fmla="*/ 6 h 19"/>
                  <a:gd name="T58" fmla="*/ 2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1 h 19"/>
                  <a:gd name="T78" fmla="*/ 15 w 17"/>
                  <a:gd name="T79" fmla="*/ 2 h 19"/>
                  <a:gd name="T80" fmla="*/ 17 w 17"/>
                  <a:gd name="T81" fmla="*/ 4 h 19"/>
                  <a:gd name="T82" fmla="*/ 17 w 17"/>
                  <a:gd name="T83" fmla="*/ 7 h 19"/>
                  <a:gd name="T84" fmla="*/ 17 w 17"/>
                  <a:gd name="T85" fmla="*/ 18 h 19"/>
                  <a:gd name="T86" fmla="*/ 17 w 17"/>
                  <a:gd name="T8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19">
                    <a:moveTo>
                      <a:pt x="17" y="19"/>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9"/>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5"/>
                      <a:pt x="0" y="14"/>
                    </a:cubicBezTo>
                    <a:cubicBezTo>
                      <a:pt x="0" y="13"/>
                      <a:pt x="1"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6"/>
                    </a:cubicBezTo>
                    <a:cubicBezTo>
                      <a:pt x="12" y="5"/>
                      <a:pt x="12" y="5"/>
                      <a:pt x="11" y="5"/>
                    </a:cubicBezTo>
                    <a:cubicBezTo>
                      <a:pt x="11" y="4"/>
                      <a:pt x="11" y="4"/>
                      <a:pt x="10" y="4"/>
                    </a:cubicBezTo>
                    <a:cubicBezTo>
                      <a:pt x="10" y="4"/>
                      <a:pt x="9" y="4"/>
                      <a:pt x="9" y="4"/>
                    </a:cubicBezTo>
                    <a:cubicBezTo>
                      <a:pt x="8" y="4"/>
                      <a:pt x="7" y="4"/>
                      <a:pt x="6" y="4"/>
                    </a:cubicBezTo>
                    <a:cubicBezTo>
                      <a:pt x="6" y="4"/>
                      <a:pt x="5" y="5"/>
                      <a:pt x="4" y="5"/>
                    </a:cubicBezTo>
                    <a:cubicBezTo>
                      <a:pt x="4" y="5"/>
                      <a:pt x="3" y="5"/>
                      <a:pt x="3" y="6"/>
                    </a:cubicBezTo>
                    <a:cubicBezTo>
                      <a:pt x="3" y="6"/>
                      <a:pt x="2" y="6"/>
                      <a:pt x="2" y="6"/>
                    </a:cubicBezTo>
                    <a:cubicBezTo>
                      <a:pt x="2" y="6"/>
                      <a:pt x="2" y="6"/>
                      <a:pt x="2" y="6"/>
                    </a:cubicBezTo>
                    <a:cubicBezTo>
                      <a:pt x="2" y="6"/>
                      <a:pt x="2" y="5"/>
                      <a:pt x="2" y="5"/>
                    </a:cubicBezTo>
                    <a:cubicBezTo>
                      <a:pt x="1" y="5"/>
                      <a:pt x="1" y="5"/>
                      <a:pt x="1" y="5"/>
                    </a:cubicBezTo>
                    <a:cubicBezTo>
                      <a:pt x="1" y="4"/>
                      <a:pt x="1" y="4"/>
                      <a:pt x="1" y="4"/>
                    </a:cubicBezTo>
                    <a:cubicBezTo>
                      <a:pt x="1" y="3"/>
                      <a:pt x="1" y="3"/>
                      <a:pt x="1" y="3"/>
                    </a:cubicBezTo>
                    <a:cubicBezTo>
                      <a:pt x="1" y="3"/>
                      <a:pt x="2"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1"/>
                    </a:cubicBezTo>
                    <a:cubicBezTo>
                      <a:pt x="14" y="1"/>
                      <a:pt x="15" y="1"/>
                      <a:pt x="15" y="2"/>
                    </a:cubicBezTo>
                    <a:cubicBezTo>
                      <a:pt x="16" y="2"/>
                      <a:pt x="16" y="3"/>
                      <a:pt x="17" y="4"/>
                    </a:cubicBezTo>
                    <a:cubicBezTo>
                      <a:pt x="17" y="5"/>
                      <a:pt x="17" y="6"/>
                      <a:pt x="17" y="7"/>
                    </a:cubicBezTo>
                    <a:cubicBezTo>
                      <a:pt x="17" y="18"/>
                      <a:pt x="17" y="18"/>
                      <a:pt x="17" y="18"/>
                    </a:cubicBezTo>
                    <a:lnTo>
                      <a:pt x="17" y="19"/>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11" name="Freeform 9225">
                <a:extLst>
                  <a:ext uri="{FF2B5EF4-FFF2-40B4-BE49-F238E27FC236}">
                    <a16:creationId xmlns:a16="http://schemas.microsoft.com/office/drawing/2014/main" id="{46E7E1CA-0139-4476-BEC2-58C50F9CDAE9}"/>
                  </a:ext>
                </a:extLst>
              </p:cNvPr>
              <p:cNvSpPr>
                <a:spLocks/>
              </p:cNvSpPr>
              <p:nvPr/>
            </p:nvSpPr>
            <p:spPr bwMode="auto">
              <a:xfrm>
                <a:off x="746125" y="5521443"/>
                <a:ext cx="95250" cy="69850"/>
              </a:xfrm>
              <a:custGeom>
                <a:avLst/>
                <a:gdLst>
                  <a:gd name="T0" fmla="*/ 30 w 36"/>
                  <a:gd name="T1" fmla="*/ 25 h 26"/>
                  <a:gd name="T2" fmla="*/ 29 w 36"/>
                  <a:gd name="T3" fmla="*/ 26 h 26"/>
                  <a:gd name="T4" fmla="*/ 29 w 36"/>
                  <a:gd name="T5" fmla="*/ 26 h 26"/>
                  <a:gd name="T6" fmla="*/ 28 w 36"/>
                  <a:gd name="T7" fmla="*/ 26 h 26"/>
                  <a:gd name="T8" fmla="*/ 26 w 36"/>
                  <a:gd name="T9" fmla="*/ 26 h 26"/>
                  <a:gd name="T10" fmla="*/ 24 w 36"/>
                  <a:gd name="T11" fmla="*/ 26 h 26"/>
                  <a:gd name="T12" fmla="*/ 23 w 36"/>
                  <a:gd name="T13" fmla="*/ 26 h 26"/>
                  <a:gd name="T14" fmla="*/ 22 w 36"/>
                  <a:gd name="T15" fmla="*/ 26 h 26"/>
                  <a:gd name="T16" fmla="*/ 22 w 36"/>
                  <a:gd name="T17" fmla="*/ 25 h 26"/>
                  <a:gd name="T18" fmla="*/ 18 w 36"/>
                  <a:gd name="T19" fmla="*/ 8 h 26"/>
                  <a:gd name="T20" fmla="*/ 18 w 36"/>
                  <a:gd name="T21" fmla="*/ 8 h 26"/>
                  <a:gd name="T22" fmla="*/ 14 w 36"/>
                  <a:gd name="T23" fmla="*/ 25 h 26"/>
                  <a:gd name="T24" fmla="*/ 14 w 36"/>
                  <a:gd name="T25" fmla="*/ 26 h 26"/>
                  <a:gd name="T26" fmla="*/ 13 w 36"/>
                  <a:gd name="T27" fmla="*/ 26 h 26"/>
                  <a:gd name="T28" fmla="*/ 12 w 36"/>
                  <a:gd name="T29" fmla="*/ 26 h 26"/>
                  <a:gd name="T30" fmla="*/ 10 w 36"/>
                  <a:gd name="T31" fmla="*/ 26 h 26"/>
                  <a:gd name="T32" fmla="*/ 8 w 36"/>
                  <a:gd name="T33" fmla="*/ 26 h 26"/>
                  <a:gd name="T34" fmla="*/ 7 w 36"/>
                  <a:gd name="T35" fmla="*/ 26 h 26"/>
                  <a:gd name="T36" fmla="*/ 7 w 36"/>
                  <a:gd name="T37" fmla="*/ 26 h 26"/>
                  <a:gd name="T38" fmla="*/ 6 w 36"/>
                  <a:gd name="T39" fmla="*/ 25 h 26"/>
                  <a:gd name="T40" fmla="*/ 0 w 36"/>
                  <a:gd name="T41" fmla="*/ 2 h 26"/>
                  <a:gd name="T42" fmla="*/ 0 w 36"/>
                  <a:gd name="T43" fmla="*/ 1 h 26"/>
                  <a:gd name="T44" fmla="*/ 0 w 36"/>
                  <a:gd name="T45" fmla="*/ 0 h 26"/>
                  <a:gd name="T46" fmla="*/ 1 w 36"/>
                  <a:gd name="T47" fmla="*/ 0 h 26"/>
                  <a:gd name="T48" fmla="*/ 3 w 36"/>
                  <a:gd name="T49" fmla="*/ 0 h 26"/>
                  <a:gd name="T50" fmla="*/ 4 w 36"/>
                  <a:gd name="T51" fmla="*/ 0 h 26"/>
                  <a:gd name="T52" fmla="*/ 5 w 36"/>
                  <a:gd name="T53" fmla="*/ 0 h 26"/>
                  <a:gd name="T54" fmla="*/ 5 w 36"/>
                  <a:gd name="T55" fmla="*/ 0 h 26"/>
                  <a:gd name="T56" fmla="*/ 6 w 36"/>
                  <a:gd name="T57" fmla="*/ 1 h 26"/>
                  <a:gd name="T58" fmla="*/ 10 w 36"/>
                  <a:gd name="T59" fmla="*/ 21 h 26"/>
                  <a:gd name="T60" fmla="*/ 10 w 36"/>
                  <a:gd name="T61" fmla="*/ 21 h 26"/>
                  <a:gd name="T62" fmla="*/ 15 w 36"/>
                  <a:gd name="T63" fmla="*/ 1 h 26"/>
                  <a:gd name="T64" fmla="*/ 15 w 36"/>
                  <a:gd name="T65" fmla="*/ 0 h 26"/>
                  <a:gd name="T66" fmla="*/ 16 w 36"/>
                  <a:gd name="T67" fmla="*/ 0 h 26"/>
                  <a:gd name="T68" fmla="*/ 17 w 36"/>
                  <a:gd name="T69" fmla="*/ 0 h 26"/>
                  <a:gd name="T70" fmla="*/ 18 w 36"/>
                  <a:gd name="T71" fmla="*/ 0 h 26"/>
                  <a:gd name="T72" fmla="*/ 20 w 36"/>
                  <a:gd name="T73" fmla="*/ 0 h 26"/>
                  <a:gd name="T74" fmla="*/ 21 w 36"/>
                  <a:gd name="T75" fmla="*/ 0 h 26"/>
                  <a:gd name="T76" fmla="*/ 21 w 36"/>
                  <a:gd name="T77" fmla="*/ 0 h 26"/>
                  <a:gd name="T78" fmla="*/ 21 w 36"/>
                  <a:gd name="T79" fmla="*/ 1 h 26"/>
                  <a:gd name="T80" fmla="*/ 26 w 36"/>
                  <a:gd name="T81" fmla="*/ 21 h 26"/>
                  <a:gd name="T82" fmla="*/ 26 w 36"/>
                  <a:gd name="T83" fmla="*/ 21 h 26"/>
                  <a:gd name="T84" fmla="*/ 31 w 36"/>
                  <a:gd name="T85" fmla="*/ 1 h 26"/>
                  <a:gd name="T86" fmla="*/ 31 w 36"/>
                  <a:gd name="T87" fmla="*/ 0 h 26"/>
                  <a:gd name="T88" fmla="*/ 31 w 36"/>
                  <a:gd name="T89" fmla="*/ 0 h 26"/>
                  <a:gd name="T90" fmla="*/ 32 w 36"/>
                  <a:gd name="T91" fmla="*/ 0 h 26"/>
                  <a:gd name="T92" fmla="*/ 34 w 36"/>
                  <a:gd name="T93" fmla="*/ 0 h 26"/>
                  <a:gd name="T94" fmla="*/ 35 w 36"/>
                  <a:gd name="T95" fmla="*/ 0 h 26"/>
                  <a:gd name="T96" fmla="*/ 36 w 36"/>
                  <a:gd name="T97" fmla="*/ 0 h 26"/>
                  <a:gd name="T98" fmla="*/ 36 w 36"/>
                  <a:gd name="T99" fmla="*/ 1 h 26"/>
                  <a:gd name="T100" fmla="*/ 36 w 36"/>
                  <a:gd name="T101" fmla="*/ 2 h 26"/>
                  <a:gd name="T102" fmla="*/ 30 w 36"/>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6">
                    <a:moveTo>
                      <a:pt x="30" y="25"/>
                    </a:moveTo>
                    <a:cubicBezTo>
                      <a:pt x="30" y="25"/>
                      <a:pt x="30" y="25"/>
                      <a:pt x="29" y="26"/>
                    </a:cubicBezTo>
                    <a:cubicBezTo>
                      <a:pt x="29" y="26"/>
                      <a:pt x="29" y="26"/>
                      <a:pt x="29" y="26"/>
                    </a:cubicBezTo>
                    <a:cubicBezTo>
                      <a:pt x="29" y="26"/>
                      <a:pt x="28" y="26"/>
                      <a:pt x="28" y="26"/>
                    </a:cubicBezTo>
                    <a:cubicBezTo>
                      <a:pt x="27" y="26"/>
                      <a:pt x="27" y="26"/>
                      <a:pt x="26" y="26"/>
                    </a:cubicBezTo>
                    <a:cubicBezTo>
                      <a:pt x="25" y="26"/>
                      <a:pt x="25" y="26"/>
                      <a:pt x="24" y="26"/>
                    </a:cubicBezTo>
                    <a:cubicBezTo>
                      <a:pt x="24" y="26"/>
                      <a:pt x="23" y="26"/>
                      <a:pt x="23" y="26"/>
                    </a:cubicBezTo>
                    <a:cubicBezTo>
                      <a:pt x="23" y="26"/>
                      <a:pt x="23" y="26"/>
                      <a:pt x="22" y="26"/>
                    </a:cubicBezTo>
                    <a:cubicBezTo>
                      <a:pt x="22" y="25"/>
                      <a:pt x="22" y="25"/>
                      <a:pt x="22" y="25"/>
                    </a:cubicBezTo>
                    <a:cubicBezTo>
                      <a:pt x="18" y="8"/>
                      <a:pt x="18" y="8"/>
                      <a:pt x="18" y="8"/>
                    </a:cubicBezTo>
                    <a:cubicBezTo>
                      <a:pt x="18" y="8"/>
                      <a:pt x="18" y="8"/>
                      <a:pt x="18" y="8"/>
                    </a:cubicBezTo>
                    <a:cubicBezTo>
                      <a:pt x="14" y="25"/>
                      <a:pt x="14" y="25"/>
                      <a:pt x="14" y="25"/>
                    </a:cubicBezTo>
                    <a:cubicBezTo>
                      <a:pt x="14" y="25"/>
                      <a:pt x="14" y="25"/>
                      <a:pt x="14" y="26"/>
                    </a:cubicBezTo>
                    <a:cubicBezTo>
                      <a:pt x="13" y="26"/>
                      <a:pt x="13" y="26"/>
                      <a:pt x="13" y="26"/>
                    </a:cubicBezTo>
                    <a:cubicBezTo>
                      <a:pt x="13" y="26"/>
                      <a:pt x="12" y="26"/>
                      <a:pt x="12" y="26"/>
                    </a:cubicBezTo>
                    <a:cubicBezTo>
                      <a:pt x="11" y="26"/>
                      <a:pt x="11" y="26"/>
                      <a:pt x="10" y="26"/>
                    </a:cubicBezTo>
                    <a:cubicBezTo>
                      <a:pt x="9" y="26"/>
                      <a:pt x="9" y="26"/>
                      <a:pt x="8" y="26"/>
                    </a:cubicBezTo>
                    <a:cubicBezTo>
                      <a:pt x="8" y="26"/>
                      <a:pt x="7" y="26"/>
                      <a:pt x="7" y="26"/>
                    </a:cubicBezTo>
                    <a:cubicBezTo>
                      <a:pt x="7" y="26"/>
                      <a:pt x="7" y="26"/>
                      <a:pt x="7" y="26"/>
                    </a:cubicBezTo>
                    <a:cubicBezTo>
                      <a:pt x="6" y="25"/>
                      <a:pt x="6" y="25"/>
                      <a:pt x="6" y="25"/>
                    </a:cubicBezTo>
                    <a:cubicBezTo>
                      <a:pt x="0" y="2"/>
                      <a:pt x="0" y="2"/>
                      <a:pt x="0" y="2"/>
                    </a:cubicBezTo>
                    <a:cubicBezTo>
                      <a:pt x="0" y="1"/>
                      <a:pt x="0" y="1"/>
                      <a:pt x="0" y="1"/>
                    </a:cubicBezTo>
                    <a:cubicBezTo>
                      <a:pt x="0" y="0"/>
                      <a:pt x="0" y="0"/>
                      <a:pt x="0" y="0"/>
                    </a:cubicBezTo>
                    <a:cubicBezTo>
                      <a:pt x="0" y="0"/>
                      <a:pt x="1" y="0"/>
                      <a:pt x="1" y="0"/>
                    </a:cubicBezTo>
                    <a:cubicBezTo>
                      <a:pt x="1" y="0"/>
                      <a:pt x="2" y="0"/>
                      <a:pt x="3" y="0"/>
                    </a:cubicBezTo>
                    <a:cubicBezTo>
                      <a:pt x="3" y="0"/>
                      <a:pt x="4" y="0"/>
                      <a:pt x="4" y="0"/>
                    </a:cubicBezTo>
                    <a:cubicBezTo>
                      <a:pt x="5" y="0"/>
                      <a:pt x="5" y="0"/>
                      <a:pt x="5" y="0"/>
                    </a:cubicBezTo>
                    <a:cubicBezTo>
                      <a:pt x="5" y="0"/>
                      <a:pt x="5" y="0"/>
                      <a:pt x="5" y="0"/>
                    </a:cubicBezTo>
                    <a:cubicBezTo>
                      <a:pt x="6" y="0"/>
                      <a:pt x="6" y="1"/>
                      <a:pt x="6" y="1"/>
                    </a:cubicBezTo>
                    <a:cubicBezTo>
                      <a:pt x="10" y="21"/>
                      <a:pt x="10" y="21"/>
                      <a:pt x="10" y="21"/>
                    </a:cubicBezTo>
                    <a:cubicBezTo>
                      <a:pt x="10" y="21"/>
                      <a:pt x="10" y="21"/>
                      <a:pt x="10" y="21"/>
                    </a:cubicBezTo>
                    <a:cubicBezTo>
                      <a:pt x="15" y="1"/>
                      <a:pt x="15" y="1"/>
                      <a:pt x="15" y="1"/>
                    </a:cubicBezTo>
                    <a:cubicBezTo>
                      <a:pt x="15" y="1"/>
                      <a:pt x="15" y="0"/>
                      <a:pt x="15" y="0"/>
                    </a:cubicBezTo>
                    <a:cubicBezTo>
                      <a:pt x="15" y="0"/>
                      <a:pt x="16" y="0"/>
                      <a:pt x="16" y="0"/>
                    </a:cubicBezTo>
                    <a:cubicBezTo>
                      <a:pt x="16" y="0"/>
                      <a:pt x="16" y="0"/>
                      <a:pt x="17" y="0"/>
                    </a:cubicBezTo>
                    <a:cubicBezTo>
                      <a:pt x="17" y="0"/>
                      <a:pt x="17" y="0"/>
                      <a:pt x="18" y="0"/>
                    </a:cubicBezTo>
                    <a:cubicBezTo>
                      <a:pt x="19" y="0"/>
                      <a:pt x="19" y="0"/>
                      <a:pt x="20" y="0"/>
                    </a:cubicBezTo>
                    <a:cubicBezTo>
                      <a:pt x="20" y="0"/>
                      <a:pt x="20" y="0"/>
                      <a:pt x="21" y="0"/>
                    </a:cubicBezTo>
                    <a:cubicBezTo>
                      <a:pt x="21" y="0"/>
                      <a:pt x="21" y="0"/>
                      <a:pt x="21" y="0"/>
                    </a:cubicBezTo>
                    <a:cubicBezTo>
                      <a:pt x="21" y="0"/>
                      <a:pt x="21" y="1"/>
                      <a:pt x="21" y="1"/>
                    </a:cubicBezTo>
                    <a:cubicBezTo>
                      <a:pt x="26" y="21"/>
                      <a:pt x="26" y="21"/>
                      <a:pt x="26" y="21"/>
                    </a:cubicBezTo>
                    <a:cubicBezTo>
                      <a:pt x="26" y="21"/>
                      <a:pt x="26" y="21"/>
                      <a:pt x="26" y="21"/>
                    </a:cubicBezTo>
                    <a:cubicBezTo>
                      <a:pt x="31" y="1"/>
                      <a:pt x="31" y="1"/>
                      <a:pt x="31" y="1"/>
                    </a:cubicBezTo>
                    <a:cubicBezTo>
                      <a:pt x="31" y="1"/>
                      <a:pt x="31" y="0"/>
                      <a:pt x="31" y="0"/>
                    </a:cubicBezTo>
                    <a:cubicBezTo>
                      <a:pt x="31" y="0"/>
                      <a:pt x="31" y="0"/>
                      <a:pt x="31" y="0"/>
                    </a:cubicBezTo>
                    <a:cubicBezTo>
                      <a:pt x="32" y="0"/>
                      <a:pt x="32" y="0"/>
                      <a:pt x="32" y="0"/>
                    </a:cubicBezTo>
                    <a:cubicBezTo>
                      <a:pt x="33" y="0"/>
                      <a:pt x="33" y="0"/>
                      <a:pt x="34" y="0"/>
                    </a:cubicBezTo>
                    <a:cubicBezTo>
                      <a:pt x="34" y="0"/>
                      <a:pt x="35" y="0"/>
                      <a:pt x="35" y="0"/>
                    </a:cubicBezTo>
                    <a:cubicBezTo>
                      <a:pt x="36" y="0"/>
                      <a:pt x="36" y="0"/>
                      <a:pt x="36" y="0"/>
                    </a:cubicBezTo>
                    <a:cubicBezTo>
                      <a:pt x="36" y="0"/>
                      <a:pt x="36"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2" name="Freeform 9226">
                <a:extLst>
                  <a:ext uri="{FF2B5EF4-FFF2-40B4-BE49-F238E27FC236}">
                    <a16:creationId xmlns:a16="http://schemas.microsoft.com/office/drawing/2014/main" id="{A082E3A0-BF93-4EBA-8019-E884AECACB85}"/>
                  </a:ext>
                </a:extLst>
              </p:cNvPr>
              <p:cNvSpPr>
                <a:spLocks noEditPoints="1"/>
              </p:cNvSpPr>
              <p:nvPr/>
            </p:nvSpPr>
            <p:spPr bwMode="auto">
              <a:xfrm>
                <a:off x="849312" y="5516680"/>
                <a:ext cx="15875" cy="74613"/>
              </a:xfrm>
              <a:custGeom>
                <a:avLst/>
                <a:gdLst>
                  <a:gd name="T0" fmla="*/ 6 w 6"/>
                  <a:gd name="T1" fmla="*/ 3 h 28"/>
                  <a:gd name="T2" fmla="*/ 6 w 6"/>
                  <a:gd name="T3" fmla="*/ 5 h 28"/>
                  <a:gd name="T4" fmla="*/ 3 w 6"/>
                  <a:gd name="T5" fmla="*/ 6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8 h 28"/>
                  <a:gd name="T20" fmla="*/ 6 w 6"/>
                  <a:gd name="T21" fmla="*/ 28 h 28"/>
                  <a:gd name="T22" fmla="*/ 5 w 6"/>
                  <a:gd name="T23" fmla="*/ 28 h 28"/>
                  <a:gd name="T24" fmla="*/ 4 w 6"/>
                  <a:gd name="T25" fmla="*/ 28 h 28"/>
                  <a:gd name="T26" fmla="*/ 3 w 6"/>
                  <a:gd name="T27" fmla="*/ 28 h 28"/>
                  <a:gd name="T28" fmla="*/ 2 w 6"/>
                  <a:gd name="T29" fmla="*/ 28 h 28"/>
                  <a:gd name="T30" fmla="*/ 1 w 6"/>
                  <a:gd name="T31" fmla="*/ 28 h 28"/>
                  <a:gd name="T32" fmla="*/ 1 w 6"/>
                  <a:gd name="T33" fmla="*/ 28 h 28"/>
                  <a:gd name="T34" fmla="*/ 1 w 6"/>
                  <a:gd name="T35" fmla="*/ 28 h 28"/>
                  <a:gd name="T36" fmla="*/ 1 w 6"/>
                  <a:gd name="T37" fmla="*/ 9 h 28"/>
                  <a:gd name="T38" fmla="*/ 1 w 6"/>
                  <a:gd name="T39" fmla="*/ 9 h 28"/>
                  <a:gd name="T40" fmla="*/ 1 w 6"/>
                  <a:gd name="T41" fmla="*/ 9 h 28"/>
                  <a:gd name="T42" fmla="*/ 2 w 6"/>
                  <a:gd name="T43" fmla="*/ 9 h 28"/>
                  <a:gd name="T44" fmla="*/ 3 w 6"/>
                  <a:gd name="T45" fmla="*/ 9 h 28"/>
                  <a:gd name="T46" fmla="*/ 4 w 6"/>
                  <a:gd name="T47" fmla="*/ 9 h 28"/>
                  <a:gd name="T48" fmla="*/ 5 w 6"/>
                  <a:gd name="T49" fmla="*/ 9 h 28"/>
                  <a:gd name="T50" fmla="*/ 6 w 6"/>
                  <a:gd name="T51" fmla="*/ 9 h 28"/>
                  <a:gd name="T52" fmla="*/ 6 w 6"/>
                  <a:gd name="T53" fmla="*/ 9 h 28"/>
                  <a:gd name="T54" fmla="*/ 6 w 6"/>
                  <a:gd name="T5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5"/>
                      <a:pt x="6" y="5"/>
                    </a:cubicBezTo>
                    <a:cubicBezTo>
                      <a:pt x="5" y="6"/>
                      <a:pt x="4" y="6"/>
                      <a:pt x="3" y="6"/>
                    </a:cubicBezTo>
                    <a:cubicBezTo>
                      <a:pt x="2" y="6"/>
                      <a:pt x="1" y="6"/>
                      <a:pt x="1" y="5"/>
                    </a:cubicBezTo>
                    <a:cubicBezTo>
                      <a:pt x="0" y="5"/>
                      <a:pt x="0" y="4"/>
                      <a:pt x="0" y="3"/>
                    </a:cubicBezTo>
                    <a:cubicBezTo>
                      <a:pt x="0" y="2"/>
                      <a:pt x="0" y="2"/>
                      <a:pt x="1" y="1"/>
                    </a:cubicBezTo>
                    <a:cubicBezTo>
                      <a:pt x="1" y="1"/>
                      <a:pt x="2" y="0"/>
                      <a:pt x="3" y="0"/>
                    </a:cubicBezTo>
                    <a:cubicBezTo>
                      <a:pt x="4" y="0"/>
                      <a:pt x="5" y="1"/>
                      <a:pt x="6" y="1"/>
                    </a:cubicBezTo>
                    <a:cubicBezTo>
                      <a:pt x="6" y="1"/>
                      <a:pt x="6" y="2"/>
                      <a:pt x="6" y="3"/>
                    </a:cubicBezTo>
                    <a:close/>
                    <a:moveTo>
                      <a:pt x="6" y="28"/>
                    </a:moveTo>
                    <a:cubicBezTo>
                      <a:pt x="6" y="28"/>
                      <a:pt x="6" y="28"/>
                      <a:pt x="6" y="28"/>
                    </a:cubicBezTo>
                    <a:cubicBezTo>
                      <a:pt x="6" y="28"/>
                      <a:pt x="5" y="28"/>
                      <a:pt x="5" y="28"/>
                    </a:cubicBezTo>
                    <a:cubicBezTo>
                      <a:pt x="5" y="28"/>
                      <a:pt x="5" y="28"/>
                      <a:pt x="4" y="28"/>
                    </a:cubicBezTo>
                    <a:cubicBezTo>
                      <a:pt x="4" y="28"/>
                      <a:pt x="4" y="28"/>
                      <a:pt x="3" y="28"/>
                    </a:cubicBezTo>
                    <a:cubicBezTo>
                      <a:pt x="3" y="28"/>
                      <a:pt x="2" y="28"/>
                      <a:pt x="2" y="28"/>
                    </a:cubicBezTo>
                    <a:cubicBezTo>
                      <a:pt x="2" y="28"/>
                      <a:pt x="1" y="28"/>
                      <a:pt x="1" y="28"/>
                    </a:cubicBezTo>
                    <a:cubicBezTo>
                      <a:pt x="1" y="28"/>
                      <a:pt x="1" y="28"/>
                      <a:pt x="1" y="28"/>
                    </a:cubicBezTo>
                    <a:cubicBezTo>
                      <a:pt x="1" y="28"/>
                      <a:pt x="1" y="28"/>
                      <a:pt x="1" y="28"/>
                    </a:cubicBezTo>
                    <a:cubicBezTo>
                      <a:pt x="1" y="9"/>
                      <a:pt x="1" y="9"/>
                      <a:pt x="1" y="9"/>
                    </a:cubicBezTo>
                    <a:cubicBezTo>
                      <a:pt x="1" y="9"/>
                      <a:pt x="1" y="9"/>
                      <a:pt x="1" y="9"/>
                    </a:cubicBezTo>
                    <a:cubicBezTo>
                      <a:pt x="1" y="9"/>
                      <a:pt x="1" y="9"/>
                      <a:pt x="1" y="9"/>
                    </a:cubicBezTo>
                    <a:cubicBezTo>
                      <a:pt x="1" y="9"/>
                      <a:pt x="2" y="9"/>
                      <a:pt x="2" y="9"/>
                    </a:cubicBezTo>
                    <a:cubicBezTo>
                      <a:pt x="2" y="9"/>
                      <a:pt x="3" y="9"/>
                      <a:pt x="3" y="9"/>
                    </a:cubicBezTo>
                    <a:cubicBezTo>
                      <a:pt x="4" y="9"/>
                      <a:pt x="4" y="9"/>
                      <a:pt x="4" y="9"/>
                    </a:cubicBezTo>
                    <a:cubicBezTo>
                      <a:pt x="5" y="9"/>
                      <a:pt x="5" y="9"/>
                      <a:pt x="5" y="9"/>
                    </a:cubicBezTo>
                    <a:cubicBezTo>
                      <a:pt x="5" y="9"/>
                      <a:pt x="6" y="9"/>
                      <a:pt x="6" y="9"/>
                    </a:cubicBezTo>
                    <a:cubicBezTo>
                      <a:pt x="6" y="9"/>
                      <a:pt x="6" y="9"/>
                      <a:pt x="6" y="9"/>
                    </a:cubicBezTo>
                    <a:lnTo>
                      <a:pt x="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3" name="Freeform 9227">
                <a:extLst>
                  <a:ext uri="{FF2B5EF4-FFF2-40B4-BE49-F238E27FC236}">
                    <a16:creationId xmlns:a16="http://schemas.microsoft.com/office/drawing/2014/main" id="{6C346BD8-3FBC-42C3-B72B-0E69C07CEF84}"/>
                  </a:ext>
                </a:extLst>
              </p:cNvPr>
              <p:cNvSpPr>
                <a:spLocks/>
              </p:cNvSpPr>
              <p:nvPr/>
            </p:nvSpPr>
            <p:spPr bwMode="auto">
              <a:xfrm>
                <a:off x="879475" y="5537318"/>
                <a:ext cx="44450" cy="53975"/>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1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5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1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5"/>
                      <a:pt x="11" y="5"/>
                      <a:pt x="11" y="5"/>
                    </a:cubicBezTo>
                    <a:cubicBezTo>
                      <a:pt x="10" y="5"/>
                      <a:pt x="10" y="5"/>
                      <a:pt x="9" y="5"/>
                    </a:cubicBezTo>
                    <a:cubicBezTo>
                      <a:pt x="8" y="5"/>
                      <a:pt x="8" y="5"/>
                      <a:pt x="7" y="5"/>
                    </a:cubicBezTo>
                    <a:cubicBezTo>
                      <a:pt x="6" y="6"/>
                      <a:pt x="6" y="7"/>
                      <a:pt x="5" y="7"/>
                    </a:cubicBezTo>
                    <a:cubicBezTo>
                      <a:pt x="5" y="20"/>
                      <a:pt x="5" y="20"/>
                      <a:pt x="5" y="20"/>
                    </a:cubicBezTo>
                    <a:cubicBezTo>
                      <a:pt x="5" y="20"/>
                      <a:pt x="5" y="20"/>
                      <a:pt x="5" y="20"/>
                    </a:cubicBezTo>
                    <a:cubicBezTo>
                      <a:pt x="5" y="20"/>
                      <a:pt x="5" y="20"/>
                      <a:pt x="5"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3" y="1"/>
                      <a:pt x="4" y="1"/>
                      <a:pt x="4" y="1"/>
                    </a:cubicBezTo>
                    <a:cubicBezTo>
                      <a:pt x="4" y="1"/>
                      <a:pt x="4" y="1"/>
                      <a:pt x="4" y="1"/>
                    </a:cubicBezTo>
                    <a:cubicBezTo>
                      <a:pt x="4" y="1"/>
                      <a:pt x="4" y="1"/>
                      <a:pt x="4" y="1"/>
                    </a:cubicBezTo>
                    <a:cubicBezTo>
                      <a:pt x="4" y="3"/>
                      <a:pt x="4" y="3"/>
                      <a:pt x="4" y="3"/>
                    </a:cubicBezTo>
                    <a:cubicBezTo>
                      <a:pt x="5" y="2"/>
                      <a:pt x="6" y="2"/>
                      <a:pt x="7" y="1"/>
                    </a:cubicBezTo>
                    <a:cubicBezTo>
                      <a:pt x="8" y="0"/>
                      <a:pt x="10" y="0"/>
                      <a:pt x="11" y="0"/>
                    </a:cubicBezTo>
                    <a:cubicBezTo>
                      <a:pt x="12" y="0"/>
                      <a:pt x="13" y="0"/>
                      <a:pt x="14" y="1"/>
                    </a:cubicBezTo>
                    <a:cubicBezTo>
                      <a:pt x="15"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4" name="Freeform 9228">
                <a:extLst>
                  <a:ext uri="{FF2B5EF4-FFF2-40B4-BE49-F238E27FC236}">
                    <a16:creationId xmlns:a16="http://schemas.microsoft.com/office/drawing/2014/main" id="{0151CA37-732E-4858-A226-5BD09D061043}"/>
                  </a:ext>
                </a:extLst>
              </p:cNvPr>
              <p:cNvSpPr>
                <a:spLocks noEditPoints="1"/>
              </p:cNvSpPr>
              <p:nvPr/>
            </p:nvSpPr>
            <p:spPr bwMode="auto">
              <a:xfrm>
                <a:off x="935037" y="5537318"/>
                <a:ext cx="53975" cy="55563"/>
              </a:xfrm>
              <a:custGeom>
                <a:avLst/>
                <a:gdLst>
                  <a:gd name="T0" fmla="*/ 20 w 20"/>
                  <a:gd name="T1" fmla="*/ 10 h 21"/>
                  <a:gd name="T2" fmla="*/ 19 w 20"/>
                  <a:gd name="T3" fmla="*/ 15 h 21"/>
                  <a:gd name="T4" fmla="*/ 17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0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7 h 21"/>
                  <a:gd name="T60" fmla="*/ 12 w 20"/>
                  <a:gd name="T61" fmla="*/ 16 h 21"/>
                  <a:gd name="T62" fmla="*/ 13 w 20"/>
                  <a:gd name="T63" fmla="*/ 15 h 21"/>
                  <a:gd name="T64" fmla="*/ 14 w 20"/>
                  <a:gd name="T65" fmla="*/ 13 h 21"/>
                  <a:gd name="T66" fmla="*/ 15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5"/>
                    </a:cubicBezTo>
                    <a:cubicBezTo>
                      <a:pt x="19" y="16"/>
                      <a:pt x="18" y="17"/>
                      <a:pt x="17" y="18"/>
                    </a:cubicBezTo>
                    <a:cubicBezTo>
                      <a:pt x="17" y="19"/>
                      <a:pt x="15" y="19"/>
                      <a:pt x="14" y="20"/>
                    </a:cubicBezTo>
                    <a:cubicBezTo>
                      <a:pt x="13" y="20"/>
                      <a:pt x="12" y="21"/>
                      <a:pt x="10" y="21"/>
                    </a:cubicBezTo>
                    <a:cubicBezTo>
                      <a:pt x="8" y="21"/>
                      <a:pt x="7" y="21"/>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4" y="2"/>
                      <a:pt x="5" y="1"/>
                      <a:pt x="6" y="1"/>
                    </a:cubicBezTo>
                    <a:cubicBezTo>
                      <a:pt x="7" y="0"/>
                      <a:pt x="9" y="0"/>
                      <a:pt x="10" y="0"/>
                    </a:cubicBezTo>
                    <a:cubicBezTo>
                      <a:pt x="12" y="0"/>
                      <a:pt x="13" y="0"/>
                      <a:pt x="15" y="1"/>
                    </a:cubicBezTo>
                    <a:cubicBezTo>
                      <a:pt x="16" y="1"/>
                      <a:pt x="17" y="2"/>
                      <a:pt x="18" y="3"/>
                    </a:cubicBezTo>
                    <a:cubicBezTo>
                      <a:pt x="18" y="4"/>
                      <a:pt x="19" y="5"/>
                      <a:pt x="19" y="6"/>
                    </a:cubicBezTo>
                    <a:cubicBezTo>
                      <a:pt x="20" y="7"/>
                      <a:pt x="20" y="9"/>
                      <a:pt x="20" y="10"/>
                    </a:cubicBezTo>
                    <a:close/>
                    <a:moveTo>
                      <a:pt x="15" y="10"/>
                    </a:moveTo>
                    <a:cubicBezTo>
                      <a:pt x="15" y="10"/>
                      <a:pt x="14" y="9"/>
                      <a:pt x="14" y="8"/>
                    </a:cubicBezTo>
                    <a:cubicBezTo>
                      <a:pt x="14" y="7"/>
                      <a:pt x="14" y="7"/>
                      <a:pt x="14" y="6"/>
                    </a:cubicBezTo>
                    <a:cubicBezTo>
                      <a:pt x="13" y="5"/>
                      <a:pt x="13" y="5"/>
                      <a:pt x="12" y="5"/>
                    </a:cubicBezTo>
                    <a:cubicBezTo>
                      <a:pt x="12" y="4"/>
                      <a:pt x="11" y="4"/>
                      <a:pt x="10" y="4"/>
                    </a:cubicBezTo>
                    <a:cubicBezTo>
                      <a:pt x="9" y="4"/>
                      <a:pt x="9" y="4"/>
                      <a:pt x="8" y="5"/>
                    </a:cubicBezTo>
                    <a:cubicBezTo>
                      <a:pt x="8" y="5"/>
                      <a:pt x="7" y="5"/>
                      <a:pt x="7" y="6"/>
                    </a:cubicBezTo>
                    <a:cubicBezTo>
                      <a:pt x="6" y="6"/>
                      <a:pt x="6" y="7"/>
                      <a:pt x="6" y="8"/>
                    </a:cubicBezTo>
                    <a:cubicBezTo>
                      <a:pt x="6" y="9"/>
                      <a:pt x="6" y="9"/>
                      <a:pt x="6" y="10"/>
                    </a:cubicBezTo>
                    <a:cubicBezTo>
                      <a:pt x="6" y="11"/>
                      <a:pt x="6" y="12"/>
                      <a:pt x="6" y="13"/>
                    </a:cubicBezTo>
                    <a:cubicBezTo>
                      <a:pt x="6" y="14"/>
                      <a:pt x="6" y="14"/>
                      <a:pt x="7" y="15"/>
                    </a:cubicBezTo>
                    <a:cubicBezTo>
                      <a:pt x="7" y="15"/>
                      <a:pt x="7" y="16"/>
                      <a:pt x="8" y="16"/>
                    </a:cubicBezTo>
                    <a:cubicBezTo>
                      <a:pt x="8" y="16"/>
                      <a:pt x="9" y="17"/>
                      <a:pt x="10" y="17"/>
                    </a:cubicBezTo>
                    <a:cubicBezTo>
                      <a:pt x="11" y="17"/>
                      <a:pt x="11" y="16"/>
                      <a:pt x="12" y="16"/>
                    </a:cubicBezTo>
                    <a:cubicBezTo>
                      <a:pt x="13" y="16"/>
                      <a:pt x="13" y="16"/>
                      <a:pt x="13" y="15"/>
                    </a:cubicBezTo>
                    <a:cubicBezTo>
                      <a:pt x="14" y="14"/>
                      <a:pt x="14" y="14"/>
                      <a:pt x="14" y="13"/>
                    </a:cubicBezTo>
                    <a:cubicBezTo>
                      <a:pt x="14"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5" name="Freeform 9229">
                <a:extLst>
                  <a:ext uri="{FF2B5EF4-FFF2-40B4-BE49-F238E27FC236}">
                    <a16:creationId xmlns:a16="http://schemas.microsoft.com/office/drawing/2014/main" id="{85EF09B4-2D85-429A-946A-2F00F34C205F}"/>
                  </a:ext>
                </a:extLst>
              </p:cNvPr>
              <p:cNvSpPr>
                <a:spLocks/>
              </p:cNvSpPr>
              <p:nvPr/>
            </p:nvSpPr>
            <p:spPr bwMode="auto">
              <a:xfrm>
                <a:off x="998537" y="5537318"/>
                <a:ext cx="46038" cy="53975"/>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1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5 w 17"/>
                  <a:gd name="T37" fmla="*/ 20 h 20"/>
                  <a:gd name="T38" fmla="*/ 4 w 17"/>
                  <a:gd name="T39" fmla="*/ 20 h 20"/>
                  <a:gd name="T40" fmla="*/ 2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1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5"/>
                      <a:pt x="11" y="5"/>
                      <a:pt x="11" y="5"/>
                    </a:cubicBezTo>
                    <a:cubicBezTo>
                      <a:pt x="10" y="5"/>
                      <a:pt x="10" y="5"/>
                      <a:pt x="9" y="5"/>
                    </a:cubicBezTo>
                    <a:cubicBezTo>
                      <a:pt x="8" y="5"/>
                      <a:pt x="8" y="5"/>
                      <a:pt x="7" y="5"/>
                    </a:cubicBezTo>
                    <a:cubicBezTo>
                      <a:pt x="6" y="6"/>
                      <a:pt x="6" y="7"/>
                      <a:pt x="5" y="7"/>
                    </a:cubicBezTo>
                    <a:cubicBezTo>
                      <a:pt x="5" y="20"/>
                      <a:pt x="5" y="20"/>
                      <a:pt x="5" y="20"/>
                    </a:cubicBezTo>
                    <a:cubicBezTo>
                      <a:pt x="5" y="20"/>
                      <a:pt x="5" y="20"/>
                      <a:pt x="5" y="20"/>
                    </a:cubicBezTo>
                    <a:cubicBezTo>
                      <a:pt x="5" y="20"/>
                      <a:pt x="5" y="20"/>
                      <a:pt x="5" y="20"/>
                    </a:cubicBezTo>
                    <a:cubicBezTo>
                      <a:pt x="4" y="20"/>
                      <a:pt x="4" y="20"/>
                      <a:pt x="4" y="20"/>
                    </a:cubicBezTo>
                    <a:cubicBezTo>
                      <a:pt x="3" y="20"/>
                      <a:pt x="3" y="20"/>
                      <a:pt x="2" y="20"/>
                    </a:cubicBezTo>
                    <a:cubicBezTo>
                      <a:pt x="2" y="20"/>
                      <a:pt x="2"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3" y="1"/>
                      <a:pt x="4" y="1"/>
                      <a:pt x="4" y="1"/>
                    </a:cubicBezTo>
                    <a:cubicBezTo>
                      <a:pt x="4" y="1"/>
                      <a:pt x="4" y="1"/>
                      <a:pt x="4" y="1"/>
                    </a:cubicBezTo>
                    <a:cubicBezTo>
                      <a:pt x="4" y="1"/>
                      <a:pt x="4" y="1"/>
                      <a:pt x="4" y="1"/>
                    </a:cubicBezTo>
                    <a:cubicBezTo>
                      <a:pt x="4" y="3"/>
                      <a:pt x="4" y="3"/>
                      <a:pt x="4" y="3"/>
                    </a:cubicBezTo>
                    <a:cubicBezTo>
                      <a:pt x="5" y="2"/>
                      <a:pt x="6" y="2"/>
                      <a:pt x="7" y="1"/>
                    </a:cubicBezTo>
                    <a:cubicBezTo>
                      <a:pt x="8" y="0"/>
                      <a:pt x="10" y="0"/>
                      <a:pt x="11" y="0"/>
                    </a:cubicBezTo>
                    <a:cubicBezTo>
                      <a:pt x="12" y="0"/>
                      <a:pt x="13" y="0"/>
                      <a:pt x="14" y="1"/>
                    </a:cubicBezTo>
                    <a:cubicBezTo>
                      <a:pt x="15"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16" name="Freeform 9230">
                <a:extLst>
                  <a:ext uri="{FF2B5EF4-FFF2-40B4-BE49-F238E27FC236}">
                    <a16:creationId xmlns:a16="http://schemas.microsoft.com/office/drawing/2014/main" id="{0FCDFC80-8F03-4C33-BB0C-892DFFCF19BE}"/>
                  </a:ext>
                </a:extLst>
              </p:cNvPr>
              <p:cNvSpPr>
                <a:spLocks noEditPoints="1"/>
              </p:cNvSpPr>
              <p:nvPr/>
            </p:nvSpPr>
            <p:spPr bwMode="auto">
              <a:xfrm>
                <a:off x="1055687" y="5537318"/>
                <a:ext cx="44450"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2 w 17"/>
                  <a:gd name="T59" fmla="*/ 5 h 21"/>
                  <a:gd name="T60" fmla="*/ 1 w 17"/>
                  <a:gd name="T61" fmla="*/ 5 h 21"/>
                  <a:gd name="T62" fmla="*/ 1 w 17"/>
                  <a:gd name="T63" fmla="*/ 4 h 21"/>
                  <a:gd name="T64" fmla="*/ 1 w 17"/>
                  <a:gd name="T65" fmla="*/ 3 h 21"/>
                  <a:gd name="T66" fmla="*/ 2 w 17"/>
                  <a:gd name="T67" fmla="*/ 2 h 21"/>
                  <a:gd name="T68" fmla="*/ 3 w 17"/>
                  <a:gd name="T69" fmla="*/ 2 h 21"/>
                  <a:gd name="T70" fmla="*/ 4 w 17"/>
                  <a:gd name="T71" fmla="*/ 1 h 21"/>
                  <a:gd name="T72" fmla="*/ 7 w 17"/>
                  <a:gd name="T73" fmla="*/ 0 h 21"/>
                  <a:gd name="T74" fmla="*/ 9 w 17"/>
                  <a:gd name="T75" fmla="*/ 0 h 21"/>
                  <a:gd name="T76" fmla="*/ 13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3 h 21"/>
                  <a:gd name="T96" fmla="*/ 5 w 17"/>
                  <a:gd name="T97" fmla="*/ 15 h 21"/>
                  <a:gd name="T98" fmla="*/ 6 w 17"/>
                  <a:gd name="T99" fmla="*/ 16 h 21"/>
                  <a:gd name="T100" fmla="*/ 8 w 17"/>
                  <a:gd name="T101" fmla="*/ 17 h 21"/>
                  <a:gd name="T102" fmla="*/ 10 w 17"/>
                  <a:gd name="T103" fmla="*/ 17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1"/>
                      <a:pt x="8" y="21"/>
                      <a:pt x="7" y="21"/>
                    </a:cubicBezTo>
                    <a:cubicBezTo>
                      <a:pt x="6" y="21"/>
                      <a:pt x="5" y="21"/>
                      <a:pt x="4" y="20"/>
                    </a:cubicBezTo>
                    <a:cubicBezTo>
                      <a:pt x="3" y="20"/>
                      <a:pt x="3" y="20"/>
                      <a:pt x="2" y="19"/>
                    </a:cubicBezTo>
                    <a:cubicBezTo>
                      <a:pt x="2" y="19"/>
                      <a:pt x="1" y="18"/>
                      <a:pt x="1" y="17"/>
                    </a:cubicBezTo>
                    <a:cubicBezTo>
                      <a:pt x="0" y="17"/>
                      <a:pt x="0" y="16"/>
                      <a:pt x="0" y="15"/>
                    </a:cubicBezTo>
                    <a:cubicBezTo>
                      <a:pt x="0" y="14"/>
                      <a:pt x="0" y="13"/>
                      <a:pt x="1" y="12"/>
                    </a:cubicBezTo>
                    <a:cubicBezTo>
                      <a:pt x="1" y="11"/>
                      <a:pt x="2" y="11"/>
                      <a:pt x="3" y="10"/>
                    </a:cubicBezTo>
                    <a:cubicBezTo>
                      <a:pt x="4" y="10"/>
                      <a:pt x="5" y="9"/>
                      <a:pt x="6" y="9"/>
                    </a:cubicBezTo>
                    <a:cubicBezTo>
                      <a:pt x="7" y="9"/>
                      <a:pt x="8" y="9"/>
                      <a:pt x="10" y="9"/>
                    </a:cubicBezTo>
                    <a:cubicBezTo>
                      <a:pt x="12" y="9"/>
                      <a:pt x="12" y="9"/>
                      <a:pt x="12" y="9"/>
                    </a:cubicBezTo>
                    <a:cubicBezTo>
                      <a:pt x="12" y="7"/>
                      <a:pt x="12" y="7"/>
                      <a:pt x="12" y="7"/>
                    </a:cubicBezTo>
                    <a:cubicBezTo>
                      <a:pt x="12" y="7"/>
                      <a:pt x="12" y="6"/>
                      <a:pt x="12" y="6"/>
                    </a:cubicBezTo>
                    <a:cubicBezTo>
                      <a:pt x="12" y="6"/>
                      <a:pt x="11" y="5"/>
                      <a:pt x="11" y="5"/>
                    </a:cubicBezTo>
                    <a:cubicBezTo>
                      <a:pt x="11" y="5"/>
                      <a:pt x="11" y="4"/>
                      <a:pt x="10" y="4"/>
                    </a:cubicBezTo>
                    <a:cubicBezTo>
                      <a:pt x="10" y="4"/>
                      <a:pt x="9" y="4"/>
                      <a:pt x="8" y="4"/>
                    </a:cubicBezTo>
                    <a:cubicBezTo>
                      <a:pt x="8" y="4"/>
                      <a:pt x="7" y="4"/>
                      <a:pt x="6" y="4"/>
                    </a:cubicBezTo>
                    <a:cubicBezTo>
                      <a:pt x="5" y="5"/>
                      <a:pt x="5" y="5"/>
                      <a:pt x="4" y="5"/>
                    </a:cubicBezTo>
                    <a:cubicBezTo>
                      <a:pt x="4" y="5"/>
                      <a:pt x="3" y="5"/>
                      <a:pt x="3" y="6"/>
                    </a:cubicBezTo>
                    <a:cubicBezTo>
                      <a:pt x="3" y="6"/>
                      <a:pt x="2" y="6"/>
                      <a:pt x="2" y="6"/>
                    </a:cubicBezTo>
                    <a:cubicBezTo>
                      <a:pt x="2" y="6"/>
                      <a:pt x="2" y="6"/>
                      <a:pt x="2" y="6"/>
                    </a:cubicBezTo>
                    <a:cubicBezTo>
                      <a:pt x="2" y="6"/>
                      <a:pt x="2" y="6"/>
                      <a:pt x="2" y="5"/>
                    </a:cubicBezTo>
                    <a:cubicBezTo>
                      <a:pt x="1" y="5"/>
                      <a:pt x="1" y="5"/>
                      <a:pt x="1" y="5"/>
                    </a:cubicBezTo>
                    <a:cubicBezTo>
                      <a:pt x="1" y="4"/>
                      <a:pt x="1" y="4"/>
                      <a:pt x="1" y="4"/>
                    </a:cubicBezTo>
                    <a:cubicBezTo>
                      <a:pt x="1" y="3"/>
                      <a:pt x="1" y="3"/>
                      <a:pt x="1" y="3"/>
                    </a:cubicBezTo>
                    <a:cubicBezTo>
                      <a:pt x="1" y="3"/>
                      <a:pt x="2"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1"/>
                    </a:cubicBezTo>
                    <a:cubicBezTo>
                      <a:pt x="14"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6" y="13"/>
                    </a:cubicBezTo>
                    <a:cubicBezTo>
                      <a:pt x="5" y="14"/>
                      <a:pt x="5" y="14"/>
                      <a:pt x="5" y="15"/>
                    </a:cubicBezTo>
                    <a:cubicBezTo>
                      <a:pt x="5" y="15"/>
                      <a:pt x="6" y="16"/>
                      <a:pt x="6" y="16"/>
                    </a:cubicBezTo>
                    <a:cubicBezTo>
                      <a:pt x="7" y="17"/>
                      <a:pt x="7" y="17"/>
                      <a:pt x="8" y="17"/>
                    </a:cubicBezTo>
                    <a:cubicBezTo>
                      <a:pt x="9" y="17"/>
                      <a:pt x="9" y="17"/>
                      <a:pt x="10" y="17"/>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0" name="Group 9589">
              <a:extLst>
                <a:ext uri="{FF2B5EF4-FFF2-40B4-BE49-F238E27FC236}">
                  <a16:creationId xmlns:a16="http://schemas.microsoft.com/office/drawing/2014/main" id="{95F828EF-65D0-4E4D-83BE-9AFE8E60FF97}"/>
                </a:ext>
              </a:extLst>
            </p:cNvPr>
            <p:cNvGrpSpPr/>
            <p:nvPr/>
          </p:nvGrpSpPr>
          <p:grpSpPr>
            <a:xfrm>
              <a:off x="2858488" y="5830799"/>
              <a:ext cx="305401" cy="64739"/>
              <a:chOff x="-773113" y="5527793"/>
              <a:chExt cx="344488" cy="73025"/>
            </a:xfrm>
          </p:grpSpPr>
          <p:sp>
            <p:nvSpPr>
              <p:cNvPr id="8217" name="Freeform 9231">
                <a:extLst>
                  <a:ext uri="{FF2B5EF4-FFF2-40B4-BE49-F238E27FC236}">
                    <a16:creationId xmlns:a16="http://schemas.microsoft.com/office/drawing/2014/main" id="{E9E3572C-D64F-4C4B-8145-8BBB593CB927}"/>
                  </a:ext>
                </a:extLst>
              </p:cNvPr>
              <p:cNvSpPr>
                <a:spLocks/>
              </p:cNvSpPr>
              <p:nvPr/>
            </p:nvSpPr>
            <p:spPr bwMode="auto">
              <a:xfrm>
                <a:off x="-773113" y="5527793"/>
                <a:ext cx="95250" cy="69850"/>
              </a:xfrm>
              <a:custGeom>
                <a:avLst/>
                <a:gdLst>
                  <a:gd name="T0" fmla="*/ 30 w 36"/>
                  <a:gd name="T1" fmla="*/ 26 h 27"/>
                  <a:gd name="T2" fmla="*/ 29 w 36"/>
                  <a:gd name="T3" fmla="*/ 26 h 27"/>
                  <a:gd name="T4" fmla="*/ 29 w 36"/>
                  <a:gd name="T5" fmla="*/ 27 h 27"/>
                  <a:gd name="T6" fmla="*/ 28 w 36"/>
                  <a:gd name="T7" fmla="*/ 27 h 27"/>
                  <a:gd name="T8" fmla="*/ 26 w 36"/>
                  <a:gd name="T9" fmla="*/ 27 h 27"/>
                  <a:gd name="T10" fmla="*/ 24 w 36"/>
                  <a:gd name="T11" fmla="*/ 27 h 27"/>
                  <a:gd name="T12" fmla="*/ 23 w 36"/>
                  <a:gd name="T13" fmla="*/ 27 h 27"/>
                  <a:gd name="T14" fmla="*/ 22 w 36"/>
                  <a:gd name="T15" fmla="*/ 26 h 27"/>
                  <a:gd name="T16" fmla="*/ 22 w 36"/>
                  <a:gd name="T17" fmla="*/ 26 h 27"/>
                  <a:gd name="T18" fmla="*/ 18 w 36"/>
                  <a:gd name="T19" fmla="*/ 9 h 27"/>
                  <a:gd name="T20" fmla="*/ 14 w 36"/>
                  <a:gd name="T21" fmla="*/ 26 h 27"/>
                  <a:gd name="T22" fmla="*/ 13 w 36"/>
                  <a:gd name="T23" fmla="*/ 26 h 27"/>
                  <a:gd name="T24" fmla="*/ 13 w 36"/>
                  <a:gd name="T25" fmla="*/ 27 h 27"/>
                  <a:gd name="T26" fmla="*/ 12 w 36"/>
                  <a:gd name="T27" fmla="*/ 27 h 27"/>
                  <a:gd name="T28" fmla="*/ 10 w 36"/>
                  <a:gd name="T29" fmla="*/ 27 h 27"/>
                  <a:gd name="T30" fmla="*/ 8 w 36"/>
                  <a:gd name="T31" fmla="*/ 27 h 27"/>
                  <a:gd name="T32" fmla="*/ 7 w 36"/>
                  <a:gd name="T33" fmla="*/ 27 h 27"/>
                  <a:gd name="T34" fmla="*/ 6 w 36"/>
                  <a:gd name="T35" fmla="*/ 26 h 27"/>
                  <a:gd name="T36" fmla="*/ 6 w 36"/>
                  <a:gd name="T37" fmla="*/ 26 h 27"/>
                  <a:gd name="T38" fmla="*/ 0 w 36"/>
                  <a:gd name="T39" fmla="*/ 2 h 27"/>
                  <a:gd name="T40" fmla="*/ 0 w 36"/>
                  <a:gd name="T41" fmla="*/ 1 h 27"/>
                  <a:gd name="T42" fmla="*/ 0 w 36"/>
                  <a:gd name="T43" fmla="*/ 1 h 27"/>
                  <a:gd name="T44" fmla="*/ 1 w 36"/>
                  <a:gd name="T45" fmla="*/ 0 h 27"/>
                  <a:gd name="T46" fmla="*/ 2 w 36"/>
                  <a:gd name="T47" fmla="*/ 0 h 27"/>
                  <a:gd name="T48" fmla="*/ 4 w 36"/>
                  <a:gd name="T49" fmla="*/ 0 h 27"/>
                  <a:gd name="T50" fmla="*/ 5 w 36"/>
                  <a:gd name="T51" fmla="*/ 0 h 27"/>
                  <a:gd name="T52" fmla="*/ 5 w 36"/>
                  <a:gd name="T53" fmla="*/ 1 h 27"/>
                  <a:gd name="T54" fmla="*/ 5 w 36"/>
                  <a:gd name="T55" fmla="*/ 1 h 27"/>
                  <a:gd name="T56" fmla="*/ 10 w 36"/>
                  <a:gd name="T57" fmla="*/ 22 h 27"/>
                  <a:gd name="T58" fmla="*/ 15 w 36"/>
                  <a:gd name="T59" fmla="*/ 1 h 27"/>
                  <a:gd name="T60" fmla="*/ 15 w 36"/>
                  <a:gd name="T61" fmla="*/ 1 h 27"/>
                  <a:gd name="T62" fmla="*/ 15 w 36"/>
                  <a:gd name="T63" fmla="*/ 0 h 27"/>
                  <a:gd name="T64" fmla="*/ 16 w 36"/>
                  <a:gd name="T65" fmla="*/ 0 h 27"/>
                  <a:gd name="T66" fmla="*/ 18 w 36"/>
                  <a:gd name="T67" fmla="*/ 0 h 27"/>
                  <a:gd name="T68" fmla="*/ 19 w 36"/>
                  <a:gd name="T69" fmla="*/ 0 h 27"/>
                  <a:gd name="T70" fmla="*/ 20 w 36"/>
                  <a:gd name="T71" fmla="*/ 0 h 27"/>
                  <a:gd name="T72" fmla="*/ 21 w 36"/>
                  <a:gd name="T73" fmla="*/ 1 h 27"/>
                  <a:gd name="T74" fmla="*/ 21 w 36"/>
                  <a:gd name="T75" fmla="*/ 1 h 27"/>
                  <a:gd name="T76" fmla="*/ 26 w 36"/>
                  <a:gd name="T77" fmla="*/ 22 h 27"/>
                  <a:gd name="T78" fmla="*/ 31 w 36"/>
                  <a:gd name="T79" fmla="*/ 1 h 27"/>
                  <a:gd name="T80" fmla="*/ 31 w 36"/>
                  <a:gd name="T81" fmla="*/ 1 h 27"/>
                  <a:gd name="T82" fmla="*/ 31 w 36"/>
                  <a:gd name="T83" fmla="*/ 0 h 27"/>
                  <a:gd name="T84" fmla="*/ 32 w 36"/>
                  <a:gd name="T85" fmla="*/ 0 h 27"/>
                  <a:gd name="T86" fmla="*/ 34 w 36"/>
                  <a:gd name="T87" fmla="*/ 0 h 27"/>
                  <a:gd name="T88" fmla="*/ 35 w 36"/>
                  <a:gd name="T89" fmla="*/ 0 h 27"/>
                  <a:gd name="T90" fmla="*/ 36 w 36"/>
                  <a:gd name="T91" fmla="*/ 1 h 27"/>
                  <a:gd name="T92" fmla="*/ 36 w 36"/>
                  <a:gd name="T93" fmla="*/ 1 h 27"/>
                  <a:gd name="T94" fmla="*/ 36 w 36"/>
                  <a:gd name="T95" fmla="*/ 2 h 27"/>
                  <a:gd name="T96" fmla="*/ 30 w 36"/>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 h="27">
                    <a:moveTo>
                      <a:pt x="30" y="26"/>
                    </a:moveTo>
                    <a:cubicBezTo>
                      <a:pt x="30" y="26"/>
                      <a:pt x="29" y="26"/>
                      <a:pt x="29" y="26"/>
                    </a:cubicBezTo>
                    <a:cubicBezTo>
                      <a:pt x="29" y="27"/>
                      <a:pt x="29" y="27"/>
                      <a:pt x="29" y="27"/>
                    </a:cubicBezTo>
                    <a:cubicBezTo>
                      <a:pt x="28" y="27"/>
                      <a:pt x="28" y="27"/>
                      <a:pt x="28" y="27"/>
                    </a:cubicBezTo>
                    <a:cubicBezTo>
                      <a:pt x="27" y="27"/>
                      <a:pt x="27" y="27"/>
                      <a:pt x="26" y="27"/>
                    </a:cubicBezTo>
                    <a:cubicBezTo>
                      <a:pt x="25" y="27"/>
                      <a:pt x="24" y="27"/>
                      <a:pt x="24" y="27"/>
                    </a:cubicBezTo>
                    <a:cubicBezTo>
                      <a:pt x="23" y="27"/>
                      <a:pt x="23" y="27"/>
                      <a:pt x="23" y="27"/>
                    </a:cubicBezTo>
                    <a:cubicBezTo>
                      <a:pt x="23" y="27"/>
                      <a:pt x="22" y="27"/>
                      <a:pt x="22" y="26"/>
                    </a:cubicBezTo>
                    <a:cubicBezTo>
                      <a:pt x="22" y="26"/>
                      <a:pt x="22" y="26"/>
                      <a:pt x="22" y="26"/>
                    </a:cubicBezTo>
                    <a:cubicBezTo>
                      <a:pt x="18" y="9"/>
                      <a:pt x="18" y="9"/>
                      <a:pt x="18" y="9"/>
                    </a:cubicBezTo>
                    <a:cubicBezTo>
                      <a:pt x="14" y="26"/>
                      <a:pt x="14" y="26"/>
                      <a:pt x="14" y="26"/>
                    </a:cubicBezTo>
                    <a:cubicBezTo>
                      <a:pt x="14" y="26"/>
                      <a:pt x="13" y="26"/>
                      <a:pt x="13" y="26"/>
                    </a:cubicBezTo>
                    <a:cubicBezTo>
                      <a:pt x="13" y="27"/>
                      <a:pt x="13" y="27"/>
                      <a:pt x="13" y="27"/>
                    </a:cubicBezTo>
                    <a:cubicBezTo>
                      <a:pt x="12" y="27"/>
                      <a:pt x="12" y="27"/>
                      <a:pt x="12" y="27"/>
                    </a:cubicBezTo>
                    <a:cubicBezTo>
                      <a:pt x="11" y="27"/>
                      <a:pt x="11" y="27"/>
                      <a:pt x="10" y="27"/>
                    </a:cubicBezTo>
                    <a:cubicBezTo>
                      <a:pt x="9" y="27"/>
                      <a:pt x="8" y="27"/>
                      <a:pt x="8" y="27"/>
                    </a:cubicBezTo>
                    <a:cubicBezTo>
                      <a:pt x="7" y="27"/>
                      <a:pt x="7" y="27"/>
                      <a:pt x="7" y="27"/>
                    </a:cubicBezTo>
                    <a:cubicBezTo>
                      <a:pt x="7" y="27"/>
                      <a:pt x="6" y="27"/>
                      <a:pt x="6" y="26"/>
                    </a:cubicBezTo>
                    <a:cubicBezTo>
                      <a:pt x="6" y="26"/>
                      <a:pt x="6" y="26"/>
                      <a:pt x="6" y="26"/>
                    </a:cubicBezTo>
                    <a:cubicBezTo>
                      <a:pt x="0" y="2"/>
                      <a:pt x="0" y="2"/>
                      <a:pt x="0" y="2"/>
                    </a:cubicBezTo>
                    <a:cubicBezTo>
                      <a:pt x="0" y="2"/>
                      <a:pt x="0" y="1"/>
                      <a:pt x="0" y="1"/>
                    </a:cubicBezTo>
                    <a:cubicBezTo>
                      <a:pt x="0" y="1"/>
                      <a:pt x="0" y="1"/>
                      <a:pt x="0" y="1"/>
                    </a:cubicBezTo>
                    <a:cubicBezTo>
                      <a:pt x="0" y="0"/>
                      <a:pt x="0" y="0"/>
                      <a:pt x="1" y="0"/>
                    </a:cubicBezTo>
                    <a:cubicBezTo>
                      <a:pt x="1" y="0"/>
                      <a:pt x="2" y="0"/>
                      <a:pt x="2" y="0"/>
                    </a:cubicBezTo>
                    <a:cubicBezTo>
                      <a:pt x="3" y="0"/>
                      <a:pt x="3" y="0"/>
                      <a:pt x="4" y="0"/>
                    </a:cubicBezTo>
                    <a:cubicBezTo>
                      <a:pt x="4" y="0"/>
                      <a:pt x="5" y="0"/>
                      <a:pt x="5" y="0"/>
                    </a:cubicBezTo>
                    <a:cubicBezTo>
                      <a:pt x="5" y="0"/>
                      <a:pt x="5" y="1"/>
                      <a:pt x="5" y="1"/>
                    </a:cubicBezTo>
                    <a:cubicBezTo>
                      <a:pt x="5" y="1"/>
                      <a:pt x="5" y="1"/>
                      <a:pt x="5" y="1"/>
                    </a:cubicBezTo>
                    <a:cubicBezTo>
                      <a:pt x="10" y="22"/>
                      <a:pt x="10" y="22"/>
                      <a:pt x="10" y="22"/>
                    </a:cubicBezTo>
                    <a:cubicBezTo>
                      <a:pt x="15" y="1"/>
                      <a:pt x="15" y="1"/>
                      <a:pt x="15" y="1"/>
                    </a:cubicBezTo>
                    <a:cubicBezTo>
                      <a:pt x="15" y="1"/>
                      <a:pt x="15" y="1"/>
                      <a:pt x="15" y="1"/>
                    </a:cubicBezTo>
                    <a:cubicBezTo>
                      <a:pt x="15" y="1"/>
                      <a:pt x="15" y="1"/>
                      <a:pt x="15" y="0"/>
                    </a:cubicBezTo>
                    <a:cubicBezTo>
                      <a:pt x="16" y="0"/>
                      <a:pt x="16" y="0"/>
                      <a:pt x="16" y="0"/>
                    </a:cubicBezTo>
                    <a:cubicBezTo>
                      <a:pt x="17" y="0"/>
                      <a:pt x="17" y="0"/>
                      <a:pt x="18" y="0"/>
                    </a:cubicBezTo>
                    <a:cubicBezTo>
                      <a:pt x="19" y="0"/>
                      <a:pt x="19" y="0"/>
                      <a:pt x="19" y="0"/>
                    </a:cubicBezTo>
                    <a:cubicBezTo>
                      <a:pt x="20" y="0"/>
                      <a:pt x="20" y="0"/>
                      <a:pt x="20" y="0"/>
                    </a:cubicBezTo>
                    <a:cubicBezTo>
                      <a:pt x="21" y="1"/>
                      <a:pt x="21" y="1"/>
                      <a:pt x="21" y="1"/>
                    </a:cubicBezTo>
                    <a:cubicBezTo>
                      <a:pt x="21" y="1"/>
                      <a:pt x="21" y="1"/>
                      <a:pt x="21" y="1"/>
                    </a:cubicBezTo>
                    <a:cubicBezTo>
                      <a:pt x="26" y="22"/>
                      <a:pt x="26" y="22"/>
                      <a:pt x="26" y="22"/>
                    </a:cubicBezTo>
                    <a:cubicBezTo>
                      <a:pt x="31" y="1"/>
                      <a:pt x="31" y="1"/>
                      <a:pt x="31" y="1"/>
                    </a:cubicBezTo>
                    <a:cubicBezTo>
                      <a:pt x="31" y="1"/>
                      <a:pt x="31" y="1"/>
                      <a:pt x="31" y="1"/>
                    </a:cubicBezTo>
                    <a:cubicBezTo>
                      <a:pt x="31" y="1"/>
                      <a:pt x="31" y="1"/>
                      <a:pt x="31" y="0"/>
                    </a:cubicBezTo>
                    <a:cubicBezTo>
                      <a:pt x="32" y="0"/>
                      <a:pt x="32" y="0"/>
                      <a:pt x="32" y="0"/>
                    </a:cubicBezTo>
                    <a:cubicBezTo>
                      <a:pt x="33" y="0"/>
                      <a:pt x="33" y="0"/>
                      <a:pt x="34" y="0"/>
                    </a:cubicBezTo>
                    <a:cubicBezTo>
                      <a:pt x="34" y="0"/>
                      <a:pt x="35" y="0"/>
                      <a:pt x="35" y="0"/>
                    </a:cubicBezTo>
                    <a:cubicBezTo>
                      <a:pt x="35" y="0"/>
                      <a:pt x="36" y="0"/>
                      <a:pt x="36" y="1"/>
                    </a:cubicBezTo>
                    <a:cubicBezTo>
                      <a:pt x="36" y="1"/>
                      <a:pt x="36" y="1"/>
                      <a:pt x="36" y="1"/>
                    </a:cubicBezTo>
                    <a:cubicBezTo>
                      <a:pt x="36" y="1"/>
                      <a:pt x="36" y="2"/>
                      <a:pt x="36" y="2"/>
                    </a:cubicBezTo>
                    <a:cubicBezTo>
                      <a:pt x="30" y="26"/>
                      <a:pt x="30" y="26"/>
                      <a:pt x="3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18" name="Freeform 9232">
                <a:extLst>
                  <a:ext uri="{FF2B5EF4-FFF2-40B4-BE49-F238E27FC236}">
                    <a16:creationId xmlns:a16="http://schemas.microsoft.com/office/drawing/2014/main" id="{5841A159-1026-4A2D-AB91-D4C33E77B40B}"/>
                  </a:ext>
                </a:extLst>
              </p:cNvPr>
              <p:cNvSpPr>
                <a:spLocks/>
              </p:cNvSpPr>
              <p:nvPr/>
            </p:nvSpPr>
            <p:spPr bwMode="auto">
              <a:xfrm>
                <a:off x="-661988" y="5577005"/>
                <a:ext cx="17463" cy="11113"/>
              </a:xfrm>
              <a:custGeom>
                <a:avLst/>
                <a:gdLst>
                  <a:gd name="T0" fmla="*/ 6 w 6"/>
                  <a:gd name="T1" fmla="*/ 0 h 4"/>
                  <a:gd name="T2" fmla="*/ 4 w 6"/>
                  <a:gd name="T3" fmla="*/ 0 h 4"/>
                  <a:gd name="T4" fmla="*/ 2 w 6"/>
                  <a:gd name="T5" fmla="*/ 1 h 4"/>
                  <a:gd name="T6" fmla="*/ 1 w 6"/>
                  <a:gd name="T7" fmla="*/ 1 h 4"/>
                  <a:gd name="T8" fmla="*/ 0 w 6"/>
                  <a:gd name="T9" fmla="*/ 2 h 4"/>
                  <a:gd name="T10" fmla="*/ 0 w 6"/>
                  <a:gd name="T11" fmla="*/ 2 h 4"/>
                  <a:gd name="T12" fmla="*/ 0 w 6"/>
                  <a:gd name="T13" fmla="*/ 4 h 4"/>
                  <a:gd name="T14" fmla="*/ 2 w 6"/>
                  <a:gd name="T15" fmla="*/ 4 h 4"/>
                  <a:gd name="T16" fmla="*/ 4 w 6"/>
                  <a:gd name="T17" fmla="*/ 4 h 4"/>
                  <a:gd name="T18" fmla="*/ 6 w 6"/>
                  <a:gd name="T19" fmla="*/ 3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4" y="0"/>
                      <a:pt x="4" y="0"/>
                      <a:pt x="4" y="0"/>
                    </a:cubicBezTo>
                    <a:cubicBezTo>
                      <a:pt x="4" y="0"/>
                      <a:pt x="3" y="0"/>
                      <a:pt x="2" y="1"/>
                    </a:cubicBezTo>
                    <a:cubicBezTo>
                      <a:pt x="2" y="1"/>
                      <a:pt x="1" y="1"/>
                      <a:pt x="1" y="1"/>
                    </a:cubicBezTo>
                    <a:cubicBezTo>
                      <a:pt x="0" y="1"/>
                      <a:pt x="0" y="1"/>
                      <a:pt x="0" y="2"/>
                    </a:cubicBezTo>
                    <a:cubicBezTo>
                      <a:pt x="0" y="2"/>
                      <a:pt x="0" y="2"/>
                      <a:pt x="0" y="2"/>
                    </a:cubicBezTo>
                    <a:cubicBezTo>
                      <a:pt x="0" y="3"/>
                      <a:pt x="0" y="3"/>
                      <a:pt x="0" y="4"/>
                    </a:cubicBezTo>
                    <a:cubicBezTo>
                      <a:pt x="1" y="4"/>
                      <a:pt x="2" y="4"/>
                      <a:pt x="2" y="4"/>
                    </a:cubicBezTo>
                    <a:cubicBezTo>
                      <a:pt x="3" y="4"/>
                      <a:pt x="4" y="4"/>
                      <a:pt x="4" y="4"/>
                    </a:cubicBezTo>
                    <a:cubicBezTo>
                      <a:pt x="5" y="4"/>
                      <a:pt x="6" y="3"/>
                      <a:pt x="6" y="3"/>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19" name="Freeform 9233">
                <a:extLst>
                  <a:ext uri="{FF2B5EF4-FFF2-40B4-BE49-F238E27FC236}">
                    <a16:creationId xmlns:a16="http://schemas.microsoft.com/office/drawing/2014/main" id="{C85929AF-295D-4101-A7C4-80E12E7A3911}"/>
                  </a:ext>
                </a:extLst>
              </p:cNvPr>
              <p:cNvSpPr>
                <a:spLocks/>
              </p:cNvSpPr>
              <p:nvPr/>
            </p:nvSpPr>
            <p:spPr bwMode="auto">
              <a:xfrm>
                <a:off x="-674688" y="5548430"/>
                <a:ext cx="42863" cy="49213"/>
              </a:xfrm>
              <a:custGeom>
                <a:avLst/>
                <a:gdLst>
                  <a:gd name="T0" fmla="*/ 16 w 16"/>
                  <a:gd name="T1" fmla="*/ 18 h 19"/>
                  <a:gd name="T2" fmla="*/ 16 w 16"/>
                  <a:gd name="T3" fmla="*/ 19 h 19"/>
                  <a:gd name="T4" fmla="*/ 16 w 16"/>
                  <a:gd name="T5" fmla="*/ 19 h 19"/>
                  <a:gd name="T6" fmla="*/ 14 w 16"/>
                  <a:gd name="T7" fmla="*/ 19 h 19"/>
                  <a:gd name="T8" fmla="*/ 13 w 16"/>
                  <a:gd name="T9" fmla="*/ 19 h 19"/>
                  <a:gd name="T10" fmla="*/ 12 w 16"/>
                  <a:gd name="T11" fmla="*/ 19 h 19"/>
                  <a:gd name="T12" fmla="*/ 12 w 16"/>
                  <a:gd name="T13" fmla="*/ 18 h 19"/>
                  <a:gd name="T14" fmla="*/ 12 w 16"/>
                  <a:gd name="T15" fmla="*/ 17 h 19"/>
                  <a:gd name="T16" fmla="*/ 10 w 16"/>
                  <a:gd name="T17" fmla="*/ 19 h 19"/>
                  <a:gd name="T18" fmla="*/ 6 w 16"/>
                  <a:gd name="T19" fmla="*/ 19 h 19"/>
                  <a:gd name="T20" fmla="*/ 4 w 16"/>
                  <a:gd name="T21" fmla="*/ 19 h 19"/>
                  <a:gd name="T22" fmla="*/ 2 w 16"/>
                  <a:gd name="T23" fmla="*/ 18 h 19"/>
                  <a:gd name="T24" fmla="*/ 0 w 16"/>
                  <a:gd name="T25" fmla="*/ 16 h 19"/>
                  <a:gd name="T26" fmla="*/ 0 w 16"/>
                  <a:gd name="T27" fmla="*/ 13 h 19"/>
                  <a:gd name="T28" fmla="*/ 0 w 16"/>
                  <a:gd name="T29" fmla="*/ 11 h 19"/>
                  <a:gd name="T30" fmla="*/ 2 w 16"/>
                  <a:gd name="T31" fmla="*/ 9 h 19"/>
                  <a:gd name="T32" fmla="*/ 5 w 16"/>
                  <a:gd name="T33" fmla="*/ 8 h 19"/>
                  <a:gd name="T34" fmla="*/ 10 w 16"/>
                  <a:gd name="T35" fmla="*/ 8 h 19"/>
                  <a:gd name="T36" fmla="*/ 11 w 16"/>
                  <a:gd name="T37" fmla="*/ 8 h 19"/>
                  <a:gd name="T38" fmla="*/ 11 w 16"/>
                  <a:gd name="T39" fmla="*/ 7 h 19"/>
                  <a:gd name="T40" fmla="*/ 11 w 16"/>
                  <a:gd name="T41" fmla="*/ 5 h 19"/>
                  <a:gd name="T42" fmla="*/ 11 w 16"/>
                  <a:gd name="T43" fmla="*/ 4 h 19"/>
                  <a:gd name="T44" fmla="*/ 9 w 16"/>
                  <a:gd name="T45" fmla="*/ 4 h 19"/>
                  <a:gd name="T46" fmla="*/ 8 w 16"/>
                  <a:gd name="T47" fmla="*/ 4 h 19"/>
                  <a:gd name="T48" fmla="*/ 6 w 16"/>
                  <a:gd name="T49" fmla="*/ 4 h 19"/>
                  <a:gd name="T50" fmla="*/ 4 w 16"/>
                  <a:gd name="T51" fmla="*/ 5 h 19"/>
                  <a:gd name="T52" fmla="*/ 2 w 16"/>
                  <a:gd name="T53" fmla="*/ 5 h 19"/>
                  <a:gd name="T54" fmla="*/ 2 w 16"/>
                  <a:gd name="T55" fmla="*/ 6 h 19"/>
                  <a:gd name="T56" fmla="*/ 1 w 16"/>
                  <a:gd name="T57" fmla="*/ 6 h 19"/>
                  <a:gd name="T58" fmla="*/ 1 w 16"/>
                  <a:gd name="T59" fmla="*/ 5 h 19"/>
                  <a:gd name="T60" fmla="*/ 1 w 16"/>
                  <a:gd name="T61" fmla="*/ 4 h 19"/>
                  <a:gd name="T62" fmla="*/ 1 w 16"/>
                  <a:gd name="T63" fmla="*/ 4 h 19"/>
                  <a:gd name="T64" fmla="*/ 1 w 16"/>
                  <a:gd name="T65" fmla="*/ 3 h 19"/>
                  <a:gd name="T66" fmla="*/ 1 w 16"/>
                  <a:gd name="T67" fmla="*/ 2 h 19"/>
                  <a:gd name="T68" fmla="*/ 2 w 16"/>
                  <a:gd name="T69" fmla="*/ 1 h 19"/>
                  <a:gd name="T70" fmla="*/ 4 w 16"/>
                  <a:gd name="T71" fmla="*/ 1 h 19"/>
                  <a:gd name="T72" fmla="*/ 6 w 16"/>
                  <a:gd name="T73" fmla="*/ 0 h 19"/>
                  <a:gd name="T74" fmla="*/ 8 w 16"/>
                  <a:gd name="T75" fmla="*/ 0 h 19"/>
                  <a:gd name="T76" fmla="*/ 12 w 16"/>
                  <a:gd name="T77" fmla="*/ 0 h 19"/>
                  <a:gd name="T78" fmla="*/ 15 w 16"/>
                  <a:gd name="T79" fmla="*/ 2 h 19"/>
                  <a:gd name="T80" fmla="*/ 16 w 16"/>
                  <a:gd name="T81" fmla="*/ 4 h 19"/>
                  <a:gd name="T82" fmla="*/ 16 w 16"/>
                  <a:gd name="T83" fmla="*/ 7 h 19"/>
                  <a:gd name="T84" fmla="*/ 16 w 16"/>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 h="19">
                    <a:moveTo>
                      <a:pt x="16" y="18"/>
                    </a:moveTo>
                    <a:cubicBezTo>
                      <a:pt x="16" y="19"/>
                      <a:pt x="16" y="19"/>
                      <a:pt x="16" y="19"/>
                    </a:cubicBezTo>
                    <a:cubicBezTo>
                      <a:pt x="16" y="19"/>
                      <a:pt x="16" y="19"/>
                      <a:pt x="16" y="19"/>
                    </a:cubicBezTo>
                    <a:cubicBezTo>
                      <a:pt x="15" y="19"/>
                      <a:pt x="15" y="19"/>
                      <a:pt x="14" y="19"/>
                    </a:cubicBezTo>
                    <a:cubicBezTo>
                      <a:pt x="14" y="19"/>
                      <a:pt x="13" y="19"/>
                      <a:pt x="13" y="19"/>
                    </a:cubicBezTo>
                    <a:cubicBezTo>
                      <a:pt x="13" y="19"/>
                      <a:pt x="12" y="19"/>
                      <a:pt x="12" y="19"/>
                    </a:cubicBezTo>
                    <a:cubicBezTo>
                      <a:pt x="12" y="19"/>
                      <a:pt x="12" y="19"/>
                      <a:pt x="12" y="18"/>
                    </a:cubicBezTo>
                    <a:cubicBezTo>
                      <a:pt x="12" y="17"/>
                      <a:pt x="12" y="17"/>
                      <a:pt x="12" y="17"/>
                    </a:cubicBezTo>
                    <a:cubicBezTo>
                      <a:pt x="11" y="18"/>
                      <a:pt x="11" y="18"/>
                      <a:pt x="10" y="19"/>
                    </a:cubicBezTo>
                    <a:cubicBezTo>
                      <a:pt x="9" y="19"/>
                      <a:pt x="7" y="19"/>
                      <a:pt x="6" y="19"/>
                    </a:cubicBezTo>
                    <a:cubicBezTo>
                      <a:pt x="5" y="19"/>
                      <a:pt x="4" y="19"/>
                      <a:pt x="4" y="19"/>
                    </a:cubicBezTo>
                    <a:cubicBezTo>
                      <a:pt x="3" y="18"/>
                      <a:pt x="2" y="18"/>
                      <a:pt x="2" y="18"/>
                    </a:cubicBezTo>
                    <a:cubicBezTo>
                      <a:pt x="1" y="17"/>
                      <a:pt x="0" y="17"/>
                      <a:pt x="0" y="16"/>
                    </a:cubicBezTo>
                    <a:cubicBezTo>
                      <a:pt x="0" y="15"/>
                      <a:pt x="0" y="14"/>
                      <a:pt x="0" y="13"/>
                    </a:cubicBezTo>
                    <a:cubicBezTo>
                      <a:pt x="0" y="12"/>
                      <a:pt x="0" y="12"/>
                      <a:pt x="0" y="11"/>
                    </a:cubicBezTo>
                    <a:cubicBezTo>
                      <a:pt x="1" y="10"/>
                      <a:pt x="1" y="9"/>
                      <a:pt x="2" y="9"/>
                    </a:cubicBezTo>
                    <a:cubicBezTo>
                      <a:pt x="3" y="8"/>
                      <a:pt x="4" y="8"/>
                      <a:pt x="5" y="8"/>
                    </a:cubicBezTo>
                    <a:cubicBezTo>
                      <a:pt x="6" y="8"/>
                      <a:pt x="8" y="8"/>
                      <a:pt x="10" y="8"/>
                    </a:cubicBezTo>
                    <a:cubicBezTo>
                      <a:pt x="11" y="8"/>
                      <a:pt x="11" y="8"/>
                      <a:pt x="11" y="8"/>
                    </a:cubicBezTo>
                    <a:cubicBezTo>
                      <a:pt x="11" y="7"/>
                      <a:pt x="11" y="7"/>
                      <a:pt x="11" y="7"/>
                    </a:cubicBezTo>
                    <a:cubicBezTo>
                      <a:pt x="11" y="6"/>
                      <a:pt x="11" y="6"/>
                      <a:pt x="11" y="5"/>
                    </a:cubicBezTo>
                    <a:cubicBezTo>
                      <a:pt x="11" y="5"/>
                      <a:pt x="11" y="5"/>
                      <a:pt x="11" y="4"/>
                    </a:cubicBezTo>
                    <a:cubicBezTo>
                      <a:pt x="10" y="4"/>
                      <a:pt x="10" y="4"/>
                      <a:pt x="9" y="4"/>
                    </a:cubicBezTo>
                    <a:cubicBezTo>
                      <a:pt x="9" y="4"/>
                      <a:pt x="9" y="4"/>
                      <a:pt x="8" y="4"/>
                    </a:cubicBezTo>
                    <a:cubicBezTo>
                      <a:pt x="7" y="4"/>
                      <a:pt x="6" y="4"/>
                      <a:pt x="6" y="4"/>
                    </a:cubicBezTo>
                    <a:cubicBezTo>
                      <a:pt x="5" y="4"/>
                      <a:pt x="4" y="4"/>
                      <a:pt x="4" y="5"/>
                    </a:cubicBezTo>
                    <a:cubicBezTo>
                      <a:pt x="3" y="5"/>
                      <a:pt x="3" y="5"/>
                      <a:pt x="2" y="5"/>
                    </a:cubicBezTo>
                    <a:cubicBezTo>
                      <a:pt x="2" y="6"/>
                      <a:pt x="2" y="6"/>
                      <a:pt x="2" y="6"/>
                    </a:cubicBezTo>
                    <a:cubicBezTo>
                      <a:pt x="1" y="6"/>
                      <a:pt x="1" y="6"/>
                      <a:pt x="1" y="6"/>
                    </a:cubicBezTo>
                    <a:cubicBezTo>
                      <a:pt x="1" y="5"/>
                      <a:pt x="1" y="5"/>
                      <a:pt x="1" y="5"/>
                    </a:cubicBezTo>
                    <a:cubicBezTo>
                      <a:pt x="1" y="5"/>
                      <a:pt x="1" y="5"/>
                      <a:pt x="1" y="4"/>
                    </a:cubicBezTo>
                    <a:cubicBezTo>
                      <a:pt x="1" y="4"/>
                      <a:pt x="1" y="4"/>
                      <a:pt x="1" y="4"/>
                    </a:cubicBezTo>
                    <a:cubicBezTo>
                      <a:pt x="1" y="3"/>
                      <a:pt x="1" y="3"/>
                      <a:pt x="1" y="3"/>
                    </a:cubicBezTo>
                    <a:cubicBezTo>
                      <a:pt x="1" y="2"/>
                      <a:pt x="1" y="2"/>
                      <a:pt x="1" y="2"/>
                    </a:cubicBezTo>
                    <a:cubicBezTo>
                      <a:pt x="1" y="2"/>
                      <a:pt x="2" y="2"/>
                      <a:pt x="2" y="1"/>
                    </a:cubicBezTo>
                    <a:cubicBezTo>
                      <a:pt x="3" y="1"/>
                      <a:pt x="3" y="1"/>
                      <a:pt x="4" y="1"/>
                    </a:cubicBezTo>
                    <a:cubicBezTo>
                      <a:pt x="4" y="0"/>
                      <a:pt x="5" y="0"/>
                      <a:pt x="6" y="0"/>
                    </a:cubicBezTo>
                    <a:cubicBezTo>
                      <a:pt x="7" y="0"/>
                      <a:pt x="7" y="0"/>
                      <a:pt x="8" y="0"/>
                    </a:cubicBezTo>
                    <a:cubicBezTo>
                      <a:pt x="10" y="0"/>
                      <a:pt x="11" y="0"/>
                      <a:pt x="12" y="0"/>
                    </a:cubicBezTo>
                    <a:cubicBezTo>
                      <a:pt x="13" y="1"/>
                      <a:pt x="14" y="1"/>
                      <a:pt x="15" y="2"/>
                    </a:cubicBezTo>
                    <a:cubicBezTo>
                      <a:pt x="15" y="2"/>
                      <a:pt x="16" y="3"/>
                      <a:pt x="16" y="4"/>
                    </a:cubicBezTo>
                    <a:cubicBezTo>
                      <a:pt x="16" y="4"/>
                      <a:pt x="16" y="6"/>
                      <a:pt x="16" y="7"/>
                    </a:cubicBezTo>
                    <a:cubicBezTo>
                      <a:pt x="16" y="18"/>
                      <a:pt x="16" y="18"/>
                      <a:pt x="16"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0" name="Freeform 9234">
                <a:extLst>
                  <a:ext uri="{FF2B5EF4-FFF2-40B4-BE49-F238E27FC236}">
                    <a16:creationId xmlns:a16="http://schemas.microsoft.com/office/drawing/2014/main" id="{3FAA1DA8-3A0A-4134-8E3A-D99EA53DD732}"/>
                  </a:ext>
                </a:extLst>
              </p:cNvPr>
              <p:cNvSpPr>
                <a:spLocks/>
              </p:cNvSpPr>
              <p:nvPr/>
            </p:nvSpPr>
            <p:spPr bwMode="auto">
              <a:xfrm>
                <a:off x="-620713" y="5548430"/>
                <a:ext cx="36513" cy="49213"/>
              </a:xfrm>
              <a:custGeom>
                <a:avLst/>
                <a:gdLst>
                  <a:gd name="T0" fmla="*/ 14 w 14"/>
                  <a:gd name="T1" fmla="*/ 13 h 19"/>
                  <a:gd name="T2" fmla="*/ 14 w 14"/>
                  <a:gd name="T3" fmla="*/ 16 h 19"/>
                  <a:gd name="T4" fmla="*/ 12 w 14"/>
                  <a:gd name="T5" fmla="*/ 18 h 19"/>
                  <a:gd name="T6" fmla="*/ 10 w 14"/>
                  <a:gd name="T7" fmla="*/ 19 h 19"/>
                  <a:gd name="T8" fmla="*/ 6 w 14"/>
                  <a:gd name="T9" fmla="*/ 19 h 19"/>
                  <a:gd name="T10" fmla="*/ 4 w 14"/>
                  <a:gd name="T11" fmla="*/ 19 h 19"/>
                  <a:gd name="T12" fmla="*/ 3 w 14"/>
                  <a:gd name="T13" fmla="*/ 18 h 19"/>
                  <a:gd name="T14" fmla="*/ 2 w 14"/>
                  <a:gd name="T15" fmla="*/ 18 h 19"/>
                  <a:gd name="T16" fmla="*/ 1 w 14"/>
                  <a:gd name="T17" fmla="*/ 17 h 19"/>
                  <a:gd name="T18" fmla="*/ 0 w 14"/>
                  <a:gd name="T19" fmla="*/ 17 h 19"/>
                  <a:gd name="T20" fmla="*/ 0 w 14"/>
                  <a:gd name="T21" fmla="*/ 15 h 19"/>
                  <a:gd name="T22" fmla="*/ 0 w 14"/>
                  <a:gd name="T23" fmla="*/ 14 h 19"/>
                  <a:gd name="T24" fmla="*/ 0 w 14"/>
                  <a:gd name="T25" fmla="*/ 14 h 19"/>
                  <a:gd name="T26" fmla="*/ 1 w 14"/>
                  <a:gd name="T27" fmla="*/ 13 h 19"/>
                  <a:gd name="T28" fmla="*/ 1 w 14"/>
                  <a:gd name="T29" fmla="*/ 13 h 19"/>
                  <a:gd name="T30" fmla="*/ 2 w 14"/>
                  <a:gd name="T31" fmla="*/ 14 h 19"/>
                  <a:gd name="T32" fmla="*/ 3 w 14"/>
                  <a:gd name="T33" fmla="*/ 14 h 19"/>
                  <a:gd name="T34" fmla="*/ 4 w 14"/>
                  <a:gd name="T35" fmla="*/ 15 h 19"/>
                  <a:gd name="T36" fmla="*/ 6 w 14"/>
                  <a:gd name="T37" fmla="*/ 15 h 19"/>
                  <a:gd name="T38" fmla="*/ 8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7 w 14"/>
                  <a:gd name="T51" fmla="*/ 11 h 19"/>
                  <a:gd name="T52" fmla="*/ 5 w 14"/>
                  <a:gd name="T53" fmla="*/ 11 h 19"/>
                  <a:gd name="T54" fmla="*/ 3 w 14"/>
                  <a:gd name="T55" fmla="*/ 10 h 19"/>
                  <a:gd name="T56" fmla="*/ 2 w 14"/>
                  <a:gd name="T57" fmla="*/ 9 h 19"/>
                  <a:gd name="T58" fmla="*/ 1 w 14"/>
                  <a:gd name="T59" fmla="*/ 7 h 19"/>
                  <a:gd name="T60" fmla="*/ 0 w 14"/>
                  <a:gd name="T61" fmla="*/ 5 h 19"/>
                  <a:gd name="T62" fmla="*/ 1 w 14"/>
                  <a:gd name="T63" fmla="*/ 3 h 19"/>
                  <a:gd name="T64" fmla="*/ 2 w 14"/>
                  <a:gd name="T65" fmla="*/ 1 h 19"/>
                  <a:gd name="T66" fmla="*/ 5 w 14"/>
                  <a:gd name="T67" fmla="*/ 0 h 19"/>
                  <a:gd name="T68" fmla="*/ 8 w 14"/>
                  <a:gd name="T69" fmla="*/ 0 h 19"/>
                  <a:gd name="T70" fmla="*/ 10 w 14"/>
                  <a:gd name="T71" fmla="*/ 0 h 19"/>
                  <a:gd name="T72" fmla="*/ 11 w 14"/>
                  <a:gd name="T73" fmla="*/ 1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3 w 14"/>
                  <a:gd name="T93" fmla="*/ 6 h 19"/>
                  <a:gd name="T94" fmla="*/ 12 w 14"/>
                  <a:gd name="T95" fmla="*/ 5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6 w 14"/>
                  <a:gd name="T111" fmla="*/ 6 h 19"/>
                  <a:gd name="T112" fmla="*/ 7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6"/>
                      <a:pt x="13" y="17"/>
                      <a:pt x="12" y="18"/>
                    </a:cubicBezTo>
                    <a:cubicBezTo>
                      <a:pt x="11" y="18"/>
                      <a:pt x="11" y="18"/>
                      <a:pt x="10" y="19"/>
                    </a:cubicBezTo>
                    <a:cubicBezTo>
                      <a:pt x="9" y="19"/>
                      <a:pt x="8" y="19"/>
                      <a:pt x="6" y="19"/>
                    </a:cubicBezTo>
                    <a:cubicBezTo>
                      <a:pt x="6" y="19"/>
                      <a:pt x="5" y="19"/>
                      <a:pt x="4" y="19"/>
                    </a:cubicBezTo>
                    <a:cubicBezTo>
                      <a:pt x="4" y="19"/>
                      <a:pt x="3" y="19"/>
                      <a:pt x="3" y="18"/>
                    </a:cubicBezTo>
                    <a:cubicBezTo>
                      <a:pt x="2" y="18"/>
                      <a:pt x="2" y="18"/>
                      <a:pt x="2" y="18"/>
                    </a:cubicBezTo>
                    <a:cubicBezTo>
                      <a:pt x="1" y="18"/>
                      <a:pt x="1" y="18"/>
                      <a:pt x="1" y="17"/>
                    </a:cubicBezTo>
                    <a:cubicBezTo>
                      <a:pt x="1" y="17"/>
                      <a:pt x="1" y="17"/>
                      <a:pt x="0" y="17"/>
                    </a:cubicBezTo>
                    <a:cubicBezTo>
                      <a:pt x="0" y="16"/>
                      <a:pt x="0" y="16"/>
                      <a:pt x="0" y="15"/>
                    </a:cubicBezTo>
                    <a:cubicBezTo>
                      <a:pt x="0" y="15"/>
                      <a:pt x="0" y="15"/>
                      <a:pt x="0" y="14"/>
                    </a:cubicBezTo>
                    <a:cubicBezTo>
                      <a:pt x="0" y="14"/>
                      <a:pt x="0" y="14"/>
                      <a:pt x="0" y="14"/>
                    </a:cubicBezTo>
                    <a:cubicBezTo>
                      <a:pt x="1" y="14"/>
                      <a:pt x="1" y="13"/>
                      <a:pt x="1" y="13"/>
                    </a:cubicBezTo>
                    <a:cubicBezTo>
                      <a:pt x="1" y="13"/>
                      <a:pt x="1" y="13"/>
                      <a:pt x="1" y="13"/>
                    </a:cubicBezTo>
                    <a:cubicBezTo>
                      <a:pt x="1" y="13"/>
                      <a:pt x="1" y="13"/>
                      <a:pt x="2" y="14"/>
                    </a:cubicBezTo>
                    <a:cubicBezTo>
                      <a:pt x="2" y="14"/>
                      <a:pt x="2" y="14"/>
                      <a:pt x="3" y="14"/>
                    </a:cubicBezTo>
                    <a:cubicBezTo>
                      <a:pt x="3" y="14"/>
                      <a:pt x="4" y="15"/>
                      <a:pt x="4" y="15"/>
                    </a:cubicBezTo>
                    <a:cubicBezTo>
                      <a:pt x="5" y="15"/>
                      <a:pt x="6" y="15"/>
                      <a:pt x="6" y="15"/>
                    </a:cubicBezTo>
                    <a:cubicBezTo>
                      <a:pt x="7" y="15"/>
                      <a:pt x="7" y="15"/>
                      <a:pt x="8" y="15"/>
                    </a:cubicBezTo>
                    <a:cubicBezTo>
                      <a:pt x="8" y="15"/>
                      <a:pt x="8" y="15"/>
                      <a:pt x="8" y="15"/>
                    </a:cubicBezTo>
                    <a:cubicBezTo>
                      <a:pt x="9" y="15"/>
                      <a:pt x="9" y="15"/>
                      <a:pt x="9" y="14"/>
                    </a:cubicBezTo>
                    <a:cubicBezTo>
                      <a:pt x="9" y="14"/>
                      <a:pt x="9" y="14"/>
                      <a:pt x="9" y="14"/>
                    </a:cubicBezTo>
                    <a:cubicBezTo>
                      <a:pt x="9" y="13"/>
                      <a:pt x="9" y="13"/>
                      <a:pt x="9" y="13"/>
                    </a:cubicBezTo>
                    <a:cubicBezTo>
                      <a:pt x="9" y="12"/>
                      <a:pt x="8" y="12"/>
                      <a:pt x="8" y="12"/>
                    </a:cubicBezTo>
                    <a:cubicBezTo>
                      <a:pt x="8" y="12"/>
                      <a:pt x="7" y="11"/>
                      <a:pt x="7" y="11"/>
                    </a:cubicBezTo>
                    <a:cubicBezTo>
                      <a:pt x="6" y="11"/>
                      <a:pt x="5" y="11"/>
                      <a:pt x="5" y="11"/>
                    </a:cubicBezTo>
                    <a:cubicBezTo>
                      <a:pt x="4" y="10"/>
                      <a:pt x="4" y="10"/>
                      <a:pt x="3" y="10"/>
                    </a:cubicBezTo>
                    <a:cubicBezTo>
                      <a:pt x="3" y="10"/>
                      <a:pt x="2" y="9"/>
                      <a:pt x="2" y="9"/>
                    </a:cubicBezTo>
                    <a:cubicBezTo>
                      <a:pt x="1" y="9"/>
                      <a:pt x="1" y="8"/>
                      <a:pt x="1" y="7"/>
                    </a:cubicBezTo>
                    <a:cubicBezTo>
                      <a:pt x="1" y="7"/>
                      <a:pt x="0" y="6"/>
                      <a:pt x="0" y="5"/>
                    </a:cubicBezTo>
                    <a:cubicBezTo>
                      <a:pt x="0" y="5"/>
                      <a:pt x="1" y="4"/>
                      <a:pt x="1" y="3"/>
                    </a:cubicBezTo>
                    <a:cubicBezTo>
                      <a:pt x="1" y="2"/>
                      <a:pt x="2" y="2"/>
                      <a:pt x="2" y="1"/>
                    </a:cubicBezTo>
                    <a:cubicBezTo>
                      <a:pt x="3" y="1"/>
                      <a:pt x="4" y="1"/>
                      <a:pt x="5" y="0"/>
                    </a:cubicBezTo>
                    <a:cubicBezTo>
                      <a:pt x="6" y="0"/>
                      <a:pt x="7" y="0"/>
                      <a:pt x="8" y="0"/>
                    </a:cubicBezTo>
                    <a:cubicBezTo>
                      <a:pt x="9" y="0"/>
                      <a:pt x="9" y="0"/>
                      <a:pt x="10" y="0"/>
                    </a:cubicBezTo>
                    <a:cubicBezTo>
                      <a:pt x="10" y="0"/>
                      <a:pt x="11" y="0"/>
                      <a:pt x="11" y="1"/>
                    </a:cubicBezTo>
                    <a:cubicBezTo>
                      <a:pt x="12" y="1"/>
                      <a:pt x="12" y="1"/>
                      <a:pt x="12" y="1"/>
                    </a:cubicBezTo>
                    <a:cubicBezTo>
                      <a:pt x="13" y="1"/>
                      <a:pt x="13" y="1"/>
                      <a:pt x="13" y="2"/>
                    </a:cubicBezTo>
                    <a:cubicBezTo>
                      <a:pt x="13" y="2"/>
                      <a:pt x="13" y="2"/>
                      <a:pt x="13" y="2"/>
                    </a:cubicBezTo>
                    <a:cubicBezTo>
                      <a:pt x="13" y="2"/>
                      <a:pt x="13" y="2"/>
                      <a:pt x="13" y="2"/>
                    </a:cubicBezTo>
                    <a:cubicBezTo>
                      <a:pt x="13" y="3"/>
                      <a:pt x="13" y="3"/>
                      <a:pt x="13" y="3"/>
                    </a:cubicBezTo>
                    <a:cubicBezTo>
                      <a:pt x="13" y="3"/>
                      <a:pt x="13" y="3"/>
                      <a:pt x="13" y="4"/>
                    </a:cubicBezTo>
                    <a:cubicBezTo>
                      <a:pt x="13" y="4"/>
                      <a:pt x="13" y="4"/>
                      <a:pt x="13" y="5"/>
                    </a:cubicBezTo>
                    <a:cubicBezTo>
                      <a:pt x="13" y="5"/>
                      <a:pt x="13" y="5"/>
                      <a:pt x="13" y="5"/>
                    </a:cubicBezTo>
                    <a:cubicBezTo>
                      <a:pt x="13" y="5"/>
                      <a:pt x="13" y="6"/>
                      <a:pt x="13" y="6"/>
                    </a:cubicBezTo>
                    <a:cubicBezTo>
                      <a:pt x="13" y="6"/>
                      <a:pt x="13" y="6"/>
                      <a:pt x="13" y="6"/>
                    </a:cubicBezTo>
                    <a:cubicBezTo>
                      <a:pt x="13" y="6"/>
                      <a:pt x="12" y="6"/>
                      <a:pt x="12" y="5"/>
                    </a:cubicBezTo>
                    <a:cubicBezTo>
                      <a:pt x="12" y="5"/>
                      <a:pt x="12" y="5"/>
                      <a:pt x="11" y="5"/>
                    </a:cubicBezTo>
                    <a:cubicBezTo>
                      <a:pt x="11" y="4"/>
                      <a:pt x="10" y="4"/>
                      <a:pt x="10" y="4"/>
                    </a:cubicBezTo>
                    <a:cubicBezTo>
                      <a:pt x="9" y="4"/>
                      <a:pt x="9" y="4"/>
                      <a:pt x="8" y="4"/>
                    </a:cubicBezTo>
                    <a:cubicBezTo>
                      <a:pt x="8" y="4"/>
                      <a:pt x="7" y="4"/>
                      <a:pt x="7" y="4"/>
                    </a:cubicBezTo>
                    <a:cubicBezTo>
                      <a:pt x="7" y="4"/>
                      <a:pt x="6" y="4"/>
                      <a:pt x="6" y="4"/>
                    </a:cubicBezTo>
                    <a:cubicBezTo>
                      <a:pt x="6" y="4"/>
                      <a:pt x="6" y="4"/>
                      <a:pt x="5" y="5"/>
                    </a:cubicBezTo>
                    <a:cubicBezTo>
                      <a:pt x="5" y="5"/>
                      <a:pt x="5" y="5"/>
                      <a:pt x="5" y="5"/>
                    </a:cubicBezTo>
                    <a:cubicBezTo>
                      <a:pt x="5" y="5"/>
                      <a:pt x="5" y="6"/>
                      <a:pt x="6" y="6"/>
                    </a:cubicBezTo>
                    <a:cubicBezTo>
                      <a:pt x="6" y="6"/>
                      <a:pt x="6" y="7"/>
                      <a:pt x="7" y="7"/>
                    </a:cubicBezTo>
                    <a:cubicBezTo>
                      <a:pt x="7" y="7"/>
                      <a:pt x="8" y="7"/>
                      <a:pt x="8" y="7"/>
                    </a:cubicBezTo>
                    <a:cubicBezTo>
                      <a:pt x="9" y="8"/>
                      <a:pt x="9" y="8"/>
                      <a:pt x="10" y="8"/>
                    </a:cubicBezTo>
                    <a:cubicBezTo>
                      <a:pt x="10" y="8"/>
                      <a:pt x="11" y="8"/>
                      <a:pt x="11" y="9"/>
                    </a:cubicBezTo>
                    <a:cubicBezTo>
                      <a:pt x="12" y="9"/>
                      <a:pt x="13" y="9"/>
                      <a:pt x="13" y="10"/>
                    </a:cubicBezTo>
                    <a:cubicBezTo>
                      <a:pt x="13" y="10"/>
                      <a:pt x="14"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1" name="Freeform 9235">
                <a:extLst>
                  <a:ext uri="{FF2B5EF4-FFF2-40B4-BE49-F238E27FC236}">
                    <a16:creationId xmlns:a16="http://schemas.microsoft.com/office/drawing/2014/main" id="{EC7F5531-6806-4DB2-92F9-8FFCDB30DE2E}"/>
                  </a:ext>
                </a:extLst>
              </p:cNvPr>
              <p:cNvSpPr>
                <a:spLocks/>
              </p:cNvSpPr>
              <p:nvPr/>
            </p:nvSpPr>
            <p:spPr bwMode="auto">
              <a:xfrm>
                <a:off x="-561975" y="5559543"/>
                <a:ext cx="20638" cy="9525"/>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2"/>
                      <a:pt x="8" y="1"/>
                      <a:pt x="7" y="1"/>
                    </a:cubicBezTo>
                    <a:cubicBezTo>
                      <a:pt x="7" y="0"/>
                      <a:pt x="6" y="0"/>
                      <a:pt x="4" y="0"/>
                    </a:cubicBezTo>
                    <a:cubicBezTo>
                      <a:pt x="4" y="0"/>
                      <a:pt x="3" y="0"/>
                      <a:pt x="3" y="0"/>
                    </a:cubicBezTo>
                    <a:cubicBezTo>
                      <a:pt x="2" y="0"/>
                      <a:pt x="2" y="0"/>
                      <a:pt x="1" y="1"/>
                    </a:cubicBezTo>
                    <a:cubicBezTo>
                      <a:pt x="1" y="1"/>
                      <a:pt x="1" y="2"/>
                      <a:pt x="1" y="2"/>
                    </a:cubicBezTo>
                    <a:cubicBezTo>
                      <a:pt x="0"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2" name="Freeform 9236">
                <a:extLst>
                  <a:ext uri="{FF2B5EF4-FFF2-40B4-BE49-F238E27FC236}">
                    <a16:creationId xmlns:a16="http://schemas.microsoft.com/office/drawing/2014/main" id="{66F6028B-4F97-40E3-8B2E-9C724A9285AB}"/>
                  </a:ext>
                </a:extLst>
              </p:cNvPr>
              <p:cNvSpPr>
                <a:spLocks/>
              </p:cNvSpPr>
              <p:nvPr/>
            </p:nvSpPr>
            <p:spPr bwMode="auto">
              <a:xfrm>
                <a:off x="-576263" y="5548430"/>
                <a:ext cx="49213" cy="49213"/>
              </a:xfrm>
              <a:custGeom>
                <a:avLst/>
                <a:gdLst>
                  <a:gd name="T0" fmla="*/ 18 w 18"/>
                  <a:gd name="T1" fmla="*/ 10 h 19"/>
                  <a:gd name="T2" fmla="*/ 18 w 18"/>
                  <a:gd name="T3" fmla="*/ 11 h 19"/>
                  <a:gd name="T4" fmla="*/ 17 w 18"/>
                  <a:gd name="T5" fmla="*/ 11 h 19"/>
                  <a:gd name="T6" fmla="*/ 5 w 18"/>
                  <a:gd name="T7" fmla="*/ 11 h 19"/>
                  <a:gd name="T8" fmla="*/ 6 w 18"/>
                  <a:gd name="T9" fmla="*/ 13 h 19"/>
                  <a:gd name="T10" fmla="*/ 7 w 18"/>
                  <a:gd name="T11" fmla="*/ 14 h 19"/>
                  <a:gd name="T12" fmla="*/ 8 w 18"/>
                  <a:gd name="T13" fmla="*/ 15 h 19"/>
                  <a:gd name="T14" fmla="*/ 10 w 18"/>
                  <a:gd name="T15" fmla="*/ 15 h 19"/>
                  <a:gd name="T16" fmla="*/ 13 w 18"/>
                  <a:gd name="T17" fmla="*/ 15 h 19"/>
                  <a:gd name="T18" fmla="*/ 15 w 18"/>
                  <a:gd name="T19" fmla="*/ 14 h 19"/>
                  <a:gd name="T20" fmla="*/ 16 w 18"/>
                  <a:gd name="T21" fmla="*/ 14 h 19"/>
                  <a:gd name="T22" fmla="*/ 17 w 18"/>
                  <a:gd name="T23" fmla="*/ 13 h 19"/>
                  <a:gd name="T24" fmla="*/ 17 w 18"/>
                  <a:gd name="T25" fmla="*/ 13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5 w 18"/>
                  <a:gd name="T43" fmla="*/ 18 h 19"/>
                  <a:gd name="T44" fmla="*/ 12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2 h 19"/>
                  <a:gd name="T60" fmla="*/ 6 w 18"/>
                  <a:gd name="T61" fmla="*/ 1 h 19"/>
                  <a:gd name="T62" fmla="*/ 9 w 18"/>
                  <a:gd name="T63" fmla="*/ 0 h 19"/>
                  <a:gd name="T64" fmla="*/ 13 w 18"/>
                  <a:gd name="T65" fmla="*/ 1 h 19"/>
                  <a:gd name="T66" fmla="*/ 16 w 18"/>
                  <a:gd name="T67" fmla="*/ 2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7" y="11"/>
                      <a:pt x="17" y="11"/>
                      <a:pt x="17" y="11"/>
                    </a:cubicBezTo>
                    <a:cubicBezTo>
                      <a:pt x="5" y="11"/>
                      <a:pt x="5" y="11"/>
                      <a:pt x="5" y="11"/>
                    </a:cubicBezTo>
                    <a:cubicBezTo>
                      <a:pt x="5" y="12"/>
                      <a:pt x="5" y="13"/>
                      <a:pt x="6" y="13"/>
                    </a:cubicBezTo>
                    <a:cubicBezTo>
                      <a:pt x="6" y="13"/>
                      <a:pt x="6" y="14"/>
                      <a:pt x="7" y="14"/>
                    </a:cubicBezTo>
                    <a:cubicBezTo>
                      <a:pt x="7" y="15"/>
                      <a:pt x="7" y="15"/>
                      <a:pt x="8" y="15"/>
                    </a:cubicBezTo>
                    <a:cubicBezTo>
                      <a:pt x="9" y="15"/>
                      <a:pt x="9" y="15"/>
                      <a:pt x="10" y="15"/>
                    </a:cubicBezTo>
                    <a:cubicBezTo>
                      <a:pt x="11" y="15"/>
                      <a:pt x="12" y="15"/>
                      <a:pt x="13" y="15"/>
                    </a:cubicBezTo>
                    <a:cubicBezTo>
                      <a:pt x="13" y="15"/>
                      <a:pt x="14" y="15"/>
                      <a:pt x="15" y="14"/>
                    </a:cubicBezTo>
                    <a:cubicBezTo>
                      <a:pt x="15" y="14"/>
                      <a:pt x="15" y="14"/>
                      <a:pt x="16" y="14"/>
                    </a:cubicBezTo>
                    <a:cubicBezTo>
                      <a:pt x="16" y="13"/>
                      <a:pt x="16" y="13"/>
                      <a:pt x="17" y="13"/>
                    </a:cubicBezTo>
                    <a:cubicBezTo>
                      <a:pt x="17" y="13"/>
                      <a:pt x="17" y="13"/>
                      <a:pt x="17" y="13"/>
                    </a:cubicBezTo>
                    <a:cubicBezTo>
                      <a:pt x="17" y="13"/>
                      <a:pt x="17" y="14"/>
                      <a:pt x="17" y="14"/>
                    </a:cubicBezTo>
                    <a:cubicBezTo>
                      <a:pt x="17" y="14"/>
                      <a:pt x="17" y="14"/>
                      <a:pt x="17" y="14"/>
                    </a:cubicBezTo>
                    <a:cubicBezTo>
                      <a:pt x="17" y="14"/>
                      <a:pt x="17" y="15"/>
                      <a:pt x="17" y="15"/>
                    </a:cubicBezTo>
                    <a:cubicBezTo>
                      <a:pt x="17" y="15"/>
                      <a:pt x="17" y="16"/>
                      <a:pt x="17" y="16"/>
                    </a:cubicBezTo>
                    <a:cubicBezTo>
                      <a:pt x="17" y="16"/>
                      <a:pt x="17" y="16"/>
                      <a:pt x="17" y="16"/>
                    </a:cubicBezTo>
                    <a:cubicBezTo>
                      <a:pt x="17" y="16"/>
                      <a:pt x="17" y="17"/>
                      <a:pt x="17" y="17"/>
                    </a:cubicBezTo>
                    <a:cubicBezTo>
                      <a:pt x="17" y="17"/>
                      <a:pt x="17" y="17"/>
                      <a:pt x="17" y="17"/>
                    </a:cubicBezTo>
                    <a:cubicBezTo>
                      <a:pt x="17" y="17"/>
                      <a:pt x="16" y="17"/>
                      <a:pt x="16" y="18"/>
                    </a:cubicBezTo>
                    <a:cubicBezTo>
                      <a:pt x="16" y="18"/>
                      <a:pt x="15" y="18"/>
                      <a:pt x="15" y="18"/>
                    </a:cubicBezTo>
                    <a:cubicBezTo>
                      <a:pt x="14" y="18"/>
                      <a:pt x="13" y="19"/>
                      <a:pt x="12"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1"/>
                      <a:pt x="0" y="10"/>
                    </a:cubicBezTo>
                    <a:cubicBezTo>
                      <a:pt x="0" y="8"/>
                      <a:pt x="0" y="7"/>
                      <a:pt x="1" y="6"/>
                    </a:cubicBezTo>
                    <a:cubicBezTo>
                      <a:pt x="1" y="4"/>
                      <a:pt x="2" y="3"/>
                      <a:pt x="3" y="2"/>
                    </a:cubicBezTo>
                    <a:cubicBezTo>
                      <a:pt x="3" y="2"/>
                      <a:pt x="4" y="1"/>
                      <a:pt x="6" y="1"/>
                    </a:cubicBezTo>
                    <a:cubicBezTo>
                      <a:pt x="7" y="0"/>
                      <a:pt x="8" y="0"/>
                      <a:pt x="9" y="0"/>
                    </a:cubicBezTo>
                    <a:cubicBezTo>
                      <a:pt x="11" y="0"/>
                      <a:pt x="12" y="0"/>
                      <a:pt x="13" y="1"/>
                    </a:cubicBezTo>
                    <a:cubicBezTo>
                      <a:pt x="14" y="1"/>
                      <a:pt x="15" y="2"/>
                      <a:pt x="16" y="2"/>
                    </a:cubicBezTo>
                    <a:cubicBezTo>
                      <a:pt x="17" y="3"/>
                      <a:pt x="17" y="4"/>
                      <a:pt x="18" y="5"/>
                    </a:cubicBezTo>
                    <a:cubicBezTo>
                      <a:pt x="18" y="6"/>
                      <a:pt x="18" y="7"/>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3" name="Freeform 9237">
                <a:extLst>
                  <a:ext uri="{FF2B5EF4-FFF2-40B4-BE49-F238E27FC236}">
                    <a16:creationId xmlns:a16="http://schemas.microsoft.com/office/drawing/2014/main" id="{DF703C8B-F65D-43DD-A0B7-6975856D128A}"/>
                  </a:ext>
                </a:extLst>
              </p:cNvPr>
              <p:cNvSpPr>
                <a:spLocks/>
              </p:cNvSpPr>
              <p:nvPr/>
            </p:nvSpPr>
            <p:spPr bwMode="auto">
              <a:xfrm>
                <a:off x="-519113" y="5548430"/>
                <a:ext cx="39688" cy="49213"/>
              </a:xfrm>
              <a:custGeom>
                <a:avLst/>
                <a:gdLst>
                  <a:gd name="T0" fmla="*/ 15 w 15"/>
                  <a:gd name="T1" fmla="*/ 15 h 19"/>
                  <a:gd name="T2" fmla="*/ 15 w 15"/>
                  <a:gd name="T3" fmla="*/ 16 h 19"/>
                  <a:gd name="T4" fmla="*/ 15 w 15"/>
                  <a:gd name="T5" fmla="*/ 17 h 19"/>
                  <a:gd name="T6" fmla="*/ 15 w 15"/>
                  <a:gd name="T7" fmla="*/ 17 h 19"/>
                  <a:gd name="T8" fmla="*/ 15 w 15"/>
                  <a:gd name="T9" fmla="*/ 17 h 19"/>
                  <a:gd name="T10" fmla="*/ 14 w 15"/>
                  <a:gd name="T11" fmla="*/ 18 h 19"/>
                  <a:gd name="T12" fmla="*/ 12 w 15"/>
                  <a:gd name="T13" fmla="*/ 19 h 19"/>
                  <a:gd name="T14" fmla="*/ 11 w 15"/>
                  <a:gd name="T15" fmla="*/ 19 h 19"/>
                  <a:gd name="T16" fmla="*/ 9 w 15"/>
                  <a:gd name="T17" fmla="*/ 19 h 19"/>
                  <a:gd name="T18" fmla="*/ 5 w 15"/>
                  <a:gd name="T19" fmla="*/ 18 h 19"/>
                  <a:gd name="T20" fmla="*/ 2 w 15"/>
                  <a:gd name="T21" fmla="*/ 17 h 19"/>
                  <a:gd name="T22" fmla="*/ 1 w 15"/>
                  <a:gd name="T23" fmla="*/ 14 h 19"/>
                  <a:gd name="T24" fmla="*/ 0 w 15"/>
                  <a:gd name="T25" fmla="*/ 10 h 19"/>
                  <a:gd name="T26" fmla="*/ 1 w 15"/>
                  <a:gd name="T27" fmla="*/ 5 h 19"/>
                  <a:gd name="T28" fmla="*/ 3 w 15"/>
                  <a:gd name="T29" fmla="*/ 2 h 19"/>
                  <a:gd name="T30" fmla="*/ 6 w 15"/>
                  <a:gd name="T31" fmla="*/ 0 h 19"/>
                  <a:gd name="T32" fmla="*/ 9 w 15"/>
                  <a:gd name="T33" fmla="*/ 0 h 19"/>
                  <a:gd name="T34" fmla="*/ 11 w 15"/>
                  <a:gd name="T35" fmla="*/ 0 h 19"/>
                  <a:gd name="T36" fmla="*/ 12 w 15"/>
                  <a:gd name="T37" fmla="*/ 0 h 19"/>
                  <a:gd name="T38" fmla="*/ 14 w 15"/>
                  <a:gd name="T39" fmla="*/ 1 h 19"/>
                  <a:gd name="T40" fmla="*/ 14 w 15"/>
                  <a:gd name="T41" fmla="*/ 2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6 h 19"/>
                  <a:gd name="T54" fmla="*/ 14 w 15"/>
                  <a:gd name="T55" fmla="*/ 5 h 19"/>
                  <a:gd name="T56" fmla="*/ 13 w 15"/>
                  <a:gd name="T57" fmla="*/ 5 h 19"/>
                  <a:gd name="T58" fmla="*/ 11 w 15"/>
                  <a:gd name="T59" fmla="*/ 4 h 19"/>
                  <a:gd name="T60" fmla="*/ 10 w 15"/>
                  <a:gd name="T61" fmla="*/ 4 h 19"/>
                  <a:gd name="T62" fmla="*/ 6 w 15"/>
                  <a:gd name="T63" fmla="*/ 5 h 19"/>
                  <a:gd name="T64" fmla="*/ 5 w 15"/>
                  <a:gd name="T65" fmla="*/ 10 h 19"/>
                  <a:gd name="T66" fmla="*/ 6 w 15"/>
                  <a:gd name="T67" fmla="*/ 12 h 19"/>
                  <a:gd name="T68" fmla="*/ 6 w 15"/>
                  <a:gd name="T69" fmla="*/ 14 h 19"/>
                  <a:gd name="T70" fmla="*/ 8 w 15"/>
                  <a:gd name="T71" fmla="*/ 15 h 19"/>
                  <a:gd name="T72" fmla="*/ 10 w 15"/>
                  <a:gd name="T73" fmla="*/ 15 h 19"/>
                  <a:gd name="T74" fmla="*/ 12 w 15"/>
                  <a:gd name="T75" fmla="*/ 15 h 19"/>
                  <a:gd name="T76" fmla="*/ 13 w 15"/>
                  <a:gd name="T77" fmla="*/ 14 h 19"/>
                  <a:gd name="T78" fmla="*/ 14 w 15"/>
                  <a:gd name="T79" fmla="*/ 14 h 19"/>
                  <a:gd name="T80" fmla="*/ 15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7"/>
                      <a:pt x="15" y="17"/>
                    </a:cubicBezTo>
                    <a:cubicBezTo>
                      <a:pt x="15" y="17"/>
                      <a:pt x="15" y="17"/>
                      <a:pt x="15" y="17"/>
                    </a:cubicBezTo>
                    <a:cubicBezTo>
                      <a:pt x="15" y="17"/>
                      <a:pt x="15" y="17"/>
                      <a:pt x="15" y="17"/>
                    </a:cubicBezTo>
                    <a:cubicBezTo>
                      <a:pt x="14" y="18"/>
                      <a:pt x="14" y="18"/>
                      <a:pt x="14" y="18"/>
                    </a:cubicBezTo>
                    <a:cubicBezTo>
                      <a:pt x="13" y="18"/>
                      <a:pt x="13" y="18"/>
                      <a:pt x="12" y="19"/>
                    </a:cubicBezTo>
                    <a:cubicBezTo>
                      <a:pt x="12" y="19"/>
                      <a:pt x="11" y="19"/>
                      <a:pt x="11" y="19"/>
                    </a:cubicBezTo>
                    <a:cubicBezTo>
                      <a:pt x="10" y="19"/>
                      <a:pt x="10" y="19"/>
                      <a:pt x="9" y="19"/>
                    </a:cubicBezTo>
                    <a:cubicBezTo>
                      <a:pt x="7" y="19"/>
                      <a:pt x="6" y="19"/>
                      <a:pt x="5" y="18"/>
                    </a:cubicBezTo>
                    <a:cubicBezTo>
                      <a:pt x="4" y="18"/>
                      <a:pt x="3" y="17"/>
                      <a:pt x="2" y="17"/>
                    </a:cubicBezTo>
                    <a:cubicBezTo>
                      <a:pt x="2" y="16"/>
                      <a:pt x="1" y="15"/>
                      <a:pt x="1" y="14"/>
                    </a:cubicBezTo>
                    <a:cubicBezTo>
                      <a:pt x="0" y="13"/>
                      <a:pt x="0" y="11"/>
                      <a:pt x="0" y="10"/>
                    </a:cubicBezTo>
                    <a:cubicBezTo>
                      <a:pt x="0" y="8"/>
                      <a:pt x="0" y="7"/>
                      <a:pt x="1" y="5"/>
                    </a:cubicBezTo>
                    <a:cubicBezTo>
                      <a:pt x="1" y="4"/>
                      <a:pt x="2" y="3"/>
                      <a:pt x="3" y="2"/>
                    </a:cubicBezTo>
                    <a:cubicBezTo>
                      <a:pt x="4" y="1"/>
                      <a:pt x="5" y="1"/>
                      <a:pt x="6" y="0"/>
                    </a:cubicBezTo>
                    <a:cubicBezTo>
                      <a:pt x="7" y="0"/>
                      <a:pt x="8" y="0"/>
                      <a:pt x="9" y="0"/>
                    </a:cubicBezTo>
                    <a:cubicBezTo>
                      <a:pt x="10" y="0"/>
                      <a:pt x="10" y="0"/>
                      <a:pt x="11" y="0"/>
                    </a:cubicBezTo>
                    <a:cubicBezTo>
                      <a:pt x="12" y="0"/>
                      <a:pt x="12" y="0"/>
                      <a:pt x="12" y="0"/>
                    </a:cubicBezTo>
                    <a:cubicBezTo>
                      <a:pt x="13" y="1"/>
                      <a:pt x="13" y="1"/>
                      <a:pt x="14" y="1"/>
                    </a:cubicBezTo>
                    <a:cubicBezTo>
                      <a:pt x="14" y="1"/>
                      <a:pt x="14" y="1"/>
                      <a:pt x="14" y="2"/>
                    </a:cubicBezTo>
                    <a:cubicBezTo>
                      <a:pt x="15"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5"/>
                      <a:pt x="15" y="6"/>
                      <a:pt x="14" y="6"/>
                    </a:cubicBezTo>
                    <a:cubicBezTo>
                      <a:pt x="14" y="6"/>
                      <a:pt x="14" y="6"/>
                      <a:pt x="14" y="5"/>
                    </a:cubicBezTo>
                    <a:cubicBezTo>
                      <a:pt x="13" y="5"/>
                      <a:pt x="13" y="5"/>
                      <a:pt x="13" y="5"/>
                    </a:cubicBezTo>
                    <a:cubicBezTo>
                      <a:pt x="12" y="4"/>
                      <a:pt x="12" y="4"/>
                      <a:pt x="11" y="4"/>
                    </a:cubicBezTo>
                    <a:cubicBezTo>
                      <a:pt x="11" y="4"/>
                      <a:pt x="10" y="4"/>
                      <a:pt x="10" y="4"/>
                    </a:cubicBezTo>
                    <a:cubicBezTo>
                      <a:pt x="8" y="4"/>
                      <a:pt x="7" y="4"/>
                      <a:pt x="6" y="5"/>
                    </a:cubicBezTo>
                    <a:cubicBezTo>
                      <a:pt x="6" y="6"/>
                      <a:pt x="5" y="8"/>
                      <a:pt x="5" y="10"/>
                    </a:cubicBezTo>
                    <a:cubicBezTo>
                      <a:pt x="5" y="10"/>
                      <a:pt x="6" y="11"/>
                      <a:pt x="6" y="12"/>
                    </a:cubicBezTo>
                    <a:cubicBezTo>
                      <a:pt x="6" y="13"/>
                      <a:pt x="6" y="13"/>
                      <a:pt x="6" y="14"/>
                    </a:cubicBezTo>
                    <a:cubicBezTo>
                      <a:pt x="7" y="14"/>
                      <a:pt x="7" y="15"/>
                      <a:pt x="8" y="15"/>
                    </a:cubicBezTo>
                    <a:cubicBezTo>
                      <a:pt x="8" y="15"/>
                      <a:pt x="9" y="15"/>
                      <a:pt x="10" y="15"/>
                    </a:cubicBezTo>
                    <a:cubicBezTo>
                      <a:pt x="10" y="15"/>
                      <a:pt x="11" y="15"/>
                      <a:pt x="12" y="15"/>
                    </a:cubicBezTo>
                    <a:cubicBezTo>
                      <a:pt x="12" y="15"/>
                      <a:pt x="12" y="15"/>
                      <a:pt x="13" y="14"/>
                    </a:cubicBezTo>
                    <a:cubicBezTo>
                      <a:pt x="13" y="14"/>
                      <a:pt x="14" y="14"/>
                      <a:pt x="14" y="14"/>
                    </a:cubicBezTo>
                    <a:cubicBezTo>
                      <a:pt x="14" y="13"/>
                      <a:pt x="14" y="13"/>
                      <a:pt x="15" y="13"/>
                    </a:cubicBezTo>
                    <a:cubicBezTo>
                      <a:pt x="15" y="13"/>
                      <a:pt x="15" y="13"/>
                      <a:pt x="15" y="13"/>
                    </a:cubicBezTo>
                    <a:cubicBezTo>
                      <a:pt x="15" y="13"/>
                      <a:pt x="15" y="14"/>
                      <a:pt x="15" y="14"/>
                    </a:cubicBezTo>
                    <a:cubicBezTo>
                      <a:pt x="15" y="14"/>
                      <a:pt x="15" y="14"/>
                      <a:pt x="15" y="14"/>
                    </a:cubicBezTo>
                    <a:cubicBezTo>
                      <a:pt x="15" y="15"/>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4" name="Freeform 9238">
                <a:extLst>
                  <a:ext uri="{FF2B5EF4-FFF2-40B4-BE49-F238E27FC236}">
                    <a16:creationId xmlns:a16="http://schemas.microsoft.com/office/drawing/2014/main" id="{957457B5-D4FF-4C0B-B14D-B7EEA35E45B2}"/>
                  </a:ext>
                </a:extLst>
              </p:cNvPr>
              <p:cNvSpPr>
                <a:spLocks/>
              </p:cNvSpPr>
              <p:nvPr/>
            </p:nvSpPr>
            <p:spPr bwMode="auto">
              <a:xfrm>
                <a:off x="-460375" y="5577005"/>
                <a:ext cx="17463" cy="11113"/>
              </a:xfrm>
              <a:custGeom>
                <a:avLst/>
                <a:gdLst>
                  <a:gd name="T0" fmla="*/ 7 w 7"/>
                  <a:gd name="T1" fmla="*/ 0 h 4"/>
                  <a:gd name="T2" fmla="*/ 5 w 7"/>
                  <a:gd name="T3" fmla="*/ 0 h 4"/>
                  <a:gd name="T4" fmla="*/ 3 w 7"/>
                  <a:gd name="T5" fmla="*/ 1 h 4"/>
                  <a:gd name="T6" fmla="*/ 2 w 7"/>
                  <a:gd name="T7" fmla="*/ 1 h 4"/>
                  <a:gd name="T8" fmla="*/ 1 w 7"/>
                  <a:gd name="T9" fmla="*/ 2 h 4"/>
                  <a:gd name="T10" fmla="*/ 0 w 7"/>
                  <a:gd name="T11" fmla="*/ 2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4" y="0"/>
                      <a:pt x="3" y="1"/>
                    </a:cubicBezTo>
                    <a:cubicBezTo>
                      <a:pt x="2" y="1"/>
                      <a:pt x="2" y="1"/>
                      <a:pt x="2" y="1"/>
                    </a:cubicBezTo>
                    <a:cubicBezTo>
                      <a:pt x="1" y="1"/>
                      <a:pt x="1" y="1"/>
                      <a:pt x="1" y="2"/>
                    </a:cubicBezTo>
                    <a:cubicBezTo>
                      <a:pt x="1" y="2"/>
                      <a:pt x="0" y="2"/>
                      <a:pt x="0" y="2"/>
                    </a:cubicBezTo>
                    <a:cubicBezTo>
                      <a:pt x="0" y="3"/>
                      <a:pt x="1" y="3"/>
                      <a:pt x="1" y="4"/>
                    </a:cubicBezTo>
                    <a:cubicBezTo>
                      <a:pt x="2" y="4"/>
                      <a:pt x="2" y="4"/>
                      <a:pt x="3" y="4"/>
                    </a:cubicBezTo>
                    <a:cubicBezTo>
                      <a:pt x="4" y="4"/>
                      <a:pt x="5" y="4"/>
                      <a:pt x="5" y="4"/>
                    </a:cubicBezTo>
                    <a:cubicBezTo>
                      <a:pt x="6"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5" name="Freeform 9239">
                <a:extLst>
                  <a:ext uri="{FF2B5EF4-FFF2-40B4-BE49-F238E27FC236}">
                    <a16:creationId xmlns:a16="http://schemas.microsoft.com/office/drawing/2014/main" id="{E4A1DCF2-B626-44FF-9EBF-6C30388BBADE}"/>
                  </a:ext>
                </a:extLst>
              </p:cNvPr>
              <p:cNvSpPr>
                <a:spLocks/>
              </p:cNvSpPr>
              <p:nvPr/>
            </p:nvSpPr>
            <p:spPr bwMode="auto">
              <a:xfrm>
                <a:off x="-474663" y="5548430"/>
                <a:ext cx="46038" cy="49213"/>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3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4 h 19"/>
                  <a:gd name="T44" fmla="*/ 10 w 17"/>
                  <a:gd name="T45" fmla="*/ 4 h 19"/>
                  <a:gd name="T46" fmla="*/ 9 w 17"/>
                  <a:gd name="T47" fmla="*/ 4 h 19"/>
                  <a:gd name="T48" fmla="*/ 6 w 17"/>
                  <a:gd name="T49" fmla="*/ 4 h 19"/>
                  <a:gd name="T50" fmla="*/ 5 w 17"/>
                  <a:gd name="T51" fmla="*/ 5 h 19"/>
                  <a:gd name="T52" fmla="*/ 3 w 17"/>
                  <a:gd name="T53" fmla="*/ 5 h 19"/>
                  <a:gd name="T54" fmla="*/ 2 w 17"/>
                  <a:gd name="T55" fmla="*/ 6 h 19"/>
                  <a:gd name="T56" fmla="*/ 2 w 17"/>
                  <a:gd name="T57" fmla="*/ 6 h 19"/>
                  <a:gd name="T58" fmla="*/ 2 w 17"/>
                  <a:gd name="T59" fmla="*/ 5 h 19"/>
                  <a:gd name="T60" fmla="*/ 1 w 17"/>
                  <a:gd name="T61" fmla="*/ 4 h 19"/>
                  <a:gd name="T62" fmla="*/ 1 w 17"/>
                  <a:gd name="T63" fmla="*/ 4 h 19"/>
                  <a:gd name="T64" fmla="*/ 2 w 17"/>
                  <a:gd name="T65" fmla="*/ 3 h 19"/>
                  <a:gd name="T66" fmla="*/ 2 w 17"/>
                  <a:gd name="T67" fmla="*/ 2 h 19"/>
                  <a:gd name="T68" fmla="*/ 3 w 17"/>
                  <a:gd name="T69" fmla="*/ 1 h 19"/>
                  <a:gd name="T70" fmla="*/ 5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4" y="18"/>
                      <a:pt x="3" y="18"/>
                      <a:pt x="2" y="18"/>
                    </a:cubicBezTo>
                    <a:cubicBezTo>
                      <a:pt x="2" y="17"/>
                      <a:pt x="1" y="17"/>
                      <a:pt x="1" y="16"/>
                    </a:cubicBezTo>
                    <a:cubicBezTo>
                      <a:pt x="1" y="15"/>
                      <a:pt x="0" y="14"/>
                      <a:pt x="0" y="13"/>
                    </a:cubicBezTo>
                    <a:cubicBezTo>
                      <a:pt x="0" y="12"/>
                      <a:pt x="1" y="12"/>
                      <a:pt x="1" y="11"/>
                    </a:cubicBezTo>
                    <a:cubicBezTo>
                      <a:pt x="1" y="10"/>
                      <a:pt x="2" y="9"/>
                      <a:pt x="3" y="9"/>
                    </a:cubicBezTo>
                    <a:cubicBezTo>
                      <a:pt x="4" y="8"/>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2" y="5"/>
                      <a:pt x="11" y="4"/>
                    </a:cubicBezTo>
                    <a:cubicBezTo>
                      <a:pt x="11" y="4"/>
                      <a:pt x="11" y="4"/>
                      <a:pt x="10" y="4"/>
                    </a:cubicBezTo>
                    <a:cubicBezTo>
                      <a:pt x="10" y="4"/>
                      <a:pt x="9" y="4"/>
                      <a:pt x="9" y="4"/>
                    </a:cubicBezTo>
                    <a:cubicBezTo>
                      <a:pt x="8" y="4"/>
                      <a:pt x="7" y="4"/>
                      <a:pt x="6" y="4"/>
                    </a:cubicBezTo>
                    <a:cubicBezTo>
                      <a:pt x="6" y="4"/>
                      <a:pt x="5" y="4"/>
                      <a:pt x="5" y="5"/>
                    </a:cubicBezTo>
                    <a:cubicBezTo>
                      <a:pt x="4" y="5"/>
                      <a:pt x="4" y="5"/>
                      <a:pt x="3" y="5"/>
                    </a:cubicBezTo>
                    <a:cubicBezTo>
                      <a:pt x="3" y="6"/>
                      <a:pt x="3" y="6"/>
                      <a:pt x="2" y="6"/>
                    </a:cubicBezTo>
                    <a:cubicBezTo>
                      <a:pt x="2" y="6"/>
                      <a:pt x="2" y="6"/>
                      <a:pt x="2" y="6"/>
                    </a:cubicBezTo>
                    <a:cubicBezTo>
                      <a:pt x="2" y="5"/>
                      <a:pt x="2" y="5"/>
                      <a:pt x="2" y="5"/>
                    </a:cubicBezTo>
                    <a:cubicBezTo>
                      <a:pt x="2" y="5"/>
                      <a:pt x="2" y="5"/>
                      <a:pt x="1" y="4"/>
                    </a:cubicBezTo>
                    <a:cubicBezTo>
                      <a:pt x="1" y="4"/>
                      <a:pt x="1" y="4"/>
                      <a:pt x="1" y="4"/>
                    </a:cubicBezTo>
                    <a:cubicBezTo>
                      <a:pt x="1" y="3"/>
                      <a:pt x="1" y="3"/>
                      <a:pt x="2" y="3"/>
                    </a:cubicBezTo>
                    <a:cubicBezTo>
                      <a:pt x="2" y="2"/>
                      <a:pt x="2" y="2"/>
                      <a:pt x="2" y="2"/>
                    </a:cubicBezTo>
                    <a:cubicBezTo>
                      <a:pt x="2" y="2"/>
                      <a:pt x="2" y="2"/>
                      <a:pt x="3" y="1"/>
                    </a:cubicBezTo>
                    <a:cubicBezTo>
                      <a:pt x="3" y="1"/>
                      <a:pt x="4" y="1"/>
                      <a:pt x="5" y="1"/>
                    </a:cubicBezTo>
                    <a:cubicBezTo>
                      <a:pt x="5" y="0"/>
                      <a:pt x="6" y="0"/>
                      <a:pt x="7" y="0"/>
                    </a:cubicBezTo>
                    <a:cubicBezTo>
                      <a:pt x="7" y="0"/>
                      <a:pt x="8" y="0"/>
                      <a:pt x="9" y="0"/>
                    </a:cubicBezTo>
                    <a:cubicBezTo>
                      <a:pt x="11" y="0"/>
                      <a:pt x="12" y="0"/>
                      <a:pt x="13" y="0"/>
                    </a:cubicBezTo>
                    <a:cubicBezTo>
                      <a:pt x="14" y="1"/>
                      <a:pt x="15" y="1"/>
                      <a:pt x="15" y="2"/>
                    </a:cubicBezTo>
                    <a:cubicBezTo>
                      <a:pt x="16" y="2"/>
                      <a:pt x="16" y="3"/>
                      <a:pt x="17" y="4"/>
                    </a:cubicBezTo>
                    <a:cubicBezTo>
                      <a:pt x="17" y="4"/>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26" name="Freeform 9240">
                <a:extLst>
                  <a:ext uri="{FF2B5EF4-FFF2-40B4-BE49-F238E27FC236}">
                    <a16:creationId xmlns:a16="http://schemas.microsoft.com/office/drawing/2014/main" id="{54650655-28FD-492E-A47B-947D8CC7EA89}"/>
                  </a:ext>
                </a:extLst>
              </p:cNvPr>
              <p:cNvSpPr>
                <a:spLocks/>
              </p:cNvSpPr>
              <p:nvPr/>
            </p:nvSpPr>
            <p:spPr bwMode="auto">
              <a:xfrm>
                <a:off x="-773113" y="5527793"/>
                <a:ext cx="95250" cy="69850"/>
              </a:xfrm>
              <a:custGeom>
                <a:avLst/>
                <a:gdLst>
                  <a:gd name="T0" fmla="*/ 29 w 36"/>
                  <a:gd name="T1" fmla="*/ 26 h 27"/>
                  <a:gd name="T2" fmla="*/ 29 w 36"/>
                  <a:gd name="T3" fmla="*/ 26 h 27"/>
                  <a:gd name="T4" fmla="*/ 28 w 36"/>
                  <a:gd name="T5" fmla="*/ 27 h 27"/>
                  <a:gd name="T6" fmla="*/ 27 w 36"/>
                  <a:gd name="T7" fmla="*/ 27 h 27"/>
                  <a:gd name="T8" fmla="*/ 26 w 36"/>
                  <a:gd name="T9" fmla="*/ 27 h 27"/>
                  <a:gd name="T10" fmla="*/ 24 w 36"/>
                  <a:gd name="T11" fmla="*/ 27 h 27"/>
                  <a:gd name="T12" fmla="*/ 23 w 36"/>
                  <a:gd name="T13" fmla="*/ 27 h 27"/>
                  <a:gd name="T14" fmla="*/ 22 w 36"/>
                  <a:gd name="T15" fmla="*/ 26 h 27"/>
                  <a:gd name="T16" fmla="*/ 22 w 36"/>
                  <a:gd name="T17" fmla="*/ 26 h 27"/>
                  <a:gd name="T18" fmla="*/ 18 w 36"/>
                  <a:gd name="T19" fmla="*/ 9 h 27"/>
                  <a:gd name="T20" fmla="*/ 17 w 36"/>
                  <a:gd name="T21" fmla="*/ 9 h 27"/>
                  <a:gd name="T22" fmla="*/ 13 w 36"/>
                  <a:gd name="T23" fmla="*/ 26 h 27"/>
                  <a:gd name="T24" fmla="*/ 13 w 36"/>
                  <a:gd name="T25" fmla="*/ 26 h 27"/>
                  <a:gd name="T26" fmla="*/ 13 w 36"/>
                  <a:gd name="T27" fmla="*/ 27 h 27"/>
                  <a:gd name="T28" fmla="*/ 12 w 36"/>
                  <a:gd name="T29" fmla="*/ 27 h 27"/>
                  <a:gd name="T30" fmla="*/ 10 w 36"/>
                  <a:gd name="T31" fmla="*/ 27 h 27"/>
                  <a:gd name="T32" fmla="*/ 8 w 36"/>
                  <a:gd name="T33" fmla="*/ 27 h 27"/>
                  <a:gd name="T34" fmla="*/ 7 w 36"/>
                  <a:gd name="T35" fmla="*/ 27 h 27"/>
                  <a:gd name="T36" fmla="*/ 6 w 36"/>
                  <a:gd name="T37" fmla="*/ 26 h 27"/>
                  <a:gd name="T38" fmla="*/ 6 w 36"/>
                  <a:gd name="T39" fmla="*/ 26 h 27"/>
                  <a:gd name="T40" fmla="*/ 0 w 36"/>
                  <a:gd name="T41" fmla="*/ 3 h 27"/>
                  <a:gd name="T42" fmla="*/ 0 w 36"/>
                  <a:gd name="T43" fmla="*/ 1 h 27"/>
                  <a:gd name="T44" fmla="*/ 0 w 36"/>
                  <a:gd name="T45" fmla="*/ 1 h 27"/>
                  <a:gd name="T46" fmla="*/ 1 w 36"/>
                  <a:gd name="T47" fmla="*/ 1 h 27"/>
                  <a:gd name="T48" fmla="*/ 2 w 36"/>
                  <a:gd name="T49" fmla="*/ 0 h 27"/>
                  <a:gd name="T50" fmla="*/ 4 w 36"/>
                  <a:gd name="T51" fmla="*/ 1 h 27"/>
                  <a:gd name="T52" fmla="*/ 5 w 36"/>
                  <a:gd name="T53" fmla="*/ 1 h 27"/>
                  <a:gd name="T54" fmla="*/ 5 w 36"/>
                  <a:gd name="T55" fmla="*/ 1 h 27"/>
                  <a:gd name="T56" fmla="*/ 5 w 36"/>
                  <a:gd name="T57" fmla="*/ 2 h 27"/>
                  <a:gd name="T58" fmla="*/ 10 w 36"/>
                  <a:gd name="T59" fmla="*/ 22 h 27"/>
                  <a:gd name="T60" fmla="*/ 10 w 36"/>
                  <a:gd name="T61" fmla="*/ 22 h 27"/>
                  <a:gd name="T62" fmla="*/ 15 w 36"/>
                  <a:gd name="T63" fmla="*/ 2 h 27"/>
                  <a:gd name="T64" fmla="*/ 15 w 36"/>
                  <a:gd name="T65" fmla="*/ 1 h 27"/>
                  <a:gd name="T66" fmla="*/ 15 w 36"/>
                  <a:gd name="T67" fmla="*/ 1 h 27"/>
                  <a:gd name="T68" fmla="*/ 16 w 36"/>
                  <a:gd name="T69" fmla="*/ 1 h 27"/>
                  <a:gd name="T70" fmla="*/ 18 w 36"/>
                  <a:gd name="T71" fmla="*/ 0 h 27"/>
                  <a:gd name="T72" fmla="*/ 19 w 36"/>
                  <a:gd name="T73" fmla="*/ 1 h 27"/>
                  <a:gd name="T74" fmla="*/ 20 w 36"/>
                  <a:gd name="T75" fmla="*/ 1 h 27"/>
                  <a:gd name="T76" fmla="*/ 21 w 36"/>
                  <a:gd name="T77" fmla="*/ 1 h 27"/>
                  <a:gd name="T78" fmla="*/ 21 w 36"/>
                  <a:gd name="T79" fmla="*/ 2 h 27"/>
                  <a:gd name="T80" fmla="*/ 26 w 36"/>
                  <a:gd name="T81" fmla="*/ 22 h 27"/>
                  <a:gd name="T82" fmla="*/ 26 w 36"/>
                  <a:gd name="T83" fmla="*/ 22 h 27"/>
                  <a:gd name="T84" fmla="*/ 31 w 36"/>
                  <a:gd name="T85" fmla="*/ 2 h 27"/>
                  <a:gd name="T86" fmla="*/ 31 w 36"/>
                  <a:gd name="T87" fmla="*/ 1 h 27"/>
                  <a:gd name="T88" fmla="*/ 31 w 36"/>
                  <a:gd name="T89" fmla="*/ 1 h 27"/>
                  <a:gd name="T90" fmla="*/ 32 w 36"/>
                  <a:gd name="T91" fmla="*/ 1 h 27"/>
                  <a:gd name="T92" fmla="*/ 33 w 36"/>
                  <a:gd name="T93" fmla="*/ 0 h 27"/>
                  <a:gd name="T94" fmla="*/ 35 w 36"/>
                  <a:gd name="T95" fmla="*/ 1 h 27"/>
                  <a:gd name="T96" fmla="*/ 36 w 36"/>
                  <a:gd name="T97" fmla="*/ 1 h 27"/>
                  <a:gd name="T98" fmla="*/ 36 w 36"/>
                  <a:gd name="T99" fmla="*/ 1 h 27"/>
                  <a:gd name="T100" fmla="*/ 36 w 36"/>
                  <a:gd name="T101" fmla="*/ 3 h 27"/>
                  <a:gd name="T102" fmla="*/ 29 w 36"/>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7">
                    <a:moveTo>
                      <a:pt x="29" y="26"/>
                    </a:moveTo>
                    <a:cubicBezTo>
                      <a:pt x="29" y="26"/>
                      <a:pt x="29" y="26"/>
                      <a:pt x="29" y="26"/>
                    </a:cubicBezTo>
                    <a:cubicBezTo>
                      <a:pt x="29" y="27"/>
                      <a:pt x="29" y="27"/>
                      <a:pt x="28" y="27"/>
                    </a:cubicBezTo>
                    <a:cubicBezTo>
                      <a:pt x="28" y="27"/>
                      <a:pt x="28" y="27"/>
                      <a:pt x="27" y="27"/>
                    </a:cubicBezTo>
                    <a:cubicBezTo>
                      <a:pt x="27" y="27"/>
                      <a:pt x="26" y="27"/>
                      <a:pt x="26" y="27"/>
                    </a:cubicBezTo>
                    <a:cubicBezTo>
                      <a:pt x="25" y="27"/>
                      <a:pt x="24" y="27"/>
                      <a:pt x="24" y="27"/>
                    </a:cubicBezTo>
                    <a:cubicBezTo>
                      <a:pt x="23" y="27"/>
                      <a:pt x="23" y="27"/>
                      <a:pt x="23" y="27"/>
                    </a:cubicBezTo>
                    <a:cubicBezTo>
                      <a:pt x="22" y="27"/>
                      <a:pt x="22" y="27"/>
                      <a:pt x="22" y="26"/>
                    </a:cubicBezTo>
                    <a:cubicBezTo>
                      <a:pt x="22" y="26"/>
                      <a:pt x="22" y="26"/>
                      <a:pt x="22" y="26"/>
                    </a:cubicBezTo>
                    <a:cubicBezTo>
                      <a:pt x="18" y="9"/>
                      <a:pt x="18" y="9"/>
                      <a:pt x="18" y="9"/>
                    </a:cubicBezTo>
                    <a:cubicBezTo>
                      <a:pt x="17" y="9"/>
                      <a:pt x="17" y="9"/>
                      <a:pt x="17" y="9"/>
                    </a:cubicBezTo>
                    <a:cubicBezTo>
                      <a:pt x="13" y="26"/>
                      <a:pt x="13" y="26"/>
                      <a:pt x="13" y="26"/>
                    </a:cubicBezTo>
                    <a:cubicBezTo>
                      <a:pt x="13" y="26"/>
                      <a:pt x="13" y="26"/>
                      <a:pt x="13" y="26"/>
                    </a:cubicBezTo>
                    <a:cubicBezTo>
                      <a:pt x="13" y="27"/>
                      <a:pt x="13" y="27"/>
                      <a:pt x="13" y="27"/>
                    </a:cubicBezTo>
                    <a:cubicBezTo>
                      <a:pt x="12" y="27"/>
                      <a:pt x="12" y="27"/>
                      <a:pt x="12" y="27"/>
                    </a:cubicBezTo>
                    <a:cubicBezTo>
                      <a:pt x="11" y="27"/>
                      <a:pt x="10" y="27"/>
                      <a:pt x="10" y="27"/>
                    </a:cubicBezTo>
                    <a:cubicBezTo>
                      <a:pt x="9" y="27"/>
                      <a:pt x="8" y="27"/>
                      <a:pt x="8" y="27"/>
                    </a:cubicBezTo>
                    <a:cubicBezTo>
                      <a:pt x="7" y="27"/>
                      <a:pt x="7" y="27"/>
                      <a:pt x="7" y="27"/>
                    </a:cubicBezTo>
                    <a:cubicBezTo>
                      <a:pt x="6" y="27"/>
                      <a:pt x="6" y="27"/>
                      <a:pt x="6" y="26"/>
                    </a:cubicBezTo>
                    <a:cubicBezTo>
                      <a:pt x="6" y="26"/>
                      <a:pt x="6" y="26"/>
                      <a:pt x="6" y="26"/>
                    </a:cubicBezTo>
                    <a:cubicBezTo>
                      <a:pt x="0" y="3"/>
                      <a:pt x="0" y="3"/>
                      <a:pt x="0" y="3"/>
                    </a:cubicBezTo>
                    <a:cubicBezTo>
                      <a:pt x="0" y="2"/>
                      <a:pt x="0" y="2"/>
                      <a:pt x="0" y="1"/>
                    </a:cubicBezTo>
                    <a:cubicBezTo>
                      <a:pt x="0" y="1"/>
                      <a:pt x="0" y="1"/>
                      <a:pt x="0" y="1"/>
                    </a:cubicBezTo>
                    <a:cubicBezTo>
                      <a:pt x="0" y="1"/>
                      <a:pt x="0" y="1"/>
                      <a:pt x="1" y="1"/>
                    </a:cubicBezTo>
                    <a:cubicBezTo>
                      <a:pt x="1" y="0"/>
                      <a:pt x="2" y="0"/>
                      <a:pt x="2" y="0"/>
                    </a:cubicBezTo>
                    <a:cubicBezTo>
                      <a:pt x="3" y="0"/>
                      <a:pt x="3" y="0"/>
                      <a:pt x="4" y="1"/>
                    </a:cubicBezTo>
                    <a:cubicBezTo>
                      <a:pt x="4" y="1"/>
                      <a:pt x="4" y="1"/>
                      <a:pt x="5" y="1"/>
                    </a:cubicBezTo>
                    <a:cubicBezTo>
                      <a:pt x="5" y="1"/>
                      <a:pt x="5" y="1"/>
                      <a:pt x="5" y="1"/>
                    </a:cubicBezTo>
                    <a:cubicBezTo>
                      <a:pt x="5" y="1"/>
                      <a:pt x="5" y="1"/>
                      <a:pt x="5" y="2"/>
                    </a:cubicBezTo>
                    <a:cubicBezTo>
                      <a:pt x="10" y="22"/>
                      <a:pt x="10" y="22"/>
                      <a:pt x="10" y="22"/>
                    </a:cubicBezTo>
                    <a:cubicBezTo>
                      <a:pt x="10" y="22"/>
                      <a:pt x="10" y="22"/>
                      <a:pt x="10" y="22"/>
                    </a:cubicBezTo>
                    <a:cubicBezTo>
                      <a:pt x="15" y="2"/>
                      <a:pt x="15" y="2"/>
                      <a:pt x="15" y="2"/>
                    </a:cubicBezTo>
                    <a:cubicBezTo>
                      <a:pt x="15" y="1"/>
                      <a:pt x="15" y="1"/>
                      <a:pt x="15" y="1"/>
                    </a:cubicBezTo>
                    <a:cubicBezTo>
                      <a:pt x="15" y="1"/>
                      <a:pt x="15" y="1"/>
                      <a:pt x="15" y="1"/>
                    </a:cubicBezTo>
                    <a:cubicBezTo>
                      <a:pt x="16" y="1"/>
                      <a:pt x="16" y="1"/>
                      <a:pt x="16" y="1"/>
                    </a:cubicBezTo>
                    <a:cubicBezTo>
                      <a:pt x="17" y="0"/>
                      <a:pt x="17" y="0"/>
                      <a:pt x="18" y="0"/>
                    </a:cubicBezTo>
                    <a:cubicBezTo>
                      <a:pt x="18" y="0"/>
                      <a:pt x="19" y="0"/>
                      <a:pt x="19" y="1"/>
                    </a:cubicBezTo>
                    <a:cubicBezTo>
                      <a:pt x="20" y="1"/>
                      <a:pt x="20" y="1"/>
                      <a:pt x="20" y="1"/>
                    </a:cubicBezTo>
                    <a:cubicBezTo>
                      <a:pt x="20" y="1"/>
                      <a:pt x="21" y="1"/>
                      <a:pt x="21" y="1"/>
                    </a:cubicBezTo>
                    <a:cubicBezTo>
                      <a:pt x="21" y="1"/>
                      <a:pt x="21" y="1"/>
                      <a:pt x="21" y="2"/>
                    </a:cubicBezTo>
                    <a:cubicBezTo>
                      <a:pt x="26" y="22"/>
                      <a:pt x="26" y="22"/>
                      <a:pt x="26" y="22"/>
                    </a:cubicBezTo>
                    <a:cubicBezTo>
                      <a:pt x="26" y="22"/>
                      <a:pt x="26" y="22"/>
                      <a:pt x="26" y="22"/>
                    </a:cubicBezTo>
                    <a:cubicBezTo>
                      <a:pt x="31" y="2"/>
                      <a:pt x="31" y="2"/>
                      <a:pt x="31" y="2"/>
                    </a:cubicBezTo>
                    <a:cubicBezTo>
                      <a:pt x="31" y="1"/>
                      <a:pt x="31" y="1"/>
                      <a:pt x="31" y="1"/>
                    </a:cubicBezTo>
                    <a:cubicBezTo>
                      <a:pt x="31" y="1"/>
                      <a:pt x="31" y="1"/>
                      <a:pt x="31" y="1"/>
                    </a:cubicBezTo>
                    <a:cubicBezTo>
                      <a:pt x="31" y="1"/>
                      <a:pt x="32" y="1"/>
                      <a:pt x="32" y="1"/>
                    </a:cubicBezTo>
                    <a:cubicBezTo>
                      <a:pt x="32" y="0"/>
                      <a:pt x="33" y="0"/>
                      <a:pt x="33" y="0"/>
                    </a:cubicBezTo>
                    <a:cubicBezTo>
                      <a:pt x="34" y="0"/>
                      <a:pt x="34" y="0"/>
                      <a:pt x="35" y="1"/>
                    </a:cubicBezTo>
                    <a:cubicBezTo>
                      <a:pt x="35" y="1"/>
                      <a:pt x="35" y="1"/>
                      <a:pt x="36" y="1"/>
                    </a:cubicBezTo>
                    <a:cubicBezTo>
                      <a:pt x="36" y="1"/>
                      <a:pt x="36" y="1"/>
                      <a:pt x="36" y="1"/>
                    </a:cubicBezTo>
                    <a:cubicBezTo>
                      <a:pt x="36" y="2"/>
                      <a:pt x="36" y="2"/>
                      <a:pt x="36" y="3"/>
                    </a:cubicBezTo>
                    <a:lnTo>
                      <a:pt x="29"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27" name="Freeform 9241">
                <a:extLst>
                  <a:ext uri="{FF2B5EF4-FFF2-40B4-BE49-F238E27FC236}">
                    <a16:creationId xmlns:a16="http://schemas.microsoft.com/office/drawing/2014/main" id="{926BF145-0CAF-43DC-96EB-3B9EB2047F70}"/>
                  </a:ext>
                </a:extLst>
              </p:cNvPr>
              <p:cNvSpPr>
                <a:spLocks noEditPoints="1"/>
              </p:cNvSpPr>
              <p:nvPr/>
            </p:nvSpPr>
            <p:spPr bwMode="auto">
              <a:xfrm>
                <a:off x="-674688" y="5545255"/>
                <a:ext cx="42863" cy="55563"/>
              </a:xfrm>
              <a:custGeom>
                <a:avLst/>
                <a:gdLst>
                  <a:gd name="T0" fmla="*/ 16 w 16"/>
                  <a:gd name="T1" fmla="*/ 19 h 21"/>
                  <a:gd name="T2" fmla="*/ 16 w 16"/>
                  <a:gd name="T3" fmla="*/ 20 h 21"/>
                  <a:gd name="T4" fmla="*/ 15 w 16"/>
                  <a:gd name="T5" fmla="*/ 20 h 21"/>
                  <a:gd name="T6" fmla="*/ 14 w 16"/>
                  <a:gd name="T7" fmla="*/ 20 h 21"/>
                  <a:gd name="T8" fmla="*/ 13 w 16"/>
                  <a:gd name="T9" fmla="*/ 20 h 21"/>
                  <a:gd name="T10" fmla="*/ 12 w 16"/>
                  <a:gd name="T11" fmla="*/ 20 h 21"/>
                  <a:gd name="T12" fmla="*/ 12 w 16"/>
                  <a:gd name="T13" fmla="*/ 19 h 21"/>
                  <a:gd name="T14" fmla="*/ 12 w 16"/>
                  <a:gd name="T15" fmla="*/ 18 h 21"/>
                  <a:gd name="T16" fmla="*/ 9 w 16"/>
                  <a:gd name="T17" fmla="*/ 20 h 21"/>
                  <a:gd name="T18" fmla="*/ 6 w 16"/>
                  <a:gd name="T19" fmla="*/ 21 h 21"/>
                  <a:gd name="T20" fmla="*/ 4 w 16"/>
                  <a:gd name="T21" fmla="*/ 20 h 21"/>
                  <a:gd name="T22" fmla="*/ 1 w 16"/>
                  <a:gd name="T23" fmla="*/ 19 h 21"/>
                  <a:gd name="T24" fmla="*/ 0 w 16"/>
                  <a:gd name="T25" fmla="*/ 17 h 21"/>
                  <a:gd name="T26" fmla="*/ 0 w 16"/>
                  <a:gd name="T27" fmla="*/ 15 h 21"/>
                  <a:gd name="T28" fmla="*/ 0 w 16"/>
                  <a:gd name="T29" fmla="*/ 12 h 21"/>
                  <a:gd name="T30" fmla="*/ 2 w 16"/>
                  <a:gd name="T31" fmla="*/ 10 h 21"/>
                  <a:gd name="T32" fmla="*/ 5 w 16"/>
                  <a:gd name="T33" fmla="*/ 9 h 21"/>
                  <a:gd name="T34" fmla="*/ 9 w 16"/>
                  <a:gd name="T35" fmla="*/ 8 h 21"/>
                  <a:gd name="T36" fmla="*/ 11 w 16"/>
                  <a:gd name="T37" fmla="*/ 8 h 21"/>
                  <a:gd name="T38" fmla="*/ 11 w 16"/>
                  <a:gd name="T39" fmla="*/ 7 h 21"/>
                  <a:gd name="T40" fmla="*/ 11 w 16"/>
                  <a:gd name="T41" fmla="*/ 6 h 21"/>
                  <a:gd name="T42" fmla="*/ 10 w 16"/>
                  <a:gd name="T43" fmla="*/ 5 h 21"/>
                  <a:gd name="T44" fmla="*/ 9 w 16"/>
                  <a:gd name="T45" fmla="*/ 4 h 21"/>
                  <a:gd name="T46" fmla="*/ 8 w 16"/>
                  <a:gd name="T47" fmla="*/ 4 h 21"/>
                  <a:gd name="T48" fmla="*/ 5 w 16"/>
                  <a:gd name="T49" fmla="*/ 4 h 21"/>
                  <a:gd name="T50" fmla="*/ 4 w 16"/>
                  <a:gd name="T51" fmla="*/ 5 h 21"/>
                  <a:gd name="T52" fmla="*/ 2 w 16"/>
                  <a:gd name="T53" fmla="*/ 5 h 21"/>
                  <a:gd name="T54" fmla="*/ 2 w 16"/>
                  <a:gd name="T55" fmla="*/ 6 h 21"/>
                  <a:gd name="T56" fmla="*/ 1 w 16"/>
                  <a:gd name="T57" fmla="*/ 6 h 21"/>
                  <a:gd name="T58" fmla="*/ 1 w 16"/>
                  <a:gd name="T59" fmla="*/ 5 h 21"/>
                  <a:gd name="T60" fmla="*/ 1 w 16"/>
                  <a:gd name="T61" fmla="*/ 5 h 21"/>
                  <a:gd name="T62" fmla="*/ 1 w 16"/>
                  <a:gd name="T63" fmla="*/ 4 h 21"/>
                  <a:gd name="T64" fmla="*/ 1 w 16"/>
                  <a:gd name="T65" fmla="*/ 3 h 21"/>
                  <a:gd name="T66" fmla="*/ 1 w 16"/>
                  <a:gd name="T67" fmla="*/ 2 h 21"/>
                  <a:gd name="T68" fmla="*/ 2 w 16"/>
                  <a:gd name="T69" fmla="*/ 1 h 21"/>
                  <a:gd name="T70" fmla="*/ 4 w 16"/>
                  <a:gd name="T71" fmla="*/ 1 h 21"/>
                  <a:gd name="T72" fmla="*/ 6 w 16"/>
                  <a:gd name="T73" fmla="*/ 0 h 21"/>
                  <a:gd name="T74" fmla="*/ 8 w 16"/>
                  <a:gd name="T75" fmla="*/ 0 h 21"/>
                  <a:gd name="T76" fmla="*/ 12 w 16"/>
                  <a:gd name="T77" fmla="*/ 0 h 21"/>
                  <a:gd name="T78" fmla="*/ 14 w 16"/>
                  <a:gd name="T79" fmla="*/ 2 h 21"/>
                  <a:gd name="T80" fmla="*/ 16 w 16"/>
                  <a:gd name="T81" fmla="*/ 4 h 21"/>
                  <a:gd name="T82" fmla="*/ 16 w 16"/>
                  <a:gd name="T83" fmla="*/ 7 h 21"/>
                  <a:gd name="T84" fmla="*/ 16 w 16"/>
                  <a:gd name="T85" fmla="*/ 19 h 21"/>
                  <a:gd name="T86" fmla="*/ 11 w 16"/>
                  <a:gd name="T87" fmla="*/ 12 h 21"/>
                  <a:gd name="T88" fmla="*/ 9 w 16"/>
                  <a:gd name="T89" fmla="*/ 12 h 21"/>
                  <a:gd name="T90" fmla="*/ 7 w 16"/>
                  <a:gd name="T91" fmla="*/ 12 h 21"/>
                  <a:gd name="T92" fmla="*/ 6 w 16"/>
                  <a:gd name="T93" fmla="*/ 12 h 21"/>
                  <a:gd name="T94" fmla="*/ 5 w 16"/>
                  <a:gd name="T95" fmla="*/ 13 h 21"/>
                  <a:gd name="T96" fmla="*/ 5 w 16"/>
                  <a:gd name="T97" fmla="*/ 14 h 21"/>
                  <a:gd name="T98" fmla="*/ 5 w 16"/>
                  <a:gd name="T99" fmla="*/ 16 h 21"/>
                  <a:gd name="T100" fmla="*/ 7 w 16"/>
                  <a:gd name="T101" fmla="*/ 17 h 21"/>
                  <a:gd name="T102" fmla="*/ 9 w 16"/>
                  <a:gd name="T103" fmla="*/ 16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19"/>
                    </a:moveTo>
                    <a:cubicBezTo>
                      <a:pt x="16" y="20"/>
                      <a:pt x="16" y="20"/>
                      <a:pt x="16" y="20"/>
                    </a:cubicBezTo>
                    <a:cubicBezTo>
                      <a:pt x="16" y="20"/>
                      <a:pt x="16" y="20"/>
                      <a:pt x="15" y="20"/>
                    </a:cubicBezTo>
                    <a:cubicBezTo>
                      <a:pt x="15" y="20"/>
                      <a:pt x="15" y="20"/>
                      <a:pt x="14" y="20"/>
                    </a:cubicBezTo>
                    <a:cubicBezTo>
                      <a:pt x="14" y="20"/>
                      <a:pt x="13" y="20"/>
                      <a:pt x="13" y="20"/>
                    </a:cubicBezTo>
                    <a:cubicBezTo>
                      <a:pt x="13" y="20"/>
                      <a:pt x="12" y="20"/>
                      <a:pt x="12" y="20"/>
                    </a:cubicBezTo>
                    <a:cubicBezTo>
                      <a:pt x="12" y="20"/>
                      <a:pt x="12" y="20"/>
                      <a:pt x="12" y="19"/>
                    </a:cubicBezTo>
                    <a:cubicBezTo>
                      <a:pt x="12" y="18"/>
                      <a:pt x="12" y="18"/>
                      <a:pt x="12" y="18"/>
                    </a:cubicBezTo>
                    <a:cubicBezTo>
                      <a:pt x="11" y="19"/>
                      <a:pt x="10" y="19"/>
                      <a:pt x="9" y="20"/>
                    </a:cubicBezTo>
                    <a:cubicBezTo>
                      <a:pt x="8" y="20"/>
                      <a:pt x="7" y="21"/>
                      <a:pt x="6" y="21"/>
                    </a:cubicBezTo>
                    <a:cubicBezTo>
                      <a:pt x="5" y="21"/>
                      <a:pt x="4" y="20"/>
                      <a:pt x="4" y="20"/>
                    </a:cubicBezTo>
                    <a:cubicBezTo>
                      <a:pt x="3" y="20"/>
                      <a:pt x="2" y="20"/>
                      <a:pt x="1" y="19"/>
                    </a:cubicBezTo>
                    <a:cubicBezTo>
                      <a:pt x="1" y="19"/>
                      <a:pt x="0" y="18"/>
                      <a:pt x="0" y="17"/>
                    </a:cubicBezTo>
                    <a:cubicBezTo>
                      <a:pt x="0" y="16"/>
                      <a:pt x="0" y="16"/>
                      <a:pt x="0" y="15"/>
                    </a:cubicBezTo>
                    <a:cubicBezTo>
                      <a:pt x="0" y="14"/>
                      <a:pt x="0" y="13"/>
                      <a:pt x="0" y="12"/>
                    </a:cubicBezTo>
                    <a:cubicBezTo>
                      <a:pt x="1" y="11"/>
                      <a:pt x="1" y="10"/>
                      <a:pt x="2" y="10"/>
                    </a:cubicBezTo>
                    <a:cubicBezTo>
                      <a:pt x="3" y="9"/>
                      <a:pt x="4" y="9"/>
                      <a:pt x="5" y="9"/>
                    </a:cubicBezTo>
                    <a:cubicBezTo>
                      <a:pt x="6" y="9"/>
                      <a:pt x="8" y="8"/>
                      <a:pt x="9" y="8"/>
                    </a:cubicBezTo>
                    <a:cubicBezTo>
                      <a:pt x="11" y="8"/>
                      <a:pt x="11" y="8"/>
                      <a:pt x="11" y="8"/>
                    </a:cubicBezTo>
                    <a:cubicBezTo>
                      <a:pt x="11" y="7"/>
                      <a:pt x="11" y="7"/>
                      <a:pt x="11" y="7"/>
                    </a:cubicBezTo>
                    <a:cubicBezTo>
                      <a:pt x="11" y="7"/>
                      <a:pt x="11" y="6"/>
                      <a:pt x="11" y="6"/>
                    </a:cubicBezTo>
                    <a:cubicBezTo>
                      <a:pt x="11" y="5"/>
                      <a:pt x="11" y="5"/>
                      <a:pt x="10" y="5"/>
                    </a:cubicBezTo>
                    <a:cubicBezTo>
                      <a:pt x="10" y="4"/>
                      <a:pt x="10" y="4"/>
                      <a:pt x="9" y="4"/>
                    </a:cubicBezTo>
                    <a:cubicBezTo>
                      <a:pt x="9" y="4"/>
                      <a:pt x="8" y="4"/>
                      <a:pt x="8" y="4"/>
                    </a:cubicBezTo>
                    <a:cubicBezTo>
                      <a:pt x="7" y="4"/>
                      <a:pt x="6" y="4"/>
                      <a:pt x="5" y="4"/>
                    </a:cubicBezTo>
                    <a:cubicBezTo>
                      <a:pt x="5" y="4"/>
                      <a:pt x="4" y="5"/>
                      <a:pt x="4" y="5"/>
                    </a:cubicBezTo>
                    <a:cubicBezTo>
                      <a:pt x="3" y="5"/>
                      <a:pt x="3" y="5"/>
                      <a:pt x="2" y="5"/>
                    </a:cubicBezTo>
                    <a:cubicBezTo>
                      <a:pt x="2" y="6"/>
                      <a:pt x="2" y="6"/>
                      <a:pt x="2" y="6"/>
                    </a:cubicBezTo>
                    <a:cubicBezTo>
                      <a:pt x="1" y="6"/>
                      <a:pt x="1" y="6"/>
                      <a:pt x="1" y="6"/>
                    </a:cubicBezTo>
                    <a:cubicBezTo>
                      <a:pt x="1" y="5"/>
                      <a:pt x="1" y="5"/>
                      <a:pt x="1" y="5"/>
                    </a:cubicBezTo>
                    <a:cubicBezTo>
                      <a:pt x="1" y="5"/>
                      <a:pt x="1" y="5"/>
                      <a:pt x="1" y="5"/>
                    </a:cubicBezTo>
                    <a:cubicBezTo>
                      <a:pt x="1" y="4"/>
                      <a:pt x="1" y="4"/>
                      <a:pt x="1" y="4"/>
                    </a:cubicBezTo>
                    <a:cubicBezTo>
                      <a:pt x="1" y="3"/>
                      <a:pt x="1" y="3"/>
                      <a:pt x="1" y="3"/>
                    </a:cubicBezTo>
                    <a:cubicBezTo>
                      <a:pt x="1" y="2"/>
                      <a:pt x="1" y="2"/>
                      <a:pt x="1" y="2"/>
                    </a:cubicBezTo>
                    <a:cubicBezTo>
                      <a:pt x="1" y="2"/>
                      <a:pt x="2" y="2"/>
                      <a:pt x="2" y="1"/>
                    </a:cubicBezTo>
                    <a:cubicBezTo>
                      <a:pt x="3" y="1"/>
                      <a:pt x="3" y="1"/>
                      <a:pt x="4" y="1"/>
                    </a:cubicBezTo>
                    <a:cubicBezTo>
                      <a:pt x="4" y="0"/>
                      <a:pt x="5" y="0"/>
                      <a:pt x="6" y="0"/>
                    </a:cubicBezTo>
                    <a:cubicBezTo>
                      <a:pt x="7" y="0"/>
                      <a:pt x="7" y="0"/>
                      <a:pt x="8" y="0"/>
                    </a:cubicBezTo>
                    <a:cubicBezTo>
                      <a:pt x="10" y="0"/>
                      <a:pt x="11" y="0"/>
                      <a:pt x="12" y="0"/>
                    </a:cubicBezTo>
                    <a:cubicBezTo>
                      <a:pt x="13" y="1"/>
                      <a:pt x="14" y="1"/>
                      <a:pt x="14" y="2"/>
                    </a:cubicBezTo>
                    <a:cubicBezTo>
                      <a:pt x="15" y="2"/>
                      <a:pt x="16" y="3"/>
                      <a:pt x="16" y="4"/>
                    </a:cubicBezTo>
                    <a:cubicBezTo>
                      <a:pt x="16" y="5"/>
                      <a:pt x="16" y="6"/>
                      <a:pt x="16" y="7"/>
                    </a:cubicBezTo>
                    <a:lnTo>
                      <a:pt x="16" y="19"/>
                    </a:lnTo>
                    <a:close/>
                    <a:moveTo>
                      <a:pt x="11" y="12"/>
                    </a:moveTo>
                    <a:cubicBezTo>
                      <a:pt x="9" y="12"/>
                      <a:pt x="9" y="12"/>
                      <a:pt x="9" y="12"/>
                    </a:cubicBezTo>
                    <a:cubicBezTo>
                      <a:pt x="8" y="12"/>
                      <a:pt x="8" y="12"/>
                      <a:pt x="7" y="12"/>
                    </a:cubicBezTo>
                    <a:cubicBezTo>
                      <a:pt x="7" y="12"/>
                      <a:pt x="6" y="12"/>
                      <a:pt x="6" y="12"/>
                    </a:cubicBezTo>
                    <a:cubicBezTo>
                      <a:pt x="5" y="13"/>
                      <a:pt x="5" y="13"/>
                      <a:pt x="5" y="13"/>
                    </a:cubicBezTo>
                    <a:cubicBezTo>
                      <a:pt x="5" y="14"/>
                      <a:pt x="5" y="14"/>
                      <a:pt x="5" y="14"/>
                    </a:cubicBezTo>
                    <a:cubicBezTo>
                      <a:pt x="5" y="15"/>
                      <a:pt x="5" y="16"/>
                      <a:pt x="5" y="16"/>
                    </a:cubicBezTo>
                    <a:cubicBezTo>
                      <a:pt x="6" y="17"/>
                      <a:pt x="7" y="17"/>
                      <a:pt x="7" y="17"/>
                    </a:cubicBezTo>
                    <a:cubicBezTo>
                      <a:pt x="8" y="17"/>
                      <a:pt x="9" y="17"/>
                      <a:pt x="9" y="16"/>
                    </a:cubicBezTo>
                    <a:cubicBezTo>
                      <a:pt x="10" y="16"/>
                      <a:pt x="11" y="15"/>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28" name="Freeform 9242">
                <a:extLst>
                  <a:ext uri="{FF2B5EF4-FFF2-40B4-BE49-F238E27FC236}">
                    <a16:creationId xmlns:a16="http://schemas.microsoft.com/office/drawing/2014/main" id="{5F8E71AC-E868-4CB4-B80D-33CDB7DEC43A}"/>
                  </a:ext>
                </a:extLst>
              </p:cNvPr>
              <p:cNvSpPr>
                <a:spLocks/>
              </p:cNvSpPr>
              <p:nvPr/>
            </p:nvSpPr>
            <p:spPr bwMode="auto">
              <a:xfrm>
                <a:off x="-620713" y="5545255"/>
                <a:ext cx="36513" cy="55563"/>
              </a:xfrm>
              <a:custGeom>
                <a:avLst/>
                <a:gdLst>
                  <a:gd name="T0" fmla="*/ 14 w 14"/>
                  <a:gd name="T1" fmla="*/ 14 h 21"/>
                  <a:gd name="T2" fmla="*/ 14 w 14"/>
                  <a:gd name="T3" fmla="*/ 17 h 21"/>
                  <a:gd name="T4" fmla="*/ 12 w 14"/>
                  <a:gd name="T5" fmla="*/ 19 h 21"/>
                  <a:gd name="T6" fmla="*/ 10 w 14"/>
                  <a:gd name="T7" fmla="*/ 20 h 21"/>
                  <a:gd name="T8" fmla="*/ 6 w 14"/>
                  <a:gd name="T9" fmla="*/ 21 h 21"/>
                  <a:gd name="T10" fmla="*/ 4 w 14"/>
                  <a:gd name="T11" fmla="*/ 20 h 21"/>
                  <a:gd name="T12" fmla="*/ 3 w 14"/>
                  <a:gd name="T13" fmla="*/ 20 h 21"/>
                  <a:gd name="T14" fmla="*/ 2 w 14"/>
                  <a:gd name="T15" fmla="*/ 20 h 21"/>
                  <a:gd name="T16" fmla="*/ 1 w 14"/>
                  <a:gd name="T17" fmla="*/ 19 h 21"/>
                  <a:gd name="T18" fmla="*/ 0 w 14"/>
                  <a:gd name="T19" fmla="*/ 18 h 21"/>
                  <a:gd name="T20" fmla="*/ 0 w 14"/>
                  <a:gd name="T21" fmla="*/ 17 h 21"/>
                  <a:gd name="T22" fmla="*/ 0 w 14"/>
                  <a:gd name="T23" fmla="*/ 16 h 21"/>
                  <a:gd name="T24" fmla="*/ 0 w 14"/>
                  <a:gd name="T25" fmla="*/ 16 h 21"/>
                  <a:gd name="T26" fmla="*/ 1 w 14"/>
                  <a:gd name="T27" fmla="*/ 15 h 21"/>
                  <a:gd name="T28" fmla="*/ 1 w 14"/>
                  <a:gd name="T29" fmla="*/ 15 h 21"/>
                  <a:gd name="T30" fmla="*/ 2 w 14"/>
                  <a:gd name="T31" fmla="*/ 15 h 21"/>
                  <a:gd name="T32" fmla="*/ 3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3 h 21"/>
                  <a:gd name="T64" fmla="*/ 2 w 14"/>
                  <a:gd name="T65" fmla="*/ 2 h 21"/>
                  <a:gd name="T66" fmla="*/ 5 w 14"/>
                  <a:gd name="T67" fmla="*/ 0 h 21"/>
                  <a:gd name="T68" fmla="*/ 8 w 14"/>
                  <a:gd name="T69" fmla="*/ 0 h 21"/>
                  <a:gd name="T70" fmla="*/ 10 w 14"/>
                  <a:gd name="T71" fmla="*/ 0 h 21"/>
                  <a:gd name="T72" fmla="*/ 11 w 14"/>
                  <a:gd name="T73" fmla="*/ 0 h 21"/>
                  <a:gd name="T74" fmla="*/ 12 w 14"/>
                  <a:gd name="T75" fmla="*/ 1 h 21"/>
                  <a:gd name="T76" fmla="*/ 13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3 w 14"/>
                  <a:gd name="T93" fmla="*/ 5 h 21"/>
                  <a:gd name="T94" fmla="*/ 12 w 14"/>
                  <a:gd name="T95" fmla="*/ 5 h 21"/>
                  <a:gd name="T96" fmla="*/ 11 w 14"/>
                  <a:gd name="T97" fmla="*/ 4 h 21"/>
                  <a:gd name="T98" fmla="*/ 10 w 14"/>
                  <a:gd name="T99" fmla="*/ 4 h 21"/>
                  <a:gd name="T100" fmla="*/ 8 w 14"/>
                  <a:gd name="T101" fmla="*/ 4 h 21"/>
                  <a:gd name="T102" fmla="*/ 7 w 14"/>
                  <a:gd name="T103" fmla="*/ 4 h 21"/>
                  <a:gd name="T104" fmla="*/ 6 w 14"/>
                  <a:gd name="T105" fmla="*/ 4 h 21"/>
                  <a:gd name="T106" fmla="*/ 5 w 14"/>
                  <a:gd name="T107" fmla="*/ 5 h 21"/>
                  <a:gd name="T108" fmla="*/ 5 w 14"/>
                  <a:gd name="T109" fmla="*/ 6 h 21"/>
                  <a:gd name="T110" fmla="*/ 6 w 14"/>
                  <a:gd name="T111" fmla="*/ 7 h 21"/>
                  <a:gd name="T112" fmla="*/ 7 w 14"/>
                  <a:gd name="T113" fmla="*/ 7 h 21"/>
                  <a:gd name="T114" fmla="*/ 8 w 14"/>
                  <a:gd name="T115" fmla="*/ 8 h 21"/>
                  <a:gd name="T116" fmla="*/ 10 w 14"/>
                  <a:gd name="T117" fmla="*/ 9 h 21"/>
                  <a:gd name="T118" fmla="*/ 11 w 14"/>
                  <a:gd name="T119" fmla="*/ 9 h 21"/>
                  <a:gd name="T120" fmla="*/ 13 w 14"/>
                  <a:gd name="T121" fmla="*/ 11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4" y="17"/>
                    </a:cubicBezTo>
                    <a:cubicBezTo>
                      <a:pt x="13" y="18"/>
                      <a:pt x="13" y="18"/>
                      <a:pt x="12" y="19"/>
                    </a:cubicBezTo>
                    <a:cubicBezTo>
                      <a:pt x="11" y="19"/>
                      <a:pt x="10" y="20"/>
                      <a:pt x="10" y="20"/>
                    </a:cubicBezTo>
                    <a:cubicBezTo>
                      <a:pt x="9" y="20"/>
                      <a:pt x="7" y="21"/>
                      <a:pt x="6" y="21"/>
                    </a:cubicBezTo>
                    <a:cubicBezTo>
                      <a:pt x="6" y="21"/>
                      <a:pt x="5" y="20"/>
                      <a:pt x="4" y="20"/>
                    </a:cubicBezTo>
                    <a:cubicBezTo>
                      <a:pt x="4" y="20"/>
                      <a:pt x="3" y="20"/>
                      <a:pt x="3" y="20"/>
                    </a:cubicBezTo>
                    <a:cubicBezTo>
                      <a:pt x="2" y="20"/>
                      <a:pt x="2" y="20"/>
                      <a:pt x="2" y="20"/>
                    </a:cubicBezTo>
                    <a:cubicBezTo>
                      <a:pt x="1" y="19"/>
                      <a:pt x="1" y="19"/>
                      <a:pt x="1" y="19"/>
                    </a:cubicBezTo>
                    <a:cubicBezTo>
                      <a:pt x="1" y="19"/>
                      <a:pt x="1" y="19"/>
                      <a:pt x="0" y="18"/>
                    </a:cubicBezTo>
                    <a:cubicBezTo>
                      <a:pt x="0" y="18"/>
                      <a:pt x="0" y="18"/>
                      <a:pt x="0" y="17"/>
                    </a:cubicBezTo>
                    <a:cubicBezTo>
                      <a:pt x="0" y="17"/>
                      <a:pt x="0" y="16"/>
                      <a:pt x="0" y="16"/>
                    </a:cubicBezTo>
                    <a:cubicBezTo>
                      <a:pt x="0" y="16"/>
                      <a:pt x="0" y="16"/>
                      <a:pt x="0" y="16"/>
                    </a:cubicBezTo>
                    <a:cubicBezTo>
                      <a:pt x="1" y="15"/>
                      <a:pt x="1" y="15"/>
                      <a:pt x="1" y="15"/>
                    </a:cubicBezTo>
                    <a:cubicBezTo>
                      <a:pt x="1" y="15"/>
                      <a:pt x="1" y="15"/>
                      <a:pt x="1" y="15"/>
                    </a:cubicBezTo>
                    <a:cubicBezTo>
                      <a:pt x="1" y="15"/>
                      <a:pt x="1" y="15"/>
                      <a:pt x="2" y="15"/>
                    </a:cubicBezTo>
                    <a:cubicBezTo>
                      <a:pt x="2" y="16"/>
                      <a:pt x="2" y="16"/>
                      <a:pt x="3" y="16"/>
                    </a:cubicBezTo>
                    <a:cubicBezTo>
                      <a:pt x="3" y="16"/>
                      <a:pt x="4" y="16"/>
                      <a:pt x="4" y="17"/>
                    </a:cubicBezTo>
                    <a:cubicBezTo>
                      <a:pt x="5" y="17"/>
                      <a:pt x="6" y="17"/>
                      <a:pt x="6" y="17"/>
                    </a:cubicBezTo>
                    <a:cubicBezTo>
                      <a:pt x="7" y="17"/>
                      <a:pt x="7" y="17"/>
                      <a:pt x="7" y="17"/>
                    </a:cubicBezTo>
                    <a:cubicBezTo>
                      <a:pt x="8" y="17"/>
                      <a:pt x="8" y="16"/>
                      <a:pt x="8" y="16"/>
                    </a:cubicBezTo>
                    <a:cubicBezTo>
                      <a:pt x="9" y="16"/>
                      <a:pt x="9" y="16"/>
                      <a:pt x="9" y="16"/>
                    </a:cubicBezTo>
                    <a:cubicBezTo>
                      <a:pt x="9" y="15"/>
                      <a:pt x="9" y="15"/>
                      <a:pt x="9" y="15"/>
                    </a:cubicBezTo>
                    <a:cubicBezTo>
                      <a:pt x="9" y="14"/>
                      <a:pt x="9" y="14"/>
                      <a:pt x="9" y="14"/>
                    </a:cubicBezTo>
                    <a:cubicBezTo>
                      <a:pt x="9" y="13"/>
                      <a:pt x="8" y="13"/>
                      <a:pt x="8" y="13"/>
                    </a:cubicBezTo>
                    <a:cubicBezTo>
                      <a:pt x="7" y="13"/>
                      <a:pt x="7" y="12"/>
                      <a:pt x="6" y="12"/>
                    </a:cubicBezTo>
                    <a:cubicBezTo>
                      <a:pt x="6" y="12"/>
                      <a:pt x="5" y="12"/>
                      <a:pt x="5" y="12"/>
                    </a:cubicBezTo>
                    <a:cubicBezTo>
                      <a:pt x="4" y="11"/>
                      <a:pt x="4" y="11"/>
                      <a:pt x="3" y="11"/>
                    </a:cubicBezTo>
                    <a:cubicBezTo>
                      <a:pt x="3" y="10"/>
                      <a:pt x="2" y="10"/>
                      <a:pt x="2" y="10"/>
                    </a:cubicBezTo>
                    <a:cubicBezTo>
                      <a:pt x="1" y="9"/>
                      <a:pt x="1" y="9"/>
                      <a:pt x="1" y="8"/>
                    </a:cubicBezTo>
                    <a:cubicBezTo>
                      <a:pt x="1" y="7"/>
                      <a:pt x="0" y="7"/>
                      <a:pt x="0" y="6"/>
                    </a:cubicBezTo>
                    <a:cubicBezTo>
                      <a:pt x="0" y="5"/>
                      <a:pt x="1" y="4"/>
                      <a:pt x="1" y="3"/>
                    </a:cubicBezTo>
                    <a:cubicBezTo>
                      <a:pt x="1" y="3"/>
                      <a:pt x="2" y="2"/>
                      <a:pt x="2" y="2"/>
                    </a:cubicBezTo>
                    <a:cubicBezTo>
                      <a:pt x="3" y="1"/>
                      <a:pt x="4" y="1"/>
                      <a:pt x="5" y="0"/>
                    </a:cubicBezTo>
                    <a:cubicBezTo>
                      <a:pt x="6" y="0"/>
                      <a:pt x="7" y="0"/>
                      <a:pt x="8" y="0"/>
                    </a:cubicBezTo>
                    <a:cubicBezTo>
                      <a:pt x="8" y="0"/>
                      <a:pt x="9" y="0"/>
                      <a:pt x="10" y="0"/>
                    </a:cubicBezTo>
                    <a:cubicBezTo>
                      <a:pt x="10" y="0"/>
                      <a:pt x="11" y="0"/>
                      <a:pt x="11" y="0"/>
                    </a:cubicBezTo>
                    <a:cubicBezTo>
                      <a:pt x="11" y="1"/>
                      <a:pt x="12" y="1"/>
                      <a:pt x="12" y="1"/>
                    </a:cubicBezTo>
                    <a:cubicBezTo>
                      <a:pt x="12" y="1"/>
                      <a:pt x="13" y="1"/>
                      <a:pt x="13" y="1"/>
                    </a:cubicBezTo>
                    <a:cubicBezTo>
                      <a:pt x="13" y="1"/>
                      <a:pt x="13" y="1"/>
                      <a:pt x="13" y="1"/>
                    </a:cubicBezTo>
                    <a:cubicBezTo>
                      <a:pt x="13" y="2"/>
                      <a:pt x="13" y="2"/>
                      <a:pt x="13" y="2"/>
                    </a:cubicBezTo>
                    <a:cubicBezTo>
                      <a:pt x="13" y="2"/>
                      <a:pt x="13" y="2"/>
                      <a:pt x="13" y="2"/>
                    </a:cubicBezTo>
                    <a:cubicBezTo>
                      <a:pt x="13" y="3"/>
                      <a:pt x="13" y="3"/>
                      <a:pt x="13" y="3"/>
                    </a:cubicBezTo>
                    <a:cubicBezTo>
                      <a:pt x="13" y="4"/>
                      <a:pt x="13" y="4"/>
                      <a:pt x="13" y="4"/>
                    </a:cubicBezTo>
                    <a:cubicBezTo>
                      <a:pt x="13" y="4"/>
                      <a:pt x="13" y="4"/>
                      <a:pt x="13" y="5"/>
                    </a:cubicBezTo>
                    <a:cubicBezTo>
                      <a:pt x="13" y="5"/>
                      <a:pt x="13" y="5"/>
                      <a:pt x="13" y="5"/>
                    </a:cubicBezTo>
                    <a:cubicBezTo>
                      <a:pt x="13" y="5"/>
                      <a:pt x="13" y="5"/>
                      <a:pt x="13" y="5"/>
                    </a:cubicBezTo>
                    <a:cubicBezTo>
                      <a:pt x="13" y="5"/>
                      <a:pt x="12" y="5"/>
                      <a:pt x="12" y="5"/>
                    </a:cubicBezTo>
                    <a:cubicBezTo>
                      <a:pt x="12" y="5"/>
                      <a:pt x="11" y="4"/>
                      <a:pt x="11" y="4"/>
                    </a:cubicBezTo>
                    <a:cubicBezTo>
                      <a:pt x="11" y="4"/>
                      <a:pt x="10" y="4"/>
                      <a:pt x="10" y="4"/>
                    </a:cubicBezTo>
                    <a:cubicBezTo>
                      <a:pt x="9" y="4"/>
                      <a:pt x="9" y="4"/>
                      <a:pt x="8" y="4"/>
                    </a:cubicBezTo>
                    <a:cubicBezTo>
                      <a:pt x="8" y="4"/>
                      <a:pt x="7" y="4"/>
                      <a:pt x="7" y="4"/>
                    </a:cubicBezTo>
                    <a:cubicBezTo>
                      <a:pt x="6" y="4"/>
                      <a:pt x="6" y="4"/>
                      <a:pt x="6" y="4"/>
                    </a:cubicBezTo>
                    <a:cubicBezTo>
                      <a:pt x="6" y="4"/>
                      <a:pt x="6" y="5"/>
                      <a:pt x="5" y="5"/>
                    </a:cubicBezTo>
                    <a:cubicBezTo>
                      <a:pt x="5" y="5"/>
                      <a:pt x="5" y="5"/>
                      <a:pt x="5" y="6"/>
                    </a:cubicBezTo>
                    <a:cubicBezTo>
                      <a:pt x="5" y="6"/>
                      <a:pt x="5" y="6"/>
                      <a:pt x="6" y="7"/>
                    </a:cubicBezTo>
                    <a:cubicBezTo>
                      <a:pt x="6" y="7"/>
                      <a:pt x="6" y="7"/>
                      <a:pt x="7" y="7"/>
                    </a:cubicBezTo>
                    <a:cubicBezTo>
                      <a:pt x="7" y="8"/>
                      <a:pt x="8" y="8"/>
                      <a:pt x="8" y="8"/>
                    </a:cubicBezTo>
                    <a:cubicBezTo>
                      <a:pt x="9" y="8"/>
                      <a:pt x="9" y="8"/>
                      <a:pt x="10" y="9"/>
                    </a:cubicBezTo>
                    <a:cubicBezTo>
                      <a:pt x="10" y="9"/>
                      <a:pt x="11" y="9"/>
                      <a:pt x="11" y="9"/>
                    </a:cubicBezTo>
                    <a:cubicBezTo>
                      <a:pt x="12" y="10"/>
                      <a:pt x="12" y="10"/>
                      <a:pt x="13" y="11"/>
                    </a:cubicBezTo>
                    <a:cubicBezTo>
                      <a:pt x="13" y="11"/>
                      <a:pt x="14" y="11"/>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29" name="Freeform 9243">
                <a:extLst>
                  <a:ext uri="{FF2B5EF4-FFF2-40B4-BE49-F238E27FC236}">
                    <a16:creationId xmlns:a16="http://schemas.microsoft.com/office/drawing/2014/main" id="{D00432F3-6B70-4FB6-A1AE-0E2DCDB25950}"/>
                  </a:ext>
                </a:extLst>
              </p:cNvPr>
              <p:cNvSpPr>
                <a:spLocks noEditPoints="1"/>
              </p:cNvSpPr>
              <p:nvPr/>
            </p:nvSpPr>
            <p:spPr bwMode="auto">
              <a:xfrm>
                <a:off x="-576263" y="5545255"/>
                <a:ext cx="49213" cy="55563"/>
              </a:xfrm>
              <a:custGeom>
                <a:avLst/>
                <a:gdLst>
                  <a:gd name="T0" fmla="*/ 18 w 18"/>
                  <a:gd name="T1" fmla="*/ 10 h 21"/>
                  <a:gd name="T2" fmla="*/ 18 w 18"/>
                  <a:gd name="T3" fmla="*/ 11 h 21"/>
                  <a:gd name="T4" fmla="*/ 16 w 18"/>
                  <a:gd name="T5" fmla="*/ 12 h 21"/>
                  <a:gd name="T6" fmla="*/ 5 w 18"/>
                  <a:gd name="T7" fmla="*/ 12 h 21"/>
                  <a:gd name="T8" fmla="*/ 6 w 18"/>
                  <a:gd name="T9" fmla="*/ 14 h 21"/>
                  <a:gd name="T10" fmla="*/ 6 w 18"/>
                  <a:gd name="T11" fmla="*/ 15 h 21"/>
                  <a:gd name="T12" fmla="*/ 8 w 18"/>
                  <a:gd name="T13" fmla="*/ 16 h 21"/>
                  <a:gd name="T14" fmla="*/ 10 w 18"/>
                  <a:gd name="T15" fmla="*/ 17 h 21"/>
                  <a:gd name="T16" fmla="*/ 13 w 18"/>
                  <a:gd name="T17" fmla="*/ 16 h 21"/>
                  <a:gd name="T18" fmla="*/ 14 w 18"/>
                  <a:gd name="T19" fmla="*/ 16 h 21"/>
                  <a:gd name="T20" fmla="*/ 16 w 18"/>
                  <a:gd name="T21" fmla="*/ 16 h 21"/>
                  <a:gd name="T22" fmla="*/ 16 w 18"/>
                  <a:gd name="T23" fmla="*/ 15 h 21"/>
                  <a:gd name="T24" fmla="*/ 17 w 18"/>
                  <a:gd name="T25" fmla="*/ 15 h 21"/>
                  <a:gd name="T26" fmla="*/ 17 w 18"/>
                  <a:gd name="T27" fmla="*/ 16 h 21"/>
                  <a:gd name="T28" fmla="*/ 17 w 18"/>
                  <a:gd name="T29" fmla="*/ 16 h 21"/>
                  <a:gd name="T30" fmla="*/ 17 w 18"/>
                  <a:gd name="T31" fmla="*/ 17 h 21"/>
                  <a:gd name="T32" fmla="*/ 17 w 18"/>
                  <a:gd name="T33" fmla="*/ 18 h 21"/>
                  <a:gd name="T34" fmla="*/ 17 w 18"/>
                  <a:gd name="T35" fmla="*/ 18 h 21"/>
                  <a:gd name="T36" fmla="*/ 17 w 18"/>
                  <a:gd name="T37" fmla="*/ 19 h 21"/>
                  <a:gd name="T38" fmla="*/ 17 w 18"/>
                  <a:gd name="T39" fmla="*/ 19 h 21"/>
                  <a:gd name="T40" fmla="*/ 16 w 18"/>
                  <a:gd name="T41" fmla="*/ 19 h 21"/>
                  <a:gd name="T42" fmla="*/ 14 w 18"/>
                  <a:gd name="T43" fmla="*/ 20 h 21"/>
                  <a:gd name="T44" fmla="*/ 12 w 18"/>
                  <a:gd name="T45" fmla="*/ 20 h 21"/>
                  <a:gd name="T46" fmla="*/ 10 w 18"/>
                  <a:gd name="T47" fmla="*/ 21 h 21"/>
                  <a:gd name="T48" fmla="*/ 6 w 18"/>
                  <a:gd name="T49" fmla="*/ 20 h 21"/>
                  <a:gd name="T50" fmla="*/ 2 w 18"/>
                  <a:gd name="T51" fmla="*/ 18 h 21"/>
                  <a:gd name="T52" fmla="*/ 1 w 18"/>
                  <a:gd name="T53" fmla="*/ 15 h 21"/>
                  <a:gd name="T54" fmla="*/ 0 w 18"/>
                  <a:gd name="T55" fmla="*/ 10 h 21"/>
                  <a:gd name="T56" fmla="*/ 1 w 18"/>
                  <a:gd name="T57" fmla="*/ 6 h 21"/>
                  <a:gd name="T58" fmla="*/ 3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6 w 18"/>
                  <a:gd name="T83" fmla="*/ 5 h 21"/>
                  <a:gd name="T84" fmla="*/ 6 w 18"/>
                  <a:gd name="T85" fmla="*/ 6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7" y="11"/>
                      <a:pt x="17" y="12"/>
                      <a:pt x="16" y="12"/>
                    </a:cubicBezTo>
                    <a:cubicBezTo>
                      <a:pt x="5" y="12"/>
                      <a:pt x="5" y="12"/>
                      <a:pt x="5" y="12"/>
                    </a:cubicBezTo>
                    <a:cubicBezTo>
                      <a:pt x="5" y="12"/>
                      <a:pt x="5" y="13"/>
                      <a:pt x="6" y="14"/>
                    </a:cubicBezTo>
                    <a:cubicBezTo>
                      <a:pt x="6" y="14"/>
                      <a:pt x="6" y="15"/>
                      <a:pt x="6" y="15"/>
                    </a:cubicBezTo>
                    <a:cubicBezTo>
                      <a:pt x="7" y="16"/>
                      <a:pt x="7" y="16"/>
                      <a:pt x="8" y="16"/>
                    </a:cubicBezTo>
                    <a:cubicBezTo>
                      <a:pt x="9" y="17"/>
                      <a:pt x="9" y="17"/>
                      <a:pt x="10" y="17"/>
                    </a:cubicBezTo>
                    <a:cubicBezTo>
                      <a:pt x="11" y="17"/>
                      <a:pt x="12" y="17"/>
                      <a:pt x="13" y="16"/>
                    </a:cubicBezTo>
                    <a:cubicBezTo>
                      <a:pt x="13" y="16"/>
                      <a:pt x="14" y="16"/>
                      <a:pt x="14" y="16"/>
                    </a:cubicBezTo>
                    <a:cubicBezTo>
                      <a:pt x="15" y="16"/>
                      <a:pt x="15" y="16"/>
                      <a:pt x="16" y="16"/>
                    </a:cubicBezTo>
                    <a:cubicBezTo>
                      <a:pt x="16" y="15"/>
                      <a:pt x="16" y="15"/>
                      <a:pt x="16"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7" y="18"/>
                      <a:pt x="17" y="18"/>
                    </a:cubicBezTo>
                    <a:cubicBezTo>
                      <a:pt x="17" y="18"/>
                      <a:pt x="17" y="18"/>
                      <a:pt x="17" y="18"/>
                    </a:cubicBezTo>
                    <a:cubicBezTo>
                      <a:pt x="17" y="19"/>
                      <a:pt x="17" y="19"/>
                      <a:pt x="17" y="19"/>
                    </a:cubicBezTo>
                    <a:cubicBezTo>
                      <a:pt x="17" y="19"/>
                      <a:pt x="17" y="19"/>
                      <a:pt x="17" y="19"/>
                    </a:cubicBezTo>
                    <a:cubicBezTo>
                      <a:pt x="17" y="19"/>
                      <a:pt x="16" y="19"/>
                      <a:pt x="16" y="19"/>
                    </a:cubicBezTo>
                    <a:cubicBezTo>
                      <a:pt x="16" y="20"/>
                      <a:pt x="15" y="20"/>
                      <a:pt x="14" y="20"/>
                    </a:cubicBezTo>
                    <a:cubicBezTo>
                      <a:pt x="14" y="20"/>
                      <a:pt x="13" y="20"/>
                      <a:pt x="12" y="20"/>
                    </a:cubicBezTo>
                    <a:cubicBezTo>
                      <a:pt x="12" y="20"/>
                      <a:pt x="11" y="21"/>
                      <a:pt x="10" y="21"/>
                    </a:cubicBezTo>
                    <a:cubicBezTo>
                      <a:pt x="8" y="21"/>
                      <a:pt x="7" y="20"/>
                      <a:pt x="6" y="20"/>
                    </a:cubicBezTo>
                    <a:cubicBezTo>
                      <a:pt x="4" y="20"/>
                      <a:pt x="3" y="19"/>
                      <a:pt x="2" y="18"/>
                    </a:cubicBezTo>
                    <a:cubicBezTo>
                      <a:pt x="2" y="17"/>
                      <a:pt x="1" y="16"/>
                      <a:pt x="1" y="15"/>
                    </a:cubicBezTo>
                    <a:cubicBezTo>
                      <a:pt x="0" y="14"/>
                      <a:pt x="0" y="12"/>
                      <a:pt x="0" y="10"/>
                    </a:cubicBezTo>
                    <a:cubicBezTo>
                      <a:pt x="0" y="9"/>
                      <a:pt x="0" y="7"/>
                      <a:pt x="1" y="6"/>
                    </a:cubicBezTo>
                    <a:cubicBezTo>
                      <a:pt x="1" y="5"/>
                      <a:pt x="2" y="4"/>
                      <a:pt x="3" y="3"/>
                    </a:cubicBezTo>
                    <a:cubicBezTo>
                      <a:pt x="3" y="2"/>
                      <a:pt x="4" y="1"/>
                      <a:pt x="5" y="1"/>
                    </a:cubicBezTo>
                    <a:cubicBezTo>
                      <a:pt x="7" y="0"/>
                      <a:pt x="8" y="0"/>
                      <a:pt x="9" y="0"/>
                    </a:cubicBezTo>
                    <a:cubicBezTo>
                      <a:pt x="11" y="0"/>
                      <a:pt x="12" y="0"/>
                      <a:pt x="13" y="1"/>
                    </a:cubicBezTo>
                    <a:cubicBezTo>
                      <a:pt x="14" y="1"/>
                      <a:pt x="15" y="2"/>
                      <a:pt x="16" y="3"/>
                    </a:cubicBezTo>
                    <a:cubicBezTo>
                      <a:pt x="17" y="3"/>
                      <a:pt x="17" y="4"/>
                      <a:pt x="17" y="5"/>
                    </a:cubicBezTo>
                    <a:cubicBezTo>
                      <a:pt x="18" y="6"/>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6" y="5"/>
                    </a:cubicBezTo>
                    <a:cubicBezTo>
                      <a:pt x="6" y="5"/>
                      <a:pt x="6" y="6"/>
                      <a:pt x="6" y="6"/>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30" name="Freeform 9244">
                <a:extLst>
                  <a:ext uri="{FF2B5EF4-FFF2-40B4-BE49-F238E27FC236}">
                    <a16:creationId xmlns:a16="http://schemas.microsoft.com/office/drawing/2014/main" id="{F4700D10-54E7-4734-A5BF-9B73952C75D8}"/>
                  </a:ext>
                </a:extLst>
              </p:cNvPr>
              <p:cNvSpPr>
                <a:spLocks/>
              </p:cNvSpPr>
              <p:nvPr/>
            </p:nvSpPr>
            <p:spPr bwMode="auto">
              <a:xfrm>
                <a:off x="-519113" y="5545255"/>
                <a:ext cx="39688" cy="55563"/>
              </a:xfrm>
              <a:custGeom>
                <a:avLst/>
                <a:gdLst>
                  <a:gd name="T0" fmla="*/ 15 w 15"/>
                  <a:gd name="T1" fmla="*/ 16 h 21"/>
                  <a:gd name="T2" fmla="*/ 15 w 15"/>
                  <a:gd name="T3" fmla="*/ 17 h 21"/>
                  <a:gd name="T4" fmla="*/ 15 w 15"/>
                  <a:gd name="T5" fmla="*/ 18 h 21"/>
                  <a:gd name="T6" fmla="*/ 15 w 15"/>
                  <a:gd name="T7" fmla="*/ 18 h 21"/>
                  <a:gd name="T8" fmla="*/ 14 w 15"/>
                  <a:gd name="T9" fmla="*/ 19 h 21"/>
                  <a:gd name="T10" fmla="*/ 14 w 15"/>
                  <a:gd name="T11" fmla="*/ 19 h 21"/>
                  <a:gd name="T12" fmla="*/ 12 w 15"/>
                  <a:gd name="T13" fmla="*/ 20 h 21"/>
                  <a:gd name="T14" fmla="*/ 11 w 15"/>
                  <a:gd name="T15" fmla="*/ 20 h 21"/>
                  <a:gd name="T16" fmla="*/ 9 w 15"/>
                  <a:gd name="T17" fmla="*/ 21 h 21"/>
                  <a:gd name="T18" fmla="*/ 5 w 15"/>
                  <a:gd name="T19" fmla="*/ 20 h 21"/>
                  <a:gd name="T20" fmla="*/ 2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9 w 15"/>
                  <a:gd name="T33" fmla="*/ 0 h 21"/>
                  <a:gd name="T34" fmla="*/ 11 w 15"/>
                  <a:gd name="T35" fmla="*/ 0 h 21"/>
                  <a:gd name="T36" fmla="*/ 12 w 15"/>
                  <a:gd name="T37" fmla="*/ 1 h 21"/>
                  <a:gd name="T38" fmla="*/ 14 w 15"/>
                  <a:gd name="T39" fmla="*/ 1 h 21"/>
                  <a:gd name="T40" fmla="*/ 14 w 15"/>
                  <a:gd name="T41" fmla="*/ 2 h 21"/>
                  <a:gd name="T42" fmla="*/ 15 w 15"/>
                  <a:gd name="T43" fmla="*/ 2 h 21"/>
                  <a:gd name="T44" fmla="*/ 15 w 15"/>
                  <a:gd name="T45" fmla="*/ 2 h 21"/>
                  <a:gd name="T46" fmla="*/ 15 w 15"/>
                  <a:gd name="T47" fmla="*/ 3 h 21"/>
                  <a:gd name="T48" fmla="*/ 15 w 15"/>
                  <a:gd name="T49" fmla="*/ 4 h 21"/>
                  <a:gd name="T50" fmla="*/ 15 w 15"/>
                  <a:gd name="T51" fmla="*/ 6 h 21"/>
                  <a:gd name="T52" fmla="*/ 14 w 15"/>
                  <a:gd name="T53" fmla="*/ 6 h 21"/>
                  <a:gd name="T54" fmla="*/ 13 w 15"/>
                  <a:gd name="T55" fmla="*/ 6 h 21"/>
                  <a:gd name="T56" fmla="*/ 13 w 15"/>
                  <a:gd name="T57" fmla="*/ 5 h 21"/>
                  <a:gd name="T58" fmla="*/ 11 w 15"/>
                  <a:gd name="T59" fmla="*/ 4 h 21"/>
                  <a:gd name="T60" fmla="*/ 10 w 15"/>
                  <a:gd name="T61" fmla="*/ 4 h 21"/>
                  <a:gd name="T62" fmla="*/ 6 w 15"/>
                  <a:gd name="T63" fmla="*/ 6 h 21"/>
                  <a:gd name="T64" fmla="*/ 5 w 15"/>
                  <a:gd name="T65" fmla="*/ 10 h 21"/>
                  <a:gd name="T66" fmla="*/ 6 w 15"/>
                  <a:gd name="T67" fmla="*/ 13 h 21"/>
                  <a:gd name="T68" fmla="*/ 6 w 15"/>
                  <a:gd name="T69" fmla="*/ 15 h 21"/>
                  <a:gd name="T70" fmla="*/ 8 w 15"/>
                  <a:gd name="T71" fmla="*/ 16 h 21"/>
                  <a:gd name="T72" fmla="*/ 10 w 15"/>
                  <a:gd name="T73" fmla="*/ 16 h 21"/>
                  <a:gd name="T74" fmla="*/ 11 w 15"/>
                  <a:gd name="T75" fmla="*/ 16 h 21"/>
                  <a:gd name="T76" fmla="*/ 13 w 15"/>
                  <a:gd name="T77" fmla="*/ 15 h 21"/>
                  <a:gd name="T78" fmla="*/ 14 w 15"/>
                  <a:gd name="T79" fmla="*/ 15 h 21"/>
                  <a:gd name="T80" fmla="*/ 14 w 15"/>
                  <a:gd name="T81" fmla="*/ 14 h 21"/>
                  <a:gd name="T82" fmla="*/ 15 w 15"/>
                  <a:gd name="T83" fmla="*/ 14 h 21"/>
                  <a:gd name="T84" fmla="*/ 15 w 15"/>
                  <a:gd name="T85" fmla="*/ 15 h 21"/>
                  <a:gd name="T86" fmla="*/ 15 w 15"/>
                  <a:gd name="T87" fmla="*/ 15 h 21"/>
                  <a:gd name="T88" fmla="*/ 15 w 15"/>
                  <a:gd name="T8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6"/>
                    </a:moveTo>
                    <a:cubicBezTo>
                      <a:pt x="15" y="17"/>
                      <a:pt x="15" y="17"/>
                      <a:pt x="15" y="17"/>
                    </a:cubicBezTo>
                    <a:cubicBezTo>
                      <a:pt x="15" y="18"/>
                      <a:pt x="15" y="18"/>
                      <a:pt x="15" y="18"/>
                    </a:cubicBezTo>
                    <a:cubicBezTo>
                      <a:pt x="15" y="18"/>
                      <a:pt x="15" y="18"/>
                      <a:pt x="15" y="18"/>
                    </a:cubicBezTo>
                    <a:cubicBezTo>
                      <a:pt x="15" y="18"/>
                      <a:pt x="15" y="19"/>
                      <a:pt x="14" y="19"/>
                    </a:cubicBezTo>
                    <a:cubicBezTo>
                      <a:pt x="14" y="19"/>
                      <a:pt x="14" y="19"/>
                      <a:pt x="14" y="19"/>
                    </a:cubicBezTo>
                    <a:cubicBezTo>
                      <a:pt x="13" y="20"/>
                      <a:pt x="13" y="20"/>
                      <a:pt x="12" y="20"/>
                    </a:cubicBezTo>
                    <a:cubicBezTo>
                      <a:pt x="12" y="20"/>
                      <a:pt x="11" y="20"/>
                      <a:pt x="11" y="20"/>
                    </a:cubicBezTo>
                    <a:cubicBezTo>
                      <a:pt x="10" y="20"/>
                      <a:pt x="9" y="21"/>
                      <a:pt x="9" y="21"/>
                    </a:cubicBezTo>
                    <a:cubicBezTo>
                      <a:pt x="7" y="21"/>
                      <a:pt x="6" y="20"/>
                      <a:pt x="5" y="20"/>
                    </a:cubicBezTo>
                    <a:cubicBezTo>
                      <a:pt x="4" y="19"/>
                      <a:pt x="3" y="19"/>
                      <a:pt x="2" y="18"/>
                    </a:cubicBezTo>
                    <a:cubicBezTo>
                      <a:pt x="2" y="17"/>
                      <a:pt x="1" y="16"/>
                      <a:pt x="1" y="15"/>
                    </a:cubicBezTo>
                    <a:cubicBezTo>
                      <a:pt x="0" y="14"/>
                      <a:pt x="0" y="12"/>
                      <a:pt x="0" y="11"/>
                    </a:cubicBezTo>
                    <a:cubicBezTo>
                      <a:pt x="0" y="9"/>
                      <a:pt x="0" y="7"/>
                      <a:pt x="1" y="6"/>
                    </a:cubicBezTo>
                    <a:cubicBezTo>
                      <a:pt x="1" y="5"/>
                      <a:pt x="2" y="3"/>
                      <a:pt x="3" y="3"/>
                    </a:cubicBezTo>
                    <a:cubicBezTo>
                      <a:pt x="4" y="2"/>
                      <a:pt x="4" y="1"/>
                      <a:pt x="6" y="1"/>
                    </a:cubicBezTo>
                    <a:cubicBezTo>
                      <a:pt x="7" y="0"/>
                      <a:pt x="8" y="0"/>
                      <a:pt x="9" y="0"/>
                    </a:cubicBezTo>
                    <a:cubicBezTo>
                      <a:pt x="10" y="0"/>
                      <a:pt x="10" y="0"/>
                      <a:pt x="11" y="0"/>
                    </a:cubicBezTo>
                    <a:cubicBezTo>
                      <a:pt x="11" y="0"/>
                      <a:pt x="12" y="0"/>
                      <a:pt x="12" y="1"/>
                    </a:cubicBezTo>
                    <a:cubicBezTo>
                      <a:pt x="13" y="1"/>
                      <a:pt x="13" y="1"/>
                      <a:pt x="14" y="1"/>
                    </a:cubicBezTo>
                    <a:cubicBezTo>
                      <a:pt x="14" y="1"/>
                      <a:pt x="14" y="1"/>
                      <a:pt x="14" y="2"/>
                    </a:cubicBezTo>
                    <a:cubicBezTo>
                      <a:pt x="15" y="2"/>
                      <a:pt x="15" y="2"/>
                      <a:pt x="15" y="2"/>
                    </a:cubicBezTo>
                    <a:cubicBezTo>
                      <a:pt x="15" y="2"/>
                      <a:pt x="15" y="2"/>
                      <a:pt x="15" y="2"/>
                    </a:cubicBezTo>
                    <a:cubicBezTo>
                      <a:pt x="15" y="3"/>
                      <a:pt x="15" y="3"/>
                      <a:pt x="15" y="3"/>
                    </a:cubicBezTo>
                    <a:cubicBezTo>
                      <a:pt x="15" y="3"/>
                      <a:pt x="15" y="4"/>
                      <a:pt x="15" y="4"/>
                    </a:cubicBezTo>
                    <a:cubicBezTo>
                      <a:pt x="15" y="5"/>
                      <a:pt x="15" y="5"/>
                      <a:pt x="15" y="6"/>
                    </a:cubicBezTo>
                    <a:cubicBezTo>
                      <a:pt x="15" y="6"/>
                      <a:pt x="14" y="6"/>
                      <a:pt x="14" y="6"/>
                    </a:cubicBezTo>
                    <a:cubicBezTo>
                      <a:pt x="14" y="6"/>
                      <a:pt x="14" y="6"/>
                      <a:pt x="13" y="6"/>
                    </a:cubicBezTo>
                    <a:cubicBezTo>
                      <a:pt x="13" y="6"/>
                      <a:pt x="13" y="5"/>
                      <a:pt x="13" y="5"/>
                    </a:cubicBezTo>
                    <a:cubicBezTo>
                      <a:pt x="12" y="5"/>
                      <a:pt x="12" y="5"/>
                      <a:pt x="11" y="4"/>
                    </a:cubicBezTo>
                    <a:cubicBezTo>
                      <a:pt x="11" y="4"/>
                      <a:pt x="10" y="4"/>
                      <a:pt x="10" y="4"/>
                    </a:cubicBezTo>
                    <a:cubicBezTo>
                      <a:pt x="8" y="4"/>
                      <a:pt x="7" y="5"/>
                      <a:pt x="6" y="6"/>
                    </a:cubicBezTo>
                    <a:cubicBezTo>
                      <a:pt x="6" y="7"/>
                      <a:pt x="5" y="8"/>
                      <a:pt x="5" y="10"/>
                    </a:cubicBezTo>
                    <a:cubicBezTo>
                      <a:pt x="5" y="11"/>
                      <a:pt x="5" y="12"/>
                      <a:pt x="6" y="13"/>
                    </a:cubicBezTo>
                    <a:cubicBezTo>
                      <a:pt x="6" y="14"/>
                      <a:pt x="6" y="14"/>
                      <a:pt x="6" y="15"/>
                    </a:cubicBezTo>
                    <a:cubicBezTo>
                      <a:pt x="7" y="15"/>
                      <a:pt x="7" y="16"/>
                      <a:pt x="8" y="16"/>
                    </a:cubicBezTo>
                    <a:cubicBezTo>
                      <a:pt x="8" y="16"/>
                      <a:pt x="9" y="16"/>
                      <a:pt x="10" y="16"/>
                    </a:cubicBezTo>
                    <a:cubicBezTo>
                      <a:pt x="10" y="16"/>
                      <a:pt x="11" y="16"/>
                      <a:pt x="11" y="16"/>
                    </a:cubicBezTo>
                    <a:cubicBezTo>
                      <a:pt x="12" y="16"/>
                      <a:pt x="12" y="15"/>
                      <a:pt x="13" y="15"/>
                    </a:cubicBezTo>
                    <a:cubicBezTo>
                      <a:pt x="13" y="15"/>
                      <a:pt x="13" y="15"/>
                      <a:pt x="14" y="15"/>
                    </a:cubicBezTo>
                    <a:cubicBezTo>
                      <a:pt x="14" y="14"/>
                      <a:pt x="14" y="14"/>
                      <a:pt x="14" y="14"/>
                    </a:cubicBezTo>
                    <a:cubicBezTo>
                      <a:pt x="14" y="14"/>
                      <a:pt x="15" y="14"/>
                      <a:pt x="15"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31" name="Freeform 9245">
                <a:extLst>
                  <a:ext uri="{FF2B5EF4-FFF2-40B4-BE49-F238E27FC236}">
                    <a16:creationId xmlns:a16="http://schemas.microsoft.com/office/drawing/2014/main" id="{22F14609-46F8-4F7B-8700-F83EE5F45A58}"/>
                  </a:ext>
                </a:extLst>
              </p:cNvPr>
              <p:cNvSpPr>
                <a:spLocks noEditPoints="1"/>
              </p:cNvSpPr>
              <p:nvPr/>
            </p:nvSpPr>
            <p:spPr bwMode="auto">
              <a:xfrm>
                <a:off x="-474663" y="5545255"/>
                <a:ext cx="46038" cy="55563"/>
              </a:xfrm>
              <a:custGeom>
                <a:avLst/>
                <a:gdLst>
                  <a:gd name="T0" fmla="*/ 17 w 17"/>
                  <a:gd name="T1" fmla="*/ 19 h 21"/>
                  <a:gd name="T2" fmla="*/ 17 w 17"/>
                  <a:gd name="T3" fmla="*/ 20 h 21"/>
                  <a:gd name="T4" fmla="*/ 16 w 17"/>
                  <a:gd name="T5" fmla="*/ 20 h 21"/>
                  <a:gd name="T6" fmla="*/ 15 w 17"/>
                  <a:gd name="T7" fmla="*/ 20 h 21"/>
                  <a:gd name="T8" fmla="*/ 14 w 17"/>
                  <a:gd name="T9" fmla="*/ 20 h 21"/>
                  <a:gd name="T10" fmla="*/ 13 w 17"/>
                  <a:gd name="T11" fmla="*/ 20 h 21"/>
                  <a:gd name="T12" fmla="*/ 13 w 17"/>
                  <a:gd name="T13" fmla="*/ 19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8 h 21"/>
                  <a:gd name="T36" fmla="*/ 12 w 17"/>
                  <a:gd name="T37" fmla="*/ 8 h 21"/>
                  <a:gd name="T38" fmla="*/ 12 w 17"/>
                  <a:gd name="T39" fmla="*/ 7 h 21"/>
                  <a:gd name="T40" fmla="*/ 12 w 17"/>
                  <a:gd name="T41" fmla="*/ 6 h 21"/>
                  <a:gd name="T42" fmla="*/ 11 w 17"/>
                  <a:gd name="T43" fmla="*/ 5 h 21"/>
                  <a:gd name="T44" fmla="*/ 10 w 17"/>
                  <a:gd name="T45" fmla="*/ 4 h 21"/>
                  <a:gd name="T46" fmla="*/ 9 w 17"/>
                  <a:gd name="T47" fmla="*/ 4 h 21"/>
                  <a:gd name="T48" fmla="*/ 6 w 17"/>
                  <a:gd name="T49" fmla="*/ 4 h 21"/>
                  <a:gd name="T50" fmla="*/ 4 w 17"/>
                  <a:gd name="T51" fmla="*/ 5 h 21"/>
                  <a:gd name="T52" fmla="*/ 3 w 17"/>
                  <a:gd name="T53" fmla="*/ 5 h 21"/>
                  <a:gd name="T54" fmla="*/ 2 w 17"/>
                  <a:gd name="T55" fmla="*/ 6 h 21"/>
                  <a:gd name="T56" fmla="*/ 2 w 17"/>
                  <a:gd name="T57" fmla="*/ 6 h 21"/>
                  <a:gd name="T58" fmla="*/ 2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5 w 17"/>
                  <a:gd name="T71" fmla="*/ 1 h 21"/>
                  <a:gd name="T72" fmla="*/ 7 w 17"/>
                  <a:gd name="T73" fmla="*/ 0 h 21"/>
                  <a:gd name="T74" fmla="*/ 9 w 17"/>
                  <a:gd name="T75" fmla="*/ 0 h 21"/>
                  <a:gd name="T76" fmla="*/ 13 w 17"/>
                  <a:gd name="T77" fmla="*/ 0 h 21"/>
                  <a:gd name="T78" fmla="*/ 15 w 17"/>
                  <a:gd name="T79" fmla="*/ 2 h 21"/>
                  <a:gd name="T80" fmla="*/ 17 w 17"/>
                  <a:gd name="T81" fmla="*/ 4 h 21"/>
                  <a:gd name="T82" fmla="*/ 17 w 17"/>
                  <a:gd name="T83" fmla="*/ 7 h 21"/>
                  <a:gd name="T84" fmla="*/ 17 w 17"/>
                  <a:gd name="T85" fmla="*/ 19 h 21"/>
                  <a:gd name="T86" fmla="*/ 12 w 17"/>
                  <a:gd name="T87" fmla="*/ 12 h 21"/>
                  <a:gd name="T88" fmla="*/ 10 w 17"/>
                  <a:gd name="T89" fmla="*/ 12 h 21"/>
                  <a:gd name="T90" fmla="*/ 8 w 17"/>
                  <a:gd name="T91" fmla="*/ 12 h 21"/>
                  <a:gd name="T92" fmla="*/ 6 w 17"/>
                  <a:gd name="T93" fmla="*/ 12 h 21"/>
                  <a:gd name="T94" fmla="*/ 6 w 17"/>
                  <a:gd name="T95" fmla="*/ 13 h 21"/>
                  <a:gd name="T96" fmla="*/ 5 w 17"/>
                  <a:gd name="T97" fmla="*/ 14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19"/>
                    </a:move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3" y="20"/>
                      <a:pt x="13" y="19"/>
                    </a:cubicBezTo>
                    <a:cubicBezTo>
                      <a:pt x="13" y="18"/>
                      <a:pt x="13" y="18"/>
                      <a:pt x="13" y="18"/>
                    </a:cubicBezTo>
                    <a:cubicBezTo>
                      <a:pt x="12" y="19"/>
                      <a:pt x="11" y="19"/>
                      <a:pt x="10" y="20"/>
                    </a:cubicBezTo>
                    <a:cubicBezTo>
                      <a:pt x="9" y="20"/>
                      <a:pt x="8" y="21"/>
                      <a:pt x="7" y="21"/>
                    </a:cubicBezTo>
                    <a:cubicBezTo>
                      <a:pt x="6" y="21"/>
                      <a:pt x="5" y="20"/>
                      <a:pt x="4" y="20"/>
                    </a:cubicBezTo>
                    <a:cubicBezTo>
                      <a:pt x="4" y="20"/>
                      <a:pt x="3" y="20"/>
                      <a:pt x="2" y="19"/>
                    </a:cubicBezTo>
                    <a:cubicBezTo>
                      <a:pt x="2" y="19"/>
                      <a:pt x="1" y="18"/>
                      <a:pt x="1" y="17"/>
                    </a:cubicBezTo>
                    <a:cubicBezTo>
                      <a:pt x="1" y="16"/>
                      <a:pt x="0" y="16"/>
                      <a:pt x="0" y="15"/>
                    </a:cubicBezTo>
                    <a:cubicBezTo>
                      <a:pt x="0" y="14"/>
                      <a:pt x="1" y="13"/>
                      <a:pt x="1" y="12"/>
                    </a:cubicBezTo>
                    <a:cubicBezTo>
                      <a:pt x="1" y="11"/>
                      <a:pt x="2" y="10"/>
                      <a:pt x="3" y="10"/>
                    </a:cubicBezTo>
                    <a:cubicBezTo>
                      <a:pt x="4" y="9"/>
                      <a:pt x="5" y="9"/>
                      <a:pt x="6" y="9"/>
                    </a:cubicBezTo>
                    <a:cubicBezTo>
                      <a:pt x="7" y="9"/>
                      <a:pt x="9" y="8"/>
                      <a:pt x="10" y="8"/>
                    </a:cubicBezTo>
                    <a:cubicBezTo>
                      <a:pt x="12" y="8"/>
                      <a:pt x="12" y="8"/>
                      <a:pt x="12" y="8"/>
                    </a:cubicBezTo>
                    <a:cubicBezTo>
                      <a:pt x="12" y="7"/>
                      <a:pt x="12" y="7"/>
                      <a:pt x="12" y="7"/>
                    </a:cubicBezTo>
                    <a:cubicBezTo>
                      <a:pt x="12" y="7"/>
                      <a:pt x="12" y="6"/>
                      <a:pt x="12" y="6"/>
                    </a:cubicBezTo>
                    <a:cubicBezTo>
                      <a:pt x="12" y="5"/>
                      <a:pt x="12" y="5"/>
                      <a:pt x="11" y="5"/>
                    </a:cubicBezTo>
                    <a:cubicBezTo>
                      <a:pt x="11" y="4"/>
                      <a:pt x="11" y="4"/>
                      <a:pt x="10" y="4"/>
                    </a:cubicBezTo>
                    <a:cubicBezTo>
                      <a:pt x="10" y="4"/>
                      <a:pt x="9" y="4"/>
                      <a:pt x="9" y="4"/>
                    </a:cubicBezTo>
                    <a:cubicBezTo>
                      <a:pt x="8" y="4"/>
                      <a:pt x="7" y="4"/>
                      <a:pt x="6" y="4"/>
                    </a:cubicBezTo>
                    <a:cubicBezTo>
                      <a:pt x="6" y="4"/>
                      <a:pt x="5" y="5"/>
                      <a:pt x="4" y="5"/>
                    </a:cubicBezTo>
                    <a:cubicBezTo>
                      <a:pt x="4" y="5"/>
                      <a:pt x="3" y="5"/>
                      <a:pt x="3" y="5"/>
                    </a:cubicBezTo>
                    <a:cubicBezTo>
                      <a:pt x="3" y="6"/>
                      <a:pt x="3" y="6"/>
                      <a:pt x="2" y="6"/>
                    </a:cubicBezTo>
                    <a:cubicBezTo>
                      <a:pt x="2" y="6"/>
                      <a:pt x="2" y="6"/>
                      <a:pt x="2" y="6"/>
                    </a:cubicBezTo>
                    <a:cubicBezTo>
                      <a:pt x="2" y="5"/>
                      <a:pt x="2" y="5"/>
                      <a:pt x="2" y="5"/>
                    </a:cubicBezTo>
                    <a:cubicBezTo>
                      <a:pt x="2" y="5"/>
                      <a:pt x="1" y="5"/>
                      <a:pt x="1" y="5"/>
                    </a:cubicBezTo>
                    <a:cubicBezTo>
                      <a:pt x="1" y="4"/>
                      <a:pt x="1" y="4"/>
                      <a:pt x="1" y="4"/>
                    </a:cubicBezTo>
                    <a:cubicBezTo>
                      <a:pt x="1" y="3"/>
                      <a:pt x="1" y="3"/>
                      <a:pt x="1" y="3"/>
                    </a:cubicBezTo>
                    <a:cubicBezTo>
                      <a:pt x="2" y="2"/>
                      <a:pt x="2" y="2"/>
                      <a:pt x="2" y="2"/>
                    </a:cubicBezTo>
                    <a:cubicBezTo>
                      <a:pt x="2" y="2"/>
                      <a:pt x="2" y="2"/>
                      <a:pt x="3" y="1"/>
                    </a:cubicBezTo>
                    <a:cubicBezTo>
                      <a:pt x="3" y="1"/>
                      <a:pt x="4" y="1"/>
                      <a:pt x="5" y="1"/>
                    </a:cubicBezTo>
                    <a:cubicBezTo>
                      <a:pt x="5" y="0"/>
                      <a:pt x="6" y="0"/>
                      <a:pt x="7" y="0"/>
                    </a:cubicBezTo>
                    <a:cubicBezTo>
                      <a:pt x="7" y="0"/>
                      <a:pt x="8" y="0"/>
                      <a:pt x="9" y="0"/>
                    </a:cubicBezTo>
                    <a:cubicBezTo>
                      <a:pt x="10" y="0"/>
                      <a:pt x="12" y="0"/>
                      <a:pt x="13" y="0"/>
                    </a:cubicBezTo>
                    <a:cubicBezTo>
                      <a:pt x="14" y="1"/>
                      <a:pt x="15" y="1"/>
                      <a:pt x="15" y="2"/>
                    </a:cubicBezTo>
                    <a:cubicBezTo>
                      <a:pt x="16" y="2"/>
                      <a:pt x="16" y="3"/>
                      <a:pt x="17" y="4"/>
                    </a:cubicBezTo>
                    <a:cubicBezTo>
                      <a:pt x="17" y="5"/>
                      <a:pt x="17" y="6"/>
                      <a:pt x="17" y="7"/>
                    </a:cubicBezTo>
                    <a:lnTo>
                      <a:pt x="17" y="19"/>
                    </a:lnTo>
                    <a:close/>
                    <a:moveTo>
                      <a:pt x="12" y="12"/>
                    </a:moveTo>
                    <a:cubicBezTo>
                      <a:pt x="10" y="12"/>
                      <a:pt x="10" y="12"/>
                      <a:pt x="10" y="12"/>
                    </a:cubicBezTo>
                    <a:cubicBezTo>
                      <a:pt x="9" y="12"/>
                      <a:pt x="8" y="12"/>
                      <a:pt x="8" y="12"/>
                    </a:cubicBezTo>
                    <a:cubicBezTo>
                      <a:pt x="7" y="12"/>
                      <a:pt x="7" y="12"/>
                      <a:pt x="6" y="12"/>
                    </a:cubicBezTo>
                    <a:cubicBezTo>
                      <a:pt x="6" y="13"/>
                      <a:pt x="6" y="13"/>
                      <a:pt x="6" y="13"/>
                    </a:cubicBezTo>
                    <a:cubicBezTo>
                      <a:pt x="5" y="14"/>
                      <a:pt x="5" y="14"/>
                      <a:pt x="5" y="14"/>
                    </a:cubicBezTo>
                    <a:cubicBezTo>
                      <a:pt x="5" y="15"/>
                      <a:pt x="6" y="16"/>
                      <a:pt x="6" y="16"/>
                    </a:cubicBezTo>
                    <a:cubicBezTo>
                      <a:pt x="7" y="17"/>
                      <a:pt x="7" y="17"/>
                      <a:pt x="8" y="17"/>
                    </a:cubicBezTo>
                    <a:cubicBezTo>
                      <a:pt x="9" y="17"/>
                      <a:pt x="10" y="17"/>
                      <a:pt x="10" y="16"/>
                    </a:cubicBezTo>
                    <a:cubicBezTo>
                      <a:pt x="11" y="16"/>
                      <a:pt x="11" y="15"/>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9" name="Group 9588">
              <a:extLst>
                <a:ext uri="{FF2B5EF4-FFF2-40B4-BE49-F238E27FC236}">
                  <a16:creationId xmlns:a16="http://schemas.microsoft.com/office/drawing/2014/main" id="{A5EE04F8-1363-4F14-B08B-1CBEC95EF33A}"/>
                </a:ext>
              </a:extLst>
            </p:cNvPr>
            <p:cNvGrpSpPr/>
            <p:nvPr/>
          </p:nvGrpSpPr>
          <p:grpSpPr>
            <a:xfrm>
              <a:off x="3163186" y="5727955"/>
              <a:ext cx="247698" cy="70370"/>
              <a:chOff x="-393700" y="5427780"/>
              <a:chExt cx="279400" cy="79376"/>
            </a:xfrm>
          </p:grpSpPr>
          <p:sp>
            <p:nvSpPr>
              <p:cNvPr id="8232" name="Freeform 9246">
                <a:extLst>
                  <a:ext uri="{FF2B5EF4-FFF2-40B4-BE49-F238E27FC236}">
                    <a16:creationId xmlns:a16="http://schemas.microsoft.com/office/drawing/2014/main" id="{36752682-55E3-458D-A028-EF9056E4E6CA}"/>
                  </a:ext>
                </a:extLst>
              </p:cNvPr>
              <p:cNvSpPr>
                <a:spLocks/>
              </p:cNvSpPr>
              <p:nvPr/>
            </p:nvSpPr>
            <p:spPr bwMode="auto">
              <a:xfrm>
                <a:off x="-393700" y="5432543"/>
                <a:ext cx="47625" cy="71438"/>
              </a:xfrm>
              <a:custGeom>
                <a:avLst/>
                <a:gdLst>
                  <a:gd name="T0" fmla="*/ 18 w 18"/>
                  <a:gd name="T1" fmla="*/ 19 h 27"/>
                  <a:gd name="T2" fmla="*/ 17 w 18"/>
                  <a:gd name="T3" fmla="*/ 23 h 27"/>
                  <a:gd name="T4" fmla="*/ 15 w 18"/>
                  <a:gd name="T5" fmla="*/ 25 h 27"/>
                  <a:gd name="T6" fmla="*/ 12 w 18"/>
                  <a:gd name="T7" fmla="*/ 27 h 27"/>
                  <a:gd name="T8" fmla="*/ 8 w 18"/>
                  <a:gd name="T9" fmla="*/ 27 h 27"/>
                  <a:gd name="T10" fmla="*/ 5 w 18"/>
                  <a:gd name="T11" fmla="*/ 27 h 27"/>
                  <a:gd name="T12" fmla="*/ 3 w 18"/>
                  <a:gd name="T13" fmla="*/ 27 h 27"/>
                  <a:gd name="T14" fmla="*/ 2 w 18"/>
                  <a:gd name="T15" fmla="*/ 26 h 27"/>
                  <a:gd name="T16" fmla="*/ 1 w 18"/>
                  <a:gd name="T17" fmla="*/ 26 h 27"/>
                  <a:gd name="T18" fmla="*/ 1 w 18"/>
                  <a:gd name="T19" fmla="*/ 25 h 27"/>
                  <a:gd name="T20" fmla="*/ 0 w 18"/>
                  <a:gd name="T21" fmla="*/ 23 h 27"/>
                  <a:gd name="T22" fmla="*/ 0 w 18"/>
                  <a:gd name="T23" fmla="*/ 23 h 27"/>
                  <a:gd name="T24" fmla="*/ 1 w 18"/>
                  <a:gd name="T25" fmla="*/ 22 h 27"/>
                  <a:gd name="T26" fmla="*/ 1 w 18"/>
                  <a:gd name="T27" fmla="*/ 22 h 27"/>
                  <a:gd name="T28" fmla="*/ 1 w 18"/>
                  <a:gd name="T29" fmla="*/ 21 h 27"/>
                  <a:gd name="T30" fmla="*/ 2 w 18"/>
                  <a:gd name="T31" fmla="*/ 22 h 27"/>
                  <a:gd name="T32" fmla="*/ 3 w 18"/>
                  <a:gd name="T33" fmla="*/ 22 h 27"/>
                  <a:gd name="T34" fmla="*/ 5 w 18"/>
                  <a:gd name="T35" fmla="*/ 23 h 27"/>
                  <a:gd name="T36" fmla="*/ 8 w 18"/>
                  <a:gd name="T37" fmla="*/ 23 h 27"/>
                  <a:gd name="T38" fmla="*/ 10 w 18"/>
                  <a:gd name="T39" fmla="*/ 23 h 27"/>
                  <a:gd name="T40" fmla="*/ 11 w 18"/>
                  <a:gd name="T41" fmla="*/ 22 h 27"/>
                  <a:gd name="T42" fmla="*/ 12 w 18"/>
                  <a:gd name="T43" fmla="*/ 21 h 27"/>
                  <a:gd name="T44" fmla="*/ 12 w 18"/>
                  <a:gd name="T45" fmla="*/ 20 h 27"/>
                  <a:gd name="T46" fmla="*/ 12 w 18"/>
                  <a:gd name="T47" fmla="*/ 18 h 27"/>
                  <a:gd name="T48" fmla="*/ 10 w 18"/>
                  <a:gd name="T49" fmla="*/ 17 h 27"/>
                  <a:gd name="T50" fmla="*/ 9 w 18"/>
                  <a:gd name="T51" fmla="*/ 16 h 27"/>
                  <a:gd name="T52" fmla="*/ 7 w 18"/>
                  <a:gd name="T53" fmla="*/ 15 h 27"/>
                  <a:gd name="T54" fmla="*/ 4 w 18"/>
                  <a:gd name="T55" fmla="*/ 14 h 27"/>
                  <a:gd name="T56" fmla="*/ 3 w 18"/>
                  <a:gd name="T57" fmla="*/ 13 h 27"/>
                  <a:gd name="T58" fmla="*/ 1 w 18"/>
                  <a:gd name="T59" fmla="*/ 11 h 27"/>
                  <a:gd name="T60" fmla="*/ 1 w 18"/>
                  <a:gd name="T61" fmla="*/ 8 h 27"/>
                  <a:gd name="T62" fmla="*/ 2 w 18"/>
                  <a:gd name="T63" fmla="*/ 5 h 27"/>
                  <a:gd name="T64" fmla="*/ 3 w 18"/>
                  <a:gd name="T65" fmla="*/ 2 h 27"/>
                  <a:gd name="T66" fmla="*/ 6 w 18"/>
                  <a:gd name="T67" fmla="*/ 1 h 27"/>
                  <a:gd name="T68" fmla="*/ 10 w 18"/>
                  <a:gd name="T69" fmla="*/ 0 h 27"/>
                  <a:gd name="T70" fmla="*/ 12 w 18"/>
                  <a:gd name="T71" fmla="*/ 0 h 27"/>
                  <a:gd name="T72" fmla="*/ 13 w 18"/>
                  <a:gd name="T73" fmla="*/ 1 h 27"/>
                  <a:gd name="T74" fmla="*/ 15 w 18"/>
                  <a:gd name="T75" fmla="*/ 1 h 27"/>
                  <a:gd name="T76" fmla="*/ 16 w 18"/>
                  <a:gd name="T77" fmla="*/ 2 h 27"/>
                  <a:gd name="T78" fmla="*/ 16 w 18"/>
                  <a:gd name="T79" fmla="*/ 2 h 27"/>
                  <a:gd name="T80" fmla="*/ 16 w 18"/>
                  <a:gd name="T81" fmla="*/ 3 h 27"/>
                  <a:gd name="T82" fmla="*/ 16 w 18"/>
                  <a:gd name="T83" fmla="*/ 3 h 27"/>
                  <a:gd name="T84" fmla="*/ 16 w 18"/>
                  <a:gd name="T85" fmla="*/ 4 h 27"/>
                  <a:gd name="T86" fmla="*/ 16 w 18"/>
                  <a:gd name="T87" fmla="*/ 5 h 27"/>
                  <a:gd name="T88" fmla="*/ 16 w 18"/>
                  <a:gd name="T89" fmla="*/ 6 h 27"/>
                  <a:gd name="T90" fmla="*/ 16 w 18"/>
                  <a:gd name="T91" fmla="*/ 6 h 27"/>
                  <a:gd name="T92" fmla="*/ 16 w 18"/>
                  <a:gd name="T93" fmla="*/ 6 h 27"/>
                  <a:gd name="T94" fmla="*/ 15 w 18"/>
                  <a:gd name="T95" fmla="*/ 6 h 27"/>
                  <a:gd name="T96" fmla="*/ 14 w 18"/>
                  <a:gd name="T97" fmla="*/ 5 h 27"/>
                  <a:gd name="T98" fmla="*/ 12 w 18"/>
                  <a:gd name="T99" fmla="*/ 4 h 27"/>
                  <a:gd name="T100" fmla="*/ 10 w 18"/>
                  <a:gd name="T101" fmla="*/ 4 h 27"/>
                  <a:gd name="T102" fmla="*/ 8 w 18"/>
                  <a:gd name="T103" fmla="*/ 4 h 27"/>
                  <a:gd name="T104" fmla="*/ 7 w 18"/>
                  <a:gd name="T105" fmla="*/ 5 h 27"/>
                  <a:gd name="T106" fmla="*/ 7 w 18"/>
                  <a:gd name="T107" fmla="*/ 6 h 27"/>
                  <a:gd name="T108" fmla="*/ 6 w 18"/>
                  <a:gd name="T109" fmla="*/ 7 h 27"/>
                  <a:gd name="T110" fmla="*/ 7 w 18"/>
                  <a:gd name="T111" fmla="*/ 9 h 27"/>
                  <a:gd name="T112" fmla="*/ 8 w 18"/>
                  <a:gd name="T113" fmla="*/ 10 h 27"/>
                  <a:gd name="T114" fmla="*/ 10 w 18"/>
                  <a:gd name="T115" fmla="*/ 11 h 27"/>
                  <a:gd name="T116" fmla="*/ 12 w 18"/>
                  <a:gd name="T117" fmla="*/ 12 h 27"/>
                  <a:gd name="T118" fmla="*/ 14 w 18"/>
                  <a:gd name="T119" fmla="*/ 13 h 27"/>
                  <a:gd name="T120" fmla="*/ 16 w 18"/>
                  <a:gd name="T121" fmla="*/ 14 h 27"/>
                  <a:gd name="T122" fmla="*/ 17 w 18"/>
                  <a:gd name="T123" fmla="*/ 16 h 27"/>
                  <a:gd name="T124" fmla="*/ 18 w 18"/>
                  <a:gd name="T125"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7">
                    <a:moveTo>
                      <a:pt x="18" y="19"/>
                    </a:moveTo>
                    <a:cubicBezTo>
                      <a:pt x="18" y="20"/>
                      <a:pt x="18" y="21"/>
                      <a:pt x="17" y="23"/>
                    </a:cubicBezTo>
                    <a:cubicBezTo>
                      <a:pt x="17" y="24"/>
                      <a:pt x="16" y="24"/>
                      <a:pt x="15" y="25"/>
                    </a:cubicBezTo>
                    <a:cubicBezTo>
                      <a:pt x="14" y="26"/>
                      <a:pt x="13" y="26"/>
                      <a:pt x="12" y="27"/>
                    </a:cubicBezTo>
                    <a:cubicBezTo>
                      <a:pt x="11" y="27"/>
                      <a:pt x="9" y="27"/>
                      <a:pt x="8" y="27"/>
                    </a:cubicBezTo>
                    <a:cubicBezTo>
                      <a:pt x="7" y="27"/>
                      <a:pt x="6" y="27"/>
                      <a:pt x="5" y="27"/>
                    </a:cubicBezTo>
                    <a:cubicBezTo>
                      <a:pt x="5" y="27"/>
                      <a:pt x="4" y="27"/>
                      <a:pt x="3" y="27"/>
                    </a:cubicBezTo>
                    <a:cubicBezTo>
                      <a:pt x="3" y="26"/>
                      <a:pt x="2" y="26"/>
                      <a:pt x="2" y="26"/>
                    </a:cubicBezTo>
                    <a:cubicBezTo>
                      <a:pt x="1" y="26"/>
                      <a:pt x="1" y="26"/>
                      <a:pt x="1" y="26"/>
                    </a:cubicBezTo>
                    <a:cubicBezTo>
                      <a:pt x="1" y="25"/>
                      <a:pt x="1" y="25"/>
                      <a:pt x="1" y="25"/>
                    </a:cubicBezTo>
                    <a:cubicBezTo>
                      <a:pt x="0" y="24"/>
                      <a:pt x="0" y="24"/>
                      <a:pt x="0" y="23"/>
                    </a:cubicBezTo>
                    <a:cubicBezTo>
                      <a:pt x="0" y="23"/>
                      <a:pt x="0" y="23"/>
                      <a:pt x="0" y="23"/>
                    </a:cubicBezTo>
                    <a:cubicBezTo>
                      <a:pt x="0" y="22"/>
                      <a:pt x="1" y="22"/>
                      <a:pt x="1" y="22"/>
                    </a:cubicBezTo>
                    <a:cubicBezTo>
                      <a:pt x="1" y="22"/>
                      <a:pt x="1" y="22"/>
                      <a:pt x="1" y="22"/>
                    </a:cubicBezTo>
                    <a:cubicBezTo>
                      <a:pt x="1" y="21"/>
                      <a:pt x="1" y="21"/>
                      <a:pt x="1" y="21"/>
                    </a:cubicBezTo>
                    <a:cubicBezTo>
                      <a:pt x="1" y="21"/>
                      <a:pt x="2" y="22"/>
                      <a:pt x="2" y="22"/>
                    </a:cubicBezTo>
                    <a:cubicBezTo>
                      <a:pt x="2" y="22"/>
                      <a:pt x="3" y="22"/>
                      <a:pt x="3" y="22"/>
                    </a:cubicBezTo>
                    <a:cubicBezTo>
                      <a:pt x="4" y="23"/>
                      <a:pt x="5" y="23"/>
                      <a:pt x="5" y="23"/>
                    </a:cubicBezTo>
                    <a:cubicBezTo>
                      <a:pt x="6" y="23"/>
                      <a:pt x="7" y="23"/>
                      <a:pt x="8" y="23"/>
                    </a:cubicBezTo>
                    <a:cubicBezTo>
                      <a:pt x="9" y="23"/>
                      <a:pt x="9" y="23"/>
                      <a:pt x="10" y="23"/>
                    </a:cubicBezTo>
                    <a:cubicBezTo>
                      <a:pt x="10" y="23"/>
                      <a:pt x="11" y="23"/>
                      <a:pt x="11" y="22"/>
                    </a:cubicBezTo>
                    <a:cubicBezTo>
                      <a:pt x="11" y="22"/>
                      <a:pt x="12" y="22"/>
                      <a:pt x="12" y="21"/>
                    </a:cubicBezTo>
                    <a:cubicBezTo>
                      <a:pt x="12" y="21"/>
                      <a:pt x="12" y="20"/>
                      <a:pt x="12" y="20"/>
                    </a:cubicBezTo>
                    <a:cubicBezTo>
                      <a:pt x="12" y="19"/>
                      <a:pt x="12" y="19"/>
                      <a:pt x="12" y="18"/>
                    </a:cubicBezTo>
                    <a:cubicBezTo>
                      <a:pt x="11" y="18"/>
                      <a:pt x="11" y="17"/>
                      <a:pt x="10" y="17"/>
                    </a:cubicBezTo>
                    <a:cubicBezTo>
                      <a:pt x="10" y="17"/>
                      <a:pt x="9" y="16"/>
                      <a:pt x="9" y="16"/>
                    </a:cubicBezTo>
                    <a:cubicBezTo>
                      <a:pt x="8" y="16"/>
                      <a:pt x="7" y="15"/>
                      <a:pt x="7" y="15"/>
                    </a:cubicBezTo>
                    <a:cubicBezTo>
                      <a:pt x="6" y="15"/>
                      <a:pt x="5" y="14"/>
                      <a:pt x="4" y="14"/>
                    </a:cubicBezTo>
                    <a:cubicBezTo>
                      <a:pt x="4" y="14"/>
                      <a:pt x="3" y="13"/>
                      <a:pt x="3" y="13"/>
                    </a:cubicBezTo>
                    <a:cubicBezTo>
                      <a:pt x="2" y="12"/>
                      <a:pt x="2" y="11"/>
                      <a:pt x="1" y="11"/>
                    </a:cubicBezTo>
                    <a:cubicBezTo>
                      <a:pt x="1" y="10"/>
                      <a:pt x="1" y="9"/>
                      <a:pt x="1" y="8"/>
                    </a:cubicBezTo>
                    <a:cubicBezTo>
                      <a:pt x="1" y="7"/>
                      <a:pt x="1" y="5"/>
                      <a:pt x="2" y="5"/>
                    </a:cubicBezTo>
                    <a:cubicBezTo>
                      <a:pt x="2" y="4"/>
                      <a:pt x="3" y="3"/>
                      <a:pt x="3" y="2"/>
                    </a:cubicBezTo>
                    <a:cubicBezTo>
                      <a:pt x="4" y="2"/>
                      <a:pt x="5" y="1"/>
                      <a:pt x="6" y="1"/>
                    </a:cubicBezTo>
                    <a:cubicBezTo>
                      <a:pt x="7" y="0"/>
                      <a:pt x="9" y="0"/>
                      <a:pt x="10" y="0"/>
                    </a:cubicBezTo>
                    <a:cubicBezTo>
                      <a:pt x="10" y="0"/>
                      <a:pt x="11" y="0"/>
                      <a:pt x="12" y="0"/>
                    </a:cubicBezTo>
                    <a:cubicBezTo>
                      <a:pt x="12" y="1"/>
                      <a:pt x="13" y="1"/>
                      <a:pt x="13" y="1"/>
                    </a:cubicBezTo>
                    <a:cubicBezTo>
                      <a:pt x="14" y="1"/>
                      <a:pt x="15" y="1"/>
                      <a:pt x="15" y="1"/>
                    </a:cubicBezTo>
                    <a:cubicBezTo>
                      <a:pt x="15" y="2"/>
                      <a:pt x="16" y="2"/>
                      <a:pt x="16" y="2"/>
                    </a:cubicBezTo>
                    <a:cubicBezTo>
                      <a:pt x="16" y="2"/>
                      <a:pt x="16" y="2"/>
                      <a:pt x="16" y="2"/>
                    </a:cubicBezTo>
                    <a:cubicBezTo>
                      <a:pt x="16" y="2"/>
                      <a:pt x="16" y="3"/>
                      <a:pt x="16" y="3"/>
                    </a:cubicBezTo>
                    <a:cubicBezTo>
                      <a:pt x="16" y="3"/>
                      <a:pt x="16" y="3"/>
                      <a:pt x="16" y="3"/>
                    </a:cubicBezTo>
                    <a:cubicBezTo>
                      <a:pt x="16" y="3"/>
                      <a:pt x="16" y="4"/>
                      <a:pt x="16" y="4"/>
                    </a:cubicBezTo>
                    <a:cubicBezTo>
                      <a:pt x="16" y="4"/>
                      <a:pt x="16" y="5"/>
                      <a:pt x="16" y="5"/>
                    </a:cubicBezTo>
                    <a:cubicBezTo>
                      <a:pt x="16" y="5"/>
                      <a:pt x="16" y="5"/>
                      <a:pt x="16" y="6"/>
                    </a:cubicBezTo>
                    <a:cubicBezTo>
                      <a:pt x="16" y="6"/>
                      <a:pt x="16" y="6"/>
                      <a:pt x="16" y="6"/>
                    </a:cubicBezTo>
                    <a:cubicBezTo>
                      <a:pt x="16" y="6"/>
                      <a:pt x="16" y="6"/>
                      <a:pt x="16" y="6"/>
                    </a:cubicBezTo>
                    <a:cubicBezTo>
                      <a:pt x="15" y="6"/>
                      <a:pt x="15" y="6"/>
                      <a:pt x="15" y="6"/>
                    </a:cubicBezTo>
                    <a:cubicBezTo>
                      <a:pt x="15" y="6"/>
                      <a:pt x="14" y="5"/>
                      <a:pt x="14" y="5"/>
                    </a:cubicBezTo>
                    <a:cubicBezTo>
                      <a:pt x="13" y="5"/>
                      <a:pt x="13" y="5"/>
                      <a:pt x="12" y="4"/>
                    </a:cubicBezTo>
                    <a:cubicBezTo>
                      <a:pt x="11" y="4"/>
                      <a:pt x="11" y="4"/>
                      <a:pt x="10" y="4"/>
                    </a:cubicBezTo>
                    <a:cubicBezTo>
                      <a:pt x="9" y="4"/>
                      <a:pt x="9" y="4"/>
                      <a:pt x="8" y="4"/>
                    </a:cubicBezTo>
                    <a:cubicBezTo>
                      <a:pt x="8" y="5"/>
                      <a:pt x="8" y="5"/>
                      <a:pt x="7" y="5"/>
                    </a:cubicBezTo>
                    <a:cubicBezTo>
                      <a:pt x="7" y="5"/>
                      <a:pt x="7" y="6"/>
                      <a:pt x="7" y="6"/>
                    </a:cubicBezTo>
                    <a:cubicBezTo>
                      <a:pt x="6" y="6"/>
                      <a:pt x="6" y="7"/>
                      <a:pt x="6" y="7"/>
                    </a:cubicBezTo>
                    <a:cubicBezTo>
                      <a:pt x="6" y="8"/>
                      <a:pt x="7" y="8"/>
                      <a:pt x="7" y="9"/>
                    </a:cubicBezTo>
                    <a:cubicBezTo>
                      <a:pt x="7" y="9"/>
                      <a:pt x="8" y="10"/>
                      <a:pt x="8" y="10"/>
                    </a:cubicBezTo>
                    <a:cubicBezTo>
                      <a:pt x="9" y="10"/>
                      <a:pt x="9" y="10"/>
                      <a:pt x="10" y="11"/>
                    </a:cubicBezTo>
                    <a:cubicBezTo>
                      <a:pt x="11" y="11"/>
                      <a:pt x="11" y="11"/>
                      <a:pt x="12" y="12"/>
                    </a:cubicBezTo>
                    <a:cubicBezTo>
                      <a:pt x="13" y="12"/>
                      <a:pt x="14" y="12"/>
                      <a:pt x="14" y="13"/>
                    </a:cubicBezTo>
                    <a:cubicBezTo>
                      <a:pt x="15" y="13"/>
                      <a:pt x="15" y="14"/>
                      <a:pt x="16" y="14"/>
                    </a:cubicBezTo>
                    <a:cubicBezTo>
                      <a:pt x="17" y="15"/>
                      <a:pt x="17" y="15"/>
                      <a:pt x="17" y="16"/>
                    </a:cubicBezTo>
                    <a:cubicBezTo>
                      <a:pt x="18" y="17"/>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3" name="Freeform 9247">
                <a:extLst>
                  <a:ext uri="{FF2B5EF4-FFF2-40B4-BE49-F238E27FC236}">
                    <a16:creationId xmlns:a16="http://schemas.microsoft.com/office/drawing/2014/main" id="{F7B72ABE-B9E4-4332-8D86-6080AD7FF971}"/>
                  </a:ext>
                </a:extLst>
              </p:cNvPr>
              <p:cNvSpPr>
                <a:spLocks/>
              </p:cNvSpPr>
              <p:nvPr/>
            </p:nvSpPr>
            <p:spPr bwMode="auto">
              <a:xfrm>
                <a:off x="-342900" y="5438893"/>
                <a:ext cx="33338" cy="65088"/>
              </a:xfrm>
              <a:custGeom>
                <a:avLst/>
                <a:gdLst>
                  <a:gd name="T0" fmla="*/ 13 w 13"/>
                  <a:gd name="T1" fmla="*/ 23 h 25"/>
                  <a:gd name="T2" fmla="*/ 13 w 13"/>
                  <a:gd name="T3" fmla="*/ 24 h 25"/>
                  <a:gd name="T4" fmla="*/ 13 w 13"/>
                  <a:gd name="T5" fmla="*/ 24 h 25"/>
                  <a:gd name="T6" fmla="*/ 12 w 13"/>
                  <a:gd name="T7" fmla="*/ 25 h 25"/>
                  <a:gd name="T8" fmla="*/ 12 w 13"/>
                  <a:gd name="T9" fmla="*/ 25 h 25"/>
                  <a:gd name="T10" fmla="*/ 11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8 h 25"/>
                  <a:gd name="T30" fmla="*/ 0 w 13"/>
                  <a:gd name="T31" fmla="*/ 7 h 25"/>
                  <a:gd name="T32" fmla="*/ 1 w 13"/>
                  <a:gd name="T33" fmla="*/ 6 h 25"/>
                  <a:gd name="T34" fmla="*/ 1 w 13"/>
                  <a:gd name="T35" fmla="*/ 6 h 25"/>
                  <a:gd name="T36" fmla="*/ 1 w 13"/>
                  <a:gd name="T37" fmla="*/ 6 h 25"/>
                  <a:gd name="T38" fmla="*/ 3 w 13"/>
                  <a:gd name="T39" fmla="*/ 6 h 25"/>
                  <a:gd name="T40" fmla="*/ 3 w 13"/>
                  <a:gd name="T41" fmla="*/ 1 h 25"/>
                  <a:gd name="T42" fmla="*/ 4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9 w 13"/>
                  <a:gd name="T57" fmla="*/ 1 h 25"/>
                  <a:gd name="T58" fmla="*/ 8 w 13"/>
                  <a:gd name="T59" fmla="*/ 6 h 25"/>
                  <a:gd name="T60" fmla="*/ 13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3 w 13"/>
                  <a:gd name="T73" fmla="*/ 10 h 25"/>
                  <a:gd name="T74" fmla="*/ 8 w 13"/>
                  <a:gd name="T75" fmla="*/ 10 h 25"/>
                  <a:gd name="T76" fmla="*/ 9 w 13"/>
                  <a:gd name="T77" fmla="*/ 18 h 25"/>
                  <a:gd name="T78" fmla="*/ 9 w 13"/>
                  <a:gd name="T79" fmla="*/ 21 h 25"/>
                  <a:gd name="T80" fmla="*/ 11 w 13"/>
                  <a:gd name="T81" fmla="*/ 21 h 25"/>
                  <a:gd name="T82" fmla="*/ 11 w 13"/>
                  <a:gd name="T83" fmla="*/ 21 h 25"/>
                  <a:gd name="T84" fmla="*/ 12 w 13"/>
                  <a:gd name="T85" fmla="*/ 21 h 25"/>
                  <a:gd name="T86" fmla="*/ 13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4"/>
                    </a:cubicBezTo>
                    <a:cubicBezTo>
                      <a:pt x="13" y="25"/>
                      <a:pt x="13" y="25"/>
                      <a:pt x="12" y="25"/>
                    </a:cubicBezTo>
                    <a:cubicBezTo>
                      <a:pt x="12" y="25"/>
                      <a:pt x="12" y="25"/>
                      <a:pt x="12" y="25"/>
                    </a:cubicBezTo>
                    <a:cubicBezTo>
                      <a:pt x="11" y="25"/>
                      <a:pt x="11" y="25"/>
                      <a:pt x="11" y="25"/>
                    </a:cubicBezTo>
                    <a:cubicBezTo>
                      <a:pt x="10" y="25"/>
                      <a:pt x="10" y="25"/>
                      <a:pt x="9" y="25"/>
                    </a:cubicBezTo>
                    <a:cubicBezTo>
                      <a:pt x="8" y="25"/>
                      <a:pt x="7" y="25"/>
                      <a:pt x="7" y="25"/>
                    </a:cubicBezTo>
                    <a:cubicBezTo>
                      <a:pt x="6" y="25"/>
                      <a:pt x="5" y="24"/>
                      <a:pt x="5" y="24"/>
                    </a:cubicBezTo>
                    <a:cubicBezTo>
                      <a:pt x="4" y="23"/>
                      <a:pt x="4" y="22"/>
                      <a:pt x="4" y="22"/>
                    </a:cubicBezTo>
                    <a:cubicBezTo>
                      <a:pt x="4" y="21"/>
                      <a:pt x="3" y="20"/>
                      <a:pt x="3" y="19"/>
                    </a:cubicBezTo>
                    <a:cubicBezTo>
                      <a:pt x="3" y="10"/>
                      <a:pt x="3" y="10"/>
                      <a:pt x="3" y="10"/>
                    </a:cubicBezTo>
                    <a:cubicBezTo>
                      <a:pt x="1" y="10"/>
                      <a:pt x="1" y="10"/>
                      <a:pt x="1" y="10"/>
                    </a:cubicBezTo>
                    <a:cubicBezTo>
                      <a:pt x="1" y="10"/>
                      <a:pt x="1" y="10"/>
                      <a:pt x="1" y="9"/>
                    </a:cubicBezTo>
                    <a:cubicBezTo>
                      <a:pt x="0" y="9"/>
                      <a:pt x="0" y="9"/>
                      <a:pt x="0" y="8"/>
                    </a:cubicBezTo>
                    <a:cubicBezTo>
                      <a:pt x="0" y="8"/>
                      <a:pt x="0" y="7"/>
                      <a:pt x="0" y="7"/>
                    </a:cubicBezTo>
                    <a:cubicBezTo>
                      <a:pt x="0" y="7"/>
                      <a:pt x="1" y="7"/>
                      <a:pt x="1" y="6"/>
                    </a:cubicBezTo>
                    <a:cubicBezTo>
                      <a:pt x="1" y="6"/>
                      <a:pt x="1" y="6"/>
                      <a:pt x="1" y="6"/>
                    </a:cubicBezTo>
                    <a:cubicBezTo>
                      <a:pt x="1" y="6"/>
                      <a:pt x="1" y="6"/>
                      <a:pt x="1" y="6"/>
                    </a:cubicBezTo>
                    <a:cubicBezTo>
                      <a:pt x="3" y="6"/>
                      <a:pt x="3" y="6"/>
                      <a:pt x="3" y="6"/>
                    </a:cubicBezTo>
                    <a:cubicBezTo>
                      <a:pt x="3" y="1"/>
                      <a:pt x="3" y="1"/>
                      <a:pt x="3" y="1"/>
                    </a:cubicBezTo>
                    <a:cubicBezTo>
                      <a:pt x="3" y="1"/>
                      <a:pt x="3" y="1"/>
                      <a:pt x="4" y="1"/>
                    </a:cubicBezTo>
                    <a:cubicBezTo>
                      <a:pt x="4" y="1"/>
                      <a:pt x="4" y="1"/>
                      <a:pt x="4" y="0"/>
                    </a:cubicBezTo>
                    <a:cubicBezTo>
                      <a:pt x="4" y="0"/>
                      <a:pt x="4" y="0"/>
                      <a:pt x="5" y="0"/>
                    </a:cubicBezTo>
                    <a:cubicBezTo>
                      <a:pt x="5" y="0"/>
                      <a:pt x="5" y="0"/>
                      <a:pt x="6" y="0"/>
                    </a:cubicBezTo>
                    <a:cubicBezTo>
                      <a:pt x="6" y="0"/>
                      <a:pt x="7" y="0"/>
                      <a:pt x="7" y="0"/>
                    </a:cubicBezTo>
                    <a:cubicBezTo>
                      <a:pt x="8" y="0"/>
                      <a:pt x="8" y="0"/>
                      <a:pt x="8" y="0"/>
                    </a:cubicBezTo>
                    <a:cubicBezTo>
                      <a:pt x="8" y="1"/>
                      <a:pt x="8" y="1"/>
                      <a:pt x="8" y="1"/>
                    </a:cubicBezTo>
                    <a:cubicBezTo>
                      <a:pt x="9" y="1"/>
                      <a:pt x="9" y="1"/>
                      <a:pt x="9" y="1"/>
                    </a:cubicBezTo>
                    <a:cubicBezTo>
                      <a:pt x="8" y="6"/>
                      <a:pt x="8" y="6"/>
                      <a:pt x="8" y="6"/>
                    </a:cubicBezTo>
                    <a:cubicBezTo>
                      <a:pt x="13" y="6"/>
                      <a:pt x="13" y="6"/>
                      <a:pt x="13" y="6"/>
                    </a:cubicBezTo>
                    <a:cubicBezTo>
                      <a:pt x="13" y="6"/>
                      <a:pt x="13" y="6"/>
                      <a:pt x="13" y="6"/>
                    </a:cubicBezTo>
                    <a:cubicBezTo>
                      <a:pt x="13" y="6"/>
                      <a:pt x="13" y="6"/>
                      <a:pt x="13" y="6"/>
                    </a:cubicBezTo>
                    <a:cubicBezTo>
                      <a:pt x="13" y="7"/>
                      <a:pt x="13" y="7"/>
                      <a:pt x="13" y="7"/>
                    </a:cubicBezTo>
                    <a:cubicBezTo>
                      <a:pt x="13" y="7"/>
                      <a:pt x="13" y="8"/>
                      <a:pt x="13" y="8"/>
                    </a:cubicBezTo>
                    <a:cubicBezTo>
                      <a:pt x="13" y="9"/>
                      <a:pt x="13" y="9"/>
                      <a:pt x="13" y="9"/>
                    </a:cubicBezTo>
                    <a:cubicBezTo>
                      <a:pt x="13" y="10"/>
                      <a:pt x="13" y="10"/>
                      <a:pt x="13" y="10"/>
                    </a:cubicBezTo>
                    <a:cubicBezTo>
                      <a:pt x="8" y="10"/>
                      <a:pt x="8" y="10"/>
                      <a:pt x="8" y="10"/>
                    </a:cubicBezTo>
                    <a:cubicBezTo>
                      <a:pt x="9" y="18"/>
                      <a:pt x="9" y="18"/>
                      <a:pt x="9" y="18"/>
                    </a:cubicBezTo>
                    <a:cubicBezTo>
                      <a:pt x="9" y="19"/>
                      <a:pt x="9" y="20"/>
                      <a:pt x="9" y="21"/>
                    </a:cubicBezTo>
                    <a:cubicBezTo>
                      <a:pt x="9" y="21"/>
                      <a:pt x="10" y="21"/>
                      <a:pt x="11" y="21"/>
                    </a:cubicBezTo>
                    <a:cubicBezTo>
                      <a:pt x="11" y="21"/>
                      <a:pt x="11" y="21"/>
                      <a:pt x="11" y="21"/>
                    </a:cubicBezTo>
                    <a:cubicBezTo>
                      <a:pt x="12" y="21"/>
                      <a:pt x="12" y="21"/>
                      <a:pt x="12" y="21"/>
                    </a:cubicBezTo>
                    <a:cubicBezTo>
                      <a:pt x="12" y="21"/>
                      <a:pt x="12" y="21"/>
                      <a:pt x="13" y="21"/>
                    </a:cubicBezTo>
                    <a:cubicBezTo>
                      <a:pt x="13" y="21"/>
                      <a:pt x="13" y="21"/>
                      <a:pt x="13" y="21"/>
                    </a:cubicBezTo>
                    <a:cubicBezTo>
                      <a:pt x="13" y="21"/>
                      <a:pt x="13" y="21"/>
                      <a:pt x="13" y="21"/>
                    </a:cubicBezTo>
                    <a:cubicBezTo>
                      <a:pt x="13" y="21"/>
                      <a:pt x="13" y="21"/>
                      <a:pt x="13" y="21"/>
                    </a:cubicBezTo>
                    <a:cubicBezTo>
                      <a:pt x="13" y="21"/>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4" name="Freeform 9248">
                <a:extLst>
                  <a:ext uri="{FF2B5EF4-FFF2-40B4-BE49-F238E27FC236}">
                    <a16:creationId xmlns:a16="http://schemas.microsoft.com/office/drawing/2014/main" id="{9230C1D6-D24C-4C93-AE83-F165BC43BBB2}"/>
                  </a:ext>
                </a:extLst>
              </p:cNvPr>
              <p:cNvSpPr>
                <a:spLocks/>
              </p:cNvSpPr>
              <p:nvPr/>
            </p:nvSpPr>
            <p:spPr bwMode="auto">
              <a:xfrm>
                <a:off x="-287338" y="5464293"/>
                <a:ext cx="20638" cy="11113"/>
              </a:xfrm>
              <a:custGeom>
                <a:avLst/>
                <a:gdLst>
                  <a:gd name="T0" fmla="*/ 7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8 w 8"/>
                  <a:gd name="T15" fmla="*/ 3 h 4"/>
                  <a:gd name="T16" fmla="*/ 7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7" y="4"/>
                    </a:moveTo>
                    <a:cubicBezTo>
                      <a:pt x="8" y="2"/>
                      <a:pt x="7" y="2"/>
                      <a:pt x="7" y="1"/>
                    </a:cubicBezTo>
                    <a:cubicBezTo>
                      <a:pt x="6" y="0"/>
                      <a:pt x="5" y="0"/>
                      <a:pt x="4" y="0"/>
                    </a:cubicBezTo>
                    <a:cubicBezTo>
                      <a:pt x="3" y="0"/>
                      <a:pt x="2" y="0"/>
                      <a:pt x="2" y="0"/>
                    </a:cubicBezTo>
                    <a:cubicBezTo>
                      <a:pt x="2" y="0"/>
                      <a:pt x="1" y="1"/>
                      <a:pt x="1" y="1"/>
                    </a:cubicBezTo>
                    <a:cubicBezTo>
                      <a:pt x="0" y="1"/>
                      <a:pt x="0" y="2"/>
                      <a:pt x="0" y="2"/>
                    </a:cubicBezTo>
                    <a:cubicBezTo>
                      <a:pt x="0" y="3"/>
                      <a:pt x="0" y="3"/>
                      <a:pt x="0" y="4"/>
                    </a:cubicBezTo>
                    <a:cubicBezTo>
                      <a:pt x="8" y="3"/>
                      <a:pt x="8" y="3"/>
                      <a:pt x="8" y="3"/>
                    </a:cubicBezTo>
                    <a:lnTo>
                      <a:pt x="7"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5" name="Freeform 9249">
                <a:extLst>
                  <a:ext uri="{FF2B5EF4-FFF2-40B4-BE49-F238E27FC236}">
                    <a16:creationId xmlns:a16="http://schemas.microsoft.com/office/drawing/2014/main" id="{EC0DB9D9-3695-430C-991F-ED53A8C658ED}"/>
                  </a:ext>
                </a:extLst>
              </p:cNvPr>
              <p:cNvSpPr>
                <a:spLocks/>
              </p:cNvSpPr>
              <p:nvPr/>
            </p:nvSpPr>
            <p:spPr bwMode="auto">
              <a:xfrm>
                <a:off x="-303213" y="5453180"/>
                <a:ext cx="50800" cy="50800"/>
              </a:xfrm>
              <a:custGeom>
                <a:avLst/>
                <a:gdLst>
                  <a:gd name="T0" fmla="*/ 19 w 19"/>
                  <a:gd name="T1" fmla="*/ 10 h 19"/>
                  <a:gd name="T2" fmla="*/ 18 w 19"/>
                  <a:gd name="T3" fmla="*/ 11 h 19"/>
                  <a:gd name="T4" fmla="*/ 17 w 19"/>
                  <a:gd name="T5" fmla="*/ 12 h 19"/>
                  <a:gd name="T6" fmla="*/ 6 w 19"/>
                  <a:gd name="T7" fmla="*/ 12 h 19"/>
                  <a:gd name="T8" fmla="*/ 6 w 19"/>
                  <a:gd name="T9" fmla="*/ 13 h 19"/>
                  <a:gd name="T10" fmla="*/ 7 w 19"/>
                  <a:gd name="T11" fmla="*/ 14 h 19"/>
                  <a:gd name="T12" fmla="*/ 8 w 19"/>
                  <a:gd name="T13" fmla="*/ 15 h 19"/>
                  <a:gd name="T14" fmla="*/ 11 w 19"/>
                  <a:gd name="T15" fmla="*/ 15 h 19"/>
                  <a:gd name="T16" fmla="*/ 13 w 19"/>
                  <a:gd name="T17" fmla="*/ 15 h 19"/>
                  <a:gd name="T18" fmla="*/ 15 w 19"/>
                  <a:gd name="T19" fmla="*/ 14 h 19"/>
                  <a:gd name="T20" fmla="*/ 16 w 19"/>
                  <a:gd name="T21" fmla="*/ 14 h 19"/>
                  <a:gd name="T22" fmla="*/ 17 w 19"/>
                  <a:gd name="T23" fmla="*/ 13 h 19"/>
                  <a:gd name="T24" fmla="*/ 17 w 19"/>
                  <a:gd name="T25" fmla="*/ 14 h 19"/>
                  <a:gd name="T26" fmla="*/ 17 w 19"/>
                  <a:gd name="T27" fmla="*/ 14 h 19"/>
                  <a:gd name="T28" fmla="*/ 18 w 19"/>
                  <a:gd name="T29" fmla="*/ 14 h 19"/>
                  <a:gd name="T30" fmla="*/ 18 w 19"/>
                  <a:gd name="T31" fmla="*/ 15 h 19"/>
                  <a:gd name="T32" fmla="*/ 18 w 19"/>
                  <a:gd name="T33" fmla="*/ 16 h 19"/>
                  <a:gd name="T34" fmla="*/ 18 w 19"/>
                  <a:gd name="T35" fmla="*/ 16 h 19"/>
                  <a:gd name="T36" fmla="*/ 17 w 19"/>
                  <a:gd name="T37" fmla="*/ 17 h 19"/>
                  <a:gd name="T38" fmla="*/ 17 w 19"/>
                  <a:gd name="T39" fmla="*/ 17 h 19"/>
                  <a:gd name="T40" fmla="*/ 16 w 19"/>
                  <a:gd name="T41" fmla="*/ 18 h 19"/>
                  <a:gd name="T42" fmla="*/ 15 w 19"/>
                  <a:gd name="T43" fmla="*/ 18 h 19"/>
                  <a:gd name="T44" fmla="*/ 13 w 19"/>
                  <a:gd name="T45" fmla="*/ 19 h 19"/>
                  <a:gd name="T46" fmla="*/ 10 w 19"/>
                  <a:gd name="T47" fmla="*/ 19 h 19"/>
                  <a:gd name="T48" fmla="*/ 6 w 19"/>
                  <a:gd name="T49" fmla="*/ 19 h 19"/>
                  <a:gd name="T50" fmla="*/ 3 w 19"/>
                  <a:gd name="T51" fmla="*/ 17 h 19"/>
                  <a:gd name="T52" fmla="*/ 1 w 19"/>
                  <a:gd name="T53" fmla="*/ 14 h 19"/>
                  <a:gd name="T54" fmla="*/ 0 w 19"/>
                  <a:gd name="T55" fmla="*/ 10 h 19"/>
                  <a:gd name="T56" fmla="*/ 1 w 19"/>
                  <a:gd name="T57" fmla="*/ 6 h 19"/>
                  <a:gd name="T58" fmla="*/ 3 w 19"/>
                  <a:gd name="T59" fmla="*/ 3 h 19"/>
                  <a:gd name="T60" fmla="*/ 6 w 19"/>
                  <a:gd name="T61" fmla="*/ 1 h 19"/>
                  <a:gd name="T62" fmla="*/ 10 w 19"/>
                  <a:gd name="T63" fmla="*/ 0 h 19"/>
                  <a:gd name="T64" fmla="*/ 14 w 19"/>
                  <a:gd name="T65" fmla="*/ 1 h 19"/>
                  <a:gd name="T66" fmla="*/ 16 w 19"/>
                  <a:gd name="T67" fmla="*/ 3 h 19"/>
                  <a:gd name="T68" fmla="*/ 18 w 19"/>
                  <a:gd name="T69" fmla="*/ 5 h 19"/>
                  <a:gd name="T70" fmla="*/ 19 w 19"/>
                  <a:gd name="T71" fmla="*/ 9 h 19"/>
                  <a:gd name="T72" fmla="*/ 19 w 19"/>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9">
                    <a:moveTo>
                      <a:pt x="19" y="10"/>
                    </a:moveTo>
                    <a:cubicBezTo>
                      <a:pt x="19" y="10"/>
                      <a:pt x="18" y="11"/>
                      <a:pt x="18" y="11"/>
                    </a:cubicBezTo>
                    <a:cubicBezTo>
                      <a:pt x="18" y="11"/>
                      <a:pt x="17" y="12"/>
                      <a:pt x="17" y="12"/>
                    </a:cubicBezTo>
                    <a:cubicBezTo>
                      <a:pt x="6" y="12"/>
                      <a:pt x="6" y="12"/>
                      <a:pt x="6" y="12"/>
                    </a:cubicBezTo>
                    <a:cubicBezTo>
                      <a:pt x="6" y="12"/>
                      <a:pt x="6" y="13"/>
                      <a:pt x="6" y="13"/>
                    </a:cubicBezTo>
                    <a:cubicBezTo>
                      <a:pt x="6" y="14"/>
                      <a:pt x="7" y="14"/>
                      <a:pt x="7" y="14"/>
                    </a:cubicBezTo>
                    <a:cubicBezTo>
                      <a:pt x="7" y="15"/>
                      <a:pt x="8" y="15"/>
                      <a:pt x="8" y="15"/>
                    </a:cubicBezTo>
                    <a:cubicBezTo>
                      <a:pt x="9" y="15"/>
                      <a:pt x="10" y="15"/>
                      <a:pt x="11" y="15"/>
                    </a:cubicBezTo>
                    <a:cubicBezTo>
                      <a:pt x="12" y="15"/>
                      <a:pt x="12" y="15"/>
                      <a:pt x="13" y="15"/>
                    </a:cubicBezTo>
                    <a:cubicBezTo>
                      <a:pt x="14" y="15"/>
                      <a:pt x="14" y="15"/>
                      <a:pt x="15" y="14"/>
                    </a:cubicBezTo>
                    <a:cubicBezTo>
                      <a:pt x="15" y="14"/>
                      <a:pt x="16" y="14"/>
                      <a:pt x="16" y="14"/>
                    </a:cubicBezTo>
                    <a:cubicBezTo>
                      <a:pt x="17" y="14"/>
                      <a:pt x="17" y="13"/>
                      <a:pt x="17" y="13"/>
                    </a:cubicBezTo>
                    <a:cubicBezTo>
                      <a:pt x="17" y="13"/>
                      <a:pt x="17" y="13"/>
                      <a:pt x="17" y="14"/>
                    </a:cubicBezTo>
                    <a:cubicBezTo>
                      <a:pt x="17" y="14"/>
                      <a:pt x="17" y="14"/>
                      <a:pt x="17" y="14"/>
                    </a:cubicBezTo>
                    <a:cubicBezTo>
                      <a:pt x="18" y="14"/>
                      <a:pt x="18" y="14"/>
                      <a:pt x="18" y="14"/>
                    </a:cubicBezTo>
                    <a:cubicBezTo>
                      <a:pt x="18" y="15"/>
                      <a:pt x="18" y="15"/>
                      <a:pt x="18" y="15"/>
                    </a:cubicBezTo>
                    <a:cubicBezTo>
                      <a:pt x="18" y="15"/>
                      <a:pt x="18" y="16"/>
                      <a:pt x="18" y="16"/>
                    </a:cubicBezTo>
                    <a:cubicBezTo>
                      <a:pt x="18" y="16"/>
                      <a:pt x="18" y="16"/>
                      <a:pt x="18" y="16"/>
                    </a:cubicBezTo>
                    <a:cubicBezTo>
                      <a:pt x="18" y="17"/>
                      <a:pt x="17" y="17"/>
                      <a:pt x="17" y="17"/>
                    </a:cubicBezTo>
                    <a:cubicBezTo>
                      <a:pt x="17" y="17"/>
                      <a:pt x="17" y="17"/>
                      <a:pt x="17" y="17"/>
                    </a:cubicBezTo>
                    <a:cubicBezTo>
                      <a:pt x="17" y="17"/>
                      <a:pt x="17" y="17"/>
                      <a:pt x="16" y="18"/>
                    </a:cubicBezTo>
                    <a:cubicBezTo>
                      <a:pt x="16" y="18"/>
                      <a:pt x="16" y="18"/>
                      <a:pt x="15" y="18"/>
                    </a:cubicBezTo>
                    <a:cubicBezTo>
                      <a:pt x="14" y="19"/>
                      <a:pt x="14" y="19"/>
                      <a:pt x="13" y="19"/>
                    </a:cubicBezTo>
                    <a:cubicBezTo>
                      <a:pt x="12" y="19"/>
                      <a:pt x="11" y="19"/>
                      <a:pt x="10" y="19"/>
                    </a:cubicBezTo>
                    <a:cubicBezTo>
                      <a:pt x="9" y="19"/>
                      <a:pt x="7" y="19"/>
                      <a:pt x="6" y="19"/>
                    </a:cubicBezTo>
                    <a:cubicBezTo>
                      <a:pt x="5" y="18"/>
                      <a:pt x="4" y="18"/>
                      <a:pt x="3" y="17"/>
                    </a:cubicBezTo>
                    <a:cubicBezTo>
                      <a:pt x="2" y="16"/>
                      <a:pt x="1" y="15"/>
                      <a:pt x="1" y="14"/>
                    </a:cubicBezTo>
                    <a:cubicBezTo>
                      <a:pt x="1" y="13"/>
                      <a:pt x="0" y="11"/>
                      <a:pt x="0" y="10"/>
                    </a:cubicBezTo>
                    <a:cubicBezTo>
                      <a:pt x="0" y="8"/>
                      <a:pt x="1" y="7"/>
                      <a:pt x="1" y="6"/>
                    </a:cubicBezTo>
                    <a:cubicBezTo>
                      <a:pt x="2" y="4"/>
                      <a:pt x="2" y="3"/>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6"/>
                      <a:pt x="19" y="8"/>
                      <a:pt x="19" y="9"/>
                    </a:cubicBezTo>
                    <a:cubicBezTo>
                      <a:pt x="19" y="10"/>
                      <a:pt x="19" y="10"/>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6" name="Freeform 9250">
                <a:extLst>
                  <a:ext uri="{FF2B5EF4-FFF2-40B4-BE49-F238E27FC236}">
                    <a16:creationId xmlns:a16="http://schemas.microsoft.com/office/drawing/2014/main" id="{CF1D76D4-386D-41C8-AE2A-E7916FDF0E86}"/>
                  </a:ext>
                </a:extLst>
              </p:cNvPr>
              <p:cNvSpPr>
                <a:spLocks/>
              </p:cNvSpPr>
              <p:nvPr/>
            </p:nvSpPr>
            <p:spPr bwMode="auto">
              <a:xfrm>
                <a:off x="-231775" y="5464293"/>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3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7" y="2"/>
                      <a:pt x="7" y="1"/>
                    </a:cubicBezTo>
                    <a:cubicBezTo>
                      <a:pt x="6" y="0"/>
                      <a:pt x="5" y="0"/>
                      <a:pt x="4" y="0"/>
                    </a:cubicBezTo>
                    <a:cubicBezTo>
                      <a:pt x="3" y="0"/>
                      <a:pt x="3" y="0"/>
                      <a:pt x="2" y="0"/>
                    </a:cubicBezTo>
                    <a:cubicBezTo>
                      <a:pt x="2" y="0"/>
                      <a:pt x="1" y="1"/>
                      <a:pt x="1" y="1"/>
                    </a:cubicBezTo>
                    <a:cubicBezTo>
                      <a:pt x="1" y="1"/>
                      <a:pt x="0" y="2"/>
                      <a:pt x="0" y="2"/>
                    </a:cubicBezTo>
                    <a:cubicBezTo>
                      <a:pt x="0" y="3"/>
                      <a:pt x="0" y="3"/>
                      <a:pt x="0" y="4"/>
                    </a:cubicBezTo>
                    <a:cubicBezTo>
                      <a:pt x="7" y="3"/>
                      <a:pt x="7" y="3"/>
                      <a:pt x="7" y="3"/>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7" name="Freeform 9251">
                <a:extLst>
                  <a:ext uri="{FF2B5EF4-FFF2-40B4-BE49-F238E27FC236}">
                    <a16:creationId xmlns:a16="http://schemas.microsoft.com/office/drawing/2014/main" id="{77A94B8D-07D8-431D-BD32-D89B4CC2A3C2}"/>
                  </a:ext>
                </a:extLst>
              </p:cNvPr>
              <p:cNvSpPr>
                <a:spLocks/>
              </p:cNvSpPr>
              <p:nvPr/>
            </p:nvSpPr>
            <p:spPr bwMode="auto">
              <a:xfrm>
                <a:off x="-244475" y="5453180"/>
                <a:ext cx="47625" cy="50800"/>
              </a:xfrm>
              <a:custGeom>
                <a:avLst/>
                <a:gdLst>
                  <a:gd name="T0" fmla="*/ 18 w 18"/>
                  <a:gd name="T1" fmla="*/ 10 h 19"/>
                  <a:gd name="T2" fmla="*/ 17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5 h 19"/>
                  <a:gd name="T16" fmla="*/ 12 w 18"/>
                  <a:gd name="T17" fmla="*/ 15 h 19"/>
                  <a:gd name="T18" fmla="*/ 14 w 18"/>
                  <a:gd name="T19" fmla="*/ 14 h 19"/>
                  <a:gd name="T20" fmla="*/ 15 w 18"/>
                  <a:gd name="T21" fmla="*/ 14 h 19"/>
                  <a:gd name="T22" fmla="*/ 16 w 18"/>
                  <a:gd name="T23" fmla="*/ 13 h 19"/>
                  <a:gd name="T24" fmla="*/ 16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6 w 18"/>
                  <a:gd name="T39" fmla="*/ 17 h 19"/>
                  <a:gd name="T40" fmla="*/ 16 w 18"/>
                  <a:gd name="T41" fmla="*/ 18 h 19"/>
                  <a:gd name="T42" fmla="*/ 14 w 18"/>
                  <a:gd name="T43" fmla="*/ 18 h 19"/>
                  <a:gd name="T44" fmla="*/ 12 w 18"/>
                  <a:gd name="T45" fmla="*/ 19 h 19"/>
                  <a:gd name="T46" fmla="*/ 9 w 18"/>
                  <a:gd name="T47" fmla="*/ 19 h 19"/>
                  <a:gd name="T48" fmla="*/ 5 w 18"/>
                  <a:gd name="T49" fmla="*/ 19 h 19"/>
                  <a:gd name="T50" fmla="*/ 2 w 18"/>
                  <a:gd name="T51" fmla="*/ 17 h 19"/>
                  <a:gd name="T52" fmla="*/ 0 w 18"/>
                  <a:gd name="T53" fmla="*/ 14 h 19"/>
                  <a:gd name="T54" fmla="*/ 0 w 18"/>
                  <a:gd name="T55" fmla="*/ 10 h 19"/>
                  <a:gd name="T56" fmla="*/ 0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7" y="11"/>
                      <a:pt x="17" y="11"/>
                    </a:cubicBezTo>
                    <a:cubicBezTo>
                      <a:pt x="17" y="11"/>
                      <a:pt x="17" y="12"/>
                      <a:pt x="16" y="12"/>
                    </a:cubicBezTo>
                    <a:cubicBezTo>
                      <a:pt x="5" y="12"/>
                      <a:pt x="5" y="12"/>
                      <a:pt x="5" y="12"/>
                    </a:cubicBezTo>
                    <a:cubicBezTo>
                      <a:pt x="5" y="12"/>
                      <a:pt x="5" y="13"/>
                      <a:pt x="5" y="13"/>
                    </a:cubicBezTo>
                    <a:cubicBezTo>
                      <a:pt x="5" y="14"/>
                      <a:pt x="6" y="14"/>
                      <a:pt x="6" y="14"/>
                    </a:cubicBezTo>
                    <a:cubicBezTo>
                      <a:pt x="6" y="15"/>
                      <a:pt x="7" y="15"/>
                      <a:pt x="8" y="15"/>
                    </a:cubicBezTo>
                    <a:cubicBezTo>
                      <a:pt x="8" y="15"/>
                      <a:pt x="9" y="15"/>
                      <a:pt x="10" y="15"/>
                    </a:cubicBezTo>
                    <a:cubicBezTo>
                      <a:pt x="11" y="15"/>
                      <a:pt x="12" y="15"/>
                      <a:pt x="12" y="15"/>
                    </a:cubicBezTo>
                    <a:cubicBezTo>
                      <a:pt x="13" y="15"/>
                      <a:pt x="14" y="15"/>
                      <a:pt x="14" y="14"/>
                    </a:cubicBezTo>
                    <a:cubicBezTo>
                      <a:pt x="15" y="14"/>
                      <a:pt x="15" y="14"/>
                      <a:pt x="15" y="14"/>
                    </a:cubicBezTo>
                    <a:cubicBezTo>
                      <a:pt x="16" y="14"/>
                      <a:pt x="16" y="13"/>
                      <a:pt x="16" y="13"/>
                    </a:cubicBezTo>
                    <a:cubicBezTo>
                      <a:pt x="16" y="13"/>
                      <a:pt x="16" y="13"/>
                      <a:pt x="16" y="14"/>
                    </a:cubicBezTo>
                    <a:cubicBezTo>
                      <a:pt x="16"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6" y="17"/>
                      <a:pt x="16" y="17"/>
                      <a:pt x="16" y="17"/>
                    </a:cubicBezTo>
                    <a:cubicBezTo>
                      <a:pt x="16" y="17"/>
                      <a:pt x="16" y="17"/>
                      <a:pt x="16" y="18"/>
                    </a:cubicBezTo>
                    <a:cubicBezTo>
                      <a:pt x="15" y="18"/>
                      <a:pt x="15" y="18"/>
                      <a:pt x="14" y="18"/>
                    </a:cubicBezTo>
                    <a:cubicBezTo>
                      <a:pt x="13" y="19"/>
                      <a:pt x="13" y="19"/>
                      <a:pt x="12" y="19"/>
                    </a:cubicBezTo>
                    <a:cubicBezTo>
                      <a:pt x="11" y="19"/>
                      <a:pt x="10"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4"/>
                      <a:pt x="1" y="3"/>
                      <a:pt x="2" y="3"/>
                    </a:cubicBezTo>
                    <a:cubicBezTo>
                      <a:pt x="3" y="2"/>
                      <a:pt x="4" y="1"/>
                      <a:pt x="5" y="1"/>
                    </a:cubicBezTo>
                    <a:cubicBezTo>
                      <a:pt x="6" y="0"/>
                      <a:pt x="7" y="0"/>
                      <a:pt x="9" y="0"/>
                    </a:cubicBezTo>
                    <a:cubicBezTo>
                      <a:pt x="10" y="0"/>
                      <a:pt x="12" y="0"/>
                      <a:pt x="13" y="1"/>
                    </a:cubicBezTo>
                    <a:cubicBezTo>
                      <a:pt x="14" y="1"/>
                      <a:pt x="15" y="2"/>
                      <a:pt x="16" y="3"/>
                    </a:cubicBezTo>
                    <a:cubicBezTo>
                      <a:pt x="16" y="3"/>
                      <a:pt x="17" y="4"/>
                      <a:pt x="17" y="5"/>
                    </a:cubicBezTo>
                    <a:cubicBezTo>
                      <a:pt x="17"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8" name="Freeform 9252">
                <a:extLst>
                  <a:ext uri="{FF2B5EF4-FFF2-40B4-BE49-F238E27FC236}">
                    <a16:creationId xmlns:a16="http://schemas.microsoft.com/office/drawing/2014/main" id="{AC248A61-0197-4C9C-9A55-CEB0907C91F6}"/>
                  </a:ext>
                </a:extLst>
              </p:cNvPr>
              <p:cNvSpPr>
                <a:spLocks/>
              </p:cNvSpPr>
              <p:nvPr/>
            </p:nvSpPr>
            <p:spPr bwMode="auto">
              <a:xfrm>
                <a:off x="-185738" y="5427780"/>
                <a:ext cx="12700" cy="76200"/>
              </a:xfrm>
              <a:custGeom>
                <a:avLst/>
                <a:gdLst>
                  <a:gd name="T0" fmla="*/ 5 w 5"/>
                  <a:gd name="T1" fmla="*/ 28 h 29"/>
                  <a:gd name="T2" fmla="*/ 5 w 5"/>
                  <a:gd name="T3" fmla="*/ 29 h 29"/>
                  <a:gd name="T4" fmla="*/ 4 w 5"/>
                  <a:gd name="T5" fmla="*/ 29 h 29"/>
                  <a:gd name="T6" fmla="*/ 4 w 5"/>
                  <a:gd name="T7" fmla="*/ 29 h 29"/>
                  <a:gd name="T8" fmla="*/ 2 w 5"/>
                  <a:gd name="T9" fmla="*/ 29 h 29"/>
                  <a:gd name="T10" fmla="*/ 1 w 5"/>
                  <a:gd name="T11" fmla="*/ 29 h 29"/>
                  <a:gd name="T12" fmla="*/ 0 w 5"/>
                  <a:gd name="T13" fmla="*/ 29 h 29"/>
                  <a:gd name="T14" fmla="*/ 0 w 5"/>
                  <a:gd name="T15" fmla="*/ 29 h 29"/>
                  <a:gd name="T16" fmla="*/ 0 w 5"/>
                  <a:gd name="T17" fmla="*/ 28 h 29"/>
                  <a:gd name="T18" fmla="*/ 0 w 5"/>
                  <a:gd name="T19" fmla="*/ 1 h 29"/>
                  <a:gd name="T20" fmla="*/ 0 w 5"/>
                  <a:gd name="T21" fmla="*/ 1 h 29"/>
                  <a:gd name="T22" fmla="*/ 0 w 5"/>
                  <a:gd name="T23" fmla="*/ 1 h 29"/>
                  <a:gd name="T24" fmla="*/ 1 w 5"/>
                  <a:gd name="T25" fmla="*/ 0 h 29"/>
                  <a:gd name="T26" fmla="*/ 2 w 5"/>
                  <a:gd name="T27" fmla="*/ 0 h 29"/>
                  <a:gd name="T28" fmla="*/ 4 w 5"/>
                  <a:gd name="T29" fmla="*/ 0 h 29"/>
                  <a:gd name="T30" fmla="*/ 4 w 5"/>
                  <a:gd name="T31" fmla="*/ 1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9"/>
                      <a:pt x="5" y="29"/>
                    </a:cubicBezTo>
                    <a:cubicBezTo>
                      <a:pt x="5" y="29"/>
                      <a:pt x="5"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9"/>
                      <a:pt x="0" y="29"/>
                    </a:cubicBezTo>
                    <a:cubicBezTo>
                      <a:pt x="0" y="29"/>
                      <a:pt x="0" y="28"/>
                      <a:pt x="0" y="28"/>
                    </a:cubicBezTo>
                    <a:cubicBezTo>
                      <a:pt x="0" y="1"/>
                      <a:pt x="0" y="1"/>
                      <a:pt x="0" y="1"/>
                    </a:cubicBezTo>
                    <a:cubicBezTo>
                      <a:pt x="0" y="1"/>
                      <a:pt x="0" y="1"/>
                      <a:pt x="0" y="1"/>
                    </a:cubicBezTo>
                    <a:cubicBezTo>
                      <a:pt x="0" y="1"/>
                      <a:pt x="0" y="1"/>
                      <a:pt x="0" y="1"/>
                    </a:cubicBezTo>
                    <a:cubicBezTo>
                      <a:pt x="0" y="1"/>
                      <a:pt x="1" y="0"/>
                      <a:pt x="1" y="0"/>
                    </a:cubicBezTo>
                    <a:cubicBezTo>
                      <a:pt x="1" y="0"/>
                      <a:pt x="2" y="0"/>
                      <a:pt x="2" y="0"/>
                    </a:cubicBezTo>
                    <a:cubicBezTo>
                      <a:pt x="3" y="0"/>
                      <a:pt x="3" y="0"/>
                      <a:pt x="4" y="0"/>
                    </a:cubicBezTo>
                    <a:cubicBezTo>
                      <a:pt x="4" y="0"/>
                      <a:pt x="4" y="1"/>
                      <a:pt x="4" y="1"/>
                    </a:cubicBezTo>
                    <a:cubicBezTo>
                      <a:pt x="5" y="1"/>
                      <a:pt x="5" y="1"/>
                      <a:pt x="5" y="1"/>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39" name="Freeform 9253">
                <a:extLst>
                  <a:ext uri="{FF2B5EF4-FFF2-40B4-BE49-F238E27FC236}">
                    <a16:creationId xmlns:a16="http://schemas.microsoft.com/office/drawing/2014/main" id="{1A31CC65-C95F-45B3-95A0-BFCD088F88BA}"/>
                  </a:ext>
                </a:extLst>
              </p:cNvPr>
              <p:cNvSpPr>
                <a:spLocks/>
              </p:cNvSpPr>
              <p:nvPr/>
            </p:nvSpPr>
            <p:spPr bwMode="auto">
              <a:xfrm>
                <a:off x="-149225" y="5464293"/>
                <a:ext cx="22225" cy="11113"/>
              </a:xfrm>
              <a:custGeom>
                <a:avLst/>
                <a:gdLst>
                  <a:gd name="T0" fmla="*/ 8 w 8"/>
                  <a:gd name="T1" fmla="*/ 4 h 4"/>
                  <a:gd name="T2" fmla="*/ 7 w 8"/>
                  <a:gd name="T3" fmla="*/ 1 h 4"/>
                  <a:gd name="T4" fmla="*/ 4 w 8"/>
                  <a:gd name="T5" fmla="*/ 0 h 4"/>
                  <a:gd name="T6" fmla="*/ 2 w 8"/>
                  <a:gd name="T7" fmla="*/ 0 h 4"/>
                  <a:gd name="T8" fmla="*/ 1 w 8"/>
                  <a:gd name="T9" fmla="*/ 1 h 4"/>
                  <a:gd name="T10" fmla="*/ 1 w 8"/>
                  <a:gd name="T11" fmla="*/ 2 h 4"/>
                  <a:gd name="T12" fmla="*/ 0 w 8"/>
                  <a:gd name="T13" fmla="*/ 4 h 4"/>
                  <a:gd name="T14" fmla="*/ 8 w 8"/>
                  <a:gd name="T15" fmla="*/ 3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2"/>
                      <a:pt x="8" y="2"/>
                      <a:pt x="7" y="1"/>
                    </a:cubicBezTo>
                    <a:cubicBezTo>
                      <a:pt x="6" y="0"/>
                      <a:pt x="5" y="0"/>
                      <a:pt x="4" y="0"/>
                    </a:cubicBezTo>
                    <a:cubicBezTo>
                      <a:pt x="4" y="0"/>
                      <a:pt x="3" y="0"/>
                      <a:pt x="2" y="0"/>
                    </a:cubicBezTo>
                    <a:cubicBezTo>
                      <a:pt x="2" y="0"/>
                      <a:pt x="2" y="1"/>
                      <a:pt x="1" y="1"/>
                    </a:cubicBezTo>
                    <a:cubicBezTo>
                      <a:pt x="1" y="1"/>
                      <a:pt x="1" y="2"/>
                      <a:pt x="1" y="2"/>
                    </a:cubicBezTo>
                    <a:cubicBezTo>
                      <a:pt x="0" y="3"/>
                      <a:pt x="0" y="3"/>
                      <a:pt x="0" y="4"/>
                    </a:cubicBezTo>
                    <a:cubicBezTo>
                      <a:pt x="8" y="3"/>
                      <a:pt x="8" y="3"/>
                      <a:pt x="8" y="3"/>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40" name="Freeform 9254">
                <a:extLst>
                  <a:ext uri="{FF2B5EF4-FFF2-40B4-BE49-F238E27FC236}">
                    <a16:creationId xmlns:a16="http://schemas.microsoft.com/office/drawing/2014/main" id="{DA782D8D-69A1-410D-ABC0-6D243A3FA02F}"/>
                  </a:ext>
                </a:extLst>
              </p:cNvPr>
              <p:cNvSpPr>
                <a:spLocks/>
              </p:cNvSpPr>
              <p:nvPr/>
            </p:nvSpPr>
            <p:spPr bwMode="auto">
              <a:xfrm>
                <a:off x="-161925" y="5453180"/>
                <a:ext cx="47625" cy="50800"/>
              </a:xfrm>
              <a:custGeom>
                <a:avLst/>
                <a:gdLst>
                  <a:gd name="T0" fmla="*/ 18 w 18"/>
                  <a:gd name="T1" fmla="*/ 10 h 19"/>
                  <a:gd name="T2" fmla="*/ 18 w 18"/>
                  <a:gd name="T3" fmla="*/ 11 h 19"/>
                  <a:gd name="T4" fmla="*/ 16 w 18"/>
                  <a:gd name="T5" fmla="*/ 12 h 19"/>
                  <a:gd name="T6" fmla="*/ 5 w 18"/>
                  <a:gd name="T7" fmla="*/ 12 h 19"/>
                  <a:gd name="T8" fmla="*/ 5 w 18"/>
                  <a:gd name="T9" fmla="*/ 13 h 19"/>
                  <a:gd name="T10" fmla="*/ 6 w 18"/>
                  <a:gd name="T11" fmla="*/ 14 h 19"/>
                  <a:gd name="T12" fmla="*/ 8 w 18"/>
                  <a:gd name="T13" fmla="*/ 15 h 19"/>
                  <a:gd name="T14" fmla="*/ 10 w 18"/>
                  <a:gd name="T15" fmla="*/ 15 h 19"/>
                  <a:gd name="T16" fmla="*/ 13 w 18"/>
                  <a:gd name="T17" fmla="*/ 15 h 19"/>
                  <a:gd name="T18" fmla="*/ 14 w 18"/>
                  <a:gd name="T19" fmla="*/ 14 h 19"/>
                  <a:gd name="T20" fmla="*/ 16 w 18"/>
                  <a:gd name="T21" fmla="*/ 14 h 19"/>
                  <a:gd name="T22" fmla="*/ 16 w 18"/>
                  <a:gd name="T23" fmla="*/ 13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6 h 19"/>
                  <a:gd name="T36" fmla="*/ 17 w 18"/>
                  <a:gd name="T37" fmla="*/ 17 h 19"/>
                  <a:gd name="T38" fmla="*/ 17 w 18"/>
                  <a:gd name="T39" fmla="*/ 17 h 19"/>
                  <a:gd name="T40" fmla="*/ 16 w 18"/>
                  <a:gd name="T41" fmla="*/ 18 h 19"/>
                  <a:gd name="T42" fmla="*/ 14 w 18"/>
                  <a:gd name="T43" fmla="*/ 18 h 19"/>
                  <a:gd name="T44" fmla="*/ 12 w 18"/>
                  <a:gd name="T45" fmla="*/ 19 h 19"/>
                  <a:gd name="T46" fmla="*/ 10 w 18"/>
                  <a:gd name="T47" fmla="*/ 19 h 19"/>
                  <a:gd name="T48" fmla="*/ 5 w 18"/>
                  <a:gd name="T49" fmla="*/ 19 h 19"/>
                  <a:gd name="T50" fmla="*/ 2 w 18"/>
                  <a:gd name="T51" fmla="*/ 17 h 19"/>
                  <a:gd name="T52" fmla="*/ 1 w 18"/>
                  <a:gd name="T53" fmla="*/ 14 h 19"/>
                  <a:gd name="T54" fmla="*/ 0 w 18"/>
                  <a:gd name="T55" fmla="*/ 10 h 19"/>
                  <a:gd name="T56" fmla="*/ 1 w 18"/>
                  <a:gd name="T57" fmla="*/ 6 h 19"/>
                  <a:gd name="T58" fmla="*/ 2 w 18"/>
                  <a:gd name="T59" fmla="*/ 3 h 19"/>
                  <a:gd name="T60" fmla="*/ 5 w 18"/>
                  <a:gd name="T61" fmla="*/ 1 h 19"/>
                  <a:gd name="T62" fmla="*/ 9 w 18"/>
                  <a:gd name="T63" fmla="*/ 0 h 19"/>
                  <a:gd name="T64" fmla="*/ 13 w 18"/>
                  <a:gd name="T65" fmla="*/ 1 h 19"/>
                  <a:gd name="T66" fmla="*/ 16 w 18"/>
                  <a:gd name="T67" fmla="*/ 3 h 19"/>
                  <a:gd name="T68" fmla="*/ 17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7" y="11"/>
                      <a:pt x="17" y="12"/>
                      <a:pt x="16" y="12"/>
                    </a:cubicBezTo>
                    <a:cubicBezTo>
                      <a:pt x="5" y="12"/>
                      <a:pt x="5" y="12"/>
                      <a:pt x="5" y="12"/>
                    </a:cubicBezTo>
                    <a:cubicBezTo>
                      <a:pt x="5" y="12"/>
                      <a:pt x="5" y="13"/>
                      <a:pt x="5" y="13"/>
                    </a:cubicBezTo>
                    <a:cubicBezTo>
                      <a:pt x="6" y="14"/>
                      <a:pt x="6" y="14"/>
                      <a:pt x="6" y="14"/>
                    </a:cubicBezTo>
                    <a:cubicBezTo>
                      <a:pt x="7" y="15"/>
                      <a:pt x="7" y="15"/>
                      <a:pt x="8" y="15"/>
                    </a:cubicBezTo>
                    <a:cubicBezTo>
                      <a:pt x="9" y="15"/>
                      <a:pt x="9" y="15"/>
                      <a:pt x="10" y="15"/>
                    </a:cubicBezTo>
                    <a:cubicBezTo>
                      <a:pt x="11" y="15"/>
                      <a:pt x="12" y="15"/>
                      <a:pt x="13" y="15"/>
                    </a:cubicBezTo>
                    <a:cubicBezTo>
                      <a:pt x="13" y="15"/>
                      <a:pt x="14" y="15"/>
                      <a:pt x="14" y="14"/>
                    </a:cubicBezTo>
                    <a:cubicBezTo>
                      <a:pt x="15" y="14"/>
                      <a:pt x="15" y="14"/>
                      <a:pt x="16" y="14"/>
                    </a:cubicBezTo>
                    <a:cubicBezTo>
                      <a:pt x="16" y="14"/>
                      <a:pt x="16" y="13"/>
                      <a:pt x="16" y="13"/>
                    </a:cubicBezTo>
                    <a:cubicBezTo>
                      <a:pt x="17" y="13"/>
                      <a:pt x="17" y="13"/>
                      <a:pt x="17" y="14"/>
                    </a:cubicBezTo>
                    <a:cubicBezTo>
                      <a:pt x="17" y="14"/>
                      <a:pt x="17" y="14"/>
                      <a:pt x="17" y="14"/>
                    </a:cubicBezTo>
                    <a:cubicBezTo>
                      <a:pt x="17" y="14"/>
                      <a:pt x="17" y="14"/>
                      <a:pt x="17" y="14"/>
                    </a:cubicBezTo>
                    <a:cubicBezTo>
                      <a:pt x="17" y="15"/>
                      <a:pt x="17" y="15"/>
                      <a:pt x="17" y="15"/>
                    </a:cubicBezTo>
                    <a:cubicBezTo>
                      <a:pt x="17" y="15"/>
                      <a:pt x="17" y="16"/>
                      <a:pt x="17" y="16"/>
                    </a:cubicBezTo>
                    <a:cubicBezTo>
                      <a:pt x="17" y="16"/>
                      <a:pt x="17" y="16"/>
                      <a:pt x="17" y="16"/>
                    </a:cubicBezTo>
                    <a:cubicBezTo>
                      <a:pt x="17" y="17"/>
                      <a:pt x="17" y="17"/>
                      <a:pt x="17" y="17"/>
                    </a:cubicBezTo>
                    <a:cubicBezTo>
                      <a:pt x="17" y="17"/>
                      <a:pt x="17" y="17"/>
                      <a:pt x="17" y="17"/>
                    </a:cubicBezTo>
                    <a:cubicBezTo>
                      <a:pt x="17" y="17"/>
                      <a:pt x="16" y="17"/>
                      <a:pt x="16" y="18"/>
                    </a:cubicBezTo>
                    <a:cubicBezTo>
                      <a:pt x="16" y="18"/>
                      <a:pt x="15" y="18"/>
                      <a:pt x="14" y="18"/>
                    </a:cubicBezTo>
                    <a:cubicBezTo>
                      <a:pt x="14" y="19"/>
                      <a:pt x="13" y="19"/>
                      <a:pt x="12" y="19"/>
                    </a:cubicBezTo>
                    <a:cubicBezTo>
                      <a:pt x="12" y="19"/>
                      <a:pt x="11" y="19"/>
                      <a:pt x="10" y="19"/>
                    </a:cubicBezTo>
                    <a:cubicBezTo>
                      <a:pt x="8" y="19"/>
                      <a:pt x="7" y="19"/>
                      <a:pt x="5" y="19"/>
                    </a:cubicBezTo>
                    <a:cubicBezTo>
                      <a:pt x="4" y="18"/>
                      <a:pt x="3" y="18"/>
                      <a:pt x="2" y="17"/>
                    </a:cubicBezTo>
                    <a:cubicBezTo>
                      <a:pt x="2" y="16"/>
                      <a:pt x="1" y="15"/>
                      <a:pt x="1" y="14"/>
                    </a:cubicBezTo>
                    <a:cubicBezTo>
                      <a:pt x="0" y="13"/>
                      <a:pt x="0" y="11"/>
                      <a:pt x="0" y="10"/>
                    </a:cubicBezTo>
                    <a:cubicBezTo>
                      <a:pt x="0" y="8"/>
                      <a:pt x="0" y="7"/>
                      <a:pt x="1" y="6"/>
                    </a:cubicBezTo>
                    <a:cubicBezTo>
                      <a:pt x="1" y="4"/>
                      <a:pt x="2" y="3"/>
                      <a:pt x="2" y="3"/>
                    </a:cubicBezTo>
                    <a:cubicBezTo>
                      <a:pt x="3" y="2"/>
                      <a:pt x="4" y="1"/>
                      <a:pt x="5" y="1"/>
                    </a:cubicBezTo>
                    <a:cubicBezTo>
                      <a:pt x="7" y="0"/>
                      <a:pt x="8" y="0"/>
                      <a:pt x="9" y="0"/>
                    </a:cubicBezTo>
                    <a:cubicBezTo>
                      <a:pt x="11" y="0"/>
                      <a:pt x="12" y="0"/>
                      <a:pt x="13" y="1"/>
                    </a:cubicBezTo>
                    <a:cubicBezTo>
                      <a:pt x="14" y="1"/>
                      <a:pt x="15" y="2"/>
                      <a:pt x="16" y="3"/>
                    </a:cubicBezTo>
                    <a:cubicBezTo>
                      <a:pt x="17" y="3"/>
                      <a:pt x="17" y="4"/>
                      <a:pt x="17"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41" name="Freeform 9255">
                <a:extLst>
                  <a:ext uri="{FF2B5EF4-FFF2-40B4-BE49-F238E27FC236}">
                    <a16:creationId xmlns:a16="http://schemas.microsoft.com/office/drawing/2014/main" id="{541DAA60-A080-4602-9EE8-21183D03CC82}"/>
                  </a:ext>
                </a:extLst>
              </p:cNvPr>
              <p:cNvSpPr>
                <a:spLocks/>
              </p:cNvSpPr>
              <p:nvPr/>
            </p:nvSpPr>
            <p:spPr bwMode="auto">
              <a:xfrm>
                <a:off x="-393700" y="5432543"/>
                <a:ext cx="47625" cy="74613"/>
              </a:xfrm>
              <a:custGeom>
                <a:avLst/>
                <a:gdLst>
                  <a:gd name="T0" fmla="*/ 18 w 18"/>
                  <a:gd name="T1" fmla="*/ 19 h 28"/>
                  <a:gd name="T2" fmla="*/ 17 w 18"/>
                  <a:gd name="T3" fmla="*/ 23 h 28"/>
                  <a:gd name="T4" fmla="*/ 15 w 18"/>
                  <a:gd name="T5" fmla="*/ 26 h 28"/>
                  <a:gd name="T6" fmla="*/ 12 w 18"/>
                  <a:gd name="T7" fmla="*/ 27 h 28"/>
                  <a:gd name="T8" fmla="*/ 8 w 18"/>
                  <a:gd name="T9" fmla="*/ 28 h 28"/>
                  <a:gd name="T10" fmla="*/ 5 w 18"/>
                  <a:gd name="T11" fmla="*/ 27 h 28"/>
                  <a:gd name="T12" fmla="*/ 3 w 18"/>
                  <a:gd name="T13" fmla="*/ 27 h 28"/>
                  <a:gd name="T14" fmla="*/ 2 w 18"/>
                  <a:gd name="T15" fmla="*/ 26 h 28"/>
                  <a:gd name="T16" fmla="*/ 1 w 18"/>
                  <a:gd name="T17" fmla="*/ 26 h 28"/>
                  <a:gd name="T18" fmla="*/ 1 w 18"/>
                  <a:gd name="T19" fmla="*/ 25 h 28"/>
                  <a:gd name="T20" fmla="*/ 0 w 18"/>
                  <a:gd name="T21" fmla="*/ 23 h 28"/>
                  <a:gd name="T22" fmla="*/ 0 w 18"/>
                  <a:gd name="T23" fmla="*/ 22 h 28"/>
                  <a:gd name="T24" fmla="*/ 1 w 18"/>
                  <a:gd name="T25" fmla="*/ 22 h 28"/>
                  <a:gd name="T26" fmla="*/ 1 w 18"/>
                  <a:gd name="T27" fmla="*/ 21 h 28"/>
                  <a:gd name="T28" fmla="*/ 1 w 18"/>
                  <a:gd name="T29" fmla="*/ 21 h 28"/>
                  <a:gd name="T30" fmla="*/ 2 w 18"/>
                  <a:gd name="T31" fmla="*/ 21 h 28"/>
                  <a:gd name="T32" fmla="*/ 3 w 18"/>
                  <a:gd name="T33" fmla="*/ 22 h 28"/>
                  <a:gd name="T34" fmla="*/ 5 w 18"/>
                  <a:gd name="T35" fmla="*/ 23 h 28"/>
                  <a:gd name="T36" fmla="*/ 8 w 18"/>
                  <a:gd name="T37" fmla="*/ 23 h 28"/>
                  <a:gd name="T38" fmla="*/ 10 w 18"/>
                  <a:gd name="T39" fmla="*/ 23 h 28"/>
                  <a:gd name="T40" fmla="*/ 11 w 18"/>
                  <a:gd name="T41" fmla="*/ 22 h 28"/>
                  <a:gd name="T42" fmla="*/ 12 w 18"/>
                  <a:gd name="T43" fmla="*/ 21 h 28"/>
                  <a:gd name="T44" fmla="*/ 12 w 18"/>
                  <a:gd name="T45" fmla="*/ 20 h 28"/>
                  <a:gd name="T46" fmla="*/ 12 w 18"/>
                  <a:gd name="T47" fmla="*/ 18 h 28"/>
                  <a:gd name="T48" fmla="*/ 10 w 18"/>
                  <a:gd name="T49" fmla="*/ 17 h 28"/>
                  <a:gd name="T50" fmla="*/ 9 w 18"/>
                  <a:gd name="T51" fmla="*/ 16 h 28"/>
                  <a:gd name="T52" fmla="*/ 6 w 18"/>
                  <a:gd name="T53" fmla="*/ 15 h 28"/>
                  <a:gd name="T54" fmla="*/ 4 w 18"/>
                  <a:gd name="T55" fmla="*/ 14 h 28"/>
                  <a:gd name="T56" fmla="*/ 3 w 18"/>
                  <a:gd name="T57" fmla="*/ 13 h 28"/>
                  <a:gd name="T58" fmla="*/ 1 w 18"/>
                  <a:gd name="T59" fmla="*/ 11 h 28"/>
                  <a:gd name="T60" fmla="*/ 1 w 18"/>
                  <a:gd name="T61" fmla="*/ 8 h 28"/>
                  <a:gd name="T62" fmla="*/ 2 w 18"/>
                  <a:gd name="T63" fmla="*/ 5 h 28"/>
                  <a:gd name="T64" fmla="*/ 3 w 18"/>
                  <a:gd name="T65" fmla="*/ 2 h 28"/>
                  <a:gd name="T66" fmla="*/ 6 w 18"/>
                  <a:gd name="T67" fmla="*/ 1 h 28"/>
                  <a:gd name="T68" fmla="*/ 10 w 18"/>
                  <a:gd name="T69" fmla="*/ 0 h 28"/>
                  <a:gd name="T70" fmla="*/ 12 w 18"/>
                  <a:gd name="T71" fmla="*/ 0 h 28"/>
                  <a:gd name="T72" fmla="*/ 13 w 18"/>
                  <a:gd name="T73" fmla="*/ 1 h 28"/>
                  <a:gd name="T74" fmla="*/ 15 w 18"/>
                  <a:gd name="T75" fmla="*/ 1 h 28"/>
                  <a:gd name="T76" fmla="*/ 16 w 18"/>
                  <a:gd name="T77" fmla="*/ 2 h 28"/>
                  <a:gd name="T78" fmla="*/ 16 w 18"/>
                  <a:gd name="T79" fmla="*/ 2 h 28"/>
                  <a:gd name="T80" fmla="*/ 16 w 18"/>
                  <a:gd name="T81" fmla="*/ 3 h 28"/>
                  <a:gd name="T82" fmla="*/ 16 w 18"/>
                  <a:gd name="T83" fmla="*/ 3 h 28"/>
                  <a:gd name="T84" fmla="*/ 16 w 18"/>
                  <a:gd name="T85" fmla="*/ 4 h 28"/>
                  <a:gd name="T86" fmla="*/ 16 w 18"/>
                  <a:gd name="T87" fmla="*/ 5 h 28"/>
                  <a:gd name="T88" fmla="*/ 16 w 18"/>
                  <a:gd name="T89" fmla="*/ 6 h 28"/>
                  <a:gd name="T90" fmla="*/ 16 w 18"/>
                  <a:gd name="T91" fmla="*/ 6 h 28"/>
                  <a:gd name="T92" fmla="*/ 15 w 18"/>
                  <a:gd name="T93" fmla="*/ 6 h 28"/>
                  <a:gd name="T94" fmla="*/ 15 w 18"/>
                  <a:gd name="T95" fmla="*/ 6 h 28"/>
                  <a:gd name="T96" fmla="*/ 14 w 18"/>
                  <a:gd name="T97" fmla="*/ 5 h 28"/>
                  <a:gd name="T98" fmla="*/ 12 w 18"/>
                  <a:gd name="T99" fmla="*/ 5 h 28"/>
                  <a:gd name="T100" fmla="*/ 10 w 18"/>
                  <a:gd name="T101" fmla="*/ 4 h 28"/>
                  <a:gd name="T102" fmla="*/ 8 w 18"/>
                  <a:gd name="T103" fmla="*/ 5 h 28"/>
                  <a:gd name="T104" fmla="*/ 7 w 18"/>
                  <a:gd name="T105" fmla="*/ 5 h 28"/>
                  <a:gd name="T106" fmla="*/ 7 w 18"/>
                  <a:gd name="T107" fmla="*/ 6 h 28"/>
                  <a:gd name="T108" fmla="*/ 6 w 18"/>
                  <a:gd name="T109" fmla="*/ 7 h 28"/>
                  <a:gd name="T110" fmla="*/ 7 w 18"/>
                  <a:gd name="T111" fmla="*/ 9 h 28"/>
                  <a:gd name="T112" fmla="*/ 8 w 18"/>
                  <a:gd name="T113" fmla="*/ 10 h 28"/>
                  <a:gd name="T114" fmla="*/ 10 w 18"/>
                  <a:gd name="T115" fmla="*/ 11 h 28"/>
                  <a:gd name="T116" fmla="*/ 12 w 18"/>
                  <a:gd name="T117" fmla="*/ 12 h 28"/>
                  <a:gd name="T118" fmla="*/ 14 w 18"/>
                  <a:gd name="T119" fmla="*/ 13 h 28"/>
                  <a:gd name="T120" fmla="*/ 16 w 18"/>
                  <a:gd name="T121" fmla="*/ 14 h 28"/>
                  <a:gd name="T122" fmla="*/ 17 w 18"/>
                  <a:gd name="T123" fmla="*/ 16 h 28"/>
                  <a:gd name="T124" fmla="*/ 18 w 18"/>
                  <a:gd name="T125"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 h="28">
                    <a:moveTo>
                      <a:pt x="18" y="19"/>
                    </a:moveTo>
                    <a:cubicBezTo>
                      <a:pt x="18" y="21"/>
                      <a:pt x="17" y="22"/>
                      <a:pt x="17" y="23"/>
                    </a:cubicBezTo>
                    <a:cubicBezTo>
                      <a:pt x="16" y="24"/>
                      <a:pt x="16" y="25"/>
                      <a:pt x="15" y="26"/>
                    </a:cubicBezTo>
                    <a:cubicBezTo>
                      <a:pt x="14" y="26"/>
                      <a:pt x="13" y="27"/>
                      <a:pt x="12" y="27"/>
                    </a:cubicBezTo>
                    <a:cubicBezTo>
                      <a:pt x="11" y="27"/>
                      <a:pt x="9" y="28"/>
                      <a:pt x="8" y="28"/>
                    </a:cubicBezTo>
                    <a:cubicBezTo>
                      <a:pt x="7" y="28"/>
                      <a:pt x="6" y="28"/>
                      <a:pt x="5" y="27"/>
                    </a:cubicBezTo>
                    <a:cubicBezTo>
                      <a:pt x="5" y="27"/>
                      <a:pt x="4" y="27"/>
                      <a:pt x="3" y="27"/>
                    </a:cubicBezTo>
                    <a:cubicBezTo>
                      <a:pt x="3" y="27"/>
                      <a:pt x="2" y="26"/>
                      <a:pt x="2" y="26"/>
                    </a:cubicBezTo>
                    <a:cubicBezTo>
                      <a:pt x="1" y="26"/>
                      <a:pt x="1" y="26"/>
                      <a:pt x="1" y="26"/>
                    </a:cubicBezTo>
                    <a:cubicBezTo>
                      <a:pt x="1" y="25"/>
                      <a:pt x="1" y="25"/>
                      <a:pt x="1" y="25"/>
                    </a:cubicBezTo>
                    <a:cubicBezTo>
                      <a:pt x="0" y="25"/>
                      <a:pt x="0" y="24"/>
                      <a:pt x="0" y="23"/>
                    </a:cubicBezTo>
                    <a:cubicBezTo>
                      <a:pt x="0" y="23"/>
                      <a:pt x="0" y="23"/>
                      <a:pt x="0" y="22"/>
                    </a:cubicBezTo>
                    <a:cubicBezTo>
                      <a:pt x="0" y="22"/>
                      <a:pt x="1" y="22"/>
                      <a:pt x="1" y="22"/>
                    </a:cubicBezTo>
                    <a:cubicBezTo>
                      <a:pt x="1" y="21"/>
                      <a:pt x="1" y="21"/>
                      <a:pt x="1" y="21"/>
                    </a:cubicBezTo>
                    <a:cubicBezTo>
                      <a:pt x="1" y="21"/>
                      <a:pt x="1" y="21"/>
                      <a:pt x="1" y="21"/>
                    </a:cubicBezTo>
                    <a:cubicBezTo>
                      <a:pt x="1" y="21"/>
                      <a:pt x="2" y="21"/>
                      <a:pt x="2" y="21"/>
                    </a:cubicBezTo>
                    <a:cubicBezTo>
                      <a:pt x="2" y="22"/>
                      <a:pt x="3" y="22"/>
                      <a:pt x="3" y="22"/>
                    </a:cubicBezTo>
                    <a:cubicBezTo>
                      <a:pt x="4" y="23"/>
                      <a:pt x="5" y="23"/>
                      <a:pt x="5" y="23"/>
                    </a:cubicBezTo>
                    <a:cubicBezTo>
                      <a:pt x="6" y="23"/>
                      <a:pt x="7" y="23"/>
                      <a:pt x="8" y="23"/>
                    </a:cubicBezTo>
                    <a:cubicBezTo>
                      <a:pt x="9" y="23"/>
                      <a:pt x="9" y="23"/>
                      <a:pt x="10" y="23"/>
                    </a:cubicBezTo>
                    <a:cubicBezTo>
                      <a:pt x="10" y="23"/>
                      <a:pt x="11" y="23"/>
                      <a:pt x="11" y="22"/>
                    </a:cubicBezTo>
                    <a:cubicBezTo>
                      <a:pt x="11" y="22"/>
                      <a:pt x="12" y="22"/>
                      <a:pt x="12" y="21"/>
                    </a:cubicBezTo>
                    <a:cubicBezTo>
                      <a:pt x="12" y="21"/>
                      <a:pt x="12" y="20"/>
                      <a:pt x="12" y="20"/>
                    </a:cubicBezTo>
                    <a:cubicBezTo>
                      <a:pt x="12" y="19"/>
                      <a:pt x="12" y="19"/>
                      <a:pt x="12" y="18"/>
                    </a:cubicBezTo>
                    <a:cubicBezTo>
                      <a:pt x="11" y="18"/>
                      <a:pt x="11" y="18"/>
                      <a:pt x="10" y="17"/>
                    </a:cubicBezTo>
                    <a:cubicBezTo>
                      <a:pt x="10" y="17"/>
                      <a:pt x="9" y="17"/>
                      <a:pt x="9" y="16"/>
                    </a:cubicBezTo>
                    <a:cubicBezTo>
                      <a:pt x="8" y="16"/>
                      <a:pt x="7" y="16"/>
                      <a:pt x="6" y="15"/>
                    </a:cubicBezTo>
                    <a:cubicBezTo>
                      <a:pt x="6" y="15"/>
                      <a:pt x="5" y="15"/>
                      <a:pt x="4" y="14"/>
                    </a:cubicBezTo>
                    <a:cubicBezTo>
                      <a:pt x="4" y="14"/>
                      <a:pt x="3" y="13"/>
                      <a:pt x="3" y="13"/>
                    </a:cubicBezTo>
                    <a:cubicBezTo>
                      <a:pt x="2" y="12"/>
                      <a:pt x="2" y="12"/>
                      <a:pt x="1" y="11"/>
                    </a:cubicBezTo>
                    <a:cubicBezTo>
                      <a:pt x="1" y="10"/>
                      <a:pt x="1" y="9"/>
                      <a:pt x="1" y="8"/>
                    </a:cubicBezTo>
                    <a:cubicBezTo>
                      <a:pt x="1" y="7"/>
                      <a:pt x="1" y="5"/>
                      <a:pt x="2" y="5"/>
                    </a:cubicBezTo>
                    <a:cubicBezTo>
                      <a:pt x="2" y="4"/>
                      <a:pt x="3" y="3"/>
                      <a:pt x="3" y="2"/>
                    </a:cubicBezTo>
                    <a:cubicBezTo>
                      <a:pt x="4" y="1"/>
                      <a:pt x="5" y="1"/>
                      <a:pt x="6" y="1"/>
                    </a:cubicBezTo>
                    <a:cubicBezTo>
                      <a:pt x="7" y="0"/>
                      <a:pt x="9" y="0"/>
                      <a:pt x="10" y="0"/>
                    </a:cubicBezTo>
                    <a:cubicBezTo>
                      <a:pt x="10" y="0"/>
                      <a:pt x="11" y="0"/>
                      <a:pt x="12" y="0"/>
                    </a:cubicBezTo>
                    <a:cubicBezTo>
                      <a:pt x="12" y="0"/>
                      <a:pt x="13" y="1"/>
                      <a:pt x="13" y="1"/>
                    </a:cubicBezTo>
                    <a:cubicBezTo>
                      <a:pt x="14" y="1"/>
                      <a:pt x="14" y="1"/>
                      <a:pt x="15" y="1"/>
                    </a:cubicBezTo>
                    <a:cubicBezTo>
                      <a:pt x="15" y="2"/>
                      <a:pt x="16" y="2"/>
                      <a:pt x="16" y="2"/>
                    </a:cubicBezTo>
                    <a:cubicBezTo>
                      <a:pt x="16" y="2"/>
                      <a:pt x="16" y="2"/>
                      <a:pt x="16" y="2"/>
                    </a:cubicBezTo>
                    <a:cubicBezTo>
                      <a:pt x="16" y="2"/>
                      <a:pt x="16" y="2"/>
                      <a:pt x="16" y="3"/>
                    </a:cubicBezTo>
                    <a:cubicBezTo>
                      <a:pt x="16" y="3"/>
                      <a:pt x="16" y="3"/>
                      <a:pt x="16" y="3"/>
                    </a:cubicBezTo>
                    <a:cubicBezTo>
                      <a:pt x="16" y="3"/>
                      <a:pt x="16" y="4"/>
                      <a:pt x="16" y="4"/>
                    </a:cubicBezTo>
                    <a:cubicBezTo>
                      <a:pt x="16" y="4"/>
                      <a:pt x="16" y="5"/>
                      <a:pt x="16" y="5"/>
                    </a:cubicBezTo>
                    <a:cubicBezTo>
                      <a:pt x="16" y="5"/>
                      <a:pt x="16" y="6"/>
                      <a:pt x="16" y="6"/>
                    </a:cubicBezTo>
                    <a:cubicBezTo>
                      <a:pt x="16" y="6"/>
                      <a:pt x="16" y="6"/>
                      <a:pt x="16" y="6"/>
                    </a:cubicBezTo>
                    <a:cubicBezTo>
                      <a:pt x="16" y="6"/>
                      <a:pt x="16" y="6"/>
                      <a:pt x="15" y="6"/>
                    </a:cubicBezTo>
                    <a:cubicBezTo>
                      <a:pt x="15" y="6"/>
                      <a:pt x="15" y="6"/>
                      <a:pt x="15" y="6"/>
                    </a:cubicBezTo>
                    <a:cubicBezTo>
                      <a:pt x="14" y="6"/>
                      <a:pt x="14" y="6"/>
                      <a:pt x="14" y="5"/>
                    </a:cubicBezTo>
                    <a:cubicBezTo>
                      <a:pt x="13" y="5"/>
                      <a:pt x="13" y="5"/>
                      <a:pt x="12" y="5"/>
                    </a:cubicBezTo>
                    <a:cubicBezTo>
                      <a:pt x="11" y="5"/>
                      <a:pt x="11" y="4"/>
                      <a:pt x="10" y="4"/>
                    </a:cubicBezTo>
                    <a:cubicBezTo>
                      <a:pt x="9" y="4"/>
                      <a:pt x="9" y="5"/>
                      <a:pt x="8" y="5"/>
                    </a:cubicBezTo>
                    <a:cubicBezTo>
                      <a:pt x="8" y="5"/>
                      <a:pt x="7" y="5"/>
                      <a:pt x="7" y="5"/>
                    </a:cubicBezTo>
                    <a:cubicBezTo>
                      <a:pt x="7" y="5"/>
                      <a:pt x="7" y="6"/>
                      <a:pt x="7" y="6"/>
                    </a:cubicBezTo>
                    <a:cubicBezTo>
                      <a:pt x="6" y="7"/>
                      <a:pt x="6" y="7"/>
                      <a:pt x="6" y="7"/>
                    </a:cubicBezTo>
                    <a:cubicBezTo>
                      <a:pt x="6" y="8"/>
                      <a:pt x="6" y="8"/>
                      <a:pt x="7" y="9"/>
                    </a:cubicBezTo>
                    <a:cubicBezTo>
                      <a:pt x="7" y="9"/>
                      <a:pt x="8" y="10"/>
                      <a:pt x="8" y="10"/>
                    </a:cubicBezTo>
                    <a:cubicBezTo>
                      <a:pt x="9" y="10"/>
                      <a:pt x="9" y="11"/>
                      <a:pt x="10" y="11"/>
                    </a:cubicBezTo>
                    <a:cubicBezTo>
                      <a:pt x="11" y="11"/>
                      <a:pt x="11" y="11"/>
                      <a:pt x="12" y="12"/>
                    </a:cubicBezTo>
                    <a:cubicBezTo>
                      <a:pt x="13" y="12"/>
                      <a:pt x="13" y="13"/>
                      <a:pt x="14" y="13"/>
                    </a:cubicBezTo>
                    <a:cubicBezTo>
                      <a:pt x="15" y="13"/>
                      <a:pt x="15" y="14"/>
                      <a:pt x="16" y="14"/>
                    </a:cubicBezTo>
                    <a:cubicBezTo>
                      <a:pt x="16" y="15"/>
                      <a:pt x="17" y="16"/>
                      <a:pt x="17" y="16"/>
                    </a:cubicBezTo>
                    <a:cubicBezTo>
                      <a:pt x="18" y="17"/>
                      <a:pt x="18" y="18"/>
                      <a:pt x="18"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2" name="Freeform 9256">
                <a:extLst>
                  <a:ext uri="{FF2B5EF4-FFF2-40B4-BE49-F238E27FC236}">
                    <a16:creationId xmlns:a16="http://schemas.microsoft.com/office/drawing/2014/main" id="{4D61496C-A8FD-427A-9377-64F8810E5AE6}"/>
                  </a:ext>
                </a:extLst>
              </p:cNvPr>
              <p:cNvSpPr>
                <a:spLocks/>
              </p:cNvSpPr>
              <p:nvPr/>
            </p:nvSpPr>
            <p:spPr bwMode="auto">
              <a:xfrm>
                <a:off x="-342900" y="5440480"/>
                <a:ext cx="33338" cy="66675"/>
              </a:xfrm>
              <a:custGeom>
                <a:avLst/>
                <a:gdLst>
                  <a:gd name="T0" fmla="*/ 13 w 13"/>
                  <a:gd name="T1" fmla="*/ 22 h 25"/>
                  <a:gd name="T2" fmla="*/ 13 w 13"/>
                  <a:gd name="T3" fmla="*/ 23 h 25"/>
                  <a:gd name="T4" fmla="*/ 13 w 13"/>
                  <a:gd name="T5" fmla="*/ 24 h 25"/>
                  <a:gd name="T6" fmla="*/ 12 w 13"/>
                  <a:gd name="T7" fmla="*/ 24 h 25"/>
                  <a:gd name="T8" fmla="*/ 12 w 13"/>
                  <a:gd name="T9" fmla="*/ 24 h 25"/>
                  <a:gd name="T10" fmla="*/ 10 w 13"/>
                  <a:gd name="T11" fmla="*/ 25 h 25"/>
                  <a:gd name="T12" fmla="*/ 9 w 13"/>
                  <a:gd name="T13" fmla="*/ 25 h 25"/>
                  <a:gd name="T14" fmla="*/ 7 w 13"/>
                  <a:gd name="T15" fmla="*/ 24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8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0 h 25"/>
                  <a:gd name="T42" fmla="*/ 3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0 h 25"/>
                  <a:gd name="T56" fmla="*/ 9 w 13"/>
                  <a:gd name="T57" fmla="*/ 0 h 25"/>
                  <a:gd name="T58" fmla="*/ 9 w 13"/>
                  <a:gd name="T59" fmla="*/ 5 h 25"/>
                  <a:gd name="T60" fmla="*/ 12 w 13"/>
                  <a:gd name="T61" fmla="*/ 5 h 25"/>
                  <a:gd name="T62" fmla="*/ 13 w 13"/>
                  <a:gd name="T63" fmla="*/ 5 h 25"/>
                  <a:gd name="T64" fmla="*/ 13 w 13"/>
                  <a:gd name="T65" fmla="*/ 5 h 25"/>
                  <a:gd name="T66" fmla="*/ 13 w 13"/>
                  <a:gd name="T67" fmla="*/ 6 h 25"/>
                  <a:gd name="T68" fmla="*/ 13 w 13"/>
                  <a:gd name="T69" fmla="*/ 7 h 25"/>
                  <a:gd name="T70" fmla="*/ 13 w 13"/>
                  <a:gd name="T71" fmla="*/ 8 h 25"/>
                  <a:gd name="T72" fmla="*/ 12 w 13"/>
                  <a:gd name="T73" fmla="*/ 9 h 25"/>
                  <a:gd name="T74" fmla="*/ 9 w 13"/>
                  <a:gd name="T75" fmla="*/ 9 h 25"/>
                  <a:gd name="T76" fmla="*/ 9 w 13"/>
                  <a:gd name="T77" fmla="*/ 17 h 25"/>
                  <a:gd name="T78" fmla="*/ 9 w 13"/>
                  <a:gd name="T79" fmla="*/ 20 h 25"/>
                  <a:gd name="T80" fmla="*/ 11 w 13"/>
                  <a:gd name="T81" fmla="*/ 20 h 25"/>
                  <a:gd name="T82" fmla="*/ 11 w 13"/>
                  <a:gd name="T83" fmla="*/ 20 h 25"/>
                  <a:gd name="T84" fmla="*/ 12 w 13"/>
                  <a:gd name="T85" fmla="*/ 20 h 25"/>
                  <a:gd name="T86" fmla="*/ 12 w 13"/>
                  <a:gd name="T87" fmla="*/ 20 h 25"/>
                  <a:gd name="T88" fmla="*/ 13 w 13"/>
                  <a:gd name="T89" fmla="*/ 20 h 25"/>
                  <a:gd name="T90" fmla="*/ 13 w 13"/>
                  <a:gd name="T91" fmla="*/ 20 h 25"/>
                  <a:gd name="T92" fmla="*/ 13 w 13"/>
                  <a:gd name="T93" fmla="*/ 20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3" y="24"/>
                    </a:cubicBezTo>
                    <a:cubicBezTo>
                      <a:pt x="13" y="24"/>
                      <a:pt x="13" y="24"/>
                      <a:pt x="12" y="24"/>
                    </a:cubicBezTo>
                    <a:cubicBezTo>
                      <a:pt x="12" y="24"/>
                      <a:pt x="12" y="24"/>
                      <a:pt x="12" y="24"/>
                    </a:cubicBezTo>
                    <a:cubicBezTo>
                      <a:pt x="11" y="24"/>
                      <a:pt x="11" y="24"/>
                      <a:pt x="10" y="25"/>
                    </a:cubicBezTo>
                    <a:cubicBezTo>
                      <a:pt x="10" y="25"/>
                      <a:pt x="10" y="25"/>
                      <a:pt x="9" y="25"/>
                    </a:cubicBezTo>
                    <a:cubicBezTo>
                      <a:pt x="8" y="25"/>
                      <a:pt x="7" y="24"/>
                      <a:pt x="7" y="24"/>
                    </a:cubicBezTo>
                    <a:cubicBezTo>
                      <a:pt x="6" y="24"/>
                      <a:pt x="5" y="24"/>
                      <a:pt x="5" y="23"/>
                    </a:cubicBezTo>
                    <a:cubicBezTo>
                      <a:pt x="4" y="22"/>
                      <a:pt x="4" y="22"/>
                      <a:pt x="4" y="21"/>
                    </a:cubicBezTo>
                    <a:cubicBezTo>
                      <a:pt x="3" y="20"/>
                      <a:pt x="3" y="19"/>
                      <a:pt x="3" y="18"/>
                    </a:cubicBezTo>
                    <a:cubicBezTo>
                      <a:pt x="3" y="9"/>
                      <a:pt x="3" y="9"/>
                      <a:pt x="3" y="9"/>
                    </a:cubicBezTo>
                    <a:cubicBezTo>
                      <a:pt x="1" y="9"/>
                      <a:pt x="1" y="9"/>
                      <a:pt x="1" y="9"/>
                    </a:cubicBezTo>
                    <a:cubicBezTo>
                      <a:pt x="1" y="9"/>
                      <a:pt x="1" y="9"/>
                      <a:pt x="1" y="8"/>
                    </a:cubicBezTo>
                    <a:cubicBezTo>
                      <a:pt x="0" y="8"/>
                      <a:pt x="0" y="7"/>
                      <a:pt x="0" y="7"/>
                    </a:cubicBezTo>
                    <a:cubicBezTo>
                      <a:pt x="0" y="6"/>
                      <a:pt x="0" y="6"/>
                      <a:pt x="0" y="6"/>
                    </a:cubicBezTo>
                    <a:cubicBezTo>
                      <a:pt x="0" y="5"/>
                      <a:pt x="1" y="5"/>
                      <a:pt x="1" y="5"/>
                    </a:cubicBezTo>
                    <a:cubicBezTo>
                      <a:pt x="1" y="5"/>
                      <a:pt x="1" y="5"/>
                      <a:pt x="1" y="5"/>
                    </a:cubicBezTo>
                    <a:cubicBezTo>
                      <a:pt x="1" y="5"/>
                      <a:pt x="1" y="5"/>
                      <a:pt x="1" y="5"/>
                    </a:cubicBezTo>
                    <a:cubicBezTo>
                      <a:pt x="3" y="5"/>
                      <a:pt x="3" y="5"/>
                      <a:pt x="3" y="5"/>
                    </a:cubicBezTo>
                    <a:cubicBezTo>
                      <a:pt x="3" y="0"/>
                      <a:pt x="3" y="0"/>
                      <a:pt x="3" y="0"/>
                    </a:cubicBezTo>
                    <a:cubicBezTo>
                      <a:pt x="3" y="0"/>
                      <a:pt x="3" y="0"/>
                      <a:pt x="3" y="0"/>
                    </a:cubicBezTo>
                    <a:cubicBezTo>
                      <a:pt x="4" y="0"/>
                      <a:pt x="4" y="0"/>
                      <a:pt x="4" y="0"/>
                    </a:cubicBezTo>
                    <a:cubicBezTo>
                      <a:pt x="4" y="0"/>
                      <a:pt x="4" y="0"/>
                      <a:pt x="5" y="0"/>
                    </a:cubicBezTo>
                    <a:cubicBezTo>
                      <a:pt x="5" y="0"/>
                      <a:pt x="5" y="0"/>
                      <a:pt x="6" y="0"/>
                    </a:cubicBezTo>
                    <a:cubicBezTo>
                      <a:pt x="6" y="0"/>
                      <a:pt x="7" y="0"/>
                      <a:pt x="7" y="0"/>
                    </a:cubicBezTo>
                    <a:cubicBezTo>
                      <a:pt x="8" y="0"/>
                      <a:pt x="8" y="0"/>
                      <a:pt x="8" y="0"/>
                    </a:cubicBezTo>
                    <a:cubicBezTo>
                      <a:pt x="8" y="0"/>
                      <a:pt x="8" y="0"/>
                      <a:pt x="8" y="0"/>
                    </a:cubicBezTo>
                    <a:cubicBezTo>
                      <a:pt x="8" y="0"/>
                      <a:pt x="9" y="0"/>
                      <a:pt x="9" y="0"/>
                    </a:cubicBezTo>
                    <a:cubicBezTo>
                      <a:pt x="9" y="5"/>
                      <a:pt x="9" y="5"/>
                      <a:pt x="9" y="5"/>
                    </a:cubicBezTo>
                    <a:cubicBezTo>
                      <a:pt x="12" y="5"/>
                      <a:pt x="12" y="5"/>
                      <a:pt x="12" y="5"/>
                    </a:cubicBezTo>
                    <a:cubicBezTo>
                      <a:pt x="13" y="5"/>
                      <a:pt x="13" y="5"/>
                      <a:pt x="13" y="5"/>
                    </a:cubicBezTo>
                    <a:cubicBezTo>
                      <a:pt x="13" y="5"/>
                      <a:pt x="13" y="5"/>
                      <a:pt x="13" y="5"/>
                    </a:cubicBezTo>
                    <a:cubicBezTo>
                      <a:pt x="13" y="5"/>
                      <a:pt x="13" y="5"/>
                      <a:pt x="13" y="6"/>
                    </a:cubicBezTo>
                    <a:cubicBezTo>
                      <a:pt x="13" y="6"/>
                      <a:pt x="13" y="6"/>
                      <a:pt x="13" y="7"/>
                    </a:cubicBezTo>
                    <a:cubicBezTo>
                      <a:pt x="13" y="7"/>
                      <a:pt x="13" y="8"/>
                      <a:pt x="13" y="8"/>
                    </a:cubicBezTo>
                    <a:cubicBezTo>
                      <a:pt x="13" y="9"/>
                      <a:pt x="13" y="9"/>
                      <a:pt x="12" y="9"/>
                    </a:cubicBezTo>
                    <a:cubicBezTo>
                      <a:pt x="9" y="9"/>
                      <a:pt x="9" y="9"/>
                      <a:pt x="9" y="9"/>
                    </a:cubicBezTo>
                    <a:cubicBezTo>
                      <a:pt x="9" y="17"/>
                      <a:pt x="9" y="17"/>
                      <a:pt x="9" y="17"/>
                    </a:cubicBezTo>
                    <a:cubicBezTo>
                      <a:pt x="9" y="18"/>
                      <a:pt x="9" y="19"/>
                      <a:pt x="9" y="20"/>
                    </a:cubicBezTo>
                    <a:cubicBezTo>
                      <a:pt x="9" y="20"/>
                      <a:pt x="10" y="20"/>
                      <a:pt x="11" y="20"/>
                    </a:cubicBezTo>
                    <a:cubicBezTo>
                      <a:pt x="11" y="20"/>
                      <a:pt x="11" y="20"/>
                      <a:pt x="11" y="20"/>
                    </a:cubicBezTo>
                    <a:cubicBezTo>
                      <a:pt x="12" y="20"/>
                      <a:pt x="12" y="20"/>
                      <a:pt x="12" y="20"/>
                    </a:cubicBezTo>
                    <a:cubicBezTo>
                      <a:pt x="12" y="20"/>
                      <a:pt x="12" y="20"/>
                      <a:pt x="12" y="20"/>
                    </a:cubicBezTo>
                    <a:cubicBezTo>
                      <a:pt x="13" y="20"/>
                      <a:pt x="13" y="20"/>
                      <a:pt x="13" y="20"/>
                    </a:cubicBezTo>
                    <a:cubicBezTo>
                      <a:pt x="13" y="20"/>
                      <a:pt x="13" y="20"/>
                      <a:pt x="13" y="20"/>
                    </a:cubicBezTo>
                    <a:cubicBezTo>
                      <a:pt x="13" y="20"/>
                      <a:pt x="13" y="20"/>
                      <a:pt x="13" y="20"/>
                    </a:cubicBezTo>
                    <a:cubicBezTo>
                      <a:pt x="13" y="20"/>
                      <a:pt x="13" y="20"/>
                      <a:pt x="13" y="21"/>
                    </a:cubicBezTo>
                    <a:cubicBezTo>
                      <a:pt x="13"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3" name="Freeform 9257">
                <a:extLst>
                  <a:ext uri="{FF2B5EF4-FFF2-40B4-BE49-F238E27FC236}">
                    <a16:creationId xmlns:a16="http://schemas.microsoft.com/office/drawing/2014/main" id="{7F938FD9-5B37-483A-8AA3-6EE17FFDE6AE}"/>
                  </a:ext>
                </a:extLst>
              </p:cNvPr>
              <p:cNvSpPr>
                <a:spLocks noEditPoints="1"/>
              </p:cNvSpPr>
              <p:nvPr/>
            </p:nvSpPr>
            <p:spPr bwMode="auto">
              <a:xfrm>
                <a:off x="-303213" y="5451593"/>
                <a:ext cx="47625" cy="55563"/>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5 h 21"/>
                  <a:gd name="T12" fmla="*/ 8 w 18"/>
                  <a:gd name="T13" fmla="*/ 16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8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0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5 h 21"/>
                  <a:gd name="T70" fmla="*/ 18 w 18"/>
                  <a:gd name="T71" fmla="*/ 9 h 21"/>
                  <a:gd name="T72" fmla="*/ 18 w 18"/>
                  <a:gd name="T73" fmla="*/ 10 h 21"/>
                  <a:gd name="T74" fmla="*/ 13 w 18"/>
                  <a:gd name="T75" fmla="*/ 8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8" y="11"/>
                    </a:cubicBezTo>
                    <a:cubicBezTo>
                      <a:pt x="18" y="12"/>
                      <a:pt x="17" y="12"/>
                      <a:pt x="17" y="12"/>
                    </a:cubicBezTo>
                    <a:cubicBezTo>
                      <a:pt x="6" y="12"/>
                      <a:pt x="6" y="12"/>
                      <a:pt x="6" y="12"/>
                    </a:cubicBezTo>
                    <a:cubicBezTo>
                      <a:pt x="6" y="12"/>
                      <a:pt x="6" y="13"/>
                      <a:pt x="6" y="14"/>
                    </a:cubicBezTo>
                    <a:cubicBezTo>
                      <a:pt x="6" y="14"/>
                      <a:pt x="6" y="15"/>
                      <a:pt x="7" y="15"/>
                    </a:cubicBezTo>
                    <a:cubicBezTo>
                      <a:pt x="7" y="16"/>
                      <a:pt x="8" y="16"/>
                      <a:pt x="8" y="16"/>
                    </a:cubicBezTo>
                    <a:cubicBezTo>
                      <a:pt x="9" y="17"/>
                      <a:pt x="10" y="17"/>
                      <a:pt x="11" y="17"/>
                    </a:cubicBezTo>
                    <a:cubicBezTo>
                      <a:pt x="12" y="17"/>
                      <a:pt x="12" y="17"/>
                      <a:pt x="13" y="17"/>
                    </a:cubicBezTo>
                    <a:cubicBezTo>
                      <a:pt x="14" y="16"/>
                      <a:pt x="14" y="16"/>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6"/>
                    </a:cubicBezTo>
                    <a:cubicBezTo>
                      <a:pt x="17" y="17"/>
                      <a:pt x="18" y="17"/>
                      <a:pt x="18" y="17"/>
                    </a:cubicBezTo>
                    <a:cubicBezTo>
                      <a:pt x="18" y="18"/>
                      <a:pt x="17" y="18"/>
                      <a:pt x="17" y="18"/>
                    </a:cubicBezTo>
                    <a:cubicBezTo>
                      <a:pt x="17" y="18"/>
                      <a:pt x="17" y="18"/>
                      <a:pt x="17" y="19"/>
                    </a:cubicBezTo>
                    <a:cubicBezTo>
                      <a:pt x="17" y="19"/>
                      <a:pt x="17" y="19"/>
                      <a:pt x="17" y="19"/>
                    </a:cubicBezTo>
                    <a:cubicBezTo>
                      <a:pt x="17" y="19"/>
                      <a:pt x="17" y="19"/>
                      <a:pt x="17" y="19"/>
                    </a:cubicBezTo>
                    <a:cubicBezTo>
                      <a:pt x="17" y="19"/>
                      <a:pt x="17" y="19"/>
                      <a:pt x="16" y="20"/>
                    </a:cubicBezTo>
                    <a:cubicBezTo>
                      <a:pt x="16" y="20"/>
                      <a:pt x="15" y="20"/>
                      <a:pt x="15" y="20"/>
                    </a:cubicBezTo>
                    <a:cubicBezTo>
                      <a:pt x="14" y="20"/>
                      <a:pt x="14" y="20"/>
                      <a:pt x="13" y="20"/>
                    </a:cubicBezTo>
                    <a:cubicBezTo>
                      <a:pt x="12" y="21"/>
                      <a:pt x="11" y="21"/>
                      <a:pt x="10" y="21"/>
                    </a:cubicBezTo>
                    <a:cubicBezTo>
                      <a:pt x="9" y="21"/>
                      <a:pt x="7" y="20"/>
                      <a:pt x="6" y="20"/>
                    </a:cubicBezTo>
                    <a:cubicBezTo>
                      <a:pt x="5" y="20"/>
                      <a:pt x="4" y="19"/>
                      <a:pt x="3" y="18"/>
                    </a:cubicBezTo>
                    <a:cubicBezTo>
                      <a:pt x="2" y="17"/>
                      <a:pt x="1" y="16"/>
                      <a:pt x="1" y="15"/>
                    </a:cubicBezTo>
                    <a:cubicBezTo>
                      <a:pt x="1" y="14"/>
                      <a:pt x="0" y="12"/>
                      <a:pt x="0" y="11"/>
                    </a:cubicBezTo>
                    <a:cubicBezTo>
                      <a:pt x="0" y="9"/>
                      <a:pt x="1" y="7"/>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3"/>
                      <a:pt x="18" y="4"/>
                      <a:pt x="18" y="5"/>
                    </a:cubicBezTo>
                    <a:cubicBezTo>
                      <a:pt x="18" y="7"/>
                      <a:pt x="18" y="8"/>
                      <a:pt x="18" y="9"/>
                    </a:cubicBezTo>
                    <a:lnTo>
                      <a:pt x="18" y="10"/>
                    </a:lnTo>
                    <a:close/>
                    <a:moveTo>
                      <a:pt x="13" y="8"/>
                    </a:moveTo>
                    <a:cubicBezTo>
                      <a:pt x="13" y="7"/>
                      <a:pt x="13" y="6"/>
                      <a:pt x="13" y="5"/>
                    </a:cubicBezTo>
                    <a:cubicBezTo>
                      <a:pt x="12" y="4"/>
                      <a:pt x="11" y="4"/>
                      <a:pt x="10" y="4"/>
                    </a:cubicBezTo>
                    <a:cubicBezTo>
                      <a:pt x="9" y="4"/>
                      <a:pt x="8" y="4"/>
                      <a:pt x="8" y="4"/>
                    </a:cubicBezTo>
                    <a:cubicBezTo>
                      <a:pt x="7" y="4"/>
                      <a:pt x="7" y="5"/>
                      <a:pt x="7" y="5"/>
                    </a:cubicBezTo>
                    <a:cubicBezTo>
                      <a:pt x="6" y="5"/>
                      <a:pt x="6" y="6"/>
                      <a:pt x="6" y="7"/>
                    </a:cubicBezTo>
                    <a:cubicBezTo>
                      <a:pt x="6" y="7"/>
                      <a:pt x="6" y="8"/>
                      <a:pt x="6"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4" name="Freeform 9258">
                <a:extLst>
                  <a:ext uri="{FF2B5EF4-FFF2-40B4-BE49-F238E27FC236}">
                    <a16:creationId xmlns:a16="http://schemas.microsoft.com/office/drawing/2014/main" id="{E0569BE3-9BB3-4FC7-AE3F-87640EFA7C69}"/>
                  </a:ext>
                </a:extLst>
              </p:cNvPr>
              <p:cNvSpPr>
                <a:spLocks noEditPoints="1"/>
              </p:cNvSpPr>
              <p:nvPr/>
            </p:nvSpPr>
            <p:spPr bwMode="auto">
              <a:xfrm>
                <a:off x="-244475" y="5451593"/>
                <a:ext cx="44450" cy="55563"/>
              </a:xfrm>
              <a:custGeom>
                <a:avLst/>
                <a:gdLst>
                  <a:gd name="T0" fmla="*/ 17 w 17"/>
                  <a:gd name="T1" fmla="*/ 10 h 21"/>
                  <a:gd name="T2" fmla="*/ 17 w 17"/>
                  <a:gd name="T3" fmla="*/ 11 h 21"/>
                  <a:gd name="T4" fmla="*/ 16 w 17"/>
                  <a:gd name="T5" fmla="*/ 12 h 21"/>
                  <a:gd name="T6" fmla="*/ 5 w 17"/>
                  <a:gd name="T7" fmla="*/ 12 h 21"/>
                  <a:gd name="T8" fmla="*/ 5 w 17"/>
                  <a:gd name="T9" fmla="*/ 14 h 21"/>
                  <a:gd name="T10" fmla="*/ 6 w 17"/>
                  <a:gd name="T11" fmla="*/ 15 h 21"/>
                  <a:gd name="T12" fmla="*/ 7 w 17"/>
                  <a:gd name="T13" fmla="*/ 16 h 21"/>
                  <a:gd name="T14" fmla="*/ 10 w 17"/>
                  <a:gd name="T15" fmla="*/ 17 h 21"/>
                  <a:gd name="T16" fmla="*/ 12 w 17"/>
                  <a:gd name="T17" fmla="*/ 17 h 21"/>
                  <a:gd name="T18" fmla="*/ 14 w 17"/>
                  <a:gd name="T19" fmla="*/ 16 h 21"/>
                  <a:gd name="T20" fmla="*/ 15 w 17"/>
                  <a:gd name="T21" fmla="*/ 16 h 21"/>
                  <a:gd name="T22" fmla="*/ 16 w 17"/>
                  <a:gd name="T23" fmla="*/ 16 h 21"/>
                  <a:gd name="T24" fmla="*/ 16 w 17"/>
                  <a:gd name="T25" fmla="*/ 16 h 21"/>
                  <a:gd name="T26" fmla="*/ 16 w 17"/>
                  <a:gd name="T27" fmla="*/ 16 h 21"/>
                  <a:gd name="T28" fmla="*/ 17 w 17"/>
                  <a:gd name="T29" fmla="*/ 16 h 21"/>
                  <a:gd name="T30" fmla="*/ 17 w 17"/>
                  <a:gd name="T31" fmla="*/ 17 h 21"/>
                  <a:gd name="T32" fmla="*/ 17 w 17"/>
                  <a:gd name="T33" fmla="*/ 18 h 21"/>
                  <a:gd name="T34" fmla="*/ 17 w 17"/>
                  <a:gd name="T35" fmla="*/ 19 h 21"/>
                  <a:gd name="T36" fmla="*/ 16 w 17"/>
                  <a:gd name="T37" fmla="*/ 19 h 21"/>
                  <a:gd name="T38" fmla="*/ 16 w 17"/>
                  <a:gd name="T39" fmla="*/ 19 h 21"/>
                  <a:gd name="T40" fmla="*/ 15 w 17"/>
                  <a:gd name="T41" fmla="*/ 20 h 21"/>
                  <a:gd name="T42" fmla="*/ 14 w 17"/>
                  <a:gd name="T43" fmla="*/ 20 h 21"/>
                  <a:gd name="T44" fmla="*/ 12 w 17"/>
                  <a:gd name="T45" fmla="*/ 20 h 21"/>
                  <a:gd name="T46" fmla="*/ 9 w 17"/>
                  <a:gd name="T47" fmla="*/ 21 h 21"/>
                  <a:gd name="T48" fmla="*/ 5 w 17"/>
                  <a:gd name="T49" fmla="*/ 20 h 21"/>
                  <a:gd name="T50" fmla="*/ 2 w 17"/>
                  <a:gd name="T51" fmla="*/ 18 h 21"/>
                  <a:gd name="T52" fmla="*/ 0 w 17"/>
                  <a:gd name="T53" fmla="*/ 15 h 21"/>
                  <a:gd name="T54" fmla="*/ 0 w 17"/>
                  <a:gd name="T55" fmla="*/ 11 h 21"/>
                  <a:gd name="T56" fmla="*/ 0 w 17"/>
                  <a:gd name="T57" fmla="*/ 6 h 21"/>
                  <a:gd name="T58" fmla="*/ 2 w 17"/>
                  <a:gd name="T59" fmla="*/ 3 h 21"/>
                  <a:gd name="T60" fmla="*/ 5 w 17"/>
                  <a:gd name="T61" fmla="*/ 1 h 21"/>
                  <a:gd name="T62" fmla="*/ 9 w 17"/>
                  <a:gd name="T63" fmla="*/ 0 h 21"/>
                  <a:gd name="T64" fmla="*/ 13 w 17"/>
                  <a:gd name="T65" fmla="*/ 1 h 21"/>
                  <a:gd name="T66" fmla="*/ 15 w 17"/>
                  <a:gd name="T67" fmla="*/ 3 h 21"/>
                  <a:gd name="T68" fmla="*/ 17 w 17"/>
                  <a:gd name="T69" fmla="*/ 5 h 21"/>
                  <a:gd name="T70" fmla="*/ 17 w 17"/>
                  <a:gd name="T71" fmla="*/ 9 h 21"/>
                  <a:gd name="T72" fmla="*/ 17 w 17"/>
                  <a:gd name="T73" fmla="*/ 10 h 21"/>
                  <a:gd name="T74" fmla="*/ 12 w 17"/>
                  <a:gd name="T75" fmla="*/ 8 h 21"/>
                  <a:gd name="T76" fmla="*/ 12 w 17"/>
                  <a:gd name="T77" fmla="*/ 5 h 21"/>
                  <a:gd name="T78" fmla="*/ 9 w 17"/>
                  <a:gd name="T79" fmla="*/ 4 h 21"/>
                  <a:gd name="T80" fmla="*/ 7 w 17"/>
                  <a:gd name="T81" fmla="*/ 4 h 21"/>
                  <a:gd name="T82" fmla="*/ 6 w 17"/>
                  <a:gd name="T83" fmla="*/ 5 h 21"/>
                  <a:gd name="T84" fmla="*/ 5 w 17"/>
                  <a:gd name="T85" fmla="*/ 7 h 21"/>
                  <a:gd name="T86" fmla="*/ 5 w 17"/>
                  <a:gd name="T87" fmla="*/ 8 h 21"/>
                  <a:gd name="T88" fmla="*/ 12 w 17"/>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 h="21">
                    <a:moveTo>
                      <a:pt x="17" y="10"/>
                    </a:moveTo>
                    <a:cubicBezTo>
                      <a:pt x="17" y="10"/>
                      <a:pt x="17" y="11"/>
                      <a:pt x="17" y="11"/>
                    </a:cubicBezTo>
                    <a:cubicBezTo>
                      <a:pt x="17" y="12"/>
                      <a:pt x="16" y="12"/>
                      <a:pt x="16" y="12"/>
                    </a:cubicBezTo>
                    <a:cubicBezTo>
                      <a:pt x="5" y="12"/>
                      <a:pt x="5" y="12"/>
                      <a:pt x="5" y="12"/>
                    </a:cubicBezTo>
                    <a:cubicBezTo>
                      <a:pt x="5" y="12"/>
                      <a:pt x="5" y="13"/>
                      <a:pt x="5" y="14"/>
                    </a:cubicBezTo>
                    <a:cubicBezTo>
                      <a:pt x="5" y="14"/>
                      <a:pt x="6" y="15"/>
                      <a:pt x="6" y="15"/>
                    </a:cubicBezTo>
                    <a:cubicBezTo>
                      <a:pt x="6" y="16"/>
                      <a:pt x="7" y="16"/>
                      <a:pt x="7" y="16"/>
                    </a:cubicBezTo>
                    <a:cubicBezTo>
                      <a:pt x="8" y="17"/>
                      <a:pt x="9" y="17"/>
                      <a:pt x="10" y="17"/>
                    </a:cubicBezTo>
                    <a:cubicBezTo>
                      <a:pt x="11" y="17"/>
                      <a:pt x="11" y="17"/>
                      <a:pt x="12" y="17"/>
                    </a:cubicBezTo>
                    <a:cubicBezTo>
                      <a:pt x="13" y="16"/>
                      <a:pt x="13" y="16"/>
                      <a:pt x="14" y="16"/>
                    </a:cubicBezTo>
                    <a:cubicBezTo>
                      <a:pt x="14" y="16"/>
                      <a:pt x="15" y="16"/>
                      <a:pt x="15" y="16"/>
                    </a:cubicBezTo>
                    <a:cubicBezTo>
                      <a:pt x="15" y="16"/>
                      <a:pt x="16" y="16"/>
                      <a:pt x="16" y="16"/>
                    </a:cubicBezTo>
                    <a:cubicBezTo>
                      <a:pt x="16" y="16"/>
                      <a:pt x="16" y="16"/>
                      <a:pt x="16" y="16"/>
                    </a:cubicBezTo>
                    <a:cubicBezTo>
                      <a:pt x="16" y="16"/>
                      <a:pt x="16" y="16"/>
                      <a:pt x="16" y="16"/>
                    </a:cubicBezTo>
                    <a:cubicBezTo>
                      <a:pt x="17" y="16"/>
                      <a:pt x="17" y="16"/>
                      <a:pt x="17" y="16"/>
                    </a:cubicBezTo>
                    <a:cubicBezTo>
                      <a:pt x="17" y="17"/>
                      <a:pt x="17" y="17"/>
                      <a:pt x="17" y="17"/>
                    </a:cubicBezTo>
                    <a:cubicBezTo>
                      <a:pt x="17" y="18"/>
                      <a:pt x="17" y="18"/>
                      <a:pt x="17" y="18"/>
                    </a:cubicBezTo>
                    <a:cubicBezTo>
                      <a:pt x="17" y="18"/>
                      <a:pt x="17" y="18"/>
                      <a:pt x="17" y="19"/>
                    </a:cubicBezTo>
                    <a:cubicBezTo>
                      <a:pt x="16" y="19"/>
                      <a:pt x="16" y="19"/>
                      <a:pt x="16" y="19"/>
                    </a:cubicBezTo>
                    <a:cubicBezTo>
                      <a:pt x="16" y="19"/>
                      <a:pt x="16" y="19"/>
                      <a:pt x="16" y="19"/>
                    </a:cubicBezTo>
                    <a:cubicBezTo>
                      <a:pt x="16" y="19"/>
                      <a:pt x="16" y="19"/>
                      <a:pt x="15" y="20"/>
                    </a:cubicBezTo>
                    <a:cubicBezTo>
                      <a:pt x="15" y="20"/>
                      <a:pt x="15" y="20"/>
                      <a:pt x="14" y="20"/>
                    </a:cubicBezTo>
                    <a:cubicBezTo>
                      <a:pt x="13" y="20"/>
                      <a:pt x="13" y="20"/>
                      <a:pt x="12" y="20"/>
                    </a:cubicBezTo>
                    <a:cubicBezTo>
                      <a:pt x="11" y="21"/>
                      <a:pt x="10"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7"/>
                      <a:pt x="0" y="6"/>
                    </a:cubicBezTo>
                    <a:cubicBezTo>
                      <a:pt x="1" y="5"/>
                      <a:pt x="1" y="4"/>
                      <a:pt x="2" y="3"/>
                    </a:cubicBezTo>
                    <a:cubicBezTo>
                      <a:pt x="3" y="2"/>
                      <a:pt x="4" y="1"/>
                      <a:pt x="5" y="1"/>
                    </a:cubicBezTo>
                    <a:cubicBezTo>
                      <a:pt x="6" y="0"/>
                      <a:pt x="7" y="0"/>
                      <a:pt x="9" y="0"/>
                    </a:cubicBezTo>
                    <a:cubicBezTo>
                      <a:pt x="10" y="0"/>
                      <a:pt x="12" y="0"/>
                      <a:pt x="13" y="1"/>
                    </a:cubicBezTo>
                    <a:cubicBezTo>
                      <a:pt x="14" y="1"/>
                      <a:pt x="15" y="2"/>
                      <a:pt x="15" y="3"/>
                    </a:cubicBezTo>
                    <a:cubicBezTo>
                      <a:pt x="16" y="3"/>
                      <a:pt x="17" y="4"/>
                      <a:pt x="17" y="5"/>
                    </a:cubicBezTo>
                    <a:cubicBezTo>
                      <a:pt x="17" y="7"/>
                      <a:pt x="17" y="8"/>
                      <a:pt x="17" y="9"/>
                    </a:cubicBezTo>
                    <a:lnTo>
                      <a:pt x="17" y="10"/>
                    </a:lnTo>
                    <a:close/>
                    <a:moveTo>
                      <a:pt x="12" y="8"/>
                    </a:moveTo>
                    <a:cubicBezTo>
                      <a:pt x="13" y="7"/>
                      <a:pt x="12" y="6"/>
                      <a:pt x="12" y="5"/>
                    </a:cubicBezTo>
                    <a:cubicBezTo>
                      <a:pt x="11" y="4"/>
                      <a:pt x="10" y="4"/>
                      <a:pt x="9" y="4"/>
                    </a:cubicBezTo>
                    <a:cubicBezTo>
                      <a:pt x="8" y="4"/>
                      <a:pt x="7" y="4"/>
                      <a:pt x="7" y="4"/>
                    </a:cubicBezTo>
                    <a:cubicBezTo>
                      <a:pt x="7" y="4"/>
                      <a:pt x="6" y="5"/>
                      <a:pt x="6" y="5"/>
                    </a:cubicBezTo>
                    <a:cubicBezTo>
                      <a:pt x="5" y="5"/>
                      <a:pt x="5" y="6"/>
                      <a:pt x="5" y="7"/>
                    </a:cubicBezTo>
                    <a:cubicBezTo>
                      <a:pt x="5" y="7"/>
                      <a:pt x="5" y="8"/>
                      <a:pt x="5" y="8"/>
                    </a:cubicBezTo>
                    <a:lnTo>
                      <a:pt x="1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5" name="Freeform 9259">
                <a:extLst>
                  <a:ext uri="{FF2B5EF4-FFF2-40B4-BE49-F238E27FC236}">
                    <a16:creationId xmlns:a16="http://schemas.microsoft.com/office/drawing/2014/main" id="{F6517A18-6DF4-42E2-8494-63A7E68E5FEE}"/>
                  </a:ext>
                </a:extLst>
              </p:cNvPr>
              <p:cNvSpPr>
                <a:spLocks/>
              </p:cNvSpPr>
              <p:nvPr/>
            </p:nvSpPr>
            <p:spPr bwMode="auto">
              <a:xfrm>
                <a:off x="-185738" y="5430955"/>
                <a:ext cx="12700" cy="73025"/>
              </a:xfrm>
              <a:custGeom>
                <a:avLst/>
                <a:gdLst>
                  <a:gd name="T0" fmla="*/ 5 w 5"/>
                  <a:gd name="T1" fmla="*/ 27 h 28"/>
                  <a:gd name="T2" fmla="*/ 5 w 5"/>
                  <a:gd name="T3" fmla="*/ 28 h 28"/>
                  <a:gd name="T4" fmla="*/ 4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7 h 28"/>
                  <a:gd name="T18" fmla="*/ 0 w 5"/>
                  <a:gd name="T19" fmla="*/ 1 h 28"/>
                  <a:gd name="T20" fmla="*/ 0 w 5"/>
                  <a:gd name="T21" fmla="*/ 0 h 28"/>
                  <a:gd name="T22" fmla="*/ 0 w 5"/>
                  <a:gd name="T23" fmla="*/ 0 h 28"/>
                  <a:gd name="T24" fmla="*/ 1 w 5"/>
                  <a:gd name="T25" fmla="*/ 0 h 28"/>
                  <a:gd name="T26" fmla="*/ 2 w 5"/>
                  <a:gd name="T27" fmla="*/ 0 h 28"/>
                  <a:gd name="T28" fmla="*/ 4 w 5"/>
                  <a:gd name="T29" fmla="*/ 0 h 28"/>
                  <a:gd name="T30" fmla="*/ 4 w 5"/>
                  <a:gd name="T31" fmla="*/ 0 h 28"/>
                  <a:gd name="T32" fmla="*/ 5 w 5"/>
                  <a:gd name="T33" fmla="*/ 0 h 28"/>
                  <a:gd name="T34" fmla="*/ 5 w 5"/>
                  <a:gd name="T35" fmla="*/ 1 h 28"/>
                  <a:gd name="T36" fmla="*/ 5 w 5"/>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7"/>
                    </a:moveTo>
                    <a:cubicBezTo>
                      <a:pt x="5" y="28"/>
                      <a:pt x="5" y="28"/>
                      <a:pt x="5" y="28"/>
                    </a:cubicBezTo>
                    <a:cubicBezTo>
                      <a:pt x="5" y="28"/>
                      <a:pt x="4" y="28"/>
                      <a:pt x="4" y="28"/>
                    </a:cubicBezTo>
                    <a:cubicBezTo>
                      <a:pt x="4" y="28"/>
                      <a:pt x="4" y="28"/>
                      <a:pt x="4" y="28"/>
                    </a:cubicBezTo>
                    <a:cubicBezTo>
                      <a:pt x="3" y="28"/>
                      <a:pt x="3" y="28"/>
                      <a:pt x="2" y="28"/>
                    </a:cubicBezTo>
                    <a:cubicBezTo>
                      <a:pt x="2" y="28"/>
                      <a:pt x="1" y="28"/>
                      <a:pt x="1" y="28"/>
                    </a:cubicBezTo>
                    <a:cubicBezTo>
                      <a:pt x="1" y="28"/>
                      <a:pt x="0" y="28"/>
                      <a:pt x="0" y="28"/>
                    </a:cubicBezTo>
                    <a:cubicBezTo>
                      <a:pt x="0" y="28"/>
                      <a:pt x="0" y="28"/>
                      <a:pt x="0" y="28"/>
                    </a:cubicBezTo>
                    <a:cubicBezTo>
                      <a:pt x="0" y="28"/>
                      <a:pt x="0" y="28"/>
                      <a:pt x="0" y="27"/>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4" y="0"/>
                      <a:pt x="5" y="0"/>
                      <a:pt x="5" y="0"/>
                    </a:cubicBezTo>
                    <a:cubicBezTo>
                      <a:pt x="5" y="0"/>
                      <a:pt x="5" y="0"/>
                      <a:pt x="5" y="1"/>
                    </a:cubicBez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46" name="Freeform 9260">
                <a:extLst>
                  <a:ext uri="{FF2B5EF4-FFF2-40B4-BE49-F238E27FC236}">
                    <a16:creationId xmlns:a16="http://schemas.microsoft.com/office/drawing/2014/main" id="{159AF15A-4C5E-47B8-9FA6-9E1C1118B417}"/>
                  </a:ext>
                </a:extLst>
              </p:cNvPr>
              <p:cNvSpPr>
                <a:spLocks noEditPoints="1"/>
              </p:cNvSpPr>
              <p:nvPr/>
            </p:nvSpPr>
            <p:spPr bwMode="auto">
              <a:xfrm>
                <a:off x="-161925" y="5451593"/>
                <a:ext cx="47625" cy="55563"/>
              </a:xfrm>
              <a:custGeom>
                <a:avLst/>
                <a:gdLst>
                  <a:gd name="T0" fmla="*/ 18 w 18"/>
                  <a:gd name="T1" fmla="*/ 10 h 21"/>
                  <a:gd name="T2" fmla="*/ 17 w 18"/>
                  <a:gd name="T3" fmla="*/ 11 h 21"/>
                  <a:gd name="T4" fmla="*/ 16 w 18"/>
                  <a:gd name="T5" fmla="*/ 12 h 21"/>
                  <a:gd name="T6" fmla="*/ 5 w 18"/>
                  <a:gd name="T7" fmla="*/ 12 h 21"/>
                  <a:gd name="T8" fmla="*/ 5 w 18"/>
                  <a:gd name="T9" fmla="*/ 14 h 21"/>
                  <a:gd name="T10" fmla="*/ 6 w 18"/>
                  <a:gd name="T11" fmla="*/ 15 h 21"/>
                  <a:gd name="T12" fmla="*/ 8 w 18"/>
                  <a:gd name="T13" fmla="*/ 16 h 21"/>
                  <a:gd name="T14" fmla="*/ 10 w 18"/>
                  <a:gd name="T15" fmla="*/ 17 h 21"/>
                  <a:gd name="T16" fmla="*/ 13 w 18"/>
                  <a:gd name="T17" fmla="*/ 17 h 21"/>
                  <a:gd name="T18" fmla="*/ 14 w 18"/>
                  <a:gd name="T19" fmla="*/ 16 h 21"/>
                  <a:gd name="T20" fmla="*/ 16 w 18"/>
                  <a:gd name="T21" fmla="*/ 16 h 21"/>
                  <a:gd name="T22" fmla="*/ 16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0 h 21"/>
                  <a:gd name="T46" fmla="*/ 10 w 18"/>
                  <a:gd name="T47" fmla="*/ 21 h 21"/>
                  <a:gd name="T48" fmla="*/ 5 w 18"/>
                  <a:gd name="T49" fmla="*/ 20 h 21"/>
                  <a:gd name="T50" fmla="*/ 2 w 18"/>
                  <a:gd name="T51" fmla="*/ 18 h 21"/>
                  <a:gd name="T52" fmla="*/ 1 w 18"/>
                  <a:gd name="T53" fmla="*/ 15 h 21"/>
                  <a:gd name="T54" fmla="*/ 0 w 18"/>
                  <a:gd name="T55" fmla="*/ 11 h 21"/>
                  <a:gd name="T56" fmla="*/ 1 w 18"/>
                  <a:gd name="T57" fmla="*/ 6 h 21"/>
                  <a:gd name="T58" fmla="*/ 2 w 18"/>
                  <a:gd name="T59" fmla="*/ 3 h 21"/>
                  <a:gd name="T60" fmla="*/ 5 w 18"/>
                  <a:gd name="T61" fmla="*/ 1 h 21"/>
                  <a:gd name="T62" fmla="*/ 9 w 18"/>
                  <a:gd name="T63" fmla="*/ 0 h 21"/>
                  <a:gd name="T64" fmla="*/ 13 w 18"/>
                  <a:gd name="T65" fmla="*/ 1 h 21"/>
                  <a:gd name="T66" fmla="*/ 16 w 18"/>
                  <a:gd name="T67" fmla="*/ 3 h 21"/>
                  <a:gd name="T68" fmla="*/ 17 w 18"/>
                  <a:gd name="T69" fmla="*/ 5 h 21"/>
                  <a:gd name="T70" fmla="*/ 18 w 18"/>
                  <a:gd name="T71" fmla="*/ 9 h 21"/>
                  <a:gd name="T72" fmla="*/ 18 w 18"/>
                  <a:gd name="T73" fmla="*/ 10 h 21"/>
                  <a:gd name="T74" fmla="*/ 13 w 18"/>
                  <a:gd name="T75" fmla="*/ 8 h 21"/>
                  <a:gd name="T76" fmla="*/ 12 w 18"/>
                  <a:gd name="T77" fmla="*/ 5 h 21"/>
                  <a:gd name="T78" fmla="*/ 9 w 18"/>
                  <a:gd name="T79" fmla="*/ 4 h 21"/>
                  <a:gd name="T80" fmla="*/ 7 w 18"/>
                  <a:gd name="T81" fmla="*/ 4 h 21"/>
                  <a:gd name="T82" fmla="*/ 6 w 18"/>
                  <a:gd name="T83" fmla="*/ 5 h 21"/>
                  <a:gd name="T84" fmla="*/ 5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0"/>
                      <a:pt x="18" y="11"/>
                      <a:pt x="17" y="11"/>
                    </a:cubicBezTo>
                    <a:cubicBezTo>
                      <a:pt x="17" y="12"/>
                      <a:pt x="17" y="12"/>
                      <a:pt x="16" y="12"/>
                    </a:cubicBezTo>
                    <a:cubicBezTo>
                      <a:pt x="5" y="12"/>
                      <a:pt x="5" y="12"/>
                      <a:pt x="5" y="12"/>
                    </a:cubicBezTo>
                    <a:cubicBezTo>
                      <a:pt x="5" y="12"/>
                      <a:pt x="5" y="13"/>
                      <a:pt x="5" y="14"/>
                    </a:cubicBezTo>
                    <a:cubicBezTo>
                      <a:pt x="6" y="14"/>
                      <a:pt x="6" y="15"/>
                      <a:pt x="6" y="15"/>
                    </a:cubicBezTo>
                    <a:cubicBezTo>
                      <a:pt x="7" y="16"/>
                      <a:pt x="7" y="16"/>
                      <a:pt x="8" y="16"/>
                    </a:cubicBezTo>
                    <a:cubicBezTo>
                      <a:pt x="8" y="17"/>
                      <a:pt x="9" y="17"/>
                      <a:pt x="10" y="17"/>
                    </a:cubicBezTo>
                    <a:cubicBezTo>
                      <a:pt x="11" y="17"/>
                      <a:pt x="12" y="17"/>
                      <a:pt x="13" y="17"/>
                    </a:cubicBezTo>
                    <a:cubicBezTo>
                      <a:pt x="13" y="16"/>
                      <a:pt x="14" y="16"/>
                      <a:pt x="14" y="16"/>
                    </a:cubicBezTo>
                    <a:cubicBezTo>
                      <a:pt x="15" y="16"/>
                      <a:pt x="15" y="16"/>
                      <a:pt x="16" y="16"/>
                    </a:cubicBezTo>
                    <a:cubicBezTo>
                      <a:pt x="16" y="16"/>
                      <a:pt x="16" y="16"/>
                      <a:pt x="16" y="16"/>
                    </a:cubicBezTo>
                    <a:cubicBezTo>
                      <a:pt x="16"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6" y="19"/>
                      <a:pt x="16" y="19"/>
                      <a:pt x="16" y="20"/>
                    </a:cubicBezTo>
                    <a:cubicBezTo>
                      <a:pt x="15" y="20"/>
                      <a:pt x="15" y="20"/>
                      <a:pt x="14" y="20"/>
                    </a:cubicBezTo>
                    <a:cubicBezTo>
                      <a:pt x="14" y="20"/>
                      <a:pt x="13" y="20"/>
                      <a:pt x="12" y="20"/>
                    </a:cubicBezTo>
                    <a:cubicBezTo>
                      <a:pt x="11" y="21"/>
                      <a:pt x="11" y="21"/>
                      <a:pt x="10" y="21"/>
                    </a:cubicBezTo>
                    <a:cubicBezTo>
                      <a:pt x="8" y="21"/>
                      <a:pt x="7" y="20"/>
                      <a:pt x="5" y="20"/>
                    </a:cubicBezTo>
                    <a:cubicBezTo>
                      <a:pt x="4" y="20"/>
                      <a:pt x="3" y="19"/>
                      <a:pt x="2" y="18"/>
                    </a:cubicBezTo>
                    <a:cubicBezTo>
                      <a:pt x="2" y="17"/>
                      <a:pt x="1" y="16"/>
                      <a:pt x="1" y="15"/>
                    </a:cubicBezTo>
                    <a:cubicBezTo>
                      <a:pt x="0" y="14"/>
                      <a:pt x="0" y="12"/>
                      <a:pt x="0" y="11"/>
                    </a:cubicBezTo>
                    <a:cubicBezTo>
                      <a:pt x="0" y="9"/>
                      <a:pt x="0" y="7"/>
                      <a:pt x="1" y="6"/>
                    </a:cubicBezTo>
                    <a:cubicBezTo>
                      <a:pt x="1" y="5"/>
                      <a:pt x="2" y="4"/>
                      <a:pt x="2" y="3"/>
                    </a:cubicBezTo>
                    <a:cubicBezTo>
                      <a:pt x="3" y="2"/>
                      <a:pt x="4" y="1"/>
                      <a:pt x="5" y="1"/>
                    </a:cubicBezTo>
                    <a:cubicBezTo>
                      <a:pt x="6" y="0"/>
                      <a:pt x="8" y="0"/>
                      <a:pt x="9" y="0"/>
                    </a:cubicBezTo>
                    <a:cubicBezTo>
                      <a:pt x="11" y="0"/>
                      <a:pt x="12" y="0"/>
                      <a:pt x="13" y="1"/>
                    </a:cubicBezTo>
                    <a:cubicBezTo>
                      <a:pt x="14" y="1"/>
                      <a:pt x="15" y="2"/>
                      <a:pt x="16" y="3"/>
                    </a:cubicBezTo>
                    <a:cubicBezTo>
                      <a:pt x="17" y="3"/>
                      <a:pt x="17" y="4"/>
                      <a:pt x="17" y="5"/>
                    </a:cubicBezTo>
                    <a:cubicBezTo>
                      <a:pt x="18" y="7"/>
                      <a:pt x="18" y="8"/>
                      <a:pt x="18" y="9"/>
                    </a:cubicBezTo>
                    <a:lnTo>
                      <a:pt x="18" y="10"/>
                    </a:lnTo>
                    <a:close/>
                    <a:moveTo>
                      <a:pt x="13" y="8"/>
                    </a:moveTo>
                    <a:cubicBezTo>
                      <a:pt x="13" y="7"/>
                      <a:pt x="13" y="6"/>
                      <a:pt x="12" y="5"/>
                    </a:cubicBezTo>
                    <a:cubicBezTo>
                      <a:pt x="11" y="4"/>
                      <a:pt x="10" y="4"/>
                      <a:pt x="9" y="4"/>
                    </a:cubicBezTo>
                    <a:cubicBezTo>
                      <a:pt x="8" y="4"/>
                      <a:pt x="8" y="4"/>
                      <a:pt x="7" y="4"/>
                    </a:cubicBezTo>
                    <a:cubicBezTo>
                      <a:pt x="7" y="4"/>
                      <a:pt x="7" y="5"/>
                      <a:pt x="6" y="5"/>
                    </a:cubicBezTo>
                    <a:cubicBezTo>
                      <a:pt x="6" y="5"/>
                      <a:pt x="6" y="6"/>
                      <a:pt x="5"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7" name="Group 9586">
              <a:extLst>
                <a:ext uri="{FF2B5EF4-FFF2-40B4-BE49-F238E27FC236}">
                  <a16:creationId xmlns:a16="http://schemas.microsoft.com/office/drawing/2014/main" id="{460430ED-D4E2-45FA-B783-A2503A74E785}"/>
                </a:ext>
              </a:extLst>
            </p:cNvPr>
            <p:cNvGrpSpPr/>
            <p:nvPr/>
          </p:nvGrpSpPr>
          <p:grpSpPr>
            <a:xfrm>
              <a:off x="3425660" y="5818835"/>
              <a:ext cx="253328" cy="84443"/>
              <a:chOff x="-106363" y="5545255"/>
              <a:chExt cx="285750" cy="95251"/>
            </a:xfrm>
          </p:grpSpPr>
          <p:sp>
            <p:nvSpPr>
              <p:cNvPr id="8247" name="Freeform 9261">
                <a:extLst>
                  <a:ext uri="{FF2B5EF4-FFF2-40B4-BE49-F238E27FC236}">
                    <a16:creationId xmlns:a16="http://schemas.microsoft.com/office/drawing/2014/main" id="{B363423E-C1CC-4207-94A8-34B7C9784929}"/>
                  </a:ext>
                </a:extLst>
              </p:cNvPr>
              <p:cNvSpPr>
                <a:spLocks/>
              </p:cNvSpPr>
              <p:nvPr/>
            </p:nvSpPr>
            <p:spPr bwMode="auto">
              <a:xfrm>
                <a:off x="-92075" y="5559543"/>
                <a:ext cx="28575" cy="49213"/>
              </a:xfrm>
              <a:custGeom>
                <a:avLst/>
                <a:gdLst>
                  <a:gd name="T0" fmla="*/ 11 w 11"/>
                  <a:gd name="T1" fmla="*/ 10 h 19"/>
                  <a:gd name="T2" fmla="*/ 11 w 11"/>
                  <a:gd name="T3" fmla="*/ 6 h 19"/>
                  <a:gd name="T4" fmla="*/ 9 w 11"/>
                  <a:gd name="T5" fmla="*/ 3 h 19"/>
                  <a:gd name="T6" fmla="*/ 7 w 11"/>
                  <a:gd name="T7" fmla="*/ 1 h 19"/>
                  <a:gd name="T8" fmla="*/ 3 w 11"/>
                  <a:gd name="T9" fmla="*/ 0 h 19"/>
                  <a:gd name="T10" fmla="*/ 0 w 11"/>
                  <a:gd name="T11" fmla="*/ 0 h 19"/>
                  <a:gd name="T12" fmla="*/ 0 w 11"/>
                  <a:gd name="T13" fmla="*/ 19 h 19"/>
                  <a:gd name="T14" fmla="*/ 3 w 11"/>
                  <a:gd name="T15" fmla="*/ 19 h 19"/>
                  <a:gd name="T16" fmla="*/ 7 w 11"/>
                  <a:gd name="T17" fmla="*/ 19 h 19"/>
                  <a:gd name="T18" fmla="*/ 9 w 11"/>
                  <a:gd name="T19" fmla="*/ 17 h 19"/>
                  <a:gd name="T20" fmla="*/ 11 w 11"/>
                  <a:gd name="T21" fmla="*/ 14 h 19"/>
                  <a:gd name="T22" fmla="*/ 11 w 11"/>
                  <a:gd name="T2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9">
                    <a:moveTo>
                      <a:pt x="11" y="10"/>
                    </a:moveTo>
                    <a:cubicBezTo>
                      <a:pt x="11" y="8"/>
                      <a:pt x="11" y="7"/>
                      <a:pt x="11" y="6"/>
                    </a:cubicBezTo>
                    <a:cubicBezTo>
                      <a:pt x="11" y="5"/>
                      <a:pt x="10" y="4"/>
                      <a:pt x="9" y="3"/>
                    </a:cubicBezTo>
                    <a:cubicBezTo>
                      <a:pt x="9" y="2"/>
                      <a:pt x="8" y="1"/>
                      <a:pt x="7" y="1"/>
                    </a:cubicBezTo>
                    <a:cubicBezTo>
                      <a:pt x="6" y="1"/>
                      <a:pt x="5" y="0"/>
                      <a:pt x="3" y="0"/>
                    </a:cubicBezTo>
                    <a:cubicBezTo>
                      <a:pt x="0" y="0"/>
                      <a:pt x="0" y="0"/>
                      <a:pt x="0" y="0"/>
                    </a:cubicBezTo>
                    <a:cubicBezTo>
                      <a:pt x="0" y="19"/>
                      <a:pt x="0" y="19"/>
                      <a:pt x="0" y="19"/>
                    </a:cubicBezTo>
                    <a:cubicBezTo>
                      <a:pt x="3" y="19"/>
                      <a:pt x="3" y="19"/>
                      <a:pt x="3" y="19"/>
                    </a:cubicBezTo>
                    <a:cubicBezTo>
                      <a:pt x="4" y="19"/>
                      <a:pt x="6" y="19"/>
                      <a:pt x="7" y="19"/>
                    </a:cubicBezTo>
                    <a:cubicBezTo>
                      <a:pt x="8" y="18"/>
                      <a:pt x="9" y="18"/>
                      <a:pt x="9" y="17"/>
                    </a:cubicBezTo>
                    <a:cubicBezTo>
                      <a:pt x="10" y="16"/>
                      <a:pt x="10" y="15"/>
                      <a:pt x="11" y="14"/>
                    </a:cubicBezTo>
                    <a:cubicBezTo>
                      <a:pt x="11" y="13"/>
                      <a:pt x="11" y="11"/>
                      <a:pt x="11"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48" name="Freeform 9262">
                <a:extLst>
                  <a:ext uri="{FF2B5EF4-FFF2-40B4-BE49-F238E27FC236}">
                    <a16:creationId xmlns:a16="http://schemas.microsoft.com/office/drawing/2014/main" id="{AB1CE801-56C1-4B25-AB11-FB08425A76DD}"/>
                  </a:ext>
                </a:extLst>
              </p:cNvPr>
              <p:cNvSpPr>
                <a:spLocks/>
              </p:cNvSpPr>
              <p:nvPr/>
            </p:nvSpPr>
            <p:spPr bwMode="auto">
              <a:xfrm>
                <a:off x="-106363" y="5548430"/>
                <a:ext cx="58738" cy="71438"/>
              </a:xfrm>
              <a:custGeom>
                <a:avLst/>
                <a:gdLst>
                  <a:gd name="T0" fmla="*/ 22 w 22"/>
                  <a:gd name="T1" fmla="*/ 14 h 27"/>
                  <a:gd name="T2" fmla="*/ 21 w 22"/>
                  <a:gd name="T3" fmla="*/ 20 h 27"/>
                  <a:gd name="T4" fmla="*/ 18 w 22"/>
                  <a:gd name="T5" fmla="*/ 24 h 27"/>
                  <a:gd name="T6" fmla="*/ 14 w 22"/>
                  <a:gd name="T7" fmla="*/ 27 h 27"/>
                  <a:gd name="T8" fmla="*/ 8 w 22"/>
                  <a:gd name="T9" fmla="*/ 27 h 27"/>
                  <a:gd name="T10" fmla="*/ 1 w 22"/>
                  <a:gd name="T11" fmla="*/ 27 h 27"/>
                  <a:gd name="T12" fmla="*/ 0 w 22"/>
                  <a:gd name="T13" fmla="*/ 27 h 27"/>
                  <a:gd name="T14" fmla="*/ 0 w 22"/>
                  <a:gd name="T15" fmla="*/ 26 h 27"/>
                  <a:gd name="T16" fmla="*/ 0 w 22"/>
                  <a:gd name="T17" fmla="*/ 2 h 27"/>
                  <a:gd name="T18" fmla="*/ 0 w 22"/>
                  <a:gd name="T19" fmla="*/ 1 h 27"/>
                  <a:gd name="T20" fmla="*/ 1 w 22"/>
                  <a:gd name="T21" fmla="*/ 0 h 27"/>
                  <a:gd name="T22" fmla="*/ 8 w 22"/>
                  <a:gd name="T23" fmla="*/ 0 h 27"/>
                  <a:gd name="T24" fmla="*/ 14 w 22"/>
                  <a:gd name="T25" fmla="*/ 1 h 27"/>
                  <a:gd name="T26" fmla="*/ 18 w 22"/>
                  <a:gd name="T27" fmla="*/ 4 h 27"/>
                  <a:gd name="T28" fmla="*/ 21 w 22"/>
                  <a:gd name="T29" fmla="*/ 8 h 27"/>
                  <a:gd name="T30" fmla="*/ 22 w 22"/>
                  <a:gd name="T3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7">
                    <a:moveTo>
                      <a:pt x="22" y="14"/>
                    </a:moveTo>
                    <a:cubicBezTo>
                      <a:pt x="22" y="16"/>
                      <a:pt x="22" y="18"/>
                      <a:pt x="21" y="20"/>
                    </a:cubicBezTo>
                    <a:cubicBezTo>
                      <a:pt x="20" y="22"/>
                      <a:pt x="19" y="23"/>
                      <a:pt x="18" y="24"/>
                    </a:cubicBezTo>
                    <a:cubicBezTo>
                      <a:pt x="17" y="25"/>
                      <a:pt x="16" y="26"/>
                      <a:pt x="14" y="27"/>
                    </a:cubicBezTo>
                    <a:cubicBezTo>
                      <a:pt x="12" y="27"/>
                      <a:pt x="10" y="27"/>
                      <a:pt x="8" y="27"/>
                    </a:cubicBezTo>
                    <a:cubicBezTo>
                      <a:pt x="1" y="27"/>
                      <a:pt x="1" y="27"/>
                      <a:pt x="1" y="27"/>
                    </a:cubicBezTo>
                    <a:cubicBezTo>
                      <a:pt x="1" y="27"/>
                      <a:pt x="1" y="27"/>
                      <a:pt x="0" y="27"/>
                    </a:cubicBezTo>
                    <a:cubicBezTo>
                      <a:pt x="0" y="27"/>
                      <a:pt x="0" y="26"/>
                      <a:pt x="0" y="26"/>
                    </a:cubicBezTo>
                    <a:cubicBezTo>
                      <a:pt x="0" y="2"/>
                      <a:pt x="0" y="2"/>
                      <a:pt x="0" y="2"/>
                    </a:cubicBezTo>
                    <a:cubicBezTo>
                      <a:pt x="0" y="2"/>
                      <a:pt x="0" y="1"/>
                      <a:pt x="0" y="1"/>
                    </a:cubicBezTo>
                    <a:cubicBezTo>
                      <a:pt x="1" y="1"/>
                      <a:pt x="1" y="0"/>
                      <a:pt x="1" y="0"/>
                    </a:cubicBezTo>
                    <a:cubicBezTo>
                      <a:pt x="8" y="0"/>
                      <a:pt x="8" y="0"/>
                      <a:pt x="8" y="0"/>
                    </a:cubicBezTo>
                    <a:cubicBezTo>
                      <a:pt x="11" y="0"/>
                      <a:pt x="13" y="1"/>
                      <a:pt x="14" y="1"/>
                    </a:cubicBezTo>
                    <a:cubicBezTo>
                      <a:pt x="16" y="2"/>
                      <a:pt x="17" y="3"/>
                      <a:pt x="18" y="4"/>
                    </a:cubicBezTo>
                    <a:cubicBezTo>
                      <a:pt x="20" y="5"/>
                      <a:pt x="20" y="6"/>
                      <a:pt x="21" y="8"/>
                    </a:cubicBezTo>
                    <a:cubicBezTo>
                      <a:pt x="22" y="9"/>
                      <a:pt x="22" y="11"/>
                      <a:pt x="22"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49" name="Freeform 9263">
                <a:extLst>
                  <a:ext uri="{FF2B5EF4-FFF2-40B4-BE49-F238E27FC236}">
                    <a16:creationId xmlns:a16="http://schemas.microsoft.com/office/drawing/2014/main" id="{09175BC5-E754-4D8A-9612-6CA7600B9C43}"/>
                  </a:ext>
                </a:extLst>
              </p:cNvPr>
              <p:cNvSpPr>
                <a:spLocks/>
              </p:cNvSpPr>
              <p:nvPr/>
            </p:nvSpPr>
            <p:spPr bwMode="auto">
              <a:xfrm>
                <a:off x="-25400" y="5580180"/>
                <a:ext cx="23813" cy="28575"/>
              </a:xfrm>
              <a:custGeom>
                <a:avLst/>
                <a:gdLst>
                  <a:gd name="T0" fmla="*/ 9 w 9"/>
                  <a:gd name="T1" fmla="*/ 6 h 11"/>
                  <a:gd name="T2" fmla="*/ 9 w 9"/>
                  <a:gd name="T3" fmla="*/ 3 h 11"/>
                  <a:gd name="T4" fmla="*/ 8 w 9"/>
                  <a:gd name="T5" fmla="*/ 2 h 11"/>
                  <a:gd name="T6" fmla="*/ 7 w 9"/>
                  <a:gd name="T7" fmla="*/ 0 h 11"/>
                  <a:gd name="T8" fmla="*/ 5 w 9"/>
                  <a:gd name="T9" fmla="*/ 0 h 11"/>
                  <a:gd name="T10" fmla="*/ 3 w 9"/>
                  <a:gd name="T11" fmla="*/ 0 h 11"/>
                  <a:gd name="T12" fmla="*/ 1 w 9"/>
                  <a:gd name="T13" fmla="*/ 2 h 11"/>
                  <a:gd name="T14" fmla="*/ 0 w 9"/>
                  <a:gd name="T15" fmla="*/ 3 h 11"/>
                  <a:gd name="T16" fmla="*/ 0 w 9"/>
                  <a:gd name="T17" fmla="*/ 6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8" y="2"/>
                    </a:cubicBezTo>
                    <a:cubicBezTo>
                      <a:pt x="8" y="1"/>
                      <a:pt x="7" y="1"/>
                      <a:pt x="7" y="0"/>
                    </a:cubicBezTo>
                    <a:cubicBezTo>
                      <a:pt x="6" y="0"/>
                      <a:pt x="5" y="0"/>
                      <a:pt x="5" y="0"/>
                    </a:cubicBezTo>
                    <a:cubicBezTo>
                      <a:pt x="4" y="0"/>
                      <a:pt x="3" y="0"/>
                      <a:pt x="3" y="0"/>
                    </a:cubicBezTo>
                    <a:cubicBezTo>
                      <a:pt x="2" y="1"/>
                      <a:pt x="2" y="1"/>
                      <a:pt x="1" y="2"/>
                    </a:cubicBezTo>
                    <a:cubicBezTo>
                      <a:pt x="1" y="2"/>
                      <a:pt x="1" y="3"/>
                      <a:pt x="0" y="3"/>
                    </a:cubicBezTo>
                    <a:cubicBezTo>
                      <a:pt x="0" y="4"/>
                      <a:pt x="0" y="5"/>
                      <a:pt x="0" y="6"/>
                    </a:cubicBezTo>
                    <a:cubicBezTo>
                      <a:pt x="0" y="7"/>
                      <a:pt x="0" y="7"/>
                      <a:pt x="0" y="8"/>
                    </a:cubicBezTo>
                    <a:cubicBezTo>
                      <a:pt x="0" y="9"/>
                      <a:pt x="1" y="9"/>
                      <a:pt x="1" y="10"/>
                    </a:cubicBezTo>
                    <a:cubicBezTo>
                      <a:pt x="1" y="10"/>
                      <a:pt x="2" y="11"/>
                      <a:pt x="2" y="11"/>
                    </a:cubicBezTo>
                    <a:cubicBezTo>
                      <a:pt x="3" y="11"/>
                      <a:pt x="4" y="11"/>
                      <a:pt x="5" y="11"/>
                    </a:cubicBezTo>
                    <a:cubicBezTo>
                      <a:pt x="5" y="11"/>
                      <a:pt x="6" y="11"/>
                      <a:pt x="7" y="11"/>
                    </a:cubicBezTo>
                    <a:cubicBezTo>
                      <a:pt x="7" y="11"/>
                      <a:pt x="8" y="10"/>
                      <a:pt x="8" y="10"/>
                    </a:cubicBezTo>
                    <a:cubicBezTo>
                      <a:pt x="8"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0" name="Freeform 9264">
                <a:extLst>
                  <a:ext uri="{FF2B5EF4-FFF2-40B4-BE49-F238E27FC236}">
                    <a16:creationId xmlns:a16="http://schemas.microsoft.com/office/drawing/2014/main" id="{014D430E-CF05-4C28-8DCB-288100687F12}"/>
                  </a:ext>
                </a:extLst>
              </p:cNvPr>
              <p:cNvSpPr>
                <a:spLocks/>
              </p:cNvSpPr>
              <p:nvPr/>
            </p:nvSpPr>
            <p:spPr bwMode="auto">
              <a:xfrm>
                <a:off x="-39688" y="5569068"/>
                <a:ext cx="50800" cy="50800"/>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7"/>
                      <a:pt x="15" y="18"/>
                      <a:pt x="14" y="19"/>
                    </a:cubicBezTo>
                    <a:cubicBezTo>
                      <a:pt x="13"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1" name="Freeform 9265">
                <a:extLst>
                  <a:ext uri="{FF2B5EF4-FFF2-40B4-BE49-F238E27FC236}">
                    <a16:creationId xmlns:a16="http://schemas.microsoft.com/office/drawing/2014/main" id="{7947F41E-9E20-4185-ACF9-AF052EE8902C}"/>
                  </a:ext>
                </a:extLst>
              </p:cNvPr>
              <p:cNvSpPr>
                <a:spLocks/>
              </p:cNvSpPr>
              <p:nvPr/>
            </p:nvSpPr>
            <p:spPr bwMode="auto">
              <a:xfrm>
                <a:off x="34925" y="5580180"/>
                <a:ext cx="22225" cy="28575"/>
              </a:xfrm>
              <a:custGeom>
                <a:avLst/>
                <a:gdLst>
                  <a:gd name="T0" fmla="*/ 8 w 8"/>
                  <a:gd name="T1" fmla="*/ 3 h 11"/>
                  <a:gd name="T2" fmla="*/ 6 w 8"/>
                  <a:gd name="T3" fmla="*/ 1 h 11"/>
                  <a:gd name="T4" fmla="*/ 3 w 8"/>
                  <a:gd name="T5" fmla="*/ 0 h 11"/>
                  <a:gd name="T6" fmla="*/ 2 w 8"/>
                  <a:gd name="T7" fmla="*/ 0 h 11"/>
                  <a:gd name="T8" fmla="*/ 0 w 8"/>
                  <a:gd name="T9" fmla="*/ 2 h 11"/>
                  <a:gd name="T10" fmla="*/ 0 w 8"/>
                  <a:gd name="T11" fmla="*/ 4 h 11"/>
                  <a:gd name="T12" fmla="*/ 0 w 8"/>
                  <a:gd name="T13" fmla="*/ 6 h 11"/>
                  <a:gd name="T14" fmla="*/ 0 w 8"/>
                  <a:gd name="T15" fmla="*/ 8 h 11"/>
                  <a:gd name="T16" fmla="*/ 0 w 8"/>
                  <a:gd name="T17" fmla="*/ 10 h 11"/>
                  <a:gd name="T18" fmla="*/ 1 w 8"/>
                  <a:gd name="T19" fmla="*/ 11 h 11"/>
                  <a:gd name="T20" fmla="*/ 3 w 8"/>
                  <a:gd name="T21" fmla="*/ 11 h 11"/>
                  <a:gd name="T22" fmla="*/ 4 w 8"/>
                  <a:gd name="T23" fmla="*/ 11 h 11"/>
                  <a:gd name="T24" fmla="*/ 5 w 8"/>
                  <a:gd name="T25" fmla="*/ 11 h 11"/>
                  <a:gd name="T26" fmla="*/ 6 w 8"/>
                  <a:gd name="T27" fmla="*/ 10 h 11"/>
                  <a:gd name="T28" fmla="*/ 8 w 8"/>
                  <a:gd name="T29" fmla="*/ 9 h 11"/>
                  <a:gd name="T30" fmla="*/ 8 w 8"/>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3"/>
                    </a:moveTo>
                    <a:cubicBezTo>
                      <a:pt x="7" y="2"/>
                      <a:pt x="6" y="1"/>
                      <a:pt x="6" y="1"/>
                    </a:cubicBezTo>
                    <a:cubicBezTo>
                      <a:pt x="5" y="0"/>
                      <a:pt x="4" y="0"/>
                      <a:pt x="3" y="0"/>
                    </a:cubicBezTo>
                    <a:cubicBezTo>
                      <a:pt x="3" y="0"/>
                      <a:pt x="2" y="0"/>
                      <a:pt x="2" y="0"/>
                    </a:cubicBezTo>
                    <a:cubicBezTo>
                      <a:pt x="1" y="1"/>
                      <a:pt x="1" y="1"/>
                      <a:pt x="0" y="2"/>
                    </a:cubicBezTo>
                    <a:cubicBezTo>
                      <a:pt x="0" y="2"/>
                      <a:pt x="0" y="3"/>
                      <a:pt x="0" y="4"/>
                    </a:cubicBezTo>
                    <a:cubicBezTo>
                      <a:pt x="0" y="4"/>
                      <a:pt x="0" y="5"/>
                      <a:pt x="0" y="6"/>
                    </a:cubicBezTo>
                    <a:cubicBezTo>
                      <a:pt x="0" y="6"/>
                      <a:pt x="0" y="7"/>
                      <a:pt x="0" y="8"/>
                    </a:cubicBezTo>
                    <a:cubicBezTo>
                      <a:pt x="0" y="9"/>
                      <a:pt x="0" y="9"/>
                      <a:pt x="0" y="10"/>
                    </a:cubicBezTo>
                    <a:cubicBezTo>
                      <a:pt x="1" y="10"/>
                      <a:pt x="1" y="11"/>
                      <a:pt x="1" y="11"/>
                    </a:cubicBezTo>
                    <a:cubicBezTo>
                      <a:pt x="2" y="11"/>
                      <a:pt x="3" y="11"/>
                      <a:pt x="3" y="11"/>
                    </a:cubicBezTo>
                    <a:cubicBezTo>
                      <a:pt x="4" y="11"/>
                      <a:pt x="4" y="11"/>
                      <a:pt x="4" y="11"/>
                    </a:cubicBezTo>
                    <a:cubicBezTo>
                      <a:pt x="5" y="11"/>
                      <a:pt x="5" y="11"/>
                      <a:pt x="5" y="11"/>
                    </a:cubicBezTo>
                    <a:cubicBezTo>
                      <a:pt x="6" y="11"/>
                      <a:pt x="6" y="10"/>
                      <a:pt x="6" y="10"/>
                    </a:cubicBezTo>
                    <a:cubicBezTo>
                      <a:pt x="7" y="10"/>
                      <a:pt x="7" y="9"/>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2" name="Freeform 9266">
                <a:extLst>
                  <a:ext uri="{FF2B5EF4-FFF2-40B4-BE49-F238E27FC236}">
                    <a16:creationId xmlns:a16="http://schemas.microsoft.com/office/drawing/2014/main" id="{909FB5DB-AF40-4DCF-BAEA-1840F9904491}"/>
                  </a:ext>
                </a:extLst>
              </p:cNvPr>
              <p:cNvSpPr>
                <a:spLocks/>
              </p:cNvSpPr>
              <p:nvPr/>
            </p:nvSpPr>
            <p:spPr bwMode="auto">
              <a:xfrm>
                <a:off x="19050" y="5545255"/>
                <a:ext cx="50800" cy="74613"/>
              </a:xfrm>
              <a:custGeom>
                <a:avLst/>
                <a:gdLst>
                  <a:gd name="T0" fmla="*/ 19 w 19"/>
                  <a:gd name="T1" fmla="*/ 27 h 28"/>
                  <a:gd name="T2" fmla="*/ 19 w 19"/>
                  <a:gd name="T3" fmla="*/ 28 h 28"/>
                  <a:gd name="T4" fmla="*/ 18 w 19"/>
                  <a:gd name="T5" fmla="*/ 28 h 28"/>
                  <a:gd name="T6" fmla="*/ 18 w 19"/>
                  <a:gd name="T7" fmla="*/ 28 h 28"/>
                  <a:gd name="T8" fmla="*/ 17 w 19"/>
                  <a:gd name="T9" fmla="*/ 28 h 28"/>
                  <a:gd name="T10" fmla="*/ 16 w 19"/>
                  <a:gd name="T11" fmla="*/ 28 h 28"/>
                  <a:gd name="T12" fmla="*/ 15 w 19"/>
                  <a:gd name="T13" fmla="*/ 28 h 28"/>
                  <a:gd name="T14" fmla="*/ 15 w 19"/>
                  <a:gd name="T15" fmla="*/ 28 h 28"/>
                  <a:gd name="T16" fmla="*/ 14 w 19"/>
                  <a:gd name="T17" fmla="*/ 27 h 28"/>
                  <a:gd name="T18" fmla="*/ 14 w 19"/>
                  <a:gd name="T19" fmla="*/ 25 h 28"/>
                  <a:gd name="T20" fmla="*/ 11 w 19"/>
                  <a:gd name="T21" fmla="*/ 28 h 28"/>
                  <a:gd name="T22" fmla="*/ 8 w 19"/>
                  <a:gd name="T23" fmla="*/ 28 h 28"/>
                  <a:gd name="T24" fmla="*/ 4 w 19"/>
                  <a:gd name="T25" fmla="*/ 28 h 28"/>
                  <a:gd name="T26" fmla="*/ 2 w 19"/>
                  <a:gd name="T27" fmla="*/ 26 h 28"/>
                  <a:gd name="T28" fmla="*/ 1 w 19"/>
                  <a:gd name="T29" fmla="*/ 23 h 28"/>
                  <a:gd name="T30" fmla="*/ 0 w 19"/>
                  <a:gd name="T31" fmla="*/ 19 h 28"/>
                  <a:gd name="T32" fmla="*/ 1 w 19"/>
                  <a:gd name="T33" fmla="*/ 15 h 28"/>
                  <a:gd name="T34" fmla="*/ 2 w 19"/>
                  <a:gd name="T35" fmla="*/ 12 h 28"/>
                  <a:gd name="T36" fmla="*/ 5 w 19"/>
                  <a:gd name="T37" fmla="*/ 10 h 28"/>
                  <a:gd name="T38" fmla="*/ 8 w 19"/>
                  <a:gd name="T39" fmla="*/ 9 h 28"/>
                  <a:gd name="T40" fmla="*/ 11 w 19"/>
                  <a:gd name="T41" fmla="*/ 10 h 28"/>
                  <a:gd name="T42" fmla="*/ 14 w 19"/>
                  <a:gd name="T43" fmla="*/ 11 h 28"/>
                  <a:gd name="T44" fmla="*/ 14 w 19"/>
                  <a:gd name="T45" fmla="*/ 0 h 28"/>
                  <a:gd name="T46" fmla="*/ 14 w 19"/>
                  <a:gd name="T47" fmla="*/ 0 h 28"/>
                  <a:gd name="T48" fmla="*/ 14 w 19"/>
                  <a:gd name="T49" fmla="*/ 0 h 28"/>
                  <a:gd name="T50" fmla="*/ 15 w 19"/>
                  <a:gd name="T51" fmla="*/ 0 h 28"/>
                  <a:gd name="T52" fmla="*/ 16 w 19"/>
                  <a:gd name="T53" fmla="*/ 0 h 28"/>
                  <a:gd name="T54" fmla="*/ 17 w 19"/>
                  <a:gd name="T55" fmla="*/ 0 h 28"/>
                  <a:gd name="T56" fmla="*/ 18 w 19"/>
                  <a:gd name="T57" fmla="*/ 0 h 28"/>
                  <a:gd name="T58" fmla="*/ 19 w 19"/>
                  <a:gd name="T59" fmla="*/ 0 h 28"/>
                  <a:gd name="T60" fmla="*/ 19 w 19"/>
                  <a:gd name="T61" fmla="*/ 0 h 28"/>
                  <a:gd name="T62" fmla="*/ 19 w 19"/>
                  <a:gd name="T6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8">
                    <a:moveTo>
                      <a:pt x="19" y="27"/>
                    </a:moveTo>
                    <a:cubicBezTo>
                      <a:pt x="19" y="28"/>
                      <a:pt x="19" y="28"/>
                      <a:pt x="19" y="28"/>
                    </a:cubicBezTo>
                    <a:cubicBezTo>
                      <a:pt x="19" y="28"/>
                      <a:pt x="19" y="28"/>
                      <a:pt x="18" y="28"/>
                    </a:cubicBezTo>
                    <a:cubicBezTo>
                      <a:pt x="18" y="28"/>
                      <a:pt x="18" y="28"/>
                      <a:pt x="18" y="28"/>
                    </a:cubicBezTo>
                    <a:cubicBezTo>
                      <a:pt x="17" y="28"/>
                      <a:pt x="17" y="28"/>
                      <a:pt x="17" y="28"/>
                    </a:cubicBezTo>
                    <a:cubicBezTo>
                      <a:pt x="16" y="28"/>
                      <a:pt x="16" y="28"/>
                      <a:pt x="16" y="28"/>
                    </a:cubicBezTo>
                    <a:cubicBezTo>
                      <a:pt x="15" y="28"/>
                      <a:pt x="15" y="28"/>
                      <a:pt x="15" y="28"/>
                    </a:cubicBezTo>
                    <a:cubicBezTo>
                      <a:pt x="15" y="28"/>
                      <a:pt x="15" y="28"/>
                      <a:pt x="15" y="28"/>
                    </a:cubicBezTo>
                    <a:cubicBezTo>
                      <a:pt x="14" y="28"/>
                      <a:pt x="14" y="28"/>
                      <a:pt x="14" y="27"/>
                    </a:cubicBezTo>
                    <a:cubicBezTo>
                      <a:pt x="14" y="25"/>
                      <a:pt x="14" y="25"/>
                      <a:pt x="14" y="25"/>
                    </a:cubicBezTo>
                    <a:cubicBezTo>
                      <a:pt x="13" y="26"/>
                      <a:pt x="12" y="27"/>
                      <a:pt x="11" y="28"/>
                    </a:cubicBezTo>
                    <a:cubicBezTo>
                      <a:pt x="10" y="28"/>
                      <a:pt x="9" y="28"/>
                      <a:pt x="8" y="28"/>
                    </a:cubicBezTo>
                    <a:cubicBezTo>
                      <a:pt x="7" y="28"/>
                      <a:pt x="5" y="28"/>
                      <a:pt x="4" y="28"/>
                    </a:cubicBezTo>
                    <a:cubicBezTo>
                      <a:pt x="3" y="27"/>
                      <a:pt x="3" y="26"/>
                      <a:pt x="2" y="26"/>
                    </a:cubicBezTo>
                    <a:cubicBezTo>
                      <a:pt x="1" y="25"/>
                      <a:pt x="1" y="24"/>
                      <a:pt x="1" y="23"/>
                    </a:cubicBezTo>
                    <a:cubicBezTo>
                      <a:pt x="0" y="21"/>
                      <a:pt x="0" y="20"/>
                      <a:pt x="0" y="19"/>
                    </a:cubicBezTo>
                    <a:cubicBezTo>
                      <a:pt x="0" y="17"/>
                      <a:pt x="0" y="16"/>
                      <a:pt x="1" y="15"/>
                    </a:cubicBezTo>
                    <a:cubicBezTo>
                      <a:pt x="1" y="14"/>
                      <a:pt x="2" y="13"/>
                      <a:pt x="2" y="12"/>
                    </a:cubicBezTo>
                    <a:cubicBezTo>
                      <a:pt x="3" y="11"/>
                      <a:pt x="4" y="10"/>
                      <a:pt x="5" y="10"/>
                    </a:cubicBezTo>
                    <a:cubicBezTo>
                      <a:pt x="6" y="9"/>
                      <a:pt x="7" y="9"/>
                      <a:pt x="8" y="9"/>
                    </a:cubicBezTo>
                    <a:cubicBezTo>
                      <a:pt x="9" y="9"/>
                      <a:pt x="10" y="9"/>
                      <a:pt x="11" y="10"/>
                    </a:cubicBezTo>
                    <a:cubicBezTo>
                      <a:pt x="12" y="10"/>
                      <a:pt x="13" y="11"/>
                      <a:pt x="14" y="11"/>
                    </a:cubicBezTo>
                    <a:cubicBezTo>
                      <a:pt x="14" y="0"/>
                      <a:pt x="14" y="0"/>
                      <a:pt x="14" y="0"/>
                    </a:cubicBezTo>
                    <a:cubicBezTo>
                      <a:pt x="14" y="0"/>
                      <a:pt x="14" y="0"/>
                      <a:pt x="14" y="0"/>
                    </a:cubicBezTo>
                    <a:cubicBezTo>
                      <a:pt x="14" y="0"/>
                      <a:pt x="14" y="0"/>
                      <a:pt x="14" y="0"/>
                    </a:cubicBezTo>
                    <a:cubicBezTo>
                      <a:pt x="14" y="0"/>
                      <a:pt x="15" y="0"/>
                      <a:pt x="15" y="0"/>
                    </a:cubicBezTo>
                    <a:cubicBezTo>
                      <a:pt x="15" y="0"/>
                      <a:pt x="16" y="0"/>
                      <a:pt x="16" y="0"/>
                    </a:cubicBezTo>
                    <a:cubicBezTo>
                      <a:pt x="17" y="0"/>
                      <a:pt x="17" y="0"/>
                      <a:pt x="17" y="0"/>
                    </a:cubicBezTo>
                    <a:cubicBezTo>
                      <a:pt x="18" y="0"/>
                      <a:pt x="18" y="0"/>
                      <a:pt x="18" y="0"/>
                    </a:cubicBezTo>
                    <a:cubicBezTo>
                      <a:pt x="18" y="0"/>
                      <a:pt x="19" y="0"/>
                      <a:pt x="19" y="0"/>
                    </a:cubicBezTo>
                    <a:cubicBezTo>
                      <a:pt x="19" y="0"/>
                      <a:pt x="19" y="0"/>
                      <a:pt x="19" y="0"/>
                    </a:cubicBezTo>
                    <a:cubicBezTo>
                      <a:pt x="19" y="27"/>
                      <a:pt x="19" y="27"/>
                      <a:pt x="19" y="27"/>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3" name="Freeform 9267">
                <a:extLst>
                  <a:ext uri="{FF2B5EF4-FFF2-40B4-BE49-F238E27FC236}">
                    <a16:creationId xmlns:a16="http://schemas.microsoft.com/office/drawing/2014/main" id="{BF40AAA7-D0FF-4277-8C3D-1B763A705BD1}"/>
                  </a:ext>
                </a:extLst>
              </p:cNvPr>
              <p:cNvSpPr>
                <a:spLocks/>
              </p:cNvSpPr>
              <p:nvPr/>
            </p:nvSpPr>
            <p:spPr bwMode="auto">
              <a:xfrm>
                <a:off x="92075" y="5619868"/>
                <a:ext cx="20638" cy="9525"/>
              </a:xfrm>
              <a:custGeom>
                <a:avLst/>
                <a:gdLst>
                  <a:gd name="T0" fmla="*/ 8 w 8"/>
                  <a:gd name="T1" fmla="*/ 2 h 4"/>
                  <a:gd name="T2" fmla="*/ 7 w 8"/>
                  <a:gd name="T3" fmla="*/ 1 h 4"/>
                  <a:gd name="T4" fmla="*/ 5 w 8"/>
                  <a:gd name="T5" fmla="*/ 0 h 4"/>
                  <a:gd name="T6" fmla="*/ 1 w 8"/>
                  <a:gd name="T7" fmla="*/ 0 h 4"/>
                  <a:gd name="T8" fmla="*/ 1 w 8"/>
                  <a:gd name="T9" fmla="*/ 1 h 4"/>
                  <a:gd name="T10" fmla="*/ 0 w 8"/>
                  <a:gd name="T11" fmla="*/ 1 h 4"/>
                  <a:gd name="T12" fmla="*/ 0 w 8"/>
                  <a:gd name="T13" fmla="*/ 2 h 4"/>
                  <a:gd name="T14" fmla="*/ 0 w 8"/>
                  <a:gd name="T15" fmla="*/ 2 h 4"/>
                  <a:gd name="T16" fmla="*/ 1 w 8"/>
                  <a:gd name="T17" fmla="*/ 4 h 4"/>
                  <a:gd name="T18" fmla="*/ 4 w 8"/>
                  <a:gd name="T19" fmla="*/ 4 h 4"/>
                  <a:gd name="T20" fmla="*/ 6 w 8"/>
                  <a:gd name="T21" fmla="*/ 4 h 4"/>
                  <a:gd name="T22" fmla="*/ 7 w 8"/>
                  <a:gd name="T23" fmla="*/ 3 h 4"/>
                  <a:gd name="T24" fmla="*/ 8 w 8"/>
                  <a:gd name="T25" fmla="*/ 3 h 4"/>
                  <a:gd name="T26" fmla="*/ 8 w 8"/>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4">
                    <a:moveTo>
                      <a:pt x="8" y="2"/>
                    </a:moveTo>
                    <a:cubicBezTo>
                      <a:pt x="8" y="1"/>
                      <a:pt x="8" y="1"/>
                      <a:pt x="7" y="1"/>
                    </a:cubicBezTo>
                    <a:cubicBezTo>
                      <a:pt x="7" y="1"/>
                      <a:pt x="6" y="0"/>
                      <a:pt x="5" y="0"/>
                    </a:cubicBezTo>
                    <a:cubicBezTo>
                      <a:pt x="1" y="0"/>
                      <a:pt x="1" y="0"/>
                      <a:pt x="1" y="0"/>
                    </a:cubicBezTo>
                    <a:cubicBezTo>
                      <a:pt x="1" y="1"/>
                      <a:pt x="1" y="1"/>
                      <a:pt x="1" y="1"/>
                    </a:cubicBezTo>
                    <a:cubicBezTo>
                      <a:pt x="0" y="1"/>
                      <a:pt x="0" y="1"/>
                      <a:pt x="0" y="1"/>
                    </a:cubicBezTo>
                    <a:cubicBezTo>
                      <a:pt x="0" y="2"/>
                      <a:pt x="0" y="2"/>
                      <a:pt x="0" y="2"/>
                    </a:cubicBezTo>
                    <a:cubicBezTo>
                      <a:pt x="0" y="2"/>
                      <a:pt x="0" y="2"/>
                      <a:pt x="0" y="2"/>
                    </a:cubicBezTo>
                    <a:cubicBezTo>
                      <a:pt x="0" y="3"/>
                      <a:pt x="0" y="3"/>
                      <a:pt x="1" y="4"/>
                    </a:cubicBezTo>
                    <a:cubicBezTo>
                      <a:pt x="2" y="4"/>
                      <a:pt x="3" y="4"/>
                      <a:pt x="4" y="4"/>
                    </a:cubicBezTo>
                    <a:cubicBezTo>
                      <a:pt x="5" y="4"/>
                      <a:pt x="5" y="4"/>
                      <a:pt x="6" y="4"/>
                    </a:cubicBezTo>
                    <a:cubicBezTo>
                      <a:pt x="6" y="4"/>
                      <a:pt x="7" y="4"/>
                      <a:pt x="7" y="3"/>
                    </a:cubicBezTo>
                    <a:cubicBezTo>
                      <a:pt x="7" y="3"/>
                      <a:pt x="8" y="3"/>
                      <a:pt x="8" y="3"/>
                    </a:cubicBezTo>
                    <a:cubicBezTo>
                      <a:pt x="8" y="3"/>
                      <a:pt x="8" y="2"/>
                      <a:pt x="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4" name="Freeform 9268">
                <a:extLst>
                  <a:ext uri="{FF2B5EF4-FFF2-40B4-BE49-F238E27FC236}">
                    <a16:creationId xmlns:a16="http://schemas.microsoft.com/office/drawing/2014/main" id="{9A8F429F-C9C1-4730-807B-E32D8F510658}"/>
                  </a:ext>
                </a:extLst>
              </p:cNvPr>
              <p:cNvSpPr>
                <a:spLocks/>
              </p:cNvSpPr>
              <p:nvPr/>
            </p:nvSpPr>
            <p:spPr bwMode="auto">
              <a:xfrm>
                <a:off x="93662" y="5580180"/>
                <a:ext cx="15875" cy="15875"/>
              </a:xfrm>
              <a:custGeom>
                <a:avLst/>
                <a:gdLst>
                  <a:gd name="T0" fmla="*/ 6 w 6"/>
                  <a:gd name="T1" fmla="*/ 3 h 6"/>
                  <a:gd name="T2" fmla="*/ 5 w 6"/>
                  <a:gd name="T3" fmla="*/ 1 h 6"/>
                  <a:gd name="T4" fmla="*/ 3 w 6"/>
                  <a:gd name="T5" fmla="*/ 0 h 6"/>
                  <a:gd name="T6" fmla="*/ 1 w 6"/>
                  <a:gd name="T7" fmla="*/ 0 h 6"/>
                  <a:gd name="T8" fmla="*/ 0 w 6"/>
                  <a:gd name="T9" fmla="*/ 1 h 6"/>
                  <a:gd name="T10" fmla="*/ 0 w 6"/>
                  <a:gd name="T11" fmla="*/ 2 h 6"/>
                  <a:gd name="T12" fmla="*/ 0 w 6"/>
                  <a:gd name="T13" fmla="*/ 3 h 6"/>
                  <a:gd name="T14" fmla="*/ 0 w 6"/>
                  <a:gd name="T15" fmla="*/ 5 h 6"/>
                  <a:gd name="T16" fmla="*/ 3 w 6"/>
                  <a:gd name="T17" fmla="*/ 6 h 6"/>
                  <a:gd name="T18" fmla="*/ 4 w 6"/>
                  <a:gd name="T19" fmla="*/ 6 h 6"/>
                  <a:gd name="T20" fmla="*/ 5 w 6"/>
                  <a:gd name="T21" fmla="*/ 5 h 6"/>
                  <a:gd name="T22" fmla="*/ 6 w 6"/>
                  <a:gd name="T23" fmla="*/ 4 h 6"/>
                  <a:gd name="T24" fmla="*/ 6 w 6"/>
                  <a:gd name="T2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6" y="3"/>
                    </a:moveTo>
                    <a:cubicBezTo>
                      <a:pt x="6" y="2"/>
                      <a:pt x="5" y="1"/>
                      <a:pt x="5" y="1"/>
                    </a:cubicBezTo>
                    <a:cubicBezTo>
                      <a:pt x="4" y="0"/>
                      <a:pt x="4" y="0"/>
                      <a:pt x="3" y="0"/>
                    </a:cubicBezTo>
                    <a:cubicBezTo>
                      <a:pt x="2" y="0"/>
                      <a:pt x="2" y="0"/>
                      <a:pt x="1" y="0"/>
                    </a:cubicBezTo>
                    <a:cubicBezTo>
                      <a:pt x="1" y="0"/>
                      <a:pt x="1" y="1"/>
                      <a:pt x="0" y="1"/>
                    </a:cubicBezTo>
                    <a:cubicBezTo>
                      <a:pt x="0" y="1"/>
                      <a:pt x="0" y="1"/>
                      <a:pt x="0" y="2"/>
                    </a:cubicBezTo>
                    <a:cubicBezTo>
                      <a:pt x="0" y="2"/>
                      <a:pt x="0" y="3"/>
                      <a:pt x="0" y="3"/>
                    </a:cubicBezTo>
                    <a:cubicBezTo>
                      <a:pt x="0" y="4"/>
                      <a:pt x="0" y="4"/>
                      <a:pt x="0" y="5"/>
                    </a:cubicBezTo>
                    <a:cubicBezTo>
                      <a:pt x="1" y="5"/>
                      <a:pt x="2" y="6"/>
                      <a:pt x="3" y="6"/>
                    </a:cubicBezTo>
                    <a:cubicBezTo>
                      <a:pt x="3" y="6"/>
                      <a:pt x="4" y="6"/>
                      <a:pt x="4" y="6"/>
                    </a:cubicBezTo>
                    <a:cubicBezTo>
                      <a:pt x="4" y="5"/>
                      <a:pt x="5" y="5"/>
                      <a:pt x="5" y="5"/>
                    </a:cubicBezTo>
                    <a:cubicBezTo>
                      <a:pt x="5" y="5"/>
                      <a:pt x="5" y="4"/>
                      <a:pt x="6" y="4"/>
                    </a:cubicBezTo>
                    <a:cubicBezTo>
                      <a:pt x="6" y="4"/>
                      <a:pt x="6" y="3"/>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5" name="Freeform 9269">
                <a:extLst>
                  <a:ext uri="{FF2B5EF4-FFF2-40B4-BE49-F238E27FC236}">
                    <a16:creationId xmlns:a16="http://schemas.microsoft.com/office/drawing/2014/main" id="{3D4CB20D-3CF3-42A5-91A1-9B2F3EF98230}"/>
                  </a:ext>
                </a:extLst>
              </p:cNvPr>
              <p:cNvSpPr>
                <a:spLocks/>
              </p:cNvSpPr>
              <p:nvPr/>
            </p:nvSpPr>
            <p:spPr bwMode="auto">
              <a:xfrm>
                <a:off x="77787" y="5569068"/>
                <a:ext cx="49213" cy="71438"/>
              </a:xfrm>
              <a:custGeom>
                <a:avLst/>
                <a:gdLst>
                  <a:gd name="T0" fmla="*/ 18 w 18"/>
                  <a:gd name="T1" fmla="*/ 2 h 27"/>
                  <a:gd name="T2" fmla="*/ 18 w 18"/>
                  <a:gd name="T3" fmla="*/ 4 h 27"/>
                  <a:gd name="T4" fmla="*/ 18 w 18"/>
                  <a:gd name="T5" fmla="*/ 4 h 27"/>
                  <a:gd name="T6" fmla="*/ 15 w 18"/>
                  <a:gd name="T7" fmla="*/ 4 h 27"/>
                  <a:gd name="T8" fmla="*/ 16 w 18"/>
                  <a:gd name="T9" fmla="*/ 5 h 27"/>
                  <a:gd name="T10" fmla="*/ 16 w 18"/>
                  <a:gd name="T11" fmla="*/ 7 h 27"/>
                  <a:gd name="T12" fmla="*/ 16 w 18"/>
                  <a:gd name="T13" fmla="*/ 10 h 27"/>
                  <a:gd name="T14" fmla="*/ 14 w 18"/>
                  <a:gd name="T15" fmla="*/ 12 h 27"/>
                  <a:gd name="T16" fmla="*/ 12 w 18"/>
                  <a:gd name="T17" fmla="*/ 13 h 27"/>
                  <a:gd name="T18" fmla="*/ 9 w 18"/>
                  <a:gd name="T19" fmla="*/ 14 h 27"/>
                  <a:gd name="T20" fmla="*/ 7 w 18"/>
                  <a:gd name="T21" fmla="*/ 13 h 27"/>
                  <a:gd name="T22" fmla="*/ 6 w 18"/>
                  <a:gd name="T23" fmla="*/ 13 h 27"/>
                  <a:gd name="T24" fmla="*/ 5 w 18"/>
                  <a:gd name="T25" fmla="*/ 13 h 27"/>
                  <a:gd name="T26" fmla="*/ 5 w 18"/>
                  <a:gd name="T27" fmla="*/ 14 h 27"/>
                  <a:gd name="T28" fmla="*/ 6 w 18"/>
                  <a:gd name="T29" fmla="*/ 15 h 27"/>
                  <a:gd name="T30" fmla="*/ 7 w 18"/>
                  <a:gd name="T31" fmla="*/ 15 h 27"/>
                  <a:gd name="T32" fmla="*/ 12 w 18"/>
                  <a:gd name="T33" fmla="*/ 16 h 27"/>
                  <a:gd name="T34" fmla="*/ 14 w 18"/>
                  <a:gd name="T35" fmla="*/ 16 h 27"/>
                  <a:gd name="T36" fmla="*/ 16 w 18"/>
                  <a:gd name="T37" fmla="*/ 17 h 27"/>
                  <a:gd name="T38" fmla="*/ 18 w 18"/>
                  <a:gd name="T39" fmla="*/ 19 h 27"/>
                  <a:gd name="T40" fmla="*/ 18 w 18"/>
                  <a:gd name="T41" fmla="*/ 21 h 27"/>
                  <a:gd name="T42" fmla="*/ 18 w 18"/>
                  <a:gd name="T43" fmla="*/ 23 h 27"/>
                  <a:gd name="T44" fmla="*/ 16 w 18"/>
                  <a:gd name="T45" fmla="*/ 25 h 27"/>
                  <a:gd name="T46" fmla="*/ 13 w 18"/>
                  <a:gd name="T47" fmla="*/ 27 h 27"/>
                  <a:gd name="T48" fmla="*/ 9 w 18"/>
                  <a:gd name="T49" fmla="*/ 27 h 27"/>
                  <a:gd name="T50" fmla="*/ 5 w 18"/>
                  <a:gd name="T51" fmla="*/ 27 h 27"/>
                  <a:gd name="T52" fmla="*/ 2 w 18"/>
                  <a:gd name="T53" fmla="*/ 26 h 27"/>
                  <a:gd name="T54" fmla="*/ 0 w 18"/>
                  <a:gd name="T55" fmla="*/ 24 h 27"/>
                  <a:gd name="T56" fmla="*/ 0 w 18"/>
                  <a:gd name="T57" fmla="*/ 22 h 27"/>
                  <a:gd name="T58" fmla="*/ 0 w 18"/>
                  <a:gd name="T59" fmla="*/ 21 h 27"/>
                  <a:gd name="T60" fmla="*/ 0 w 18"/>
                  <a:gd name="T61" fmla="*/ 20 h 27"/>
                  <a:gd name="T62" fmla="*/ 1 w 18"/>
                  <a:gd name="T63" fmla="*/ 19 h 27"/>
                  <a:gd name="T64" fmla="*/ 2 w 18"/>
                  <a:gd name="T65" fmla="*/ 18 h 27"/>
                  <a:gd name="T66" fmla="*/ 1 w 18"/>
                  <a:gd name="T67" fmla="*/ 17 h 27"/>
                  <a:gd name="T68" fmla="*/ 1 w 18"/>
                  <a:gd name="T69" fmla="*/ 15 h 27"/>
                  <a:gd name="T70" fmla="*/ 1 w 18"/>
                  <a:gd name="T71" fmla="*/ 13 h 27"/>
                  <a:gd name="T72" fmla="*/ 3 w 18"/>
                  <a:gd name="T73" fmla="*/ 11 h 27"/>
                  <a:gd name="T74" fmla="*/ 1 w 18"/>
                  <a:gd name="T75" fmla="*/ 9 h 27"/>
                  <a:gd name="T76" fmla="*/ 1 w 18"/>
                  <a:gd name="T77" fmla="*/ 7 h 27"/>
                  <a:gd name="T78" fmla="*/ 2 w 18"/>
                  <a:gd name="T79" fmla="*/ 4 h 27"/>
                  <a:gd name="T80" fmla="*/ 3 w 18"/>
                  <a:gd name="T81" fmla="*/ 2 h 27"/>
                  <a:gd name="T82" fmla="*/ 6 w 18"/>
                  <a:gd name="T83" fmla="*/ 1 h 27"/>
                  <a:gd name="T84" fmla="*/ 9 w 18"/>
                  <a:gd name="T85" fmla="*/ 0 h 27"/>
                  <a:gd name="T86" fmla="*/ 10 w 18"/>
                  <a:gd name="T87" fmla="*/ 0 h 27"/>
                  <a:gd name="T88" fmla="*/ 12 w 18"/>
                  <a:gd name="T89" fmla="*/ 0 h 27"/>
                  <a:gd name="T90" fmla="*/ 18 w 18"/>
                  <a:gd name="T91" fmla="*/ 0 h 27"/>
                  <a:gd name="T92" fmla="*/ 18 w 18"/>
                  <a:gd name="T93" fmla="*/ 1 h 27"/>
                  <a:gd name="T94" fmla="*/ 18 w 18"/>
                  <a:gd name="T9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7">
                    <a:moveTo>
                      <a:pt x="18" y="2"/>
                    </a:moveTo>
                    <a:cubicBezTo>
                      <a:pt x="18" y="3"/>
                      <a:pt x="18" y="3"/>
                      <a:pt x="18" y="4"/>
                    </a:cubicBezTo>
                    <a:cubicBezTo>
                      <a:pt x="18" y="4"/>
                      <a:pt x="18" y="4"/>
                      <a:pt x="18" y="4"/>
                    </a:cubicBezTo>
                    <a:cubicBezTo>
                      <a:pt x="15" y="4"/>
                      <a:pt x="15" y="4"/>
                      <a:pt x="15" y="4"/>
                    </a:cubicBezTo>
                    <a:cubicBezTo>
                      <a:pt x="16" y="4"/>
                      <a:pt x="16" y="5"/>
                      <a:pt x="16" y="5"/>
                    </a:cubicBezTo>
                    <a:cubicBezTo>
                      <a:pt x="16" y="6"/>
                      <a:pt x="16" y="6"/>
                      <a:pt x="16" y="7"/>
                    </a:cubicBezTo>
                    <a:cubicBezTo>
                      <a:pt x="16" y="8"/>
                      <a:pt x="16" y="9"/>
                      <a:pt x="16" y="10"/>
                    </a:cubicBezTo>
                    <a:cubicBezTo>
                      <a:pt x="15" y="11"/>
                      <a:pt x="15" y="11"/>
                      <a:pt x="14" y="12"/>
                    </a:cubicBezTo>
                    <a:cubicBezTo>
                      <a:pt x="14" y="12"/>
                      <a:pt x="13" y="13"/>
                      <a:pt x="12" y="13"/>
                    </a:cubicBezTo>
                    <a:cubicBezTo>
                      <a:pt x="11" y="13"/>
                      <a:pt x="10" y="14"/>
                      <a:pt x="9" y="14"/>
                    </a:cubicBezTo>
                    <a:cubicBezTo>
                      <a:pt x="8" y="14"/>
                      <a:pt x="8" y="14"/>
                      <a:pt x="7" y="13"/>
                    </a:cubicBezTo>
                    <a:cubicBezTo>
                      <a:pt x="6" y="13"/>
                      <a:pt x="6" y="13"/>
                      <a:pt x="6" y="13"/>
                    </a:cubicBezTo>
                    <a:cubicBezTo>
                      <a:pt x="6" y="13"/>
                      <a:pt x="5" y="13"/>
                      <a:pt x="5" y="13"/>
                    </a:cubicBezTo>
                    <a:cubicBezTo>
                      <a:pt x="5" y="14"/>
                      <a:pt x="5" y="14"/>
                      <a:pt x="5" y="14"/>
                    </a:cubicBezTo>
                    <a:cubicBezTo>
                      <a:pt x="5" y="15"/>
                      <a:pt x="5" y="15"/>
                      <a:pt x="6" y="15"/>
                    </a:cubicBezTo>
                    <a:cubicBezTo>
                      <a:pt x="6" y="15"/>
                      <a:pt x="6" y="15"/>
                      <a:pt x="7" y="15"/>
                    </a:cubicBezTo>
                    <a:cubicBezTo>
                      <a:pt x="12" y="16"/>
                      <a:pt x="12" y="16"/>
                      <a:pt x="12" y="16"/>
                    </a:cubicBezTo>
                    <a:cubicBezTo>
                      <a:pt x="13" y="16"/>
                      <a:pt x="14" y="16"/>
                      <a:pt x="14" y="16"/>
                    </a:cubicBezTo>
                    <a:cubicBezTo>
                      <a:pt x="15" y="16"/>
                      <a:pt x="16" y="17"/>
                      <a:pt x="16" y="17"/>
                    </a:cubicBezTo>
                    <a:cubicBezTo>
                      <a:pt x="17" y="18"/>
                      <a:pt x="17" y="18"/>
                      <a:pt x="18" y="19"/>
                    </a:cubicBezTo>
                    <a:cubicBezTo>
                      <a:pt x="18" y="19"/>
                      <a:pt x="18" y="20"/>
                      <a:pt x="18" y="21"/>
                    </a:cubicBezTo>
                    <a:cubicBezTo>
                      <a:pt x="18" y="22"/>
                      <a:pt x="18" y="22"/>
                      <a:pt x="18" y="23"/>
                    </a:cubicBezTo>
                    <a:cubicBezTo>
                      <a:pt x="17" y="24"/>
                      <a:pt x="17" y="25"/>
                      <a:pt x="16" y="25"/>
                    </a:cubicBezTo>
                    <a:cubicBezTo>
                      <a:pt x="15" y="26"/>
                      <a:pt x="14" y="26"/>
                      <a:pt x="13" y="27"/>
                    </a:cubicBezTo>
                    <a:cubicBezTo>
                      <a:pt x="12" y="27"/>
                      <a:pt x="10" y="27"/>
                      <a:pt x="9" y="27"/>
                    </a:cubicBezTo>
                    <a:cubicBezTo>
                      <a:pt x="7" y="27"/>
                      <a:pt x="6" y="27"/>
                      <a:pt x="5" y="27"/>
                    </a:cubicBezTo>
                    <a:cubicBezTo>
                      <a:pt x="3" y="26"/>
                      <a:pt x="3" y="26"/>
                      <a:pt x="2" y="26"/>
                    </a:cubicBezTo>
                    <a:cubicBezTo>
                      <a:pt x="1" y="25"/>
                      <a:pt x="1" y="25"/>
                      <a:pt x="0" y="24"/>
                    </a:cubicBezTo>
                    <a:cubicBezTo>
                      <a:pt x="0" y="24"/>
                      <a:pt x="0" y="23"/>
                      <a:pt x="0" y="22"/>
                    </a:cubicBezTo>
                    <a:cubicBezTo>
                      <a:pt x="0" y="22"/>
                      <a:pt x="0" y="21"/>
                      <a:pt x="0" y="21"/>
                    </a:cubicBezTo>
                    <a:cubicBezTo>
                      <a:pt x="0" y="20"/>
                      <a:pt x="0" y="20"/>
                      <a:pt x="0" y="20"/>
                    </a:cubicBezTo>
                    <a:cubicBezTo>
                      <a:pt x="1" y="19"/>
                      <a:pt x="1" y="19"/>
                      <a:pt x="1" y="19"/>
                    </a:cubicBezTo>
                    <a:cubicBezTo>
                      <a:pt x="2" y="18"/>
                      <a:pt x="2" y="18"/>
                      <a:pt x="2" y="18"/>
                    </a:cubicBezTo>
                    <a:cubicBezTo>
                      <a:pt x="2" y="17"/>
                      <a:pt x="1" y="17"/>
                      <a:pt x="1" y="17"/>
                    </a:cubicBezTo>
                    <a:cubicBezTo>
                      <a:pt x="1" y="16"/>
                      <a:pt x="1" y="16"/>
                      <a:pt x="1" y="15"/>
                    </a:cubicBezTo>
                    <a:cubicBezTo>
                      <a:pt x="1" y="14"/>
                      <a:pt x="1" y="13"/>
                      <a:pt x="1" y="13"/>
                    </a:cubicBezTo>
                    <a:cubicBezTo>
                      <a:pt x="2" y="12"/>
                      <a:pt x="2" y="12"/>
                      <a:pt x="3" y="11"/>
                    </a:cubicBezTo>
                    <a:cubicBezTo>
                      <a:pt x="2" y="11"/>
                      <a:pt x="2" y="10"/>
                      <a:pt x="1" y="9"/>
                    </a:cubicBezTo>
                    <a:cubicBezTo>
                      <a:pt x="1" y="9"/>
                      <a:pt x="1" y="8"/>
                      <a:pt x="1" y="7"/>
                    </a:cubicBezTo>
                    <a:cubicBezTo>
                      <a:pt x="1" y="6"/>
                      <a:pt x="1" y="5"/>
                      <a:pt x="2" y="4"/>
                    </a:cubicBezTo>
                    <a:cubicBezTo>
                      <a:pt x="2" y="3"/>
                      <a:pt x="2" y="3"/>
                      <a:pt x="3" y="2"/>
                    </a:cubicBezTo>
                    <a:cubicBezTo>
                      <a:pt x="4" y="1"/>
                      <a:pt x="5" y="1"/>
                      <a:pt x="6" y="1"/>
                    </a:cubicBezTo>
                    <a:cubicBezTo>
                      <a:pt x="7" y="0"/>
                      <a:pt x="8" y="0"/>
                      <a:pt x="9" y="0"/>
                    </a:cubicBezTo>
                    <a:cubicBezTo>
                      <a:pt x="9" y="0"/>
                      <a:pt x="10" y="0"/>
                      <a:pt x="10" y="0"/>
                    </a:cubicBezTo>
                    <a:cubicBezTo>
                      <a:pt x="11" y="0"/>
                      <a:pt x="11" y="0"/>
                      <a:pt x="12" y="0"/>
                    </a:cubicBezTo>
                    <a:cubicBezTo>
                      <a:pt x="18" y="0"/>
                      <a:pt x="18" y="0"/>
                      <a:pt x="18" y="0"/>
                    </a:cubicBezTo>
                    <a:cubicBezTo>
                      <a:pt x="18" y="0"/>
                      <a:pt x="18" y="0"/>
                      <a:pt x="18" y="1"/>
                    </a:cubicBezTo>
                    <a:cubicBezTo>
                      <a:pt x="18" y="1"/>
                      <a:pt x="18" y="1"/>
                      <a:pt x="18"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6" name="Freeform 9270">
                <a:extLst>
                  <a:ext uri="{FF2B5EF4-FFF2-40B4-BE49-F238E27FC236}">
                    <a16:creationId xmlns:a16="http://schemas.microsoft.com/office/drawing/2014/main" id="{EFEEEF19-F29B-4351-A049-2EAF7D4BF292}"/>
                  </a:ext>
                </a:extLst>
              </p:cNvPr>
              <p:cNvSpPr>
                <a:spLocks/>
              </p:cNvSpPr>
              <p:nvPr/>
            </p:nvSpPr>
            <p:spPr bwMode="auto">
              <a:xfrm>
                <a:off x="144462" y="5580180"/>
                <a:ext cx="22225" cy="11113"/>
              </a:xfrm>
              <a:custGeom>
                <a:avLst/>
                <a:gdLst>
                  <a:gd name="T0" fmla="*/ 8 w 8"/>
                  <a:gd name="T1" fmla="*/ 4 h 4"/>
                  <a:gd name="T2" fmla="*/ 7 w 8"/>
                  <a:gd name="T3" fmla="*/ 1 h 4"/>
                  <a:gd name="T4" fmla="*/ 4 w 8"/>
                  <a:gd name="T5" fmla="*/ 0 h 4"/>
                  <a:gd name="T6" fmla="*/ 3 w 8"/>
                  <a:gd name="T7" fmla="*/ 0 h 4"/>
                  <a:gd name="T8" fmla="*/ 2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0"/>
                      <a:pt x="2" y="1"/>
                      <a:pt x="2" y="1"/>
                    </a:cubicBezTo>
                    <a:cubicBezTo>
                      <a:pt x="1" y="1"/>
                      <a:pt x="1" y="2"/>
                      <a:pt x="1" y="2"/>
                    </a:cubicBezTo>
                    <a:cubicBezTo>
                      <a:pt x="1"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7" name="Freeform 9271">
                <a:extLst>
                  <a:ext uri="{FF2B5EF4-FFF2-40B4-BE49-F238E27FC236}">
                    <a16:creationId xmlns:a16="http://schemas.microsoft.com/office/drawing/2014/main" id="{8851ECB2-4B34-40AF-BF7E-2CDA01CBA42D}"/>
                  </a:ext>
                </a:extLst>
              </p:cNvPr>
              <p:cNvSpPr>
                <a:spLocks/>
              </p:cNvSpPr>
              <p:nvPr/>
            </p:nvSpPr>
            <p:spPr bwMode="auto">
              <a:xfrm>
                <a:off x="131762" y="5569068"/>
                <a:ext cx="47625" cy="50800"/>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2"/>
                      <a:pt x="17" y="12"/>
                      <a:pt x="17" y="12"/>
                    </a:cubicBezTo>
                    <a:cubicBezTo>
                      <a:pt x="5" y="12"/>
                      <a:pt x="5" y="12"/>
                      <a:pt x="5" y="12"/>
                    </a:cubicBezTo>
                    <a:cubicBezTo>
                      <a:pt x="5" y="12"/>
                      <a:pt x="6" y="13"/>
                      <a:pt x="6" y="13"/>
                    </a:cubicBezTo>
                    <a:cubicBezTo>
                      <a:pt x="6" y="14"/>
                      <a:pt x="6" y="14"/>
                      <a:pt x="7" y="14"/>
                    </a:cubicBezTo>
                    <a:cubicBezTo>
                      <a:pt x="7" y="15"/>
                      <a:pt x="8" y="15"/>
                      <a:pt x="8" y="15"/>
                    </a:cubicBezTo>
                    <a:cubicBezTo>
                      <a:pt x="9" y="15"/>
                      <a:pt x="10" y="15"/>
                      <a:pt x="11" y="15"/>
                    </a:cubicBezTo>
                    <a:cubicBezTo>
                      <a:pt x="11" y="15"/>
                      <a:pt x="12" y="15"/>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7" y="18"/>
                      <a:pt x="16" y="18"/>
                    </a:cubicBezTo>
                    <a:cubicBezTo>
                      <a:pt x="16" y="18"/>
                      <a:pt x="15" y="18"/>
                      <a:pt x="15" y="18"/>
                    </a:cubicBezTo>
                    <a:cubicBezTo>
                      <a:pt x="14" y="19"/>
                      <a:pt x="13" y="19"/>
                      <a:pt x="13"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2"/>
                      <a:pt x="0" y="10"/>
                    </a:cubicBezTo>
                    <a:cubicBezTo>
                      <a:pt x="0" y="8"/>
                      <a:pt x="0" y="7"/>
                      <a:pt x="1" y="6"/>
                    </a:cubicBezTo>
                    <a:cubicBezTo>
                      <a:pt x="1" y="5"/>
                      <a:pt x="2" y="4"/>
                      <a:pt x="3" y="3"/>
                    </a:cubicBezTo>
                    <a:cubicBezTo>
                      <a:pt x="3" y="2"/>
                      <a:pt x="4" y="1"/>
                      <a:pt x="6" y="1"/>
                    </a:cubicBezTo>
                    <a:cubicBezTo>
                      <a:pt x="7" y="0"/>
                      <a:pt x="8" y="0"/>
                      <a:pt x="10" y="0"/>
                    </a:cubicBezTo>
                    <a:cubicBezTo>
                      <a:pt x="11" y="0"/>
                      <a:pt x="12" y="0"/>
                      <a:pt x="14" y="1"/>
                    </a:cubicBezTo>
                    <a:cubicBezTo>
                      <a:pt x="15" y="1"/>
                      <a:pt x="16" y="2"/>
                      <a:pt x="16" y="3"/>
                    </a:cubicBezTo>
                    <a:cubicBezTo>
                      <a:pt x="17" y="3"/>
                      <a:pt x="17" y="4"/>
                      <a:pt x="18" y="5"/>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58" name="Freeform 9272">
                <a:extLst>
                  <a:ext uri="{FF2B5EF4-FFF2-40B4-BE49-F238E27FC236}">
                    <a16:creationId xmlns:a16="http://schemas.microsoft.com/office/drawing/2014/main" id="{2D851A0E-DD87-4A29-8C43-A4B93911B200}"/>
                  </a:ext>
                </a:extLst>
              </p:cNvPr>
              <p:cNvSpPr>
                <a:spLocks noEditPoints="1"/>
              </p:cNvSpPr>
              <p:nvPr/>
            </p:nvSpPr>
            <p:spPr bwMode="auto">
              <a:xfrm>
                <a:off x="-106363" y="5551605"/>
                <a:ext cx="58738" cy="68263"/>
              </a:xfrm>
              <a:custGeom>
                <a:avLst/>
                <a:gdLst>
                  <a:gd name="T0" fmla="*/ 22 w 22"/>
                  <a:gd name="T1" fmla="*/ 13 h 26"/>
                  <a:gd name="T2" fmla="*/ 21 w 22"/>
                  <a:gd name="T3" fmla="*/ 19 h 26"/>
                  <a:gd name="T4" fmla="*/ 18 w 22"/>
                  <a:gd name="T5" fmla="*/ 23 h 26"/>
                  <a:gd name="T6" fmla="*/ 14 w 22"/>
                  <a:gd name="T7" fmla="*/ 26 h 26"/>
                  <a:gd name="T8" fmla="*/ 8 w 22"/>
                  <a:gd name="T9" fmla="*/ 26 h 26"/>
                  <a:gd name="T10" fmla="*/ 1 w 22"/>
                  <a:gd name="T11" fmla="*/ 26 h 26"/>
                  <a:gd name="T12" fmla="*/ 0 w 22"/>
                  <a:gd name="T13" fmla="*/ 26 h 26"/>
                  <a:gd name="T14" fmla="*/ 0 w 22"/>
                  <a:gd name="T15" fmla="*/ 25 h 26"/>
                  <a:gd name="T16" fmla="*/ 0 w 22"/>
                  <a:gd name="T17" fmla="*/ 2 h 26"/>
                  <a:gd name="T18" fmla="*/ 0 w 22"/>
                  <a:gd name="T19" fmla="*/ 0 h 26"/>
                  <a:gd name="T20" fmla="*/ 1 w 22"/>
                  <a:gd name="T21" fmla="*/ 0 h 26"/>
                  <a:gd name="T22" fmla="*/ 8 w 22"/>
                  <a:gd name="T23" fmla="*/ 0 h 26"/>
                  <a:gd name="T24" fmla="*/ 14 w 22"/>
                  <a:gd name="T25" fmla="*/ 1 h 26"/>
                  <a:gd name="T26" fmla="*/ 18 w 22"/>
                  <a:gd name="T27" fmla="*/ 3 h 26"/>
                  <a:gd name="T28" fmla="*/ 21 w 22"/>
                  <a:gd name="T29" fmla="*/ 7 h 26"/>
                  <a:gd name="T30" fmla="*/ 22 w 22"/>
                  <a:gd name="T31" fmla="*/ 13 h 26"/>
                  <a:gd name="T32" fmla="*/ 16 w 22"/>
                  <a:gd name="T33" fmla="*/ 13 h 26"/>
                  <a:gd name="T34" fmla="*/ 16 w 22"/>
                  <a:gd name="T35" fmla="*/ 9 h 26"/>
                  <a:gd name="T36" fmla="*/ 14 w 22"/>
                  <a:gd name="T37" fmla="*/ 7 h 26"/>
                  <a:gd name="T38" fmla="*/ 12 w 22"/>
                  <a:gd name="T39" fmla="*/ 5 h 26"/>
                  <a:gd name="T40" fmla="*/ 8 w 22"/>
                  <a:gd name="T41" fmla="*/ 4 h 26"/>
                  <a:gd name="T42" fmla="*/ 5 w 22"/>
                  <a:gd name="T43" fmla="*/ 4 h 26"/>
                  <a:gd name="T44" fmla="*/ 5 w 22"/>
                  <a:gd name="T45" fmla="*/ 22 h 26"/>
                  <a:gd name="T46" fmla="*/ 8 w 22"/>
                  <a:gd name="T47" fmla="*/ 22 h 26"/>
                  <a:gd name="T48" fmla="*/ 12 w 22"/>
                  <a:gd name="T49" fmla="*/ 22 h 26"/>
                  <a:gd name="T50" fmla="*/ 14 w 22"/>
                  <a:gd name="T51" fmla="*/ 20 h 26"/>
                  <a:gd name="T52" fmla="*/ 16 w 22"/>
                  <a:gd name="T53" fmla="*/ 17 h 26"/>
                  <a:gd name="T54" fmla="*/ 16 w 22"/>
                  <a:gd name="T55"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26">
                    <a:moveTo>
                      <a:pt x="22" y="13"/>
                    </a:moveTo>
                    <a:cubicBezTo>
                      <a:pt x="22" y="15"/>
                      <a:pt x="21" y="17"/>
                      <a:pt x="21" y="19"/>
                    </a:cubicBezTo>
                    <a:cubicBezTo>
                      <a:pt x="20" y="21"/>
                      <a:pt x="19" y="22"/>
                      <a:pt x="18" y="23"/>
                    </a:cubicBezTo>
                    <a:cubicBezTo>
                      <a:pt x="17" y="24"/>
                      <a:pt x="15" y="25"/>
                      <a:pt x="14" y="26"/>
                    </a:cubicBezTo>
                    <a:cubicBezTo>
                      <a:pt x="12" y="26"/>
                      <a:pt x="10" y="26"/>
                      <a:pt x="8" y="26"/>
                    </a:cubicBezTo>
                    <a:cubicBezTo>
                      <a:pt x="1" y="26"/>
                      <a:pt x="1" y="26"/>
                      <a:pt x="1" y="26"/>
                    </a:cubicBezTo>
                    <a:cubicBezTo>
                      <a:pt x="1" y="26"/>
                      <a:pt x="0" y="26"/>
                      <a:pt x="0" y="26"/>
                    </a:cubicBezTo>
                    <a:cubicBezTo>
                      <a:pt x="0" y="26"/>
                      <a:pt x="0" y="25"/>
                      <a:pt x="0" y="25"/>
                    </a:cubicBezTo>
                    <a:cubicBezTo>
                      <a:pt x="0" y="2"/>
                      <a:pt x="0" y="2"/>
                      <a:pt x="0" y="2"/>
                    </a:cubicBezTo>
                    <a:cubicBezTo>
                      <a:pt x="0" y="1"/>
                      <a:pt x="0" y="1"/>
                      <a:pt x="0" y="0"/>
                    </a:cubicBezTo>
                    <a:cubicBezTo>
                      <a:pt x="0" y="0"/>
                      <a:pt x="1" y="0"/>
                      <a:pt x="1" y="0"/>
                    </a:cubicBezTo>
                    <a:cubicBezTo>
                      <a:pt x="8" y="0"/>
                      <a:pt x="8" y="0"/>
                      <a:pt x="8" y="0"/>
                    </a:cubicBezTo>
                    <a:cubicBezTo>
                      <a:pt x="10" y="0"/>
                      <a:pt x="12" y="0"/>
                      <a:pt x="14" y="1"/>
                    </a:cubicBezTo>
                    <a:cubicBezTo>
                      <a:pt x="16" y="1"/>
                      <a:pt x="17" y="2"/>
                      <a:pt x="18" y="3"/>
                    </a:cubicBezTo>
                    <a:cubicBezTo>
                      <a:pt x="19" y="4"/>
                      <a:pt x="20" y="6"/>
                      <a:pt x="21" y="7"/>
                    </a:cubicBezTo>
                    <a:cubicBezTo>
                      <a:pt x="21" y="9"/>
                      <a:pt x="22" y="11"/>
                      <a:pt x="22" y="13"/>
                    </a:cubicBezTo>
                    <a:close/>
                    <a:moveTo>
                      <a:pt x="16" y="13"/>
                    </a:moveTo>
                    <a:cubicBezTo>
                      <a:pt x="16" y="12"/>
                      <a:pt x="16" y="10"/>
                      <a:pt x="16" y="9"/>
                    </a:cubicBezTo>
                    <a:cubicBezTo>
                      <a:pt x="15" y="8"/>
                      <a:pt x="15" y="7"/>
                      <a:pt x="14" y="7"/>
                    </a:cubicBezTo>
                    <a:cubicBezTo>
                      <a:pt x="14" y="6"/>
                      <a:pt x="13" y="5"/>
                      <a:pt x="12" y="5"/>
                    </a:cubicBezTo>
                    <a:cubicBezTo>
                      <a:pt x="11" y="4"/>
                      <a:pt x="9" y="4"/>
                      <a:pt x="8" y="4"/>
                    </a:cubicBezTo>
                    <a:cubicBezTo>
                      <a:pt x="5" y="4"/>
                      <a:pt x="5" y="4"/>
                      <a:pt x="5" y="4"/>
                    </a:cubicBezTo>
                    <a:cubicBezTo>
                      <a:pt x="5" y="22"/>
                      <a:pt x="5" y="22"/>
                      <a:pt x="5" y="22"/>
                    </a:cubicBezTo>
                    <a:cubicBezTo>
                      <a:pt x="8" y="22"/>
                      <a:pt x="8" y="22"/>
                      <a:pt x="8" y="22"/>
                    </a:cubicBezTo>
                    <a:cubicBezTo>
                      <a:pt x="9" y="22"/>
                      <a:pt x="11" y="22"/>
                      <a:pt x="12" y="22"/>
                    </a:cubicBezTo>
                    <a:cubicBezTo>
                      <a:pt x="13" y="21"/>
                      <a:pt x="13" y="21"/>
                      <a:pt x="14" y="20"/>
                    </a:cubicBezTo>
                    <a:cubicBezTo>
                      <a:pt x="15" y="19"/>
                      <a:pt x="15" y="18"/>
                      <a:pt x="16" y="17"/>
                    </a:cubicBezTo>
                    <a:cubicBezTo>
                      <a:pt x="16" y="16"/>
                      <a:pt x="16" y="14"/>
                      <a:pt x="1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59" name="Freeform 9273">
                <a:extLst>
                  <a:ext uri="{FF2B5EF4-FFF2-40B4-BE49-F238E27FC236}">
                    <a16:creationId xmlns:a16="http://schemas.microsoft.com/office/drawing/2014/main" id="{ECEC4507-73F6-466F-833D-9B4732C99687}"/>
                  </a:ext>
                </a:extLst>
              </p:cNvPr>
              <p:cNvSpPr>
                <a:spLocks noEditPoints="1"/>
              </p:cNvSpPr>
              <p:nvPr/>
            </p:nvSpPr>
            <p:spPr bwMode="auto">
              <a:xfrm>
                <a:off x="-39688" y="5567480"/>
                <a:ext cx="50800" cy="53975"/>
              </a:xfrm>
              <a:custGeom>
                <a:avLst/>
                <a:gdLst>
                  <a:gd name="T0" fmla="*/ 19 w 19"/>
                  <a:gd name="T1" fmla="*/ 10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1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5"/>
                    </a:cubicBezTo>
                    <a:cubicBezTo>
                      <a:pt x="18" y="16"/>
                      <a:pt x="18" y="17"/>
                      <a:pt x="17" y="18"/>
                    </a:cubicBezTo>
                    <a:cubicBezTo>
                      <a:pt x="16" y="19"/>
                      <a:pt x="15" y="20"/>
                      <a:pt x="14" y="20"/>
                    </a:cubicBezTo>
                    <a:cubicBezTo>
                      <a:pt x="12" y="21"/>
                      <a:pt x="11"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1"/>
                    </a:moveTo>
                    <a:cubicBezTo>
                      <a:pt x="14" y="10"/>
                      <a:pt x="14" y="9"/>
                      <a:pt x="14" y="8"/>
                    </a:cubicBezTo>
                    <a:cubicBezTo>
                      <a:pt x="14" y="7"/>
                      <a:pt x="13" y="7"/>
                      <a:pt x="13" y="6"/>
                    </a:cubicBezTo>
                    <a:cubicBezTo>
                      <a:pt x="13" y="6"/>
                      <a:pt x="12" y="5"/>
                      <a:pt x="12" y="5"/>
                    </a:cubicBezTo>
                    <a:cubicBezTo>
                      <a:pt x="11" y="4"/>
                      <a:pt x="10" y="4"/>
                      <a:pt x="10" y="4"/>
                    </a:cubicBezTo>
                    <a:cubicBezTo>
                      <a:pt x="9" y="4"/>
                      <a:pt x="8" y="4"/>
                      <a:pt x="8" y="5"/>
                    </a:cubicBezTo>
                    <a:cubicBezTo>
                      <a:pt x="7" y="5"/>
                      <a:pt x="6" y="5"/>
                      <a:pt x="6" y="6"/>
                    </a:cubicBezTo>
                    <a:cubicBezTo>
                      <a:pt x="6" y="6"/>
                      <a:pt x="5" y="7"/>
                      <a:pt x="5" y="8"/>
                    </a:cubicBezTo>
                    <a:cubicBezTo>
                      <a:pt x="5" y="9"/>
                      <a:pt x="5" y="10"/>
                      <a:pt x="5" y="10"/>
                    </a:cubicBezTo>
                    <a:cubicBezTo>
                      <a:pt x="5" y="11"/>
                      <a:pt x="5" y="12"/>
                      <a:pt x="5" y="13"/>
                    </a:cubicBezTo>
                    <a:cubicBezTo>
                      <a:pt x="5" y="14"/>
                      <a:pt x="6" y="14"/>
                      <a:pt x="6" y="15"/>
                    </a:cubicBezTo>
                    <a:cubicBezTo>
                      <a:pt x="6" y="15"/>
                      <a:pt x="7" y="16"/>
                      <a:pt x="7" y="16"/>
                    </a:cubicBezTo>
                    <a:cubicBezTo>
                      <a:pt x="8" y="17"/>
                      <a:pt x="9" y="17"/>
                      <a:pt x="9" y="17"/>
                    </a:cubicBezTo>
                    <a:cubicBezTo>
                      <a:pt x="10" y="17"/>
                      <a:pt x="11" y="17"/>
                      <a:pt x="11" y="16"/>
                    </a:cubicBezTo>
                    <a:cubicBezTo>
                      <a:pt x="12" y="16"/>
                      <a:pt x="13" y="16"/>
                      <a:pt x="13" y="15"/>
                    </a:cubicBezTo>
                    <a:cubicBezTo>
                      <a:pt x="13" y="15"/>
                      <a:pt x="14" y="14"/>
                      <a:pt x="14" y="13"/>
                    </a:cubicBezTo>
                    <a:cubicBezTo>
                      <a:pt x="14" y="12"/>
                      <a:pt x="14" y="11"/>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60" name="Freeform 9274">
                <a:extLst>
                  <a:ext uri="{FF2B5EF4-FFF2-40B4-BE49-F238E27FC236}">
                    <a16:creationId xmlns:a16="http://schemas.microsoft.com/office/drawing/2014/main" id="{0EFC18E6-2D3A-48EB-A804-921395592E1D}"/>
                  </a:ext>
                </a:extLst>
              </p:cNvPr>
              <p:cNvSpPr>
                <a:spLocks noEditPoints="1"/>
              </p:cNvSpPr>
              <p:nvPr/>
            </p:nvSpPr>
            <p:spPr bwMode="auto">
              <a:xfrm>
                <a:off x="19050" y="5545255"/>
                <a:ext cx="50800" cy="76200"/>
              </a:xfrm>
              <a:custGeom>
                <a:avLst/>
                <a:gdLst>
                  <a:gd name="T0" fmla="*/ 19 w 19"/>
                  <a:gd name="T1" fmla="*/ 28 h 29"/>
                  <a:gd name="T2" fmla="*/ 19 w 19"/>
                  <a:gd name="T3" fmla="*/ 28 h 29"/>
                  <a:gd name="T4" fmla="*/ 18 w 19"/>
                  <a:gd name="T5" fmla="*/ 28 h 29"/>
                  <a:gd name="T6" fmla="*/ 18 w 19"/>
                  <a:gd name="T7" fmla="*/ 28 h 29"/>
                  <a:gd name="T8" fmla="*/ 16 w 19"/>
                  <a:gd name="T9" fmla="*/ 28 h 29"/>
                  <a:gd name="T10" fmla="*/ 15 w 19"/>
                  <a:gd name="T11" fmla="*/ 28 h 29"/>
                  <a:gd name="T12" fmla="*/ 15 w 19"/>
                  <a:gd name="T13" fmla="*/ 28 h 29"/>
                  <a:gd name="T14" fmla="*/ 14 w 19"/>
                  <a:gd name="T15" fmla="*/ 28 h 29"/>
                  <a:gd name="T16" fmla="*/ 14 w 19"/>
                  <a:gd name="T17" fmla="*/ 28 h 29"/>
                  <a:gd name="T18" fmla="*/ 14 w 19"/>
                  <a:gd name="T19" fmla="*/ 26 h 29"/>
                  <a:gd name="T20" fmla="*/ 11 w 19"/>
                  <a:gd name="T21" fmla="*/ 28 h 29"/>
                  <a:gd name="T22" fmla="*/ 8 w 19"/>
                  <a:gd name="T23" fmla="*/ 29 h 29"/>
                  <a:gd name="T24" fmla="*/ 4 w 19"/>
                  <a:gd name="T25" fmla="*/ 28 h 29"/>
                  <a:gd name="T26" fmla="*/ 2 w 19"/>
                  <a:gd name="T27" fmla="*/ 26 h 29"/>
                  <a:gd name="T28" fmla="*/ 1 w 19"/>
                  <a:gd name="T29" fmla="*/ 23 h 29"/>
                  <a:gd name="T30" fmla="*/ 0 w 19"/>
                  <a:gd name="T31" fmla="*/ 19 h 29"/>
                  <a:gd name="T32" fmla="*/ 1 w 19"/>
                  <a:gd name="T33" fmla="*/ 14 h 29"/>
                  <a:gd name="T34" fmla="*/ 2 w 19"/>
                  <a:gd name="T35" fmla="*/ 11 h 29"/>
                  <a:gd name="T36" fmla="*/ 5 w 19"/>
                  <a:gd name="T37" fmla="*/ 9 h 29"/>
                  <a:gd name="T38" fmla="*/ 8 w 19"/>
                  <a:gd name="T39" fmla="*/ 8 h 29"/>
                  <a:gd name="T40" fmla="*/ 11 w 19"/>
                  <a:gd name="T41" fmla="*/ 9 h 29"/>
                  <a:gd name="T42" fmla="*/ 14 w 19"/>
                  <a:gd name="T43" fmla="*/ 11 h 29"/>
                  <a:gd name="T44" fmla="*/ 14 w 19"/>
                  <a:gd name="T45" fmla="*/ 1 h 29"/>
                  <a:gd name="T46" fmla="*/ 14 w 19"/>
                  <a:gd name="T47" fmla="*/ 0 h 29"/>
                  <a:gd name="T48" fmla="*/ 14 w 19"/>
                  <a:gd name="T49" fmla="*/ 0 h 29"/>
                  <a:gd name="T50" fmla="*/ 15 w 19"/>
                  <a:gd name="T51" fmla="*/ 0 h 29"/>
                  <a:gd name="T52" fmla="*/ 16 w 19"/>
                  <a:gd name="T53" fmla="*/ 0 h 29"/>
                  <a:gd name="T54" fmla="*/ 17 w 19"/>
                  <a:gd name="T55" fmla="*/ 0 h 29"/>
                  <a:gd name="T56" fmla="*/ 18 w 19"/>
                  <a:gd name="T57" fmla="*/ 0 h 29"/>
                  <a:gd name="T58" fmla="*/ 19 w 19"/>
                  <a:gd name="T59" fmla="*/ 0 h 29"/>
                  <a:gd name="T60" fmla="*/ 19 w 19"/>
                  <a:gd name="T61" fmla="*/ 1 h 29"/>
                  <a:gd name="T62" fmla="*/ 19 w 19"/>
                  <a:gd name="T63" fmla="*/ 28 h 29"/>
                  <a:gd name="T64" fmla="*/ 14 w 19"/>
                  <a:gd name="T65" fmla="*/ 15 h 29"/>
                  <a:gd name="T66" fmla="*/ 11 w 19"/>
                  <a:gd name="T67" fmla="*/ 13 h 29"/>
                  <a:gd name="T68" fmla="*/ 9 w 19"/>
                  <a:gd name="T69" fmla="*/ 13 h 29"/>
                  <a:gd name="T70" fmla="*/ 8 w 19"/>
                  <a:gd name="T71" fmla="*/ 13 h 29"/>
                  <a:gd name="T72" fmla="*/ 6 w 19"/>
                  <a:gd name="T73" fmla="*/ 14 h 29"/>
                  <a:gd name="T74" fmla="*/ 6 w 19"/>
                  <a:gd name="T75" fmla="*/ 16 h 29"/>
                  <a:gd name="T76" fmla="*/ 6 w 19"/>
                  <a:gd name="T77" fmla="*/ 18 h 29"/>
                  <a:gd name="T78" fmla="*/ 6 w 19"/>
                  <a:gd name="T79" fmla="*/ 21 h 29"/>
                  <a:gd name="T80" fmla="*/ 6 w 19"/>
                  <a:gd name="T81" fmla="*/ 23 h 29"/>
                  <a:gd name="T82" fmla="*/ 7 w 19"/>
                  <a:gd name="T83" fmla="*/ 24 h 29"/>
                  <a:gd name="T84" fmla="*/ 9 w 19"/>
                  <a:gd name="T85" fmla="*/ 24 h 29"/>
                  <a:gd name="T86" fmla="*/ 10 w 19"/>
                  <a:gd name="T87" fmla="*/ 24 h 29"/>
                  <a:gd name="T88" fmla="*/ 11 w 19"/>
                  <a:gd name="T89" fmla="*/ 24 h 29"/>
                  <a:gd name="T90" fmla="*/ 12 w 19"/>
                  <a:gd name="T91" fmla="*/ 23 h 29"/>
                  <a:gd name="T92" fmla="*/ 14 w 19"/>
                  <a:gd name="T93" fmla="*/ 21 h 29"/>
                  <a:gd name="T94" fmla="*/ 14 w 19"/>
                  <a:gd name="T95"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 h="29">
                    <a:moveTo>
                      <a:pt x="19" y="28"/>
                    </a:moveTo>
                    <a:cubicBezTo>
                      <a:pt x="19" y="28"/>
                      <a:pt x="19" y="28"/>
                      <a:pt x="19" y="28"/>
                    </a:cubicBezTo>
                    <a:cubicBezTo>
                      <a:pt x="18" y="28"/>
                      <a:pt x="18" y="28"/>
                      <a:pt x="18" y="28"/>
                    </a:cubicBezTo>
                    <a:cubicBezTo>
                      <a:pt x="18" y="28"/>
                      <a:pt x="18" y="28"/>
                      <a:pt x="18" y="28"/>
                    </a:cubicBezTo>
                    <a:cubicBezTo>
                      <a:pt x="17" y="28"/>
                      <a:pt x="17" y="28"/>
                      <a:pt x="16" y="28"/>
                    </a:cubicBezTo>
                    <a:cubicBezTo>
                      <a:pt x="16" y="28"/>
                      <a:pt x="16" y="28"/>
                      <a:pt x="15" y="28"/>
                    </a:cubicBezTo>
                    <a:cubicBezTo>
                      <a:pt x="15" y="28"/>
                      <a:pt x="15" y="28"/>
                      <a:pt x="15" y="28"/>
                    </a:cubicBezTo>
                    <a:cubicBezTo>
                      <a:pt x="15" y="28"/>
                      <a:pt x="14" y="28"/>
                      <a:pt x="14" y="28"/>
                    </a:cubicBezTo>
                    <a:cubicBezTo>
                      <a:pt x="14" y="28"/>
                      <a:pt x="14" y="28"/>
                      <a:pt x="14" y="28"/>
                    </a:cubicBezTo>
                    <a:cubicBezTo>
                      <a:pt x="14" y="26"/>
                      <a:pt x="14" y="26"/>
                      <a:pt x="14" y="26"/>
                    </a:cubicBezTo>
                    <a:cubicBezTo>
                      <a:pt x="13" y="27"/>
                      <a:pt x="12" y="27"/>
                      <a:pt x="11" y="28"/>
                    </a:cubicBezTo>
                    <a:cubicBezTo>
                      <a:pt x="10" y="29"/>
                      <a:pt x="9" y="29"/>
                      <a:pt x="8" y="29"/>
                    </a:cubicBezTo>
                    <a:cubicBezTo>
                      <a:pt x="7" y="29"/>
                      <a:pt x="5" y="29"/>
                      <a:pt x="4" y="28"/>
                    </a:cubicBezTo>
                    <a:cubicBezTo>
                      <a:pt x="3" y="27"/>
                      <a:pt x="3" y="27"/>
                      <a:pt x="2" y="26"/>
                    </a:cubicBezTo>
                    <a:cubicBezTo>
                      <a:pt x="1" y="25"/>
                      <a:pt x="1" y="24"/>
                      <a:pt x="1" y="23"/>
                    </a:cubicBezTo>
                    <a:cubicBezTo>
                      <a:pt x="0" y="21"/>
                      <a:pt x="0" y="20"/>
                      <a:pt x="0" y="19"/>
                    </a:cubicBezTo>
                    <a:cubicBezTo>
                      <a:pt x="0" y="17"/>
                      <a:pt x="0" y="16"/>
                      <a:pt x="1" y="14"/>
                    </a:cubicBezTo>
                    <a:cubicBezTo>
                      <a:pt x="1" y="13"/>
                      <a:pt x="2" y="12"/>
                      <a:pt x="2" y="11"/>
                    </a:cubicBezTo>
                    <a:cubicBezTo>
                      <a:pt x="3" y="10"/>
                      <a:pt x="4" y="9"/>
                      <a:pt x="5" y="9"/>
                    </a:cubicBezTo>
                    <a:cubicBezTo>
                      <a:pt x="6" y="8"/>
                      <a:pt x="7" y="8"/>
                      <a:pt x="8" y="8"/>
                    </a:cubicBezTo>
                    <a:cubicBezTo>
                      <a:pt x="9" y="8"/>
                      <a:pt x="10" y="8"/>
                      <a:pt x="11" y="9"/>
                    </a:cubicBezTo>
                    <a:cubicBezTo>
                      <a:pt x="12" y="9"/>
                      <a:pt x="13" y="10"/>
                      <a:pt x="14" y="11"/>
                    </a:cubicBezTo>
                    <a:cubicBezTo>
                      <a:pt x="14" y="1"/>
                      <a:pt x="14" y="1"/>
                      <a:pt x="14" y="1"/>
                    </a:cubicBezTo>
                    <a:cubicBezTo>
                      <a:pt x="14" y="1"/>
                      <a:pt x="14" y="1"/>
                      <a:pt x="14" y="0"/>
                    </a:cubicBezTo>
                    <a:cubicBezTo>
                      <a:pt x="14" y="0"/>
                      <a:pt x="14" y="0"/>
                      <a:pt x="14" y="0"/>
                    </a:cubicBezTo>
                    <a:cubicBezTo>
                      <a:pt x="14" y="0"/>
                      <a:pt x="15" y="0"/>
                      <a:pt x="15" y="0"/>
                    </a:cubicBezTo>
                    <a:cubicBezTo>
                      <a:pt x="15" y="0"/>
                      <a:pt x="16" y="0"/>
                      <a:pt x="16" y="0"/>
                    </a:cubicBezTo>
                    <a:cubicBezTo>
                      <a:pt x="17" y="0"/>
                      <a:pt x="17" y="0"/>
                      <a:pt x="17" y="0"/>
                    </a:cubicBezTo>
                    <a:cubicBezTo>
                      <a:pt x="18" y="0"/>
                      <a:pt x="18" y="0"/>
                      <a:pt x="18" y="0"/>
                    </a:cubicBezTo>
                    <a:cubicBezTo>
                      <a:pt x="18" y="0"/>
                      <a:pt x="18" y="0"/>
                      <a:pt x="19" y="0"/>
                    </a:cubicBezTo>
                    <a:cubicBezTo>
                      <a:pt x="19" y="1"/>
                      <a:pt x="19" y="1"/>
                      <a:pt x="19" y="1"/>
                    </a:cubicBezTo>
                    <a:lnTo>
                      <a:pt x="19" y="28"/>
                    </a:lnTo>
                    <a:close/>
                    <a:moveTo>
                      <a:pt x="14" y="15"/>
                    </a:moveTo>
                    <a:cubicBezTo>
                      <a:pt x="13" y="15"/>
                      <a:pt x="12" y="14"/>
                      <a:pt x="11" y="13"/>
                    </a:cubicBezTo>
                    <a:cubicBezTo>
                      <a:pt x="11" y="13"/>
                      <a:pt x="10" y="13"/>
                      <a:pt x="9" y="13"/>
                    </a:cubicBezTo>
                    <a:cubicBezTo>
                      <a:pt x="9" y="13"/>
                      <a:pt x="8" y="13"/>
                      <a:pt x="8" y="13"/>
                    </a:cubicBezTo>
                    <a:cubicBezTo>
                      <a:pt x="7" y="13"/>
                      <a:pt x="7" y="14"/>
                      <a:pt x="6" y="14"/>
                    </a:cubicBezTo>
                    <a:cubicBezTo>
                      <a:pt x="6" y="15"/>
                      <a:pt x="6" y="16"/>
                      <a:pt x="6" y="16"/>
                    </a:cubicBezTo>
                    <a:cubicBezTo>
                      <a:pt x="6" y="17"/>
                      <a:pt x="6" y="18"/>
                      <a:pt x="6" y="18"/>
                    </a:cubicBezTo>
                    <a:cubicBezTo>
                      <a:pt x="6" y="19"/>
                      <a:pt x="6" y="20"/>
                      <a:pt x="6" y="21"/>
                    </a:cubicBezTo>
                    <a:cubicBezTo>
                      <a:pt x="6" y="21"/>
                      <a:pt x="6" y="22"/>
                      <a:pt x="6" y="23"/>
                    </a:cubicBezTo>
                    <a:cubicBezTo>
                      <a:pt x="7" y="23"/>
                      <a:pt x="7" y="24"/>
                      <a:pt x="7" y="24"/>
                    </a:cubicBezTo>
                    <a:cubicBezTo>
                      <a:pt x="8" y="24"/>
                      <a:pt x="8" y="24"/>
                      <a:pt x="9" y="24"/>
                    </a:cubicBezTo>
                    <a:cubicBezTo>
                      <a:pt x="10" y="24"/>
                      <a:pt x="10" y="24"/>
                      <a:pt x="10" y="24"/>
                    </a:cubicBezTo>
                    <a:cubicBezTo>
                      <a:pt x="11" y="24"/>
                      <a:pt x="11" y="24"/>
                      <a:pt x="11" y="24"/>
                    </a:cubicBezTo>
                    <a:cubicBezTo>
                      <a:pt x="12" y="24"/>
                      <a:pt x="12" y="23"/>
                      <a:pt x="12" y="23"/>
                    </a:cubicBezTo>
                    <a:cubicBezTo>
                      <a:pt x="13" y="23"/>
                      <a:pt x="13" y="22"/>
                      <a:pt x="14" y="21"/>
                    </a:cubicBezTo>
                    <a:lnTo>
                      <a:pt x="14"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61" name="Freeform 9275">
                <a:extLst>
                  <a:ext uri="{FF2B5EF4-FFF2-40B4-BE49-F238E27FC236}">
                    <a16:creationId xmlns:a16="http://schemas.microsoft.com/office/drawing/2014/main" id="{C7E2C66A-AA48-4E44-99E4-2E30D3FDFA8E}"/>
                  </a:ext>
                </a:extLst>
              </p:cNvPr>
              <p:cNvSpPr>
                <a:spLocks noEditPoints="1"/>
              </p:cNvSpPr>
              <p:nvPr/>
            </p:nvSpPr>
            <p:spPr bwMode="auto">
              <a:xfrm>
                <a:off x="77787" y="5567480"/>
                <a:ext cx="49213" cy="73025"/>
              </a:xfrm>
              <a:custGeom>
                <a:avLst/>
                <a:gdLst>
                  <a:gd name="T0" fmla="*/ 18 w 18"/>
                  <a:gd name="T1" fmla="*/ 4 h 28"/>
                  <a:gd name="T2" fmla="*/ 15 w 18"/>
                  <a:gd name="T3" fmla="*/ 5 h 28"/>
                  <a:gd name="T4" fmla="*/ 16 w 18"/>
                  <a:gd name="T5" fmla="*/ 7 h 28"/>
                  <a:gd name="T6" fmla="*/ 14 w 18"/>
                  <a:gd name="T7" fmla="*/ 12 h 28"/>
                  <a:gd name="T8" fmla="*/ 9 w 18"/>
                  <a:gd name="T9" fmla="*/ 14 h 28"/>
                  <a:gd name="T10" fmla="*/ 6 w 18"/>
                  <a:gd name="T11" fmla="*/ 13 h 28"/>
                  <a:gd name="T12" fmla="*/ 5 w 18"/>
                  <a:gd name="T13" fmla="*/ 14 h 28"/>
                  <a:gd name="T14" fmla="*/ 7 w 18"/>
                  <a:gd name="T15" fmla="*/ 16 h 28"/>
                  <a:gd name="T16" fmla="*/ 14 w 18"/>
                  <a:gd name="T17" fmla="*/ 16 h 28"/>
                  <a:gd name="T18" fmla="*/ 18 w 18"/>
                  <a:gd name="T19" fmla="*/ 19 h 28"/>
                  <a:gd name="T20" fmla="*/ 17 w 18"/>
                  <a:gd name="T21" fmla="*/ 24 h 28"/>
                  <a:gd name="T22" fmla="*/ 13 w 18"/>
                  <a:gd name="T23" fmla="*/ 27 h 28"/>
                  <a:gd name="T24" fmla="*/ 5 w 18"/>
                  <a:gd name="T25" fmla="*/ 27 h 28"/>
                  <a:gd name="T26" fmla="*/ 0 w 18"/>
                  <a:gd name="T27" fmla="*/ 25 h 28"/>
                  <a:gd name="T28" fmla="*/ 0 w 18"/>
                  <a:gd name="T29" fmla="*/ 22 h 28"/>
                  <a:gd name="T30" fmla="*/ 1 w 18"/>
                  <a:gd name="T31" fmla="*/ 19 h 28"/>
                  <a:gd name="T32" fmla="*/ 1 w 18"/>
                  <a:gd name="T33" fmla="*/ 17 h 28"/>
                  <a:gd name="T34" fmla="*/ 1 w 18"/>
                  <a:gd name="T35" fmla="*/ 13 h 28"/>
                  <a:gd name="T36" fmla="*/ 1 w 18"/>
                  <a:gd name="T37" fmla="*/ 10 h 28"/>
                  <a:gd name="T38" fmla="*/ 2 w 18"/>
                  <a:gd name="T39" fmla="*/ 4 h 28"/>
                  <a:gd name="T40" fmla="*/ 6 w 18"/>
                  <a:gd name="T41" fmla="*/ 1 h 28"/>
                  <a:gd name="T42" fmla="*/ 10 w 18"/>
                  <a:gd name="T43" fmla="*/ 0 h 28"/>
                  <a:gd name="T44" fmla="*/ 17 w 18"/>
                  <a:gd name="T45" fmla="*/ 1 h 28"/>
                  <a:gd name="T46" fmla="*/ 18 w 18"/>
                  <a:gd name="T47" fmla="*/ 3 h 28"/>
                  <a:gd name="T48" fmla="*/ 12 w 18"/>
                  <a:gd name="T49" fmla="*/ 20 h 28"/>
                  <a:gd name="T50" fmla="*/ 6 w 18"/>
                  <a:gd name="T51" fmla="*/ 19 h 28"/>
                  <a:gd name="T52" fmla="*/ 5 w 18"/>
                  <a:gd name="T53" fmla="*/ 21 h 28"/>
                  <a:gd name="T54" fmla="*/ 5 w 18"/>
                  <a:gd name="T55" fmla="*/ 22 h 28"/>
                  <a:gd name="T56" fmla="*/ 9 w 18"/>
                  <a:gd name="T57" fmla="*/ 24 h 28"/>
                  <a:gd name="T58" fmla="*/ 12 w 18"/>
                  <a:gd name="T59" fmla="*/ 23 h 28"/>
                  <a:gd name="T60" fmla="*/ 13 w 18"/>
                  <a:gd name="T61" fmla="*/ 22 h 28"/>
                  <a:gd name="T62" fmla="*/ 11 w 18"/>
                  <a:gd name="T63" fmla="*/ 5 h 28"/>
                  <a:gd name="T64" fmla="*/ 7 w 18"/>
                  <a:gd name="T65" fmla="*/ 4 h 28"/>
                  <a:gd name="T66" fmla="*/ 6 w 18"/>
                  <a:gd name="T67" fmla="*/ 6 h 28"/>
                  <a:gd name="T68" fmla="*/ 6 w 18"/>
                  <a:gd name="T69" fmla="*/ 9 h 28"/>
                  <a:gd name="T70" fmla="*/ 10 w 18"/>
                  <a:gd name="T71" fmla="*/ 10 h 28"/>
                  <a:gd name="T72" fmla="*/ 11 w 18"/>
                  <a:gd name="T7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28">
                    <a:moveTo>
                      <a:pt x="18" y="3"/>
                    </a:moveTo>
                    <a:cubicBezTo>
                      <a:pt x="18" y="3"/>
                      <a:pt x="18" y="4"/>
                      <a:pt x="18" y="4"/>
                    </a:cubicBezTo>
                    <a:cubicBezTo>
                      <a:pt x="18" y="4"/>
                      <a:pt x="18" y="5"/>
                      <a:pt x="17" y="5"/>
                    </a:cubicBezTo>
                    <a:cubicBezTo>
                      <a:pt x="15" y="5"/>
                      <a:pt x="15" y="5"/>
                      <a:pt x="15" y="5"/>
                    </a:cubicBezTo>
                    <a:cubicBezTo>
                      <a:pt x="16" y="5"/>
                      <a:pt x="16" y="5"/>
                      <a:pt x="16" y="6"/>
                    </a:cubicBezTo>
                    <a:cubicBezTo>
                      <a:pt x="16" y="6"/>
                      <a:pt x="16" y="7"/>
                      <a:pt x="16" y="7"/>
                    </a:cubicBezTo>
                    <a:cubicBezTo>
                      <a:pt x="16" y="8"/>
                      <a:pt x="16" y="9"/>
                      <a:pt x="16" y="10"/>
                    </a:cubicBezTo>
                    <a:cubicBezTo>
                      <a:pt x="15" y="11"/>
                      <a:pt x="15" y="11"/>
                      <a:pt x="14" y="12"/>
                    </a:cubicBezTo>
                    <a:cubicBezTo>
                      <a:pt x="13" y="12"/>
                      <a:pt x="13" y="13"/>
                      <a:pt x="12" y="13"/>
                    </a:cubicBezTo>
                    <a:cubicBezTo>
                      <a:pt x="11" y="13"/>
                      <a:pt x="10" y="14"/>
                      <a:pt x="9" y="14"/>
                    </a:cubicBezTo>
                    <a:cubicBezTo>
                      <a:pt x="8" y="14"/>
                      <a:pt x="7" y="14"/>
                      <a:pt x="7" y="13"/>
                    </a:cubicBezTo>
                    <a:cubicBezTo>
                      <a:pt x="6" y="13"/>
                      <a:pt x="6" y="13"/>
                      <a:pt x="6" y="13"/>
                    </a:cubicBezTo>
                    <a:cubicBezTo>
                      <a:pt x="6" y="13"/>
                      <a:pt x="5" y="13"/>
                      <a:pt x="5" y="14"/>
                    </a:cubicBezTo>
                    <a:cubicBezTo>
                      <a:pt x="5" y="14"/>
                      <a:pt x="5" y="14"/>
                      <a:pt x="5" y="14"/>
                    </a:cubicBezTo>
                    <a:cubicBezTo>
                      <a:pt x="5" y="15"/>
                      <a:pt x="5" y="15"/>
                      <a:pt x="6" y="15"/>
                    </a:cubicBezTo>
                    <a:cubicBezTo>
                      <a:pt x="6" y="16"/>
                      <a:pt x="6" y="16"/>
                      <a:pt x="7" y="16"/>
                    </a:cubicBezTo>
                    <a:cubicBezTo>
                      <a:pt x="11" y="16"/>
                      <a:pt x="11" y="16"/>
                      <a:pt x="11" y="16"/>
                    </a:cubicBezTo>
                    <a:cubicBezTo>
                      <a:pt x="13" y="16"/>
                      <a:pt x="13" y="16"/>
                      <a:pt x="14" y="16"/>
                    </a:cubicBezTo>
                    <a:cubicBezTo>
                      <a:pt x="15" y="17"/>
                      <a:pt x="16" y="17"/>
                      <a:pt x="16" y="17"/>
                    </a:cubicBezTo>
                    <a:cubicBezTo>
                      <a:pt x="17" y="18"/>
                      <a:pt x="17" y="18"/>
                      <a:pt x="18" y="19"/>
                    </a:cubicBezTo>
                    <a:cubicBezTo>
                      <a:pt x="18" y="20"/>
                      <a:pt x="18" y="20"/>
                      <a:pt x="18" y="21"/>
                    </a:cubicBezTo>
                    <a:cubicBezTo>
                      <a:pt x="18" y="22"/>
                      <a:pt x="18" y="23"/>
                      <a:pt x="17" y="24"/>
                    </a:cubicBezTo>
                    <a:cubicBezTo>
                      <a:pt x="17" y="25"/>
                      <a:pt x="16" y="25"/>
                      <a:pt x="16" y="26"/>
                    </a:cubicBezTo>
                    <a:cubicBezTo>
                      <a:pt x="15" y="26"/>
                      <a:pt x="14" y="27"/>
                      <a:pt x="13" y="27"/>
                    </a:cubicBezTo>
                    <a:cubicBezTo>
                      <a:pt x="11" y="28"/>
                      <a:pt x="10" y="28"/>
                      <a:pt x="8" y="28"/>
                    </a:cubicBezTo>
                    <a:cubicBezTo>
                      <a:pt x="7" y="28"/>
                      <a:pt x="6" y="28"/>
                      <a:pt x="5" y="27"/>
                    </a:cubicBezTo>
                    <a:cubicBezTo>
                      <a:pt x="3" y="27"/>
                      <a:pt x="3" y="27"/>
                      <a:pt x="2" y="26"/>
                    </a:cubicBezTo>
                    <a:cubicBezTo>
                      <a:pt x="1" y="26"/>
                      <a:pt x="1" y="25"/>
                      <a:pt x="0" y="25"/>
                    </a:cubicBezTo>
                    <a:cubicBezTo>
                      <a:pt x="0" y="24"/>
                      <a:pt x="0" y="24"/>
                      <a:pt x="0" y="23"/>
                    </a:cubicBezTo>
                    <a:cubicBezTo>
                      <a:pt x="0" y="22"/>
                      <a:pt x="0" y="22"/>
                      <a:pt x="0" y="22"/>
                    </a:cubicBezTo>
                    <a:cubicBezTo>
                      <a:pt x="0" y="21"/>
                      <a:pt x="0" y="21"/>
                      <a:pt x="0" y="20"/>
                    </a:cubicBezTo>
                    <a:cubicBezTo>
                      <a:pt x="1" y="20"/>
                      <a:pt x="1" y="20"/>
                      <a:pt x="1" y="19"/>
                    </a:cubicBezTo>
                    <a:cubicBezTo>
                      <a:pt x="2" y="19"/>
                      <a:pt x="2" y="19"/>
                      <a:pt x="2" y="18"/>
                    </a:cubicBezTo>
                    <a:cubicBezTo>
                      <a:pt x="2" y="18"/>
                      <a:pt x="1" y="18"/>
                      <a:pt x="1" y="17"/>
                    </a:cubicBezTo>
                    <a:cubicBezTo>
                      <a:pt x="1" y="17"/>
                      <a:pt x="1" y="16"/>
                      <a:pt x="1" y="15"/>
                    </a:cubicBezTo>
                    <a:cubicBezTo>
                      <a:pt x="1" y="14"/>
                      <a:pt x="1" y="14"/>
                      <a:pt x="1" y="13"/>
                    </a:cubicBezTo>
                    <a:cubicBezTo>
                      <a:pt x="2" y="12"/>
                      <a:pt x="2" y="12"/>
                      <a:pt x="3" y="11"/>
                    </a:cubicBezTo>
                    <a:cubicBezTo>
                      <a:pt x="2" y="11"/>
                      <a:pt x="2" y="10"/>
                      <a:pt x="1" y="10"/>
                    </a:cubicBezTo>
                    <a:cubicBezTo>
                      <a:pt x="1" y="9"/>
                      <a:pt x="1" y="8"/>
                      <a:pt x="1" y="7"/>
                    </a:cubicBezTo>
                    <a:cubicBezTo>
                      <a:pt x="1" y="6"/>
                      <a:pt x="1" y="5"/>
                      <a:pt x="2" y="4"/>
                    </a:cubicBezTo>
                    <a:cubicBezTo>
                      <a:pt x="2" y="3"/>
                      <a:pt x="2" y="3"/>
                      <a:pt x="3" y="2"/>
                    </a:cubicBezTo>
                    <a:cubicBezTo>
                      <a:pt x="4" y="2"/>
                      <a:pt x="5" y="1"/>
                      <a:pt x="6" y="1"/>
                    </a:cubicBezTo>
                    <a:cubicBezTo>
                      <a:pt x="6" y="0"/>
                      <a:pt x="7" y="0"/>
                      <a:pt x="9" y="0"/>
                    </a:cubicBezTo>
                    <a:cubicBezTo>
                      <a:pt x="9" y="0"/>
                      <a:pt x="10" y="0"/>
                      <a:pt x="10" y="0"/>
                    </a:cubicBezTo>
                    <a:cubicBezTo>
                      <a:pt x="11" y="0"/>
                      <a:pt x="11" y="1"/>
                      <a:pt x="12" y="1"/>
                    </a:cubicBezTo>
                    <a:cubicBezTo>
                      <a:pt x="17" y="1"/>
                      <a:pt x="17" y="1"/>
                      <a:pt x="17" y="1"/>
                    </a:cubicBezTo>
                    <a:cubicBezTo>
                      <a:pt x="18" y="1"/>
                      <a:pt x="18" y="1"/>
                      <a:pt x="18" y="1"/>
                    </a:cubicBezTo>
                    <a:cubicBezTo>
                      <a:pt x="18" y="1"/>
                      <a:pt x="18" y="2"/>
                      <a:pt x="18" y="3"/>
                    </a:cubicBezTo>
                    <a:close/>
                    <a:moveTo>
                      <a:pt x="13" y="22"/>
                    </a:moveTo>
                    <a:cubicBezTo>
                      <a:pt x="13" y="21"/>
                      <a:pt x="13" y="20"/>
                      <a:pt x="12" y="20"/>
                    </a:cubicBezTo>
                    <a:cubicBezTo>
                      <a:pt x="12" y="20"/>
                      <a:pt x="11" y="20"/>
                      <a:pt x="10" y="20"/>
                    </a:cubicBezTo>
                    <a:cubicBezTo>
                      <a:pt x="6" y="19"/>
                      <a:pt x="6" y="19"/>
                      <a:pt x="6" y="19"/>
                    </a:cubicBezTo>
                    <a:cubicBezTo>
                      <a:pt x="6" y="20"/>
                      <a:pt x="6" y="20"/>
                      <a:pt x="6" y="20"/>
                    </a:cubicBezTo>
                    <a:cubicBezTo>
                      <a:pt x="5" y="20"/>
                      <a:pt x="5" y="21"/>
                      <a:pt x="5" y="21"/>
                    </a:cubicBezTo>
                    <a:cubicBezTo>
                      <a:pt x="5" y="21"/>
                      <a:pt x="5" y="21"/>
                      <a:pt x="5" y="22"/>
                    </a:cubicBezTo>
                    <a:cubicBezTo>
                      <a:pt x="5" y="22"/>
                      <a:pt x="5" y="22"/>
                      <a:pt x="5" y="22"/>
                    </a:cubicBezTo>
                    <a:cubicBezTo>
                      <a:pt x="5" y="23"/>
                      <a:pt x="5" y="23"/>
                      <a:pt x="6" y="24"/>
                    </a:cubicBezTo>
                    <a:cubicBezTo>
                      <a:pt x="6" y="24"/>
                      <a:pt x="7" y="24"/>
                      <a:pt x="9" y="24"/>
                    </a:cubicBezTo>
                    <a:cubicBezTo>
                      <a:pt x="9" y="24"/>
                      <a:pt x="10" y="24"/>
                      <a:pt x="11" y="24"/>
                    </a:cubicBezTo>
                    <a:cubicBezTo>
                      <a:pt x="11" y="24"/>
                      <a:pt x="12" y="24"/>
                      <a:pt x="12" y="23"/>
                    </a:cubicBezTo>
                    <a:cubicBezTo>
                      <a:pt x="12" y="23"/>
                      <a:pt x="13" y="23"/>
                      <a:pt x="13" y="23"/>
                    </a:cubicBezTo>
                    <a:cubicBezTo>
                      <a:pt x="13" y="22"/>
                      <a:pt x="13" y="22"/>
                      <a:pt x="13" y="22"/>
                    </a:cubicBezTo>
                    <a:close/>
                    <a:moveTo>
                      <a:pt x="12" y="7"/>
                    </a:moveTo>
                    <a:cubicBezTo>
                      <a:pt x="12" y="6"/>
                      <a:pt x="11" y="5"/>
                      <a:pt x="11" y="5"/>
                    </a:cubicBezTo>
                    <a:cubicBezTo>
                      <a:pt x="10" y="4"/>
                      <a:pt x="10" y="4"/>
                      <a:pt x="9" y="4"/>
                    </a:cubicBezTo>
                    <a:cubicBezTo>
                      <a:pt x="8" y="4"/>
                      <a:pt x="8" y="4"/>
                      <a:pt x="7" y="4"/>
                    </a:cubicBezTo>
                    <a:cubicBezTo>
                      <a:pt x="7" y="4"/>
                      <a:pt x="6" y="5"/>
                      <a:pt x="6" y="5"/>
                    </a:cubicBezTo>
                    <a:cubicBezTo>
                      <a:pt x="6" y="5"/>
                      <a:pt x="6" y="5"/>
                      <a:pt x="6" y="6"/>
                    </a:cubicBezTo>
                    <a:cubicBezTo>
                      <a:pt x="6" y="6"/>
                      <a:pt x="6" y="7"/>
                      <a:pt x="6" y="7"/>
                    </a:cubicBezTo>
                    <a:cubicBezTo>
                      <a:pt x="6" y="8"/>
                      <a:pt x="6" y="9"/>
                      <a:pt x="6" y="9"/>
                    </a:cubicBezTo>
                    <a:cubicBezTo>
                      <a:pt x="7" y="10"/>
                      <a:pt x="8" y="10"/>
                      <a:pt x="9" y="10"/>
                    </a:cubicBezTo>
                    <a:cubicBezTo>
                      <a:pt x="9" y="10"/>
                      <a:pt x="10" y="10"/>
                      <a:pt x="10" y="10"/>
                    </a:cubicBezTo>
                    <a:cubicBezTo>
                      <a:pt x="10" y="10"/>
                      <a:pt x="11" y="9"/>
                      <a:pt x="11" y="9"/>
                    </a:cubicBezTo>
                    <a:cubicBezTo>
                      <a:pt x="11" y="9"/>
                      <a:pt x="11" y="9"/>
                      <a:pt x="11" y="8"/>
                    </a:cubicBezTo>
                    <a:cubicBezTo>
                      <a:pt x="12" y="8"/>
                      <a:pt x="12" y="7"/>
                      <a:pt x="1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62" name="Freeform 9276">
                <a:extLst>
                  <a:ext uri="{FF2B5EF4-FFF2-40B4-BE49-F238E27FC236}">
                    <a16:creationId xmlns:a16="http://schemas.microsoft.com/office/drawing/2014/main" id="{F854F0B4-EA3A-4FFB-A021-953EE679F92D}"/>
                  </a:ext>
                </a:extLst>
              </p:cNvPr>
              <p:cNvSpPr>
                <a:spLocks noEditPoints="1"/>
              </p:cNvSpPr>
              <p:nvPr/>
            </p:nvSpPr>
            <p:spPr bwMode="auto">
              <a:xfrm>
                <a:off x="131762" y="5567480"/>
                <a:ext cx="47625" cy="53975"/>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6 h 21"/>
                  <a:gd name="T12" fmla="*/ 8 w 18"/>
                  <a:gd name="T13" fmla="*/ 17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9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3"/>
                      <a:pt x="5" y="13"/>
                      <a:pt x="6" y="14"/>
                    </a:cubicBezTo>
                    <a:cubicBezTo>
                      <a:pt x="6" y="15"/>
                      <a:pt x="6" y="15"/>
                      <a:pt x="7" y="16"/>
                    </a:cubicBezTo>
                    <a:cubicBezTo>
                      <a:pt x="7" y="16"/>
                      <a:pt x="7" y="16"/>
                      <a:pt x="8" y="17"/>
                    </a:cubicBezTo>
                    <a:cubicBezTo>
                      <a:pt x="9" y="17"/>
                      <a:pt x="10" y="17"/>
                      <a:pt x="10" y="17"/>
                    </a:cubicBezTo>
                    <a:cubicBezTo>
                      <a:pt x="11" y="17"/>
                      <a:pt x="12" y="17"/>
                      <a:pt x="13" y="17"/>
                    </a:cubicBezTo>
                    <a:cubicBezTo>
                      <a:pt x="13" y="17"/>
                      <a:pt x="14" y="16"/>
                      <a:pt x="15" y="16"/>
                    </a:cubicBezTo>
                    <a:cubicBezTo>
                      <a:pt x="15" y="16"/>
                      <a:pt x="15" y="16"/>
                      <a:pt x="16" y="16"/>
                    </a:cubicBezTo>
                    <a:cubicBezTo>
                      <a:pt x="16" y="16"/>
                      <a:pt x="16" y="16"/>
                      <a:pt x="17"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19"/>
                      <a:pt x="16" y="20"/>
                      <a:pt x="16" y="20"/>
                    </a:cubicBezTo>
                    <a:cubicBezTo>
                      <a:pt x="16" y="20"/>
                      <a:pt x="15" y="20"/>
                      <a:pt x="15" y="20"/>
                    </a:cubicBezTo>
                    <a:cubicBezTo>
                      <a:pt x="14" y="20"/>
                      <a:pt x="13" y="21"/>
                      <a:pt x="12" y="21"/>
                    </a:cubicBezTo>
                    <a:cubicBezTo>
                      <a:pt x="12" y="21"/>
                      <a:pt x="11" y="21"/>
                      <a:pt x="10" y="21"/>
                    </a:cubicBezTo>
                    <a:cubicBezTo>
                      <a:pt x="8" y="21"/>
                      <a:pt x="7" y="21"/>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3" y="2"/>
                      <a:pt x="4" y="1"/>
                      <a:pt x="6" y="1"/>
                    </a:cubicBezTo>
                    <a:cubicBezTo>
                      <a:pt x="7" y="0"/>
                      <a:pt x="8" y="0"/>
                      <a:pt x="9" y="0"/>
                    </a:cubicBezTo>
                    <a:cubicBezTo>
                      <a:pt x="11" y="0"/>
                      <a:pt x="12" y="0"/>
                      <a:pt x="13" y="1"/>
                    </a:cubicBezTo>
                    <a:cubicBezTo>
                      <a:pt x="14" y="1"/>
                      <a:pt x="15"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9" y="4"/>
                    </a:cubicBezTo>
                    <a:cubicBezTo>
                      <a:pt x="9" y="4"/>
                      <a:pt x="8" y="4"/>
                      <a:pt x="8" y="4"/>
                    </a:cubicBezTo>
                    <a:cubicBezTo>
                      <a:pt x="7" y="4"/>
                      <a:pt x="7" y="5"/>
                      <a:pt x="6" y="5"/>
                    </a:cubicBezTo>
                    <a:cubicBezTo>
                      <a:pt x="6" y="6"/>
                      <a:pt x="6" y="6"/>
                      <a:pt x="6" y="7"/>
                    </a:cubicBezTo>
                    <a:cubicBezTo>
                      <a:pt x="6" y="7"/>
                      <a:pt x="5" y="8"/>
                      <a:pt x="5"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5" name="Group 9584">
              <a:extLst>
                <a:ext uri="{FF2B5EF4-FFF2-40B4-BE49-F238E27FC236}">
                  <a16:creationId xmlns:a16="http://schemas.microsoft.com/office/drawing/2014/main" id="{15F1FA1F-FE86-483A-808D-6AF0C8D4357F}"/>
                </a:ext>
              </a:extLst>
            </p:cNvPr>
            <p:cNvGrpSpPr/>
            <p:nvPr/>
          </p:nvGrpSpPr>
          <p:grpSpPr>
            <a:xfrm>
              <a:off x="3759913" y="5813806"/>
              <a:ext cx="336363" cy="67554"/>
              <a:chOff x="261937" y="5527793"/>
              <a:chExt cx="379413" cy="76200"/>
            </a:xfrm>
          </p:grpSpPr>
          <p:sp>
            <p:nvSpPr>
              <p:cNvPr id="8263" name="Freeform 9277">
                <a:extLst>
                  <a:ext uri="{FF2B5EF4-FFF2-40B4-BE49-F238E27FC236}">
                    <a16:creationId xmlns:a16="http://schemas.microsoft.com/office/drawing/2014/main" id="{CA376CBA-609F-4808-99B3-BC189BADC2E0}"/>
                  </a:ext>
                </a:extLst>
              </p:cNvPr>
              <p:cNvSpPr>
                <a:spLocks/>
              </p:cNvSpPr>
              <p:nvPr/>
            </p:nvSpPr>
            <p:spPr bwMode="auto">
              <a:xfrm>
                <a:off x="276225" y="5540493"/>
                <a:ext cx="36513" cy="52388"/>
              </a:xfrm>
              <a:custGeom>
                <a:avLst/>
                <a:gdLst>
                  <a:gd name="T0" fmla="*/ 14 w 14"/>
                  <a:gd name="T1" fmla="*/ 10 h 20"/>
                  <a:gd name="T2" fmla="*/ 14 w 14"/>
                  <a:gd name="T3" fmla="*/ 6 h 20"/>
                  <a:gd name="T4" fmla="*/ 13 w 14"/>
                  <a:gd name="T5" fmla="*/ 3 h 20"/>
                  <a:gd name="T6" fmla="*/ 11 w 14"/>
                  <a:gd name="T7" fmla="*/ 1 h 20"/>
                  <a:gd name="T8" fmla="*/ 7 w 14"/>
                  <a:gd name="T9" fmla="*/ 0 h 20"/>
                  <a:gd name="T10" fmla="*/ 4 w 14"/>
                  <a:gd name="T11" fmla="*/ 1 h 20"/>
                  <a:gd name="T12" fmla="*/ 2 w 14"/>
                  <a:gd name="T13" fmla="*/ 3 h 20"/>
                  <a:gd name="T14" fmla="*/ 1 w 14"/>
                  <a:gd name="T15" fmla="*/ 6 h 20"/>
                  <a:gd name="T16" fmla="*/ 0 w 14"/>
                  <a:gd name="T17" fmla="*/ 10 h 20"/>
                  <a:gd name="T18" fmla="*/ 1 w 14"/>
                  <a:gd name="T19" fmla="*/ 14 h 20"/>
                  <a:gd name="T20" fmla="*/ 2 w 14"/>
                  <a:gd name="T21" fmla="*/ 17 h 20"/>
                  <a:gd name="T22" fmla="*/ 4 w 14"/>
                  <a:gd name="T23" fmla="*/ 19 h 20"/>
                  <a:gd name="T24" fmla="*/ 7 w 14"/>
                  <a:gd name="T25" fmla="*/ 20 h 20"/>
                  <a:gd name="T26" fmla="*/ 11 w 14"/>
                  <a:gd name="T27" fmla="*/ 19 h 20"/>
                  <a:gd name="T28" fmla="*/ 13 w 14"/>
                  <a:gd name="T29" fmla="*/ 17 h 20"/>
                  <a:gd name="T30" fmla="*/ 14 w 14"/>
                  <a:gd name="T31" fmla="*/ 14 h 20"/>
                  <a:gd name="T32" fmla="*/ 14 w 14"/>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20">
                    <a:moveTo>
                      <a:pt x="14" y="10"/>
                    </a:moveTo>
                    <a:cubicBezTo>
                      <a:pt x="14" y="9"/>
                      <a:pt x="14" y="7"/>
                      <a:pt x="14" y="6"/>
                    </a:cubicBezTo>
                    <a:cubicBezTo>
                      <a:pt x="14" y="5"/>
                      <a:pt x="13" y="4"/>
                      <a:pt x="13" y="3"/>
                    </a:cubicBezTo>
                    <a:cubicBezTo>
                      <a:pt x="12" y="2"/>
                      <a:pt x="12" y="2"/>
                      <a:pt x="11" y="1"/>
                    </a:cubicBezTo>
                    <a:cubicBezTo>
                      <a:pt x="10" y="1"/>
                      <a:pt x="9" y="0"/>
                      <a:pt x="7" y="0"/>
                    </a:cubicBezTo>
                    <a:cubicBezTo>
                      <a:pt x="6" y="0"/>
                      <a:pt x="5" y="1"/>
                      <a:pt x="4" y="1"/>
                    </a:cubicBezTo>
                    <a:cubicBezTo>
                      <a:pt x="3" y="2"/>
                      <a:pt x="2" y="2"/>
                      <a:pt x="2" y="3"/>
                    </a:cubicBezTo>
                    <a:cubicBezTo>
                      <a:pt x="1" y="4"/>
                      <a:pt x="1" y="5"/>
                      <a:pt x="1" y="6"/>
                    </a:cubicBezTo>
                    <a:cubicBezTo>
                      <a:pt x="0" y="8"/>
                      <a:pt x="0" y="9"/>
                      <a:pt x="0" y="10"/>
                    </a:cubicBezTo>
                    <a:cubicBezTo>
                      <a:pt x="0" y="11"/>
                      <a:pt x="0" y="13"/>
                      <a:pt x="1" y="14"/>
                    </a:cubicBezTo>
                    <a:cubicBezTo>
                      <a:pt x="1" y="15"/>
                      <a:pt x="1" y="16"/>
                      <a:pt x="2" y="17"/>
                    </a:cubicBezTo>
                    <a:cubicBezTo>
                      <a:pt x="2" y="18"/>
                      <a:pt x="3" y="19"/>
                      <a:pt x="4" y="19"/>
                    </a:cubicBezTo>
                    <a:cubicBezTo>
                      <a:pt x="5" y="19"/>
                      <a:pt x="6" y="20"/>
                      <a:pt x="7" y="20"/>
                    </a:cubicBezTo>
                    <a:cubicBezTo>
                      <a:pt x="9" y="20"/>
                      <a:pt x="10" y="19"/>
                      <a:pt x="11" y="19"/>
                    </a:cubicBezTo>
                    <a:cubicBezTo>
                      <a:pt x="11" y="18"/>
                      <a:pt x="12" y="18"/>
                      <a:pt x="13" y="17"/>
                    </a:cubicBezTo>
                    <a:cubicBezTo>
                      <a:pt x="13" y="16"/>
                      <a:pt x="14" y="15"/>
                      <a:pt x="14" y="14"/>
                    </a:cubicBezTo>
                    <a:cubicBezTo>
                      <a:pt x="14" y="13"/>
                      <a:pt x="14" y="11"/>
                      <a:pt x="14"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4" name="Freeform 9278">
                <a:extLst>
                  <a:ext uri="{FF2B5EF4-FFF2-40B4-BE49-F238E27FC236}">
                    <a16:creationId xmlns:a16="http://schemas.microsoft.com/office/drawing/2014/main" id="{76A3008F-2986-4CAD-82D4-7E1D7B90A7E8}"/>
                  </a:ext>
                </a:extLst>
              </p:cNvPr>
              <p:cNvSpPr>
                <a:spLocks/>
              </p:cNvSpPr>
              <p:nvPr/>
            </p:nvSpPr>
            <p:spPr bwMode="auto">
              <a:xfrm>
                <a:off x="261937" y="5532555"/>
                <a:ext cx="66675" cy="71438"/>
              </a:xfrm>
              <a:custGeom>
                <a:avLst/>
                <a:gdLst>
                  <a:gd name="T0" fmla="*/ 25 w 25"/>
                  <a:gd name="T1" fmla="*/ 13 h 27"/>
                  <a:gd name="T2" fmla="*/ 24 w 25"/>
                  <a:gd name="T3" fmla="*/ 19 h 27"/>
                  <a:gd name="T4" fmla="*/ 22 w 25"/>
                  <a:gd name="T5" fmla="*/ 23 h 27"/>
                  <a:gd name="T6" fmla="*/ 18 w 25"/>
                  <a:gd name="T7" fmla="*/ 26 h 27"/>
                  <a:gd name="T8" fmla="*/ 12 w 25"/>
                  <a:gd name="T9" fmla="*/ 27 h 27"/>
                  <a:gd name="T10" fmla="*/ 7 w 25"/>
                  <a:gd name="T11" fmla="*/ 26 h 27"/>
                  <a:gd name="T12" fmla="*/ 3 w 25"/>
                  <a:gd name="T13" fmla="*/ 23 h 27"/>
                  <a:gd name="T14" fmla="*/ 0 w 25"/>
                  <a:gd name="T15" fmla="*/ 19 h 27"/>
                  <a:gd name="T16" fmla="*/ 0 w 25"/>
                  <a:gd name="T17" fmla="*/ 13 h 27"/>
                  <a:gd name="T18" fmla="*/ 0 w 25"/>
                  <a:gd name="T19" fmla="*/ 8 h 27"/>
                  <a:gd name="T20" fmla="*/ 3 w 25"/>
                  <a:gd name="T21" fmla="*/ 3 h 27"/>
                  <a:gd name="T22" fmla="*/ 7 w 25"/>
                  <a:gd name="T23" fmla="*/ 1 h 27"/>
                  <a:gd name="T24" fmla="*/ 13 w 25"/>
                  <a:gd name="T25" fmla="*/ 0 h 27"/>
                  <a:gd name="T26" fmla="*/ 18 w 25"/>
                  <a:gd name="T27" fmla="*/ 0 h 27"/>
                  <a:gd name="T28" fmla="*/ 22 w 25"/>
                  <a:gd name="T29" fmla="*/ 3 h 27"/>
                  <a:gd name="T30" fmla="*/ 24 w 25"/>
                  <a:gd name="T31" fmla="*/ 7 h 27"/>
                  <a:gd name="T32" fmla="*/ 25 w 25"/>
                  <a:gd name="T33"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7">
                    <a:moveTo>
                      <a:pt x="25" y="13"/>
                    </a:moveTo>
                    <a:cubicBezTo>
                      <a:pt x="25" y="15"/>
                      <a:pt x="25" y="17"/>
                      <a:pt x="24" y="19"/>
                    </a:cubicBezTo>
                    <a:cubicBezTo>
                      <a:pt x="24" y="20"/>
                      <a:pt x="23" y="22"/>
                      <a:pt x="22" y="23"/>
                    </a:cubicBezTo>
                    <a:cubicBezTo>
                      <a:pt x="21" y="24"/>
                      <a:pt x="19" y="25"/>
                      <a:pt x="18" y="26"/>
                    </a:cubicBezTo>
                    <a:cubicBezTo>
                      <a:pt x="16" y="26"/>
                      <a:pt x="14" y="27"/>
                      <a:pt x="12" y="27"/>
                    </a:cubicBezTo>
                    <a:cubicBezTo>
                      <a:pt x="10" y="27"/>
                      <a:pt x="8" y="26"/>
                      <a:pt x="7" y="26"/>
                    </a:cubicBezTo>
                    <a:cubicBezTo>
                      <a:pt x="5" y="25"/>
                      <a:pt x="4" y="24"/>
                      <a:pt x="3" y="23"/>
                    </a:cubicBezTo>
                    <a:cubicBezTo>
                      <a:pt x="2" y="22"/>
                      <a:pt x="1" y="21"/>
                      <a:pt x="0" y="19"/>
                    </a:cubicBezTo>
                    <a:cubicBezTo>
                      <a:pt x="0" y="18"/>
                      <a:pt x="0" y="16"/>
                      <a:pt x="0" y="13"/>
                    </a:cubicBezTo>
                    <a:cubicBezTo>
                      <a:pt x="0" y="11"/>
                      <a:pt x="0" y="9"/>
                      <a:pt x="0" y="8"/>
                    </a:cubicBezTo>
                    <a:cubicBezTo>
                      <a:pt x="1" y="6"/>
                      <a:pt x="2" y="4"/>
                      <a:pt x="3" y="3"/>
                    </a:cubicBezTo>
                    <a:cubicBezTo>
                      <a:pt x="4" y="2"/>
                      <a:pt x="5" y="1"/>
                      <a:pt x="7" y="1"/>
                    </a:cubicBezTo>
                    <a:cubicBezTo>
                      <a:pt x="9" y="0"/>
                      <a:pt x="10" y="0"/>
                      <a:pt x="13" y="0"/>
                    </a:cubicBezTo>
                    <a:cubicBezTo>
                      <a:pt x="15" y="0"/>
                      <a:pt x="16" y="0"/>
                      <a:pt x="18" y="0"/>
                    </a:cubicBezTo>
                    <a:cubicBezTo>
                      <a:pt x="19" y="1"/>
                      <a:pt x="21" y="2"/>
                      <a:pt x="22" y="3"/>
                    </a:cubicBezTo>
                    <a:cubicBezTo>
                      <a:pt x="23" y="4"/>
                      <a:pt x="24" y="5"/>
                      <a:pt x="24" y="7"/>
                    </a:cubicBezTo>
                    <a:cubicBezTo>
                      <a:pt x="25" y="9"/>
                      <a:pt x="25" y="11"/>
                      <a:pt x="25"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5" name="Freeform 9279">
                <a:extLst>
                  <a:ext uri="{FF2B5EF4-FFF2-40B4-BE49-F238E27FC236}">
                    <a16:creationId xmlns:a16="http://schemas.microsoft.com/office/drawing/2014/main" id="{06945204-50F0-4821-816D-BDCBB2B07059}"/>
                  </a:ext>
                </a:extLst>
              </p:cNvPr>
              <p:cNvSpPr>
                <a:spLocks/>
              </p:cNvSpPr>
              <p:nvPr/>
            </p:nvSpPr>
            <p:spPr bwMode="auto">
              <a:xfrm>
                <a:off x="339725" y="5527793"/>
                <a:ext cx="12700" cy="76200"/>
              </a:xfrm>
              <a:custGeom>
                <a:avLst/>
                <a:gdLst>
                  <a:gd name="T0" fmla="*/ 5 w 5"/>
                  <a:gd name="T1" fmla="*/ 28 h 29"/>
                  <a:gd name="T2" fmla="*/ 5 w 5"/>
                  <a:gd name="T3" fmla="*/ 28 h 29"/>
                  <a:gd name="T4" fmla="*/ 5 w 5"/>
                  <a:gd name="T5" fmla="*/ 28 h 29"/>
                  <a:gd name="T6" fmla="*/ 4 w 5"/>
                  <a:gd name="T7" fmla="*/ 28 h 29"/>
                  <a:gd name="T8" fmla="*/ 3 w 5"/>
                  <a:gd name="T9" fmla="*/ 29 h 29"/>
                  <a:gd name="T10" fmla="*/ 1 w 5"/>
                  <a:gd name="T11" fmla="*/ 28 h 29"/>
                  <a:gd name="T12" fmla="*/ 0 w 5"/>
                  <a:gd name="T13" fmla="*/ 28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4" y="28"/>
                      <a:pt x="4" y="28"/>
                      <a:pt x="4" y="28"/>
                    </a:cubicBezTo>
                    <a:cubicBezTo>
                      <a:pt x="3" y="29"/>
                      <a:pt x="3" y="29"/>
                      <a:pt x="3" y="29"/>
                    </a:cubicBezTo>
                    <a:cubicBezTo>
                      <a:pt x="2" y="29"/>
                      <a:pt x="2" y="29"/>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6" name="Freeform 9280">
                <a:extLst>
                  <a:ext uri="{FF2B5EF4-FFF2-40B4-BE49-F238E27FC236}">
                    <a16:creationId xmlns:a16="http://schemas.microsoft.com/office/drawing/2014/main" id="{E20C50C0-4CC4-463D-BB82-8882191F263D}"/>
                  </a:ext>
                </a:extLst>
              </p:cNvPr>
              <p:cNvSpPr>
                <a:spLocks/>
              </p:cNvSpPr>
              <p:nvPr/>
            </p:nvSpPr>
            <p:spPr bwMode="auto">
              <a:xfrm>
                <a:off x="366712" y="5551605"/>
                <a:ext cx="77788" cy="52388"/>
              </a:xfrm>
              <a:custGeom>
                <a:avLst/>
                <a:gdLst>
                  <a:gd name="T0" fmla="*/ 29 w 29"/>
                  <a:gd name="T1" fmla="*/ 19 h 20"/>
                  <a:gd name="T2" fmla="*/ 28 w 29"/>
                  <a:gd name="T3" fmla="*/ 19 h 20"/>
                  <a:gd name="T4" fmla="*/ 26 w 29"/>
                  <a:gd name="T5" fmla="*/ 19 h 20"/>
                  <a:gd name="T6" fmla="*/ 24 w 29"/>
                  <a:gd name="T7" fmla="*/ 19 h 20"/>
                  <a:gd name="T8" fmla="*/ 24 w 29"/>
                  <a:gd name="T9" fmla="*/ 8 h 20"/>
                  <a:gd name="T10" fmla="*/ 24 w 29"/>
                  <a:gd name="T11" fmla="*/ 5 h 20"/>
                  <a:gd name="T12" fmla="*/ 21 w 29"/>
                  <a:gd name="T13" fmla="*/ 4 h 20"/>
                  <a:gd name="T14" fmla="*/ 17 w 29"/>
                  <a:gd name="T15" fmla="*/ 7 h 20"/>
                  <a:gd name="T16" fmla="*/ 17 w 29"/>
                  <a:gd name="T17" fmla="*/ 19 h 20"/>
                  <a:gd name="T18" fmla="*/ 16 w 29"/>
                  <a:gd name="T19" fmla="*/ 19 h 20"/>
                  <a:gd name="T20" fmla="*/ 14 w 29"/>
                  <a:gd name="T21" fmla="*/ 19 h 20"/>
                  <a:gd name="T22" fmla="*/ 12 w 29"/>
                  <a:gd name="T23" fmla="*/ 19 h 20"/>
                  <a:gd name="T24" fmla="*/ 12 w 29"/>
                  <a:gd name="T25" fmla="*/ 8 h 20"/>
                  <a:gd name="T26" fmla="*/ 12 w 29"/>
                  <a:gd name="T27" fmla="*/ 5 h 20"/>
                  <a:gd name="T28" fmla="*/ 9 w 29"/>
                  <a:gd name="T29" fmla="*/ 4 h 20"/>
                  <a:gd name="T30" fmla="*/ 5 w 29"/>
                  <a:gd name="T31" fmla="*/ 7 h 20"/>
                  <a:gd name="T32" fmla="*/ 5 w 29"/>
                  <a:gd name="T33" fmla="*/ 19 h 20"/>
                  <a:gd name="T34" fmla="*/ 4 w 29"/>
                  <a:gd name="T35" fmla="*/ 19 h 20"/>
                  <a:gd name="T36" fmla="*/ 2 w 29"/>
                  <a:gd name="T37" fmla="*/ 19 h 20"/>
                  <a:gd name="T38" fmla="*/ 0 w 29"/>
                  <a:gd name="T39" fmla="*/ 19 h 20"/>
                  <a:gd name="T40" fmla="*/ 0 w 29"/>
                  <a:gd name="T41" fmla="*/ 1 h 20"/>
                  <a:gd name="T42" fmla="*/ 1 w 29"/>
                  <a:gd name="T43" fmla="*/ 1 h 20"/>
                  <a:gd name="T44" fmla="*/ 2 w 29"/>
                  <a:gd name="T45" fmla="*/ 0 h 20"/>
                  <a:gd name="T46" fmla="*/ 4 w 29"/>
                  <a:gd name="T47" fmla="*/ 1 h 20"/>
                  <a:gd name="T48" fmla="*/ 5 w 29"/>
                  <a:gd name="T49" fmla="*/ 1 h 20"/>
                  <a:gd name="T50" fmla="*/ 8 w 29"/>
                  <a:gd name="T51" fmla="*/ 1 h 20"/>
                  <a:gd name="T52" fmla="*/ 13 w 29"/>
                  <a:gd name="T53" fmla="*/ 1 h 20"/>
                  <a:gd name="T54" fmla="*/ 16 w 29"/>
                  <a:gd name="T55" fmla="*/ 2 h 20"/>
                  <a:gd name="T56" fmla="*/ 18 w 29"/>
                  <a:gd name="T57" fmla="*/ 2 h 20"/>
                  <a:gd name="T58" fmla="*/ 21 w 29"/>
                  <a:gd name="T59" fmla="*/ 1 h 20"/>
                  <a:gd name="T60" fmla="*/ 26 w 29"/>
                  <a:gd name="T61" fmla="*/ 1 h 20"/>
                  <a:gd name="T62" fmla="*/ 29 w 29"/>
                  <a:gd name="T63" fmla="*/ 5 h 20"/>
                  <a:gd name="T64" fmla="*/ 29 w 29"/>
                  <a:gd name="T6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0">
                    <a:moveTo>
                      <a:pt x="29" y="19"/>
                    </a:moveTo>
                    <a:cubicBezTo>
                      <a:pt x="29" y="19"/>
                      <a:pt x="29" y="19"/>
                      <a:pt x="29" y="19"/>
                    </a:cubicBezTo>
                    <a:cubicBezTo>
                      <a:pt x="29" y="19"/>
                      <a:pt x="29" y="19"/>
                      <a:pt x="29" y="19"/>
                    </a:cubicBezTo>
                    <a:cubicBezTo>
                      <a:pt x="29" y="19"/>
                      <a:pt x="29" y="19"/>
                      <a:pt x="28" y="19"/>
                    </a:cubicBezTo>
                    <a:cubicBezTo>
                      <a:pt x="28" y="20"/>
                      <a:pt x="27" y="20"/>
                      <a:pt x="27" y="20"/>
                    </a:cubicBezTo>
                    <a:cubicBezTo>
                      <a:pt x="26" y="20"/>
                      <a:pt x="26" y="20"/>
                      <a:pt x="26" y="19"/>
                    </a:cubicBezTo>
                    <a:cubicBezTo>
                      <a:pt x="25" y="19"/>
                      <a:pt x="25" y="19"/>
                      <a:pt x="25" y="19"/>
                    </a:cubicBezTo>
                    <a:cubicBezTo>
                      <a:pt x="25" y="19"/>
                      <a:pt x="25" y="19"/>
                      <a:pt x="24" y="19"/>
                    </a:cubicBezTo>
                    <a:cubicBezTo>
                      <a:pt x="24" y="19"/>
                      <a:pt x="24" y="19"/>
                      <a:pt x="24" y="19"/>
                    </a:cubicBezTo>
                    <a:cubicBezTo>
                      <a:pt x="24" y="8"/>
                      <a:pt x="24" y="8"/>
                      <a:pt x="24" y="8"/>
                    </a:cubicBezTo>
                    <a:cubicBezTo>
                      <a:pt x="24" y="8"/>
                      <a:pt x="24" y="7"/>
                      <a:pt x="24" y="7"/>
                    </a:cubicBezTo>
                    <a:cubicBezTo>
                      <a:pt x="24" y="6"/>
                      <a:pt x="24" y="6"/>
                      <a:pt x="24" y="5"/>
                    </a:cubicBezTo>
                    <a:cubicBezTo>
                      <a:pt x="23" y="5"/>
                      <a:pt x="23" y="5"/>
                      <a:pt x="23" y="4"/>
                    </a:cubicBezTo>
                    <a:cubicBezTo>
                      <a:pt x="22" y="4"/>
                      <a:pt x="22" y="4"/>
                      <a:pt x="21" y="4"/>
                    </a:cubicBezTo>
                    <a:cubicBezTo>
                      <a:pt x="21" y="4"/>
                      <a:pt x="20" y="4"/>
                      <a:pt x="19" y="5"/>
                    </a:cubicBezTo>
                    <a:cubicBezTo>
                      <a:pt x="19" y="5"/>
                      <a:pt x="18" y="6"/>
                      <a:pt x="17" y="7"/>
                    </a:cubicBezTo>
                    <a:cubicBezTo>
                      <a:pt x="17" y="19"/>
                      <a:pt x="17" y="19"/>
                      <a:pt x="17" y="19"/>
                    </a:cubicBezTo>
                    <a:cubicBezTo>
                      <a:pt x="17" y="19"/>
                      <a:pt x="17" y="19"/>
                      <a:pt x="17" y="19"/>
                    </a:cubicBezTo>
                    <a:cubicBezTo>
                      <a:pt x="17" y="19"/>
                      <a:pt x="17" y="19"/>
                      <a:pt x="17" y="19"/>
                    </a:cubicBezTo>
                    <a:cubicBezTo>
                      <a:pt x="17" y="19"/>
                      <a:pt x="16" y="19"/>
                      <a:pt x="16" y="19"/>
                    </a:cubicBezTo>
                    <a:cubicBezTo>
                      <a:pt x="16" y="20"/>
                      <a:pt x="15" y="20"/>
                      <a:pt x="15" y="20"/>
                    </a:cubicBezTo>
                    <a:cubicBezTo>
                      <a:pt x="14" y="20"/>
                      <a:pt x="14" y="20"/>
                      <a:pt x="14" y="19"/>
                    </a:cubicBezTo>
                    <a:cubicBezTo>
                      <a:pt x="13" y="19"/>
                      <a:pt x="13" y="19"/>
                      <a:pt x="13" y="19"/>
                    </a:cubicBezTo>
                    <a:cubicBezTo>
                      <a:pt x="13" y="19"/>
                      <a:pt x="12" y="19"/>
                      <a:pt x="12" y="19"/>
                    </a:cubicBezTo>
                    <a:cubicBezTo>
                      <a:pt x="12" y="19"/>
                      <a:pt x="12" y="19"/>
                      <a:pt x="12" y="19"/>
                    </a:cubicBezTo>
                    <a:cubicBezTo>
                      <a:pt x="12" y="8"/>
                      <a:pt x="12" y="8"/>
                      <a:pt x="12" y="8"/>
                    </a:cubicBezTo>
                    <a:cubicBezTo>
                      <a:pt x="12" y="8"/>
                      <a:pt x="12" y="7"/>
                      <a:pt x="12" y="7"/>
                    </a:cubicBezTo>
                    <a:cubicBezTo>
                      <a:pt x="12" y="6"/>
                      <a:pt x="12" y="6"/>
                      <a:pt x="12" y="5"/>
                    </a:cubicBezTo>
                    <a:cubicBezTo>
                      <a:pt x="11" y="5"/>
                      <a:pt x="11" y="5"/>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5" y="19"/>
                      <a:pt x="4" y="19"/>
                      <a:pt x="4" y="19"/>
                    </a:cubicBezTo>
                    <a:cubicBezTo>
                      <a:pt x="4" y="20"/>
                      <a:pt x="3" y="20"/>
                      <a:pt x="3" y="20"/>
                    </a:cubicBezTo>
                    <a:cubicBezTo>
                      <a:pt x="2" y="20"/>
                      <a:pt x="2" y="20"/>
                      <a:pt x="2" y="19"/>
                    </a:cubicBezTo>
                    <a:cubicBezTo>
                      <a:pt x="1" y="19"/>
                      <a:pt x="1" y="19"/>
                      <a:pt x="1" y="19"/>
                    </a:cubicBezTo>
                    <a:cubicBezTo>
                      <a:pt x="1" y="19"/>
                      <a:pt x="0" y="19"/>
                      <a:pt x="0" y="19"/>
                    </a:cubicBezTo>
                    <a:cubicBezTo>
                      <a:pt x="0" y="19"/>
                      <a:pt x="0" y="19"/>
                      <a:pt x="0" y="19"/>
                    </a:cubicBezTo>
                    <a:cubicBezTo>
                      <a:pt x="0" y="1"/>
                      <a:pt x="0" y="1"/>
                      <a:pt x="0" y="1"/>
                    </a:cubicBezTo>
                    <a:cubicBezTo>
                      <a:pt x="0" y="1"/>
                      <a:pt x="0" y="1"/>
                      <a:pt x="0" y="1"/>
                    </a:cubicBezTo>
                    <a:cubicBezTo>
                      <a:pt x="0" y="1"/>
                      <a:pt x="1" y="1"/>
                      <a:pt x="1" y="1"/>
                    </a:cubicBezTo>
                    <a:cubicBezTo>
                      <a:pt x="1" y="0"/>
                      <a:pt x="1" y="0"/>
                      <a:pt x="1" y="0"/>
                    </a:cubicBezTo>
                    <a:cubicBezTo>
                      <a:pt x="2" y="0"/>
                      <a:pt x="2" y="0"/>
                      <a:pt x="2" y="0"/>
                    </a:cubicBezTo>
                    <a:cubicBezTo>
                      <a:pt x="3" y="0"/>
                      <a:pt x="3" y="0"/>
                      <a:pt x="4" y="0"/>
                    </a:cubicBezTo>
                    <a:cubicBezTo>
                      <a:pt x="4" y="0"/>
                      <a:pt x="4" y="0"/>
                      <a:pt x="4" y="1"/>
                    </a:cubicBezTo>
                    <a:cubicBezTo>
                      <a:pt x="4" y="1"/>
                      <a:pt x="4" y="1"/>
                      <a:pt x="5" y="1"/>
                    </a:cubicBezTo>
                    <a:cubicBezTo>
                      <a:pt x="5" y="1"/>
                      <a:pt x="5" y="1"/>
                      <a:pt x="5" y="1"/>
                    </a:cubicBezTo>
                    <a:cubicBezTo>
                      <a:pt x="5" y="3"/>
                      <a:pt x="5" y="3"/>
                      <a:pt x="5" y="3"/>
                    </a:cubicBezTo>
                    <a:cubicBezTo>
                      <a:pt x="6" y="2"/>
                      <a:pt x="7" y="2"/>
                      <a:pt x="8" y="1"/>
                    </a:cubicBezTo>
                    <a:cubicBezTo>
                      <a:pt x="9" y="1"/>
                      <a:pt x="10" y="0"/>
                      <a:pt x="11" y="0"/>
                    </a:cubicBezTo>
                    <a:cubicBezTo>
                      <a:pt x="12" y="0"/>
                      <a:pt x="12" y="0"/>
                      <a:pt x="13" y="1"/>
                    </a:cubicBezTo>
                    <a:cubicBezTo>
                      <a:pt x="13" y="1"/>
                      <a:pt x="14" y="1"/>
                      <a:pt x="15" y="1"/>
                    </a:cubicBezTo>
                    <a:cubicBezTo>
                      <a:pt x="15" y="1"/>
                      <a:pt x="15" y="2"/>
                      <a:pt x="16" y="2"/>
                    </a:cubicBezTo>
                    <a:cubicBezTo>
                      <a:pt x="16" y="2"/>
                      <a:pt x="16" y="3"/>
                      <a:pt x="17" y="3"/>
                    </a:cubicBezTo>
                    <a:cubicBezTo>
                      <a:pt x="17" y="3"/>
                      <a:pt x="18" y="2"/>
                      <a:pt x="18" y="2"/>
                    </a:cubicBezTo>
                    <a:cubicBezTo>
                      <a:pt x="19" y="2"/>
                      <a:pt x="19" y="1"/>
                      <a:pt x="20" y="1"/>
                    </a:cubicBezTo>
                    <a:cubicBezTo>
                      <a:pt x="20" y="1"/>
                      <a:pt x="21" y="1"/>
                      <a:pt x="21" y="1"/>
                    </a:cubicBezTo>
                    <a:cubicBezTo>
                      <a:pt x="22" y="0"/>
                      <a:pt x="22" y="0"/>
                      <a:pt x="23" y="0"/>
                    </a:cubicBezTo>
                    <a:cubicBezTo>
                      <a:pt x="24" y="0"/>
                      <a:pt x="25" y="1"/>
                      <a:pt x="26" y="1"/>
                    </a:cubicBezTo>
                    <a:cubicBezTo>
                      <a:pt x="27" y="1"/>
                      <a:pt x="28" y="2"/>
                      <a:pt x="28" y="2"/>
                    </a:cubicBezTo>
                    <a:cubicBezTo>
                      <a:pt x="29" y="3"/>
                      <a:pt x="29" y="4"/>
                      <a:pt x="29" y="5"/>
                    </a:cubicBezTo>
                    <a:cubicBezTo>
                      <a:pt x="29" y="6"/>
                      <a:pt x="29" y="7"/>
                      <a:pt x="29" y="8"/>
                    </a:cubicBezTo>
                    <a:cubicBezTo>
                      <a:pt x="29" y="19"/>
                      <a:pt x="29" y="19"/>
                      <a:pt x="2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7" name="Freeform 9281">
                <a:extLst>
                  <a:ext uri="{FF2B5EF4-FFF2-40B4-BE49-F238E27FC236}">
                    <a16:creationId xmlns:a16="http://schemas.microsoft.com/office/drawing/2014/main" id="{C70AC2C9-30C9-4937-9701-719232C5CE41}"/>
                  </a:ext>
                </a:extLst>
              </p:cNvPr>
              <p:cNvSpPr>
                <a:spLocks/>
              </p:cNvSpPr>
              <p:nvPr/>
            </p:nvSpPr>
            <p:spPr bwMode="auto">
              <a:xfrm>
                <a:off x="454025" y="5551605"/>
                <a:ext cx="38100" cy="52388"/>
              </a:xfrm>
              <a:custGeom>
                <a:avLst/>
                <a:gdLst>
                  <a:gd name="T0" fmla="*/ 14 w 14"/>
                  <a:gd name="T1" fmla="*/ 14 h 20"/>
                  <a:gd name="T2" fmla="*/ 14 w 14"/>
                  <a:gd name="T3" fmla="*/ 16 h 20"/>
                  <a:gd name="T4" fmla="*/ 12 w 14"/>
                  <a:gd name="T5" fmla="*/ 18 h 20"/>
                  <a:gd name="T6" fmla="*/ 9 w 14"/>
                  <a:gd name="T7" fmla="*/ 19 h 20"/>
                  <a:gd name="T8" fmla="*/ 6 w 14"/>
                  <a:gd name="T9" fmla="*/ 20 h 20"/>
                  <a:gd name="T10" fmla="*/ 4 w 14"/>
                  <a:gd name="T11" fmla="*/ 19 h 20"/>
                  <a:gd name="T12" fmla="*/ 3 w 14"/>
                  <a:gd name="T13" fmla="*/ 19 h 20"/>
                  <a:gd name="T14" fmla="*/ 1 w 14"/>
                  <a:gd name="T15" fmla="*/ 18 h 20"/>
                  <a:gd name="T16" fmla="*/ 1 w 14"/>
                  <a:gd name="T17" fmla="*/ 18 h 20"/>
                  <a:gd name="T18" fmla="*/ 0 w 14"/>
                  <a:gd name="T19" fmla="*/ 17 h 20"/>
                  <a:gd name="T20" fmla="*/ 0 w 14"/>
                  <a:gd name="T21" fmla="*/ 16 h 20"/>
                  <a:gd name="T22" fmla="*/ 0 w 14"/>
                  <a:gd name="T23" fmla="*/ 15 h 20"/>
                  <a:gd name="T24" fmla="*/ 0 w 14"/>
                  <a:gd name="T25" fmla="*/ 14 h 20"/>
                  <a:gd name="T26" fmla="*/ 1 w 14"/>
                  <a:gd name="T27" fmla="*/ 14 h 20"/>
                  <a:gd name="T28" fmla="*/ 1 w 14"/>
                  <a:gd name="T29" fmla="*/ 14 h 20"/>
                  <a:gd name="T30" fmla="*/ 2 w 14"/>
                  <a:gd name="T31" fmla="*/ 14 h 20"/>
                  <a:gd name="T32" fmla="*/ 3 w 14"/>
                  <a:gd name="T33" fmla="*/ 15 h 20"/>
                  <a:gd name="T34" fmla="*/ 4 w 14"/>
                  <a:gd name="T35" fmla="*/ 15 h 20"/>
                  <a:gd name="T36" fmla="*/ 6 w 14"/>
                  <a:gd name="T37" fmla="*/ 16 h 20"/>
                  <a:gd name="T38" fmla="*/ 7 w 14"/>
                  <a:gd name="T39" fmla="*/ 16 h 20"/>
                  <a:gd name="T40" fmla="*/ 8 w 14"/>
                  <a:gd name="T41" fmla="*/ 15 h 20"/>
                  <a:gd name="T42" fmla="*/ 9 w 14"/>
                  <a:gd name="T43" fmla="*/ 15 h 20"/>
                  <a:gd name="T44" fmla="*/ 9 w 14"/>
                  <a:gd name="T45" fmla="*/ 14 h 20"/>
                  <a:gd name="T46" fmla="*/ 9 w 14"/>
                  <a:gd name="T47" fmla="*/ 13 h 20"/>
                  <a:gd name="T48" fmla="*/ 8 w 14"/>
                  <a:gd name="T49" fmla="*/ 12 h 20"/>
                  <a:gd name="T50" fmla="*/ 6 w 14"/>
                  <a:gd name="T51" fmla="*/ 12 h 20"/>
                  <a:gd name="T52" fmla="*/ 5 w 14"/>
                  <a:gd name="T53" fmla="*/ 11 h 20"/>
                  <a:gd name="T54" fmla="*/ 3 w 14"/>
                  <a:gd name="T55" fmla="*/ 10 h 20"/>
                  <a:gd name="T56" fmla="*/ 2 w 14"/>
                  <a:gd name="T57" fmla="*/ 9 h 20"/>
                  <a:gd name="T58" fmla="*/ 1 w 14"/>
                  <a:gd name="T59" fmla="*/ 8 h 20"/>
                  <a:gd name="T60" fmla="*/ 0 w 14"/>
                  <a:gd name="T61" fmla="*/ 6 h 20"/>
                  <a:gd name="T62" fmla="*/ 1 w 14"/>
                  <a:gd name="T63" fmla="*/ 4 h 20"/>
                  <a:gd name="T64" fmla="*/ 2 w 14"/>
                  <a:gd name="T65" fmla="*/ 2 h 20"/>
                  <a:gd name="T66" fmla="*/ 5 w 14"/>
                  <a:gd name="T67" fmla="*/ 1 h 20"/>
                  <a:gd name="T68" fmla="*/ 8 w 14"/>
                  <a:gd name="T69" fmla="*/ 0 h 20"/>
                  <a:gd name="T70" fmla="*/ 9 w 14"/>
                  <a:gd name="T71" fmla="*/ 1 h 20"/>
                  <a:gd name="T72" fmla="*/ 11 w 14"/>
                  <a:gd name="T73" fmla="*/ 1 h 20"/>
                  <a:gd name="T74" fmla="*/ 12 w 14"/>
                  <a:gd name="T75" fmla="*/ 1 h 20"/>
                  <a:gd name="T76" fmla="*/ 13 w 14"/>
                  <a:gd name="T77" fmla="*/ 2 h 20"/>
                  <a:gd name="T78" fmla="*/ 13 w 14"/>
                  <a:gd name="T79" fmla="*/ 2 h 20"/>
                  <a:gd name="T80" fmla="*/ 13 w 14"/>
                  <a:gd name="T81" fmla="*/ 3 h 20"/>
                  <a:gd name="T82" fmla="*/ 13 w 14"/>
                  <a:gd name="T83" fmla="*/ 3 h 20"/>
                  <a:gd name="T84" fmla="*/ 13 w 14"/>
                  <a:gd name="T85" fmla="*/ 4 h 20"/>
                  <a:gd name="T86" fmla="*/ 13 w 14"/>
                  <a:gd name="T87" fmla="*/ 5 h 20"/>
                  <a:gd name="T88" fmla="*/ 13 w 14"/>
                  <a:gd name="T89" fmla="*/ 6 h 20"/>
                  <a:gd name="T90" fmla="*/ 13 w 14"/>
                  <a:gd name="T91" fmla="*/ 6 h 20"/>
                  <a:gd name="T92" fmla="*/ 13 w 14"/>
                  <a:gd name="T93" fmla="*/ 6 h 20"/>
                  <a:gd name="T94" fmla="*/ 12 w 14"/>
                  <a:gd name="T95" fmla="*/ 6 h 20"/>
                  <a:gd name="T96" fmla="*/ 11 w 14"/>
                  <a:gd name="T97" fmla="*/ 5 h 20"/>
                  <a:gd name="T98" fmla="*/ 10 w 14"/>
                  <a:gd name="T99" fmla="*/ 4 h 20"/>
                  <a:gd name="T100" fmla="*/ 8 w 14"/>
                  <a:gd name="T101" fmla="*/ 4 h 20"/>
                  <a:gd name="T102" fmla="*/ 7 w 14"/>
                  <a:gd name="T103" fmla="*/ 4 h 20"/>
                  <a:gd name="T104" fmla="*/ 6 w 14"/>
                  <a:gd name="T105" fmla="*/ 5 h 20"/>
                  <a:gd name="T106" fmla="*/ 5 w 14"/>
                  <a:gd name="T107" fmla="*/ 5 h 20"/>
                  <a:gd name="T108" fmla="*/ 5 w 14"/>
                  <a:gd name="T109" fmla="*/ 6 h 20"/>
                  <a:gd name="T110" fmla="*/ 6 w 14"/>
                  <a:gd name="T111" fmla="*/ 7 h 20"/>
                  <a:gd name="T112" fmla="*/ 7 w 14"/>
                  <a:gd name="T113" fmla="*/ 7 h 20"/>
                  <a:gd name="T114" fmla="*/ 8 w 14"/>
                  <a:gd name="T115" fmla="*/ 8 h 20"/>
                  <a:gd name="T116" fmla="*/ 10 w 14"/>
                  <a:gd name="T117" fmla="*/ 8 h 20"/>
                  <a:gd name="T118" fmla="*/ 11 w 14"/>
                  <a:gd name="T119" fmla="*/ 9 h 20"/>
                  <a:gd name="T120" fmla="*/ 13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5"/>
                      <a:pt x="14" y="16"/>
                    </a:cubicBezTo>
                    <a:cubicBezTo>
                      <a:pt x="13" y="17"/>
                      <a:pt x="13" y="18"/>
                      <a:pt x="12" y="18"/>
                    </a:cubicBezTo>
                    <a:cubicBezTo>
                      <a:pt x="11" y="19"/>
                      <a:pt x="10" y="19"/>
                      <a:pt x="9" y="19"/>
                    </a:cubicBezTo>
                    <a:cubicBezTo>
                      <a:pt x="8" y="19"/>
                      <a:pt x="7" y="20"/>
                      <a:pt x="6" y="20"/>
                    </a:cubicBezTo>
                    <a:cubicBezTo>
                      <a:pt x="6" y="20"/>
                      <a:pt x="5" y="19"/>
                      <a:pt x="4" y="19"/>
                    </a:cubicBezTo>
                    <a:cubicBezTo>
                      <a:pt x="4" y="19"/>
                      <a:pt x="3" y="19"/>
                      <a:pt x="3" y="19"/>
                    </a:cubicBezTo>
                    <a:cubicBezTo>
                      <a:pt x="2" y="19"/>
                      <a:pt x="2" y="19"/>
                      <a:pt x="1" y="18"/>
                    </a:cubicBezTo>
                    <a:cubicBezTo>
                      <a:pt x="1" y="18"/>
                      <a:pt x="1" y="18"/>
                      <a:pt x="1" y="18"/>
                    </a:cubicBezTo>
                    <a:cubicBezTo>
                      <a:pt x="1" y="18"/>
                      <a:pt x="0" y="17"/>
                      <a:pt x="0" y="17"/>
                    </a:cubicBezTo>
                    <a:cubicBezTo>
                      <a:pt x="0" y="17"/>
                      <a:pt x="0" y="16"/>
                      <a:pt x="0" y="16"/>
                    </a:cubicBezTo>
                    <a:cubicBezTo>
                      <a:pt x="0" y="15"/>
                      <a:pt x="0" y="15"/>
                      <a:pt x="0" y="15"/>
                    </a:cubicBezTo>
                    <a:cubicBezTo>
                      <a:pt x="0" y="14"/>
                      <a:pt x="0" y="14"/>
                      <a:pt x="0" y="14"/>
                    </a:cubicBezTo>
                    <a:cubicBezTo>
                      <a:pt x="0" y="14"/>
                      <a:pt x="0" y="14"/>
                      <a:pt x="1" y="14"/>
                    </a:cubicBezTo>
                    <a:cubicBezTo>
                      <a:pt x="1" y="14"/>
                      <a:pt x="1" y="14"/>
                      <a:pt x="1" y="14"/>
                    </a:cubicBezTo>
                    <a:cubicBezTo>
                      <a:pt x="1" y="14"/>
                      <a:pt x="1" y="14"/>
                      <a:pt x="2" y="14"/>
                    </a:cubicBezTo>
                    <a:cubicBezTo>
                      <a:pt x="2" y="14"/>
                      <a:pt x="2" y="14"/>
                      <a:pt x="3" y="15"/>
                    </a:cubicBezTo>
                    <a:cubicBezTo>
                      <a:pt x="3" y="15"/>
                      <a:pt x="4" y="15"/>
                      <a:pt x="4" y="15"/>
                    </a:cubicBezTo>
                    <a:cubicBezTo>
                      <a:pt x="5" y="16"/>
                      <a:pt x="5" y="16"/>
                      <a:pt x="6" y="16"/>
                    </a:cubicBezTo>
                    <a:cubicBezTo>
                      <a:pt x="7" y="16"/>
                      <a:pt x="7" y="16"/>
                      <a:pt x="7" y="16"/>
                    </a:cubicBezTo>
                    <a:cubicBezTo>
                      <a:pt x="8" y="16"/>
                      <a:pt x="8" y="15"/>
                      <a:pt x="8" y="15"/>
                    </a:cubicBezTo>
                    <a:cubicBezTo>
                      <a:pt x="9" y="15"/>
                      <a:pt x="9" y="15"/>
                      <a:pt x="9" y="15"/>
                    </a:cubicBezTo>
                    <a:cubicBezTo>
                      <a:pt x="9" y="15"/>
                      <a:pt x="9" y="14"/>
                      <a:pt x="9" y="14"/>
                    </a:cubicBezTo>
                    <a:cubicBezTo>
                      <a:pt x="9" y="14"/>
                      <a:pt x="9" y="13"/>
                      <a:pt x="9" y="13"/>
                    </a:cubicBezTo>
                    <a:cubicBezTo>
                      <a:pt x="9" y="13"/>
                      <a:pt x="8" y="13"/>
                      <a:pt x="8" y="12"/>
                    </a:cubicBezTo>
                    <a:cubicBezTo>
                      <a:pt x="7" y="12"/>
                      <a:pt x="7" y="12"/>
                      <a:pt x="6" y="12"/>
                    </a:cubicBezTo>
                    <a:cubicBezTo>
                      <a:pt x="6" y="12"/>
                      <a:pt x="5" y="11"/>
                      <a:pt x="5" y="11"/>
                    </a:cubicBezTo>
                    <a:cubicBezTo>
                      <a:pt x="4" y="11"/>
                      <a:pt x="4" y="11"/>
                      <a:pt x="3" y="10"/>
                    </a:cubicBezTo>
                    <a:cubicBezTo>
                      <a:pt x="3" y="10"/>
                      <a:pt x="2" y="10"/>
                      <a:pt x="2" y="9"/>
                    </a:cubicBezTo>
                    <a:cubicBezTo>
                      <a:pt x="1" y="9"/>
                      <a:pt x="1" y="8"/>
                      <a:pt x="1" y="8"/>
                    </a:cubicBezTo>
                    <a:cubicBezTo>
                      <a:pt x="0" y="7"/>
                      <a:pt x="0" y="7"/>
                      <a:pt x="0" y="6"/>
                    </a:cubicBezTo>
                    <a:cubicBezTo>
                      <a:pt x="0" y="5"/>
                      <a:pt x="0" y="4"/>
                      <a:pt x="1" y="4"/>
                    </a:cubicBezTo>
                    <a:cubicBezTo>
                      <a:pt x="1" y="3"/>
                      <a:pt x="2" y="2"/>
                      <a:pt x="2" y="2"/>
                    </a:cubicBezTo>
                    <a:cubicBezTo>
                      <a:pt x="3" y="1"/>
                      <a:pt x="4" y="1"/>
                      <a:pt x="5" y="1"/>
                    </a:cubicBezTo>
                    <a:cubicBezTo>
                      <a:pt x="6" y="0"/>
                      <a:pt x="7" y="0"/>
                      <a:pt x="8" y="0"/>
                    </a:cubicBezTo>
                    <a:cubicBezTo>
                      <a:pt x="8" y="0"/>
                      <a:pt x="9" y="0"/>
                      <a:pt x="9" y="1"/>
                    </a:cubicBezTo>
                    <a:cubicBezTo>
                      <a:pt x="10" y="1"/>
                      <a:pt x="11" y="1"/>
                      <a:pt x="11" y="1"/>
                    </a:cubicBezTo>
                    <a:cubicBezTo>
                      <a:pt x="11" y="1"/>
                      <a:pt x="12" y="1"/>
                      <a:pt x="12" y="1"/>
                    </a:cubicBezTo>
                    <a:cubicBezTo>
                      <a:pt x="12" y="2"/>
                      <a:pt x="13" y="2"/>
                      <a:pt x="13" y="2"/>
                    </a:cubicBezTo>
                    <a:cubicBezTo>
                      <a:pt x="13" y="2"/>
                      <a:pt x="13" y="2"/>
                      <a:pt x="13" y="2"/>
                    </a:cubicBezTo>
                    <a:cubicBezTo>
                      <a:pt x="13" y="3"/>
                      <a:pt x="13" y="3"/>
                      <a:pt x="13" y="3"/>
                    </a:cubicBezTo>
                    <a:cubicBezTo>
                      <a:pt x="13" y="3"/>
                      <a:pt x="13" y="3"/>
                      <a:pt x="13" y="3"/>
                    </a:cubicBezTo>
                    <a:cubicBezTo>
                      <a:pt x="13" y="4"/>
                      <a:pt x="13" y="4"/>
                      <a:pt x="13" y="4"/>
                    </a:cubicBezTo>
                    <a:cubicBezTo>
                      <a:pt x="13" y="5"/>
                      <a:pt x="13" y="5"/>
                      <a:pt x="13" y="5"/>
                    </a:cubicBezTo>
                    <a:cubicBezTo>
                      <a:pt x="13" y="5"/>
                      <a:pt x="13" y="6"/>
                      <a:pt x="13" y="6"/>
                    </a:cubicBezTo>
                    <a:cubicBezTo>
                      <a:pt x="13" y="6"/>
                      <a:pt x="13" y="6"/>
                      <a:pt x="13" y="6"/>
                    </a:cubicBezTo>
                    <a:cubicBezTo>
                      <a:pt x="13" y="6"/>
                      <a:pt x="13" y="6"/>
                      <a:pt x="13" y="6"/>
                    </a:cubicBezTo>
                    <a:cubicBezTo>
                      <a:pt x="12" y="6"/>
                      <a:pt x="12" y="6"/>
                      <a:pt x="12" y="6"/>
                    </a:cubicBezTo>
                    <a:cubicBezTo>
                      <a:pt x="12" y="6"/>
                      <a:pt x="11" y="5"/>
                      <a:pt x="11" y="5"/>
                    </a:cubicBezTo>
                    <a:cubicBezTo>
                      <a:pt x="11" y="5"/>
                      <a:pt x="10" y="5"/>
                      <a:pt x="10" y="4"/>
                    </a:cubicBezTo>
                    <a:cubicBezTo>
                      <a:pt x="9" y="4"/>
                      <a:pt x="9" y="4"/>
                      <a:pt x="8" y="4"/>
                    </a:cubicBezTo>
                    <a:cubicBezTo>
                      <a:pt x="7" y="4"/>
                      <a:pt x="7" y="4"/>
                      <a:pt x="7" y="4"/>
                    </a:cubicBezTo>
                    <a:cubicBezTo>
                      <a:pt x="6" y="4"/>
                      <a:pt x="6" y="4"/>
                      <a:pt x="6" y="5"/>
                    </a:cubicBezTo>
                    <a:cubicBezTo>
                      <a:pt x="6" y="5"/>
                      <a:pt x="5" y="5"/>
                      <a:pt x="5" y="5"/>
                    </a:cubicBezTo>
                    <a:cubicBezTo>
                      <a:pt x="5" y="5"/>
                      <a:pt x="5" y="5"/>
                      <a:pt x="5" y="6"/>
                    </a:cubicBezTo>
                    <a:cubicBezTo>
                      <a:pt x="5" y="6"/>
                      <a:pt x="5" y="6"/>
                      <a:pt x="6" y="7"/>
                    </a:cubicBezTo>
                    <a:cubicBezTo>
                      <a:pt x="6" y="7"/>
                      <a:pt x="6" y="7"/>
                      <a:pt x="7" y="7"/>
                    </a:cubicBezTo>
                    <a:cubicBezTo>
                      <a:pt x="7" y="7"/>
                      <a:pt x="8" y="8"/>
                      <a:pt x="8" y="8"/>
                    </a:cubicBezTo>
                    <a:cubicBezTo>
                      <a:pt x="9" y="8"/>
                      <a:pt x="9" y="8"/>
                      <a:pt x="10" y="8"/>
                    </a:cubicBezTo>
                    <a:cubicBezTo>
                      <a:pt x="10" y="9"/>
                      <a:pt x="11" y="9"/>
                      <a:pt x="11" y="9"/>
                    </a:cubicBezTo>
                    <a:cubicBezTo>
                      <a:pt x="12" y="9"/>
                      <a:pt x="12" y="10"/>
                      <a:pt x="13" y="10"/>
                    </a:cubicBezTo>
                    <a:cubicBezTo>
                      <a:pt x="13" y="11"/>
                      <a:pt x="14" y="11"/>
                      <a:pt x="14" y="12"/>
                    </a:cubicBezTo>
                    <a:cubicBezTo>
                      <a:pt x="14" y="12"/>
                      <a:pt x="14" y="13"/>
                      <a:pt x="14"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8" name="Freeform 9282">
                <a:extLst>
                  <a:ext uri="{FF2B5EF4-FFF2-40B4-BE49-F238E27FC236}">
                    <a16:creationId xmlns:a16="http://schemas.microsoft.com/office/drawing/2014/main" id="{4BA538B7-A7C6-44A4-9523-B7F119B330E8}"/>
                  </a:ext>
                </a:extLst>
              </p:cNvPr>
              <p:cNvSpPr>
                <a:spLocks/>
              </p:cNvSpPr>
              <p:nvPr/>
            </p:nvSpPr>
            <p:spPr bwMode="auto">
              <a:xfrm>
                <a:off x="495300" y="5537318"/>
                <a:ext cx="33338" cy="66675"/>
              </a:xfrm>
              <a:custGeom>
                <a:avLst/>
                <a:gdLst>
                  <a:gd name="T0" fmla="*/ 13 w 13"/>
                  <a:gd name="T1" fmla="*/ 22 h 25"/>
                  <a:gd name="T2" fmla="*/ 13 w 13"/>
                  <a:gd name="T3" fmla="*/ 23 h 25"/>
                  <a:gd name="T4" fmla="*/ 13 w 13"/>
                  <a:gd name="T5" fmla="*/ 24 h 25"/>
                  <a:gd name="T6" fmla="*/ 12 w 13"/>
                  <a:gd name="T7" fmla="*/ 24 h 25"/>
                  <a:gd name="T8" fmla="*/ 12 w 13"/>
                  <a:gd name="T9" fmla="*/ 24 h 25"/>
                  <a:gd name="T10" fmla="*/ 11 w 13"/>
                  <a:gd name="T11" fmla="*/ 24 h 25"/>
                  <a:gd name="T12" fmla="*/ 9 w 13"/>
                  <a:gd name="T13" fmla="*/ 25 h 25"/>
                  <a:gd name="T14" fmla="*/ 7 w 13"/>
                  <a:gd name="T15" fmla="*/ 24 h 25"/>
                  <a:gd name="T16" fmla="*/ 5 w 13"/>
                  <a:gd name="T17" fmla="*/ 23 h 25"/>
                  <a:gd name="T18" fmla="*/ 4 w 13"/>
                  <a:gd name="T19" fmla="*/ 21 h 25"/>
                  <a:gd name="T20" fmla="*/ 3 w 13"/>
                  <a:gd name="T21" fmla="*/ 18 h 25"/>
                  <a:gd name="T22" fmla="*/ 4 w 13"/>
                  <a:gd name="T23" fmla="*/ 9 h 25"/>
                  <a:gd name="T24" fmla="*/ 1 w 13"/>
                  <a:gd name="T25" fmla="*/ 9 h 25"/>
                  <a:gd name="T26" fmla="*/ 1 w 13"/>
                  <a:gd name="T27" fmla="*/ 9 h 25"/>
                  <a:gd name="T28" fmla="*/ 0 w 13"/>
                  <a:gd name="T29" fmla="*/ 7 h 25"/>
                  <a:gd name="T30" fmla="*/ 0 w 13"/>
                  <a:gd name="T31" fmla="*/ 6 h 25"/>
                  <a:gd name="T32" fmla="*/ 1 w 13"/>
                  <a:gd name="T33" fmla="*/ 6 h 25"/>
                  <a:gd name="T34" fmla="*/ 1 w 13"/>
                  <a:gd name="T35" fmla="*/ 5 h 25"/>
                  <a:gd name="T36" fmla="*/ 1 w 13"/>
                  <a:gd name="T37" fmla="*/ 5 h 25"/>
                  <a:gd name="T38" fmla="*/ 4 w 13"/>
                  <a:gd name="T39" fmla="*/ 5 h 25"/>
                  <a:gd name="T40" fmla="*/ 3 w 13"/>
                  <a:gd name="T41" fmla="*/ 1 h 25"/>
                  <a:gd name="T42" fmla="*/ 4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9 w 13"/>
                  <a:gd name="T55" fmla="*/ 0 h 25"/>
                  <a:gd name="T56" fmla="*/ 9 w 13"/>
                  <a:gd name="T57" fmla="*/ 1 h 25"/>
                  <a:gd name="T58" fmla="*/ 9 w 13"/>
                  <a:gd name="T59" fmla="*/ 5 h 25"/>
                  <a:gd name="T60" fmla="*/ 13 w 13"/>
                  <a:gd name="T61" fmla="*/ 5 h 25"/>
                  <a:gd name="T62" fmla="*/ 13 w 13"/>
                  <a:gd name="T63" fmla="*/ 5 h 25"/>
                  <a:gd name="T64" fmla="*/ 13 w 13"/>
                  <a:gd name="T65" fmla="*/ 6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2 w 13"/>
                  <a:gd name="T83" fmla="*/ 21 h 25"/>
                  <a:gd name="T84" fmla="*/ 12 w 13"/>
                  <a:gd name="T85" fmla="*/ 20 h 25"/>
                  <a:gd name="T86" fmla="*/ 13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3" y="23"/>
                      <a:pt x="13" y="23"/>
                    </a:cubicBezTo>
                    <a:cubicBezTo>
                      <a:pt x="13" y="23"/>
                      <a:pt x="13" y="24"/>
                      <a:pt x="13" y="24"/>
                    </a:cubicBezTo>
                    <a:cubicBezTo>
                      <a:pt x="13" y="24"/>
                      <a:pt x="13" y="24"/>
                      <a:pt x="12" y="24"/>
                    </a:cubicBezTo>
                    <a:cubicBezTo>
                      <a:pt x="12" y="24"/>
                      <a:pt x="12" y="24"/>
                      <a:pt x="12" y="24"/>
                    </a:cubicBezTo>
                    <a:cubicBezTo>
                      <a:pt x="11" y="24"/>
                      <a:pt x="11" y="24"/>
                      <a:pt x="11" y="24"/>
                    </a:cubicBezTo>
                    <a:cubicBezTo>
                      <a:pt x="10" y="25"/>
                      <a:pt x="10" y="25"/>
                      <a:pt x="9" y="25"/>
                    </a:cubicBezTo>
                    <a:cubicBezTo>
                      <a:pt x="8" y="25"/>
                      <a:pt x="8" y="24"/>
                      <a:pt x="7" y="24"/>
                    </a:cubicBezTo>
                    <a:cubicBezTo>
                      <a:pt x="6" y="24"/>
                      <a:pt x="5" y="24"/>
                      <a:pt x="5" y="23"/>
                    </a:cubicBezTo>
                    <a:cubicBezTo>
                      <a:pt x="4" y="22"/>
                      <a:pt x="4" y="22"/>
                      <a:pt x="4" y="21"/>
                    </a:cubicBezTo>
                    <a:cubicBezTo>
                      <a:pt x="4" y="20"/>
                      <a:pt x="3" y="19"/>
                      <a:pt x="3" y="18"/>
                    </a:cubicBezTo>
                    <a:cubicBezTo>
                      <a:pt x="4" y="9"/>
                      <a:pt x="4" y="9"/>
                      <a:pt x="4" y="9"/>
                    </a:cubicBezTo>
                    <a:cubicBezTo>
                      <a:pt x="1" y="9"/>
                      <a:pt x="1" y="9"/>
                      <a:pt x="1" y="9"/>
                    </a:cubicBezTo>
                    <a:cubicBezTo>
                      <a:pt x="1" y="9"/>
                      <a:pt x="1" y="9"/>
                      <a:pt x="1" y="9"/>
                    </a:cubicBezTo>
                    <a:cubicBezTo>
                      <a:pt x="1" y="8"/>
                      <a:pt x="0" y="8"/>
                      <a:pt x="0" y="7"/>
                    </a:cubicBezTo>
                    <a:cubicBezTo>
                      <a:pt x="0" y="7"/>
                      <a:pt x="0" y="7"/>
                      <a:pt x="0" y="6"/>
                    </a:cubicBezTo>
                    <a:cubicBezTo>
                      <a:pt x="1" y="6"/>
                      <a:pt x="1" y="6"/>
                      <a:pt x="1" y="6"/>
                    </a:cubicBezTo>
                    <a:cubicBezTo>
                      <a:pt x="1" y="6"/>
                      <a:pt x="1" y="5"/>
                      <a:pt x="1" y="5"/>
                    </a:cubicBezTo>
                    <a:cubicBezTo>
                      <a:pt x="1" y="5"/>
                      <a:pt x="1" y="5"/>
                      <a:pt x="1" y="5"/>
                    </a:cubicBezTo>
                    <a:cubicBezTo>
                      <a:pt x="4" y="5"/>
                      <a:pt x="4" y="5"/>
                      <a:pt x="4" y="5"/>
                    </a:cubicBezTo>
                    <a:cubicBezTo>
                      <a:pt x="3" y="1"/>
                      <a:pt x="3" y="1"/>
                      <a:pt x="3" y="1"/>
                    </a:cubicBezTo>
                    <a:cubicBezTo>
                      <a:pt x="3" y="0"/>
                      <a:pt x="3" y="0"/>
                      <a:pt x="4" y="0"/>
                    </a:cubicBezTo>
                    <a:cubicBezTo>
                      <a:pt x="4" y="0"/>
                      <a:pt x="4" y="0"/>
                      <a:pt x="4" y="0"/>
                    </a:cubicBezTo>
                    <a:cubicBezTo>
                      <a:pt x="4" y="0"/>
                      <a:pt x="4" y="0"/>
                      <a:pt x="5" y="0"/>
                    </a:cubicBezTo>
                    <a:cubicBezTo>
                      <a:pt x="5" y="0"/>
                      <a:pt x="6" y="0"/>
                      <a:pt x="6" y="0"/>
                    </a:cubicBezTo>
                    <a:cubicBezTo>
                      <a:pt x="7" y="0"/>
                      <a:pt x="7" y="0"/>
                      <a:pt x="7" y="0"/>
                    </a:cubicBezTo>
                    <a:cubicBezTo>
                      <a:pt x="8" y="0"/>
                      <a:pt x="8" y="0"/>
                      <a:pt x="8" y="0"/>
                    </a:cubicBezTo>
                    <a:cubicBezTo>
                      <a:pt x="8" y="0"/>
                      <a:pt x="8" y="0"/>
                      <a:pt x="9" y="0"/>
                    </a:cubicBezTo>
                    <a:cubicBezTo>
                      <a:pt x="9" y="0"/>
                      <a:pt x="9" y="0"/>
                      <a:pt x="9" y="1"/>
                    </a:cubicBezTo>
                    <a:cubicBezTo>
                      <a:pt x="9" y="5"/>
                      <a:pt x="9" y="5"/>
                      <a:pt x="9" y="5"/>
                    </a:cubicBezTo>
                    <a:cubicBezTo>
                      <a:pt x="13" y="5"/>
                      <a:pt x="13" y="5"/>
                      <a:pt x="13" y="5"/>
                    </a:cubicBezTo>
                    <a:cubicBezTo>
                      <a:pt x="13" y="5"/>
                      <a:pt x="13" y="5"/>
                      <a:pt x="13" y="5"/>
                    </a:cubicBezTo>
                    <a:cubicBezTo>
                      <a:pt x="13" y="5"/>
                      <a:pt x="13" y="6"/>
                      <a:pt x="13" y="6"/>
                    </a:cubicBezTo>
                    <a:cubicBezTo>
                      <a:pt x="13" y="6"/>
                      <a:pt x="13" y="6"/>
                      <a:pt x="13" y="6"/>
                    </a:cubicBezTo>
                    <a:cubicBezTo>
                      <a:pt x="13" y="7"/>
                      <a:pt x="13" y="7"/>
                      <a:pt x="13" y="7"/>
                    </a:cubicBezTo>
                    <a:cubicBezTo>
                      <a:pt x="13" y="8"/>
                      <a:pt x="13" y="8"/>
                      <a:pt x="13" y="9"/>
                    </a:cubicBezTo>
                    <a:cubicBezTo>
                      <a:pt x="13" y="9"/>
                      <a:pt x="13" y="9"/>
                      <a:pt x="13" y="9"/>
                    </a:cubicBezTo>
                    <a:cubicBezTo>
                      <a:pt x="9" y="9"/>
                      <a:pt x="9" y="9"/>
                      <a:pt x="9" y="9"/>
                    </a:cubicBezTo>
                    <a:cubicBezTo>
                      <a:pt x="9" y="18"/>
                      <a:pt x="9" y="18"/>
                      <a:pt x="9" y="18"/>
                    </a:cubicBezTo>
                    <a:cubicBezTo>
                      <a:pt x="9" y="19"/>
                      <a:pt x="9" y="19"/>
                      <a:pt x="9" y="20"/>
                    </a:cubicBezTo>
                    <a:cubicBezTo>
                      <a:pt x="9" y="20"/>
                      <a:pt x="10" y="21"/>
                      <a:pt x="11" y="21"/>
                    </a:cubicBezTo>
                    <a:cubicBezTo>
                      <a:pt x="11" y="21"/>
                      <a:pt x="11" y="21"/>
                      <a:pt x="12" y="21"/>
                    </a:cubicBezTo>
                    <a:cubicBezTo>
                      <a:pt x="12" y="21"/>
                      <a:pt x="12" y="21"/>
                      <a:pt x="12" y="20"/>
                    </a:cubicBezTo>
                    <a:cubicBezTo>
                      <a:pt x="12" y="20"/>
                      <a:pt x="12" y="20"/>
                      <a:pt x="13" y="20"/>
                    </a:cubicBezTo>
                    <a:cubicBezTo>
                      <a:pt x="13" y="20"/>
                      <a:pt x="13" y="20"/>
                      <a:pt x="13" y="20"/>
                    </a:cubicBezTo>
                    <a:cubicBezTo>
                      <a:pt x="13" y="20"/>
                      <a:pt x="13" y="20"/>
                      <a:pt x="13" y="20"/>
                    </a:cubicBezTo>
                    <a:cubicBezTo>
                      <a:pt x="13" y="20"/>
                      <a:pt x="13" y="20"/>
                      <a:pt x="13" y="21"/>
                    </a:cubicBezTo>
                    <a:cubicBezTo>
                      <a:pt x="13" y="21"/>
                      <a:pt x="13" y="21"/>
                      <a:pt x="13" y="21"/>
                    </a:cubicBezTo>
                    <a:cubicBezTo>
                      <a:pt x="13" y="21"/>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69" name="Freeform 9283">
                <a:extLst>
                  <a:ext uri="{FF2B5EF4-FFF2-40B4-BE49-F238E27FC236}">
                    <a16:creationId xmlns:a16="http://schemas.microsoft.com/office/drawing/2014/main" id="{9118CF58-1C85-4928-92CA-412AEB341816}"/>
                  </a:ext>
                </a:extLst>
              </p:cNvPr>
              <p:cNvSpPr>
                <a:spLocks/>
              </p:cNvSpPr>
              <p:nvPr/>
            </p:nvSpPr>
            <p:spPr bwMode="auto">
              <a:xfrm>
                <a:off x="550862" y="5561130"/>
                <a:ext cx="20638" cy="11113"/>
              </a:xfrm>
              <a:custGeom>
                <a:avLst/>
                <a:gdLst>
                  <a:gd name="T0" fmla="*/ 8 w 8"/>
                  <a:gd name="T1" fmla="*/ 4 h 4"/>
                  <a:gd name="T2" fmla="*/ 7 w 8"/>
                  <a:gd name="T3" fmla="*/ 1 h 4"/>
                  <a:gd name="T4" fmla="*/ 4 w 8"/>
                  <a:gd name="T5" fmla="*/ 0 h 4"/>
                  <a:gd name="T6" fmla="*/ 2 w 8"/>
                  <a:gd name="T7" fmla="*/ 0 h 4"/>
                  <a:gd name="T8" fmla="*/ 1 w 8"/>
                  <a:gd name="T9" fmla="*/ 1 h 4"/>
                  <a:gd name="T10" fmla="*/ 0 w 8"/>
                  <a:gd name="T11" fmla="*/ 3 h 4"/>
                  <a:gd name="T12" fmla="*/ 0 w 8"/>
                  <a:gd name="T13" fmla="*/ 4 h 4"/>
                  <a:gd name="T14" fmla="*/ 7 w 8"/>
                  <a:gd name="T15" fmla="*/ 4 h 4"/>
                  <a:gd name="T16" fmla="*/ 8 w 8"/>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4"/>
                    </a:moveTo>
                    <a:cubicBezTo>
                      <a:pt x="8" y="3"/>
                      <a:pt x="7" y="2"/>
                      <a:pt x="7" y="1"/>
                    </a:cubicBezTo>
                    <a:cubicBezTo>
                      <a:pt x="6" y="1"/>
                      <a:pt x="5" y="0"/>
                      <a:pt x="4" y="0"/>
                    </a:cubicBezTo>
                    <a:cubicBezTo>
                      <a:pt x="3" y="0"/>
                      <a:pt x="3" y="0"/>
                      <a:pt x="2" y="0"/>
                    </a:cubicBezTo>
                    <a:cubicBezTo>
                      <a:pt x="2" y="1"/>
                      <a:pt x="1" y="1"/>
                      <a:pt x="1" y="1"/>
                    </a:cubicBezTo>
                    <a:cubicBezTo>
                      <a:pt x="1" y="2"/>
                      <a:pt x="0" y="2"/>
                      <a:pt x="0" y="3"/>
                    </a:cubicBezTo>
                    <a:cubicBezTo>
                      <a:pt x="0" y="3"/>
                      <a:pt x="0" y="3"/>
                      <a:pt x="0" y="4"/>
                    </a:cubicBezTo>
                    <a:cubicBezTo>
                      <a:pt x="7" y="4"/>
                      <a:pt x="7" y="4"/>
                      <a:pt x="7" y="4"/>
                    </a:cubicBezTo>
                    <a:lnTo>
                      <a:pt x="8" y="4"/>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0" name="Freeform 9284">
                <a:extLst>
                  <a:ext uri="{FF2B5EF4-FFF2-40B4-BE49-F238E27FC236}">
                    <a16:creationId xmlns:a16="http://schemas.microsoft.com/office/drawing/2014/main" id="{52ED1CF8-2B06-41F0-AD8C-0421A5067DAA}"/>
                  </a:ext>
                </a:extLst>
              </p:cNvPr>
              <p:cNvSpPr>
                <a:spLocks/>
              </p:cNvSpPr>
              <p:nvPr/>
            </p:nvSpPr>
            <p:spPr bwMode="auto">
              <a:xfrm>
                <a:off x="534987" y="5551605"/>
                <a:ext cx="50800" cy="52388"/>
              </a:xfrm>
              <a:custGeom>
                <a:avLst/>
                <a:gdLst>
                  <a:gd name="T0" fmla="*/ 19 w 19"/>
                  <a:gd name="T1" fmla="*/ 10 h 20"/>
                  <a:gd name="T2" fmla="*/ 18 w 19"/>
                  <a:gd name="T3" fmla="*/ 11 h 20"/>
                  <a:gd name="T4" fmla="*/ 17 w 19"/>
                  <a:gd name="T5" fmla="*/ 12 h 20"/>
                  <a:gd name="T6" fmla="*/ 6 w 19"/>
                  <a:gd name="T7" fmla="*/ 12 h 20"/>
                  <a:gd name="T8" fmla="*/ 6 w 19"/>
                  <a:gd name="T9" fmla="*/ 13 h 20"/>
                  <a:gd name="T10" fmla="*/ 7 w 19"/>
                  <a:gd name="T11" fmla="*/ 15 h 20"/>
                  <a:gd name="T12" fmla="*/ 9 w 19"/>
                  <a:gd name="T13" fmla="*/ 15 h 20"/>
                  <a:gd name="T14" fmla="*/ 11 w 19"/>
                  <a:gd name="T15" fmla="*/ 16 h 20"/>
                  <a:gd name="T16" fmla="*/ 13 w 19"/>
                  <a:gd name="T17" fmla="*/ 15 h 20"/>
                  <a:gd name="T18" fmla="*/ 15 w 19"/>
                  <a:gd name="T19" fmla="*/ 15 h 20"/>
                  <a:gd name="T20" fmla="*/ 16 w 19"/>
                  <a:gd name="T21" fmla="*/ 14 h 20"/>
                  <a:gd name="T22" fmla="*/ 17 w 19"/>
                  <a:gd name="T23" fmla="*/ 14 h 20"/>
                  <a:gd name="T24" fmla="*/ 17 w 19"/>
                  <a:gd name="T25" fmla="*/ 14 h 20"/>
                  <a:gd name="T26" fmla="*/ 18 w 19"/>
                  <a:gd name="T27" fmla="*/ 14 h 20"/>
                  <a:gd name="T28" fmla="*/ 18 w 19"/>
                  <a:gd name="T29" fmla="*/ 15 h 20"/>
                  <a:gd name="T30" fmla="*/ 18 w 19"/>
                  <a:gd name="T31" fmla="*/ 15 h 20"/>
                  <a:gd name="T32" fmla="*/ 18 w 19"/>
                  <a:gd name="T33" fmla="*/ 16 h 20"/>
                  <a:gd name="T34" fmla="*/ 18 w 19"/>
                  <a:gd name="T35" fmla="*/ 17 h 20"/>
                  <a:gd name="T36" fmla="*/ 17 w 19"/>
                  <a:gd name="T37" fmla="*/ 17 h 20"/>
                  <a:gd name="T38" fmla="*/ 17 w 19"/>
                  <a:gd name="T39" fmla="*/ 17 h 20"/>
                  <a:gd name="T40" fmla="*/ 17 w 19"/>
                  <a:gd name="T41" fmla="*/ 18 h 20"/>
                  <a:gd name="T42" fmla="*/ 15 w 19"/>
                  <a:gd name="T43" fmla="*/ 19 h 20"/>
                  <a:gd name="T44" fmla="*/ 13 w 19"/>
                  <a:gd name="T45" fmla="*/ 19 h 20"/>
                  <a:gd name="T46" fmla="*/ 10 w 19"/>
                  <a:gd name="T47" fmla="*/ 20 h 20"/>
                  <a:gd name="T48" fmla="*/ 6 w 19"/>
                  <a:gd name="T49" fmla="*/ 19 h 20"/>
                  <a:gd name="T50" fmla="*/ 3 w 19"/>
                  <a:gd name="T51" fmla="*/ 17 h 20"/>
                  <a:gd name="T52" fmla="*/ 1 w 19"/>
                  <a:gd name="T53" fmla="*/ 14 h 20"/>
                  <a:gd name="T54" fmla="*/ 0 w 19"/>
                  <a:gd name="T55" fmla="*/ 10 h 20"/>
                  <a:gd name="T56" fmla="*/ 1 w 19"/>
                  <a:gd name="T57" fmla="*/ 6 h 20"/>
                  <a:gd name="T58" fmla="*/ 3 w 19"/>
                  <a:gd name="T59" fmla="*/ 3 h 20"/>
                  <a:gd name="T60" fmla="*/ 6 w 19"/>
                  <a:gd name="T61" fmla="*/ 1 h 20"/>
                  <a:gd name="T62" fmla="*/ 10 w 19"/>
                  <a:gd name="T63" fmla="*/ 0 h 20"/>
                  <a:gd name="T64" fmla="*/ 14 w 19"/>
                  <a:gd name="T65" fmla="*/ 1 h 20"/>
                  <a:gd name="T66" fmla="*/ 17 w 19"/>
                  <a:gd name="T67" fmla="*/ 3 h 20"/>
                  <a:gd name="T68" fmla="*/ 18 w 19"/>
                  <a:gd name="T69" fmla="*/ 6 h 20"/>
                  <a:gd name="T70" fmla="*/ 19 w 19"/>
                  <a:gd name="T71" fmla="*/ 9 h 20"/>
                  <a:gd name="T72" fmla="*/ 18 w 19"/>
                  <a:gd name="T73" fmla="*/ 10 h 20"/>
                  <a:gd name="T74" fmla="*/ 19 w 19"/>
                  <a:gd name="T7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0"/>
                    </a:moveTo>
                    <a:cubicBezTo>
                      <a:pt x="19" y="11"/>
                      <a:pt x="18" y="11"/>
                      <a:pt x="18" y="11"/>
                    </a:cubicBezTo>
                    <a:cubicBezTo>
                      <a:pt x="18" y="12"/>
                      <a:pt x="17" y="12"/>
                      <a:pt x="17" y="12"/>
                    </a:cubicBezTo>
                    <a:cubicBezTo>
                      <a:pt x="6" y="12"/>
                      <a:pt x="6" y="12"/>
                      <a:pt x="6" y="12"/>
                    </a:cubicBezTo>
                    <a:cubicBezTo>
                      <a:pt x="6" y="12"/>
                      <a:pt x="6" y="13"/>
                      <a:pt x="6" y="13"/>
                    </a:cubicBezTo>
                    <a:cubicBezTo>
                      <a:pt x="6" y="14"/>
                      <a:pt x="7" y="14"/>
                      <a:pt x="7" y="15"/>
                    </a:cubicBezTo>
                    <a:cubicBezTo>
                      <a:pt x="7" y="15"/>
                      <a:pt x="8" y="15"/>
                      <a:pt x="9" y="15"/>
                    </a:cubicBezTo>
                    <a:cubicBezTo>
                      <a:pt x="9" y="16"/>
                      <a:pt x="10" y="16"/>
                      <a:pt x="11" y="16"/>
                    </a:cubicBezTo>
                    <a:cubicBezTo>
                      <a:pt x="12" y="16"/>
                      <a:pt x="13" y="16"/>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8" y="14"/>
                    </a:cubicBezTo>
                    <a:cubicBezTo>
                      <a:pt x="18" y="14"/>
                      <a:pt x="18" y="14"/>
                      <a:pt x="18" y="15"/>
                    </a:cubicBezTo>
                    <a:cubicBezTo>
                      <a:pt x="18" y="15"/>
                      <a:pt x="18" y="15"/>
                      <a:pt x="18" y="15"/>
                    </a:cubicBezTo>
                    <a:cubicBezTo>
                      <a:pt x="18" y="16"/>
                      <a:pt x="18" y="16"/>
                      <a:pt x="18" y="16"/>
                    </a:cubicBezTo>
                    <a:cubicBezTo>
                      <a:pt x="18" y="16"/>
                      <a:pt x="18" y="17"/>
                      <a:pt x="18" y="17"/>
                    </a:cubicBezTo>
                    <a:cubicBezTo>
                      <a:pt x="18" y="17"/>
                      <a:pt x="18" y="17"/>
                      <a:pt x="17" y="17"/>
                    </a:cubicBezTo>
                    <a:cubicBezTo>
                      <a:pt x="17" y="17"/>
                      <a:pt x="17" y="17"/>
                      <a:pt x="17" y="17"/>
                    </a:cubicBezTo>
                    <a:cubicBezTo>
                      <a:pt x="17" y="18"/>
                      <a:pt x="17" y="18"/>
                      <a:pt x="17" y="18"/>
                    </a:cubicBezTo>
                    <a:cubicBezTo>
                      <a:pt x="16" y="18"/>
                      <a:pt x="16" y="18"/>
                      <a:pt x="15" y="19"/>
                    </a:cubicBezTo>
                    <a:cubicBezTo>
                      <a:pt x="14" y="19"/>
                      <a:pt x="14" y="19"/>
                      <a:pt x="13" y="19"/>
                    </a:cubicBezTo>
                    <a:cubicBezTo>
                      <a:pt x="12" y="19"/>
                      <a:pt x="11" y="20"/>
                      <a:pt x="10" y="20"/>
                    </a:cubicBezTo>
                    <a:cubicBezTo>
                      <a:pt x="9" y="20"/>
                      <a:pt x="7" y="19"/>
                      <a:pt x="6" y="19"/>
                    </a:cubicBezTo>
                    <a:cubicBezTo>
                      <a:pt x="5" y="19"/>
                      <a:pt x="4" y="18"/>
                      <a:pt x="3" y="17"/>
                    </a:cubicBezTo>
                    <a:cubicBezTo>
                      <a:pt x="2" y="16"/>
                      <a:pt x="2" y="15"/>
                      <a:pt x="1" y="14"/>
                    </a:cubicBezTo>
                    <a:cubicBezTo>
                      <a:pt x="1" y="13"/>
                      <a:pt x="0" y="12"/>
                      <a:pt x="0" y="10"/>
                    </a:cubicBezTo>
                    <a:cubicBezTo>
                      <a:pt x="0" y="9"/>
                      <a:pt x="1" y="7"/>
                      <a:pt x="1" y="6"/>
                    </a:cubicBezTo>
                    <a:cubicBezTo>
                      <a:pt x="2" y="5"/>
                      <a:pt x="2" y="4"/>
                      <a:pt x="3" y="3"/>
                    </a:cubicBezTo>
                    <a:cubicBezTo>
                      <a:pt x="4" y="2"/>
                      <a:pt x="5" y="1"/>
                      <a:pt x="6" y="1"/>
                    </a:cubicBezTo>
                    <a:cubicBezTo>
                      <a:pt x="7" y="1"/>
                      <a:pt x="8" y="0"/>
                      <a:pt x="10" y="0"/>
                    </a:cubicBezTo>
                    <a:cubicBezTo>
                      <a:pt x="11" y="0"/>
                      <a:pt x="13" y="1"/>
                      <a:pt x="14" y="1"/>
                    </a:cubicBezTo>
                    <a:cubicBezTo>
                      <a:pt x="15" y="1"/>
                      <a:pt x="16" y="2"/>
                      <a:pt x="17" y="3"/>
                    </a:cubicBezTo>
                    <a:cubicBezTo>
                      <a:pt x="17" y="4"/>
                      <a:pt x="18" y="5"/>
                      <a:pt x="18" y="6"/>
                    </a:cubicBezTo>
                    <a:cubicBezTo>
                      <a:pt x="18" y="7"/>
                      <a:pt x="19" y="8"/>
                      <a:pt x="19" y="9"/>
                    </a:cubicBezTo>
                    <a:cubicBezTo>
                      <a:pt x="18" y="10"/>
                      <a:pt x="18" y="10"/>
                      <a:pt x="18" y="10"/>
                    </a:cubicBezTo>
                    <a:lnTo>
                      <a:pt x="19"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1" name="Freeform 9285">
                <a:extLst>
                  <a:ext uri="{FF2B5EF4-FFF2-40B4-BE49-F238E27FC236}">
                    <a16:creationId xmlns:a16="http://schemas.microsoft.com/office/drawing/2014/main" id="{5A30BA56-61F5-465C-ACE3-7AA4CD97B5DC}"/>
                  </a:ext>
                </a:extLst>
              </p:cNvPr>
              <p:cNvSpPr>
                <a:spLocks/>
              </p:cNvSpPr>
              <p:nvPr/>
            </p:nvSpPr>
            <p:spPr bwMode="auto">
              <a:xfrm>
                <a:off x="606425" y="5561130"/>
                <a:ext cx="22225" cy="31750"/>
              </a:xfrm>
              <a:custGeom>
                <a:avLst/>
                <a:gdLst>
                  <a:gd name="T0" fmla="*/ 8 w 8"/>
                  <a:gd name="T1" fmla="*/ 3 h 12"/>
                  <a:gd name="T2" fmla="*/ 6 w 8"/>
                  <a:gd name="T3" fmla="*/ 1 h 12"/>
                  <a:gd name="T4" fmla="*/ 4 w 8"/>
                  <a:gd name="T5" fmla="*/ 0 h 12"/>
                  <a:gd name="T6" fmla="*/ 2 w 8"/>
                  <a:gd name="T7" fmla="*/ 1 h 12"/>
                  <a:gd name="T8" fmla="*/ 1 w 8"/>
                  <a:gd name="T9" fmla="*/ 2 h 12"/>
                  <a:gd name="T10" fmla="*/ 0 w 8"/>
                  <a:gd name="T11" fmla="*/ 4 h 12"/>
                  <a:gd name="T12" fmla="*/ 0 w 8"/>
                  <a:gd name="T13" fmla="*/ 6 h 12"/>
                  <a:gd name="T14" fmla="*/ 0 w 8"/>
                  <a:gd name="T15" fmla="*/ 8 h 12"/>
                  <a:gd name="T16" fmla="*/ 1 w 8"/>
                  <a:gd name="T17" fmla="*/ 10 h 12"/>
                  <a:gd name="T18" fmla="*/ 2 w 8"/>
                  <a:gd name="T19" fmla="*/ 11 h 12"/>
                  <a:gd name="T20" fmla="*/ 4 w 8"/>
                  <a:gd name="T21" fmla="*/ 12 h 12"/>
                  <a:gd name="T22" fmla="*/ 5 w 8"/>
                  <a:gd name="T23" fmla="*/ 12 h 12"/>
                  <a:gd name="T24" fmla="*/ 6 w 8"/>
                  <a:gd name="T25" fmla="*/ 11 h 12"/>
                  <a:gd name="T26" fmla="*/ 7 w 8"/>
                  <a:gd name="T27" fmla="*/ 10 h 12"/>
                  <a:gd name="T28" fmla="*/ 8 w 8"/>
                  <a:gd name="T29" fmla="*/ 9 h 12"/>
                  <a:gd name="T30" fmla="*/ 8 w 8"/>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3"/>
                    </a:moveTo>
                    <a:cubicBezTo>
                      <a:pt x="7" y="2"/>
                      <a:pt x="6" y="1"/>
                      <a:pt x="6" y="1"/>
                    </a:cubicBezTo>
                    <a:cubicBezTo>
                      <a:pt x="5" y="0"/>
                      <a:pt x="4" y="0"/>
                      <a:pt x="4" y="0"/>
                    </a:cubicBezTo>
                    <a:cubicBezTo>
                      <a:pt x="3" y="0"/>
                      <a:pt x="2" y="0"/>
                      <a:pt x="2" y="1"/>
                    </a:cubicBezTo>
                    <a:cubicBezTo>
                      <a:pt x="1" y="1"/>
                      <a:pt x="1" y="1"/>
                      <a:pt x="1" y="2"/>
                    </a:cubicBezTo>
                    <a:cubicBezTo>
                      <a:pt x="0" y="3"/>
                      <a:pt x="0" y="3"/>
                      <a:pt x="0" y="4"/>
                    </a:cubicBezTo>
                    <a:cubicBezTo>
                      <a:pt x="0" y="4"/>
                      <a:pt x="0" y="5"/>
                      <a:pt x="0" y="6"/>
                    </a:cubicBezTo>
                    <a:cubicBezTo>
                      <a:pt x="0" y="7"/>
                      <a:pt x="0" y="7"/>
                      <a:pt x="0" y="8"/>
                    </a:cubicBezTo>
                    <a:cubicBezTo>
                      <a:pt x="0" y="9"/>
                      <a:pt x="0" y="9"/>
                      <a:pt x="1" y="10"/>
                    </a:cubicBezTo>
                    <a:cubicBezTo>
                      <a:pt x="1" y="10"/>
                      <a:pt x="1" y="11"/>
                      <a:pt x="2" y="11"/>
                    </a:cubicBezTo>
                    <a:cubicBezTo>
                      <a:pt x="2" y="12"/>
                      <a:pt x="3" y="12"/>
                      <a:pt x="4" y="12"/>
                    </a:cubicBezTo>
                    <a:cubicBezTo>
                      <a:pt x="4" y="12"/>
                      <a:pt x="4" y="12"/>
                      <a:pt x="5" y="12"/>
                    </a:cubicBezTo>
                    <a:cubicBezTo>
                      <a:pt x="5" y="11"/>
                      <a:pt x="5" y="11"/>
                      <a:pt x="6" y="11"/>
                    </a:cubicBezTo>
                    <a:cubicBezTo>
                      <a:pt x="6" y="11"/>
                      <a:pt x="6" y="10"/>
                      <a:pt x="7" y="10"/>
                    </a:cubicBezTo>
                    <a:cubicBezTo>
                      <a:pt x="7" y="10"/>
                      <a:pt x="7" y="9"/>
                      <a:pt x="8" y="9"/>
                    </a:cubicBezTo>
                    <a:cubicBezTo>
                      <a:pt x="8" y="3"/>
                      <a:pt x="8" y="3"/>
                      <a:pt x="8"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2" name="Freeform 9286">
                <a:extLst>
                  <a:ext uri="{FF2B5EF4-FFF2-40B4-BE49-F238E27FC236}">
                    <a16:creationId xmlns:a16="http://schemas.microsoft.com/office/drawing/2014/main" id="{0202C1DF-3D50-499C-BF9F-08D6CD980416}"/>
                  </a:ext>
                </a:extLst>
              </p:cNvPr>
              <p:cNvSpPr>
                <a:spLocks/>
              </p:cNvSpPr>
              <p:nvPr/>
            </p:nvSpPr>
            <p:spPr bwMode="auto">
              <a:xfrm>
                <a:off x="593725" y="5527793"/>
                <a:ext cx="47625" cy="76200"/>
              </a:xfrm>
              <a:custGeom>
                <a:avLst/>
                <a:gdLst>
                  <a:gd name="T0" fmla="*/ 18 w 18"/>
                  <a:gd name="T1" fmla="*/ 28 h 29"/>
                  <a:gd name="T2" fmla="*/ 18 w 18"/>
                  <a:gd name="T3" fmla="*/ 28 h 29"/>
                  <a:gd name="T4" fmla="*/ 18 w 18"/>
                  <a:gd name="T5" fmla="*/ 28 h 29"/>
                  <a:gd name="T6" fmla="*/ 17 w 18"/>
                  <a:gd name="T7" fmla="*/ 28 h 29"/>
                  <a:gd name="T8" fmla="*/ 16 w 18"/>
                  <a:gd name="T9" fmla="*/ 29 h 29"/>
                  <a:gd name="T10" fmla="*/ 15 w 18"/>
                  <a:gd name="T11" fmla="*/ 28 h 29"/>
                  <a:gd name="T12" fmla="*/ 14 w 18"/>
                  <a:gd name="T13" fmla="*/ 28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1 w 18"/>
                  <a:gd name="T27" fmla="*/ 26 h 29"/>
                  <a:gd name="T28" fmla="*/ 0 w 18"/>
                  <a:gd name="T29" fmla="*/ 23 h 29"/>
                  <a:gd name="T30" fmla="*/ 0 w 18"/>
                  <a:gd name="T31" fmla="*/ 19 h 29"/>
                  <a:gd name="T32" fmla="*/ 0 w 18"/>
                  <a:gd name="T33" fmla="*/ 15 h 29"/>
                  <a:gd name="T34" fmla="*/ 2 w 18"/>
                  <a:gd name="T35" fmla="*/ 12 h 29"/>
                  <a:gd name="T36" fmla="*/ 4 w 18"/>
                  <a:gd name="T37" fmla="*/ 10 h 29"/>
                  <a:gd name="T38" fmla="*/ 8 w 18"/>
                  <a:gd name="T39" fmla="*/ 9 h 29"/>
                  <a:gd name="T40" fmla="*/ 10 w 18"/>
                  <a:gd name="T41" fmla="*/ 10 h 29"/>
                  <a:gd name="T42" fmla="*/ 13 w 18"/>
                  <a:gd name="T43" fmla="*/ 12 h 29"/>
                  <a:gd name="T44" fmla="*/ 13 w 18"/>
                  <a:gd name="T45" fmla="*/ 1 h 29"/>
                  <a:gd name="T46" fmla="*/ 13 w 18"/>
                  <a:gd name="T47" fmla="*/ 0 h 29"/>
                  <a:gd name="T48" fmla="*/ 13 w 18"/>
                  <a:gd name="T49" fmla="*/ 0 h 29"/>
                  <a:gd name="T50" fmla="*/ 14 w 18"/>
                  <a:gd name="T51" fmla="*/ 0 h 29"/>
                  <a:gd name="T52" fmla="*/ 16 w 18"/>
                  <a:gd name="T53" fmla="*/ 0 h 29"/>
                  <a:gd name="T54" fmla="*/ 17 w 18"/>
                  <a:gd name="T55" fmla="*/ 0 h 29"/>
                  <a:gd name="T56" fmla="*/ 18 w 18"/>
                  <a:gd name="T57" fmla="*/ 0 h 29"/>
                  <a:gd name="T58" fmla="*/ 18 w 18"/>
                  <a:gd name="T59" fmla="*/ 0 h 29"/>
                  <a:gd name="T60" fmla="*/ 18 w 18"/>
                  <a:gd name="T61" fmla="*/ 1 h 29"/>
                  <a:gd name="T62" fmla="*/ 18 w 18"/>
                  <a:gd name="T63"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9">
                    <a:moveTo>
                      <a:pt x="18" y="28"/>
                    </a:moveTo>
                    <a:cubicBezTo>
                      <a:pt x="18" y="28"/>
                      <a:pt x="18" y="28"/>
                      <a:pt x="18" y="28"/>
                    </a:cubicBezTo>
                    <a:cubicBezTo>
                      <a:pt x="18" y="28"/>
                      <a:pt x="18" y="28"/>
                      <a:pt x="18" y="28"/>
                    </a:cubicBezTo>
                    <a:cubicBezTo>
                      <a:pt x="17" y="28"/>
                      <a:pt x="17" y="28"/>
                      <a:pt x="17" y="28"/>
                    </a:cubicBezTo>
                    <a:cubicBezTo>
                      <a:pt x="17" y="29"/>
                      <a:pt x="16" y="29"/>
                      <a:pt x="16" y="29"/>
                    </a:cubicBezTo>
                    <a:cubicBezTo>
                      <a:pt x="15" y="29"/>
                      <a:pt x="15" y="29"/>
                      <a:pt x="15" y="28"/>
                    </a:cubicBezTo>
                    <a:cubicBezTo>
                      <a:pt x="15" y="28"/>
                      <a:pt x="14" y="28"/>
                      <a:pt x="14" y="28"/>
                    </a:cubicBezTo>
                    <a:cubicBezTo>
                      <a:pt x="14" y="28"/>
                      <a:pt x="14" y="28"/>
                      <a:pt x="14" y="28"/>
                    </a:cubicBezTo>
                    <a:cubicBezTo>
                      <a:pt x="14" y="28"/>
                      <a:pt x="14" y="28"/>
                      <a:pt x="14" y="28"/>
                    </a:cubicBezTo>
                    <a:cubicBezTo>
                      <a:pt x="14" y="26"/>
                      <a:pt x="14" y="26"/>
                      <a:pt x="14" y="26"/>
                    </a:cubicBezTo>
                    <a:cubicBezTo>
                      <a:pt x="13" y="26"/>
                      <a:pt x="12" y="27"/>
                      <a:pt x="11" y="28"/>
                    </a:cubicBezTo>
                    <a:cubicBezTo>
                      <a:pt x="10" y="28"/>
                      <a:pt x="9" y="29"/>
                      <a:pt x="7" y="29"/>
                    </a:cubicBezTo>
                    <a:cubicBezTo>
                      <a:pt x="6" y="29"/>
                      <a:pt x="5" y="28"/>
                      <a:pt x="4" y="28"/>
                    </a:cubicBezTo>
                    <a:cubicBezTo>
                      <a:pt x="3" y="27"/>
                      <a:pt x="2" y="27"/>
                      <a:pt x="1" y="26"/>
                    </a:cubicBezTo>
                    <a:cubicBezTo>
                      <a:pt x="1" y="25"/>
                      <a:pt x="0" y="24"/>
                      <a:pt x="0" y="23"/>
                    </a:cubicBezTo>
                    <a:cubicBezTo>
                      <a:pt x="0" y="22"/>
                      <a:pt x="0" y="20"/>
                      <a:pt x="0" y="19"/>
                    </a:cubicBezTo>
                    <a:cubicBezTo>
                      <a:pt x="0" y="18"/>
                      <a:pt x="0" y="16"/>
                      <a:pt x="0" y="15"/>
                    </a:cubicBezTo>
                    <a:cubicBezTo>
                      <a:pt x="0" y="14"/>
                      <a:pt x="1" y="13"/>
                      <a:pt x="2" y="12"/>
                    </a:cubicBezTo>
                    <a:cubicBezTo>
                      <a:pt x="2" y="11"/>
                      <a:pt x="3" y="10"/>
                      <a:pt x="4" y="10"/>
                    </a:cubicBezTo>
                    <a:cubicBezTo>
                      <a:pt x="5" y="10"/>
                      <a:pt x="6" y="9"/>
                      <a:pt x="8" y="9"/>
                    </a:cubicBezTo>
                    <a:cubicBezTo>
                      <a:pt x="9" y="9"/>
                      <a:pt x="10" y="10"/>
                      <a:pt x="10" y="10"/>
                    </a:cubicBezTo>
                    <a:cubicBezTo>
                      <a:pt x="11" y="10"/>
                      <a:pt x="12" y="11"/>
                      <a:pt x="13" y="12"/>
                    </a:cubicBezTo>
                    <a:cubicBezTo>
                      <a:pt x="13" y="1"/>
                      <a:pt x="13" y="1"/>
                      <a:pt x="13" y="1"/>
                    </a:cubicBezTo>
                    <a:cubicBezTo>
                      <a:pt x="13" y="1"/>
                      <a:pt x="13" y="0"/>
                      <a:pt x="13" y="0"/>
                    </a:cubicBezTo>
                    <a:cubicBezTo>
                      <a:pt x="13" y="0"/>
                      <a:pt x="13" y="0"/>
                      <a:pt x="13" y="0"/>
                    </a:cubicBezTo>
                    <a:cubicBezTo>
                      <a:pt x="14" y="0"/>
                      <a:pt x="14" y="0"/>
                      <a:pt x="14" y="0"/>
                    </a:cubicBezTo>
                    <a:cubicBezTo>
                      <a:pt x="15" y="0"/>
                      <a:pt x="15" y="0"/>
                      <a:pt x="16" y="0"/>
                    </a:cubicBezTo>
                    <a:cubicBezTo>
                      <a:pt x="16" y="0"/>
                      <a:pt x="16" y="0"/>
                      <a:pt x="17" y="0"/>
                    </a:cubicBezTo>
                    <a:cubicBezTo>
                      <a:pt x="17" y="0"/>
                      <a:pt x="17" y="0"/>
                      <a:pt x="18" y="0"/>
                    </a:cubicBezTo>
                    <a:cubicBezTo>
                      <a:pt x="18" y="0"/>
                      <a:pt x="18" y="0"/>
                      <a:pt x="18" y="0"/>
                    </a:cubicBezTo>
                    <a:cubicBezTo>
                      <a:pt x="18" y="0"/>
                      <a:pt x="18" y="0"/>
                      <a:pt x="18" y="1"/>
                    </a:cubicBezTo>
                    <a:cubicBezTo>
                      <a:pt x="18" y="28"/>
                      <a:pt x="18" y="28"/>
                      <a:pt x="18"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73" name="Freeform 9287">
                <a:extLst>
                  <a:ext uri="{FF2B5EF4-FFF2-40B4-BE49-F238E27FC236}">
                    <a16:creationId xmlns:a16="http://schemas.microsoft.com/office/drawing/2014/main" id="{B057B319-A390-4221-AA1A-3525AAE329FA}"/>
                  </a:ext>
                </a:extLst>
              </p:cNvPr>
              <p:cNvSpPr>
                <a:spLocks noEditPoints="1"/>
              </p:cNvSpPr>
              <p:nvPr/>
            </p:nvSpPr>
            <p:spPr bwMode="auto">
              <a:xfrm>
                <a:off x="261937" y="5532555"/>
                <a:ext cx="66675" cy="71438"/>
              </a:xfrm>
              <a:custGeom>
                <a:avLst/>
                <a:gdLst>
                  <a:gd name="T0" fmla="*/ 25 w 25"/>
                  <a:gd name="T1" fmla="*/ 13 h 27"/>
                  <a:gd name="T2" fmla="*/ 24 w 25"/>
                  <a:gd name="T3" fmla="*/ 19 h 27"/>
                  <a:gd name="T4" fmla="*/ 21 w 25"/>
                  <a:gd name="T5" fmla="*/ 23 h 27"/>
                  <a:gd name="T6" fmla="*/ 17 w 25"/>
                  <a:gd name="T7" fmla="*/ 26 h 27"/>
                  <a:gd name="T8" fmla="*/ 12 w 25"/>
                  <a:gd name="T9" fmla="*/ 27 h 27"/>
                  <a:gd name="T10" fmla="*/ 7 w 25"/>
                  <a:gd name="T11" fmla="*/ 26 h 27"/>
                  <a:gd name="T12" fmla="*/ 3 w 25"/>
                  <a:gd name="T13" fmla="*/ 24 h 27"/>
                  <a:gd name="T14" fmla="*/ 0 w 25"/>
                  <a:gd name="T15" fmla="*/ 20 h 27"/>
                  <a:gd name="T16" fmla="*/ 0 w 25"/>
                  <a:gd name="T17" fmla="*/ 13 h 27"/>
                  <a:gd name="T18" fmla="*/ 0 w 25"/>
                  <a:gd name="T19" fmla="*/ 8 h 27"/>
                  <a:gd name="T20" fmla="*/ 3 w 25"/>
                  <a:gd name="T21" fmla="*/ 3 h 27"/>
                  <a:gd name="T22" fmla="*/ 7 w 25"/>
                  <a:gd name="T23" fmla="*/ 1 h 27"/>
                  <a:gd name="T24" fmla="*/ 12 w 25"/>
                  <a:gd name="T25" fmla="*/ 0 h 27"/>
                  <a:gd name="T26" fmla="*/ 18 w 25"/>
                  <a:gd name="T27" fmla="*/ 0 h 27"/>
                  <a:gd name="T28" fmla="*/ 22 w 25"/>
                  <a:gd name="T29" fmla="*/ 3 h 27"/>
                  <a:gd name="T30" fmla="*/ 24 w 25"/>
                  <a:gd name="T31" fmla="*/ 7 h 27"/>
                  <a:gd name="T32" fmla="*/ 25 w 25"/>
                  <a:gd name="T33" fmla="*/ 13 h 27"/>
                  <a:gd name="T34" fmla="*/ 19 w 25"/>
                  <a:gd name="T35" fmla="*/ 13 h 27"/>
                  <a:gd name="T36" fmla="*/ 19 w 25"/>
                  <a:gd name="T37" fmla="*/ 9 h 27"/>
                  <a:gd name="T38" fmla="*/ 18 w 25"/>
                  <a:gd name="T39" fmla="*/ 7 h 27"/>
                  <a:gd name="T40" fmla="*/ 16 w 25"/>
                  <a:gd name="T41" fmla="*/ 5 h 27"/>
                  <a:gd name="T42" fmla="*/ 12 w 25"/>
                  <a:gd name="T43" fmla="*/ 4 h 27"/>
                  <a:gd name="T44" fmla="*/ 9 w 25"/>
                  <a:gd name="T45" fmla="*/ 5 h 27"/>
                  <a:gd name="T46" fmla="*/ 7 w 25"/>
                  <a:gd name="T47" fmla="*/ 7 h 27"/>
                  <a:gd name="T48" fmla="*/ 6 w 25"/>
                  <a:gd name="T49" fmla="*/ 10 h 27"/>
                  <a:gd name="T50" fmla="*/ 5 w 25"/>
                  <a:gd name="T51" fmla="*/ 13 h 27"/>
                  <a:gd name="T52" fmla="*/ 6 w 25"/>
                  <a:gd name="T53" fmla="*/ 17 h 27"/>
                  <a:gd name="T54" fmla="*/ 7 w 25"/>
                  <a:gd name="T55" fmla="*/ 20 h 27"/>
                  <a:gd name="T56" fmla="*/ 9 w 25"/>
                  <a:gd name="T57" fmla="*/ 22 h 27"/>
                  <a:gd name="T58" fmla="*/ 12 w 25"/>
                  <a:gd name="T59" fmla="*/ 23 h 27"/>
                  <a:gd name="T60" fmla="*/ 15 w 25"/>
                  <a:gd name="T61" fmla="*/ 22 h 27"/>
                  <a:gd name="T62" fmla="*/ 18 w 25"/>
                  <a:gd name="T63" fmla="*/ 20 h 27"/>
                  <a:gd name="T64" fmla="*/ 19 w 25"/>
                  <a:gd name="T65" fmla="*/ 17 h 27"/>
                  <a:gd name="T66" fmla="*/ 19 w 25"/>
                  <a:gd name="T6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7">
                    <a:moveTo>
                      <a:pt x="25" y="13"/>
                    </a:moveTo>
                    <a:cubicBezTo>
                      <a:pt x="25" y="15"/>
                      <a:pt x="24" y="17"/>
                      <a:pt x="24" y="19"/>
                    </a:cubicBezTo>
                    <a:cubicBezTo>
                      <a:pt x="23" y="21"/>
                      <a:pt x="23" y="22"/>
                      <a:pt x="21" y="23"/>
                    </a:cubicBezTo>
                    <a:cubicBezTo>
                      <a:pt x="20" y="24"/>
                      <a:pt x="19" y="25"/>
                      <a:pt x="17" y="26"/>
                    </a:cubicBezTo>
                    <a:cubicBezTo>
                      <a:pt x="16" y="27"/>
                      <a:pt x="14" y="27"/>
                      <a:pt x="12" y="27"/>
                    </a:cubicBezTo>
                    <a:cubicBezTo>
                      <a:pt x="10" y="27"/>
                      <a:pt x="8" y="27"/>
                      <a:pt x="7" y="26"/>
                    </a:cubicBezTo>
                    <a:cubicBezTo>
                      <a:pt x="5" y="26"/>
                      <a:pt x="4" y="25"/>
                      <a:pt x="3" y="24"/>
                    </a:cubicBezTo>
                    <a:cubicBezTo>
                      <a:pt x="2" y="23"/>
                      <a:pt x="1" y="21"/>
                      <a:pt x="0" y="20"/>
                    </a:cubicBezTo>
                    <a:cubicBezTo>
                      <a:pt x="0" y="18"/>
                      <a:pt x="0" y="16"/>
                      <a:pt x="0" y="13"/>
                    </a:cubicBezTo>
                    <a:cubicBezTo>
                      <a:pt x="0" y="11"/>
                      <a:pt x="0" y="9"/>
                      <a:pt x="0" y="8"/>
                    </a:cubicBezTo>
                    <a:cubicBezTo>
                      <a:pt x="1" y="6"/>
                      <a:pt x="2" y="5"/>
                      <a:pt x="3" y="3"/>
                    </a:cubicBezTo>
                    <a:cubicBezTo>
                      <a:pt x="4" y="2"/>
                      <a:pt x="5" y="1"/>
                      <a:pt x="7" y="1"/>
                    </a:cubicBezTo>
                    <a:cubicBezTo>
                      <a:pt x="8" y="0"/>
                      <a:pt x="10" y="0"/>
                      <a:pt x="12" y="0"/>
                    </a:cubicBezTo>
                    <a:cubicBezTo>
                      <a:pt x="14" y="0"/>
                      <a:pt x="16" y="0"/>
                      <a:pt x="18" y="0"/>
                    </a:cubicBezTo>
                    <a:cubicBezTo>
                      <a:pt x="19" y="1"/>
                      <a:pt x="21" y="2"/>
                      <a:pt x="22" y="3"/>
                    </a:cubicBezTo>
                    <a:cubicBezTo>
                      <a:pt x="23" y="4"/>
                      <a:pt x="23" y="5"/>
                      <a:pt x="24" y="7"/>
                    </a:cubicBezTo>
                    <a:cubicBezTo>
                      <a:pt x="24" y="9"/>
                      <a:pt x="25" y="11"/>
                      <a:pt x="25" y="13"/>
                    </a:cubicBezTo>
                    <a:close/>
                    <a:moveTo>
                      <a:pt x="19" y="13"/>
                    </a:moveTo>
                    <a:cubicBezTo>
                      <a:pt x="19" y="12"/>
                      <a:pt x="19" y="11"/>
                      <a:pt x="19" y="9"/>
                    </a:cubicBezTo>
                    <a:cubicBezTo>
                      <a:pt x="19" y="8"/>
                      <a:pt x="18" y="7"/>
                      <a:pt x="18" y="7"/>
                    </a:cubicBezTo>
                    <a:cubicBezTo>
                      <a:pt x="17" y="6"/>
                      <a:pt x="16" y="5"/>
                      <a:pt x="16" y="5"/>
                    </a:cubicBezTo>
                    <a:cubicBezTo>
                      <a:pt x="15" y="4"/>
                      <a:pt x="14" y="4"/>
                      <a:pt x="12" y="4"/>
                    </a:cubicBezTo>
                    <a:cubicBezTo>
                      <a:pt x="11" y="4"/>
                      <a:pt x="10" y="4"/>
                      <a:pt x="9" y="5"/>
                    </a:cubicBezTo>
                    <a:cubicBezTo>
                      <a:pt x="8" y="5"/>
                      <a:pt x="7" y="6"/>
                      <a:pt x="7" y="7"/>
                    </a:cubicBezTo>
                    <a:cubicBezTo>
                      <a:pt x="6" y="8"/>
                      <a:pt x="6" y="9"/>
                      <a:pt x="6" y="10"/>
                    </a:cubicBezTo>
                    <a:cubicBezTo>
                      <a:pt x="5" y="11"/>
                      <a:pt x="5" y="12"/>
                      <a:pt x="5" y="13"/>
                    </a:cubicBezTo>
                    <a:cubicBezTo>
                      <a:pt x="5" y="15"/>
                      <a:pt x="5" y="16"/>
                      <a:pt x="6" y="17"/>
                    </a:cubicBezTo>
                    <a:cubicBezTo>
                      <a:pt x="6" y="18"/>
                      <a:pt x="6" y="19"/>
                      <a:pt x="7" y="20"/>
                    </a:cubicBezTo>
                    <a:cubicBezTo>
                      <a:pt x="7" y="21"/>
                      <a:pt x="8" y="21"/>
                      <a:pt x="9" y="22"/>
                    </a:cubicBezTo>
                    <a:cubicBezTo>
                      <a:pt x="10" y="22"/>
                      <a:pt x="11" y="23"/>
                      <a:pt x="12" y="23"/>
                    </a:cubicBezTo>
                    <a:cubicBezTo>
                      <a:pt x="13" y="23"/>
                      <a:pt x="15" y="22"/>
                      <a:pt x="15" y="22"/>
                    </a:cubicBezTo>
                    <a:cubicBezTo>
                      <a:pt x="16" y="21"/>
                      <a:pt x="17" y="21"/>
                      <a:pt x="18" y="20"/>
                    </a:cubicBezTo>
                    <a:cubicBezTo>
                      <a:pt x="18" y="19"/>
                      <a:pt x="18" y="18"/>
                      <a:pt x="19" y="17"/>
                    </a:cubicBezTo>
                    <a:cubicBezTo>
                      <a:pt x="19" y="16"/>
                      <a:pt x="19" y="15"/>
                      <a:pt x="19"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4" name="Freeform 9288">
                <a:extLst>
                  <a:ext uri="{FF2B5EF4-FFF2-40B4-BE49-F238E27FC236}">
                    <a16:creationId xmlns:a16="http://schemas.microsoft.com/office/drawing/2014/main" id="{7144F5C1-C4AB-4B02-8F32-BB4B2E72773C}"/>
                  </a:ext>
                </a:extLst>
              </p:cNvPr>
              <p:cNvSpPr>
                <a:spLocks/>
              </p:cNvSpPr>
              <p:nvPr/>
            </p:nvSpPr>
            <p:spPr bwMode="auto">
              <a:xfrm>
                <a:off x="339725" y="5527793"/>
                <a:ext cx="12700" cy="76200"/>
              </a:xfrm>
              <a:custGeom>
                <a:avLst/>
                <a:gdLst>
                  <a:gd name="T0" fmla="*/ 5 w 5"/>
                  <a:gd name="T1" fmla="*/ 28 h 29"/>
                  <a:gd name="T2" fmla="*/ 5 w 5"/>
                  <a:gd name="T3" fmla="*/ 28 h 29"/>
                  <a:gd name="T4" fmla="*/ 5 w 5"/>
                  <a:gd name="T5" fmla="*/ 28 h 29"/>
                  <a:gd name="T6" fmla="*/ 4 w 5"/>
                  <a:gd name="T7" fmla="*/ 29 h 29"/>
                  <a:gd name="T8" fmla="*/ 2 w 5"/>
                  <a:gd name="T9" fmla="*/ 29 h 29"/>
                  <a:gd name="T10" fmla="*/ 1 w 5"/>
                  <a:gd name="T11" fmla="*/ 29 h 29"/>
                  <a:gd name="T12" fmla="*/ 0 w 5"/>
                  <a:gd name="T13" fmla="*/ 28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4 w 5"/>
                  <a:gd name="T29" fmla="*/ 0 h 29"/>
                  <a:gd name="T30" fmla="*/ 5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4" y="29"/>
                      <a:pt x="4" y="29"/>
                      <a:pt x="4" y="29"/>
                    </a:cubicBezTo>
                    <a:cubicBezTo>
                      <a:pt x="3" y="29"/>
                      <a:pt x="3" y="29"/>
                      <a:pt x="2" y="29"/>
                    </a:cubicBezTo>
                    <a:cubicBezTo>
                      <a:pt x="2" y="29"/>
                      <a:pt x="2" y="29"/>
                      <a:pt x="1" y="29"/>
                    </a:cubicBezTo>
                    <a:cubicBezTo>
                      <a:pt x="1" y="29"/>
                      <a:pt x="1" y="29"/>
                      <a:pt x="0" y="28"/>
                    </a:cubicBezTo>
                    <a:cubicBezTo>
                      <a:pt x="0" y="28"/>
                      <a:pt x="0" y="28"/>
                      <a:pt x="0" y="28"/>
                    </a:cubicBezTo>
                    <a:cubicBezTo>
                      <a:pt x="0" y="28"/>
                      <a:pt x="0" y="28"/>
                      <a:pt x="0" y="28"/>
                    </a:cubicBezTo>
                    <a:cubicBezTo>
                      <a:pt x="0" y="1"/>
                      <a:pt x="0" y="1"/>
                      <a:pt x="0" y="1"/>
                    </a:cubicBezTo>
                    <a:cubicBezTo>
                      <a:pt x="0" y="1"/>
                      <a:pt x="0" y="1"/>
                      <a:pt x="0" y="1"/>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5" name="Freeform 9289">
                <a:extLst>
                  <a:ext uri="{FF2B5EF4-FFF2-40B4-BE49-F238E27FC236}">
                    <a16:creationId xmlns:a16="http://schemas.microsoft.com/office/drawing/2014/main" id="{E1E466F7-FA98-46EA-BB16-0BD7376EA879}"/>
                  </a:ext>
                </a:extLst>
              </p:cNvPr>
              <p:cNvSpPr>
                <a:spLocks/>
              </p:cNvSpPr>
              <p:nvPr/>
            </p:nvSpPr>
            <p:spPr bwMode="auto">
              <a:xfrm>
                <a:off x="366712" y="5548430"/>
                <a:ext cx="77788" cy="55563"/>
              </a:xfrm>
              <a:custGeom>
                <a:avLst/>
                <a:gdLst>
                  <a:gd name="T0" fmla="*/ 29 w 29"/>
                  <a:gd name="T1" fmla="*/ 20 h 21"/>
                  <a:gd name="T2" fmla="*/ 28 w 29"/>
                  <a:gd name="T3" fmla="*/ 21 h 21"/>
                  <a:gd name="T4" fmla="*/ 25 w 29"/>
                  <a:gd name="T5" fmla="*/ 21 h 21"/>
                  <a:gd name="T6" fmla="*/ 24 w 29"/>
                  <a:gd name="T7" fmla="*/ 20 h 21"/>
                  <a:gd name="T8" fmla="*/ 24 w 29"/>
                  <a:gd name="T9" fmla="*/ 9 h 21"/>
                  <a:gd name="T10" fmla="*/ 23 w 29"/>
                  <a:gd name="T11" fmla="*/ 6 h 21"/>
                  <a:gd name="T12" fmla="*/ 21 w 29"/>
                  <a:gd name="T13" fmla="*/ 5 h 21"/>
                  <a:gd name="T14" fmla="*/ 17 w 29"/>
                  <a:gd name="T15" fmla="*/ 8 h 21"/>
                  <a:gd name="T16" fmla="*/ 17 w 29"/>
                  <a:gd name="T17" fmla="*/ 20 h 21"/>
                  <a:gd name="T18" fmla="*/ 16 w 29"/>
                  <a:gd name="T19" fmla="*/ 21 h 21"/>
                  <a:gd name="T20" fmla="*/ 13 w 29"/>
                  <a:gd name="T21" fmla="*/ 21 h 21"/>
                  <a:gd name="T22" fmla="*/ 12 w 29"/>
                  <a:gd name="T23" fmla="*/ 20 h 21"/>
                  <a:gd name="T24" fmla="*/ 12 w 29"/>
                  <a:gd name="T25" fmla="*/ 9 h 21"/>
                  <a:gd name="T26" fmla="*/ 11 w 29"/>
                  <a:gd name="T27" fmla="*/ 6 h 21"/>
                  <a:gd name="T28" fmla="*/ 9 w 29"/>
                  <a:gd name="T29" fmla="*/ 5 h 21"/>
                  <a:gd name="T30" fmla="*/ 5 w 29"/>
                  <a:gd name="T31" fmla="*/ 8 h 21"/>
                  <a:gd name="T32" fmla="*/ 5 w 29"/>
                  <a:gd name="T33" fmla="*/ 20 h 21"/>
                  <a:gd name="T34" fmla="*/ 4 w 29"/>
                  <a:gd name="T35" fmla="*/ 21 h 21"/>
                  <a:gd name="T36" fmla="*/ 2 w 29"/>
                  <a:gd name="T37" fmla="*/ 21 h 21"/>
                  <a:gd name="T38" fmla="*/ 0 w 29"/>
                  <a:gd name="T39" fmla="*/ 20 h 21"/>
                  <a:gd name="T40" fmla="*/ 0 w 29"/>
                  <a:gd name="T41" fmla="*/ 2 h 21"/>
                  <a:gd name="T42" fmla="*/ 1 w 29"/>
                  <a:gd name="T43" fmla="*/ 1 h 21"/>
                  <a:gd name="T44" fmla="*/ 2 w 29"/>
                  <a:gd name="T45" fmla="*/ 1 h 21"/>
                  <a:gd name="T46" fmla="*/ 4 w 29"/>
                  <a:gd name="T47" fmla="*/ 1 h 21"/>
                  <a:gd name="T48" fmla="*/ 5 w 29"/>
                  <a:gd name="T49" fmla="*/ 2 h 21"/>
                  <a:gd name="T50" fmla="*/ 8 w 29"/>
                  <a:gd name="T51" fmla="*/ 1 h 21"/>
                  <a:gd name="T52" fmla="*/ 13 w 29"/>
                  <a:gd name="T53" fmla="*/ 1 h 21"/>
                  <a:gd name="T54" fmla="*/ 16 w 29"/>
                  <a:gd name="T55" fmla="*/ 2 h 21"/>
                  <a:gd name="T56" fmla="*/ 18 w 29"/>
                  <a:gd name="T57" fmla="*/ 2 h 21"/>
                  <a:gd name="T58" fmla="*/ 21 w 29"/>
                  <a:gd name="T59" fmla="*/ 1 h 21"/>
                  <a:gd name="T60" fmla="*/ 26 w 29"/>
                  <a:gd name="T61" fmla="*/ 1 h 21"/>
                  <a:gd name="T62" fmla="*/ 29 w 29"/>
                  <a:gd name="T63" fmla="*/ 5 h 21"/>
                  <a:gd name="T64" fmla="*/ 29 w 29"/>
                  <a:gd name="T6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1">
                    <a:moveTo>
                      <a:pt x="29" y="20"/>
                    </a:moveTo>
                    <a:cubicBezTo>
                      <a:pt x="29" y="20"/>
                      <a:pt x="29" y="20"/>
                      <a:pt x="29" y="20"/>
                    </a:cubicBezTo>
                    <a:cubicBezTo>
                      <a:pt x="29" y="20"/>
                      <a:pt x="29" y="20"/>
                      <a:pt x="29" y="20"/>
                    </a:cubicBezTo>
                    <a:cubicBezTo>
                      <a:pt x="29" y="21"/>
                      <a:pt x="28" y="21"/>
                      <a:pt x="28" y="21"/>
                    </a:cubicBezTo>
                    <a:cubicBezTo>
                      <a:pt x="28" y="21"/>
                      <a:pt x="27" y="21"/>
                      <a:pt x="27" y="21"/>
                    </a:cubicBezTo>
                    <a:cubicBezTo>
                      <a:pt x="26" y="21"/>
                      <a:pt x="26" y="21"/>
                      <a:pt x="25" y="21"/>
                    </a:cubicBezTo>
                    <a:cubicBezTo>
                      <a:pt x="25" y="21"/>
                      <a:pt x="25" y="21"/>
                      <a:pt x="25" y="20"/>
                    </a:cubicBezTo>
                    <a:cubicBezTo>
                      <a:pt x="24" y="20"/>
                      <a:pt x="24" y="20"/>
                      <a:pt x="24" y="20"/>
                    </a:cubicBezTo>
                    <a:cubicBezTo>
                      <a:pt x="24" y="20"/>
                      <a:pt x="24" y="20"/>
                      <a:pt x="24" y="20"/>
                    </a:cubicBezTo>
                    <a:cubicBezTo>
                      <a:pt x="24" y="9"/>
                      <a:pt x="24" y="9"/>
                      <a:pt x="24" y="9"/>
                    </a:cubicBezTo>
                    <a:cubicBezTo>
                      <a:pt x="24" y="8"/>
                      <a:pt x="24" y="8"/>
                      <a:pt x="24" y="7"/>
                    </a:cubicBezTo>
                    <a:cubicBezTo>
                      <a:pt x="24" y="7"/>
                      <a:pt x="24" y="6"/>
                      <a:pt x="23" y="6"/>
                    </a:cubicBezTo>
                    <a:cubicBezTo>
                      <a:pt x="23" y="6"/>
                      <a:pt x="23" y="5"/>
                      <a:pt x="22" y="5"/>
                    </a:cubicBezTo>
                    <a:cubicBezTo>
                      <a:pt x="22" y="5"/>
                      <a:pt x="22" y="5"/>
                      <a:pt x="21" y="5"/>
                    </a:cubicBezTo>
                    <a:cubicBezTo>
                      <a:pt x="21" y="5"/>
                      <a:pt x="20" y="5"/>
                      <a:pt x="19" y="6"/>
                    </a:cubicBezTo>
                    <a:cubicBezTo>
                      <a:pt x="19" y="6"/>
                      <a:pt x="18" y="7"/>
                      <a:pt x="17" y="8"/>
                    </a:cubicBezTo>
                    <a:cubicBezTo>
                      <a:pt x="17" y="20"/>
                      <a:pt x="17" y="20"/>
                      <a:pt x="17" y="20"/>
                    </a:cubicBezTo>
                    <a:cubicBezTo>
                      <a:pt x="17" y="20"/>
                      <a:pt x="17" y="20"/>
                      <a:pt x="17" y="20"/>
                    </a:cubicBezTo>
                    <a:cubicBezTo>
                      <a:pt x="17" y="20"/>
                      <a:pt x="17" y="20"/>
                      <a:pt x="17" y="20"/>
                    </a:cubicBezTo>
                    <a:cubicBezTo>
                      <a:pt x="17" y="21"/>
                      <a:pt x="16" y="21"/>
                      <a:pt x="16" y="21"/>
                    </a:cubicBezTo>
                    <a:cubicBezTo>
                      <a:pt x="16" y="21"/>
                      <a:pt x="15" y="21"/>
                      <a:pt x="15" y="21"/>
                    </a:cubicBezTo>
                    <a:cubicBezTo>
                      <a:pt x="14" y="21"/>
                      <a:pt x="14" y="21"/>
                      <a:pt x="13" y="21"/>
                    </a:cubicBezTo>
                    <a:cubicBezTo>
                      <a:pt x="13" y="21"/>
                      <a:pt x="13" y="21"/>
                      <a:pt x="13" y="20"/>
                    </a:cubicBezTo>
                    <a:cubicBezTo>
                      <a:pt x="12"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6"/>
                      <a:pt x="11" y="5"/>
                      <a:pt x="11" y="5"/>
                    </a:cubicBezTo>
                    <a:cubicBezTo>
                      <a:pt x="10" y="5"/>
                      <a:pt x="10" y="5"/>
                      <a:pt x="9" y="5"/>
                    </a:cubicBezTo>
                    <a:cubicBezTo>
                      <a:pt x="9" y="5"/>
                      <a:pt x="8" y="5"/>
                      <a:pt x="7" y="6"/>
                    </a:cubicBezTo>
                    <a:cubicBezTo>
                      <a:pt x="7" y="6"/>
                      <a:pt x="6" y="7"/>
                      <a:pt x="5" y="8"/>
                    </a:cubicBezTo>
                    <a:cubicBezTo>
                      <a:pt x="5" y="20"/>
                      <a:pt x="5" y="20"/>
                      <a:pt x="5" y="20"/>
                    </a:cubicBezTo>
                    <a:cubicBezTo>
                      <a:pt x="5" y="20"/>
                      <a:pt x="5" y="20"/>
                      <a:pt x="5" y="20"/>
                    </a:cubicBezTo>
                    <a:cubicBezTo>
                      <a:pt x="5" y="20"/>
                      <a:pt x="5" y="20"/>
                      <a:pt x="5" y="20"/>
                    </a:cubicBezTo>
                    <a:cubicBezTo>
                      <a:pt x="5" y="21"/>
                      <a:pt x="4" y="21"/>
                      <a:pt x="4" y="21"/>
                    </a:cubicBezTo>
                    <a:cubicBezTo>
                      <a:pt x="4" y="21"/>
                      <a:pt x="3" y="21"/>
                      <a:pt x="3" y="21"/>
                    </a:cubicBezTo>
                    <a:cubicBezTo>
                      <a:pt x="2" y="21"/>
                      <a:pt x="2" y="21"/>
                      <a:pt x="2" y="21"/>
                    </a:cubicBezTo>
                    <a:cubicBezTo>
                      <a:pt x="1" y="21"/>
                      <a:pt x="1" y="21"/>
                      <a:pt x="1" y="20"/>
                    </a:cubicBezTo>
                    <a:cubicBezTo>
                      <a:pt x="1" y="20"/>
                      <a:pt x="0" y="20"/>
                      <a:pt x="0" y="20"/>
                    </a:cubicBezTo>
                    <a:cubicBezTo>
                      <a:pt x="0" y="20"/>
                      <a:pt x="0" y="20"/>
                      <a:pt x="0" y="20"/>
                    </a:cubicBezTo>
                    <a:cubicBezTo>
                      <a:pt x="0" y="2"/>
                      <a:pt x="0" y="2"/>
                      <a:pt x="0" y="2"/>
                    </a:cubicBezTo>
                    <a:cubicBezTo>
                      <a:pt x="0" y="1"/>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5" y="1"/>
                    </a:cubicBezTo>
                    <a:cubicBezTo>
                      <a:pt x="5" y="1"/>
                      <a:pt x="5" y="1"/>
                      <a:pt x="5" y="2"/>
                    </a:cubicBezTo>
                    <a:cubicBezTo>
                      <a:pt x="5" y="4"/>
                      <a:pt x="5" y="4"/>
                      <a:pt x="5" y="4"/>
                    </a:cubicBezTo>
                    <a:cubicBezTo>
                      <a:pt x="6" y="3"/>
                      <a:pt x="7" y="2"/>
                      <a:pt x="8" y="1"/>
                    </a:cubicBezTo>
                    <a:cubicBezTo>
                      <a:pt x="9" y="1"/>
                      <a:pt x="10" y="0"/>
                      <a:pt x="11" y="0"/>
                    </a:cubicBezTo>
                    <a:cubicBezTo>
                      <a:pt x="12" y="0"/>
                      <a:pt x="12" y="0"/>
                      <a:pt x="13" y="1"/>
                    </a:cubicBezTo>
                    <a:cubicBezTo>
                      <a:pt x="13" y="1"/>
                      <a:pt x="14" y="1"/>
                      <a:pt x="14" y="1"/>
                    </a:cubicBezTo>
                    <a:cubicBezTo>
                      <a:pt x="15" y="2"/>
                      <a:pt x="15" y="2"/>
                      <a:pt x="16" y="2"/>
                    </a:cubicBezTo>
                    <a:cubicBezTo>
                      <a:pt x="16" y="3"/>
                      <a:pt x="16" y="3"/>
                      <a:pt x="16" y="4"/>
                    </a:cubicBezTo>
                    <a:cubicBezTo>
                      <a:pt x="17" y="3"/>
                      <a:pt x="18" y="3"/>
                      <a:pt x="18" y="2"/>
                    </a:cubicBezTo>
                    <a:cubicBezTo>
                      <a:pt x="19" y="2"/>
                      <a:pt x="19" y="1"/>
                      <a:pt x="20" y="1"/>
                    </a:cubicBezTo>
                    <a:cubicBezTo>
                      <a:pt x="20" y="1"/>
                      <a:pt x="21" y="1"/>
                      <a:pt x="21" y="1"/>
                    </a:cubicBezTo>
                    <a:cubicBezTo>
                      <a:pt x="22" y="0"/>
                      <a:pt x="22" y="0"/>
                      <a:pt x="23" y="0"/>
                    </a:cubicBezTo>
                    <a:cubicBezTo>
                      <a:pt x="24" y="0"/>
                      <a:pt x="25" y="1"/>
                      <a:pt x="26" y="1"/>
                    </a:cubicBezTo>
                    <a:cubicBezTo>
                      <a:pt x="27" y="1"/>
                      <a:pt x="27" y="2"/>
                      <a:pt x="28" y="3"/>
                    </a:cubicBezTo>
                    <a:cubicBezTo>
                      <a:pt x="28" y="3"/>
                      <a:pt x="29" y="4"/>
                      <a:pt x="29" y="5"/>
                    </a:cubicBezTo>
                    <a:cubicBezTo>
                      <a:pt x="29" y="6"/>
                      <a:pt x="29" y="7"/>
                      <a:pt x="29" y="8"/>
                    </a:cubicBezTo>
                    <a:lnTo>
                      <a:pt x="29"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6" name="Freeform 9290">
                <a:extLst>
                  <a:ext uri="{FF2B5EF4-FFF2-40B4-BE49-F238E27FC236}">
                    <a16:creationId xmlns:a16="http://schemas.microsoft.com/office/drawing/2014/main" id="{B06DF459-080B-4DEA-B54D-F6D43B43D67C}"/>
                  </a:ext>
                </a:extLst>
              </p:cNvPr>
              <p:cNvSpPr>
                <a:spLocks/>
              </p:cNvSpPr>
              <p:nvPr/>
            </p:nvSpPr>
            <p:spPr bwMode="auto">
              <a:xfrm>
                <a:off x="454025" y="5548430"/>
                <a:ext cx="38100" cy="55563"/>
              </a:xfrm>
              <a:custGeom>
                <a:avLst/>
                <a:gdLst>
                  <a:gd name="T0" fmla="*/ 14 w 14"/>
                  <a:gd name="T1" fmla="*/ 15 h 21"/>
                  <a:gd name="T2" fmla="*/ 14 w 14"/>
                  <a:gd name="T3" fmla="*/ 17 h 21"/>
                  <a:gd name="T4" fmla="*/ 12 w 14"/>
                  <a:gd name="T5" fmla="*/ 19 h 21"/>
                  <a:gd name="T6" fmla="*/ 9 w 14"/>
                  <a:gd name="T7" fmla="*/ 21 h 21"/>
                  <a:gd name="T8" fmla="*/ 6 w 14"/>
                  <a:gd name="T9" fmla="*/ 21 h 21"/>
                  <a:gd name="T10" fmla="*/ 4 w 14"/>
                  <a:gd name="T11" fmla="*/ 21 h 21"/>
                  <a:gd name="T12" fmla="*/ 3 w 14"/>
                  <a:gd name="T13" fmla="*/ 20 h 21"/>
                  <a:gd name="T14" fmla="*/ 1 w 14"/>
                  <a:gd name="T15" fmla="*/ 20 h 21"/>
                  <a:gd name="T16" fmla="*/ 1 w 14"/>
                  <a:gd name="T17" fmla="*/ 20 h 21"/>
                  <a:gd name="T18" fmla="*/ 0 w 14"/>
                  <a:gd name="T19" fmla="*/ 19 h 21"/>
                  <a:gd name="T20" fmla="*/ 0 w 14"/>
                  <a:gd name="T21" fmla="*/ 17 h 21"/>
                  <a:gd name="T22" fmla="*/ 0 w 14"/>
                  <a:gd name="T23" fmla="*/ 17 h 21"/>
                  <a:gd name="T24" fmla="*/ 0 w 14"/>
                  <a:gd name="T25" fmla="*/ 16 h 21"/>
                  <a:gd name="T26" fmla="*/ 1 w 14"/>
                  <a:gd name="T27" fmla="*/ 16 h 21"/>
                  <a:gd name="T28" fmla="*/ 1 w 14"/>
                  <a:gd name="T29" fmla="*/ 16 h 21"/>
                  <a:gd name="T30" fmla="*/ 2 w 14"/>
                  <a:gd name="T31" fmla="*/ 16 h 21"/>
                  <a:gd name="T32" fmla="*/ 3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9 w 14"/>
                  <a:gd name="T47" fmla="*/ 14 h 21"/>
                  <a:gd name="T48" fmla="*/ 8 w 14"/>
                  <a:gd name="T49" fmla="*/ 13 h 21"/>
                  <a:gd name="T50" fmla="*/ 6 w 14"/>
                  <a:gd name="T51" fmla="*/ 13 h 21"/>
                  <a:gd name="T52" fmla="*/ 5 w 14"/>
                  <a:gd name="T53" fmla="*/ 12 h 21"/>
                  <a:gd name="T54" fmla="*/ 3 w 14"/>
                  <a:gd name="T55" fmla="*/ 11 h 21"/>
                  <a:gd name="T56" fmla="*/ 2 w 14"/>
                  <a:gd name="T57" fmla="*/ 10 h 21"/>
                  <a:gd name="T58" fmla="*/ 1 w 14"/>
                  <a:gd name="T59" fmla="*/ 9 h 21"/>
                  <a:gd name="T60" fmla="*/ 0 w 14"/>
                  <a:gd name="T61" fmla="*/ 6 h 21"/>
                  <a:gd name="T62" fmla="*/ 1 w 14"/>
                  <a:gd name="T63" fmla="*/ 4 h 21"/>
                  <a:gd name="T64" fmla="*/ 2 w 14"/>
                  <a:gd name="T65" fmla="*/ 2 h 21"/>
                  <a:gd name="T66" fmla="*/ 5 w 14"/>
                  <a:gd name="T67" fmla="*/ 1 h 21"/>
                  <a:gd name="T68" fmla="*/ 8 w 14"/>
                  <a:gd name="T69" fmla="*/ 0 h 21"/>
                  <a:gd name="T70" fmla="*/ 9 w 14"/>
                  <a:gd name="T71" fmla="*/ 1 h 21"/>
                  <a:gd name="T72" fmla="*/ 11 w 14"/>
                  <a:gd name="T73" fmla="*/ 1 h 21"/>
                  <a:gd name="T74" fmla="*/ 12 w 14"/>
                  <a:gd name="T75" fmla="*/ 1 h 21"/>
                  <a:gd name="T76" fmla="*/ 13 w 14"/>
                  <a:gd name="T77" fmla="*/ 2 h 21"/>
                  <a:gd name="T78" fmla="*/ 13 w 14"/>
                  <a:gd name="T79" fmla="*/ 2 h 21"/>
                  <a:gd name="T80" fmla="*/ 13 w 14"/>
                  <a:gd name="T81" fmla="*/ 2 h 21"/>
                  <a:gd name="T82" fmla="*/ 13 w 14"/>
                  <a:gd name="T83" fmla="*/ 3 h 21"/>
                  <a:gd name="T84" fmla="*/ 13 w 14"/>
                  <a:gd name="T85" fmla="*/ 4 h 21"/>
                  <a:gd name="T86" fmla="*/ 13 w 14"/>
                  <a:gd name="T87" fmla="*/ 5 h 21"/>
                  <a:gd name="T88" fmla="*/ 13 w 14"/>
                  <a:gd name="T89" fmla="*/ 5 h 21"/>
                  <a:gd name="T90" fmla="*/ 13 w 14"/>
                  <a:gd name="T91" fmla="*/ 5 h 21"/>
                  <a:gd name="T92" fmla="*/ 12 w 14"/>
                  <a:gd name="T93" fmla="*/ 5 h 21"/>
                  <a:gd name="T94" fmla="*/ 12 w 14"/>
                  <a:gd name="T95" fmla="*/ 5 h 21"/>
                  <a:gd name="T96" fmla="*/ 11 w 14"/>
                  <a:gd name="T97" fmla="*/ 5 h 21"/>
                  <a:gd name="T98" fmla="*/ 10 w 14"/>
                  <a:gd name="T99" fmla="*/ 4 h 21"/>
                  <a:gd name="T100" fmla="*/ 8 w 14"/>
                  <a:gd name="T101" fmla="*/ 4 h 21"/>
                  <a:gd name="T102" fmla="*/ 7 w 14"/>
                  <a:gd name="T103" fmla="*/ 4 h 21"/>
                  <a:gd name="T104" fmla="*/ 6 w 14"/>
                  <a:gd name="T105" fmla="*/ 5 h 21"/>
                  <a:gd name="T106" fmla="*/ 5 w 14"/>
                  <a:gd name="T107" fmla="*/ 5 h 21"/>
                  <a:gd name="T108" fmla="*/ 5 w 14"/>
                  <a:gd name="T109" fmla="*/ 6 h 21"/>
                  <a:gd name="T110" fmla="*/ 6 w 14"/>
                  <a:gd name="T111" fmla="*/ 7 h 21"/>
                  <a:gd name="T112" fmla="*/ 7 w 14"/>
                  <a:gd name="T113" fmla="*/ 8 h 21"/>
                  <a:gd name="T114" fmla="*/ 8 w 14"/>
                  <a:gd name="T115" fmla="*/ 8 h 21"/>
                  <a:gd name="T116" fmla="*/ 10 w 14"/>
                  <a:gd name="T117" fmla="*/ 9 h 21"/>
                  <a:gd name="T118" fmla="*/ 11 w 14"/>
                  <a:gd name="T119" fmla="*/ 10 h 21"/>
                  <a:gd name="T120" fmla="*/ 13 w 14"/>
                  <a:gd name="T121" fmla="*/ 11 h 21"/>
                  <a:gd name="T122" fmla="*/ 14 w 14"/>
                  <a:gd name="T123" fmla="*/ 13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7"/>
                      <a:pt x="14" y="17"/>
                    </a:cubicBezTo>
                    <a:cubicBezTo>
                      <a:pt x="13" y="18"/>
                      <a:pt x="13" y="19"/>
                      <a:pt x="12" y="19"/>
                    </a:cubicBezTo>
                    <a:cubicBezTo>
                      <a:pt x="11" y="20"/>
                      <a:pt x="10" y="20"/>
                      <a:pt x="9" y="21"/>
                    </a:cubicBezTo>
                    <a:cubicBezTo>
                      <a:pt x="8" y="21"/>
                      <a:pt x="7" y="21"/>
                      <a:pt x="6" y="21"/>
                    </a:cubicBezTo>
                    <a:cubicBezTo>
                      <a:pt x="6" y="21"/>
                      <a:pt x="5" y="21"/>
                      <a:pt x="4" y="21"/>
                    </a:cubicBezTo>
                    <a:cubicBezTo>
                      <a:pt x="4" y="21"/>
                      <a:pt x="3" y="21"/>
                      <a:pt x="3" y="20"/>
                    </a:cubicBezTo>
                    <a:cubicBezTo>
                      <a:pt x="2" y="20"/>
                      <a:pt x="2" y="20"/>
                      <a:pt x="1" y="20"/>
                    </a:cubicBezTo>
                    <a:cubicBezTo>
                      <a:pt x="1" y="20"/>
                      <a:pt x="1" y="20"/>
                      <a:pt x="1" y="20"/>
                    </a:cubicBezTo>
                    <a:cubicBezTo>
                      <a:pt x="1" y="19"/>
                      <a:pt x="0" y="19"/>
                      <a:pt x="0" y="19"/>
                    </a:cubicBezTo>
                    <a:cubicBezTo>
                      <a:pt x="0" y="19"/>
                      <a:pt x="0" y="18"/>
                      <a:pt x="0" y="17"/>
                    </a:cubicBezTo>
                    <a:cubicBezTo>
                      <a:pt x="0" y="17"/>
                      <a:pt x="0" y="17"/>
                      <a:pt x="0" y="17"/>
                    </a:cubicBezTo>
                    <a:cubicBezTo>
                      <a:pt x="0" y="16"/>
                      <a:pt x="0" y="16"/>
                      <a:pt x="0" y="16"/>
                    </a:cubicBezTo>
                    <a:cubicBezTo>
                      <a:pt x="0" y="16"/>
                      <a:pt x="0" y="16"/>
                      <a:pt x="1" y="16"/>
                    </a:cubicBezTo>
                    <a:cubicBezTo>
                      <a:pt x="1" y="16"/>
                      <a:pt x="1" y="16"/>
                      <a:pt x="1" y="16"/>
                    </a:cubicBezTo>
                    <a:cubicBezTo>
                      <a:pt x="1" y="16"/>
                      <a:pt x="1" y="16"/>
                      <a:pt x="2" y="16"/>
                    </a:cubicBezTo>
                    <a:cubicBezTo>
                      <a:pt x="2" y="16"/>
                      <a:pt x="2" y="16"/>
                      <a:pt x="3" y="16"/>
                    </a:cubicBezTo>
                    <a:cubicBezTo>
                      <a:pt x="3" y="17"/>
                      <a:pt x="4" y="17"/>
                      <a:pt x="4" y="17"/>
                    </a:cubicBezTo>
                    <a:cubicBezTo>
                      <a:pt x="5" y="17"/>
                      <a:pt x="5" y="17"/>
                      <a:pt x="6" y="17"/>
                    </a:cubicBezTo>
                    <a:cubicBezTo>
                      <a:pt x="7" y="17"/>
                      <a:pt x="7" y="17"/>
                      <a:pt x="7" y="17"/>
                    </a:cubicBezTo>
                    <a:cubicBezTo>
                      <a:pt x="8" y="17"/>
                      <a:pt x="8" y="17"/>
                      <a:pt x="8" y="17"/>
                    </a:cubicBezTo>
                    <a:cubicBezTo>
                      <a:pt x="9" y="17"/>
                      <a:pt x="9" y="16"/>
                      <a:pt x="9" y="16"/>
                    </a:cubicBezTo>
                    <a:cubicBezTo>
                      <a:pt x="9" y="16"/>
                      <a:pt x="9" y="15"/>
                      <a:pt x="9" y="15"/>
                    </a:cubicBezTo>
                    <a:cubicBezTo>
                      <a:pt x="9" y="15"/>
                      <a:pt x="9" y="14"/>
                      <a:pt x="9" y="14"/>
                    </a:cubicBezTo>
                    <a:cubicBezTo>
                      <a:pt x="8" y="14"/>
                      <a:pt x="8" y="13"/>
                      <a:pt x="8" y="13"/>
                    </a:cubicBezTo>
                    <a:cubicBezTo>
                      <a:pt x="7" y="13"/>
                      <a:pt x="7" y="13"/>
                      <a:pt x="6" y="13"/>
                    </a:cubicBezTo>
                    <a:cubicBezTo>
                      <a:pt x="6" y="12"/>
                      <a:pt x="5" y="12"/>
                      <a:pt x="5" y="12"/>
                    </a:cubicBezTo>
                    <a:cubicBezTo>
                      <a:pt x="4" y="12"/>
                      <a:pt x="4" y="12"/>
                      <a:pt x="3" y="11"/>
                    </a:cubicBezTo>
                    <a:cubicBezTo>
                      <a:pt x="3" y="11"/>
                      <a:pt x="2" y="11"/>
                      <a:pt x="2" y="10"/>
                    </a:cubicBezTo>
                    <a:cubicBezTo>
                      <a:pt x="1" y="10"/>
                      <a:pt x="1" y="9"/>
                      <a:pt x="1" y="9"/>
                    </a:cubicBezTo>
                    <a:cubicBezTo>
                      <a:pt x="0" y="8"/>
                      <a:pt x="0" y="7"/>
                      <a:pt x="0" y="6"/>
                    </a:cubicBezTo>
                    <a:cubicBezTo>
                      <a:pt x="0" y="5"/>
                      <a:pt x="0" y="5"/>
                      <a:pt x="1" y="4"/>
                    </a:cubicBezTo>
                    <a:cubicBezTo>
                      <a:pt x="1" y="3"/>
                      <a:pt x="2" y="3"/>
                      <a:pt x="2" y="2"/>
                    </a:cubicBezTo>
                    <a:cubicBezTo>
                      <a:pt x="3" y="2"/>
                      <a:pt x="4" y="1"/>
                      <a:pt x="5" y="1"/>
                    </a:cubicBezTo>
                    <a:cubicBezTo>
                      <a:pt x="6" y="1"/>
                      <a:pt x="7" y="0"/>
                      <a:pt x="8" y="0"/>
                    </a:cubicBezTo>
                    <a:cubicBezTo>
                      <a:pt x="8" y="0"/>
                      <a:pt x="9" y="0"/>
                      <a:pt x="9" y="1"/>
                    </a:cubicBezTo>
                    <a:cubicBezTo>
                      <a:pt x="10" y="1"/>
                      <a:pt x="10" y="1"/>
                      <a:pt x="11" y="1"/>
                    </a:cubicBezTo>
                    <a:cubicBezTo>
                      <a:pt x="11" y="1"/>
                      <a:pt x="12" y="1"/>
                      <a:pt x="12" y="1"/>
                    </a:cubicBezTo>
                    <a:cubicBezTo>
                      <a:pt x="12" y="1"/>
                      <a:pt x="12" y="2"/>
                      <a:pt x="13" y="2"/>
                    </a:cubicBezTo>
                    <a:cubicBezTo>
                      <a:pt x="13"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3" y="5"/>
                    </a:cubicBezTo>
                    <a:cubicBezTo>
                      <a:pt x="13" y="5"/>
                      <a:pt x="13" y="5"/>
                      <a:pt x="12" y="5"/>
                    </a:cubicBezTo>
                    <a:cubicBezTo>
                      <a:pt x="12" y="5"/>
                      <a:pt x="12" y="5"/>
                      <a:pt x="12" y="5"/>
                    </a:cubicBezTo>
                    <a:cubicBezTo>
                      <a:pt x="12" y="5"/>
                      <a:pt x="11" y="5"/>
                      <a:pt x="11" y="5"/>
                    </a:cubicBezTo>
                    <a:cubicBezTo>
                      <a:pt x="11" y="5"/>
                      <a:pt x="10" y="4"/>
                      <a:pt x="10" y="4"/>
                    </a:cubicBezTo>
                    <a:cubicBezTo>
                      <a:pt x="9" y="4"/>
                      <a:pt x="9" y="4"/>
                      <a:pt x="8" y="4"/>
                    </a:cubicBezTo>
                    <a:cubicBezTo>
                      <a:pt x="7" y="4"/>
                      <a:pt x="7" y="4"/>
                      <a:pt x="7" y="4"/>
                    </a:cubicBezTo>
                    <a:cubicBezTo>
                      <a:pt x="6" y="4"/>
                      <a:pt x="6" y="4"/>
                      <a:pt x="6" y="5"/>
                    </a:cubicBezTo>
                    <a:cubicBezTo>
                      <a:pt x="6" y="5"/>
                      <a:pt x="5" y="5"/>
                      <a:pt x="5" y="5"/>
                    </a:cubicBezTo>
                    <a:cubicBezTo>
                      <a:pt x="5" y="5"/>
                      <a:pt x="5" y="6"/>
                      <a:pt x="5" y="6"/>
                    </a:cubicBezTo>
                    <a:cubicBezTo>
                      <a:pt x="5" y="6"/>
                      <a:pt x="5" y="7"/>
                      <a:pt x="6" y="7"/>
                    </a:cubicBezTo>
                    <a:cubicBezTo>
                      <a:pt x="6" y="7"/>
                      <a:pt x="6" y="8"/>
                      <a:pt x="7" y="8"/>
                    </a:cubicBezTo>
                    <a:cubicBezTo>
                      <a:pt x="7" y="8"/>
                      <a:pt x="7" y="8"/>
                      <a:pt x="8" y="8"/>
                    </a:cubicBezTo>
                    <a:cubicBezTo>
                      <a:pt x="9" y="9"/>
                      <a:pt x="9" y="9"/>
                      <a:pt x="10" y="9"/>
                    </a:cubicBezTo>
                    <a:cubicBezTo>
                      <a:pt x="10" y="9"/>
                      <a:pt x="11" y="10"/>
                      <a:pt x="11" y="10"/>
                    </a:cubicBezTo>
                    <a:cubicBezTo>
                      <a:pt x="12" y="10"/>
                      <a:pt x="12" y="11"/>
                      <a:pt x="13" y="11"/>
                    </a:cubicBezTo>
                    <a:cubicBezTo>
                      <a:pt x="13" y="11"/>
                      <a:pt x="13" y="12"/>
                      <a:pt x="14" y="13"/>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7" name="Freeform 9291">
                <a:extLst>
                  <a:ext uri="{FF2B5EF4-FFF2-40B4-BE49-F238E27FC236}">
                    <a16:creationId xmlns:a16="http://schemas.microsoft.com/office/drawing/2014/main" id="{8746982C-1C8F-4994-8031-372B7CAA41BB}"/>
                  </a:ext>
                </a:extLst>
              </p:cNvPr>
              <p:cNvSpPr>
                <a:spLocks/>
              </p:cNvSpPr>
              <p:nvPr/>
            </p:nvSpPr>
            <p:spPr bwMode="auto">
              <a:xfrm>
                <a:off x="495300" y="5537318"/>
                <a:ext cx="33338" cy="66675"/>
              </a:xfrm>
              <a:custGeom>
                <a:avLst/>
                <a:gdLst>
                  <a:gd name="T0" fmla="*/ 13 w 13"/>
                  <a:gd name="T1" fmla="*/ 22 h 25"/>
                  <a:gd name="T2" fmla="*/ 13 w 13"/>
                  <a:gd name="T3" fmla="*/ 23 h 25"/>
                  <a:gd name="T4" fmla="*/ 13 w 13"/>
                  <a:gd name="T5" fmla="*/ 24 h 25"/>
                  <a:gd name="T6" fmla="*/ 12 w 13"/>
                  <a:gd name="T7" fmla="*/ 24 h 25"/>
                  <a:gd name="T8" fmla="*/ 12 w 13"/>
                  <a:gd name="T9" fmla="*/ 25 h 25"/>
                  <a:gd name="T10" fmla="*/ 10 w 13"/>
                  <a:gd name="T11" fmla="*/ 25 h 25"/>
                  <a:gd name="T12" fmla="*/ 9 w 13"/>
                  <a:gd name="T13" fmla="*/ 25 h 25"/>
                  <a:gd name="T14" fmla="*/ 7 w 13"/>
                  <a:gd name="T15" fmla="*/ 25 h 25"/>
                  <a:gd name="T16" fmla="*/ 5 w 13"/>
                  <a:gd name="T17" fmla="*/ 23 h 25"/>
                  <a:gd name="T18" fmla="*/ 4 w 13"/>
                  <a:gd name="T19" fmla="*/ 21 h 25"/>
                  <a:gd name="T20" fmla="*/ 3 w 13"/>
                  <a:gd name="T21" fmla="*/ 18 h 25"/>
                  <a:gd name="T22" fmla="*/ 3 w 13"/>
                  <a:gd name="T23" fmla="*/ 9 h 25"/>
                  <a:gd name="T24" fmla="*/ 1 w 13"/>
                  <a:gd name="T25" fmla="*/ 9 h 25"/>
                  <a:gd name="T26" fmla="*/ 1 w 13"/>
                  <a:gd name="T27" fmla="*/ 9 h 25"/>
                  <a:gd name="T28" fmla="*/ 0 w 13"/>
                  <a:gd name="T29" fmla="*/ 7 h 25"/>
                  <a:gd name="T30" fmla="*/ 0 w 13"/>
                  <a:gd name="T31" fmla="*/ 6 h 25"/>
                  <a:gd name="T32" fmla="*/ 1 w 13"/>
                  <a:gd name="T33" fmla="*/ 5 h 25"/>
                  <a:gd name="T34" fmla="*/ 1 w 13"/>
                  <a:gd name="T35" fmla="*/ 5 h 25"/>
                  <a:gd name="T36" fmla="*/ 1 w 13"/>
                  <a:gd name="T37" fmla="*/ 5 h 25"/>
                  <a:gd name="T38" fmla="*/ 3 w 13"/>
                  <a:gd name="T39" fmla="*/ 5 h 25"/>
                  <a:gd name="T40" fmla="*/ 3 w 13"/>
                  <a:gd name="T41" fmla="*/ 1 h 25"/>
                  <a:gd name="T42" fmla="*/ 4 w 13"/>
                  <a:gd name="T43" fmla="*/ 0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0 h 25"/>
                  <a:gd name="T56" fmla="*/ 9 w 13"/>
                  <a:gd name="T57" fmla="*/ 1 h 25"/>
                  <a:gd name="T58" fmla="*/ 9 w 13"/>
                  <a:gd name="T59" fmla="*/ 5 h 25"/>
                  <a:gd name="T60" fmla="*/ 13 w 13"/>
                  <a:gd name="T61" fmla="*/ 5 h 25"/>
                  <a:gd name="T62" fmla="*/ 13 w 13"/>
                  <a:gd name="T63" fmla="*/ 5 h 25"/>
                  <a:gd name="T64" fmla="*/ 13 w 13"/>
                  <a:gd name="T65" fmla="*/ 5 h 25"/>
                  <a:gd name="T66" fmla="*/ 13 w 13"/>
                  <a:gd name="T67" fmla="*/ 6 h 25"/>
                  <a:gd name="T68" fmla="*/ 13 w 13"/>
                  <a:gd name="T69" fmla="*/ 7 h 25"/>
                  <a:gd name="T70" fmla="*/ 13 w 13"/>
                  <a:gd name="T71" fmla="*/ 9 h 25"/>
                  <a:gd name="T72" fmla="*/ 13 w 13"/>
                  <a:gd name="T73" fmla="*/ 9 h 25"/>
                  <a:gd name="T74" fmla="*/ 9 w 13"/>
                  <a:gd name="T75" fmla="*/ 9 h 25"/>
                  <a:gd name="T76" fmla="*/ 9 w 13"/>
                  <a:gd name="T77" fmla="*/ 18 h 25"/>
                  <a:gd name="T78" fmla="*/ 9 w 13"/>
                  <a:gd name="T79" fmla="*/ 20 h 25"/>
                  <a:gd name="T80" fmla="*/ 11 w 13"/>
                  <a:gd name="T81" fmla="*/ 21 h 25"/>
                  <a:gd name="T82" fmla="*/ 11 w 13"/>
                  <a:gd name="T83" fmla="*/ 21 h 25"/>
                  <a:gd name="T84" fmla="*/ 12 w 13"/>
                  <a:gd name="T85" fmla="*/ 20 h 25"/>
                  <a:gd name="T86" fmla="*/ 12 w 13"/>
                  <a:gd name="T87" fmla="*/ 20 h 25"/>
                  <a:gd name="T88" fmla="*/ 13 w 13"/>
                  <a:gd name="T89" fmla="*/ 20 h 25"/>
                  <a:gd name="T90" fmla="*/ 13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3" y="24"/>
                    </a:cubicBezTo>
                    <a:cubicBezTo>
                      <a:pt x="13" y="24"/>
                      <a:pt x="13" y="24"/>
                      <a:pt x="12" y="24"/>
                    </a:cubicBezTo>
                    <a:cubicBezTo>
                      <a:pt x="12" y="25"/>
                      <a:pt x="12" y="25"/>
                      <a:pt x="12" y="25"/>
                    </a:cubicBezTo>
                    <a:cubicBezTo>
                      <a:pt x="11" y="25"/>
                      <a:pt x="11" y="25"/>
                      <a:pt x="10" y="25"/>
                    </a:cubicBezTo>
                    <a:cubicBezTo>
                      <a:pt x="10" y="25"/>
                      <a:pt x="10" y="25"/>
                      <a:pt x="9" y="25"/>
                    </a:cubicBezTo>
                    <a:cubicBezTo>
                      <a:pt x="8" y="25"/>
                      <a:pt x="7" y="25"/>
                      <a:pt x="7" y="25"/>
                    </a:cubicBezTo>
                    <a:cubicBezTo>
                      <a:pt x="6" y="24"/>
                      <a:pt x="5" y="24"/>
                      <a:pt x="5" y="23"/>
                    </a:cubicBezTo>
                    <a:cubicBezTo>
                      <a:pt x="4" y="23"/>
                      <a:pt x="4" y="22"/>
                      <a:pt x="4" y="21"/>
                    </a:cubicBezTo>
                    <a:cubicBezTo>
                      <a:pt x="4" y="20"/>
                      <a:pt x="3" y="20"/>
                      <a:pt x="3" y="18"/>
                    </a:cubicBezTo>
                    <a:cubicBezTo>
                      <a:pt x="3" y="9"/>
                      <a:pt x="3" y="9"/>
                      <a:pt x="3" y="9"/>
                    </a:cubicBezTo>
                    <a:cubicBezTo>
                      <a:pt x="1" y="9"/>
                      <a:pt x="1" y="9"/>
                      <a:pt x="1" y="9"/>
                    </a:cubicBezTo>
                    <a:cubicBezTo>
                      <a:pt x="1" y="9"/>
                      <a:pt x="1" y="9"/>
                      <a:pt x="1" y="9"/>
                    </a:cubicBezTo>
                    <a:cubicBezTo>
                      <a:pt x="0" y="8"/>
                      <a:pt x="0" y="8"/>
                      <a:pt x="0" y="7"/>
                    </a:cubicBezTo>
                    <a:cubicBezTo>
                      <a:pt x="0" y="7"/>
                      <a:pt x="0" y="6"/>
                      <a:pt x="0" y="6"/>
                    </a:cubicBezTo>
                    <a:cubicBezTo>
                      <a:pt x="1" y="6"/>
                      <a:pt x="1" y="5"/>
                      <a:pt x="1" y="5"/>
                    </a:cubicBezTo>
                    <a:cubicBezTo>
                      <a:pt x="1" y="5"/>
                      <a:pt x="1" y="5"/>
                      <a:pt x="1" y="5"/>
                    </a:cubicBezTo>
                    <a:cubicBezTo>
                      <a:pt x="1" y="5"/>
                      <a:pt x="1" y="5"/>
                      <a:pt x="1" y="5"/>
                    </a:cubicBezTo>
                    <a:cubicBezTo>
                      <a:pt x="3" y="5"/>
                      <a:pt x="3" y="5"/>
                      <a:pt x="3" y="5"/>
                    </a:cubicBezTo>
                    <a:cubicBezTo>
                      <a:pt x="3" y="1"/>
                      <a:pt x="3" y="1"/>
                      <a:pt x="3" y="1"/>
                    </a:cubicBezTo>
                    <a:cubicBezTo>
                      <a:pt x="3" y="1"/>
                      <a:pt x="3" y="1"/>
                      <a:pt x="4" y="0"/>
                    </a:cubicBezTo>
                    <a:cubicBezTo>
                      <a:pt x="4" y="0"/>
                      <a:pt x="4" y="0"/>
                      <a:pt x="4" y="0"/>
                    </a:cubicBezTo>
                    <a:cubicBezTo>
                      <a:pt x="4" y="0"/>
                      <a:pt x="4" y="0"/>
                      <a:pt x="5" y="0"/>
                    </a:cubicBezTo>
                    <a:cubicBezTo>
                      <a:pt x="5" y="0"/>
                      <a:pt x="5" y="0"/>
                      <a:pt x="6" y="0"/>
                    </a:cubicBezTo>
                    <a:cubicBezTo>
                      <a:pt x="6" y="0"/>
                      <a:pt x="7" y="0"/>
                      <a:pt x="7" y="0"/>
                    </a:cubicBezTo>
                    <a:cubicBezTo>
                      <a:pt x="8" y="0"/>
                      <a:pt x="8" y="0"/>
                      <a:pt x="8" y="0"/>
                    </a:cubicBezTo>
                    <a:cubicBezTo>
                      <a:pt x="8" y="0"/>
                      <a:pt x="8" y="0"/>
                      <a:pt x="8" y="0"/>
                    </a:cubicBezTo>
                    <a:cubicBezTo>
                      <a:pt x="9" y="1"/>
                      <a:pt x="9" y="1"/>
                      <a:pt x="9" y="1"/>
                    </a:cubicBezTo>
                    <a:cubicBezTo>
                      <a:pt x="9" y="5"/>
                      <a:pt x="9" y="5"/>
                      <a:pt x="9" y="5"/>
                    </a:cubicBezTo>
                    <a:cubicBezTo>
                      <a:pt x="13" y="5"/>
                      <a:pt x="13" y="5"/>
                      <a:pt x="13" y="5"/>
                    </a:cubicBezTo>
                    <a:cubicBezTo>
                      <a:pt x="13" y="5"/>
                      <a:pt x="13" y="5"/>
                      <a:pt x="13" y="5"/>
                    </a:cubicBezTo>
                    <a:cubicBezTo>
                      <a:pt x="13" y="5"/>
                      <a:pt x="13" y="5"/>
                      <a:pt x="13" y="5"/>
                    </a:cubicBezTo>
                    <a:cubicBezTo>
                      <a:pt x="13" y="5"/>
                      <a:pt x="13" y="6"/>
                      <a:pt x="13" y="6"/>
                    </a:cubicBezTo>
                    <a:cubicBezTo>
                      <a:pt x="13" y="6"/>
                      <a:pt x="13" y="7"/>
                      <a:pt x="13" y="7"/>
                    </a:cubicBezTo>
                    <a:cubicBezTo>
                      <a:pt x="13" y="8"/>
                      <a:pt x="13" y="8"/>
                      <a:pt x="13" y="9"/>
                    </a:cubicBezTo>
                    <a:cubicBezTo>
                      <a:pt x="13" y="9"/>
                      <a:pt x="13" y="9"/>
                      <a:pt x="13" y="9"/>
                    </a:cubicBezTo>
                    <a:cubicBezTo>
                      <a:pt x="9" y="9"/>
                      <a:pt x="9" y="9"/>
                      <a:pt x="9" y="9"/>
                    </a:cubicBezTo>
                    <a:cubicBezTo>
                      <a:pt x="9" y="18"/>
                      <a:pt x="9" y="18"/>
                      <a:pt x="9" y="18"/>
                    </a:cubicBezTo>
                    <a:cubicBezTo>
                      <a:pt x="9" y="19"/>
                      <a:pt x="9" y="19"/>
                      <a:pt x="9" y="20"/>
                    </a:cubicBezTo>
                    <a:cubicBezTo>
                      <a:pt x="9" y="20"/>
                      <a:pt x="10" y="21"/>
                      <a:pt x="11" y="21"/>
                    </a:cubicBezTo>
                    <a:cubicBezTo>
                      <a:pt x="11" y="21"/>
                      <a:pt x="11" y="21"/>
                      <a:pt x="11" y="21"/>
                    </a:cubicBezTo>
                    <a:cubicBezTo>
                      <a:pt x="12" y="20"/>
                      <a:pt x="12" y="20"/>
                      <a:pt x="12" y="20"/>
                    </a:cubicBezTo>
                    <a:cubicBezTo>
                      <a:pt x="12" y="20"/>
                      <a:pt x="12" y="20"/>
                      <a:pt x="12" y="20"/>
                    </a:cubicBezTo>
                    <a:cubicBezTo>
                      <a:pt x="13" y="20"/>
                      <a:pt x="13" y="20"/>
                      <a:pt x="13" y="20"/>
                    </a:cubicBezTo>
                    <a:cubicBezTo>
                      <a:pt x="13" y="20"/>
                      <a:pt x="13" y="20"/>
                      <a:pt x="13" y="20"/>
                    </a:cubicBezTo>
                    <a:cubicBezTo>
                      <a:pt x="13" y="20"/>
                      <a:pt x="13" y="20"/>
                      <a:pt x="13" y="21"/>
                    </a:cubicBezTo>
                    <a:cubicBezTo>
                      <a:pt x="13" y="21"/>
                      <a:pt x="13" y="21"/>
                      <a:pt x="13" y="21"/>
                    </a:cubicBezTo>
                    <a:cubicBezTo>
                      <a:pt x="13" y="21"/>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8" name="Freeform 9292">
                <a:extLst>
                  <a:ext uri="{FF2B5EF4-FFF2-40B4-BE49-F238E27FC236}">
                    <a16:creationId xmlns:a16="http://schemas.microsoft.com/office/drawing/2014/main" id="{7EC4B64E-3EF6-4D24-9DA4-215B17DFC7AD}"/>
                  </a:ext>
                </a:extLst>
              </p:cNvPr>
              <p:cNvSpPr>
                <a:spLocks noEditPoints="1"/>
              </p:cNvSpPr>
              <p:nvPr/>
            </p:nvSpPr>
            <p:spPr bwMode="auto">
              <a:xfrm>
                <a:off x="534987" y="5548430"/>
                <a:ext cx="47625"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8 w 18"/>
                  <a:gd name="T29" fmla="*/ 17 h 21"/>
                  <a:gd name="T30" fmla="*/ 18 w 18"/>
                  <a:gd name="T31" fmla="*/ 18 h 21"/>
                  <a:gd name="T32" fmla="*/ 18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3"/>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8" y="17"/>
                    </a:cubicBezTo>
                    <a:cubicBezTo>
                      <a:pt x="18" y="17"/>
                      <a:pt x="18" y="17"/>
                      <a:pt x="18" y="18"/>
                    </a:cubicBezTo>
                    <a:cubicBezTo>
                      <a:pt x="18" y="18"/>
                      <a:pt x="18" y="18"/>
                      <a:pt x="18" y="18"/>
                    </a:cubicBezTo>
                    <a:cubicBezTo>
                      <a:pt x="18" y="19"/>
                      <a:pt x="17" y="19"/>
                      <a:pt x="17" y="19"/>
                    </a:cubicBezTo>
                    <a:cubicBezTo>
                      <a:pt x="17" y="19"/>
                      <a:pt x="17" y="19"/>
                      <a:pt x="17" y="19"/>
                    </a:cubicBezTo>
                    <a:cubicBezTo>
                      <a:pt x="17" y="19"/>
                      <a:pt x="17" y="19"/>
                      <a:pt x="17" y="20"/>
                    </a:cubicBezTo>
                    <a:cubicBezTo>
                      <a:pt x="17" y="20"/>
                      <a:pt x="17" y="20"/>
                      <a:pt x="16" y="20"/>
                    </a:cubicBezTo>
                    <a:cubicBezTo>
                      <a:pt x="16" y="20"/>
                      <a:pt x="15" y="20"/>
                      <a:pt x="15" y="20"/>
                    </a:cubicBezTo>
                    <a:cubicBezTo>
                      <a:pt x="14" y="21"/>
                      <a:pt x="14"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2"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lnTo>
                      <a:pt x="18" y="10"/>
                    </a:lnTo>
                    <a:close/>
                    <a:moveTo>
                      <a:pt x="13" y="9"/>
                    </a:moveTo>
                    <a:cubicBezTo>
                      <a:pt x="13" y="7"/>
                      <a:pt x="13" y="6"/>
                      <a:pt x="13"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79" name="Freeform 9293">
                <a:extLst>
                  <a:ext uri="{FF2B5EF4-FFF2-40B4-BE49-F238E27FC236}">
                    <a16:creationId xmlns:a16="http://schemas.microsoft.com/office/drawing/2014/main" id="{2FB92C3D-0282-49CA-A533-6A817BFC4FFF}"/>
                  </a:ext>
                </a:extLst>
              </p:cNvPr>
              <p:cNvSpPr>
                <a:spLocks noEditPoints="1"/>
              </p:cNvSpPr>
              <p:nvPr/>
            </p:nvSpPr>
            <p:spPr bwMode="auto">
              <a:xfrm>
                <a:off x="593725" y="5527793"/>
                <a:ext cx="47625" cy="76200"/>
              </a:xfrm>
              <a:custGeom>
                <a:avLst/>
                <a:gdLst>
                  <a:gd name="T0" fmla="*/ 18 w 18"/>
                  <a:gd name="T1" fmla="*/ 28 h 29"/>
                  <a:gd name="T2" fmla="*/ 18 w 18"/>
                  <a:gd name="T3" fmla="*/ 28 h 29"/>
                  <a:gd name="T4" fmla="*/ 17 w 18"/>
                  <a:gd name="T5" fmla="*/ 28 h 29"/>
                  <a:gd name="T6" fmla="*/ 17 w 18"/>
                  <a:gd name="T7" fmla="*/ 29 h 29"/>
                  <a:gd name="T8" fmla="*/ 16 w 18"/>
                  <a:gd name="T9" fmla="*/ 29 h 29"/>
                  <a:gd name="T10" fmla="*/ 15 w 18"/>
                  <a:gd name="T11" fmla="*/ 29 h 29"/>
                  <a:gd name="T12" fmla="*/ 14 w 18"/>
                  <a:gd name="T13" fmla="*/ 28 h 29"/>
                  <a:gd name="T14" fmla="*/ 14 w 18"/>
                  <a:gd name="T15" fmla="*/ 28 h 29"/>
                  <a:gd name="T16" fmla="*/ 14 w 18"/>
                  <a:gd name="T17" fmla="*/ 28 h 29"/>
                  <a:gd name="T18" fmla="*/ 14 w 18"/>
                  <a:gd name="T19" fmla="*/ 26 h 29"/>
                  <a:gd name="T20" fmla="*/ 11 w 18"/>
                  <a:gd name="T21" fmla="*/ 28 h 29"/>
                  <a:gd name="T22" fmla="*/ 7 w 18"/>
                  <a:gd name="T23" fmla="*/ 29 h 29"/>
                  <a:gd name="T24" fmla="*/ 4 w 18"/>
                  <a:gd name="T25" fmla="*/ 28 h 29"/>
                  <a:gd name="T26" fmla="*/ 1 w 18"/>
                  <a:gd name="T27" fmla="*/ 26 h 29"/>
                  <a:gd name="T28" fmla="*/ 0 w 18"/>
                  <a:gd name="T29" fmla="*/ 23 h 29"/>
                  <a:gd name="T30" fmla="*/ 0 w 18"/>
                  <a:gd name="T31" fmla="*/ 19 h 29"/>
                  <a:gd name="T32" fmla="*/ 0 w 18"/>
                  <a:gd name="T33" fmla="*/ 15 h 29"/>
                  <a:gd name="T34" fmla="*/ 2 w 18"/>
                  <a:gd name="T35" fmla="*/ 11 h 29"/>
                  <a:gd name="T36" fmla="*/ 4 w 18"/>
                  <a:gd name="T37" fmla="*/ 9 h 29"/>
                  <a:gd name="T38" fmla="*/ 8 w 18"/>
                  <a:gd name="T39" fmla="*/ 8 h 29"/>
                  <a:gd name="T40" fmla="*/ 10 w 18"/>
                  <a:gd name="T41" fmla="*/ 9 h 29"/>
                  <a:gd name="T42" fmla="*/ 13 w 18"/>
                  <a:gd name="T43" fmla="*/ 11 h 29"/>
                  <a:gd name="T44" fmla="*/ 13 w 18"/>
                  <a:gd name="T45" fmla="*/ 1 h 29"/>
                  <a:gd name="T46" fmla="*/ 13 w 18"/>
                  <a:gd name="T47" fmla="*/ 1 h 29"/>
                  <a:gd name="T48" fmla="*/ 13 w 18"/>
                  <a:gd name="T49" fmla="*/ 0 h 29"/>
                  <a:gd name="T50" fmla="*/ 14 w 18"/>
                  <a:gd name="T51" fmla="*/ 0 h 29"/>
                  <a:gd name="T52" fmla="*/ 15 w 18"/>
                  <a:gd name="T53" fmla="*/ 0 h 29"/>
                  <a:gd name="T54" fmla="*/ 17 w 18"/>
                  <a:gd name="T55" fmla="*/ 0 h 29"/>
                  <a:gd name="T56" fmla="*/ 17 w 18"/>
                  <a:gd name="T57" fmla="*/ 0 h 29"/>
                  <a:gd name="T58" fmla="*/ 18 w 18"/>
                  <a:gd name="T59" fmla="*/ 1 h 29"/>
                  <a:gd name="T60" fmla="*/ 18 w 18"/>
                  <a:gd name="T61" fmla="*/ 1 h 29"/>
                  <a:gd name="T62" fmla="*/ 18 w 18"/>
                  <a:gd name="T63" fmla="*/ 28 h 29"/>
                  <a:gd name="T64" fmla="*/ 13 w 18"/>
                  <a:gd name="T65" fmla="*/ 16 h 29"/>
                  <a:gd name="T66" fmla="*/ 11 w 18"/>
                  <a:gd name="T67" fmla="*/ 14 h 29"/>
                  <a:gd name="T68" fmla="*/ 9 w 18"/>
                  <a:gd name="T69" fmla="*/ 13 h 29"/>
                  <a:gd name="T70" fmla="*/ 7 w 18"/>
                  <a:gd name="T71" fmla="*/ 13 h 29"/>
                  <a:gd name="T72" fmla="*/ 6 w 18"/>
                  <a:gd name="T73" fmla="*/ 15 h 29"/>
                  <a:gd name="T74" fmla="*/ 5 w 18"/>
                  <a:gd name="T75" fmla="*/ 16 h 29"/>
                  <a:gd name="T76" fmla="*/ 5 w 18"/>
                  <a:gd name="T77" fmla="*/ 19 h 29"/>
                  <a:gd name="T78" fmla="*/ 5 w 18"/>
                  <a:gd name="T79" fmla="*/ 21 h 29"/>
                  <a:gd name="T80" fmla="*/ 6 w 18"/>
                  <a:gd name="T81" fmla="*/ 23 h 29"/>
                  <a:gd name="T82" fmla="*/ 7 w 18"/>
                  <a:gd name="T83" fmla="*/ 24 h 29"/>
                  <a:gd name="T84" fmla="*/ 8 w 18"/>
                  <a:gd name="T85" fmla="*/ 25 h 29"/>
                  <a:gd name="T86" fmla="*/ 10 w 18"/>
                  <a:gd name="T87" fmla="*/ 24 h 29"/>
                  <a:gd name="T88" fmla="*/ 11 w 18"/>
                  <a:gd name="T89" fmla="*/ 24 h 29"/>
                  <a:gd name="T90" fmla="*/ 12 w 18"/>
                  <a:gd name="T91" fmla="*/ 23 h 29"/>
                  <a:gd name="T92" fmla="*/ 13 w 18"/>
                  <a:gd name="T93" fmla="*/ 22 h 29"/>
                  <a:gd name="T94" fmla="*/ 13 w 18"/>
                  <a:gd name="T9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 h="29">
                    <a:moveTo>
                      <a:pt x="18" y="28"/>
                    </a:moveTo>
                    <a:cubicBezTo>
                      <a:pt x="18" y="28"/>
                      <a:pt x="18" y="28"/>
                      <a:pt x="18" y="28"/>
                    </a:cubicBezTo>
                    <a:cubicBezTo>
                      <a:pt x="18" y="28"/>
                      <a:pt x="18" y="28"/>
                      <a:pt x="17" y="28"/>
                    </a:cubicBezTo>
                    <a:cubicBezTo>
                      <a:pt x="17" y="29"/>
                      <a:pt x="17" y="29"/>
                      <a:pt x="17" y="29"/>
                    </a:cubicBezTo>
                    <a:cubicBezTo>
                      <a:pt x="17" y="29"/>
                      <a:pt x="16" y="29"/>
                      <a:pt x="16" y="29"/>
                    </a:cubicBezTo>
                    <a:cubicBezTo>
                      <a:pt x="15" y="29"/>
                      <a:pt x="15" y="29"/>
                      <a:pt x="15" y="29"/>
                    </a:cubicBezTo>
                    <a:cubicBezTo>
                      <a:pt x="14" y="29"/>
                      <a:pt x="14" y="29"/>
                      <a:pt x="14" y="28"/>
                    </a:cubicBezTo>
                    <a:cubicBezTo>
                      <a:pt x="14" y="28"/>
                      <a:pt x="14" y="28"/>
                      <a:pt x="14" y="28"/>
                    </a:cubicBezTo>
                    <a:cubicBezTo>
                      <a:pt x="14" y="28"/>
                      <a:pt x="14" y="28"/>
                      <a:pt x="14" y="28"/>
                    </a:cubicBezTo>
                    <a:cubicBezTo>
                      <a:pt x="14" y="26"/>
                      <a:pt x="14" y="26"/>
                      <a:pt x="14" y="26"/>
                    </a:cubicBezTo>
                    <a:cubicBezTo>
                      <a:pt x="13" y="27"/>
                      <a:pt x="12" y="28"/>
                      <a:pt x="11" y="28"/>
                    </a:cubicBezTo>
                    <a:cubicBezTo>
                      <a:pt x="10" y="29"/>
                      <a:pt x="8" y="29"/>
                      <a:pt x="7" y="29"/>
                    </a:cubicBezTo>
                    <a:cubicBezTo>
                      <a:pt x="6" y="29"/>
                      <a:pt x="5" y="29"/>
                      <a:pt x="4" y="28"/>
                    </a:cubicBezTo>
                    <a:cubicBezTo>
                      <a:pt x="3" y="28"/>
                      <a:pt x="2" y="27"/>
                      <a:pt x="1" y="26"/>
                    </a:cubicBezTo>
                    <a:cubicBezTo>
                      <a:pt x="1" y="25"/>
                      <a:pt x="0" y="24"/>
                      <a:pt x="0" y="23"/>
                    </a:cubicBezTo>
                    <a:cubicBezTo>
                      <a:pt x="0" y="22"/>
                      <a:pt x="0" y="20"/>
                      <a:pt x="0" y="19"/>
                    </a:cubicBezTo>
                    <a:cubicBezTo>
                      <a:pt x="0" y="17"/>
                      <a:pt x="0" y="16"/>
                      <a:pt x="0" y="15"/>
                    </a:cubicBezTo>
                    <a:cubicBezTo>
                      <a:pt x="0" y="13"/>
                      <a:pt x="1" y="12"/>
                      <a:pt x="2" y="11"/>
                    </a:cubicBezTo>
                    <a:cubicBezTo>
                      <a:pt x="2" y="10"/>
                      <a:pt x="3" y="10"/>
                      <a:pt x="4" y="9"/>
                    </a:cubicBezTo>
                    <a:cubicBezTo>
                      <a:pt x="5" y="9"/>
                      <a:pt x="6" y="8"/>
                      <a:pt x="8" y="8"/>
                    </a:cubicBezTo>
                    <a:cubicBezTo>
                      <a:pt x="9" y="8"/>
                      <a:pt x="10" y="9"/>
                      <a:pt x="10" y="9"/>
                    </a:cubicBezTo>
                    <a:cubicBezTo>
                      <a:pt x="11" y="9"/>
                      <a:pt x="12" y="10"/>
                      <a:pt x="13" y="11"/>
                    </a:cubicBezTo>
                    <a:cubicBezTo>
                      <a:pt x="13" y="1"/>
                      <a:pt x="13" y="1"/>
                      <a:pt x="13" y="1"/>
                    </a:cubicBezTo>
                    <a:cubicBezTo>
                      <a:pt x="13" y="1"/>
                      <a:pt x="13" y="1"/>
                      <a:pt x="13" y="1"/>
                    </a:cubicBezTo>
                    <a:cubicBezTo>
                      <a:pt x="13" y="1"/>
                      <a:pt x="13" y="0"/>
                      <a:pt x="13" y="0"/>
                    </a:cubicBezTo>
                    <a:cubicBezTo>
                      <a:pt x="14" y="0"/>
                      <a:pt x="14" y="0"/>
                      <a:pt x="14" y="0"/>
                    </a:cubicBezTo>
                    <a:cubicBezTo>
                      <a:pt x="14" y="0"/>
                      <a:pt x="15" y="0"/>
                      <a:pt x="15" y="0"/>
                    </a:cubicBezTo>
                    <a:cubicBezTo>
                      <a:pt x="16" y="0"/>
                      <a:pt x="16" y="0"/>
                      <a:pt x="17" y="0"/>
                    </a:cubicBezTo>
                    <a:cubicBezTo>
                      <a:pt x="17" y="0"/>
                      <a:pt x="17" y="0"/>
                      <a:pt x="17" y="0"/>
                    </a:cubicBezTo>
                    <a:cubicBezTo>
                      <a:pt x="18" y="0"/>
                      <a:pt x="18" y="1"/>
                      <a:pt x="18" y="1"/>
                    </a:cubicBezTo>
                    <a:cubicBezTo>
                      <a:pt x="18" y="1"/>
                      <a:pt x="18" y="1"/>
                      <a:pt x="18" y="1"/>
                    </a:cubicBezTo>
                    <a:lnTo>
                      <a:pt x="18" y="28"/>
                    </a:lnTo>
                    <a:close/>
                    <a:moveTo>
                      <a:pt x="13" y="16"/>
                    </a:moveTo>
                    <a:cubicBezTo>
                      <a:pt x="12" y="15"/>
                      <a:pt x="11" y="14"/>
                      <a:pt x="11" y="14"/>
                    </a:cubicBezTo>
                    <a:cubicBezTo>
                      <a:pt x="10" y="13"/>
                      <a:pt x="9" y="13"/>
                      <a:pt x="9" y="13"/>
                    </a:cubicBezTo>
                    <a:cubicBezTo>
                      <a:pt x="8" y="13"/>
                      <a:pt x="7" y="13"/>
                      <a:pt x="7" y="13"/>
                    </a:cubicBezTo>
                    <a:cubicBezTo>
                      <a:pt x="6" y="14"/>
                      <a:pt x="6" y="14"/>
                      <a:pt x="6" y="15"/>
                    </a:cubicBezTo>
                    <a:cubicBezTo>
                      <a:pt x="5" y="15"/>
                      <a:pt x="5" y="16"/>
                      <a:pt x="5" y="16"/>
                    </a:cubicBezTo>
                    <a:cubicBezTo>
                      <a:pt x="5" y="17"/>
                      <a:pt x="5" y="18"/>
                      <a:pt x="5" y="19"/>
                    </a:cubicBezTo>
                    <a:cubicBezTo>
                      <a:pt x="5" y="19"/>
                      <a:pt x="5" y="20"/>
                      <a:pt x="5" y="21"/>
                    </a:cubicBezTo>
                    <a:cubicBezTo>
                      <a:pt x="5" y="22"/>
                      <a:pt x="5" y="22"/>
                      <a:pt x="6" y="23"/>
                    </a:cubicBezTo>
                    <a:cubicBezTo>
                      <a:pt x="6" y="23"/>
                      <a:pt x="6" y="24"/>
                      <a:pt x="7" y="24"/>
                    </a:cubicBezTo>
                    <a:cubicBezTo>
                      <a:pt x="7" y="24"/>
                      <a:pt x="8" y="25"/>
                      <a:pt x="8" y="25"/>
                    </a:cubicBezTo>
                    <a:cubicBezTo>
                      <a:pt x="9" y="25"/>
                      <a:pt x="9" y="25"/>
                      <a:pt x="10" y="24"/>
                    </a:cubicBezTo>
                    <a:cubicBezTo>
                      <a:pt x="10" y="24"/>
                      <a:pt x="10" y="24"/>
                      <a:pt x="11" y="24"/>
                    </a:cubicBezTo>
                    <a:cubicBezTo>
                      <a:pt x="11" y="24"/>
                      <a:pt x="11" y="23"/>
                      <a:pt x="12" y="23"/>
                    </a:cubicBezTo>
                    <a:cubicBezTo>
                      <a:pt x="12" y="23"/>
                      <a:pt x="12" y="22"/>
                      <a:pt x="13" y="22"/>
                    </a:cubicBezTo>
                    <a:lnTo>
                      <a:pt x="1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92" name="Group 9591">
              <a:extLst>
                <a:ext uri="{FF2B5EF4-FFF2-40B4-BE49-F238E27FC236}">
                  <a16:creationId xmlns:a16="http://schemas.microsoft.com/office/drawing/2014/main" id="{27754BB9-AC58-4256-A751-2F25E9C4619C}"/>
                </a:ext>
              </a:extLst>
            </p:cNvPr>
            <p:cNvGrpSpPr/>
            <p:nvPr/>
          </p:nvGrpSpPr>
          <p:grpSpPr>
            <a:xfrm>
              <a:off x="2021803" y="5867989"/>
              <a:ext cx="443324" cy="64740"/>
              <a:chOff x="-1681163" y="5567480"/>
              <a:chExt cx="500063" cy="73026"/>
            </a:xfrm>
          </p:grpSpPr>
          <p:sp>
            <p:nvSpPr>
              <p:cNvPr id="8280" name="Freeform 9294">
                <a:extLst>
                  <a:ext uri="{FF2B5EF4-FFF2-40B4-BE49-F238E27FC236}">
                    <a16:creationId xmlns:a16="http://schemas.microsoft.com/office/drawing/2014/main" id="{80C22BF5-2B40-4297-BA41-5EF9C3302955}"/>
                  </a:ext>
                </a:extLst>
              </p:cNvPr>
              <p:cNvSpPr>
                <a:spLocks/>
              </p:cNvSpPr>
              <p:nvPr/>
            </p:nvSpPr>
            <p:spPr bwMode="auto">
              <a:xfrm>
                <a:off x="-1681163" y="5567480"/>
                <a:ext cx="98425" cy="69850"/>
              </a:xfrm>
              <a:custGeom>
                <a:avLst/>
                <a:gdLst>
                  <a:gd name="T0" fmla="*/ 30 w 37"/>
                  <a:gd name="T1" fmla="*/ 26 h 27"/>
                  <a:gd name="T2" fmla="*/ 30 w 37"/>
                  <a:gd name="T3" fmla="*/ 26 h 27"/>
                  <a:gd name="T4" fmla="*/ 29 w 37"/>
                  <a:gd name="T5" fmla="*/ 27 h 27"/>
                  <a:gd name="T6" fmla="*/ 28 w 37"/>
                  <a:gd name="T7" fmla="*/ 27 h 27"/>
                  <a:gd name="T8" fmla="*/ 27 w 37"/>
                  <a:gd name="T9" fmla="*/ 27 h 27"/>
                  <a:gd name="T10" fmla="*/ 25 w 37"/>
                  <a:gd name="T11" fmla="*/ 27 h 27"/>
                  <a:gd name="T12" fmla="*/ 24 w 37"/>
                  <a:gd name="T13" fmla="*/ 27 h 27"/>
                  <a:gd name="T14" fmla="*/ 23 w 37"/>
                  <a:gd name="T15" fmla="*/ 26 h 27"/>
                  <a:gd name="T16" fmla="*/ 23 w 37"/>
                  <a:gd name="T17" fmla="*/ 26 h 27"/>
                  <a:gd name="T18" fmla="*/ 18 w 37"/>
                  <a:gd name="T19" fmla="*/ 9 h 27"/>
                  <a:gd name="T20" fmla="*/ 14 w 37"/>
                  <a:gd name="T21" fmla="*/ 26 h 27"/>
                  <a:gd name="T22" fmla="*/ 14 w 37"/>
                  <a:gd name="T23" fmla="*/ 26 h 27"/>
                  <a:gd name="T24" fmla="*/ 13 w 37"/>
                  <a:gd name="T25" fmla="*/ 27 h 27"/>
                  <a:gd name="T26" fmla="*/ 12 w 37"/>
                  <a:gd name="T27" fmla="*/ 27 h 27"/>
                  <a:gd name="T28" fmla="*/ 10 w 37"/>
                  <a:gd name="T29" fmla="*/ 27 h 27"/>
                  <a:gd name="T30" fmla="*/ 9 w 37"/>
                  <a:gd name="T31" fmla="*/ 27 h 27"/>
                  <a:gd name="T32" fmla="*/ 7 w 37"/>
                  <a:gd name="T33" fmla="*/ 27 h 27"/>
                  <a:gd name="T34" fmla="*/ 7 w 37"/>
                  <a:gd name="T35" fmla="*/ 26 h 27"/>
                  <a:gd name="T36" fmla="*/ 7 w 37"/>
                  <a:gd name="T37" fmla="*/ 26 h 27"/>
                  <a:gd name="T38" fmla="*/ 0 w 37"/>
                  <a:gd name="T39" fmla="*/ 2 h 27"/>
                  <a:gd name="T40" fmla="*/ 0 w 37"/>
                  <a:gd name="T41" fmla="*/ 1 h 27"/>
                  <a:gd name="T42" fmla="*/ 1 w 37"/>
                  <a:gd name="T43" fmla="*/ 1 h 27"/>
                  <a:gd name="T44" fmla="*/ 1 w 37"/>
                  <a:gd name="T45" fmla="*/ 0 h 27"/>
                  <a:gd name="T46" fmla="*/ 3 w 37"/>
                  <a:gd name="T47" fmla="*/ 0 h 27"/>
                  <a:gd name="T48" fmla="*/ 5 w 37"/>
                  <a:gd name="T49" fmla="*/ 0 h 27"/>
                  <a:gd name="T50" fmla="*/ 5 w 37"/>
                  <a:gd name="T51" fmla="*/ 1 h 27"/>
                  <a:gd name="T52" fmla="*/ 6 w 37"/>
                  <a:gd name="T53" fmla="*/ 1 h 27"/>
                  <a:gd name="T54" fmla="*/ 6 w 37"/>
                  <a:gd name="T55" fmla="*/ 1 h 27"/>
                  <a:gd name="T56" fmla="*/ 10 w 37"/>
                  <a:gd name="T57" fmla="*/ 22 h 27"/>
                  <a:gd name="T58" fmla="*/ 16 w 37"/>
                  <a:gd name="T59" fmla="*/ 2 h 27"/>
                  <a:gd name="T60" fmla="*/ 16 w 37"/>
                  <a:gd name="T61" fmla="*/ 1 h 27"/>
                  <a:gd name="T62" fmla="*/ 16 w 37"/>
                  <a:gd name="T63" fmla="*/ 1 h 27"/>
                  <a:gd name="T64" fmla="*/ 17 w 37"/>
                  <a:gd name="T65" fmla="*/ 0 h 27"/>
                  <a:gd name="T66" fmla="*/ 19 w 37"/>
                  <a:gd name="T67" fmla="*/ 0 h 27"/>
                  <a:gd name="T68" fmla="*/ 20 w 37"/>
                  <a:gd name="T69" fmla="*/ 0 h 27"/>
                  <a:gd name="T70" fmla="*/ 21 w 37"/>
                  <a:gd name="T71" fmla="*/ 1 h 27"/>
                  <a:gd name="T72" fmla="*/ 21 w 37"/>
                  <a:gd name="T73" fmla="*/ 1 h 27"/>
                  <a:gd name="T74" fmla="*/ 22 w 37"/>
                  <a:gd name="T75" fmla="*/ 2 h 27"/>
                  <a:gd name="T76" fmla="*/ 27 w 37"/>
                  <a:gd name="T77" fmla="*/ 22 h 27"/>
                  <a:gd name="T78" fmla="*/ 31 w 37"/>
                  <a:gd name="T79" fmla="*/ 2 h 27"/>
                  <a:gd name="T80" fmla="*/ 32 w 37"/>
                  <a:gd name="T81" fmla="*/ 1 h 27"/>
                  <a:gd name="T82" fmla="*/ 32 w 37"/>
                  <a:gd name="T83" fmla="*/ 1 h 27"/>
                  <a:gd name="T84" fmla="*/ 33 w 37"/>
                  <a:gd name="T85" fmla="*/ 0 h 27"/>
                  <a:gd name="T86" fmla="*/ 34 w 37"/>
                  <a:gd name="T87" fmla="*/ 0 h 27"/>
                  <a:gd name="T88" fmla="*/ 36 w 37"/>
                  <a:gd name="T89" fmla="*/ 0 h 27"/>
                  <a:gd name="T90" fmla="*/ 37 w 37"/>
                  <a:gd name="T91" fmla="*/ 1 h 27"/>
                  <a:gd name="T92" fmla="*/ 37 w 37"/>
                  <a:gd name="T93" fmla="*/ 1 h 27"/>
                  <a:gd name="T94" fmla="*/ 37 w 37"/>
                  <a:gd name="T95" fmla="*/ 3 h 27"/>
                  <a:gd name="T96" fmla="*/ 31 w 37"/>
                  <a:gd name="T97" fmla="*/ 26 h 27"/>
                  <a:gd name="T98" fmla="*/ 30 w 37"/>
                  <a:gd name="T9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27">
                    <a:moveTo>
                      <a:pt x="30" y="26"/>
                    </a:moveTo>
                    <a:cubicBezTo>
                      <a:pt x="30" y="26"/>
                      <a:pt x="30" y="26"/>
                      <a:pt x="30" y="26"/>
                    </a:cubicBezTo>
                    <a:cubicBezTo>
                      <a:pt x="30" y="27"/>
                      <a:pt x="30" y="27"/>
                      <a:pt x="29" y="27"/>
                    </a:cubicBezTo>
                    <a:cubicBezTo>
                      <a:pt x="29" y="27"/>
                      <a:pt x="29" y="27"/>
                      <a:pt x="28" y="27"/>
                    </a:cubicBezTo>
                    <a:cubicBezTo>
                      <a:pt x="28" y="27"/>
                      <a:pt x="27" y="27"/>
                      <a:pt x="27" y="27"/>
                    </a:cubicBezTo>
                    <a:cubicBezTo>
                      <a:pt x="26" y="27"/>
                      <a:pt x="25" y="27"/>
                      <a:pt x="25" y="27"/>
                    </a:cubicBezTo>
                    <a:cubicBezTo>
                      <a:pt x="24" y="27"/>
                      <a:pt x="24" y="27"/>
                      <a:pt x="24" y="27"/>
                    </a:cubicBezTo>
                    <a:cubicBezTo>
                      <a:pt x="23" y="27"/>
                      <a:pt x="23" y="27"/>
                      <a:pt x="23" y="26"/>
                    </a:cubicBezTo>
                    <a:cubicBezTo>
                      <a:pt x="23" y="26"/>
                      <a:pt x="23" y="26"/>
                      <a:pt x="23" y="26"/>
                    </a:cubicBezTo>
                    <a:cubicBezTo>
                      <a:pt x="18" y="9"/>
                      <a:pt x="18" y="9"/>
                      <a:pt x="18" y="9"/>
                    </a:cubicBezTo>
                    <a:cubicBezTo>
                      <a:pt x="14" y="26"/>
                      <a:pt x="14" y="26"/>
                      <a:pt x="14" y="26"/>
                    </a:cubicBezTo>
                    <a:cubicBezTo>
                      <a:pt x="14" y="26"/>
                      <a:pt x="14" y="26"/>
                      <a:pt x="14" y="26"/>
                    </a:cubicBezTo>
                    <a:cubicBezTo>
                      <a:pt x="14" y="27"/>
                      <a:pt x="14" y="27"/>
                      <a:pt x="13" y="27"/>
                    </a:cubicBezTo>
                    <a:cubicBezTo>
                      <a:pt x="13" y="27"/>
                      <a:pt x="13" y="27"/>
                      <a:pt x="12" y="27"/>
                    </a:cubicBezTo>
                    <a:cubicBezTo>
                      <a:pt x="12" y="27"/>
                      <a:pt x="11" y="27"/>
                      <a:pt x="10" y="27"/>
                    </a:cubicBezTo>
                    <a:cubicBezTo>
                      <a:pt x="10" y="27"/>
                      <a:pt x="9" y="27"/>
                      <a:pt x="9" y="27"/>
                    </a:cubicBezTo>
                    <a:cubicBezTo>
                      <a:pt x="8" y="27"/>
                      <a:pt x="8" y="27"/>
                      <a:pt x="7" y="27"/>
                    </a:cubicBezTo>
                    <a:cubicBezTo>
                      <a:pt x="7" y="27"/>
                      <a:pt x="7" y="27"/>
                      <a:pt x="7" y="26"/>
                    </a:cubicBezTo>
                    <a:cubicBezTo>
                      <a:pt x="7" y="26"/>
                      <a:pt x="7" y="26"/>
                      <a:pt x="7" y="26"/>
                    </a:cubicBezTo>
                    <a:cubicBezTo>
                      <a:pt x="0" y="2"/>
                      <a:pt x="0" y="2"/>
                      <a:pt x="0" y="2"/>
                    </a:cubicBezTo>
                    <a:cubicBezTo>
                      <a:pt x="0" y="2"/>
                      <a:pt x="0" y="2"/>
                      <a:pt x="0" y="1"/>
                    </a:cubicBezTo>
                    <a:cubicBezTo>
                      <a:pt x="0" y="1"/>
                      <a:pt x="0" y="1"/>
                      <a:pt x="1" y="1"/>
                    </a:cubicBezTo>
                    <a:cubicBezTo>
                      <a:pt x="1" y="1"/>
                      <a:pt x="1" y="0"/>
                      <a:pt x="1" y="0"/>
                    </a:cubicBezTo>
                    <a:cubicBezTo>
                      <a:pt x="2" y="0"/>
                      <a:pt x="2" y="0"/>
                      <a:pt x="3" y="0"/>
                    </a:cubicBezTo>
                    <a:cubicBezTo>
                      <a:pt x="4" y="0"/>
                      <a:pt x="4" y="0"/>
                      <a:pt x="5" y="0"/>
                    </a:cubicBezTo>
                    <a:cubicBezTo>
                      <a:pt x="5" y="0"/>
                      <a:pt x="5" y="0"/>
                      <a:pt x="5" y="1"/>
                    </a:cubicBezTo>
                    <a:cubicBezTo>
                      <a:pt x="6" y="1"/>
                      <a:pt x="6" y="1"/>
                      <a:pt x="6" y="1"/>
                    </a:cubicBezTo>
                    <a:cubicBezTo>
                      <a:pt x="6" y="1"/>
                      <a:pt x="6" y="1"/>
                      <a:pt x="6" y="1"/>
                    </a:cubicBezTo>
                    <a:cubicBezTo>
                      <a:pt x="10" y="22"/>
                      <a:pt x="10" y="22"/>
                      <a:pt x="10" y="22"/>
                    </a:cubicBezTo>
                    <a:cubicBezTo>
                      <a:pt x="16" y="2"/>
                      <a:pt x="16" y="2"/>
                      <a:pt x="16" y="2"/>
                    </a:cubicBezTo>
                    <a:cubicBezTo>
                      <a:pt x="16" y="1"/>
                      <a:pt x="16" y="1"/>
                      <a:pt x="16" y="1"/>
                    </a:cubicBezTo>
                    <a:cubicBezTo>
                      <a:pt x="16" y="1"/>
                      <a:pt x="16" y="1"/>
                      <a:pt x="16" y="1"/>
                    </a:cubicBezTo>
                    <a:cubicBezTo>
                      <a:pt x="16" y="0"/>
                      <a:pt x="17" y="0"/>
                      <a:pt x="17" y="0"/>
                    </a:cubicBezTo>
                    <a:cubicBezTo>
                      <a:pt x="17" y="0"/>
                      <a:pt x="18" y="0"/>
                      <a:pt x="19" y="0"/>
                    </a:cubicBezTo>
                    <a:cubicBezTo>
                      <a:pt x="19" y="0"/>
                      <a:pt x="20" y="0"/>
                      <a:pt x="20" y="0"/>
                    </a:cubicBezTo>
                    <a:cubicBezTo>
                      <a:pt x="21" y="0"/>
                      <a:pt x="21" y="0"/>
                      <a:pt x="21" y="1"/>
                    </a:cubicBezTo>
                    <a:cubicBezTo>
                      <a:pt x="21" y="1"/>
                      <a:pt x="21" y="1"/>
                      <a:pt x="21" y="1"/>
                    </a:cubicBezTo>
                    <a:cubicBezTo>
                      <a:pt x="22" y="1"/>
                      <a:pt x="22" y="1"/>
                      <a:pt x="22" y="2"/>
                    </a:cubicBezTo>
                    <a:cubicBezTo>
                      <a:pt x="27" y="22"/>
                      <a:pt x="27" y="22"/>
                      <a:pt x="27" y="22"/>
                    </a:cubicBezTo>
                    <a:cubicBezTo>
                      <a:pt x="31" y="2"/>
                      <a:pt x="31" y="2"/>
                      <a:pt x="31" y="2"/>
                    </a:cubicBezTo>
                    <a:cubicBezTo>
                      <a:pt x="32" y="1"/>
                      <a:pt x="32" y="1"/>
                      <a:pt x="32" y="1"/>
                    </a:cubicBezTo>
                    <a:cubicBezTo>
                      <a:pt x="32" y="1"/>
                      <a:pt x="32" y="1"/>
                      <a:pt x="32" y="1"/>
                    </a:cubicBezTo>
                    <a:cubicBezTo>
                      <a:pt x="32" y="0"/>
                      <a:pt x="32" y="0"/>
                      <a:pt x="33" y="0"/>
                    </a:cubicBezTo>
                    <a:cubicBezTo>
                      <a:pt x="33" y="0"/>
                      <a:pt x="34" y="0"/>
                      <a:pt x="34" y="0"/>
                    </a:cubicBezTo>
                    <a:cubicBezTo>
                      <a:pt x="35" y="0"/>
                      <a:pt x="35" y="0"/>
                      <a:pt x="36" y="0"/>
                    </a:cubicBezTo>
                    <a:cubicBezTo>
                      <a:pt x="36" y="0"/>
                      <a:pt x="36" y="1"/>
                      <a:pt x="37" y="1"/>
                    </a:cubicBezTo>
                    <a:cubicBezTo>
                      <a:pt x="37" y="1"/>
                      <a:pt x="37" y="1"/>
                      <a:pt x="37" y="1"/>
                    </a:cubicBezTo>
                    <a:cubicBezTo>
                      <a:pt x="37" y="2"/>
                      <a:pt x="37" y="2"/>
                      <a:pt x="37" y="3"/>
                    </a:cubicBezTo>
                    <a:cubicBezTo>
                      <a:pt x="31" y="26"/>
                      <a:pt x="31" y="26"/>
                      <a:pt x="31" y="26"/>
                    </a:cubicBezTo>
                    <a:lnTo>
                      <a:pt x="30" y="26"/>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1" name="Freeform 9295">
                <a:extLst>
                  <a:ext uri="{FF2B5EF4-FFF2-40B4-BE49-F238E27FC236}">
                    <a16:creationId xmlns:a16="http://schemas.microsoft.com/office/drawing/2014/main" id="{A8F0F148-8835-4F14-9E2D-F75D1F8BA565}"/>
                  </a:ext>
                </a:extLst>
              </p:cNvPr>
              <p:cNvSpPr>
                <a:spLocks/>
              </p:cNvSpPr>
              <p:nvPr/>
            </p:nvSpPr>
            <p:spPr bwMode="auto">
              <a:xfrm>
                <a:off x="-1568451" y="5616693"/>
                <a:ext cx="19050" cy="11113"/>
              </a:xfrm>
              <a:custGeom>
                <a:avLst/>
                <a:gdLst>
                  <a:gd name="T0" fmla="*/ 7 w 7"/>
                  <a:gd name="T1" fmla="*/ 0 h 4"/>
                  <a:gd name="T2" fmla="*/ 5 w 7"/>
                  <a:gd name="T3" fmla="*/ 1 h 4"/>
                  <a:gd name="T4" fmla="*/ 3 w 7"/>
                  <a:gd name="T5" fmla="*/ 1 h 4"/>
                  <a:gd name="T6" fmla="*/ 1 w 7"/>
                  <a:gd name="T7" fmla="*/ 1 h 4"/>
                  <a:gd name="T8" fmla="*/ 1 w 7"/>
                  <a:gd name="T9" fmla="*/ 2 h 4"/>
                  <a:gd name="T10" fmla="*/ 0 w 7"/>
                  <a:gd name="T11" fmla="*/ 3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1"/>
                      <a:pt x="5" y="1"/>
                      <a:pt x="5" y="1"/>
                    </a:cubicBezTo>
                    <a:cubicBezTo>
                      <a:pt x="4" y="1"/>
                      <a:pt x="3" y="1"/>
                      <a:pt x="3" y="1"/>
                    </a:cubicBezTo>
                    <a:cubicBezTo>
                      <a:pt x="2" y="1"/>
                      <a:pt x="2" y="1"/>
                      <a:pt x="1" y="1"/>
                    </a:cubicBezTo>
                    <a:cubicBezTo>
                      <a:pt x="1" y="1"/>
                      <a:pt x="1" y="1"/>
                      <a:pt x="1" y="2"/>
                    </a:cubicBezTo>
                    <a:cubicBezTo>
                      <a:pt x="0" y="2"/>
                      <a:pt x="0" y="2"/>
                      <a:pt x="0" y="3"/>
                    </a:cubicBezTo>
                    <a:cubicBezTo>
                      <a:pt x="0" y="3"/>
                      <a:pt x="1" y="4"/>
                      <a:pt x="1" y="4"/>
                    </a:cubicBezTo>
                    <a:cubicBezTo>
                      <a:pt x="2" y="4"/>
                      <a:pt x="2" y="4"/>
                      <a:pt x="3" y="4"/>
                    </a:cubicBezTo>
                    <a:cubicBezTo>
                      <a:pt x="4" y="4"/>
                      <a:pt x="5" y="4"/>
                      <a:pt x="5" y="4"/>
                    </a:cubicBezTo>
                    <a:cubicBezTo>
                      <a:pt x="6"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2" name="Freeform 9296">
                <a:extLst>
                  <a:ext uri="{FF2B5EF4-FFF2-40B4-BE49-F238E27FC236}">
                    <a16:creationId xmlns:a16="http://schemas.microsoft.com/office/drawing/2014/main" id="{D1629873-6818-4A5F-AF81-2E609C1735A1}"/>
                  </a:ext>
                </a:extLst>
              </p:cNvPr>
              <p:cNvSpPr>
                <a:spLocks/>
              </p:cNvSpPr>
              <p:nvPr/>
            </p:nvSpPr>
            <p:spPr bwMode="auto">
              <a:xfrm>
                <a:off x="-1582738" y="5588118"/>
                <a:ext cx="46038" cy="49213"/>
              </a:xfrm>
              <a:custGeom>
                <a:avLst/>
                <a:gdLst>
                  <a:gd name="T0" fmla="*/ 17 w 17"/>
                  <a:gd name="T1" fmla="*/ 18 h 19"/>
                  <a:gd name="T2" fmla="*/ 17 w 17"/>
                  <a:gd name="T3" fmla="*/ 19 h 19"/>
                  <a:gd name="T4" fmla="*/ 16 w 17"/>
                  <a:gd name="T5" fmla="*/ 19 h 19"/>
                  <a:gd name="T6" fmla="*/ 15 w 17"/>
                  <a:gd name="T7" fmla="*/ 19 h 19"/>
                  <a:gd name="T8" fmla="*/ 14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9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2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7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7" y="19"/>
                      <a:pt x="16" y="19"/>
                    </a:cubicBezTo>
                    <a:cubicBezTo>
                      <a:pt x="16" y="19"/>
                      <a:pt x="16" y="19"/>
                      <a:pt x="15" y="19"/>
                    </a:cubicBezTo>
                    <a:cubicBezTo>
                      <a:pt x="14" y="19"/>
                      <a:pt x="14" y="19"/>
                      <a:pt x="14"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2" y="17"/>
                      <a:pt x="1" y="17"/>
                      <a:pt x="1" y="16"/>
                    </a:cubicBezTo>
                    <a:cubicBezTo>
                      <a:pt x="0" y="15"/>
                      <a:pt x="0" y="15"/>
                      <a:pt x="0" y="14"/>
                    </a:cubicBezTo>
                    <a:cubicBezTo>
                      <a:pt x="0" y="13"/>
                      <a:pt x="1" y="12"/>
                      <a:pt x="1" y="11"/>
                    </a:cubicBezTo>
                    <a:cubicBezTo>
                      <a:pt x="1" y="10"/>
                      <a:pt x="2" y="10"/>
                      <a:pt x="3" y="9"/>
                    </a:cubicBezTo>
                    <a:cubicBezTo>
                      <a:pt x="4" y="9"/>
                      <a:pt x="5" y="8"/>
                      <a:pt x="6" y="8"/>
                    </a:cubicBezTo>
                    <a:cubicBezTo>
                      <a:pt x="7" y="8"/>
                      <a:pt x="9" y="8"/>
                      <a:pt x="10" y="8"/>
                    </a:cubicBezTo>
                    <a:cubicBezTo>
                      <a:pt x="12" y="8"/>
                      <a:pt x="12" y="8"/>
                      <a:pt x="12" y="8"/>
                    </a:cubicBezTo>
                    <a:cubicBezTo>
                      <a:pt x="12" y="7"/>
                      <a:pt x="12" y="7"/>
                      <a:pt x="12" y="7"/>
                    </a:cubicBezTo>
                    <a:cubicBezTo>
                      <a:pt x="12" y="6"/>
                      <a:pt x="12" y="6"/>
                      <a:pt x="12" y="5"/>
                    </a:cubicBezTo>
                    <a:cubicBezTo>
                      <a:pt x="12" y="5"/>
                      <a:pt x="12" y="5"/>
                      <a:pt x="11" y="5"/>
                    </a:cubicBezTo>
                    <a:cubicBezTo>
                      <a:pt x="11" y="4"/>
                      <a:pt x="11" y="4"/>
                      <a:pt x="10" y="4"/>
                    </a:cubicBezTo>
                    <a:cubicBezTo>
                      <a:pt x="10" y="4"/>
                      <a:pt x="9" y="4"/>
                      <a:pt x="9" y="4"/>
                    </a:cubicBezTo>
                    <a:cubicBezTo>
                      <a:pt x="8" y="4"/>
                      <a:pt x="7" y="4"/>
                      <a:pt x="6" y="4"/>
                    </a:cubicBezTo>
                    <a:cubicBezTo>
                      <a:pt x="6" y="4"/>
                      <a:pt x="5" y="5"/>
                      <a:pt x="4" y="5"/>
                    </a:cubicBezTo>
                    <a:cubicBezTo>
                      <a:pt x="4" y="5"/>
                      <a:pt x="3" y="5"/>
                      <a:pt x="3" y="5"/>
                    </a:cubicBezTo>
                    <a:cubicBezTo>
                      <a:pt x="3" y="6"/>
                      <a:pt x="2" y="6"/>
                      <a:pt x="2" y="6"/>
                    </a:cubicBezTo>
                    <a:cubicBezTo>
                      <a:pt x="2" y="6"/>
                      <a:pt x="2" y="6"/>
                      <a:pt x="2" y="6"/>
                    </a:cubicBezTo>
                    <a:cubicBezTo>
                      <a:pt x="2" y="6"/>
                      <a:pt x="2" y="5"/>
                      <a:pt x="2" y="5"/>
                    </a:cubicBezTo>
                    <a:cubicBezTo>
                      <a:pt x="1" y="5"/>
                      <a:pt x="1" y="5"/>
                      <a:pt x="1" y="5"/>
                    </a:cubicBezTo>
                    <a:cubicBezTo>
                      <a:pt x="1" y="4"/>
                      <a:pt x="1" y="4"/>
                      <a:pt x="1" y="4"/>
                    </a:cubicBezTo>
                    <a:cubicBezTo>
                      <a:pt x="1" y="3"/>
                      <a:pt x="1" y="3"/>
                      <a:pt x="1" y="3"/>
                    </a:cubicBezTo>
                    <a:cubicBezTo>
                      <a:pt x="1" y="3"/>
                      <a:pt x="2" y="2"/>
                      <a:pt x="2" y="2"/>
                    </a:cubicBezTo>
                    <a:cubicBezTo>
                      <a:pt x="2" y="2"/>
                      <a:pt x="2" y="2"/>
                      <a:pt x="3" y="2"/>
                    </a:cubicBezTo>
                    <a:cubicBezTo>
                      <a:pt x="3" y="1"/>
                      <a:pt x="4" y="1"/>
                      <a:pt x="4" y="1"/>
                    </a:cubicBezTo>
                    <a:cubicBezTo>
                      <a:pt x="5" y="1"/>
                      <a:pt x="6" y="0"/>
                      <a:pt x="7" y="0"/>
                    </a:cubicBezTo>
                    <a:cubicBezTo>
                      <a:pt x="7" y="0"/>
                      <a:pt x="8" y="0"/>
                      <a:pt x="9" y="0"/>
                    </a:cubicBezTo>
                    <a:cubicBezTo>
                      <a:pt x="10" y="0"/>
                      <a:pt x="12" y="0"/>
                      <a:pt x="13" y="0"/>
                    </a:cubicBezTo>
                    <a:cubicBezTo>
                      <a:pt x="14" y="1"/>
                      <a:pt x="15" y="1"/>
                      <a:pt x="15" y="2"/>
                    </a:cubicBezTo>
                    <a:cubicBezTo>
                      <a:pt x="16" y="2"/>
                      <a:pt x="16" y="3"/>
                      <a:pt x="17" y="4"/>
                    </a:cubicBezTo>
                    <a:cubicBezTo>
                      <a:pt x="17"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3" name="Freeform 9297">
                <a:extLst>
                  <a:ext uri="{FF2B5EF4-FFF2-40B4-BE49-F238E27FC236}">
                    <a16:creationId xmlns:a16="http://schemas.microsoft.com/office/drawing/2014/main" id="{1AFA3074-233C-45B4-BE5C-2F7AD0C1837A}"/>
                  </a:ext>
                </a:extLst>
              </p:cNvPr>
              <p:cNvSpPr>
                <a:spLocks/>
              </p:cNvSpPr>
              <p:nvPr/>
            </p:nvSpPr>
            <p:spPr bwMode="auto">
              <a:xfrm>
                <a:off x="-1528763" y="5572243"/>
                <a:ext cx="34925" cy="65088"/>
              </a:xfrm>
              <a:custGeom>
                <a:avLst/>
                <a:gdLst>
                  <a:gd name="T0" fmla="*/ 13 w 13"/>
                  <a:gd name="T1" fmla="*/ 23 h 25"/>
                  <a:gd name="T2" fmla="*/ 13 w 13"/>
                  <a:gd name="T3" fmla="*/ 24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2 h 25"/>
                  <a:gd name="T20" fmla="*/ 3 w 13"/>
                  <a:gd name="T21" fmla="*/ 19 h 25"/>
                  <a:gd name="T22" fmla="*/ 2 w 13"/>
                  <a:gd name="T23" fmla="*/ 10 h 25"/>
                  <a:gd name="T24" fmla="*/ 0 w 13"/>
                  <a:gd name="T25" fmla="*/ 10 h 25"/>
                  <a:gd name="T26" fmla="*/ 0 w 13"/>
                  <a:gd name="T27" fmla="*/ 9 h 25"/>
                  <a:gd name="T28" fmla="*/ 0 w 13"/>
                  <a:gd name="T29" fmla="*/ 8 h 25"/>
                  <a:gd name="T30" fmla="*/ 0 w 13"/>
                  <a:gd name="T31" fmla="*/ 7 h 25"/>
                  <a:gd name="T32" fmla="*/ 0 w 13"/>
                  <a:gd name="T33" fmla="*/ 6 h 25"/>
                  <a:gd name="T34" fmla="*/ 0 w 13"/>
                  <a:gd name="T35" fmla="*/ 6 h 25"/>
                  <a:gd name="T36" fmla="*/ 0 w 13"/>
                  <a:gd name="T37" fmla="*/ 6 h 25"/>
                  <a:gd name="T38" fmla="*/ 2 w 13"/>
                  <a:gd name="T39" fmla="*/ 6 h 25"/>
                  <a:gd name="T40" fmla="*/ 3 w 13"/>
                  <a:gd name="T41" fmla="*/ 1 h 25"/>
                  <a:gd name="T42" fmla="*/ 3 w 13"/>
                  <a:gd name="T43" fmla="*/ 1 h 25"/>
                  <a:gd name="T44" fmla="*/ 3 w 13"/>
                  <a:gd name="T45" fmla="*/ 1 h 25"/>
                  <a:gd name="T46" fmla="*/ 4 w 13"/>
                  <a:gd name="T47" fmla="*/ 0 h 25"/>
                  <a:gd name="T48" fmla="*/ 5 w 13"/>
                  <a:gd name="T49" fmla="*/ 0 h 25"/>
                  <a:gd name="T50" fmla="*/ 6 w 13"/>
                  <a:gd name="T51" fmla="*/ 0 h 25"/>
                  <a:gd name="T52" fmla="*/ 7 w 13"/>
                  <a:gd name="T53" fmla="*/ 1 h 25"/>
                  <a:gd name="T54" fmla="*/ 8 w 13"/>
                  <a:gd name="T55" fmla="*/ 1 h 25"/>
                  <a:gd name="T56" fmla="*/ 8 w 13"/>
                  <a:gd name="T57" fmla="*/ 1 h 25"/>
                  <a:gd name="T58" fmla="*/ 8 w 13"/>
                  <a:gd name="T59" fmla="*/ 6 h 25"/>
                  <a:gd name="T60" fmla="*/ 12 w 13"/>
                  <a:gd name="T61" fmla="*/ 6 h 25"/>
                  <a:gd name="T62" fmla="*/ 12 w 13"/>
                  <a:gd name="T63" fmla="*/ 6 h 25"/>
                  <a:gd name="T64" fmla="*/ 12 w 13"/>
                  <a:gd name="T65" fmla="*/ 6 h 25"/>
                  <a:gd name="T66" fmla="*/ 13 w 13"/>
                  <a:gd name="T67" fmla="*/ 7 h 25"/>
                  <a:gd name="T68" fmla="*/ 13 w 13"/>
                  <a:gd name="T69" fmla="*/ 8 h 25"/>
                  <a:gd name="T70" fmla="*/ 12 w 13"/>
                  <a:gd name="T71" fmla="*/ 9 h 25"/>
                  <a:gd name="T72" fmla="*/ 12 w 13"/>
                  <a:gd name="T73" fmla="*/ 10 h 25"/>
                  <a:gd name="T74" fmla="*/ 8 w 13"/>
                  <a:gd name="T75" fmla="*/ 10 h 25"/>
                  <a:gd name="T76" fmla="*/ 8 w 13"/>
                  <a:gd name="T77" fmla="*/ 18 h 25"/>
                  <a:gd name="T78" fmla="*/ 8 w 13"/>
                  <a:gd name="T79" fmla="*/ 21 h 25"/>
                  <a:gd name="T80" fmla="*/ 10 w 13"/>
                  <a:gd name="T81" fmla="*/ 21 h 25"/>
                  <a:gd name="T82" fmla="*/ 11 w 13"/>
                  <a:gd name="T83" fmla="*/ 21 h 25"/>
                  <a:gd name="T84" fmla="*/ 11 w 13"/>
                  <a:gd name="T85" fmla="*/ 21 h 25"/>
                  <a:gd name="T86" fmla="*/ 12 w 13"/>
                  <a:gd name="T87" fmla="*/ 21 h 25"/>
                  <a:gd name="T88" fmla="*/ 12 w 13"/>
                  <a:gd name="T89" fmla="*/ 21 h 25"/>
                  <a:gd name="T90" fmla="*/ 12 w 13"/>
                  <a:gd name="T91" fmla="*/ 21 h 25"/>
                  <a:gd name="T92" fmla="*/ 12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2" y="24"/>
                      <a:pt x="12" y="24"/>
                      <a:pt x="12" y="24"/>
                    </a:cubicBezTo>
                    <a:cubicBezTo>
                      <a:pt x="12" y="25"/>
                      <a:pt x="12" y="25"/>
                      <a:pt x="12" y="25"/>
                    </a:cubicBezTo>
                    <a:cubicBezTo>
                      <a:pt x="11" y="25"/>
                      <a:pt x="11" y="25"/>
                      <a:pt x="11" y="25"/>
                    </a:cubicBezTo>
                    <a:cubicBezTo>
                      <a:pt x="11" y="25"/>
                      <a:pt x="10" y="25"/>
                      <a:pt x="10" y="25"/>
                    </a:cubicBezTo>
                    <a:cubicBezTo>
                      <a:pt x="9" y="25"/>
                      <a:pt x="9" y="25"/>
                      <a:pt x="9" y="25"/>
                    </a:cubicBezTo>
                    <a:cubicBezTo>
                      <a:pt x="8" y="25"/>
                      <a:pt x="7" y="25"/>
                      <a:pt x="6" y="25"/>
                    </a:cubicBezTo>
                    <a:cubicBezTo>
                      <a:pt x="5" y="25"/>
                      <a:pt x="5" y="24"/>
                      <a:pt x="4" y="24"/>
                    </a:cubicBezTo>
                    <a:cubicBezTo>
                      <a:pt x="4" y="23"/>
                      <a:pt x="3" y="23"/>
                      <a:pt x="3" y="22"/>
                    </a:cubicBezTo>
                    <a:cubicBezTo>
                      <a:pt x="3" y="21"/>
                      <a:pt x="3" y="20"/>
                      <a:pt x="3" y="19"/>
                    </a:cubicBezTo>
                    <a:cubicBezTo>
                      <a:pt x="2" y="10"/>
                      <a:pt x="2" y="10"/>
                      <a:pt x="2" y="10"/>
                    </a:cubicBezTo>
                    <a:cubicBezTo>
                      <a:pt x="0" y="10"/>
                      <a:pt x="0" y="10"/>
                      <a:pt x="0" y="10"/>
                    </a:cubicBezTo>
                    <a:cubicBezTo>
                      <a:pt x="0" y="10"/>
                      <a:pt x="0" y="10"/>
                      <a:pt x="0" y="9"/>
                    </a:cubicBezTo>
                    <a:cubicBezTo>
                      <a:pt x="0" y="9"/>
                      <a:pt x="0" y="9"/>
                      <a:pt x="0" y="8"/>
                    </a:cubicBezTo>
                    <a:cubicBezTo>
                      <a:pt x="0" y="8"/>
                      <a:pt x="0" y="7"/>
                      <a:pt x="0" y="7"/>
                    </a:cubicBezTo>
                    <a:cubicBezTo>
                      <a:pt x="0" y="7"/>
                      <a:pt x="0" y="7"/>
                      <a:pt x="0" y="6"/>
                    </a:cubicBezTo>
                    <a:cubicBezTo>
                      <a:pt x="0" y="6"/>
                      <a:pt x="0" y="6"/>
                      <a:pt x="0" y="6"/>
                    </a:cubicBezTo>
                    <a:cubicBezTo>
                      <a:pt x="0" y="6"/>
                      <a:pt x="0" y="6"/>
                      <a:pt x="0" y="6"/>
                    </a:cubicBezTo>
                    <a:cubicBezTo>
                      <a:pt x="2" y="6"/>
                      <a:pt x="2" y="6"/>
                      <a:pt x="2" y="6"/>
                    </a:cubicBezTo>
                    <a:cubicBezTo>
                      <a:pt x="3" y="1"/>
                      <a:pt x="3" y="1"/>
                      <a:pt x="3" y="1"/>
                    </a:cubicBezTo>
                    <a:cubicBezTo>
                      <a:pt x="3" y="1"/>
                      <a:pt x="3" y="1"/>
                      <a:pt x="3" y="1"/>
                    </a:cubicBezTo>
                    <a:cubicBezTo>
                      <a:pt x="3" y="1"/>
                      <a:pt x="3" y="1"/>
                      <a:pt x="3" y="1"/>
                    </a:cubicBezTo>
                    <a:cubicBezTo>
                      <a:pt x="3" y="0"/>
                      <a:pt x="4" y="0"/>
                      <a:pt x="4" y="0"/>
                    </a:cubicBezTo>
                    <a:cubicBezTo>
                      <a:pt x="4" y="0"/>
                      <a:pt x="5" y="0"/>
                      <a:pt x="5" y="0"/>
                    </a:cubicBezTo>
                    <a:cubicBezTo>
                      <a:pt x="6" y="0"/>
                      <a:pt x="6" y="0"/>
                      <a:pt x="6" y="0"/>
                    </a:cubicBezTo>
                    <a:cubicBezTo>
                      <a:pt x="7" y="0"/>
                      <a:pt x="7" y="0"/>
                      <a:pt x="7" y="1"/>
                    </a:cubicBezTo>
                    <a:cubicBezTo>
                      <a:pt x="7" y="1"/>
                      <a:pt x="8" y="1"/>
                      <a:pt x="8" y="1"/>
                    </a:cubicBezTo>
                    <a:cubicBezTo>
                      <a:pt x="8" y="1"/>
                      <a:pt x="8" y="1"/>
                      <a:pt x="8" y="1"/>
                    </a:cubicBezTo>
                    <a:cubicBezTo>
                      <a:pt x="8" y="6"/>
                      <a:pt x="8" y="6"/>
                      <a:pt x="8" y="6"/>
                    </a:cubicBezTo>
                    <a:cubicBezTo>
                      <a:pt x="12" y="6"/>
                      <a:pt x="12" y="6"/>
                      <a:pt x="12" y="6"/>
                    </a:cubicBezTo>
                    <a:cubicBezTo>
                      <a:pt x="12" y="6"/>
                      <a:pt x="12" y="6"/>
                      <a:pt x="12" y="6"/>
                    </a:cubicBezTo>
                    <a:cubicBezTo>
                      <a:pt x="12" y="6"/>
                      <a:pt x="12" y="6"/>
                      <a:pt x="12" y="6"/>
                    </a:cubicBezTo>
                    <a:cubicBezTo>
                      <a:pt x="12" y="7"/>
                      <a:pt x="13" y="7"/>
                      <a:pt x="13" y="7"/>
                    </a:cubicBezTo>
                    <a:cubicBezTo>
                      <a:pt x="13" y="7"/>
                      <a:pt x="13" y="8"/>
                      <a:pt x="13" y="8"/>
                    </a:cubicBezTo>
                    <a:cubicBezTo>
                      <a:pt x="13" y="9"/>
                      <a:pt x="13" y="9"/>
                      <a:pt x="12" y="9"/>
                    </a:cubicBezTo>
                    <a:cubicBezTo>
                      <a:pt x="12" y="10"/>
                      <a:pt x="12" y="10"/>
                      <a:pt x="12" y="10"/>
                    </a:cubicBezTo>
                    <a:cubicBezTo>
                      <a:pt x="8" y="10"/>
                      <a:pt x="8" y="10"/>
                      <a:pt x="8" y="10"/>
                    </a:cubicBezTo>
                    <a:cubicBezTo>
                      <a:pt x="8" y="18"/>
                      <a:pt x="8" y="18"/>
                      <a:pt x="8" y="18"/>
                    </a:cubicBezTo>
                    <a:cubicBezTo>
                      <a:pt x="8" y="19"/>
                      <a:pt x="8" y="20"/>
                      <a:pt x="8" y="21"/>
                    </a:cubicBezTo>
                    <a:cubicBezTo>
                      <a:pt x="9" y="21"/>
                      <a:pt x="9" y="21"/>
                      <a:pt x="10" y="21"/>
                    </a:cubicBezTo>
                    <a:cubicBezTo>
                      <a:pt x="10" y="21"/>
                      <a:pt x="10" y="21"/>
                      <a:pt x="11" y="21"/>
                    </a:cubicBezTo>
                    <a:cubicBezTo>
                      <a:pt x="11" y="21"/>
                      <a:pt x="11" y="21"/>
                      <a:pt x="11" y="21"/>
                    </a:cubicBezTo>
                    <a:cubicBezTo>
                      <a:pt x="11" y="21"/>
                      <a:pt x="12" y="21"/>
                      <a:pt x="12" y="21"/>
                    </a:cubicBezTo>
                    <a:cubicBezTo>
                      <a:pt x="12" y="21"/>
                      <a:pt x="12" y="21"/>
                      <a:pt x="12" y="21"/>
                    </a:cubicBezTo>
                    <a:cubicBezTo>
                      <a:pt x="12" y="21"/>
                      <a:pt x="12" y="21"/>
                      <a:pt x="12" y="21"/>
                    </a:cubicBezTo>
                    <a:cubicBezTo>
                      <a:pt x="12" y="21"/>
                      <a:pt x="12" y="21"/>
                      <a:pt x="12" y="21"/>
                    </a:cubicBezTo>
                    <a:cubicBezTo>
                      <a:pt x="13" y="21"/>
                      <a:pt x="13" y="22"/>
                      <a:pt x="13" y="22"/>
                    </a:cubicBezTo>
                    <a:cubicBezTo>
                      <a:pt x="13" y="22"/>
                      <a:pt x="13" y="22"/>
                      <a:pt x="13" y="2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4" name="Freeform 9298">
                <a:extLst>
                  <a:ext uri="{FF2B5EF4-FFF2-40B4-BE49-F238E27FC236}">
                    <a16:creationId xmlns:a16="http://schemas.microsoft.com/office/drawing/2014/main" id="{9CC1DE75-D1A8-4569-B871-D9B2AE520E1B}"/>
                  </a:ext>
                </a:extLst>
              </p:cNvPr>
              <p:cNvSpPr>
                <a:spLocks/>
              </p:cNvSpPr>
              <p:nvPr/>
            </p:nvSpPr>
            <p:spPr bwMode="auto">
              <a:xfrm>
                <a:off x="-1474788" y="5597643"/>
                <a:ext cx="23813" cy="30163"/>
              </a:xfrm>
              <a:custGeom>
                <a:avLst/>
                <a:gdLst>
                  <a:gd name="T0" fmla="*/ 9 w 9"/>
                  <a:gd name="T1" fmla="*/ 6 h 11"/>
                  <a:gd name="T2" fmla="*/ 9 w 9"/>
                  <a:gd name="T3" fmla="*/ 3 h 11"/>
                  <a:gd name="T4" fmla="*/ 8 w 9"/>
                  <a:gd name="T5" fmla="*/ 2 h 11"/>
                  <a:gd name="T6" fmla="*/ 7 w 9"/>
                  <a:gd name="T7" fmla="*/ 0 h 11"/>
                  <a:gd name="T8" fmla="*/ 5 w 9"/>
                  <a:gd name="T9" fmla="*/ 0 h 11"/>
                  <a:gd name="T10" fmla="*/ 3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8" y="2"/>
                    </a:cubicBezTo>
                    <a:cubicBezTo>
                      <a:pt x="8" y="1"/>
                      <a:pt x="7" y="1"/>
                      <a:pt x="7" y="0"/>
                    </a:cubicBezTo>
                    <a:cubicBezTo>
                      <a:pt x="6" y="0"/>
                      <a:pt x="5" y="0"/>
                      <a:pt x="5" y="0"/>
                    </a:cubicBezTo>
                    <a:cubicBezTo>
                      <a:pt x="4" y="0"/>
                      <a:pt x="3" y="0"/>
                      <a:pt x="3" y="0"/>
                    </a:cubicBezTo>
                    <a:cubicBezTo>
                      <a:pt x="2" y="1"/>
                      <a:pt x="2" y="1"/>
                      <a:pt x="1" y="1"/>
                    </a:cubicBezTo>
                    <a:cubicBezTo>
                      <a:pt x="1" y="2"/>
                      <a:pt x="1" y="2"/>
                      <a:pt x="0" y="3"/>
                    </a:cubicBezTo>
                    <a:cubicBezTo>
                      <a:pt x="0" y="4"/>
                      <a:pt x="0" y="5"/>
                      <a:pt x="0" y="6"/>
                    </a:cubicBezTo>
                    <a:cubicBezTo>
                      <a:pt x="0" y="6"/>
                      <a:pt x="0" y="7"/>
                      <a:pt x="0" y="8"/>
                    </a:cubicBezTo>
                    <a:cubicBezTo>
                      <a:pt x="0" y="9"/>
                      <a:pt x="1" y="9"/>
                      <a:pt x="1" y="10"/>
                    </a:cubicBezTo>
                    <a:cubicBezTo>
                      <a:pt x="1" y="10"/>
                      <a:pt x="2" y="11"/>
                      <a:pt x="2" y="11"/>
                    </a:cubicBezTo>
                    <a:cubicBezTo>
                      <a:pt x="3" y="11"/>
                      <a:pt x="4" y="11"/>
                      <a:pt x="5" y="11"/>
                    </a:cubicBezTo>
                    <a:cubicBezTo>
                      <a:pt x="5" y="11"/>
                      <a:pt x="6" y="11"/>
                      <a:pt x="7" y="11"/>
                    </a:cubicBezTo>
                    <a:cubicBezTo>
                      <a:pt x="7" y="11"/>
                      <a:pt x="8" y="10"/>
                      <a:pt x="8" y="10"/>
                    </a:cubicBezTo>
                    <a:cubicBezTo>
                      <a:pt x="8"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5" name="Freeform 9299">
                <a:extLst>
                  <a:ext uri="{FF2B5EF4-FFF2-40B4-BE49-F238E27FC236}">
                    <a16:creationId xmlns:a16="http://schemas.microsoft.com/office/drawing/2014/main" id="{26579670-A36E-4398-B7AE-BF9B2EFEC632}"/>
                  </a:ext>
                </a:extLst>
              </p:cNvPr>
              <p:cNvSpPr>
                <a:spLocks/>
              </p:cNvSpPr>
              <p:nvPr/>
            </p:nvSpPr>
            <p:spPr bwMode="auto">
              <a:xfrm>
                <a:off x="-1489076" y="5588118"/>
                <a:ext cx="50800" cy="49213"/>
              </a:xfrm>
              <a:custGeom>
                <a:avLst/>
                <a:gdLst>
                  <a:gd name="T0" fmla="*/ 19 w 19"/>
                  <a:gd name="T1" fmla="*/ 9 h 19"/>
                  <a:gd name="T2" fmla="*/ 19 w 19"/>
                  <a:gd name="T3" fmla="*/ 13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7"/>
                    </a:cubicBezTo>
                    <a:cubicBezTo>
                      <a:pt x="16" y="17"/>
                      <a:pt x="15" y="18"/>
                      <a:pt x="14" y="19"/>
                    </a:cubicBezTo>
                    <a:cubicBezTo>
                      <a:pt x="13"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2"/>
                    </a:cubicBezTo>
                    <a:cubicBezTo>
                      <a:pt x="18" y="3"/>
                      <a:pt x="18"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6" name="Freeform 9300">
                <a:extLst>
                  <a:ext uri="{FF2B5EF4-FFF2-40B4-BE49-F238E27FC236}">
                    <a16:creationId xmlns:a16="http://schemas.microsoft.com/office/drawing/2014/main" id="{F67E42C2-8FBB-4920-A0E6-30B7CD309B7F}"/>
                  </a:ext>
                </a:extLst>
              </p:cNvPr>
              <p:cNvSpPr>
                <a:spLocks/>
              </p:cNvSpPr>
              <p:nvPr/>
            </p:nvSpPr>
            <p:spPr bwMode="auto">
              <a:xfrm>
                <a:off x="-1427163" y="5588118"/>
                <a:ext cx="47625" cy="49213"/>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3 w 18"/>
                  <a:gd name="T21" fmla="*/ 6 h 19"/>
                  <a:gd name="T22" fmla="*/ 12 w 18"/>
                  <a:gd name="T23" fmla="*/ 5 h 19"/>
                  <a:gd name="T24" fmla="*/ 11 w 18"/>
                  <a:gd name="T25" fmla="*/ 4 h 19"/>
                  <a:gd name="T26" fmla="*/ 10 w 18"/>
                  <a:gd name="T27" fmla="*/ 4 h 19"/>
                  <a:gd name="T28" fmla="*/ 8 w 18"/>
                  <a:gd name="T29" fmla="*/ 5 h 19"/>
                  <a:gd name="T30" fmla="*/ 6 w 18"/>
                  <a:gd name="T31" fmla="*/ 7 h 19"/>
                  <a:gd name="T32" fmla="*/ 6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2 w 18"/>
                  <a:gd name="T57" fmla="*/ 0 h 19"/>
                  <a:gd name="T58" fmla="*/ 3 w 18"/>
                  <a:gd name="T59" fmla="*/ 0 h 19"/>
                  <a:gd name="T60" fmla="*/ 4 w 18"/>
                  <a:gd name="T61" fmla="*/ 0 h 19"/>
                  <a:gd name="T62" fmla="*/ 4 w 18"/>
                  <a:gd name="T63" fmla="*/ 0 h 19"/>
                  <a:gd name="T64" fmla="*/ 5 w 18"/>
                  <a:gd name="T65" fmla="*/ 0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8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8"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3" y="6"/>
                    </a:cubicBezTo>
                    <a:cubicBezTo>
                      <a:pt x="12" y="6"/>
                      <a:pt x="12" y="5"/>
                      <a:pt x="12" y="5"/>
                    </a:cubicBezTo>
                    <a:cubicBezTo>
                      <a:pt x="12" y="5"/>
                      <a:pt x="11" y="4"/>
                      <a:pt x="11" y="4"/>
                    </a:cubicBezTo>
                    <a:cubicBezTo>
                      <a:pt x="11" y="4"/>
                      <a:pt x="10" y="4"/>
                      <a:pt x="10" y="4"/>
                    </a:cubicBezTo>
                    <a:cubicBezTo>
                      <a:pt x="9" y="4"/>
                      <a:pt x="8" y="4"/>
                      <a:pt x="8" y="5"/>
                    </a:cubicBezTo>
                    <a:cubicBezTo>
                      <a:pt x="7" y="5"/>
                      <a:pt x="6" y="6"/>
                      <a:pt x="6" y="7"/>
                    </a:cubicBezTo>
                    <a:cubicBezTo>
                      <a:pt x="6" y="18"/>
                      <a:pt x="6" y="18"/>
                      <a:pt x="6" y="18"/>
                    </a:cubicBezTo>
                    <a:cubicBezTo>
                      <a:pt x="6" y="19"/>
                      <a:pt x="6"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8"/>
                    </a:cubicBezTo>
                    <a:cubicBezTo>
                      <a:pt x="0" y="1"/>
                      <a:pt x="0" y="1"/>
                      <a:pt x="0" y="1"/>
                    </a:cubicBezTo>
                    <a:cubicBezTo>
                      <a:pt x="0" y="1"/>
                      <a:pt x="0" y="1"/>
                      <a:pt x="0" y="0"/>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4" y="0"/>
                      <a:pt x="5" y="0"/>
                      <a:pt x="5" y="0"/>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8" y="5"/>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7" name="Freeform 9301">
                <a:extLst>
                  <a:ext uri="{FF2B5EF4-FFF2-40B4-BE49-F238E27FC236}">
                    <a16:creationId xmlns:a16="http://schemas.microsoft.com/office/drawing/2014/main" id="{B536A0FB-00EE-4533-8213-8E70C1B11B74}"/>
                  </a:ext>
                </a:extLst>
              </p:cNvPr>
              <p:cNvSpPr>
                <a:spLocks/>
              </p:cNvSpPr>
              <p:nvPr/>
            </p:nvSpPr>
            <p:spPr bwMode="auto">
              <a:xfrm>
                <a:off x="-1371601" y="5588118"/>
                <a:ext cx="80963" cy="49213"/>
              </a:xfrm>
              <a:custGeom>
                <a:avLst/>
                <a:gdLst>
                  <a:gd name="T0" fmla="*/ 30 w 30"/>
                  <a:gd name="T1" fmla="*/ 1 h 19"/>
                  <a:gd name="T2" fmla="*/ 30 w 30"/>
                  <a:gd name="T3" fmla="*/ 1 h 19"/>
                  <a:gd name="T4" fmla="*/ 29 w 30"/>
                  <a:gd name="T5" fmla="*/ 2 h 19"/>
                  <a:gd name="T6" fmla="*/ 24 w 30"/>
                  <a:gd name="T7" fmla="*/ 18 h 19"/>
                  <a:gd name="T8" fmla="*/ 24 w 30"/>
                  <a:gd name="T9" fmla="*/ 19 h 19"/>
                  <a:gd name="T10" fmla="*/ 24 w 30"/>
                  <a:gd name="T11" fmla="*/ 19 h 19"/>
                  <a:gd name="T12" fmla="*/ 23 w 30"/>
                  <a:gd name="T13" fmla="*/ 19 h 19"/>
                  <a:gd name="T14" fmla="*/ 21 w 30"/>
                  <a:gd name="T15" fmla="*/ 19 h 19"/>
                  <a:gd name="T16" fmla="*/ 19 w 30"/>
                  <a:gd name="T17" fmla="*/ 19 h 19"/>
                  <a:gd name="T18" fmla="*/ 18 w 30"/>
                  <a:gd name="T19" fmla="*/ 19 h 19"/>
                  <a:gd name="T20" fmla="*/ 18 w 30"/>
                  <a:gd name="T21" fmla="*/ 19 h 19"/>
                  <a:gd name="T22" fmla="*/ 18 w 30"/>
                  <a:gd name="T23" fmla="*/ 18 h 19"/>
                  <a:gd name="T24" fmla="*/ 15 w 30"/>
                  <a:gd name="T25" fmla="*/ 8 h 19"/>
                  <a:gd name="T26" fmla="*/ 15 w 30"/>
                  <a:gd name="T27" fmla="*/ 7 h 19"/>
                  <a:gd name="T28" fmla="*/ 14 w 30"/>
                  <a:gd name="T29" fmla="*/ 8 h 19"/>
                  <a:gd name="T30" fmla="*/ 12 w 30"/>
                  <a:gd name="T31" fmla="*/ 18 h 19"/>
                  <a:gd name="T32" fmla="*/ 11 w 30"/>
                  <a:gd name="T33" fmla="*/ 19 h 19"/>
                  <a:gd name="T34" fmla="*/ 11 w 30"/>
                  <a:gd name="T35" fmla="*/ 19 h 19"/>
                  <a:gd name="T36" fmla="*/ 10 w 30"/>
                  <a:gd name="T37" fmla="*/ 19 h 19"/>
                  <a:gd name="T38" fmla="*/ 8 w 30"/>
                  <a:gd name="T39" fmla="*/ 19 h 19"/>
                  <a:gd name="T40" fmla="*/ 7 w 30"/>
                  <a:gd name="T41" fmla="*/ 19 h 19"/>
                  <a:gd name="T42" fmla="*/ 6 w 30"/>
                  <a:gd name="T43" fmla="*/ 19 h 19"/>
                  <a:gd name="T44" fmla="*/ 5 w 30"/>
                  <a:gd name="T45" fmla="*/ 19 h 19"/>
                  <a:gd name="T46" fmla="*/ 5 w 30"/>
                  <a:gd name="T47" fmla="*/ 18 h 19"/>
                  <a:gd name="T48" fmla="*/ 0 w 30"/>
                  <a:gd name="T49" fmla="*/ 2 h 19"/>
                  <a:gd name="T50" fmla="*/ 0 w 30"/>
                  <a:gd name="T51" fmla="*/ 1 h 19"/>
                  <a:gd name="T52" fmla="*/ 0 w 30"/>
                  <a:gd name="T53" fmla="*/ 1 h 19"/>
                  <a:gd name="T54" fmla="*/ 0 w 30"/>
                  <a:gd name="T55" fmla="*/ 0 h 19"/>
                  <a:gd name="T56" fmla="*/ 0 w 30"/>
                  <a:gd name="T57" fmla="*/ 0 h 19"/>
                  <a:gd name="T58" fmla="*/ 1 w 30"/>
                  <a:gd name="T59" fmla="*/ 0 h 19"/>
                  <a:gd name="T60" fmla="*/ 2 w 30"/>
                  <a:gd name="T61" fmla="*/ 0 h 19"/>
                  <a:gd name="T62" fmla="*/ 4 w 30"/>
                  <a:gd name="T63" fmla="*/ 0 h 19"/>
                  <a:gd name="T64" fmla="*/ 4 w 30"/>
                  <a:gd name="T65" fmla="*/ 0 h 19"/>
                  <a:gd name="T66" fmla="*/ 5 w 30"/>
                  <a:gd name="T67" fmla="*/ 0 h 19"/>
                  <a:gd name="T68" fmla="*/ 5 w 30"/>
                  <a:gd name="T69" fmla="*/ 1 h 19"/>
                  <a:gd name="T70" fmla="*/ 9 w 30"/>
                  <a:gd name="T71" fmla="*/ 14 h 19"/>
                  <a:gd name="T72" fmla="*/ 12 w 30"/>
                  <a:gd name="T73" fmla="*/ 1 h 19"/>
                  <a:gd name="T74" fmla="*/ 12 w 30"/>
                  <a:gd name="T75" fmla="*/ 0 h 19"/>
                  <a:gd name="T76" fmla="*/ 13 w 30"/>
                  <a:gd name="T77" fmla="*/ 0 h 19"/>
                  <a:gd name="T78" fmla="*/ 13 w 30"/>
                  <a:gd name="T79" fmla="*/ 0 h 19"/>
                  <a:gd name="T80" fmla="*/ 15 w 30"/>
                  <a:gd name="T81" fmla="*/ 0 h 19"/>
                  <a:gd name="T82" fmla="*/ 16 w 30"/>
                  <a:gd name="T83" fmla="*/ 0 h 19"/>
                  <a:gd name="T84" fmla="*/ 17 w 30"/>
                  <a:gd name="T85" fmla="*/ 0 h 19"/>
                  <a:gd name="T86" fmla="*/ 17 w 30"/>
                  <a:gd name="T87" fmla="*/ 0 h 19"/>
                  <a:gd name="T88" fmla="*/ 17 w 30"/>
                  <a:gd name="T89" fmla="*/ 1 h 19"/>
                  <a:gd name="T90" fmla="*/ 21 w 30"/>
                  <a:gd name="T91" fmla="*/ 14 h 19"/>
                  <a:gd name="T92" fmla="*/ 25 w 30"/>
                  <a:gd name="T93" fmla="*/ 1 h 19"/>
                  <a:gd name="T94" fmla="*/ 25 w 30"/>
                  <a:gd name="T95" fmla="*/ 0 h 19"/>
                  <a:gd name="T96" fmla="*/ 25 w 30"/>
                  <a:gd name="T97" fmla="*/ 0 h 19"/>
                  <a:gd name="T98" fmla="*/ 26 w 30"/>
                  <a:gd name="T99" fmla="*/ 0 h 19"/>
                  <a:gd name="T100" fmla="*/ 27 w 30"/>
                  <a:gd name="T101" fmla="*/ 0 h 19"/>
                  <a:gd name="T102" fmla="*/ 28 w 30"/>
                  <a:gd name="T103" fmla="*/ 0 h 19"/>
                  <a:gd name="T104" fmla="*/ 29 w 30"/>
                  <a:gd name="T105" fmla="*/ 0 h 19"/>
                  <a:gd name="T106" fmla="*/ 30 w 30"/>
                  <a:gd name="T107" fmla="*/ 0 h 19"/>
                  <a:gd name="T108" fmla="*/ 30 w 30"/>
                  <a:gd name="T109"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 h="19">
                    <a:moveTo>
                      <a:pt x="30" y="1"/>
                    </a:moveTo>
                    <a:cubicBezTo>
                      <a:pt x="30" y="1"/>
                      <a:pt x="30" y="1"/>
                      <a:pt x="30" y="1"/>
                    </a:cubicBezTo>
                    <a:cubicBezTo>
                      <a:pt x="30" y="2"/>
                      <a:pt x="29" y="2"/>
                      <a:pt x="29" y="2"/>
                    </a:cubicBezTo>
                    <a:cubicBezTo>
                      <a:pt x="24" y="18"/>
                      <a:pt x="24" y="18"/>
                      <a:pt x="24" y="18"/>
                    </a:cubicBezTo>
                    <a:cubicBezTo>
                      <a:pt x="24" y="18"/>
                      <a:pt x="24" y="19"/>
                      <a:pt x="24" y="19"/>
                    </a:cubicBezTo>
                    <a:cubicBezTo>
                      <a:pt x="24" y="19"/>
                      <a:pt x="24" y="19"/>
                      <a:pt x="24" y="19"/>
                    </a:cubicBezTo>
                    <a:cubicBezTo>
                      <a:pt x="23" y="19"/>
                      <a:pt x="23" y="19"/>
                      <a:pt x="23" y="19"/>
                    </a:cubicBezTo>
                    <a:cubicBezTo>
                      <a:pt x="22" y="19"/>
                      <a:pt x="22" y="19"/>
                      <a:pt x="21" y="19"/>
                    </a:cubicBezTo>
                    <a:cubicBezTo>
                      <a:pt x="20" y="19"/>
                      <a:pt x="20" y="19"/>
                      <a:pt x="19" y="19"/>
                    </a:cubicBezTo>
                    <a:cubicBezTo>
                      <a:pt x="19" y="19"/>
                      <a:pt x="19" y="19"/>
                      <a:pt x="18" y="19"/>
                    </a:cubicBezTo>
                    <a:cubicBezTo>
                      <a:pt x="18" y="19"/>
                      <a:pt x="18" y="19"/>
                      <a:pt x="18" y="19"/>
                    </a:cubicBezTo>
                    <a:cubicBezTo>
                      <a:pt x="18" y="19"/>
                      <a:pt x="18" y="18"/>
                      <a:pt x="18" y="18"/>
                    </a:cubicBezTo>
                    <a:cubicBezTo>
                      <a:pt x="15" y="8"/>
                      <a:pt x="15" y="8"/>
                      <a:pt x="15" y="8"/>
                    </a:cubicBezTo>
                    <a:cubicBezTo>
                      <a:pt x="15" y="7"/>
                      <a:pt x="15" y="7"/>
                      <a:pt x="15" y="7"/>
                    </a:cubicBezTo>
                    <a:cubicBezTo>
                      <a:pt x="14" y="8"/>
                      <a:pt x="14" y="8"/>
                      <a:pt x="14" y="8"/>
                    </a:cubicBezTo>
                    <a:cubicBezTo>
                      <a:pt x="12" y="18"/>
                      <a:pt x="12" y="18"/>
                      <a:pt x="12" y="18"/>
                    </a:cubicBezTo>
                    <a:cubicBezTo>
                      <a:pt x="12" y="18"/>
                      <a:pt x="11" y="19"/>
                      <a:pt x="11" y="19"/>
                    </a:cubicBezTo>
                    <a:cubicBezTo>
                      <a:pt x="11" y="19"/>
                      <a:pt x="11" y="19"/>
                      <a:pt x="11" y="19"/>
                    </a:cubicBezTo>
                    <a:cubicBezTo>
                      <a:pt x="11" y="19"/>
                      <a:pt x="10" y="19"/>
                      <a:pt x="10" y="19"/>
                    </a:cubicBezTo>
                    <a:cubicBezTo>
                      <a:pt x="9" y="19"/>
                      <a:pt x="9" y="19"/>
                      <a:pt x="8" y="19"/>
                    </a:cubicBezTo>
                    <a:cubicBezTo>
                      <a:pt x="8" y="19"/>
                      <a:pt x="7" y="19"/>
                      <a:pt x="7" y="19"/>
                    </a:cubicBezTo>
                    <a:cubicBezTo>
                      <a:pt x="6" y="19"/>
                      <a:pt x="6" y="19"/>
                      <a:pt x="6" y="19"/>
                    </a:cubicBezTo>
                    <a:cubicBezTo>
                      <a:pt x="5" y="19"/>
                      <a:pt x="5" y="19"/>
                      <a:pt x="5" y="19"/>
                    </a:cubicBezTo>
                    <a:cubicBezTo>
                      <a:pt x="5" y="19"/>
                      <a:pt x="5" y="18"/>
                      <a:pt x="5" y="18"/>
                    </a:cubicBezTo>
                    <a:cubicBezTo>
                      <a:pt x="0" y="2"/>
                      <a:pt x="0" y="2"/>
                      <a:pt x="0" y="2"/>
                    </a:cubicBezTo>
                    <a:cubicBezTo>
                      <a:pt x="0" y="2"/>
                      <a:pt x="0" y="2"/>
                      <a:pt x="0" y="1"/>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9" y="14"/>
                      <a:pt x="9" y="14"/>
                      <a:pt x="9" y="14"/>
                    </a:cubicBezTo>
                    <a:cubicBezTo>
                      <a:pt x="12" y="1"/>
                      <a:pt x="12" y="1"/>
                      <a:pt x="12" y="1"/>
                    </a:cubicBezTo>
                    <a:cubicBezTo>
                      <a:pt x="12" y="1"/>
                      <a:pt x="12" y="1"/>
                      <a:pt x="12" y="0"/>
                    </a:cubicBezTo>
                    <a:cubicBezTo>
                      <a:pt x="12" y="0"/>
                      <a:pt x="13" y="0"/>
                      <a:pt x="13" y="0"/>
                    </a:cubicBezTo>
                    <a:cubicBezTo>
                      <a:pt x="13" y="0"/>
                      <a:pt x="13" y="0"/>
                      <a:pt x="13" y="0"/>
                    </a:cubicBezTo>
                    <a:cubicBezTo>
                      <a:pt x="14" y="0"/>
                      <a:pt x="14" y="0"/>
                      <a:pt x="15" y="0"/>
                    </a:cubicBezTo>
                    <a:cubicBezTo>
                      <a:pt x="15" y="0"/>
                      <a:pt x="16" y="0"/>
                      <a:pt x="16" y="0"/>
                    </a:cubicBezTo>
                    <a:cubicBezTo>
                      <a:pt x="16" y="0"/>
                      <a:pt x="17" y="0"/>
                      <a:pt x="17" y="0"/>
                    </a:cubicBezTo>
                    <a:cubicBezTo>
                      <a:pt x="17" y="0"/>
                      <a:pt x="17" y="0"/>
                      <a:pt x="17" y="0"/>
                    </a:cubicBezTo>
                    <a:cubicBezTo>
                      <a:pt x="17" y="1"/>
                      <a:pt x="17" y="1"/>
                      <a:pt x="17" y="1"/>
                    </a:cubicBezTo>
                    <a:cubicBezTo>
                      <a:pt x="21" y="14"/>
                      <a:pt x="21" y="14"/>
                      <a:pt x="21" y="14"/>
                    </a:cubicBezTo>
                    <a:cubicBezTo>
                      <a:pt x="25" y="1"/>
                      <a:pt x="25" y="1"/>
                      <a:pt x="25" y="1"/>
                    </a:cubicBezTo>
                    <a:cubicBezTo>
                      <a:pt x="25" y="1"/>
                      <a:pt x="25" y="1"/>
                      <a:pt x="25" y="0"/>
                    </a:cubicBezTo>
                    <a:cubicBezTo>
                      <a:pt x="25" y="0"/>
                      <a:pt x="25" y="0"/>
                      <a:pt x="25" y="0"/>
                    </a:cubicBezTo>
                    <a:cubicBezTo>
                      <a:pt x="25" y="0"/>
                      <a:pt x="26" y="0"/>
                      <a:pt x="26" y="0"/>
                    </a:cubicBezTo>
                    <a:cubicBezTo>
                      <a:pt x="26" y="0"/>
                      <a:pt x="27" y="0"/>
                      <a:pt x="27" y="0"/>
                    </a:cubicBezTo>
                    <a:cubicBezTo>
                      <a:pt x="28" y="0"/>
                      <a:pt x="28" y="0"/>
                      <a:pt x="28" y="0"/>
                    </a:cubicBezTo>
                    <a:cubicBezTo>
                      <a:pt x="29" y="0"/>
                      <a:pt x="29" y="0"/>
                      <a:pt x="29" y="0"/>
                    </a:cubicBezTo>
                    <a:cubicBezTo>
                      <a:pt x="29" y="0"/>
                      <a:pt x="29" y="0"/>
                      <a:pt x="30" y="0"/>
                    </a:cubicBezTo>
                    <a:cubicBezTo>
                      <a:pt x="30" y="1"/>
                      <a:pt x="30" y="1"/>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8" name="Freeform 9302">
                <a:extLst>
                  <a:ext uri="{FF2B5EF4-FFF2-40B4-BE49-F238E27FC236}">
                    <a16:creationId xmlns:a16="http://schemas.microsoft.com/office/drawing/2014/main" id="{D9B6F36F-421B-4610-A4FF-70D5CCE96259}"/>
                  </a:ext>
                </a:extLst>
              </p:cNvPr>
              <p:cNvSpPr>
                <a:spLocks/>
              </p:cNvSpPr>
              <p:nvPr/>
            </p:nvSpPr>
            <p:spPr bwMode="auto">
              <a:xfrm>
                <a:off x="-1274763" y="5616693"/>
                <a:ext cx="17463" cy="11113"/>
              </a:xfrm>
              <a:custGeom>
                <a:avLst/>
                <a:gdLst>
                  <a:gd name="T0" fmla="*/ 7 w 7"/>
                  <a:gd name="T1" fmla="*/ 0 h 4"/>
                  <a:gd name="T2" fmla="*/ 5 w 7"/>
                  <a:gd name="T3" fmla="*/ 1 h 4"/>
                  <a:gd name="T4" fmla="*/ 3 w 7"/>
                  <a:gd name="T5" fmla="*/ 1 h 4"/>
                  <a:gd name="T6" fmla="*/ 1 w 7"/>
                  <a:gd name="T7" fmla="*/ 1 h 4"/>
                  <a:gd name="T8" fmla="*/ 0 w 7"/>
                  <a:gd name="T9" fmla="*/ 2 h 4"/>
                  <a:gd name="T10" fmla="*/ 0 w 7"/>
                  <a:gd name="T11" fmla="*/ 3 h 4"/>
                  <a:gd name="T12" fmla="*/ 1 w 7"/>
                  <a:gd name="T13" fmla="*/ 4 h 4"/>
                  <a:gd name="T14" fmla="*/ 3 w 7"/>
                  <a:gd name="T15" fmla="*/ 4 h 4"/>
                  <a:gd name="T16" fmla="*/ 5 w 7"/>
                  <a:gd name="T17" fmla="*/ 4 h 4"/>
                  <a:gd name="T18" fmla="*/ 7 w 7"/>
                  <a:gd name="T19" fmla="*/ 3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1"/>
                      <a:pt x="5" y="1"/>
                      <a:pt x="5" y="1"/>
                    </a:cubicBezTo>
                    <a:cubicBezTo>
                      <a:pt x="4" y="1"/>
                      <a:pt x="3" y="1"/>
                      <a:pt x="3" y="1"/>
                    </a:cubicBezTo>
                    <a:cubicBezTo>
                      <a:pt x="2" y="1"/>
                      <a:pt x="2" y="1"/>
                      <a:pt x="1" y="1"/>
                    </a:cubicBezTo>
                    <a:cubicBezTo>
                      <a:pt x="1" y="1"/>
                      <a:pt x="1" y="1"/>
                      <a:pt x="0" y="2"/>
                    </a:cubicBezTo>
                    <a:cubicBezTo>
                      <a:pt x="0" y="2"/>
                      <a:pt x="0" y="2"/>
                      <a:pt x="0" y="3"/>
                    </a:cubicBezTo>
                    <a:cubicBezTo>
                      <a:pt x="0" y="3"/>
                      <a:pt x="0" y="4"/>
                      <a:pt x="1" y="4"/>
                    </a:cubicBezTo>
                    <a:cubicBezTo>
                      <a:pt x="1" y="4"/>
                      <a:pt x="2" y="4"/>
                      <a:pt x="3" y="4"/>
                    </a:cubicBezTo>
                    <a:cubicBezTo>
                      <a:pt x="4" y="4"/>
                      <a:pt x="4" y="4"/>
                      <a:pt x="5" y="4"/>
                    </a:cubicBezTo>
                    <a:cubicBezTo>
                      <a:pt x="6" y="4"/>
                      <a:pt x="6" y="3"/>
                      <a:pt x="7" y="3"/>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89" name="Freeform 9303">
                <a:extLst>
                  <a:ext uri="{FF2B5EF4-FFF2-40B4-BE49-F238E27FC236}">
                    <a16:creationId xmlns:a16="http://schemas.microsoft.com/office/drawing/2014/main" id="{469F7C1D-B2A5-4A45-B3A8-66A695266C63}"/>
                  </a:ext>
                </a:extLst>
              </p:cNvPr>
              <p:cNvSpPr>
                <a:spLocks/>
              </p:cNvSpPr>
              <p:nvPr/>
            </p:nvSpPr>
            <p:spPr bwMode="auto">
              <a:xfrm>
                <a:off x="-1289051" y="5588118"/>
                <a:ext cx="46038" cy="49213"/>
              </a:xfrm>
              <a:custGeom>
                <a:avLst/>
                <a:gdLst>
                  <a:gd name="T0" fmla="*/ 17 w 17"/>
                  <a:gd name="T1" fmla="*/ 18 h 19"/>
                  <a:gd name="T2" fmla="*/ 17 w 17"/>
                  <a:gd name="T3" fmla="*/ 19 h 19"/>
                  <a:gd name="T4" fmla="*/ 16 w 17"/>
                  <a:gd name="T5" fmla="*/ 19 h 19"/>
                  <a:gd name="T6" fmla="*/ 15 w 17"/>
                  <a:gd name="T7" fmla="*/ 19 h 19"/>
                  <a:gd name="T8" fmla="*/ 13 w 17"/>
                  <a:gd name="T9" fmla="*/ 19 h 19"/>
                  <a:gd name="T10" fmla="*/ 13 w 17"/>
                  <a:gd name="T11" fmla="*/ 19 h 19"/>
                  <a:gd name="T12" fmla="*/ 13 w 17"/>
                  <a:gd name="T13" fmla="*/ 18 h 19"/>
                  <a:gd name="T14" fmla="*/ 13 w 17"/>
                  <a:gd name="T15" fmla="*/ 17 h 19"/>
                  <a:gd name="T16" fmla="*/ 10 w 17"/>
                  <a:gd name="T17" fmla="*/ 19 h 19"/>
                  <a:gd name="T18" fmla="*/ 7 w 17"/>
                  <a:gd name="T19" fmla="*/ 19 h 19"/>
                  <a:gd name="T20" fmla="*/ 4 w 17"/>
                  <a:gd name="T21" fmla="*/ 19 h 19"/>
                  <a:gd name="T22" fmla="*/ 2 w 17"/>
                  <a:gd name="T23" fmla="*/ 18 h 19"/>
                  <a:gd name="T24" fmla="*/ 1 w 17"/>
                  <a:gd name="T25" fmla="*/ 16 h 19"/>
                  <a:gd name="T26" fmla="*/ 0 w 17"/>
                  <a:gd name="T27" fmla="*/ 14 h 19"/>
                  <a:gd name="T28" fmla="*/ 1 w 17"/>
                  <a:gd name="T29" fmla="*/ 11 h 19"/>
                  <a:gd name="T30" fmla="*/ 3 w 17"/>
                  <a:gd name="T31" fmla="*/ 9 h 19"/>
                  <a:gd name="T32" fmla="*/ 6 w 17"/>
                  <a:gd name="T33" fmla="*/ 8 h 19"/>
                  <a:gd name="T34" fmla="*/ 10 w 17"/>
                  <a:gd name="T35" fmla="*/ 8 h 19"/>
                  <a:gd name="T36" fmla="*/ 12 w 17"/>
                  <a:gd name="T37" fmla="*/ 8 h 19"/>
                  <a:gd name="T38" fmla="*/ 12 w 17"/>
                  <a:gd name="T39" fmla="*/ 7 h 19"/>
                  <a:gd name="T40" fmla="*/ 12 w 17"/>
                  <a:gd name="T41" fmla="*/ 5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5 h 19"/>
                  <a:gd name="T54" fmla="*/ 2 w 17"/>
                  <a:gd name="T55" fmla="*/ 6 h 19"/>
                  <a:gd name="T56" fmla="*/ 2 w 17"/>
                  <a:gd name="T57" fmla="*/ 6 h 19"/>
                  <a:gd name="T58" fmla="*/ 1 w 17"/>
                  <a:gd name="T59" fmla="*/ 5 h 19"/>
                  <a:gd name="T60" fmla="*/ 1 w 17"/>
                  <a:gd name="T61" fmla="*/ 5 h 19"/>
                  <a:gd name="T62" fmla="*/ 1 w 17"/>
                  <a:gd name="T63" fmla="*/ 4 h 19"/>
                  <a:gd name="T64" fmla="*/ 1 w 17"/>
                  <a:gd name="T65" fmla="*/ 3 h 19"/>
                  <a:gd name="T66" fmla="*/ 2 w 17"/>
                  <a:gd name="T67" fmla="*/ 2 h 19"/>
                  <a:gd name="T68" fmla="*/ 3 w 17"/>
                  <a:gd name="T69" fmla="*/ 2 h 19"/>
                  <a:gd name="T70" fmla="*/ 4 w 17"/>
                  <a:gd name="T71" fmla="*/ 1 h 19"/>
                  <a:gd name="T72" fmla="*/ 6 w 17"/>
                  <a:gd name="T73" fmla="*/ 0 h 19"/>
                  <a:gd name="T74" fmla="*/ 9 w 17"/>
                  <a:gd name="T75" fmla="*/ 0 h 19"/>
                  <a:gd name="T76" fmla="*/ 13 w 17"/>
                  <a:gd name="T77" fmla="*/ 0 h 19"/>
                  <a:gd name="T78" fmla="*/ 15 w 17"/>
                  <a:gd name="T79" fmla="*/ 2 h 19"/>
                  <a:gd name="T80" fmla="*/ 17 w 17"/>
                  <a:gd name="T81" fmla="*/ 4 h 19"/>
                  <a:gd name="T82" fmla="*/ 17 w 17"/>
                  <a:gd name="T83" fmla="*/ 7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9"/>
                      <a:pt x="17" y="19"/>
                      <a:pt x="17" y="19"/>
                    </a:cubicBezTo>
                    <a:cubicBezTo>
                      <a:pt x="17" y="19"/>
                      <a:pt x="16" y="19"/>
                      <a:pt x="16" y="19"/>
                    </a:cubicBezTo>
                    <a:cubicBezTo>
                      <a:pt x="16" y="19"/>
                      <a:pt x="15" y="19"/>
                      <a:pt x="15" y="19"/>
                    </a:cubicBezTo>
                    <a:cubicBezTo>
                      <a:pt x="14" y="19"/>
                      <a:pt x="14" y="19"/>
                      <a:pt x="13" y="19"/>
                    </a:cubicBezTo>
                    <a:cubicBezTo>
                      <a:pt x="13" y="19"/>
                      <a:pt x="13" y="19"/>
                      <a:pt x="13" y="19"/>
                    </a:cubicBezTo>
                    <a:cubicBezTo>
                      <a:pt x="13" y="19"/>
                      <a:pt x="13" y="19"/>
                      <a:pt x="13" y="18"/>
                    </a:cubicBezTo>
                    <a:cubicBezTo>
                      <a:pt x="13" y="17"/>
                      <a:pt x="13" y="17"/>
                      <a:pt x="13" y="17"/>
                    </a:cubicBezTo>
                    <a:cubicBezTo>
                      <a:pt x="12" y="18"/>
                      <a:pt x="11" y="18"/>
                      <a:pt x="10" y="19"/>
                    </a:cubicBezTo>
                    <a:cubicBezTo>
                      <a:pt x="9" y="19"/>
                      <a:pt x="8" y="19"/>
                      <a:pt x="7" y="19"/>
                    </a:cubicBezTo>
                    <a:cubicBezTo>
                      <a:pt x="6" y="19"/>
                      <a:pt x="5" y="19"/>
                      <a:pt x="4" y="19"/>
                    </a:cubicBezTo>
                    <a:cubicBezTo>
                      <a:pt x="3" y="19"/>
                      <a:pt x="3" y="18"/>
                      <a:pt x="2" y="18"/>
                    </a:cubicBezTo>
                    <a:cubicBezTo>
                      <a:pt x="1" y="17"/>
                      <a:pt x="1" y="17"/>
                      <a:pt x="1" y="16"/>
                    </a:cubicBezTo>
                    <a:cubicBezTo>
                      <a:pt x="0" y="15"/>
                      <a:pt x="0" y="15"/>
                      <a:pt x="0" y="14"/>
                    </a:cubicBezTo>
                    <a:cubicBezTo>
                      <a:pt x="0" y="13"/>
                      <a:pt x="0" y="12"/>
                      <a:pt x="1" y="11"/>
                    </a:cubicBezTo>
                    <a:cubicBezTo>
                      <a:pt x="1" y="10"/>
                      <a:pt x="2" y="10"/>
                      <a:pt x="3" y="9"/>
                    </a:cubicBezTo>
                    <a:cubicBezTo>
                      <a:pt x="3" y="9"/>
                      <a:pt x="5" y="8"/>
                      <a:pt x="6" y="8"/>
                    </a:cubicBezTo>
                    <a:cubicBezTo>
                      <a:pt x="7" y="8"/>
                      <a:pt x="8" y="8"/>
                      <a:pt x="10" y="8"/>
                    </a:cubicBezTo>
                    <a:cubicBezTo>
                      <a:pt x="12" y="8"/>
                      <a:pt x="12" y="8"/>
                      <a:pt x="12" y="8"/>
                    </a:cubicBezTo>
                    <a:cubicBezTo>
                      <a:pt x="12" y="7"/>
                      <a:pt x="12" y="7"/>
                      <a:pt x="12" y="7"/>
                    </a:cubicBezTo>
                    <a:cubicBezTo>
                      <a:pt x="12" y="6"/>
                      <a:pt x="12" y="6"/>
                      <a:pt x="12" y="5"/>
                    </a:cubicBezTo>
                    <a:cubicBezTo>
                      <a:pt x="12" y="5"/>
                      <a:pt x="11" y="5"/>
                      <a:pt x="11" y="5"/>
                    </a:cubicBezTo>
                    <a:cubicBezTo>
                      <a:pt x="11" y="4"/>
                      <a:pt x="10" y="4"/>
                      <a:pt x="10" y="4"/>
                    </a:cubicBezTo>
                    <a:cubicBezTo>
                      <a:pt x="10" y="4"/>
                      <a:pt x="9" y="4"/>
                      <a:pt x="8" y="4"/>
                    </a:cubicBezTo>
                    <a:cubicBezTo>
                      <a:pt x="8" y="4"/>
                      <a:pt x="7" y="4"/>
                      <a:pt x="6" y="4"/>
                    </a:cubicBezTo>
                    <a:cubicBezTo>
                      <a:pt x="5" y="4"/>
                      <a:pt x="5" y="5"/>
                      <a:pt x="4" y="5"/>
                    </a:cubicBezTo>
                    <a:cubicBezTo>
                      <a:pt x="4" y="5"/>
                      <a:pt x="3" y="5"/>
                      <a:pt x="3" y="5"/>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2"/>
                    </a:cubicBezTo>
                    <a:cubicBezTo>
                      <a:pt x="3" y="1"/>
                      <a:pt x="4" y="1"/>
                      <a:pt x="4" y="1"/>
                    </a:cubicBezTo>
                    <a:cubicBezTo>
                      <a:pt x="5" y="1"/>
                      <a:pt x="6" y="0"/>
                      <a:pt x="6" y="0"/>
                    </a:cubicBezTo>
                    <a:cubicBezTo>
                      <a:pt x="7" y="0"/>
                      <a:pt x="8" y="0"/>
                      <a:pt x="9" y="0"/>
                    </a:cubicBezTo>
                    <a:cubicBezTo>
                      <a:pt x="10" y="0"/>
                      <a:pt x="12" y="0"/>
                      <a:pt x="13" y="0"/>
                    </a:cubicBezTo>
                    <a:cubicBezTo>
                      <a:pt x="14" y="1"/>
                      <a:pt x="14" y="1"/>
                      <a:pt x="15" y="2"/>
                    </a:cubicBezTo>
                    <a:cubicBezTo>
                      <a:pt x="16" y="2"/>
                      <a:pt x="16" y="3"/>
                      <a:pt x="17" y="4"/>
                    </a:cubicBezTo>
                    <a:cubicBezTo>
                      <a:pt x="17" y="5"/>
                      <a:pt x="17" y="6"/>
                      <a:pt x="17" y="7"/>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90" name="Freeform 9304">
                <a:extLst>
                  <a:ext uri="{FF2B5EF4-FFF2-40B4-BE49-F238E27FC236}">
                    <a16:creationId xmlns:a16="http://schemas.microsoft.com/office/drawing/2014/main" id="{CB37D043-33E9-4D2D-A62D-5E6481CD5FE4}"/>
                  </a:ext>
                </a:extLst>
              </p:cNvPr>
              <p:cNvSpPr>
                <a:spLocks/>
              </p:cNvSpPr>
              <p:nvPr/>
            </p:nvSpPr>
            <p:spPr bwMode="auto">
              <a:xfrm>
                <a:off x="-1230313" y="5588118"/>
                <a:ext cx="49213" cy="49213"/>
              </a:xfrm>
              <a:custGeom>
                <a:avLst/>
                <a:gdLst>
                  <a:gd name="T0" fmla="*/ 18 w 18"/>
                  <a:gd name="T1" fmla="*/ 18 h 19"/>
                  <a:gd name="T2" fmla="*/ 17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2 w 18"/>
                  <a:gd name="T15" fmla="*/ 19 h 19"/>
                  <a:gd name="T16" fmla="*/ 12 w 18"/>
                  <a:gd name="T17" fmla="*/ 18 h 19"/>
                  <a:gd name="T18" fmla="*/ 12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0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4 w 18"/>
                  <a:gd name="T67" fmla="*/ 1 h 19"/>
                  <a:gd name="T68" fmla="*/ 4 w 18"/>
                  <a:gd name="T69" fmla="*/ 3 h 19"/>
                  <a:gd name="T70" fmla="*/ 7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7 w 18"/>
                  <a:gd name="T83" fmla="*/ 18 h 19"/>
                  <a:gd name="T84" fmla="*/ 18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8"/>
                    </a:moveTo>
                    <a:cubicBezTo>
                      <a:pt x="18" y="19"/>
                      <a:pt x="17" y="19"/>
                      <a:pt x="17" y="19"/>
                    </a:cubicBezTo>
                    <a:cubicBezTo>
                      <a:pt x="17" y="19"/>
                      <a:pt x="17" y="19"/>
                      <a:pt x="17" y="19"/>
                    </a:cubicBezTo>
                    <a:cubicBezTo>
                      <a:pt x="17" y="19"/>
                      <a:pt x="17" y="19"/>
                      <a:pt x="16" y="19"/>
                    </a:cubicBezTo>
                    <a:cubicBezTo>
                      <a:pt x="16" y="19"/>
                      <a:pt x="15" y="19"/>
                      <a:pt x="15" y="19"/>
                    </a:cubicBezTo>
                    <a:cubicBezTo>
                      <a:pt x="14" y="19"/>
                      <a:pt x="14" y="19"/>
                      <a:pt x="14" y="19"/>
                    </a:cubicBezTo>
                    <a:cubicBezTo>
                      <a:pt x="13" y="19"/>
                      <a:pt x="13" y="19"/>
                      <a:pt x="13" y="19"/>
                    </a:cubicBezTo>
                    <a:cubicBezTo>
                      <a:pt x="13" y="19"/>
                      <a:pt x="13" y="19"/>
                      <a:pt x="12" y="19"/>
                    </a:cubicBezTo>
                    <a:cubicBezTo>
                      <a:pt x="12" y="19"/>
                      <a:pt x="12" y="19"/>
                      <a:pt x="12" y="18"/>
                    </a:cubicBezTo>
                    <a:cubicBezTo>
                      <a:pt x="12" y="8"/>
                      <a:pt x="12" y="8"/>
                      <a:pt x="12" y="8"/>
                    </a:cubicBezTo>
                    <a:cubicBezTo>
                      <a:pt x="12" y="7"/>
                      <a:pt x="12" y="7"/>
                      <a:pt x="12" y="6"/>
                    </a:cubicBezTo>
                    <a:cubicBezTo>
                      <a:pt x="12" y="6"/>
                      <a:pt x="12" y="5"/>
                      <a:pt x="12" y="5"/>
                    </a:cubicBezTo>
                    <a:cubicBezTo>
                      <a:pt x="11" y="5"/>
                      <a:pt x="11" y="4"/>
                      <a:pt x="11" y="4"/>
                    </a:cubicBezTo>
                    <a:cubicBezTo>
                      <a:pt x="10" y="4"/>
                      <a:pt x="10" y="4"/>
                      <a:pt x="9" y="4"/>
                    </a:cubicBezTo>
                    <a:cubicBezTo>
                      <a:pt x="9" y="4"/>
                      <a:pt x="8" y="4"/>
                      <a:pt x="7" y="5"/>
                    </a:cubicBezTo>
                    <a:cubicBezTo>
                      <a:pt x="7" y="5"/>
                      <a:pt x="6" y="6"/>
                      <a:pt x="5" y="7"/>
                    </a:cubicBezTo>
                    <a:cubicBezTo>
                      <a:pt x="5" y="18"/>
                      <a:pt x="5" y="18"/>
                      <a:pt x="5" y="18"/>
                    </a:cubicBezTo>
                    <a:cubicBezTo>
                      <a:pt x="5" y="19"/>
                      <a:pt x="5" y="19"/>
                      <a:pt x="5" y="19"/>
                    </a:cubicBezTo>
                    <a:cubicBezTo>
                      <a:pt x="5" y="19"/>
                      <a:pt x="5" y="19"/>
                      <a:pt x="5" y="19"/>
                    </a:cubicBezTo>
                    <a:cubicBezTo>
                      <a:pt x="4" y="19"/>
                      <a:pt x="4" y="19"/>
                      <a:pt x="4" y="19"/>
                    </a:cubicBezTo>
                    <a:cubicBezTo>
                      <a:pt x="3" y="19"/>
                      <a:pt x="3" y="19"/>
                      <a:pt x="3" y="19"/>
                    </a:cubicBezTo>
                    <a:cubicBezTo>
                      <a:pt x="2" y="19"/>
                      <a:pt x="2" y="19"/>
                      <a:pt x="1" y="19"/>
                    </a:cubicBezTo>
                    <a:cubicBezTo>
                      <a:pt x="1" y="19"/>
                      <a:pt x="1" y="19"/>
                      <a:pt x="1" y="19"/>
                    </a:cubicBezTo>
                    <a:cubicBezTo>
                      <a:pt x="0" y="19"/>
                      <a:pt x="0" y="19"/>
                      <a:pt x="0" y="19"/>
                    </a:cubicBezTo>
                    <a:cubicBezTo>
                      <a:pt x="0" y="19"/>
                      <a:pt x="0" y="19"/>
                      <a:pt x="0" y="18"/>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3" y="0"/>
                    </a:cubicBezTo>
                    <a:cubicBezTo>
                      <a:pt x="4" y="0"/>
                      <a:pt x="4" y="0"/>
                      <a:pt x="4" y="0"/>
                    </a:cubicBezTo>
                    <a:cubicBezTo>
                      <a:pt x="4" y="0"/>
                      <a:pt x="4" y="0"/>
                      <a:pt x="4" y="0"/>
                    </a:cubicBezTo>
                    <a:cubicBezTo>
                      <a:pt x="4" y="1"/>
                      <a:pt x="4" y="1"/>
                      <a:pt x="4" y="1"/>
                    </a:cubicBezTo>
                    <a:cubicBezTo>
                      <a:pt x="4" y="3"/>
                      <a:pt x="4" y="3"/>
                      <a:pt x="4" y="3"/>
                    </a:cubicBezTo>
                    <a:cubicBezTo>
                      <a:pt x="5" y="2"/>
                      <a:pt x="6" y="1"/>
                      <a:pt x="7" y="1"/>
                    </a:cubicBezTo>
                    <a:cubicBezTo>
                      <a:pt x="9" y="0"/>
                      <a:pt x="10" y="0"/>
                      <a:pt x="11" y="0"/>
                    </a:cubicBezTo>
                    <a:cubicBezTo>
                      <a:pt x="12" y="0"/>
                      <a:pt x="13" y="0"/>
                      <a:pt x="14" y="1"/>
                    </a:cubicBezTo>
                    <a:cubicBezTo>
                      <a:pt x="15" y="1"/>
                      <a:pt x="16" y="2"/>
                      <a:pt x="16" y="2"/>
                    </a:cubicBezTo>
                    <a:cubicBezTo>
                      <a:pt x="17" y="3"/>
                      <a:pt x="17" y="4"/>
                      <a:pt x="17" y="5"/>
                    </a:cubicBezTo>
                    <a:cubicBezTo>
                      <a:pt x="17" y="5"/>
                      <a:pt x="18" y="6"/>
                      <a:pt x="18" y="8"/>
                    </a:cubicBezTo>
                    <a:cubicBezTo>
                      <a:pt x="17" y="18"/>
                      <a:pt x="17" y="18"/>
                      <a:pt x="17" y="18"/>
                    </a:cubicBezTo>
                    <a:lnTo>
                      <a:pt x="18"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91" name="Freeform 9305">
                <a:extLst>
                  <a:ext uri="{FF2B5EF4-FFF2-40B4-BE49-F238E27FC236}">
                    <a16:creationId xmlns:a16="http://schemas.microsoft.com/office/drawing/2014/main" id="{54DB1214-5129-4191-BF3F-711FB4FD248A}"/>
                  </a:ext>
                </a:extLst>
              </p:cNvPr>
              <p:cNvSpPr>
                <a:spLocks/>
              </p:cNvSpPr>
              <p:nvPr/>
            </p:nvSpPr>
            <p:spPr bwMode="auto">
              <a:xfrm>
                <a:off x="-1681163" y="5569068"/>
                <a:ext cx="96838" cy="68263"/>
              </a:xfrm>
              <a:custGeom>
                <a:avLst/>
                <a:gdLst>
                  <a:gd name="T0" fmla="*/ 30 w 36"/>
                  <a:gd name="T1" fmla="*/ 25 h 26"/>
                  <a:gd name="T2" fmla="*/ 30 w 36"/>
                  <a:gd name="T3" fmla="*/ 26 h 26"/>
                  <a:gd name="T4" fmla="*/ 29 w 36"/>
                  <a:gd name="T5" fmla="*/ 26 h 26"/>
                  <a:gd name="T6" fmla="*/ 28 w 36"/>
                  <a:gd name="T7" fmla="*/ 26 h 26"/>
                  <a:gd name="T8" fmla="*/ 26 w 36"/>
                  <a:gd name="T9" fmla="*/ 26 h 26"/>
                  <a:gd name="T10" fmla="*/ 24 w 36"/>
                  <a:gd name="T11" fmla="*/ 26 h 26"/>
                  <a:gd name="T12" fmla="*/ 23 w 36"/>
                  <a:gd name="T13" fmla="*/ 26 h 26"/>
                  <a:gd name="T14" fmla="*/ 23 w 36"/>
                  <a:gd name="T15" fmla="*/ 26 h 26"/>
                  <a:gd name="T16" fmla="*/ 22 w 36"/>
                  <a:gd name="T17" fmla="*/ 25 h 26"/>
                  <a:gd name="T18" fmla="*/ 18 w 36"/>
                  <a:gd name="T19" fmla="*/ 8 h 26"/>
                  <a:gd name="T20" fmla="*/ 18 w 36"/>
                  <a:gd name="T21" fmla="*/ 8 h 26"/>
                  <a:gd name="T22" fmla="*/ 14 w 36"/>
                  <a:gd name="T23" fmla="*/ 25 h 26"/>
                  <a:gd name="T24" fmla="*/ 14 w 36"/>
                  <a:gd name="T25" fmla="*/ 26 h 26"/>
                  <a:gd name="T26" fmla="*/ 13 w 36"/>
                  <a:gd name="T27" fmla="*/ 26 h 26"/>
                  <a:gd name="T28" fmla="*/ 12 w 36"/>
                  <a:gd name="T29" fmla="*/ 26 h 26"/>
                  <a:gd name="T30" fmla="*/ 10 w 36"/>
                  <a:gd name="T31" fmla="*/ 26 h 26"/>
                  <a:gd name="T32" fmla="*/ 9 w 36"/>
                  <a:gd name="T33" fmla="*/ 26 h 26"/>
                  <a:gd name="T34" fmla="*/ 7 w 36"/>
                  <a:gd name="T35" fmla="*/ 26 h 26"/>
                  <a:gd name="T36" fmla="*/ 7 w 36"/>
                  <a:gd name="T37" fmla="*/ 26 h 26"/>
                  <a:gd name="T38" fmla="*/ 6 w 36"/>
                  <a:gd name="T39" fmla="*/ 25 h 26"/>
                  <a:gd name="T40" fmla="*/ 0 w 36"/>
                  <a:gd name="T41" fmla="*/ 2 h 26"/>
                  <a:gd name="T42" fmla="*/ 0 w 36"/>
                  <a:gd name="T43" fmla="*/ 1 h 26"/>
                  <a:gd name="T44" fmla="*/ 1 w 36"/>
                  <a:gd name="T45" fmla="*/ 0 h 26"/>
                  <a:gd name="T46" fmla="*/ 1 w 36"/>
                  <a:gd name="T47" fmla="*/ 0 h 26"/>
                  <a:gd name="T48" fmla="*/ 3 w 36"/>
                  <a:gd name="T49" fmla="*/ 0 h 26"/>
                  <a:gd name="T50" fmla="*/ 4 w 36"/>
                  <a:gd name="T51" fmla="*/ 0 h 26"/>
                  <a:gd name="T52" fmla="*/ 5 w 36"/>
                  <a:gd name="T53" fmla="*/ 0 h 26"/>
                  <a:gd name="T54" fmla="*/ 6 w 36"/>
                  <a:gd name="T55" fmla="*/ 0 h 26"/>
                  <a:gd name="T56" fmla="*/ 6 w 36"/>
                  <a:gd name="T57" fmla="*/ 1 h 26"/>
                  <a:gd name="T58" fmla="*/ 11 w 36"/>
                  <a:gd name="T59" fmla="*/ 21 h 26"/>
                  <a:gd name="T60" fmla="*/ 11 w 36"/>
                  <a:gd name="T61" fmla="*/ 21 h 26"/>
                  <a:gd name="T62" fmla="*/ 15 w 36"/>
                  <a:gd name="T63" fmla="*/ 1 h 26"/>
                  <a:gd name="T64" fmla="*/ 16 w 36"/>
                  <a:gd name="T65" fmla="*/ 0 h 26"/>
                  <a:gd name="T66" fmla="*/ 16 w 36"/>
                  <a:gd name="T67" fmla="*/ 0 h 26"/>
                  <a:gd name="T68" fmla="*/ 17 w 36"/>
                  <a:gd name="T69" fmla="*/ 0 h 26"/>
                  <a:gd name="T70" fmla="*/ 18 w 36"/>
                  <a:gd name="T71" fmla="*/ 0 h 26"/>
                  <a:gd name="T72" fmla="*/ 20 w 36"/>
                  <a:gd name="T73" fmla="*/ 0 h 26"/>
                  <a:gd name="T74" fmla="*/ 21 w 36"/>
                  <a:gd name="T75" fmla="*/ 0 h 26"/>
                  <a:gd name="T76" fmla="*/ 21 w 36"/>
                  <a:gd name="T77" fmla="*/ 0 h 26"/>
                  <a:gd name="T78" fmla="*/ 22 w 36"/>
                  <a:gd name="T79" fmla="*/ 1 h 26"/>
                  <a:gd name="T80" fmla="*/ 27 w 36"/>
                  <a:gd name="T81" fmla="*/ 21 h 26"/>
                  <a:gd name="T82" fmla="*/ 27 w 36"/>
                  <a:gd name="T83" fmla="*/ 21 h 26"/>
                  <a:gd name="T84" fmla="*/ 31 w 36"/>
                  <a:gd name="T85" fmla="*/ 1 h 26"/>
                  <a:gd name="T86" fmla="*/ 31 w 36"/>
                  <a:gd name="T87" fmla="*/ 0 h 26"/>
                  <a:gd name="T88" fmla="*/ 32 w 36"/>
                  <a:gd name="T89" fmla="*/ 0 h 26"/>
                  <a:gd name="T90" fmla="*/ 33 w 36"/>
                  <a:gd name="T91" fmla="*/ 0 h 26"/>
                  <a:gd name="T92" fmla="*/ 34 w 36"/>
                  <a:gd name="T93" fmla="*/ 0 h 26"/>
                  <a:gd name="T94" fmla="*/ 35 w 36"/>
                  <a:gd name="T95" fmla="*/ 0 h 26"/>
                  <a:gd name="T96" fmla="*/ 36 w 36"/>
                  <a:gd name="T97" fmla="*/ 0 h 26"/>
                  <a:gd name="T98" fmla="*/ 36 w 36"/>
                  <a:gd name="T99" fmla="*/ 1 h 26"/>
                  <a:gd name="T100" fmla="*/ 36 w 36"/>
                  <a:gd name="T101" fmla="*/ 2 h 26"/>
                  <a:gd name="T102" fmla="*/ 30 w 36"/>
                  <a:gd name="T10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6">
                    <a:moveTo>
                      <a:pt x="30" y="25"/>
                    </a:moveTo>
                    <a:cubicBezTo>
                      <a:pt x="30" y="25"/>
                      <a:pt x="30" y="25"/>
                      <a:pt x="30" y="26"/>
                    </a:cubicBezTo>
                    <a:cubicBezTo>
                      <a:pt x="30" y="26"/>
                      <a:pt x="29" y="26"/>
                      <a:pt x="29" y="26"/>
                    </a:cubicBezTo>
                    <a:cubicBezTo>
                      <a:pt x="29" y="26"/>
                      <a:pt x="28" y="26"/>
                      <a:pt x="28" y="26"/>
                    </a:cubicBezTo>
                    <a:cubicBezTo>
                      <a:pt x="28" y="26"/>
                      <a:pt x="27" y="26"/>
                      <a:pt x="26" y="26"/>
                    </a:cubicBezTo>
                    <a:cubicBezTo>
                      <a:pt x="26" y="26"/>
                      <a:pt x="25" y="26"/>
                      <a:pt x="24" y="26"/>
                    </a:cubicBezTo>
                    <a:cubicBezTo>
                      <a:pt x="24" y="26"/>
                      <a:pt x="24" y="26"/>
                      <a:pt x="23" y="26"/>
                    </a:cubicBezTo>
                    <a:cubicBezTo>
                      <a:pt x="23" y="26"/>
                      <a:pt x="23" y="26"/>
                      <a:pt x="23" y="26"/>
                    </a:cubicBezTo>
                    <a:cubicBezTo>
                      <a:pt x="23" y="25"/>
                      <a:pt x="23" y="25"/>
                      <a:pt x="22" y="25"/>
                    </a:cubicBezTo>
                    <a:cubicBezTo>
                      <a:pt x="18" y="8"/>
                      <a:pt x="18" y="8"/>
                      <a:pt x="18" y="8"/>
                    </a:cubicBezTo>
                    <a:cubicBezTo>
                      <a:pt x="18" y="8"/>
                      <a:pt x="18" y="8"/>
                      <a:pt x="18" y="8"/>
                    </a:cubicBezTo>
                    <a:cubicBezTo>
                      <a:pt x="14" y="25"/>
                      <a:pt x="14" y="25"/>
                      <a:pt x="14" y="25"/>
                    </a:cubicBezTo>
                    <a:cubicBezTo>
                      <a:pt x="14" y="25"/>
                      <a:pt x="14" y="25"/>
                      <a:pt x="14" y="26"/>
                    </a:cubicBezTo>
                    <a:cubicBezTo>
                      <a:pt x="14" y="26"/>
                      <a:pt x="14" y="26"/>
                      <a:pt x="13" y="26"/>
                    </a:cubicBezTo>
                    <a:cubicBezTo>
                      <a:pt x="13" y="26"/>
                      <a:pt x="13" y="26"/>
                      <a:pt x="12" y="26"/>
                    </a:cubicBezTo>
                    <a:cubicBezTo>
                      <a:pt x="12" y="26"/>
                      <a:pt x="11" y="26"/>
                      <a:pt x="10" y="26"/>
                    </a:cubicBezTo>
                    <a:cubicBezTo>
                      <a:pt x="10" y="26"/>
                      <a:pt x="9" y="26"/>
                      <a:pt x="9" y="26"/>
                    </a:cubicBezTo>
                    <a:cubicBezTo>
                      <a:pt x="8" y="26"/>
                      <a:pt x="8" y="26"/>
                      <a:pt x="7" y="26"/>
                    </a:cubicBezTo>
                    <a:cubicBezTo>
                      <a:pt x="7" y="26"/>
                      <a:pt x="7" y="26"/>
                      <a:pt x="7" y="26"/>
                    </a:cubicBezTo>
                    <a:cubicBezTo>
                      <a:pt x="7" y="25"/>
                      <a:pt x="7" y="25"/>
                      <a:pt x="6" y="25"/>
                    </a:cubicBezTo>
                    <a:cubicBezTo>
                      <a:pt x="0" y="2"/>
                      <a:pt x="0" y="2"/>
                      <a:pt x="0" y="2"/>
                    </a:cubicBezTo>
                    <a:cubicBezTo>
                      <a:pt x="0" y="1"/>
                      <a:pt x="0" y="1"/>
                      <a:pt x="0" y="1"/>
                    </a:cubicBezTo>
                    <a:cubicBezTo>
                      <a:pt x="0" y="0"/>
                      <a:pt x="0" y="0"/>
                      <a:pt x="1" y="0"/>
                    </a:cubicBezTo>
                    <a:cubicBezTo>
                      <a:pt x="1" y="0"/>
                      <a:pt x="1" y="0"/>
                      <a:pt x="1" y="0"/>
                    </a:cubicBezTo>
                    <a:cubicBezTo>
                      <a:pt x="2" y="0"/>
                      <a:pt x="2" y="0"/>
                      <a:pt x="3" y="0"/>
                    </a:cubicBezTo>
                    <a:cubicBezTo>
                      <a:pt x="4" y="0"/>
                      <a:pt x="4" y="0"/>
                      <a:pt x="4" y="0"/>
                    </a:cubicBezTo>
                    <a:cubicBezTo>
                      <a:pt x="5" y="0"/>
                      <a:pt x="5" y="0"/>
                      <a:pt x="5" y="0"/>
                    </a:cubicBezTo>
                    <a:cubicBezTo>
                      <a:pt x="6" y="0"/>
                      <a:pt x="6" y="0"/>
                      <a:pt x="6" y="0"/>
                    </a:cubicBezTo>
                    <a:cubicBezTo>
                      <a:pt x="6" y="0"/>
                      <a:pt x="6" y="0"/>
                      <a:pt x="6" y="1"/>
                    </a:cubicBezTo>
                    <a:cubicBezTo>
                      <a:pt x="11" y="21"/>
                      <a:pt x="11" y="21"/>
                      <a:pt x="11" y="21"/>
                    </a:cubicBezTo>
                    <a:cubicBezTo>
                      <a:pt x="11" y="21"/>
                      <a:pt x="11" y="21"/>
                      <a:pt x="11" y="21"/>
                    </a:cubicBezTo>
                    <a:cubicBezTo>
                      <a:pt x="15" y="1"/>
                      <a:pt x="15" y="1"/>
                      <a:pt x="15" y="1"/>
                    </a:cubicBezTo>
                    <a:cubicBezTo>
                      <a:pt x="15" y="1"/>
                      <a:pt x="16" y="0"/>
                      <a:pt x="16" y="0"/>
                    </a:cubicBezTo>
                    <a:cubicBezTo>
                      <a:pt x="16" y="0"/>
                      <a:pt x="16" y="0"/>
                      <a:pt x="16" y="0"/>
                    </a:cubicBezTo>
                    <a:cubicBezTo>
                      <a:pt x="16" y="0"/>
                      <a:pt x="17" y="0"/>
                      <a:pt x="17" y="0"/>
                    </a:cubicBezTo>
                    <a:cubicBezTo>
                      <a:pt x="17" y="0"/>
                      <a:pt x="18" y="0"/>
                      <a:pt x="18" y="0"/>
                    </a:cubicBezTo>
                    <a:cubicBezTo>
                      <a:pt x="19" y="0"/>
                      <a:pt x="20" y="0"/>
                      <a:pt x="20" y="0"/>
                    </a:cubicBezTo>
                    <a:cubicBezTo>
                      <a:pt x="20" y="0"/>
                      <a:pt x="21" y="0"/>
                      <a:pt x="21" y="0"/>
                    </a:cubicBezTo>
                    <a:cubicBezTo>
                      <a:pt x="21" y="0"/>
                      <a:pt x="21" y="0"/>
                      <a:pt x="21" y="0"/>
                    </a:cubicBezTo>
                    <a:cubicBezTo>
                      <a:pt x="21" y="0"/>
                      <a:pt x="21" y="1"/>
                      <a:pt x="22" y="1"/>
                    </a:cubicBezTo>
                    <a:cubicBezTo>
                      <a:pt x="27" y="21"/>
                      <a:pt x="27" y="21"/>
                      <a:pt x="27" y="21"/>
                    </a:cubicBezTo>
                    <a:cubicBezTo>
                      <a:pt x="27" y="21"/>
                      <a:pt x="27" y="21"/>
                      <a:pt x="27" y="21"/>
                    </a:cubicBezTo>
                    <a:cubicBezTo>
                      <a:pt x="31" y="1"/>
                      <a:pt x="31" y="1"/>
                      <a:pt x="31" y="1"/>
                    </a:cubicBezTo>
                    <a:cubicBezTo>
                      <a:pt x="31" y="1"/>
                      <a:pt x="31" y="0"/>
                      <a:pt x="31" y="0"/>
                    </a:cubicBezTo>
                    <a:cubicBezTo>
                      <a:pt x="31" y="0"/>
                      <a:pt x="32" y="0"/>
                      <a:pt x="32" y="0"/>
                    </a:cubicBezTo>
                    <a:cubicBezTo>
                      <a:pt x="32" y="0"/>
                      <a:pt x="32" y="0"/>
                      <a:pt x="33" y="0"/>
                    </a:cubicBezTo>
                    <a:cubicBezTo>
                      <a:pt x="33" y="0"/>
                      <a:pt x="33" y="0"/>
                      <a:pt x="34" y="0"/>
                    </a:cubicBezTo>
                    <a:cubicBezTo>
                      <a:pt x="35" y="0"/>
                      <a:pt x="35" y="0"/>
                      <a:pt x="35" y="0"/>
                    </a:cubicBezTo>
                    <a:cubicBezTo>
                      <a:pt x="36" y="0"/>
                      <a:pt x="36" y="0"/>
                      <a:pt x="36" y="0"/>
                    </a:cubicBezTo>
                    <a:cubicBezTo>
                      <a:pt x="36" y="0"/>
                      <a:pt x="36" y="0"/>
                      <a:pt x="36" y="1"/>
                    </a:cubicBezTo>
                    <a:cubicBezTo>
                      <a:pt x="36" y="1"/>
                      <a:pt x="36" y="1"/>
                      <a:pt x="36" y="2"/>
                    </a:cubicBezTo>
                    <a:lnTo>
                      <a:pt x="3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2" name="Freeform 9306">
                <a:extLst>
                  <a:ext uri="{FF2B5EF4-FFF2-40B4-BE49-F238E27FC236}">
                    <a16:creationId xmlns:a16="http://schemas.microsoft.com/office/drawing/2014/main" id="{C7365E46-6D34-4A2F-ACD4-1AC9667AEFD8}"/>
                  </a:ext>
                </a:extLst>
              </p:cNvPr>
              <p:cNvSpPr>
                <a:spLocks noEditPoints="1"/>
              </p:cNvSpPr>
              <p:nvPr/>
            </p:nvSpPr>
            <p:spPr bwMode="auto">
              <a:xfrm>
                <a:off x="-1582738" y="5584943"/>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2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7 w 17"/>
                  <a:gd name="T73" fmla="*/ 0 h 21"/>
                  <a:gd name="T74" fmla="*/ 9 w 17"/>
                  <a:gd name="T75" fmla="*/ 0 h 21"/>
                  <a:gd name="T76" fmla="*/ 13 w 17"/>
                  <a:gd name="T77" fmla="*/ 1 h 21"/>
                  <a:gd name="T78" fmla="*/ 15 w 17"/>
                  <a:gd name="T79" fmla="*/ 2 h 21"/>
                  <a:gd name="T80" fmla="*/ 17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6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2" y="19"/>
                      <a:pt x="1" y="18"/>
                      <a:pt x="1" y="17"/>
                    </a:cubicBezTo>
                    <a:cubicBezTo>
                      <a:pt x="0" y="17"/>
                      <a:pt x="0" y="16"/>
                      <a:pt x="0" y="15"/>
                    </a:cubicBezTo>
                    <a:cubicBezTo>
                      <a:pt x="0" y="14"/>
                      <a:pt x="0" y="13"/>
                      <a:pt x="1" y="12"/>
                    </a:cubicBezTo>
                    <a:cubicBezTo>
                      <a:pt x="1" y="11"/>
                      <a:pt x="2" y="11"/>
                      <a:pt x="3" y="10"/>
                    </a:cubicBezTo>
                    <a:cubicBezTo>
                      <a:pt x="4" y="10"/>
                      <a:pt x="5" y="9"/>
                      <a:pt x="6" y="9"/>
                    </a:cubicBezTo>
                    <a:cubicBezTo>
                      <a:pt x="7" y="9"/>
                      <a:pt x="8" y="9"/>
                      <a:pt x="10" y="9"/>
                    </a:cubicBezTo>
                    <a:cubicBezTo>
                      <a:pt x="12" y="9"/>
                      <a:pt x="12" y="9"/>
                      <a:pt x="12" y="9"/>
                    </a:cubicBezTo>
                    <a:cubicBezTo>
                      <a:pt x="12" y="7"/>
                      <a:pt x="12" y="7"/>
                      <a:pt x="12" y="7"/>
                    </a:cubicBezTo>
                    <a:cubicBezTo>
                      <a:pt x="12" y="7"/>
                      <a:pt x="12" y="6"/>
                      <a:pt x="12" y="6"/>
                    </a:cubicBezTo>
                    <a:cubicBezTo>
                      <a:pt x="12" y="5"/>
                      <a:pt x="11" y="5"/>
                      <a:pt x="11" y="5"/>
                    </a:cubicBezTo>
                    <a:cubicBezTo>
                      <a:pt x="11" y="5"/>
                      <a:pt x="11" y="4"/>
                      <a:pt x="10" y="4"/>
                    </a:cubicBezTo>
                    <a:cubicBezTo>
                      <a:pt x="10" y="4"/>
                      <a:pt x="9" y="4"/>
                      <a:pt x="8" y="4"/>
                    </a:cubicBezTo>
                    <a:cubicBezTo>
                      <a:pt x="8" y="4"/>
                      <a:pt x="7" y="4"/>
                      <a:pt x="6" y="4"/>
                    </a:cubicBezTo>
                    <a:cubicBezTo>
                      <a:pt x="5" y="4"/>
                      <a:pt x="5" y="5"/>
                      <a:pt x="4" y="5"/>
                    </a:cubicBezTo>
                    <a:cubicBezTo>
                      <a:pt x="4" y="5"/>
                      <a:pt x="3" y="5"/>
                      <a:pt x="3" y="6"/>
                    </a:cubicBezTo>
                    <a:cubicBezTo>
                      <a:pt x="3" y="6"/>
                      <a:pt x="2" y="6"/>
                      <a:pt x="2" y="6"/>
                    </a:cubicBezTo>
                    <a:cubicBezTo>
                      <a:pt x="2" y="6"/>
                      <a:pt x="2" y="6"/>
                      <a:pt x="2" y="6"/>
                    </a:cubicBezTo>
                    <a:cubicBezTo>
                      <a:pt x="2" y="6"/>
                      <a:pt x="2" y="5"/>
                      <a:pt x="2" y="5"/>
                    </a:cubicBezTo>
                    <a:cubicBezTo>
                      <a:pt x="1" y="5"/>
                      <a:pt x="1" y="5"/>
                      <a:pt x="1" y="5"/>
                    </a:cubicBezTo>
                    <a:cubicBezTo>
                      <a:pt x="1" y="4"/>
                      <a:pt x="1" y="4"/>
                      <a:pt x="1" y="4"/>
                    </a:cubicBezTo>
                    <a:cubicBezTo>
                      <a:pt x="1" y="3"/>
                      <a:pt x="1" y="3"/>
                      <a:pt x="1" y="3"/>
                    </a:cubicBezTo>
                    <a:cubicBezTo>
                      <a:pt x="1" y="3"/>
                      <a:pt x="2" y="2"/>
                      <a:pt x="2" y="2"/>
                    </a:cubicBezTo>
                    <a:cubicBezTo>
                      <a:pt x="2" y="2"/>
                      <a:pt x="2" y="2"/>
                      <a:pt x="3" y="1"/>
                    </a:cubicBezTo>
                    <a:cubicBezTo>
                      <a:pt x="3" y="1"/>
                      <a:pt x="4" y="1"/>
                      <a:pt x="4" y="1"/>
                    </a:cubicBezTo>
                    <a:cubicBezTo>
                      <a:pt x="5" y="1"/>
                      <a:pt x="6" y="0"/>
                      <a:pt x="7" y="0"/>
                    </a:cubicBezTo>
                    <a:cubicBezTo>
                      <a:pt x="7" y="0"/>
                      <a:pt x="8" y="0"/>
                      <a:pt x="9" y="0"/>
                    </a:cubicBezTo>
                    <a:cubicBezTo>
                      <a:pt x="10" y="0"/>
                      <a:pt x="12" y="0"/>
                      <a:pt x="13" y="1"/>
                    </a:cubicBezTo>
                    <a:cubicBezTo>
                      <a:pt x="14" y="1"/>
                      <a:pt x="14" y="1"/>
                      <a:pt x="15" y="2"/>
                    </a:cubicBezTo>
                    <a:cubicBezTo>
                      <a:pt x="16" y="2"/>
                      <a:pt x="16" y="3"/>
                      <a:pt x="17"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6" y="13"/>
                    </a:cubicBezTo>
                    <a:cubicBezTo>
                      <a:pt x="5" y="14"/>
                      <a:pt x="5" y="14"/>
                      <a:pt x="5" y="15"/>
                    </a:cubicBezTo>
                    <a:cubicBezTo>
                      <a:pt x="5" y="15"/>
                      <a:pt x="6" y="16"/>
                      <a:pt x="6" y="16"/>
                    </a:cubicBezTo>
                    <a:cubicBezTo>
                      <a:pt x="7"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3" name="Freeform 9307">
                <a:extLst>
                  <a:ext uri="{FF2B5EF4-FFF2-40B4-BE49-F238E27FC236}">
                    <a16:creationId xmlns:a16="http://schemas.microsoft.com/office/drawing/2014/main" id="{981355BF-1F06-4EA4-9EB2-2856E7F8A93E}"/>
                  </a:ext>
                </a:extLst>
              </p:cNvPr>
              <p:cNvSpPr>
                <a:spLocks/>
              </p:cNvSpPr>
              <p:nvPr/>
            </p:nvSpPr>
            <p:spPr bwMode="auto">
              <a:xfrm>
                <a:off x="-1528763" y="5575418"/>
                <a:ext cx="34925" cy="65088"/>
              </a:xfrm>
              <a:custGeom>
                <a:avLst/>
                <a:gdLst>
                  <a:gd name="T0" fmla="*/ 13 w 13"/>
                  <a:gd name="T1" fmla="*/ 22 h 25"/>
                  <a:gd name="T2" fmla="*/ 12 w 13"/>
                  <a:gd name="T3" fmla="*/ 23 h 25"/>
                  <a:gd name="T4" fmla="*/ 12 w 13"/>
                  <a:gd name="T5" fmla="*/ 24 h 25"/>
                  <a:gd name="T6" fmla="*/ 12 w 13"/>
                  <a:gd name="T7" fmla="*/ 24 h 25"/>
                  <a:gd name="T8" fmla="*/ 11 w 13"/>
                  <a:gd name="T9" fmla="*/ 24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9 h 25"/>
                  <a:gd name="T24" fmla="*/ 0 w 13"/>
                  <a:gd name="T25" fmla="*/ 9 h 25"/>
                  <a:gd name="T26" fmla="*/ 0 w 13"/>
                  <a:gd name="T27" fmla="*/ 8 h 25"/>
                  <a:gd name="T28" fmla="*/ 0 w 13"/>
                  <a:gd name="T29" fmla="*/ 7 h 25"/>
                  <a:gd name="T30" fmla="*/ 0 w 13"/>
                  <a:gd name="T31" fmla="*/ 6 h 25"/>
                  <a:gd name="T32" fmla="*/ 0 w 13"/>
                  <a:gd name="T33" fmla="*/ 5 h 25"/>
                  <a:gd name="T34" fmla="*/ 0 w 13"/>
                  <a:gd name="T35" fmla="*/ 5 h 25"/>
                  <a:gd name="T36" fmla="*/ 0 w 13"/>
                  <a:gd name="T37" fmla="*/ 5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6 w 13"/>
                  <a:gd name="T51" fmla="*/ 0 h 25"/>
                  <a:gd name="T52" fmla="*/ 7 w 13"/>
                  <a:gd name="T53" fmla="*/ 0 h 25"/>
                  <a:gd name="T54" fmla="*/ 8 w 13"/>
                  <a:gd name="T55" fmla="*/ 0 h 25"/>
                  <a:gd name="T56" fmla="*/ 8 w 13"/>
                  <a:gd name="T57" fmla="*/ 1 h 25"/>
                  <a:gd name="T58" fmla="*/ 8 w 13"/>
                  <a:gd name="T59" fmla="*/ 5 h 25"/>
                  <a:gd name="T60" fmla="*/ 12 w 13"/>
                  <a:gd name="T61" fmla="*/ 5 h 25"/>
                  <a:gd name="T62" fmla="*/ 12 w 13"/>
                  <a:gd name="T63" fmla="*/ 5 h 25"/>
                  <a:gd name="T64" fmla="*/ 12 w 13"/>
                  <a:gd name="T65" fmla="*/ 5 h 25"/>
                  <a:gd name="T66" fmla="*/ 12 w 13"/>
                  <a:gd name="T67" fmla="*/ 6 h 25"/>
                  <a:gd name="T68" fmla="*/ 13 w 13"/>
                  <a:gd name="T69" fmla="*/ 7 h 25"/>
                  <a:gd name="T70" fmla="*/ 12 w 13"/>
                  <a:gd name="T71" fmla="*/ 8 h 25"/>
                  <a:gd name="T72" fmla="*/ 12 w 13"/>
                  <a:gd name="T73" fmla="*/ 9 h 25"/>
                  <a:gd name="T74" fmla="*/ 8 w 13"/>
                  <a:gd name="T75" fmla="*/ 9 h 25"/>
                  <a:gd name="T76" fmla="*/ 8 w 13"/>
                  <a:gd name="T77" fmla="*/ 17 h 25"/>
                  <a:gd name="T78" fmla="*/ 8 w 13"/>
                  <a:gd name="T79" fmla="*/ 20 h 25"/>
                  <a:gd name="T80" fmla="*/ 10 w 13"/>
                  <a:gd name="T81" fmla="*/ 20 h 25"/>
                  <a:gd name="T82" fmla="*/ 11 w 13"/>
                  <a:gd name="T83" fmla="*/ 20 h 25"/>
                  <a:gd name="T84" fmla="*/ 11 w 13"/>
                  <a:gd name="T85" fmla="*/ 20 h 25"/>
                  <a:gd name="T86" fmla="*/ 12 w 13"/>
                  <a:gd name="T87" fmla="*/ 20 h 25"/>
                  <a:gd name="T88" fmla="*/ 12 w 13"/>
                  <a:gd name="T89" fmla="*/ 20 h 25"/>
                  <a:gd name="T90" fmla="*/ 12 w 13"/>
                  <a:gd name="T91" fmla="*/ 20 h 25"/>
                  <a:gd name="T92" fmla="*/ 12 w 13"/>
                  <a:gd name="T93" fmla="*/ 20 h 25"/>
                  <a:gd name="T94" fmla="*/ 12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2"/>
                      <a:pt x="12" y="23"/>
                      <a:pt x="12" y="23"/>
                    </a:cubicBezTo>
                    <a:cubicBezTo>
                      <a:pt x="12" y="23"/>
                      <a:pt x="12" y="24"/>
                      <a:pt x="12" y="24"/>
                    </a:cubicBezTo>
                    <a:cubicBezTo>
                      <a:pt x="12" y="24"/>
                      <a:pt x="12" y="24"/>
                      <a:pt x="12" y="24"/>
                    </a:cubicBezTo>
                    <a:cubicBezTo>
                      <a:pt x="11" y="24"/>
                      <a:pt x="11" y="24"/>
                      <a:pt x="11" y="24"/>
                    </a:cubicBezTo>
                    <a:cubicBezTo>
                      <a:pt x="10" y="24"/>
                      <a:pt x="10" y="25"/>
                      <a:pt x="10" y="25"/>
                    </a:cubicBezTo>
                    <a:cubicBezTo>
                      <a:pt x="9" y="25"/>
                      <a:pt x="9" y="25"/>
                      <a:pt x="9" y="25"/>
                    </a:cubicBezTo>
                    <a:cubicBezTo>
                      <a:pt x="8" y="25"/>
                      <a:pt x="7" y="24"/>
                      <a:pt x="6" y="24"/>
                    </a:cubicBezTo>
                    <a:cubicBezTo>
                      <a:pt x="5" y="24"/>
                      <a:pt x="5" y="24"/>
                      <a:pt x="4" y="23"/>
                    </a:cubicBezTo>
                    <a:cubicBezTo>
                      <a:pt x="4" y="23"/>
                      <a:pt x="3" y="22"/>
                      <a:pt x="3" y="21"/>
                    </a:cubicBezTo>
                    <a:cubicBezTo>
                      <a:pt x="3" y="20"/>
                      <a:pt x="3" y="19"/>
                      <a:pt x="3" y="18"/>
                    </a:cubicBezTo>
                    <a:cubicBezTo>
                      <a:pt x="3" y="9"/>
                      <a:pt x="3" y="9"/>
                      <a:pt x="3" y="9"/>
                    </a:cubicBezTo>
                    <a:cubicBezTo>
                      <a:pt x="0" y="9"/>
                      <a:pt x="0" y="9"/>
                      <a:pt x="0" y="9"/>
                    </a:cubicBezTo>
                    <a:cubicBezTo>
                      <a:pt x="0" y="9"/>
                      <a:pt x="0" y="9"/>
                      <a:pt x="0" y="8"/>
                    </a:cubicBezTo>
                    <a:cubicBezTo>
                      <a:pt x="0" y="8"/>
                      <a:pt x="0" y="7"/>
                      <a:pt x="0" y="7"/>
                    </a:cubicBezTo>
                    <a:cubicBezTo>
                      <a:pt x="0" y="6"/>
                      <a:pt x="0" y="6"/>
                      <a:pt x="0" y="6"/>
                    </a:cubicBezTo>
                    <a:cubicBezTo>
                      <a:pt x="0" y="5"/>
                      <a:pt x="0" y="5"/>
                      <a:pt x="0" y="5"/>
                    </a:cubicBezTo>
                    <a:cubicBezTo>
                      <a:pt x="0" y="5"/>
                      <a:pt x="0" y="5"/>
                      <a:pt x="0" y="5"/>
                    </a:cubicBezTo>
                    <a:cubicBezTo>
                      <a:pt x="0" y="5"/>
                      <a:pt x="0" y="5"/>
                      <a:pt x="0" y="5"/>
                    </a:cubicBezTo>
                    <a:cubicBezTo>
                      <a:pt x="3" y="5"/>
                      <a:pt x="3" y="5"/>
                      <a:pt x="3" y="5"/>
                    </a:cubicBezTo>
                    <a:cubicBezTo>
                      <a:pt x="3" y="1"/>
                      <a:pt x="3" y="1"/>
                      <a:pt x="3" y="1"/>
                    </a:cubicBezTo>
                    <a:cubicBezTo>
                      <a:pt x="3" y="0"/>
                      <a:pt x="3" y="0"/>
                      <a:pt x="3" y="0"/>
                    </a:cubicBezTo>
                    <a:cubicBezTo>
                      <a:pt x="3" y="0"/>
                      <a:pt x="3" y="0"/>
                      <a:pt x="3" y="0"/>
                    </a:cubicBezTo>
                    <a:cubicBezTo>
                      <a:pt x="3" y="0"/>
                      <a:pt x="4" y="0"/>
                      <a:pt x="4" y="0"/>
                    </a:cubicBezTo>
                    <a:cubicBezTo>
                      <a:pt x="4" y="0"/>
                      <a:pt x="5" y="0"/>
                      <a:pt x="5" y="0"/>
                    </a:cubicBezTo>
                    <a:cubicBezTo>
                      <a:pt x="6" y="0"/>
                      <a:pt x="6" y="0"/>
                      <a:pt x="6" y="0"/>
                    </a:cubicBezTo>
                    <a:cubicBezTo>
                      <a:pt x="7" y="0"/>
                      <a:pt x="7" y="0"/>
                      <a:pt x="7" y="0"/>
                    </a:cubicBezTo>
                    <a:cubicBezTo>
                      <a:pt x="7" y="0"/>
                      <a:pt x="8" y="0"/>
                      <a:pt x="8" y="0"/>
                    </a:cubicBezTo>
                    <a:cubicBezTo>
                      <a:pt x="8" y="0"/>
                      <a:pt x="8" y="0"/>
                      <a:pt x="8" y="1"/>
                    </a:cubicBezTo>
                    <a:cubicBezTo>
                      <a:pt x="8" y="5"/>
                      <a:pt x="8" y="5"/>
                      <a:pt x="8" y="5"/>
                    </a:cubicBezTo>
                    <a:cubicBezTo>
                      <a:pt x="12" y="5"/>
                      <a:pt x="12" y="5"/>
                      <a:pt x="12" y="5"/>
                    </a:cubicBezTo>
                    <a:cubicBezTo>
                      <a:pt x="12" y="5"/>
                      <a:pt x="12" y="5"/>
                      <a:pt x="12" y="5"/>
                    </a:cubicBezTo>
                    <a:cubicBezTo>
                      <a:pt x="12" y="5"/>
                      <a:pt x="12" y="5"/>
                      <a:pt x="12" y="5"/>
                    </a:cubicBezTo>
                    <a:cubicBezTo>
                      <a:pt x="12" y="5"/>
                      <a:pt x="12" y="5"/>
                      <a:pt x="12" y="6"/>
                    </a:cubicBezTo>
                    <a:cubicBezTo>
                      <a:pt x="12" y="6"/>
                      <a:pt x="13" y="6"/>
                      <a:pt x="13" y="7"/>
                    </a:cubicBezTo>
                    <a:cubicBezTo>
                      <a:pt x="13" y="7"/>
                      <a:pt x="12" y="8"/>
                      <a:pt x="12" y="8"/>
                    </a:cubicBezTo>
                    <a:cubicBezTo>
                      <a:pt x="12" y="9"/>
                      <a:pt x="12" y="9"/>
                      <a:pt x="12" y="9"/>
                    </a:cubicBezTo>
                    <a:cubicBezTo>
                      <a:pt x="8" y="9"/>
                      <a:pt x="8" y="9"/>
                      <a:pt x="8" y="9"/>
                    </a:cubicBezTo>
                    <a:cubicBezTo>
                      <a:pt x="8" y="17"/>
                      <a:pt x="8" y="17"/>
                      <a:pt x="8" y="17"/>
                    </a:cubicBezTo>
                    <a:cubicBezTo>
                      <a:pt x="8" y="18"/>
                      <a:pt x="8" y="19"/>
                      <a:pt x="8" y="20"/>
                    </a:cubicBezTo>
                    <a:cubicBezTo>
                      <a:pt x="8" y="20"/>
                      <a:pt x="9" y="20"/>
                      <a:pt x="10" y="20"/>
                    </a:cubicBezTo>
                    <a:cubicBezTo>
                      <a:pt x="10" y="20"/>
                      <a:pt x="10" y="20"/>
                      <a:pt x="11" y="20"/>
                    </a:cubicBezTo>
                    <a:cubicBezTo>
                      <a:pt x="11" y="20"/>
                      <a:pt x="11" y="20"/>
                      <a:pt x="11" y="20"/>
                    </a:cubicBezTo>
                    <a:cubicBezTo>
                      <a:pt x="11" y="20"/>
                      <a:pt x="11" y="20"/>
                      <a:pt x="12" y="20"/>
                    </a:cubicBezTo>
                    <a:cubicBezTo>
                      <a:pt x="12" y="20"/>
                      <a:pt x="12" y="20"/>
                      <a:pt x="12" y="20"/>
                    </a:cubicBezTo>
                    <a:cubicBezTo>
                      <a:pt x="12" y="20"/>
                      <a:pt x="12" y="20"/>
                      <a:pt x="12" y="20"/>
                    </a:cubicBezTo>
                    <a:cubicBezTo>
                      <a:pt x="12" y="20"/>
                      <a:pt x="12" y="20"/>
                      <a:pt x="12" y="20"/>
                    </a:cubicBezTo>
                    <a:cubicBezTo>
                      <a:pt x="12" y="20"/>
                      <a:pt x="12" y="21"/>
                      <a:pt x="12" y="21"/>
                    </a:cubicBezTo>
                    <a:cubicBezTo>
                      <a:pt x="12" y="21"/>
                      <a:pt x="13"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4" name="Freeform 9308">
                <a:extLst>
                  <a:ext uri="{FF2B5EF4-FFF2-40B4-BE49-F238E27FC236}">
                    <a16:creationId xmlns:a16="http://schemas.microsoft.com/office/drawing/2014/main" id="{8FA833B9-8EA1-4E40-8808-B7C59633D710}"/>
                  </a:ext>
                </a:extLst>
              </p:cNvPr>
              <p:cNvSpPr>
                <a:spLocks noEditPoints="1"/>
              </p:cNvSpPr>
              <p:nvPr/>
            </p:nvSpPr>
            <p:spPr bwMode="auto">
              <a:xfrm>
                <a:off x="-1489076" y="5584943"/>
                <a:ext cx="50800" cy="55563"/>
              </a:xfrm>
              <a:custGeom>
                <a:avLst/>
                <a:gdLst>
                  <a:gd name="T0" fmla="*/ 19 w 19"/>
                  <a:gd name="T1" fmla="*/ 10 h 21"/>
                  <a:gd name="T2" fmla="*/ 19 w 19"/>
                  <a:gd name="T3" fmla="*/ 14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4"/>
                    </a:cubicBezTo>
                    <a:cubicBezTo>
                      <a:pt x="18" y="16"/>
                      <a:pt x="18" y="17"/>
                      <a:pt x="17" y="18"/>
                    </a:cubicBezTo>
                    <a:cubicBezTo>
                      <a:pt x="16" y="19"/>
                      <a:pt x="15" y="19"/>
                      <a:pt x="14" y="20"/>
                    </a:cubicBezTo>
                    <a:cubicBezTo>
                      <a:pt x="12" y="20"/>
                      <a:pt x="11" y="21"/>
                      <a:pt x="9" y="21"/>
                    </a:cubicBezTo>
                    <a:cubicBezTo>
                      <a:pt x="8" y="21"/>
                      <a:pt x="6" y="20"/>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0"/>
                    </a:moveTo>
                    <a:cubicBezTo>
                      <a:pt x="14" y="10"/>
                      <a:pt x="14" y="9"/>
                      <a:pt x="14" y="8"/>
                    </a:cubicBezTo>
                    <a:cubicBezTo>
                      <a:pt x="14" y="7"/>
                      <a:pt x="13" y="7"/>
                      <a:pt x="13" y="6"/>
                    </a:cubicBezTo>
                    <a:cubicBezTo>
                      <a:pt x="13" y="5"/>
                      <a:pt x="12" y="5"/>
                      <a:pt x="12" y="5"/>
                    </a:cubicBezTo>
                    <a:cubicBezTo>
                      <a:pt x="11" y="4"/>
                      <a:pt x="10" y="4"/>
                      <a:pt x="10" y="4"/>
                    </a:cubicBezTo>
                    <a:cubicBezTo>
                      <a:pt x="9" y="4"/>
                      <a:pt x="8" y="4"/>
                      <a:pt x="8" y="5"/>
                    </a:cubicBezTo>
                    <a:cubicBezTo>
                      <a:pt x="7" y="5"/>
                      <a:pt x="6" y="5"/>
                      <a:pt x="6" y="6"/>
                    </a:cubicBezTo>
                    <a:cubicBezTo>
                      <a:pt x="6" y="6"/>
                      <a:pt x="5" y="7"/>
                      <a:pt x="5" y="8"/>
                    </a:cubicBezTo>
                    <a:cubicBezTo>
                      <a:pt x="5" y="9"/>
                      <a:pt x="5" y="9"/>
                      <a:pt x="5" y="10"/>
                    </a:cubicBezTo>
                    <a:cubicBezTo>
                      <a:pt x="5" y="11"/>
                      <a:pt x="5" y="12"/>
                      <a:pt x="5" y="13"/>
                    </a:cubicBezTo>
                    <a:cubicBezTo>
                      <a:pt x="5" y="14"/>
                      <a:pt x="6" y="14"/>
                      <a:pt x="6" y="15"/>
                    </a:cubicBezTo>
                    <a:cubicBezTo>
                      <a:pt x="6" y="15"/>
                      <a:pt x="7" y="16"/>
                      <a:pt x="7" y="16"/>
                    </a:cubicBezTo>
                    <a:cubicBezTo>
                      <a:pt x="8" y="16"/>
                      <a:pt x="9" y="17"/>
                      <a:pt x="9" y="17"/>
                    </a:cubicBezTo>
                    <a:cubicBezTo>
                      <a:pt x="10" y="17"/>
                      <a:pt x="11" y="16"/>
                      <a:pt x="11" y="16"/>
                    </a:cubicBezTo>
                    <a:cubicBezTo>
                      <a:pt x="12" y="16"/>
                      <a:pt x="13" y="15"/>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5" name="Freeform 9309">
                <a:extLst>
                  <a:ext uri="{FF2B5EF4-FFF2-40B4-BE49-F238E27FC236}">
                    <a16:creationId xmlns:a16="http://schemas.microsoft.com/office/drawing/2014/main" id="{AD1DE991-79BD-4841-B52B-D397CA6F8833}"/>
                  </a:ext>
                </a:extLst>
              </p:cNvPr>
              <p:cNvSpPr>
                <a:spLocks/>
              </p:cNvSpPr>
              <p:nvPr/>
            </p:nvSpPr>
            <p:spPr bwMode="auto">
              <a:xfrm>
                <a:off x="-1427163" y="5584943"/>
                <a:ext cx="47625"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10 w 18"/>
                  <a:gd name="T27" fmla="*/ 5 h 20"/>
                  <a:gd name="T28" fmla="*/ 8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3 w 18"/>
                  <a:gd name="T59" fmla="*/ 0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8"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3" y="8"/>
                      <a:pt x="12" y="7"/>
                    </a:cubicBezTo>
                    <a:cubicBezTo>
                      <a:pt x="12" y="7"/>
                      <a:pt x="12" y="6"/>
                      <a:pt x="12" y="6"/>
                    </a:cubicBezTo>
                    <a:cubicBezTo>
                      <a:pt x="12" y="5"/>
                      <a:pt x="11" y="5"/>
                      <a:pt x="11" y="5"/>
                    </a:cubicBezTo>
                    <a:cubicBezTo>
                      <a:pt x="11" y="5"/>
                      <a:pt x="10" y="5"/>
                      <a:pt x="10" y="5"/>
                    </a:cubicBezTo>
                    <a:cubicBezTo>
                      <a:pt x="9" y="5"/>
                      <a:pt x="8" y="5"/>
                      <a:pt x="8" y="5"/>
                    </a:cubicBezTo>
                    <a:cubicBezTo>
                      <a:pt x="7" y="6"/>
                      <a:pt x="6" y="6"/>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1" y="1"/>
                      <a:pt x="1" y="1"/>
                      <a:pt x="1" y="1"/>
                    </a:cubicBezTo>
                    <a:cubicBezTo>
                      <a:pt x="1" y="1"/>
                      <a:pt x="1" y="1"/>
                      <a:pt x="1" y="1"/>
                    </a:cubicBezTo>
                    <a:cubicBezTo>
                      <a:pt x="2" y="0"/>
                      <a:pt x="2" y="0"/>
                      <a:pt x="3" y="0"/>
                    </a:cubicBezTo>
                    <a:cubicBezTo>
                      <a:pt x="3" y="0"/>
                      <a:pt x="3" y="0"/>
                      <a:pt x="4" y="1"/>
                    </a:cubicBezTo>
                    <a:cubicBezTo>
                      <a:pt x="4" y="1"/>
                      <a:pt x="4" y="1"/>
                      <a:pt x="4" y="1"/>
                    </a:cubicBezTo>
                    <a:cubicBezTo>
                      <a:pt x="4"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6" name="Freeform 9310">
                <a:extLst>
                  <a:ext uri="{FF2B5EF4-FFF2-40B4-BE49-F238E27FC236}">
                    <a16:creationId xmlns:a16="http://schemas.microsoft.com/office/drawing/2014/main" id="{695E4075-91F6-44C0-83C6-455BBA12B367}"/>
                  </a:ext>
                </a:extLst>
              </p:cNvPr>
              <p:cNvSpPr>
                <a:spLocks/>
              </p:cNvSpPr>
              <p:nvPr/>
            </p:nvSpPr>
            <p:spPr bwMode="auto">
              <a:xfrm>
                <a:off x="-1371601" y="5584943"/>
                <a:ext cx="77788" cy="52388"/>
              </a:xfrm>
              <a:custGeom>
                <a:avLst/>
                <a:gdLst>
                  <a:gd name="T0" fmla="*/ 29 w 29"/>
                  <a:gd name="T1" fmla="*/ 1 h 20"/>
                  <a:gd name="T2" fmla="*/ 29 w 29"/>
                  <a:gd name="T3" fmla="*/ 2 h 20"/>
                  <a:gd name="T4" fmla="*/ 29 w 29"/>
                  <a:gd name="T5" fmla="*/ 3 h 20"/>
                  <a:gd name="T6" fmla="*/ 24 w 29"/>
                  <a:gd name="T7" fmla="*/ 19 h 20"/>
                  <a:gd name="T8" fmla="*/ 24 w 29"/>
                  <a:gd name="T9" fmla="*/ 20 h 20"/>
                  <a:gd name="T10" fmla="*/ 23 w 29"/>
                  <a:gd name="T11" fmla="*/ 20 h 20"/>
                  <a:gd name="T12" fmla="*/ 23 w 29"/>
                  <a:gd name="T13" fmla="*/ 20 h 20"/>
                  <a:gd name="T14" fmla="*/ 21 w 29"/>
                  <a:gd name="T15" fmla="*/ 20 h 20"/>
                  <a:gd name="T16" fmla="*/ 19 w 29"/>
                  <a:gd name="T17" fmla="*/ 20 h 20"/>
                  <a:gd name="T18" fmla="*/ 18 w 29"/>
                  <a:gd name="T19" fmla="*/ 20 h 20"/>
                  <a:gd name="T20" fmla="*/ 18 w 29"/>
                  <a:gd name="T21" fmla="*/ 20 h 20"/>
                  <a:gd name="T22" fmla="*/ 18 w 29"/>
                  <a:gd name="T23" fmla="*/ 19 h 20"/>
                  <a:gd name="T24" fmla="*/ 14 w 29"/>
                  <a:gd name="T25" fmla="*/ 8 h 20"/>
                  <a:gd name="T26" fmla="*/ 14 w 29"/>
                  <a:gd name="T27" fmla="*/ 8 h 20"/>
                  <a:gd name="T28" fmla="*/ 14 w 29"/>
                  <a:gd name="T29" fmla="*/ 8 h 20"/>
                  <a:gd name="T30" fmla="*/ 12 w 29"/>
                  <a:gd name="T31" fmla="*/ 19 h 20"/>
                  <a:gd name="T32" fmla="*/ 11 w 29"/>
                  <a:gd name="T33" fmla="*/ 20 h 20"/>
                  <a:gd name="T34" fmla="*/ 11 w 29"/>
                  <a:gd name="T35" fmla="*/ 20 h 20"/>
                  <a:gd name="T36" fmla="*/ 10 w 29"/>
                  <a:gd name="T37" fmla="*/ 20 h 20"/>
                  <a:gd name="T38" fmla="*/ 8 w 29"/>
                  <a:gd name="T39" fmla="*/ 20 h 20"/>
                  <a:gd name="T40" fmla="*/ 6 w 29"/>
                  <a:gd name="T41" fmla="*/ 20 h 20"/>
                  <a:gd name="T42" fmla="*/ 6 w 29"/>
                  <a:gd name="T43" fmla="*/ 20 h 20"/>
                  <a:gd name="T44" fmla="*/ 5 w 29"/>
                  <a:gd name="T45" fmla="*/ 20 h 20"/>
                  <a:gd name="T46" fmla="*/ 5 w 29"/>
                  <a:gd name="T47" fmla="*/ 19 h 20"/>
                  <a:gd name="T48" fmla="*/ 0 w 29"/>
                  <a:gd name="T49" fmla="*/ 3 h 20"/>
                  <a:gd name="T50" fmla="*/ 0 w 29"/>
                  <a:gd name="T51" fmla="*/ 2 h 20"/>
                  <a:gd name="T52" fmla="*/ 0 w 29"/>
                  <a:gd name="T53" fmla="*/ 1 h 20"/>
                  <a:gd name="T54" fmla="*/ 0 w 29"/>
                  <a:gd name="T55" fmla="*/ 1 h 20"/>
                  <a:gd name="T56" fmla="*/ 0 w 29"/>
                  <a:gd name="T57" fmla="*/ 1 h 20"/>
                  <a:gd name="T58" fmla="*/ 1 w 29"/>
                  <a:gd name="T59" fmla="*/ 0 h 20"/>
                  <a:gd name="T60" fmla="*/ 2 w 29"/>
                  <a:gd name="T61" fmla="*/ 0 h 20"/>
                  <a:gd name="T62" fmla="*/ 4 w 29"/>
                  <a:gd name="T63" fmla="*/ 0 h 20"/>
                  <a:gd name="T64" fmla="*/ 4 w 29"/>
                  <a:gd name="T65" fmla="*/ 1 h 20"/>
                  <a:gd name="T66" fmla="*/ 5 w 29"/>
                  <a:gd name="T67" fmla="*/ 1 h 20"/>
                  <a:gd name="T68" fmla="*/ 5 w 29"/>
                  <a:gd name="T69" fmla="*/ 1 h 20"/>
                  <a:gd name="T70" fmla="*/ 9 w 29"/>
                  <a:gd name="T71" fmla="*/ 15 h 20"/>
                  <a:gd name="T72" fmla="*/ 9 w 29"/>
                  <a:gd name="T73" fmla="*/ 15 h 20"/>
                  <a:gd name="T74" fmla="*/ 9 w 29"/>
                  <a:gd name="T75" fmla="*/ 15 h 20"/>
                  <a:gd name="T76" fmla="*/ 12 w 29"/>
                  <a:gd name="T77" fmla="*/ 1 h 20"/>
                  <a:gd name="T78" fmla="*/ 12 w 29"/>
                  <a:gd name="T79" fmla="*/ 1 h 20"/>
                  <a:gd name="T80" fmla="*/ 13 w 29"/>
                  <a:gd name="T81" fmla="*/ 1 h 20"/>
                  <a:gd name="T82" fmla="*/ 13 w 29"/>
                  <a:gd name="T83" fmla="*/ 0 h 20"/>
                  <a:gd name="T84" fmla="*/ 15 w 29"/>
                  <a:gd name="T85" fmla="*/ 0 h 20"/>
                  <a:gd name="T86" fmla="*/ 16 w 29"/>
                  <a:gd name="T87" fmla="*/ 1 h 20"/>
                  <a:gd name="T88" fmla="*/ 17 w 29"/>
                  <a:gd name="T89" fmla="*/ 1 h 20"/>
                  <a:gd name="T90" fmla="*/ 17 w 29"/>
                  <a:gd name="T91" fmla="*/ 1 h 20"/>
                  <a:gd name="T92" fmla="*/ 17 w 29"/>
                  <a:gd name="T93" fmla="*/ 1 h 20"/>
                  <a:gd name="T94" fmla="*/ 21 w 29"/>
                  <a:gd name="T95" fmla="*/ 15 h 20"/>
                  <a:gd name="T96" fmla="*/ 21 w 29"/>
                  <a:gd name="T97" fmla="*/ 15 h 20"/>
                  <a:gd name="T98" fmla="*/ 21 w 29"/>
                  <a:gd name="T99" fmla="*/ 15 h 20"/>
                  <a:gd name="T100" fmla="*/ 24 w 29"/>
                  <a:gd name="T101" fmla="*/ 1 h 20"/>
                  <a:gd name="T102" fmla="*/ 25 w 29"/>
                  <a:gd name="T103" fmla="*/ 1 h 20"/>
                  <a:gd name="T104" fmla="*/ 25 w 29"/>
                  <a:gd name="T105" fmla="*/ 1 h 20"/>
                  <a:gd name="T106" fmla="*/ 26 w 29"/>
                  <a:gd name="T107" fmla="*/ 0 h 20"/>
                  <a:gd name="T108" fmla="*/ 27 w 29"/>
                  <a:gd name="T109" fmla="*/ 0 h 20"/>
                  <a:gd name="T110" fmla="*/ 28 w 29"/>
                  <a:gd name="T111" fmla="*/ 0 h 20"/>
                  <a:gd name="T112" fmla="*/ 29 w 29"/>
                  <a:gd name="T113" fmla="*/ 1 h 20"/>
                  <a:gd name="T114" fmla="*/ 29 w 29"/>
                  <a:gd name="T115" fmla="*/ 1 h 20"/>
                  <a:gd name="T116" fmla="*/ 29 w 29"/>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 h="20">
                    <a:moveTo>
                      <a:pt x="29" y="1"/>
                    </a:moveTo>
                    <a:cubicBezTo>
                      <a:pt x="29" y="1"/>
                      <a:pt x="29" y="2"/>
                      <a:pt x="29" y="2"/>
                    </a:cubicBezTo>
                    <a:cubicBezTo>
                      <a:pt x="29" y="2"/>
                      <a:pt x="29" y="2"/>
                      <a:pt x="29" y="3"/>
                    </a:cubicBezTo>
                    <a:cubicBezTo>
                      <a:pt x="24" y="19"/>
                      <a:pt x="24" y="19"/>
                      <a:pt x="24" y="19"/>
                    </a:cubicBezTo>
                    <a:cubicBezTo>
                      <a:pt x="24" y="19"/>
                      <a:pt x="24" y="20"/>
                      <a:pt x="24" y="20"/>
                    </a:cubicBezTo>
                    <a:cubicBezTo>
                      <a:pt x="24" y="20"/>
                      <a:pt x="24" y="20"/>
                      <a:pt x="23" y="20"/>
                    </a:cubicBezTo>
                    <a:cubicBezTo>
                      <a:pt x="23" y="20"/>
                      <a:pt x="23" y="20"/>
                      <a:pt x="23" y="20"/>
                    </a:cubicBezTo>
                    <a:cubicBezTo>
                      <a:pt x="22" y="20"/>
                      <a:pt x="22" y="20"/>
                      <a:pt x="21" y="20"/>
                    </a:cubicBezTo>
                    <a:cubicBezTo>
                      <a:pt x="20" y="20"/>
                      <a:pt x="20" y="20"/>
                      <a:pt x="19" y="20"/>
                    </a:cubicBezTo>
                    <a:cubicBezTo>
                      <a:pt x="19" y="20"/>
                      <a:pt x="19" y="20"/>
                      <a:pt x="18" y="20"/>
                    </a:cubicBezTo>
                    <a:cubicBezTo>
                      <a:pt x="18" y="20"/>
                      <a:pt x="18" y="20"/>
                      <a:pt x="18" y="20"/>
                    </a:cubicBezTo>
                    <a:cubicBezTo>
                      <a:pt x="18" y="20"/>
                      <a:pt x="18" y="19"/>
                      <a:pt x="18" y="19"/>
                    </a:cubicBezTo>
                    <a:cubicBezTo>
                      <a:pt x="14" y="8"/>
                      <a:pt x="14" y="8"/>
                      <a:pt x="14" y="8"/>
                    </a:cubicBezTo>
                    <a:cubicBezTo>
                      <a:pt x="14" y="8"/>
                      <a:pt x="14" y="8"/>
                      <a:pt x="14" y="8"/>
                    </a:cubicBezTo>
                    <a:cubicBezTo>
                      <a:pt x="14" y="8"/>
                      <a:pt x="14" y="8"/>
                      <a:pt x="14" y="8"/>
                    </a:cubicBezTo>
                    <a:cubicBezTo>
                      <a:pt x="12" y="19"/>
                      <a:pt x="12" y="19"/>
                      <a:pt x="12" y="19"/>
                    </a:cubicBezTo>
                    <a:cubicBezTo>
                      <a:pt x="11" y="19"/>
                      <a:pt x="11" y="20"/>
                      <a:pt x="11" y="20"/>
                    </a:cubicBezTo>
                    <a:cubicBezTo>
                      <a:pt x="11" y="20"/>
                      <a:pt x="11" y="20"/>
                      <a:pt x="11" y="20"/>
                    </a:cubicBezTo>
                    <a:cubicBezTo>
                      <a:pt x="11" y="20"/>
                      <a:pt x="10" y="20"/>
                      <a:pt x="10" y="20"/>
                    </a:cubicBezTo>
                    <a:cubicBezTo>
                      <a:pt x="9" y="20"/>
                      <a:pt x="9" y="20"/>
                      <a:pt x="8" y="20"/>
                    </a:cubicBezTo>
                    <a:cubicBezTo>
                      <a:pt x="7" y="20"/>
                      <a:pt x="7" y="20"/>
                      <a:pt x="6" y="20"/>
                    </a:cubicBezTo>
                    <a:cubicBezTo>
                      <a:pt x="6" y="20"/>
                      <a:pt x="6" y="20"/>
                      <a:pt x="6" y="20"/>
                    </a:cubicBezTo>
                    <a:cubicBezTo>
                      <a:pt x="5" y="20"/>
                      <a:pt x="5" y="20"/>
                      <a:pt x="5" y="20"/>
                    </a:cubicBezTo>
                    <a:cubicBezTo>
                      <a:pt x="5" y="20"/>
                      <a:pt x="5" y="19"/>
                      <a:pt x="5" y="19"/>
                    </a:cubicBezTo>
                    <a:cubicBezTo>
                      <a:pt x="0" y="3"/>
                      <a:pt x="0" y="3"/>
                      <a:pt x="0" y="3"/>
                    </a:cubicBezTo>
                    <a:cubicBezTo>
                      <a:pt x="0" y="2"/>
                      <a:pt x="0" y="2"/>
                      <a:pt x="0" y="2"/>
                    </a:cubicBezTo>
                    <a:cubicBezTo>
                      <a:pt x="0" y="2"/>
                      <a:pt x="0" y="1"/>
                      <a:pt x="0" y="1"/>
                    </a:cubicBezTo>
                    <a:cubicBezTo>
                      <a:pt x="0" y="1"/>
                      <a:pt x="0" y="1"/>
                      <a:pt x="0" y="1"/>
                    </a:cubicBezTo>
                    <a:cubicBezTo>
                      <a:pt x="0" y="1"/>
                      <a:pt x="0" y="1"/>
                      <a:pt x="0" y="1"/>
                    </a:cubicBezTo>
                    <a:cubicBezTo>
                      <a:pt x="0" y="1"/>
                      <a:pt x="1" y="1"/>
                      <a:pt x="1" y="0"/>
                    </a:cubicBezTo>
                    <a:cubicBezTo>
                      <a:pt x="1" y="0"/>
                      <a:pt x="2" y="0"/>
                      <a:pt x="2" y="0"/>
                    </a:cubicBezTo>
                    <a:cubicBezTo>
                      <a:pt x="3" y="0"/>
                      <a:pt x="3" y="0"/>
                      <a:pt x="4" y="0"/>
                    </a:cubicBezTo>
                    <a:cubicBezTo>
                      <a:pt x="4" y="1"/>
                      <a:pt x="4" y="1"/>
                      <a:pt x="4" y="1"/>
                    </a:cubicBezTo>
                    <a:cubicBezTo>
                      <a:pt x="5" y="1"/>
                      <a:pt x="5" y="1"/>
                      <a:pt x="5" y="1"/>
                    </a:cubicBezTo>
                    <a:cubicBezTo>
                      <a:pt x="5" y="1"/>
                      <a:pt x="5" y="1"/>
                      <a:pt x="5" y="1"/>
                    </a:cubicBezTo>
                    <a:cubicBezTo>
                      <a:pt x="9" y="15"/>
                      <a:pt x="9" y="15"/>
                      <a:pt x="9" y="15"/>
                    </a:cubicBezTo>
                    <a:cubicBezTo>
                      <a:pt x="9" y="15"/>
                      <a:pt x="9" y="15"/>
                      <a:pt x="9" y="15"/>
                    </a:cubicBezTo>
                    <a:cubicBezTo>
                      <a:pt x="9" y="15"/>
                      <a:pt x="9" y="15"/>
                      <a:pt x="9" y="15"/>
                    </a:cubicBezTo>
                    <a:cubicBezTo>
                      <a:pt x="12" y="1"/>
                      <a:pt x="12" y="1"/>
                      <a:pt x="12" y="1"/>
                    </a:cubicBezTo>
                    <a:cubicBezTo>
                      <a:pt x="12" y="1"/>
                      <a:pt x="12" y="1"/>
                      <a:pt x="12" y="1"/>
                    </a:cubicBezTo>
                    <a:cubicBezTo>
                      <a:pt x="12" y="1"/>
                      <a:pt x="12" y="1"/>
                      <a:pt x="13" y="1"/>
                    </a:cubicBezTo>
                    <a:cubicBezTo>
                      <a:pt x="13" y="1"/>
                      <a:pt x="13" y="1"/>
                      <a:pt x="13" y="0"/>
                    </a:cubicBezTo>
                    <a:cubicBezTo>
                      <a:pt x="14" y="0"/>
                      <a:pt x="14" y="0"/>
                      <a:pt x="15" y="0"/>
                    </a:cubicBezTo>
                    <a:cubicBezTo>
                      <a:pt x="15" y="0"/>
                      <a:pt x="15" y="0"/>
                      <a:pt x="16" y="1"/>
                    </a:cubicBezTo>
                    <a:cubicBezTo>
                      <a:pt x="16" y="1"/>
                      <a:pt x="16" y="1"/>
                      <a:pt x="17" y="1"/>
                    </a:cubicBezTo>
                    <a:cubicBezTo>
                      <a:pt x="17" y="1"/>
                      <a:pt x="17" y="1"/>
                      <a:pt x="17" y="1"/>
                    </a:cubicBezTo>
                    <a:cubicBezTo>
                      <a:pt x="17" y="1"/>
                      <a:pt x="17" y="1"/>
                      <a:pt x="17" y="1"/>
                    </a:cubicBezTo>
                    <a:cubicBezTo>
                      <a:pt x="21" y="15"/>
                      <a:pt x="21" y="15"/>
                      <a:pt x="21" y="15"/>
                    </a:cubicBezTo>
                    <a:cubicBezTo>
                      <a:pt x="21" y="15"/>
                      <a:pt x="21" y="15"/>
                      <a:pt x="21" y="15"/>
                    </a:cubicBezTo>
                    <a:cubicBezTo>
                      <a:pt x="21" y="15"/>
                      <a:pt x="21" y="15"/>
                      <a:pt x="21" y="15"/>
                    </a:cubicBezTo>
                    <a:cubicBezTo>
                      <a:pt x="24" y="1"/>
                      <a:pt x="24" y="1"/>
                      <a:pt x="24" y="1"/>
                    </a:cubicBezTo>
                    <a:cubicBezTo>
                      <a:pt x="24" y="1"/>
                      <a:pt x="24" y="1"/>
                      <a:pt x="25" y="1"/>
                    </a:cubicBezTo>
                    <a:cubicBezTo>
                      <a:pt x="25" y="1"/>
                      <a:pt x="25" y="1"/>
                      <a:pt x="25" y="1"/>
                    </a:cubicBezTo>
                    <a:cubicBezTo>
                      <a:pt x="25" y="1"/>
                      <a:pt x="25" y="1"/>
                      <a:pt x="26" y="0"/>
                    </a:cubicBezTo>
                    <a:cubicBezTo>
                      <a:pt x="26" y="0"/>
                      <a:pt x="26" y="0"/>
                      <a:pt x="27" y="0"/>
                    </a:cubicBezTo>
                    <a:cubicBezTo>
                      <a:pt x="27" y="0"/>
                      <a:pt x="28" y="0"/>
                      <a:pt x="28" y="0"/>
                    </a:cubicBezTo>
                    <a:cubicBezTo>
                      <a:pt x="28" y="1"/>
                      <a:pt x="29" y="1"/>
                      <a:pt x="29" y="1"/>
                    </a:cubicBezTo>
                    <a:cubicBezTo>
                      <a:pt x="29" y="1"/>
                      <a:pt x="29" y="1"/>
                      <a:pt x="29" y="1"/>
                    </a:cubicBezTo>
                    <a:cubicBezTo>
                      <a:pt x="29" y="1"/>
                      <a:pt x="29" y="1"/>
                      <a:pt x="2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7" name="Freeform 9311">
                <a:extLst>
                  <a:ext uri="{FF2B5EF4-FFF2-40B4-BE49-F238E27FC236}">
                    <a16:creationId xmlns:a16="http://schemas.microsoft.com/office/drawing/2014/main" id="{8AB07B37-0DCB-4536-A356-A93AB7AEA458}"/>
                  </a:ext>
                </a:extLst>
              </p:cNvPr>
              <p:cNvSpPr>
                <a:spLocks noEditPoints="1"/>
              </p:cNvSpPr>
              <p:nvPr/>
            </p:nvSpPr>
            <p:spPr bwMode="auto">
              <a:xfrm>
                <a:off x="-1289051" y="5584943"/>
                <a:ext cx="46038" cy="55563"/>
              </a:xfrm>
              <a:custGeom>
                <a:avLst/>
                <a:gdLst>
                  <a:gd name="T0" fmla="*/ 17 w 17"/>
                  <a:gd name="T1" fmla="*/ 20 h 21"/>
                  <a:gd name="T2" fmla="*/ 17 w 17"/>
                  <a:gd name="T3" fmla="*/ 20 h 21"/>
                  <a:gd name="T4" fmla="*/ 16 w 17"/>
                  <a:gd name="T5" fmla="*/ 20 h 21"/>
                  <a:gd name="T6" fmla="*/ 15 w 17"/>
                  <a:gd name="T7" fmla="*/ 20 h 21"/>
                  <a:gd name="T8" fmla="*/ 13 w 17"/>
                  <a:gd name="T9" fmla="*/ 20 h 21"/>
                  <a:gd name="T10" fmla="*/ 13 w 17"/>
                  <a:gd name="T11" fmla="*/ 20 h 21"/>
                  <a:gd name="T12" fmla="*/ 13 w 17"/>
                  <a:gd name="T13" fmla="*/ 20 h 21"/>
                  <a:gd name="T14" fmla="*/ 13 w 17"/>
                  <a:gd name="T15" fmla="*/ 18 h 21"/>
                  <a:gd name="T16" fmla="*/ 10 w 17"/>
                  <a:gd name="T17" fmla="*/ 20 h 21"/>
                  <a:gd name="T18" fmla="*/ 7 w 17"/>
                  <a:gd name="T19" fmla="*/ 21 h 21"/>
                  <a:gd name="T20" fmla="*/ 4 w 17"/>
                  <a:gd name="T21" fmla="*/ 20 h 21"/>
                  <a:gd name="T22" fmla="*/ 2 w 17"/>
                  <a:gd name="T23" fmla="*/ 19 h 21"/>
                  <a:gd name="T24" fmla="*/ 1 w 17"/>
                  <a:gd name="T25" fmla="*/ 17 h 21"/>
                  <a:gd name="T26" fmla="*/ 0 w 17"/>
                  <a:gd name="T27" fmla="*/ 15 h 21"/>
                  <a:gd name="T28" fmla="*/ 1 w 17"/>
                  <a:gd name="T29" fmla="*/ 12 h 21"/>
                  <a:gd name="T30" fmla="*/ 3 w 17"/>
                  <a:gd name="T31" fmla="*/ 10 h 21"/>
                  <a:gd name="T32" fmla="*/ 6 w 17"/>
                  <a:gd name="T33" fmla="*/ 9 h 21"/>
                  <a:gd name="T34" fmla="*/ 10 w 17"/>
                  <a:gd name="T35" fmla="*/ 9 h 21"/>
                  <a:gd name="T36" fmla="*/ 12 w 17"/>
                  <a:gd name="T37" fmla="*/ 9 h 21"/>
                  <a:gd name="T38" fmla="*/ 12 w 17"/>
                  <a:gd name="T39" fmla="*/ 7 h 21"/>
                  <a:gd name="T40" fmla="*/ 12 w 17"/>
                  <a:gd name="T41" fmla="*/ 6 h 21"/>
                  <a:gd name="T42" fmla="*/ 11 w 17"/>
                  <a:gd name="T43" fmla="*/ 5 h 21"/>
                  <a:gd name="T44" fmla="*/ 10 w 17"/>
                  <a:gd name="T45" fmla="*/ 4 h 21"/>
                  <a:gd name="T46" fmla="*/ 8 w 17"/>
                  <a:gd name="T47" fmla="*/ 4 h 21"/>
                  <a:gd name="T48" fmla="*/ 6 w 17"/>
                  <a:gd name="T49" fmla="*/ 4 h 21"/>
                  <a:gd name="T50" fmla="*/ 4 w 17"/>
                  <a:gd name="T51" fmla="*/ 5 h 21"/>
                  <a:gd name="T52" fmla="*/ 3 w 17"/>
                  <a:gd name="T53" fmla="*/ 6 h 21"/>
                  <a:gd name="T54" fmla="*/ 2 w 17"/>
                  <a:gd name="T55" fmla="*/ 6 h 21"/>
                  <a:gd name="T56" fmla="*/ 2 w 17"/>
                  <a:gd name="T57" fmla="*/ 6 h 21"/>
                  <a:gd name="T58" fmla="*/ 1 w 17"/>
                  <a:gd name="T59" fmla="*/ 5 h 21"/>
                  <a:gd name="T60" fmla="*/ 1 w 17"/>
                  <a:gd name="T61" fmla="*/ 5 h 21"/>
                  <a:gd name="T62" fmla="*/ 1 w 17"/>
                  <a:gd name="T63" fmla="*/ 4 h 21"/>
                  <a:gd name="T64" fmla="*/ 1 w 17"/>
                  <a:gd name="T65" fmla="*/ 3 h 21"/>
                  <a:gd name="T66" fmla="*/ 2 w 17"/>
                  <a:gd name="T67" fmla="*/ 2 h 21"/>
                  <a:gd name="T68" fmla="*/ 3 w 17"/>
                  <a:gd name="T69" fmla="*/ 1 h 21"/>
                  <a:gd name="T70" fmla="*/ 4 w 17"/>
                  <a:gd name="T71" fmla="*/ 1 h 21"/>
                  <a:gd name="T72" fmla="*/ 6 w 17"/>
                  <a:gd name="T73" fmla="*/ 0 h 21"/>
                  <a:gd name="T74" fmla="*/ 9 w 17"/>
                  <a:gd name="T75" fmla="*/ 0 h 21"/>
                  <a:gd name="T76" fmla="*/ 12 w 17"/>
                  <a:gd name="T77" fmla="*/ 1 h 21"/>
                  <a:gd name="T78" fmla="*/ 15 w 17"/>
                  <a:gd name="T79" fmla="*/ 2 h 21"/>
                  <a:gd name="T80" fmla="*/ 16 w 17"/>
                  <a:gd name="T81" fmla="*/ 4 h 21"/>
                  <a:gd name="T82" fmla="*/ 17 w 17"/>
                  <a:gd name="T83" fmla="*/ 7 h 21"/>
                  <a:gd name="T84" fmla="*/ 17 w 17"/>
                  <a:gd name="T85" fmla="*/ 20 h 21"/>
                  <a:gd name="T86" fmla="*/ 12 w 17"/>
                  <a:gd name="T87" fmla="*/ 12 h 21"/>
                  <a:gd name="T88" fmla="*/ 10 w 17"/>
                  <a:gd name="T89" fmla="*/ 12 h 21"/>
                  <a:gd name="T90" fmla="*/ 8 w 17"/>
                  <a:gd name="T91" fmla="*/ 12 h 21"/>
                  <a:gd name="T92" fmla="*/ 6 w 17"/>
                  <a:gd name="T93" fmla="*/ 13 h 21"/>
                  <a:gd name="T94" fmla="*/ 5 w 17"/>
                  <a:gd name="T95" fmla="*/ 13 h 21"/>
                  <a:gd name="T96" fmla="*/ 5 w 17"/>
                  <a:gd name="T97" fmla="*/ 15 h 21"/>
                  <a:gd name="T98" fmla="*/ 6 w 17"/>
                  <a:gd name="T99" fmla="*/ 16 h 21"/>
                  <a:gd name="T100" fmla="*/ 8 w 17"/>
                  <a:gd name="T101" fmla="*/ 17 h 21"/>
                  <a:gd name="T102" fmla="*/ 10 w 17"/>
                  <a:gd name="T103" fmla="*/ 16 h 21"/>
                  <a:gd name="T104" fmla="*/ 12 w 17"/>
                  <a:gd name="T105" fmla="*/ 15 h 21"/>
                  <a:gd name="T106" fmla="*/ 12 w 17"/>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1">
                    <a:moveTo>
                      <a:pt x="17" y="20"/>
                    </a:moveTo>
                    <a:cubicBezTo>
                      <a:pt x="17" y="20"/>
                      <a:pt x="17" y="20"/>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3" y="20"/>
                      <a:pt x="13" y="20"/>
                      <a:pt x="13" y="20"/>
                    </a:cubicBezTo>
                    <a:cubicBezTo>
                      <a:pt x="13" y="18"/>
                      <a:pt x="13" y="18"/>
                      <a:pt x="13" y="18"/>
                    </a:cubicBezTo>
                    <a:cubicBezTo>
                      <a:pt x="12" y="19"/>
                      <a:pt x="11" y="20"/>
                      <a:pt x="10" y="20"/>
                    </a:cubicBezTo>
                    <a:cubicBezTo>
                      <a:pt x="9" y="20"/>
                      <a:pt x="8" y="21"/>
                      <a:pt x="7" y="21"/>
                    </a:cubicBezTo>
                    <a:cubicBezTo>
                      <a:pt x="6" y="21"/>
                      <a:pt x="5" y="21"/>
                      <a:pt x="4" y="20"/>
                    </a:cubicBezTo>
                    <a:cubicBezTo>
                      <a:pt x="3" y="20"/>
                      <a:pt x="3" y="20"/>
                      <a:pt x="2" y="19"/>
                    </a:cubicBezTo>
                    <a:cubicBezTo>
                      <a:pt x="1" y="19"/>
                      <a:pt x="1" y="18"/>
                      <a:pt x="1" y="17"/>
                    </a:cubicBezTo>
                    <a:cubicBezTo>
                      <a:pt x="0" y="17"/>
                      <a:pt x="0" y="16"/>
                      <a:pt x="0" y="15"/>
                    </a:cubicBezTo>
                    <a:cubicBezTo>
                      <a:pt x="0" y="14"/>
                      <a:pt x="0" y="13"/>
                      <a:pt x="1" y="12"/>
                    </a:cubicBezTo>
                    <a:cubicBezTo>
                      <a:pt x="1" y="11"/>
                      <a:pt x="2" y="11"/>
                      <a:pt x="3" y="10"/>
                    </a:cubicBezTo>
                    <a:cubicBezTo>
                      <a:pt x="3" y="10"/>
                      <a:pt x="4" y="9"/>
                      <a:pt x="6" y="9"/>
                    </a:cubicBezTo>
                    <a:cubicBezTo>
                      <a:pt x="7" y="9"/>
                      <a:pt x="8" y="9"/>
                      <a:pt x="10" y="9"/>
                    </a:cubicBezTo>
                    <a:cubicBezTo>
                      <a:pt x="12" y="9"/>
                      <a:pt x="12" y="9"/>
                      <a:pt x="12" y="9"/>
                    </a:cubicBezTo>
                    <a:cubicBezTo>
                      <a:pt x="12" y="7"/>
                      <a:pt x="12" y="7"/>
                      <a:pt x="12" y="7"/>
                    </a:cubicBezTo>
                    <a:cubicBezTo>
                      <a:pt x="12" y="7"/>
                      <a:pt x="12" y="6"/>
                      <a:pt x="12" y="6"/>
                    </a:cubicBezTo>
                    <a:cubicBezTo>
                      <a:pt x="11" y="5"/>
                      <a:pt x="11" y="5"/>
                      <a:pt x="11" y="5"/>
                    </a:cubicBezTo>
                    <a:cubicBezTo>
                      <a:pt x="11" y="5"/>
                      <a:pt x="10" y="4"/>
                      <a:pt x="10" y="4"/>
                    </a:cubicBezTo>
                    <a:cubicBezTo>
                      <a:pt x="10" y="4"/>
                      <a:pt x="9" y="4"/>
                      <a:pt x="8" y="4"/>
                    </a:cubicBezTo>
                    <a:cubicBezTo>
                      <a:pt x="7" y="4"/>
                      <a:pt x="7" y="4"/>
                      <a:pt x="6" y="4"/>
                    </a:cubicBezTo>
                    <a:cubicBezTo>
                      <a:pt x="5" y="4"/>
                      <a:pt x="5" y="5"/>
                      <a:pt x="4" y="5"/>
                    </a:cubicBezTo>
                    <a:cubicBezTo>
                      <a:pt x="4" y="5"/>
                      <a:pt x="3" y="5"/>
                      <a:pt x="3" y="6"/>
                    </a:cubicBezTo>
                    <a:cubicBezTo>
                      <a:pt x="3" y="6"/>
                      <a:pt x="2" y="6"/>
                      <a:pt x="2" y="6"/>
                    </a:cubicBezTo>
                    <a:cubicBezTo>
                      <a:pt x="2" y="6"/>
                      <a:pt x="2" y="6"/>
                      <a:pt x="2" y="6"/>
                    </a:cubicBezTo>
                    <a:cubicBezTo>
                      <a:pt x="2" y="6"/>
                      <a:pt x="1" y="5"/>
                      <a:pt x="1" y="5"/>
                    </a:cubicBezTo>
                    <a:cubicBezTo>
                      <a:pt x="1" y="5"/>
                      <a:pt x="1" y="5"/>
                      <a:pt x="1" y="5"/>
                    </a:cubicBezTo>
                    <a:cubicBezTo>
                      <a:pt x="1" y="4"/>
                      <a:pt x="1" y="4"/>
                      <a:pt x="1" y="4"/>
                    </a:cubicBezTo>
                    <a:cubicBezTo>
                      <a:pt x="1" y="3"/>
                      <a:pt x="1" y="3"/>
                      <a:pt x="1" y="3"/>
                    </a:cubicBezTo>
                    <a:cubicBezTo>
                      <a:pt x="1" y="3"/>
                      <a:pt x="1" y="2"/>
                      <a:pt x="2" y="2"/>
                    </a:cubicBezTo>
                    <a:cubicBezTo>
                      <a:pt x="2" y="2"/>
                      <a:pt x="2" y="2"/>
                      <a:pt x="3" y="1"/>
                    </a:cubicBezTo>
                    <a:cubicBezTo>
                      <a:pt x="3" y="1"/>
                      <a:pt x="4" y="1"/>
                      <a:pt x="4" y="1"/>
                    </a:cubicBezTo>
                    <a:cubicBezTo>
                      <a:pt x="5" y="1"/>
                      <a:pt x="6" y="0"/>
                      <a:pt x="6" y="0"/>
                    </a:cubicBezTo>
                    <a:cubicBezTo>
                      <a:pt x="7" y="0"/>
                      <a:pt x="8" y="0"/>
                      <a:pt x="9" y="0"/>
                    </a:cubicBezTo>
                    <a:cubicBezTo>
                      <a:pt x="10" y="0"/>
                      <a:pt x="11" y="0"/>
                      <a:pt x="12" y="1"/>
                    </a:cubicBezTo>
                    <a:cubicBezTo>
                      <a:pt x="13" y="1"/>
                      <a:pt x="14" y="1"/>
                      <a:pt x="15" y="2"/>
                    </a:cubicBezTo>
                    <a:cubicBezTo>
                      <a:pt x="16" y="2"/>
                      <a:pt x="16" y="3"/>
                      <a:pt x="16" y="4"/>
                    </a:cubicBezTo>
                    <a:cubicBezTo>
                      <a:pt x="17" y="5"/>
                      <a:pt x="17" y="6"/>
                      <a:pt x="17" y="7"/>
                    </a:cubicBezTo>
                    <a:lnTo>
                      <a:pt x="17" y="20"/>
                    </a:lnTo>
                    <a:close/>
                    <a:moveTo>
                      <a:pt x="12" y="12"/>
                    </a:moveTo>
                    <a:cubicBezTo>
                      <a:pt x="10" y="12"/>
                      <a:pt x="10" y="12"/>
                      <a:pt x="10" y="12"/>
                    </a:cubicBezTo>
                    <a:cubicBezTo>
                      <a:pt x="9" y="12"/>
                      <a:pt x="8" y="12"/>
                      <a:pt x="8" y="12"/>
                    </a:cubicBezTo>
                    <a:cubicBezTo>
                      <a:pt x="7" y="12"/>
                      <a:pt x="7" y="12"/>
                      <a:pt x="6" y="13"/>
                    </a:cubicBezTo>
                    <a:cubicBezTo>
                      <a:pt x="6" y="13"/>
                      <a:pt x="6" y="13"/>
                      <a:pt x="5" y="13"/>
                    </a:cubicBezTo>
                    <a:cubicBezTo>
                      <a:pt x="5" y="14"/>
                      <a:pt x="5" y="14"/>
                      <a:pt x="5" y="15"/>
                    </a:cubicBezTo>
                    <a:cubicBezTo>
                      <a:pt x="5" y="15"/>
                      <a:pt x="5" y="16"/>
                      <a:pt x="6" y="16"/>
                    </a:cubicBezTo>
                    <a:cubicBezTo>
                      <a:pt x="6" y="17"/>
                      <a:pt x="7" y="17"/>
                      <a:pt x="8" y="17"/>
                    </a:cubicBezTo>
                    <a:cubicBezTo>
                      <a:pt x="9" y="17"/>
                      <a:pt x="9" y="17"/>
                      <a:pt x="10" y="16"/>
                    </a:cubicBezTo>
                    <a:cubicBezTo>
                      <a:pt x="11" y="16"/>
                      <a:pt x="11" y="16"/>
                      <a:pt x="12" y="15"/>
                    </a:cubicBezTo>
                    <a:lnTo>
                      <a:pt x="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98" name="Freeform 9312">
                <a:extLst>
                  <a:ext uri="{FF2B5EF4-FFF2-40B4-BE49-F238E27FC236}">
                    <a16:creationId xmlns:a16="http://schemas.microsoft.com/office/drawing/2014/main" id="{9114CA24-28B0-4A86-8D47-8CAFE1772398}"/>
                  </a:ext>
                </a:extLst>
              </p:cNvPr>
              <p:cNvSpPr>
                <a:spLocks/>
              </p:cNvSpPr>
              <p:nvPr/>
            </p:nvSpPr>
            <p:spPr bwMode="auto">
              <a:xfrm>
                <a:off x="-1230313" y="5584943"/>
                <a:ext cx="46038" cy="52388"/>
              </a:xfrm>
              <a:custGeom>
                <a:avLst/>
                <a:gdLst>
                  <a:gd name="T0" fmla="*/ 17 w 17"/>
                  <a:gd name="T1" fmla="*/ 20 h 20"/>
                  <a:gd name="T2" fmla="*/ 17 w 17"/>
                  <a:gd name="T3" fmla="*/ 20 h 20"/>
                  <a:gd name="T4" fmla="*/ 17 w 17"/>
                  <a:gd name="T5" fmla="*/ 20 h 20"/>
                  <a:gd name="T6" fmla="*/ 16 w 17"/>
                  <a:gd name="T7" fmla="*/ 20 h 20"/>
                  <a:gd name="T8" fmla="*/ 15 w 17"/>
                  <a:gd name="T9" fmla="*/ 20 h 20"/>
                  <a:gd name="T10" fmla="*/ 14 w 17"/>
                  <a:gd name="T11" fmla="*/ 20 h 20"/>
                  <a:gd name="T12" fmla="*/ 13 w 17"/>
                  <a:gd name="T13" fmla="*/ 20 h 20"/>
                  <a:gd name="T14" fmla="*/ 12 w 17"/>
                  <a:gd name="T15" fmla="*/ 20 h 20"/>
                  <a:gd name="T16" fmla="*/ 12 w 17"/>
                  <a:gd name="T17" fmla="*/ 20 h 20"/>
                  <a:gd name="T18" fmla="*/ 12 w 17"/>
                  <a:gd name="T19" fmla="*/ 9 h 20"/>
                  <a:gd name="T20" fmla="*/ 12 w 17"/>
                  <a:gd name="T21" fmla="*/ 7 h 20"/>
                  <a:gd name="T22" fmla="*/ 11 w 17"/>
                  <a:gd name="T23" fmla="*/ 6 h 20"/>
                  <a:gd name="T24" fmla="*/ 11 w 17"/>
                  <a:gd name="T25" fmla="*/ 5 h 20"/>
                  <a:gd name="T26" fmla="*/ 9 w 17"/>
                  <a:gd name="T27" fmla="*/ 5 h 20"/>
                  <a:gd name="T28" fmla="*/ 7 w 17"/>
                  <a:gd name="T29" fmla="*/ 5 h 20"/>
                  <a:gd name="T30" fmla="*/ 5 w 17"/>
                  <a:gd name="T31" fmla="*/ 7 h 20"/>
                  <a:gd name="T32" fmla="*/ 5 w 17"/>
                  <a:gd name="T33" fmla="*/ 20 h 20"/>
                  <a:gd name="T34" fmla="*/ 5 w 17"/>
                  <a:gd name="T35" fmla="*/ 20 h 20"/>
                  <a:gd name="T36" fmla="*/ 5 w 17"/>
                  <a:gd name="T37" fmla="*/ 20 h 20"/>
                  <a:gd name="T38" fmla="*/ 4 w 17"/>
                  <a:gd name="T39" fmla="*/ 20 h 20"/>
                  <a:gd name="T40" fmla="*/ 3 w 17"/>
                  <a:gd name="T41" fmla="*/ 20 h 20"/>
                  <a:gd name="T42" fmla="*/ 1 w 17"/>
                  <a:gd name="T43" fmla="*/ 20 h 20"/>
                  <a:gd name="T44" fmla="*/ 0 w 17"/>
                  <a:gd name="T45" fmla="*/ 20 h 20"/>
                  <a:gd name="T46" fmla="*/ 0 w 17"/>
                  <a:gd name="T47" fmla="*/ 20 h 20"/>
                  <a:gd name="T48" fmla="*/ 0 w 17"/>
                  <a:gd name="T49" fmla="*/ 20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1 w 17"/>
                  <a:gd name="T73" fmla="*/ 0 h 20"/>
                  <a:gd name="T74" fmla="*/ 14 w 17"/>
                  <a:gd name="T75" fmla="*/ 1 h 20"/>
                  <a:gd name="T76" fmla="*/ 16 w 17"/>
                  <a:gd name="T77" fmla="*/ 2 h 20"/>
                  <a:gd name="T78" fmla="*/ 17 w 17"/>
                  <a:gd name="T79" fmla="*/ 5 h 20"/>
                  <a:gd name="T80" fmla="*/ 17 w 17"/>
                  <a:gd name="T81" fmla="*/ 8 h 20"/>
                  <a:gd name="T82" fmla="*/ 17 w 17"/>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20"/>
                    </a:moveTo>
                    <a:cubicBezTo>
                      <a:pt x="17" y="20"/>
                      <a:pt x="17" y="20"/>
                      <a:pt x="17" y="20"/>
                    </a:cubicBezTo>
                    <a:cubicBezTo>
                      <a:pt x="17" y="20"/>
                      <a:pt x="17" y="20"/>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20"/>
                      <a:pt x="12" y="20"/>
                      <a:pt x="12" y="20"/>
                    </a:cubicBezTo>
                    <a:cubicBezTo>
                      <a:pt x="12" y="20"/>
                      <a:pt x="12" y="20"/>
                      <a:pt x="12" y="20"/>
                    </a:cubicBezTo>
                    <a:cubicBezTo>
                      <a:pt x="12" y="9"/>
                      <a:pt x="12" y="9"/>
                      <a:pt x="12" y="9"/>
                    </a:cubicBezTo>
                    <a:cubicBezTo>
                      <a:pt x="12" y="8"/>
                      <a:pt x="12" y="8"/>
                      <a:pt x="12" y="7"/>
                    </a:cubicBezTo>
                    <a:cubicBezTo>
                      <a:pt x="12" y="7"/>
                      <a:pt x="12" y="6"/>
                      <a:pt x="11" y="6"/>
                    </a:cubicBezTo>
                    <a:cubicBezTo>
                      <a:pt x="11" y="5"/>
                      <a:pt x="11" y="5"/>
                      <a:pt x="11" y="5"/>
                    </a:cubicBezTo>
                    <a:cubicBezTo>
                      <a:pt x="10" y="5"/>
                      <a:pt x="10" y="5"/>
                      <a:pt x="9" y="5"/>
                    </a:cubicBezTo>
                    <a:cubicBezTo>
                      <a:pt x="9" y="5"/>
                      <a:pt x="8" y="5"/>
                      <a:pt x="7" y="5"/>
                    </a:cubicBezTo>
                    <a:cubicBezTo>
                      <a:pt x="7" y="6"/>
                      <a:pt x="6" y="6"/>
                      <a:pt x="5" y="7"/>
                    </a:cubicBezTo>
                    <a:cubicBezTo>
                      <a:pt x="5" y="20"/>
                      <a:pt x="5" y="20"/>
                      <a:pt x="5" y="20"/>
                    </a:cubicBezTo>
                    <a:cubicBezTo>
                      <a:pt x="5" y="20"/>
                      <a:pt x="5" y="20"/>
                      <a:pt x="5" y="20"/>
                    </a:cubicBezTo>
                    <a:cubicBezTo>
                      <a:pt x="5" y="20"/>
                      <a:pt x="5" y="20"/>
                      <a:pt x="5" y="20"/>
                    </a:cubicBezTo>
                    <a:cubicBezTo>
                      <a:pt x="4" y="20"/>
                      <a:pt x="4" y="20"/>
                      <a:pt x="4" y="20"/>
                    </a:cubicBezTo>
                    <a:cubicBezTo>
                      <a:pt x="3" y="20"/>
                      <a:pt x="3" y="20"/>
                      <a:pt x="3" y="20"/>
                    </a:cubicBezTo>
                    <a:cubicBezTo>
                      <a:pt x="2" y="20"/>
                      <a:pt x="2" y="20"/>
                      <a:pt x="1" y="20"/>
                    </a:cubicBezTo>
                    <a:cubicBezTo>
                      <a:pt x="1" y="20"/>
                      <a:pt x="1"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0"/>
                      <a:pt x="2" y="0"/>
                      <a:pt x="2" y="0"/>
                    </a:cubicBezTo>
                    <a:cubicBezTo>
                      <a:pt x="3" y="0"/>
                      <a:pt x="3" y="0"/>
                      <a:pt x="3" y="1"/>
                    </a:cubicBezTo>
                    <a:cubicBezTo>
                      <a:pt x="4" y="1"/>
                      <a:pt x="4" y="1"/>
                      <a:pt x="4" y="1"/>
                    </a:cubicBezTo>
                    <a:cubicBezTo>
                      <a:pt x="4" y="1"/>
                      <a:pt x="4" y="1"/>
                      <a:pt x="4" y="1"/>
                    </a:cubicBezTo>
                    <a:cubicBezTo>
                      <a:pt x="4" y="1"/>
                      <a:pt x="4" y="1"/>
                      <a:pt x="4" y="1"/>
                    </a:cubicBezTo>
                    <a:cubicBezTo>
                      <a:pt x="4" y="3"/>
                      <a:pt x="4" y="3"/>
                      <a:pt x="4" y="3"/>
                    </a:cubicBezTo>
                    <a:cubicBezTo>
                      <a:pt x="5" y="2"/>
                      <a:pt x="6" y="1"/>
                      <a:pt x="7" y="1"/>
                    </a:cubicBezTo>
                    <a:cubicBezTo>
                      <a:pt x="8" y="0"/>
                      <a:pt x="10" y="0"/>
                      <a:pt x="11" y="0"/>
                    </a:cubicBezTo>
                    <a:cubicBezTo>
                      <a:pt x="12" y="0"/>
                      <a:pt x="13" y="0"/>
                      <a:pt x="14" y="1"/>
                    </a:cubicBezTo>
                    <a:cubicBezTo>
                      <a:pt x="15" y="1"/>
                      <a:pt x="15" y="2"/>
                      <a:pt x="16" y="2"/>
                    </a:cubicBezTo>
                    <a:cubicBezTo>
                      <a:pt x="16" y="3"/>
                      <a:pt x="17" y="4"/>
                      <a:pt x="17" y="5"/>
                    </a:cubicBezTo>
                    <a:cubicBezTo>
                      <a:pt x="17" y="6"/>
                      <a:pt x="17" y="7"/>
                      <a:pt x="17" y="8"/>
                    </a:cubicBezTo>
                    <a:lnTo>
                      <a:pt x="17"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5" name="Group 9574">
              <a:extLst>
                <a:ext uri="{FF2B5EF4-FFF2-40B4-BE49-F238E27FC236}">
                  <a16:creationId xmlns:a16="http://schemas.microsoft.com/office/drawing/2014/main" id="{D5A6F458-DCF0-43EB-9ACF-5E25590E4B30}"/>
                </a:ext>
              </a:extLst>
            </p:cNvPr>
            <p:cNvGrpSpPr/>
            <p:nvPr/>
          </p:nvGrpSpPr>
          <p:grpSpPr>
            <a:xfrm>
              <a:off x="886050" y="6135443"/>
              <a:ext cx="189996" cy="67554"/>
              <a:chOff x="-2930526" y="5842118"/>
              <a:chExt cx="214313" cy="76200"/>
            </a:xfrm>
          </p:grpSpPr>
          <p:sp>
            <p:nvSpPr>
              <p:cNvPr id="8299" name="Freeform 9313">
                <a:extLst>
                  <a:ext uri="{FF2B5EF4-FFF2-40B4-BE49-F238E27FC236}">
                    <a16:creationId xmlns:a16="http://schemas.microsoft.com/office/drawing/2014/main" id="{5D0BD140-A323-4072-BACE-EF2C62079F18}"/>
                  </a:ext>
                </a:extLst>
              </p:cNvPr>
              <p:cNvSpPr>
                <a:spLocks/>
              </p:cNvSpPr>
              <p:nvPr/>
            </p:nvSpPr>
            <p:spPr bwMode="auto">
              <a:xfrm>
                <a:off x="-2916238" y="5857993"/>
                <a:ext cx="20638" cy="22225"/>
              </a:xfrm>
              <a:custGeom>
                <a:avLst/>
                <a:gdLst>
                  <a:gd name="T0" fmla="*/ 8 w 8"/>
                  <a:gd name="T1" fmla="*/ 4 h 8"/>
                  <a:gd name="T2" fmla="*/ 7 w 8"/>
                  <a:gd name="T3" fmla="*/ 1 h 8"/>
                  <a:gd name="T4" fmla="*/ 5 w 8"/>
                  <a:gd name="T5" fmla="*/ 0 h 8"/>
                  <a:gd name="T6" fmla="*/ 4 w 8"/>
                  <a:gd name="T7" fmla="*/ 0 h 8"/>
                  <a:gd name="T8" fmla="*/ 3 w 8"/>
                  <a:gd name="T9" fmla="*/ 0 h 8"/>
                  <a:gd name="T10" fmla="*/ 0 w 8"/>
                  <a:gd name="T11" fmla="*/ 0 h 8"/>
                  <a:gd name="T12" fmla="*/ 0 w 8"/>
                  <a:gd name="T13" fmla="*/ 8 h 8"/>
                  <a:gd name="T14" fmla="*/ 3 w 8"/>
                  <a:gd name="T15" fmla="*/ 8 h 8"/>
                  <a:gd name="T16" fmla="*/ 5 w 8"/>
                  <a:gd name="T17" fmla="*/ 7 h 8"/>
                  <a:gd name="T18" fmla="*/ 7 w 8"/>
                  <a:gd name="T19" fmla="*/ 6 h 8"/>
                  <a:gd name="T20" fmla="*/ 8 w 8"/>
                  <a:gd name="T21" fmla="*/ 5 h 8"/>
                  <a:gd name="T22" fmla="*/ 8 w 8"/>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8">
                    <a:moveTo>
                      <a:pt x="8" y="4"/>
                    </a:moveTo>
                    <a:cubicBezTo>
                      <a:pt x="8" y="3"/>
                      <a:pt x="8" y="2"/>
                      <a:pt x="7" y="1"/>
                    </a:cubicBezTo>
                    <a:cubicBezTo>
                      <a:pt x="7" y="1"/>
                      <a:pt x="6" y="0"/>
                      <a:pt x="5" y="0"/>
                    </a:cubicBezTo>
                    <a:cubicBezTo>
                      <a:pt x="5" y="0"/>
                      <a:pt x="5" y="0"/>
                      <a:pt x="4" y="0"/>
                    </a:cubicBezTo>
                    <a:cubicBezTo>
                      <a:pt x="4" y="0"/>
                      <a:pt x="4" y="0"/>
                      <a:pt x="3" y="0"/>
                    </a:cubicBezTo>
                    <a:cubicBezTo>
                      <a:pt x="0" y="0"/>
                      <a:pt x="0" y="0"/>
                      <a:pt x="0" y="0"/>
                    </a:cubicBezTo>
                    <a:cubicBezTo>
                      <a:pt x="0" y="8"/>
                      <a:pt x="0" y="8"/>
                      <a:pt x="0" y="8"/>
                    </a:cubicBezTo>
                    <a:cubicBezTo>
                      <a:pt x="3" y="8"/>
                      <a:pt x="3" y="8"/>
                      <a:pt x="3" y="8"/>
                    </a:cubicBezTo>
                    <a:cubicBezTo>
                      <a:pt x="4" y="8"/>
                      <a:pt x="5" y="7"/>
                      <a:pt x="5" y="7"/>
                    </a:cubicBezTo>
                    <a:cubicBezTo>
                      <a:pt x="6" y="7"/>
                      <a:pt x="6" y="7"/>
                      <a:pt x="7" y="6"/>
                    </a:cubicBezTo>
                    <a:cubicBezTo>
                      <a:pt x="7" y="6"/>
                      <a:pt x="7" y="6"/>
                      <a:pt x="8" y="5"/>
                    </a:cubicBezTo>
                    <a:cubicBezTo>
                      <a:pt x="8" y="5"/>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0" name="Freeform 9314">
                <a:extLst>
                  <a:ext uri="{FF2B5EF4-FFF2-40B4-BE49-F238E27FC236}">
                    <a16:creationId xmlns:a16="http://schemas.microsoft.com/office/drawing/2014/main" id="{CA830E92-6BD0-4488-9A4C-14E35A0BA6CE}"/>
                  </a:ext>
                </a:extLst>
              </p:cNvPr>
              <p:cNvSpPr>
                <a:spLocks/>
              </p:cNvSpPr>
              <p:nvPr/>
            </p:nvSpPr>
            <p:spPr bwMode="auto">
              <a:xfrm>
                <a:off x="-2930526" y="5848468"/>
                <a:ext cx="53975" cy="69850"/>
              </a:xfrm>
              <a:custGeom>
                <a:avLst/>
                <a:gdLst>
                  <a:gd name="T0" fmla="*/ 20 w 20"/>
                  <a:gd name="T1" fmla="*/ 26 h 27"/>
                  <a:gd name="T2" fmla="*/ 20 w 20"/>
                  <a:gd name="T3" fmla="*/ 26 h 27"/>
                  <a:gd name="T4" fmla="*/ 19 w 20"/>
                  <a:gd name="T5" fmla="*/ 27 h 27"/>
                  <a:gd name="T6" fmla="*/ 19 w 20"/>
                  <a:gd name="T7" fmla="*/ 27 h 27"/>
                  <a:gd name="T8" fmla="*/ 17 w 20"/>
                  <a:gd name="T9" fmla="*/ 27 h 27"/>
                  <a:gd name="T10" fmla="*/ 15 w 20"/>
                  <a:gd name="T11" fmla="*/ 27 h 27"/>
                  <a:gd name="T12" fmla="*/ 15 w 20"/>
                  <a:gd name="T13" fmla="*/ 27 h 27"/>
                  <a:gd name="T14" fmla="*/ 14 w 20"/>
                  <a:gd name="T15" fmla="*/ 26 h 27"/>
                  <a:gd name="T16" fmla="*/ 14 w 20"/>
                  <a:gd name="T17" fmla="*/ 26 h 27"/>
                  <a:gd name="T18" fmla="*/ 12 w 20"/>
                  <a:gd name="T19" fmla="*/ 20 h 27"/>
                  <a:gd name="T20" fmla="*/ 11 w 20"/>
                  <a:gd name="T21" fmla="*/ 18 h 27"/>
                  <a:gd name="T22" fmla="*/ 10 w 20"/>
                  <a:gd name="T23" fmla="*/ 17 h 27"/>
                  <a:gd name="T24" fmla="*/ 9 w 20"/>
                  <a:gd name="T25" fmla="*/ 16 h 27"/>
                  <a:gd name="T26" fmla="*/ 7 w 20"/>
                  <a:gd name="T27" fmla="*/ 15 h 27"/>
                  <a:gd name="T28" fmla="*/ 5 w 20"/>
                  <a:gd name="T29" fmla="*/ 15 h 27"/>
                  <a:gd name="T30" fmla="*/ 6 w 20"/>
                  <a:gd name="T31" fmla="*/ 26 h 27"/>
                  <a:gd name="T32" fmla="*/ 5 w 20"/>
                  <a:gd name="T33" fmla="*/ 26 h 27"/>
                  <a:gd name="T34" fmla="*/ 5 w 20"/>
                  <a:gd name="T35" fmla="*/ 27 h 27"/>
                  <a:gd name="T36" fmla="*/ 4 w 20"/>
                  <a:gd name="T37" fmla="*/ 27 h 27"/>
                  <a:gd name="T38" fmla="*/ 3 w 20"/>
                  <a:gd name="T39" fmla="*/ 27 h 27"/>
                  <a:gd name="T40" fmla="*/ 1 w 20"/>
                  <a:gd name="T41" fmla="*/ 27 h 27"/>
                  <a:gd name="T42" fmla="*/ 1 w 20"/>
                  <a:gd name="T43" fmla="*/ 27 h 27"/>
                  <a:gd name="T44" fmla="*/ 0 w 20"/>
                  <a:gd name="T45" fmla="*/ 26 h 27"/>
                  <a:gd name="T46" fmla="*/ 0 w 20"/>
                  <a:gd name="T47" fmla="*/ 26 h 27"/>
                  <a:gd name="T48" fmla="*/ 0 w 20"/>
                  <a:gd name="T49" fmla="*/ 2 h 27"/>
                  <a:gd name="T50" fmla="*/ 1 w 20"/>
                  <a:gd name="T51" fmla="*/ 0 h 27"/>
                  <a:gd name="T52" fmla="*/ 2 w 20"/>
                  <a:gd name="T53" fmla="*/ 0 h 27"/>
                  <a:gd name="T54" fmla="*/ 9 w 20"/>
                  <a:gd name="T55" fmla="*/ 0 h 27"/>
                  <a:gd name="T56" fmla="*/ 10 w 20"/>
                  <a:gd name="T57" fmla="*/ 0 h 27"/>
                  <a:gd name="T58" fmla="*/ 12 w 20"/>
                  <a:gd name="T59" fmla="*/ 0 h 27"/>
                  <a:gd name="T60" fmla="*/ 15 w 20"/>
                  <a:gd name="T61" fmla="*/ 1 h 27"/>
                  <a:gd name="T62" fmla="*/ 17 w 20"/>
                  <a:gd name="T63" fmla="*/ 2 h 27"/>
                  <a:gd name="T64" fmla="*/ 18 w 20"/>
                  <a:gd name="T65" fmla="*/ 4 h 27"/>
                  <a:gd name="T66" fmla="*/ 19 w 20"/>
                  <a:gd name="T67" fmla="*/ 7 h 27"/>
                  <a:gd name="T68" fmla="*/ 18 w 20"/>
                  <a:gd name="T69" fmla="*/ 10 h 27"/>
                  <a:gd name="T70" fmla="*/ 17 w 20"/>
                  <a:gd name="T71" fmla="*/ 12 h 27"/>
                  <a:gd name="T72" fmla="*/ 16 w 20"/>
                  <a:gd name="T73" fmla="*/ 13 h 27"/>
                  <a:gd name="T74" fmla="*/ 13 w 20"/>
                  <a:gd name="T75" fmla="*/ 14 h 27"/>
                  <a:gd name="T76" fmla="*/ 14 w 20"/>
                  <a:gd name="T77" fmla="*/ 15 h 27"/>
                  <a:gd name="T78" fmla="*/ 15 w 20"/>
                  <a:gd name="T79" fmla="*/ 16 h 27"/>
                  <a:gd name="T80" fmla="*/ 16 w 20"/>
                  <a:gd name="T81" fmla="*/ 17 h 27"/>
                  <a:gd name="T82" fmla="*/ 17 w 20"/>
                  <a:gd name="T83" fmla="*/ 19 h 27"/>
                  <a:gd name="T84" fmla="*/ 19 w 20"/>
                  <a:gd name="T85" fmla="*/ 24 h 27"/>
                  <a:gd name="T86" fmla="*/ 20 w 20"/>
                  <a:gd name="T87" fmla="*/ 26 h 27"/>
                  <a:gd name="T88" fmla="*/ 20 w 20"/>
                  <a:gd name="T89"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7">
                    <a:moveTo>
                      <a:pt x="20" y="26"/>
                    </a:moveTo>
                    <a:cubicBezTo>
                      <a:pt x="20" y="26"/>
                      <a:pt x="20" y="26"/>
                      <a:pt x="20" y="26"/>
                    </a:cubicBezTo>
                    <a:cubicBezTo>
                      <a:pt x="20" y="27"/>
                      <a:pt x="20" y="27"/>
                      <a:pt x="19" y="27"/>
                    </a:cubicBezTo>
                    <a:cubicBezTo>
                      <a:pt x="19" y="27"/>
                      <a:pt x="19" y="27"/>
                      <a:pt x="19" y="27"/>
                    </a:cubicBezTo>
                    <a:cubicBezTo>
                      <a:pt x="18" y="27"/>
                      <a:pt x="18" y="27"/>
                      <a:pt x="17" y="27"/>
                    </a:cubicBezTo>
                    <a:cubicBezTo>
                      <a:pt x="16" y="27"/>
                      <a:pt x="16" y="27"/>
                      <a:pt x="15" y="27"/>
                    </a:cubicBezTo>
                    <a:cubicBezTo>
                      <a:pt x="15" y="27"/>
                      <a:pt x="15" y="27"/>
                      <a:pt x="15" y="27"/>
                    </a:cubicBezTo>
                    <a:cubicBezTo>
                      <a:pt x="14" y="27"/>
                      <a:pt x="14" y="27"/>
                      <a:pt x="14" y="26"/>
                    </a:cubicBezTo>
                    <a:cubicBezTo>
                      <a:pt x="14" y="26"/>
                      <a:pt x="14" y="26"/>
                      <a:pt x="14" y="26"/>
                    </a:cubicBezTo>
                    <a:cubicBezTo>
                      <a:pt x="12" y="20"/>
                      <a:pt x="12" y="20"/>
                      <a:pt x="12" y="20"/>
                    </a:cubicBezTo>
                    <a:cubicBezTo>
                      <a:pt x="11" y="19"/>
                      <a:pt x="11" y="18"/>
                      <a:pt x="11" y="18"/>
                    </a:cubicBezTo>
                    <a:cubicBezTo>
                      <a:pt x="11" y="17"/>
                      <a:pt x="10" y="17"/>
                      <a:pt x="10" y="17"/>
                    </a:cubicBezTo>
                    <a:cubicBezTo>
                      <a:pt x="10" y="16"/>
                      <a:pt x="9" y="16"/>
                      <a:pt x="9" y="16"/>
                    </a:cubicBezTo>
                    <a:cubicBezTo>
                      <a:pt x="8" y="16"/>
                      <a:pt x="8" y="15"/>
                      <a:pt x="7" y="15"/>
                    </a:cubicBezTo>
                    <a:cubicBezTo>
                      <a:pt x="5" y="15"/>
                      <a:pt x="5" y="15"/>
                      <a:pt x="5" y="15"/>
                    </a:cubicBezTo>
                    <a:cubicBezTo>
                      <a:pt x="6" y="26"/>
                      <a:pt x="6" y="26"/>
                      <a:pt x="6" y="26"/>
                    </a:cubicBezTo>
                    <a:cubicBezTo>
                      <a:pt x="6" y="26"/>
                      <a:pt x="5" y="26"/>
                      <a:pt x="5" y="26"/>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6"/>
                    </a:cubicBezTo>
                    <a:cubicBezTo>
                      <a:pt x="0" y="26"/>
                      <a:pt x="0" y="26"/>
                      <a:pt x="0" y="26"/>
                    </a:cubicBezTo>
                    <a:cubicBezTo>
                      <a:pt x="0" y="2"/>
                      <a:pt x="0" y="2"/>
                      <a:pt x="0" y="2"/>
                    </a:cubicBezTo>
                    <a:cubicBezTo>
                      <a:pt x="0" y="1"/>
                      <a:pt x="0" y="1"/>
                      <a:pt x="1" y="0"/>
                    </a:cubicBezTo>
                    <a:cubicBezTo>
                      <a:pt x="1" y="0"/>
                      <a:pt x="1" y="0"/>
                      <a:pt x="2" y="0"/>
                    </a:cubicBezTo>
                    <a:cubicBezTo>
                      <a:pt x="9" y="0"/>
                      <a:pt x="9" y="0"/>
                      <a:pt x="9" y="0"/>
                    </a:cubicBezTo>
                    <a:cubicBezTo>
                      <a:pt x="9" y="0"/>
                      <a:pt x="10" y="0"/>
                      <a:pt x="10" y="0"/>
                    </a:cubicBezTo>
                    <a:cubicBezTo>
                      <a:pt x="11" y="0"/>
                      <a:pt x="11" y="0"/>
                      <a:pt x="12" y="0"/>
                    </a:cubicBezTo>
                    <a:cubicBezTo>
                      <a:pt x="13" y="0"/>
                      <a:pt x="14" y="1"/>
                      <a:pt x="15" y="1"/>
                    </a:cubicBezTo>
                    <a:cubicBezTo>
                      <a:pt x="15" y="1"/>
                      <a:pt x="16" y="2"/>
                      <a:pt x="17" y="2"/>
                    </a:cubicBezTo>
                    <a:cubicBezTo>
                      <a:pt x="17" y="3"/>
                      <a:pt x="18" y="4"/>
                      <a:pt x="18" y="4"/>
                    </a:cubicBezTo>
                    <a:cubicBezTo>
                      <a:pt x="18" y="5"/>
                      <a:pt x="19" y="6"/>
                      <a:pt x="19" y="7"/>
                    </a:cubicBezTo>
                    <a:cubicBezTo>
                      <a:pt x="19" y="8"/>
                      <a:pt x="18" y="9"/>
                      <a:pt x="18" y="10"/>
                    </a:cubicBezTo>
                    <a:cubicBezTo>
                      <a:pt x="18" y="10"/>
                      <a:pt x="18" y="11"/>
                      <a:pt x="17" y="12"/>
                    </a:cubicBezTo>
                    <a:cubicBezTo>
                      <a:pt x="17" y="12"/>
                      <a:pt x="16" y="13"/>
                      <a:pt x="16" y="13"/>
                    </a:cubicBezTo>
                    <a:cubicBezTo>
                      <a:pt x="15" y="13"/>
                      <a:pt x="14" y="14"/>
                      <a:pt x="13" y="14"/>
                    </a:cubicBezTo>
                    <a:cubicBezTo>
                      <a:pt x="14" y="14"/>
                      <a:pt x="14" y="14"/>
                      <a:pt x="14" y="15"/>
                    </a:cubicBezTo>
                    <a:cubicBezTo>
                      <a:pt x="15" y="15"/>
                      <a:pt x="15" y="15"/>
                      <a:pt x="15" y="16"/>
                    </a:cubicBezTo>
                    <a:cubicBezTo>
                      <a:pt x="16" y="16"/>
                      <a:pt x="16" y="17"/>
                      <a:pt x="16" y="17"/>
                    </a:cubicBezTo>
                    <a:cubicBezTo>
                      <a:pt x="17" y="18"/>
                      <a:pt x="17" y="18"/>
                      <a:pt x="17" y="19"/>
                    </a:cubicBezTo>
                    <a:cubicBezTo>
                      <a:pt x="19" y="24"/>
                      <a:pt x="19" y="24"/>
                      <a:pt x="19" y="24"/>
                    </a:cubicBezTo>
                    <a:cubicBezTo>
                      <a:pt x="20" y="25"/>
                      <a:pt x="20" y="25"/>
                      <a:pt x="20" y="26"/>
                    </a:cubicBezTo>
                    <a:cubicBezTo>
                      <a:pt x="20" y="26"/>
                      <a:pt x="20" y="26"/>
                      <a:pt x="20"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1" name="Freeform 9315">
                <a:extLst>
                  <a:ext uri="{FF2B5EF4-FFF2-40B4-BE49-F238E27FC236}">
                    <a16:creationId xmlns:a16="http://schemas.microsoft.com/office/drawing/2014/main" id="{ED4968FE-F8AF-41AE-A48A-93185153B516}"/>
                  </a:ext>
                </a:extLst>
              </p:cNvPr>
              <p:cNvSpPr>
                <a:spLocks/>
              </p:cNvSpPr>
              <p:nvPr/>
            </p:nvSpPr>
            <p:spPr bwMode="auto">
              <a:xfrm>
                <a:off x="-2857501" y="5880218"/>
                <a:ext cx="23813" cy="28575"/>
              </a:xfrm>
              <a:custGeom>
                <a:avLst/>
                <a:gdLst>
                  <a:gd name="T0" fmla="*/ 9 w 9"/>
                  <a:gd name="T1" fmla="*/ 5 h 11"/>
                  <a:gd name="T2" fmla="*/ 9 w 9"/>
                  <a:gd name="T3" fmla="*/ 3 h 11"/>
                  <a:gd name="T4" fmla="*/ 8 w 9"/>
                  <a:gd name="T5" fmla="*/ 1 h 11"/>
                  <a:gd name="T6" fmla="*/ 7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9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8" y="2"/>
                      <a:pt x="8" y="1"/>
                    </a:cubicBezTo>
                    <a:cubicBezTo>
                      <a:pt x="8" y="1"/>
                      <a:pt x="7" y="0"/>
                      <a:pt x="7" y="0"/>
                    </a:cubicBezTo>
                    <a:cubicBezTo>
                      <a:pt x="6" y="0"/>
                      <a:pt x="5" y="0"/>
                      <a:pt x="4" y="0"/>
                    </a:cubicBezTo>
                    <a:cubicBezTo>
                      <a:pt x="4" y="0"/>
                      <a:pt x="3" y="0"/>
                      <a:pt x="2" y="0"/>
                    </a:cubicBezTo>
                    <a:cubicBezTo>
                      <a:pt x="2" y="0"/>
                      <a:pt x="1" y="1"/>
                      <a:pt x="1" y="1"/>
                    </a:cubicBezTo>
                    <a:cubicBezTo>
                      <a:pt x="1" y="2"/>
                      <a:pt x="0" y="2"/>
                      <a:pt x="0" y="3"/>
                    </a:cubicBezTo>
                    <a:cubicBezTo>
                      <a:pt x="0" y="4"/>
                      <a:pt x="0" y="4"/>
                      <a:pt x="0" y="5"/>
                    </a:cubicBezTo>
                    <a:cubicBezTo>
                      <a:pt x="0" y="6"/>
                      <a:pt x="0" y="7"/>
                      <a:pt x="0" y="8"/>
                    </a:cubicBezTo>
                    <a:cubicBezTo>
                      <a:pt x="0" y="8"/>
                      <a:pt x="1" y="9"/>
                      <a:pt x="1" y="9"/>
                    </a:cubicBezTo>
                    <a:cubicBezTo>
                      <a:pt x="1" y="10"/>
                      <a:pt x="2" y="10"/>
                      <a:pt x="2" y="11"/>
                    </a:cubicBezTo>
                    <a:cubicBezTo>
                      <a:pt x="3" y="11"/>
                      <a:pt x="4" y="11"/>
                      <a:pt x="4" y="11"/>
                    </a:cubicBezTo>
                    <a:cubicBezTo>
                      <a:pt x="5" y="11"/>
                      <a:pt x="6" y="11"/>
                      <a:pt x="6" y="11"/>
                    </a:cubicBezTo>
                    <a:cubicBezTo>
                      <a:pt x="7" y="10"/>
                      <a:pt x="7" y="10"/>
                      <a:pt x="8" y="10"/>
                    </a:cubicBezTo>
                    <a:cubicBezTo>
                      <a:pt x="8" y="9"/>
                      <a:pt x="8" y="8"/>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2" name="Freeform 9316">
                <a:extLst>
                  <a:ext uri="{FF2B5EF4-FFF2-40B4-BE49-F238E27FC236}">
                    <a16:creationId xmlns:a16="http://schemas.microsoft.com/office/drawing/2014/main" id="{EBB45353-9845-46F8-94EA-1022BD879190}"/>
                  </a:ext>
                </a:extLst>
              </p:cNvPr>
              <p:cNvSpPr>
                <a:spLocks/>
              </p:cNvSpPr>
              <p:nvPr/>
            </p:nvSpPr>
            <p:spPr bwMode="auto">
              <a:xfrm>
                <a:off x="-2871788" y="5869105"/>
                <a:ext cx="50800" cy="49213"/>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4 h 19"/>
                  <a:gd name="T16" fmla="*/ 0 w 19"/>
                  <a:gd name="T17" fmla="*/ 10 h 19"/>
                  <a:gd name="T18" fmla="*/ 0 w 19"/>
                  <a:gd name="T19" fmla="*/ 6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4"/>
                      <a:pt x="18" y="15"/>
                      <a:pt x="17" y="16"/>
                    </a:cubicBezTo>
                    <a:cubicBezTo>
                      <a:pt x="16" y="17"/>
                      <a:pt x="15" y="18"/>
                      <a:pt x="14" y="18"/>
                    </a:cubicBezTo>
                    <a:cubicBezTo>
                      <a:pt x="12" y="19"/>
                      <a:pt x="11" y="19"/>
                      <a:pt x="9" y="19"/>
                    </a:cubicBezTo>
                    <a:cubicBezTo>
                      <a:pt x="8" y="19"/>
                      <a:pt x="6" y="19"/>
                      <a:pt x="5" y="18"/>
                    </a:cubicBezTo>
                    <a:cubicBezTo>
                      <a:pt x="4" y="18"/>
                      <a:pt x="3" y="17"/>
                      <a:pt x="2" y="16"/>
                    </a:cubicBezTo>
                    <a:cubicBezTo>
                      <a:pt x="1" y="16"/>
                      <a:pt x="0" y="15"/>
                      <a:pt x="0" y="14"/>
                    </a:cubicBezTo>
                    <a:cubicBezTo>
                      <a:pt x="0" y="12"/>
                      <a:pt x="0" y="11"/>
                      <a:pt x="0" y="10"/>
                    </a:cubicBezTo>
                    <a:cubicBezTo>
                      <a:pt x="0" y="8"/>
                      <a:pt x="0" y="7"/>
                      <a:pt x="0" y="6"/>
                    </a:cubicBezTo>
                    <a:cubicBezTo>
                      <a:pt x="1" y="4"/>
                      <a:pt x="1" y="3"/>
                      <a:pt x="2" y="2"/>
                    </a:cubicBezTo>
                    <a:cubicBezTo>
                      <a:pt x="3" y="2"/>
                      <a:pt x="4" y="1"/>
                      <a:pt x="5" y="0"/>
                    </a:cubicBezTo>
                    <a:cubicBezTo>
                      <a:pt x="6" y="0"/>
                      <a:pt x="8" y="0"/>
                      <a:pt x="10" y="0"/>
                    </a:cubicBezTo>
                    <a:cubicBezTo>
                      <a:pt x="11" y="0"/>
                      <a:pt x="13" y="0"/>
                      <a:pt x="14" y="0"/>
                    </a:cubicBezTo>
                    <a:cubicBezTo>
                      <a:pt x="15" y="1"/>
                      <a:pt x="16" y="1"/>
                      <a:pt x="17" y="2"/>
                    </a:cubicBezTo>
                    <a:cubicBezTo>
                      <a:pt x="18" y="3"/>
                      <a:pt x="18" y="4"/>
                      <a:pt x="19" y="5"/>
                    </a:cubicBezTo>
                    <a:cubicBezTo>
                      <a:pt x="19" y="6"/>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3" name="Freeform 9317">
                <a:extLst>
                  <a:ext uri="{FF2B5EF4-FFF2-40B4-BE49-F238E27FC236}">
                    <a16:creationId xmlns:a16="http://schemas.microsoft.com/office/drawing/2014/main" id="{21B76C99-6D86-491E-AEBC-1F5AF4E9B96A}"/>
                  </a:ext>
                </a:extLst>
              </p:cNvPr>
              <p:cNvSpPr>
                <a:spLocks/>
              </p:cNvSpPr>
              <p:nvPr/>
            </p:nvSpPr>
            <p:spPr bwMode="auto">
              <a:xfrm>
                <a:off x="-2813051" y="5869105"/>
                <a:ext cx="39688" cy="49213"/>
              </a:xfrm>
              <a:custGeom>
                <a:avLst/>
                <a:gdLst>
                  <a:gd name="T0" fmla="*/ 15 w 15"/>
                  <a:gd name="T1" fmla="*/ 15 h 19"/>
                  <a:gd name="T2" fmla="*/ 15 w 15"/>
                  <a:gd name="T3" fmla="*/ 16 h 19"/>
                  <a:gd name="T4" fmla="*/ 15 w 15"/>
                  <a:gd name="T5" fmla="*/ 17 h 19"/>
                  <a:gd name="T6" fmla="*/ 15 w 15"/>
                  <a:gd name="T7" fmla="*/ 17 h 19"/>
                  <a:gd name="T8" fmla="*/ 15 w 15"/>
                  <a:gd name="T9" fmla="*/ 17 h 19"/>
                  <a:gd name="T10" fmla="*/ 14 w 15"/>
                  <a:gd name="T11" fmla="*/ 18 h 19"/>
                  <a:gd name="T12" fmla="*/ 12 w 15"/>
                  <a:gd name="T13" fmla="*/ 18 h 19"/>
                  <a:gd name="T14" fmla="*/ 11 w 15"/>
                  <a:gd name="T15" fmla="*/ 19 h 19"/>
                  <a:gd name="T16" fmla="*/ 9 w 15"/>
                  <a:gd name="T17" fmla="*/ 19 h 19"/>
                  <a:gd name="T18" fmla="*/ 5 w 15"/>
                  <a:gd name="T19" fmla="*/ 18 h 19"/>
                  <a:gd name="T20" fmla="*/ 2 w 15"/>
                  <a:gd name="T21" fmla="*/ 17 h 19"/>
                  <a:gd name="T22" fmla="*/ 1 w 15"/>
                  <a:gd name="T23" fmla="*/ 14 h 19"/>
                  <a:gd name="T24" fmla="*/ 0 w 15"/>
                  <a:gd name="T25" fmla="*/ 10 h 19"/>
                  <a:gd name="T26" fmla="*/ 1 w 15"/>
                  <a:gd name="T27" fmla="*/ 5 h 19"/>
                  <a:gd name="T28" fmla="*/ 3 w 15"/>
                  <a:gd name="T29" fmla="*/ 2 h 19"/>
                  <a:gd name="T30" fmla="*/ 6 w 15"/>
                  <a:gd name="T31" fmla="*/ 0 h 19"/>
                  <a:gd name="T32" fmla="*/ 9 w 15"/>
                  <a:gd name="T33" fmla="*/ 0 h 19"/>
                  <a:gd name="T34" fmla="*/ 11 w 15"/>
                  <a:gd name="T35" fmla="*/ 0 h 19"/>
                  <a:gd name="T36" fmla="*/ 12 w 15"/>
                  <a:gd name="T37" fmla="*/ 0 h 19"/>
                  <a:gd name="T38" fmla="*/ 14 w 15"/>
                  <a:gd name="T39" fmla="*/ 1 h 19"/>
                  <a:gd name="T40" fmla="*/ 14 w 15"/>
                  <a:gd name="T41" fmla="*/ 1 h 19"/>
                  <a:gd name="T42" fmla="*/ 15 w 15"/>
                  <a:gd name="T43" fmla="*/ 2 h 19"/>
                  <a:gd name="T44" fmla="*/ 15 w 15"/>
                  <a:gd name="T45" fmla="*/ 2 h 19"/>
                  <a:gd name="T46" fmla="*/ 15 w 15"/>
                  <a:gd name="T47" fmla="*/ 3 h 19"/>
                  <a:gd name="T48" fmla="*/ 15 w 15"/>
                  <a:gd name="T49" fmla="*/ 4 h 19"/>
                  <a:gd name="T50" fmla="*/ 15 w 15"/>
                  <a:gd name="T51" fmla="*/ 5 h 19"/>
                  <a:gd name="T52" fmla="*/ 14 w 15"/>
                  <a:gd name="T53" fmla="*/ 5 h 19"/>
                  <a:gd name="T54" fmla="*/ 14 w 15"/>
                  <a:gd name="T55" fmla="*/ 5 h 19"/>
                  <a:gd name="T56" fmla="*/ 13 w 15"/>
                  <a:gd name="T57" fmla="*/ 5 h 19"/>
                  <a:gd name="T58" fmla="*/ 11 w 15"/>
                  <a:gd name="T59" fmla="*/ 4 h 19"/>
                  <a:gd name="T60" fmla="*/ 10 w 15"/>
                  <a:gd name="T61" fmla="*/ 4 h 19"/>
                  <a:gd name="T62" fmla="*/ 6 w 15"/>
                  <a:gd name="T63" fmla="*/ 5 h 19"/>
                  <a:gd name="T64" fmla="*/ 5 w 15"/>
                  <a:gd name="T65" fmla="*/ 9 h 19"/>
                  <a:gd name="T66" fmla="*/ 6 w 15"/>
                  <a:gd name="T67" fmla="*/ 12 h 19"/>
                  <a:gd name="T68" fmla="*/ 6 w 15"/>
                  <a:gd name="T69" fmla="*/ 14 h 19"/>
                  <a:gd name="T70" fmla="*/ 8 w 15"/>
                  <a:gd name="T71" fmla="*/ 15 h 19"/>
                  <a:gd name="T72" fmla="*/ 10 w 15"/>
                  <a:gd name="T73" fmla="*/ 15 h 19"/>
                  <a:gd name="T74" fmla="*/ 11 w 15"/>
                  <a:gd name="T75" fmla="*/ 15 h 19"/>
                  <a:gd name="T76" fmla="*/ 13 w 15"/>
                  <a:gd name="T77" fmla="*/ 14 h 19"/>
                  <a:gd name="T78" fmla="*/ 14 w 15"/>
                  <a:gd name="T79" fmla="*/ 13 h 19"/>
                  <a:gd name="T80" fmla="*/ 14 w 15"/>
                  <a:gd name="T81" fmla="*/ 13 h 19"/>
                  <a:gd name="T82" fmla="*/ 15 w 15"/>
                  <a:gd name="T83" fmla="*/ 13 h 19"/>
                  <a:gd name="T84" fmla="*/ 15 w 15"/>
                  <a:gd name="T85" fmla="*/ 14 h 19"/>
                  <a:gd name="T86" fmla="*/ 15 w 15"/>
                  <a:gd name="T87" fmla="*/ 14 h 19"/>
                  <a:gd name="T88" fmla="*/ 15 w 15"/>
                  <a:gd name="T8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5"/>
                    </a:moveTo>
                    <a:cubicBezTo>
                      <a:pt x="15" y="16"/>
                      <a:pt x="15" y="16"/>
                      <a:pt x="15" y="16"/>
                    </a:cubicBezTo>
                    <a:cubicBezTo>
                      <a:pt x="15" y="16"/>
                      <a:pt x="15" y="16"/>
                      <a:pt x="15" y="17"/>
                    </a:cubicBezTo>
                    <a:cubicBezTo>
                      <a:pt x="15" y="17"/>
                      <a:pt x="15" y="17"/>
                      <a:pt x="15" y="17"/>
                    </a:cubicBezTo>
                    <a:cubicBezTo>
                      <a:pt x="15" y="17"/>
                      <a:pt x="15" y="17"/>
                      <a:pt x="15" y="17"/>
                    </a:cubicBezTo>
                    <a:cubicBezTo>
                      <a:pt x="14" y="17"/>
                      <a:pt x="14" y="18"/>
                      <a:pt x="14" y="18"/>
                    </a:cubicBezTo>
                    <a:cubicBezTo>
                      <a:pt x="13" y="18"/>
                      <a:pt x="13" y="18"/>
                      <a:pt x="12" y="18"/>
                    </a:cubicBezTo>
                    <a:cubicBezTo>
                      <a:pt x="12" y="19"/>
                      <a:pt x="11" y="19"/>
                      <a:pt x="11" y="19"/>
                    </a:cubicBezTo>
                    <a:cubicBezTo>
                      <a:pt x="10" y="19"/>
                      <a:pt x="9" y="19"/>
                      <a:pt x="9" y="19"/>
                    </a:cubicBezTo>
                    <a:cubicBezTo>
                      <a:pt x="7" y="19"/>
                      <a:pt x="6" y="19"/>
                      <a:pt x="5" y="18"/>
                    </a:cubicBezTo>
                    <a:cubicBezTo>
                      <a:pt x="4" y="18"/>
                      <a:pt x="3" y="17"/>
                      <a:pt x="2" y="17"/>
                    </a:cubicBezTo>
                    <a:cubicBezTo>
                      <a:pt x="2" y="16"/>
                      <a:pt x="1" y="15"/>
                      <a:pt x="1" y="14"/>
                    </a:cubicBezTo>
                    <a:cubicBezTo>
                      <a:pt x="0" y="12"/>
                      <a:pt x="0" y="11"/>
                      <a:pt x="0" y="10"/>
                    </a:cubicBezTo>
                    <a:cubicBezTo>
                      <a:pt x="0" y="8"/>
                      <a:pt x="0" y="6"/>
                      <a:pt x="1" y="5"/>
                    </a:cubicBezTo>
                    <a:cubicBezTo>
                      <a:pt x="1" y="4"/>
                      <a:pt x="2" y="3"/>
                      <a:pt x="3" y="2"/>
                    </a:cubicBezTo>
                    <a:cubicBezTo>
                      <a:pt x="3" y="1"/>
                      <a:pt x="4" y="1"/>
                      <a:pt x="6" y="0"/>
                    </a:cubicBezTo>
                    <a:cubicBezTo>
                      <a:pt x="7" y="0"/>
                      <a:pt x="8" y="0"/>
                      <a:pt x="9" y="0"/>
                    </a:cubicBezTo>
                    <a:cubicBezTo>
                      <a:pt x="10" y="0"/>
                      <a:pt x="10" y="0"/>
                      <a:pt x="11" y="0"/>
                    </a:cubicBezTo>
                    <a:cubicBezTo>
                      <a:pt x="11" y="0"/>
                      <a:pt x="12" y="0"/>
                      <a:pt x="12" y="0"/>
                    </a:cubicBezTo>
                    <a:cubicBezTo>
                      <a:pt x="13" y="0"/>
                      <a:pt x="13" y="1"/>
                      <a:pt x="14" y="1"/>
                    </a:cubicBezTo>
                    <a:cubicBezTo>
                      <a:pt x="14" y="1"/>
                      <a:pt x="14" y="1"/>
                      <a:pt x="14" y="1"/>
                    </a:cubicBezTo>
                    <a:cubicBezTo>
                      <a:pt x="15" y="2"/>
                      <a:pt x="15" y="2"/>
                      <a:pt x="15" y="2"/>
                    </a:cubicBezTo>
                    <a:cubicBezTo>
                      <a:pt x="15" y="2"/>
                      <a:pt x="15" y="2"/>
                      <a:pt x="15" y="2"/>
                    </a:cubicBezTo>
                    <a:cubicBezTo>
                      <a:pt x="15" y="2"/>
                      <a:pt x="15" y="2"/>
                      <a:pt x="15" y="3"/>
                    </a:cubicBezTo>
                    <a:cubicBezTo>
                      <a:pt x="15" y="3"/>
                      <a:pt x="15" y="3"/>
                      <a:pt x="15" y="4"/>
                    </a:cubicBezTo>
                    <a:cubicBezTo>
                      <a:pt x="15" y="4"/>
                      <a:pt x="15" y="5"/>
                      <a:pt x="15" y="5"/>
                    </a:cubicBezTo>
                    <a:cubicBezTo>
                      <a:pt x="15" y="5"/>
                      <a:pt x="14" y="5"/>
                      <a:pt x="14" y="5"/>
                    </a:cubicBezTo>
                    <a:cubicBezTo>
                      <a:pt x="14" y="5"/>
                      <a:pt x="14" y="5"/>
                      <a:pt x="14" y="5"/>
                    </a:cubicBezTo>
                    <a:cubicBezTo>
                      <a:pt x="13" y="5"/>
                      <a:pt x="13" y="5"/>
                      <a:pt x="13" y="5"/>
                    </a:cubicBezTo>
                    <a:cubicBezTo>
                      <a:pt x="12" y="4"/>
                      <a:pt x="12" y="4"/>
                      <a:pt x="11" y="4"/>
                    </a:cubicBezTo>
                    <a:cubicBezTo>
                      <a:pt x="11" y="4"/>
                      <a:pt x="10" y="4"/>
                      <a:pt x="10" y="4"/>
                    </a:cubicBezTo>
                    <a:cubicBezTo>
                      <a:pt x="8" y="4"/>
                      <a:pt x="7" y="4"/>
                      <a:pt x="6" y="5"/>
                    </a:cubicBezTo>
                    <a:cubicBezTo>
                      <a:pt x="6" y="6"/>
                      <a:pt x="5" y="7"/>
                      <a:pt x="5" y="9"/>
                    </a:cubicBezTo>
                    <a:cubicBezTo>
                      <a:pt x="5" y="10"/>
                      <a:pt x="5" y="11"/>
                      <a:pt x="6" y="12"/>
                    </a:cubicBezTo>
                    <a:cubicBezTo>
                      <a:pt x="6" y="13"/>
                      <a:pt x="6" y="13"/>
                      <a:pt x="6" y="14"/>
                    </a:cubicBezTo>
                    <a:cubicBezTo>
                      <a:pt x="7" y="14"/>
                      <a:pt x="7" y="14"/>
                      <a:pt x="8" y="15"/>
                    </a:cubicBezTo>
                    <a:cubicBezTo>
                      <a:pt x="8" y="15"/>
                      <a:pt x="9" y="15"/>
                      <a:pt x="10" y="15"/>
                    </a:cubicBezTo>
                    <a:cubicBezTo>
                      <a:pt x="10" y="15"/>
                      <a:pt x="11" y="15"/>
                      <a:pt x="11" y="15"/>
                    </a:cubicBezTo>
                    <a:cubicBezTo>
                      <a:pt x="12" y="15"/>
                      <a:pt x="12" y="14"/>
                      <a:pt x="13" y="14"/>
                    </a:cubicBezTo>
                    <a:cubicBezTo>
                      <a:pt x="13" y="14"/>
                      <a:pt x="14" y="14"/>
                      <a:pt x="14" y="13"/>
                    </a:cubicBezTo>
                    <a:cubicBezTo>
                      <a:pt x="14" y="13"/>
                      <a:pt x="14" y="13"/>
                      <a:pt x="14" y="13"/>
                    </a:cubicBezTo>
                    <a:cubicBezTo>
                      <a:pt x="15" y="13"/>
                      <a:pt x="15" y="13"/>
                      <a:pt x="15" y="13"/>
                    </a:cubicBezTo>
                    <a:cubicBezTo>
                      <a:pt x="15" y="13"/>
                      <a:pt x="15" y="13"/>
                      <a:pt x="15" y="14"/>
                    </a:cubicBezTo>
                    <a:cubicBezTo>
                      <a:pt x="15" y="14"/>
                      <a:pt x="15" y="14"/>
                      <a:pt x="15" y="14"/>
                    </a:cubicBezTo>
                    <a:cubicBezTo>
                      <a:pt x="15" y="14"/>
                      <a:pt x="15" y="15"/>
                      <a:pt x="15" y="1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4" name="Freeform 9318">
                <a:extLst>
                  <a:ext uri="{FF2B5EF4-FFF2-40B4-BE49-F238E27FC236}">
                    <a16:creationId xmlns:a16="http://schemas.microsoft.com/office/drawing/2014/main" id="{F686EFC6-2184-435E-AD6B-E1625F9DBBFA}"/>
                  </a:ext>
                </a:extLst>
              </p:cNvPr>
              <p:cNvSpPr>
                <a:spLocks/>
              </p:cNvSpPr>
              <p:nvPr/>
            </p:nvSpPr>
            <p:spPr bwMode="auto">
              <a:xfrm>
                <a:off x="-2762251" y="5842118"/>
                <a:ext cx="46038" cy="76200"/>
              </a:xfrm>
              <a:custGeom>
                <a:avLst/>
                <a:gdLst>
                  <a:gd name="T0" fmla="*/ 17 w 17"/>
                  <a:gd name="T1" fmla="*/ 28 h 29"/>
                  <a:gd name="T2" fmla="*/ 17 w 17"/>
                  <a:gd name="T3" fmla="*/ 29 h 29"/>
                  <a:gd name="T4" fmla="*/ 16 w 17"/>
                  <a:gd name="T5" fmla="*/ 29 h 29"/>
                  <a:gd name="T6" fmla="*/ 15 w 17"/>
                  <a:gd name="T7" fmla="*/ 29 h 29"/>
                  <a:gd name="T8" fmla="*/ 14 w 17"/>
                  <a:gd name="T9" fmla="*/ 29 h 29"/>
                  <a:gd name="T10" fmla="*/ 13 w 17"/>
                  <a:gd name="T11" fmla="*/ 29 h 29"/>
                  <a:gd name="T12" fmla="*/ 12 w 17"/>
                  <a:gd name="T13" fmla="*/ 29 h 29"/>
                  <a:gd name="T14" fmla="*/ 11 w 17"/>
                  <a:gd name="T15" fmla="*/ 29 h 29"/>
                  <a:gd name="T16" fmla="*/ 11 w 17"/>
                  <a:gd name="T17" fmla="*/ 28 h 29"/>
                  <a:gd name="T18" fmla="*/ 5 w 17"/>
                  <a:gd name="T19" fmla="*/ 19 h 29"/>
                  <a:gd name="T20" fmla="*/ 5 w 17"/>
                  <a:gd name="T21" fmla="*/ 28 h 29"/>
                  <a:gd name="T22" fmla="*/ 5 w 17"/>
                  <a:gd name="T23" fmla="*/ 28 h 29"/>
                  <a:gd name="T24" fmla="*/ 4 w 17"/>
                  <a:gd name="T25" fmla="*/ 29 h 29"/>
                  <a:gd name="T26" fmla="*/ 4 w 17"/>
                  <a:gd name="T27" fmla="*/ 29 h 29"/>
                  <a:gd name="T28" fmla="*/ 2 w 17"/>
                  <a:gd name="T29" fmla="*/ 29 h 29"/>
                  <a:gd name="T30" fmla="*/ 1 w 17"/>
                  <a:gd name="T31" fmla="*/ 29 h 29"/>
                  <a:gd name="T32" fmla="*/ 0 w 17"/>
                  <a:gd name="T33" fmla="*/ 29 h 29"/>
                  <a:gd name="T34" fmla="*/ 0 w 17"/>
                  <a:gd name="T35" fmla="*/ 28 h 29"/>
                  <a:gd name="T36" fmla="*/ 0 w 17"/>
                  <a:gd name="T37" fmla="*/ 28 h 29"/>
                  <a:gd name="T38" fmla="*/ 0 w 17"/>
                  <a:gd name="T39" fmla="*/ 1 h 29"/>
                  <a:gd name="T40" fmla="*/ 0 w 17"/>
                  <a:gd name="T41" fmla="*/ 1 h 29"/>
                  <a:gd name="T42" fmla="*/ 0 w 17"/>
                  <a:gd name="T43" fmla="*/ 0 h 29"/>
                  <a:gd name="T44" fmla="*/ 1 w 17"/>
                  <a:gd name="T45" fmla="*/ 0 h 29"/>
                  <a:gd name="T46" fmla="*/ 2 w 17"/>
                  <a:gd name="T47" fmla="*/ 0 h 29"/>
                  <a:gd name="T48" fmla="*/ 4 w 17"/>
                  <a:gd name="T49" fmla="*/ 0 h 29"/>
                  <a:gd name="T50" fmla="*/ 4 w 17"/>
                  <a:gd name="T51" fmla="*/ 0 h 29"/>
                  <a:gd name="T52" fmla="*/ 5 w 17"/>
                  <a:gd name="T53" fmla="*/ 1 h 29"/>
                  <a:gd name="T54" fmla="*/ 5 w 17"/>
                  <a:gd name="T55" fmla="*/ 1 h 29"/>
                  <a:gd name="T56" fmla="*/ 5 w 17"/>
                  <a:gd name="T57" fmla="*/ 17 h 29"/>
                  <a:gd name="T58" fmla="*/ 10 w 17"/>
                  <a:gd name="T59" fmla="*/ 11 h 29"/>
                  <a:gd name="T60" fmla="*/ 11 w 17"/>
                  <a:gd name="T61" fmla="*/ 10 h 29"/>
                  <a:gd name="T62" fmla="*/ 11 w 17"/>
                  <a:gd name="T63" fmla="*/ 10 h 29"/>
                  <a:gd name="T64" fmla="*/ 12 w 17"/>
                  <a:gd name="T65" fmla="*/ 10 h 29"/>
                  <a:gd name="T66" fmla="*/ 13 w 17"/>
                  <a:gd name="T67" fmla="*/ 10 h 29"/>
                  <a:gd name="T68" fmla="*/ 15 w 17"/>
                  <a:gd name="T69" fmla="*/ 10 h 29"/>
                  <a:gd name="T70" fmla="*/ 16 w 17"/>
                  <a:gd name="T71" fmla="*/ 10 h 29"/>
                  <a:gd name="T72" fmla="*/ 16 w 17"/>
                  <a:gd name="T73" fmla="*/ 10 h 29"/>
                  <a:gd name="T74" fmla="*/ 16 w 17"/>
                  <a:gd name="T75" fmla="*/ 11 h 29"/>
                  <a:gd name="T76" fmla="*/ 16 w 17"/>
                  <a:gd name="T77" fmla="*/ 11 h 29"/>
                  <a:gd name="T78" fmla="*/ 15 w 17"/>
                  <a:gd name="T79" fmla="*/ 12 h 29"/>
                  <a:gd name="T80" fmla="*/ 10 w 17"/>
                  <a:gd name="T81" fmla="*/ 18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9"/>
                    </a:cubicBezTo>
                    <a:cubicBezTo>
                      <a:pt x="17" y="29"/>
                      <a:pt x="16" y="29"/>
                      <a:pt x="16" y="29"/>
                    </a:cubicBezTo>
                    <a:cubicBezTo>
                      <a:pt x="16" y="29"/>
                      <a:pt x="16" y="29"/>
                      <a:pt x="15" y="29"/>
                    </a:cubicBezTo>
                    <a:cubicBezTo>
                      <a:pt x="15" y="29"/>
                      <a:pt x="15" y="29"/>
                      <a:pt x="14" y="29"/>
                    </a:cubicBezTo>
                    <a:cubicBezTo>
                      <a:pt x="14" y="29"/>
                      <a:pt x="13" y="29"/>
                      <a:pt x="13" y="29"/>
                    </a:cubicBezTo>
                    <a:cubicBezTo>
                      <a:pt x="12" y="29"/>
                      <a:pt x="12" y="29"/>
                      <a:pt x="12" y="29"/>
                    </a:cubicBezTo>
                    <a:cubicBezTo>
                      <a:pt x="12" y="29"/>
                      <a:pt x="11" y="29"/>
                      <a:pt x="11" y="29"/>
                    </a:cubicBezTo>
                    <a:cubicBezTo>
                      <a:pt x="11" y="28"/>
                      <a:pt x="11" y="28"/>
                      <a:pt x="11" y="28"/>
                    </a:cubicBezTo>
                    <a:cubicBezTo>
                      <a:pt x="5" y="19"/>
                      <a:pt x="5" y="19"/>
                      <a:pt x="5" y="19"/>
                    </a:cubicBezTo>
                    <a:cubicBezTo>
                      <a:pt x="5" y="28"/>
                      <a:pt x="5" y="28"/>
                      <a:pt x="5" y="28"/>
                    </a:cubicBezTo>
                    <a:cubicBezTo>
                      <a:pt x="5" y="28"/>
                      <a:pt x="5" y="28"/>
                      <a:pt x="5" y="28"/>
                    </a:cubicBezTo>
                    <a:cubicBezTo>
                      <a:pt x="5" y="29"/>
                      <a:pt x="5"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9"/>
                      <a:pt x="0" y="28"/>
                    </a:cubicBezTo>
                    <a:cubicBezTo>
                      <a:pt x="0" y="28"/>
                      <a:pt x="0" y="28"/>
                      <a:pt x="0" y="28"/>
                    </a:cubicBezTo>
                    <a:cubicBezTo>
                      <a:pt x="0" y="1"/>
                      <a:pt x="0" y="1"/>
                      <a:pt x="0" y="1"/>
                    </a:cubicBezTo>
                    <a:cubicBezTo>
                      <a:pt x="0" y="1"/>
                      <a:pt x="0" y="1"/>
                      <a:pt x="0" y="1"/>
                    </a:cubicBezTo>
                    <a:cubicBezTo>
                      <a:pt x="0" y="1"/>
                      <a:pt x="0" y="0"/>
                      <a:pt x="0" y="0"/>
                    </a:cubicBezTo>
                    <a:cubicBezTo>
                      <a:pt x="0" y="0"/>
                      <a:pt x="1" y="0"/>
                      <a:pt x="1" y="0"/>
                    </a:cubicBezTo>
                    <a:cubicBezTo>
                      <a:pt x="1" y="0"/>
                      <a:pt x="2" y="0"/>
                      <a:pt x="2" y="0"/>
                    </a:cubicBezTo>
                    <a:cubicBezTo>
                      <a:pt x="3" y="0"/>
                      <a:pt x="3" y="0"/>
                      <a:pt x="4" y="0"/>
                    </a:cubicBezTo>
                    <a:cubicBezTo>
                      <a:pt x="4" y="0"/>
                      <a:pt x="4" y="0"/>
                      <a:pt x="4" y="0"/>
                    </a:cubicBezTo>
                    <a:cubicBezTo>
                      <a:pt x="5" y="0"/>
                      <a:pt x="5" y="1"/>
                      <a:pt x="5" y="1"/>
                    </a:cubicBezTo>
                    <a:cubicBezTo>
                      <a:pt x="5" y="1"/>
                      <a:pt x="5" y="1"/>
                      <a:pt x="5" y="1"/>
                    </a:cubicBezTo>
                    <a:cubicBezTo>
                      <a:pt x="5" y="17"/>
                      <a:pt x="5" y="17"/>
                      <a:pt x="5" y="17"/>
                    </a:cubicBezTo>
                    <a:cubicBezTo>
                      <a:pt x="10" y="11"/>
                      <a:pt x="10" y="11"/>
                      <a:pt x="10" y="11"/>
                    </a:cubicBezTo>
                    <a:cubicBezTo>
                      <a:pt x="10" y="10"/>
                      <a:pt x="11" y="10"/>
                      <a:pt x="11" y="10"/>
                    </a:cubicBezTo>
                    <a:cubicBezTo>
                      <a:pt x="11" y="10"/>
                      <a:pt x="11" y="10"/>
                      <a:pt x="11" y="10"/>
                    </a:cubicBezTo>
                    <a:cubicBezTo>
                      <a:pt x="11" y="10"/>
                      <a:pt x="12" y="10"/>
                      <a:pt x="12" y="10"/>
                    </a:cubicBezTo>
                    <a:cubicBezTo>
                      <a:pt x="12" y="10"/>
                      <a:pt x="13" y="10"/>
                      <a:pt x="13" y="10"/>
                    </a:cubicBezTo>
                    <a:cubicBezTo>
                      <a:pt x="14" y="10"/>
                      <a:pt x="14" y="10"/>
                      <a:pt x="15" y="10"/>
                    </a:cubicBezTo>
                    <a:cubicBezTo>
                      <a:pt x="15" y="10"/>
                      <a:pt x="15" y="10"/>
                      <a:pt x="16" y="10"/>
                    </a:cubicBezTo>
                    <a:cubicBezTo>
                      <a:pt x="16" y="10"/>
                      <a:pt x="16" y="10"/>
                      <a:pt x="16" y="10"/>
                    </a:cubicBezTo>
                    <a:cubicBezTo>
                      <a:pt x="16" y="10"/>
                      <a:pt x="16" y="10"/>
                      <a:pt x="16" y="11"/>
                    </a:cubicBezTo>
                    <a:cubicBezTo>
                      <a:pt x="16" y="11"/>
                      <a:pt x="16" y="11"/>
                      <a:pt x="16" y="11"/>
                    </a:cubicBezTo>
                    <a:cubicBezTo>
                      <a:pt x="16" y="11"/>
                      <a:pt x="16" y="12"/>
                      <a:pt x="15" y="12"/>
                    </a:cubicBezTo>
                    <a:cubicBezTo>
                      <a:pt x="10" y="18"/>
                      <a:pt x="10" y="18"/>
                      <a:pt x="10" y="18"/>
                    </a:cubicBezTo>
                    <a:cubicBezTo>
                      <a:pt x="16" y="27"/>
                      <a:pt x="16" y="27"/>
                      <a:pt x="16" y="27"/>
                    </a:cubicBezTo>
                    <a:cubicBezTo>
                      <a:pt x="16" y="27"/>
                      <a:pt x="17" y="27"/>
                      <a:pt x="17" y="28"/>
                    </a:cubicBezTo>
                    <a:cubicBezTo>
                      <a:pt x="17" y="28"/>
                      <a:pt x="17" y="28"/>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05" name="Freeform 9319">
                <a:extLst>
                  <a:ext uri="{FF2B5EF4-FFF2-40B4-BE49-F238E27FC236}">
                    <a16:creationId xmlns:a16="http://schemas.microsoft.com/office/drawing/2014/main" id="{FBE3909F-4FB6-48D5-ACF5-58CCF765965A}"/>
                  </a:ext>
                </a:extLst>
              </p:cNvPr>
              <p:cNvSpPr>
                <a:spLocks noEditPoints="1"/>
              </p:cNvSpPr>
              <p:nvPr/>
            </p:nvSpPr>
            <p:spPr bwMode="auto">
              <a:xfrm>
                <a:off x="-2930526" y="5848468"/>
                <a:ext cx="53975" cy="69850"/>
              </a:xfrm>
              <a:custGeom>
                <a:avLst/>
                <a:gdLst>
                  <a:gd name="T0" fmla="*/ 20 w 20"/>
                  <a:gd name="T1" fmla="*/ 26 h 27"/>
                  <a:gd name="T2" fmla="*/ 20 w 20"/>
                  <a:gd name="T3" fmla="*/ 27 h 27"/>
                  <a:gd name="T4" fmla="*/ 19 w 20"/>
                  <a:gd name="T5" fmla="*/ 27 h 27"/>
                  <a:gd name="T6" fmla="*/ 18 w 20"/>
                  <a:gd name="T7" fmla="*/ 27 h 27"/>
                  <a:gd name="T8" fmla="*/ 17 w 20"/>
                  <a:gd name="T9" fmla="*/ 27 h 27"/>
                  <a:gd name="T10" fmla="*/ 15 w 20"/>
                  <a:gd name="T11" fmla="*/ 27 h 27"/>
                  <a:gd name="T12" fmla="*/ 15 w 20"/>
                  <a:gd name="T13" fmla="*/ 27 h 27"/>
                  <a:gd name="T14" fmla="*/ 14 w 20"/>
                  <a:gd name="T15" fmla="*/ 27 h 27"/>
                  <a:gd name="T16" fmla="*/ 14 w 20"/>
                  <a:gd name="T17" fmla="*/ 26 h 27"/>
                  <a:gd name="T18" fmla="*/ 12 w 20"/>
                  <a:gd name="T19" fmla="*/ 20 h 27"/>
                  <a:gd name="T20" fmla="*/ 11 w 20"/>
                  <a:gd name="T21" fmla="*/ 18 h 27"/>
                  <a:gd name="T22" fmla="*/ 10 w 20"/>
                  <a:gd name="T23" fmla="*/ 17 h 27"/>
                  <a:gd name="T24" fmla="*/ 9 w 20"/>
                  <a:gd name="T25" fmla="*/ 16 h 27"/>
                  <a:gd name="T26" fmla="*/ 7 w 20"/>
                  <a:gd name="T27" fmla="*/ 16 h 27"/>
                  <a:gd name="T28" fmla="*/ 5 w 20"/>
                  <a:gd name="T29" fmla="*/ 16 h 27"/>
                  <a:gd name="T30" fmla="*/ 5 w 20"/>
                  <a:gd name="T31" fmla="*/ 26 h 27"/>
                  <a:gd name="T32" fmla="*/ 5 w 20"/>
                  <a:gd name="T33" fmla="*/ 27 h 27"/>
                  <a:gd name="T34" fmla="*/ 5 w 20"/>
                  <a:gd name="T35" fmla="*/ 27 h 27"/>
                  <a:gd name="T36" fmla="*/ 4 w 20"/>
                  <a:gd name="T37" fmla="*/ 27 h 27"/>
                  <a:gd name="T38" fmla="*/ 3 w 20"/>
                  <a:gd name="T39" fmla="*/ 27 h 27"/>
                  <a:gd name="T40" fmla="*/ 1 w 20"/>
                  <a:gd name="T41" fmla="*/ 27 h 27"/>
                  <a:gd name="T42" fmla="*/ 1 w 20"/>
                  <a:gd name="T43" fmla="*/ 27 h 27"/>
                  <a:gd name="T44" fmla="*/ 0 w 20"/>
                  <a:gd name="T45" fmla="*/ 27 h 27"/>
                  <a:gd name="T46" fmla="*/ 0 w 20"/>
                  <a:gd name="T47" fmla="*/ 26 h 27"/>
                  <a:gd name="T48" fmla="*/ 0 w 20"/>
                  <a:gd name="T49" fmla="*/ 2 h 27"/>
                  <a:gd name="T50" fmla="*/ 1 w 20"/>
                  <a:gd name="T51" fmla="*/ 1 h 27"/>
                  <a:gd name="T52" fmla="*/ 2 w 20"/>
                  <a:gd name="T53" fmla="*/ 0 h 27"/>
                  <a:gd name="T54" fmla="*/ 9 w 20"/>
                  <a:gd name="T55" fmla="*/ 0 h 27"/>
                  <a:gd name="T56" fmla="*/ 10 w 20"/>
                  <a:gd name="T57" fmla="*/ 0 h 27"/>
                  <a:gd name="T58" fmla="*/ 11 w 20"/>
                  <a:gd name="T59" fmla="*/ 1 h 27"/>
                  <a:gd name="T60" fmla="*/ 14 w 20"/>
                  <a:gd name="T61" fmla="*/ 1 h 27"/>
                  <a:gd name="T62" fmla="*/ 17 w 20"/>
                  <a:gd name="T63" fmla="*/ 3 h 27"/>
                  <a:gd name="T64" fmla="*/ 18 w 20"/>
                  <a:gd name="T65" fmla="*/ 5 h 27"/>
                  <a:gd name="T66" fmla="*/ 18 w 20"/>
                  <a:gd name="T67" fmla="*/ 8 h 27"/>
                  <a:gd name="T68" fmla="*/ 18 w 20"/>
                  <a:gd name="T69" fmla="*/ 10 h 27"/>
                  <a:gd name="T70" fmla="*/ 17 w 20"/>
                  <a:gd name="T71" fmla="*/ 12 h 27"/>
                  <a:gd name="T72" fmla="*/ 15 w 20"/>
                  <a:gd name="T73" fmla="*/ 14 h 27"/>
                  <a:gd name="T74" fmla="*/ 13 w 20"/>
                  <a:gd name="T75" fmla="*/ 15 h 27"/>
                  <a:gd name="T76" fmla="*/ 14 w 20"/>
                  <a:gd name="T77" fmla="*/ 15 h 27"/>
                  <a:gd name="T78" fmla="*/ 15 w 20"/>
                  <a:gd name="T79" fmla="*/ 16 h 27"/>
                  <a:gd name="T80" fmla="*/ 16 w 20"/>
                  <a:gd name="T81" fmla="*/ 18 h 27"/>
                  <a:gd name="T82" fmla="*/ 17 w 20"/>
                  <a:gd name="T83" fmla="*/ 19 h 27"/>
                  <a:gd name="T84" fmla="*/ 19 w 20"/>
                  <a:gd name="T85" fmla="*/ 25 h 27"/>
                  <a:gd name="T86" fmla="*/ 20 w 20"/>
                  <a:gd name="T87" fmla="*/ 26 h 27"/>
                  <a:gd name="T88" fmla="*/ 20 w 20"/>
                  <a:gd name="T89" fmla="*/ 26 h 27"/>
                  <a:gd name="T90" fmla="*/ 13 w 20"/>
                  <a:gd name="T91" fmla="*/ 8 h 27"/>
                  <a:gd name="T92" fmla="*/ 12 w 20"/>
                  <a:gd name="T93" fmla="*/ 6 h 27"/>
                  <a:gd name="T94" fmla="*/ 10 w 20"/>
                  <a:gd name="T95" fmla="*/ 5 h 27"/>
                  <a:gd name="T96" fmla="*/ 9 w 20"/>
                  <a:gd name="T97" fmla="*/ 5 h 27"/>
                  <a:gd name="T98" fmla="*/ 8 w 20"/>
                  <a:gd name="T99" fmla="*/ 5 h 27"/>
                  <a:gd name="T100" fmla="*/ 5 w 20"/>
                  <a:gd name="T101" fmla="*/ 5 h 27"/>
                  <a:gd name="T102" fmla="*/ 5 w 20"/>
                  <a:gd name="T103" fmla="*/ 12 h 27"/>
                  <a:gd name="T104" fmla="*/ 8 w 20"/>
                  <a:gd name="T105" fmla="*/ 12 h 27"/>
                  <a:gd name="T106" fmla="*/ 10 w 20"/>
                  <a:gd name="T107" fmla="*/ 12 h 27"/>
                  <a:gd name="T108" fmla="*/ 12 w 20"/>
                  <a:gd name="T109" fmla="*/ 11 h 27"/>
                  <a:gd name="T110" fmla="*/ 12 w 20"/>
                  <a:gd name="T111" fmla="*/ 10 h 27"/>
                  <a:gd name="T112" fmla="*/ 13 w 20"/>
                  <a:gd name="T11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 h="27">
                    <a:moveTo>
                      <a:pt x="20" y="26"/>
                    </a:moveTo>
                    <a:cubicBezTo>
                      <a:pt x="20" y="26"/>
                      <a:pt x="20" y="27"/>
                      <a:pt x="20" y="27"/>
                    </a:cubicBezTo>
                    <a:cubicBezTo>
                      <a:pt x="20" y="27"/>
                      <a:pt x="19" y="27"/>
                      <a:pt x="19" y="27"/>
                    </a:cubicBezTo>
                    <a:cubicBezTo>
                      <a:pt x="19" y="27"/>
                      <a:pt x="19" y="27"/>
                      <a:pt x="18" y="27"/>
                    </a:cubicBezTo>
                    <a:cubicBezTo>
                      <a:pt x="18" y="27"/>
                      <a:pt x="17" y="27"/>
                      <a:pt x="17" y="27"/>
                    </a:cubicBezTo>
                    <a:cubicBezTo>
                      <a:pt x="16" y="27"/>
                      <a:pt x="16" y="27"/>
                      <a:pt x="15" y="27"/>
                    </a:cubicBezTo>
                    <a:cubicBezTo>
                      <a:pt x="15" y="27"/>
                      <a:pt x="15" y="27"/>
                      <a:pt x="15" y="27"/>
                    </a:cubicBezTo>
                    <a:cubicBezTo>
                      <a:pt x="14" y="27"/>
                      <a:pt x="14" y="27"/>
                      <a:pt x="14" y="27"/>
                    </a:cubicBezTo>
                    <a:cubicBezTo>
                      <a:pt x="14" y="26"/>
                      <a:pt x="14" y="26"/>
                      <a:pt x="14" y="26"/>
                    </a:cubicBezTo>
                    <a:cubicBezTo>
                      <a:pt x="12" y="20"/>
                      <a:pt x="12" y="20"/>
                      <a:pt x="12" y="20"/>
                    </a:cubicBezTo>
                    <a:cubicBezTo>
                      <a:pt x="11" y="20"/>
                      <a:pt x="11" y="19"/>
                      <a:pt x="11" y="18"/>
                    </a:cubicBezTo>
                    <a:cubicBezTo>
                      <a:pt x="10" y="18"/>
                      <a:pt x="10" y="18"/>
                      <a:pt x="10" y="17"/>
                    </a:cubicBezTo>
                    <a:cubicBezTo>
                      <a:pt x="9" y="17"/>
                      <a:pt x="9" y="17"/>
                      <a:pt x="9" y="16"/>
                    </a:cubicBezTo>
                    <a:cubicBezTo>
                      <a:pt x="8" y="16"/>
                      <a:pt x="8" y="16"/>
                      <a:pt x="7" y="16"/>
                    </a:cubicBezTo>
                    <a:cubicBezTo>
                      <a:pt x="5" y="16"/>
                      <a:pt x="5" y="16"/>
                      <a:pt x="5" y="16"/>
                    </a:cubicBezTo>
                    <a:cubicBezTo>
                      <a:pt x="5" y="26"/>
                      <a:pt x="5" y="26"/>
                      <a:pt x="5" y="26"/>
                    </a:cubicBezTo>
                    <a:cubicBezTo>
                      <a:pt x="5" y="26"/>
                      <a:pt x="5" y="26"/>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6"/>
                      <a:pt x="0" y="26"/>
                      <a:pt x="0" y="26"/>
                    </a:cubicBezTo>
                    <a:cubicBezTo>
                      <a:pt x="0" y="2"/>
                      <a:pt x="0" y="2"/>
                      <a:pt x="0" y="2"/>
                    </a:cubicBezTo>
                    <a:cubicBezTo>
                      <a:pt x="0" y="2"/>
                      <a:pt x="0" y="1"/>
                      <a:pt x="1" y="1"/>
                    </a:cubicBezTo>
                    <a:cubicBezTo>
                      <a:pt x="1" y="1"/>
                      <a:pt x="1" y="0"/>
                      <a:pt x="2" y="0"/>
                    </a:cubicBezTo>
                    <a:cubicBezTo>
                      <a:pt x="9" y="0"/>
                      <a:pt x="9" y="0"/>
                      <a:pt x="9" y="0"/>
                    </a:cubicBezTo>
                    <a:cubicBezTo>
                      <a:pt x="9" y="0"/>
                      <a:pt x="10" y="0"/>
                      <a:pt x="10" y="0"/>
                    </a:cubicBezTo>
                    <a:cubicBezTo>
                      <a:pt x="11" y="1"/>
                      <a:pt x="11" y="1"/>
                      <a:pt x="11" y="1"/>
                    </a:cubicBezTo>
                    <a:cubicBezTo>
                      <a:pt x="13" y="1"/>
                      <a:pt x="13" y="1"/>
                      <a:pt x="14" y="1"/>
                    </a:cubicBezTo>
                    <a:cubicBezTo>
                      <a:pt x="15" y="2"/>
                      <a:pt x="16" y="2"/>
                      <a:pt x="17" y="3"/>
                    </a:cubicBezTo>
                    <a:cubicBezTo>
                      <a:pt x="17" y="3"/>
                      <a:pt x="18" y="4"/>
                      <a:pt x="18" y="5"/>
                    </a:cubicBezTo>
                    <a:cubicBezTo>
                      <a:pt x="18" y="6"/>
                      <a:pt x="18" y="7"/>
                      <a:pt x="18" y="8"/>
                    </a:cubicBezTo>
                    <a:cubicBezTo>
                      <a:pt x="18" y="9"/>
                      <a:pt x="18" y="9"/>
                      <a:pt x="18" y="10"/>
                    </a:cubicBezTo>
                    <a:cubicBezTo>
                      <a:pt x="18" y="11"/>
                      <a:pt x="17" y="12"/>
                      <a:pt x="17" y="12"/>
                    </a:cubicBezTo>
                    <a:cubicBezTo>
                      <a:pt x="17" y="13"/>
                      <a:pt x="16" y="13"/>
                      <a:pt x="15" y="14"/>
                    </a:cubicBezTo>
                    <a:cubicBezTo>
                      <a:pt x="15" y="14"/>
                      <a:pt x="14" y="14"/>
                      <a:pt x="13" y="15"/>
                    </a:cubicBezTo>
                    <a:cubicBezTo>
                      <a:pt x="14" y="15"/>
                      <a:pt x="14" y="15"/>
                      <a:pt x="14" y="15"/>
                    </a:cubicBezTo>
                    <a:cubicBezTo>
                      <a:pt x="15" y="16"/>
                      <a:pt x="15" y="16"/>
                      <a:pt x="15" y="16"/>
                    </a:cubicBezTo>
                    <a:cubicBezTo>
                      <a:pt x="16" y="17"/>
                      <a:pt x="16" y="17"/>
                      <a:pt x="16" y="18"/>
                    </a:cubicBezTo>
                    <a:cubicBezTo>
                      <a:pt x="16" y="18"/>
                      <a:pt x="17" y="19"/>
                      <a:pt x="17" y="19"/>
                    </a:cubicBezTo>
                    <a:cubicBezTo>
                      <a:pt x="19" y="25"/>
                      <a:pt x="19" y="25"/>
                      <a:pt x="19" y="25"/>
                    </a:cubicBezTo>
                    <a:cubicBezTo>
                      <a:pt x="19" y="25"/>
                      <a:pt x="20" y="25"/>
                      <a:pt x="20" y="26"/>
                    </a:cubicBezTo>
                    <a:cubicBezTo>
                      <a:pt x="20" y="26"/>
                      <a:pt x="20" y="26"/>
                      <a:pt x="20" y="26"/>
                    </a:cubicBezTo>
                    <a:close/>
                    <a:moveTo>
                      <a:pt x="13" y="8"/>
                    </a:moveTo>
                    <a:cubicBezTo>
                      <a:pt x="13" y="7"/>
                      <a:pt x="13" y="7"/>
                      <a:pt x="12" y="6"/>
                    </a:cubicBezTo>
                    <a:cubicBezTo>
                      <a:pt x="12" y="5"/>
                      <a:pt x="11" y="5"/>
                      <a:pt x="10" y="5"/>
                    </a:cubicBezTo>
                    <a:cubicBezTo>
                      <a:pt x="10" y="5"/>
                      <a:pt x="10" y="5"/>
                      <a:pt x="9" y="5"/>
                    </a:cubicBezTo>
                    <a:cubicBezTo>
                      <a:pt x="9" y="5"/>
                      <a:pt x="8" y="5"/>
                      <a:pt x="8" y="5"/>
                    </a:cubicBezTo>
                    <a:cubicBezTo>
                      <a:pt x="5" y="5"/>
                      <a:pt x="5" y="5"/>
                      <a:pt x="5" y="5"/>
                    </a:cubicBezTo>
                    <a:cubicBezTo>
                      <a:pt x="5" y="12"/>
                      <a:pt x="5" y="12"/>
                      <a:pt x="5" y="12"/>
                    </a:cubicBezTo>
                    <a:cubicBezTo>
                      <a:pt x="8" y="12"/>
                      <a:pt x="8" y="12"/>
                      <a:pt x="8" y="12"/>
                    </a:cubicBezTo>
                    <a:cubicBezTo>
                      <a:pt x="9" y="12"/>
                      <a:pt x="10" y="12"/>
                      <a:pt x="10" y="12"/>
                    </a:cubicBezTo>
                    <a:cubicBezTo>
                      <a:pt x="11" y="12"/>
                      <a:pt x="11" y="11"/>
                      <a:pt x="12" y="11"/>
                    </a:cubicBezTo>
                    <a:cubicBezTo>
                      <a:pt x="12" y="11"/>
                      <a:pt x="12" y="10"/>
                      <a:pt x="12" y="10"/>
                    </a:cubicBezTo>
                    <a:cubicBezTo>
                      <a:pt x="13" y="9"/>
                      <a:pt x="13" y="9"/>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06" name="Freeform 9320">
                <a:extLst>
                  <a:ext uri="{FF2B5EF4-FFF2-40B4-BE49-F238E27FC236}">
                    <a16:creationId xmlns:a16="http://schemas.microsoft.com/office/drawing/2014/main" id="{7C9E4EFD-45C7-4BAB-9371-7547CE180D4E}"/>
                  </a:ext>
                </a:extLst>
              </p:cNvPr>
              <p:cNvSpPr>
                <a:spLocks noEditPoints="1"/>
              </p:cNvSpPr>
              <p:nvPr/>
            </p:nvSpPr>
            <p:spPr bwMode="auto">
              <a:xfrm>
                <a:off x="-2871788" y="5865930"/>
                <a:ext cx="50800" cy="52388"/>
              </a:xfrm>
              <a:custGeom>
                <a:avLst/>
                <a:gdLst>
                  <a:gd name="T0" fmla="*/ 19 w 19"/>
                  <a:gd name="T1" fmla="*/ 10 h 20"/>
                  <a:gd name="T2" fmla="*/ 18 w 19"/>
                  <a:gd name="T3" fmla="*/ 14 h 20"/>
                  <a:gd name="T4" fmla="*/ 17 w 19"/>
                  <a:gd name="T5" fmla="*/ 17 h 20"/>
                  <a:gd name="T6" fmla="*/ 13 w 19"/>
                  <a:gd name="T7" fmla="*/ 20 h 20"/>
                  <a:gd name="T8" fmla="*/ 9 w 19"/>
                  <a:gd name="T9" fmla="*/ 20 h 20"/>
                  <a:gd name="T10" fmla="*/ 5 w 19"/>
                  <a:gd name="T11" fmla="*/ 20 h 20"/>
                  <a:gd name="T12" fmla="*/ 2 w 19"/>
                  <a:gd name="T13" fmla="*/ 18 h 20"/>
                  <a:gd name="T14" fmla="*/ 0 w 19"/>
                  <a:gd name="T15" fmla="*/ 15 h 20"/>
                  <a:gd name="T16" fmla="*/ 0 w 19"/>
                  <a:gd name="T17" fmla="*/ 10 h 20"/>
                  <a:gd name="T18" fmla="*/ 0 w 19"/>
                  <a:gd name="T19" fmla="*/ 6 h 20"/>
                  <a:gd name="T20" fmla="*/ 2 w 19"/>
                  <a:gd name="T21" fmla="*/ 3 h 20"/>
                  <a:gd name="T22" fmla="*/ 5 w 19"/>
                  <a:gd name="T23" fmla="*/ 1 h 20"/>
                  <a:gd name="T24" fmla="*/ 10 w 19"/>
                  <a:gd name="T25" fmla="*/ 0 h 20"/>
                  <a:gd name="T26" fmla="*/ 14 w 19"/>
                  <a:gd name="T27" fmla="*/ 0 h 20"/>
                  <a:gd name="T28" fmla="*/ 17 w 19"/>
                  <a:gd name="T29" fmla="*/ 2 h 20"/>
                  <a:gd name="T30" fmla="*/ 19 w 19"/>
                  <a:gd name="T31" fmla="*/ 6 h 20"/>
                  <a:gd name="T32" fmla="*/ 19 w 19"/>
                  <a:gd name="T33" fmla="*/ 10 h 20"/>
                  <a:gd name="T34" fmla="*/ 14 w 19"/>
                  <a:gd name="T35" fmla="*/ 10 h 20"/>
                  <a:gd name="T36" fmla="*/ 14 w 19"/>
                  <a:gd name="T37" fmla="*/ 8 h 20"/>
                  <a:gd name="T38" fmla="*/ 13 w 19"/>
                  <a:gd name="T39" fmla="*/ 6 h 20"/>
                  <a:gd name="T40" fmla="*/ 11 w 19"/>
                  <a:gd name="T41" fmla="*/ 4 h 20"/>
                  <a:gd name="T42" fmla="*/ 9 w 19"/>
                  <a:gd name="T43" fmla="*/ 4 h 20"/>
                  <a:gd name="T44" fmla="*/ 7 w 19"/>
                  <a:gd name="T45" fmla="*/ 4 h 20"/>
                  <a:gd name="T46" fmla="*/ 6 w 19"/>
                  <a:gd name="T47" fmla="*/ 6 h 20"/>
                  <a:gd name="T48" fmla="*/ 5 w 19"/>
                  <a:gd name="T49" fmla="*/ 7 h 20"/>
                  <a:gd name="T50" fmla="*/ 5 w 19"/>
                  <a:gd name="T51" fmla="*/ 10 h 20"/>
                  <a:gd name="T52" fmla="*/ 5 w 19"/>
                  <a:gd name="T53" fmla="*/ 13 h 20"/>
                  <a:gd name="T54" fmla="*/ 6 w 19"/>
                  <a:gd name="T55" fmla="*/ 15 h 20"/>
                  <a:gd name="T56" fmla="*/ 7 w 19"/>
                  <a:gd name="T57" fmla="*/ 16 h 20"/>
                  <a:gd name="T58" fmla="*/ 9 w 19"/>
                  <a:gd name="T59" fmla="*/ 16 h 20"/>
                  <a:gd name="T60" fmla="*/ 11 w 19"/>
                  <a:gd name="T61" fmla="*/ 16 h 20"/>
                  <a:gd name="T62" fmla="*/ 13 w 19"/>
                  <a:gd name="T63" fmla="*/ 15 h 20"/>
                  <a:gd name="T64" fmla="*/ 14 w 19"/>
                  <a:gd name="T65" fmla="*/ 13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8" y="14"/>
                    </a:cubicBezTo>
                    <a:cubicBezTo>
                      <a:pt x="18" y="15"/>
                      <a:pt x="17" y="17"/>
                      <a:pt x="17" y="17"/>
                    </a:cubicBezTo>
                    <a:cubicBezTo>
                      <a:pt x="16" y="18"/>
                      <a:pt x="15" y="19"/>
                      <a:pt x="13" y="20"/>
                    </a:cubicBezTo>
                    <a:cubicBezTo>
                      <a:pt x="12" y="20"/>
                      <a:pt x="11" y="20"/>
                      <a:pt x="9" y="20"/>
                    </a:cubicBezTo>
                    <a:cubicBezTo>
                      <a:pt x="7" y="20"/>
                      <a:pt x="6" y="20"/>
                      <a:pt x="5" y="20"/>
                    </a:cubicBezTo>
                    <a:cubicBezTo>
                      <a:pt x="4" y="19"/>
                      <a:pt x="3" y="19"/>
                      <a:pt x="2" y="18"/>
                    </a:cubicBezTo>
                    <a:cubicBezTo>
                      <a:pt x="1" y="17"/>
                      <a:pt x="0" y="16"/>
                      <a:pt x="0" y="15"/>
                    </a:cubicBezTo>
                    <a:cubicBezTo>
                      <a:pt x="0" y="13"/>
                      <a:pt x="0" y="12"/>
                      <a:pt x="0" y="10"/>
                    </a:cubicBezTo>
                    <a:cubicBezTo>
                      <a:pt x="0" y="9"/>
                      <a:pt x="0" y="7"/>
                      <a:pt x="0" y="6"/>
                    </a:cubicBezTo>
                    <a:cubicBezTo>
                      <a:pt x="1" y="5"/>
                      <a:pt x="1" y="4"/>
                      <a:pt x="2" y="3"/>
                    </a:cubicBezTo>
                    <a:cubicBezTo>
                      <a:pt x="3" y="2"/>
                      <a:pt x="4" y="1"/>
                      <a:pt x="5" y="1"/>
                    </a:cubicBezTo>
                    <a:cubicBezTo>
                      <a:pt x="6" y="0"/>
                      <a:pt x="8" y="0"/>
                      <a:pt x="10" y="0"/>
                    </a:cubicBezTo>
                    <a:cubicBezTo>
                      <a:pt x="11" y="0"/>
                      <a:pt x="13" y="0"/>
                      <a:pt x="14" y="0"/>
                    </a:cubicBezTo>
                    <a:cubicBezTo>
                      <a:pt x="15" y="1"/>
                      <a:pt x="16" y="2"/>
                      <a:pt x="17" y="2"/>
                    </a:cubicBezTo>
                    <a:cubicBezTo>
                      <a:pt x="18" y="3"/>
                      <a:pt x="18" y="4"/>
                      <a:pt x="19" y="6"/>
                    </a:cubicBezTo>
                    <a:cubicBezTo>
                      <a:pt x="19" y="7"/>
                      <a:pt x="19" y="8"/>
                      <a:pt x="19" y="10"/>
                    </a:cubicBezTo>
                    <a:close/>
                    <a:moveTo>
                      <a:pt x="14" y="10"/>
                    </a:moveTo>
                    <a:cubicBezTo>
                      <a:pt x="14" y="9"/>
                      <a:pt x="14" y="8"/>
                      <a:pt x="14" y="8"/>
                    </a:cubicBezTo>
                    <a:cubicBezTo>
                      <a:pt x="13" y="7"/>
                      <a:pt x="13" y="6"/>
                      <a:pt x="13" y="6"/>
                    </a:cubicBezTo>
                    <a:cubicBezTo>
                      <a:pt x="12" y="5"/>
                      <a:pt x="12" y="5"/>
                      <a:pt x="11" y="4"/>
                    </a:cubicBezTo>
                    <a:cubicBezTo>
                      <a:pt x="11" y="4"/>
                      <a:pt x="10" y="4"/>
                      <a:pt x="9" y="4"/>
                    </a:cubicBezTo>
                    <a:cubicBezTo>
                      <a:pt x="9" y="4"/>
                      <a:pt x="8" y="4"/>
                      <a:pt x="7" y="4"/>
                    </a:cubicBezTo>
                    <a:cubicBezTo>
                      <a:pt x="7" y="5"/>
                      <a:pt x="6" y="5"/>
                      <a:pt x="6" y="6"/>
                    </a:cubicBezTo>
                    <a:cubicBezTo>
                      <a:pt x="6" y="6"/>
                      <a:pt x="5" y="7"/>
                      <a:pt x="5" y="7"/>
                    </a:cubicBezTo>
                    <a:cubicBezTo>
                      <a:pt x="5" y="8"/>
                      <a:pt x="5" y="9"/>
                      <a:pt x="5" y="10"/>
                    </a:cubicBezTo>
                    <a:cubicBezTo>
                      <a:pt x="5" y="11"/>
                      <a:pt x="5" y="12"/>
                      <a:pt x="5" y="13"/>
                    </a:cubicBezTo>
                    <a:cubicBezTo>
                      <a:pt x="5" y="13"/>
                      <a:pt x="5" y="14"/>
                      <a:pt x="6" y="15"/>
                    </a:cubicBezTo>
                    <a:cubicBezTo>
                      <a:pt x="6" y="15"/>
                      <a:pt x="7" y="16"/>
                      <a:pt x="7" y="16"/>
                    </a:cubicBezTo>
                    <a:cubicBezTo>
                      <a:pt x="8" y="16"/>
                      <a:pt x="8" y="16"/>
                      <a:pt x="9" y="16"/>
                    </a:cubicBezTo>
                    <a:cubicBezTo>
                      <a:pt x="10" y="16"/>
                      <a:pt x="11" y="16"/>
                      <a:pt x="11" y="16"/>
                    </a:cubicBezTo>
                    <a:cubicBezTo>
                      <a:pt x="12" y="16"/>
                      <a:pt x="12" y="15"/>
                      <a:pt x="13" y="15"/>
                    </a:cubicBezTo>
                    <a:cubicBezTo>
                      <a:pt x="13" y="14"/>
                      <a:pt x="13" y="13"/>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07" name="Freeform 9321">
                <a:extLst>
                  <a:ext uri="{FF2B5EF4-FFF2-40B4-BE49-F238E27FC236}">
                    <a16:creationId xmlns:a16="http://schemas.microsoft.com/office/drawing/2014/main" id="{F5094B01-5966-4194-A3B7-1AF9635A86CD}"/>
                  </a:ext>
                </a:extLst>
              </p:cNvPr>
              <p:cNvSpPr>
                <a:spLocks/>
              </p:cNvSpPr>
              <p:nvPr/>
            </p:nvSpPr>
            <p:spPr bwMode="auto">
              <a:xfrm>
                <a:off x="-2813051" y="5865930"/>
                <a:ext cx="39688" cy="52388"/>
              </a:xfrm>
              <a:custGeom>
                <a:avLst/>
                <a:gdLst>
                  <a:gd name="T0" fmla="*/ 15 w 15"/>
                  <a:gd name="T1" fmla="*/ 16 h 20"/>
                  <a:gd name="T2" fmla="*/ 15 w 15"/>
                  <a:gd name="T3" fmla="*/ 17 h 20"/>
                  <a:gd name="T4" fmla="*/ 15 w 15"/>
                  <a:gd name="T5" fmla="*/ 18 h 20"/>
                  <a:gd name="T6" fmla="*/ 15 w 15"/>
                  <a:gd name="T7" fmla="*/ 18 h 20"/>
                  <a:gd name="T8" fmla="*/ 14 w 15"/>
                  <a:gd name="T9" fmla="*/ 19 h 20"/>
                  <a:gd name="T10" fmla="*/ 14 w 15"/>
                  <a:gd name="T11" fmla="*/ 19 h 20"/>
                  <a:gd name="T12" fmla="*/ 12 w 15"/>
                  <a:gd name="T13" fmla="*/ 20 h 20"/>
                  <a:gd name="T14" fmla="*/ 11 w 15"/>
                  <a:gd name="T15" fmla="*/ 20 h 20"/>
                  <a:gd name="T16" fmla="*/ 9 w 15"/>
                  <a:gd name="T17" fmla="*/ 20 h 20"/>
                  <a:gd name="T18" fmla="*/ 5 w 15"/>
                  <a:gd name="T19" fmla="*/ 20 h 20"/>
                  <a:gd name="T20" fmla="*/ 2 w 15"/>
                  <a:gd name="T21" fmla="*/ 18 h 20"/>
                  <a:gd name="T22" fmla="*/ 1 w 15"/>
                  <a:gd name="T23" fmla="*/ 15 h 20"/>
                  <a:gd name="T24" fmla="*/ 0 w 15"/>
                  <a:gd name="T25" fmla="*/ 10 h 20"/>
                  <a:gd name="T26" fmla="*/ 1 w 15"/>
                  <a:gd name="T27" fmla="*/ 6 h 20"/>
                  <a:gd name="T28" fmla="*/ 3 w 15"/>
                  <a:gd name="T29" fmla="*/ 2 h 20"/>
                  <a:gd name="T30" fmla="*/ 6 w 15"/>
                  <a:gd name="T31" fmla="*/ 0 h 20"/>
                  <a:gd name="T32" fmla="*/ 9 w 15"/>
                  <a:gd name="T33" fmla="*/ 0 h 20"/>
                  <a:gd name="T34" fmla="*/ 11 w 15"/>
                  <a:gd name="T35" fmla="*/ 0 h 20"/>
                  <a:gd name="T36" fmla="*/ 12 w 15"/>
                  <a:gd name="T37" fmla="*/ 0 h 20"/>
                  <a:gd name="T38" fmla="*/ 14 w 15"/>
                  <a:gd name="T39" fmla="*/ 1 h 20"/>
                  <a:gd name="T40" fmla="*/ 14 w 15"/>
                  <a:gd name="T41" fmla="*/ 1 h 20"/>
                  <a:gd name="T42" fmla="*/ 15 w 15"/>
                  <a:gd name="T43" fmla="*/ 2 h 20"/>
                  <a:gd name="T44" fmla="*/ 15 w 15"/>
                  <a:gd name="T45" fmla="*/ 2 h 20"/>
                  <a:gd name="T46" fmla="*/ 15 w 15"/>
                  <a:gd name="T47" fmla="*/ 3 h 20"/>
                  <a:gd name="T48" fmla="*/ 15 w 15"/>
                  <a:gd name="T49" fmla="*/ 4 h 20"/>
                  <a:gd name="T50" fmla="*/ 15 w 15"/>
                  <a:gd name="T51" fmla="*/ 5 h 20"/>
                  <a:gd name="T52" fmla="*/ 14 w 15"/>
                  <a:gd name="T53" fmla="*/ 6 h 20"/>
                  <a:gd name="T54" fmla="*/ 13 w 15"/>
                  <a:gd name="T55" fmla="*/ 6 h 20"/>
                  <a:gd name="T56" fmla="*/ 12 w 15"/>
                  <a:gd name="T57" fmla="*/ 5 h 20"/>
                  <a:gd name="T58" fmla="*/ 11 w 15"/>
                  <a:gd name="T59" fmla="*/ 4 h 20"/>
                  <a:gd name="T60" fmla="*/ 9 w 15"/>
                  <a:gd name="T61" fmla="*/ 4 h 20"/>
                  <a:gd name="T62" fmla="*/ 6 w 15"/>
                  <a:gd name="T63" fmla="*/ 6 h 20"/>
                  <a:gd name="T64" fmla="*/ 5 w 15"/>
                  <a:gd name="T65" fmla="*/ 10 h 20"/>
                  <a:gd name="T66" fmla="*/ 6 w 15"/>
                  <a:gd name="T67" fmla="*/ 13 h 20"/>
                  <a:gd name="T68" fmla="*/ 6 w 15"/>
                  <a:gd name="T69" fmla="*/ 15 h 20"/>
                  <a:gd name="T70" fmla="*/ 8 w 15"/>
                  <a:gd name="T71" fmla="*/ 16 h 20"/>
                  <a:gd name="T72" fmla="*/ 10 w 15"/>
                  <a:gd name="T73" fmla="*/ 16 h 20"/>
                  <a:gd name="T74" fmla="*/ 11 w 15"/>
                  <a:gd name="T75" fmla="*/ 16 h 20"/>
                  <a:gd name="T76" fmla="*/ 13 w 15"/>
                  <a:gd name="T77" fmla="*/ 15 h 20"/>
                  <a:gd name="T78" fmla="*/ 14 w 15"/>
                  <a:gd name="T79" fmla="*/ 14 h 20"/>
                  <a:gd name="T80" fmla="*/ 14 w 15"/>
                  <a:gd name="T81" fmla="*/ 14 h 20"/>
                  <a:gd name="T82" fmla="*/ 15 w 15"/>
                  <a:gd name="T83" fmla="*/ 14 h 20"/>
                  <a:gd name="T84" fmla="*/ 15 w 15"/>
                  <a:gd name="T85" fmla="*/ 15 h 20"/>
                  <a:gd name="T86" fmla="*/ 15 w 15"/>
                  <a:gd name="T87" fmla="*/ 15 h 20"/>
                  <a:gd name="T88" fmla="*/ 15 w 15"/>
                  <a:gd name="T8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0">
                    <a:moveTo>
                      <a:pt x="15" y="16"/>
                    </a:moveTo>
                    <a:cubicBezTo>
                      <a:pt x="15" y="17"/>
                      <a:pt x="15" y="17"/>
                      <a:pt x="15" y="17"/>
                    </a:cubicBezTo>
                    <a:cubicBezTo>
                      <a:pt x="15" y="17"/>
                      <a:pt x="15" y="18"/>
                      <a:pt x="15" y="18"/>
                    </a:cubicBezTo>
                    <a:cubicBezTo>
                      <a:pt x="15" y="18"/>
                      <a:pt x="15" y="18"/>
                      <a:pt x="15" y="18"/>
                    </a:cubicBezTo>
                    <a:cubicBezTo>
                      <a:pt x="15" y="18"/>
                      <a:pt x="15" y="18"/>
                      <a:pt x="14" y="19"/>
                    </a:cubicBezTo>
                    <a:cubicBezTo>
                      <a:pt x="14" y="19"/>
                      <a:pt x="14" y="19"/>
                      <a:pt x="14" y="19"/>
                    </a:cubicBezTo>
                    <a:cubicBezTo>
                      <a:pt x="13" y="19"/>
                      <a:pt x="13" y="20"/>
                      <a:pt x="12" y="20"/>
                    </a:cubicBezTo>
                    <a:cubicBezTo>
                      <a:pt x="12" y="20"/>
                      <a:pt x="11" y="20"/>
                      <a:pt x="11" y="20"/>
                    </a:cubicBezTo>
                    <a:cubicBezTo>
                      <a:pt x="10" y="20"/>
                      <a:pt x="9" y="20"/>
                      <a:pt x="9" y="20"/>
                    </a:cubicBezTo>
                    <a:cubicBezTo>
                      <a:pt x="7" y="20"/>
                      <a:pt x="6" y="20"/>
                      <a:pt x="5" y="20"/>
                    </a:cubicBezTo>
                    <a:cubicBezTo>
                      <a:pt x="4" y="19"/>
                      <a:pt x="3" y="19"/>
                      <a:pt x="2" y="18"/>
                    </a:cubicBezTo>
                    <a:cubicBezTo>
                      <a:pt x="2" y="17"/>
                      <a:pt x="1" y="16"/>
                      <a:pt x="1" y="15"/>
                    </a:cubicBezTo>
                    <a:cubicBezTo>
                      <a:pt x="0" y="13"/>
                      <a:pt x="0" y="12"/>
                      <a:pt x="0" y="10"/>
                    </a:cubicBezTo>
                    <a:cubicBezTo>
                      <a:pt x="0" y="9"/>
                      <a:pt x="0" y="7"/>
                      <a:pt x="1" y="6"/>
                    </a:cubicBezTo>
                    <a:cubicBezTo>
                      <a:pt x="1" y="4"/>
                      <a:pt x="2" y="3"/>
                      <a:pt x="3" y="2"/>
                    </a:cubicBezTo>
                    <a:cubicBezTo>
                      <a:pt x="3" y="2"/>
                      <a:pt x="4" y="1"/>
                      <a:pt x="6" y="0"/>
                    </a:cubicBezTo>
                    <a:cubicBezTo>
                      <a:pt x="7" y="0"/>
                      <a:pt x="8" y="0"/>
                      <a:pt x="9" y="0"/>
                    </a:cubicBezTo>
                    <a:cubicBezTo>
                      <a:pt x="10" y="0"/>
                      <a:pt x="10" y="0"/>
                      <a:pt x="11" y="0"/>
                    </a:cubicBezTo>
                    <a:cubicBezTo>
                      <a:pt x="11" y="0"/>
                      <a:pt x="12" y="0"/>
                      <a:pt x="12" y="0"/>
                    </a:cubicBezTo>
                    <a:cubicBezTo>
                      <a:pt x="13" y="1"/>
                      <a:pt x="13" y="1"/>
                      <a:pt x="14" y="1"/>
                    </a:cubicBezTo>
                    <a:cubicBezTo>
                      <a:pt x="14" y="1"/>
                      <a:pt x="14" y="1"/>
                      <a:pt x="14" y="1"/>
                    </a:cubicBezTo>
                    <a:cubicBezTo>
                      <a:pt x="14" y="2"/>
                      <a:pt x="15" y="2"/>
                      <a:pt x="15" y="2"/>
                    </a:cubicBezTo>
                    <a:cubicBezTo>
                      <a:pt x="15" y="2"/>
                      <a:pt x="15" y="2"/>
                      <a:pt x="15" y="2"/>
                    </a:cubicBezTo>
                    <a:cubicBezTo>
                      <a:pt x="15" y="2"/>
                      <a:pt x="15" y="3"/>
                      <a:pt x="15" y="3"/>
                    </a:cubicBezTo>
                    <a:cubicBezTo>
                      <a:pt x="15" y="3"/>
                      <a:pt x="15" y="3"/>
                      <a:pt x="15" y="4"/>
                    </a:cubicBezTo>
                    <a:cubicBezTo>
                      <a:pt x="15" y="4"/>
                      <a:pt x="15" y="5"/>
                      <a:pt x="15" y="5"/>
                    </a:cubicBezTo>
                    <a:cubicBezTo>
                      <a:pt x="15" y="6"/>
                      <a:pt x="14" y="6"/>
                      <a:pt x="14" y="6"/>
                    </a:cubicBezTo>
                    <a:cubicBezTo>
                      <a:pt x="14" y="6"/>
                      <a:pt x="14" y="6"/>
                      <a:pt x="13" y="6"/>
                    </a:cubicBezTo>
                    <a:cubicBezTo>
                      <a:pt x="13" y="5"/>
                      <a:pt x="13" y="5"/>
                      <a:pt x="12" y="5"/>
                    </a:cubicBezTo>
                    <a:cubicBezTo>
                      <a:pt x="12" y="5"/>
                      <a:pt x="12" y="4"/>
                      <a:pt x="11" y="4"/>
                    </a:cubicBezTo>
                    <a:cubicBezTo>
                      <a:pt x="11" y="4"/>
                      <a:pt x="10" y="4"/>
                      <a:pt x="9" y="4"/>
                    </a:cubicBezTo>
                    <a:cubicBezTo>
                      <a:pt x="8" y="4"/>
                      <a:pt x="7" y="5"/>
                      <a:pt x="6" y="6"/>
                    </a:cubicBezTo>
                    <a:cubicBezTo>
                      <a:pt x="6" y="7"/>
                      <a:pt x="5" y="8"/>
                      <a:pt x="5" y="10"/>
                    </a:cubicBezTo>
                    <a:cubicBezTo>
                      <a:pt x="5" y="11"/>
                      <a:pt x="5" y="12"/>
                      <a:pt x="6" y="13"/>
                    </a:cubicBezTo>
                    <a:cubicBezTo>
                      <a:pt x="6" y="13"/>
                      <a:pt x="6" y="14"/>
                      <a:pt x="6" y="15"/>
                    </a:cubicBezTo>
                    <a:cubicBezTo>
                      <a:pt x="7" y="15"/>
                      <a:pt x="7" y="15"/>
                      <a:pt x="8" y="16"/>
                    </a:cubicBezTo>
                    <a:cubicBezTo>
                      <a:pt x="8" y="16"/>
                      <a:pt x="9" y="16"/>
                      <a:pt x="10" y="16"/>
                    </a:cubicBezTo>
                    <a:cubicBezTo>
                      <a:pt x="10" y="16"/>
                      <a:pt x="11" y="16"/>
                      <a:pt x="11" y="16"/>
                    </a:cubicBezTo>
                    <a:cubicBezTo>
                      <a:pt x="12" y="16"/>
                      <a:pt x="12" y="15"/>
                      <a:pt x="13" y="15"/>
                    </a:cubicBezTo>
                    <a:cubicBezTo>
                      <a:pt x="13" y="15"/>
                      <a:pt x="13" y="15"/>
                      <a:pt x="14" y="14"/>
                    </a:cubicBezTo>
                    <a:cubicBezTo>
                      <a:pt x="14" y="14"/>
                      <a:pt x="14" y="14"/>
                      <a:pt x="14" y="14"/>
                    </a:cubicBezTo>
                    <a:cubicBezTo>
                      <a:pt x="14" y="14"/>
                      <a:pt x="15" y="14"/>
                      <a:pt x="15" y="14"/>
                    </a:cubicBezTo>
                    <a:cubicBezTo>
                      <a:pt x="15" y="14"/>
                      <a:pt x="15" y="14"/>
                      <a:pt x="15" y="15"/>
                    </a:cubicBezTo>
                    <a:cubicBezTo>
                      <a:pt x="15" y="15"/>
                      <a:pt x="15" y="15"/>
                      <a:pt x="15" y="15"/>
                    </a:cubicBezTo>
                    <a:cubicBezTo>
                      <a:pt x="15" y="16"/>
                      <a:pt x="15" y="16"/>
                      <a:pt x="1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08" name="Freeform 9322">
                <a:extLst>
                  <a:ext uri="{FF2B5EF4-FFF2-40B4-BE49-F238E27FC236}">
                    <a16:creationId xmlns:a16="http://schemas.microsoft.com/office/drawing/2014/main" id="{DE55583A-35C7-4FFD-95AC-16BD14217D8F}"/>
                  </a:ext>
                </a:extLst>
              </p:cNvPr>
              <p:cNvSpPr>
                <a:spLocks/>
              </p:cNvSpPr>
              <p:nvPr/>
            </p:nvSpPr>
            <p:spPr bwMode="auto">
              <a:xfrm>
                <a:off x="-2762251" y="5842118"/>
                <a:ext cx="46038" cy="76200"/>
              </a:xfrm>
              <a:custGeom>
                <a:avLst/>
                <a:gdLst>
                  <a:gd name="T0" fmla="*/ 17 w 17"/>
                  <a:gd name="T1" fmla="*/ 28 h 29"/>
                  <a:gd name="T2" fmla="*/ 17 w 17"/>
                  <a:gd name="T3" fmla="*/ 29 h 29"/>
                  <a:gd name="T4" fmla="*/ 16 w 17"/>
                  <a:gd name="T5" fmla="*/ 29 h 29"/>
                  <a:gd name="T6" fmla="*/ 15 w 17"/>
                  <a:gd name="T7" fmla="*/ 29 h 29"/>
                  <a:gd name="T8" fmla="*/ 14 w 17"/>
                  <a:gd name="T9" fmla="*/ 29 h 29"/>
                  <a:gd name="T10" fmla="*/ 13 w 17"/>
                  <a:gd name="T11" fmla="*/ 29 h 29"/>
                  <a:gd name="T12" fmla="*/ 12 w 17"/>
                  <a:gd name="T13" fmla="*/ 29 h 29"/>
                  <a:gd name="T14" fmla="*/ 11 w 17"/>
                  <a:gd name="T15" fmla="*/ 29 h 29"/>
                  <a:gd name="T16" fmla="*/ 11 w 17"/>
                  <a:gd name="T17" fmla="*/ 28 h 29"/>
                  <a:gd name="T18" fmla="*/ 5 w 17"/>
                  <a:gd name="T19" fmla="*/ 19 h 29"/>
                  <a:gd name="T20" fmla="*/ 5 w 17"/>
                  <a:gd name="T21" fmla="*/ 28 h 29"/>
                  <a:gd name="T22" fmla="*/ 5 w 17"/>
                  <a:gd name="T23" fmla="*/ 29 h 29"/>
                  <a:gd name="T24" fmla="*/ 4 w 17"/>
                  <a:gd name="T25" fmla="*/ 29 h 29"/>
                  <a:gd name="T26" fmla="*/ 4 w 17"/>
                  <a:gd name="T27" fmla="*/ 29 h 29"/>
                  <a:gd name="T28" fmla="*/ 2 w 17"/>
                  <a:gd name="T29" fmla="*/ 29 h 29"/>
                  <a:gd name="T30" fmla="*/ 1 w 17"/>
                  <a:gd name="T31" fmla="*/ 29 h 29"/>
                  <a:gd name="T32" fmla="*/ 0 w 17"/>
                  <a:gd name="T33" fmla="*/ 29 h 29"/>
                  <a:gd name="T34" fmla="*/ 0 w 17"/>
                  <a:gd name="T35" fmla="*/ 29 h 29"/>
                  <a:gd name="T36" fmla="*/ 0 w 17"/>
                  <a:gd name="T37" fmla="*/ 28 h 29"/>
                  <a:gd name="T38" fmla="*/ 0 w 17"/>
                  <a:gd name="T39" fmla="*/ 1 h 29"/>
                  <a:gd name="T40" fmla="*/ 0 w 17"/>
                  <a:gd name="T41" fmla="*/ 1 h 29"/>
                  <a:gd name="T42" fmla="*/ 0 w 17"/>
                  <a:gd name="T43" fmla="*/ 1 h 29"/>
                  <a:gd name="T44" fmla="*/ 1 w 17"/>
                  <a:gd name="T45" fmla="*/ 1 h 29"/>
                  <a:gd name="T46" fmla="*/ 2 w 17"/>
                  <a:gd name="T47" fmla="*/ 0 h 29"/>
                  <a:gd name="T48" fmla="*/ 4 w 17"/>
                  <a:gd name="T49" fmla="*/ 1 h 29"/>
                  <a:gd name="T50" fmla="*/ 4 w 17"/>
                  <a:gd name="T51" fmla="*/ 1 h 29"/>
                  <a:gd name="T52" fmla="*/ 5 w 17"/>
                  <a:gd name="T53" fmla="*/ 1 h 29"/>
                  <a:gd name="T54" fmla="*/ 5 w 17"/>
                  <a:gd name="T55" fmla="*/ 1 h 29"/>
                  <a:gd name="T56" fmla="*/ 5 w 17"/>
                  <a:gd name="T57" fmla="*/ 17 h 29"/>
                  <a:gd name="T58" fmla="*/ 10 w 17"/>
                  <a:gd name="T59" fmla="*/ 10 h 29"/>
                  <a:gd name="T60" fmla="*/ 11 w 17"/>
                  <a:gd name="T61" fmla="*/ 10 h 29"/>
                  <a:gd name="T62" fmla="*/ 11 w 17"/>
                  <a:gd name="T63" fmla="*/ 9 h 29"/>
                  <a:gd name="T64" fmla="*/ 12 w 17"/>
                  <a:gd name="T65" fmla="*/ 9 h 29"/>
                  <a:gd name="T66" fmla="*/ 13 w 17"/>
                  <a:gd name="T67" fmla="*/ 9 h 29"/>
                  <a:gd name="T68" fmla="*/ 15 w 17"/>
                  <a:gd name="T69" fmla="*/ 9 h 29"/>
                  <a:gd name="T70" fmla="*/ 15 w 17"/>
                  <a:gd name="T71" fmla="*/ 9 h 29"/>
                  <a:gd name="T72" fmla="*/ 16 w 17"/>
                  <a:gd name="T73" fmla="*/ 10 h 29"/>
                  <a:gd name="T74" fmla="*/ 16 w 17"/>
                  <a:gd name="T75" fmla="*/ 10 h 29"/>
                  <a:gd name="T76" fmla="*/ 16 w 17"/>
                  <a:gd name="T77" fmla="*/ 11 h 29"/>
                  <a:gd name="T78" fmla="*/ 15 w 17"/>
                  <a:gd name="T79" fmla="*/ 11 h 29"/>
                  <a:gd name="T80" fmla="*/ 10 w 17"/>
                  <a:gd name="T81" fmla="*/ 17 h 29"/>
                  <a:gd name="T82" fmla="*/ 16 w 17"/>
                  <a:gd name="T83" fmla="*/ 27 h 29"/>
                  <a:gd name="T84" fmla="*/ 17 w 17"/>
                  <a:gd name="T85" fmla="*/ 28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9"/>
                      <a:pt x="17" y="29"/>
                    </a:cubicBezTo>
                    <a:cubicBezTo>
                      <a:pt x="16" y="29"/>
                      <a:pt x="16" y="29"/>
                      <a:pt x="16" y="29"/>
                    </a:cubicBezTo>
                    <a:cubicBezTo>
                      <a:pt x="16" y="29"/>
                      <a:pt x="16" y="29"/>
                      <a:pt x="15" y="29"/>
                    </a:cubicBezTo>
                    <a:cubicBezTo>
                      <a:pt x="15" y="29"/>
                      <a:pt x="15" y="29"/>
                      <a:pt x="14" y="29"/>
                    </a:cubicBezTo>
                    <a:cubicBezTo>
                      <a:pt x="13" y="29"/>
                      <a:pt x="13" y="29"/>
                      <a:pt x="13" y="29"/>
                    </a:cubicBezTo>
                    <a:cubicBezTo>
                      <a:pt x="12" y="29"/>
                      <a:pt x="12" y="29"/>
                      <a:pt x="12" y="29"/>
                    </a:cubicBezTo>
                    <a:cubicBezTo>
                      <a:pt x="12" y="29"/>
                      <a:pt x="11" y="29"/>
                      <a:pt x="11" y="29"/>
                    </a:cubicBezTo>
                    <a:cubicBezTo>
                      <a:pt x="11" y="29"/>
                      <a:pt x="11" y="28"/>
                      <a:pt x="11" y="28"/>
                    </a:cubicBezTo>
                    <a:cubicBezTo>
                      <a:pt x="5" y="19"/>
                      <a:pt x="5" y="19"/>
                      <a:pt x="5" y="19"/>
                    </a:cubicBezTo>
                    <a:cubicBezTo>
                      <a:pt x="5" y="28"/>
                      <a:pt x="5" y="28"/>
                      <a:pt x="5" y="28"/>
                    </a:cubicBezTo>
                    <a:cubicBezTo>
                      <a:pt x="5" y="28"/>
                      <a:pt x="5" y="28"/>
                      <a:pt x="5" y="29"/>
                    </a:cubicBezTo>
                    <a:cubicBezTo>
                      <a:pt x="5" y="29"/>
                      <a:pt x="4" y="29"/>
                      <a:pt x="4" y="29"/>
                    </a:cubicBezTo>
                    <a:cubicBezTo>
                      <a:pt x="4" y="29"/>
                      <a:pt x="4" y="29"/>
                      <a:pt x="4" y="29"/>
                    </a:cubicBezTo>
                    <a:cubicBezTo>
                      <a:pt x="3" y="29"/>
                      <a:pt x="3" y="29"/>
                      <a:pt x="2" y="29"/>
                    </a:cubicBezTo>
                    <a:cubicBezTo>
                      <a:pt x="2" y="29"/>
                      <a:pt x="1" y="29"/>
                      <a:pt x="1" y="29"/>
                    </a:cubicBezTo>
                    <a:cubicBezTo>
                      <a:pt x="1" y="29"/>
                      <a:pt x="0" y="29"/>
                      <a:pt x="0" y="29"/>
                    </a:cubicBezTo>
                    <a:cubicBezTo>
                      <a:pt x="0" y="29"/>
                      <a:pt x="0" y="29"/>
                      <a:pt x="0" y="29"/>
                    </a:cubicBezTo>
                    <a:cubicBezTo>
                      <a:pt x="0" y="28"/>
                      <a:pt x="0" y="28"/>
                      <a:pt x="0" y="28"/>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3" y="0"/>
                      <a:pt x="3" y="0"/>
                      <a:pt x="4" y="1"/>
                    </a:cubicBezTo>
                    <a:cubicBezTo>
                      <a:pt x="4" y="1"/>
                      <a:pt x="4" y="1"/>
                      <a:pt x="4" y="1"/>
                    </a:cubicBezTo>
                    <a:cubicBezTo>
                      <a:pt x="4" y="1"/>
                      <a:pt x="5" y="1"/>
                      <a:pt x="5" y="1"/>
                    </a:cubicBezTo>
                    <a:cubicBezTo>
                      <a:pt x="5" y="1"/>
                      <a:pt x="5" y="1"/>
                      <a:pt x="5" y="1"/>
                    </a:cubicBezTo>
                    <a:cubicBezTo>
                      <a:pt x="5" y="17"/>
                      <a:pt x="5" y="17"/>
                      <a:pt x="5" y="17"/>
                    </a:cubicBezTo>
                    <a:cubicBezTo>
                      <a:pt x="10" y="10"/>
                      <a:pt x="10" y="10"/>
                      <a:pt x="10" y="10"/>
                    </a:cubicBezTo>
                    <a:cubicBezTo>
                      <a:pt x="10" y="10"/>
                      <a:pt x="10" y="10"/>
                      <a:pt x="11" y="10"/>
                    </a:cubicBezTo>
                    <a:cubicBezTo>
                      <a:pt x="11" y="10"/>
                      <a:pt x="11" y="9"/>
                      <a:pt x="11" y="9"/>
                    </a:cubicBezTo>
                    <a:cubicBezTo>
                      <a:pt x="11" y="9"/>
                      <a:pt x="12" y="9"/>
                      <a:pt x="12" y="9"/>
                    </a:cubicBezTo>
                    <a:cubicBezTo>
                      <a:pt x="12" y="9"/>
                      <a:pt x="13" y="9"/>
                      <a:pt x="13" y="9"/>
                    </a:cubicBezTo>
                    <a:cubicBezTo>
                      <a:pt x="14" y="9"/>
                      <a:pt x="14" y="9"/>
                      <a:pt x="15" y="9"/>
                    </a:cubicBezTo>
                    <a:cubicBezTo>
                      <a:pt x="15" y="9"/>
                      <a:pt x="15" y="9"/>
                      <a:pt x="15" y="9"/>
                    </a:cubicBezTo>
                    <a:cubicBezTo>
                      <a:pt x="16" y="9"/>
                      <a:pt x="16" y="10"/>
                      <a:pt x="16" y="10"/>
                    </a:cubicBezTo>
                    <a:cubicBezTo>
                      <a:pt x="16" y="10"/>
                      <a:pt x="16" y="10"/>
                      <a:pt x="16" y="10"/>
                    </a:cubicBezTo>
                    <a:cubicBezTo>
                      <a:pt x="16" y="10"/>
                      <a:pt x="16" y="10"/>
                      <a:pt x="16" y="11"/>
                    </a:cubicBezTo>
                    <a:cubicBezTo>
                      <a:pt x="16" y="11"/>
                      <a:pt x="16" y="11"/>
                      <a:pt x="15" y="11"/>
                    </a:cubicBezTo>
                    <a:cubicBezTo>
                      <a:pt x="10" y="17"/>
                      <a:pt x="10" y="17"/>
                      <a:pt x="10" y="17"/>
                    </a:cubicBezTo>
                    <a:cubicBezTo>
                      <a:pt x="16" y="27"/>
                      <a:pt x="16" y="27"/>
                      <a:pt x="16" y="27"/>
                    </a:cubicBezTo>
                    <a:cubicBezTo>
                      <a:pt x="16" y="27"/>
                      <a:pt x="16" y="28"/>
                      <a:pt x="17" y="28"/>
                    </a:cubicBezTo>
                    <a:cubicBezTo>
                      <a:pt x="17" y="28"/>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6" name="Group 9575">
              <a:extLst>
                <a:ext uri="{FF2B5EF4-FFF2-40B4-BE49-F238E27FC236}">
                  <a16:creationId xmlns:a16="http://schemas.microsoft.com/office/drawing/2014/main" id="{8BD0BD76-FFF5-42F5-8A96-7DC298A13B77}"/>
                </a:ext>
              </a:extLst>
            </p:cNvPr>
            <p:cNvGrpSpPr/>
            <p:nvPr/>
          </p:nvGrpSpPr>
          <p:grpSpPr>
            <a:xfrm>
              <a:off x="1243069" y="6135443"/>
              <a:ext cx="277253" cy="67554"/>
              <a:chOff x="-2586038" y="5845293"/>
              <a:chExt cx="312737" cy="76200"/>
            </a:xfrm>
          </p:grpSpPr>
          <p:sp>
            <p:nvSpPr>
              <p:cNvPr id="8309" name="Freeform 9323">
                <a:extLst>
                  <a:ext uri="{FF2B5EF4-FFF2-40B4-BE49-F238E27FC236}">
                    <a16:creationId xmlns:a16="http://schemas.microsoft.com/office/drawing/2014/main" id="{D61A88CF-9994-4812-9E75-2C3E519A26A1}"/>
                  </a:ext>
                </a:extLst>
              </p:cNvPr>
              <p:cNvSpPr>
                <a:spLocks/>
              </p:cNvSpPr>
              <p:nvPr/>
            </p:nvSpPr>
            <p:spPr bwMode="auto">
              <a:xfrm>
                <a:off x="-2586038" y="5850055"/>
                <a:ext cx="58738" cy="71438"/>
              </a:xfrm>
              <a:custGeom>
                <a:avLst/>
                <a:gdLst>
                  <a:gd name="T0" fmla="*/ 22 w 22"/>
                  <a:gd name="T1" fmla="*/ 25 h 27"/>
                  <a:gd name="T2" fmla="*/ 22 w 22"/>
                  <a:gd name="T3" fmla="*/ 26 h 27"/>
                  <a:gd name="T4" fmla="*/ 22 w 22"/>
                  <a:gd name="T5" fmla="*/ 26 h 27"/>
                  <a:gd name="T6" fmla="*/ 21 w 22"/>
                  <a:gd name="T7" fmla="*/ 27 h 27"/>
                  <a:gd name="T8" fmla="*/ 20 w 22"/>
                  <a:gd name="T9" fmla="*/ 27 h 27"/>
                  <a:gd name="T10" fmla="*/ 18 w 22"/>
                  <a:gd name="T11" fmla="*/ 27 h 27"/>
                  <a:gd name="T12" fmla="*/ 17 w 22"/>
                  <a:gd name="T13" fmla="*/ 27 h 27"/>
                  <a:gd name="T14" fmla="*/ 16 w 22"/>
                  <a:gd name="T15" fmla="*/ 26 h 27"/>
                  <a:gd name="T16" fmla="*/ 15 w 22"/>
                  <a:gd name="T17" fmla="*/ 25 h 27"/>
                  <a:gd name="T18" fmla="*/ 14 w 22"/>
                  <a:gd name="T19" fmla="*/ 23 h 27"/>
                  <a:gd name="T20" fmla="*/ 7 w 22"/>
                  <a:gd name="T21" fmla="*/ 9 h 27"/>
                  <a:gd name="T22" fmla="*/ 6 w 22"/>
                  <a:gd name="T23" fmla="*/ 6 h 27"/>
                  <a:gd name="T24" fmla="*/ 5 w 22"/>
                  <a:gd name="T25" fmla="*/ 4 h 27"/>
                  <a:gd name="T26" fmla="*/ 5 w 22"/>
                  <a:gd name="T27" fmla="*/ 4 h 27"/>
                  <a:gd name="T28" fmla="*/ 5 w 22"/>
                  <a:gd name="T29" fmla="*/ 7 h 27"/>
                  <a:gd name="T30" fmla="*/ 5 w 22"/>
                  <a:gd name="T31" fmla="*/ 10 h 27"/>
                  <a:gd name="T32" fmla="*/ 5 w 22"/>
                  <a:gd name="T33" fmla="*/ 26 h 27"/>
                  <a:gd name="T34" fmla="*/ 5 w 22"/>
                  <a:gd name="T35" fmla="*/ 26 h 27"/>
                  <a:gd name="T36" fmla="*/ 5 w 22"/>
                  <a:gd name="T37" fmla="*/ 26 h 27"/>
                  <a:gd name="T38" fmla="*/ 4 w 22"/>
                  <a:gd name="T39" fmla="*/ 27 h 27"/>
                  <a:gd name="T40" fmla="*/ 3 w 22"/>
                  <a:gd name="T41" fmla="*/ 27 h 27"/>
                  <a:gd name="T42" fmla="*/ 2 w 22"/>
                  <a:gd name="T43" fmla="*/ 27 h 27"/>
                  <a:gd name="T44" fmla="*/ 1 w 22"/>
                  <a:gd name="T45" fmla="*/ 26 h 27"/>
                  <a:gd name="T46" fmla="*/ 0 w 22"/>
                  <a:gd name="T47" fmla="*/ 26 h 27"/>
                  <a:gd name="T48" fmla="*/ 0 w 22"/>
                  <a:gd name="T49" fmla="*/ 26 h 27"/>
                  <a:gd name="T50" fmla="*/ 0 w 22"/>
                  <a:gd name="T51" fmla="*/ 2 h 27"/>
                  <a:gd name="T52" fmla="*/ 1 w 22"/>
                  <a:gd name="T53" fmla="*/ 0 h 27"/>
                  <a:gd name="T54" fmla="*/ 2 w 22"/>
                  <a:gd name="T55" fmla="*/ 0 h 27"/>
                  <a:gd name="T56" fmla="*/ 5 w 22"/>
                  <a:gd name="T57" fmla="*/ 0 h 27"/>
                  <a:gd name="T58" fmla="*/ 7 w 22"/>
                  <a:gd name="T59" fmla="*/ 0 h 27"/>
                  <a:gd name="T60" fmla="*/ 8 w 22"/>
                  <a:gd name="T61" fmla="*/ 0 h 27"/>
                  <a:gd name="T62" fmla="*/ 8 w 22"/>
                  <a:gd name="T63" fmla="*/ 1 h 27"/>
                  <a:gd name="T64" fmla="*/ 9 w 22"/>
                  <a:gd name="T65" fmla="*/ 3 h 27"/>
                  <a:gd name="T66" fmla="*/ 14 w 22"/>
                  <a:gd name="T67" fmla="*/ 15 h 27"/>
                  <a:gd name="T68" fmla="*/ 15 w 22"/>
                  <a:gd name="T69" fmla="*/ 17 h 27"/>
                  <a:gd name="T70" fmla="*/ 16 w 22"/>
                  <a:gd name="T71" fmla="*/ 19 h 27"/>
                  <a:gd name="T72" fmla="*/ 17 w 22"/>
                  <a:gd name="T73" fmla="*/ 21 h 27"/>
                  <a:gd name="T74" fmla="*/ 18 w 22"/>
                  <a:gd name="T75" fmla="*/ 23 h 27"/>
                  <a:gd name="T76" fmla="*/ 18 w 22"/>
                  <a:gd name="T77" fmla="*/ 23 h 27"/>
                  <a:gd name="T78" fmla="*/ 18 w 22"/>
                  <a:gd name="T79" fmla="*/ 19 h 27"/>
                  <a:gd name="T80" fmla="*/ 18 w 22"/>
                  <a:gd name="T81" fmla="*/ 16 h 27"/>
                  <a:gd name="T82" fmla="*/ 18 w 22"/>
                  <a:gd name="T83" fmla="*/ 1 h 27"/>
                  <a:gd name="T84" fmla="*/ 18 w 22"/>
                  <a:gd name="T85" fmla="*/ 0 h 27"/>
                  <a:gd name="T86" fmla="*/ 18 w 22"/>
                  <a:gd name="T87" fmla="*/ 0 h 27"/>
                  <a:gd name="T88" fmla="*/ 19 w 22"/>
                  <a:gd name="T89" fmla="*/ 0 h 27"/>
                  <a:gd name="T90" fmla="*/ 20 w 22"/>
                  <a:gd name="T91" fmla="*/ 0 h 27"/>
                  <a:gd name="T92" fmla="*/ 21 w 22"/>
                  <a:gd name="T93" fmla="*/ 0 h 27"/>
                  <a:gd name="T94" fmla="*/ 22 w 22"/>
                  <a:gd name="T95" fmla="*/ 0 h 27"/>
                  <a:gd name="T96" fmla="*/ 22 w 22"/>
                  <a:gd name="T97" fmla="*/ 0 h 27"/>
                  <a:gd name="T98" fmla="*/ 22 w 22"/>
                  <a:gd name="T99" fmla="*/ 1 h 27"/>
                  <a:gd name="T100" fmla="*/ 22 w 22"/>
                  <a:gd name="T101"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7">
                    <a:moveTo>
                      <a:pt x="22" y="25"/>
                    </a:moveTo>
                    <a:cubicBezTo>
                      <a:pt x="22" y="25"/>
                      <a:pt x="22" y="25"/>
                      <a:pt x="22" y="26"/>
                    </a:cubicBezTo>
                    <a:cubicBezTo>
                      <a:pt x="22" y="26"/>
                      <a:pt x="22" y="26"/>
                      <a:pt x="22" y="26"/>
                    </a:cubicBezTo>
                    <a:cubicBezTo>
                      <a:pt x="22" y="26"/>
                      <a:pt x="21" y="27"/>
                      <a:pt x="21" y="27"/>
                    </a:cubicBezTo>
                    <a:cubicBezTo>
                      <a:pt x="21" y="27"/>
                      <a:pt x="21" y="27"/>
                      <a:pt x="20" y="27"/>
                    </a:cubicBezTo>
                    <a:cubicBezTo>
                      <a:pt x="18" y="27"/>
                      <a:pt x="18" y="27"/>
                      <a:pt x="18" y="27"/>
                    </a:cubicBezTo>
                    <a:cubicBezTo>
                      <a:pt x="18" y="27"/>
                      <a:pt x="17" y="27"/>
                      <a:pt x="17" y="27"/>
                    </a:cubicBezTo>
                    <a:cubicBezTo>
                      <a:pt x="16" y="26"/>
                      <a:pt x="16" y="26"/>
                      <a:pt x="16" y="26"/>
                    </a:cubicBezTo>
                    <a:cubicBezTo>
                      <a:pt x="16" y="26"/>
                      <a:pt x="15" y="25"/>
                      <a:pt x="15" y="25"/>
                    </a:cubicBezTo>
                    <a:cubicBezTo>
                      <a:pt x="15" y="25"/>
                      <a:pt x="14" y="24"/>
                      <a:pt x="14" y="23"/>
                    </a:cubicBezTo>
                    <a:cubicBezTo>
                      <a:pt x="7" y="9"/>
                      <a:pt x="7" y="9"/>
                      <a:pt x="7" y="9"/>
                    </a:cubicBezTo>
                    <a:cubicBezTo>
                      <a:pt x="7" y="8"/>
                      <a:pt x="7" y="7"/>
                      <a:pt x="6" y="6"/>
                    </a:cubicBezTo>
                    <a:cubicBezTo>
                      <a:pt x="6" y="5"/>
                      <a:pt x="5" y="5"/>
                      <a:pt x="5" y="4"/>
                    </a:cubicBezTo>
                    <a:cubicBezTo>
                      <a:pt x="5" y="4"/>
                      <a:pt x="5" y="4"/>
                      <a:pt x="5" y="4"/>
                    </a:cubicBezTo>
                    <a:cubicBezTo>
                      <a:pt x="5" y="5"/>
                      <a:pt x="5" y="6"/>
                      <a:pt x="5" y="7"/>
                    </a:cubicBezTo>
                    <a:cubicBezTo>
                      <a:pt x="5" y="8"/>
                      <a:pt x="5" y="9"/>
                      <a:pt x="5" y="10"/>
                    </a:cubicBezTo>
                    <a:cubicBezTo>
                      <a:pt x="5" y="26"/>
                      <a:pt x="5" y="26"/>
                      <a:pt x="5" y="26"/>
                    </a:cubicBezTo>
                    <a:cubicBezTo>
                      <a:pt x="5" y="26"/>
                      <a:pt x="5" y="26"/>
                      <a:pt x="5" y="26"/>
                    </a:cubicBezTo>
                    <a:cubicBezTo>
                      <a:pt x="5" y="26"/>
                      <a:pt x="5" y="26"/>
                      <a:pt x="5" y="26"/>
                    </a:cubicBezTo>
                    <a:cubicBezTo>
                      <a:pt x="5" y="27"/>
                      <a:pt x="4" y="27"/>
                      <a:pt x="4" y="27"/>
                    </a:cubicBezTo>
                    <a:cubicBezTo>
                      <a:pt x="4" y="27"/>
                      <a:pt x="3" y="27"/>
                      <a:pt x="3" y="27"/>
                    </a:cubicBezTo>
                    <a:cubicBezTo>
                      <a:pt x="2" y="27"/>
                      <a:pt x="2" y="27"/>
                      <a:pt x="2" y="27"/>
                    </a:cubicBezTo>
                    <a:cubicBezTo>
                      <a:pt x="1" y="27"/>
                      <a:pt x="1" y="27"/>
                      <a:pt x="1" y="26"/>
                    </a:cubicBezTo>
                    <a:cubicBezTo>
                      <a:pt x="1" y="26"/>
                      <a:pt x="1" y="26"/>
                      <a:pt x="0" y="26"/>
                    </a:cubicBezTo>
                    <a:cubicBezTo>
                      <a:pt x="0" y="26"/>
                      <a:pt x="0" y="26"/>
                      <a:pt x="0" y="26"/>
                    </a:cubicBezTo>
                    <a:cubicBezTo>
                      <a:pt x="0" y="2"/>
                      <a:pt x="0" y="2"/>
                      <a:pt x="0" y="2"/>
                    </a:cubicBezTo>
                    <a:cubicBezTo>
                      <a:pt x="0" y="1"/>
                      <a:pt x="1" y="1"/>
                      <a:pt x="1" y="0"/>
                    </a:cubicBezTo>
                    <a:cubicBezTo>
                      <a:pt x="1" y="0"/>
                      <a:pt x="2" y="0"/>
                      <a:pt x="2" y="0"/>
                    </a:cubicBezTo>
                    <a:cubicBezTo>
                      <a:pt x="5" y="0"/>
                      <a:pt x="5" y="0"/>
                      <a:pt x="5" y="0"/>
                    </a:cubicBezTo>
                    <a:cubicBezTo>
                      <a:pt x="6" y="0"/>
                      <a:pt x="6" y="0"/>
                      <a:pt x="7" y="0"/>
                    </a:cubicBezTo>
                    <a:cubicBezTo>
                      <a:pt x="7" y="0"/>
                      <a:pt x="7" y="0"/>
                      <a:pt x="8" y="0"/>
                    </a:cubicBezTo>
                    <a:cubicBezTo>
                      <a:pt x="8" y="1"/>
                      <a:pt x="8" y="1"/>
                      <a:pt x="8" y="1"/>
                    </a:cubicBezTo>
                    <a:cubicBezTo>
                      <a:pt x="9" y="2"/>
                      <a:pt x="9" y="2"/>
                      <a:pt x="9" y="3"/>
                    </a:cubicBezTo>
                    <a:cubicBezTo>
                      <a:pt x="14" y="15"/>
                      <a:pt x="14" y="15"/>
                      <a:pt x="14" y="15"/>
                    </a:cubicBezTo>
                    <a:cubicBezTo>
                      <a:pt x="15" y="15"/>
                      <a:pt x="15" y="16"/>
                      <a:pt x="15" y="17"/>
                    </a:cubicBezTo>
                    <a:cubicBezTo>
                      <a:pt x="15" y="18"/>
                      <a:pt x="16" y="18"/>
                      <a:pt x="16" y="19"/>
                    </a:cubicBezTo>
                    <a:cubicBezTo>
                      <a:pt x="16" y="20"/>
                      <a:pt x="17" y="20"/>
                      <a:pt x="17" y="21"/>
                    </a:cubicBezTo>
                    <a:cubicBezTo>
                      <a:pt x="17" y="22"/>
                      <a:pt x="17" y="22"/>
                      <a:pt x="18" y="23"/>
                    </a:cubicBezTo>
                    <a:cubicBezTo>
                      <a:pt x="18" y="23"/>
                      <a:pt x="18" y="23"/>
                      <a:pt x="18" y="23"/>
                    </a:cubicBezTo>
                    <a:cubicBezTo>
                      <a:pt x="18" y="22"/>
                      <a:pt x="18" y="21"/>
                      <a:pt x="18" y="19"/>
                    </a:cubicBezTo>
                    <a:cubicBezTo>
                      <a:pt x="18" y="18"/>
                      <a:pt x="18" y="17"/>
                      <a:pt x="18" y="16"/>
                    </a:cubicBezTo>
                    <a:cubicBezTo>
                      <a:pt x="18" y="1"/>
                      <a:pt x="18" y="1"/>
                      <a:pt x="18" y="1"/>
                    </a:cubicBezTo>
                    <a:cubicBezTo>
                      <a:pt x="18" y="1"/>
                      <a:pt x="18" y="1"/>
                      <a:pt x="18" y="0"/>
                    </a:cubicBezTo>
                    <a:cubicBezTo>
                      <a:pt x="18" y="0"/>
                      <a:pt x="18" y="0"/>
                      <a:pt x="18" y="0"/>
                    </a:cubicBezTo>
                    <a:cubicBezTo>
                      <a:pt x="18" y="0"/>
                      <a:pt x="19" y="0"/>
                      <a:pt x="19" y="0"/>
                    </a:cubicBezTo>
                    <a:cubicBezTo>
                      <a:pt x="19" y="0"/>
                      <a:pt x="20" y="0"/>
                      <a:pt x="20" y="0"/>
                    </a:cubicBezTo>
                    <a:cubicBezTo>
                      <a:pt x="21" y="0"/>
                      <a:pt x="21" y="0"/>
                      <a:pt x="21" y="0"/>
                    </a:cubicBezTo>
                    <a:cubicBezTo>
                      <a:pt x="22" y="0"/>
                      <a:pt x="22" y="0"/>
                      <a:pt x="22" y="0"/>
                    </a:cubicBezTo>
                    <a:cubicBezTo>
                      <a:pt x="22" y="0"/>
                      <a:pt x="22" y="0"/>
                      <a:pt x="22" y="0"/>
                    </a:cubicBezTo>
                    <a:cubicBezTo>
                      <a:pt x="22" y="0"/>
                      <a:pt x="22" y="1"/>
                      <a:pt x="22" y="1"/>
                    </a:cubicBezTo>
                    <a:cubicBezTo>
                      <a:pt x="22" y="25"/>
                      <a:pt x="22" y="25"/>
                      <a:pt x="22" y="2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0" name="Freeform 9324">
                <a:extLst>
                  <a:ext uri="{FF2B5EF4-FFF2-40B4-BE49-F238E27FC236}">
                    <a16:creationId xmlns:a16="http://schemas.microsoft.com/office/drawing/2014/main" id="{6C787460-215C-493E-904A-76C581A0B140}"/>
                  </a:ext>
                </a:extLst>
              </p:cNvPr>
              <p:cNvSpPr>
                <a:spLocks/>
              </p:cNvSpPr>
              <p:nvPr/>
            </p:nvSpPr>
            <p:spPr bwMode="auto">
              <a:xfrm>
                <a:off x="-2500313" y="5880218"/>
                <a:ext cx="23813" cy="30163"/>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1 h 12"/>
                  <a:gd name="T12" fmla="*/ 1 w 9"/>
                  <a:gd name="T13" fmla="*/ 2 h 12"/>
                  <a:gd name="T14" fmla="*/ 0 w 9"/>
                  <a:gd name="T15" fmla="*/ 4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9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5"/>
                      <a:pt x="9" y="4"/>
                    </a:cubicBezTo>
                    <a:cubicBezTo>
                      <a:pt x="9" y="3"/>
                      <a:pt x="8" y="3"/>
                      <a:pt x="8" y="2"/>
                    </a:cubicBezTo>
                    <a:cubicBezTo>
                      <a:pt x="8" y="1"/>
                      <a:pt x="7" y="1"/>
                      <a:pt x="7" y="1"/>
                    </a:cubicBezTo>
                    <a:cubicBezTo>
                      <a:pt x="6" y="0"/>
                      <a:pt x="5" y="0"/>
                      <a:pt x="4" y="0"/>
                    </a:cubicBezTo>
                    <a:cubicBezTo>
                      <a:pt x="4" y="0"/>
                      <a:pt x="3" y="0"/>
                      <a:pt x="2" y="1"/>
                    </a:cubicBezTo>
                    <a:cubicBezTo>
                      <a:pt x="2" y="1"/>
                      <a:pt x="1" y="1"/>
                      <a:pt x="1" y="2"/>
                    </a:cubicBezTo>
                    <a:cubicBezTo>
                      <a:pt x="1" y="2"/>
                      <a:pt x="0" y="3"/>
                      <a:pt x="0" y="4"/>
                    </a:cubicBezTo>
                    <a:cubicBezTo>
                      <a:pt x="0" y="4"/>
                      <a:pt x="0" y="5"/>
                      <a:pt x="0" y="6"/>
                    </a:cubicBezTo>
                    <a:cubicBezTo>
                      <a:pt x="0" y="7"/>
                      <a:pt x="0" y="8"/>
                      <a:pt x="0" y="8"/>
                    </a:cubicBezTo>
                    <a:cubicBezTo>
                      <a:pt x="0" y="9"/>
                      <a:pt x="1" y="10"/>
                      <a:pt x="1" y="10"/>
                    </a:cubicBezTo>
                    <a:cubicBezTo>
                      <a:pt x="1" y="11"/>
                      <a:pt x="2" y="11"/>
                      <a:pt x="2" y="11"/>
                    </a:cubicBezTo>
                    <a:cubicBezTo>
                      <a:pt x="3" y="12"/>
                      <a:pt x="4" y="12"/>
                      <a:pt x="4" y="12"/>
                    </a:cubicBezTo>
                    <a:cubicBezTo>
                      <a:pt x="5" y="12"/>
                      <a:pt x="6" y="12"/>
                      <a:pt x="6" y="11"/>
                    </a:cubicBezTo>
                    <a:cubicBezTo>
                      <a:pt x="7" y="11"/>
                      <a:pt x="7" y="11"/>
                      <a:pt x="8" y="10"/>
                    </a:cubicBezTo>
                    <a:cubicBezTo>
                      <a:pt x="8" y="10"/>
                      <a:pt x="9" y="9"/>
                      <a:pt x="9" y="9"/>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1" name="Freeform 9325">
                <a:extLst>
                  <a:ext uri="{FF2B5EF4-FFF2-40B4-BE49-F238E27FC236}">
                    <a16:creationId xmlns:a16="http://schemas.microsoft.com/office/drawing/2014/main" id="{75C973F6-8F3F-4878-BBAC-249F2AC26681}"/>
                  </a:ext>
                </a:extLst>
              </p:cNvPr>
              <p:cNvSpPr>
                <a:spLocks/>
              </p:cNvSpPr>
              <p:nvPr/>
            </p:nvSpPr>
            <p:spPr bwMode="auto">
              <a:xfrm>
                <a:off x="-2514601" y="5872280"/>
                <a:ext cx="50800" cy="49213"/>
              </a:xfrm>
              <a:custGeom>
                <a:avLst/>
                <a:gdLst>
                  <a:gd name="T0" fmla="*/ 19 w 19"/>
                  <a:gd name="T1" fmla="*/ 9 h 19"/>
                  <a:gd name="T2" fmla="*/ 19 w 19"/>
                  <a:gd name="T3" fmla="*/ 13 h 19"/>
                  <a:gd name="T4" fmla="*/ 17 w 19"/>
                  <a:gd name="T5" fmla="*/ 16 h 19"/>
                  <a:gd name="T6" fmla="*/ 14 w 19"/>
                  <a:gd name="T7" fmla="*/ 18 h 19"/>
                  <a:gd name="T8" fmla="*/ 9 w 19"/>
                  <a:gd name="T9" fmla="*/ 19 h 19"/>
                  <a:gd name="T10" fmla="*/ 5 w 19"/>
                  <a:gd name="T11" fmla="*/ 18 h 19"/>
                  <a:gd name="T12" fmla="*/ 2 w 19"/>
                  <a:gd name="T13" fmla="*/ 16 h 19"/>
                  <a:gd name="T14" fmla="*/ 0 w 19"/>
                  <a:gd name="T15" fmla="*/ 13 h 19"/>
                  <a:gd name="T16" fmla="*/ 0 w 19"/>
                  <a:gd name="T17" fmla="*/ 9 h 19"/>
                  <a:gd name="T18" fmla="*/ 0 w 19"/>
                  <a:gd name="T19" fmla="*/ 5 h 19"/>
                  <a:gd name="T20" fmla="*/ 2 w 19"/>
                  <a:gd name="T21" fmla="*/ 2 h 19"/>
                  <a:gd name="T22" fmla="*/ 5 w 19"/>
                  <a:gd name="T23" fmla="*/ 0 h 19"/>
                  <a:gd name="T24" fmla="*/ 10 w 19"/>
                  <a:gd name="T25" fmla="*/ 0 h 19"/>
                  <a:gd name="T26" fmla="*/ 14 w 19"/>
                  <a:gd name="T27" fmla="*/ 0 h 19"/>
                  <a:gd name="T28" fmla="*/ 17 w 19"/>
                  <a:gd name="T29" fmla="*/ 2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0"/>
                      <a:pt x="19" y="12"/>
                      <a:pt x="19" y="13"/>
                    </a:cubicBezTo>
                    <a:cubicBezTo>
                      <a:pt x="18" y="14"/>
                      <a:pt x="18" y="15"/>
                      <a:pt x="17" y="16"/>
                    </a:cubicBezTo>
                    <a:cubicBezTo>
                      <a:pt x="16" y="17"/>
                      <a:pt x="15" y="18"/>
                      <a:pt x="14" y="18"/>
                    </a:cubicBezTo>
                    <a:cubicBezTo>
                      <a:pt x="12" y="18"/>
                      <a:pt x="11" y="19"/>
                      <a:pt x="9" y="19"/>
                    </a:cubicBezTo>
                    <a:cubicBezTo>
                      <a:pt x="8" y="19"/>
                      <a:pt x="6" y="18"/>
                      <a:pt x="5" y="18"/>
                    </a:cubicBezTo>
                    <a:cubicBezTo>
                      <a:pt x="4" y="18"/>
                      <a:pt x="3" y="17"/>
                      <a:pt x="2" y="16"/>
                    </a:cubicBezTo>
                    <a:cubicBezTo>
                      <a:pt x="1" y="15"/>
                      <a:pt x="1" y="14"/>
                      <a:pt x="0" y="13"/>
                    </a:cubicBezTo>
                    <a:cubicBezTo>
                      <a:pt x="0" y="12"/>
                      <a:pt x="0" y="11"/>
                      <a:pt x="0" y="9"/>
                    </a:cubicBezTo>
                    <a:cubicBezTo>
                      <a:pt x="0" y="8"/>
                      <a:pt x="0" y="6"/>
                      <a:pt x="0" y="5"/>
                    </a:cubicBezTo>
                    <a:cubicBezTo>
                      <a:pt x="1" y="4"/>
                      <a:pt x="1" y="3"/>
                      <a:pt x="2" y="2"/>
                    </a:cubicBezTo>
                    <a:cubicBezTo>
                      <a:pt x="3" y="1"/>
                      <a:pt x="4" y="1"/>
                      <a:pt x="5" y="0"/>
                    </a:cubicBezTo>
                    <a:cubicBezTo>
                      <a:pt x="7" y="0"/>
                      <a:pt x="8" y="0"/>
                      <a:pt x="10" y="0"/>
                    </a:cubicBezTo>
                    <a:cubicBezTo>
                      <a:pt x="11" y="0"/>
                      <a:pt x="13" y="0"/>
                      <a:pt x="14" y="0"/>
                    </a:cubicBezTo>
                    <a:cubicBezTo>
                      <a:pt x="15" y="1"/>
                      <a:pt x="16" y="1"/>
                      <a:pt x="17" y="2"/>
                    </a:cubicBezTo>
                    <a:cubicBezTo>
                      <a:pt x="18" y="3"/>
                      <a:pt x="18" y="4"/>
                      <a:pt x="19" y="5"/>
                    </a:cubicBezTo>
                    <a:cubicBezTo>
                      <a:pt x="19" y="6"/>
                      <a:pt x="19" y="7"/>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2" name="Freeform 9326">
                <a:extLst>
                  <a:ext uri="{FF2B5EF4-FFF2-40B4-BE49-F238E27FC236}">
                    <a16:creationId xmlns:a16="http://schemas.microsoft.com/office/drawing/2014/main" id="{764C4097-448B-4FA0-A40C-6533C8BD2568}"/>
                  </a:ext>
                </a:extLst>
              </p:cNvPr>
              <p:cNvSpPr>
                <a:spLocks/>
              </p:cNvSpPr>
              <p:nvPr/>
            </p:nvSpPr>
            <p:spPr bwMode="auto">
              <a:xfrm>
                <a:off x="-2438401" y="5880218"/>
                <a:ext cx="20638" cy="30163"/>
              </a:xfrm>
              <a:custGeom>
                <a:avLst/>
                <a:gdLst>
                  <a:gd name="T0" fmla="*/ 8 w 8"/>
                  <a:gd name="T1" fmla="*/ 6 h 12"/>
                  <a:gd name="T2" fmla="*/ 8 w 8"/>
                  <a:gd name="T3" fmla="*/ 4 h 12"/>
                  <a:gd name="T4" fmla="*/ 8 w 8"/>
                  <a:gd name="T5" fmla="*/ 2 h 12"/>
                  <a:gd name="T6" fmla="*/ 6 w 8"/>
                  <a:gd name="T7" fmla="*/ 1 h 12"/>
                  <a:gd name="T8" fmla="*/ 5 w 8"/>
                  <a:gd name="T9" fmla="*/ 0 h 12"/>
                  <a:gd name="T10" fmla="*/ 4 w 8"/>
                  <a:gd name="T11" fmla="*/ 0 h 12"/>
                  <a:gd name="T12" fmla="*/ 3 w 8"/>
                  <a:gd name="T13" fmla="*/ 1 h 12"/>
                  <a:gd name="T14" fmla="*/ 2 w 8"/>
                  <a:gd name="T15" fmla="*/ 2 h 12"/>
                  <a:gd name="T16" fmla="*/ 0 w 8"/>
                  <a:gd name="T17" fmla="*/ 3 h 12"/>
                  <a:gd name="T18" fmla="*/ 0 w 8"/>
                  <a:gd name="T19" fmla="*/ 9 h 12"/>
                  <a:gd name="T20" fmla="*/ 2 w 8"/>
                  <a:gd name="T21" fmla="*/ 11 h 12"/>
                  <a:gd name="T22" fmla="*/ 5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5"/>
                      <a:pt x="8" y="4"/>
                    </a:cubicBezTo>
                    <a:cubicBezTo>
                      <a:pt x="8" y="3"/>
                      <a:pt x="8" y="3"/>
                      <a:pt x="8" y="2"/>
                    </a:cubicBezTo>
                    <a:cubicBezTo>
                      <a:pt x="7" y="2"/>
                      <a:pt x="7" y="1"/>
                      <a:pt x="6" y="1"/>
                    </a:cubicBezTo>
                    <a:cubicBezTo>
                      <a:pt x="6" y="1"/>
                      <a:pt x="5" y="0"/>
                      <a:pt x="5" y="0"/>
                    </a:cubicBezTo>
                    <a:cubicBezTo>
                      <a:pt x="4" y="0"/>
                      <a:pt x="4" y="0"/>
                      <a:pt x="4" y="0"/>
                    </a:cubicBezTo>
                    <a:cubicBezTo>
                      <a:pt x="3" y="1"/>
                      <a:pt x="3" y="1"/>
                      <a:pt x="3" y="1"/>
                    </a:cubicBezTo>
                    <a:cubicBezTo>
                      <a:pt x="2" y="1"/>
                      <a:pt x="2" y="2"/>
                      <a:pt x="2" y="2"/>
                    </a:cubicBezTo>
                    <a:cubicBezTo>
                      <a:pt x="1" y="2"/>
                      <a:pt x="1" y="3"/>
                      <a:pt x="0" y="3"/>
                    </a:cubicBezTo>
                    <a:cubicBezTo>
                      <a:pt x="0" y="9"/>
                      <a:pt x="0" y="9"/>
                      <a:pt x="0" y="9"/>
                    </a:cubicBezTo>
                    <a:cubicBezTo>
                      <a:pt x="1" y="10"/>
                      <a:pt x="2" y="11"/>
                      <a:pt x="2" y="11"/>
                    </a:cubicBezTo>
                    <a:cubicBezTo>
                      <a:pt x="3" y="12"/>
                      <a:pt x="4" y="12"/>
                      <a:pt x="5" y="12"/>
                    </a:cubicBezTo>
                    <a:cubicBezTo>
                      <a:pt x="5" y="12"/>
                      <a:pt x="6" y="12"/>
                      <a:pt x="6" y="11"/>
                    </a:cubicBezTo>
                    <a:cubicBezTo>
                      <a:pt x="7" y="11"/>
                      <a:pt x="7" y="11"/>
                      <a:pt x="7" y="10"/>
                    </a:cubicBezTo>
                    <a:cubicBezTo>
                      <a:pt x="8" y="10"/>
                      <a:pt x="8" y="9"/>
                      <a:pt x="8"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3" name="Freeform 9327">
                <a:extLst>
                  <a:ext uri="{FF2B5EF4-FFF2-40B4-BE49-F238E27FC236}">
                    <a16:creationId xmlns:a16="http://schemas.microsoft.com/office/drawing/2014/main" id="{4500108F-037E-435E-A48A-802AF61A03BC}"/>
                  </a:ext>
                </a:extLst>
              </p:cNvPr>
              <p:cNvSpPr>
                <a:spLocks/>
              </p:cNvSpPr>
              <p:nvPr/>
            </p:nvSpPr>
            <p:spPr bwMode="auto">
              <a:xfrm>
                <a:off x="-2452688" y="5845293"/>
                <a:ext cx="50800" cy="76200"/>
              </a:xfrm>
              <a:custGeom>
                <a:avLst/>
                <a:gdLst>
                  <a:gd name="T0" fmla="*/ 19 w 19"/>
                  <a:gd name="T1" fmla="*/ 19 h 29"/>
                  <a:gd name="T2" fmla="*/ 18 w 19"/>
                  <a:gd name="T3" fmla="*/ 23 h 29"/>
                  <a:gd name="T4" fmla="*/ 17 w 19"/>
                  <a:gd name="T5" fmla="*/ 26 h 29"/>
                  <a:gd name="T6" fmla="*/ 14 w 19"/>
                  <a:gd name="T7" fmla="*/ 28 h 29"/>
                  <a:gd name="T8" fmla="*/ 11 w 19"/>
                  <a:gd name="T9" fmla="*/ 29 h 29"/>
                  <a:gd name="T10" fmla="*/ 9 w 19"/>
                  <a:gd name="T11" fmla="*/ 29 h 29"/>
                  <a:gd name="T12" fmla="*/ 8 w 19"/>
                  <a:gd name="T13" fmla="*/ 28 h 29"/>
                  <a:gd name="T14" fmla="*/ 6 w 19"/>
                  <a:gd name="T15" fmla="*/ 27 h 29"/>
                  <a:gd name="T16" fmla="*/ 5 w 19"/>
                  <a:gd name="T17" fmla="*/ 26 h 29"/>
                  <a:gd name="T18" fmla="*/ 5 w 19"/>
                  <a:gd name="T19" fmla="*/ 28 h 29"/>
                  <a:gd name="T20" fmla="*/ 5 w 19"/>
                  <a:gd name="T21" fmla="*/ 28 h 29"/>
                  <a:gd name="T22" fmla="*/ 4 w 19"/>
                  <a:gd name="T23" fmla="*/ 29 h 29"/>
                  <a:gd name="T24" fmla="*/ 3 w 19"/>
                  <a:gd name="T25" fmla="*/ 29 h 29"/>
                  <a:gd name="T26" fmla="*/ 2 w 19"/>
                  <a:gd name="T27" fmla="*/ 29 h 29"/>
                  <a:gd name="T28" fmla="*/ 1 w 19"/>
                  <a:gd name="T29" fmla="*/ 29 h 29"/>
                  <a:gd name="T30" fmla="*/ 1 w 19"/>
                  <a:gd name="T31" fmla="*/ 29 h 29"/>
                  <a:gd name="T32" fmla="*/ 0 w 19"/>
                  <a:gd name="T33" fmla="*/ 28 h 29"/>
                  <a:gd name="T34" fmla="*/ 0 w 19"/>
                  <a:gd name="T35" fmla="*/ 28 h 29"/>
                  <a:gd name="T36" fmla="*/ 0 w 19"/>
                  <a:gd name="T37" fmla="*/ 1 h 29"/>
                  <a:gd name="T38" fmla="*/ 0 w 19"/>
                  <a:gd name="T39" fmla="*/ 0 h 29"/>
                  <a:gd name="T40" fmla="*/ 1 w 19"/>
                  <a:gd name="T41" fmla="*/ 0 h 29"/>
                  <a:gd name="T42" fmla="*/ 2 w 19"/>
                  <a:gd name="T43" fmla="*/ 0 h 29"/>
                  <a:gd name="T44" fmla="*/ 3 w 19"/>
                  <a:gd name="T45" fmla="*/ 0 h 29"/>
                  <a:gd name="T46" fmla="*/ 4 w 19"/>
                  <a:gd name="T47" fmla="*/ 0 h 29"/>
                  <a:gd name="T48" fmla="*/ 5 w 19"/>
                  <a:gd name="T49" fmla="*/ 0 h 29"/>
                  <a:gd name="T50" fmla="*/ 5 w 19"/>
                  <a:gd name="T51" fmla="*/ 0 h 29"/>
                  <a:gd name="T52" fmla="*/ 5 w 19"/>
                  <a:gd name="T53" fmla="*/ 1 h 29"/>
                  <a:gd name="T54" fmla="*/ 5 w 19"/>
                  <a:gd name="T55" fmla="*/ 12 h 29"/>
                  <a:gd name="T56" fmla="*/ 7 w 19"/>
                  <a:gd name="T57" fmla="*/ 11 h 29"/>
                  <a:gd name="T58" fmla="*/ 8 w 19"/>
                  <a:gd name="T59" fmla="*/ 10 h 29"/>
                  <a:gd name="T60" fmla="*/ 10 w 19"/>
                  <a:gd name="T61" fmla="*/ 10 h 29"/>
                  <a:gd name="T62" fmla="*/ 11 w 19"/>
                  <a:gd name="T63" fmla="*/ 10 h 29"/>
                  <a:gd name="T64" fmla="*/ 15 w 19"/>
                  <a:gd name="T65" fmla="*/ 10 h 29"/>
                  <a:gd name="T66" fmla="*/ 17 w 19"/>
                  <a:gd name="T67" fmla="*/ 12 h 29"/>
                  <a:gd name="T68" fmla="*/ 18 w 19"/>
                  <a:gd name="T69" fmla="*/ 15 h 29"/>
                  <a:gd name="T70" fmla="*/ 19 w 19"/>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9">
                    <a:moveTo>
                      <a:pt x="19" y="19"/>
                    </a:moveTo>
                    <a:cubicBezTo>
                      <a:pt x="19" y="20"/>
                      <a:pt x="19" y="22"/>
                      <a:pt x="18" y="23"/>
                    </a:cubicBezTo>
                    <a:cubicBezTo>
                      <a:pt x="18" y="24"/>
                      <a:pt x="17" y="25"/>
                      <a:pt x="17" y="26"/>
                    </a:cubicBezTo>
                    <a:cubicBezTo>
                      <a:pt x="16" y="27"/>
                      <a:pt x="15" y="28"/>
                      <a:pt x="14" y="28"/>
                    </a:cubicBezTo>
                    <a:cubicBezTo>
                      <a:pt x="13" y="28"/>
                      <a:pt x="12" y="29"/>
                      <a:pt x="11" y="29"/>
                    </a:cubicBezTo>
                    <a:cubicBezTo>
                      <a:pt x="10" y="29"/>
                      <a:pt x="10" y="29"/>
                      <a:pt x="9" y="29"/>
                    </a:cubicBezTo>
                    <a:cubicBezTo>
                      <a:pt x="9" y="28"/>
                      <a:pt x="8" y="28"/>
                      <a:pt x="8" y="28"/>
                    </a:cubicBezTo>
                    <a:cubicBezTo>
                      <a:pt x="7" y="28"/>
                      <a:pt x="7" y="27"/>
                      <a:pt x="6" y="27"/>
                    </a:cubicBezTo>
                    <a:cubicBezTo>
                      <a:pt x="6" y="27"/>
                      <a:pt x="5" y="26"/>
                      <a:pt x="5" y="26"/>
                    </a:cubicBezTo>
                    <a:cubicBezTo>
                      <a:pt x="5" y="28"/>
                      <a:pt x="5" y="28"/>
                      <a:pt x="5" y="28"/>
                    </a:cubicBezTo>
                    <a:cubicBezTo>
                      <a:pt x="5" y="28"/>
                      <a:pt x="5" y="28"/>
                      <a:pt x="5" y="28"/>
                    </a:cubicBezTo>
                    <a:cubicBezTo>
                      <a:pt x="4" y="28"/>
                      <a:pt x="4" y="28"/>
                      <a:pt x="4" y="29"/>
                    </a:cubicBezTo>
                    <a:cubicBezTo>
                      <a:pt x="4" y="29"/>
                      <a:pt x="4" y="29"/>
                      <a:pt x="3" y="29"/>
                    </a:cubicBezTo>
                    <a:cubicBezTo>
                      <a:pt x="3" y="29"/>
                      <a:pt x="3" y="29"/>
                      <a:pt x="2" y="29"/>
                    </a:cubicBezTo>
                    <a:cubicBezTo>
                      <a:pt x="2" y="29"/>
                      <a:pt x="2" y="29"/>
                      <a:pt x="1" y="29"/>
                    </a:cubicBezTo>
                    <a:cubicBezTo>
                      <a:pt x="1" y="29"/>
                      <a:pt x="1" y="29"/>
                      <a:pt x="1" y="29"/>
                    </a:cubicBezTo>
                    <a:cubicBezTo>
                      <a:pt x="1" y="28"/>
                      <a:pt x="0" y="28"/>
                      <a:pt x="0" y="28"/>
                    </a:cubicBezTo>
                    <a:cubicBezTo>
                      <a:pt x="0" y="28"/>
                      <a:pt x="0" y="28"/>
                      <a:pt x="0" y="28"/>
                    </a:cubicBezTo>
                    <a:cubicBezTo>
                      <a:pt x="0" y="1"/>
                      <a:pt x="0" y="1"/>
                      <a:pt x="0" y="1"/>
                    </a:cubicBezTo>
                    <a:cubicBezTo>
                      <a:pt x="0" y="1"/>
                      <a:pt x="0" y="1"/>
                      <a:pt x="0" y="0"/>
                    </a:cubicBezTo>
                    <a:cubicBezTo>
                      <a:pt x="0"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12"/>
                      <a:pt x="5" y="12"/>
                      <a:pt x="5" y="12"/>
                    </a:cubicBezTo>
                    <a:cubicBezTo>
                      <a:pt x="6" y="11"/>
                      <a:pt x="6" y="11"/>
                      <a:pt x="7" y="11"/>
                    </a:cubicBezTo>
                    <a:cubicBezTo>
                      <a:pt x="7" y="11"/>
                      <a:pt x="8" y="10"/>
                      <a:pt x="8" y="10"/>
                    </a:cubicBezTo>
                    <a:cubicBezTo>
                      <a:pt x="9" y="10"/>
                      <a:pt x="9" y="10"/>
                      <a:pt x="10" y="10"/>
                    </a:cubicBezTo>
                    <a:cubicBezTo>
                      <a:pt x="10" y="10"/>
                      <a:pt x="11" y="10"/>
                      <a:pt x="11" y="10"/>
                    </a:cubicBezTo>
                    <a:cubicBezTo>
                      <a:pt x="13" y="10"/>
                      <a:pt x="14" y="10"/>
                      <a:pt x="15" y="10"/>
                    </a:cubicBezTo>
                    <a:cubicBezTo>
                      <a:pt x="16" y="11"/>
                      <a:pt x="16" y="11"/>
                      <a:pt x="17" y="12"/>
                    </a:cubicBezTo>
                    <a:cubicBezTo>
                      <a:pt x="18" y="13"/>
                      <a:pt x="18" y="14"/>
                      <a:pt x="18" y="15"/>
                    </a:cubicBezTo>
                    <a:cubicBezTo>
                      <a:pt x="19" y="16"/>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4" name="Freeform 9328">
                <a:extLst>
                  <a:ext uri="{FF2B5EF4-FFF2-40B4-BE49-F238E27FC236}">
                    <a16:creationId xmlns:a16="http://schemas.microsoft.com/office/drawing/2014/main" id="{5ECAC8A4-2577-433B-8EA9-23BC6C4C7D8F}"/>
                  </a:ext>
                </a:extLst>
              </p:cNvPr>
              <p:cNvSpPr>
                <a:spLocks/>
              </p:cNvSpPr>
              <p:nvPr/>
            </p:nvSpPr>
            <p:spPr bwMode="auto">
              <a:xfrm>
                <a:off x="-2390776" y="5845293"/>
                <a:ext cx="12700" cy="76200"/>
              </a:xfrm>
              <a:custGeom>
                <a:avLst/>
                <a:gdLst>
                  <a:gd name="T0" fmla="*/ 5 w 5"/>
                  <a:gd name="T1" fmla="*/ 28 h 29"/>
                  <a:gd name="T2" fmla="*/ 5 w 5"/>
                  <a:gd name="T3" fmla="*/ 28 h 29"/>
                  <a:gd name="T4" fmla="*/ 4 w 5"/>
                  <a:gd name="T5" fmla="*/ 29 h 29"/>
                  <a:gd name="T6" fmla="*/ 4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4" y="29"/>
                    </a:cubicBezTo>
                    <a:cubicBezTo>
                      <a:pt x="4" y="29"/>
                      <a:pt x="4" y="29"/>
                      <a:pt x="4" y="29"/>
                    </a:cubicBezTo>
                    <a:cubicBezTo>
                      <a:pt x="3" y="29"/>
                      <a:pt x="3" y="29"/>
                      <a:pt x="2" y="29"/>
                    </a:cubicBezTo>
                    <a:cubicBezTo>
                      <a:pt x="2" y="29"/>
                      <a:pt x="1" y="29"/>
                      <a:pt x="1" y="29"/>
                    </a:cubicBezTo>
                    <a:cubicBezTo>
                      <a:pt x="1" y="29"/>
                      <a:pt x="0" y="29"/>
                      <a:pt x="0" y="29"/>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5" name="Freeform 9329">
                <a:extLst>
                  <a:ext uri="{FF2B5EF4-FFF2-40B4-BE49-F238E27FC236}">
                    <a16:creationId xmlns:a16="http://schemas.microsoft.com/office/drawing/2014/main" id="{72440F0C-C933-4F6C-ADB0-0F066D6FDD9E}"/>
                  </a:ext>
                </a:extLst>
              </p:cNvPr>
              <p:cNvSpPr>
                <a:spLocks/>
              </p:cNvSpPr>
              <p:nvPr/>
            </p:nvSpPr>
            <p:spPr bwMode="auto">
              <a:xfrm>
                <a:off x="-2354263" y="5880218"/>
                <a:ext cx="22225" cy="9525"/>
              </a:xfrm>
              <a:custGeom>
                <a:avLst/>
                <a:gdLst>
                  <a:gd name="T0" fmla="*/ 8 w 8"/>
                  <a:gd name="T1" fmla="*/ 4 h 4"/>
                  <a:gd name="T2" fmla="*/ 7 w 8"/>
                  <a:gd name="T3" fmla="*/ 1 h 4"/>
                  <a:gd name="T4" fmla="*/ 4 w 8"/>
                  <a:gd name="T5" fmla="*/ 0 h 4"/>
                  <a:gd name="T6" fmla="*/ 2 w 8"/>
                  <a:gd name="T7" fmla="*/ 1 h 4"/>
                  <a:gd name="T8" fmla="*/ 1 w 8"/>
                  <a:gd name="T9" fmla="*/ 1 h 4"/>
                  <a:gd name="T10" fmla="*/ 0 w 8"/>
                  <a:gd name="T11" fmla="*/ 3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6" y="1"/>
                      <a:pt x="5" y="0"/>
                      <a:pt x="4" y="0"/>
                    </a:cubicBezTo>
                    <a:cubicBezTo>
                      <a:pt x="3" y="0"/>
                      <a:pt x="3" y="0"/>
                      <a:pt x="2" y="1"/>
                    </a:cubicBezTo>
                    <a:cubicBezTo>
                      <a:pt x="2" y="1"/>
                      <a:pt x="2" y="1"/>
                      <a:pt x="1" y="1"/>
                    </a:cubicBezTo>
                    <a:cubicBezTo>
                      <a:pt x="1" y="2"/>
                      <a:pt x="1" y="2"/>
                      <a:pt x="0" y="3"/>
                    </a:cubicBezTo>
                    <a:cubicBezTo>
                      <a:pt x="0" y="3"/>
                      <a:pt x="0" y="4"/>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6" name="Freeform 9330">
                <a:extLst>
                  <a:ext uri="{FF2B5EF4-FFF2-40B4-BE49-F238E27FC236}">
                    <a16:creationId xmlns:a16="http://schemas.microsoft.com/office/drawing/2014/main" id="{E5186804-2DC2-40E6-A328-FCE886F8C77A}"/>
                  </a:ext>
                </a:extLst>
              </p:cNvPr>
              <p:cNvSpPr>
                <a:spLocks/>
              </p:cNvSpPr>
              <p:nvPr/>
            </p:nvSpPr>
            <p:spPr bwMode="auto">
              <a:xfrm>
                <a:off x="-2366963" y="5872280"/>
                <a:ext cx="47625" cy="49213"/>
              </a:xfrm>
              <a:custGeom>
                <a:avLst/>
                <a:gdLst>
                  <a:gd name="T0" fmla="*/ 18 w 18"/>
                  <a:gd name="T1" fmla="*/ 9 h 19"/>
                  <a:gd name="T2" fmla="*/ 18 w 18"/>
                  <a:gd name="T3" fmla="*/ 11 h 19"/>
                  <a:gd name="T4" fmla="*/ 16 w 18"/>
                  <a:gd name="T5" fmla="*/ 11 h 19"/>
                  <a:gd name="T6" fmla="*/ 5 w 18"/>
                  <a:gd name="T7" fmla="*/ 11 h 19"/>
                  <a:gd name="T8" fmla="*/ 5 w 18"/>
                  <a:gd name="T9" fmla="*/ 13 h 19"/>
                  <a:gd name="T10" fmla="*/ 6 w 18"/>
                  <a:gd name="T11" fmla="*/ 14 h 19"/>
                  <a:gd name="T12" fmla="*/ 8 w 18"/>
                  <a:gd name="T13" fmla="*/ 15 h 19"/>
                  <a:gd name="T14" fmla="*/ 10 w 18"/>
                  <a:gd name="T15" fmla="*/ 15 h 19"/>
                  <a:gd name="T16" fmla="*/ 13 w 18"/>
                  <a:gd name="T17" fmla="*/ 15 h 19"/>
                  <a:gd name="T18" fmla="*/ 14 w 18"/>
                  <a:gd name="T19" fmla="*/ 14 h 19"/>
                  <a:gd name="T20" fmla="*/ 16 w 18"/>
                  <a:gd name="T21" fmla="*/ 13 h 19"/>
                  <a:gd name="T22" fmla="*/ 16 w 18"/>
                  <a:gd name="T23" fmla="*/ 13 h 19"/>
                  <a:gd name="T24" fmla="*/ 17 w 18"/>
                  <a:gd name="T25" fmla="*/ 13 h 19"/>
                  <a:gd name="T26" fmla="*/ 17 w 18"/>
                  <a:gd name="T27" fmla="*/ 13 h 19"/>
                  <a:gd name="T28" fmla="*/ 17 w 18"/>
                  <a:gd name="T29" fmla="*/ 14 h 19"/>
                  <a:gd name="T30" fmla="*/ 17 w 18"/>
                  <a:gd name="T31" fmla="*/ 15 h 19"/>
                  <a:gd name="T32" fmla="*/ 17 w 18"/>
                  <a:gd name="T33" fmla="*/ 15 h 19"/>
                  <a:gd name="T34" fmla="*/ 17 w 18"/>
                  <a:gd name="T35" fmla="*/ 16 h 19"/>
                  <a:gd name="T36" fmla="*/ 17 w 18"/>
                  <a:gd name="T37" fmla="*/ 16 h 19"/>
                  <a:gd name="T38" fmla="*/ 17 w 18"/>
                  <a:gd name="T39" fmla="*/ 17 h 19"/>
                  <a:gd name="T40" fmla="*/ 16 w 18"/>
                  <a:gd name="T41" fmla="*/ 17 h 19"/>
                  <a:gd name="T42" fmla="*/ 14 w 18"/>
                  <a:gd name="T43" fmla="*/ 18 h 19"/>
                  <a:gd name="T44" fmla="*/ 12 w 18"/>
                  <a:gd name="T45" fmla="*/ 18 h 19"/>
                  <a:gd name="T46" fmla="*/ 10 w 18"/>
                  <a:gd name="T47" fmla="*/ 19 h 19"/>
                  <a:gd name="T48" fmla="*/ 5 w 18"/>
                  <a:gd name="T49" fmla="*/ 18 h 19"/>
                  <a:gd name="T50" fmla="*/ 2 w 18"/>
                  <a:gd name="T51" fmla="*/ 16 h 19"/>
                  <a:gd name="T52" fmla="*/ 1 w 18"/>
                  <a:gd name="T53" fmla="*/ 13 h 19"/>
                  <a:gd name="T54" fmla="*/ 0 w 18"/>
                  <a:gd name="T55" fmla="*/ 9 h 19"/>
                  <a:gd name="T56" fmla="*/ 1 w 18"/>
                  <a:gd name="T57" fmla="*/ 5 h 19"/>
                  <a:gd name="T58" fmla="*/ 2 w 18"/>
                  <a:gd name="T59" fmla="*/ 2 h 19"/>
                  <a:gd name="T60" fmla="*/ 5 w 18"/>
                  <a:gd name="T61" fmla="*/ 0 h 19"/>
                  <a:gd name="T62" fmla="*/ 9 w 18"/>
                  <a:gd name="T63" fmla="*/ 0 h 19"/>
                  <a:gd name="T64" fmla="*/ 13 w 18"/>
                  <a:gd name="T65" fmla="*/ 0 h 19"/>
                  <a:gd name="T66" fmla="*/ 16 w 18"/>
                  <a:gd name="T67" fmla="*/ 2 h 19"/>
                  <a:gd name="T68" fmla="*/ 17 w 18"/>
                  <a:gd name="T69" fmla="*/ 5 h 19"/>
                  <a:gd name="T70" fmla="*/ 18 w 18"/>
                  <a:gd name="T71" fmla="*/ 8 h 19"/>
                  <a:gd name="T72" fmla="*/ 18 w 18"/>
                  <a:gd name="T7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9"/>
                    </a:moveTo>
                    <a:cubicBezTo>
                      <a:pt x="18" y="10"/>
                      <a:pt x="18" y="10"/>
                      <a:pt x="18" y="11"/>
                    </a:cubicBezTo>
                    <a:cubicBezTo>
                      <a:pt x="17" y="11"/>
                      <a:pt x="17" y="11"/>
                      <a:pt x="16" y="11"/>
                    </a:cubicBezTo>
                    <a:cubicBezTo>
                      <a:pt x="5" y="11"/>
                      <a:pt x="5" y="11"/>
                      <a:pt x="5" y="11"/>
                    </a:cubicBezTo>
                    <a:cubicBezTo>
                      <a:pt x="5" y="12"/>
                      <a:pt x="5" y="12"/>
                      <a:pt x="5" y="13"/>
                    </a:cubicBezTo>
                    <a:cubicBezTo>
                      <a:pt x="6" y="13"/>
                      <a:pt x="6" y="14"/>
                      <a:pt x="6" y="14"/>
                    </a:cubicBezTo>
                    <a:cubicBezTo>
                      <a:pt x="7" y="14"/>
                      <a:pt x="7" y="14"/>
                      <a:pt x="8" y="15"/>
                    </a:cubicBezTo>
                    <a:cubicBezTo>
                      <a:pt x="9" y="15"/>
                      <a:pt x="9" y="15"/>
                      <a:pt x="10" y="15"/>
                    </a:cubicBezTo>
                    <a:cubicBezTo>
                      <a:pt x="11" y="15"/>
                      <a:pt x="12" y="15"/>
                      <a:pt x="13" y="15"/>
                    </a:cubicBezTo>
                    <a:cubicBezTo>
                      <a:pt x="13" y="14"/>
                      <a:pt x="14" y="14"/>
                      <a:pt x="14" y="14"/>
                    </a:cubicBezTo>
                    <a:cubicBezTo>
                      <a:pt x="15" y="14"/>
                      <a:pt x="15" y="13"/>
                      <a:pt x="16" y="13"/>
                    </a:cubicBezTo>
                    <a:cubicBezTo>
                      <a:pt x="16" y="13"/>
                      <a:pt x="16" y="13"/>
                      <a:pt x="16" y="13"/>
                    </a:cubicBezTo>
                    <a:cubicBezTo>
                      <a:pt x="17" y="13"/>
                      <a:pt x="17" y="13"/>
                      <a:pt x="17" y="13"/>
                    </a:cubicBezTo>
                    <a:cubicBezTo>
                      <a:pt x="17" y="13"/>
                      <a:pt x="17" y="13"/>
                      <a:pt x="17" y="13"/>
                    </a:cubicBezTo>
                    <a:cubicBezTo>
                      <a:pt x="17" y="13"/>
                      <a:pt x="17" y="14"/>
                      <a:pt x="17" y="14"/>
                    </a:cubicBezTo>
                    <a:cubicBezTo>
                      <a:pt x="17" y="14"/>
                      <a:pt x="17" y="14"/>
                      <a:pt x="17" y="15"/>
                    </a:cubicBezTo>
                    <a:cubicBezTo>
                      <a:pt x="17" y="15"/>
                      <a:pt x="17" y="15"/>
                      <a:pt x="17" y="15"/>
                    </a:cubicBezTo>
                    <a:cubicBezTo>
                      <a:pt x="17" y="16"/>
                      <a:pt x="17" y="16"/>
                      <a:pt x="17" y="16"/>
                    </a:cubicBezTo>
                    <a:cubicBezTo>
                      <a:pt x="17" y="16"/>
                      <a:pt x="17" y="16"/>
                      <a:pt x="17" y="16"/>
                    </a:cubicBezTo>
                    <a:cubicBezTo>
                      <a:pt x="17" y="16"/>
                      <a:pt x="17" y="17"/>
                      <a:pt x="17" y="17"/>
                    </a:cubicBezTo>
                    <a:cubicBezTo>
                      <a:pt x="17" y="17"/>
                      <a:pt x="16" y="17"/>
                      <a:pt x="16" y="17"/>
                    </a:cubicBezTo>
                    <a:cubicBezTo>
                      <a:pt x="16" y="17"/>
                      <a:pt x="15" y="18"/>
                      <a:pt x="14" y="18"/>
                    </a:cubicBezTo>
                    <a:cubicBezTo>
                      <a:pt x="14" y="18"/>
                      <a:pt x="13" y="18"/>
                      <a:pt x="12" y="18"/>
                    </a:cubicBezTo>
                    <a:cubicBezTo>
                      <a:pt x="12" y="19"/>
                      <a:pt x="11" y="19"/>
                      <a:pt x="10" y="19"/>
                    </a:cubicBezTo>
                    <a:cubicBezTo>
                      <a:pt x="8" y="19"/>
                      <a:pt x="7" y="19"/>
                      <a:pt x="5" y="18"/>
                    </a:cubicBezTo>
                    <a:cubicBezTo>
                      <a:pt x="4" y="18"/>
                      <a:pt x="3" y="17"/>
                      <a:pt x="2" y="16"/>
                    </a:cubicBezTo>
                    <a:cubicBezTo>
                      <a:pt x="2" y="16"/>
                      <a:pt x="1" y="15"/>
                      <a:pt x="1" y="13"/>
                    </a:cubicBezTo>
                    <a:cubicBezTo>
                      <a:pt x="0" y="12"/>
                      <a:pt x="0" y="11"/>
                      <a:pt x="0" y="9"/>
                    </a:cubicBezTo>
                    <a:cubicBezTo>
                      <a:pt x="0" y="8"/>
                      <a:pt x="0" y="6"/>
                      <a:pt x="1" y="5"/>
                    </a:cubicBezTo>
                    <a:cubicBezTo>
                      <a:pt x="1" y="4"/>
                      <a:pt x="2" y="3"/>
                      <a:pt x="2" y="2"/>
                    </a:cubicBezTo>
                    <a:cubicBezTo>
                      <a:pt x="3" y="1"/>
                      <a:pt x="4" y="1"/>
                      <a:pt x="5" y="0"/>
                    </a:cubicBezTo>
                    <a:cubicBezTo>
                      <a:pt x="7" y="0"/>
                      <a:pt x="8" y="0"/>
                      <a:pt x="9" y="0"/>
                    </a:cubicBezTo>
                    <a:cubicBezTo>
                      <a:pt x="11" y="0"/>
                      <a:pt x="12" y="0"/>
                      <a:pt x="13" y="0"/>
                    </a:cubicBezTo>
                    <a:cubicBezTo>
                      <a:pt x="14" y="1"/>
                      <a:pt x="15" y="1"/>
                      <a:pt x="16" y="2"/>
                    </a:cubicBezTo>
                    <a:cubicBezTo>
                      <a:pt x="17" y="3"/>
                      <a:pt x="17" y="4"/>
                      <a:pt x="17" y="5"/>
                    </a:cubicBezTo>
                    <a:cubicBezTo>
                      <a:pt x="18" y="6"/>
                      <a:pt x="18" y="7"/>
                      <a:pt x="18" y="8"/>
                    </a:cubicBezTo>
                    <a:cubicBezTo>
                      <a:pt x="18" y="9"/>
                      <a:pt x="18" y="9"/>
                      <a:pt x="18"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7" name="Freeform 9331">
                <a:extLst>
                  <a:ext uri="{FF2B5EF4-FFF2-40B4-BE49-F238E27FC236}">
                    <a16:creationId xmlns:a16="http://schemas.microsoft.com/office/drawing/2014/main" id="{DBECB2F5-CD2E-443A-A103-A928189519FB}"/>
                  </a:ext>
                </a:extLst>
              </p:cNvPr>
              <p:cNvSpPr>
                <a:spLocks/>
              </p:cNvSpPr>
              <p:nvPr/>
            </p:nvSpPr>
            <p:spPr bwMode="auto">
              <a:xfrm>
                <a:off x="-2311401" y="5872280"/>
                <a:ext cx="38100" cy="49213"/>
              </a:xfrm>
              <a:custGeom>
                <a:avLst/>
                <a:gdLst>
                  <a:gd name="T0" fmla="*/ 14 w 14"/>
                  <a:gd name="T1" fmla="*/ 13 h 19"/>
                  <a:gd name="T2" fmla="*/ 13 w 14"/>
                  <a:gd name="T3" fmla="*/ 15 h 19"/>
                  <a:gd name="T4" fmla="*/ 12 w 14"/>
                  <a:gd name="T5" fmla="*/ 17 h 19"/>
                  <a:gd name="T6" fmla="*/ 9 w 14"/>
                  <a:gd name="T7" fmla="*/ 18 h 19"/>
                  <a:gd name="T8" fmla="*/ 6 w 14"/>
                  <a:gd name="T9" fmla="*/ 19 h 19"/>
                  <a:gd name="T10" fmla="*/ 4 w 14"/>
                  <a:gd name="T11" fmla="*/ 19 h 19"/>
                  <a:gd name="T12" fmla="*/ 2 w 14"/>
                  <a:gd name="T13" fmla="*/ 18 h 19"/>
                  <a:gd name="T14" fmla="*/ 1 w 14"/>
                  <a:gd name="T15" fmla="*/ 18 h 19"/>
                  <a:gd name="T16" fmla="*/ 0 w 14"/>
                  <a:gd name="T17" fmla="*/ 17 h 19"/>
                  <a:gd name="T18" fmla="*/ 0 w 14"/>
                  <a:gd name="T19" fmla="*/ 16 h 19"/>
                  <a:gd name="T20" fmla="*/ 0 w 14"/>
                  <a:gd name="T21" fmla="*/ 15 h 19"/>
                  <a:gd name="T22" fmla="*/ 0 w 14"/>
                  <a:gd name="T23" fmla="*/ 14 h 19"/>
                  <a:gd name="T24" fmla="*/ 0 w 14"/>
                  <a:gd name="T25" fmla="*/ 13 h 19"/>
                  <a:gd name="T26" fmla="*/ 0 w 14"/>
                  <a:gd name="T27" fmla="*/ 13 h 19"/>
                  <a:gd name="T28" fmla="*/ 1 w 14"/>
                  <a:gd name="T29" fmla="*/ 13 h 19"/>
                  <a:gd name="T30" fmla="*/ 1 w 14"/>
                  <a:gd name="T31" fmla="*/ 13 h 19"/>
                  <a:gd name="T32" fmla="*/ 2 w 14"/>
                  <a:gd name="T33" fmla="*/ 14 h 19"/>
                  <a:gd name="T34" fmla="*/ 4 w 14"/>
                  <a:gd name="T35" fmla="*/ 15 h 19"/>
                  <a:gd name="T36" fmla="*/ 6 w 14"/>
                  <a:gd name="T37" fmla="*/ 15 h 19"/>
                  <a:gd name="T38" fmla="*/ 7 w 14"/>
                  <a:gd name="T39" fmla="*/ 15 h 19"/>
                  <a:gd name="T40" fmla="*/ 8 w 14"/>
                  <a:gd name="T41" fmla="*/ 14 h 19"/>
                  <a:gd name="T42" fmla="*/ 9 w 14"/>
                  <a:gd name="T43" fmla="*/ 14 h 19"/>
                  <a:gd name="T44" fmla="*/ 9 w 14"/>
                  <a:gd name="T45" fmla="*/ 13 h 19"/>
                  <a:gd name="T46" fmla="*/ 9 w 14"/>
                  <a:gd name="T47" fmla="*/ 12 h 19"/>
                  <a:gd name="T48" fmla="*/ 8 w 14"/>
                  <a:gd name="T49" fmla="*/ 12 h 19"/>
                  <a:gd name="T50" fmla="*/ 6 w 14"/>
                  <a:gd name="T51" fmla="*/ 11 h 19"/>
                  <a:gd name="T52" fmla="*/ 5 w 14"/>
                  <a:gd name="T53" fmla="*/ 10 h 19"/>
                  <a:gd name="T54" fmla="*/ 3 w 14"/>
                  <a:gd name="T55" fmla="*/ 10 h 19"/>
                  <a:gd name="T56" fmla="*/ 1 w 14"/>
                  <a:gd name="T57" fmla="*/ 9 h 19"/>
                  <a:gd name="T58" fmla="*/ 0 w 14"/>
                  <a:gd name="T59" fmla="*/ 7 h 19"/>
                  <a:gd name="T60" fmla="*/ 0 w 14"/>
                  <a:gd name="T61" fmla="*/ 5 h 19"/>
                  <a:gd name="T62" fmla="*/ 1 w 14"/>
                  <a:gd name="T63" fmla="*/ 3 h 19"/>
                  <a:gd name="T64" fmla="*/ 2 w 14"/>
                  <a:gd name="T65" fmla="*/ 1 h 19"/>
                  <a:gd name="T66" fmla="*/ 4 w 14"/>
                  <a:gd name="T67" fmla="*/ 0 h 19"/>
                  <a:gd name="T68" fmla="*/ 8 w 14"/>
                  <a:gd name="T69" fmla="*/ 0 h 19"/>
                  <a:gd name="T70" fmla="*/ 9 w 14"/>
                  <a:gd name="T71" fmla="*/ 0 h 19"/>
                  <a:gd name="T72" fmla="*/ 11 w 14"/>
                  <a:gd name="T73" fmla="*/ 0 h 19"/>
                  <a:gd name="T74" fmla="*/ 12 w 14"/>
                  <a:gd name="T75" fmla="*/ 1 h 19"/>
                  <a:gd name="T76" fmla="*/ 12 w 14"/>
                  <a:gd name="T77" fmla="*/ 1 h 19"/>
                  <a:gd name="T78" fmla="*/ 13 w 14"/>
                  <a:gd name="T79" fmla="*/ 2 h 19"/>
                  <a:gd name="T80" fmla="*/ 13 w 14"/>
                  <a:gd name="T81" fmla="*/ 2 h 19"/>
                  <a:gd name="T82" fmla="*/ 13 w 14"/>
                  <a:gd name="T83" fmla="*/ 3 h 19"/>
                  <a:gd name="T84" fmla="*/ 13 w 14"/>
                  <a:gd name="T85" fmla="*/ 3 h 19"/>
                  <a:gd name="T86" fmla="*/ 13 w 14"/>
                  <a:gd name="T87" fmla="*/ 4 h 19"/>
                  <a:gd name="T88" fmla="*/ 13 w 14"/>
                  <a:gd name="T89" fmla="*/ 5 h 19"/>
                  <a:gd name="T90" fmla="*/ 13 w 14"/>
                  <a:gd name="T91" fmla="*/ 5 h 19"/>
                  <a:gd name="T92" fmla="*/ 12 w 14"/>
                  <a:gd name="T93" fmla="*/ 5 h 19"/>
                  <a:gd name="T94" fmla="*/ 12 w 14"/>
                  <a:gd name="T95" fmla="*/ 5 h 19"/>
                  <a:gd name="T96" fmla="*/ 11 w 14"/>
                  <a:gd name="T97" fmla="*/ 4 h 19"/>
                  <a:gd name="T98" fmla="*/ 9 w 14"/>
                  <a:gd name="T99" fmla="*/ 4 h 19"/>
                  <a:gd name="T100" fmla="*/ 8 w 14"/>
                  <a:gd name="T101" fmla="*/ 3 h 19"/>
                  <a:gd name="T102" fmla="*/ 6 w 14"/>
                  <a:gd name="T103" fmla="*/ 3 h 19"/>
                  <a:gd name="T104" fmla="*/ 6 w 14"/>
                  <a:gd name="T105" fmla="*/ 4 h 19"/>
                  <a:gd name="T106" fmla="*/ 5 w 14"/>
                  <a:gd name="T107" fmla="*/ 4 h 19"/>
                  <a:gd name="T108" fmla="*/ 5 w 14"/>
                  <a:gd name="T109" fmla="*/ 5 h 19"/>
                  <a:gd name="T110" fmla="*/ 5 w 14"/>
                  <a:gd name="T111" fmla="*/ 6 h 19"/>
                  <a:gd name="T112" fmla="*/ 6 w 14"/>
                  <a:gd name="T113" fmla="*/ 6 h 19"/>
                  <a:gd name="T114" fmla="*/ 8 w 14"/>
                  <a:gd name="T115" fmla="*/ 7 h 19"/>
                  <a:gd name="T116" fmla="*/ 9 w 14"/>
                  <a:gd name="T117" fmla="*/ 8 h 19"/>
                  <a:gd name="T118" fmla="*/ 11 w 14"/>
                  <a:gd name="T119" fmla="*/ 8 h 19"/>
                  <a:gd name="T120" fmla="*/ 13 w 14"/>
                  <a:gd name="T121" fmla="*/ 9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3" y="15"/>
                    </a:cubicBezTo>
                    <a:cubicBezTo>
                      <a:pt x="13" y="16"/>
                      <a:pt x="12" y="17"/>
                      <a:pt x="12" y="17"/>
                    </a:cubicBezTo>
                    <a:cubicBezTo>
                      <a:pt x="11" y="18"/>
                      <a:pt x="10" y="18"/>
                      <a:pt x="9" y="18"/>
                    </a:cubicBezTo>
                    <a:cubicBezTo>
                      <a:pt x="8" y="19"/>
                      <a:pt x="7" y="19"/>
                      <a:pt x="6" y="19"/>
                    </a:cubicBezTo>
                    <a:cubicBezTo>
                      <a:pt x="5" y="19"/>
                      <a:pt x="5" y="19"/>
                      <a:pt x="4" y="19"/>
                    </a:cubicBezTo>
                    <a:cubicBezTo>
                      <a:pt x="3" y="18"/>
                      <a:pt x="3" y="18"/>
                      <a:pt x="2" y="18"/>
                    </a:cubicBezTo>
                    <a:cubicBezTo>
                      <a:pt x="2" y="18"/>
                      <a:pt x="1" y="18"/>
                      <a:pt x="1" y="18"/>
                    </a:cubicBezTo>
                    <a:cubicBezTo>
                      <a:pt x="1" y="17"/>
                      <a:pt x="1" y="17"/>
                      <a:pt x="0" y="17"/>
                    </a:cubicBezTo>
                    <a:cubicBezTo>
                      <a:pt x="0" y="17"/>
                      <a:pt x="0" y="17"/>
                      <a:pt x="0" y="16"/>
                    </a:cubicBezTo>
                    <a:cubicBezTo>
                      <a:pt x="0" y="16"/>
                      <a:pt x="0" y="16"/>
                      <a:pt x="0" y="15"/>
                    </a:cubicBezTo>
                    <a:cubicBezTo>
                      <a:pt x="0" y="14"/>
                      <a:pt x="0" y="14"/>
                      <a:pt x="0" y="14"/>
                    </a:cubicBezTo>
                    <a:cubicBezTo>
                      <a:pt x="0" y="14"/>
                      <a:pt x="0" y="13"/>
                      <a:pt x="0" y="13"/>
                    </a:cubicBezTo>
                    <a:cubicBezTo>
                      <a:pt x="0" y="13"/>
                      <a:pt x="0" y="13"/>
                      <a:pt x="0" y="13"/>
                    </a:cubicBezTo>
                    <a:cubicBezTo>
                      <a:pt x="0" y="13"/>
                      <a:pt x="1" y="13"/>
                      <a:pt x="1" y="13"/>
                    </a:cubicBezTo>
                    <a:cubicBezTo>
                      <a:pt x="1" y="13"/>
                      <a:pt x="1" y="13"/>
                      <a:pt x="1" y="13"/>
                    </a:cubicBezTo>
                    <a:cubicBezTo>
                      <a:pt x="2" y="13"/>
                      <a:pt x="2" y="14"/>
                      <a:pt x="2" y="14"/>
                    </a:cubicBezTo>
                    <a:cubicBezTo>
                      <a:pt x="3" y="14"/>
                      <a:pt x="3" y="14"/>
                      <a:pt x="4" y="15"/>
                    </a:cubicBezTo>
                    <a:cubicBezTo>
                      <a:pt x="5" y="15"/>
                      <a:pt x="5" y="15"/>
                      <a:pt x="6" y="15"/>
                    </a:cubicBezTo>
                    <a:cubicBezTo>
                      <a:pt x="6" y="15"/>
                      <a:pt x="7" y="15"/>
                      <a:pt x="7" y="15"/>
                    </a:cubicBezTo>
                    <a:cubicBezTo>
                      <a:pt x="8" y="15"/>
                      <a:pt x="8" y="15"/>
                      <a:pt x="8" y="14"/>
                    </a:cubicBezTo>
                    <a:cubicBezTo>
                      <a:pt x="8" y="14"/>
                      <a:pt x="9" y="14"/>
                      <a:pt x="9" y="14"/>
                    </a:cubicBezTo>
                    <a:cubicBezTo>
                      <a:pt x="9" y="14"/>
                      <a:pt x="9" y="13"/>
                      <a:pt x="9" y="13"/>
                    </a:cubicBezTo>
                    <a:cubicBezTo>
                      <a:pt x="9" y="13"/>
                      <a:pt x="9" y="12"/>
                      <a:pt x="9" y="12"/>
                    </a:cubicBezTo>
                    <a:cubicBezTo>
                      <a:pt x="8" y="12"/>
                      <a:pt x="8" y="12"/>
                      <a:pt x="8" y="12"/>
                    </a:cubicBezTo>
                    <a:cubicBezTo>
                      <a:pt x="7" y="11"/>
                      <a:pt x="7" y="11"/>
                      <a:pt x="6" y="11"/>
                    </a:cubicBezTo>
                    <a:cubicBezTo>
                      <a:pt x="6" y="11"/>
                      <a:pt x="5" y="11"/>
                      <a:pt x="5" y="10"/>
                    </a:cubicBezTo>
                    <a:cubicBezTo>
                      <a:pt x="4" y="10"/>
                      <a:pt x="3" y="10"/>
                      <a:pt x="3" y="10"/>
                    </a:cubicBezTo>
                    <a:cubicBezTo>
                      <a:pt x="2" y="9"/>
                      <a:pt x="2" y="9"/>
                      <a:pt x="1" y="9"/>
                    </a:cubicBezTo>
                    <a:cubicBezTo>
                      <a:pt x="1" y="8"/>
                      <a:pt x="1" y="8"/>
                      <a:pt x="0" y="7"/>
                    </a:cubicBezTo>
                    <a:cubicBezTo>
                      <a:pt x="0" y="7"/>
                      <a:pt x="0" y="6"/>
                      <a:pt x="0" y="5"/>
                    </a:cubicBezTo>
                    <a:cubicBezTo>
                      <a:pt x="0" y="4"/>
                      <a:pt x="0" y="3"/>
                      <a:pt x="1" y="3"/>
                    </a:cubicBezTo>
                    <a:cubicBezTo>
                      <a:pt x="1" y="2"/>
                      <a:pt x="1" y="2"/>
                      <a:pt x="2" y="1"/>
                    </a:cubicBezTo>
                    <a:cubicBezTo>
                      <a:pt x="3" y="1"/>
                      <a:pt x="4" y="0"/>
                      <a:pt x="4" y="0"/>
                    </a:cubicBezTo>
                    <a:cubicBezTo>
                      <a:pt x="5" y="0"/>
                      <a:pt x="6" y="0"/>
                      <a:pt x="8" y="0"/>
                    </a:cubicBezTo>
                    <a:cubicBezTo>
                      <a:pt x="8" y="0"/>
                      <a:pt x="9" y="0"/>
                      <a:pt x="9" y="0"/>
                    </a:cubicBezTo>
                    <a:cubicBezTo>
                      <a:pt x="10" y="0"/>
                      <a:pt x="10" y="0"/>
                      <a:pt x="11" y="0"/>
                    </a:cubicBezTo>
                    <a:cubicBezTo>
                      <a:pt x="11" y="0"/>
                      <a:pt x="12" y="0"/>
                      <a:pt x="12" y="1"/>
                    </a:cubicBezTo>
                    <a:cubicBezTo>
                      <a:pt x="12" y="1"/>
                      <a:pt x="12" y="1"/>
                      <a:pt x="12" y="1"/>
                    </a:cubicBezTo>
                    <a:cubicBezTo>
                      <a:pt x="13" y="1"/>
                      <a:pt x="13" y="1"/>
                      <a:pt x="13" y="2"/>
                    </a:cubicBezTo>
                    <a:cubicBezTo>
                      <a:pt x="13" y="2"/>
                      <a:pt x="13" y="2"/>
                      <a:pt x="13" y="2"/>
                    </a:cubicBezTo>
                    <a:cubicBezTo>
                      <a:pt x="13" y="2"/>
                      <a:pt x="13" y="2"/>
                      <a:pt x="13" y="3"/>
                    </a:cubicBezTo>
                    <a:cubicBezTo>
                      <a:pt x="13" y="3"/>
                      <a:pt x="13" y="3"/>
                      <a:pt x="13" y="3"/>
                    </a:cubicBezTo>
                    <a:cubicBezTo>
                      <a:pt x="13" y="4"/>
                      <a:pt x="13" y="4"/>
                      <a:pt x="13" y="4"/>
                    </a:cubicBezTo>
                    <a:cubicBezTo>
                      <a:pt x="13" y="5"/>
                      <a:pt x="13" y="5"/>
                      <a:pt x="13" y="5"/>
                    </a:cubicBezTo>
                    <a:cubicBezTo>
                      <a:pt x="13" y="5"/>
                      <a:pt x="13" y="5"/>
                      <a:pt x="13" y="5"/>
                    </a:cubicBezTo>
                    <a:cubicBezTo>
                      <a:pt x="13" y="5"/>
                      <a:pt x="12" y="5"/>
                      <a:pt x="12" y="5"/>
                    </a:cubicBezTo>
                    <a:cubicBezTo>
                      <a:pt x="12" y="5"/>
                      <a:pt x="12" y="5"/>
                      <a:pt x="12" y="5"/>
                    </a:cubicBezTo>
                    <a:cubicBezTo>
                      <a:pt x="12" y="5"/>
                      <a:pt x="11" y="5"/>
                      <a:pt x="11" y="4"/>
                    </a:cubicBezTo>
                    <a:cubicBezTo>
                      <a:pt x="10" y="4"/>
                      <a:pt x="10" y="4"/>
                      <a:pt x="9" y="4"/>
                    </a:cubicBezTo>
                    <a:cubicBezTo>
                      <a:pt x="9" y="3"/>
                      <a:pt x="8" y="3"/>
                      <a:pt x="8" y="3"/>
                    </a:cubicBezTo>
                    <a:cubicBezTo>
                      <a:pt x="7" y="3"/>
                      <a:pt x="7" y="3"/>
                      <a:pt x="6" y="3"/>
                    </a:cubicBezTo>
                    <a:cubicBezTo>
                      <a:pt x="6" y="4"/>
                      <a:pt x="6" y="4"/>
                      <a:pt x="6" y="4"/>
                    </a:cubicBezTo>
                    <a:cubicBezTo>
                      <a:pt x="5" y="4"/>
                      <a:pt x="5" y="4"/>
                      <a:pt x="5" y="4"/>
                    </a:cubicBezTo>
                    <a:cubicBezTo>
                      <a:pt x="5" y="4"/>
                      <a:pt x="5" y="5"/>
                      <a:pt x="5" y="5"/>
                    </a:cubicBezTo>
                    <a:cubicBezTo>
                      <a:pt x="5" y="5"/>
                      <a:pt x="5" y="5"/>
                      <a:pt x="5" y="6"/>
                    </a:cubicBezTo>
                    <a:cubicBezTo>
                      <a:pt x="6" y="6"/>
                      <a:pt x="6" y="6"/>
                      <a:pt x="6" y="6"/>
                    </a:cubicBezTo>
                    <a:cubicBezTo>
                      <a:pt x="7" y="7"/>
                      <a:pt x="7" y="7"/>
                      <a:pt x="8" y="7"/>
                    </a:cubicBezTo>
                    <a:cubicBezTo>
                      <a:pt x="8" y="7"/>
                      <a:pt x="9" y="7"/>
                      <a:pt x="9" y="8"/>
                    </a:cubicBezTo>
                    <a:cubicBezTo>
                      <a:pt x="10" y="8"/>
                      <a:pt x="11" y="8"/>
                      <a:pt x="11" y="8"/>
                    </a:cubicBezTo>
                    <a:cubicBezTo>
                      <a:pt x="12" y="9"/>
                      <a:pt x="12" y="9"/>
                      <a:pt x="13" y="9"/>
                    </a:cubicBezTo>
                    <a:cubicBezTo>
                      <a:pt x="13" y="10"/>
                      <a:pt x="13" y="10"/>
                      <a:pt x="14" y="11"/>
                    </a:cubicBezTo>
                    <a:cubicBezTo>
                      <a:pt x="14" y="11"/>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18" name="Freeform 9332">
                <a:extLst>
                  <a:ext uri="{FF2B5EF4-FFF2-40B4-BE49-F238E27FC236}">
                    <a16:creationId xmlns:a16="http://schemas.microsoft.com/office/drawing/2014/main" id="{B490647E-12C7-440B-B7FE-67B10AA97281}"/>
                  </a:ext>
                </a:extLst>
              </p:cNvPr>
              <p:cNvSpPr>
                <a:spLocks/>
              </p:cNvSpPr>
              <p:nvPr/>
            </p:nvSpPr>
            <p:spPr bwMode="auto">
              <a:xfrm>
                <a:off x="-2586038" y="5850055"/>
                <a:ext cx="58738" cy="71438"/>
              </a:xfrm>
              <a:custGeom>
                <a:avLst/>
                <a:gdLst>
                  <a:gd name="T0" fmla="*/ 22 w 22"/>
                  <a:gd name="T1" fmla="*/ 25 h 27"/>
                  <a:gd name="T2" fmla="*/ 22 w 22"/>
                  <a:gd name="T3" fmla="*/ 26 h 27"/>
                  <a:gd name="T4" fmla="*/ 22 w 22"/>
                  <a:gd name="T5" fmla="*/ 26 h 27"/>
                  <a:gd name="T6" fmla="*/ 21 w 22"/>
                  <a:gd name="T7" fmla="*/ 27 h 27"/>
                  <a:gd name="T8" fmla="*/ 20 w 22"/>
                  <a:gd name="T9" fmla="*/ 27 h 27"/>
                  <a:gd name="T10" fmla="*/ 18 w 22"/>
                  <a:gd name="T11" fmla="*/ 27 h 27"/>
                  <a:gd name="T12" fmla="*/ 17 w 22"/>
                  <a:gd name="T13" fmla="*/ 27 h 27"/>
                  <a:gd name="T14" fmla="*/ 16 w 22"/>
                  <a:gd name="T15" fmla="*/ 26 h 27"/>
                  <a:gd name="T16" fmla="*/ 15 w 22"/>
                  <a:gd name="T17" fmla="*/ 25 h 27"/>
                  <a:gd name="T18" fmla="*/ 14 w 22"/>
                  <a:gd name="T19" fmla="*/ 23 h 27"/>
                  <a:gd name="T20" fmla="*/ 7 w 22"/>
                  <a:gd name="T21" fmla="*/ 11 h 27"/>
                  <a:gd name="T22" fmla="*/ 6 w 22"/>
                  <a:gd name="T23" fmla="*/ 9 h 27"/>
                  <a:gd name="T24" fmla="*/ 5 w 22"/>
                  <a:gd name="T25" fmla="*/ 6 h 27"/>
                  <a:gd name="T26" fmla="*/ 5 w 22"/>
                  <a:gd name="T27" fmla="*/ 6 h 27"/>
                  <a:gd name="T28" fmla="*/ 5 w 22"/>
                  <a:gd name="T29" fmla="*/ 9 h 27"/>
                  <a:gd name="T30" fmla="*/ 5 w 22"/>
                  <a:gd name="T31" fmla="*/ 12 h 27"/>
                  <a:gd name="T32" fmla="*/ 5 w 22"/>
                  <a:gd name="T33" fmla="*/ 26 h 27"/>
                  <a:gd name="T34" fmla="*/ 5 w 22"/>
                  <a:gd name="T35" fmla="*/ 26 h 27"/>
                  <a:gd name="T36" fmla="*/ 5 w 22"/>
                  <a:gd name="T37" fmla="*/ 27 h 27"/>
                  <a:gd name="T38" fmla="*/ 4 w 22"/>
                  <a:gd name="T39" fmla="*/ 27 h 27"/>
                  <a:gd name="T40" fmla="*/ 3 w 22"/>
                  <a:gd name="T41" fmla="*/ 27 h 27"/>
                  <a:gd name="T42" fmla="*/ 2 w 22"/>
                  <a:gd name="T43" fmla="*/ 27 h 27"/>
                  <a:gd name="T44" fmla="*/ 1 w 22"/>
                  <a:gd name="T45" fmla="*/ 27 h 27"/>
                  <a:gd name="T46" fmla="*/ 0 w 22"/>
                  <a:gd name="T47" fmla="*/ 26 h 27"/>
                  <a:gd name="T48" fmla="*/ 0 w 22"/>
                  <a:gd name="T49" fmla="*/ 26 h 27"/>
                  <a:gd name="T50" fmla="*/ 0 w 22"/>
                  <a:gd name="T51" fmla="*/ 2 h 27"/>
                  <a:gd name="T52" fmla="*/ 1 w 22"/>
                  <a:gd name="T53" fmla="*/ 1 h 27"/>
                  <a:gd name="T54" fmla="*/ 2 w 22"/>
                  <a:gd name="T55" fmla="*/ 0 h 27"/>
                  <a:gd name="T56" fmla="*/ 5 w 22"/>
                  <a:gd name="T57" fmla="*/ 0 h 27"/>
                  <a:gd name="T58" fmla="*/ 7 w 22"/>
                  <a:gd name="T59" fmla="*/ 0 h 27"/>
                  <a:gd name="T60" fmla="*/ 7 w 22"/>
                  <a:gd name="T61" fmla="*/ 1 h 27"/>
                  <a:gd name="T62" fmla="*/ 8 w 22"/>
                  <a:gd name="T63" fmla="*/ 2 h 27"/>
                  <a:gd name="T64" fmla="*/ 9 w 22"/>
                  <a:gd name="T65" fmla="*/ 3 h 27"/>
                  <a:gd name="T66" fmla="*/ 14 w 22"/>
                  <a:gd name="T67" fmla="*/ 13 h 27"/>
                  <a:gd name="T68" fmla="*/ 15 w 22"/>
                  <a:gd name="T69" fmla="*/ 14 h 27"/>
                  <a:gd name="T70" fmla="*/ 16 w 22"/>
                  <a:gd name="T71" fmla="*/ 16 h 27"/>
                  <a:gd name="T72" fmla="*/ 17 w 22"/>
                  <a:gd name="T73" fmla="*/ 18 h 27"/>
                  <a:gd name="T74" fmla="*/ 17 w 22"/>
                  <a:gd name="T75" fmla="*/ 19 h 27"/>
                  <a:gd name="T76" fmla="*/ 17 w 22"/>
                  <a:gd name="T77" fmla="*/ 19 h 27"/>
                  <a:gd name="T78" fmla="*/ 17 w 22"/>
                  <a:gd name="T79" fmla="*/ 16 h 27"/>
                  <a:gd name="T80" fmla="*/ 17 w 22"/>
                  <a:gd name="T81" fmla="*/ 13 h 27"/>
                  <a:gd name="T82" fmla="*/ 17 w 22"/>
                  <a:gd name="T83" fmla="*/ 1 h 27"/>
                  <a:gd name="T84" fmla="*/ 17 w 22"/>
                  <a:gd name="T85" fmla="*/ 1 h 27"/>
                  <a:gd name="T86" fmla="*/ 18 w 22"/>
                  <a:gd name="T87" fmla="*/ 0 h 27"/>
                  <a:gd name="T88" fmla="*/ 19 w 22"/>
                  <a:gd name="T89" fmla="*/ 0 h 27"/>
                  <a:gd name="T90" fmla="*/ 20 w 22"/>
                  <a:gd name="T91" fmla="*/ 0 h 27"/>
                  <a:gd name="T92" fmla="*/ 21 w 22"/>
                  <a:gd name="T93" fmla="*/ 0 h 27"/>
                  <a:gd name="T94" fmla="*/ 22 w 22"/>
                  <a:gd name="T95" fmla="*/ 0 h 27"/>
                  <a:gd name="T96" fmla="*/ 22 w 22"/>
                  <a:gd name="T97" fmla="*/ 1 h 27"/>
                  <a:gd name="T98" fmla="*/ 22 w 22"/>
                  <a:gd name="T99" fmla="*/ 1 h 27"/>
                  <a:gd name="T100" fmla="*/ 22 w 22"/>
                  <a:gd name="T101"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27">
                    <a:moveTo>
                      <a:pt x="22" y="25"/>
                    </a:moveTo>
                    <a:cubicBezTo>
                      <a:pt x="22" y="25"/>
                      <a:pt x="22" y="25"/>
                      <a:pt x="22" y="26"/>
                    </a:cubicBezTo>
                    <a:cubicBezTo>
                      <a:pt x="22" y="26"/>
                      <a:pt x="22" y="26"/>
                      <a:pt x="22" y="26"/>
                    </a:cubicBezTo>
                    <a:cubicBezTo>
                      <a:pt x="21" y="26"/>
                      <a:pt x="21" y="27"/>
                      <a:pt x="21" y="27"/>
                    </a:cubicBezTo>
                    <a:cubicBezTo>
                      <a:pt x="21" y="27"/>
                      <a:pt x="20" y="27"/>
                      <a:pt x="20" y="27"/>
                    </a:cubicBezTo>
                    <a:cubicBezTo>
                      <a:pt x="18" y="27"/>
                      <a:pt x="18" y="27"/>
                      <a:pt x="18" y="27"/>
                    </a:cubicBezTo>
                    <a:cubicBezTo>
                      <a:pt x="17" y="27"/>
                      <a:pt x="17" y="27"/>
                      <a:pt x="17" y="27"/>
                    </a:cubicBezTo>
                    <a:cubicBezTo>
                      <a:pt x="16" y="27"/>
                      <a:pt x="16" y="26"/>
                      <a:pt x="16" y="26"/>
                    </a:cubicBezTo>
                    <a:cubicBezTo>
                      <a:pt x="15" y="26"/>
                      <a:pt x="15" y="25"/>
                      <a:pt x="15" y="25"/>
                    </a:cubicBezTo>
                    <a:cubicBezTo>
                      <a:pt x="15" y="25"/>
                      <a:pt x="14" y="24"/>
                      <a:pt x="14" y="23"/>
                    </a:cubicBezTo>
                    <a:cubicBezTo>
                      <a:pt x="7" y="11"/>
                      <a:pt x="7" y="11"/>
                      <a:pt x="7" y="11"/>
                    </a:cubicBezTo>
                    <a:cubicBezTo>
                      <a:pt x="7" y="10"/>
                      <a:pt x="7" y="9"/>
                      <a:pt x="6" y="9"/>
                    </a:cubicBezTo>
                    <a:cubicBezTo>
                      <a:pt x="6" y="8"/>
                      <a:pt x="5" y="7"/>
                      <a:pt x="5" y="6"/>
                    </a:cubicBezTo>
                    <a:cubicBezTo>
                      <a:pt x="5" y="6"/>
                      <a:pt x="5" y="6"/>
                      <a:pt x="5" y="6"/>
                    </a:cubicBezTo>
                    <a:cubicBezTo>
                      <a:pt x="5" y="7"/>
                      <a:pt x="5" y="8"/>
                      <a:pt x="5" y="9"/>
                    </a:cubicBezTo>
                    <a:cubicBezTo>
                      <a:pt x="5" y="10"/>
                      <a:pt x="5" y="11"/>
                      <a:pt x="5" y="12"/>
                    </a:cubicBezTo>
                    <a:cubicBezTo>
                      <a:pt x="5" y="26"/>
                      <a:pt x="5" y="26"/>
                      <a:pt x="5" y="26"/>
                    </a:cubicBezTo>
                    <a:cubicBezTo>
                      <a:pt x="5" y="26"/>
                      <a:pt x="5" y="26"/>
                      <a:pt x="5" y="26"/>
                    </a:cubicBezTo>
                    <a:cubicBezTo>
                      <a:pt x="5" y="26"/>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1" y="26"/>
                      <a:pt x="0" y="26"/>
                    </a:cubicBezTo>
                    <a:cubicBezTo>
                      <a:pt x="0" y="26"/>
                      <a:pt x="0" y="26"/>
                      <a:pt x="0" y="26"/>
                    </a:cubicBezTo>
                    <a:cubicBezTo>
                      <a:pt x="0" y="2"/>
                      <a:pt x="0" y="2"/>
                      <a:pt x="0" y="2"/>
                    </a:cubicBezTo>
                    <a:cubicBezTo>
                      <a:pt x="0" y="2"/>
                      <a:pt x="1" y="1"/>
                      <a:pt x="1" y="1"/>
                    </a:cubicBezTo>
                    <a:cubicBezTo>
                      <a:pt x="1" y="0"/>
                      <a:pt x="2" y="0"/>
                      <a:pt x="2" y="0"/>
                    </a:cubicBezTo>
                    <a:cubicBezTo>
                      <a:pt x="5" y="0"/>
                      <a:pt x="5" y="0"/>
                      <a:pt x="5" y="0"/>
                    </a:cubicBezTo>
                    <a:cubicBezTo>
                      <a:pt x="6" y="0"/>
                      <a:pt x="6" y="0"/>
                      <a:pt x="7" y="0"/>
                    </a:cubicBezTo>
                    <a:cubicBezTo>
                      <a:pt x="7" y="0"/>
                      <a:pt x="7" y="1"/>
                      <a:pt x="7" y="1"/>
                    </a:cubicBezTo>
                    <a:cubicBezTo>
                      <a:pt x="8" y="1"/>
                      <a:pt x="8" y="1"/>
                      <a:pt x="8" y="2"/>
                    </a:cubicBezTo>
                    <a:cubicBezTo>
                      <a:pt x="9" y="2"/>
                      <a:pt x="9" y="2"/>
                      <a:pt x="9" y="3"/>
                    </a:cubicBezTo>
                    <a:cubicBezTo>
                      <a:pt x="14" y="13"/>
                      <a:pt x="14" y="13"/>
                      <a:pt x="14" y="13"/>
                    </a:cubicBezTo>
                    <a:cubicBezTo>
                      <a:pt x="14" y="13"/>
                      <a:pt x="15" y="14"/>
                      <a:pt x="15" y="14"/>
                    </a:cubicBezTo>
                    <a:cubicBezTo>
                      <a:pt x="15" y="15"/>
                      <a:pt x="16" y="16"/>
                      <a:pt x="16" y="16"/>
                    </a:cubicBezTo>
                    <a:cubicBezTo>
                      <a:pt x="16" y="17"/>
                      <a:pt x="16" y="17"/>
                      <a:pt x="17" y="18"/>
                    </a:cubicBezTo>
                    <a:cubicBezTo>
                      <a:pt x="17" y="18"/>
                      <a:pt x="17" y="19"/>
                      <a:pt x="17" y="19"/>
                    </a:cubicBezTo>
                    <a:cubicBezTo>
                      <a:pt x="17" y="19"/>
                      <a:pt x="17" y="19"/>
                      <a:pt x="17" y="19"/>
                    </a:cubicBezTo>
                    <a:cubicBezTo>
                      <a:pt x="17" y="18"/>
                      <a:pt x="17" y="17"/>
                      <a:pt x="17" y="16"/>
                    </a:cubicBezTo>
                    <a:cubicBezTo>
                      <a:pt x="17" y="15"/>
                      <a:pt x="17" y="14"/>
                      <a:pt x="17" y="13"/>
                    </a:cubicBezTo>
                    <a:cubicBezTo>
                      <a:pt x="17" y="1"/>
                      <a:pt x="17" y="1"/>
                      <a:pt x="17" y="1"/>
                    </a:cubicBezTo>
                    <a:cubicBezTo>
                      <a:pt x="17" y="1"/>
                      <a:pt x="17" y="1"/>
                      <a:pt x="17" y="1"/>
                    </a:cubicBezTo>
                    <a:cubicBezTo>
                      <a:pt x="18" y="1"/>
                      <a:pt x="18" y="0"/>
                      <a:pt x="18" y="0"/>
                    </a:cubicBezTo>
                    <a:cubicBezTo>
                      <a:pt x="18" y="0"/>
                      <a:pt x="18" y="0"/>
                      <a:pt x="19" y="0"/>
                    </a:cubicBezTo>
                    <a:cubicBezTo>
                      <a:pt x="19" y="0"/>
                      <a:pt x="19" y="0"/>
                      <a:pt x="20" y="0"/>
                    </a:cubicBezTo>
                    <a:cubicBezTo>
                      <a:pt x="20" y="0"/>
                      <a:pt x="21" y="0"/>
                      <a:pt x="21" y="0"/>
                    </a:cubicBezTo>
                    <a:cubicBezTo>
                      <a:pt x="21" y="0"/>
                      <a:pt x="22" y="0"/>
                      <a:pt x="22" y="0"/>
                    </a:cubicBezTo>
                    <a:cubicBezTo>
                      <a:pt x="22" y="0"/>
                      <a:pt x="22" y="1"/>
                      <a:pt x="22" y="1"/>
                    </a:cubicBezTo>
                    <a:cubicBezTo>
                      <a:pt x="22" y="1"/>
                      <a:pt x="22" y="1"/>
                      <a:pt x="22" y="1"/>
                    </a:cubicBezTo>
                    <a:lnTo>
                      <a:pt x="2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19" name="Freeform 9333">
                <a:extLst>
                  <a:ext uri="{FF2B5EF4-FFF2-40B4-BE49-F238E27FC236}">
                    <a16:creationId xmlns:a16="http://schemas.microsoft.com/office/drawing/2014/main" id="{FCFFC28C-B3CA-4C91-9A42-265F3DF5B2D9}"/>
                  </a:ext>
                </a:extLst>
              </p:cNvPr>
              <p:cNvSpPr>
                <a:spLocks noEditPoints="1"/>
              </p:cNvSpPr>
              <p:nvPr/>
            </p:nvSpPr>
            <p:spPr bwMode="auto">
              <a:xfrm>
                <a:off x="-2514601" y="5869105"/>
                <a:ext cx="50800" cy="52388"/>
              </a:xfrm>
              <a:custGeom>
                <a:avLst/>
                <a:gdLst>
                  <a:gd name="T0" fmla="*/ 19 w 19"/>
                  <a:gd name="T1" fmla="*/ 10 h 20"/>
                  <a:gd name="T2" fmla="*/ 19 w 19"/>
                  <a:gd name="T3" fmla="*/ 14 h 20"/>
                  <a:gd name="T4" fmla="*/ 17 w 19"/>
                  <a:gd name="T5" fmla="*/ 17 h 20"/>
                  <a:gd name="T6" fmla="*/ 14 w 19"/>
                  <a:gd name="T7" fmla="*/ 19 h 20"/>
                  <a:gd name="T8" fmla="*/ 9 w 19"/>
                  <a:gd name="T9" fmla="*/ 20 h 20"/>
                  <a:gd name="T10" fmla="*/ 5 w 19"/>
                  <a:gd name="T11" fmla="*/ 19 h 20"/>
                  <a:gd name="T12" fmla="*/ 2 w 19"/>
                  <a:gd name="T13" fmla="*/ 18 h 20"/>
                  <a:gd name="T14" fmla="*/ 0 w 19"/>
                  <a:gd name="T15" fmla="*/ 14 h 20"/>
                  <a:gd name="T16" fmla="*/ 0 w 19"/>
                  <a:gd name="T17" fmla="*/ 10 h 20"/>
                  <a:gd name="T18" fmla="*/ 0 w 19"/>
                  <a:gd name="T19" fmla="*/ 6 h 20"/>
                  <a:gd name="T20" fmla="*/ 2 w 19"/>
                  <a:gd name="T21" fmla="*/ 2 h 20"/>
                  <a:gd name="T22" fmla="*/ 5 w 19"/>
                  <a:gd name="T23" fmla="*/ 0 h 20"/>
                  <a:gd name="T24" fmla="*/ 10 w 19"/>
                  <a:gd name="T25" fmla="*/ 0 h 20"/>
                  <a:gd name="T26" fmla="*/ 14 w 19"/>
                  <a:gd name="T27" fmla="*/ 0 h 20"/>
                  <a:gd name="T28" fmla="*/ 17 w 19"/>
                  <a:gd name="T29" fmla="*/ 2 h 20"/>
                  <a:gd name="T30" fmla="*/ 19 w 19"/>
                  <a:gd name="T31" fmla="*/ 5 h 20"/>
                  <a:gd name="T32" fmla="*/ 19 w 19"/>
                  <a:gd name="T33" fmla="*/ 10 h 20"/>
                  <a:gd name="T34" fmla="*/ 14 w 19"/>
                  <a:gd name="T35" fmla="*/ 10 h 20"/>
                  <a:gd name="T36" fmla="*/ 14 w 19"/>
                  <a:gd name="T37" fmla="*/ 7 h 20"/>
                  <a:gd name="T38" fmla="*/ 13 w 19"/>
                  <a:gd name="T39" fmla="*/ 5 h 20"/>
                  <a:gd name="T40" fmla="*/ 12 w 19"/>
                  <a:gd name="T41" fmla="*/ 4 h 20"/>
                  <a:gd name="T42" fmla="*/ 9 w 19"/>
                  <a:gd name="T43" fmla="*/ 4 h 20"/>
                  <a:gd name="T44" fmla="*/ 7 w 19"/>
                  <a:gd name="T45" fmla="*/ 4 h 20"/>
                  <a:gd name="T46" fmla="*/ 6 w 19"/>
                  <a:gd name="T47" fmla="*/ 5 h 20"/>
                  <a:gd name="T48" fmla="*/ 5 w 19"/>
                  <a:gd name="T49" fmla="*/ 7 h 20"/>
                  <a:gd name="T50" fmla="*/ 5 w 19"/>
                  <a:gd name="T51" fmla="*/ 10 h 20"/>
                  <a:gd name="T52" fmla="*/ 5 w 19"/>
                  <a:gd name="T53" fmla="*/ 12 h 20"/>
                  <a:gd name="T54" fmla="*/ 6 w 19"/>
                  <a:gd name="T55" fmla="*/ 14 h 20"/>
                  <a:gd name="T56" fmla="*/ 7 w 19"/>
                  <a:gd name="T57" fmla="*/ 16 h 20"/>
                  <a:gd name="T58" fmla="*/ 9 w 19"/>
                  <a:gd name="T59" fmla="*/ 16 h 20"/>
                  <a:gd name="T60" fmla="*/ 11 w 19"/>
                  <a:gd name="T61" fmla="*/ 16 h 20"/>
                  <a:gd name="T62" fmla="*/ 13 w 19"/>
                  <a:gd name="T63" fmla="*/ 14 h 20"/>
                  <a:gd name="T64" fmla="*/ 14 w 19"/>
                  <a:gd name="T65" fmla="*/ 12 h 20"/>
                  <a:gd name="T66" fmla="*/ 14 w 19"/>
                  <a:gd name="T6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0">
                    <a:moveTo>
                      <a:pt x="19" y="10"/>
                    </a:moveTo>
                    <a:cubicBezTo>
                      <a:pt x="19" y="11"/>
                      <a:pt x="19" y="13"/>
                      <a:pt x="19" y="14"/>
                    </a:cubicBezTo>
                    <a:cubicBezTo>
                      <a:pt x="18" y="15"/>
                      <a:pt x="17" y="16"/>
                      <a:pt x="17" y="17"/>
                    </a:cubicBezTo>
                    <a:cubicBezTo>
                      <a:pt x="16" y="18"/>
                      <a:pt x="15" y="19"/>
                      <a:pt x="14" y="19"/>
                    </a:cubicBezTo>
                    <a:cubicBezTo>
                      <a:pt x="12" y="20"/>
                      <a:pt x="11" y="20"/>
                      <a:pt x="9" y="20"/>
                    </a:cubicBezTo>
                    <a:cubicBezTo>
                      <a:pt x="7" y="20"/>
                      <a:pt x="6" y="20"/>
                      <a:pt x="5" y="19"/>
                    </a:cubicBezTo>
                    <a:cubicBezTo>
                      <a:pt x="4" y="19"/>
                      <a:pt x="3" y="18"/>
                      <a:pt x="2" y="18"/>
                    </a:cubicBezTo>
                    <a:cubicBezTo>
                      <a:pt x="1" y="17"/>
                      <a:pt x="1" y="16"/>
                      <a:pt x="0" y="14"/>
                    </a:cubicBezTo>
                    <a:cubicBezTo>
                      <a:pt x="0" y="13"/>
                      <a:pt x="0" y="12"/>
                      <a:pt x="0" y="10"/>
                    </a:cubicBezTo>
                    <a:cubicBezTo>
                      <a:pt x="0" y="9"/>
                      <a:pt x="0" y="7"/>
                      <a:pt x="0" y="6"/>
                    </a:cubicBezTo>
                    <a:cubicBezTo>
                      <a:pt x="1" y="5"/>
                      <a:pt x="1" y="3"/>
                      <a:pt x="2" y="2"/>
                    </a:cubicBezTo>
                    <a:cubicBezTo>
                      <a:pt x="3" y="2"/>
                      <a:pt x="4" y="1"/>
                      <a:pt x="5" y="0"/>
                    </a:cubicBezTo>
                    <a:cubicBezTo>
                      <a:pt x="6" y="0"/>
                      <a:pt x="8" y="0"/>
                      <a:pt x="10" y="0"/>
                    </a:cubicBezTo>
                    <a:cubicBezTo>
                      <a:pt x="11" y="0"/>
                      <a:pt x="13" y="0"/>
                      <a:pt x="14" y="0"/>
                    </a:cubicBezTo>
                    <a:cubicBezTo>
                      <a:pt x="15" y="1"/>
                      <a:pt x="16" y="1"/>
                      <a:pt x="17" y="2"/>
                    </a:cubicBezTo>
                    <a:cubicBezTo>
                      <a:pt x="18" y="3"/>
                      <a:pt x="18" y="4"/>
                      <a:pt x="19" y="5"/>
                    </a:cubicBezTo>
                    <a:cubicBezTo>
                      <a:pt x="19" y="7"/>
                      <a:pt x="19" y="8"/>
                      <a:pt x="19" y="10"/>
                    </a:cubicBezTo>
                    <a:close/>
                    <a:moveTo>
                      <a:pt x="14" y="10"/>
                    </a:moveTo>
                    <a:cubicBezTo>
                      <a:pt x="14" y="9"/>
                      <a:pt x="14" y="8"/>
                      <a:pt x="14" y="7"/>
                    </a:cubicBezTo>
                    <a:cubicBezTo>
                      <a:pt x="13" y="7"/>
                      <a:pt x="13" y="6"/>
                      <a:pt x="13" y="5"/>
                    </a:cubicBezTo>
                    <a:cubicBezTo>
                      <a:pt x="13" y="5"/>
                      <a:pt x="12" y="4"/>
                      <a:pt x="12" y="4"/>
                    </a:cubicBezTo>
                    <a:cubicBezTo>
                      <a:pt x="11" y="4"/>
                      <a:pt x="10" y="4"/>
                      <a:pt x="9" y="4"/>
                    </a:cubicBezTo>
                    <a:cubicBezTo>
                      <a:pt x="9" y="4"/>
                      <a:pt x="8" y="4"/>
                      <a:pt x="7" y="4"/>
                    </a:cubicBezTo>
                    <a:cubicBezTo>
                      <a:pt x="7" y="4"/>
                      <a:pt x="6" y="5"/>
                      <a:pt x="6" y="5"/>
                    </a:cubicBezTo>
                    <a:cubicBezTo>
                      <a:pt x="6" y="6"/>
                      <a:pt x="5" y="6"/>
                      <a:pt x="5" y="7"/>
                    </a:cubicBezTo>
                    <a:cubicBezTo>
                      <a:pt x="5" y="8"/>
                      <a:pt x="5" y="9"/>
                      <a:pt x="5" y="10"/>
                    </a:cubicBezTo>
                    <a:cubicBezTo>
                      <a:pt x="5" y="11"/>
                      <a:pt x="5" y="12"/>
                      <a:pt x="5" y="12"/>
                    </a:cubicBezTo>
                    <a:cubicBezTo>
                      <a:pt x="5" y="13"/>
                      <a:pt x="5" y="14"/>
                      <a:pt x="6" y="14"/>
                    </a:cubicBezTo>
                    <a:cubicBezTo>
                      <a:pt x="6" y="15"/>
                      <a:pt x="7" y="15"/>
                      <a:pt x="7" y="16"/>
                    </a:cubicBezTo>
                    <a:cubicBezTo>
                      <a:pt x="8" y="16"/>
                      <a:pt x="8" y="16"/>
                      <a:pt x="9" y="16"/>
                    </a:cubicBezTo>
                    <a:cubicBezTo>
                      <a:pt x="10" y="16"/>
                      <a:pt x="11" y="16"/>
                      <a:pt x="11" y="16"/>
                    </a:cubicBezTo>
                    <a:cubicBezTo>
                      <a:pt x="12" y="15"/>
                      <a:pt x="12" y="15"/>
                      <a:pt x="13" y="14"/>
                    </a:cubicBezTo>
                    <a:cubicBezTo>
                      <a:pt x="13" y="14"/>
                      <a:pt x="13" y="13"/>
                      <a:pt x="14" y="12"/>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20" name="Freeform 9334">
                <a:extLst>
                  <a:ext uri="{FF2B5EF4-FFF2-40B4-BE49-F238E27FC236}">
                    <a16:creationId xmlns:a16="http://schemas.microsoft.com/office/drawing/2014/main" id="{016A1A9B-5DFA-417D-A34F-8AE62C3EC43D}"/>
                  </a:ext>
                </a:extLst>
              </p:cNvPr>
              <p:cNvSpPr>
                <a:spLocks noEditPoints="1"/>
              </p:cNvSpPr>
              <p:nvPr/>
            </p:nvSpPr>
            <p:spPr bwMode="auto">
              <a:xfrm>
                <a:off x="-2452688" y="5845293"/>
                <a:ext cx="50800" cy="76200"/>
              </a:xfrm>
              <a:custGeom>
                <a:avLst/>
                <a:gdLst>
                  <a:gd name="T0" fmla="*/ 19 w 19"/>
                  <a:gd name="T1" fmla="*/ 19 h 29"/>
                  <a:gd name="T2" fmla="*/ 18 w 19"/>
                  <a:gd name="T3" fmla="*/ 23 h 29"/>
                  <a:gd name="T4" fmla="*/ 16 w 19"/>
                  <a:gd name="T5" fmla="*/ 26 h 29"/>
                  <a:gd name="T6" fmla="*/ 14 w 19"/>
                  <a:gd name="T7" fmla="*/ 28 h 29"/>
                  <a:gd name="T8" fmla="*/ 11 w 19"/>
                  <a:gd name="T9" fmla="*/ 29 h 29"/>
                  <a:gd name="T10" fmla="*/ 9 w 19"/>
                  <a:gd name="T11" fmla="*/ 29 h 29"/>
                  <a:gd name="T12" fmla="*/ 7 w 19"/>
                  <a:gd name="T13" fmla="*/ 28 h 29"/>
                  <a:gd name="T14" fmla="*/ 6 w 19"/>
                  <a:gd name="T15" fmla="*/ 27 h 29"/>
                  <a:gd name="T16" fmla="*/ 5 w 19"/>
                  <a:gd name="T17" fmla="*/ 26 h 29"/>
                  <a:gd name="T18" fmla="*/ 5 w 19"/>
                  <a:gd name="T19" fmla="*/ 28 h 29"/>
                  <a:gd name="T20" fmla="*/ 4 w 19"/>
                  <a:gd name="T21" fmla="*/ 28 h 29"/>
                  <a:gd name="T22" fmla="*/ 4 w 19"/>
                  <a:gd name="T23" fmla="*/ 29 h 29"/>
                  <a:gd name="T24" fmla="*/ 3 w 19"/>
                  <a:gd name="T25" fmla="*/ 29 h 29"/>
                  <a:gd name="T26" fmla="*/ 2 w 19"/>
                  <a:gd name="T27" fmla="*/ 29 h 29"/>
                  <a:gd name="T28" fmla="*/ 1 w 19"/>
                  <a:gd name="T29" fmla="*/ 29 h 29"/>
                  <a:gd name="T30" fmla="*/ 1 w 19"/>
                  <a:gd name="T31" fmla="*/ 29 h 29"/>
                  <a:gd name="T32" fmla="*/ 0 w 19"/>
                  <a:gd name="T33" fmla="*/ 28 h 29"/>
                  <a:gd name="T34" fmla="*/ 0 w 19"/>
                  <a:gd name="T35" fmla="*/ 28 h 29"/>
                  <a:gd name="T36" fmla="*/ 0 w 19"/>
                  <a:gd name="T37" fmla="*/ 1 h 29"/>
                  <a:gd name="T38" fmla="*/ 0 w 19"/>
                  <a:gd name="T39" fmla="*/ 1 h 29"/>
                  <a:gd name="T40" fmla="*/ 1 w 19"/>
                  <a:gd name="T41" fmla="*/ 0 h 29"/>
                  <a:gd name="T42" fmla="*/ 2 w 19"/>
                  <a:gd name="T43" fmla="*/ 0 h 29"/>
                  <a:gd name="T44" fmla="*/ 3 w 19"/>
                  <a:gd name="T45" fmla="*/ 0 h 29"/>
                  <a:gd name="T46" fmla="*/ 4 w 19"/>
                  <a:gd name="T47" fmla="*/ 0 h 29"/>
                  <a:gd name="T48" fmla="*/ 5 w 19"/>
                  <a:gd name="T49" fmla="*/ 0 h 29"/>
                  <a:gd name="T50" fmla="*/ 5 w 19"/>
                  <a:gd name="T51" fmla="*/ 1 h 29"/>
                  <a:gd name="T52" fmla="*/ 5 w 19"/>
                  <a:gd name="T53" fmla="*/ 1 h 29"/>
                  <a:gd name="T54" fmla="*/ 5 w 19"/>
                  <a:gd name="T55" fmla="*/ 11 h 29"/>
                  <a:gd name="T56" fmla="*/ 7 w 19"/>
                  <a:gd name="T57" fmla="*/ 10 h 29"/>
                  <a:gd name="T58" fmla="*/ 8 w 19"/>
                  <a:gd name="T59" fmla="*/ 9 h 29"/>
                  <a:gd name="T60" fmla="*/ 10 w 19"/>
                  <a:gd name="T61" fmla="*/ 9 h 29"/>
                  <a:gd name="T62" fmla="*/ 11 w 19"/>
                  <a:gd name="T63" fmla="*/ 9 h 29"/>
                  <a:gd name="T64" fmla="*/ 15 w 19"/>
                  <a:gd name="T65" fmla="*/ 9 h 29"/>
                  <a:gd name="T66" fmla="*/ 17 w 19"/>
                  <a:gd name="T67" fmla="*/ 12 h 29"/>
                  <a:gd name="T68" fmla="*/ 18 w 19"/>
                  <a:gd name="T69" fmla="*/ 15 h 29"/>
                  <a:gd name="T70" fmla="*/ 19 w 19"/>
                  <a:gd name="T71" fmla="*/ 19 h 29"/>
                  <a:gd name="T72" fmla="*/ 13 w 19"/>
                  <a:gd name="T73" fmla="*/ 19 h 29"/>
                  <a:gd name="T74" fmla="*/ 13 w 19"/>
                  <a:gd name="T75" fmla="*/ 17 h 29"/>
                  <a:gd name="T76" fmla="*/ 12 w 19"/>
                  <a:gd name="T77" fmla="*/ 15 h 29"/>
                  <a:gd name="T78" fmla="*/ 11 w 19"/>
                  <a:gd name="T79" fmla="*/ 13 h 29"/>
                  <a:gd name="T80" fmla="*/ 10 w 19"/>
                  <a:gd name="T81" fmla="*/ 13 h 29"/>
                  <a:gd name="T82" fmla="*/ 9 w 19"/>
                  <a:gd name="T83" fmla="*/ 13 h 29"/>
                  <a:gd name="T84" fmla="*/ 8 w 19"/>
                  <a:gd name="T85" fmla="*/ 14 h 29"/>
                  <a:gd name="T86" fmla="*/ 7 w 19"/>
                  <a:gd name="T87" fmla="*/ 15 h 29"/>
                  <a:gd name="T88" fmla="*/ 5 w 19"/>
                  <a:gd name="T89" fmla="*/ 16 h 29"/>
                  <a:gd name="T90" fmla="*/ 5 w 19"/>
                  <a:gd name="T91" fmla="*/ 22 h 29"/>
                  <a:gd name="T92" fmla="*/ 7 w 19"/>
                  <a:gd name="T93" fmla="*/ 24 h 29"/>
                  <a:gd name="T94" fmla="*/ 10 w 19"/>
                  <a:gd name="T95" fmla="*/ 25 h 29"/>
                  <a:gd name="T96" fmla="*/ 11 w 19"/>
                  <a:gd name="T97" fmla="*/ 24 h 29"/>
                  <a:gd name="T98" fmla="*/ 12 w 19"/>
                  <a:gd name="T99" fmla="*/ 23 h 29"/>
                  <a:gd name="T100" fmla="*/ 13 w 19"/>
                  <a:gd name="T101" fmla="*/ 21 h 29"/>
                  <a:gd name="T102" fmla="*/ 13 w 19"/>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9">
                    <a:moveTo>
                      <a:pt x="19" y="19"/>
                    </a:moveTo>
                    <a:cubicBezTo>
                      <a:pt x="19" y="20"/>
                      <a:pt x="18" y="22"/>
                      <a:pt x="18" y="23"/>
                    </a:cubicBezTo>
                    <a:cubicBezTo>
                      <a:pt x="18" y="24"/>
                      <a:pt x="17" y="25"/>
                      <a:pt x="16" y="26"/>
                    </a:cubicBezTo>
                    <a:cubicBezTo>
                      <a:pt x="16" y="27"/>
                      <a:pt x="15" y="28"/>
                      <a:pt x="14" y="28"/>
                    </a:cubicBezTo>
                    <a:cubicBezTo>
                      <a:pt x="13" y="29"/>
                      <a:pt x="12" y="29"/>
                      <a:pt x="11" y="29"/>
                    </a:cubicBezTo>
                    <a:cubicBezTo>
                      <a:pt x="10" y="29"/>
                      <a:pt x="10" y="29"/>
                      <a:pt x="9" y="29"/>
                    </a:cubicBezTo>
                    <a:cubicBezTo>
                      <a:pt x="8" y="29"/>
                      <a:pt x="8" y="29"/>
                      <a:pt x="7" y="28"/>
                    </a:cubicBezTo>
                    <a:cubicBezTo>
                      <a:pt x="7" y="28"/>
                      <a:pt x="7" y="28"/>
                      <a:pt x="6" y="27"/>
                    </a:cubicBezTo>
                    <a:cubicBezTo>
                      <a:pt x="6" y="27"/>
                      <a:pt x="5" y="27"/>
                      <a:pt x="5" y="26"/>
                    </a:cubicBezTo>
                    <a:cubicBezTo>
                      <a:pt x="5" y="28"/>
                      <a:pt x="5" y="28"/>
                      <a:pt x="5" y="28"/>
                    </a:cubicBezTo>
                    <a:cubicBezTo>
                      <a:pt x="5" y="28"/>
                      <a:pt x="5" y="28"/>
                      <a:pt x="4" y="28"/>
                    </a:cubicBezTo>
                    <a:cubicBezTo>
                      <a:pt x="4" y="28"/>
                      <a:pt x="4" y="29"/>
                      <a:pt x="4" y="29"/>
                    </a:cubicBezTo>
                    <a:cubicBezTo>
                      <a:pt x="4" y="29"/>
                      <a:pt x="4" y="29"/>
                      <a:pt x="3" y="29"/>
                    </a:cubicBezTo>
                    <a:cubicBezTo>
                      <a:pt x="3" y="29"/>
                      <a:pt x="3" y="29"/>
                      <a:pt x="2" y="29"/>
                    </a:cubicBezTo>
                    <a:cubicBezTo>
                      <a:pt x="2" y="29"/>
                      <a:pt x="2" y="29"/>
                      <a:pt x="1" y="29"/>
                    </a:cubicBezTo>
                    <a:cubicBezTo>
                      <a:pt x="1" y="29"/>
                      <a:pt x="1" y="29"/>
                      <a:pt x="1" y="29"/>
                    </a:cubicBezTo>
                    <a:cubicBezTo>
                      <a:pt x="0" y="29"/>
                      <a:pt x="0" y="28"/>
                      <a:pt x="0" y="28"/>
                    </a:cubicBezTo>
                    <a:cubicBezTo>
                      <a:pt x="0" y="28"/>
                      <a:pt x="0" y="28"/>
                      <a:pt x="0" y="28"/>
                    </a:cubicBezTo>
                    <a:cubicBezTo>
                      <a:pt x="0" y="1"/>
                      <a:pt x="0" y="1"/>
                      <a:pt x="0" y="1"/>
                    </a:cubicBezTo>
                    <a:cubicBezTo>
                      <a:pt x="0" y="1"/>
                      <a:pt x="0" y="1"/>
                      <a:pt x="0" y="1"/>
                    </a:cubicBezTo>
                    <a:cubicBezTo>
                      <a:pt x="0" y="1"/>
                      <a:pt x="1" y="1"/>
                      <a:pt x="1" y="0"/>
                    </a:cubicBezTo>
                    <a:cubicBezTo>
                      <a:pt x="1" y="0"/>
                      <a:pt x="1" y="0"/>
                      <a:pt x="2" y="0"/>
                    </a:cubicBezTo>
                    <a:cubicBezTo>
                      <a:pt x="2" y="0"/>
                      <a:pt x="2" y="0"/>
                      <a:pt x="3" y="0"/>
                    </a:cubicBezTo>
                    <a:cubicBezTo>
                      <a:pt x="3" y="0"/>
                      <a:pt x="4" y="0"/>
                      <a:pt x="4" y="0"/>
                    </a:cubicBezTo>
                    <a:cubicBezTo>
                      <a:pt x="4" y="0"/>
                      <a:pt x="5" y="0"/>
                      <a:pt x="5" y="0"/>
                    </a:cubicBezTo>
                    <a:cubicBezTo>
                      <a:pt x="5" y="1"/>
                      <a:pt x="5" y="1"/>
                      <a:pt x="5" y="1"/>
                    </a:cubicBezTo>
                    <a:cubicBezTo>
                      <a:pt x="5" y="1"/>
                      <a:pt x="5" y="1"/>
                      <a:pt x="5" y="1"/>
                    </a:cubicBezTo>
                    <a:cubicBezTo>
                      <a:pt x="5" y="11"/>
                      <a:pt x="5" y="11"/>
                      <a:pt x="5" y="11"/>
                    </a:cubicBezTo>
                    <a:cubicBezTo>
                      <a:pt x="6" y="11"/>
                      <a:pt x="6" y="10"/>
                      <a:pt x="7" y="10"/>
                    </a:cubicBezTo>
                    <a:cubicBezTo>
                      <a:pt x="7" y="10"/>
                      <a:pt x="8" y="9"/>
                      <a:pt x="8" y="9"/>
                    </a:cubicBezTo>
                    <a:cubicBezTo>
                      <a:pt x="9" y="9"/>
                      <a:pt x="9" y="9"/>
                      <a:pt x="10" y="9"/>
                    </a:cubicBezTo>
                    <a:cubicBezTo>
                      <a:pt x="10" y="9"/>
                      <a:pt x="11" y="9"/>
                      <a:pt x="11" y="9"/>
                    </a:cubicBezTo>
                    <a:cubicBezTo>
                      <a:pt x="12" y="9"/>
                      <a:pt x="14" y="9"/>
                      <a:pt x="15" y="9"/>
                    </a:cubicBezTo>
                    <a:cubicBezTo>
                      <a:pt x="15" y="10"/>
                      <a:pt x="16" y="11"/>
                      <a:pt x="17" y="12"/>
                    </a:cubicBezTo>
                    <a:cubicBezTo>
                      <a:pt x="17" y="12"/>
                      <a:pt x="18" y="14"/>
                      <a:pt x="18" y="15"/>
                    </a:cubicBezTo>
                    <a:cubicBezTo>
                      <a:pt x="18" y="16"/>
                      <a:pt x="19" y="17"/>
                      <a:pt x="19" y="19"/>
                    </a:cubicBezTo>
                    <a:close/>
                    <a:moveTo>
                      <a:pt x="13" y="19"/>
                    </a:moveTo>
                    <a:cubicBezTo>
                      <a:pt x="13" y="18"/>
                      <a:pt x="13" y="17"/>
                      <a:pt x="13" y="17"/>
                    </a:cubicBezTo>
                    <a:cubicBezTo>
                      <a:pt x="13" y="16"/>
                      <a:pt x="13" y="15"/>
                      <a:pt x="12" y="15"/>
                    </a:cubicBezTo>
                    <a:cubicBezTo>
                      <a:pt x="12" y="14"/>
                      <a:pt x="12" y="14"/>
                      <a:pt x="11" y="13"/>
                    </a:cubicBezTo>
                    <a:cubicBezTo>
                      <a:pt x="11" y="13"/>
                      <a:pt x="10" y="13"/>
                      <a:pt x="10" y="13"/>
                    </a:cubicBezTo>
                    <a:cubicBezTo>
                      <a:pt x="9" y="13"/>
                      <a:pt x="9" y="13"/>
                      <a:pt x="9" y="13"/>
                    </a:cubicBezTo>
                    <a:cubicBezTo>
                      <a:pt x="8" y="13"/>
                      <a:pt x="8" y="13"/>
                      <a:pt x="8" y="14"/>
                    </a:cubicBezTo>
                    <a:cubicBezTo>
                      <a:pt x="7" y="14"/>
                      <a:pt x="7" y="14"/>
                      <a:pt x="7" y="15"/>
                    </a:cubicBezTo>
                    <a:cubicBezTo>
                      <a:pt x="6" y="15"/>
                      <a:pt x="6" y="15"/>
                      <a:pt x="5" y="16"/>
                    </a:cubicBezTo>
                    <a:cubicBezTo>
                      <a:pt x="5" y="22"/>
                      <a:pt x="5" y="22"/>
                      <a:pt x="5" y="22"/>
                    </a:cubicBezTo>
                    <a:cubicBezTo>
                      <a:pt x="6" y="23"/>
                      <a:pt x="7" y="24"/>
                      <a:pt x="7" y="24"/>
                    </a:cubicBezTo>
                    <a:cubicBezTo>
                      <a:pt x="8" y="25"/>
                      <a:pt x="9" y="25"/>
                      <a:pt x="10" y="25"/>
                    </a:cubicBezTo>
                    <a:cubicBezTo>
                      <a:pt x="10" y="25"/>
                      <a:pt x="11" y="25"/>
                      <a:pt x="11" y="24"/>
                    </a:cubicBezTo>
                    <a:cubicBezTo>
                      <a:pt x="12" y="24"/>
                      <a:pt x="12" y="23"/>
                      <a:pt x="12" y="23"/>
                    </a:cubicBezTo>
                    <a:cubicBezTo>
                      <a:pt x="13" y="22"/>
                      <a:pt x="13" y="22"/>
                      <a:pt x="13" y="21"/>
                    </a:cubicBezTo>
                    <a:cubicBezTo>
                      <a:pt x="13" y="20"/>
                      <a:pt x="13" y="20"/>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21" name="Freeform 9335">
                <a:extLst>
                  <a:ext uri="{FF2B5EF4-FFF2-40B4-BE49-F238E27FC236}">
                    <a16:creationId xmlns:a16="http://schemas.microsoft.com/office/drawing/2014/main" id="{2CF4D68D-D783-40F0-8F26-3A4FAC99E99B}"/>
                  </a:ext>
                </a:extLst>
              </p:cNvPr>
              <p:cNvSpPr>
                <a:spLocks/>
              </p:cNvSpPr>
              <p:nvPr/>
            </p:nvSpPr>
            <p:spPr bwMode="auto">
              <a:xfrm>
                <a:off x="-2390776" y="5845293"/>
                <a:ext cx="12700" cy="76200"/>
              </a:xfrm>
              <a:custGeom>
                <a:avLst/>
                <a:gdLst>
                  <a:gd name="T0" fmla="*/ 5 w 5"/>
                  <a:gd name="T1" fmla="*/ 28 h 29"/>
                  <a:gd name="T2" fmla="*/ 5 w 5"/>
                  <a:gd name="T3" fmla="*/ 28 h 29"/>
                  <a:gd name="T4" fmla="*/ 4 w 5"/>
                  <a:gd name="T5" fmla="*/ 29 h 29"/>
                  <a:gd name="T6" fmla="*/ 3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8"/>
                      <a:pt x="0" y="28"/>
                    </a:cubicBezTo>
                    <a:cubicBezTo>
                      <a:pt x="0" y="28"/>
                      <a:pt x="0" y="28"/>
                      <a:pt x="0" y="28"/>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3" y="0"/>
                    </a:cubicBezTo>
                    <a:cubicBezTo>
                      <a:pt x="4" y="0"/>
                      <a:pt x="4" y="0"/>
                      <a:pt x="4" y="0"/>
                    </a:cubicBezTo>
                    <a:cubicBezTo>
                      <a:pt x="4"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22" name="Freeform 9336">
                <a:extLst>
                  <a:ext uri="{FF2B5EF4-FFF2-40B4-BE49-F238E27FC236}">
                    <a16:creationId xmlns:a16="http://schemas.microsoft.com/office/drawing/2014/main" id="{2D4C5146-9F8E-40F9-9199-44966B33EA2D}"/>
                  </a:ext>
                </a:extLst>
              </p:cNvPr>
              <p:cNvSpPr>
                <a:spLocks noEditPoints="1"/>
              </p:cNvSpPr>
              <p:nvPr/>
            </p:nvSpPr>
            <p:spPr bwMode="auto">
              <a:xfrm>
                <a:off x="-2366963" y="5869105"/>
                <a:ext cx="47625" cy="52388"/>
              </a:xfrm>
              <a:custGeom>
                <a:avLst/>
                <a:gdLst>
                  <a:gd name="T0" fmla="*/ 18 w 18"/>
                  <a:gd name="T1" fmla="*/ 9 h 20"/>
                  <a:gd name="T2" fmla="*/ 17 w 18"/>
                  <a:gd name="T3" fmla="*/ 11 h 20"/>
                  <a:gd name="T4" fmla="*/ 16 w 18"/>
                  <a:gd name="T5" fmla="*/ 11 h 20"/>
                  <a:gd name="T6" fmla="*/ 5 w 18"/>
                  <a:gd name="T7" fmla="*/ 11 h 20"/>
                  <a:gd name="T8" fmla="*/ 5 w 18"/>
                  <a:gd name="T9" fmla="*/ 13 h 20"/>
                  <a:gd name="T10" fmla="*/ 6 w 18"/>
                  <a:gd name="T11" fmla="*/ 15 h 20"/>
                  <a:gd name="T12" fmla="*/ 8 w 18"/>
                  <a:gd name="T13" fmla="*/ 16 h 20"/>
                  <a:gd name="T14" fmla="*/ 10 w 18"/>
                  <a:gd name="T15" fmla="*/ 16 h 20"/>
                  <a:gd name="T16" fmla="*/ 13 w 18"/>
                  <a:gd name="T17" fmla="*/ 16 h 20"/>
                  <a:gd name="T18" fmla="*/ 14 w 18"/>
                  <a:gd name="T19" fmla="*/ 16 h 20"/>
                  <a:gd name="T20" fmla="*/ 16 w 18"/>
                  <a:gd name="T21" fmla="*/ 15 h 20"/>
                  <a:gd name="T22" fmla="*/ 16 w 18"/>
                  <a:gd name="T23" fmla="*/ 15 h 20"/>
                  <a:gd name="T24" fmla="*/ 17 w 18"/>
                  <a:gd name="T25" fmla="*/ 15 h 20"/>
                  <a:gd name="T26" fmla="*/ 17 w 18"/>
                  <a:gd name="T27" fmla="*/ 15 h 20"/>
                  <a:gd name="T28" fmla="*/ 17 w 18"/>
                  <a:gd name="T29" fmla="*/ 16 h 20"/>
                  <a:gd name="T30" fmla="*/ 17 w 18"/>
                  <a:gd name="T31" fmla="*/ 17 h 20"/>
                  <a:gd name="T32" fmla="*/ 17 w 18"/>
                  <a:gd name="T33" fmla="*/ 18 h 20"/>
                  <a:gd name="T34" fmla="*/ 17 w 18"/>
                  <a:gd name="T35" fmla="*/ 18 h 20"/>
                  <a:gd name="T36" fmla="*/ 17 w 18"/>
                  <a:gd name="T37" fmla="*/ 18 h 20"/>
                  <a:gd name="T38" fmla="*/ 17 w 18"/>
                  <a:gd name="T39" fmla="*/ 19 h 20"/>
                  <a:gd name="T40" fmla="*/ 16 w 18"/>
                  <a:gd name="T41" fmla="*/ 19 h 20"/>
                  <a:gd name="T42" fmla="*/ 14 w 18"/>
                  <a:gd name="T43" fmla="*/ 20 h 20"/>
                  <a:gd name="T44" fmla="*/ 12 w 18"/>
                  <a:gd name="T45" fmla="*/ 20 h 20"/>
                  <a:gd name="T46" fmla="*/ 10 w 18"/>
                  <a:gd name="T47" fmla="*/ 20 h 20"/>
                  <a:gd name="T48" fmla="*/ 5 w 18"/>
                  <a:gd name="T49" fmla="*/ 20 h 20"/>
                  <a:gd name="T50" fmla="*/ 2 w 18"/>
                  <a:gd name="T51" fmla="*/ 18 h 20"/>
                  <a:gd name="T52" fmla="*/ 1 w 18"/>
                  <a:gd name="T53" fmla="*/ 15 h 20"/>
                  <a:gd name="T54" fmla="*/ 0 w 18"/>
                  <a:gd name="T55" fmla="*/ 10 h 20"/>
                  <a:gd name="T56" fmla="*/ 1 w 18"/>
                  <a:gd name="T57" fmla="*/ 6 h 20"/>
                  <a:gd name="T58" fmla="*/ 2 w 18"/>
                  <a:gd name="T59" fmla="*/ 2 h 20"/>
                  <a:gd name="T60" fmla="*/ 5 w 18"/>
                  <a:gd name="T61" fmla="*/ 0 h 20"/>
                  <a:gd name="T62" fmla="*/ 9 w 18"/>
                  <a:gd name="T63" fmla="*/ 0 h 20"/>
                  <a:gd name="T64" fmla="*/ 13 w 18"/>
                  <a:gd name="T65" fmla="*/ 0 h 20"/>
                  <a:gd name="T66" fmla="*/ 16 w 18"/>
                  <a:gd name="T67" fmla="*/ 2 h 20"/>
                  <a:gd name="T68" fmla="*/ 17 w 18"/>
                  <a:gd name="T69" fmla="*/ 5 h 20"/>
                  <a:gd name="T70" fmla="*/ 18 w 18"/>
                  <a:gd name="T71" fmla="*/ 9 h 20"/>
                  <a:gd name="T72" fmla="*/ 13 w 18"/>
                  <a:gd name="T73" fmla="*/ 8 h 20"/>
                  <a:gd name="T74" fmla="*/ 12 w 18"/>
                  <a:gd name="T75" fmla="*/ 4 h 20"/>
                  <a:gd name="T76" fmla="*/ 9 w 18"/>
                  <a:gd name="T77" fmla="*/ 3 h 20"/>
                  <a:gd name="T78" fmla="*/ 7 w 18"/>
                  <a:gd name="T79" fmla="*/ 4 h 20"/>
                  <a:gd name="T80" fmla="*/ 6 w 18"/>
                  <a:gd name="T81" fmla="*/ 5 h 20"/>
                  <a:gd name="T82" fmla="*/ 5 w 18"/>
                  <a:gd name="T83" fmla="*/ 6 h 20"/>
                  <a:gd name="T84" fmla="*/ 5 w 18"/>
                  <a:gd name="T85" fmla="*/ 8 h 20"/>
                  <a:gd name="T86" fmla="*/ 13 w 18"/>
                  <a:gd name="T8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18" y="9"/>
                    </a:moveTo>
                    <a:cubicBezTo>
                      <a:pt x="18" y="10"/>
                      <a:pt x="18" y="10"/>
                      <a:pt x="17" y="11"/>
                    </a:cubicBezTo>
                    <a:cubicBezTo>
                      <a:pt x="17" y="11"/>
                      <a:pt x="17" y="11"/>
                      <a:pt x="16" y="11"/>
                    </a:cubicBezTo>
                    <a:cubicBezTo>
                      <a:pt x="5" y="11"/>
                      <a:pt x="5" y="11"/>
                      <a:pt x="5" y="11"/>
                    </a:cubicBezTo>
                    <a:cubicBezTo>
                      <a:pt x="5" y="12"/>
                      <a:pt x="5" y="13"/>
                      <a:pt x="5" y="13"/>
                    </a:cubicBezTo>
                    <a:cubicBezTo>
                      <a:pt x="6" y="14"/>
                      <a:pt x="6" y="14"/>
                      <a:pt x="6" y="15"/>
                    </a:cubicBezTo>
                    <a:cubicBezTo>
                      <a:pt x="7" y="15"/>
                      <a:pt x="7" y="16"/>
                      <a:pt x="8" y="16"/>
                    </a:cubicBezTo>
                    <a:cubicBezTo>
                      <a:pt x="8" y="16"/>
                      <a:pt x="9" y="16"/>
                      <a:pt x="10" y="16"/>
                    </a:cubicBezTo>
                    <a:cubicBezTo>
                      <a:pt x="11" y="16"/>
                      <a:pt x="12" y="16"/>
                      <a:pt x="13" y="16"/>
                    </a:cubicBezTo>
                    <a:cubicBezTo>
                      <a:pt x="13" y="16"/>
                      <a:pt x="14" y="16"/>
                      <a:pt x="14" y="16"/>
                    </a:cubicBezTo>
                    <a:cubicBezTo>
                      <a:pt x="15" y="16"/>
                      <a:pt x="15" y="15"/>
                      <a:pt x="16" y="15"/>
                    </a:cubicBezTo>
                    <a:cubicBezTo>
                      <a:pt x="16" y="15"/>
                      <a:pt x="16" y="15"/>
                      <a:pt x="16" y="15"/>
                    </a:cubicBezTo>
                    <a:cubicBezTo>
                      <a:pt x="16" y="15"/>
                      <a:pt x="17" y="15"/>
                      <a:pt x="17" y="15"/>
                    </a:cubicBezTo>
                    <a:cubicBezTo>
                      <a:pt x="17" y="15"/>
                      <a:pt x="17" y="15"/>
                      <a:pt x="17" y="15"/>
                    </a:cubicBezTo>
                    <a:cubicBezTo>
                      <a:pt x="17" y="15"/>
                      <a:pt x="17" y="16"/>
                      <a:pt x="17" y="16"/>
                    </a:cubicBezTo>
                    <a:cubicBezTo>
                      <a:pt x="17" y="16"/>
                      <a:pt x="17" y="16"/>
                      <a:pt x="17" y="17"/>
                    </a:cubicBezTo>
                    <a:cubicBezTo>
                      <a:pt x="17" y="17"/>
                      <a:pt x="17" y="17"/>
                      <a:pt x="17" y="18"/>
                    </a:cubicBezTo>
                    <a:cubicBezTo>
                      <a:pt x="17" y="18"/>
                      <a:pt x="17" y="18"/>
                      <a:pt x="17" y="18"/>
                    </a:cubicBezTo>
                    <a:cubicBezTo>
                      <a:pt x="17" y="18"/>
                      <a:pt x="17" y="18"/>
                      <a:pt x="17" y="18"/>
                    </a:cubicBezTo>
                    <a:cubicBezTo>
                      <a:pt x="17" y="19"/>
                      <a:pt x="17" y="19"/>
                      <a:pt x="17" y="19"/>
                    </a:cubicBezTo>
                    <a:cubicBezTo>
                      <a:pt x="16" y="19"/>
                      <a:pt x="16" y="19"/>
                      <a:pt x="16" y="19"/>
                    </a:cubicBezTo>
                    <a:cubicBezTo>
                      <a:pt x="15" y="19"/>
                      <a:pt x="15" y="19"/>
                      <a:pt x="14" y="20"/>
                    </a:cubicBezTo>
                    <a:cubicBezTo>
                      <a:pt x="14" y="20"/>
                      <a:pt x="13" y="20"/>
                      <a:pt x="12" y="20"/>
                    </a:cubicBezTo>
                    <a:cubicBezTo>
                      <a:pt x="11" y="20"/>
                      <a:pt x="11" y="20"/>
                      <a:pt x="10" y="20"/>
                    </a:cubicBezTo>
                    <a:cubicBezTo>
                      <a:pt x="8" y="20"/>
                      <a:pt x="7" y="20"/>
                      <a:pt x="5" y="20"/>
                    </a:cubicBezTo>
                    <a:cubicBezTo>
                      <a:pt x="4" y="19"/>
                      <a:pt x="3" y="19"/>
                      <a:pt x="2" y="18"/>
                    </a:cubicBezTo>
                    <a:cubicBezTo>
                      <a:pt x="2" y="17"/>
                      <a:pt x="1" y="16"/>
                      <a:pt x="1" y="15"/>
                    </a:cubicBezTo>
                    <a:cubicBezTo>
                      <a:pt x="0" y="13"/>
                      <a:pt x="0" y="12"/>
                      <a:pt x="0" y="10"/>
                    </a:cubicBezTo>
                    <a:cubicBezTo>
                      <a:pt x="0" y="8"/>
                      <a:pt x="0" y="7"/>
                      <a:pt x="1" y="6"/>
                    </a:cubicBezTo>
                    <a:cubicBezTo>
                      <a:pt x="1" y="4"/>
                      <a:pt x="2" y="3"/>
                      <a:pt x="2" y="2"/>
                    </a:cubicBezTo>
                    <a:cubicBezTo>
                      <a:pt x="3" y="1"/>
                      <a:pt x="4" y="1"/>
                      <a:pt x="5" y="0"/>
                    </a:cubicBezTo>
                    <a:cubicBezTo>
                      <a:pt x="6" y="0"/>
                      <a:pt x="8" y="0"/>
                      <a:pt x="9" y="0"/>
                    </a:cubicBezTo>
                    <a:cubicBezTo>
                      <a:pt x="11" y="0"/>
                      <a:pt x="12" y="0"/>
                      <a:pt x="13" y="0"/>
                    </a:cubicBezTo>
                    <a:cubicBezTo>
                      <a:pt x="14" y="1"/>
                      <a:pt x="15" y="1"/>
                      <a:pt x="16" y="2"/>
                    </a:cubicBezTo>
                    <a:cubicBezTo>
                      <a:pt x="16" y="3"/>
                      <a:pt x="17" y="4"/>
                      <a:pt x="17" y="5"/>
                    </a:cubicBezTo>
                    <a:cubicBezTo>
                      <a:pt x="18" y="6"/>
                      <a:pt x="18" y="7"/>
                      <a:pt x="18" y="9"/>
                    </a:cubicBezTo>
                    <a:close/>
                    <a:moveTo>
                      <a:pt x="13" y="8"/>
                    </a:moveTo>
                    <a:cubicBezTo>
                      <a:pt x="13" y="6"/>
                      <a:pt x="13" y="5"/>
                      <a:pt x="12" y="4"/>
                    </a:cubicBezTo>
                    <a:cubicBezTo>
                      <a:pt x="11" y="4"/>
                      <a:pt x="10" y="3"/>
                      <a:pt x="9" y="3"/>
                    </a:cubicBezTo>
                    <a:cubicBezTo>
                      <a:pt x="8" y="3"/>
                      <a:pt x="8" y="3"/>
                      <a:pt x="7" y="4"/>
                    </a:cubicBezTo>
                    <a:cubicBezTo>
                      <a:pt x="7" y="4"/>
                      <a:pt x="6" y="4"/>
                      <a:pt x="6" y="5"/>
                    </a:cubicBezTo>
                    <a:cubicBezTo>
                      <a:pt x="6" y="5"/>
                      <a:pt x="6" y="6"/>
                      <a:pt x="5" y="6"/>
                    </a:cubicBezTo>
                    <a:cubicBezTo>
                      <a:pt x="5" y="7"/>
                      <a:pt x="5" y="7"/>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23" name="Freeform 9337">
                <a:extLst>
                  <a:ext uri="{FF2B5EF4-FFF2-40B4-BE49-F238E27FC236}">
                    <a16:creationId xmlns:a16="http://schemas.microsoft.com/office/drawing/2014/main" id="{92E0EDF2-51BB-448D-9435-7E4E7781BF0D}"/>
                  </a:ext>
                </a:extLst>
              </p:cNvPr>
              <p:cNvSpPr>
                <a:spLocks/>
              </p:cNvSpPr>
              <p:nvPr/>
            </p:nvSpPr>
            <p:spPr bwMode="auto">
              <a:xfrm>
                <a:off x="-2311401" y="5869105"/>
                <a:ext cx="38100" cy="52388"/>
              </a:xfrm>
              <a:custGeom>
                <a:avLst/>
                <a:gdLst>
                  <a:gd name="T0" fmla="*/ 14 w 14"/>
                  <a:gd name="T1" fmla="*/ 14 h 20"/>
                  <a:gd name="T2" fmla="*/ 13 w 14"/>
                  <a:gd name="T3" fmla="*/ 17 h 20"/>
                  <a:gd name="T4" fmla="*/ 12 w 14"/>
                  <a:gd name="T5" fmla="*/ 19 h 20"/>
                  <a:gd name="T6" fmla="*/ 9 w 14"/>
                  <a:gd name="T7" fmla="*/ 20 h 20"/>
                  <a:gd name="T8" fmla="*/ 6 w 14"/>
                  <a:gd name="T9" fmla="*/ 20 h 20"/>
                  <a:gd name="T10" fmla="*/ 4 w 14"/>
                  <a:gd name="T11" fmla="*/ 20 h 20"/>
                  <a:gd name="T12" fmla="*/ 2 w 14"/>
                  <a:gd name="T13" fmla="*/ 20 h 20"/>
                  <a:gd name="T14" fmla="*/ 1 w 14"/>
                  <a:gd name="T15" fmla="*/ 19 h 20"/>
                  <a:gd name="T16" fmla="*/ 0 w 14"/>
                  <a:gd name="T17" fmla="*/ 19 h 20"/>
                  <a:gd name="T18" fmla="*/ 0 w 14"/>
                  <a:gd name="T19" fmla="*/ 18 h 20"/>
                  <a:gd name="T20" fmla="*/ 0 w 14"/>
                  <a:gd name="T21" fmla="*/ 17 h 20"/>
                  <a:gd name="T22" fmla="*/ 0 w 14"/>
                  <a:gd name="T23" fmla="*/ 16 h 20"/>
                  <a:gd name="T24" fmla="*/ 0 w 14"/>
                  <a:gd name="T25" fmla="*/ 15 h 20"/>
                  <a:gd name="T26" fmla="*/ 0 w 14"/>
                  <a:gd name="T27" fmla="*/ 15 h 20"/>
                  <a:gd name="T28" fmla="*/ 1 w 14"/>
                  <a:gd name="T29" fmla="*/ 15 h 20"/>
                  <a:gd name="T30" fmla="*/ 1 w 14"/>
                  <a:gd name="T31" fmla="*/ 15 h 20"/>
                  <a:gd name="T32" fmla="*/ 2 w 14"/>
                  <a:gd name="T33" fmla="*/ 16 h 20"/>
                  <a:gd name="T34" fmla="*/ 4 w 14"/>
                  <a:gd name="T35" fmla="*/ 16 h 20"/>
                  <a:gd name="T36" fmla="*/ 6 w 14"/>
                  <a:gd name="T37" fmla="*/ 16 h 20"/>
                  <a:gd name="T38" fmla="*/ 7 w 14"/>
                  <a:gd name="T39" fmla="*/ 16 h 20"/>
                  <a:gd name="T40" fmla="*/ 8 w 14"/>
                  <a:gd name="T41" fmla="*/ 16 h 20"/>
                  <a:gd name="T42" fmla="*/ 9 w 14"/>
                  <a:gd name="T43" fmla="*/ 15 h 20"/>
                  <a:gd name="T44" fmla="*/ 9 w 14"/>
                  <a:gd name="T45" fmla="*/ 14 h 20"/>
                  <a:gd name="T46" fmla="*/ 9 w 14"/>
                  <a:gd name="T47" fmla="*/ 13 h 20"/>
                  <a:gd name="T48" fmla="*/ 8 w 14"/>
                  <a:gd name="T49" fmla="*/ 12 h 20"/>
                  <a:gd name="T50" fmla="*/ 6 w 14"/>
                  <a:gd name="T51" fmla="*/ 12 h 20"/>
                  <a:gd name="T52" fmla="*/ 4 w 14"/>
                  <a:gd name="T53" fmla="*/ 11 h 20"/>
                  <a:gd name="T54" fmla="*/ 3 w 14"/>
                  <a:gd name="T55" fmla="*/ 10 h 20"/>
                  <a:gd name="T56" fmla="*/ 1 w 14"/>
                  <a:gd name="T57" fmla="*/ 9 h 20"/>
                  <a:gd name="T58" fmla="*/ 0 w 14"/>
                  <a:gd name="T59" fmla="*/ 8 h 20"/>
                  <a:gd name="T60" fmla="*/ 0 w 14"/>
                  <a:gd name="T61" fmla="*/ 6 h 20"/>
                  <a:gd name="T62" fmla="*/ 1 w 14"/>
                  <a:gd name="T63" fmla="*/ 3 h 20"/>
                  <a:gd name="T64" fmla="*/ 2 w 14"/>
                  <a:gd name="T65" fmla="*/ 1 h 20"/>
                  <a:gd name="T66" fmla="*/ 4 w 14"/>
                  <a:gd name="T67" fmla="*/ 0 h 20"/>
                  <a:gd name="T68" fmla="*/ 7 w 14"/>
                  <a:gd name="T69" fmla="*/ 0 h 20"/>
                  <a:gd name="T70" fmla="*/ 9 w 14"/>
                  <a:gd name="T71" fmla="*/ 0 h 20"/>
                  <a:gd name="T72" fmla="*/ 11 w 14"/>
                  <a:gd name="T73" fmla="*/ 0 h 20"/>
                  <a:gd name="T74" fmla="*/ 12 w 14"/>
                  <a:gd name="T75" fmla="*/ 0 h 20"/>
                  <a:gd name="T76" fmla="*/ 12 w 14"/>
                  <a:gd name="T77" fmla="*/ 1 h 20"/>
                  <a:gd name="T78" fmla="*/ 13 w 14"/>
                  <a:gd name="T79" fmla="*/ 1 h 20"/>
                  <a:gd name="T80" fmla="*/ 13 w 14"/>
                  <a:gd name="T81" fmla="*/ 1 h 20"/>
                  <a:gd name="T82" fmla="*/ 13 w 14"/>
                  <a:gd name="T83" fmla="*/ 2 h 20"/>
                  <a:gd name="T84" fmla="*/ 13 w 14"/>
                  <a:gd name="T85" fmla="*/ 3 h 20"/>
                  <a:gd name="T86" fmla="*/ 13 w 14"/>
                  <a:gd name="T87" fmla="*/ 4 h 20"/>
                  <a:gd name="T88" fmla="*/ 13 w 14"/>
                  <a:gd name="T89" fmla="*/ 4 h 20"/>
                  <a:gd name="T90" fmla="*/ 13 w 14"/>
                  <a:gd name="T91" fmla="*/ 5 h 20"/>
                  <a:gd name="T92" fmla="*/ 12 w 14"/>
                  <a:gd name="T93" fmla="*/ 5 h 20"/>
                  <a:gd name="T94" fmla="*/ 12 w 14"/>
                  <a:gd name="T95" fmla="*/ 4 h 20"/>
                  <a:gd name="T96" fmla="*/ 11 w 14"/>
                  <a:gd name="T97" fmla="*/ 4 h 20"/>
                  <a:gd name="T98" fmla="*/ 9 w 14"/>
                  <a:gd name="T99" fmla="*/ 3 h 20"/>
                  <a:gd name="T100" fmla="*/ 8 w 14"/>
                  <a:gd name="T101" fmla="*/ 3 h 20"/>
                  <a:gd name="T102" fmla="*/ 6 w 14"/>
                  <a:gd name="T103" fmla="*/ 3 h 20"/>
                  <a:gd name="T104" fmla="*/ 6 w 14"/>
                  <a:gd name="T105" fmla="*/ 4 h 20"/>
                  <a:gd name="T106" fmla="*/ 5 w 14"/>
                  <a:gd name="T107" fmla="*/ 4 h 20"/>
                  <a:gd name="T108" fmla="*/ 5 w 14"/>
                  <a:gd name="T109" fmla="*/ 5 h 20"/>
                  <a:gd name="T110" fmla="*/ 5 w 14"/>
                  <a:gd name="T111" fmla="*/ 6 h 20"/>
                  <a:gd name="T112" fmla="*/ 6 w 14"/>
                  <a:gd name="T113" fmla="*/ 7 h 20"/>
                  <a:gd name="T114" fmla="*/ 8 w 14"/>
                  <a:gd name="T115" fmla="*/ 8 h 20"/>
                  <a:gd name="T116" fmla="*/ 9 w 14"/>
                  <a:gd name="T117" fmla="*/ 8 h 20"/>
                  <a:gd name="T118" fmla="*/ 11 w 14"/>
                  <a:gd name="T119" fmla="*/ 9 h 20"/>
                  <a:gd name="T120" fmla="*/ 12 w 14"/>
                  <a:gd name="T121" fmla="*/ 10 h 20"/>
                  <a:gd name="T122" fmla="*/ 14 w 14"/>
                  <a:gd name="T123" fmla="*/ 12 h 20"/>
                  <a:gd name="T124" fmla="*/ 14 w 14"/>
                  <a:gd name="T1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14" y="14"/>
                    </a:moveTo>
                    <a:cubicBezTo>
                      <a:pt x="14" y="15"/>
                      <a:pt x="14" y="16"/>
                      <a:pt x="13" y="17"/>
                    </a:cubicBezTo>
                    <a:cubicBezTo>
                      <a:pt x="13" y="17"/>
                      <a:pt x="12" y="18"/>
                      <a:pt x="12" y="19"/>
                    </a:cubicBezTo>
                    <a:cubicBezTo>
                      <a:pt x="11" y="19"/>
                      <a:pt x="10" y="20"/>
                      <a:pt x="9" y="20"/>
                    </a:cubicBezTo>
                    <a:cubicBezTo>
                      <a:pt x="8" y="20"/>
                      <a:pt x="7" y="20"/>
                      <a:pt x="6" y="20"/>
                    </a:cubicBezTo>
                    <a:cubicBezTo>
                      <a:pt x="5" y="20"/>
                      <a:pt x="5" y="20"/>
                      <a:pt x="4" y="20"/>
                    </a:cubicBezTo>
                    <a:cubicBezTo>
                      <a:pt x="3" y="20"/>
                      <a:pt x="3" y="20"/>
                      <a:pt x="2" y="20"/>
                    </a:cubicBezTo>
                    <a:cubicBezTo>
                      <a:pt x="2" y="19"/>
                      <a:pt x="1" y="19"/>
                      <a:pt x="1" y="19"/>
                    </a:cubicBezTo>
                    <a:cubicBezTo>
                      <a:pt x="1" y="19"/>
                      <a:pt x="1" y="19"/>
                      <a:pt x="0" y="19"/>
                    </a:cubicBezTo>
                    <a:cubicBezTo>
                      <a:pt x="0" y="19"/>
                      <a:pt x="0" y="18"/>
                      <a:pt x="0" y="18"/>
                    </a:cubicBezTo>
                    <a:cubicBezTo>
                      <a:pt x="0" y="18"/>
                      <a:pt x="0" y="17"/>
                      <a:pt x="0" y="17"/>
                    </a:cubicBezTo>
                    <a:cubicBezTo>
                      <a:pt x="0" y="16"/>
                      <a:pt x="0" y="16"/>
                      <a:pt x="0" y="16"/>
                    </a:cubicBezTo>
                    <a:cubicBezTo>
                      <a:pt x="0" y="15"/>
                      <a:pt x="0" y="15"/>
                      <a:pt x="0" y="15"/>
                    </a:cubicBezTo>
                    <a:cubicBezTo>
                      <a:pt x="0" y="15"/>
                      <a:pt x="0" y="15"/>
                      <a:pt x="0" y="15"/>
                    </a:cubicBezTo>
                    <a:cubicBezTo>
                      <a:pt x="0" y="15"/>
                      <a:pt x="1" y="15"/>
                      <a:pt x="1" y="15"/>
                    </a:cubicBezTo>
                    <a:cubicBezTo>
                      <a:pt x="1" y="15"/>
                      <a:pt x="1" y="15"/>
                      <a:pt x="1" y="15"/>
                    </a:cubicBezTo>
                    <a:cubicBezTo>
                      <a:pt x="2" y="15"/>
                      <a:pt x="2" y="15"/>
                      <a:pt x="2" y="16"/>
                    </a:cubicBezTo>
                    <a:cubicBezTo>
                      <a:pt x="3" y="16"/>
                      <a:pt x="3" y="16"/>
                      <a:pt x="4" y="16"/>
                    </a:cubicBezTo>
                    <a:cubicBezTo>
                      <a:pt x="5" y="16"/>
                      <a:pt x="5" y="16"/>
                      <a:pt x="6" y="16"/>
                    </a:cubicBezTo>
                    <a:cubicBezTo>
                      <a:pt x="6" y="16"/>
                      <a:pt x="7" y="16"/>
                      <a:pt x="7" y="16"/>
                    </a:cubicBezTo>
                    <a:cubicBezTo>
                      <a:pt x="8" y="16"/>
                      <a:pt x="8" y="16"/>
                      <a:pt x="8" y="16"/>
                    </a:cubicBezTo>
                    <a:cubicBezTo>
                      <a:pt x="8" y="16"/>
                      <a:pt x="9" y="15"/>
                      <a:pt x="9" y="15"/>
                    </a:cubicBezTo>
                    <a:cubicBezTo>
                      <a:pt x="9" y="15"/>
                      <a:pt x="9" y="15"/>
                      <a:pt x="9" y="14"/>
                    </a:cubicBezTo>
                    <a:cubicBezTo>
                      <a:pt x="9" y="14"/>
                      <a:pt x="9" y="13"/>
                      <a:pt x="9" y="13"/>
                    </a:cubicBezTo>
                    <a:cubicBezTo>
                      <a:pt x="8" y="13"/>
                      <a:pt x="8" y="13"/>
                      <a:pt x="8" y="12"/>
                    </a:cubicBezTo>
                    <a:cubicBezTo>
                      <a:pt x="7" y="12"/>
                      <a:pt x="7" y="12"/>
                      <a:pt x="6" y="12"/>
                    </a:cubicBezTo>
                    <a:cubicBezTo>
                      <a:pt x="6" y="12"/>
                      <a:pt x="5" y="11"/>
                      <a:pt x="4" y="11"/>
                    </a:cubicBezTo>
                    <a:cubicBezTo>
                      <a:pt x="4" y="11"/>
                      <a:pt x="3" y="11"/>
                      <a:pt x="3" y="10"/>
                    </a:cubicBezTo>
                    <a:cubicBezTo>
                      <a:pt x="2" y="10"/>
                      <a:pt x="2" y="10"/>
                      <a:pt x="1" y="9"/>
                    </a:cubicBezTo>
                    <a:cubicBezTo>
                      <a:pt x="1" y="9"/>
                      <a:pt x="1" y="8"/>
                      <a:pt x="0" y="8"/>
                    </a:cubicBezTo>
                    <a:cubicBezTo>
                      <a:pt x="0" y="7"/>
                      <a:pt x="0" y="6"/>
                      <a:pt x="0" y="6"/>
                    </a:cubicBezTo>
                    <a:cubicBezTo>
                      <a:pt x="0" y="5"/>
                      <a:pt x="0" y="4"/>
                      <a:pt x="1" y="3"/>
                    </a:cubicBezTo>
                    <a:cubicBezTo>
                      <a:pt x="1" y="2"/>
                      <a:pt x="1" y="2"/>
                      <a:pt x="2" y="1"/>
                    </a:cubicBezTo>
                    <a:cubicBezTo>
                      <a:pt x="3" y="1"/>
                      <a:pt x="3" y="0"/>
                      <a:pt x="4" y="0"/>
                    </a:cubicBezTo>
                    <a:cubicBezTo>
                      <a:pt x="5" y="0"/>
                      <a:pt x="6" y="0"/>
                      <a:pt x="7" y="0"/>
                    </a:cubicBezTo>
                    <a:cubicBezTo>
                      <a:pt x="8" y="0"/>
                      <a:pt x="9" y="0"/>
                      <a:pt x="9" y="0"/>
                    </a:cubicBezTo>
                    <a:cubicBezTo>
                      <a:pt x="10" y="0"/>
                      <a:pt x="10" y="0"/>
                      <a:pt x="11" y="0"/>
                    </a:cubicBezTo>
                    <a:cubicBezTo>
                      <a:pt x="11" y="0"/>
                      <a:pt x="11" y="0"/>
                      <a:pt x="12" y="0"/>
                    </a:cubicBezTo>
                    <a:cubicBezTo>
                      <a:pt x="12" y="1"/>
                      <a:pt x="12" y="1"/>
                      <a:pt x="12" y="1"/>
                    </a:cubicBezTo>
                    <a:cubicBezTo>
                      <a:pt x="13" y="1"/>
                      <a:pt x="13" y="1"/>
                      <a:pt x="13" y="1"/>
                    </a:cubicBezTo>
                    <a:cubicBezTo>
                      <a:pt x="13" y="1"/>
                      <a:pt x="13" y="1"/>
                      <a:pt x="13" y="1"/>
                    </a:cubicBezTo>
                    <a:cubicBezTo>
                      <a:pt x="13" y="2"/>
                      <a:pt x="13" y="2"/>
                      <a:pt x="13" y="2"/>
                    </a:cubicBezTo>
                    <a:cubicBezTo>
                      <a:pt x="13" y="2"/>
                      <a:pt x="13" y="2"/>
                      <a:pt x="13" y="3"/>
                    </a:cubicBezTo>
                    <a:cubicBezTo>
                      <a:pt x="13" y="3"/>
                      <a:pt x="13" y="3"/>
                      <a:pt x="13" y="4"/>
                    </a:cubicBezTo>
                    <a:cubicBezTo>
                      <a:pt x="13" y="4"/>
                      <a:pt x="13" y="4"/>
                      <a:pt x="13" y="4"/>
                    </a:cubicBezTo>
                    <a:cubicBezTo>
                      <a:pt x="13" y="4"/>
                      <a:pt x="13" y="4"/>
                      <a:pt x="13" y="5"/>
                    </a:cubicBezTo>
                    <a:cubicBezTo>
                      <a:pt x="12" y="5"/>
                      <a:pt x="12" y="5"/>
                      <a:pt x="12" y="5"/>
                    </a:cubicBezTo>
                    <a:cubicBezTo>
                      <a:pt x="12" y="5"/>
                      <a:pt x="12" y="5"/>
                      <a:pt x="12" y="4"/>
                    </a:cubicBezTo>
                    <a:cubicBezTo>
                      <a:pt x="11" y="4"/>
                      <a:pt x="11" y="4"/>
                      <a:pt x="11" y="4"/>
                    </a:cubicBezTo>
                    <a:cubicBezTo>
                      <a:pt x="10" y="4"/>
                      <a:pt x="10" y="4"/>
                      <a:pt x="9" y="3"/>
                    </a:cubicBezTo>
                    <a:cubicBezTo>
                      <a:pt x="9" y="3"/>
                      <a:pt x="8" y="3"/>
                      <a:pt x="8" y="3"/>
                    </a:cubicBezTo>
                    <a:cubicBezTo>
                      <a:pt x="7" y="3"/>
                      <a:pt x="7" y="3"/>
                      <a:pt x="6" y="3"/>
                    </a:cubicBezTo>
                    <a:cubicBezTo>
                      <a:pt x="6" y="3"/>
                      <a:pt x="6" y="4"/>
                      <a:pt x="6" y="4"/>
                    </a:cubicBezTo>
                    <a:cubicBezTo>
                      <a:pt x="5" y="4"/>
                      <a:pt x="5" y="4"/>
                      <a:pt x="5" y="4"/>
                    </a:cubicBezTo>
                    <a:cubicBezTo>
                      <a:pt x="5" y="5"/>
                      <a:pt x="5" y="5"/>
                      <a:pt x="5" y="5"/>
                    </a:cubicBezTo>
                    <a:cubicBezTo>
                      <a:pt x="5" y="6"/>
                      <a:pt x="5" y="6"/>
                      <a:pt x="5" y="6"/>
                    </a:cubicBezTo>
                    <a:cubicBezTo>
                      <a:pt x="6" y="7"/>
                      <a:pt x="6" y="7"/>
                      <a:pt x="6" y="7"/>
                    </a:cubicBezTo>
                    <a:cubicBezTo>
                      <a:pt x="7" y="7"/>
                      <a:pt x="7" y="7"/>
                      <a:pt x="8" y="8"/>
                    </a:cubicBezTo>
                    <a:cubicBezTo>
                      <a:pt x="8" y="8"/>
                      <a:pt x="9" y="8"/>
                      <a:pt x="9" y="8"/>
                    </a:cubicBezTo>
                    <a:cubicBezTo>
                      <a:pt x="10" y="8"/>
                      <a:pt x="11" y="9"/>
                      <a:pt x="11" y="9"/>
                    </a:cubicBezTo>
                    <a:cubicBezTo>
                      <a:pt x="12" y="9"/>
                      <a:pt x="12" y="10"/>
                      <a:pt x="12" y="10"/>
                    </a:cubicBezTo>
                    <a:cubicBezTo>
                      <a:pt x="13" y="11"/>
                      <a:pt x="13" y="11"/>
                      <a:pt x="14" y="12"/>
                    </a:cubicBezTo>
                    <a:cubicBezTo>
                      <a:pt x="14" y="12"/>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7" name="Group 9576">
              <a:extLst>
                <a:ext uri="{FF2B5EF4-FFF2-40B4-BE49-F238E27FC236}">
                  <a16:creationId xmlns:a16="http://schemas.microsoft.com/office/drawing/2014/main" id="{9F09BF77-6A7C-4C84-8455-A856047B9CD6}"/>
                </a:ext>
              </a:extLst>
            </p:cNvPr>
            <p:cNvGrpSpPr/>
            <p:nvPr/>
          </p:nvGrpSpPr>
          <p:grpSpPr>
            <a:xfrm>
              <a:off x="1680514" y="6135443"/>
              <a:ext cx="311031" cy="67554"/>
              <a:chOff x="-2076451" y="5873868"/>
              <a:chExt cx="350838" cy="76200"/>
            </a:xfrm>
          </p:grpSpPr>
          <p:sp>
            <p:nvSpPr>
              <p:cNvPr id="8324" name="Freeform 9338">
                <a:extLst>
                  <a:ext uri="{FF2B5EF4-FFF2-40B4-BE49-F238E27FC236}">
                    <a16:creationId xmlns:a16="http://schemas.microsoft.com/office/drawing/2014/main" id="{31063D4A-73C8-4557-A501-EAEDA2214CFB}"/>
                  </a:ext>
                </a:extLst>
              </p:cNvPr>
              <p:cNvSpPr>
                <a:spLocks/>
              </p:cNvSpPr>
              <p:nvPr/>
            </p:nvSpPr>
            <p:spPr bwMode="auto">
              <a:xfrm>
                <a:off x="-2076451" y="5880218"/>
                <a:ext cx="30163" cy="68263"/>
              </a:xfrm>
              <a:custGeom>
                <a:avLst/>
                <a:gdLst>
                  <a:gd name="T0" fmla="*/ 11 w 11"/>
                  <a:gd name="T1" fmla="*/ 19 h 26"/>
                  <a:gd name="T2" fmla="*/ 10 w 11"/>
                  <a:gd name="T3" fmla="*/ 22 h 26"/>
                  <a:gd name="T4" fmla="*/ 9 w 11"/>
                  <a:gd name="T5" fmla="*/ 24 h 26"/>
                  <a:gd name="T6" fmla="*/ 7 w 11"/>
                  <a:gd name="T7" fmla="*/ 26 h 26"/>
                  <a:gd name="T8" fmla="*/ 4 w 11"/>
                  <a:gd name="T9" fmla="*/ 26 h 26"/>
                  <a:gd name="T10" fmla="*/ 2 w 11"/>
                  <a:gd name="T11" fmla="*/ 26 h 26"/>
                  <a:gd name="T12" fmla="*/ 1 w 11"/>
                  <a:gd name="T13" fmla="*/ 26 h 26"/>
                  <a:gd name="T14" fmla="*/ 0 w 11"/>
                  <a:gd name="T15" fmla="*/ 26 h 26"/>
                  <a:gd name="T16" fmla="*/ 0 w 11"/>
                  <a:gd name="T17" fmla="*/ 26 h 26"/>
                  <a:gd name="T18" fmla="*/ 0 w 11"/>
                  <a:gd name="T19" fmla="*/ 26 h 26"/>
                  <a:gd name="T20" fmla="*/ 0 w 11"/>
                  <a:gd name="T21" fmla="*/ 26 h 26"/>
                  <a:gd name="T22" fmla="*/ 0 w 11"/>
                  <a:gd name="T23" fmla="*/ 25 h 26"/>
                  <a:gd name="T24" fmla="*/ 0 w 11"/>
                  <a:gd name="T25" fmla="*/ 25 h 26"/>
                  <a:gd name="T26" fmla="*/ 0 w 11"/>
                  <a:gd name="T27" fmla="*/ 24 h 26"/>
                  <a:gd name="T28" fmla="*/ 0 w 11"/>
                  <a:gd name="T29" fmla="*/ 23 h 26"/>
                  <a:gd name="T30" fmla="*/ 0 w 11"/>
                  <a:gd name="T31" fmla="*/ 23 h 26"/>
                  <a:gd name="T32" fmla="*/ 0 w 11"/>
                  <a:gd name="T33" fmla="*/ 23 h 26"/>
                  <a:gd name="T34" fmla="*/ 1 w 11"/>
                  <a:gd name="T35" fmla="*/ 23 h 26"/>
                  <a:gd name="T36" fmla="*/ 1 w 11"/>
                  <a:gd name="T37" fmla="*/ 23 h 26"/>
                  <a:gd name="T38" fmla="*/ 2 w 11"/>
                  <a:gd name="T39" fmla="*/ 23 h 26"/>
                  <a:gd name="T40" fmla="*/ 3 w 11"/>
                  <a:gd name="T41" fmla="*/ 23 h 26"/>
                  <a:gd name="T42" fmla="*/ 4 w 11"/>
                  <a:gd name="T43" fmla="*/ 22 h 26"/>
                  <a:gd name="T44" fmla="*/ 5 w 11"/>
                  <a:gd name="T45" fmla="*/ 22 h 26"/>
                  <a:gd name="T46" fmla="*/ 5 w 11"/>
                  <a:gd name="T47" fmla="*/ 21 h 26"/>
                  <a:gd name="T48" fmla="*/ 5 w 11"/>
                  <a:gd name="T49" fmla="*/ 19 h 26"/>
                  <a:gd name="T50" fmla="*/ 5 w 11"/>
                  <a:gd name="T51" fmla="*/ 0 h 26"/>
                  <a:gd name="T52" fmla="*/ 5 w 11"/>
                  <a:gd name="T53" fmla="*/ 0 h 26"/>
                  <a:gd name="T54" fmla="*/ 6 w 11"/>
                  <a:gd name="T55" fmla="*/ 0 h 26"/>
                  <a:gd name="T56" fmla="*/ 7 w 11"/>
                  <a:gd name="T57" fmla="*/ 0 h 26"/>
                  <a:gd name="T58" fmla="*/ 8 w 11"/>
                  <a:gd name="T59" fmla="*/ 0 h 26"/>
                  <a:gd name="T60" fmla="*/ 9 w 11"/>
                  <a:gd name="T61" fmla="*/ 0 h 26"/>
                  <a:gd name="T62" fmla="*/ 10 w 11"/>
                  <a:gd name="T63" fmla="*/ 0 h 26"/>
                  <a:gd name="T64" fmla="*/ 10 w 11"/>
                  <a:gd name="T65" fmla="*/ 0 h 26"/>
                  <a:gd name="T66" fmla="*/ 11 w 11"/>
                  <a:gd name="T67" fmla="*/ 0 h 26"/>
                  <a:gd name="T68" fmla="*/ 11 w 11"/>
                  <a:gd name="T69"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 h="26">
                    <a:moveTo>
                      <a:pt x="11" y="19"/>
                    </a:moveTo>
                    <a:cubicBezTo>
                      <a:pt x="11" y="20"/>
                      <a:pt x="10" y="21"/>
                      <a:pt x="10" y="22"/>
                    </a:cubicBezTo>
                    <a:cubicBezTo>
                      <a:pt x="10" y="23"/>
                      <a:pt x="10" y="24"/>
                      <a:pt x="9" y="24"/>
                    </a:cubicBezTo>
                    <a:cubicBezTo>
                      <a:pt x="9" y="25"/>
                      <a:pt x="8" y="26"/>
                      <a:pt x="7" y="26"/>
                    </a:cubicBezTo>
                    <a:cubicBezTo>
                      <a:pt x="6" y="26"/>
                      <a:pt x="5" y="26"/>
                      <a:pt x="4" y="26"/>
                    </a:cubicBezTo>
                    <a:cubicBezTo>
                      <a:pt x="3" y="26"/>
                      <a:pt x="3" y="26"/>
                      <a:pt x="2" y="26"/>
                    </a:cubicBezTo>
                    <a:cubicBezTo>
                      <a:pt x="2" y="26"/>
                      <a:pt x="2" y="26"/>
                      <a:pt x="1" y="26"/>
                    </a:cubicBezTo>
                    <a:cubicBezTo>
                      <a:pt x="1" y="26"/>
                      <a:pt x="1" y="26"/>
                      <a:pt x="0" y="26"/>
                    </a:cubicBezTo>
                    <a:cubicBezTo>
                      <a:pt x="0" y="26"/>
                      <a:pt x="0" y="26"/>
                      <a:pt x="0" y="26"/>
                    </a:cubicBezTo>
                    <a:cubicBezTo>
                      <a:pt x="0" y="26"/>
                      <a:pt x="0" y="26"/>
                      <a:pt x="0" y="26"/>
                    </a:cubicBezTo>
                    <a:cubicBezTo>
                      <a:pt x="0" y="26"/>
                      <a:pt x="0" y="26"/>
                      <a:pt x="0" y="26"/>
                    </a:cubicBezTo>
                    <a:cubicBezTo>
                      <a:pt x="0" y="26"/>
                      <a:pt x="0" y="25"/>
                      <a:pt x="0" y="25"/>
                    </a:cubicBezTo>
                    <a:cubicBezTo>
                      <a:pt x="0" y="25"/>
                      <a:pt x="0" y="25"/>
                      <a:pt x="0" y="25"/>
                    </a:cubicBezTo>
                    <a:cubicBezTo>
                      <a:pt x="0" y="24"/>
                      <a:pt x="0" y="24"/>
                      <a:pt x="0" y="24"/>
                    </a:cubicBezTo>
                    <a:cubicBezTo>
                      <a:pt x="0" y="23"/>
                      <a:pt x="0" y="23"/>
                      <a:pt x="0" y="23"/>
                    </a:cubicBezTo>
                    <a:cubicBezTo>
                      <a:pt x="0" y="23"/>
                      <a:pt x="0" y="23"/>
                      <a:pt x="0" y="23"/>
                    </a:cubicBezTo>
                    <a:cubicBezTo>
                      <a:pt x="0" y="23"/>
                      <a:pt x="0" y="23"/>
                      <a:pt x="0" y="23"/>
                    </a:cubicBezTo>
                    <a:cubicBezTo>
                      <a:pt x="0" y="23"/>
                      <a:pt x="0" y="23"/>
                      <a:pt x="1" y="23"/>
                    </a:cubicBezTo>
                    <a:cubicBezTo>
                      <a:pt x="1" y="23"/>
                      <a:pt x="1" y="23"/>
                      <a:pt x="1" y="23"/>
                    </a:cubicBezTo>
                    <a:cubicBezTo>
                      <a:pt x="1" y="23"/>
                      <a:pt x="2" y="23"/>
                      <a:pt x="2" y="23"/>
                    </a:cubicBezTo>
                    <a:cubicBezTo>
                      <a:pt x="2" y="23"/>
                      <a:pt x="3" y="23"/>
                      <a:pt x="3" y="23"/>
                    </a:cubicBezTo>
                    <a:cubicBezTo>
                      <a:pt x="3" y="23"/>
                      <a:pt x="4" y="23"/>
                      <a:pt x="4" y="22"/>
                    </a:cubicBezTo>
                    <a:cubicBezTo>
                      <a:pt x="4" y="22"/>
                      <a:pt x="4" y="22"/>
                      <a:pt x="5" y="22"/>
                    </a:cubicBezTo>
                    <a:cubicBezTo>
                      <a:pt x="5" y="22"/>
                      <a:pt x="5" y="21"/>
                      <a:pt x="5" y="21"/>
                    </a:cubicBezTo>
                    <a:cubicBezTo>
                      <a:pt x="5" y="20"/>
                      <a:pt x="5" y="20"/>
                      <a:pt x="5" y="19"/>
                    </a:cubicBezTo>
                    <a:cubicBezTo>
                      <a:pt x="5" y="0"/>
                      <a:pt x="5" y="0"/>
                      <a:pt x="5" y="0"/>
                    </a:cubicBezTo>
                    <a:cubicBezTo>
                      <a:pt x="5" y="0"/>
                      <a:pt x="5" y="0"/>
                      <a:pt x="5" y="0"/>
                    </a:cubicBezTo>
                    <a:cubicBezTo>
                      <a:pt x="5" y="0"/>
                      <a:pt x="5" y="0"/>
                      <a:pt x="6" y="0"/>
                    </a:cubicBezTo>
                    <a:cubicBezTo>
                      <a:pt x="6" y="0"/>
                      <a:pt x="6" y="0"/>
                      <a:pt x="7" y="0"/>
                    </a:cubicBezTo>
                    <a:cubicBezTo>
                      <a:pt x="7" y="0"/>
                      <a:pt x="7" y="0"/>
                      <a:pt x="8" y="0"/>
                    </a:cubicBezTo>
                    <a:cubicBezTo>
                      <a:pt x="8" y="0"/>
                      <a:pt x="9" y="0"/>
                      <a:pt x="9" y="0"/>
                    </a:cubicBezTo>
                    <a:cubicBezTo>
                      <a:pt x="10" y="0"/>
                      <a:pt x="10" y="0"/>
                      <a:pt x="10" y="0"/>
                    </a:cubicBezTo>
                    <a:cubicBezTo>
                      <a:pt x="10" y="0"/>
                      <a:pt x="10" y="0"/>
                      <a:pt x="10" y="0"/>
                    </a:cubicBezTo>
                    <a:cubicBezTo>
                      <a:pt x="11" y="0"/>
                      <a:pt x="11" y="0"/>
                      <a:pt x="11" y="0"/>
                    </a:cubicBezTo>
                    <a:cubicBezTo>
                      <a:pt x="11" y="19"/>
                      <a:pt x="11" y="19"/>
                      <a:pt x="11"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25" name="Freeform 9339">
                <a:extLst>
                  <a:ext uri="{FF2B5EF4-FFF2-40B4-BE49-F238E27FC236}">
                    <a16:creationId xmlns:a16="http://schemas.microsoft.com/office/drawing/2014/main" id="{4171EDA7-BBEF-4107-986B-E81BC9A554FC}"/>
                  </a:ext>
                </a:extLst>
              </p:cNvPr>
              <p:cNvSpPr>
                <a:spLocks/>
              </p:cNvSpPr>
              <p:nvPr/>
            </p:nvSpPr>
            <p:spPr bwMode="auto">
              <a:xfrm>
                <a:off x="-2022476" y="5929430"/>
                <a:ext cx="15875" cy="11113"/>
              </a:xfrm>
              <a:custGeom>
                <a:avLst/>
                <a:gdLst>
                  <a:gd name="T0" fmla="*/ 6 w 6"/>
                  <a:gd name="T1" fmla="*/ 0 h 4"/>
                  <a:gd name="T2" fmla="*/ 5 w 6"/>
                  <a:gd name="T3" fmla="*/ 0 h 4"/>
                  <a:gd name="T4" fmla="*/ 2 w 6"/>
                  <a:gd name="T5" fmla="*/ 0 h 4"/>
                  <a:gd name="T6" fmla="*/ 1 w 6"/>
                  <a:gd name="T7" fmla="*/ 0 h 4"/>
                  <a:gd name="T8" fmla="*/ 0 w 6"/>
                  <a:gd name="T9" fmla="*/ 1 h 4"/>
                  <a:gd name="T10" fmla="*/ 0 w 6"/>
                  <a:gd name="T11" fmla="*/ 2 h 4"/>
                  <a:gd name="T12" fmla="*/ 1 w 6"/>
                  <a:gd name="T13" fmla="*/ 3 h 4"/>
                  <a:gd name="T14" fmla="*/ 3 w 6"/>
                  <a:gd name="T15" fmla="*/ 4 h 4"/>
                  <a:gd name="T16" fmla="*/ 5 w 6"/>
                  <a:gd name="T17" fmla="*/ 3 h 4"/>
                  <a:gd name="T18" fmla="*/ 6 w 6"/>
                  <a:gd name="T19" fmla="*/ 2 h 4"/>
                  <a:gd name="T20" fmla="*/ 6 w 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
                    <a:moveTo>
                      <a:pt x="6" y="0"/>
                    </a:moveTo>
                    <a:cubicBezTo>
                      <a:pt x="5" y="0"/>
                      <a:pt x="5" y="0"/>
                      <a:pt x="5" y="0"/>
                    </a:cubicBezTo>
                    <a:cubicBezTo>
                      <a:pt x="4" y="0"/>
                      <a:pt x="3" y="0"/>
                      <a:pt x="2" y="0"/>
                    </a:cubicBezTo>
                    <a:cubicBezTo>
                      <a:pt x="2" y="0"/>
                      <a:pt x="1" y="0"/>
                      <a:pt x="1" y="0"/>
                    </a:cubicBezTo>
                    <a:cubicBezTo>
                      <a:pt x="1" y="0"/>
                      <a:pt x="0" y="1"/>
                      <a:pt x="0" y="1"/>
                    </a:cubicBezTo>
                    <a:cubicBezTo>
                      <a:pt x="0" y="1"/>
                      <a:pt x="0" y="1"/>
                      <a:pt x="0" y="2"/>
                    </a:cubicBezTo>
                    <a:cubicBezTo>
                      <a:pt x="0" y="2"/>
                      <a:pt x="0" y="3"/>
                      <a:pt x="1" y="3"/>
                    </a:cubicBezTo>
                    <a:cubicBezTo>
                      <a:pt x="1" y="3"/>
                      <a:pt x="2" y="4"/>
                      <a:pt x="3" y="4"/>
                    </a:cubicBezTo>
                    <a:cubicBezTo>
                      <a:pt x="3" y="4"/>
                      <a:pt x="4" y="3"/>
                      <a:pt x="5" y="3"/>
                    </a:cubicBezTo>
                    <a:cubicBezTo>
                      <a:pt x="5" y="3"/>
                      <a:pt x="6" y="3"/>
                      <a:pt x="6" y="2"/>
                    </a:cubicBezTo>
                    <a:lnTo>
                      <a:pt x="6"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26" name="Freeform 9340">
                <a:extLst>
                  <a:ext uri="{FF2B5EF4-FFF2-40B4-BE49-F238E27FC236}">
                    <a16:creationId xmlns:a16="http://schemas.microsoft.com/office/drawing/2014/main" id="{78F734FA-FC0E-42B6-A944-264883B03827}"/>
                  </a:ext>
                </a:extLst>
              </p:cNvPr>
              <p:cNvSpPr>
                <a:spLocks/>
              </p:cNvSpPr>
              <p:nvPr/>
            </p:nvSpPr>
            <p:spPr bwMode="auto">
              <a:xfrm>
                <a:off x="-2036763" y="5897680"/>
                <a:ext cx="46038" cy="50800"/>
              </a:xfrm>
              <a:custGeom>
                <a:avLst/>
                <a:gdLst>
                  <a:gd name="T0" fmla="*/ 17 w 17"/>
                  <a:gd name="T1" fmla="*/ 19 h 19"/>
                  <a:gd name="T2" fmla="*/ 16 w 17"/>
                  <a:gd name="T3" fmla="*/ 19 h 19"/>
                  <a:gd name="T4" fmla="*/ 16 w 17"/>
                  <a:gd name="T5" fmla="*/ 19 h 19"/>
                  <a:gd name="T6" fmla="*/ 14 w 17"/>
                  <a:gd name="T7" fmla="*/ 19 h 19"/>
                  <a:gd name="T8" fmla="*/ 13 w 17"/>
                  <a:gd name="T9" fmla="*/ 19 h 19"/>
                  <a:gd name="T10" fmla="*/ 12 w 17"/>
                  <a:gd name="T11" fmla="*/ 19 h 19"/>
                  <a:gd name="T12" fmla="*/ 12 w 17"/>
                  <a:gd name="T13" fmla="*/ 19 h 19"/>
                  <a:gd name="T14" fmla="*/ 12 w 17"/>
                  <a:gd name="T15" fmla="*/ 17 h 19"/>
                  <a:gd name="T16" fmla="*/ 10 w 17"/>
                  <a:gd name="T17" fmla="*/ 19 h 19"/>
                  <a:gd name="T18" fmla="*/ 6 w 17"/>
                  <a:gd name="T19" fmla="*/ 19 h 19"/>
                  <a:gd name="T20" fmla="*/ 4 w 17"/>
                  <a:gd name="T21" fmla="*/ 19 h 19"/>
                  <a:gd name="T22" fmla="*/ 2 w 17"/>
                  <a:gd name="T23" fmla="*/ 18 h 19"/>
                  <a:gd name="T24" fmla="*/ 0 w 17"/>
                  <a:gd name="T25" fmla="*/ 16 h 19"/>
                  <a:gd name="T26" fmla="*/ 0 w 17"/>
                  <a:gd name="T27" fmla="*/ 14 h 19"/>
                  <a:gd name="T28" fmla="*/ 0 w 17"/>
                  <a:gd name="T29" fmla="*/ 11 h 19"/>
                  <a:gd name="T30" fmla="*/ 2 w 17"/>
                  <a:gd name="T31" fmla="*/ 9 h 19"/>
                  <a:gd name="T32" fmla="*/ 5 w 17"/>
                  <a:gd name="T33" fmla="*/ 8 h 19"/>
                  <a:gd name="T34" fmla="*/ 10 w 17"/>
                  <a:gd name="T35" fmla="*/ 8 h 19"/>
                  <a:gd name="T36" fmla="*/ 11 w 17"/>
                  <a:gd name="T37" fmla="*/ 8 h 19"/>
                  <a:gd name="T38" fmla="*/ 11 w 17"/>
                  <a:gd name="T39" fmla="*/ 7 h 19"/>
                  <a:gd name="T40" fmla="*/ 11 w 17"/>
                  <a:gd name="T41" fmla="*/ 6 h 19"/>
                  <a:gd name="T42" fmla="*/ 11 w 17"/>
                  <a:gd name="T43" fmla="*/ 5 h 19"/>
                  <a:gd name="T44" fmla="*/ 10 w 17"/>
                  <a:gd name="T45" fmla="*/ 4 h 19"/>
                  <a:gd name="T46" fmla="*/ 8 w 17"/>
                  <a:gd name="T47" fmla="*/ 4 h 19"/>
                  <a:gd name="T48" fmla="*/ 6 w 17"/>
                  <a:gd name="T49" fmla="*/ 4 h 19"/>
                  <a:gd name="T50" fmla="*/ 4 w 17"/>
                  <a:gd name="T51" fmla="*/ 5 h 19"/>
                  <a:gd name="T52" fmla="*/ 3 w 17"/>
                  <a:gd name="T53" fmla="*/ 6 h 19"/>
                  <a:gd name="T54" fmla="*/ 2 w 17"/>
                  <a:gd name="T55" fmla="*/ 6 h 19"/>
                  <a:gd name="T56" fmla="*/ 1 w 17"/>
                  <a:gd name="T57" fmla="*/ 6 h 19"/>
                  <a:gd name="T58" fmla="*/ 1 w 17"/>
                  <a:gd name="T59" fmla="*/ 5 h 19"/>
                  <a:gd name="T60" fmla="*/ 1 w 17"/>
                  <a:gd name="T61" fmla="*/ 5 h 19"/>
                  <a:gd name="T62" fmla="*/ 1 w 17"/>
                  <a:gd name="T63" fmla="*/ 4 h 19"/>
                  <a:gd name="T64" fmla="*/ 1 w 17"/>
                  <a:gd name="T65" fmla="*/ 3 h 19"/>
                  <a:gd name="T66" fmla="*/ 1 w 17"/>
                  <a:gd name="T67" fmla="*/ 2 h 19"/>
                  <a:gd name="T68" fmla="*/ 2 w 17"/>
                  <a:gd name="T69" fmla="*/ 2 h 19"/>
                  <a:gd name="T70" fmla="*/ 4 w 17"/>
                  <a:gd name="T71" fmla="*/ 1 h 19"/>
                  <a:gd name="T72" fmla="*/ 6 w 17"/>
                  <a:gd name="T73" fmla="*/ 0 h 19"/>
                  <a:gd name="T74" fmla="*/ 8 w 17"/>
                  <a:gd name="T75" fmla="*/ 0 h 19"/>
                  <a:gd name="T76" fmla="*/ 12 w 17"/>
                  <a:gd name="T77" fmla="*/ 1 h 19"/>
                  <a:gd name="T78" fmla="*/ 15 w 17"/>
                  <a:gd name="T79" fmla="*/ 2 h 19"/>
                  <a:gd name="T80" fmla="*/ 16 w 17"/>
                  <a:gd name="T81" fmla="*/ 4 h 19"/>
                  <a:gd name="T82" fmla="*/ 17 w 17"/>
                  <a:gd name="T83" fmla="*/ 7 h 19"/>
                  <a:gd name="T84" fmla="*/ 17 w 17"/>
                  <a:gd name="T8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9"/>
                    </a:moveTo>
                    <a:cubicBezTo>
                      <a:pt x="17" y="19"/>
                      <a:pt x="17" y="19"/>
                      <a:pt x="16" y="19"/>
                    </a:cubicBezTo>
                    <a:cubicBezTo>
                      <a:pt x="16" y="19"/>
                      <a:pt x="16" y="19"/>
                      <a:pt x="16" y="19"/>
                    </a:cubicBezTo>
                    <a:cubicBezTo>
                      <a:pt x="15" y="19"/>
                      <a:pt x="15" y="19"/>
                      <a:pt x="14" y="19"/>
                    </a:cubicBezTo>
                    <a:cubicBezTo>
                      <a:pt x="14" y="19"/>
                      <a:pt x="13" y="19"/>
                      <a:pt x="13" y="19"/>
                    </a:cubicBezTo>
                    <a:cubicBezTo>
                      <a:pt x="13" y="19"/>
                      <a:pt x="13" y="19"/>
                      <a:pt x="12" y="19"/>
                    </a:cubicBezTo>
                    <a:cubicBezTo>
                      <a:pt x="12" y="19"/>
                      <a:pt x="12" y="19"/>
                      <a:pt x="12" y="19"/>
                    </a:cubicBezTo>
                    <a:cubicBezTo>
                      <a:pt x="12" y="17"/>
                      <a:pt x="12" y="17"/>
                      <a:pt x="12" y="17"/>
                    </a:cubicBezTo>
                    <a:cubicBezTo>
                      <a:pt x="12" y="18"/>
                      <a:pt x="11" y="19"/>
                      <a:pt x="10" y="19"/>
                    </a:cubicBezTo>
                    <a:cubicBezTo>
                      <a:pt x="9" y="19"/>
                      <a:pt x="8" y="19"/>
                      <a:pt x="6" y="19"/>
                    </a:cubicBezTo>
                    <a:cubicBezTo>
                      <a:pt x="6" y="19"/>
                      <a:pt x="5" y="19"/>
                      <a:pt x="4" y="19"/>
                    </a:cubicBezTo>
                    <a:cubicBezTo>
                      <a:pt x="3" y="19"/>
                      <a:pt x="2" y="18"/>
                      <a:pt x="2" y="18"/>
                    </a:cubicBezTo>
                    <a:cubicBezTo>
                      <a:pt x="1" y="18"/>
                      <a:pt x="1" y="17"/>
                      <a:pt x="0" y="16"/>
                    </a:cubicBezTo>
                    <a:cubicBezTo>
                      <a:pt x="0" y="16"/>
                      <a:pt x="0" y="15"/>
                      <a:pt x="0" y="14"/>
                    </a:cubicBezTo>
                    <a:cubicBezTo>
                      <a:pt x="0" y="13"/>
                      <a:pt x="0" y="12"/>
                      <a:pt x="0" y="11"/>
                    </a:cubicBezTo>
                    <a:cubicBezTo>
                      <a:pt x="1" y="10"/>
                      <a:pt x="1" y="10"/>
                      <a:pt x="2" y="9"/>
                    </a:cubicBezTo>
                    <a:cubicBezTo>
                      <a:pt x="3" y="9"/>
                      <a:pt x="4" y="8"/>
                      <a:pt x="5" y="8"/>
                    </a:cubicBezTo>
                    <a:cubicBezTo>
                      <a:pt x="7" y="8"/>
                      <a:pt x="8" y="8"/>
                      <a:pt x="10" y="8"/>
                    </a:cubicBezTo>
                    <a:cubicBezTo>
                      <a:pt x="11" y="8"/>
                      <a:pt x="11" y="8"/>
                      <a:pt x="11" y="8"/>
                    </a:cubicBezTo>
                    <a:cubicBezTo>
                      <a:pt x="11" y="7"/>
                      <a:pt x="11" y="7"/>
                      <a:pt x="11" y="7"/>
                    </a:cubicBezTo>
                    <a:cubicBezTo>
                      <a:pt x="11" y="6"/>
                      <a:pt x="11" y="6"/>
                      <a:pt x="11" y="6"/>
                    </a:cubicBezTo>
                    <a:cubicBezTo>
                      <a:pt x="11" y="5"/>
                      <a:pt x="11" y="5"/>
                      <a:pt x="11" y="5"/>
                    </a:cubicBezTo>
                    <a:cubicBezTo>
                      <a:pt x="10" y="5"/>
                      <a:pt x="10" y="4"/>
                      <a:pt x="10" y="4"/>
                    </a:cubicBezTo>
                    <a:cubicBezTo>
                      <a:pt x="9" y="4"/>
                      <a:pt x="9" y="4"/>
                      <a:pt x="8" y="4"/>
                    </a:cubicBezTo>
                    <a:cubicBezTo>
                      <a:pt x="7" y="4"/>
                      <a:pt x="6" y="4"/>
                      <a:pt x="6" y="4"/>
                    </a:cubicBezTo>
                    <a:cubicBezTo>
                      <a:pt x="5" y="5"/>
                      <a:pt x="4" y="5"/>
                      <a:pt x="4" y="5"/>
                    </a:cubicBezTo>
                    <a:cubicBezTo>
                      <a:pt x="3" y="5"/>
                      <a:pt x="3" y="5"/>
                      <a:pt x="3" y="6"/>
                    </a:cubicBezTo>
                    <a:cubicBezTo>
                      <a:pt x="2" y="6"/>
                      <a:pt x="2" y="6"/>
                      <a:pt x="2" y="6"/>
                    </a:cubicBezTo>
                    <a:cubicBezTo>
                      <a:pt x="2" y="6"/>
                      <a:pt x="1" y="6"/>
                      <a:pt x="1" y="6"/>
                    </a:cubicBezTo>
                    <a:cubicBezTo>
                      <a:pt x="1" y="6"/>
                      <a:pt x="1" y="6"/>
                      <a:pt x="1" y="5"/>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3" y="1"/>
                      <a:pt x="3" y="1"/>
                      <a:pt x="4" y="1"/>
                    </a:cubicBezTo>
                    <a:cubicBezTo>
                      <a:pt x="5" y="1"/>
                      <a:pt x="5" y="1"/>
                      <a:pt x="6" y="0"/>
                    </a:cubicBezTo>
                    <a:cubicBezTo>
                      <a:pt x="7" y="0"/>
                      <a:pt x="8" y="0"/>
                      <a:pt x="8" y="0"/>
                    </a:cubicBezTo>
                    <a:cubicBezTo>
                      <a:pt x="10" y="0"/>
                      <a:pt x="11" y="0"/>
                      <a:pt x="12" y="1"/>
                    </a:cubicBezTo>
                    <a:cubicBezTo>
                      <a:pt x="13" y="1"/>
                      <a:pt x="14" y="1"/>
                      <a:pt x="15" y="2"/>
                    </a:cubicBezTo>
                    <a:cubicBezTo>
                      <a:pt x="15" y="2"/>
                      <a:pt x="16" y="3"/>
                      <a:pt x="16" y="4"/>
                    </a:cubicBezTo>
                    <a:cubicBezTo>
                      <a:pt x="16"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27" name="Freeform 9341">
                <a:extLst>
                  <a:ext uri="{FF2B5EF4-FFF2-40B4-BE49-F238E27FC236}">
                    <a16:creationId xmlns:a16="http://schemas.microsoft.com/office/drawing/2014/main" id="{BDC1D6E8-01DD-42BD-B377-F3D2DC5ECB89}"/>
                  </a:ext>
                </a:extLst>
              </p:cNvPr>
              <p:cNvSpPr>
                <a:spLocks/>
              </p:cNvSpPr>
              <p:nvPr/>
            </p:nvSpPr>
            <p:spPr bwMode="auto">
              <a:xfrm>
                <a:off x="-1979613" y="5897680"/>
                <a:ext cx="39688" cy="50800"/>
              </a:xfrm>
              <a:custGeom>
                <a:avLst/>
                <a:gdLst>
                  <a:gd name="T0" fmla="*/ 15 w 15"/>
                  <a:gd name="T1" fmla="*/ 16 h 19"/>
                  <a:gd name="T2" fmla="*/ 15 w 15"/>
                  <a:gd name="T3" fmla="*/ 16 h 19"/>
                  <a:gd name="T4" fmla="*/ 14 w 15"/>
                  <a:gd name="T5" fmla="*/ 17 h 19"/>
                  <a:gd name="T6" fmla="*/ 14 w 15"/>
                  <a:gd name="T7" fmla="*/ 17 h 19"/>
                  <a:gd name="T8" fmla="*/ 14 w 15"/>
                  <a:gd name="T9" fmla="*/ 18 h 19"/>
                  <a:gd name="T10" fmla="*/ 13 w 15"/>
                  <a:gd name="T11" fmla="*/ 18 h 19"/>
                  <a:gd name="T12" fmla="*/ 12 w 15"/>
                  <a:gd name="T13" fmla="*/ 19 h 19"/>
                  <a:gd name="T14" fmla="*/ 10 w 15"/>
                  <a:gd name="T15" fmla="*/ 19 h 19"/>
                  <a:gd name="T16" fmla="*/ 8 w 15"/>
                  <a:gd name="T17" fmla="*/ 19 h 19"/>
                  <a:gd name="T18" fmla="*/ 4 w 15"/>
                  <a:gd name="T19" fmla="*/ 19 h 19"/>
                  <a:gd name="T20" fmla="*/ 2 w 15"/>
                  <a:gd name="T21" fmla="*/ 17 h 19"/>
                  <a:gd name="T22" fmla="*/ 0 w 15"/>
                  <a:gd name="T23" fmla="*/ 14 h 19"/>
                  <a:gd name="T24" fmla="*/ 0 w 15"/>
                  <a:gd name="T25" fmla="*/ 10 h 19"/>
                  <a:gd name="T26" fmla="*/ 0 w 15"/>
                  <a:gd name="T27" fmla="*/ 6 h 19"/>
                  <a:gd name="T28" fmla="*/ 2 w 15"/>
                  <a:gd name="T29" fmla="*/ 3 h 19"/>
                  <a:gd name="T30" fmla="*/ 5 w 15"/>
                  <a:gd name="T31" fmla="*/ 1 h 19"/>
                  <a:gd name="T32" fmla="*/ 9 w 15"/>
                  <a:gd name="T33" fmla="*/ 0 h 19"/>
                  <a:gd name="T34" fmla="*/ 10 w 15"/>
                  <a:gd name="T35" fmla="*/ 0 h 19"/>
                  <a:gd name="T36" fmla="*/ 12 w 15"/>
                  <a:gd name="T37" fmla="*/ 1 h 19"/>
                  <a:gd name="T38" fmla="*/ 13 w 15"/>
                  <a:gd name="T39" fmla="*/ 1 h 19"/>
                  <a:gd name="T40" fmla="*/ 14 w 15"/>
                  <a:gd name="T41" fmla="*/ 2 h 19"/>
                  <a:gd name="T42" fmla="*/ 14 w 15"/>
                  <a:gd name="T43" fmla="*/ 2 h 19"/>
                  <a:gd name="T44" fmla="*/ 14 w 15"/>
                  <a:gd name="T45" fmla="*/ 3 h 19"/>
                  <a:gd name="T46" fmla="*/ 14 w 15"/>
                  <a:gd name="T47" fmla="*/ 3 h 19"/>
                  <a:gd name="T48" fmla="*/ 14 w 15"/>
                  <a:gd name="T49" fmla="*/ 4 h 19"/>
                  <a:gd name="T50" fmla="*/ 14 w 15"/>
                  <a:gd name="T51" fmla="*/ 6 h 19"/>
                  <a:gd name="T52" fmla="*/ 14 w 15"/>
                  <a:gd name="T53" fmla="*/ 6 h 19"/>
                  <a:gd name="T54" fmla="*/ 13 w 15"/>
                  <a:gd name="T55" fmla="*/ 6 h 19"/>
                  <a:gd name="T56" fmla="*/ 12 w 15"/>
                  <a:gd name="T57" fmla="*/ 5 h 19"/>
                  <a:gd name="T58" fmla="*/ 11 w 15"/>
                  <a:gd name="T59" fmla="*/ 4 h 19"/>
                  <a:gd name="T60" fmla="*/ 9 w 15"/>
                  <a:gd name="T61" fmla="*/ 4 h 19"/>
                  <a:gd name="T62" fmla="*/ 6 w 15"/>
                  <a:gd name="T63" fmla="*/ 6 h 19"/>
                  <a:gd name="T64" fmla="*/ 5 w 15"/>
                  <a:gd name="T65" fmla="*/ 10 h 19"/>
                  <a:gd name="T66" fmla="*/ 5 w 15"/>
                  <a:gd name="T67" fmla="*/ 12 h 19"/>
                  <a:gd name="T68" fmla="*/ 6 w 15"/>
                  <a:gd name="T69" fmla="*/ 14 h 19"/>
                  <a:gd name="T70" fmla="*/ 7 w 15"/>
                  <a:gd name="T71" fmla="*/ 15 h 19"/>
                  <a:gd name="T72" fmla="*/ 9 w 15"/>
                  <a:gd name="T73" fmla="*/ 16 h 19"/>
                  <a:gd name="T74" fmla="*/ 11 w 15"/>
                  <a:gd name="T75" fmla="*/ 15 h 19"/>
                  <a:gd name="T76" fmla="*/ 12 w 15"/>
                  <a:gd name="T77" fmla="*/ 15 h 19"/>
                  <a:gd name="T78" fmla="*/ 13 w 15"/>
                  <a:gd name="T79" fmla="*/ 14 h 19"/>
                  <a:gd name="T80" fmla="*/ 14 w 15"/>
                  <a:gd name="T81" fmla="*/ 14 h 19"/>
                  <a:gd name="T82" fmla="*/ 14 w 15"/>
                  <a:gd name="T83" fmla="*/ 14 h 19"/>
                  <a:gd name="T84" fmla="*/ 14 w 15"/>
                  <a:gd name="T85" fmla="*/ 14 h 19"/>
                  <a:gd name="T86" fmla="*/ 14 w 15"/>
                  <a:gd name="T87" fmla="*/ 15 h 19"/>
                  <a:gd name="T88" fmla="*/ 15 w 15"/>
                  <a:gd name="T8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19">
                    <a:moveTo>
                      <a:pt x="15" y="16"/>
                    </a:moveTo>
                    <a:cubicBezTo>
                      <a:pt x="15" y="16"/>
                      <a:pt x="15" y="16"/>
                      <a:pt x="15" y="16"/>
                    </a:cubicBezTo>
                    <a:cubicBezTo>
                      <a:pt x="14" y="17"/>
                      <a:pt x="14" y="17"/>
                      <a:pt x="14" y="17"/>
                    </a:cubicBezTo>
                    <a:cubicBezTo>
                      <a:pt x="14" y="17"/>
                      <a:pt x="14" y="17"/>
                      <a:pt x="14" y="17"/>
                    </a:cubicBezTo>
                    <a:cubicBezTo>
                      <a:pt x="14" y="17"/>
                      <a:pt x="14" y="18"/>
                      <a:pt x="14" y="18"/>
                    </a:cubicBezTo>
                    <a:cubicBezTo>
                      <a:pt x="14" y="18"/>
                      <a:pt x="14" y="18"/>
                      <a:pt x="13" y="18"/>
                    </a:cubicBezTo>
                    <a:cubicBezTo>
                      <a:pt x="13" y="18"/>
                      <a:pt x="12" y="19"/>
                      <a:pt x="12" y="19"/>
                    </a:cubicBezTo>
                    <a:cubicBezTo>
                      <a:pt x="11" y="19"/>
                      <a:pt x="11" y="19"/>
                      <a:pt x="10" y="19"/>
                    </a:cubicBezTo>
                    <a:cubicBezTo>
                      <a:pt x="10" y="19"/>
                      <a:pt x="9" y="19"/>
                      <a:pt x="8" y="19"/>
                    </a:cubicBezTo>
                    <a:cubicBezTo>
                      <a:pt x="7" y="19"/>
                      <a:pt x="6" y="19"/>
                      <a:pt x="4" y="19"/>
                    </a:cubicBezTo>
                    <a:cubicBezTo>
                      <a:pt x="3" y="18"/>
                      <a:pt x="2" y="18"/>
                      <a:pt x="2" y="17"/>
                    </a:cubicBezTo>
                    <a:cubicBezTo>
                      <a:pt x="1" y="16"/>
                      <a:pt x="0" y="15"/>
                      <a:pt x="0" y="14"/>
                    </a:cubicBezTo>
                    <a:cubicBezTo>
                      <a:pt x="0" y="13"/>
                      <a:pt x="0" y="12"/>
                      <a:pt x="0" y="10"/>
                    </a:cubicBezTo>
                    <a:cubicBezTo>
                      <a:pt x="0" y="8"/>
                      <a:pt x="0" y="7"/>
                      <a:pt x="0" y="6"/>
                    </a:cubicBezTo>
                    <a:cubicBezTo>
                      <a:pt x="1" y="4"/>
                      <a:pt x="1" y="3"/>
                      <a:pt x="2" y="3"/>
                    </a:cubicBezTo>
                    <a:cubicBezTo>
                      <a:pt x="3" y="2"/>
                      <a:pt x="4" y="1"/>
                      <a:pt x="5" y="1"/>
                    </a:cubicBezTo>
                    <a:cubicBezTo>
                      <a:pt x="6" y="0"/>
                      <a:pt x="7" y="0"/>
                      <a:pt x="9" y="0"/>
                    </a:cubicBezTo>
                    <a:cubicBezTo>
                      <a:pt x="9" y="0"/>
                      <a:pt x="10" y="0"/>
                      <a:pt x="10" y="0"/>
                    </a:cubicBezTo>
                    <a:cubicBezTo>
                      <a:pt x="11" y="0"/>
                      <a:pt x="11" y="1"/>
                      <a:pt x="12" y="1"/>
                    </a:cubicBezTo>
                    <a:cubicBezTo>
                      <a:pt x="12" y="1"/>
                      <a:pt x="13" y="1"/>
                      <a:pt x="13" y="1"/>
                    </a:cubicBezTo>
                    <a:cubicBezTo>
                      <a:pt x="13" y="2"/>
                      <a:pt x="14" y="2"/>
                      <a:pt x="14" y="2"/>
                    </a:cubicBezTo>
                    <a:cubicBezTo>
                      <a:pt x="14" y="2"/>
                      <a:pt x="14" y="2"/>
                      <a:pt x="14" y="2"/>
                    </a:cubicBezTo>
                    <a:cubicBezTo>
                      <a:pt x="14" y="2"/>
                      <a:pt x="14" y="2"/>
                      <a:pt x="14" y="3"/>
                    </a:cubicBezTo>
                    <a:cubicBezTo>
                      <a:pt x="14" y="3"/>
                      <a:pt x="14" y="3"/>
                      <a:pt x="14" y="3"/>
                    </a:cubicBezTo>
                    <a:cubicBezTo>
                      <a:pt x="14" y="3"/>
                      <a:pt x="14" y="4"/>
                      <a:pt x="14" y="4"/>
                    </a:cubicBezTo>
                    <a:cubicBezTo>
                      <a:pt x="14" y="5"/>
                      <a:pt x="14" y="5"/>
                      <a:pt x="14" y="6"/>
                    </a:cubicBezTo>
                    <a:cubicBezTo>
                      <a:pt x="14" y="6"/>
                      <a:pt x="14" y="6"/>
                      <a:pt x="14" y="6"/>
                    </a:cubicBezTo>
                    <a:cubicBezTo>
                      <a:pt x="13" y="6"/>
                      <a:pt x="13" y="6"/>
                      <a:pt x="13" y="6"/>
                    </a:cubicBezTo>
                    <a:cubicBezTo>
                      <a:pt x="13" y="5"/>
                      <a:pt x="12" y="5"/>
                      <a:pt x="12" y="5"/>
                    </a:cubicBezTo>
                    <a:cubicBezTo>
                      <a:pt x="12" y="5"/>
                      <a:pt x="11" y="5"/>
                      <a:pt x="11" y="4"/>
                    </a:cubicBezTo>
                    <a:cubicBezTo>
                      <a:pt x="10" y="4"/>
                      <a:pt x="10" y="4"/>
                      <a:pt x="9" y="4"/>
                    </a:cubicBezTo>
                    <a:cubicBezTo>
                      <a:pt x="8" y="4"/>
                      <a:pt x="7" y="5"/>
                      <a:pt x="6" y="6"/>
                    </a:cubicBezTo>
                    <a:cubicBezTo>
                      <a:pt x="5" y="7"/>
                      <a:pt x="5" y="8"/>
                      <a:pt x="5" y="10"/>
                    </a:cubicBezTo>
                    <a:cubicBezTo>
                      <a:pt x="5" y="11"/>
                      <a:pt x="5" y="12"/>
                      <a:pt x="5" y="12"/>
                    </a:cubicBezTo>
                    <a:cubicBezTo>
                      <a:pt x="5" y="13"/>
                      <a:pt x="6" y="14"/>
                      <a:pt x="6" y="14"/>
                    </a:cubicBezTo>
                    <a:cubicBezTo>
                      <a:pt x="6" y="15"/>
                      <a:pt x="7" y="15"/>
                      <a:pt x="7" y="15"/>
                    </a:cubicBezTo>
                    <a:cubicBezTo>
                      <a:pt x="8" y="15"/>
                      <a:pt x="8" y="16"/>
                      <a:pt x="9" y="16"/>
                    </a:cubicBezTo>
                    <a:cubicBezTo>
                      <a:pt x="10" y="16"/>
                      <a:pt x="10" y="15"/>
                      <a:pt x="11" y="15"/>
                    </a:cubicBezTo>
                    <a:cubicBezTo>
                      <a:pt x="11" y="15"/>
                      <a:pt x="12" y="15"/>
                      <a:pt x="12" y="15"/>
                    </a:cubicBezTo>
                    <a:cubicBezTo>
                      <a:pt x="13" y="14"/>
                      <a:pt x="13" y="14"/>
                      <a:pt x="13" y="14"/>
                    </a:cubicBezTo>
                    <a:cubicBezTo>
                      <a:pt x="13" y="14"/>
                      <a:pt x="14" y="14"/>
                      <a:pt x="14" y="14"/>
                    </a:cubicBezTo>
                    <a:cubicBezTo>
                      <a:pt x="14" y="14"/>
                      <a:pt x="14" y="14"/>
                      <a:pt x="14" y="14"/>
                    </a:cubicBezTo>
                    <a:cubicBezTo>
                      <a:pt x="14" y="14"/>
                      <a:pt x="14" y="14"/>
                      <a:pt x="14" y="14"/>
                    </a:cubicBezTo>
                    <a:cubicBezTo>
                      <a:pt x="14" y="14"/>
                      <a:pt x="14" y="14"/>
                      <a:pt x="14" y="15"/>
                    </a:cubicBezTo>
                    <a:cubicBezTo>
                      <a:pt x="15" y="15"/>
                      <a:pt x="15" y="15"/>
                      <a:pt x="15" y="1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28" name="Freeform 9342">
                <a:extLst>
                  <a:ext uri="{FF2B5EF4-FFF2-40B4-BE49-F238E27FC236}">
                    <a16:creationId xmlns:a16="http://schemas.microsoft.com/office/drawing/2014/main" id="{196E8C94-4B2E-46A1-864A-DFFBE175BC48}"/>
                  </a:ext>
                </a:extLst>
              </p:cNvPr>
              <p:cNvSpPr>
                <a:spLocks/>
              </p:cNvSpPr>
              <p:nvPr/>
            </p:nvSpPr>
            <p:spPr bwMode="auto">
              <a:xfrm>
                <a:off x="-1931988" y="5873868"/>
                <a:ext cx="46038" cy="74613"/>
              </a:xfrm>
              <a:custGeom>
                <a:avLst/>
                <a:gdLst>
                  <a:gd name="T0" fmla="*/ 17 w 17"/>
                  <a:gd name="T1" fmla="*/ 28 h 28"/>
                  <a:gd name="T2" fmla="*/ 17 w 17"/>
                  <a:gd name="T3" fmla="*/ 28 h 28"/>
                  <a:gd name="T4" fmla="*/ 17 w 17"/>
                  <a:gd name="T5" fmla="*/ 28 h 28"/>
                  <a:gd name="T6" fmla="*/ 16 w 17"/>
                  <a:gd name="T7" fmla="*/ 28 h 28"/>
                  <a:gd name="T8" fmla="*/ 15 w 17"/>
                  <a:gd name="T9" fmla="*/ 28 h 28"/>
                  <a:gd name="T10" fmla="*/ 13 w 17"/>
                  <a:gd name="T11" fmla="*/ 28 h 28"/>
                  <a:gd name="T12" fmla="*/ 12 w 17"/>
                  <a:gd name="T13" fmla="*/ 28 h 28"/>
                  <a:gd name="T14" fmla="*/ 12 w 17"/>
                  <a:gd name="T15" fmla="*/ 28 h 28"/>
                  <a:gd name="T16" fmla="*/ 11 w 17"/>
                  <a:gd name="T17" fmla="*/ 28 h 28"/>
                  <a:gd name="T18" fmla="*/ 5 w 17"/>
                  <a:gd name="T19" fmla="*/ 18 h 28"/>
                  <a:gd name="T20" fmla="*/ 5 w 17"/>
                  <a:gd name="T21" fmla="*/ 28 h 28"/>
                  <a:gd name="T22" fmla="*/ 5 w 17"/>
                  <a:gd name="T23" fmla="*/ 28 h 28"/>
                  <a:gd name="T24" fmla="*/ 5 w 17"/>
                  <a:gd name="T25" fmla="*/ 28 h 28"/>
                  <a:gd name="T26" fmla="*/ 4 w 17"/>
                  <a:gd name="T27" fmla="*/ 28 h 28"/>
                  <a:gd name="T28" fmla="*/ 3 w 17"/>
                  <a:gd name="T29" fmla="*/ 28 h 28"/>
                  <a:gd name="T30" fmla="*/ 1 w 17"/>
                  <a:gd name="T31" fmla="*/ 28 h 28"/>
                  <a:gd name="T32" fmla="*/ 1 w 17"/>
                  <a:gd name="T33" fmla="*/ 28 h 28"/>
                  <a:gd name="T34" fmla="*/ 0 w 17"/>
                  <a:gd name="T35" fmla="*/ 28 h 28"/>
                  <a:gd name="T36" fmla="*/ 0 w 17"/>
                  <a:gd name="T37" fmla="*/ 28 h 28"/>
                  <a:gd name="T38" fmla="*/ 0 w 17"/>
                  <a:gd name="T39" fmla="*/ 1 h 28"/>
                  <a:gd name="T40" fmla="*/ 0 w 17"/>
                  <a:gd name="T41" fmla="*/ 0 h 28"/>
                  <a:gd name="T42" fmla="*/ 1 w 17"/>
                  <a:gd name="T43" fmla="*/ 0 h 28"/>
                  <a:gd name="T44" fmla="*/ 1 w 17"/>
                  <a:gd name="T45" fmla="*/ 0 h 28"/>
                  <a:gd name="T46" fmla="*/ 3 w 17"/>
                  <a:gd name="T47" fmla="*/ 0 h 28"/>
                  <a:gd name="T48" fmla="*/ 4 w 17"/>
                  <a:gd name="T49" fmla="*/ 0 h 28"/>
                  <a:gd name="T50" fmla="*/ 5 w 17"/>
                  <a:gd name="T51" fmla="*/ 0 h 28"/>
                  <a:gd name="T52" fmla="*/ 5 w 17"/>
                  <a:gd name="T53" fmla="*/ 0 h 28"/>
                  <a:gd name="T54" fmla="*/ 5 w 17"/>
                  <a:gd name="T55" fmla="*/ 1 h 28"/>
                  <a:gd name="T56" fmla="*/ 5 w 17"/>
                  <a:gd name="T57" fmla="*/ 17 h 28"/>
                  <a:gd name="T58" fmla="*/ 11 w 17"/>
                  <a:gd name="T59" fmla="*/ 10 h 28"/>
                  <a:gd name="T60" fmla="*/ 11 w 17"/>
                  <a:gd name="T61" fmla="*/ 10 h 28"/>
                  <a:gd name="T62" fmla="*/ 12 w 17"/>
                  <a:gd name="T63" fmla="*/ 9 h 28"/>
                  <a:gd name="T64" fmla="*/ 13 w 17"/>
                  <a:gd name="T65" fmla="*/ 9 h 28"/>
                  <a:gd name="T66" fmla="*/ 14 w 17"/>
                  <a:gd name="T67" fmla="*/ 9 h 28"/>
                  <a:gd name="T68" fmla="*/ 15 w 17"/>
                  <a:gd name="T69" fmla="*/ 9 h 28"/>
                  <a:gd name="T70" fmla="*/ 16 w 17"/>
                  <a:gd name="T71" fmla="*/ 9 h 28"/>
                  <a:gd name="T72" fmla="*/ 16 w 17"/>
                  <a:gd name="T73" fmla="*/ 10 h 28"/>
                  <a:gd name="T74" fmla="*/ 17 w 17"/>
                  <a:gd name="T75" fmla="*/ 10 h 28"/>
                  <a:gd name="T76" fmla="*/ 16 w 17"/>
                  <a:gd name="T77" fmla="*/ 11 h 28"/>
                  <a:gd name="T78" fmla="*/ 16 w 17"/>
                  <a:gd name="T79" fmla="*/ 11 h 28"/>
                  <a:gd name="T80" fmla="*/ 11 w 17"/>
                  <a:gd name="T81" fmla="*/ 17 h 28"/>
                  <a:gd name="T82" fmla="*/ 17 w 17"/>
                  <a:gd name="T83" fmla="*/ 26 h 28"/>
                  <a:gd name="T84" fmla="*/ 17 w 17"/>
                  <a:gd name="T85" fmla="*/ 27 h 28"/>
                  <a:gd name="T86" fmla="*/ 17 w 17"/>
                  <a:gd name="T8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8">
                    <a:moveTo>
                      <a:pt x="17" y="28"/>
                    </a:moveTo>
                    <a:cubicBezTo>
                      <a:pt x="17" y="28"/>
                      <a:pt x="17" y="28"/>
                      <a:pt x="17" y="28"/>
                    </a:cubicBezTo>
                    <a:cubicBezTo>
                      <a:pt x="17" y="28"/>
                      <a:pt x="17" y="28"/>
                      <a:pt x="17" y="28"/>
                    </a:cubicBezTo>
                    <a:cubicBezTo>
                      <a:pt x="17" y="28"/>
                      <a:pt x="16" y="28"/>
                      <a:pt x="16" y="28"/>
                    </a:cubicBezTo>
                    <a:cubicBezTo>
                      <a:pt x="16" y="28"/>
                      <a:pt x="15" y="28"/>
                      <a:pt x="15" y="28"/>
                    </a:cubicBezTo>
                    <a:cubicBezTo>
                      <a:pt x="14" y="28"/>
                      <a:pt x="14" y="28"/>
                      <a:pt x="13" y="28"/>
                    </a:cubicBezTo>
                    <a:cubicBezTo>
                      <a:pt x="13" y="28"/>
                      <a:pt x="13" y="28"/>
                      <a:pt x="12" y="28"/>
                    </a:cubicBezTo>
                    <a:cubicBezTo>
                      <a:pt x="12" y="28"/>
                      <a:pt x="12" y="28"/>
                      <a:pt x="12" y="28"/>
                    </a:cubicBezTo>
                    <a:cubicBezTo>
                      <a:pt x="12" y="28"/>
                      <a:pt x="12" y="28"/>
                      <a:pt x="11" y="28"/>
                    </a:cubicBezTo>
                    <a:cubicBezTo>
                      <a:pt x="5" y="18"/>
                      <a:pt x="5" y="18"/>
                      <a:pt x="5" y="18"/>
                    </a:cubicBezTo>
                    <a:cubicBezTo>
                      <a:pt x="5" y="28"/>
                      <a:pt x="5" y="28"/>
                      <a:pt x="5" y="28"/>
                    </a:cubicBezTo>
                    <a:cubicBezTo>
                      <a:pt x="5" y="28"/>
                      <a:pt x="5" y="28"/>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8"/>
                      <a:pt x="0" y="28"/>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17"/>
                      <a:pt x="5" y="17"/>
                      <a:pt x="5" y="17"/>
                    </a:cubicBezTo>
                    <a:cubicBezTo>
                      <a:pt x="11" y="10"/>
                      <a:pt x="11" y="10"/>
                      <a:pt x="11" y="10"/>
                    </a:cubicBezTo>
                    <a:cubicBezTo>
                      <a:pt x="11" y="10"/>
                      <a:pt x="11" y="10"/>
                      <a:pt x="11" y="10"/>
                    </a:cubicBezTo>
                    <a:cubicBezTo>
                      <a:pt x="11" y="10"/>
                      <a:pt x="11" y="9"/>
                      <a:pt x="12" y="9"/>
                    </a:cubicBezTo>
                    <a:cubicBezTo>
                      <a:pt x="12" y="9"/>
                      <a:pt x="12" y="9"/>
                      <a:pt x="13" y="9"/>
                    </a:cubicBezTo>
                    <a:cubicBezTo>
                      <a:pt x="13" y="9"/>
                      <a:pt x="13" y="9"/>
                      <a:pt x="14" y="9"/>
                    </a:cubicBezTo>
                    <a:cubicBezTo>
                      <a:pt x="14" y="9"/>
                      <a:pt x="15" y="9"/>
                      <a:pt x="15" y="9"/>
                    </a:cubicBezTo>
                    <a:cubicBezTo>
                      <a:pt x="15" y="9"/>
                      <a:pt x="16" y="9"/>
                      <a:pt x="16" y="9"/>
                    </a:cubicBezTo>
                    <a:cubicBezTo>
                      <a:pt x="16" y="9"/>
                      <a:pt x="16" y="10"/>
                      <a:pt x="16" y="10"/>
                    </a:cubicBezTo>
                    <a:cubicBezTo>
                      <a:pt x="16" y="10"/>
                      <a:pt x="17" y="10"/>
                      <a:pt x="17" y="10"/>
                    </a:cubicBezTo>
                    <a:cubicBezTo>
                      <a:pt x="17" y="10"/>
                      <a:pt x="16" y="10"/>
                      <a:pt x="16" y="11"/>
                    </a:cubicBezTo>
                    <a:cubicBezTo>
                      <a:pt x="16" y="11"/>
                      <a:pt x="16" y="11"/>
                      <a:pt x="16" y="11"/>
                    </a:cubicBezTo>
                    <a:cubicBezTo>
                      <a:pt x="11" y="17"/>
                      <a:pt x="11" y="17"/>
                      <a:pt x="11" y="17"/>
                    </a:cubicBezTo>
                    <a:cubicBezTo>
                      <a:pt x="17" y="26"/>
                      <a:pt x="17" y="26"/>
                      <a:pt x="17" y="26"/>
                    </a:cubicBezTo>
                    <a:cubicBezTo>
                      <a:pt x="17" y="27"/>
                      <a:pt x="17" y="27"/>
                      <a:pt x="17" y="27"/>
                    </a:cubicBezTo>
                    <a:cubicBezTo>
                      <a:pt x="17" y="27"/>
                      <a:pt x="17" y="27"/>
                      <a:pt x="17"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29" name="Freeform 9343">
                <a:extLst>
                  <a:ext uri="{FF2B5EF4-FFF2-40B4-BE49-F238E27FC236}">
                    <a16:creationId xmlns:a16="http://schemas.microsoft.com/office/drawing/2014/main" id="{4E5EC2AB-6AC8-4E08-93C7-72ED277C5C58}"/>
                  </a:ext>
                </a:extLst>
              </p:cNvPr>
              <p:cNvSpPr>
                <a:spLocks/>
              </p:cNvSpPr>
              <p:nvPr/>
            </p:nvSpPr>
            <p:spPr bwMode="auto">
              <a:xfrm>
                <a:off x="-1881188" y="5897680"/>
                <a:ext cx="38100" cy="50800"/>
              </a:xfrm>
              <a:custGeom>
                <a:avLst/>
                <a:gdLst>
                  <a:gd name="T0" fmla="*/ 14 w 14"/>
                  <a:gd name="T1" fmla="*/ 14 h 19"/>
                  <a:gd name="T2" fmla="*/ 13 w 14"/>
                  <a:gd name="T3" fmla="*/ 16 h 19"/>
                  <a:gd name="T4" fmla="*/ 12 w 14"/>
                  <a:gd name="T5" fmla="*/ 18 h 19"/>
                  <a:gd name="T6" fmla="*/ 9 w 14"/>
                  <a:gd name="T7" fmla="*/ 19 h 19"/>
                  <a:gd name="T8" fmla="*/ 6 w 14"/>
                  <a:gd name="T9" fmla="*/ 19 h 19"/>
                  <a:gd name="T10" fmla="*/ 4 w 14"/>
                  <a:gd name="T11" fmla="*/ 19 h 19"/>
                  <a:gd name="T12" fmla="*/ 2 w 14"/>
                  <a:gd name="T13" fmla="*/ 19 h 19"/>
                  <a:gd name="T14" fmla="*/ 1 w 14"/>
                  <a:gd name="T15" fmla="*/ 18 h 19"/>
                  <a:gd name="T16" fmla="*/ 0 w 14"/>
                  <a:gd name="T17" fmla="*/ 18 h 19"/>
                  <a:gd name="T18" fmla="*/ 0 w 14"/>
                  <a:gd name="T19" fmla="*/ 17 h 19"/>
                  <a:gd name="T20" fmla="*/ 0 w 14"/>
                  <a:gd name="T21" fmla="*/ 16 h 19"/>
                  <a:gd name="T22" fmla="*/ 0 w 14"/>
                  <a:gd name="T23" fmla="*/ 15 h 19"/>
                  <a:gd name="T24" fmla="*/ 0 w 14"/>
                  <a:gd name="T25" fmla="*/ 14 h 19"/>
                  <a:gd name="T26" fmla="*/ 0 w 14"/>
                  <a:gd name="T27" fmla="*/ 14 h 19"/>
                  <a:gd name="T28" fmla="*/ 0 w 14"/>
                  <a:gd name="T29" fmla="*/ 14 h 19"/>
                  <a:gd name="T30" fmla="*/ 1 w 14"/>
                  <a:gd name="T31" fmla="*/ 14 h 19"/>
                  <a:gd name="T32" fmla="*/ 2 w 14"/>
                  <a:gd name="T33" fmla="*/ 15 h 19"/>
                  <a:gd name="T34" fmla="*/ 4 w 14"/>
                  <a:gd name="T35" fmla="*/ 15 h 19"/>
                  <a:gd name="T36" fmla="*/ 6 w 14"/>
                  <a:gd name="T37" fmla="*/ 16 h 19"/>
                  <a:gd name="T38" fmla="*/ 7 w 14"/>
                  <a:gd name="T39" fmla="*/ 15 h 19"/>
                  <a:gd name="T40" fmla="*/ 8 w 14"/>
                  <a:gd name="T41" fmla="*/ 15 h 19"/>
                  <a:gd name="T42" fmla="*/ 9 w 14"/>
                  <a:gd name="T43" fmla="*/ 15 h 19"/>
                  <a:gd name="T44" fmla="*/ 9 w 14"/>
                  <a:gd name="T45" fmla="*/ 14 h 19"/>
                  <a:gd name="T46" fmla="*/ 8 w 14"/>
                  <a:gd name="T47" fmla="*/ 13 h 19"/>
                  <a:gd name="T48" fmla="*/ 7 w 14"/>
                  <a:gd name="T49" fmla="*/ 12 h 19"/>
                  <a:gd name="T50" fmla="*/ 6 w 14"/>
                  <a:gd name="T51" fmla="*/ 12 h 19"/>
                  <a:gd name="T52" fmla="*/ 4 w 14"/>
                  <a:gd name="T53" fmla="*/ 11 h 19"/>
                  <a:gd name="T54" fmla="*/ 3 w 14"/>
                  <a:gd name="T55" fmla="*/ 10 h 19"/>
                  <a:gd name="T56" fmla="*/ 1 w 14"/>
                  <a:gd name="T57" fmla="*/ 9 h 19"/>
                  <a:gd name="T58" fmla="*/ 0 w 14"/>
                  <a:gd name="T59" fmla="*/ 8 h 19"/>
                  <a:gd name="T60" fmla="*/ 0 w 14"/>
                  <a:gd name="T61" fmla="*/ 6 h 19"/>
                  <a:gd name="T62" fmla="*/ 0 w 14"/>
                  <a:gd name="T63" fmla="*/ 3 h 19"/>
                  <a:gd name="T64" fmla="*/ 2 w 14"/>
                  <a:gd name="T65" fmla="*/ 2 h 19"/>
                  <a:gd name="T66" fmla="*/ 4 w 14"/>
                  <a:gd name="T67" fmla="*/ 1 h 19"/>
                  <a:gd name="T68" fmla="*/ 7 w 14"/>
                  <a:gd name="T69" fmla="*/ 0 h 19"/>
                  <a:gd name="T70" fmla="*/ 9 w 14"/>
                  <a:gd name="T71" fmla="*/ 0 h 19"/>
                  <a:gd name="T72" fmla="*/ 11 w 14"/>
                  <a:gd name="T73" fmla="*/ 1 h 19"/>
                  <a:gd name="T74" fmla="*/ 12 w 14"/>
                  <a:gd name="T75" fmla="*/ 1 h 19"/>
                  <a:gd name="T76" fmla="*/ 12 w 14"/>
                  <a:gd name="T77" fmla="*/ 2 h 19"/>
                  <a:gd name="T78" fmla="*/ 13 w 14"/>
                  <a:gd name="T79" fmla="*/ 2 h 19"/>
                  <a:gd name="T80" fmla="*/ 13 w 14"/>
                  <a:gd name="T81" fmla="*/ 3 h 19"/>
                  <a:gd name="T82" fmla="*/ 13 w 14"/>
                  <a:gd name="T83" fmla="*/ 3 h 19"/>
                  <a:gd name="T84" fmla="*/ 13 w 14"/>
                  <a:gd name="T85" fmla="*/ 4 h 19"/>
                  <a:gd name="T86" fmla="*/ 13 w 14"/>
                  <a:gd name="T87" fmla="*/ 5 h 19"/>
                  <a:gd name="T88" fmla="*/ 13 w 14"/>
                  <a:gd name="T89" fmla="*/ 6 h 19"/>
                  <a:gd name="T90" fmla="*/ 12 w 14"/>
                  <a:gd name="T91" fmla="*/ 6 h 19"/>
                  <a:gd name="T92" fmla="*/ 12 w 14"/>
                  <a:gd name="T93" fmla="*/ 6 h 19"/>
                  <a:gd name="T94" fmla="*/ 12 w 14"/>
                  <a:gd name="T95" fmla="*/ 6 h 19"/>
                  <a:gd name="T96" fmla="*/ 11 w 14"/>
                  <a:gd name="T97" fmla="*/ 5 h 19"/>
                  <a:gd name="T98" fmla="*/ 9 w 14"/>
                  <a:gd name="T99" fmla="*/ 4 h 19"/>
                  <a:gd name="T100" fmla="*/ 8 w 14"/>
                  <a:gd name="T101" fmla="*/ 4 h 19"/>
                  <a:gd name="T102" fmla="*/ 6 w 14"/>
                  <a:gd name="T103" fmla="*/ 4 h 19"/>
                  <a:gd name="T104" fmla="*/ 5 w 14"/>
                  <a:gd name="T105" fmla="*/ 4 h 19"/>
                  <a:gd name="T106" fmla="*/ 5 w 14"/>
                  <a:gd name="T107" fmla="*/ 5 h 19"/>
                  <a:gd name="T108" fmla="*/ 5 w 14"/>
                  <a:gd name="T109" fmla="*/ 5 h 19"/>
                  <a:gd name="T110" fmla="*/ 5 w 14"/>
                  <a:gd name="T111" fmla="*/ 6 h 19"/>
                  <a:gd name="T112" fmla="*/ 6 w 14"/>
                  <a:gd name="T113" fmla="*/ 7 h 19"/>
                  <a:gd name="T114" fmla="*/ 8 w 14"/>
                  <a:gd name="T115" fmla="*/ 8 h 19"/>
                  <a:gd name="T116" fmla="*/ 9 w 14"/>
                  <a:gd name="T117" fmla="*/ 8 h 19"/>
                  <a:gd name="T118" fmla="*/ 11 w 14"/>
                  <a:gd name="T119" fmla="*/ 9 h 19"/>
                  <a:gd name="T120" fmla="*/ 12 w 14"/>
                  <a:gd name="T121" fmla="*/ 10 h 19"/>
                  <a:gd name="T122" fmla="*/ 13 w 14"/>
                  <a:gd name="T123" fmla="*/ 12 h 19"/>
                  <a:gd name="T124" fmla="*/ 14 w 14"/>
                  <a:gd name="T12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4"/>
                    </a:moveTo>
                    <a:cubicBezTo>
                      <a:pt x="14" y="14"/>
                      <a:pt x="14" y="15"/>
                      <a:pt x="13" y="16"/>
                    </a:cubicBezTo>
                    <a:cubicBezTo>
                      <a:pt x="13" y="17"/>
                      <a:pt x="12" y="17"/>
                      <a:pt x="12" y="18"/>
                    </a:cubicBezTo>
                    <a:cubicBezTo>
                      <a:pt x="11" y="18"/>
                      <a:pt x="10" y="19"/>
                      <a:pt x="9" y="19"/>
                    </a:cubicBezTo>
                    <a:cubicBezTo>
                      <a:pt x="8" y="19"/>
                      <a:pt x="7" y="19"/>
                      <a:pt x="6" y="19"/>
                    </a:cubicBezTo>
                    <a:cubicBezTo>
                      <a:pt x="5" y="19"/>
                      <a:pt x="5" y="19"/>
                      <a:pt x="4" y="19"/>
                    </a:cubicBezTo>
                    <a:cubicBezTo>
                      <a:pt x="3" y="19"/>
                      <a:pt x="3" y="19"/>
                      <a:pt x="2" y="19"/>
                    </a:cubicBezTo>
                    <a:cubicBezTo>
                      <a:pt x="2" y="19"/>
                      <a:pt x="1" y="18"/>
                      <a:pt x="1" y="18"/>
                    </a:cubicBezTo>
                    <a:cubicBezTo>
                      <a:pt x="1" y="18"/>
                      <a:pt x="0" y="18"/>
                      <a:pt x="0" y="18"/>
                    </a:cubicBezTo>
                    <a:cubicBezTo>
                      <a:pt x="0" y="18"/>
                      <a:pt x="0" y="17"/>
                      <a:pt x="0" y="17"/>
                    </a:cubicBezTo>
                    <a:cubicBezTo>
                      <a:pt x="0" y="17"/>
                      <a:pt x="0" y="16"/>
                      <a:pt x="0" y="16"/>
                    </a:cubicBezTo>
                    <a:cubicBezTo>
                      <a:pt x="0" y="15"/>
                      <a:pt x="0" y="15"/>
                      <a:pt x="0" y="15"/>
                    </a:cubicBezTo>
                    <a:cubicBezTo>
                      <a:pt x="0" y="14"/>
                      <a:pt x="0" y="14"/>
                      <a:pt x="0" y="14"/>
                    </a:cubicBezTo>
                    <a:cubicBezTo>
                      <a:pt x="0" y="14"/>
                      <a:pt x="0" y="14"/>
                      <a:pt x="0" y="14"/>
                    </a:cubicBezTo>
                    <a:cubicBezTo>
                      <a:pt x="0" y="14"/>
                      <a:pt x="0" y="14"/>
                      <a:pt x="0" y="14"/>
                    </a:cubicBezTo>
                    <a:cubicBezTo>
                      <a:pt x="1" y="14"/>
                      <a:pt x="1" y="14"/>
                      <a:pt x="1" y="14"/>
                    </a:cubicBezTo>
                    <a:cubicBezTo>
                      <a:pt x="1" y="14"/>
                      <a:pt x="2" y="14"/>
                      <a:pt x="2" y="15"/>
                    </a:cubicBezTo>
                    <a:cubicBezTo>
                      <a:pt x="3" y="15"/>
                      <a:pt x="3" y="15"/>
                      <a:pt x="4" y="15"/>
                    </a:cubicBezTo>
                    <a:cubicBezTo>
                      <a:pt x="4" y="15"/>
                      <a:pt x="5" y="16"/>
                      <a:pt x="6" y="16"/>
                    </a:cubicBezTo>
                    <a:cubicBezTo>
                      <a:pt x="6" y="16"/>
                      <a:pt x="7" y="16"/>
                      <a:pt x="7" y="15"/>
                    </a:cubicBezTo>
                    <a:cubicBezTo>
                      <a:pt x="7" y="15"/>
                      <a:pt x="8" y="15"/>
                      <a:pt x="8" y="15"/>
                    </a:cubicBezTo>
                    <a:cubicBezTo>
                      <a:pt x="8" y="15"/>
                      <a:pt x="8" y="15"/>
                      <a:pt x="9" y="15"/>
                    </a:cubicBezTo>
                    <a:cubicBezTo>
                      <a:pt x="9" y="14"/>
                      <a:pt x="9" y="14"/>
                      <a:pt x="9" y="14"/>
                    </a:cubicBezTo>
                    <a:cubicBezTo>
                      <a:pt x="9" y="14"/>
                      <a:pt x="9" y="13"/>
                      <a:pt x="8" y="13"/>
                    </a:cubicBezTo>
                    <a:cubicBezTo>
                      <a:pt x="8" y="13"/>
                      <a:pt x="8" y="12"/>
                      <a:pt x="7" y="12"/>
                    </a:cubicBezTo>
                    <a:cubicBezTo>
                      <a:pt x="7" y="12"/>
                      <a:pt x="7" y="12"/>
                      <a:pt x="6" y="12"/>
                    </a:cubicBezTo>
                    <a:cubicBezTo>
                      <a:pt x="5" y="11"/>
                      <a:pt x="5" y="11"/>
                      <a:pt x="4" y="11"/>
                    </a:cubicBezTo>
                    <a:cubicBezTo>
                      <a:pt x="4" y="11"/>
                      <a:pt x="3" y="11"/>
                      <a:pt x="3" y="10"/>
                    </a:cubicBezTo>
                    <a:cubicBezTo>
                      <a:pt x="2" y="10"/>
                      <a:pt x="2" y="10"/>
                      <a:pt x="1" y="9"/>
                    </a:cubicBezTo>
                    <a:cubicBezTo>
                      <a:pt x="1" y="9"/>
                      <a:pt x="1" y="8"/>
                      <a:pt x="0" y="8"/>
                    </a:cubicBezTo>
                    <a:cubicBezTo>
                      <a:pt x="0" y="7"/>
                      <a:pt x="0" y="7"/>
                      <a:pt x="0" y="6"/>
                    </a:cubicBezTo>
                    <a:cubicBezTo>
                      <a:pt x="0" y="5"/>
                      <a:pt x="0" y="4"/>
                      <a:pt x="0" y="3"/>
                    </a:cubicBezTo>
                    <a:cubicBezTo>
                      <a:pt x="1" y="3"/>
                      <a:pt x="1" y="2"/>
                      <a:pt x="2" y="2"/>
                    </a:cubicBezTo>
                    <a:cubicBezTo>
                      <a:pt x="3" y="1"/>
                      <a:pt x="3" y="1"/>
                      <a:pt x="4" y="1"/>
                    </a:cubicBezTo>
                    <a:cubicBezTo>
                      <a:pt x="5" y="0"/>
                      <a:pt x="6" y="0"/>
                      <a:pt x="7" y="0"/>
                    </a:cubicBezTo>
                    <a:cubicBezTo>
                      <a:pt x="8" y="0"/>
                      <a:pt x="9" y="0"/>
                      <a:pt x="9" y="0"/>
                    </a:cubicBezTo>
                    <a:cubicBezTo>
                      <a:pt x="10" y="1"/>
                      <a:pt x="10" y="1"/>
                      <a:pt x="11" y="1"/>
                    </a:cubicBezTo>
                    <a:cubicBezTo>
                      <a:pt x="11" y="1"/>
                      <a:pt x="11" y="1"/>
                      <a:pt x="12" y="1"/>
                    </a:cubicBezTo>
                    <a:cubicBezTo>
                      <a:pt x="12" y="2"/>
                      <a:pt x="12" y="2"/>
                      <a:pt x="12" y="2"/>
                    </a:cubicBezTo>
                    <a:cubicBezTo>
                      <a:pt x="12" y="2"/>
                      <a:pt x="13" y="2"/>
                      <a:pt x="13" y="2"/>
                    </a:cubicBezTo>
                    <a:cubicBezTo>
                      <a:pt x="13" y="2"/>
                      <a:pt x="13" y="3"/>
                      <a:pt x="13" y="3"/>
                    </a:cubicBezTo>
                    <a:cubicBezTo>
                      <a:pt x="13" y="3"/>
                      <a:pt x="13" y="3"/>
                      <a:pt x="13" y="3"/>
                    </a:cubicBezTo>
                    <a:cubicBezTo>
                      <a:pt x="13" y="3"/>
                      <a:pt x="13" y="4"/>
                      <a:pt x="13" y="4"/>
                    </a:cubicBezTo>
                    <a:cubicBezTo>
                      <a:pt x="13" y="4"/>
                      <a:pt x="13" y="5"/>
                      <a:pt x="13" y="5"/>
                    </a:cubicBezTo>
                    <a:cubicBezTo>
                      <a:pt x="13" y="5"/>
                      <a:pt x="13" y="5"/>
                      <a:pt x="13" y="6"/>
                    </a:cubicBezTo>
                    <a:cubicBezTo>
                      <a:pt x="13" y="6"/>
                      <a:pt x="13" y="6"/>
                      <a:pt x="12" y="6"/>
                    </a:cubicBezTo>
                    <a:cubicBezTo>
                      <a:pt x="12" y="6"/>
                      <a:pt x="12" y="6"/>
                      <a:pt x="12" y="6"/>
                    </a:cubicBezTo>
                    <a:cubicBezTo>
                      <a:pt x="12" y="6"/>
                      <a:pt x="12" y="6"/>
                      <a:pt x="12" y="6"/>
                    </a:cubicBezTo>
                    <a:cubicBezTo>
                      <a:pt x="11" y="5"/>
                      <a:pt x="11" y="5"/>
                      <a:pt x="11" y="5"/>
                    </a:cubicBezTo>
                    <a:cubicBezTo>
                      <a:pt x="10" y="5"/>
                      <a:pt x="10" y="5"/>
                      <a:pt x="9" y="4"/>
                    </a:cubicBezTo>
                    <a:cubicBezTo>
                      <a:pt x="9" y="4"/>
                      <a:pt x="8" y="4"/>
                      <a:pt x="8" y="4"/>
                    </a:cubicBezTo>
                    <a:cubicBezTo>
                      <a:pt x="7" y="4"/>
                      <a:pt x="7" y="4"/>
                      <a:pt x="6" y="4"/>
                    </a:cubicBezTo>
                    <a:cubicBezTo>
                      <a:pt x="6" y="4"/>
                      <a:pt x="6" y="4"/>
                      <a:pt x="5" y="4"/>
                    </a:cubicBezTo>
                    <a:cubicBezTo>
                      <a:pt x="5" y="5"/>
                      <a:pt x="5" y="5"/>
                      <a:pt x="5" y="5"/>
                    </a:cubicBezTo>
                    <a:cubicBezTo>
                      <a:pt x="5" y="5"/>
                      <a:pt x="5" y="5"/>
                      <a:pt x="5" y="5"/>
                    </a:cubicBezTo>
                    <a:cubicBezTo>
                      <a:pt x="5" y="6"/>
                      <a:pt x="5" y="6"/>
                      <a:pt x="5" y="6"/>
                    </a:cubicBezTo>
                    <a:cubicBezTo>
                      <a:pt x="5" y="7"/>
                      <a:pt x="6" y="7"/>
                      <a:pt x="6" y="7"/>
                    </a:cubicBezTo>
                    <a:cubicBezTo>
                      <a:pt x="7" y="7"/>
                      <a:pt x="7" y="8"/>
                      <a:pt x="8" y="8"/>
                    </a:cubicBezTo>
                    <a:cubicBezTo>
                      <a:pt x="8" y="8"/>
                      <a:pt x="9" y="8"/>
                      <a:pt x="9" y="8"/>
                    </a:cubicBezTo>
                    <a:cubicBezTo>
                      <a:pt x="10" y="9"/>
                      <a:pt x="10" y="9"/>
                      <a:pt x="11" y="9"/>
                    </a:cubicBezTo>
                    <a:cubicBezTo>
                      <a:pt x="11" y="9"/>
                      <a:pt x="12" y="10"/>
                      <a:pt x="12" y="10"/>
                    </a:cubicBezTo>
                    <a:cubicBezTo>
                      <a:pt x="13" y="10"/>
                      <a:pt x="13" y="11"/>
                      <a:pt x="13" y="12"/>
                    </a:cubicBezTo>
                    <a:cubicBezTo>
                      <a:pt x="14" y="12"/>
                      <a:pt x="14" y="13"/>
                      <a:pt x="14" y="1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30" name="Freeform 9344">
                <a:extLst>
                  <a:ext uri="{FF2B5EF4-FFF2-40B4-BE49-F238E27FC236}">
                    <a16:creationId xmlns:a16="http://schemas.microsoft.com/office/drawing/2014/main" id="{5931EE9F-2010-4312-9B3E-FF37C5A0E97E}"/>
                  </a:ext>
                </a:extLst>
              </p:cNvPr>
              <p:cNvSpPr>
                <a:spLocks/>
              </p:cNvSpPr>
              <p:nvPr/>
            </p:nvSpPr>
            <p:spPr bwMode="auto">
              <a:xfrm>
                <a:off x="-1822451" y="5908793"/>
                <a:ext cx="23813" cy="31750"/>
              </a:xfrm>
              <a:custGeom>
                <a:avLst/>
                <a:gdLst>
                  <a:gd name="T0" fmla="*/ 9 w 9"/>
                  <a:gd name="T1" fmla="*/ 6 h 12"/>
                  <a:gd name="T2" fmla="*/ 9 w 9"/>
                  <a:gd name="T3" fmla="*/ 4 h 12"/>
                  <a:gd name="T4" fmla="*/ 8 w 9"/>
                  <a:gd name="T5" fmla="*/ 2 h 12"/>
                  <a:gd name="T6" fmla="*/ 7 w 9"/>
                  <a:gd name="T7" fmla="*/ 1 h 12"/>
                  <a:gd name="T8" fmla="*/ 4 w 9"/>
                  <a:gd name="T9" fmla="*/ 0 h 12"/>
                  <a:gd name="T10" fmla="*/ 2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8" y="2"/>
                      <a:pt x="8" y="2"/>
                    </a:cubicBezTo>
                    <a:cubicBezTo>
                      <a:pt x="8" y="1"/>
                      <a:pt x="7" y="1"/>
                      <a:pt x="7" y="1"/>
                    </a:cubicBezTo>
                    <a:cubicBezTo>
                      <a:pt x="6" y="0"/>
                      <a:pt x="5" y="0"/>
                      <a:pt x="4" y="0"/>
                    </a:cubicBezTo>
                    <a:cubicBezTo>
                      <a:pt x="4" y="0"/>
                      <a:pt x="3" y="0"/>
                      <a:pt x="2" y="0"/>
                    </a:cubicBezTo>
                    <a:cubicBezTo>
                      <a:pt x="2" y="1"/>
                      <a:pt x="1" y="1"/>
                      <a:pt x="1" y="2"/>
                    </a:cubicBezTo>
                    <a:cubicBezTo>
                      <a:pt x="1" y="2"/>
                      <a:pt x="0" y="3"/>
                      <a:pt x="0" y="3"/>
                    </a:cubicBezTo>
                    <a:cubicBezTo>
                      <a:pt x="0" y="4"/>
                      <a:pt x="0" y="5"/>
                      <a:pt x="0" y="6"/>
                    </a:cubicBezTo>
                    <a:cubicBezTo>
                      <a:pt x="0" y="7"/>
                      <a:pt x="0" y="7"/>
                      <a:pt x="0" y="8"/>
                    </a:cubicBezTo>
                    <a:cubicBezTo>
                      <a:pt x="0" y="9"/>
                      <a:pt x="0" y="9"/>
                      <a:pt x="1" y="10"/>
                    </a:cubicBezTo>
                    <a:cubicBezTo>
                      <a:pt x="1" y="10"/>
                      <a:pt x="2" y="11"/>
                      <a:pt x="2" y="11"/>
                    </a:cubicBezTo>
                    <a:cubicBezTo>
                      <a:pt x="3" y="11"/>
                      <a:pt x="3" y="12"/>
                      <a:pt x="4" y="12"/>
                    </a:cubicBezTo>
                    <a:cubicBezTo>
                      <a:pt x="5" y="12"/>
                      <a:pt x="6" y="11"/>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31" name="Freeform 9345">
                <a:extLst>
                  <a:ext uri="{FF2B5EF4-FFF2-40B4-BE49-F238E27FC236}">
                    <a16:creationId xmlns:a16="http://schemas.microsoft.com/office/drawing/2014/main" id="{B8C6C767-2012-4838-8D30-AFF812DDA759}"/>
                  </a:ext>
                </a:extLst>
              </p:cNvPr>
              <p:cNvSpPr>
                <a:spLocks/>
              </p:cNvSpPr>
              <p:nvPr/>
            </p:nvSpPr>
            <p:spPr bwMode="auto">
              <a:xfrm>
                <a:off x="-1835151" y="5897680"/>
                <a:ext cx="50800" cy="50800"/>
              </a:xfrm>
              <a:custGeom>
                <a:avLst/>
                <a:gdLst>
                  <a:gd name="T0" fmla="*/ 19 w 19"/>
                  <a:gd name="T1" fmla="*/ 10 h 19"/>
                  <a:gd name="T2" fmla="*/ 19 w 19"/>
                  <a:gd name="T3" fmla="*/ 14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6 h 19"/>
                  <a:gd name="T32" fmla="*/ 19 w 19"/>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10"/>
                    </a:moveTo>
                    <a:cubicBezTo>
                      <a:pt x="19" y="11"/>
                      <a:pt x="19" y="12"/>
                      <a:pt x="19" y="14"/>
                    </a:cubicBezTo>
                    <a:cubicBezTo>
                      <a:pt x="18" y="15"/>
                      <a:pt x="18" y="16"/>
                      <a:pt x="17" y="17"/>
                    </a:cubicBezTo>
                    <a:cubicBezTo>
                      <a:pt x="16" y="18"/>
                      <a:pt x="15" y="18"/>
                      <a:pt x="14" y="19"/>
                    </a:cubicBezTo>
                    <a:cubicBezTo>
                      <a:pt x="12" y="19"/>
                      <a:pt x="11" y="19"/>
                      <a:pt x="9" y="19"/>
                    </a:cubicBezTo>
                    <a:cubicBezTo>
                      <a:pt x="8" y="19"/>
                      <a:pt x="6" y="19"/>
                      <a:pt x="5" y="19"/>
                    </a:cubicBezTo>
                    <a:cubicBezTo>
                      <a:pt x="4" y="18"/>
                      <a:pt x="3" y="18"/>
                      <a:pt x="2" y="17"/>
                    </a:cubicBezTo>
                    <a:cubicBezTo>
                      <a:pt x="1" y="16"/>
                      <a:pt x="0" y="15"/>
                      <a:pt x="0" y="14"/>
                    </a:cubicBezTo>
                    <a:cubicBezTo>
                      <a:pt x="0" y="13"/>
                      <a:pt x="0" y="11"/>
                      <a:pt x="0" y="10"/>
                    </a:cubicBezTo>
                    <a:cubicBezTo>
                      <a:pt x="0" y="9"/>
                      <a:pt x="0" y="7"/>
                      <a:pt x="0" y="6"/>
                    </a:cubicBezTo>
                    <a:cubicBezTo>
                      <a:pt x="1" y="5"/>
                      <a:pt x="1" y="4"/>
                      <a:pt x="2" y="3"/>
                    </a:cubicBezTo>
                    <a:cubicBezTo>
                      <a:pt x="3" y="2"/>
                      <a:pt x="4" y="1"/>
                      <a:pt x="5" y="1"/>
                    </a:cubicBezTo>
                    <a:cubicBezTo>
                      <a:pt x="6" y="0"/>
                      <a:pt x="8" y="0"/>
                      <a:pt x="10" y="0"/>
                    </a:cubicBezTo>
                    <a:cubicBezTo>
                      <a:pt x="11" y="0"/>
                      <a:pt x="13" y="0"/>
                      <a:pt x="14" y="1"/>
                    </a:cubicBezTo>
                    <a:cubicBezTo>
                      <a:pt x="15" y="1"/>
                      <a:pt x="16" y="2"/>
                      <a:pt x="17" y="3"/>
                    </a:cubicBezTo>
                    <a:cubicBezTo>
                      <a:pt x="18" y="3"/>
                      <a:pt x="18" y="4"/>
                      <a:pt x="19" y="6"/>
                    </a:cubicBezTo>
                    <a:cubicBezTo>
                      <a:pt x="19" y="7"/>
                      <a:pt x="19" y="8"/>
                      <a:pt x="19"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32" name="Freeform 9346">
                <a:extLst>
                  <a:ext uri="{FF2B5EF4-FFF2-40B4-BE49-F238E27FC236}">
                    <a16:creationId xmlns:a16="http://schemas.microsoft.com/office/drawing/2014/main" id="{534DFA96-A55C-4C5D-BE03-B7EA66C424C0}"/>
                  </a:ext>
                </a:extLst>
              </p:cNvPr>
              <p:cNvSpPr>
                <a:spLocks/>
              </p:cNvSpPr>
              <p:nvPr/>
            </p:nvSpPr>
            <p:spPr bwMode="auto">
              <a:xfrm>
                <a:off x="-1774826" y="5897680"/>
                <a:ext cx="49213" cy="50800"/>
              </a:xfrm>
              <a:custGeom>
                <a:avLst/>
                <a:gdLst>
                  <a:gd name="T0" fmla="*/ 18 w 18"/>
                  <a:gd name="T1" fmla="*/ 19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9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5 h 19"/>
                  <a:gd name="T30" fmla="*/ 5 w 18"/>
                  <a:gd name="T31" fmla="*/ 7 h 19"/>
                  <a:gd name="T32" fmla="*/ 5 w 18"/>
                  <a:gd name="T33" fmla="*/ 19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9 h 19"/>
                  <a:gd name="T50" fmla="*/ 0 w 18"/>
                  <a:gd name="T51" fmla="*/ 1 h 19"/>
                  <a:gd name="T52" fmla="*/ 0 w 18"/>
                  <a:gd name="T53" fmla="*/ 1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9"/>
                    </a:moveTo>
                    <a:cubicBezTo>
                      <a:pt x="18" y="19"/>
                      <a:pt x="18" y="19"/>
                      <a:pt x="18" y="19"/>
                    </a:cubicBezTo>
                    <a:cubicBezTo>
                      <a:pt x="17" y="19"/>
                      <a:pt x="17" y="19"/>
                      <a:pt x="17" y="19"/>
                    </a:cubicBezTo>
                    <a:cubicBezTo>
                      <a:pt x="17" y="19"/>
                      <a:pt x="17" y="19"/>
                      <a:pt x="16"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9"/>
                    </a:cubicBezTo>
                    <a:cubicBezTo>
                      <a:pt x="13" y="8"/>
                      <a:pt x="13" y="8"/>
                      <a:pt x="13" y="8"/>
                    </a:cubicBezTo>
                    <a:cubicBezTo>
                      <a:pt x="13" y="8"/>
                      <a:pt x="12" y="7"/>
                      <a:pt x="12" y="6"/>
                    </a:cubicBezTo>
                    <a:cubicBezTo>
                      <a:pt x="12" y="6"/>
                      <a:pt x="12" y="6"/>
                      <a:pt x="12" y="5"/>
                    </a:cubicBezTo>
                    <a:cubicBezTo>
                      <a:pt x="12" y="5"/>
                      <a:pt x="11" y="5"/>
                      <a:pt x="11" y="4"/>
                    </a:cubicBezTo>
                    <a:cubicBezTo>
                      <a:pt x="10" y="4"/>
                      <a:pt x="10" y="4"/>
                      <a:pt x="9" y="4"/>
                    </a:cubicBezTo>
                    <a:cubicBezTo>
                      <a:pt x="9" y="4"/>
                      <a:pt x="8" y="4"/>
                      <a:pt x="7" y="5"/>
                    </a:cubicBezTo>
                    <a:cubicBezTo>
                      <a:pt x="7" y="5"/>
                      <a:pt x="6" y="6"/>
                      <a:pt x="5" y="7"/>
                    </a:cubicBezTo>
                    <a:cubicBezTo>
                      <a:pt x="5" y="19"/>
                      <a:pt x="5" y="19"/>
                      <a:pt x="5" y="19"/>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0"/>
                      <a:pt x="1" y="0"/>
                    </a:cubicBezTo>
                    <a:cubicBezTo>
                      <a:pt x="1" y="0"/>
                      <a:pt x="1" y="0"/>
                      <a:pt x="1" y="0"/>
                    </a:cubicBezTo>
                    <a:cubicBezTo>
                      <a:pt x="2" y="0"/>
                      <a:pt x="2" y="0"/>
                      <a:pt x="2" y="0"/>
                    </a:cubicBezTo>
                    <a:cubicBezTo>
                      <a:pt x="3" y="0"/>
                      <a:pt x="3" y="0"/>
                      <a:pt x="3" y="0"/>
                    </a:cubicBezTo>
                    <a:cubicBezTo>
                      <a:pt x="4" y="0"/>
                      <a:pt x="4" y="0"/>
                      <a:pt x="4" y="0"/>
                    </a:cubicBezTo>
                    <a:cubicBezTo>
                      <a:pt x="4" y="0"/>
                      <a:pt x="4" y="1"/>
                      <a:pt x="4"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cubicBezTo>
                      <a:pt x="18" y="19"/>
                      <a:pt x="18" y="19"/>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33" name="Freeform 9347">
                <a:extLst>
                  <a:ext uri="{FF2B5EF4-FFF2-40B4-BE49-F238E27FC236}">
                    <a16:creationId xmlns:a16="http://schemas.microsoft.com/office/drawing/2014/main" id="{6725870A-2AA5-4037-80DA-3086D783AA09}"/>
                  </a:ext>
                </a:extLst>
              </p:cNvPr>
              <p:cNvSpPr>
                <a:spLocks/>
              </p:cNvSpPr>
              <p:nvPr/>
            </p:nvSpPr>
            <p:spPr bwMode="auto">
              <a:xfrm>
                <a:off x="-2076451" y="5880218"/>
                <a:ext cx="26988" cy="69850"/>
              </a:xfrm>
              <a:custGeom>
                <a:avLst/>
                <a:gdLst>
                  <a:gd name="T0" fmla="*/ 10 w 10"/>
                  <a:gd name="T1" fmla="*/ 19 h 27"/>
                  <a:gd name="T2" fmla="*/ 10 w 10"/>
                  <a:gd name="T3" fmla="*/ 22 h 27"/>
                  <a:gd name="T4" fmla="*/ 9 w 10"/>
                  <a:gd name="T5" fmla="*/ 25 h 27"/>
                  <a:gd name="T6" fmla="*/ 7 w 10"/>
                  <a:gd name="T7" fmla="*/ 26 h 27"/>
                  <a:gd name="T8" fmla="*/ 4 w 10"/>
                  <a:gd name="T9" fmla="*/ 27 h 27"/>
                  <a:gd name="T10" fmla="*/ 2 w 10"/>
                  <a:gd name="T11" fmla="*/ 27 h 27"/>
                  <a:gd name="T12" fmla="*/ 1 w 10"/>
                  <a:gd name="T13" fmla="*/ 27 h 27"/>
                  <a:gd name="T14" fmla="*/ 0 w 10"/>
                  <a:gd name="T15" fmla="*/ 26 h 27"/>
                  <a:gd name="T16" fmla="*/ 0 w 10"/>
                  <a:gd name="T17" fmla="*/ 26 h 27"/>
                  <a:gd name="T18" fmla="*/ 0 w 10"/>
                  <a:gd name="T19" fmla="*/ 26 h 27"/>
                  <a:gd name="T20" fmla="*/ 0 w 10"/>
                  <a:gd name="T21" fmla="*/ 25 h 27"/>
                  <a:gd name="T22" fmla="*/ 0 w 10"/>
                  <a:gd name="T23" fmla="*/ 25 h 27"/>
                  <a:gd name="T24" fmla="*/ 0 w 10"/>
                  <a:gd name="T25" fmla="*/ 24 h 27"/>
                  <a:gd name="T26" fmla="*/ 0 w 10"/>
                  <a:gd name="T27" fmla="*/ 23 h 27"/>
                  <a:gd name="T28" fmla="*/ 0 w 10"/>
                  <a:gd name="T29" fmla="*/ 22 h 27"/>
                  <a:gd name="T30" fmla="*/ 0 w 10"/>
                  <a:gd name="T31" fmla="*/ 21 h 27"/>
                  <a:gd name="T32" fmla="*/ 0 w 10"/>
                  <a:gd name="T33" fmla="*/ 21 h 27"/>
                  <a:gd name="T34" fmla="*/ 1 w 10"/>
                  <a:gd name="T35" fmla="*/ 21 h 27"/>
                  <a:gd name="T36" fmla="*/ 1 w 10"/>
                  <a:gd name="T37" fmla="*/ 22 h 27"/>
                  <a:gd name="T38" fmla="*/ 2 w 10"/>
                  <a:gd name="T39" fmla="*/ 22 h 27"/>
                  <a:gd name="T40" fmla="*/ 3 w 10"/>
                  <a:gd name="T41" fmla="*/ 22 h 27"/>
                  <a:gd name="T42" fmla="*/ 4 w 10"/>
                  <a:gd name="T43" fmla="*/ 22 h 27"/>
                  <a:gd name="T44" fmla="*/ 5 w 10"/>
                  <a:gd name="T45" fmla="*/ 21 h 27"/>
                  <a:gd name="T46" fmla="*/ 5 w 10"/>
                  <a:gd name="T47" fmla="*/ 20 h 27"/>
                  <a:gd name="T48" fmla="*/ 5 w 10"/>
                  <a:gd name="T49" fmla="*/ 19 h 27"/>
                  <a:gd name="T50" fmla="*/ 5 w 10"/>
                  <a:gd name="T51" fmla="*/ 1 h 27"/>
                  <a:gd name="T52" fmla="*/ 5 w 10"/>
                  <a:gd name="T53" fmla="*/ 0 h 27"/>
                  <a:gd name="T54" fmla="*/ 6 w 10"/>
                  <a:gd name="T55" fmla="*/ 0 h 27"/>
                  <a:gd name="T56" fmla="*/ 6 w 10"/>
                  <a:gd name="T57" fmla="*/ 0 h 27"/>
                  <a:gd name="T58" fmla="*/ 8 w 10"/>
                  <a:gd name="T59" fmla="*/ 0 h 27"/>
                  <a:gd name="T60" fmla="*/ 9 w 10"/>
                  <a:gd name="T61" fmla="*/ 0 h 27"/>
                  <a:gd name="T62" fmla="*/ 10 w 10"/>
                  <a:gd name="T63" fmla="*/ 0 h 27"/>
                  <a:gd name="T64" fmla="*/ 10 w 10"/>
                  <a:gd name="T65" fmla="*/ 0 h 27"/>
                  <a:gd name="T66" fmla="*/ 10 w 10"/>
                  <a:gd name="T67" fmla="*/ 1 h 27"/>
                  <a:gd name="T68" fmla="*/ 10 w 10"/>
                  <a:gd name="T69"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 h="27">
                    <a:moveTo>
                      <a:pt x="10" y="19"/>
                    </a:moveTo>
                    <a:cubicBezTo>
                      <a:pt x="10" y="20"/>
                      <a:pt x="10" y="21"/>
                      <a:pt x="10" y="22"/>
                    </a:cubicBezTo>
                    <a:cubicBezTo>
                      <a:pt x="10" y="23"/>
                      <a:pt x="10" y="24"/>
                      <a:pt x="9" y="25"/>
                    </a:cubicBezTo>
                    <a:cubicBezTo>
                      <a:pt x="8" y="25"/>
                      <a:pt x="8" y="26"/>
                      <a:pt x="7" y="26"/>
                    </a:cubicBezTo>
                    <a:cubicBezTo>
                      <a:pt x="6" y="27"/>
                      <a:pt x="5" y="27"/>
                      <a:pt x="4" y="27"/>
                    </a:cubicBezTo>
                    <a:cubicBezTo>
                      <a:pt x="3" y="27"/>
                      <a:pt x="3" y="27"/>
                      <a:pt x="2" y="27"/>
                    </a:cubicBezTo>
                    <a:cubicBezTo>
                      <a:pt x="2" y="27"/>
                      <a:pt x="2" y="27"/>
                      <a:pt x="1" y="27"/>
                    </a:cubicBezTo>
                    <a:cubicBezTo>
                      <a:pt x="1" y="26"/>
                      <a:pt x="1" y="26"/>
                      <a:pt x="0" y="26"/>
                    </a:cubicBezTo>
                    <a:cubicBezTo>
                      <a:pt x="0" y="26"/>
                      <a:pt x="0" y="26"/>
                      <a:pt x="0" y="26"/>
                    </a:cubicBezTo>
                    <a:cubicBezTo>
                      <a:pt x="0" y="26"/>
                      <a:pt x="0" y="26"/>
                      <a:pt x="0" y="26"/>
                    </a:cubicBezTo>
                    <a:cubicBezTo>
                      <a:pt x="0" y="26"/>
                      <a:pt x="0" y="25"/>
                      <a:pt x="0" y="25"/>
                    </a:cubicBezTo>
                    <a:cubicBezTo>
                      <a:pt x="0" y="25"/>
                      <a:pt x="0" y="25"/>
                      <a:pt x="0" y="25"/>
                    </a:cubicBezTo>
                    <a:cubicBezTo>
                      <a:pt x="0" y="24"/>
                      <a:pt x="0" y="24"/>
                      <a:pt x="0" y="24"/>
                    </a:cubicBezTo>
                    <a:cubicBezTo>
                      <a:pt x="0" y="23"/>
                      <a:pt x="0" y="23"/>
                      <a:pt x="0" y="23"/>
                    </a:cubicBezTo>
                    <a:cubicBezTo>
                      <a:pt x="0" y="22"/>
                      <a:pt x="0" y="22"/>
                      <a:pt x="0" y="22"/>
                    </a:cubicBezTo>
                    <a:cubicBezTo>
                      <a:pt x="0" y="22"/>
                      <a:pt x="0" y="22"/>
                      <a:pt x="0" y="21"/>
                    </a:cubicBezTo>
                    <a:cubicBezTo>
                      <a:pt x="0" y="21"/>
                      <a:pt x="0" y="21"/>
                      <a:pt x="0" y="21"/>
                    </a:cubicBezTo>
                    <a:cubicBezTo>
                      <a:pt x="0" y="21"/>
                      <a:pt x="0" y="21"/>
                      <a:pt x="1" y="21"/>
                    </a:cubicBezTo>
                    <a:cubicBezTo>
                      <a:pt x="1" y="22"/>
                      <a:pt x="1" y="22"/>
                      <a:pt x="1" y="22"/>
                    </a:cubicBezTo>
                    <a:cubicBezTo>
                      <a:pt x="1" y="22"/>
                      <a:pt x="2" y="22"/>
                      <a:pt x="2" y="22"/>
                    </a:cubicBezTo>
                    <a:cubicBezTo>
                      <a:pt x="2" y="22"/>
                      <a:pt x="2" y="22"/>
                      <a:pt x="3" y="22"/>
                    </a:cubicBezTo>
                    <a:cubicBezTo>
                      <a:pt x="3" y="22"/>
                      <a:pt x="4" y="22"/>
                      <a:pt x="4" y="22"/>
                    </a:cubicBezTo>
                    <a:cubicBezTo>
                      <a:pt x="4" y="22"/>
                      <a:pt x="4" y="22"/>
                      <a:pt x="5" y="21"/>
                    </a:cubicBezTo>
                    <a:cubicBezTo>
                      <a:pt x="5" y="21"/>
                      <a:pt x="5" y="21"/>
                      <a:pt x="5" y="20"/>
                    </a:cubicBezTo>
                    <a:cubicBezTo>
                      <a:pt x="5" y="20"/>
                      <a:pt x="5" y="19"/>
                      <a:pt x="5" y="19"/>
                    </a:cubicBezTo>
                    <a:cubicBezTo>
                      <a:pt x="5" y="1"/>
                      <a:pt x="5" y="1"/>
                      <a:pt x="5" y="1"/>
                    </a:cubicBezTo>
                    <a:cubicBezTo>
                      <a:pt x="5" y="1"/>
                      <a:pt x="5" y="0"/>
                      <a:pt x="5" y="0"/>
                    </a:cubicBezTo>
                    <a:cubicBezTo>
                      <a:pt x="5" y="0"/>
                      <a:pt x="5" y="0"/>
                      <a:pt x="6" y="0"/>
                    </a:cubicBezTo>
                    <a:cubicBezTo>
                      <a:pt x="6" y="0"/>
                      <a:pt x="6" y="0"/>
                      <a:pt x="6" y="0"/>
                    </a:cubicBezTo>
                    <a:cubicBezTo>
                      <a:pt x="7" y="0"/>
                      <a:pt x="7" y="0"/>
                      <a:pt x="8" y="0"/>
                    </a:cubicBezTo>
                    <a:cubicBezTo>
                      <a:pt x="8" y="0"/>
                      <a:pt x="9" y="0"/>
                      <a:pt x="9" y="0"/>
                    </a:cubicBezTo>
                    <a:cubicBezTo>
                      <a:pt x="9" y="0"/>
                      <a:pt x="10" y="0"/>
                      <a:pt x="10" y="0"/>
                    </a:cubicBezTo>
                    <a:cubicBezTo>
                      <a:pt x="10" y="0"/>
                      <a:pt x="10" y="0"/>
                      <a:pt x="10" y="0"/>
                    </a:cubicBezTo>
                    <a:cubicBezTo>
                      <a:pt x="10" y="0"/>
                      <a:pt x="10" y="1"/>
                      <a:pt x="10" y="1"/>
                    </a:cubicBezTo>
                    <a:lnTo>
                      <a:pt x="1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4" name="Freeform 9348">
                <a:extLst>
                  <a:ext uri="{FF2B5EF4-FFF2-40B4-BE49-F238E27FC236}">
                    <a16:creationId xmlns:a16="http://schemas.microsoft.com/office/drawing/2014/main" id="{D492F440-50A0-4447-B11A-2B19CB916680}"/>
                  </a:ext>
                </a:extLst>
              </p:cNvPr>
              <p:cNvSpPr>
                <a:spLocks noEditPoints="1"/>
              </p:cNvSpPr>
              <p:nvPr/>
            </p:nvSpPr>
            <p:spPr bwMode="auto">
              <a:xfrm>
                <a:off x="-2036763" y="5894505"/>
                <a:ext cx="42863" cy="55563"/>
              </a:xfrm>
              <a:custGeom>
                <a:avLst/>
                <a:gdLst>
                  <a:gd name="T0" fmla="*/ 16 w 16"/>
                  <a:gd name="T1" fmla="*/ 20 h 21"/>
                  <a:gd name="T2" fmla="*/ 16 w 16"/>
                  <a:gd name="T3" fmla="*/ 20 h 21"/>
                  <a:gd name="T4" fmla="*/ 16 w 16"/>
                  <a:gd name="T5" fmla="*/ 20 h 21"/>
                  <a:gd name="T6" fmla="*/ 14 w 16"/>
                  <a:gd name="T7" fmla="*/ 21 h 21"/>
                  <a:gd name="T8" fmla="*/ 13 w 16"/>
                  <a:gd name="T9" fmla="*/ 20 h 21"/>
                  <a:gd name="T10" fmla="*/ 12 w 16"/>
                  <a:gd name="T11" fmla="*/ 20 h 21"/>
                  <a:gd name="T12" fmla="*/ 12 w 16"/>
                  <a:gd name="T13" fmla="*/ 20 h 21"/>
                  <a:gd name="T14" fmla="*/ 12 w 16"/>
                  <a:gd name="T15" fmla="*/ 18 h 21"/>
                  <a:gd name="T16" fmla="*/ 10 w 16"/>
                  <a:gd name="T17" fmla="*/ 20 h 21"/>
                  <a:gd name="T18" fmla="*/ 6 w 16"/>
                  <a:gd name="T19" fmla="*/ 21 h 21"/>
                  <a:gd name="T20" fmla="*/ 4 w 16"/>
                  <a:gd name="T21" fmla="*/ 21 h 21"/>
                  <a:gd name="T22" fmla="*/ 2 w 16"/>
                  <a:gd name="T23" fmla="*/ 19 h 21"/>
                  <a:gd name="T24" fmla="*/ 0 w 16"/>
                  <a:gd name="T25" fmla="*/ 18 h 21"/>
                  <a:gd name="T26" fmla="*/ 0 w 16"/>
                  <a:gd name="T27" fmla="*/ 15 h 21"/>
                  <a:gd name="T28" fmla="*/ 0 w 16"/>
                  <a:gd name="T29" fmla="*/ 12 h 21"/>
                  <a:gd name="T30" fmla="*/ 2 w 16"/>
                  <a:gd name="T31" fmla="*/ 10 h 21"/>
                  <a:gd name="T32" fmla="*/ 5 w 16"/>
                  <a:gd name="T33" fmla="*/ 9 h 21"/>
                  <a:gd name="T34" fmla="*/ 10 w 16"/>
                  <a:gd name="T35" fmla="*/ 9 h 21"/>
                  <a:gd name="T36" fmla="*/ 11 w 16"/>
                  <a:gd name="T37" fmla="*/ 9 h 21"/>
                  <a:gd name="T38" fmla="*/ 11 w 16"/>
                  <a:gd name="T39" fmla="*/ 8 h 21"/>
                  <a:gd name="T40" fmla="*/ 11 w 16"/>
                  <a:gd name="T41" fmla="*/ 6 h 21"/>
                  <a:gd name="T42" fmla="*/ 11 w 16"/>
                  <a:gd name="T43" fmla="*/ 5 h 21"/>
                  <a:gd name="T44" fmla="*/ 10 w 16"/>
                  <a:gd name="T45" fmla="*/ 4 h 21"/>
                  <a:gd name="T46" fmla="*/ 8 w 16"/>
                  <a:gd name="T47" fmla="*/ 4 h 21"/>
                  <a:gd name="T48" fmla="*/ 6 w 16"/>
                  <a:gd name="T49" fmla="*/ 5 h 21"/>
                  <a:gd name="T50" fmla="*/ 4 w 16"/>
                  <a:gd name="T51" fmla="*/ 5 h 21"/>
                  <a:gd name="T52" fmla="*/ 3 w 16"/>
                  <a:gd name="T53" fmla="*/ 6 h 21"/>
                  <a:gd name="T54" fmla="*/ 2 w 16"/>
                  <a:gd name="T55" fmla="*/ 6 h 21"/>
                  <a:gd name="T56" fmla="*/ 1 w 16"/>
                  <a:gd name="T57" fmla="*/ 6 h 21"/>
                  <a:gd name="T58" fmla="*/ 1 w 16"/>
                  <a:gd name="T59" fmla="*/ 6 h 21"/>
                  <a:gd name="T60" fmla="*/ 1 w 16"/>
                  <a:gd name="T61" fmla="*/ 5 h 21"/>
                  <a:gd name="T62" fmla="*/ 1 w 16"/>
                  <a:gd name="T63" fmla="*/ 4 h 21"/>
                  <a:gd name="T64" fmla="*/ 1 w 16"/>
                  <a:gd name="T65" fmla="*/ 3 h 21"/>
                  <a:gd name="T66" fmla="*/ 1 w 16"/>
                  <a:gd name="T67" fmla="*/ 2 h 21"/>
                  <a:gd name="T68" fmla="*/ 2 w 16"/>
                  <a:gd name="T69" fmla="*/ 2 h 21"/>
                  <a:gd name="T70" fmla="*/ 4 w 16"/>
                  <a:gd name="T71" fmla="*/ 1 h 21"/>
                  <a:gd name="T72" fmla="*/ 6 w 16"/>
                  <a:gd name="T73" fmla="*/ 1 h 21"/>
                  <a:gd name="T74" fmla="*/ 8 w 16"/>
                  <a:gd name="T75" fmla="*/ 0 h 21"/>
                  <a:gd name="T76" fmla="*/ 12 w 16"/>
                  <a:gd name="T77" fmla="*/ 1 h 21"/>
                  <a:gd name="T78" fmla="*/ 15 w 16"/>
                  <a:gd name="T79" fmla="*/ 2 h 21"/>
                  <a:gd name="T80" fmla="*/ 16 w 16"/>
                  <a:gd name="T81" fmla="*/ 4 h 21"/>
                  <a:gd name="T82" fmla="*/ 16 w 16"/>
                  <a:gd name="T83" fmla="*/ 8 h 21"/>
                  <a:gd name="T84" fmla="*/ 16 w 16"/>
                  <a:gd name="T85" fmla="*/ 20 h 21"/>
                  <a:gd name="T86" fmla="*/ 11 w 16"/>
                  <a:gd name="T87" fmla="*/ 12 h 21"/>
                  <a:gd name="T88" fmla="*/ 9 w 16"/>
                  <a:gd name="T89" fmla="*/ 12 h 21"/>
                  <a:gd name="T90" fmla="*/ 7 w 16"/>
                  <a:gd name="T91" fmla="*/ 12 h 21"/>
                  <a:gd name="T92" fmla="*/ 6 w 16"/>
                  <a:gd name="T93" fmla="*/ 13 h 21"/>
                  <a:gd name="T94" fmla="*/ 5 w 16"/>
                  <a:gd name="T95" fmla="*/ 14 h 21"/>
                  <a:gd name="T96" fmla="*/ 5 w 16"/>
                  <a:gd name="T97" fmla="*/ 15 h 21"/>
                  <a:gd name="T98" fmla="*/ 6 w 16"/>
                  <a:gd name="T99" fmla="*/ 17 h 21"/>
                  <a:gd name="T100" fmla="*/ 8 w 16"/>
                  <a:gd name="T101" fmla="*/ 17 h 21"/>
                  <a:gd name="T102" fmla="*/ 10 w 16"/>
                  <a:gd name="T103" fmla="*/ 17 h 21"/>
                  <a:gd name="T104" fmla="*/ 11 w 16"/>
                  <a:gd name="T105" fmla="*/ 15 h 21"/>
                  <a:gd name="T106" fmla="*/ 11 w 16"/>
                  <a:gd name="T10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 h="21">
                    <a:moveTo>
                      <a:pt x="16" y="20"/>
                    </a:moveTo>
                    <a:cubicBezTo>
                      <a:pt x="16" y="20"/>
                      <a:pt x="16" y="20"/>
                      <a:pt x="16" y="20"/>
                    </a:cubicBezTo>
                    <a:cubicBezTo>
                      <a:pt x="16" y="20"/>
                      <a:pt x="16" y="20"/>
                      <a:pt x="16" y="20"/>
                    </a:cubicBezTo>
                    <a:cubicBezTo>
                      <a:pt x="15" y="21"/>
                      <a:pt x="15" y="21"/>
                      <a:pt x="14" y="21"/>
                    </a:cubicBezTo>
                    <a:cubicBezTo>
                      <a:pt x="14" y="21"/>
                      <a:pt x="13" y="21"/>
                      <a:pt x="13" y="20"/>
                    </a:cubicBezTo>
                    <a:cubicBezTo>
                      <a:pt x="13" y="20"/>
                      <a:pt x="12" y="20"/>
                      <a:pt x="12" y="20"/>
                    </a:cubicBezTo>
                    <a:cubicBezTo>
                      <a:pt x="12" y="20"/>
                      <a:pt x="12" y="20"/>
                      <a:pt x="12" y="20"/>
                    </a:cubicBezTo>
                    <a:cubicBezTo>
                      <a:pt x="12" y="18"/>
                      <a:pt x="12" y="18"/>
                      <a:pt x="12" y="18"/>
                    </a:cubicBezTo>
                    <a:cubicBezTo>
                      <a:pt x="11" y="19"/>
                      <a:pt x="11" y="20"/>
                      <a:pt x="10" y="20"/>
                    </a:cubicBezTo>
                    <a:cubicBezTo>
                      <a:pt x="9" y="21"/>
                      <a:pt x="8" y="21"/>
                      <a:pt x="6" y="21"/>
                    </a:cubicBezTo>
                    <a:cubicBezTo>
                      <a:pt x="5" y="21"/>
                      <a:pt x="5" y="21"/>
                      <a:pt x="4" y="21"/>
                    </a:cubicBezTo>
                    <a:cubicBezTo>
                      <a:pt x="3" y="20"/>
                      <a:pt x="2" y="20"/>
                      <a:pt x="2" y="19"/>
                    </a:cubicBezTo>
                    <a:cubicBezTo>
                      <a:pt x="1" y="19"/>
                      <a:pt x="1" y="18"/>
                      <a:pt x="0" y="18"/>
                    </a:cubicBezTo>
                    <a:cubicBezTo>
                      <a:pt x="0" y="17"/>
                      <a:pt x="0" y="16"/>
                      <a:pt x="0" y="15"/>
                    </a:cubicBezTo>
                    <a:cubicBezTo>
                      <a:pt x="0" y="14"/>
                      <a:pt x="0" y="13"/>
                      <a:pt x="0" y="12"/>
                    </a:cubicBezTo>
                    <a:cubicBezTo>
                      <a:pt x="1" y="11"/>
                      <a:pt x="1" y="11"/>
                      <a:pt x="2" y="10"/>
                    </a:cubicBezTo>
                    <a:cubicBezTo>
                      <a:pt x="3" y="10"/>
                      <a:pt x="4" y="9"/>
                      <a:pt x="5" y="9"/>
                    </a:cubicBezTo>
                    <a:cubicBezTo>
                      <a:pt x="7" y="9"/>
                      <a:pt x="8" y="9"/>
                      <a:pt x="10" y="9"/>
                    </a:cubicBezTo>
                    <a:cubicBezTo>
                      <a:pt x="11" y="9"/>
                      <a:pt x="11" y="9"/>
                      <a:pt x="11" y="9"/>
                    </a:cubicBezTo>
                    <a:cubicBezTo>
                      <a:pt x="11" y="8"/>
                      <a:pt x="11" y="8"/>
                      <a:pt x="11" y="8"/>
                    </a:cubicBezTo>
                    <a:cubicBezTo>
                      <a:pt x="11" y="7"/>
                      <a:pt x="11" y="7"/>
                      <a:pt x="11" y="6"/>
                    </a:cubicBezTo>
                    <a:cubicBezTo>
                      <a:pt x="11" y="6"/>
                      <a:pt x="11" y="5"/>
                      <a:pt x="11" y="5"/>
                    </a:cubicBezTo>
                    <a:cubicBezTo>
                      <a:pt x="10" y="5"/>
                      <a:pt x="10" y="5"/>
                      <a:pt x="10" y="4"/>
                    </a:cubicBezTo>
                    <a:cubicBezTo>
                      <a:pt x="9" y="4"/>
                      <a:pt x="9" y="4"/>
                      <a:pt x="8" y="4"/>
                    </a:cubicBezTo>
                    <a:cubicBezTo>
                      <a:pt x="7" y="4"/>
                      <a:pt x="6" y="4"/>
                      <a:pt x="6" y="5"/>
                    </a:cubicBezTo>
                    <a:cubicBezTo>
                      <a:pt x="5" y="5"/>
                      <a:pt x="4" y="5"/>
                      <a:pt x="4" y="5"/>
                    </a:cubicBezTo>
                    <a:cubicBezTo>
                      <a:pt x="3" y="5"/>
                      <a:pt x="3" y="6"/>
                      <a:pt x="3" y="6"/>
                    </a:cubicBezTo>
                    <a:cubicBezTo>
                      <a:pt x="2" y="6"/>
                      <a:pt x="2" y="6"/>
                      <a:pt x="2" y="6"/>
                    </a:cubicBezTo>
                    <a:cubicBezTo>
                      <a:pt x="2" y="6"/>
                      <a:pt x="1" y="6"/>
                      <a:pt x="1" y="6"/>
                    </a:cubicBezTo>
                    <a:cubicBezTo>
                      <a:pt x="1" y="6"/>
                      <a:pt x="1" y="6"/>
                      <a:pt x="1" y="6"/>
                    </a:cubicBezTo>
                    <a:cubicBezTo>
                      <a:pt x="1" y="5"/>
                      <a:pt x="1" y="5"/>
                      <a:pt x="1" y="5"/>
                    </a:cubicBezTo>
                    <a:cubicBezTo>
                      <a:pt x="1" y="5"/>
                      <a:pt x="1" y="4"/>
                      <a:pt x="1" y="4"/>
                    </a:cubicBezTo>
                    <a:cubicBezTo>
                      <a:pt x="1" y="4"/>
                      <a:pt x="1" y="3"/>
                      <a:pt x="1" y="3"/>
                    </a:cubicBezTo>
                    <a:cubicBezTo>
                      <a:pt x="1" y="3"/>
                      <a:pt x="1" y="3"/>
                      <a:pt x="1" y="2"/>
                    </a:cubicBezTo>
                    <a:cubicBezTo>
                      <a:pt x="1" y="2"/>
                      <a:pt x="2" y="2"/>
                      <a:pt x="2" y="2"/>
                    </a:cubicBezTo>
                    <a:cubicBezTo>
                      <a:pt x="3" y="1"/>
                      <a:pt x="3" y="1"/>
                      <a:pt x="4" y="1"/>
                    </a:cubicBezTo>
                    <a:cubicBezTo>
                      <a:pt x="5" y="1"/>
                      <a:pt x="5" y="1"/>
                      <a:pt x="6" y="1"/>
                    </a:cubicBezTo>
                    <a:cubicBezTo>
                      <a:pt x="7" y="0"/>
                      <a:pt x="8" y="0"/>
                      <a:pt x="8" y="0"/>
                    </a:cubicBezTo>
                    <a:cubicBezTo>
                      <a:pt x="10" y="0"/>
                      <a:pt x="11" y="0"/>
                      <a:pt x="12" y="1"/>
                    </a:cubicBezTo>
                    <a:cubicBezTo>
                      <a:pt x="13" y="1"/>
                      <a:pt x="14" y="1"/>
                      <a:pt x="15" y="2"/>
                    </a:cubicBezTo>
                    <a:cubicBezTo>
                      <a:pt x="15" y="3"/>
                      <a:pt x="16" y="3"/>
                      <a:pt x="16" y="4"/>
                    </a:cubicBezTo>
                    <a:cubicBezTo>
                      <a:pt x="16" y="5"/>
                      <a:pt x="16" y="6"/>
                      <a:pt x="16" y="8"/>
                    </a:cubicBezTo>
                    <a:lnTo>
                      <a:pt x="16" y="20"/>
                    </a:lnTo>
                    <a:close/>
                    <a:moveTo>
                      <a:pt x="11" y="12"/>
                    </a:moveTo>
                    <a:cubicBezTo>
                      <a:pt x="9" y="12"/>
                      <a:pt x="9" y="12"/>
                      <a:pt x="9" y="12"/>
                    </a:cubicBezTo>
                    <a:cubicBezTo>
                      <a:pt x="9" y="12"/>
                      <a:pt x="8" y="12"/>
                      <a:pt x="7" y="12"/>
                    </a:cubicBezTo>
                    <a:cubicBezTo>
                      <a:pt x="7" y="12"/>
                      <a:pt x="6" y="12"/>
                      <a:pt x="6" y="13"/>
                    </a:cubicBezTo>
                    <a:cubicBezTo>
                      <a:pt x="6" y="13"/>
                      <a:pt x="5" y="13"/>
                      <a:pt x="5" y="14"/>
                    </a:cubicBezTo>
                    <a:cubicBezTo>
                      <a:pt x="5" y="14"/>
                      <a:pt x="5" y="14"/>
                      <a:pt x="5" y="15"/>
                    </a:cubicBezTo>
                    <a:cubicBezTo>
                      <a:pt x="5" y="16"/>
                      <a:pt x="5" y="16"/>
                      <a:pt x="6" y="17"/>
                    </a:cubicBezTo>
                    <a:cubicBezTo>
                      <a:pt x="6" y="17"/>
                      <a:pt x="7" y="17"/>
                      <a:pt x="8" y="17"/>
                    </a:cubicBezTo>
                    <a:cubicBezTo>
                      <a:pt x="8" y="17"/>
                      <a:pt x="9" y="17"/>
                      <a:pt x="10" y="17"/>
                    </a:cubicBezTo>
                    <a:cubicBezTo>
                      <a:pt x="10" y="16"/>
                      <a:pt x="11" y="16"/>
                      <a:pt x="11" y="15"/>
                    </a:cubicBezTo>
                    <a:lnTo>
                      <a:pt x="1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5" name="Freeform 9349">
                <a:extLst>
                  <a:ext uri="{FF2B5EF4-FFF2-40B4-BE49-F238E27FC236}">
                    <a16:creationId xmlns:a16="http://schemas.microsoft.com/office/drawing/2014/main" id="{264C94AE-DF77-4DF9-84C2-F88D16AE5662}"/>
                  </a:ext>
                </a:extLst>
              </p:cNvPr>
              <p:cNvSpPr>
                <a:spLocks/>
              </p:cNvSpPr>
              <p:nvPr/>
            </p:nvSpPr>
            <p:spPr bwMode="auto">
              <a:xfrm>
                <a:off x="-1982788" y="5894505"/>
                <a:ext cx="39688" cy="55563"/>
              </a:xfrm>
              <a:custGeom>
                <a:avLst/>
                <a:gdLst>
                  <a:gd name="T0" fmla="*/ 15 w 15"/>
                  <a:gd name="T1" fmla="*/ 17 h 21"/>
                  <a:gd name="T2" fmla="*/ 15 w 15"/>
                  <a:gd name="T3" fmla="*/ 18 h 21"/>
                  <a:gd name="T4" fmla="*/ 15 w 15"/>
                  <a:gd name="T5" fmla="*/ 18 h 21"/>
                  <a:gd name="T6" fmla="*/ 15 w 15"/>
                  <a:gd name="T7" fmla="*/ 19 h 21"/>
                  <a:gd name="T8" fmla="*/ 15 w 15"/>
                  <a:gd name="T9" fmla="*/ 19 h 21"/>
                  <a:gd name="T10" fmla="*/ 14 w 15"/>
                  <a:gd name="T11" fmla="*/ 20 h 21"/>
                  <a:gd name="T12" fmla="*/ 13 w 15"/>
                  <a:gd name="T13" fmla="*/ 20 h 21"/>
                  <a:gd name="T14" fmla="*/ 11 w 15"/>
                  <a:gd name="T15" fmla="*/ 21 h 21"/>
                  <a:gd name="T16" fmla="*/ 9 w 15"/>
                  <a:gd name="T17" fmla="*/ 21 h 21"/>
                  <a:gd name="T18" fmla="*/ 5 w 15"/>
                  <a:gd name="T19" fmla="*/ 20 h 21"/>
                  <a:gd name="T20" fmla="*/ 3 w 15"/>
                  <a:gd name="T21" fmla="*/ 18 h 21"/>
                  <a:gd name="T22" fmla="*/ 1 w 15"/>
                  <a:gd name="T23" fmla="*/ 15 h 21"/>
                  <a:gd name="T24" fmla="*/ 0 w 15"/>
                  <a:gd name="T25" fmla="*/ 11 h 21"/>
                  <a:gd name="T26" fmla="*/ 1 w 15"/>
                  <a:gd name="T27" fmla="*/ 6 h 21"/>
                  <a:gd name="T28" fmla="*/ 3 w 15"/>
                  <a:gd name="T29" fmla="*/ 3 h 21"/>
                  <a:gd name="T30" fmla="*/ 6 w 15"/>
                  <a:gd name="T31" fmla="*/ 1 h 21"/>
                  <a:gd name="T32" fmla="*/ 10 w 15"/>
                  <a:gd name="T33" fmla="*/ 0 h 21"/>
                  <a:gd name="T34" fmla="*/ 11 w 15"/>
                  <a:gd name="T35" fmla="*/ 0 h 21"/>
                  <a:gd name="T36" fmla="*/ 13 w 15"/>
                  <a:gd name="T37" fmla="*/ 1 h 21"/>
                  <a:gd name="T38" fmla="*/ 14 w 15"/>
                  <a:gd name="T39" fmla="*/ 1 h 21"/>
                  <a:gd name="T40" fmla="*/ 15 w 15"/>
                  <a:gd name="T41" fmla="*/ 2 h 21"/>
                  <a:gd name="T42" fmla="*/ 15 w 15"/>
                  <a:gd name="T43" fmla="*/ 2 h 21"/>
                  <a:gd name="T44" fmla="*/ 15 w 15"/>
                  <a:gd name="T45" fmla="*/ 3 h 21"/>
                  <a:gd name="T46" fmla="*/ 15 w 15"/>
                  <a:gd name="T47" fmla="*/ 3 h 21"/>
                  <a:gd name="T48" fmla="*/ 15 w 15"/>
                  <a:gd name="T49" fmla="*/ 4 h 21"/>
                  <a:gd name="T50" fmla="*/ 15 w 15"/>
                  <a:gd name="T51" fmla="*/ 6 h 21"/>
                  <a:gd name="T52" fmla="*/ 15 w 15"/>
                  <a:gd name="T53" fmla="*/ 6 h 21"/>
                  <a:gd name="T54" fmla="*/ 14 w 15"/>
                  <a:gd name="T55" fmla="*/ 6 h 21"/>
                  <a:gd name="T56" fmla="*/ 13 w 15"/>
                  <a:gd name="T57" fmla="*/ 5 h 21"/>
                  <a:gd name="T58" fmla="*/ 12 w 15"/>
                  <a:gd name="T59" fmla="*/ 5 h 21"/>
                  <a:gd name="T60" fmla="*/ 10 w 15"/>
                  <a:gd name="T61" fmla="*/ 5 h 21"/>
                  <a:gd name="T62" fmla="*/ 7 w 15"/>
                  <a:gd name="T63" fmla="*/ 6 h 21"/>
                  <a:gd name="T64" fmla="*/ 6 w 15"/>
                  <a:gd name="T65" fmla="*/ 11 h 21"/>
                  <a:gd name="T66" fmla="*/ 6 w 15"/>
                  <a:gd name="T67" fmla="*/ 13 h 21"/>
                  <a:gd name="T68" fmla="*/ 7 w 15"/>
                  <a:gd name="T69" fmla="*/ 15 h 21"/>
                  <a:gd name="T70" fmla="*/ 8 w 15"/>
                  <a:gd name="T71" fmla="*/ 16 h 21"/>
                  <a:gd name="T72" fmla="*/ 10 w 15"/>
                  <a:gd name="T73" fmla="*/ 17 h 21"/>
                  <a:gd name="T74" fmla="*/ 12 w 15"/>
                  <a:gd name="T75" fmla="*/ 16 h 21"/>
                  <a:gd name="T76" fmla="*/ 13 w 15"/>
                  <a:gd name="T77" fmla="*/ 16 h 21"/>
                  <a:gd name="T78" fmla="*/ 14 w 15"/>
                  <a:gd name="T79" fmla="*/ 15 h 21"/>
                  <a:gd name="T80" fmla="*/ 15 w 15"/>
                  <a:gd name="T81" fmla="*/ 15 h 21"/>
                  <a:gd name="T82" fmla="*/ 15 w 15"/>
                  <a:gd name="T83" fmla="*/ 15 h 21"/>
                  <a:gd name="T84" fmla="*/ 15 w 15"/>
                  <a:gd name="T85" fmla="*/ 15 h 21"/>
                  <a:gd name="T86" fmla="*/ 15 w 15"/>
                  <a:gd name="T87" fmla="*/ 16 h 21"/>
                  <a:gd name="T88" fmla="*/ 15 w 15"/>
                  <a:gd name="T8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1">
                    <a:moveTo>
                      <a:pt x="15" y="17"/>
                    </a:moveTo>
                    <a:cubicBezTo>
                      <a:pt x="15" y="17"/>
                      <a:pt x="15" y="17"/>
                      <a:pt x="15" y="18"/>
                    </a:cubicBezTo>
                    <a:cubicBezTo>
                      <a:pt x="15" y="18"/>
                      <a:pt x="15" y="18"/>
                      <a:pt x="15" y="18"/>
                    </a:cubicBezTo>
                    <a:cubicBezTo>
                      <a:pt x="15" y="18"/>
                      <a:pt x="15" y="19"/>
                      <a:pt x="15" y="19"/>
                    </a:cubicBezTo>
                    <a:cubicBezTo>
                      <a:pt x="15" y="19"/>
                      <a:pt x="15" y="19"/>
                      <a:pt x="15" y="19"/>
                    </a:cubicBezTo>
                    <a:cubicBezTo>
                      <a:pt x="15" y="19"/>
                      <a:pt x="14" y="19"/>
                      <a:pt x="14" y="20"/>
                    </a:cubicBezTo>
                    <a:cubicBezTo>
                      <a:pt x="14" y="20"/>
                      <a:pt x="13" y="20"/>
                      <a:pt x="13" y="20"/>
                    </a:cubicBezTo>
                    <a:cubicBezTo>
                      <a:pt x="12" y="20"/>
                      <a:pt x="12" y="21"/>
                      <a:pt x="11" y="21"/>
                    </a:cubicBezTo>
                    <a:cubicBezTo>
                      <a:pt x="10" y="21"/>
                      <a:pt x="10" y="21"/>
                      <a:pt x="9" y="21"/>
                    </a:cubicBezTo>
                    <a:cubicBezTo>
                      <a:pt x="8" y="21"/>
                      <a:pt x="7" y="21"/>
                      <a:pt x="5" y="20"/>
                    </a:cubicBezTo>
                    <a:cubicBezTo>
                      <a:pt x="4" y="20"/>
                      <a:pt x="3" y="19"/>
                      <a:pt x="3" y="18"/>
                    </a:cubicBezTo>
                    <a:cubicBezTo>
                      <a:pt x="2" y="17"/>
                      <a:pt x="1" y="16"/>
                      <a:pt x="1" y="15"/>
                    </a:cubicBezTo>
                    <a:cubicBezTo>
                      <a:pt x="1" y="14"/>
                      <a:pt x="0" y="13"/>
                      <a:pt x="0" y="11"/>
                    </a:cubicBezTo>
                    <a:cubicBezTo>
                      <a:pt x="0" y="9"/>
                      <a:pt x="1" y="8"/>
                      <a:pt x="1" y="6"/>
                    </a:cubicBezTo>
                    <a:cubicBezTo>
                      <a:pt x="2" y="5"/>
                      <a:pt x="2" y="4"/>
                      <a:pt x="3" y="3"/>
                    </a:cubicBezTo>
                    <a:cubicBezTo>
                      <a:pt x="4" y="2"/>
                      <a:pt x="5" y="1"/>
                      <a:pt x="6" y="1"/>
                    </a:cubicBezTo>
                    <a:cubicBezTo>
                      <a:pt x="7" y="1"/>
                      <a:pt x="8" y="0"/>
                      <a:pt x="10" y="0"/>
                    </a:cubicBezTo>
                    <a:cubicBezTo>
                      <a:pt x="10" y="0"/>
                      <a:pt x="11" y="0"/>
                      <a:pt x="11" y="0"/>
                    </a:cubicBezTo>
                    <a:cubicBezTo>
                      <a:pt x="12" y="1"/>
                      <a:pt x="12" y="1"/>
                      <a:pt x="13" y="1"/>
                    </a:cubicBezTo>
                    <a:cubicBezTo>
                      <a:pt x="13" y="1"/>
                      <a:pt x="14" y="1"/>
                      <a:pt x="14" y="1"/>
                    </a:cubicBezTo>
                    <a:cubicBezTo>
                      <a:pt x="14" y="2"/>
                      <a:pt x="15" y="2"/>
                      <a:pt x="15" y="2"/>
                    </a:cubicBezTo>
                    <a:cubicBezTo>
                      <a:pt x="15" y="2"/>
                      <a:pt x="15" y="2"/>
                      <a:pt x="15" y="2"/>
                    </a:cubicBezTo>
                    <a:cubicBezTo>
                      <a:pt x="15" y="2"/>
                      <a:pt x="15" y="3"/>
                      <a:pt x="15" y="3"/>
                    </a:cubicBezTo>
                    <a:cubicBezTo>
                      <a:pt x="15" y="3"/>
                      <a:pt x="15" y="3"/>
                      <a:pt x="15" y="3"/>
                    </a:cubicBezTo>
                    <a:cubicBezTo>
                      <a:pt x="15" y="4"/>
                      <a:pt x="15" y="4"/>
                      <a:pt x="15" y="4"/>
                    </a:cubicBezTo>
                    <a:cubicBezTo>
                      <a:pt x="15" y="5"/>
                      <a:pt x="15" y="6"/>
                      <a:pt x="15" y="6"/>
                    </a:cubicBezTo>
                    <a:cubicBezTo>
                      <a:pt x="15" y="6"/>
                      <a:pt x="15" y="6"/>
                      <a:pt x="15" y="6"/>
                    </a:cubicBezTo>
                    <a:cubicBezTo>
                      <a:pt x="14" y="6"/>
                      <a:pt x="14" y="6"/>
                      <a:pt x="14" y="6"/>
                    </a:cubicBezTo>
                    <a:cubicBezTo>
                      <a:pt x="14" y="6"/>
                      <a:pt x="13" y="6"/>
                      <a:pt x="13" y="5"/>
                    </a:cubicBezTo>
                    <a:cubicBezTo>
                      <a:pt x="13" y="5"/>
                      <a:pt x="12" y="5"/>
                      <a:pt x="12" y="5"/>
                    </a:cubicBezTo>
                    <a:cubicBezTo>
                      <a:pt x="11" y="5"/>
                      <a:pt x="11" y="5"/>
                      <a:pt x="10" y="5"/>
                    </a:cubicBezTo>
                    <a:cubicBezTo>
                      <a:pt x="9" y="5"/>
                      <a:pt x="8" y="5"/>
                      <a:pt x="7" y="6"/>
                    </a:cubicBezTo>
                    <a:cubicBezTo>
                      <a:pt x="6" y="7"/>
                      <a:pt x="6" y="9"/>
                      <a:pt x="6" y="11"/>
                    </a:cubicBezTo>
                    <a:cubicBezTo>
                      <a:pt x="6" y="12"/>
                      <a:pt x="6" y="12"/>
                      <a:pt x="6" y="13"/>
                    </a:cubicBezTo>
                    <a:cubicBezTo>
                      <a:pt x="6" y="14"/>
                      <a:pt x="6" y="15"/>
                      <a:pt x="7" y="15"/>
                    </a:cubicBezTo>
                    <a:cubicBezTo>
                      <a:pt x="7" y="16"/>
                      <a:pt x="8" y="16"/>
                      <a:pt x="8" y="16"/>
                    </a:cubicBezTo>
                    <a:cubicBezTo>
                      <a:pt x="9" y="16"/>
                      <a:pt x="9" y="17"/>
                      <a:pt x="10" y="17"/>
                    </a:cubicBezTo>
                    <a:cubicBezTo>
                      <a:pt x="11" y="17"/>
                      <a:pt x="11" y="16"/>
                      <a:pt x="12" y="16"/>
                    </a:cubicBezTo>
                    <a:cubicBezTo>
                      <a:pt x="12" y="16"/>
                      <a:pt x="13" y="16"/>
                      <a:pt x="13" y="16"/>
                    </a:cubicBezTo>
                    <a:cubicBezTo>
                      <a:pt x="14" y="15"/>
                      <a:pt x="14" y="15"/>
                      <a:pt x="14" y="15"/>
                    </a:cubicBezTo>
                    <a:cubicBezTo>
                      <a:pt x="14" y="15"/>
                      <a:pt x="15" y="15"/>
                      <a:pt x="15" y="15"/>
                    </a:cubicBezTo>
                    <a:cubicBezTo>
                      <a:pt x="15" y="15"/>
                      <a:pt x="15" y="15"/>
                      <a:pt x="15" y="15"/>
                    </a:cubicBezTo>
                    <a:cubicBezTo>
                      <a:pt x="15" y="15"/>
                      <a:pt x="15" y="15"/>
                      <a:pt x="15" y="15"/>
                    </a:cubicBezTo>
                    <a:cubicBezTo>
                      <a:pt x="15" y="15"/>
                      <a:pt x="15" y="15"/>
                      <a:pt x="15" y="16"/>
                    </a:cubicBezTo>
                    <a:cubicBezTo>
                      <a:pt x="15" y="16"/>
                      <a:pt x="15" y="16"/>
                      <a:pt x="15"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6" name="Freeform 9350">
                <a:extLst>
                  <a:ext uri="{FF2B5EF4-FFF2-40B4-BE49-F238E27FC236}">
                    <a16:creationId xmlns:a16="http://schemas.microsoft.com/office/drawing/2014/main" id="{18B1626C-37D0-4F8C-A54D-1D278865FD65}"/>
                  </a:ext>
                </a:extLst>
              </p:cNvPr>
              <p:cNvSpPr>
                <a:spLocks/>
              </p:cNvSpPr>
              <p:nvPr/>
            </p:nvSpPr>
            <p:spPr bwMode="auto">
              <a:xfrm>
                <a:off x="-1931988" y="5873868"/>
                <a:ext cx="46038" cy="76200"/>
              </a:xfrm>
              <a:custGeom>
                <a:avLst/>
                <a:gdLst>
                  <a:gd name="T0" fmla="*/ 17 w 17"/>
                  <a:gd name="T1" fmla="*/ 28 h 29"/>
                  <a:gd name="T2" fmla="*/ 17 w 17"/>
                  <a:gd name="T3" fmla="*/ 28 h 29"/>
                  <a:gd name="T4" fmla="*/ 17 w 17"/>
                  <a:gd name="T5" fmla="*/ 28 h 29"/>
                  <a:gd name="T6" fmla="*/ 16 w 17"/>
                  <a:gd name="T7" fmla="*/ 28 h 29"/>
                  <a:gd name="T8" fmla="*/ 14 w 17"/>
                  <a:gd name="T9" fmla="*/ 29 h 29"/>
                  <a:gd name="T10" fmla="*/ 13 w 17"/>
                  <a:gd name="T11" fmla="*/ 29 h 29"/>
                  <a:gd name="T12" fmla="*/ 12 w 17"/>
                  <a:gd name="T13" fmla="*/ 28 h 29"/>
                  <a:gd name="T14" fmla="*/ 12 w 17"/>
                  <a:gd name="T15" fmla="*/ 28 h 29"/>
                  <a:gd name="T16" fmla="*/ 11 w 17"/>
                  <a:gd name="T17" fmla="*/ 28 h 29"/>
                  <a:gd name="T18" fmla="*/ 5 w 17"/>
                  <a:gd name="T19" fmla="*/ 18 h 29"/>
                  <a:gd name="T20" fmla="*/ 5 w 17"/>
                  <a:gd name="T21" fmla="*/ 28 h 29"/>
                  <a:gd name="T22" fmla="*/ 5 w 17"/>
                  <a:gd name="T23" fmla="*/ 28 h 29"/>
                  <a:gd name="T24" fmla="*/ 5 w 17"/>
                  <a:gd name="T25" fmla="*/ 28 h 29"/>
                  <a:gd name="T26" fmla="*/ 4 w 17"/>
                  <a:gd name="T27" fmla="*/ 28 h 29"/>
                  <a:gd name="T28" fmla="*/ 3 w 17"/>
                  <a:gd name="T29" fmla="*/ 29 h 29"/>
                  <a:gd name="T30" fmla="*/ 1 w 17"/>
                  <a:gd name="T31" fmla="*/ 28 h 29"/>
                  <a:gd name="T32" fmla="*/ 1 w 17"/>
                  <a:gd name="T33" fmla="*/ 28 h 29"/>
                  <a:gd name="T34" fmla="*/ 0 w 17"/>
                  <a:gd name="T35" fmla="*/ 28 h 29"/>
                  <a:gd name="T36" fmla="*/ 0 w 17"/>
                  <a:gd name="T37" fmla="*/ 28 h 29"/>
                  <a:gd name="T38" fmla="*/ 0 w 17"/>
                  <a:gd name="T39" fmla="*/ 1 h 29"/>
                  <a:gd name="T40" fmla="*/ 0 w 17"/>
                  <a:gd name="T41" fmla="*/ 0 h 29"/>
                  <a:gd name="T42" fmla="*/ 1 w 17"/>
                  <a:gd name="T43" fmla="*/ 0 h 29"/>
                  <a:gd name="T44" fmla="*/ 1 w 17"/>
                  <a:gd name="T45" fmla="*/ 0 h 29"/>
                  <a:gd name="T46" fmla="*/ 3 w 17"/>
                  <a:gd name="T47" fmla="*/ 0 h 29"/>
                  <a:gd name="T48" fmla="*/ 4 w 17"/>
                  <a:gd name="T49" fmla="*/ 0 h 29"/>
                  <a:gd name="T50" fmla="*/ 5 w 17"/>
                  <a:gd name="T51" fmla="*/ 0 h 29"/>
                  <a:gd name="T52" fmla="*/ 5 w 17"/>
                  <a:gd name="T53" fmla="*/ 0 h 29"/>
                  <a:gd name="T54" fmla="*/ 5 w 17"/>
                  <a:gd name="T55" fmla="*/ 1 h 29"/>
                  <a:gd name="T56" fmla="*/ 5 w 17"/>
                  <a:gd name="T57" fmla="*/ 17 h 29"/>
                  <a:gd name="T58" fmla="*/ 11 w 17"/>
                  <a:gd name="T59" fmla="*/ 10 h 29"/>
                  <a:gd name="T60" fmla="*/ 11 w 17"/>
                  <a:gd name="T61" fmla="*/ 9 h 29"/>
                  <a:gd name="T62" fmla="*/ 12 w 17"/>
                  <a:gd name="T63" fmla="*/ 9 h 29"/>
                  <a:gd name="T64" fmla="*/ 12 w 17"/>
                  <a:gd name="T65" fmla="*/ 9 h 29"/>
                  <a:gd name="T66" fmla="*/ 14 w 17"/>
                  <a:gd name="T67" fmla="*/ 9 h 29"/>
                  <a:gd name="T68" fmla="*/ 15 w 17"/>
                  <a:gd name="T69" fmla="*/ 9 h 29"/>
                  <a:gd name="T70" fmla="*/ 16 w 17"/>
                  <a:gd name="T71" fmla="*/ 9 h 29"/>
                  <a:gd name="T72" fmla="*/ 16 w 17"/>
                  <a:gd name="T73" fmla="*/ 9 h 29"/>
                  <a:gd name="T74" fmla="*/ 16 w 17"/>
                  <a:gd name="T75" fmla="*/ 9 h 29"/>
                  <a:gd name="T76" fmla="*/ 16 w 17"/>
                  <a:gd name="T77" fmla="*/ 10 h 29"/>
                  <a:gd name="T78" fmla="*/ 16 w 17"/>
                  <a:gd name="T79" fmla="*/ 11 h 29"/>
                  <a:gd name="T80" fmla="*/ 10 w 17"/>
                  <a:gd name="T81" fmla="*/ 17 h 29"/>
                  <a:gd name="T82" fmla="*/ 17 w 17"/>
                  <a:gd name="T83" fmla="*/ 26 h 29"/>
                  <a:gd name="T84" fmla="*/ 17 w 17"/>
                  <a:gd name="T85" fmla="*/ 27 h 29"/>
                  <a:gd name="T86" fmla="*/ 17 w 17"/>
                  <a:gd name="T8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 h="29">
                    <a:moveTo>
                      <a:pt x="17" y="28"/>
                    </a:moveTo>
                    <a:cubicBezTo>
                      <a:pt x="17" y="28"/>
                      <a:pt x="17" y="28"/>
                      <a:pt x="17" y="28"/>
                    </a:cubicBezTo>
                    <a:cubicBezTo>
                      <a:pt x="17" y="28"/>
                      <a:pt x="17" y="28"/>
                      <a:pt x="17" y="28"/>
                    </a:cubicBezTo>
                    <a:cubicBezTo>
                      <a:pt x="16" y="28"/>
                      <a:pt x="16" y="28"/>
                      <a:pt x="16" y="28"/>
                    </a:cubicBezTo>
                    <a:cubicBezTo>
                      <a:pt x="15" y="29"/>
                      <a:pt x="15" y="29"/>
                      <a:pt x="14" y="29"/>
                    </a:cubicBezTo>
                    <a:cubicBezTo>
                      <a:pt x="14" y="29"/>
                      <a:pt x="13" y="29"/>
                      <a:pt x="13" y="29"/>
                    </a:cubicBezTo>
                    <a:cubicBezTo>
                      <a:pt x="13" y="28"/>
                      <a:pt x="12" y="28"/>
                      <a:pt x="12" y="28"/>
                    </a:cubicBezTo>
                    <a:cubicBezTo>
                      <a:pt x="12" y="28"/>
                      <a:pt x="12" y="28"/>
                      <a:pt x="12" y="28"/>
                    </a:cubicBezTo>
                    <a:cubicBezTo>
                      <a:pt x="12" y="28"/>
                      <a:pt x="11" y="28"/>
                      <a:pt x="11" y="28"/>
                    </a:cubicBezTo>
                    <a:cubicBezTo>
                      <a:pt x="5" y="18"/>
                      <a:pt x="5" y="18"/>
                      <a:pt x="5" y="18"/>
                    </a:cubicBezTo>
                    <a:cubicBezTo>
                      <a:pt x="5" y="28"/>
                      <a:pt x="5" y="28"/>
                      <a:pt x="5" y="28"/>
                    </a:cubicBezTo>
                    <a:cubicBezTo>
                      <a:pt x="5" y="28"/>
                      <a:pt x="5" y="28"/>
                      <a:pt x="5" y="28"/>
                    </a:cubicBezTo>
                    <a:cubicBezTo>
                      <a:pt x="5" y="28"/>
                      <a:pt x="5" y="28"/>
                      <a:pt x="5" y="28"/>
                    </a:cubicBezTo>
                    <a:cubicBezTo>
                      <a:pt x="5" y="28"/>
                      <a:pt x="4" y="28"/>
                      <a:pt x="4" y="28"/>
                    </a:cubicBezTo>
                    <a:cubicBezTo>
                      <a:pt x="4" y="29"/>
                      <a:pt x="3" y="29"/>
                      <a:pt x="3" y="29"/>
                    </a:cubicBezTo>
                    <a:cubicBezTo>
                      <a:pt x="2" y="29"/>
                      <a:pt x="2" y="29"/>
                      <a:pt x="1" y="28"/>
                    </a:cubicBezTo>
                    <a:cubicBezTo>
                      <a:pt x="1" y="28"/>
                      <a:pt x="1" y="28"/>
                      <a:pt x="1" y="28"/>
                    </a:cubicBezTo>
                    <a:cubicBezTo>
                      <a:pt x="0" y="28"/>
                      <a:pt x="0" y="28"/>
                      <a:pt x="0" y="28"/>
                    </a:cubicBezTo>
                    <a:cubicBezTo>
                      <a:pt x="0" y="28"/>
                      <a:pt x="0" y="28"/>
                      <a:pt x="0" y="2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cubicBezTo>
                      <a:pt x="5" y="17"/>
                      <a:pt x="5" y="17"/>
                      <a:pt x="5" y="17"/>
                    </a:cubicBezTo>
                    <a:cubicBezTo>
                      <a:pt x="11" y="10"/>
                      <a:pt x="11" y="10"/>
                      <a:pt x="11" y="10"/>
                    </a:cubicBezTo>
                    <a:cubicBezTo>
                      <a:pt x="11" y="9"/>
                      <a:pt x="11" y="9"/>
                      <a:pt x="11" y="9"/>
                    </a:cubicBezTo>
                    <a:cubicBezTo>
                      <a:pt x="11" y="9"/>
                      <a:pt x="11" y="9"/>
                      <a:pt x="12" y="9"/>
                    </a:cubicBezTo>
                    <a:cubicBezTo>
                      <a:pt x="12" y="9"/>
                      <a:pt x="12" y="9"/>
                      <a:pt x="12" y="9"/>
                    </a:cubicBezTo>
                    <a:cubicBezTo>
                      <a:pt x="13" y="9"/>
                      <a:pt x="13" y="9"/>
                      <a:pt x="14" y="9"/>
                    </a:cubicBezTo>
                    <a:cubicBezTo>
                      <a:pt x="14" y="9"/>
                      <a:pt x="15" y="9"/>
                      <a:pt x="15" y="9"/>
                    </a:cubicBezTo>
                    <a:cubicBezTo>
                      <a:pt x="15" y="9"/>
                      <a:pt x="16" y="9"/>
                      <a:pt x="16" y="9"/>
                    </a:cubicBezTo>
                    <a:cubicBezTo>
                      <a:pt x="16" y="9"/>
                      <a:pt x="16" y="9"/>
                      <a:pt x="16" y="9"/>
                    </a:cubicBezTo>
                    <a:cubicBezTo>
                      <a:pt x="16" y="9"/>
                      <a:pt x="16" y="9"/>
                      <a:pt x="16" y="9"/>
                    </a:cubicBezTo>
                    <a:cubicBezTo>
                      <a:pt x="16" y="10"/>
                      <a:pt x="16" y="10"/>
                      <a:pt x="16" y="10"/>
                    </a:cubicBezTo>
                    <a:cubicBezTo>
                      <a:pt x="16" y="10"/>
                      <a:pt x="16" y="11"/>
                      <a:pt x="16" y="11"/>
                    </a:cubicBezTo>
                    <a:cubicBezTo>
                      <a:pt x="10" y="17"/>
                      <a:pt x="10" y="17"/>
                      <a:pt x="10" y="17"/>
                    </a:cubicBezTo>
                    <a:cubicBezTo>
                      <a:pt x="17" y="26"/>
                      <a:pt x="17" y="26"/>
                      <a:pt x="17" y="26"/>
                    </a:cubicBezTo>
                    <a:cubicBezTo>
                      <a:pt x="17" y="27"/>
                      <a:pt x="17" y="27"/>
                      <a:pt x="17" y="27"/>
                    </a:cubicBezTo>
                    <a:cubicBezTo>
                      <a:pt x="17" y="27"/>
                      <a:pt x="17" y="28"/>
                      <a:pt x="17"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7" name="Freeform 9351">
                <a:extLst>
                  <a:ext uri="{FF2B5EF4-FFF2-40B4-BE49-F238E27FC236}">
                    <a16:creationId xmlns:a16="http://schemas.microsoft.com/office/drawing/2014/main" id="{05E91F53-5E9A-4DA2-9518-E04CB4A9D8EE}"/>
                  </a:ext>
                </a:extLst>
              </p:cNvPr>
              <p:cNvSpPr>
                <a:spLocks/>
              </p:cNvSpPr>
              <p:nvPr/>
            </p:nvSpPr>
            <p:spPr bwMode="auto">
              <a:xfrm>
                <a:off x="-1881188" y="5894505"/>
                <a:ext cx="38100" cy="55563"/>
              </a:xfrm>
              <a:custGeom>
                <a:avLst/>
                <a:gdLst>
                  <a:gd name="T0" fmla="*/ 14 w 14"/>
                  <a:gd name="T1" fmla="*/ 15 h 21"/>
                  <a:gd name="T2" fmla="*/ 13 w 14"/>
                  <a:gd name="T3" fmla="*/ 17 h 21"/>
                  <a:gd name="T4" fmla="*/ 11 w 14"/>
                  <a:gd name="T5" fmla="*/ 19 h 21"/>
                  <a:gd name="T6" fmla="*/ 9 w 14"/>
                  <a:gd name="T7" fmla="*/ 20 h 21"/>
                  <a:gd name="T8" fmla="*/ 6 w 14"/>
                  <a:gd name="T9" fmla="*/ 21 h 21"/>
                  <a:gd name="T10" fmla="*/ 4 w 14"/>
                  <a:gd name="T11" fmla="*/ 21 h 21"/>
                  <a:gd name="T12" fmla="*/ 2 w 14"/>
                  <a:gd name="T13" fmla="*/ 20 h 21"/>
                  <a:gd name="T14" fmla="*/ 1 w 14"/>
                  <a:gd name="T15" fmla="*/ 20 h 21"/>
                  <a:gd name="T16" fmla="*/ 0 w 14"/>
                  <a:gd name="T17" fmla="*/ 19 h 21"/>
                  <a:gd name="T18" fmla="*/ 0 w 14"/>
                  <a:gd name="T19" fmla="*/ 19 h 21"/>
                  <a:gd name="T20" fmla="*/ 0 w 14"/>
                  <a:gd name="T21" fmla="*/ 17 h 21"/>
                  <a:gd name="T22" fmla="*/ 0 w 14"/>
                  <a:gd name="T23" fmla="*/ 16 h 21"/>
                  <a:gd name="T24" fmla="*/ 0 w 14"/>
                  <a:gd name="T25" fmla="*/ 16 h 21"/>
                  <a:gd name="T26" fmla="*/ 0 w 14"/>
                  <a:gd name="T27" fmla="*/ 16 h 21"/>
                  <a:gd name="T28" fmla="*/ 0 w 14"/>
                  <a:gd name="T29" fmla="*/ 15 h 21"/>
                  <a:gd name="T30" fmla="*/ 1 w 14"/>
                  <a:gd name="T31" fmla="*/ 16 h 21"/>
                  <a:gd name="T32" fmla="*/ 2 w 14"/>
                  <a:gd name="T33" fmla="*/ 16 h 21"/>
                  <a:gd name="T34" fmla="*/ 4 w 14"/>
                  <a:gd name="T35" fmla="*/ 17 h 21"/>
                  <a:gd name="T36" fmla="*/ 6 w 14"/>
                  <a:gd name="T37" fmla="*/ 17 h 21"/>
                  <a:gd name="T38" fmla="*/ 7 w 14"/>
                  <a:gd name="T39" fmla="*/ 17 h 21"/>
                  <a:gd name="T40" fmla="*/ 8 w 14"/>
                  <a:gd name="T41" fmla="*/ 17 h 21"/>
                  <a:gd name="T42" fmla="*/ 9 w 14"/>
                  <a:gd name="T43" fmla="*/ 16 h 21"/>
                  <a:gd name="T44" fmla="*/ 9 w 14"/>
                  <a:gd name="T45" fmla="*/ 15 h 21"/>
                  <a:gd name="T46" fmla="*/ 8 w 14"/>
                  <a:gd name="T47" fmla="*/ 14 h 21"/>
                  <a:gd name="T48" fmla="*/ 7 w 14"/>
                  <a:gd name="T49" fmla="*/ 13 h 21"/>
                  <a:gd name="T50" fmla="*/ 6 w 14"/>
                  <a:gd name="T51" fmla="*/ 13 h 21"/>
                  <a:gd name="T52" fmla="*/ 4 w 14"/>
                  <a:gd name="T53" fmla="*/ 12 h 21"/>
                  <a:gd name="T54" fmla="*/ 3 w 14"/>
                  <a:gd name="T55" fmla="*/ 11 h 21"/>
                  <a:gd name="T56" fmla="*/ 1 w 14"/>
                  <a:gd name="T57" fmla="*/ 10 h 21"/>
                  <a:gd name="T58" fmla="*/ 0 w 14"/>
                  <a:gd name="T59" fmla="*/ 8 h 21"/>
                  <a:gd name="T60" fmla="*/ 0 w 14"/>
                  <a:gd name="T61" fmla="*/ 6 h 21"/>
                  <a:gd name="T62" fmla="*/ 0 w 14"/>
                  <a:gd name="T63" fmla="*/ 4 h 21"/>
                  <a:gd name="T64" fmla="*/ 2 w 14"/>
                  <a:gd name="T65" fmla="*/ 2 h 21"/>
                  <a:gd name="T66" fmla="*/ 4 w 14"/>
                  <a:gd name="T67" fmla="*/ 1 h 21"/>
                  <a:gd name="T68" fmla="*/ 7 w 14"/>
                  <a:gd name="T69" fmla="*/ 0 h 21"/>
                  <a:gd name="T70" fmla="*/ 9 w 14"/>
                  <a:gd name="T71" fmla="*/ 0 h 21"/>
                  <a:gd name="T72" fmla="*/ 10 w 14"/>
                  <a:gd name="T73" fmla="*/ 1 h 21"/>
                  <a:gd name="T74" fmla="*/ 12 w 14"/>
                  <a:gd name="T75" fmla="*/ 1 h 21"/>
                  <a:gd name="T76" fmla="*/ 12 w 14"/>
                  <a:gd name="T77" fmla="*/ 2 h 21"/>
                  <a:gd name="T78" fmla="*/ 12 w 14"/>
                  <a:gd name="T79" fmla="*/ 2 h 21"/>
                  <a:gd name="T80" fmla="*/ 13 w 14"/>
                  <a:gd name="T81" fmla="*/ 2 h 21"/>
                  <a:gd name="T82" fmla="*/ 13 w 14"/>
                  <a:gd name="T83" fmla="*/ 3 h 21"/>
                  <a:gd name="T84" fmla="*/ 13 w 14"/>
                  <a:gd name="T85" fmla="*/ 4 h 21"/>
                  <a:gd name="T86" fmla="*/ 13 w 14"/>
                  <a:gd name="T87" fmla="*/ 4 h 21"/>
                  <a:gd name="T88" fmla="*/ 13 w 14"/>
                  <a:gd name="T89" fmla="*/ 5 h 21"/>
                  <a:gd name="T90" fmla="*/ 12 w 14"/>
                  <a:gd name="T91" fmla="*/ 5 h 21"/>
                  <a:gd name="T92" fmla="*/ 12 w 14"/>
                  <a:gd name="T93" fmla="*/ 5 h 21"/>
                  <a:gd name="T94" fmla="*/ 12 w 14"/>
                  <a:gd name="T95" fmla="*/ 5 h 21"/>
                  <a:gd name="T96" fmla="*/ 11 w 14"/>
                  <a:gd name="T97" fmla="*/ 5 h 21"/>
                  <a:gd name="T98" fmla="*/ 9 w 14"/>
                  <a:gd name="T99" fmla="*/ 4 h 21"/>
                  <a:gd name="T100" fmla="*/ 7 w 14"/>
                  <a:gd name="T101" fmla="*/ 4 h 21"/>
                  <a:gd name="T102" fmla="*/ 6 w 14"/>
                  <a:gd name="T103" fmla="*/ 4 h 21"/>
                  <a:gd name="T104" fmla="*/ 5 w 14"/>
                  <a:gd name="T105" fmla="*/ 5 h 21"/>
                  <a:gd name="T106" fmla="*/ 5 w 14"/>
                  <a:gd name="T107" fmla="*/ 5 h 21"/>
                  <a:gd name="T108" fmla="*/ 5 w 14"/>
                  <a:gd name="T109" fmla="*/ 6 h 21"/>
                  <a:gd name="T110" fmla="*/ 5 w 14"/>
                  <a:gd name="T111" fmla="*/ 7 h 21"/>
                  <a:gd name="T112" fmla="*/ 6 w 14"/>
                  <a:gd name="T113" fmla="*/ 8 h 21"/>
                  <a:gd name="T114" fmla="*/ 8 w 14"/>
                  <a:gd name="T115" fmla="*/ 8 h 21"/>
                  <a:gd name="T116" fmla="*/ 9 w 14"/>
                  <a:gd name="T117" fmla="*/ 9 h 21"/>
                  <a:gd name="T118" fmla="*/ 11 w 14"/>
                  <a:gd name="T119" fmla="*/ 10 h 21"/>
                  <a:gd name="T120" fmla="*/ 12 w 14"/>
                  <a:gd name="T121" fmla="*/ 11 h 21"/>
                  <a:gd name="T122" fmla="*/ 13 w 14"/>
                  <a:gd name="T123" fmla="*/ 12 h 21"/>
                  <a:gd name="T124" fmla="*/ 14 w 14"/>
                  <a:gd name="T125"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5"/>
                    </a:moveTo>
                    <a:cubicBezTo>
                      <a:pt x="14" y="16"/>
                      <a:pt x="14" y="17"/>
                      <a:pt x="13" y="17"/>
                    </a:cubicBezTo>
                    <a:cubicBezTo>
                      <a:pt x="13" y="18"/>
                      <a:pt x="12" y="19"/>
                      <a:pt x="11" y="19"/>
                    </a:cubicBezTo>
                    <a:cubicBezTo>
                      <a:pt x="11" y="20"/>
                      <a:pt x="10" y="20"/>
                      <a:pt x="9" y="20"/>
                    </a:cubicBezTo>
                    <a:cubicBezTo>
                      <a:pt x="8" y="21"/>
                      <a:pt x="7" y="21"/>
                      <a:pt x="6" y="21"/>
                    </a:cubicBezTo>
                    <a:cubicBezTo>
                      <a:pt x="5" y="21"/>
                      <a:pt x="4" y="21"/>
                      <a:pt x="4" y="21"/>
                    </a:cubicBezTo>
                    <a:cubicBezTo>
                      <a:pt x="3" y="21"/>
                      <a:pt x="3" y="21"/>
                      <a:pt x="2" y="20"/>
                    </a:cubicBezTo>
                    <a:cubicBezTo>
                      <a:pt x="2" y="20"/>
                      <a:pt x="1" y="20"/>
                      <a:pt x="1" y="20"/>
                    </a:cubicBezTo>
                    <a:cubicBezTo>
                      <a:pt x="1" y="20"/>
                      <a:pt x="0" y="20"/>
                      <a:pt x="0" y="19"/>
                    </a:cubicBezTo>
                    <a:cubicBezTo>
                      <a:pt x="0" y="19"/>
                      <a:pt x="0" y="19"/>
                      <a:pt x="0" y="19"/>
                    </a:cubicBezTo>
                    <a:cubicBezTo>
                      <a:pt x="0" y="18"/>
                      <a:pt x="0" y="18"/>
                      <a:pt x="0" y="17"/>
                    </a:cubicBezTo>
                    <a:cubicBezTo>
                      <a:pt x="0" y="17"/>
                      <a:pt x="0" y="17"/>
                      <a:pt x="0" y="16"/>
                    </a:cubicBezTo>
                    <a:cubicBezTo>
                      <a:pt x="0" y="16"/>
                      <a:pt x="0" y="16"/>
                      <a:pt x="0" y="16"/>
                    </a:cubicBezTo>
                    <a:cubicBezTo>
                      <a:pt x="0" y="16"/>
                      <a:pt x="0" y="16"/>
                      <a:pt x="0" y="16"/>
                    </a:cubicBezTo>
                    <a:cubicBezTo>
                      <a:pt x="0" y="16"/>
                      <a:pt x="0" y="15"/>
                      <a:pt x="0" y="15"/>
                    </a:cubicBezTo>
                    <a:cubicBezTo>
                      <a:pt x="1" y="15"/>
                      <a:pt x="1" y="16"/>
                      <a:pt x="1" y="16"/>
                    </a:cubicBezTo>
                    <a:cubicBezTo>
                      <a:pt x="1" y="16"/>
                      <a:pt x="2" y="16"/>
                      <a:pt x="2" y="16"/>
                    </a:cubicBezTo>
                    <a:cubicBezTo>
                      <a:pt x="3" y="17"/>
                      <a:pt x="3" y="17"/>
                      <a:pt x="4" y="17"/>
                    </a:cubicBezTo>
                    <a:cubicBezTo>
                      <a:pt x="4" y="17"/>
                      <a:pt x="5" y="17"/>
                      <a:pt x="6" y="17"/>
                    </a:cubicBezTo>
                    <a:cubicBezTo>
                      <a:pt x="6" y="17"/>
                      <a:pt x="7" y="17"/>
                      <a:pt x="7" y="17"/>
                    </a:cubicBezTo>
                    <a:cubicBezTo>
                      <a:pt x="7" y="17"/>
                      <a:pt x="8" y="17"/>
                      <a:pt x="8" y="17"/>
                    </a:cubicBezTo>
                    <a:cubicBezTo>
                      <a:pt x="8" y="16"/>
                      <a:pt x="8" y="16"/>
                      <a:pt x="9" y="16"/>
                    </a:cubicBezTo>
                    <a:cubicBezTo>
                      <a:pt x="9" y="16"/>
                      <a:pt x="9" y="15"/>
                      <a:pt x="9" y="15"/>
                    </a:cubicBezTo>
                    <a:cubicBezTo>
                      <a:pt x="9" y="15"/>
                      <a:pt x="9" y="14"/>
                      <a:pt x="8" y="14"/>
                    </a:cubicBezTo>
                    <a:cubicBezTo>
                      <a:pt x="8" y="14"/>
                      <a:pt x="8" y="13"/>
                      <a:pt x="7" y="13"/>
                    </a:cubicBezTo>
                    <a:cubicBezTo>
                      <a:pt x="7" y="13"/>
                      <a:pt x="6" y="13"/>
                      <a:pt x="6" y="13"/>
                    </a:cubicBezTo>
                    <a:cubicBezTo>
                      <a:pt x="5" y="12"/>
                      <a:pt x="5" y="12"/>
                      <a:pt x="4" y="12"/>
                    </a:cubicBezTo>
                    <a:cubicBezTo>
                      <a:pt x="4" y="12"/>
                      <a:pt x="3" y="11"/>
                      <a:pt x="3" y="11"/>
                    </a:cubicBezTo>
                    <a:cubicBezTo>
                      <a:pt x="2" y="11"/>
                      <a:pt x="2" y="10"/>
                      <a:pt x="1" y="10"/>
                    </a:cubicBezTo>
                    <a:cubicBezTo>
                      <a:pt x="1" y="10"/>
                      <a:pt x="1" y="9"/>
                      <a:pt x="0" y="8"/>
                    </a:cubicBezTo>
                    <a:cubicBezTo>
                      <a:pt x="0" y="8"/>
                      <a:pt x="0" y="7"/>
                      <a:pt x="0" y="6"/>
                    </a:cubicBezTo>
                    <a:cubicBezTo>
                      <a:pt x="0" y="5"/>
                      <a:pt x="0" y="5"/>
                      <a:pt x="0" y="4"/>
                    </a:cubicBezTo>
                    <a:cubicBezTo>
                      <a:pt x="1" y="3"/>
                      <a:pt x="1" y="2"/>
                      <a:pt x="2" y="2"/>
                    </a:cubicBezTo>
                    <a:cubicBezTo>
                      <a:pt x="3" y="1"/>
                      <a:pt x="3" y="1"/>
                      <a:pt x="4" y="1"/>
                    </a:cubicBezTo>
                    <a:cubicBezTo>
                      <a:pt x="5" y="0"/>
                      <a:pt x="6" y="0"/>
                      <a:pt x="7" y="0"/>
                    </a:cubicBezTo>
                    <a:cubicBezTo>
                      <a:pt x="8" y="0"/>
                      <a:pt x="8" y="0"/>
                      <a:pt x="9" y="0"/>
                    </a:cubicBezTo>
                    <a:cubicBezTo>
                      <a:pt x="10" y="1"/>
                      <a:pt x="10" y="1"/>
                      <a:pt x="10" y="1"/>
                    </a:cubicBezTo>
                    <a:cubicBezTo>
                      <a:pt x="11" y="1"/>
                      <a:pt x="11" y="1"/>
                      <a:pt x="12" y="1"/>
                    </a:cubicBezTo>
                    <a:cubicBezTo>
                      <a:pt x="12" y="1"/>
                      <a:pt x="12" y="1"/>
                      <a:pt x="12" y="2"/>
                    </a:cubicBezTo>
                    <a:cubicBezTo>
                      <a:pt x="12" y="2"/>
                      <a:pt x="12" y="2"/>
                      <a:pt x="12" y="2"/>
                    </a:cubicBezTo>
                    <a:cubicBezTo>
                      <a:pt x="13" y="2"/>
                      <a:pt x="13" y="2"/>
                      <a:pt x="13" y="2"/>
                    </a:cubicBezTo>
                    <a:cubicBezTo>
                      <a:pt x="13" y="2"/>
                      <a:pt x="13" y="3"/>
                      <a:pt x="13" y="3"/>
                    </a:cubicBezTo>
                    <a:cubicBezTo>
                      <a:pt x="13" y="3"/>
                      <a:pt x="13" y="3"/>
                      <a:pt x="13" y="4"/>
                    </a:cubicBezTo>
                    <a:cubicBezTo>
                      <a:pt x="13" y="4"/>
                      <a:pt x="13" y="4"/>
                      <a:pt x="13" y="4"/>
                    </a:cubicBezTo>
                    <a:cubicBezTo>
                      <a:pt x="13" y="5"/>
                      <a:pt x="13" y="5"/>
                      <a:pt x="13" y="5"/>
                    </a:cubicBezTo>
                    <a:cubicBezTo>
                      <a:pt x="13" y="5"/>
                      <a:pt x="12" y="5"/>
                      <a:pt x="12" y="5"/>
                    </a:cubicBezTo>
                    <a:cubicBezTo>
                      <a:pt x="12" y="5"/>
                      <a:pt x="12" y="5"/>
                      <a:pt x="12" y="5"/>
                    </a:cubicBezTo>
                    <a:cubicBezTo>
                      <a:pt x="12" y="5"/>
                      <a:pt x="12" y="5"/>
                      <a:pt x="12" y="5"/>
                    </a:cubicBezTo>
                    <a:cubicBezTo>
                      <a:pt x="11" y="5"/>
                      <a:pt x="11" y="5"/>
                      <a:pt x="11" y="5"/>
                    </a:cubicBezTo>
                    <a:cubicBezTo>
                      <a:pt x="10" y="4"/>
                      <a:pt x="10" y="4"/>
                      <a:pt x="9" y="4"/>
                    </a:cubicBezTo>
                    <a:cubicBezTo>
                      <a:pt x="9" y="4"/>
                      <a:pt x="8" y="4"/>
                      <a:pt x="7" y="4"/>
                    </a:cubicBezTo>
                    <a:cubicBezTo>
                      <a:pt x="7" y="4"/>
                      <a:pt x="7" y="4"/>
                      <a:pt x="6" y="4"/>
                    </a:cubicBezTo>
                    <a:cubicBezTo>
                      <a:pt x="6" y="4"/>
                      <a:pt x="6" y="4"/>
                      <a:pt x="5" y="5"/>
                    </a:cubicBezTo>
                    <a:cubicBezTo>
                      <a:pt x="5" y="5"/>
                      <a:pt x="5" y="5"/>
                      <a:pt x="5" y="5"/>
                    </a:cubicBezTo>
                    <a:cubicBezTo>
                      <a:pt x="5" y="5"/>
                      <a:pt x="5" y="6"/>
                      <a:pt x="5" y="6"/>
                    </a:cubicBezTo>
                    <a:cubicBezTo>
                      <a:pt x="5" y="6"/>
                      <a:pt x="5" y="7"/>
                      <a:pt x="5" y="7"/>
                    </a:cubicBezTo>
                    <a:cubicBezTo>
                      <a:pt x="5" y="7"/>
                      <a:pt x="6" y="7"/>
                      <a:pt x="6" y="8"/>
                    </a:cubicBezTo>
                    <a:cubicBezTo>
                      <a:pt x="7" y="8"/>
                      <a:pt x="7" y="8"/>
                      <a:pt x="8" y="8"/>
                    </a:cubicBezTo>
                    <a:cubicBezTo>
                      <a:pt x="8" y="9"/>
                      <a:pt x="9" y="9"/>
                      <a:pt x="9" y="9"/>
                    </a:cubicBezTo>
                    <a:cubicBezTo>
                      <a:pt x="10" y="9"/>
                      <a:pt x="10" y="9"/>
                      <a:pt x="11" y="10"/>
                    </a:cubicBezTo>
                    <a:cubicBezTo>
                      <a:pt x="11" y="10"/>
                      <a:pt x="12" y="10"/>
                      <a:pt x="12" y="11"/>
                    </a:cubicBezTo>
                    <a:cubicBezTo>
                      <a:pt x="13" y="11"/>
                      <a:pt x="13" y="12"/>
                      <a:pt x="13" y="12"/>
                    </a:cubicBezTo>
                    <a:cubicBezTo>
                      <a:pt x="14" y="13"/>
                      <a:pt x="14" y="14"/>
                      <a:pt x="14"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8" name="Freeform 9352">
                <a:extLst>
                  <a:ext uri="{FF2B5EF4-FFF2-40B4-BE49-F238E27FC236}">
                    <a16:creationId xmlns:a16="http://schemas.microsoft.com/office/drawing/2014/main" id="{D6663A95-0D07-4F24-9E1C-9DB61C36DD80}"/>
                  </a:ext>
                </a:extLst>
              </p:cNvPr>
              <p:cNvSpPr>
                <a:spLocks noEditPoints="1"/>
              </p:cNvSpPr>
              <p:nvPr/>
            </p:nvSpPr>
            <p:spPr bwMode="auto">
              <a:xfrm>
                <a:off x="-1838326" y="5894505"/>
                <a:ext cx="53975" cy="55563"/>
              </a:xfrm>
              <a:custGeom>
                <a:avLst/>
                <a:gdLst>
                  <a:gd name="T0" fmla="*/ 20 w 20"/>
                  <a:gd name="T1" fmla="*/ 10 h 21"/>
                  <a:gd name="T2" fmla="*/ 19 w 20"/>
                  <a:gd name="T3" fmla="*/ 15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7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1 h 21"/>
                  <a:gd name="T36" fmla="*/ 15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1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5"/>
                    </a:cubicBezTo>
                    <a:cubicBezTo>
                      <a:pt x="19" y="16"/>
                      <a:pt x="18" y="17"/>
                      <a:pt x="18" y="18"/>
                    </a:cubicBezTo>
                    <a:cubicBezTo>
                      <a:pt x="17" y="19"/>
                      <a:pt x="16" y="20"/>
                      <a:pt x="14" y="20"/>
                    </a:cubicBezTo>
                    <a:cubicBezTo>
                      <a:pt x="13" y="21"/>
                      <a:pt x="12" y="21"/>
                      <a:pt x="10" y="21"/>
                    </a:cubicBezTo>
                    <a:cubicBezTo>
                      <a:pt x="8" y="21"/>
                      <a:pt x="7" y="21"/>
                      <a:pt x="6" y="20"/>
                    </a:cubicBezTo>
                    <a:cubicBezTo>
                      <a:pt x="5" y="20"/>
                      <a:pt x="4" y="19"/>
                      <a:pt x="3" y="18"/>
                    </a:cubicBezTo>
                    <a:cubicBezTo>
                      <a:pt x="2" y="17"/>
                      <a:pt x="1" y="16"/>
                      <a:pt x="1" y="15"/>
                    </a:cubicBezTo>
                    <a:cubicBezTo>
                      <a:pt x="1" y="14"/>
                      <a:pt x="0" y="12"/>
                      <a:pt x="0" y="11"/>
                    </a:cubicBezTo>
                    <a:cubicBezTo>
                      <a:pt x="0" y="9"/>
                      <a:pt x="1" y="8"/>
                      <a:pt x="1" y="7"/>
                    </a:cubicBezTo>
                    <a:cubicBezTo>
                      <a:pt x="2" y="5"/>
                      <a:pt x="2" y="4"/>
                      <a:pt x="3" y="3"/>
                    </a:cubicBezTo>
                    <a:cubicBezTo>
                      <a:pt x="4" y="2"/>
                      <a:pt x="5" y="2"/>
                      <a:pt x="6" y="1"/>
                    </a:cubicBezTo>
                    <a:cubicBezTo>
                      <a:pt x="7" y="1"/>
                      <a:pt x="9" y="0"/>
                      <a:pt x="10" y="0"/>
                    </a:cubicBezTo>
                    <a:cubicBezTo>
                      <a:pt x="12" y="0"/>
                      <a:pt x="14" y="1"/>
                      <a:pt x="15" y="1"/>
                    </a:cubicBezTo>
                    <a:cubicBezTo>
                      <a:pt x="16" y="1"/>
                      <a:pt x="17" y="2"/>
                      <a:pt x="18" y="3"/>
                    </a:cubicBezTo>
                    <a:cubicBezTo>
                      <a:pt x="19" y="4"/>
                      <a:pt x="19" y="5"/>
                      <a:pt x="19" y="6"/>
                    </a:cubicBezTo>
                    <a:cubicBezTo>
                      <a:pt x="20" y="7"/>
                      <a:pt x="20" y="9"/>
                      <a:pt x="20" y="10"/>
                    </a:cubicBezTo>
                    <a:close/>
                    <a:moveTo>
                      <a:pt x="15" y="11"/>
                    </a:moveTo>
                    <a:cubicBezTo>
                      <a:pt x="15" y="10"/>
                      <a:pt x="15" y="9"/>
                      <a:pt x="15" y="8"/>
                    </a:cubicBezTo>
                    <a:cubicBezTo>
                      <a:pt x="14" y="7"/>
                      <a:pt x="14" y="7"/>
                      <a:pt x="14" y="6"/>
                    </a:cubicBezTo>
                    <a:cubicBezTo>
                      <a:pt x="13" y="6"/>
                      <a:pt x="13" y="5"/>
                      <a:pt x="12" y="5"/>
                    </a:cubicBezTo>
                    <a:cubicBezTo>
                      <a:pt x="12" y="5"/>
                      <a:pt x="11" y="4"/>
                      <a:pt x="10" y="4"/>
                    </a:cubicBezTo>
                    <a:cubicBezTo>
                      <a:pt x="10" y="4"/>
                      <a:pt x="9" y="5"/>
                      <a:pt x="8" y="5"/>
                    </a:cubicBezTo>
                    <a:cubicBezTo>
                      <a:pt x="8" y="5"/>
                      <a:pt x="7" y="5"/>
                      <a:pt x="7" y="6"/>
                    </a:cubicBezTo>
                    <a:cubicBezTo>
                      <a:pt x="7" y="7"/>
                      <a:pt x="6" y="7"/>
                      <a:pt x="6" y="8"/>
                    </a:cubicBezTo>
                    <a:cubicBezTo>
                      <a:pt x="6" y="9"/>
                      <a:pt x="6" y="10"/>
                      <a:pt x="6" y="11"/>
                    </a:cubicBezTo>
                    <a:cubicBezTo>
                      <a:pt x="6" y="11"/>
                      <a:pt x="6" y="12"/>
                      <a:pt x="6" y="13"/>
                    </a:cubicBezTo>
                    <a:cubicBezTo>
                      <a:pt x="6" y="14"/>
                      <a:pt x="6" y="14"/>
                      <a:pt x="7" y="15"/>
                    </a:cubicBezTo>
                    <a:cubicBezTo>
                      <a:pt x="7" y="16"/>
                      <a:pt x="8" y="16"/>
                      <a:pt x="8" y="16"/>
                    </a:cubicBezTo>
                    <a:cubicBezTo>
                      <a:pt x="9" y="17"/>
                      <a:pt x="9" y="17"/>
                      <a:pt x="10" y="17"/>
                    </a:cubicBezTo>
                    <a:cubicBezTo>
                      <a:pt x="11" y="17"/>
                      <a:pt x="12" y="17"/>
                      <a:pt x="12" y="16"/>
                    </a:cubicBezTo>
                    <a:cubicBezTo>
                      <a:pt x="13" y="16"/>
                      <a:pt x="13" y="16"/>
                      <a:pt x="14" y="15"/>
                    </a:cubicBezTo>
                    <a:cubicBezTo>
                      <a:pt x="14" y="15"/>
                      <a:pt x="14" y="14"/>
                      <a:pt x="14" y="13"/>
                    </a:cubicBezTo>
                    <a:cubicBezTo>
                      <a:pt x="15" y="12"/>
                      <a:pt x="15" y="12"/>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39" name="Freeform 9353">
                <a:extLst>
                  <a:ext uri="{FF2B5EF4-FFF2-40B4-BE49-F238E27FC236}">
                    <a16:creationId xmlns:a16="http://schemas.microsoft.com/office/drawing/2014/main" id="{BD25CA0B-1A06-480D-B661-F5232478AF3C}"/>
                  </a:ext>
                </a:extLst>
              </p:cNvPr>
              <p:cNvSpPr>
                <a:spLocks/>
              </p:cNvSpPr>
              <p:nvPr/>
            </p:nvSpPr>
            <p:spPr bwMode="auto">
              <a:xfrm>
                <a:off x="-1774826" y="5894505"/>
                <a:ext cx="49213" cy="55563"/>
              </a:xfrm>
              <a:custGeom>
                <a:avLst/>
                <a:gdLst>
                  <a:gd name="T0" fmla="*/ 18 w 18"/>
                  <a:gd name="T1" fmla="*/ 20 h 21"/>
                  <a:gd name="T2" fmla="*/ 17 w 18"/>
                  <a:gd name="T3" fmla="*/ 20 h 21"/>
                  <a:gd name="T4" fmla="*/ 17 w 18"/>
                  <a:gd name="T5" fmla="*/ 20 h 21"/>
                  <a:gd name="T6" fmla="*/ 16 w 18"/>
                  <a:gd name="T7" fmla="*/ 20 h 21"/>
                  <a:gd name="T8" fmla="*/ 15 w 18"/>
                  <a:gd name="T9" fmla="*/ 21 h 21"/>
                  <a:gd name="T10" fmla="*/ 14 w 18"/>
                  <a:gd name="T11" fmla="*/ 20 h 21"/>
                  <a:gd name="T12" fmla="*/ 13 w 18"/>
                  <a:gd name="T13" fmla="*/ 20 h 21"/>
                  <a:gd name="T14" fmla="*/ 13 w 18"/>
                  <a:gd name="T15" fmla="*/ 20 h 21"/>
                  <a:gd name="T16" fmla="*/ 12 w 18"/>
                  <a:gd name="T17" fmla="*/ 20 h 21"/>
                  <a:gd name="T18" fmla="*/ 12 w 18"/>
                  <a:gd name="T19" fmla="*/ 9 h 21"/>
                  <a:gd name="T20" fmla="*/ 12 w 18"/>
                  <a:gd name="T21" fmla="*/ 7 h 21"/>
                  <a:gd name="T22" fmla="*/ 12 w 18"/>
                  <a:gd name="T23" fmla="*/ 6 h 21"/>
                  <a:gd name="T24" fmla="*/ 11 w 18"/>
                  <a:gd name="T25" fmla="*/ 5 h 21"/>
                  <a:gd name="T26" fmla="*/ 9 w 18"/>
                  <a:gd name="T27" fmla="*/ 5 h 21"/>
                  <a:gd name="T28" fmla="*/ 7 w 18"/>
                  <a:gd name="T29" fmla="*/ 6 h 21"/>
                  <a:gd name="T30" fmla="*/ 5 w 18"/>
                  <a:gd name="T31" fmla="*/ 8 h 21"/>
                  <a:gd name="T32" fmla="*/ 5 w 18"/>
                  <a:gd name="T33" fmla="*/ 20 h 21"/>
                  <a:gd name="T34" fmla="*/ 5 w 18"/>
                  <a:gd name="T35" fmla="*/ 20 h 21"/>
                  <a:gd name="T36" fmla="*/ 5 w 18"/>
                  <a:gd name="T37" fmla="*/ 20 h 21"/>
                  <a:gd name="T38" fmla="*/ 4 w 18"/>
                  <a:gd name="T39" fmla="*/ 20 h 21"/>
                  <a:gd name="T40" fmla="*/ 3 w 18"/>
                  <a:gd name="T41" fmla="*/ 21 h 21"/>
                  <a:gd name="T42" fmla="*/ 1 w 18"/>
                  <a:gd name="T43" fmla="*/ 20 h 21"/>
                  <a:gd name="T44" fmla="*/ 1 w 18"/>
                  <a:gd name="T45" fmla="*/ 20 h 21"/>
                  <a:gd name="T46" fmla="*/ 0 w 18"/>
                  <a:gd name="T47" fmla="*/ 20 h 21"/>
                  <a:gd name="T48" fmla="*/ 0 w 18"/>
                  <a:gd name="T49" fmla="*/ 20 h 21"/>
                  <a:gd name="T50" fmla="*/ 0 w 18"/>
                  <a:gd name="T51" fmla="*/ 1 h 21"/>
                  <a:gd name="T52" fmla="*/ 0 w 18"/>
                  <a:gd name="T53" fmla="*/ 1 h 21"/>
                  <a:gd name="T54" fmla="*/ 1 w 18"/>
                  <a:gd name="T55" fmla="*/ 1 h 21"/>
                  <a:gd name="T56" fmla="*/ 1 w 18"/>
                  <a:gd name="T57" fmla="*/ 1 h 21"/>
                  <a:gd name="T58" fmla="*/ 2 w 18"/>
                  <a:gd name="T59" fmla="*/ 1 h 21"/>
                  <a:gd name="T60" fmla="*/ 3 w 18"/>
                  <a:gd name="T61" fmla="*/ 1 h 21"/>
                  <a:gd name="T62" fmla="*/ 4 w 18"/>
                  <a:gd name="T63" fmla="*/ 1 h 21"/>
                  <a:gd name="T64" fmla="*/ 4 w 18"/>
                  <a:gd name="T65" fmla="*/ 1 h 21"/>
                  <a:gd name="T66" fmla="*/ 5 w 18"/>
                  <a:gd name="T67" fmla="*/ 1 h 21"/>
                  <a:gd name="T68" fmla="*/ 5 w 18"/>
                  <a:gd name="T69" fmla="*/ 4 h 21"/>
                  <a:gd name="T70" fmla="*/ 8 w 18"/>
                  <a:gd name="T71" fmla="*/ 1 h 21"/>
                  <a:gd name="T72" fmla="*/ 11 w 18"/>
                  <a:gd name="T73" fmla="*/ 0 h 21"/>
                  <a:gd name="T74" fmla="*/ 14 w 18"/>
                  <a:gd name="T75" fmla="*/ 1 h 21"/>
                  <a:gd name="T76" fmla="*/ 16 w 18"/>
                  <a:gd name="T77" fmla="*/ 3 h 21"/>
                  <a:gd name="T78" fmla="*/ 17 w 18"/>
                  <a:gd name="T79" fmla="*/ 5 h 21"/>
                  <a:gd name="T80" fmla="*/ 18 w 18"/>
                  <a:gd name="T81" fmla="*/ 8 h 21"/>
                  <a:gd name="T82" fmla="*/ 18 w 18"/>
                  <a:gd name="T8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1">
                    <a:moveTo>
                      <a:pt x="18" y="20"/>
                    </a:moveTo>
                    <a:cubicBezTo>
                      <a:pt x="18" y="20"/>
                      <a:pt x="18" y="20"/>
                      <a:pt x="17" y="20"/>
                    </a:cubicBezTo>
                    <a:cubicBezTo>
                      <a:pt x="17" y="20"/>
                      <a:pt x="17" y="20"/>
                      <a:pt x="17" y="20"/>
                    </a:cubicBezTo>
                    <a:cubicBezTo>
                      <a:pt x="17" y="20"/>
                      <a:pt x="17" y="20"/>
                      <a:pt x="16" y="20"/>
                    </a:cubicBezTo>
                    <a:cubicBezTo>
                      <a:pt x="16" y="21"/>
                      <a:pt x="15" y="21"/>
                      <a:pt x="15" y="21"/>
                    </a:cubicBezTo>
                    <a:cubicBezTo>
                      <a:pt x="14" y="21"/>
                      <a:pt x="14" y="21"/>
                      <a:pt x="14" y="20"/>
                    </a:cubicBezTo>
                    <a:cubicBezTo>
                      <a:pt x="13" y="20"/>
                      <a:pt x="13" y="20"/>
                      <a:pt x="13" y="20"/>
                    </a:cubicBezTo>
                    <a:cubicBezTo>
                      <a:pt x="13" y="20"/>
                      <a:pt x="13" y="20"/>
                      <a:pt x="13" y="20"/>
                    </a:cubicBezTo>
                    <a:cubicBezTo>
                      <a:pt x="12" y="20"/>
                      <a:pt x="12" y="20"/>
                      <a:pt x="12" y="20"/>
                    </a:cubicBezTo>
                    <a:cubicBezTo>
                      <a:pt x="12" y="9"/>
                      <a:pt x="12" y="9"/>
                      <a:pt x="12" y="9"/>
                    </a:cubicBezTo>
                    <a:cubicBezTo>
                      <a:pt x="12" y="8"/>
                      <a:pt x="12" y="8"/>
                      <a:pt x="12" y="7"/>
                    </a:cubicBezTo>
                    <a:cubicBezTo>
                      <a:pt x="12" y="7"/>
                      <a:pt x="12" y="6"/>
                      <a:pt x="12" y="6"/>
                    </a:cubicBezTo>
                    <a:cubicBezTo>
                      <a:pt x="11" y="6"/>
                      <a:pt x="11" y="5"/>
                      <a:pt x="11" y="5"/>
                    </a:cubicBezTo>
                    <a:cubicBezTo>
                      <a:pt x="10" y="5"/>
                      <a:pt x="10" y="5"/>
                      <a:pt x="9" y="5"/>
                    </a:cubicBezTo>
                    <a:cubicBezTo>
                      <a:pt x="9" y="5"/>
                      <a:pt x="8" y="5"/>
                      <a:pt x="7" y="6"/>
                    </a:cubicBezTo>
                    <a:cubicBezTo>
                      <a:pt x="7" y="6"/>
                      <a:pt x="6" y="7"/>
                      <a:pt x="5" y="8"/>
                    </a:cubicBezTo>
                    <a:cubicBezTo>
                      <a:pt x="5" y="20"/>
                      <a:pt x="5" y="20"/>
                      <a:pt x="5" y="20"/>
                    </a:cubicBezTo>
                    <a:cubicBezTo>
                      <a:pt x="5" y="20"/>
                      <a:pt x="5" y="20"/>
                      <a:pt x="5" y="20"/>
                    </a:cubicBezTo>
                    <a:cubicBezTo>
                      <a:pt x="5" y="20"/>
                      <a:pt x="5" y="20"/>
                      <a:pt x="5" y="20"/>
                    </a:cubicBezTo>
                    <a:cubicBezTo>
                      <a:pt x="5" y="20"/>
                      <a:pt x="4" y="20"/>
                      <a:pt x="4" y="20"/>
                    </a:cubicBezTo>
                    <a:cubicBezTo>
                      <a:pt x="4" y="21"/>
                      <a:pt x="3" y="21"/>
                      <a:pt x="3" y="21"/>
                    </a:cubicBezTo>
                    <a:cubicBezTo>
                      <a:pt x="2" y="21"/>
                      <a:pt x="2" y="21"/>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1" y="1"/>
                    </a:cubicBezTo>
                    <a:cubicBezTo>
                      <a:pt x="1" y="1"/>
                      <a:pt x="1" y="1"/>
                      <a:pt x="1" y="1"/>
                    </a:cubicBezTo>
                    <a:cubicBezTo>
                      <a:pt x="2" y="1"/>
                      <a:pt x="2" y="1"/>
                      <a:pt x="2" y="1"/>
                    </a:cubicBezTo>
                    <a:cubicBezTo>
                      <a:pt x="3" y="1"/>
                      <a:pt x="3" y="1"/>
                      <a:pt x="3" y="1"/>
                    </a:cubicBezTo>
                    <a:cubicBezTo>
                      <a:pt x="4" y="1"/>
                      <a:pt x="4" y="1"/>
                      <a:pt x="4" y="1"/>
                    </a:cubicBezTo>
                    <a:cubicBezTo>
                      <a:pt x="4" y="1"/>
                      <a:pt x="4" y="1"/>
                      <a:pt x="4" y="1"/>
                    </a:cubicBezTo>
                    <a:cubicBezTo>
                      <a:pt x="4" y="1"/>
                      <a:pt x="5" y="1"/>
                      <a:pt x="5" y="1"/>
                    </a:cubicBezTo>
                    <a:cubicBezTo>
                      <a:pt x="5" y="4"/>
                      <a:pt x="5" y="4"/>
                      <a:pt x="5" y="4"/>
                    </a:cubicBezTo>
                    <a:cubicBezTo>
                      <a:pt x="6" y="2"/>
                      <a:pt x="7" y="2"/>
                      <a:pt x="8" y="1"/>
                    </a:cubicBezTo>
                    <a:cubicBezTo>
                      <a:pt x="9" y="1"/>
                      <a:pt x="10" y="0"/>
                      <a:pt x="11" y="0"/>
                    </a:cubicBezTo>
                    <a:cubicBezTo>
                      <a:pt x="12" y="0"/>
                      <a:pt x="13" y="1"/>
                      <a:pt x="14" y="1"/>
                    </a:cubicBezTo>
                    <a:cubicBezTo>
                      <a:pt x="15" y="1"/>
                      <a:pt x="16" y="2"/>
                      <a:pt x="16" y="3"/>
                    </a:cubicBezTo>
                    <a:cubicBezTo>
                      <a:pt x="17" y="3"/>
                      <a:pt x="17" y="4"/>
                      <a:pt x="17" y="5"/>
                    </a:cubicBezTo>
                    <a:cubicBezTo>
                      <a:pt x="17"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8" name="Group 9577">
              <a:extLst>
                <a:ext uri="{FF2B5EF4-FFF2-40B4-BE49-F238E27FC236}">
                  <a16:creationId xmlns:a16="http://schemas.microsoft.com/office/drawing/2014/main" id="{637C62CC-2849-4587-831F-699D62B925E4}"/>
                </a:ext>
              </a:extLst>
            </p:cNvPr>
            <p:cNvGrpSpPr/>
            <p:nvPr/>
          </p:nvGrpSpPr>
          <p:grpSpPr>
            <a:xfrm>
              <a:off x="2141429" y="6136850"/>
              <a:ext cx="268808" cy="64740"/>
              <a:chOff x="-1541463" y="5888155"/>
              <a:chExt cx="303212" cy="73026"/>
            </a:xfrm>
          </p:grpSpPr>
          <p:sp>
            <p:nvSpPr>
              <p:cNvPr id="8340" name="Freeform 9354">
                <a:extLst>
                  <a:ext uri="{FF2B5EF4-FFF2-40B4-BE49-F238E27FC236}">
                    <a16:creationId xmlns:a16="http://schemas.microsoft.com/office/drawing/2014/main" id="{FA2AAA91-81AD-4B98-A783-9BF61D71A9FA}"/>
                  </a:ext>
                </a:extLst>
              </p:cNvPr>
              <p:cNvSpPr>
                <a:spLocks/>
              </p:cNvSpPr>
              <p:nvPr/>
            </p:nvSpPr>
            <p:spPr bwMode="auto">
              <a:xfrm>
                <a:off x="-1541463" y="5889743"/>
                <a:ext cx="82550" cy="71438"/>
              </a:xfrm>
              <a:custGeom>
                <a:avLst/>
                <a:gdLst>
                  <a:gd name="T0" fmla="*/ 31 w 31"/>
                  <a:gd name="T1" fmla="*/ 26 h 27"/>
                  <a:gd name="T2" fmla="*/ 31 w 31"/>
                  <a:gd name="T3" fmla="*/ 26 h 27"/>
                  <a:gd name="T4" fmla="*/ 31 w 31"/>
                  <a:gd name="T5" fmla="*/ 26 h 27"/>
                  <a:gd name="T6" fmla="*/ 30 w 31"/>
                  <a:gd name="T7" fmla="*/ 27 h 27"/>
                  <a:gd name="T8" fmla="*/ 29 w 31"/>
                  <a:gd name="T9" fmla="*/ 27 h 27"/>
                  <a:gd name="T10" fmla="*/ 27 w 31"/>
                  <a:gd name="T11" fmla="*/ 27 h 27"/>
                  <a:gd name="T12" fmla="*/ 27 w 31"/>
                  <a:gd name="T13" fmla="*/ 26 h 27"/>
                  <a:gd name="T14" fmla="*/ 26 w 31"/>
                  <a:gd name="T15" fmla="*/ 26 h 27"/>
                  <a:gd name="T16" fmla="*/ 26 w 31"/>
                  <a:gd name="T17" fmla="*/ 26 h 27"/>
                  <a:gd name="T18" fmla="*/ 26 w 31"/>
                  <a:gd name="T19" fmla="*/ 4 h 27"/>
                  <a:gd name="T20" fmla="*/ 18 w 31"/>
                  <a:gd name="T21" fmla="*/ 26 h 27"/>
                  <a:gd name="T22" fmla="*/ 18 w 31"/>
                  <a:gd name="T23" fmla="*/ 26 h 27"/>
                  <a:gd name="T24" fmla="*/ 18 w 31"/>
                  <a:gd name="T25" fmla="*/ 27 h 27"/>
                  <a:gd name="T26" fmla="*/ 17 w 31"/>
                  <a:gd name="T27" fmla="*/ 27 h 27"/>
                  <a:gd name="T28" fmla="*/ 16 w 31"/>
                  <a:gd name="T29" fmla="*/ 27 h 27"/>
                  <a:gd name="T30" fmla="*/ 14 w 31"/>
                  <a:gd name="T31" fmla="*/ 27 h 27"/>
                  <a:gd name="T32" fmla="*/ 14 w 31"/>
                  <a:gd name="T33" fmla="*/ 26 h 27"/>
                  <a:gd name="T34" fmla="*/ 13 w 31"/>
                  <a:gd name="T35" fmla="*/ 26 h 27"/>
                  <a:gd name="T36" fmla="*/ 13 w 31"/>
                  <a:gd name="T37" fmla="*/ 26 h 27"/>
                  <a:gd name="T38" fmla="*/ 5 w 31"/>
                  <a:gd name="T39" fmla="*/ 4 h 27"/>
                  <a:gd name="T40" fmla="*/ 5 w 31"/>
                  <a:gd name="T41" fmla="*/ 26 h 27"/>
                  <a:gd name="T42" fmla="*/ 5 w 31"/>
                  <a:gd name="T43" fmla="*/ 26 h 27"/>
                  <a:gd name="T44" fmla="*/ 5 w 31"/>
                  <a:gd name="T45" fmla="*/ 26 h 27"/>
                  <a:gd name="T46" fmla="*/ 4 w 31"/>
                  <a:gd name="T47" fmla="*/ 27 h 27"/>
                  <a:gd name="T48" fmla="*/ 3 w 31"/>
                  <a:gd name="T49" fmla="*/ 27 h 27"/>
                  <a:gd name="T50" fmla="*/ 2 w 31"/>
                  <a:gd name="T51" fmla="*/ 27 h 27"/>
                  <a:gd name="T52" fmla="*/ 1 w 31"/>
                  <a:gd name="T53" fmla="*/ 26 h 27"/>
                  <a:gd name="T54" fmla="*/ 0 w 31"/>
                  <a:gd name="T55" fmla="*/ 26 h 27"/>
                  <a:gd name="T56" fmla="*/ 0 w 31"/>
                  <a:gd name="T57" fmla="*/ 26 h 27"/>
                  <a:gd name="T58" fmla="*/ 0 w 31"/>
                  <a:gd name="T59" fmla="*/ 2 h 27"/>
                  <a:gd name="T60" fmla="*/ 1 w 31"/>
                  <a:gd name="T61" fmla="*/ 0 h 27"/>
                  <a:gd name="T62" fmla="*/ 2 w 31"/>
                  <a:gd name="T63" fmla="*/ 0 h 27"/>
                  <a:gd name="T64" fmla="*/ 6 w 31"/>
                  <a:gd name="T65" fmla="*/ 0 h 27"/>
                  <a:gd name="T66" fmla="*/ 7 w 31"/>
                  <a:gd name="T67" fmla="*/ 0 h 27"/>
                  <a:gd name="T68" fmla="*/ 9 w 31"/>
                  <a:gd name="T69" fmla="*/ 0 h 27"/>
                  <a:gd name="T70" fmla="*/ 9 w 31"/>
                  <a:gd name="T71" fmla="*/ 1 h 27"/>
                  <a:gd name="T72" fmla="*/ 10 w 31"/>
                  <a:gd name="T73" fmla="*/ 3 h 27"/>
                  <a:gd name="T74" fmla="*/ 16 w 31"/>
                  <a:gd name="T75" fmla="*/ 19 h 27"/>
                  <a:gd name="T76" fmla="*/ 22 w 31"/>
                  <a:gd name="T77" fmla="*/ 3 h 27"/>
                  <a:gd name="T78" fmla="*/ 22 w 31"/>
                  <a:gd name="T79" fmla="*/ 1 h 27"/>
                  <a:gd name="T80" fmla="*/ 23 w 31"/>
                  <a:gd name="T81" fmla="*/ 0 h 27"/>
                  <a:gd name="T82" fmla="*/ 24 w 31"/>
                  <a:gd name="T83" fmla="*/ 0 h 27"/>
                  <a:gd name="T84" fmla="*/ 26 w 31"/>
                  <a:gd name="T85" fmla="*/ 0 h 27"/>
                  <a:gd name="T86" fmla="*/ 29 w 31"/>
                  <a:gd name="T87" fmla="*/ 0 h 27"/>
                  <a:gd name="T88" fmla="*/ 30 w 31"/>
                  <a:gd name="T89" fmla="*/ 0 h 27"/>
                  <a:gd name="T90" fmla="*/ 31 w 31"/>
                  <a:gd name="T91" fmla="*/ 0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6"/>
                      <a:pt x="31" y="26"/>
                      <a:pt x="31" y="26"/>
                    </a:cubicBezTo>
                    <a:cubicBezTo>
                      <a:pt x="31" y="27"/>
                      <a:pt x="30" y="27"/>
                      <a:pt x="30" y="27"/>
                    </a:cubicBezTo>
                    <a:cubicBezTo>
                      <a:pt x="30" y="27"/>
                      <a:pt x="29" y="27"/>
                      <a:pt x="29" y="27"/>
                    </a:cubicBezTo>
                    <a:cubicBezTo>
                      <a:pt x="28" y="27"/>
                      <a:pt x="28" y="27"/>
                      <a:pt x="27" y="27"/>
                    </a:cubicBezTo>
                    <a:cubicBezTo>
                      <a:pt x="27" y="27"/>
                      <a:pt x="27" y="27"/>
                      <a:pt x="27" y="26"/>
                    </a:cubicBezTo>
                    <a:cubicBezTo>
                      <a:pt x="27" y="26"/>
                      <a:pt x="26" y="26"/>
                      <a:pt x="26" y="26"/>
                    </a:cubicBezTo>
                    <a:cubicBezTo>
                      <a:pt x="26" y="26"/>
                      <a:pt x="26" y="26"/>
                      <a:pt x="26" y="26"/>
                    </a:cubicBezTo>
                    <a:cubicBezTo>
                      <a:pt x="26" y="4"/>
                      <a:pt x="26" y="4"/>
                      <a:pt x="26" y="4"/>
                    </a:cubicBezTo>
                    <a:cubicBezTo>
                      <a:pt x="18" y="26"/>
                      <a:pt x="18" y="26"/>
                      <a:pt x="18" y="26"/>
                    </a:cubicBezTo>
                    <a:cubicBezTo>
                      <a:pt x="18" y="26"/>
                      <a:pt x="18" y="26"/>
                      <a:pt x="18" y="26"/>
                    </a:cubicBezTo>
                    <a:cubicBezTo>
                      <a:pt x="18" y="26"/>
                      <a:pt x="18" y="26"/>
                      <a:pt x="18" y="27"/>
                    </a:cubicBezTo>
                    <a:cubicBezTo>
                      <a:pt x="17" y="27"/>
                      <a:pt x="17" y="27"/>
                      <a:pt x="17" y="27"/>
                    </a:cubicBezTo>
                    <a:cubicBezTo>
                      <a:pt x="16" y="27"/>
                      <a:pt x="16" y="27"/>
                      <a:pt x="16" y="27"/>
                    </a:cubicBezTo>
                    <a:cubicBezTo>
                      <a:pt x="15" y="27"/>
                      <a:pt x="15" y="27"/>
                      <a:pt x="14" y="27"/>
                    </a:cubicBezTo>
                    <a:cubicBezTo>
                      <a:pt x="14" y="27"/>
                      <a:pt x="14" y="27"/>
                      <a:pt x="14" y="26"/>
                    </a:cubicBezTo>
                    <a:cubicBezTo>
                      <a:pt x="13" y="26"/>
                      <a:pt x="13" y="26"/>
                      <a:pt x="13" y="26"/>
                    </a:cubicBezTo>
                    <a:cubicBezTo>
                      <a:pt x="13" y="26"/>
                      <a:pt x="13" y="26"/>
                      <a:pt x="13" y="26"/>
                    </a:cubicBezTo>
                    <a:cubicBezTo>
                      <a:pt x="5" y="4"/>
                      <a:pt x="5" y="4"/>
                      <a:pt x="5" y="4"/>
                    </a:cubicBezTo>
                    <a:cubicBezTo>
                      <a:pt x="5" y="26"/>
                      <a:pt x="5" y="26"/>
                      <a:pt x="5" y="26"/>
                    </a:cubicBezTo>
                    <a:cubicBezTo>
                      <a:pt x="5" y="26"/>
                      <a:pt x="5" y="26"/>
                      <a:pt x="5" y="26"/>
                    </a:cubicBezTo>
                    <a:cubicBezTo>
                      <a:pt x="5" y="26"/>
                      <a:pt x="5" y="26"/>
                      <a:pt x="5" y="26"/>
                    </a:cubicBezTo>
                    <a:cubicBezTo>
                      <a:pt x="5" y="27"/>
                      <a:pt x="4" y="27"/>
                      <a:pt x="4" y="27"/>
                    </a:cubicBezTo>
                    <a:cubicBezTo>
                      <a:pt x="4" y="27"/>
                      <a:pt x="3" y="27"/>
                      <a:pt x="3" y="27"/>
                    </a:cubicBezTo>
                    <a:cubicBezTo>
                      <a:pt x="2" y="27"/>
                      <a:pt x="2" y="27"/>
                      <a:pt x="2" y="27"/>
                    </a:cubicBezTo>
                    <a:cubicBezTo>
                      <a:pt x="1" y="27"/>
                      <a:pt x="1" y="27"/>
                      <a:pt x="1" y="26"/>
                    </a:cubicBezTo>
                    <a:cubicBezTo>
                      <a:pt x="1" y="26"/>
                      <a:pt x="0" y="26"/>
                      <a:pt x="0" y="26"/>
                    </a:cubicBezTo>
                    <a:cubicBezTo>
                      <a:pt x="0" y="26"/>
                      <a:pt x="0" y="26"/>
                      <a:pt x="0" y="26"/>
                    </a:cubicBezTo>
                    <a:cubicBezTo>
                      <a:pt x="0" y="2"/>
                      <a:pt x="0" y="2"/>
                      <a:pt x="0" y="2"/>
                    </a:cubicBezTo>
                    <a:cubicBezTo>
                      <a:pt x="0" y="1"/>
                      <a:pt x="0" y="1"/>
                      <a:pt x="1" y="0"/>
                    </a:cubicBezTo>
                    <a:cubicBezTo>
                      <a:pt x="1" y="0"/>
                      <a:pt x="2" y="0"/>
                      <a:pt x="2" y="0"/>
                    </a:cubicBezTo>
                    <a:cubicBezTo>
                      <a:pt x="6" y="0"/>
                      <a:pt x="6" y="0"/>
                      <a:pt x="6" y="0"/>
                    </a:cubicBezTo>
                    <a:cubicBezTo>
                      <a:pt x="6" y="0"/>
                      <a:pt x="7" y="0"/>
                      <a:pt x="7" y="0"/>
                    </a:cubicBezTo>
                    <a:cubicBezTo>
                      <a:pt x="8" y="0"/>
                      <a:pt x="8" y="0"/>
                      <a:pt x="9" y="0"/>
                    </a:cubicBezTo>
                    <a:cubicBezTo>
                      <a:pt x="9" y="1"/>
                      <a:pt x="9" y="1"/>
                      <a:pt x="9" y="1"/>
                    </a:cubicBezTo>
                    <a:cubicBezTo>
                      <a:pt x="10" y="2"/>
                      <a:pt x="10" y="2"/>
                      <a:pt x="10" y="3"/>
                    </a:cubicBezTo>
                    <a:cubicBezTo>
                      <a:pt x="16" y="19"/>
                      <a:pt x="16" y="19"/>
                      <a:pt x="16" y="19"/>
                    </a:cubicBezTo>
                    <a:cubicBezTo>
                      <a:pt x="22" y="3"/>
                      <a:pt x="22" y="3"/>
                      <a:pt x="22" y="3"/>
                    </a:cubicBezTo>
                    <a:cubicBezTo>
                      <a:pt x="22" y="2"/>
                      <a:pt x="22" y="2"/>
                      <a:pt x="22" y="1"/>
                    </a:cubicBezTo>
                    <a:cubicBezTo>
                      <a:pt x="23" y="1"/>
                      <a:pt x="23" y="1"/>
                      <a:pt x="23" y="0"/>
                    </a:cubicBezTo>
                    <a:cubicBezTo>
                      <a:pt x="23" y="0"/>
                      <a:pt x="24" y="0"/>
                      <a:pt x="24" y="0"/>
                    </a:cubicBezTo>
                    <a:cubicBezTo>
                      <a:pt x="25" y="0"/>
                      <a:pt x="25" y="0"/>
                      <a:pt x="26" y="0"/>
                    </a:cubicBezTo>
                    <a:cubicBezTo>
                      <a:pt x="29" y="0"/>
                      <a:pt x="29" y="0"/>
                      <a:pt x="29" y="0"/>
                    </a:cubicBezTo>
                    <a:cubicBezTo>
                      <a:pt x="30" y="0"/>
                      <a:pt x="30" y="0"/>
                      <a:pt x="30" y="0"/>
                    </a:cubicBezTo>
                    <a:cubicBezTo>
                      <a:pt x="30" y="0"/>
                      <a:pt x="31" y="0"/>
                      <a:pt x="31" y="0"/>
                    </a:cubicBezTo>
                    <a:cubicBezTo>
                      <a:pt x="31" y="1"/>
                      <a:pt x="31" y="1"/>
                      <a:pt x="31" y="1"/>
                    </a:cubicBezTo>
                    <a:cubicBezTo>
                      <a:pt x="31" y="1"/>
                      <a:pt x="31" y="2"/>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1" name="Freeform 9355">
                <a:extLst>
                  <a:ext uri="{FF2B5EF4-FFF2-40B4-BE49-F238E27FC236}">
                    <a16:creationId xmlns:a16="http://schemas.microsoft.com/office/drawing/2014/main" id="{412C1AE5-25E9-4C5E-9790-0C25E7FB6D44}"/>
                  </a:ext>
                </a:extLst>
              </p:cNvPr>
              <p:cNvSpPr>
                <a:spLocks/>
              </p:cNvSpPr>
              <p:nvPr/>
            </p:nvSpPr>
            <p:spPr bwMode="auto">
              <a:xfrm>
                <a:off x="-1435101" y="5940543"/>
                <a:ext cx="19050" cy="9525"/>
              </a:xfrm>
              <a:custGeom>
                <a:avLst/>
                <a:gdLst>
                  <a:gd name="T0" fmla="*/ 7 w 7"/>
                  <a:gd name="T1" fmla="*/ 0 h 4"/>
                  <a:gd name="T2" fmla="*/ 5 w 7"/>
                  <a:gd name="T3" fmla="*/ 0 h 4"/>
                  <a:gd name="T4" fmla="*/ 3 w 7"/>
                  <a:gd name="T5" fmla="*/ 0 h 4"/>
                  <a:gd name="T6" fmla="*/ 2 w 7"/>
                  <a:gd name="T7" fmla="*/ 1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4" y="0"/>
                      <a:pt x="3" y="0"/>
                    </a:cubicBezTo>
                    <a:cubicBezTo>
                      <a:pt x="2" y="0"/>
                      <a:pt x="2" y="0"/>
                      <a:pt x="2" y="1"/>
                    </a:cubicBezTo>
                    <a:cubicBezTo>
                      <a:pt x="1" y="1"/>
                      <a:pt x="1" y="1"/>
                      <a:pt x="1" y="1"/>
                    </a:cubicBezTo>
                    <a:cubicBezTo>
                      <a:pt x="1" y="1"/>
                      <a:pt x="0" y="2"/>
                      <a:pt x="0" y="2"/>
                    </a:cubicBezTo>
                    <a:cubicBezTo>
                      <a:pt x="0" y="3"/>
                      <a:pt x="1" y="3"/>
                      <a:pt x="1" y="3"/>
                    </a:cubicBezTo>
                    <a:cubicBezTo>
                      <a:pt x="2" y="4"/>
                      <a:pt x="2" y="4"/>
                      <a:pt x="3" y="4"/>
                    </a:cubicBezTo>
                    <a:cubicBezTo>
                      <a:pt x="4" y="4"/>
                      <a:pt x="5" y="4"/>
                      <a:pt x="5" y="3"/>
                    </a:cubicBezTo>
                    <a:cubicBezTo>
                      <a:pt x="6"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2" name="Freeform 9356">
                <a:extLst>
                  <a:ext uri="{FF2B5EF4-FFF2-40B4-BE49-F238E27FC236}">
                    <a16:creationId xmlns:a16="http://schemas.microsoft.com/office/drawing/2014/main" id="{A6D64276-9238-4E36-93D6-8CAA75B0565F}"/>
                  </a:ext>
                </a:extLst>
              </p:cNvPr>
              <p:cNvSpPr>
                <a:spLocks/>
              </p:cNvSpPr>
              <p:nvPr/>
            </p:nvSpPr>
            <p:spPr bwMode="auto">
              <a:xfrm>
                <a:off x="-1449388" y="5908793"/>
                <a:ext cx="46038" cy="52388"/>
              </a:xfrm>
              <a:custGeom>
                <a:avLst/>
                <a:gdLst>
                  <a:gd name="T0" fmla="*/ 17 w 17"/>
                  <a:gd name="T1" fmla="*/ 19 h 20"/>
                  <a:gd name="T2" fmla="*/ 17 w 17"/>
                  <a:gd name="T3" fmla="*/ 19 h 20"/>
                  <a:gd name="T4" fmla="*/ 16 w 17"/>
                  <a:gd name="T5" fmla="*/ 20 h 20"/>
                  <a:gd name="T6" fmla="*/ 15 w 17"/>
                  <a:gd name="T7" fmla="*/ 20 h 20"/>
                  <a:gd name="T8" fmla="*/ 14 w 17"/>
                  <a:gd name="T9" fmla="*/ 20 h 20"/>
                  <a:gd name="T10" fmla="*/ 13 w 17"/>
                  <a:gd name="T11" fmla="*/ 19 h 20"/>
                  <a:gd name="T12" fmla="*/ 13 w 17"/>
                  <a:gd name="T13" fmla="*/ 19 h 20"/>
                  <a:gd name="T14" fmla="*/ 13 w 17"/>
                  <a:gd name="T15" fmla="*/ 17 h 20"/>
                  <a:gd name="T16" fmla="*/ 10 w 17"/>
                  <a:gd name="T17" fmla="*/ 19 h 20"/>
                  <a:gd name="T18" fmla="*/ 7 w 17"/>
                  <a:gd name="T19" fmla="*/ 20 h 20"/>
                  <a:gd name="T20" fmla="*/ 4 w 17"/>
                  <a:gd name="T21" fmla="*/ 19 h 20"/>
                  <a:gd name="T22" fmla="*/ 2 w 17"/>
                  <a:gd name="T23" fmla="*/ 18 h 20"/>
                  <a:gd name="T24" fmla="*/ 1 w 17"/>
                  <a:gd name="T25" fmla="*/ 17 h 20"/>
                  <a:gd name="T26" fmla="*/ 0 w 17"/>
                  <a:gd name="T27" fmla="*/ 14 h 20"/>
                  <a:gd name="T28" fmla="*/ 1 w 17"/>
                  <a:gd name="T29" fmla="*/ 11 h 20"/>
                  <a:gd name="T30" fmla="*/ 3 w 17"/>
                  <a:gd name="T31" fmla="*/ 10 h 20"/>
                  <a:gd name="T32" fmla="*/ 6 w 17"/>
                  <a:gd name="T33" fmla="*/ 9 h 20"/>
                  <a:gd name="T34" fmla="*/ 10 w 17"/>
                  <a:gd name="T35" fmla="*/ 8 h 20"/>
                  <a:gd name="T36" fmla="*/ 12 w 17"/>
                  <a:gd name="T37" fmla="*/ 8 h 20"/>
                  <a:gd name="T38" fmla="*/ 12 w 17"/>
                  <a:gd name="T39" fmla="*/ 7 h 20"/>
                  <a:gd name="T40" fmla="*/ 12 w 17"/>
                  <a:gd name="T41" fmla="*/ 6 h 20"/>
                  <a:gd name="T42" fmla="*/ 11 w 17"/>
                  <a:gd name="T43" fmla="*/ 5 h 20"/>
                  <a:gd name="T44" fmla="*/ 10 w 17"/>
                  <a:gd name="T45" fmla="*/ 5 h 20"/>
                  <a:gd name="T46" fmla="*/ 9 w 17"/>
                  <a:gd name="T47" fmla="*/ 4 h 20"/>
                  <a:gd name="T48" fmla="*/ 6 w 17"/>
                  <a:gd name="T49" fmla="*/ 5 h 20"/>
                  <a:gd name="T50" fmla="*/ 5 w 17"/>
                  <a:gd name="T51" fmla="*/ 5 h 20"/>
                  <a:gd name="T52" fmla="*/ 3 w 17"/>
                  <a:gd name="T53" fmla="*/ 6 h 20"/>
                  <a:gd name="T54" fmla="*/ 2 w 17"/>
                  <a:gd name="T55" fmla="*/ 6 h 20"/>
                  <a:gd name="T56" fmla="*/ 2 w 17"/>
                  <a:gd name="T57" fmla="*/ 6 h 20"/>
                  <a:gd name="T58" fmla="*/ 2 w 17"/>
                  <a:gd name="T59" fmla="*/ 6 h 20"/>
                  <a:gd name="T60" fmla="*/ 1 w 17"/>
                  <a:gd name="T61" fmla="*/ 5 h 20"/>
                  <a:gd name="T62" fmla="*/ 1 w 17"/>
                  <a:gd name="T63" fmla="*/ 4 h 20"/>
                  <a:gd name="T64" fmla="*/ 2 w 17"/>
                  <a:gd name="T65" fmla="*/ 3 h 20"/>
                  <a:gd name="T66" fmla="*/ 2 w 17"/>
                  <a:gd name="T67" fmla="*/ 3 h 20"/>
                  <a:gd name="T68" fmla="*/ 3 w 17"/>
                  <a:gd name="T69" fmla="*/ 2 h 20"/>
                  <a:gd name="T70" fmla="*/ 5 w 17"/>
                  <a:gd name="T71" fmla="*/ 1 h 20"/>
                  <a:gd name="T72" fmla="*/ 7 w 17"/>
                  <a:gd name="T73" fmla="*/ 1 h 20"/>
                  <a:gd name="T74" fmla="*/ 9 w 17"/>
                  <a:gd name="T75" fmla="*/ 0 h 20"/>
                  <a:gd name="T76" fmla="*/ 13 w 17"/>
                  <a:gd name="T77" fmla="*/ 1 h 20"/>
                  <a:gd name="T78" fmla="*/ 15 w 17"/>
                  <a:gd name="T79" fmla="*/ 2 h 20"/>
                  <a:gd name="T80" fmla="*/ 17 w 17"/>
                  <a:gd name="T81" fmla="*/ 4 h 20"/>
                  <a:gd name="T82" fmla="*/ 17 w 17"/>
                  <a:gd name="T83" fmla="*/ 7 h 20"/>
                  <a:gd name="T84" fmla="*/ 17 w 17"/>
                  <a:gd name="T85"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20">
                    <a:moveTo>
                      <a:pt x="17" y="19"/>
                    </a:moveTo>
                    <a:cubicBezTo>
                      <a:pt x="17" y="19"/>
                      <a:pt x="17" y="19"/>
                      <a:pt x="17" y="19"/>
                    </a:cubicBezTo>
                    <a:cubicBezTo>
                      <a:pt x="17" y="19"/>
                      <a:pt x="17" y="20"/>
                      <a:pt x="16" y="20"/>
                    </a:cubicBezTo>
                    <a:cubicBezTo>
                      <a:pt x="16" y="20"/>
                      <a:pt x="16" y="20"/>
                      <a:pt x="15" y="20"/>
                    </a:cubicBezTo>
                    <a:cubicBezTo>
                      <a:pt x="14" y="20"/>
                      <a:pt x="14" y="20"/>
                      <a:pt x="14" y="20"/>
                    </a:cubicBezTo>
                    <a:cubicBezTo>
                      <a:pt x="13" y="20"/>
                      <a:pt x="13" y="19"/>
                      <a:pt x="13" y="19"/>
                    </a:cubicBezTo>
                    <a:cubicBezTo>
                      <a:pt x="13" y="19"/>
                      <a:pt x="13" y="19"/>
                      <a:pt x="13" y="19"/>
                    </a:cubicBezTo>
                    <a:cubicBezTo>
                      <a:pt x="13" y="17"/>
                      <a:pt x="13" y="17"/>
                      <a:pt x="13" y="17"/>
                    </a:cubicBezTo>
                    <a:cubicBezTo>
                      <a:pt x="12" y="18"/>
                      <a:pt x="11" y="19"/>
                      <a:pt x="10" y="19"/>
                    </a:cubicBezTo>
                    <a:cubicBezTo>
                      <a:pt x="9" y="20"/>
                      <a:pt x="8" y="20"/>
                      <a:pt x="7" y="20"/>
                    </a:cubicBezTo>
                    <a:cubicBezTo>
                      <a:pt x="6" y="20"/>
                      <a:pt x="5" y="20"/>
                      <a:pt x="4" y="19"/>
                    </a:cubicBezTo>
                    <a:cubicBezTo>
                      <a:pt x="4" y="19"/>
                      <a:pt x="3" y="19"/>
                      <a:pt x="2" y="18"/>
                    </a:cubicBezTo>
                    <a:cubicBezTo>
                      <a:pt x="2" y="18"/>
                      <a:pt x="1" y="17"/>
                      <a:pt x="1" y="17"/>
                    </a:cubicBezTo>
                    <a:cubicBezTo>
                      <a:pt x="1" y="16"/>
                      <a:pt x="0" y="15"/>
                      <a:pt x="0" y="14"/>
                    </a:cubicBezTo>
                    <a:cubicBezTo>
                      <a:pt x="0" y="13"/>
                      <a:pt x="1" y="12"/>
                      <a:pt x="1" y="11"/>
                    </a:cubicBezTo>
                    <a:cubicBezTo>
                      <a:pt x="1" y="11"/>
                      <a:pt x="2" y="10"/>
                      <a:pt x="3" y="10"/>
                    </a:cubicBezTo>
                    <a:cubicBezTo>
                      <a:pt x="4" y="9"/>
                      <a:pt x="5" y="9"/>
                      <a:pt x="6" y="9"/>
                    </a:cubicBezTo>
                    <a:cubicBezTo>
                      <a:pt x="7" y="8"/>
                      <a:pt x="9" y="8"/>
                      <a:pt x="10" y="8"/>
                    </a:cubicBezTo>
                    <a:cubicBezTo>
                      <a:pt x="12" y="8"/>
                      <a:pt x="12" y="8"/>
                      <a:pt x="12" y="8"/>
                    </a:cubicBezTo>
                    <a:cubicBezTo>
                      <a:pt x="12" y="7"/>
                      <a:pt x="12" y="7"/>
                      <a:pt x="12" y="7"/>
                    </a:cubicBezTo>
                    <a:cubicBezTo>
                      <a:pt x="12" y="7"/>
                      <a:pt x="12" y="6"/>
                      <a:pt x="12" y="6"/>
                    </a:cubicBezTo>
                    <a:cubicBezTo>
                      <a:pt x="12" y="6"/>
                      <a:pt x="12" y="5"/>
                      <a:pt x="11" y="5"/>
                    </a:cubicBezTo>
                    <a:cubicBezTo>
                      <a:pt x="11" y="5"/>
                      <a:pt x="11" y="5"/>
                      <a:pt x="10" y="5"/>
                    </a:cubicBezTo>
                    <a:cubicBezTo>
                      <a:pt x="10" y="4"/>
                      <a:pt x="9" y="4"/>
                      <a:pt x="9" y="4"/>
                    </a:cubicBezTo>
                    <a:cubicBezTo>
                      <a:pt x="8" y="4"/>
                      <a:pt x="7" y="4"/>
                      <a:pt x="6" y="5"/>
                    </a:cubicBezTo>
                    <a:cubicBezTo>
                      <a:pt x="6" y="5"/>
                      <a:pt x="5" y="5"/>
                      <a:pt x="5" y="5"/>
                    </a:cubicBezTo>
                    <a:cubicBezTo>
                      <a:pt x="4" y="6"/>
                      <a:pt x="4" y="6"/>
                      <a:pt x="3" y="6"/>
                    </a:cubicBezTo>
                    <a:cubicBezTo>
                      <a:pt x="3" y="6"/>
                      <a:pt x="3" y="6"/>
                      <a:pt x="2" y="6"/>
                    </a:cubicBezTo>
                    <a:cubicBezTo>
                      <a:pt x="2" y="6"/>
                      <a:pt x="2" y="6"/>
                      <a:pt x="2" y="6"/>
                    </a:cubicBezTo>
                    <a:cubicBezTo>
                      <a:pt x="2" y="6"/>
                      <a:pt x="2" y="6"/>
                      <a:pt x="2" y="6"/>
                    </a:cubicBezTo>
                    <a:cubicBezTo>
                      <a:pt x="2" y="6"/>
                      <a:pt x="2" y="5"/>
                      <a:pt x="1" y="5"/>
                    </a:cubicBezTo>
                    <a:cubicBezTo>
                      <a:pt x="1" y="5"/>
                      <a:pt x="1" y="5"/>
                      <a:pt x="1" y="4"/>
                    </a:cubicBezTo>
                    <a:cubicBezTo>
                      <a:pt x="1" y="4"/>
                      <a:pt x="1" y="4"/>
                      <a:pt x="2" y="3"/>
                    </a:cubicBezTo>
                    <a:cubicBezTo>
                      <a:pt x="2" y="3"/>
                      <a:pt x="2" y="3"/>
                      <a:pt x="2" y="3"/>
                    </a:cubicBezTo>
                    <a:cubicBezTo>
                      <a:pt x="2" y="3"/>
                      <a:pt x="2" y="2"/>
                      <a:pt x="3" y="2"/>
                    </a:cubicBezTo>
                    <a:cubicBezTo>
                      <a:pt x="3" y="2"/>
                      <a:pt x="4" y="1"/>
                      <a:pt x="5" y="1"/>
                    </a:cubicBezTo>
                    <a:cubicBezTo>
                      <a:pt x="5" y="1"/>
                      <a:pt x="6" y="1"/>
                      <a:pt x="7" y="1"/>
                    </a:cubicBezTo>
                    <a:cubicBezTo>
                      <a:pt x="7" y="1"/>
                      <a:pt x="8" y="0"/>
                      <a:pt x="9" y="0"/>
                    </a:cubicBezTo>
                    <a:cubicBezTo>
                      <a:pt x="11" y="0"/>
                      <a:pt x="12" y="1"/>
                      <a:pt x="13" y="1"/>
                    </a:cubicBezTo>
                    <a:cubicBezTo>
                      <a:pt x="14" y="1"/>
                      <a:pt x="15" y="2"/>
                      <a:pt x="15" y="2"/>
                    </a:cubicBezTo>
                    <a:cubicBezTo>
                      <a:pt x="16" y="3"/>
                      <a:pt x="16" y="3"/>
                      <a:pt x="17" y="4"/>
                    </a:cubicBezTo>
                    <a:cubicBezTo>
                      <a:pt x="17" y="5"/>
                      <a:pt x="17" y="6"/>
                      <a:pt x="17" y="7"/>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3" name="Freeform 9357">
                <a:extLst>
                  <a:ext uri="{FF2B5EF4-FFF2-40B4-BE49-F238E27FC236}">
                    <a16:creationId xmlns:a16="http://schemas.microsoft.com/office/drawing/2014/main" id="{3E6AD8DA-1D5B-40E8-AE53-AEB8563091BF}"/>
                  </a:ext>
                </a:extLst>
              </p:cNvPr>
              <p:cNvSpPr>
                <a:spLocks/>
              </p:cNvSpPr>
              <p:nvPr/>
            </p:nvSpPr>
            <p:spPr bwMode="auto">
              <a:xfrm>
                <a:off x="-1390651" y="5908793"/>
                <a:ext cx="33338" cy="52388"/>
              </a:xfrm>
              <a:custGeom>
                <a:avLst/>
                <a:gdLst>
                  <a:gd name="T0" fmla="*/ 12 w 12"/>
                  <a:gd name="T1" fmla="*/ 3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5 h 20"/>
                  <a:gd name="T14" fmla="*/ 10 w 12"/>
                  <a:gd name="T15" fmla="*/ 4 h 20"/>
                  <a:gd name="T16" fmla="*/ 9 w 12"/>
                  <a:gd name="T17" fmla="*/ 4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19 h 20"/>
                  <a:gd name="T42" fmla="*/ 0 w 12"/>
                  <a:gd name="T43" fmla="*/ 19 h 20"/>
                  <a:gd name="T44" fmla="*/ 0 w 12"/>
                  <a:gd name="T45" fmla="*/ 1 h 20"/>
                  <a:gd name="T46" fmla="*/ 0 w 12"/>
                  <a:gd name="T47" fmla="*/ 1 h 20"/>
                  <a:gd name="T48" fmla="*/ 1 w 12"/>
                  <a:gd name="T49" fmla="*/ 1 h 20"/>
                  <a:gd name="T50" fmla="*/ 1 w 12"/>
                  <a:gd name="T51" fmla="*/ 1 h 20"/>
                  <a:gd name="T52" fmla="*/ 2 w 12"/>
                  <a:gd name="T53" fmla="*/ 0 h 20"/>
                  <a:gd name="T54" fmla="*/ 4 w 12"/>
                  <a:gd name="T55" fmla="*/ 1 h 20"/>
                  <a:gd name="T56" fmla="*/ 4 w 12"/>
                  <a:gd name="T57" fmla="*/ 1 h 20"/>
                  <a:gd name="T58" fmla="*/ 5 w 12"/>
                  <a:gd name="T59" fmla="*/ 1 h 20"/>
                  <a:gd name="T60" fmla="*/ 5 w 12"/>
                  <a:gd name="T61" fmla="*/ 1 h 20"/>
                  <a:gd name="T62" fmla="*/ 5 w 12"/>
                  <a:gd name="T63" fmla="*/ 3 h 20"/>
                  <a:gd name="T64" fmla="*/ 6 w 12"/>
                  <a:gd name="T65" fmla="*/ 2 h 20"/>
                  <a:gd name="T66" fmla="*/ 7 w 12"/>
                  <a:gd name="T67" fmla="*/ 1 h 20"/>
                  <a:gd name="T68" fmla="*/ 8 w 12"/>
                  <a:gd name="T69" fmla="*/ 1 h 20"/>
                  <a:gd name="T70" fmla="*/ 10 w 12"/>
                  <a:gd name="T71" fmla="*/ 0 h 20"/>
                  <a:gd name="T72" fmla="*/ 10 w 12"/>
                  <a:gd name="T73" fmla="*/ 1 h 20"/>
                  <a:gd name="T74" fmla="*/ 11 w 12"/>
                  <a:gd name="T75" fmla="*/ 1 h 20"/>
                  <a:gd name="T76" fmla="*/ 11 w 12"/>
                  <a:gd name="T77" fmla="*/ 1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3"/>
                      <a:pt x="12" y="3"/>
                      <a:pt x="12" y="4"/>
                    </a:cubicBezTo>
                    <a:cubicBezTo>
                      <a:pt x="12" y="4"/>
                      <a:pt x="12" y="4"/>
                      <a:pt x="12" y="4"/>
                    </a:cubicBezTo>
                    <a:cubicBezTo>
                      <a:pt x="12" y="5"/>
                      <a:pt x="12" y="5"/>
                      <a:pt x="12" y="5"/>
                    </a:cubicBezTo>
                    <a:cubicBezTo>
                      <a:pt x="12" y="5"/>
                      <a:pt x="11" y="5"/>
                      <a:pt x="11" y="5"/>
                    </a:cubicBezTo>
                    <a:cubicBezTo>
                      <a:pt x="11" y="5"/>
                      <a:pt x="11" y="5"/>
                      <a:pt x="11" y="5"/>
                    </a:cubicBezTo>
                    <a:cubicBezTo>
                      <a:pt x="11" y="5"/>
                      <a:pt x="11" y="5"/>
                      <a:pt x="10" y="5"/>
                    </a:cubicBezTo>
                    <a:cubicBezTo>
                      <a:pt x="10" y="5"/>
                      <a:pt x="10" y="4"/>
                      <a:pt x="10" y="4"/>
                    </a:cubicBezTo>
                    <a:cubicBezTo>
                      <a:pt x="10" y="4"/>
                      <a:pt x="9" y="4"/>
                      <a:pt x="9" y="4"/>
                    </a:cubicBezTo>
                    <a:cubicBezTo>
                      <a:pt x="9" y="4"/>
                      <a:pt x="9" y="4"/>
                      <a:pt x="8" y="5"/>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19"/>
                      <a:pt x="5" y="20"/>
                    </a:cubicBezTo>
                    <a:cubicBezTo>
                      <a:pt x="5" y="20"/>
                      <a:pt x="4" y="20"/>
                      <a:pt x="4" y="20"/>
                    </a:cubicBezTo>
                    <a:cubicBezTo>
                      <a:pt x="4" y="20"/>
                      <a:pt x="3" y="20"/>
                      <a:pt x="3" y="20"/>
                    </a:cubicBezTo>
                    <a:cubicBezTo>
                      <a:pt x="2" y="20"/>
                      <a:pt x="2" y="20"/>
                      <a:pt x="2" y="20"/>
                    </a:cubicBezTo>
                    <a:cubicBezTo>
                      <a:pt x="1" y="20"/>
                      <a:pt x="1" y="20"/>
                      <a:pt x="1" y="20"/>
                    </a:cubicBezTo>
                    <a:cubicBezTo>
                      <a:pt x="1" y="19"/>
                      <a:pt x="0" y="19"/>
                      <a:pt x="0" y="19"/>
                    </a:cubicBezTo>
                    <a:cubicBezTo>
                      <a:pt x="0" y="19"/>
                      <a:pt x="0" y="19"/>
                      <a:pt x="0" y="19"/>
                    </a:cubicBezTo>
                    <a:cubicBezTo>
                      <a:pt x="0" y="1"/>
                      <a:pt x="0" y="1"/>
                      <a:pt x="0" y="1"/>
                    </a:cubicBezTo>
                    <a:cubicBezTo>
                      <a:pt x="0" y="1"/>
                      <a:pt x="0" y="1"/>
                      <a:pt x="0" y="1"/>
                    </a:cubicBezTo>
                    <a:cubicBezTo>
                      <a:pt x="0" y="1"/>
                      <a:pt x="1" y="1"/>
                      <a:pt x="1" y="1"/>
                    </a:cubicBezTo>
                    <a:cubicBezTo>
                      <a:pt x="1" y="1"/>
                      <a:pt x="1" y="1"/>
                      <a:pt x="1" y="1"/>
                    </a:cubicBezTo>
                    <a:cubicBezTo>
                      <a:pt x="2" y="1"/>
                      <a:pt x="2" y="0"/>
                      <a:pt x="2" y="0"/>
                    </a:cubicBezTo>
                    <a:cubicBezTo>
                      <a:pt x="3" y="0"/>
                      <a:pt x="3" y="1"/>
                      <a:pt x="4" y="1"/>
                    </a:cubicBezTo>
                    <a:cubicBezTo>
                      <a:pt x="4" y="1"/>
                      <a:pt x="4" y="1"/>
                      <a:pt x="4" y="1"/>
                    </a:cubicBezTo>
                    <a:cubicBezTo>
                      <a:pt x="4" y="1"/>
                      <a:pt x="4" y="1"/>
                      <a:pt x="5" y="1"/>
                    </a:cubicBezTo>
                    <a:cubicBezTo>
                      <a:pt x="5" y="1"/>
                      <a:pt x="5" y="1"/>
                      <a:pt x="5" y="1"/>
                    </a:cubicBezTo>
                    <a:cubicBezTo>
                      <a:pt x="5" y="3"/>
                      <a:pt x="5" y="3"/>
                      <a:pt x="5" y="3"/>
                    </a:cubicBezTo>
                    <a:cubicBezTo>
                      <a:pt x="5" y="3"/>
                      <a:pt x="6" y="2"/>
                      <a:pt x="6" y="2"/>
                    </a:cubicBezTo>
                    <a:cubicBezTo>
                      <a:pt x="6" y="2"/>
                      <a:pt x="7" y="1"/>
                      <a:pt x="7" y="1"/>
                    </a:cubicBezTo>
                    <a:cubicBezTo>
                      <a:pt x="8" y="1"/>
                      <a:pt x="8" y="1"/>
                      <a:pt x="8" y="1"/>
                    </a:cubicBezTo>
                    <a:cubicBezTo>
                      <a:pt x="9" y="1"/>
                      <a:pt x="9" y="0"/>
                      <a:pt x="10" y="0"/>
                    </a:cubicBezTo>
                    <a:cubicBezTo>
                      <a:pt x="10" y="0"/>
                      <a:pt x="10" y="0"/>
                      <a:pt x="10" y="1"/>
                    </a:cubicBezTo>
                    <a:cubicBezTo>
                      <a:pt x="10" y="1"/>
                      <a:pt x="11" y="1"/>
                      <a:pt x="11" y="1"/>
                    </a:cubicBezTo>
                    <a:cubicBezTo>
                      <a:pt x="11" y="1"/>
                      <a:pt x="11" y="1"/>
                      <a:pt x="11" y="1"/>
                    </a:cubicBezTo>
                    <a:cubicBezTo>
                      <a:pt x="12" y="1"/>
                      <a:pt x="12" y="1"/>
                      <a:pt x="12" y="1"/>
                    </a:cubicBezTo>
                    <a:cubicBezTo>
                      <a:pt x="12" y="1"/>
                      <a:pt x="12" y="1"/>
                      <a:pt x="12" y="1"/>
                    </a:cubicBezTo>
                    <a:cubicBezTo>
                      <a:pt x="12" y="1"/>
                      <a:pt x="12" y="1"/>
                      <a:pt x="12" y="1"/>
                    </a:cubicBezTo>
                    <a:cubicBezTo>
                      <a:pt x="12" y="1"/>
                      <a:pt x="12" y="2"/>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4" name="Freeform 9358">
                <a:extLst>
                  <a:ext uri="{FF2B5EF4-FFF2-40B4-BE49-F238E27FC236}">
                    <a16:creationId xmlns:a16="http://schemas.microsoft.com/office/drawing/2014/main" id="{3EE8942C-D0EC-4079-AC44-298F4F975C2C}"/>
                  </a:ext>
                </a:extLst>
              </p:cNvPr>
              <p:cNvSpPr>
                <a:spLocks/>
              </p:cNvSpPr>
              <p:nvPr/>
            </p:nvSpPr>
            <p:spPr bwMode="auto">
              <a:xfrm>
                <a:off x="-1312863" y="5889743"/>
                <a:ext cx="15875" cy="15875"/>
              </a:xfrm>
              <a:custGeom>
                <a:avLst/>
                <a:gdLst>
                  <a:gd name="T0" fmla="*/ 6 w 6"/>
                  <a:gd name="T1" fmla="*/ 3 h 6"/>
                  <a:gd name="T2" fmla="*/ 5 w 6"/>
                  <a:gd name="T3" fmla="*/ 5 h 6"/>
                  <a:gd name="T4" fmla="*/ 3 w 6"/>
                  <a:gd name="T5" fmla="*/ 6 h 6"/>
                  <a:gd name="T6" fmla="*/ 1 w 6"/>
                  <a:gd name="T7" fmla="*/ 5 h 6"/>
                  <a:gd name="T8" fmla="*/ 0 w 6"/>
                  <a:gd name="T9" fmla="*/ 3 h 6"/>
                  <a:gd name="T10" fmla="*/ 1 w 6"/>
                  <a:gd name="T11" fmla="*/ 0 h 6"/>
                  <a:gd name="T12" fmla="*/ 3 w 6"/>
                  <a:gd name="T13" fmla="*/ 0 h 6"/>
                  <a:gd name="T14" fmla="*/ 5 w 6"/>
                  <a:gd name="T15" fmla="*/ 0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5" y="5"/>
                    </a:cubicBezTo>
                    <a:cubicBezTo>
                      <a:pt x="5" y="5"/>
                      <a:pt x="4" y="6"/>
                      <a:pt x="3" y="6"/>
                    </a:cubicBezTo>
                    <a:cubicBezTo>
                      <a:pt x="2" y="6"/>
                      <a:pt x="1" y="5"/>
                      <a:pt x="1" y="5"/>
                    </a:cubicBezTo>
                    <a:cubicBezTo>
                      <a:pt x="0" y="5"/>
                      <a:pt x="0" y="4"/>
                      <a:pt x="0" y="3"/>
                    </a:cubicBezTo>
                    <a:cubicBezTo>
                      <a:pt x="0" y="2"/>
                      <a:pt x="0" y="1"/>
                      <a:pt x="1" y="0"/>
                    </a:cubicBezTo>
                    <a:cubicBezTo>
                      <a:pt x="1" y="0"/>
                      <a:pt x="2" y="0"/>
                      <a:pt x="3" y="0"/>
                    </a:cubicBezTo>
                    <a:cubicBezTo>
                      <a:pt x="4" y="0"/>
                      <a:pt x="5" y="0"/>
                      <a:pt x="5" y="0"/>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5" name="Freeform 9359">
                <a:extLst>
                  <a:ext uri="{FF2B5EF4-FFF2-40B4-BE49-F238E27FC236}">
                    <a16:creationId xmlns:a16="http://schemas.microsoft.com/office/drawing/2014/main" id="{0DB9DF1F-56E1-4767-BDCA-04CDDBEAF137}"/>
                  </a:ext>
                </a:extLst>
              </p:cNvPr>
              <p:cNvSpPr>
                <a:spLocks/>
              </p:cNvSpPr>
              <p:nvPr/>
            </p:nvSpPr>
            <p:spPr bwMode="auto">
              <a:xfrm>
                <a:off x="-1355726" y="5894505"/>
                <a:ext cx="58738" cy="66675"/>
              </a:xfrm>
              <a:custGeom>
                <a:avLst/>
                <a:gdLst>
                  <a:gd name="T0" fmla="*/ 20 w 22"/>
                  <a:gd name="T1" fmla="*/ 5 h 25"/>
                  <a:gd name="T2" fmla="*/ 21 w 22"/>
                  <a:gd name="T3" fmla="*/ 6 h 25"/>
                  <a:gd name="T4" fmla="*/ 22 w 22"/>
                  <a:gd name="T5" fmla="*/ 7 h 25"/>
                  <a:gd name="T6" fmla="*/ 22 w 22"/>
                  <a:gd name="T7" fmla="*/ 24 h 25"/>
                  <a:gd name="T8" fmla="*/ 21 w 22"/>
                  <a:gd name="T9" fmla="*/ 24 h 25"/>
                  <a:gd name="T10" fmla="*/ 21 w 22"/>
                  <a:gd name="T11" fmla="*/ 25 h 25"/>
                  <a:gd name="T12" fmla="*/ 20 w 22"/>
                  <a:gd name="T13" fmla="*/ 25 h 25"/>
                  <a:gd name="T14" fmla="*/ 19 w 22"/>
                  <a:gd name="T15" fmla="*/ 25 h 25"/>
                  <a:gd name="T16" fmla="*/ 18 w 22"/>
                  <a:gd name="T17" fmla="*/ 25 h 25"/>
                  <a:gd name="T18" fmla="*/ 17 w 22"/>
                  <a:gd name="T19" fmla="*/ 25 h 25"/>
                  <a:gd name="T20" fmla="*/ 17 w 22"/>
                  <a:gd name="T21" fmla="*/ 24 h 25"/>
                  <a:gd name="T22" fmla="*/ 16 w 22"/>
                  <a:gd name="T23" fmla="*/ 24 h 25"/>
                  <a:gd name="T24" fmla="*/ 16 w 22"/>
                  <a:gd name="T25" fmla="*/ 9 h 25"/>
                  <a:gd name="T26" fmla="*/ 8 w 22"/>
                  <a:gd name="T27" fmla="*/ 9 h 25"/>
                  <a:gd name="T28" fmla="*/ 8 w 22"/>
                  <a:gd name="T29" fmla="*/ 18 h 25"/>
                  <a:gd name="T30" fmla="*/ 9 w 22"/>
                  <a:gd name="T31" fmla="*/ 20 h 25"/>
                  <a:gd name="T32" fmla="*/ 10 w 22"/>
                  <a:gd name="T33" fmla="*/ 21 h 25"/>
                  <a:gd name="T34" fmla="*/ 11 w 22"/>
                  <a:gd name="T35" fmla="*/ 21 h 25"/>
                  <a:gd name="T36" fmla="*/ 12 w 22"/>
                  <a:gd name="T37" fmla="*/ 21 h 25"/>
                  <a:gd name="T38" fmla="*/ 12 w 22"/>
                  <a:gd name="T39" fmla="*/ 20 h 25"/>
                  <a:gd name="T40" fmla="*/ 12 w 22"/>
                  <a:gd name="T41" fmla="*/ 20 h 25"/>
                  <a:gd name="T42" fmla="*/ 13 w 22"/>
                  <a:gd name="T43" fmla="*/ 20 h 25"/>
                  <a:gd name="T44" fmla="*/ 13 w 22"/>
                  <a:gd name="T45" fmla="*/ 21 h 25"/>
                  <a:gd name="T46" fmla="*/ 13 w 22"/>
                  <a:gd name="T47" fmla="*/ 21 h 25"/>
                  <a:gd name="T48" fmla="*/ 13 w 22"/>
                  <a:gd name="T49" fmla="*/ 22 h 25"/>
                  <a:gd name="T50" fmla="*/ 13 w 22"/>
                  <a:gd name="T51" fmla="*/ 23 h 25"/>
                  <a:gd name="T52" fmla="*/ 13 w 22"/>
                  <a:gd name="T53" fmla="*/ 24 h 25"/>
                  <a:gd name="T54" fmla="*/ 12 w 22"/>
                  <a:gd name="T55" fmla="*/ 24 h 25"/>
                  <a:gd name="T56" fmla="*/ 11 w 22"/>
                  <a:gd name="T57" fmla="*/ 24 h 25"/>
                  <a:gd name="T58" fmla="*/ 10 w 22"/>
                  <a:gd name="T59" fmla="*/ 25 h 25"/>
                  <a:gd name="T60" fmla="*/ 9 w 22"/>
                  <a:gd name="T61" fmla="*/ 25 h 25"/>
                  <a:gd name="T62" fmla="*/ 6 w 22"/>
                  <a:gd name="T63" fmla="*/ 24 h 25"/>
                  <a:gd name="T64" fmla="*/ 4 w 22"/>
                  <a:gd name="T65" fmla="*/ 23 h 25"/>
                  <a:gd name="T66" fmla="*/ 3 w 22"/>
                  <a:gd name="T67" fmla="*/ 21 h 25"/>
                  <a:gd name="T68" fmla="*/ 3 w 22"/>
                  <a:gd name="T69" fmla="*/ 18 h 25"/>
                  <a:gd name="T70" fmla="*/ 3 w 22"/>
                  <a:gd name="T71" fmla="*/ 9 h 25"/>
                  <a:gd name="T72" fmla="*/ 1 w 22"/>
                  <a:gd name="T73" fmla="*/ 9 h 25"/>
                  <a:gd name="T74" fmla="*/ 0 w 22"/>
                  <a:gd name="T75" fmla="*/ 9 h 25"/>
                  <a:gd name="T76" fmla="*/ 0 w 22"/>
                  <a:gd name="T77" fmla="*/ 7 h 25"/>
                  <a:gd name="T78" fmla="*/ 0 w 22"/>
                  <a:gd name="T79" fmla="*/ 7 h 25"/>
                  <a:gd name="T80" fmla="*/ 0 w 22"/>
                  <a:gd name="T81" fmla="*/ 6 h 25"/>
                  <a:gd name="T82" fmla="*/ 0 w 22"/>
                  <a:gd name="T83" fmla="*/ 6 h 25"/>
                  <a:gd name="T84" fmla="*/ 1 w 22"/>
                  <a:gd name="T85" fmla="*/ 5 h 25"/>
                  <a:gd name="T86" fmla="*/ 3 w 22"/>
                  <a:gd name="T87" fmla="*/ 5 h 25"/>
                  <a:gd name="T88" fmla="*/ 3 w 22"/>
                  <a:gd name="T89" fmla="*/ 1 h 25"/>
                  <a:gd name="T90" fmla="*/ 3 w 22"/>
                  <a:gd name="T91" fmla="*/ 0 h 25"/>
                  <a:gd name="T92" fmla="*/ 4 w 22"/>
                  <a:gd name="T93" fmla="*/ 0 h 25"/>
                  <a:gd name="T94" fmla="*/ 4 w 22"/>
                  <a:gd name="T95" fmla="*/ 0 h 25"/>
                  <a:gd name="T96" fmla="*/ 6 w 22"/>
                  <a:gd name="T97" fmla="*/ 0 h 25"/>
                  <a:gd name="T98" fmla="*/ 7 w 22"/>
                  <a:gd name="T99" fmla="*/ 0 h 25"/>
                  <a:gd name="T100" fmla="*/ 8 w 22"/>
                  <a:gd name="T101" fmla="*/ 0 h 25"/>
                  <a:gd name="T102" fmla="*/ 8 w 22"/>
                  <a:gd name="T103" fmla="*/ 0 h 25"/>
                  <a:gd name="T104" fmla="*/ 8 w 22"/>
                  <a:gd name="T105" fmla="*/ 1 h 25"/>
                  <a:gd name="T106" fmla="*/ 8 w 22"/>
                  <a:gd name="T107" fmla="*/ 5 h 25"/>
                  <a:gd name="T108" fmla="*/ 20 w 22"/>
                  <a:gd name="T109"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25">
                    <a:moveTo>
                      <a:pt x="20" y="5"/>
                    </a:moveTo>
                    <a:cubicBezTo>
                      <a:pt x="21" y="5"/>
                      <a:pt x="21" y="6"/>
                      <a:pt x="21" y="6"/>
                    </a:cubicBezTo>
                    <a:cubicBezTo>
                      <a:pt x="21" y="6"/>
                      <a:pt x="22" y="6"/>
                      <a:pt x="22" y="7"/>
                    </a:cubicBezTo>
                    <a:cubicBezTo>
                      <a:pt x="22" y="24"/>
                      <a:pt x="22" y="24"/>
                      <a:pt x="22" y="24"/>
                    </a:cubicBezTo>
                    <a:cubicBezTo>
                      <a:pt x="22" y="24"/>
                      <a:pt x="22" y="24"/>
                      <a:pt x="21" y="24"/>
                    </a:cubicBezTo>
                    <a:cubicBezTo>
                      <a:pt x="21" y="24"/>
                      <a:pt x="21" y="24"/>
                      <a:pt x="21" y="25"/>
                    </a:cubicBezTo>
                    <a:cubicBezTo>
                      <a:pt x="21" y="25"/>
                      <a:pt x="21" y="25"/>
                      <a:pt x="20" y="25"/>
                    </a:cubicBezTo>
                    <a:cubicBezTo>
                      <a:pt x="20" y="25"/>
                      <a:pt x="20" y="25"/>
                      <a:pt x="19" y="25"/>
                    </a:cubicBezTo>
                    <a:cubicBezTo>
                      <a:pt x="19" y="25"/>
                      <a:pt x="18" y="25"/>
                      <a:pt x="18" y="25"/>
                    </a:cubicBezTo>
                    <a:cubicBezTo>
                      <a:pt x="17" y="25"/>
                      <a:pt x="17" y="25"/>
                      <a:pt x="17" y="25"/>
                    </a:cubicBezTo>
                    <a:cubicBezTo>
                      <a:pt x="17" y="24"/>
                      <a:pt x="17" y="24"/>
                      <a:pt x="17" y="24"/>
                    </a:cubicBezTo>
                    <a:cubicBezTo>
                      <a:pt x="16" y="24"/>
                      <a:pt x="16" y="24"/>
                      <a:pt x="16" y="24"/>
                    </a:cubicBezTo>
                    <a:cubicBezTo>
                      <a:pt x="16" y="9"/>
                      <a:pt x="16" y="9"/>
                      <a:pt x="16" y="9"/>
                    </a:cubicBezTo>
                    <a:cubicBezTo>
                      <a:pt x="8" y="9"/>
                      <a:pt x="8" y="9"/>
                      <a:pt x="8" y="9"/>
                    </a:cubicBezTo>
                    <a:cubicBezTo>
                      <a:pt x="8" y="18"/>
                      <a:pt x="8" y="18"/>
                      <a:pt x="8" y="18"/>
                    </a:cubicBezTo>
                    <a:cubicBezTo>
                      <a:pt x="8" y="19"/>
                      <a:pt x="8" y="20"/>
                      <a:pt x="9" y="20"/>
                    </a:cubicBezTo>
                    <a:cubicBezTo>
                      <a:pt x="9" y="21"/>
                      <a:pt x="10" y="21"/>
                      <a:pt x="10" y="21"/>
                    </a:cubicBezTo>
                    <a:cubicBezTo>
                      <a:pt x="11" y="21"/>
                      <a:pt x="11" y="21"/>
                      <a:pt x="11" y="21"/>
                    </a:cubicBezTo>
                    <a:cubicBezTo>
                      <a:pt x="11" y="21"/>
                      <a:pt x="11" y="21"/>
                      <a:pt x="12" y="21"/>
                    </a:cubicBezTo>
                    <a:cubicBezTo>
                      <a:pt x="12" y="21"/>
                      <a:pt x="12" y="20"/>
                      <a:pt x="12" y="20"/>
                    </a:cubicBezTo>
                    <a:cubicBezTo>
                      <a:pt x="12" y="20"/>
                      <a:pt x="12" y="20"/>
                      <a:pt x="12" y="20"/>
                    </a:cubicBezTo>
                    <a:cubicBezTo>
                      <a:pt x="13" y="20"/>
                      <a:pt x="13" y="20"/>
                      <a:pt x="13" y="20"/>
                    </a:cubicBezTo>
                    <a:cubicBezTo>
                      <a:pt x="13" y="20"/>
                      <a:pt x="13" y="21"/>
                      <a:pt x="13" y="21"/>
                    </a:cubicBezTo>
                    <a:cubicBezTo>
                      <a:pt x="13" y="21"/>
                      <a:pt x="13" y="21"/>
                      <a:pt x="13" y="21"/>
                    </a:cubicBezTo>
                    <a:cubicBezTo>
                      <a:pt x="13" y="21"/>
                      <a:pt x="13" y="22"/>
                      <a:pt x="13" y="22"/>
                    </a:cubicBezTo>
                    <a:cubicBezTo>
                      <a:pt x="13" y="23"/>
                      <a:pt x="13" y="23"/>
                      <a:pt x="13" y="23"/>
                    </a:cubicBezTo>
                    <a:cubicBezTo>
                      <a:pt x="13" y="24"/>
                      <a:pt x="13" y="24"/>
                      <a:pt x="13" y="24"/>
                    </a:cubicBezTo>
                    <a:cubicBezTo>
                      <a:pt x="12" y="24"/>
                      <a:pt x="12" y="24"/>
                      <a:pt x="12" y="24"/>
                    </a:cubicBezTo>
                    <a:cubicBezTo>
                      <a:pt x="12" y="24"/>
                      <a:pt x="12" y="24"/>
                      <a:pt x="11" y="24"/>
                    </a:cubicBezTo>
                    <a:cubicBezTo>
                      <a:pt x="11" y="25"/>
                      <a:pt x="11" y="25"/>
                      <a:pt x="10" y="25"/>
                    </a:cubicBezTo>
                    <a:cubicBezTo>
                      <a:pt x="10" y="25"/>
                      <a:pt x="9" y="25"/>
                      <a:pt x="9" y="25"/>
                    </a:cubicBezTo>
                    <a:cubicBezTo>
                      <a:pt x="8" y="25"/>
                      <a:pt x="7" y="25"/>
                      <a:pt x="6" y="24"/>
                    </a:cubicBezTo>
                    <a:cubicBezTo>
                      <a:pt x="6" y="24"/>
                      <a:pt x="5" y="24"/>
                      <a:pt x="4" y="23"/>
                    </a:cubicBezTo>
                    <a:cubicBezTo>
                      <a:pt x="4" y="23"/>
                      <a:pt x="4" y="22"/>
                      <a:pt x="3" y="21"/>
                    </a:cubicBezTo>
                    <a:cubicBezTo>
                      <a:pt x="3" y="20"/>
                      <a:pt x="3" y="19"/>
                      <a:pt x="3" y="18"/>
                    </a:cubicBezTo>
                    <a:cubicBezTo>
                      <a:pt x="3" y="9"/>
                      <a:pt x="3" y="9"/>
                      <a:pt x="3" y="9"/>
                    </a:cubicBezTo>
                    <a:cubicBezTo>
                      <a:pt x="1" y="9"/>
                      <a:pt x="1" y="9"/>
                      <a:pt x="1" y="9"/>
                    </a:cubicBezTo>
                    <a:cubicBezTo>
                      <a:pt x="1" y="9"/>
                      <a:pt x="0" y="9"/>
                      <a:pt x="0" y="9"/>
                    </a:cubicBezTo>
                    <a:cubicBezTo>
                      <a:pt x="0" y="9"/>
                      <a:pt x="0" y="8"/>
                      <a:pt x="0" y="7"/>
                    </a:cubicBezTo>
                    <a:cubicBezTo>
                      <a:pt x="0" y="7"/>
                      <a:pt x="0" y="7"/>
                      <a:pt x="0" y="7"/>
                    </a:cubicBezTo>
                    <a:cubicBezTo>
                      <a:pt x="0" y="6"/>
                      <a:pt x="0" y="6"/>
                      <a:pt x="0" y="6"/>
                    </a:cubicBezTo>
                    <a:cubicBezTo>
                      <a:pt x="0" y="6"/>
                      <a:pt x="0" y="6"/>
                      <a:pt x="0" y="6"/>
                    </a:cubicBezTo>
                    <a:cubicBezTo>
                      <a:pt x="1" y="6"/>
                      <a:pt x="1" y="5"/>
                      <a:pt x="1" y="5"/>
                    </a:cubicBezTo>
                    <a:cubicBezTo>
                      <a:pt x="3" y="5"/>
                      <a:pt x="3" y="5"/>
                      <a:pt x="3" y="5"/>
                    </a:cubicBezTo>
                    <a:cubicBezTo>
                      <a:pt x="3" y="1"/>
                      <a:pt x="3" y="1"/>
                      <a:pt x="3" y="1"/>
                    </a:cubicBezTo>
                    <a:cubicBezTo>
                      <a:pt x="3" y="1"/>
                      <a:pt x="3" y="0"/>
                      <a:pt x="3" y="0"/>
                    </a:cubicBezTo>
                    <a:cubicBezTo>
                      <a:pt x="3" y="0"/>
                      <a:pt x="3" y="0"/>
                      <a:pt x="4" y="0"/>
                    </a:cubicBezTo>
                    <a:cubicBezTo>
                      <a:pt x="4" y="0"/>
                      <a:pt x="4" y="0"/>
                      <a:pt x="4" y="0"/>
                    </a:cubicBezTo>
                    <a:cubicBezTo>
                      <a:pt x="5" y="0"/>
                      <a:pt x="5" y="0"/>
                      <a:pt x="6" y="0"/>
                    </a:cubicBezTo>
                    <a:cubicBezTo>
                      <a:pt x="6" y="0"/>
                      <a:pt x="7" y="0"/>
                      <a:pt x="7" y="0"/>
                    </a:cubicBezTo>
                    <a:cubicBezTo>
                      <a:pt x="7" y="0"/>
                      <a:pt x="7" y="0"/>
                      <a:pt x="8" y="0"/>
                    </a:cubicBezTo>
                    <a:cubicBezTo>
                      <a:pt x="8" y="0"/>
                      <a:pt x="8" y="0"/>
                      <a:pt x="8" y="0"/>
                    </a:cubicBezTo>
                    <a:cubicBezTo>
                      <a:pt x="8" y="0"/>
                      <a:pt x="8" y="1"/>
                      <a:pt x="8" y="1"/>
                    </a:cubicBezTo>
                    <a:cubicBezTo>
                      <a:pt x="8" y="5"/>
                      <a:pt x="8" y="5"/>
                      <a:pt x="8" y="5"/>
                    </a:cubicBezTo>
                    <a:cubicBezTo>
                      <a:pt x="20" y="5"/>
                      <a:pt x="20" y="5"/>
                      <a:pt x="20"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6" name="Freeform 9360">
                <a:extLst>
                  <a:ext uri="{FF2B5EF4-FFF2-40B4-BE49-F238E27FC236}">
                    <a16:creationId xmlns:a16="http://schemas.microsoft.com/office/drawing/2014/main" id="{53EFA91B-1097-4E32-B912-B520F6DD7221}"/>
                  </a:ext>
                </a:extLst>
              </p:cNvPr>
              <p:cNvSpPr>
                <a:spLocks/>
              </p:cNvSpPr>
              <p:nvPr/>
            </p:nvSpPr>
            <p:spPr bwMode="auto">
              <a:xfrm>
                <a:off x="-1282701" y="5908793"/>
                <a:ext cx="44450" cy="52388"/>
              </a:xfrm>
              <a:custGeom>
                <a:avLst/>
                <a:gdLst>
                  <a:gd name="T0" fmla="*/ 17 w 17"/>
                  <a:gd name="T1" fmla="*/ 19 h 20"/>
                  <a:gd name="T2" fmla="*/ 17 w 17"/>
                  <a:gd name="T3" fmla="*/ 19 h 20"/>
                  <a:gd name="T4" fmla="*/ 17 w 17"/>
                  <a:gd name="T5" fmla="*/ 20 h 20"/>
                  <a:gd name="T6" fmla="*/ 16 w 17"/>
                  <a:gd name="T7" fmla="*/ 20 h 20"/>
                  <a:gd name="T8" fmla="*/ 15 w 17"/>
                  <a:gd name="T9" fmla="*/ 20 h 20"/>
                  <a:gd name="T10" fmla="*/ 13 w 17"/>
                  <a:gd name="T11" fmla="*/ 20 h 20"/>
                  <a:gd name="T12" fmla="*/ 13 w 17"/>
                  <a:gd name="T13" fmla="*/ 20 h 20"/>
                  <a:gd name="T14" fmla="*/ 12 w 17"/>
                  <a:gd name="T15" fmla="*/ 19 h 20"/>
                  <a:gd name="T16" fmla="*/ 12 w 17"/>
                  <a:gd name="T17" fmla="*/ 19 h 20"/>
                  <a:gd name="T18" fmla="*/ 12 w 17"/>
                  <a:gd name="T19" fmla="*/ 9 h 20"/>
                  <a:gd name="T20" fmla="*/ 12 w 17"/>
                  <a:gd name="T21" fmla="*/ 7 h 20"/>
                  <a:gd name="T22" fmla="*/ 11 w 17"/>
                  <a:gd name="T23" fmla="*/ 5 h 20"/>
                  <a:gd name="T24" fmla="*/ 10 w 17"/>
                  <a:gd name="T25" fmla="*/ 5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20 h 20"/>
                  <a:gd name="T38" fmla="*/ 3 w 17"/>
                  <a:gd name="T39" fmla="*/ 20 h 20"/>
                  <a:gd name="T40" fmla="*/ 2 w 17"/>
                  <a:gd name="T41" fmla="*/ 20 h 20"/>
                  <a:gd name="T42" fmla="*/ 1 w 17"/>
                  <a:gd name="T43" fmla="*/ 20 h 20"/>
                  <a:gd name="T44" fmla="*/ 0 w 17"/>
                  <a:gd name="T45" fmla="*/ 20 h 20"/>
                  <a:gd name="T46" fmla="*/ 0 w 17"/>
                  <a:gd name="T47" fmla="*/ 19 h 20"/>
                  <a:gd name="T48" fmla="*/ 0 w 17"/>
                  <a:gd name="T49" fmla="*/ 19 h 20"/>
                  <a:gd name="T50" fmla="*/ 0 w 17"/>
                  <a:gd name="T51" fmla="*/ 1 h 20"/>
                  <a:gd name="T52" fmla="*/ 0 w 17"/>
                  <a:gd name="T53" fmla="*/ 1 h 20"/>
                  <a:gd name="T54" fmla="*/ 0 w 17"/>
                  <a:gd name="T55" fmla="*/ 1 h 20"/>
                  <a:gd name="T56" fmla="*/ 1 w 17"/>
                  <a:gd name="T57" fmla="*/ 1 h 20"/>
                  <a:gd name="T58" fmla="*/ 2 w 17"/>
                  <a:gd name="T59" fmla="*/ 0 h 20"/>
                  <a:gd name="T60" fmla="*/ 3 w 17"/>
                  <a:gd name="T61" fmla="*/ 1 h 20"/>
                  <a:gd name="T62" fmla="*/ 4 w 17"/>
                  <a:gd name="T63" fmla="*/ 1 h 20"/>
                  <a:gd name="T64" fmla="*/ 4 w 17"/>
                  <a:gd name="T65" fmla="*/ 1 h 20"/>
                  <a:gd name="T66" fmla="*/ 4 w 17"/>
                  <a:gd name="T67" fmla="*/ 1 h 20"/>
                  <a:gd name="T68" fmla="*/ 4 w 17"/>
                  <a:gd name="T69" fmla="*/ 3 h 20"/>
                  <a:gd name="T70" fmla="*/ 7 w 17"/>
                  <a:gd name="T71" fmla="*/ 1 h 20"/>
                  <a:gd name="T72" fmla="*/ 10 w 17"/>
                  <a:gd name="T73" fmla="*/ 0 h 20"/>
                  <a:gd name="T74" fmla="*/ 14 w 17"/>
                  <a:gd name="T75" fmla="*/ 1 h 20"/>
                  <a:gd name="T76" fmla="*/ 16 w 17"/>
                  <a:gd name="T77" fmla="*/ 3 h 20"/>
                  <a:gd name="T78" fmla="*/ 17 w 17"/>
                  <a:gd name="T79" fmla="*/ 5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19"/>
                      <a:pt x="17" y="20"/>
                    </a:cubicBezTo>
                    <a:cubicBezTo>
                      <a:pt x="16" y="20"/>
                      <a:pt x="16" y="20"/>
                      <a:pt x="16" y="20"/>
                    </a:cubicBezTo>
                    <a:cubicBezTo>
                      <a:pt x="16" y="20"/>
                      <a:pt x="15" y="20"/>
                      <a:pt x="15" y="20"/>
                    </a:cubicBezTo>
                    <a:cubicBezTo>
                      <a:pt x="14" y="20"/>
                      <a:pt x="14" y="20"/>
                      <a:pt x="13" y="20"/>
                    </a:cubicBezTo>
                    <a:cubicBezTo>
                      <a:pt x="13" y="20"/>
                      <a:pt x="13" y="20"/>
                      <a:pt x="13" y="20"/>
                    </a:cubicBezTo>
                    <a:cubicBezTo>
                      <a:pt x="12" y="19"/>
                      <a:pt x="12" y="19"/>
                      <a:pt x="12" y="19"/>
                    </a:cubicBezTo>
                    <a:cubicBezTo>
                      <a:pt x="12" y="19"/>
                      <a:pt x="12" y="19"/>
                      <a:pt x="12" y="19"/>
                    </a:cubicBezTo>
                    <a:cubicBezTo>
                      <a:pt x="12" y="9"/>
                      <a:pt x="12" y="9"/>
                      <a:pt x="12" y="9"/>
                    </a:cubicBezTo>
                    <a:cubicBezTo>
                      <a:pt x="12" y="8"/>
                      <a:pt x="12" y="7"/>
                      <a:pt x="12" y="7"/>
                    </a:cubicBezTo>
                    <a:cubicBezTo>
                      <a:pt x="12" y="6"/>
                      <a:pt x="12" y="6"/>
                      <a:pt x="11" y="5"/>
                    </a:cubicBezTo>
                    <a:cubicBezTo>
                      <a:pt x="11" y="5"/>
                      <a:pt x="11" y="5"/>
                      <a:pt x="10" y="5"/>
                    </a:cubicBezTo>
                    <a:cubicBezTo>
                      <a:pt x="10" y="4"/>
                      <a:pt x="9" y="4"/>
                      <a:pt x="9" y="4"/>
                    </a:cubicBezTo>
                    <a:cubicBezTo>
                      <a:pt x="8" y="4"/>
                      <a:pt x="8" y="5"/>
                      <a:pt x="7" y="5"/>
                    </a:cubicBezTo>
                    <a:cubicBezTo>
                      <a:pt x="6" y="6"/>
                      <a:pt x="6" y="6"/>
                      <a:pt x="5" y="7"/>
                    </a:cubicBezTo>
                    <a:cubicBezTo>
                      <a:pt x="5" y="19"/>
                      <a:pt x="5" y="19"/>
                      <a:pt x="5" y="19"/>
                    </a:cubicBezTo>
                    <a:cubicBezTo>
                      <a:pt x="5" y="19"/>
                      <a:pt x="5" y="19"/>
                      <a:pt x="5" y="19"/>
                    </a:cubicBezTo>
                    <a:cubicBezTo>
                      <a:pt x="5" y="19"/>
                      <a:pt x="4" y="19"/>
                      <a:pt x="4" y="20"/>
                    </a:cubicBezTo>
                    <a:cubicBezTo>
                      <a:pt x="4" y="20"/>
                      <a:pt x="4" y="20"/>
                      <a:pt x="3" y="20"/>
                    </a:cubicBezTo>
                    <a:cubicBezTo>
                      <a:pt x="3" y="20"/>
                      <a:pt x="3" y="20"/>
                      <a:pt x="2" y="20"/>
                    </a:cubicBezTo>
                    <a:cubicBezTo>
                      <a:pt x="2" y="20"/>
                      <a:pt x="1" y="20"/>
                      <a:pt x="1" y="20"/>
                    </a:cubicBezTo>
                    <a:cubicBezTo>
                      <a:pt x="1" y="20"/>
                      <a:pt x="0" y="20"/>
                      <a:pt x="0" y="20"/>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1"/>
                      <a:pt x="1" y="1"/>
                      <a:pt x="1" y="1"/>
                    </a:cubicBezTo>
                    <a:cubicBezTo>
                      <a:pt x="1" y="1"/>
                      <a:pt x="1" y="0"/>
                      <a:pt x="2" y="0"/>
                    </a:cubicBezTo>
                    <a:cubicBezTo>
                      <a:pt x="2" y="0"/>
                      <a:pt x="3" y="1"/>
                      <a:pt x="3" y="1"/>
                    </a:cubicBezTo>
                    <a:cubicBezTo>
                      <a:pt x="3" y="1"/>
                      <a:pt x="3" y="1"/>
                      <a:pt x="4" y="1"/>
                    </a:cubicBezTo>
                    <a:cubicBezTo>
                      <a:pt x="4" y="1"/>
                      <a:pt x="4" y="1"/>
                      <a:pt x="4" y="1"/>
                    </a:cubicBezTo>
                    <a:cubicBezTo>
                      <a:pt x="4" y="1"/>
                      <a:pt x="4" y="1"/>
                      <a:pt x="4" y="1"/>
                    </a:cubicBezTo>
                    <a:cubicBezTo>
                      <a:pt x="4" y="3"/>
                      <a:pt x="4" y="3"/>
                      <a:pt x="4" y="3"/>
                    </a:cubicBezTo>
                    <a:cubicBezTo>
                      <a:pt x="5" y="2"/>
                      <a:pt x="6" y="2"/>
                      <a:pt x="7" y="1"/>
                    </a:cubicBezTo>
                    <a:cubicBezTo>
                      <a:pt x="8" y="1"/>
                      <a:pt x="9" y="0"/>
                      <a:pt x="10" y="0"/>
                    </a:cubicBezTo>
                    <a:cubicBezTo>
                      <a:pt x="12" y="0"/>
                      <a:pt x="13" y="1"/>
                      <a:pt x="14" y="1"/>
                    </a:cubicBezTo>
                    <a:cubicBezTo>
                      <a:pt x="14" y="1"/>
                      <a:pt x="15" y="2"/>
                      <a:pt x="16" y="3"/>
                    </a:cubicBezTo>
                    <a:cubicBezTo>
                      <a:pt x="16" y="3"/>
                      <a:pt x="17" y="4"/>
                      <a:pt x="17" y="5"/>
                    </a:cubicBezTo>
                    <a:cubicBezTo>
                      <a:pt x="17" y="6"/>
                      <a:pt x="17" y="7"/>
                      <a:pt x="17" y="8"/>
                    </a:cubicBezTo>
                    <a:cubicBezTo>
                      <a:pt x="17" y="19"/>
                      <a:pt x="17" y="19"/>
                      <a:pt x="17"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47" name="Freeform 9361">
                <a:extLst>
                  <a:ext uri="{FF2B5EF4-FFF2-40B4-BE49-F238E27FC236}">
                    <a16:creationId xmlns:a16="http://schemas.microsoft.com/office/drawing/2014/main" id="{AB7BA8B1-16DC-4141-AAB1-C118E0036A42}"/>
                  </a:ext>
                </a:extLst>
              </p:cNvPr>
              <p:cNvSpPr>
                <a:spLocks/>
              </p:cNvSpPr>
              <p:nvPr/>
            </p:nvSpPr>
            <p:spPr bwMode="auto">
              <a:xfrm>
                <a:off x="-1541463" y="5889743"/>
                <a:ext cx="82550" cy="71438"/>
              </a:xfrm>
              <a:custGeom>
                <a:avLst/>
                <a:gdLst>
                  <a:gd name="T0" fmla="*/ 31 w 31"/>
                  <a:gd name="T1" fmla="*/ 26 h 27"/>
                  <a:gd name="T2" fmla="*/ 31 w 31"/>
                  <a:gd name="T3" fmla="*/ 26 h 27"/>
                  <a:gd name="T4" fmla="*/ 31 w 31"/>
                  <a:gd name="T5" fmla="*/ 27 h 27"/>
                  <a:gd name="T6" fmla="*/ 30 w 31"/>
                  <a:gd name="T7" fmla="*/ 27 h 27"/>
                  <a:gd name="T8" fmla="*/ 28 w 31"/>
                  <a:gd name="T9" fmla="*/ 27 h 27"/>
                  <a:gd name="T10" fmla="*/ 27 w 31"/>
                  <a:gd name="T11" fmla="*/ 27 h 27"/>
                  <a:gd name="T12" fmla="*/ 26 w 31"/>
                  <a:gd name="T13" fmla="*/ 27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7 w 31"/>
                  <a:gd name="T27" fmla="*/ 27 h 27"/>
                  <a:gd name="T28" fmla="*/ 17 w 31"/>
                  <a:gd name="T29" fmla="*/ 27 h 27"/>
                  <a:gd name="T30" fmla="*/ 15 w 31"/>
                  <a:gd name="T31" fmla="*/ 27 h 27"/>
                  <a:gd name="T32" fmla="*/ 14 w 31"/>
                  <a:gd name="T33" fmla="*/ 27 h 27"/>
                  <a:gd name="T34" fmla="*/ 13 w 31"/>
                  <a:gd name="T35" fmla="*/ 27 h 27"/>
                  <a:gd name="T36" fmla="*/ 13 w 31"/>
                  <a:gd name="T37" fmla="*/ 26 h 27"/>
                  <a:gd name="T38" fmla="*/ 13 w 31"/>
                  <a:gd name="T39" fmla="*/ 26 h 27"/>
                  <a:gd name="T40" fmla="*/ 5 w 31"/>
                  <a:gd name="T41" fmla="*/ 4 h 27"/>
                  <a:gd name="T42" fmla="*/ 5 w 31"/>
                  <a:gd name="T43" fmla="*/ 4 h 27"/>
                  <a:gd name="T44" fmla="*/ 5 w 31"/>
                  <a:gd name="T45" fmla="*/ 26 h 27"/>
                  <a:gd name="T46" fmla="*/ 5 w 31"/>
                  <a:gd name="T47" fmla="*/ 26 h 27"/>
                  <a:gd name="T48" fmla="*/ 5 w 31"/>
                  <a:gd name="T49" fmla="*/ 27 h 27"/>
                  <a:gd name="T50" fmla="*/ 4 w 31"/>
                  <a:gd name="T51" fmla="*/ 27 h 27"/>
                  <a:gd name="T52" fmla="*/ 3 w 31"/>
                  <a:gd name="T53" fmla="*/ 27 h 27"/>
                  <a:gd name="T54" fmla="*/ 2 w 31"/>
                  <a:gd name="T55" fmla="*/ 27 h 27"/>
                  <a:gd name="T56" fmla="*/ 1 w 31"/>
                  <a:gd name="T57" fmla="*/ 27 h 27"/>
                  <a:gd name="T58" fmla="*/ 0 w 31"/>
                  <a:gd name="T59" fmla="*/ 26 h 27"/>
                  <a:gd name="T60" fmla="*/ 0 w 31"/>
                  <a:gd name="T61" fmla="*/ 26 h 27"/>
                  <a:gd name="T62" fmla="*/ 0 w 31"/>
                  <a:gd name="T63" fmla="*/ 2 h 27"/>
                  <a:gd name="T64" fmla="*/ 1 w 31"/>
                  <a:gd name="T65" fmla="*/ 1 h 27"/>
                  <a:gd name="T66" fmla="*/ 2 w 31"/>
                  <a:gd name="T67" fmla="*/ 0 h 27"/>
                  <a:gd name="T68" fmla="*/ 6 w 31"/>
                  <a:gd name="T69" fmla="*/ 0 h 27"/>
                  <a:gd name="T70" fmla="*/ 7 w 31"/>
                  <a:gd name="T71" fmla="*/ 0 h 27"/>
                  <a:gd name="T72" fmla="*/ 9 w 31"/>
                  <a:gd name="T73" fmla="*/ 1 h 27"/>
                  <a:gd name="T74" fmla="*/ 9 w 31"/>
                  <a:gd name="T75" fmla="*/ 2 h 27"/>
                  <a:gd name="T76" fmla="*/ 10 w 31"/>
                  <a:gd name="T77" fmla="*/ 3 h 27"/>
                  <a:gd name="T78" fmla="*/ 16 w 31"/>
                  <a:gd name="T79" fmla="*/ 19 h 27"/>
                  <a:gd name="T80" fmla="*/ 16 w 31"/>
                  <a:gd name="T81" fmla="*/ 19 h 27"/>
                  <a:gd name="T82" fmla="*/ 22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1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1" y="27"/>
                      <a:pt x="31" y="27"/>
                    </a:cubicBezTo>
                    <a:cubicBezTo>
                      <a:pt x="30" y="27"/>
                      <a:pt x="30" y="27"/>
                      <a:pt x="30" y="27"/>
                    </a:cubicBezTo>
                    <a:cubicBezTo>
                      <a:pt x="29" y="27"/>
                      <a:pt x="29" y="27"/>
                      <a:pt x="28" y="27"/>
                    </a:cubicBezTo>
                    <a:cubicBezTo>
                      <a:pt x="28" y="27"/>
                      <a:pt x="28" y="27"/>
                      <a:pt x="27" y="27"/>
                    </a:cubicBezTo>
                    <a:cubicBezTo>
                      <a:pt x="27" y="27"/>
                      <a:pt x="27" y="27"/>
                      <a:pt x="26" y="27"/>
                    </a:cubicBezTo>
                    <a:cubicBezTo>
                      <a:pt x="26" y="27"/>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8" y="27"/>
                      <a:pt x="17" y="27"/>
                    </a:cubicBezTo>
                    <a:cubicBezTo>
                      <a:pt x="17" y="27"/>
                      <a:pt x="17" y="27"/>
                      <a:pt x="17" y="27"/>
                    </a:cubicBezTo>
                    <a:cubicBezTo>
                      <a:pt x="16" y="27"/>
                      <a:pt x="16" y="27"/>
                      <a:pt x="15" y="27"/>
                    </a:cubicBezTo>
                    <a:cubicBezTo>
                      <a:pt x="15" y="27"/>
                      <a:pt x="15" y="27"/>
                      <a:pt x="14" y="27"/>
                    </a:cubicBezTo>
                    <a:cubicBezTo>
                      <a:pt x="14" y="27"/>
                      <a:pt x="14" y="27"/>
                      <a:pt x="13" y="27"/>
                    </a:cubicBezTo>
                    <a:cubicBezTo>
                      <a:pt x="13" y="27"/>
                      <a:pt x="13" y="26"/>
                      <a:pt x="13" y="26"/>
                    </a:cubicBezTo>
                    <a:cubicBezTo>
                      <a:pt x="13" y="26"/>
                      <a:pt x="13" y="26"/>
                      <a:pt x="13" y="26"/>
                    </a:cubicBezTo>
                    <a:cubicBezTo>
                      <a:pt x="5" y="4"/>
                      <a:pt x="5" y="4"/>
                      <a:pt x="5" y="4"/>
                    </a:cubicBezTo>
                    <a:cubicBezTo>
                      <a:pt x="5" y="4"/>
                      <a:pt x="5" y="4"/>
                      <a:pt x="5" y="4"/>
                    </a:cubicBezTo>
                    <a:cubicBezTo>
                      <a:pt x="5" y="26"/>
                      <a:pt x="5" y="26"/>
                      <a:pt x="5" y="26"/>
                    </a:cubicBezTo>
                    <a:cubicBezTo>
                      <a:pt x="5" y="26"/>
                      <a:pt x="5" y="26"/>
                      <a:pt x="5" y="26"/>
                    </a:cubicBezTo>
                    <a:cubicBezTo>
                      <a:pt x="5" y="26"/>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1" y="27"/>
                      <a:pt x="0" y="26"/>
                      <a:pt x="0" y="26"/>
                    </a:cubicBezTo>
                    <a:cubicBezTo>
                      <a:pt x="0" y="26"/>
                      <a:pt x="0" y="26"/>
                      <a:pt x="0" y="26"/>
                    </a:cubicBezTo>
                    <a:cubicBezTo>
                      <a:pt x="0" y="2"/>
                      <a:pt x="0" y="2"/>
                      <a:pt x="0" y="2"/>
                    </a:cubicBezTo>
                    <a:cubicBezTo>
                      <a:pt x="0" y="2"/>
                      <a:pt x="0" y="1"/>
                      <a:pt x="1" y="1"/>
                    </a:cubicBezTo>
                    <a:cubicBezTo>
                      <a:pt x="1" y="0"/>
                      <a:pt x="2" y="0"/>
                      <a:pt x="2" y="0"/>
                    </a:cubicBezTo>
                    <a:cubicBezTo>
                      <a:pt x="6" y="0"/>
                      <a:pt x="6" y="0"/>
                      <a:pt x="6" y="0"/>
                    </a:cubicBezTo>
                    <a:cubicBezTo>
                      <a:pt x="6" y="0"/>
                      <a:pt x="7" y="0"/>
                      <a:pt x="7" y="0"/>
                    </a:cubicBezTo>
                    <a:cubicBezTo>
                      <a:pt x="8" y="0"/>
                      <a:pt x="8" y="1"/>
                      <a:pt x="9" y="1"/>
                    </a:cubicBezTo>
                    <a:cubicBezTo>
                      <a:pt x="9" y="1"/>
                      <a:pt x="9" y="1"/>
                      <a:pt x="9" y="2"/>
                    </a:cubicBezTo>
                    <a:cubicBezTo>
                      <a:pt x="10" y="2"/>
                      <a:pt x="10" y="3"/>
                      <a:pt x="10" y="3"/>
                    </a:cubicBezTo>
                    <a:cubicBezTo>
                      <a:pt x="16" y="19"/>
                      <a:pt x="16" y="19"/>
                      <a:pt x="16" y="19"/>
                    </a:cubicBezTo>
                    <a:cubicBezTo>
                      <a:pt x="16" y="19"/>
                      <a:pt x="16" y="19"/>
                      <a:pt x="16" y="19"/>
                    </a:cubicBezTo>
                    <a:cubicBezTo>
                      <a:pt x="22" y="3"/>
                      <a:pt x="22" y="3"/>
                      <a:pt x="22" y="3"/>
                    </a:cubicBezTo>
                    <a:cubicBezTo>
                      <a:pt x="22" y="3"/>
                      <a:pt x="22" y="2"/>
                      <a:pt x="22" y="2"/>
                    </a:cubicBezTo>
                    <a:cubicBezTo>
                      <a:pt x="22" y="1"/>
                      <a:pt x="23" y="1"/>
                      <a:pt x="23" y="1"/>
                    </a:cubicBezTo>
                    <a:cubicBezTo>
                      <a:pt x="23" y="1"/>
                      <a:pt x="24" y="0"/>
                      <a:pt x="24" y="0"/>
                    </a:cubicBezTo>
                    <a:cubicBezTo>
                      <a:pt x="24" y="0"/>
                      <a:pt x="25" y="0"/>
                      <a:pt x="25" y="0"/>
                    </a:cubicBezTo>
                    <a:cubicBezTo>
                      <a:pt x="29" y="0"/>
                      <a:pt x="29" y="0"/>
                      <a:pt x="29" y="0"/>
                    </a:cubicBezTo>
                    <a:cubicBezTo>
                      <a:pt x="29" y="0"/>
                      <a:pt x="30" y="0"/>
                      <a:pt x="30" y="0"/>
                    </a:cubicBezTo>
                    <a:cubicBezTo>
                      <a:pt x="30" y="0"/>
                      <a:pt x="30" y="1"/>
                      <a:pt x="31" y="1"/>
                    </a:cubicBezTo>
                    <a:cubicBezTo>
                      <a:pt x="31"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48" name="Freeform 9362">
                <a:extLst>
                  <a:ext uri="{FF2B5EF4-FFF2-40B4-BE49-F238E27FC236}">
                    <a16:creationId xmlns:a16="http://schemas.microsoft.com/office/drawing/2014/main" id="{50445235-962C-4F12-A767-7C441D6377CB}"/>
                  </a:ext>
                </a:extLst>
              </p:cNvPr>
              <p:cNvSpPr>
                <a:spLocks noEditPoints="1"/>
              </p:cNvSpPr>
              <p:nvPr/>
            </p:nvSpPr>
            <p:spPr bwMode="auto">
              <a:xfrm>
                <a:off x="-1449388" y="5908793"/>
                <a:ext cx="46038" cy="52388"/>
              </a:xfrm>
              <a:custGeom>
                <a:avLst/>
                <a:gdLst>
                  <a:gd name="T0" fmla="*/ 17 w 17"/>
                  <a:gd name="T1" fmla="*/ 19 h 20"/>
                  <a:gd name="T2" fmla="*/ 17 w 17"/>
                  <a:gd name="T3" fmla="*/ 20 h 20"/>
                  <a:gd name="T4" fmla="*/ 16 w 17"/>
                  <a:gd name="T5" fmla="*/ 20 h 20"/>
                  <a:gd name="T6" fmla="*/ 15 w 17"/>
                  <a:gd name="T7" fmla="*/ 20 h 20"/>
                  <a:gd name="T8" fmla="*/ 14 w 17"/>
                  <a:gd name="T9" fmla="*/ 20 h 20"/>
                  <a:gd name="T10" fmla="*/ 13 w 17"/>
                  <a:gd name="T11" fmla="*/ 20 h 20"/>
                  <a:gd name="T12" fmla="*/ 13 w 17"/>
                  <a:gd name="T13" fmla="*/ 19 h 20"/>
                  <a:gd name="T14" fmla="*/ 13 w 17"/>
                  <a:gd name="T15" fmla="*/ 18 h 20"/>
                  <a:gd name="T16" fmla="*/ 10 w 17"/>
                  <a:gd name="T17" fmla="*/ 19 h 20"/>
                  <a:gd name="T18" fmla="*/ 7 w 17"/>
                  <a:gd name="T19" fmla="*/ 20 h 20"/>
                  <a:gd name="T20" fmla="*/ 4 w 17"/>
                  <a:gd name="T21" fmla="*/ 20 h 20"/>
                  <a:gd name="T22" fmla="*/ 2 w 17"/>
                  <a:gd name="T23" fmla="*/ 19 h 20"/>
                  <a:gd name="T24" fmla="*/ 1 w 17"/>
                  <a:gd name="T25" fmla="*/ 17 h 20"/>
                  <a:gd name="T26" fmla="*/ 0 w 17"/>
                  <a:gd name="T27" fmla="*/ 14 h 20"/>
                  <a:gd name="T28" fmla="*/ 1 w 17"/>
                  <a:gd name="T29" fmla="*/ 11 h 20"/>
                  <a:gd name="T30" fmla="*/ 3 w 17"/>
                  <a:gd name="T31" fmla="*/ 10 h 20"/>
                  <a:gd name="T32" fmla="*/ 6 w 17"/>
                  <a:gd name="T33" fmla="*/ 8 h 20"/>
                  <a:gd name="T34" fmla="*/ 10 w 17"/>
                  <a:gd name="T35" fmla="*/ 8 h 20"/>
                  <a:gd name="T36" fmla="*/ 12 w 17"/>
                  <a:gd name="T37" fmla="*/ 8 h 20"/>
                  <a:gd name="T38" fmla="*/ 12 w 17"/>
                  <a:gd name="T39" fmla="*/ 7 h 20"/>
                  <a:gd name="T40" fmla="*/ 12 w 17"/>
                  <a:gd name="T41" fmla="*/ 5 h 20"/>
                  <a:gd name="T42" fmla="*/ 11 w 17"/>
                  <a:gd name="T43" fmla="*/ 4 h 20"/>
                  <a:gd name="T44" fmla="*/ 10 w 17"/>
                  <a:gd name="T45" fmla="*/ 4 h 20"/>
                  <a:gd name="T46" fmla="*/ 9 w 17"/>
                  <a:gd name="T47" fmla="*/ 3 h 20"/>
                  <a:gd name="T48" fmla="*/ 6 w 17"/>
                  <a:gd name="T49" fmla="*/ 4 h 20"/>
                  <a:gd name="T50" fmla="*/ 4 w 17"/>
                  <a:gd name="T51" fmla="*/ 4 h 20"/>
                  <a:gd name="T52" fmla="*/ 3 w 17"/>
                  <a:gd name="T53" fmla="*/ 5 h 20"/>
                  <a:gd name="T54" fmla="*/ 2 w 17"/>
                  <a:gd name="T55" fmla="*/ 5 h 20"/>
                  <a:gd name="T56" fmla="*/ 2 w 17"/>
                  <a:gd name="T57" fmla="*/ 5 h 20"/>
                  <a:gd name="T58" fmla="*/ 2 w 17"/>
                  <a:gd name="T59" fmla="*/ 5 h 20"/>
                  <a:gd name="T60" fmla="*/ 1 w 17"/>
                  <a:gd name="T61" fmla="*/ 4 h 20"/>
                  <a:gd name="T62" fmla="*/ 1 w 17"/>
                  <a:gd name="T63" fmla="*/ 3 h 20"/>
                  <a:gd name="T64" fmla="*/ 1 w 17"/>
                  <a:gd name="T65" fmla="*/ 2 h 20"/>
                  <a:gd name="T66" fmla="*/ 2 w 17"/>
                  <a:gd name="T67" fmla="*/ 2 h 20"/>
                  <a:gd name="T68" fmla="*/ 3 w 17"/>
                  <a:gd name="T69" fmla="*/ 1 h 20"/>
                  <a:gd name="T70" fmla="*/ 5 w 17"/>
                  <a:gd name="T71" fmla="*/ 0 h 20"/>
                  <a:gd name="T72" fmla="*/ 7 w 17"/>
                  <a:gd name="T73" fmla="*/ 0 h 20"/>
                  <a:gd name="T74" fmla="*/ 9 w 17"/>
                  <a:gd name="T75" fmla="*/ 0 h 20"/>
                  <a:gd name="T76" fmla="*/ 13 w 17"/>
                  <a:gd name="T77" fmla="*/ 0 h 20"/>
                  <a:gd name="T78" fmla="*/ 15 w 17"/>
                  <a:gd name="T79" fmla="*/ 1 h 20"/>
                  <a:gd name="T80" fmla="*/ 17 w 17"/>
                  <a:gd name="T81" fmla="*/ 4 h 20"/>
                  <a:gd name="T82" fmla="*/ 17 w 17"/>
                  <a:gd name="T83" fmla="*/ 7 h 20"/>
                  <a:gd name="T84" fmla="*/ 17 w 17"/>
                  <a:gd name="T85" fmla="*/ 19 h 20"/>
                  <a:gd name="T86" fmla="*/ 12 w 17"/>
                  <a:gd name="T87" fmla="*/ 11 h 20"/>
                  <a:gd name="T88" fmla="*/ 10 w 17"/>
                  <a:gd name="T89" fmla="*/ 11 h 20"/>
                  <a:gd name="T90" fmla="*/ 8 w 17"/>
                  <a:gd name="T91" fmla="*/ 11 h 20"/>
                  <a:gd name="T92" fmla="*/ 6 w 17"/>
                  <a:gd name="T93" fmla="*/ 12 h 20"/>
                  <a:gd name="T94" fmla="*/ 6 w 17"/>
                  <a:gd name="T95" fmla="*/ 13 h 20"/>
                  <a:gd name="T96" fmla="*/ 5 w 17"/>
                  <a:gd name="T97" fmla="*/ 14 h 20"/>
                  <a:gd name="T98" fmla="*/ 6 w 17"/>
                  <a:gd name="T99" fmla="*/ 16 h 20"/>
                  <a:gd name="T100" fmla="*/ 8 w 17"/>
                  <a:gd name="T101" fmla="*/ 17 h 20"/>
                  <a:gd name="T102" fmla="*/ 10 w 17"/>
                  <a:gd name="T103" fmla="*/ 16 h 20"/>
                  <a:gd name="T104" fmla="*/ 12 w 17"/>
                  <a:gd name="T105" fmla="*/ 14 h 20"/>
                  <a:gd name="T106" fmla="*/ 12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7" y="19"/>
                      <a:pt x="17" y="20"/>
                    </a:cubicBezTo>
                    <a:cubicBezTo>
                      <a:pt x="17" y="20"/>
                      <a:pt x="16" y="20"/>
                      <a:pt x="16" y="20"/>
                    </a:cubicBezTo>
                    <a:cubicBezTo>
                      <a:pt x="16" y="20"/>
                      <a:pt x="15" y="20"/>
                      <a:pt x="15" y="20"/>
                    </a:cubicBezTo>
                    <a:cubicBezTo>
                      <a:pt x="14" y="20"/>
                      <a:pt x="14" y="20"/>
                      <a:pt x="14" y="20"/>
                    </a:cubicBezTo>
                    <a:cubicBezTo>
                      <a:pt x="13" y="20"/>
                      <a:pt x="13" y="20"/>
                      <a:pt x="13" y="20"/>
                    </a:cubicBezTo>
                    <a:cubicBezTo>
                      <a:pt x="13" y="19"/>
                      <a:pt x="13" y="19"/>
                      <a:pt x="13" y="19"/>
                    </a:cubicBezTo>
                    <a:cubicBezTo>
                      <a:pt x="13" y="18"/>
                      <a:pt x="13" y="18"/>
                      <a:pt x="13" y="18"/>
                    </a:cubicBezTo>
                    <a:cubicBezTo>
                      <a:pt x="12" y="18"/>
                      <a:pt x="11" y="19"/>
                      <a:pt x="10" y="19"/>
                    </a:cubicBezTo>
                    <a:cubicBezTo>
                      <a:pt x="9" y="20"/>
                      <a:pt x="8" y="20"/>
                      <a:pt x="7" y="20"/>
                    </a:cubicBezTo>
                    <a:cubicBezTo>
                      <a:pt x="6" y="20"/>
                      <a:pt x="5" y="20"/>
                      <a:pt x="4" y="20"/>
                    </a:cubicBezTo>
                    <a:cubicBezTo>
                      <a:pt x="4" y="20"/>
                      <a:pt x="3" y="19"/>
                      <a:pt x="2" y="19"/>
                    </a:cubicBezTo>
                    <a:cubicBezTo>
                      <a:pt x="2" y="18"/>
                      <a:pt x="1" y="18"/>
                      <a:pt x="1" y="17"/>
                    </a:cubicBezTo>
                    <a:cubicBezTo>
                      <a:pt x="1" y="16"/>
                      <a:pt x="0" y="15"/>
                      <a:pt x="0" y="14"/>
                    </a:cubicBezTo>
                    <a:cubicBezTo>
                      <a:pt x="0" y="13"/>
                      <a:pt x="1" y="12"/>
                      <a:pt x="1" y="11"/>
                    </a:cubicBezTo>
                    <a:cubicBezTo>
                      <a:pt x="1" y="11"/>
                      <a:pt x="2" y="10"/>
                      <a:pt x="3" y="10"/>
                    </a:cubicBezTo>
                    <a:cubicBezTo>
                      <a:pt x="4" y="9"/>
                      <a:pt x="5" y="9"/>
                      <a:pt x="6" y="8"/>
                    </a:cubicBezTo>
                    <a:cubicBezTo>
                      <a:pt x="7" y="8"/>
                      <a:pt x="9" y="8"/>
                      <a:pt x="10" y="8"/>
                    </a:cubicBezTo>
                    <a:cubicBezTo>
                      <a:pt x="12" y="8"/>
                      <a:pt x="12" y="8"/>
                      <a:pt x="12" y="8"/>
                    </a:cubicBezTo>
                    <a:cubicBezTo>
                      <a:pt x="12" y="7"/>
                      <a:pt x="12" y="7"/>
                      <a:pt x="12" y="7"/>
                    </a:cubicBezTo>
                    <a:cubicBezTo>
                      <a:pt x="12" y="6"/>
                      <a:pt x="12" y="6"/>
                      <a:pt x="12" y="5"/>
                    </a:cubicBezTo>
                    <a:cubicBezTo>
                      <a:pt x="12" y="5"/>
                      <a:pt x="12" y="5"/>
                      <a:pt x="11" y="4"/>
                    </a:cubicBezTo>
                    <a:cubicBezTo>
                      <a:pt x="11" y="4"/>
                      <a:pt x="11" y="4"/>
                      <a:pt x="10" y="4"/>
                    </a:cubicBezTo>
                    <a:cubicBezTo>
                      <a:pt x="10" y="4"/>
                      <a:pt x="9" y="3"/>
                      <a:pt x="9" y="3"/>
                    </a:cubicBezTo>
                    <a:cubicBezTo>
                      <a:pt x="8" y="3"/>
                      <a:pt x="7" y="4"/>
                      <a:pt x="6" y="4"/>
                    </a:cubicBezTo>
                    <a:cubicBezTo>
                      <a:pt x="6" y="4"/>
                      <a:pt x="5" y="4"/>
                      <a:pt x="4" y="4"/>
                    </a:cubicBezTo>
                    <a:cubicBezTo>
                      <a:pt x="4" y="5"/>
                      <a:pt x="4" y="5"/>
                      <a:pt x="3" y="5"/>
                    </a:cubicBezTo>
                    <a:cubicBezTo>
                      <a:pt x="3" y="5"/>
                      <a:pt x="3" y="5"/>
                      <a:pt x="2" y="5"/>
                    </a:cubicBezTo>
                    <a:cubicBezTo>
                      <a:pt x="2" y="5"/>
                      <a:pt x="2" y="5"/>
                      <a:pt x="2" y="5"/>
                    </a:cubicBezTo>
                    <a:cubicBezTo>
                      <a:pt x="2" y="5"/>
                      <a:pt x="2" y="5"/>
                      <a:pt x="2" y="5"/>
                    </a:cubicBezTo>
                    <a:cubicBezTo>
                      <a:pt x="2" y="5"/>
                      <a:pt x="1" y="4"/>
                      <a:pt x="1" y="4"/>
                    </a:cubicBezTo>
                    <a:cubicBezTo>
                      <a:pt x="1" y="4"/>
                      <a:pt x="1" y="4"/>
                      <a:pt x="1" y="3"/>
                    </a:cubicBezTo>
                    <a:cubicBezTo>
                      <a:pt x="1" y="3"/>
                      <a:pt x="1" y="3"/>
                      <a:pt x="1" y="2"/>
                    </a:cubicBezTo>
                    <a:cubicBezTo>
                      <a:pt x="2" y="2"/>
                      <a:pt x="2" y="2"/>
                      <a:pt x="2" y="2"/>
                    </a:cubicBezTo>
                    <a:cubicBezTo>
                      <a:pt x="2" y="1"/>
                      <a:pt x="2" y="1"/>
                      <a:pt x="3" y="1"/>
                    </a:cubicBezTo>
                    <a:cubicBezTo>
                      <a:pt x="3" y="1"/>
                      <a:pt x="4" y="0"/>
                      <a:pt x="5" y="0"/>
                    </a:cubicBezTo>
                    <a:cubicBezTo>
                      <a:pt x="5" y="0"/>
                      <a:pt x="6" y="0"/>
                      <a:pt x="7" y="0"/>
                    </a:cubicBezTo>
                    <a:cubicBezTo>
                      <a:pt x="7" y="0"/>
                      <a:pt x="8" y="0"/>
                      <a:pt x="9" y="0"/>
                    </a:cubicBezTo>
                    <a:cubicBezTo>
                      <a:pt x="10" y="0"/>
                      <a:pt x="12" y="0"/>
                      <a:pt x="13" y="0"/>
                    </a:cubicBezTo>
                    <a:cubicBezTo>
                      <a:pt x="14" y="0"/>
                      <a:pt x="15" y="1"/>
                      <a:pt x="15" y="1"/>
                    </a:cubicBezTo>
                    <a:cubicBezTo>
                      <a:pt x="16" y="2"/>
                      <a:pt x="16" y="3"/>
                      <a:pt x="17" y="4"/>
                    </a:cubicBezTo>
                    <a:cubicBezTo>
                      <a:pt x="17" y="4"/>
                      <a:pt x="17" y="6"/>
                      <a:pt x="17" y="7"/>
                    </a:cubicBezTo>
                    <a:lnTo>
                      <a:pt x="17" y="19"/>
                    </a:lnTo>
                    <a:close/>
                    <a:moveTo>
                      <a:pt x="12" y="11"/>
                    </a:moveTo>
                    <a:cubicBezTo>
                      <a:pt x="10" y="11"/>
                      <a:pt x="10" y="11"/>
                      <a:pt x="10" y="11"/>
                    </a:cubicBezTo>
                    <a:cubicBezTo>
                      <a:pt x="9" y="11"/>
                      <a:pt x="8" y="11"/>
                      <a:pt x="8" y="11"/>
                    </a:cubicBezTo>
                    <a:cubicBezTo>
                      <a:pt x="7" y="12"/>
                      <a:pt x="7" y="12"/>
                      <a:pt x="6" y="12"/>
                    </a:cubicBezTo>
                    <a:cubicBezTo>
                      <a:pt x="6" y="12"/>
                      <a:pt x="6" y="13"/>
                      <a:pt x="6" y="13"/>
                    </a:cubicBezTo>
                    <a:cubicBezTo>
                      <a:pt x="6" y="13"/>
                      <a:pt x="5" y="14"/>
                      <a:pt x="5" y="14"/>
                    </a:cubicBezTo>
                    <a:cubicBezTo>
                      <a:pt x="5" y="15"/>
                      <a:pt x="6" y="15"/>
                      <a:pt x="6" y="16"/>
                    </a:cubicBezTo>
                    <a:cubicBezTo>
                      <a:pt x="7" y="16"/>
                      <a:pt x="7" y="17"/>
                      <a:pt x="8" y="17"/>
                    </a:cubicBezTo>
                    <a:cubicBezTo>
                      <a:pt x="9" y="17"/>
                      <a:pt x="10" y="16"/>
                      <a:pt x="10" y="16"/>
                    </a:cubicBezTo>
                    <a:cubicBezTo>
                      <a:pt x="11" y="16"/>
                      <a:pt x="11" y="15"/>
                      <a:pt x="12" y="14"/>
                    </a:cubicBez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49" name="Freeform 9363">
                <a:extLst>
                  <a:ext uri="{FF2B5EF4-FFF2-40B4-BE49-F238E27FC236}">
                    <a16:creationId xmlns:a16="http://schemas.microsoft.com/office/drawing/2014/main" id="{732D8092-D52D-4946-B33D-59BAA25F31F5}"/>
                  </a:ext>
                </a:extLst>
              </p:cNvPr>
              <p:cNvSpPr>
                <a:spLocks/>
              </p:cNvSpPr>
              <p:nvPr/>
            </p:nvSpPr>
            <p:spPr bwMode="auto">
              <a:xfrm>
                <a:off x="-1390651" y="5908793"/>
                <a:ext cx="33338" cy="52388"/>
              </a:xfrm>
              <a:custGeom>
                <a:avLst/>
                <a:gdLst>
                  <a:gd name="T0" fmla="*/ 12 w 12"/>
                  <a:gd name="T1" fmla="*/ 2 h 20"/>
                  <a:gd name="T2" fmla="*/ 12 w 12"/>
                  <a:gd name="T3" fmla="*/ 4 h 20"/>
                  <a:gd name="T4" fmla="*/ 12 w 12"/>
                  <a:gd name="T5" fmla="*/ 4 h 20"/>
                  <a:gd name="T6" fmla="*/ 12 w 12"/>
                  <a:gd name="T7" fmla="*/ 5 h 20"/>
                  <a:gd name="T8" fmla="*/ 11 w 12"/>
                  <a:gd name="T9" fmla="*/ 5 h 20"/>
                  <a:gd name="T10" fmla="*/ 11 w 12"/>
                  <a:gd name="T11" fmla="*/ 5 h 20"/>
                  <a:gd name="T12" fmla="*/ 10 w 12"/>
                  <a:gd name="T13" fmla="*/ 5 h 20"/>
                  <a:gd name="T14" fmla="*/ 10 w 12"/>
                  <a:gd name="T15" fmla="*/ 4 h 20"/>
                  <a:gd name="T16" fmla="*/ 9 w 12"/>
                  <a:gd name="T17" fmla="*/ 4 h 20"/>
                  <a:gd name="T18" fmla="*/ 8 w 12"/>
                  <a:gd name="T19" fmla="*/ 5 h 20"/>
                  <a:gd name="T20" fmla="*/ 7 w 12"/>
                  <a:gd name="T21" fmla="*/ 5 h 20"/>
                  <a:gd name="T22" fmla="*/ 6 w 12"/>
                  <a:gd name="T23" fmla="*/ 6 h 20"/>
                  <a:gd name="T24" fmla="*/ 5 w 12"/>
                  <a:gd name="T25" fmla="*/ 8 h 20"/>
                  <a:gd name="T26" fmla="*/ 5 w 12"/>
                  <a:gd name="T27" fmla="*/ 19 h 20"/>
                  <a:gd name="T28" fmla="*/ 5 w 12"/>
                  <a:gd name="T29" fmla="*/ 19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19 h 20"/>
                  <a:gd name="T42" fmla="*/ 0 w 12"/>
                  <a:gd name="T43" fmla="*/ 19 h 20"/>
                  <a:gd name="T44" fmla="*/ 0 w 12"/>
                  <a:gd name="T45" fmla="*/ 1 h 20"/>
                  <a:gd name="T46" fmla="*/ 0 w 12"/>
                  <a:gd name="T47" fmla="*/ 0 h 20"/>
                  <a:gd name="T48" fmla="*/ 1 w 12"/>
                  <a:gd name="T49" fmla="*/ 0 h 20"/>
                  <a:gd name="T50" fmla="*/ 1 w 12"/>
                  <a:gd name="T51" fmla="*/ 0 h 20"/>
                  <a:gd name="T52" fmla="*/ 2 w 12"/>
                  <a:gd name="T53" fmla="*/ 0 h 20"/>
                  <a:gd name="T54" fmla="*/ 3 w 12"/>
                  <a:gd name="T55" fmla="*/ 0 h 20"/>
                  <a:gd name="T56" fmla="*/ 4 w 12"/>
                  <a:gd name="T57" fmla="*/ 0 h 20"/>
                  <a:gd name="T58" fmla="*/ 4 w 12"/>
                  <a:gd name="T59" fmla="*/ 0 h 20"/>
                  <a:gd name="T60" fmla="*/ 5 w 12"/>
                  <a:gd name="T61" fmla="*/ 1 h 20"/>
                  <a:gd name="T62" fmla="*/ 5 w 12"/>
                  <a:gd name="T63" fmla="*/ 3 h 20"/>
                  <a:gd name="T64" fmla="*/ 6 w 12"/>
                  <a:gd name="T65" fmla="*/ 1 h 20"/>
                  <a:gd name="T66" fmla="*/ 7 w 12"/>
                  <a:gd name="T67" fmla="*/ 0 h 20"/>
                  <a:gd name="T68" fmla="*/ 8 w 12"/>
                  <a:gd name="T69" fmla="*/ 0 h 20"/>
                  <a:gd name="T70" fmla="*/ 9 w 12"/>
                  <a:gd name="T71" fmla="*/ 0 h 20"/>
                  <a:gd name="T72" fmla="*/ 10 w 12"/>
                  <a:gd name="T73" fmla="*/ 0 h 20"/>
                  <a:gd name="T74" fmla="*/ 11 w 12"/>
                  <a:gd name="T75" fmla="*/ 0 h 20"/>
                  <a:gd name="T76" fmla="*/ 11 w 12"/>
                  <a:gd name="T77" fmla="*/ 0 h 20"/>
                  <a:gd name="T78" fmla="*/ 12 w 12"/>
                  <a:gd name="T79" fmla="*/ 0 h 20"/>
                  <a:gd name="T80" fmla="*/ 12 w 12"/>
                  <a:gd name="T81" fmla="*/ 0 h 20"/>
                  <a:gd name="T82" fmla="*/ 12 w 12"/>
                  <a:gd name="T83" fmla="*/ 1 h 20"/>
                  <a:gd name="T84" fmla="*/ 12 w 12"/>
                  <a:gd name="T85" fmla="*/ 1 h 20"/>
                  <a:gd name="T86" fmla="*/ 12 w 12"/>
                  <a:gd name="T8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2"/>
                    </a:moveTo>
                    <a:cubicBezTo>
                      <a:pt x="12" y="3"/>
                      <a:pt x="12" y="3"/>
                      <a:pt x="12" y="4"/>
                    </a:cubicBezTo>
                    <a:cubicBezTo>
                      <a:pt x="12" y="4"/>
                      <a:pt x="12" y="4"/>
                      <a:pt x="12" y="4"/>
                    </a:cubicBezTo>
                    <a:cubicBezTo>
                      <a:pt x="12" y="5"/>
                      <a:pt x="12" y="5"/>
                      <a:pt x="12" y="5"/>
                    </a:cubicBezTo>
                    <a:cubicBezTo>
                      <a:pt x="11" y="5"/>
                      <a:pt x="11" y="5"/>
                      <a:pt x="11" y="5"/>
                    </a:cubicBezTo>
                    <a:cubicBezTo>
                      <a:pt x="11" y="5"/>
                      <a:pt x="11" y="5"/>
                      <a:pt x="11" y="5"/>
                    </a:cubicBezTo>
                    <a:cubicBezTo>
                      <a:pt x="11" y="5"/>
                      <a:pt x="11" y="5"/>
                      <a:pt x="10" y="5"/>
                    </a:cubicBezTo>
                    <a:cubicBezTo>
                      <a:pt x="10" y="5"/>
                      <a:pt x="10" y="5"/>
                      <a:pt x="10" y="4"/>
                    </a:cubicBezTo>
                    <a:cubicBezTo>
                      <a:pt x="10" y="4"/>
                      <a:pt x="9" y="4"/>
                      <a:pt x="9" y="4"/>
                    </a:cubicBezTo>
                    <a:cubicBezTo>
                      <a:pt x="9" y="4"/>
                      <a:pt x="9" y="4"/>
                      <a:pt x="8" y="5"/>
                    </a:cubicBezTo>
                    <a:cubicBezTo>
                      <a:pt x="8" y="5"/>
                      <a:pt x="8" y="5"/>
                      <a:pt x="7" y="5"/>
                    </a:cubicBezTo>
                    <a:cubicBezTo>
                      <a:pt x="7" y="5"/>
                      <a:pt x="7" y="6"/>
                      <a:pt x="6" y="6"/>
                    </a:cubicBezTo>
                    <a:cubicBezTo>
                      <a:pt x="6" y="7"/>
                      <a:pt x="6" y="7"/>
                      <a:pt x="5" y="8"/>
                    </a:cubicBezTo>
                    <a:cubicBezTo>
                      <a:pt x="5" y="19"/>
                      <a:pt x="5" y="19"/>
                      <a:pt x="5" y="19"/>
                    </a:cubicBezTo>
                    <a:cubicBezTo>
                      <a:pt x="5" y="19"/>
                      <a:pt x="5" y="19"/>
                      <a:pt x="5" y="19"/>
                    </a:cubicBezTo>
                    <a:cubicBezTo>
                      <a:pt x="5" y="19"/>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19"/>
                      <a:pt x="0" y="19"/>
                    </a:cubicBezTo>
                    <a:cubicBezTo>
                      <a:pt x="0" y="19"/>
                      <a:pt x="0" y="19"/>
                      <a:pt x="0" y="19"/>
                    </a:cubicBezTo>
                    <a:cubicBezTo>
                      <a:pt x="0" y="1"/>
                      <a:pt x="0" y="1"/>
                      <a:pt x="0" y="1"/>
                    </a:cubicBezTo>
                    <a:cubicBezTo>
                      <a:pt x="0" y="1"/>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5" y="0"/>
                      <a:pt x="5" y="1"/>
                      <a:pt x="5" y="1"/>
                    </a:cubicBezTo>
                    <a:cubicBezTo>
                      <a:pt x="5" y="3"/>
                      <a:pt x="5" y="3"/>
                      <a:pt x="5" y="3"/>
                    </a:cubicBezTo>
                    <a:cubicBezTo>
                      <a:pt x="5" y="2"/>
                      <a:pt x="6" y="2"/>
                      <a:pt x="6" y="1"/>
                    </a:cubicBezTo>
                    <a:cubicBezTo>
                      <a:pt x="6" y="1"/>
                      <a:pt x="7" y="1"/>
                      <a:pt x="7" y="0"/>
                    </a:cubicBezTo>
                    <a:cubicBezTo>
                      <a:pt x="8" y="0"/>
                      <a:pt x="8" y="0"/>
                      <a:pt x="8" y="0"/>
                    </a:cubicBezTo>
                    <a:cubicBezTo>
                      <a:pt x="9" y="0"/>
                      <a:pt x="9" y="0"/>
                      <a:pt x="9" y="0"/>
                    </a:cubicBezTo>
                    <a:cubicBezTo>
                      <a:pt x="10" y="0"/>
                      <a:pt x="10" y="0"/>
                      <a:pt x="10" y="0"/>
                    </a:cubicBezTo>
                    <a:cubicBezTo>
                      <a:pt x="10" y="0"/>
                      <a:pt x="10" y="0"/>
                      <a:pt x="11" y="0"/>
                    </a:cubicBezTo>
                    <a:cubicBezTo>
                      <a:pt x="11" y="0"/>
                      <a:pt x="11" y="0"/>
                      <a:pt x="11" y="0"/>
                    </a:cubicBezTo>
                    <a:cubicBezTo>
                      <a:pt x="11" y="0"/>
                      <a:pt x="11" y="0"/>
                      <a:pt x="12" y="0"/>
                    </a:cubicBezTo>
                    <a:cubicBezTo>
                      <a:pt x="12" y="0"/>
                      <a:pt x="12" y="0"/>
                      <a:pt x="12" y="0"/>
                    </a:cubicBezTo>
                    <a:cubicBezTo>
                      <a:pt x="12" y="0"/>
                      <a:pt x="12" y="0"/>
                      <a:pt x="12" y="1"/>
                    </a:cubicBezTo>
                    <a:cubicBezTo>
                      <a:pt x="12" y="1"/>
                      <a:pt x="12" y="1"/>
                      <a:pt x="12" y="1"/>
                    </a:cubicBezTo>
                    <a:cubicBezTo>
                      <a:pt x="12" y="2"/>
                      <a:pt x="12" y="2"/>
                      <a:pt x="1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50" name="Freeform 9364">
                <a:extLst>
                  <a:ext uri="{FF2B5EF4-FFF2-40B4-BE49-F238E27FC236}">
                    <a16:creationId xmlns:a16="http://schemas.microsoft.com/office/drawing/2014/main" id="{A9BF3A7C-EAA0-4062-ADF6-9457493EC9B9}"/>
                  </a:ext>
                </a:extLst>
              </p:cNvPr>
              <p:cNvSpPr>
                <a:spLocks/>
              </p:cNvSpPr>
              <p:nvPr/>
            </p:nvSpPr>
            <p:spPr bwMode="auto">
              <a:xfrm>
                <a:off x="-1355726" y="5894505"/>
                <a:ext cx="57150" cy="66675"/>
              </a:xfrm>
              <a:custGeom>
                <a:avLst/>
                <a:gdLst>
                  <a:gd name="T0" fmla="*/ 20 w 21"/>
                  <a:gd name="T1" fmla="*/ 5 h 25"/>
                  <a:gd name="T2" fmla="*/ 21 w 21"/>
                  <a:gd name="T3" fmla="*/ 5 h 25"/>
                  <a:gd name="T4" fmla="*/ 21 w 21"/>
                  <a:gd name="T5" fmla="*/ 6 h 25"/>
                  <a:gd name="T6" fmla="*/ 21 w 21"/>
                  <a:gd name="T7" fmla="*/ 24 h 25"/>
                  <a:gd name="T8" fmla="*/ 21 w 21"/>
                  <a:gd name="T9" fmla="*/ 24 h 25"/>
                  <a:gd name="T10" fmla="*/ 21 w 21"/>
                  <a:gd name="T11" fmla="*/ 25 h 25"/>
                  <a:gd name="T12" fmla="*/ 20 w 21"/>
                  <a:gd name="T13" fmla="*/ 25 h 25"/>
                  <a:gd name="T14" fmla="*/ 19 w 21"/>
                  <a:gd name="T15" fmla="*/ 25 h 25"/>
                  <a:gd name="T16" fmla="*/ 18 w 21"/>
                  <a:gd name="T17" fmla="*/ 25 h 25"/>
                  <a:gd name="T18" fmla="*/ 17 w 21"/>
                  <a:gd name="T19" fmla="*/ 25 h 25"/>
                  <a:gd name="T20" fmla="*/ 16 w 21"/>
                  <a:gd name="T21" fmla="*/ 24 h 25"/>
                  <a:gd name="T22" fmla="*/ 16 w 21"/>
                  <a:gd name="T23" fmla="*/ 24 h 25"/>
                  <a:gd name="T24" fmla="*/ 16 w 21"/>
                  <a:gd name="T25" fmla="*/ 9 h 25"/>
                  <a:gd name="T26" fmla="*/ 8 w 21"/>
                  <a:gd name="T27" fmla="*/ 9 h 25"/>
                  <a:gd name="T28" fmla="*/ 8 w 21"/>
                  <a:gd name="T29" fmla="*/ 18 h 25"/>
                  <a:gd name="T30" fmla="*/ 9 w 21"/>
                  <a:gd name="T31" fmla="*/ 20 h 25"/>
                  <a:gd name="T32" fmla="*/ 10 w 21"/>
                  <a:gd name="T33" fmla="*/ 21 h 25"/>
                  <a:gd name="T34" fmla="*/ 11 w 21"/>
                  <a:gd name="T35" fmla="*/ 21 h 25"/>
                  <a:gd name="T36" fmla="*/ 12 w 21"/>
                  <a:gd name="T37" fmla="*/ 21 h 25"/>
                  <a:gd name="T38" fmla="*/ 12 w 21"/>
                  <a:gd name="T39" fmla="*/ 20 h 25"/>
                  <a:gd name="T40" fmla="*/ 12 w 21"/>
                  <a:gd name="T41" fmla="*/ 20 h 25"/>
                  <a:gd name="T42" fmla="*/ 13 w 21"/>
                  <a:gd name="T43" fmla="*/ 20 h 25"/>
                  <a:gd name="T44" fmla="*/ 13 w 21"/>
                  <a:gd name="T45" fmla="*/ 21 h 25"/>
                  <a:gd name="T46" fmla="*/ 13 w 21"/>
                  <a:gd name="T47" fmla="*/ 21 h 25"/>
                  <a:gd name="T48" fmla="*/ 13 w 21"/>
                  <a:gd name="T49" fmla="*/ 22 h 25"/>
                  <a:gd name="T50" fmla="*/ 13 w 21"/>
                  <a:gd name="T51" fmla="*/ 24 h 25"/>
                  <a:gd name="T52" fmla="*/ 12 w 21"/>
                  <a:gd name="T53" fmla="*/ 24 h 25"/>
                  <a:gd name="T54" fmla="*/ 12 w 21"/>
                  <a:gd name="T55" fmla="*/ 25 h 25"/>
                  <a:gd name="T56" fmla="*/ 11 w 21"/>
                  <a:gd name="T57" fmla="*/ 25 h 25"/>
                  <a:gd name="T58" fmla="*/ 10 w 21"/>
                  <a:gd name="T59" fmla="*/ 25 h 25"/>
                  <a:gd name="T60" fmla="*/ 9 w 21"/>
                  <a:gd name="T61" fmla="*/ 25 h 25"/>
                  <a:gd name="T62" fmla="*/ 6 w 21"/>
                  <a:gd name="T63" fmla="*/ 25 h 25"/>
                  <a:gd name="T64" fmla="*/ 4 w 21"/>
                  <a:gd name="T65" fmla="*/ 24 h 25"/>
                  <a:gd name="T66" fmla="*/ 3 w 21"/>
                  <a:gd name="T67" fmla="*/ 21 h 25"/>
                  <a:gd name="T68" fmla="*/ 3 w 21"/>
                  <a:gd name="T69" fmla="*/ 19 h 25"/>
                  <a:gd name="T70" fmla="*/ 3 w 21"/>
                  <a:gd name="T71" fmla="*/ 9 h 25"/>
                  <a:gd name="T72" fmla="*/ 1 w 21"/>
                  <a:gd name="T73" fmla="*/ 9 h 25"/>
                  <a:gd name="T74" fmla="*/ 0 w 21"/>
                  <a:gd name="T75" fmla="*/ 9 h 25"/>
                  <a:gd name="T76" fmla="*/ 0 w 21"/>
                  <a:gd name="T77" fmla="*/ 7 h 25"/>
                  <a:gd name="T78" fmla="*/ 0 w 21"/>
                  <a:gd name="T79" fmla="*/ 6 h 25"/>
                  <a:gd name="T80" fmla="*/ 0 w 21"/>
                  <a:gd name="T81" fmla="*/ 5 h 25"/>
                  <a:gd name="T82" fmla="*/ 0 w 21"/>
                  <a:gd name="T83" fmla="*/ 5 h 25"/>
                  <a:gd name="T84" fmla="*/ 1 w 21"/>
                  <a:gd name="T85" fmla="*/ 5 h 25"/>
                  <a:gd name="T86" fmla="*/ 3 w 21"/>
                  <a:gd name="T87" fmla="*/ 5 h 25"/>
                  <a:gd name="T88" fmla="*/ 3 w 21"/>
                  <a:gd name="T89" fmla="*/ 1 h 25"/>
                  <a:gd name="T90" fmla="*/ 3 w 21"/>
                  <a:gd name="T91" fmla="*/ 1 h 25"/>
                  <a:gd name="T92" fmla="*/ 3 w 21"/>
                  <a:gd name="T93" fmla="*/ 0 h 25"/>
                  <a:gd name="T94" fmla="*/ 4 w 21"/>
                  <a:gd name="T95" fmla="*/ 0 h 25"/>
                  <a:gd name="T96" fmla="*/ 6 w 21"/>
                  <a:gd name="T97" fmla="*/ 0 h 25"/>
                  <a:gd name="T98" fmla="*/ 7 w 21"/>
                  <a:gd name="T99" fmla="*/ 0 h 25"/>
                  <a:gd name="T100" fmla="*/ 8 w 21"/>
                  <a:gd name="T101" fmla="*/ 0 h 25"/>
                  <a:gd name="T102" fmla="*/ 8 w 21"/>
                  <a:gd name="T103" fmla="*/ 1 h 25"/>
                  <a:gd name="T104" fmla="*/ 8 w 21"/>
                  <a:gd name="T105" fmla="*/ 1 h 25"/>
                  <a:gd name="T106" fmla="*/ 8 w 21"/>
                  <a:gd name="T107" fmla="*/ 5 h 25"/>
                  <a:gd name="T108" fmla="*/ 20 w 21"/>
                  <a:gd name="T109"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25">
                    <a:moveTo>
                      <a:pt x="20" y="5"/>
                    </a:moveTo>
                    <a:cubicBezTo>
                      <a:pt x="20" y="5"/>
                      <a:pt x="21" y="5"/>
                      <a:pt x="21" y="5"/>
                    </a:cubicBezTo>
                    <a:cubicBezTo>
                      <a:pt x="21" y="6"/>
                      <a:pt x="21" y="6"/>
                      <a:pt x="21" y="6"/>
                    </a:cubicBezTo>
                    <a:cubicBezTo>
                      <a:pt x="21" y="24"/>
                      <a:pt x="21" y="24"/>
                      <a:pt x="21" y="24"/>
                    </a:cubicBezTo>
                    <a:cubicBezTo>
                      <a:pt x="21" y="24"/>
                      <a:pt x="21" y="24"/>
                      <a:pt x="21" y="24"/>
                    </a:cubicBezTo>
                    <a:cubicBezTo>
                      <a:pt x="21" y="24"/>
                      <a:pt x="21" y="25"/>
                      <a:pt x="21" y="25"/>
                    </a:cubicBezTo>
                    <a:cubicBezTo>
                      <a:pt x="21" y="25"/>
                      <a:pt x="20" y="25"/>
                      <a:pt x="20" y="25"/>
                    </a:cubicBezTo>
                    <a:cubicBezTo>
                      <a:pt x="20" y="25"/>
                      <a:pt x="19" y="25"/>
                      <a:pt x="19" y="25"/>
                    </a:cubicBezTo>
                    <a:cubicBezTo>
                      <a:pt x="18" y="25"/>
                      <a:pt x="18" y="25"/>
                      <a:pt x="18" y="25"/>
                    </a:cubicBezTo>
                    <a:cubicBezTo>
                      <a:pt x="17" y="25"/>
                      <a:pt x="17" y="25"/>
                      <a:pt x="17" y="25"/>
                    </a:cubicBezTo>
                    <a:cubicBezTo>
                      <a:pt x="17" y="25"/>
                      <a:pt x="17" y="24"/>
                      <a:pt x="16" y="24"/>
                    </a:cubicBezTo>
                    <a:cubicBezTo>
                      <a:pt x="16" y="24"/>
                      <a:pt x="16" y="24"/>
                      <a:pt x="16" y="24"/>
                    </a:cubicBezTo>
                    <a:cubicBezTo>
                      <a:pt x="16" y="9"/>
                      <a:pt x="16" y="9"/>
                      <a:pt x="16" y="9"/>
                    </a:cubicBezTo>
                    <a:cubicBezTo>
                      <a:pt x="8" y="9"/>
                      <a:pt x="8" y="9"/>
                      <a:pt x="8" y="9"/>
                    </a:cubicBezTo>
                    <a:cubicBezTo>
                      <a:pt x="8" y="18"/>
                      <a:pt x="8" y="18"/>
                      <a:pt x="8" y="18"/>
                    </a:cubicBezTo>
                    <a:cubicBezTo>
                      <a:pt x="8" y="19"/>
                      <a:pt x="8" y="20"/>
                      <a:pt x="9" y="20"/>
                    </a:cubicBezTo>
                    <a:cubicBezTo>
                      <a:pt x="9" y="21"/>
                      <a:pt x="9" y="21"/>
                      <a:pt x="10" y="21"/>
                    </a:cubicBezTo>
                    <a:cubicBezTo>
                      <a:pt x="11" y="21"/>
                      <a:pt x="11" y="21"/>
                      <a:pt x="11" y="21"/>
                    </a:cubicBezTo>
                    <a:cubicBezTo>
                      <a:pt x="11" y="21"/>
                      <a:pt x="11" y="21"/>
                      <a:pt x="12" y="21"/>
                    </a:cubicBezTo>
                    <a:cubicBezTo>
                      <a:pt x="12" y="20"/>
                      <a:pt x="12" y="20"/>
                      <a:pt x="12" y="20"/>
                    </a:cubicBezTo>
                    <a:cubicBezTo>
                      <a:pt x="12" y="20"/>
                      <a:pt x="12" y="20"/>
                      <a:pt x="12" y="20"/>
                    </a:cubicBezTo>
                    <a:cubicBezTo>
                      <a:pt x="12" y="20"/>
                      <a:pt x="12" y="20"/>
                      <a:pt x="13" y="20"/>
                    </a:cubicBezTo>
                    <a:cubicBezTo>
                      <a:pt x="13" y="20"/>
                      <a:pt x="13" y="21"/>
                      <a:pt x="13" y="21"/>
                    </a:cubicBezTo>
                    <a:cubicBezTo>
                      <a:pt x="13" y="21"/>
                      <a:pt x="13" y="21"/>
                      <a:pt x="13" y="21"/>
                    </a:cubicBezTo>
                    <a:cubicBezTo>
                      <a:pt x="13" y="21"/>
                      <a:pt x="13" y="22"/>
                      <a:pt x="13" y="22"/>
                    </a:cubicBezTo>
                    <a:cubicBezTo>
                      <a:pt x="13" y="23"/>
                      <a:pt x="13" y="23"/>
                      <a:pt x="13" y="24"/>
                    </a:cubicBezTo>
                    <a:cubicBezTo>
                      <a:pt x="13" y="24"/>
                      <a:pt x="13" y="24"/>
                      <a:pt x="12" y="24"/>
                    </a:cubicBezTo>
                    <a:cubicBezTo>
                      <a:pt x="12" y="24"/>
                      <a:pt x="12" y="24"/>
                      <a:pt x="12" y="25"/>
                    </a:cubicBezTo>
                    <a:cubicBezTo>
                      <a:pt x="12" y="25"/>
                      <a:pt x="11" y="25"/>
                      <a:pt x="11" y="25"/>
                    </a:cubicBezTo>
                    <a:cubicBezTo>
                      <a:pt x="11" y="25"/>
                      <a:pt x="10" y="25"/>
                      <a:pt x="10" y="25"/>
                    </a:cubicBezTo>
                    <a:cubicBezTo>
                      <a:pt x="10" y="25"/>
                      <a:pt x="9" y="25"/>
                      <a:pt x="9" y="25"/>
                    </a:cubicBezTo>
                    <a:cubicBezTo>
                      <a:pt x="8" y="25"/>
                      <a:pt x="7" y="25"/>
                      <a:pt x="6" y="25"/>
                    </a:cubicBezTo>
                    <a:cubicBezTo>
                      <a:pt x="6" y="24"/>
                      <a:pt x="5" y="24"/>
                      <a:pt x="4" y="24"/>
                    </a:cubicBezTo>
                    <a:cubicBezTo>
                      <a:pt x="4" y="23"/>
                      <a:pt x="4" y="22"/>
                      <a:pt x="3" y="21"/>
                    </a:cubicBezTo>
                    <a:cubicBezTo>
                      <a:pt x="3" y="21"/>
                      <a:pt x="3" y="20"/>
                      <a:pt x="3" y="19"/>
                    </a:cubicBezTo>
                    <a:cubicBezTo>
                      <a:pt x="3" y="9"/>
                      <a:pt x="3" y="9"/>
                      <a:pt x="3" y="9"/>
                    </a:cubicBezTo>
                    <a:cubicBezTo>
                      <a:pt x="1" y="9"/>
                      <a:pt x="1" y="9"/>
                      <a:pt x="1" y="9"/>
                    </a:cubicBezTo>
                    <a:cubicBezTo>
                      <a:pt x="1" y="9"/>
                      <a:pt x="0" y="9"/>
                      <a:pt x="0" y="9"/>
                    </a:cubicBezTo>
                    <a:cubicBezTo>
                      <a:pt x="0" y="8"/>
                      <a:pt x="0" y="8"/>
                      <a:pt x="0" y="7"/>
                    </a:cubicBezTo>
                    <a:cubicBezTo>
                      <a:pt x="0" y="7"/>
                      <a:pt x="0" y="6"/>
                      <a:pt x="0" y="6"/>
                    </a:cubicBezTo>
                    <a:cubicBezTo>
                      <a:pt x="0" y="6"/>
                      <a:pt x="0" y="6"/>
                      <a:pt x="0" y="5"/>
                    </a:cubicBezTo>
                    <a:cubicBezTo>
                      <a:pt x="0" y="5"/>
                      <a:pt x="0" y="5"/>
                      <a:pt x="0" y="5"/>
                    </a:cubicBezTo>
                    <a:cubicBezTo>
                      <a:pt x="1" y="5"/>
                      <a:pt x="1" y="5"/>
                      <a:pt x="1" y="5"/>
                    </a:cubicBezTo>
                    <a:cubicBezTo>
                      <a:pt x="3" y="5"/>
                      <a:pt x="3" y="5"/>
                      <a:pt x="3" y="5"/>
                    </a:cubicBezTo>
                    <a:cubicBezTo>
                      <a:pt x="3" y="1"/>
                      <a:pt x="3" y="1"/>
                      <a:pt x="3" y="1"/>
                    </a:cubicBezTo>
                    <a:cubicBezTo>
                      <a:pt x="3" y="1"/>
                      <a:pt x="3" y="1"/>
                      <a:pt x="3" y="1"/>
                    </a:cubicBezTo>
                    <a:cubicBezTo>
                      <a:pt x="3" y="1"/>
                      <a:pt x="3" y="0"/>
                      <a:pt x="3" y="0"/>
                    </a:cubicBezTo>
                    <a:cubicBezTo>
                      <a:pt x="4" y="0"/>
                      <a:pt x="4" y="0"/>
                      <a:pt x="4" y="0"/>
                    </a:cubicBezTo>
                    <a:cubicBezTo>
                      <a:pt x="5" y="0"/>
                      <a:pt x="5" y="0"/>
                      <a:pt x="6" y="0"/>
                    </a:cubicBezTo>
                    <a:cubicBezTo>
                      <a:pt x="6" y="0"/>
                      <a:pt x="6" y="0"/>
                      <a:pt x="7" y="0"/>
                    </a:cubicBezTo>
                    <a:cubicBezTo>
                      <a:pt x="7" y="0"/>
                      <a:pt x="7" y="0"/>
                      <a:pt x="8" y="0"/>
                    </a:cubicBezTo>
                    <a:cubicBezTo>
                      <a:pt x="8" y="0"/>
                      <a:pt x="8" y="1"/>
                      <a:pt x="8" y="1"/>
                    </a:cubicBezTo>
                    <a:cubicBezTo>
                      <a:pt x="8" y="1"/>
                      <a:pt x="8" y="1"/>
                      <a:pt x="8" y="1"/>
                    </a:cubicBezTo>
                    <a:cubicBezTo>
                      <a:pt x="8" y="5"/>
                      <a:pt x="8" y="5"/>
                      <a:pt x="8" y="5"/>
                    </a:cubicBezTo>
                    <a:lnTo>
                      <a:pt x="2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51" name="Freeform 9365">
                <a:extLst>
                  <a:ext uri="{FF2B5EF4-FFF2-40B4-BE49-F238E27FC236}">
                    <a16:creationId xmlns:a16="http://schemas.microsoft.com/office/drawing/2014/main" id="{535C1400-B01E-44E9-BE34-B5B0BE68BB32}"/>
                  </a:ext>
                </a:extLst>
              </p:cNvPr>
              <p:cNvSpPr>
                <a:spLocks/>
              </p:cNvSpPr>
              <p:nvPr/>
            </p:nvSpPr>
            <p:spPr bwMode="auto">
              <a:xfrm>
                <a:off x="-1312863" y="5888155"/>
                <a:ext cx="15875" cy="12700"/>
              </a:xfrm>
              <a:custGeom>
                <a:avLst/>
                <a:gdLst>
                  <a:gd name="T0" fmla="*/ 6 w 6"/>
                  <a:gd name="T1" fmla="*/ 3 h 5"/>
                  <a:gd name="T2" fmla="*/ 5 w 6"/>
                  <a:gd name="T3" fmla="*/ 5 h 5"/>
                  <a:gd name="T4" fmla="*/ 3 w 6"/>
                  <a:gd name="T5" fmla="*/ 5 h 5"/>
                  <a:gd name="T6" fmla="*/ 1 w 6"/>
                  <a:gd name="T7" fmla="*/ 5 h 5"/>
                  <a:gd name="T8" fmla="*/ 0 w 6"/>
                  <a:gd name="T9" fmla="*/ 3 h 5"/>
                  <a:gd name="T10" fmla="*/ 1 w 6"/>
                  <a:gd name="T11" fmla="*/ 1 h 5"/>
                  <a:gd name="T12" fmla="*/ 3 w 6"/>
                  <a:gd name="T13" fmla="*/ 0 h 5"/>
                  <a:gd name="T14" fmla="*/ 5 w 6"/>
                  <a:gd name="T15" fmla="*/ 0 h 5"/>
                  <a:gd name="T16" fmla="*/ 6 w 6"/>
                  <a:gd name="T1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3"/>
                    </a:moveTo>
                    <a:cubicBezTo>
                      <a:pt x="6" y="4"/>
                      <a:pt x="6" y="4"/>
                      <a:pt x="5" y="5"/>
                    </a:cubicBezTo>
                    <a:cubicBezTo>
                      <a:pt x="5" y="5"/>
                      <a:pt x="4" y="5"/>
                      <a:pt x="3" y="5"/>
                    </a:cubicBezTo>
                    <a:cubicBezTo>
                      <a:pt x="2" y="5"/>
                      <a:pt x="1" y="5"/>
                      <a:pt x="1" y="5"/>
                    </a:cubicBezTo>
                    <a:cubicBezTo>
                      <a:pt x="0" y="4"/>
                      <a:pt x="0" y="4"/>
                      <a:pt x="0" y="3"/>
                    </a:cubicBezTo>
                    <a:cubicBezTo>
                      <a:pt x="0" y="2"/>
                      <a:pt x="0" y="1"/>
                      <a:pt x="1" y="1"/>
                    </a:cubicBezTo>
                    <a:cubicBezTo>
                      <a:pt x="1" y="0"/>
                      <a:pt x="2" y="0"/>
                      <a:pt x="3" y="0"/>
                    </a:cubicBezTo>
                    <a:cubicBezTo>
                      <a:pt x="4" y="0"/>
                      <a:pt x="5" y="0"/>
                      <a:pt x="5" y="0"/>
                    </a:cubicBezTo>
                    <a:cubicBezTo>
                      <a:pt x="6" y="1"/>
                      <a:pt x="6" y="2"/>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52" name="Freeform 9366">
                <a:extLst>
                  <a:ext uri="{FF2B5EF4-FFF2-40B4-BE49-F238E27FC236}">
                    <a16:creationId xmlns:a16="http://schemas.microsoft.com/office/drawing/2014/main" id="{7C0167D4-B19A-4B97-9D5B-36C762C05037}"/>
                  </a:ext>
                </a:extLst>
              </p:cNvPr>
              <p:cNvSpPr>
                <a:spLocks/>
              </p:cNvSpPr>
              <p:nvPr/>
            </p:nvSpPr>
            <p:spPr bwMode="auto">
              <a:xfrm>
                <a:off x="-1282701" y="5908793"/>
                <a:ext cx="44450" cy="52388"/>
              </a:xfrm>
              <a:custGeom>
                <a:avLst/>
                <a:gdLst>
                  <a:gd name="T0" fmla="*/ 17 w 17"/>
                  <a:gd name="T1" fmla="*/ 19 h 20"/>
                  <a:gd name="T2" fmla="*/ 17 w 17"/>
                  <a:gd name="T3" fmla="*/ 19 h 20"/>
                  <a:gd name="T4" fmla="*/ 17 w 17"/>
                  <a:gd name="T5" fmla="*/ 20 h 20"/>
                  <a:gd name="T6" fmla="*/ 16 w 17"/>
                  <a:gd name="T7" fmla="*/ 20 h 20"/>
                  <a:gd name="T8" fmla="*/ 14 w 17"/>
                  <a:gd name="T9" fmla="*/ 20 h 20"/>
                  <a:gd name="T10" fmla="*/ 13 w 17"/>
                  <a:gd name="T11" fmla="*/ 20 h 20"/>
                  <a:gd name="T12" fmla="*/ 12 w 17"/>
                  <a:gd name="T13" fmla="*/ 20 h 20"/>
                  <a:gd name="T14" fmla="*/ 12 w 17"/>
                  <a:gd name="T15" fmla="*/ 19 h 20"/>
                  <a:gd name="T16" fmla="*/ 12 w 17"/>
                  <a:gd name="T17" fmla="*/ 19 h 20"/>
                  <a:gd name="T18" fmla="*/ 12 w 17"/>
                  <a:gd name="T19" fmla="*/ 9 h 20"/>
                  <a:gd name="T20" fmla="*/ 12 w 17"/>
                  <a:gd name="T21" fmla="*/ 6 h 20"/>
                  <a:gd name="T22" fmla="*/ 11 w 17"/>
                  <a:gd name="T23" fmla="*/ 5 h 20"/>
                  <a:gd name="T24" fmla="*/ 10 w 17"/>
                  <a:gd name="T25" fmla="*/ 4 h 20"/>
                  <a:gd name="T26" fmla="*/ 9 w 17"/>
                  <a:gd name="T27" fmla="*/ 4 h 20"/>
                  <a:gd name="T28" fmla="*/ 7 w 17"/>
                  <a:gd name="T29" fmla="*/ 5 h 20"/>
                  <a:gd name="T30" fmla="*/ 5 w 17"/>
                  <a:gd name="T31" fmla="*/ 7 h 20"/>
                  <a:gd name="T32" fmla="*/ 5 w 17"/>
                  <a:gd name="T33" fmla="*/ 19 h 20"/>
                  <a:gd name="T34" fmla="*/ 5 w 17"/>
                  <a:gd name="T35" fmla="*/ 19 h 20"/>
                  <a:gd name="T36" fmla="*/ 4 w 17"/>
                  <a:gd name="T37" fmla="*/ 20 h 20"/>
                  <a:gd name="T38" fmla="*/ 3 w 17"/>
                  <a:gd name="T39" fmla="*/ 20 h 20"/>
                  <a:gd name="T40" fmla="*/ 2 w 17"/>
                  <a:gd name="T41" fmla="*/ 20 h 20"/>
                  <a:gd name="T42" fmla="*/ 1 w 17"/>
                  <a:gd name="T43" fmla="*/ 20 h 20"/>
                  <a:gd name="T44" fmla="*/ 0 w 17"/>
                  <a:gd name="T45" fmla="*/ 20 h 20"/>
                  <a:gd name="T46" fmla="*/ 0 w 17"/>
                  <a:gd name="T47" fmla="*/ 19 h 20"/>
                  <a:gd name="T48" fmla="*/ 0 w 17"/>
                  <a:gd name="T49" fmla="*/ 19 h 20"/>
                  <a:gd name="T50" fmla="*/ 0 w 17"/>
                  <a:gd name="T51" fmla="*/ 1 h 20"/>
                  <a:gd name="T52" fmla="*/ 0 w 17"/>
                  <a:gd name="T53" fmla="*/ 0 h 20"/>
                  <a:gd name="T54" fmla="*/ 0 w 17"/>
                  <a:gd name="T55" fmla="*/ 0 h 20"/>
                  <a:gd name="T56" fmla="*/ 1 w 17"/>
                  <a:gd name="T57" fmla="*/ 0 h 20"/>
                  <a:gd name="T58" fmla="*/ 2 w 17"/>
                  <a:gd name="T59" fmla="*/ 0 h 20"/>
                  <a:gd name="T60" fmla="*/ 3 w 17"/>
                  <a:gd name="T61" fmla="*/ 0 h 20"/>
                  <a:gd name="T62" fmla="*/ 4 w 17"/>
                  <a:gd name="T63" fmla="*/ 0 h 20"/>
                  <a:gd name="T64" fmla="*/ 4 w 17"/>
                  <a:gd name="T65" fmla="*/ 0 h 20"/>
                  <a:gd name="T66" fmla="*/ 4 w 17"/>
                  <a:gd name="T67" fmla="*/ 1 h 20"/>
                  <a:gd name="T68" fmla="*/ 4 w 17"/>
                  <a:gd name="T69" fmla="*/ 3 h 20"/>
                  <a:gd name="T70" fmla="*/ 7 w 17"/>
                  <a:gd name="T71" fmla="*/ 0 h 20"/>
                  <a:gd name="T72" fmla="*/ 10 w 17"/>
                  <a:gd name="T73" fmla="*/ 0 h 20"/>
                  <a:gd name="T74" fmla="*/ 13 w 17"/>
                  <a:gd name="T75" fmla="*/ 0 h 20"/>
                  <a:gd name="T76" fmla="*/ 16 w 17"/>
                  <a:gd name="T77" fmla="*/ 2 h 20"/>
                  <a:gd name="T78" fmla="*/ 17 w 17"/>
                  <a:gd name="T79" fmla="*/ 4 h 20"/>
                  <a:gd name="T80" fmla="*/ 17 w 17"/>
                  <a:gd name="T81" fmla="*/ 8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20"/>
                      <a:pt x="17" y="20"/>
                    </a:cubicBezTo>
                    <a:cubicBezTo>
                      <a:pt x="16" y="20"/>
                      <a:pt x="16" y="20"/>
                      <a:pt x="16" y="20"/>
                    </a:cubicBezTo>
                    <a:cubicBezTo>
                      <a:pt x="15" y="20"/>
                      <a:pt x="15" y="20"/>
                      <a:pt x="14" y="20"/>
                    </a:cubicBezTo>
                    <a:cubicBezTo>
                      <a:pt x="14" y="20"/>
                      <a:pt x="14" y="20"/>
                      <a:pt x="13" y="20"/>
                    </a:cubicBezTo>
                    <a:cubicBezTo>
                      <a:pt x="13" y="20"/>
                      <a:pt x="13" y="20"/>
                      <a:pt x="12" y="20"/>
                    </a:cubicBezTo>
                    <a:cubicBezTo>
                      <a:pt x="12" y="20"/>
                      <a:pt x="12" y="19"/>
                      <a:pt x="12" y="19"/>
                    </a:cubicBezTo>
                    <a:cubicBezTo>
                      <a:pt x="12" y="19"/>
                      <a:pt x="12" y="19"/>
                      <a:pt x="12" y="19"/>
                    </a:cubicBezTo>
                    <a:cubicBezTo>
                      <a:pt x="12" y="9"/>
                      <a:pt x="12" y="9"/>
                      <a:pt x="12" y="9"/>
                    </a:cubicBezTo>
                    <a:cubicBezTo>
                      <a:pt x="12" y="8"/>
                      <a:pt x="12" y="7"/>
                      <a:pt x="12" y="6"/>
                    </a:cubicBezTo>
                    <a:cubicBezTo>
                      <a:pt x="12" y="6"/>
                      <a:pt x="11" y="6"/>
                      <a:pt x="11" y="5"/>
                    </a:cubicBezTo>
                    <a:cubicBezTo>
                      <a:pt x="11" y="5"/>
                      <a:pt x="11" y="5"/>
                      <a:pt x="10" y="4"/>
                    </a:cubicBezTo>
                    <a:cubicBezTo>
                      <a:pt x="10" y="4"/>
                      <a:pt x="9" y="4"/>
                      <a:pt x="9" y="4"/>
                    </a:cubicBezTo>
                    <a:cubicBezTo>
                      <a:pt x="8" y="4"/>
                      <a:pt x="8" y="4"/>
                      <a:pt x="7" y="5"/>
                    </a:cubicBezTo>
                    <a:cubicBezTo>
                      <a:pt x="6" y="5"/>
                      <a:pt x="5" y="6"/>
                      <a:pt x="5" y="7"/>
                    </a:cubicBezTo>
                    <a:cubicBezTo>
                      <a:pt x="5" y="19"/>
                      <a:pt x="5" y="19"/>
                      <a:pt x="5" y="19"/>
                    </a:cubicBezTo>
                    <a:cubicBezTo>
                      <a:pt x="5" y="19"/>
                      <a:pt x="5" y="19"/>
                      <a:pt x="5" y="19"/>
                    </a:cubicBezTo>
                    <a:cubicBezTo>
                      <a:pt x="5" y="19"/>
                      <a:pt x="4" y="20"/>
                      <a:pt x="4" y="20"/>
                    </a:cubicBezTo>
                    <a:cubicBezTo>
                      <a:pt x="4" y="20"/>
                      <a:pt x="4" y="20"/>
                      <a:pt x="3" y="20"/>
                    </a:cubicBezTo>
                    <a:cubicBezTo>
                      <a:pt x="3" y="20"/>
                      <a:pt x="3" y="20"/>
                      <a:pt x="2" y="20"/>
                    </a:cubicBezTo>
                    <a:cubicBezTo>
                      <a:pt x="2" y="20"/>
                      <a:pt x="1" y="20"/>
                      <a:pt x="1" y="20"/>
                    </a:cubicBezTo>
                    <a:cubicBezTo>
                      <a:pt x="1" y="20"/>
                      <a:pt x="0" y="20"/>
                      <a:pt x="0" y="20"/>
                    </a:cubicBezTo>
                    <a:cubicBezTo>
                      <a:pt x="0" y="20"/>
                      <a:pt x="0" y="19"/>
                      <a:pt x="0" y="19"/>
                    </a:cubicBezTo>
                    <a:cubicBezTo>
                      <a:pt x="0" y="19"/>
                      <a:pt x="0" y="19"/>
                      <a:pt x="0" y="19"/>
                    </a:cubicBezTo>
                    <a:cubicBezTo>
                      <a:pt x="0" y="1"/>
                      <a:pt x="0" y="1"/>
                      <a:pt x="0" y="1"/>
                    </a:cubicBezTo>
                    <a:cubicBezTo>
                      <a:pt x="0" y="1"/>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4" y="0"/>
                    </a:cubicBezTo>
                    <a:cubicBezTo>
                      <a:pt x="4" y="0"/>
                      <a:pt x="4" y="0"/>
                      <a:pt x="4" y="0"/>
                    </a:cubicBezTo>
                    <a:cubicBezTo>
                      <a:pt x="4" y="0"/>
                      <a:pt x="4" y="1"/>
                      <a:pt x="4" y="1"/>
                    </a:cubicBezTo>
                    <a:cubicBezTo>
                      <a:pt x="4" y="3"/>
                      <a:pt x="4" y="3"/>
                      <a:pt x="4" y="3"/>
                    </a:cubicBezTo>
                    <a:cubicBezTo>
                      <a:pt x="5" y="2"/>
                      <a:pt x="6" y="1"/>
                      <a:pt x="7" y="0"/>
                    </a:cubicBezTo>
                    <a:cubicBezTo>
                      <a:pt x="8" y="0"/>
                      <a:pt x="9" y="0"/>
                      <a:pt x="10" y="0"/>
                    </a:cubicBezTo>
                    <a:cubicBezTo>
                      <a:pt x="12" y="0"/>
                      <a:pt x="13" y="0"/>
                      <a:pt x="13" y="0"/>
                    </a:cubicBezTo>
                    <a:cubicBezTo>
                      <a:pt x="14" y="1"/>
                      <a:pt x="15" y="1"/>
                      <a:pt x="16" y="2"/>
                    </a:cubicBezTo>
                    <a:cubicBezTo>
                      <a:pt x="16" y="3"/>
                      <a:pt x="16" y="3"/>
                      <a:pt x="17" y="4"/>
                    </a:cubicBezTo>
                    <a:cubicBezTo>
                      <a:pt x="17" y="5"/>
                      <a:pt x="17" y="6"/>
                      <a:pt x="17" y="8"/>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3" name="Group 9582">
              <a:extLst>
                <a:ext uri="{FF2B5EF4-FFF2-40B4-BE49-F238E27FC236}">
                  <a16:creationId xmlns:a16="http://schemas.microsoft.com/office/drawing/2014/main" id="{23658E71-9294-4734-987D-F2B395303B66}"/>
                </a:ext>
              </a:extLst>
            </p:cNvPr>
            <p:cNvGrpSpPr/>
            <p:nvPr/>
          </p:nvGrpSpPr>
          <p:grpSpPr>
            <a:xfrm>
              <a:off x="4445305" y="6136147"/>
              <a:ext cx="334956" cy="66147"/>
              <a:chOff x="1023937" y="5910380"/>
              <a:chExt cx="377825" cy="74613"/>
            </a:xfrm>
          </p:grpSpPr>
          <p:sp>
            <p:nvSpPr>
              <p:cNvPr id="8353" name="Freeform 9367">
                <a:extLst>
                  <a:ext uri="{FF2B5EF4-FFF2-40B4-BE49-F238E27FC236}">
                    <a16:creationId xmlns:a16="http://schemas.microsoft.com/office/drawing/2014/main" id="{82AB1A35-777A-49AF-B2E2-6AB247B7F2AA}"/>
                  </a:ext>
                </a:extLst>
              </p:cNvPr>
              <p:cNvSpPr>
                <a:spLocks/>
              </p:cNvSpPr>
              <p:nvPr/>
            </p:nvSpPr>
            <p:spPr bwMode="auto">
              <a:xfrm>
                <a:off x="1023937" y="5910380"/>
                <a:ext cx="55563" cy="71438"/>
              </a:xfrm>
              <a:custGeom>
                <a:avLst/>
                <a:gdLst>
                  <a:gd name="T0" fmla="*/ 21 w 21"/>
                  <a:gd name="T1" fmla="*/ 26 h 27"/>
                  <a:gd name="T2" fmla="*/ 21 w 21"/>
                  <a:gd name="T3" fmla="*/ 27 h 27"/>
                  <a:gd name="T4" fmla="*/ 20 w 21"/>
                  <a:gd name="T5" fmla="*/ 27 h 27"/>
                  <a:gd name="T6" fmla="*/ 20 w 21"/>
                  <a:gd name="T7" fmla="*/ 27 h 27"/>
                  <a:gd name="T8" fmla="*/ 18 w 21"/>
                  <a:gd name="T9" fmla="*/ 27 h 27"/>
                  <a:gd name="T10" fmla="*/ 17 w 21"/>
                  <a:gd name="T11" fmla="*/ 27 h 27"/>
                  <a:gd name="T12" fmla="*/ 16 w 21"/>
                  <a:gd name="T13" fmla="*/ 27 h 27"/>
                  <a:gd name="T14" fmla="*/ 16 w 21"/>
                  <a:gd name="T15" fmla="*/ 27 h 27"/>
                  <a:gd name="T16" fmla="*/ 16 w 21"/>
                  <a:gd name="T17" fmla="*/ 26 h 27"/>
                  <a:gd name="T18" fmla="*/ 16 w 21"/>
                  <a:gd name="T19" fmla="*/ 16 h 27"/>
                  <a:gd name="T20" fmla="*/ 5 w 21"/>
                  <a:gd name="T21" fmla="*/ 16 h 27"/>
                  <a:gd name="T22" fmla="*/ 6 w 21"/>
                  <a:gd name="T23" fmla="*/ 26 h 27"/>
                  <a:gd name="T24" fmla="*/ 5 w 21"/>
                  <a:gd name="T25" fmla="*/ 27 h 27"/>
                  <a:gd name="T26" fmla="*/ 5 w 21"/>
                  <a:gd name="T27" fmla="*/ 27 h 27"/>
                  <a:gd name="T28" fmla="*/ 4 w 21"/>
                  <a:gd name="T29" fmla="*/ 27 h 27"/>
                  <a:gd name="T30" fmla="*/ 3 w 21"/>
                  <a:gd name="T31" fmla="*/ 27 h 27"/>
                  <a:gd name="T32" fmla="*/ 2 w 21"/>
                  <a:gd name="T33" fmla="*/ 27 h 27"/>
                  <a:gd name="T34" fmla="*/ 1 w 21"/>
                  <a:gd name="T35" fmla="*/ 27 h 27"/>
                  <a:gd name="T36" fmla="*/ 0 w 21"/>
                  <a:gd name="T37" fmla="*/ 27 h 27"/>
                  <a:gd name="T38" fmla="*/ 0 w 21"/>
                  <a:gd name="T39" fmla="*/ 26 h 27"/>
                  <a:gd name="T40" fmla="*/ 0 w 21"/>
                  <a:gd name="T41" fmla="*/ 1 h 27"/>
                  <a:gd name="T42" fmla="*/ 0 w 21"/>
                  <a:gd name="T43" fmla="*/ 1 h 27"/>
                  <a:gd name="T44" fmla="*/ 1 w 21"/>
                  <a:gd name="T45" fmla="*/ 0 h 27"/>
                  <a:gd name="T46" fmla="*/ 2 w 21"/>
                  <a:gd name="T47" fmla="*/ 0 h 27"/>
                  <a:gd name="T48" fmla="*/ 3 w 21"/>
                  <a:gd name="T49" fmla="*/ 0 h 27"/>
                  <a:gd name="T50" fmla="*/ 4 w 21"/>
                  <a:gd name="T51" fmla="*/ 0 h 27"/>
                  <a:gd name="T52" fmla="*/ 5 w 21"/>
                  <a:gd name="T53" fmla="*/ 0 h 27"/>
                  <a:gd name="T54" fmla="*/ 5 w 21"/>
                  <a:gd name="T55" fmla="*/ 1 h 27"/>
                  <a:gd name="T56" fmla="*/ 6 w 21"/>
                  <a:gd name="T57" fmla="*/ 1 h 27"/>
                  <a:gd name="T58" fmla="*/ 5 w 21"/>
                  <a:gd name="T59" fmla="*/ 12 h 27"/>
                  <a:gd name="T60" fmla="*/ 16 w 21"/>
                  <a:gd name="T61" fmla="*/ 12 h 27"/>
                  <a:gd name="T62" fmla="*/ 16 w 21"/>
                  <a:gd name="T63" fmla="*/ 1 h 27"/>
                  <a:gd name="T64" fmla="*/ 16 w 21"/>
                  <a:gd name="T65" fmla="*/ 1 h 27"/>
                  <a:gd name="T66" fmla="*/ 16 w 21"/>
                  <a:gd name="T67" fmla="*/ 0 h 27"/>
                  <a:gd name="T68" fmla="*/ 17 w 21"/>
                  <a:gd name="T69" fmla="*/ 0 h 27"/>
                  <a:gd name="T70" fmla="*/ 18 w 21"/>
                  <a:gd name="T71" fmla="*/ 0 h 27"/>
                  <a:gd name="T72" fmla="*/ 20 w 21"/>
                  <a:gd name="T73" fmla="*/ 0 h 27"/>
                  <a:gd name="T74" fmla="*/ 20 w 21"/>
                  <a:gd name="T75" fmla="*/ 0 h 27"/>
                  <a:gd name="T76" fmla="*/ 21 w 21"/>
                  <a:gd name="T77" fmla="*/ 1 h 27"/>
                  <a:gd name="T78" fmla="*/ 21 w 21"/>
                  <a:gd name="T79" fmla="*/ 1 h 27"/>
                  <a:gd name="T80" fmla="*/ 21 w 21"/>
                  <a:gd name="T8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27">
                    <a:moveTo>
                      <a:pt x="21" y="26"/>
                    </a:moveTo>
                    <a:cubicBezTo>
                      <a:pt x="21" y="26"/>
                      <a:pt x="21" y="26"/>
                      <a:pt x="21" y="27"/>
                    </a:cubicBezTo>
                    <a:cubicBezTo>
                      <a:pt x="21" y="27"/>
                      <a:pt x="21" y="27"/>
                      <a:pt x="20" y="27"/>
                    </a:cubicBezTo>
                    <a:cubicBezTo>
                      <a:pt x="20" y="27"/>
                      <a:pt x="20" y="27"/>
                      <a:pt x="20" y="27"/>
                    </a:cubicBezTo>
                    <a:cubicBezTo>
                      <a:pt x="19" y="27"/>
                      <a:pt x="19" y="27"/>
                      <a:pt x="18" y="27"/>
                    </a:cubicBezTo>
                    <a:cubicBezTo>
                      <a:pt x="18" y="27"/>
                      <a:pt x="17" y="27"/>
                      <a:pt x="17" y="27"/>
                    </a:cubicBezTo>
                    <a:cubicBezTo>
                      <a:pt x="17" y="27"/>
                      <a:pt x="16" y="27"/>
                      <a:pt x="16" y="27"/>
                    </a:cubicBezTo>
                    <a:cubicBezTo>
                      <a:pt x="16" y="27"/>
                      <a:pt x="16" y="27"/>
                      <a:pt x="16" y="27"/>
                    </a:cubicBezTo>
                    <a:cubicBezTo>
                      <a:pt x="16" y="26"/>
                      <a:pt x="16" y="26"/>
                      <a:pt x="16" y="26"/>
                    </a:cubicBezTo>
                    <a:cubicBezTo>
                      <a:pt x="16" y="16"/>
                      <a:pt x="16" y="16"/>
                      <a:pt x="16" y="16"/>
                    </a:cubicBezTo>
                    <a:cubicBezTo>
                      <a:pt x="5" y="16"/>
                      <a:pt x="5" y="16"/>
                      <a:pt x="5" y="16"/>
                    </a:cubicBezTo>
                    <a:cubicBezTo>
                      <a:pt x="6" y="26"/>
                      <a:pt x="6" y="26"/>
                      <a:pt x="6" y="26"/>
                    </a:cubicBezTo>
                    <a:cubicBezTo>
                      <a:pt x="6" y="26"/>
                      <a:pt x="5" y="26"/>
                      <a:pt x="5" y="27"/>
                    </a:cubicBezTo>
                    <a:cubicBezTo>
                      <a:pt x="5" y="27"/>
                      <a:pt x="5" y="27"/>
                      <a:pt x="5" y="27"/>
                    </a:cubicBezTo>
                    <a:cubicBezTo>
                      <a:pt x="5" y="27"/>
                      <a:pt x="4" y="27"/>
                      <a:pt x="4" y="27"/>
                    </a:cubicBezTo>
                    <a:cubicBezTo>
                      <a:pt x="4" y="27"/>
                      <a:pt x="3" y="27"/>
                      <a:pt x="3" y="27"/>
                    </a:cubicBezTo>
                    <a:cubicBezTo>
                      <a:pt x="2" y="27"/>
                      <a:pt x="2" y="27"/>
                      <a:pt x="2" y="27"/>
                    </a:cubicBezTo>
                    <a:cubicBezTo>
                      <a:pt x="1" y="27"/>
                      <a:pt x="1" y="27"/>
                      <a:pt x="1" y="27"/>
                    </a:cubicBezTo>
                    <a:cubicBezTo>
                      <a:pt x="0" y="27"/>
                      <a:pt x="0" y="27"/>
                      <a:pt x="0" y="27"/>
                    </a:cubicBezTo>
                    <a:cubicBezTo>
                      <a:pt x="0" y="26"/>
                      <a:pt x="0" y="26"/>
                      <a:pt x="0" y="26"/>
                    </a:cubicBezTo>
                    <a:cubicBezTo>
                      <a:pt x="0" y="1"/>
                      <a:pt x="0" y="1"/>
                      <a:pt x="0" y="1"/>
                    </a:cubicBezTo>
                    <a:cubicBezTo>
                      <a:pt x="0" y="1"/>
                      <a:pt x="0" y="1"/>
                      <a:pt x="0" y="1"/>
                    </a:cubicBezTo>
                    <a:cubicBezTo>
                      <a:pt x="0" y="1"/>
                      <a:pt x="0" y="0"/>
                      <a:pt x="1" y="0"/>
                    </a:cubicBezTo>
                    <a:cubicBezTo>
                      <a:pt x="1" y="0"/>
                      <a:pt x="1" y="0"/>
                      <a:pt x="2" y="0"/>
                    </a:cubicBezTo>
                    <a:cubicBezTo>
                      <a:pt x="2" y="0"/>
                      <a:pt x="2" y="0"/>
                      <a:pt x="3" y="0"/>
                    </a:cubicBezTo>
                    <a:cubicBezTo>
                      <a:pt x="3" y="0"/>
                      <a:pt x="4" y="0"/>
                      <a:pt x="4" y="0"/>
                    </a:cubicBezTo>
                    <a:cubicBezTo>
                      <a:pt x="4" y="0"/>
                      <a:pt x="5" y="0"/>
                      <a:pt x="5" y="0"/>
                    </a:cubicBezTo>
                    <a:cubicBezTo>
                      <a:pt x="5" y="0"/>
                      <a:pt x="5" y="1"/>
                      <a:pt x="5" y="1"/>
                    </a:cubicBezTo>
                    <a:cubicBezTo>
                      <a:pt x="5" y="1"/>
                      <a:pt x="6" y="1"/>
                      <a:pt x="6" y="1"/>
                    </a:cubicBezTo>
                    <a:cubicBezTo>
                      <a:pt x="5" y="12"/>
                      <a:pt x="5" y="12"/>
                      <a:pt x="5" y="12"/>
                    </a:cubicBezTo>
                    <a:cubicBezTo>
                      <a:pt x="16" y="12"/>
                      <a:pt x="16" y="12"/>
                      <a:pt x="16" y="12"/>
                    </a:cubicBezTo>
                    <a:cubicBezTo>
                      <a:pt x="16" y="1"/>
                      <a:pt x="16" y="1"/>
                      <a:pt x="16" y="1"/>
                    </a:cubicBezTo>
                    <a:cubicBezTo>
                      <a:pt x="16" y="1"/>
                      <a:pt x="16" y="1"/>
                      <a:pt x="16" y="1"/>
                    </a:cubicBezTo>
                    <a:cubicBezTo>
                      <a:pt x="16" y="1"/>
                      <a:pt x="16" y="0"/>
                      <a:pt x="16" y="0"/>
                    </a:cubicBezTo>
                    <a:cubicBezTo>
                      <a:pt x="16" y="0"/>
                      <a:pt x="17" y="0"/>
                      <a:pt x="17" y="0"/>
                    </a:cubicBezTo>
                    <a:cubicBezTo>
                      <a:pt x="17" y="0"/>
                      <a:pt x="18" y="0"/>
                      <a:pt x="18" y="0"/>
                    </a:cubicBezTo>
                    <a:cubicBezTo>
                      <a:pt x="19" y="0"/>
                      <a:pt x="19" y="0"/>
                      <a:pt x="20" y="0"/>
                    </a:cubicBezTo>
                    <a:cubicBezTo>
                      <a:pt x="20" y="0"/>
                      <a:pt x="20" y="0"/>
                      <a:pt x="20" y="0"/>
                    </a:cubicBezTo>
                    <a:cubicBezTo>
                      <a:pt x="21" y="0"/>
                      <a:pt x="21" y="1"/>
                      <a:pt x="21" y="1"/>
                    </a:cubicBezTo>
                    <a:cubicBezTo>
                      <a:pt x="21" y="1"/>
                      <a:pt x="21" y="1"/>
                      <a:pt x="21" y="1"/>
                    </a:cubicBezTo>
                    <a:cubicBezTo>
                      <a:pt x="21" y="26"/>
                      <a:pt x="21" y="26"/>
                      <a:pt x="2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4" name="Freeform 9368">
                <a:extLst>
                  <a:ext uri="{FF2B5EF4-FFF2-40B4-BE49-F238E27FC236}">
                    <a16:creationId xmlns:a16="http://schemas.microsoft.com/office/drawing/2014/main" id="{67831E27-8F51-4C11-9B45-F04FD8819C49}"/>
                  </a:ext>
                </a:extLst>
              </p:cNvPr>
              <p:cNvSpPr>
                <a:spLocks/>
              </p:cNvSpPr>
              <p:nvPr/>
            </p:nvSpPr>
            <p:spPr bwMode="auto">
              <a:xfrm>
                <a:off x="1103312" y="5942130"/>
                <a:ext cx="23813" cy="28575"/>
              </a:xfrm>
              <a:custGeom>
                <a:avLst/>
                <a:gdLst>
                  <a:gd name="T0" fmla="*/ 9 w 9"/>
                  <a:gd name="T1" fmla="*/ 5 h 11"/>
                  <a:gd name="T2" fmla="*/ 9 w 9"/>
                  <a:gd name="T3" fmla="*/ 3 h 11"/>
                  <a:gd name="T4" fmla="*/ 9 w 9"/>
                  <a:gd name="T5" fmla="*/ 1 h 11"/>
                  <a:gd name="T6" fmla="*/ 7 w 9"/>
                  <a:gd name="T7" fmla="*/ 0 h 11"/>
                  <a:gd name="T8" fmla="*/ 5 w 9"/>
                  <a:gd name="T9" fmla="*/ 0 h 11"/>
                  <a:gd name="T10" fmla="*/ 3 w 9"/>
                  <a:gd name="T11" fmla="*/ 0 h 11"/>
                  <a:gd name="T12" fmla="*/ 2 w 9"/>
                  <a:gd name="T13" fmla="*/ 1 h 11"/>
                  <a:gd name="T14" fmla="*/ 1 w 9"/>
                  <a:gd name="T15" fmla="*/ 3 h 11"/>
                  <a:gd name="T16" fmla="*/ 0 w 9"/>
                  <a:gd name="T17" fmla="*/ 5 h 11"/>
                  <a:gd name="T18" fmla="*/ 1 w 9"/>
                  <a:gd name="T19" fmla="*/ 8 h 11"/>
                  <a:gd name="T20" fmla="*/ 1 w 9"/>
                  <a:gd name="T21" fmla="*/ 10 h 11"/>
                  <a:gd name="T22" fmla="*/ 3 w 9"/>
                  <a:gd name="T23" fmla="*/ 11 h 11"/>
                  <a:gd name="T24" fmla="*/ 5 w 9"/>
                  <a:gd name="T25" fmla="*/ 11 h 11"/>
                  <a:gd name="T26" fmla="*/ 7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9" y="2"/>
                      <a:pt x="9" y="1"/>
                    </a:cubicBezTo>
                    <a:cubicBezTo>
                      <a:pt x="8" y="1"/>
                      <a:pt x="8" y="0"/>
                      <a:pt x="7" y="0"/>
                    </a:cubicBezTo>
                    <a:cubicBezTo>
                      <a:pt x="7" y="0"/>
                      <a:pt x="6" y="0"/>
                      <a:pt x="5" y="0"/>
                    </a:cubicBezTo>
                    <a:cubicBezTo>
                      <a:pt x="4" y="0"/>
                      <a:pt x="4" y="0"/>
                      <a:pt x="3" y="0"/>
                    </a:cubicBezTo>
                    <a:cubicBezTo>
                      <a:pt x="2" y="0"/>
                      <a:pt x="2" y="1"/>
                      <a:pt x="2" y="1"/>
                    </a:cubicBezTo>
                    <a:cubicBezTo>
                      <a:pt x="1" y="2"/>
                      <a:pt x="1" y="2"/>
                      <a:pt x="1" y="3"/>
                    </a:cubicBezTo>
                    <a:cubicBezTo>
                      <a:pt x="1" y="4"/>
                      <a:pt x="0" y="5"/>
                      <a:pt x="0" y="5"/>
                    </a:cubicBezTo>
                    <a:cubicBezTo>
                      <a:pt x="0" y="6"/>
                      <a:pt x="1" y="7"/>
                      <a:pt x="1" y="8"/>
                    </a:cubicBezTo>
                    <a:cubicBezTo>
                      <a:pt x="1" y="8"/>
                      <a:pt x="1" y="9"/>
                      <a:pt x="1" y="10"/>
                    </a:cubicBezTo>
                    <a:cubicBezTo>
                      <a:pt x="2" y="10"/>
                      <a:pt x="2" y="10"/>
                      <a:pt x="3" y="11"/>
                    </a:cubicBezTo>
                    <a:cubicBezTo>
                      <a:pt x="3" y="11"/>
                      <a:pt x="4" y="11"/>
                      <a:pt x="5" y="11"/>
                    </a:cubicBezTo>
                    <a:cubicBezTo>
                      <a:pt x="6" y="11"/>
                      <a:pt x="6" y="11"/>
                      <a:pt x="7" y="11"/>
                    </a:cubicBezTo>
                    <a:cubicBezTo>
                      <a:pt x="8" y="11"/>
                      <a:pt x="8" y="10"/>
                      <a:pt x="8" y="10"/>
                    </a:cubicBezTo>
                    <a:cubicBezTo>
                      <a:pt x="9" y="9"/>
                      <a:pt x="9"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5" name="Freeform 9369">
                <a:extLst>
                  <a:ext uri="{FF2B5EF4-FFF2-40B4-BE49-F238E27FC236}">
                    <a16:creationId xmlns:a16="http://schemas.microsoft.com/office/drawing/2014/main" id="{74B534F9-FFA0-4948-B0E4-536EA5BB8131}"/>
                  </a:ext>
                </a:extLst>
              </p:cNvPr>
              <p:cNvSpPr>
                <a:spLocks/>
              </p:cNvSpPr>
              <p:nvPr/>
            </p:nvSpPr>
            <p:spPr bwMode="auto">
              <a:xfrm>
                <a:off x="1090612" y="5932605"/>
                <a:ext cx="52388" cy="49213"/>
              </a:xfrm>
              <a:custGeom>
                <a:avLst/>
                <a:gdLst>
                  <a:gd name="T0" fmla="*/ 20 w 20"/>
                  <a:gd name="T1" fmla="*/ 9 h 19"/>
                  <a:gd name="T2" fmla="*/ 19 w 20"/>
                  <a:gd name="T3" fmla="*/ 13 h 19"/>
                  <a:gd name="T4" fmla="*/ 17 w 20"/>
                  <a:gd name="T5" fmla="*/ 16 h 19"/>
                  <a:gd name="T6" fmla="*/ 14 w 20"/>
                  <a:gd name="T7" fmla="*/ 18 h 19"/>
                  <a:gd name="T8" fmla="*/ 10 w 20"/>
                  <a:gd name="T9" fmla="*/ 19 h 19"/>
                  <a:gd name="T10" fmla="*/ 5 w 20"/>
                  <a:gd name="T11" fmla="*/ 18 h 19"/>
                  <a:gd name="T12" fmla="*/ 2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4 w 20"/>
                  <a:gd name="T27" fmla="*/ 0 h 19"/>
                  <a:gd name="T28" fmla="*/ 17 w 20"/>
                  <a:gd name="T29" fmla="*/ 2 h 19"/>
                  <a:gd name="T30" fmla="*/ 19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19" y="13"/>
                    </a:cubicBezTo>
                    <a:cubicBezTo>
                      <a:pt x="19" y="14"/>
                      <a:pt x="18" y="15"/>
                      <a:pt x="17" y="16"/>
                    </a:cubicBezTo>
                    <a:cubicBezTo>
                      <a:pt x="16" y="17"/>
                      <a:pt x="15" y="18"/>
                      <a:pt x="14" y="18"/>
                    </a:cubicBezTo>
                    <a:cubicBezTo>
                      <a:pt x="13" y="19"/>
                      <a:pt x="11" y="19"/>
                      <a:pt x="10" y="19"/>
                    </a:cubicBezTo>
                    <a:cubicBezTo>
                      <a:pt x="8" y="19"/>
                      <a:pt x="7" y="19"/>
                      <a:pt x="5" y="18"/>
                    </a:cubicBezTo>
                    <a:cubicBezTo>
                      <a:pt x="4" y="18"/>
                      <a:pt x="3" y="17"/>
                      <a:pt x="2" y="17"/>
                    </a:cubicBezTo>
                    <a:cubicBezTo>
                      <a:pt x="2" y="16"/>
                      <a:pt x="1" y="15"/>
                      <a:pt x="1" y="14"/>
                    </a:cubicBezTo>
                    <a:cubicBezTo>
                      <a:pt x="0" y="12"/>
                      <a:pt x="0" y="11"/>
                      <a:pt x="0" y="10"/>
                    </a:cubicBezTo>
                    <a:cubicBezTo>
                      <a:pt x="0" y="8"/>
                      <a:pt x="0" y="7"/>
                      <a:pt x="1" y="6"/>
                    </a:cubicBezTo>
                    <a:cubicBezTo>
                      <a:pt x="1" y="4"/>
                      <a:pt x="2" y="3"/>
                      <a:pt x="3" y="3"/>
                    </a:cubicBezTo>
                    <a:cubicBezTo>
                      <a:pt x="3" y="2"/>
                      <a:pt x="5" y="1"/>
                      <a:pt x="6" y="1"/>
                    </a:cubicBezTo>
                    <a:cubicBezTo>
                      <a:pt x="7" y="0"/>
                      <a:pt x="9" y="0"/>
                      <a:pt x="10" y="0"/>
                    </a:cubicBezTo>
                    <a:cubicBezTo>
                      <a:pt x="12" y="0"/>
                      <a:pt x="13" y="0"/>
                      <a:pt x="14" y="0"/>
                    </a:cubicBezTo>
                    <a:cubicBezTo>
                      <a:pt x="16" y="1"/>
                      <a:pt x="17" y="1"/>
                      <a:pt x="17" y="2"/>
                    </a:cubicBezTo>
                    <a:cubicBezTo>
                      <a:pt x="18" y="3"/>
                      <a:pt x="19" y="4"/>
                      <a:pt x="19"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6" name="Freeform 9370">
                <a:extLst>
                  <a:ext uri="{FF2B5EF4-FFF2-40B4-BE49-F238E27FC236}">
                    <a16:creationId xmlns:a16="http://schemas.microsoft.com/office/drawing/2014/main" id="{330EBF11-3E59-42C6-AF56-C0FCFC149D84}"/>
                  </a:ext>
                </a:extLst>
              </p:cNvPr>
              <p:cNvSpPr>
                <a:spLocks/>
              </p:cNvSpPr>
              <p:nvPr/>
            </p:nvSpPr>
            <p:spPr bwMode="auto">
              <a:xfrm>
                <a:off x="1154112" y="5932605"/>
                <a:ext cx="46038" cy="49213"/>
              </a:xfrm>
              <a:custGeom>
                <a:avLst/>
                <a:gdLst>
                  <a:gd name="T0" fmla="*/ 17 w 17"/>
                  <a:gd name="T1" fmla="*/ 18 h 19"/>
                  <a:gd name="T2" fmla="*/ 17 w 17"/>
                  <a:gd name="T3" fmla="*/ 19 h 19"/>
                  <a:gd name="T4" fmla="*/ 17 w 17"/>
                  <a:gd name="T5" fmla="*/ 19 h 19"/>
                  <a:gd name="T6" fmla="*/ 16 w 17"/>
                  <a:gd name="T7" fmla="*/ 19 h 19"/>
                  <a:gd name="T8" fmla="*/ 15 w 17"/>
                  <a:gd name="T9" fmla="*/ 19 h 19"/>
                  <a:gd name="T10" fmla="*/ 14 w 17"/>
                  <a:gd name="T11" fmla="*/ 19 h 19"/>
                  <a:gd name="T12" fmla="*/ 13 w 17"/>
                  <a:gd name="T13" fmla="*/ 19 h 19"/>
                  <a:gd name="T14" fmla="*/ 13 w 17"/>
                  <a:gd name="T15" fmla="*/ 19 h 19"/>
                  <a:gd name="T16" fmla="*/ 13 w 17"/>
                  <a:gd name="T17" fmla="*/ 18 h 19"/>
                  <a:gd name="T18" fmla="*/ 13 w 17"/>
                  <a:gd name="T19" fmla="*/ 16 h 19"/>
                  <a:gd name="T20" fmla="*/ 10 w 17"/>
                  <a:gd name="T21" fmla="*/ 18 h 19"/>
                  <a:gd name="T22" fmla="*/ 6 w 17"/>
                  <a:gd name="T23" fmla="*/ 19 h 19"/>
                  <a:gd name="T24" fmla="*/ 3 w 17"/>
                  <a:gd name="T25" fmla="*/ 18 h 19"/>
                  <a:gd name="T26" fmla="*/ 1 w 17"/>
                  <a:gd name="T27" fmla="*/ 17 h 19"/>
                  <a:gd name="T28" fmla="*/ 0 w 17"/>
                  <a:gd name="T29" fmla="*/ 15 h 19"/>
                  <a:gd name="T30" fmla="*/ 0 w 17"/>
                  <a:gd name="T31" fmla="*/ 11 h 19"/>
                  <a:gd name="T32" fmla="*/ 0 w 17"/>
                  <a:gd name="T33" fmla="*/ 1 h 19"/>
                  <a:gd name="T34" fmla="*/ 0 w 17"/>
                  <a:gd name="T35" fmla="*/ 0 h 19"/>
                  <a:gd name="T36" fmla="*/ 0 w 17"/>
                  <a:gd name="T37" fmla="*/ 0 h 19"/>
                  <a:gd name="T38" fmla="*/ 1 w 17"/>
                  <a:gd name="T39" fmla="*/ 0 h 19"/>
                  <a:gd name="T40" fmla="*/ 2 w 17"/>
                  <a:gd name="T41" fmla="*/ 0 h 19"/>
                  <a:gd name="T42" fmla="*/ 3 w 17"/>
                  <a:gd name="T43" fmla="*/ 0 h 19"/>
                  <a:gd name="T44" fmla="*/ 4 w 17"/>
                  <a:gd name="T45" fmla="*/ 0 h 19"/>
                  <a:gd name="T46" fmla="*/ 5 w 17"/>
                  <a:gd name="T47" fmla="*/ 0 h 19"/>
                  <a:gd name="T48" fmla="*/ 5 w 17"/>
                  <a:gd name="T49" fmla="*/ 1 h 19"/>
                  <a:gd name="T50" fmla="*/ 5 w 17"/>
                  <a:gd name="T51" fmla="*/ 11 h 19"/>
                  <a:gd name="T52" fmla="*/ 5 w 17"/>
                  <a:gd name="T53" fmla="*/ 13 h 19"/>
                  <a:gd name="T54" fmla="*/ 6 w 17"/>
                  <a:gd name="T55" fmla="*/ 14 h 19"/>
                  <a:gd name="T56" fmla="*/ 7 w 17"/>
                  <a:gd name="T57" fmla="*/ 15 h 19"/>
                  <a:gd name="T58" fmla="*/ 8 w 17"/>
                  <a:gd name="T59" fmla="*/ 15 h 19"/>
                  <a:gd name="T60" fmla="*/ 10 w 17"/>
                  <a:gd name="T61" fmla="*/ 14 h 19"/>
                  <a:gd name="T62" fmla="*/ 12 w 17"/>
                  <a:gd name="T63" fmla="*/ 12 h 19"/>
                  <a:gd name="T64" fmla="*/ 12 w 17"/>
                  <a:gd name="T65" fmla="*/ 1 h 19"/>
                  <a:gd name="T66" fmla="*/ 12 w 17"/>
                  <a:gd name="T67" fmla="*/ 0 h 19"/>
                  <a:gd name="T68" fmla="*/ 13 w 17"/>
                  <a:gd name="T69" fmla="*/ 0 h 19"/>
                  <a:gd name="T70" fmla="*/ 13 w 17"/>
                  <a:gd name="T71" fmla="*/ 0 h 19"/>
                  <a:gd name="T72" fmla="*/ 15 w 17"/>
                  <a:gd name="T73" fmla="*/ 0 h 19"/>
                  <a:gd name="T74" fmla="*/ 16 w 17"/>
                  <a:gd name="T75" fmla="*/ 0 h 19"/>
                  <a:gd name="T76" fmla="*/ 17 w 17"/>
                  <a:gd name="T77" fmla="*/ 0 h 19"/>
                  <a:gd name="T78" fmla="*/ 17 w 17"/>
                  <a:gd name="T79" fmla="*/ 0 h 19"/>
                  <a:gd name="T80" fmla="*/ 17 w 17"/>
                  <a:gd name="T81" fmla="*/ 1 h 19"/>
                  <a:gd name="T82" fmla="*/ 17 w 17"/>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19">
                    <a:moveTo>
                      <a:pt x="17" y="18"/>
                    </a:moveTo>
                    <a:cubicBezTo>
                      <a:pt x="17" y="18"/>
                      <a:pt x="17" y="18"/>
                      <a:pt x="17" y="19"/>
                    </a:cubicBezTo>
                    <a:cubicBezTo>
                      <a:pt x="17" y="19"/>
                      <a:pt x="17" y="19"/>
                      <a:pt x="17" y="19"/>
                    </a:cubicBezTo>
                    <a:cubicBezTo>
                      <a:pt x="17" y="19"/>
                      <a:pt x="16" y="19"/>
                      <a:pt x="16" y="19"/>
                    </a:cubicBezTo>
                    <a:cubicBezTo>
                      <a:pt x="16" y="19"/>
                      <a:pt x="15" y="19"/>
                      <a:pt x="15" y="19"/>
                    </a:cubicBezTo>
                    <a:cubicBezTo>
                      <a:pt x="15" y="19"/>
                      <a:pt x="14" y="19"/>
                      <a:pt x="14" y="19"/>
                    </a:cubicBezTo>
                    <a:cubicBezTo>
                      <a:pt x="14" y="19"/>
                      <a:pt x="13" y="19"/>
                      <a:pt x="13" y="19"/>
                    </a:cubicBezTo>
                    <a:cubicBezTo>
                      <a:pt x="13" y="19"/>
                      <a:pt x="13" y="19"/>
                      <a:pt x="13" y="19"/>
                    </a:cubicBezTo>
                    <a:cubicBezTo>
                      <a:pt x="13" y="18"/>
                      <a:pt x="13" y="18"/>
                      <a:pt x="13" y="18"/>
                    </a:cubicBezTo>
                    <a:cubicBezTo>
                      <a:pt x="13" y="16"/>
                      <a:pt x="13" y="16"/>
                      <a:pt x="13" y="16"/>
                    </a:cubicBezTo>
                    <a:cubicBezTo>
                      <a:pt x="12" y="17"/>
                      <a:pt x="11" y="18"/>
                      <a:pt x="10" y="18"/>
                    </a:cubicBezTo>
                    <a:cubicBezTo>
                      <a:pt x="9" y="19"/>
                      <a:pt x="8" y="19"/>
                      <a:pt x="6" y="19"/>
                    </a:cubicBezTo>
                    <a:cubicBezTo>
                      <a:pt x="5" y="19"/>
                      <a:pt x="4" y="19"/>
                      <a:pt x="3" y="18"/>
                    </a:cubicBezTo>
                    <a:cubicBezTo>
                      <a:pt x="2" y="18"/>
                      <a:pt x="2" y="18"/>
                      <a:pt x="1" y="17"/>
                    </a:cubicBezTo>
                    <a:cubicBezTo>
                      <a:pt x="1" y="16"/>
                      <a:pt x="0" y="15"/>
                      <a:pt x="0" y="15"/>
                    </a:cubicBezTo>
                    <a:cubicBezTo>
                      <a:pt x="0" y="14"/>
                      <a:pt x="0" y="13"/>
                      <a:pt x="0" y="11"/>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0"/>
                      <a:pt x="5" y="1"/>
                      <a:pt x="5" y="1"/>
                    </a:cubicBezTo>
                    <a:cubicBezTo>
                      <a:pt x="5" y="11"/>
                      <a:pt x="5" y="11"/>
                      <a:pt x="5" y="11"/>
                    </a:cubicBezTo>
                    <a:cubicBezTo>
                      <a:pt x="5" y="12"/>
                      <a:pt x="5" y="12"/>
                      <a:pt x="5" y="13"/>
                    </a:cubicBezTo>
                    <a:cubicBezTo>
                      <a:pt x="5" y="13"/>
                      <a:pt x="5" y="14"/>
                      <a:pt x="6" y="14"/>
                    </a:cubicBezTo>
                    <a:cubicBezTo>
                      <a:pt x="6" y="14"/>
                      <a:pt x="6" y="15"/>
                      <a:pt x="7" y="15"/>
                    </a:cubicBezTo>
                    <a:cubicBezTo>
                      <a:pt x="7" y="15"/>
                      <a:pt x="7" y="15"/>
                      <a:pt x="8" y="15"/>
                    </a:cubicBezTo>
                    <a:cubicBezTo>
                      <a:pt x="9" y="15"/>
                      <a:pt x="9" y="15"/>
                      <a:pt x="10" y="14"/>
                    </a:cubicBezTo>
                    <a:cubicBezTo>
                      <a:pt x="11" y="14"/>
                      <a:pt x="11" y="13"/>
                      <a:pt x="12" y="12"/>
                    </a:cubicBezTo>
                    <a:cubicBezTo>
                      <a:pt x="12" y="1"/>
                      <a:pt x="12" y="1"/>
                      <a:pt x="12" y="1"/>
                    </a:cubicBezTo>
                    <a:cubicBezTo>
                      <a:pt x="12" y="1"/>
                      <a:pt x="12" y="0"/>
                      <a:pt x="12" y="0"/>
                    </a:cubicBezTo>
                    <a:cubicBezTo>
                      <a:pt x="12" y="0"/>
                      <a:pt x="12" y="0"/>
                      <a:pt x="13" y="0"/>
                    </a:cubicBezTo>
                    <a:cubicBezTo>
                      <a:pt x="13" y="0"/>
                      <a:pt x="13" y="0"/>
                      <a:pt x="13" y="0"/>
                    </a:cubicBezTo>
                    <a:cubicBezTo>
                      <a:pt x="14" y="0"/>
                      <a:pt x="14" y="0"/>
                      <a:pt x="15" y="0"/>
                    </a:cubicBezTo>
                    <a:cubicBezTo>
                      <a:pt x="15" y="0"/>
                      <a:pt x="16" y="0"/>
                      <a:pt x="16" y="0"/>
                    </a:cubicBezTo>
                    <a:cubicBezTo>
                      <a:pt x="16" y="0"/>
                      <a:pt x="16" y="0"/>
                      <a:pt x="17" y="0"/>
                    </a:cubicBezTo>
                    <a:cubicBezTo>
                      <a:pt x="17" y="0"/>
                      <a:pt x="17" y="0"/>
                      <a:pt x="17" y="0"/>
                    </a:cubicBezTo>
                    <a:cubicBezTo>
                      <a:pt x="17" y="0"/>
                      <a:pt x="17" y="1"/>
                      <a:pt x="17" y="1"/>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57" name="Freeform 9371">
                <a:extLst>
                  <a:ext uri="{FF2B5EF4-FFF2-40B4-BE49-F238E27FC236}">
                    <a16:creationId xmlns:a16="http://schemas.microsoft.com/office/drawing/2014/main" id="{CA2B3E4F-99A4-4587-861E-64A29F1753E7}"/>
                  </a:ext>
                </a:extLst>
              </p:cNvPr>
              <p:cNvSpPr>
                <a:spLocks/>
              </p:cNvSpPr>
              <p:nvPr/>
            </p:nvSpPr>
            <p:spPr bwMode="auto">
              <a:xfrm>
                <a:off x="1209675" y="5932605"/>
                <a:ext cx="38100" cy="49213"/>
              </a:xfrm>
              <a:custGeom>
                <a:avLst/>
                <a:gdLst>
                  <a:gd name="T0" fmla="*/ 14 w 14"/>
                  <a:gd name="T1" fmla="*/ 13 h 19"/>
                  <a:gd name="T2" fmla="*/ 14 w 14"/>
                  <a:gd name="T3" fmla="*/ 16 h 19"/>
                  <a:gd name="T4" fmla="*/ 12 w 14"/>
                  <a:gd name="T5" fmla="*/ 18 h 19"/>
                  <a:gd name="T6" fmla="*/ 9 w 14"/>
                  <a:gd name="T7" fmla="*/ 19 h 19"/>
                  <a:gd name="T8" fmla="*/ 6 w 14"/>
                  <a:gd name="T9" fmla="*/ 19 h 19"/>
                  <a:gd name="T10" fmla="*/ 4 w 14"/>
                  <a:gd name="T11" fmla="*/ 19 h 19"/>
                  <a:gd name="T12" fmla="*/ 3 w 14"/>
                  <a:gd name="T13" fmla="*/ 18 h 19"/>
                  <a:gd name="T14" fmla="*/ 1 w 14"/>
                  <a:gd name="T15" fmla="*/ 18 h 19"/>
                  <a:gd name="T16" fmla="*/ 1 w 14"/>
                  <a:gd name="T17" fmla="*/ 17 h 19"/>
                  <a:gd name="T18" fmla="*/ 0 w 14"/>
                  <a:gd name="T19" fmla="*/ 17 h 19"/>
                  <a:gd name="T20" fmla="*/ 0 w 14"/>
                  <a:gd name="T21" fmla="*/ 15 h 19"/>
                  <a:gd name="T22" fmla="*/ 0 w 14"/>
                  <a:gd name="T23" fmla="*/ 14 h 19"/>
                  <a:gd name="T24" fmla="*/ 0 w 14"/>
                  <a:gd name="T25" fmla="*/ 14 h 19"/>
                  <a:gd name="T26" fmla="*/ 0 w 14"/>
                  <a:gd name="T27" fmla="*/ 13 h 19"/>
                  <a:gd name="T28" fmla="*/ 1 w 14"/>
                  <a:gd name="T29" fmla="*/ 13 h 19"/>
                  <a:gd name="T30" fmla="*/ 1 w 14"/>
                  <a:gd name="T31" fmla="*/ 14 h 19"/>
                  <a:gd name="T32" fmla="*/ 3 w 14"/>
                  <a:gd name="T33" fmla="*/ 14 h 19"/>
                  <a:gd name="T34" fmla="*/ 4 w 14"/>
                  <a:gd name="T35" fmla="*/ 15 h 19"/>
                  <a:gd name="T36" fmla="*/ 6 w 14"/>
                  <a:gd name="T37" fmla="*/ 15 h 19"/>
                  <a:gd name="T38" fmla="*/ 7 w 14"/>
                  <a:gd name="T39" fmla="*/ 15 h 19"/>
                  <a:gd name="T40" fmla="*/ 8 w 14"/>
                  <a:gd name="T41" fmla="*/ 15 h 19"/>
                  <a:gd name="T42" fmla="*/ 9 w 14"/>
                  <a:gd name="T43" fmla="*/ 14 h 19"/>
                  <a:gd name="T44" fmla="*/ 9 w 14"/>
                  <a:gd name="T45" fmla="*/ 14 h 19"/>
                  <a:gd name="T46" fmla="*/ 9 w 14"/>
                  <a:gd name="T47" fmla="*/ 13 h 19"/>
                  <a:gd name="T48" fmla="*/ 8 w 14"/>
                  <a:gd name="T49" fmla="*/ 12 h 19"/>
                  <a:gd name="T50" fmla="*/ 6 w 14"/>
                  <a:gd name="T51" fmla="*/ 11 h 19"/>
                  <a:gd name="T52" fmla="*/ 5 w 14"/>
                  <a:gd name="T53" fmla="*/ 11 h 19"/>
                  <a:gd name="T54" fmla="*/ 3 w 14"/>
                  <a:gd name="T55" fmla="*/ 10 h 19"/>
                  <a:gd name="T56" fmla="*/ 2 w 14"/>
                  <a:gd name="T57" fmla="*/ 9 h 19"/>
                  <a:gd name="T58" fmla="*/ 1 w 14"/>
                  <a:gd name="T59" fmla="*/ 7 h 19"/>
                  <a:gd name="T60" fmla="*/ 0 w 14"/>
                  <a:gd name="T61" fmla="*/ 5 h 19"/>
                  <a:gd name="T62" fmla="*/ 1 w 14"/>
                  <a:gd name="T63" fmla="*/ 3 h 19"/>
                  <a:gd name="T64" fmla="*/ 2 w 14"/>
                  <a:gd name="T65" fmla="*/ 1 h 19"/>
                  <a:gd name="T66" fmla="*/ 5 w 14"/>
                  <a:gd name="T67" fmla="*/ 0 h 19"/>
                  <a:gd name="T68" fmla="*/ 8 w 14"/>
                  <a:gd name="T69" fmla="*/ 0 h 19"/>
                  <a:gd name="T70" fmla="*/ 9 w 14"/>
                  <a:gd name="T71" fmla="*/ 0 h 19"/>
                  <a:gd name="T72" fmla="*/ 11 w 14"/>
                  <a:gd name="T73" fmla="*/ 0 h 19"/>
                  <a:gd name="T74" fmla="*/ 12 w 14"/>
                  <a:gd name="T75" fmla="*/ 1 h 19"/>
                  <a:gd name="T76" fmla="*/ 13 w 14"/>
                  <a:gd name="T77" fmla="*/ 2 h 19"/>
                  <a:gd name="T78" fmla="*/ 13 w 14"/>
                  <a:gd name="T79" fmla="*/ 2 h 19"/>
                  <a:gd name="T80" fmla="*/ 13 w 14"/>
                  <a:gd name="T81" fmla="*/ 2 h 19"/>
                  <a:gd name="T82" fmla="*/ 13 w 14"/>
                  <a:gd name="T83" fmla="*/ 3 h 19"/>
                  <a:gd name="T84" fmla="*/ 13 w 14"/>
                  <a:gd name="T85" fmla="*/ 4 h 19"/>
                  <a:gd name="T86" fmla="*/ 13 w 14"/>
                  <a:gd name="T87" fmla="*/ 5 h 19"/>
                  <a:gd name="T88" fmla="*/ 13 w 14"/>
                  <a:gd name="T89" fmla="*/ 5 h 19"/>
                  <a:gd name="T90" fmla="*/ 13 w 14"/>
                  <a:gd name="T91" fmla="*/ 6 h 19"/>
                  <a:gd name="T92" fmla="*/ 13 w 14"/>
                  <a:gd name="T93" fmla="*/ 6 h 19"/>
                  <a:gd name="T94" fmla="*/ 12 w 14"/>
                  <a:gd name="T95" fmla="*/ 5 h 19"/>
                  <a:gd name="T96" fmla="*/ 11 w 14"/>
                  <a:gd name="T97" fmla="*/ 5 h 19"/>
                  <a:gd name="T98" fmla="*/ 10 w 14"/>
                  <a:gd name="T99" fmla="*/ 4 h 19"/>
                  <a:gd name="T100" fmla="*/ 8 w 14"/>
                  <a:gd name="T101" fmla="*/ 4 h 19"/>
                  <a:gd name="T102" fmla="*/ 7 w 14"/>
                  <a:gd name="T103" fmla="*/ 4 h 19"/>
                  <a:gd name="T104" fmla="*/ 6 w 14"/>
                  <a:gd name="T105" fmla="*/ 4 h 19"/>
                  <a:gd name="T106" fmla="*/ 5 w 14"/>
                  <a:gd name="T107" fmla="*/ 5 h 19"/>
                  <a:gd name="T108" fmla="*/ 5 w 14"/>
                  <a:gd name="T109" fmla="*/ 5 h 19"/>
                  <a:gd name="T110" fmla="*/ 6 w 14"/>
                  <a:gd name="T111" fmla="*/ 6 h 19"/>
                  <a:gd name="T112" fmla="*/ 7 w 14"/>
                  <a:gd name="T113" fmla="*/ 7 h 19"/>
                  <a:gd name="T114" fmla="*/ 8 w 14"/>
                  <a:gd name="T115" fmla="*/ 7 h 19"/>
                  <a:gd name="T116" fmla="*/ 10 w 14"/>
                  <a:gd name="T117" fmla="*/ 8 h 19"/>
                  <a:gd name="T118" fmla="*/ 11 w 14"/>
                  <a:gd name="T119" fmla="*/ 9 h 19"/>
                  <a:gd name="T120" fmla="*/ 13 w 14"/>
                  <a:gd name="T121" fmla="*/ 10 h 19"/>
                  <a:gd name="T122" fmla="*/ 14 w 14"/>
                  <a:gd name="T123" fmla="*/ 11 h 19"/>
                  <a:gd name="T124" fmla="*/ 14 w 14"/>
                  <a:gd name="T12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19">
                    <a:moveTo>
                      <a:pt x="14" y="13"/>
                    </a:moveTo>
                    <a:cubicBezTo>
                      <a:pt x="14" y="14"/>
                      <a:pt x="14" y="15"/>
                      <a:pt x="14" y="16"/>
                    </a:cubicBezTo>
                    <a:cubicBezTo>
                      <a:pt x="13" y="16"/>
                      <a:pt x="13" y="17"/>
                      <a:pt x="12" y="18"/>
                    </a:cubicBezTo>
                    <a:cubicBezTo>
                      <a:pt x="11" y="18"/>
                      <a:pt x="10" y="18"/>
                      <a:pt x="9" y="19"/>
                    </a:cubicBezTo>
                    <a:cubicBezTo>
                      <a:pt x="8" y="19"/>
                      <a:pt x="7" y="19"/>
                      <a:pt x="6" y="19"/>
                    </a:cubicBezTo>
                    <a:cubicBezTo>
                      <a:pt x="6" y="19"/>
                      <a:pt x="5" y="19"/>
                      <a:pt x="4" y="19"/>
                    </a:cubicBezTo>
                    <a:cubicBezTo>
                      <a:pt x="4" y="19"/>
                      <a:pt x="3" y="19"/>
                      <a:pt x="3" y="18"/>
                    </a:cubicBezTo>
                    <a:cubicBezTo>
                      <a:pt x="2" y="18"/>
                      <a:pt x="2" y="18"/>
                      <a:pt x="1" y="18"/>
                    </a:cubicBezTo>
                    <a:cubicBezTo>
                      <a:pt x="1" y="18"/>
                      <a:pt x="1" y="18"/>
                      <a:pt x="1" y="17"/>
                    </a:cubicBezTo>
                    <a:cubicBezTo>
                      <a:pt x="0" y="17"/>
                      <a:pt x="0" y="17"/>
                      <a:pt x="0" y="17"/>
                    </a:cubicBezTo>
                    <a:cubicBezTo>
                      <a:pt x="0" y="16"/>
                      <a:pt x="0" y="16"/>
                      <a:pt x="0" y="15"/>
                    </a:cubicBezTo>
                    <a:cubicBezTo>
                      <a:pt x="0" y="15"/>
                      <a:pt x="0" y="15"/>
                      <a:pt x="0" y="14"/>
                    </a:cubicBezTo>
                    <a:cubicBezTo>
                      <a:pt x="0" y="14"/>
                      <a:pt x="0" y="14"/>
                      <a:pt x="0" y="14"/>
                    </a:cubicBezTo>
                    <a:cubicBezTo>
                      <a:pt x="0" y="14"/>
                      <a:pt x="0" y="13"/>
                      <a:pt x="0" y="13"/>
                    </a:cubicBezTo>
                    <a:cubicBezTo>
                      <a:pt x="1" y="13"/>
                      <a:pt x="1" y="13"/>
                      <a:pt x="1" y="13"/>
                    </a:cubicBezTo>
                    <a:cubicBezTo>
                      <a:pt x="1" y="13"/>
                      <a:pt x="1" y="13"/>
                      <a:pt x="1" y="14"/>
                    </a:cubicBezTo>
                    <a:cubicBezTo>
                      <a:pt x="2" y="14"/>
                      <a:pt x="2" y="14"/>
                      <a:pt x="3" y="14"/>
                    </a:cubicBezTo>
                    <a:cubicBezTo>
                      <a:pt x="3" y="14"/>
                      <a:pt x="4" y="15"/>
                      <a:pt x="4" y="15"/>
                    </a:cubicBezTo>
                    <a:cubicBezTo>
                      <a:pt x="5" y="15"/>
                      <a:pt x="5" y="15"/>
                      <a:pt x="6" y="15"/>
                    </a:cubicBezTo>
                    <a:cubicBezTo>
                      <a:pt x="7" y="15"/>
                      <a:pt x="7" y="15"/>
                      <a:pt x="7" y="15"/>
                    </a:cubicBezTo>
                    <a:cubicBezTo>
                      <a:pt x="8" y="15"/>
                      <a:pt x="8" y="15"/>
                      <a:pt x="8" y="15"/>
                    </a:cubicBezTo>
                    <a:cubicBezTo>
                      <a:pt x="9" y="15"/>
                      <a:pt x="9" y="14"/>
                      <a:pt x="9" y="14"/>
                    </a:cubicBezTo>
                    <a:cubicBezTo>
                      <a:pt x="9" y="14"/>
                      <a:pt x="9" y="14"/>
                      <a:pt x="9" y="14"/>
                    </a:cubicBezTo>
                    <a:cubicBezTo>
                      <a:pt x="9" y="13"/>
                      <a:pt x="9" y="13"/>
                      <a:pt x="9" y="13"/>
                    </a:cubicBezTo>
                    <a:cubicBezTo>
                      <a:pt x="8" y="12"/>
                      <a:pt x="8" y="12"/>
                      <a:pt x="8" y="12"/>
                    </a:cubicBezTo>
                    <a:cubicBezTo>
                      <a:pt x="7" y="12"/>
                      <a:pt x="7" y="11"/>
                      <a:pt x="6" y="11"/>
                    </a:cubicBezTo>
                    <a:cubicBezTo>
                      <a:pt x="6" y="11"/>
                      <a:pt x="5" y="11"/>
                      <a:pt x="5" y="11"/>
                    </a:cubicBezTo>
                    <a:cubicBezTo>
                      <a:pt x="4" y="10"/>
                      <a:pt x="4" y="10"/>
                      <a:pt x="3" y="10"/>
                    </a:cubicBezTo>
                    <a:cubicBezTo>
                      <a:pt x="3" y="10"/>
                      <a:pt x="2" y="9"/>
                      <a:pt x="2" y="9"/>
                    </a:cubicBezTo>
                    <a:cubicBezTo>
                      <a:pt x="1" y="8"/>
                      <a:pt x="1" y="8"/>
                      <a:pt x="1" y="7"/>
                    </a:cubicBezTo>
                    <a:cubicBezTo>
                      <a:pt x="0" y="7"/>
                      <a:pt x="0" y="6"/>
                      <a:pt x="0" y="5"/>
                    </a:cubicBezTo>
                    <a:cubicBezTo>
                      <a:pt x="0" y="5"/>
                      <a:pt x="0" y="4"/>
                      <a:pt x="1" y="3"/>
                    </a:cubicBezTo>
                    <a:cubicBezTo>
                      <a:pt x="1" y="2"/>
                      <a:pt x="2" y="2"/>
                      <a:pt x="2" y="1"/>
                    </a:cubicBezTo>
                    <a:cubicBezTo>
                      <a:pt x="3" y="1"/>
                      <a:pt x="4" y="1"/>
                      <a:pt x="5" y="0"/>
                    </a:cubicBezTo>
                    <a:cubicBezTo>
                      <a:pt x="6" y="0"/>
                      <a:pt x="7" y="0"/>
                      <a:pt x="8" y="0"/>
                    </a:cubicBezTo>
                    <a:cubicBezTo>
                      <a:pt x="8" y="0"/>
                      <a:pt x="9" y="0"/>
                      <a:pt x="9" y="0"/>
                    </a:cubicBezTo>
                    <a:cubicBezTo>
                      <a:pt x="10" y="0"/>
                      <a:pt x="10" y="0"/>
                      <a:pt x="11" y="0"/>
                    </a:cubicBezTo>
                    <a:cubicBezTo>
                      <a:pt x="11" y="1"/>
                      <a:pt x="12" y="1"/>
                      <a:pt x="12" y="1"/>
                    </a:cubicBezTo>
                    <a:cubicBezTo>
                      <a:pt x="12" y="1"/>
                      <a:pt x="13" y="1"/>
                      <a:pt x="13" y="2"/>
                    </a:cubicBezTo>
                    <a:cubicBezTo>
                      <a:pt x="13" y="2"/>
                      <a:pt x="13" y="2"/>
                      <a:pt x="13" y="2"/>
                    </a:cubicBezTo>
                    <a:cubicBezTo>
                      <a:pt x="13" y="2"/>
                      <a:pt x="13" y="2"/>
                      <a:pt x="13" y="2"/>
                    </a:cubicBezTo>
                    <a:cubicBezTo>
                      <a:pt x="13" y="2"/>
                      <a:pt x="13" y="3"/>
                      <a:pt x="13" y="3"/>
                    </a:cubicBezTo>
                    <a:cubicBezTo>
                      <a:pt x="13" y="3"/>
                      <a:pt x="13" y="3"/>
                      <a:pt x="13" y="4"/>
                    </a:cubicBezTo>
                    <a:cubicBezTo>
                      <a:pt x="13" y="4"/>
                      <a:pt x="13" y="4"/>
                      <a:pt x="13" y="5"/>
                    </a:cubicBezTo>
                    <a:cubicBezTo>
                      <a:pt x="13" y="5"/>
                      <a:pt x="13" y="5"/>
                      <a:pt x="13" y="5"/>
                    </a:cubicBezTo>
                    <a:cubicBezTo>
                      <a:pt x="13" y="5"/>
                      <a:pt x="13" y="5"/>
                      <a:pt x="13" y="6"/>
                    </a:cubicBezTo>
                    <a:cubicBezTo>
                      <a:pt x="13" y="6"/>
                      <a:pt x="13" y="6"/>
                      <a:pt x="13" y="6"/>
                    </a:cubicBezTo>
                    <a:cubicBezTo>
                      <a:pt x="12" y="6"/>
                      <a:pt x="12" y="6"/>
                      <a:pt x="12" y="5"/>
                    </a:cubicBezTo>
                    <a:cubicBezTo>
                      <a:pt x="12" y="5"/>
                      <a:pt x="11" y="5"/>
                      <a:pt x="11" y="5"/>
                    </a:cubicBezTo>
                    <a:cubicBezTo>
                      <a:pt x="11" y="4"/>
                      <a:pt x="10" y="4"/>
                      <a:pt x="10" y="4"/>
                    </a:cubicBezTo>
                    <a:cubicBezTo>
                      <a:pt x="9" y="4"/>
                      <a:pt x="9" y="4"/>
                      <a:pt x="8" y="4"/>
                    </a:cubicBezTo>
                    <a:cubicBezTo>
                      <a:pt x="7" y="4"/>
                      <a:pt x="7" y="4"/>
                      <a:pt x="7" y="4"/>
                    </a:cubicBezTo>
                    <a:cubicBezTo>
                      <a:pt x="6" y="4"/>
                      <a:pt x="6" y="4"/>
                      <a:pt x="6" y="4"/>
                    </a:cubicBezTo>
                    <a:cubicBezTo>
                      <a:pt x="6" y="4"/>
                      <a:pt x="5" y="4"/>
                      <a:pt x="5" y="5"/>
                    </a:cubicBezTo>
                    <a:cubicBezTo>
                      <a:pt x="5" y="5"/>
                      <a:pt x="5" y="5"/>
                      <a:pt x="5" y="5"/>
                    </a:cubicBezTo>
                    <a:cubicBezTo>
                      <a:pt x="5" y="5"/>
                      <a:pt x="5" y="6"/>
                      <a:pt x="6" y="6"/>
                    </a:cubicBezTo>
                    <a:cubicBezTo>
                      <a:pt x="6" y="6"/>
                      <a:pt x="6" y="7"/>
                      <a:pt x="7" y="7"/>
                    </a:cubicBezTo>
                    <a:cubicBezTo>
                      <a:pt x="7" y="7"/>
                      <a:pt x="7" y="7"/>
                      <a:pt x="8" y="7"/>
                    </a:cubicBezTo>
                    <a:cubicBezTo>
                      <a:pt x="9" y="8"/>
                      <a:pt x="9" y="8"/>
                      <a:pt x="10" y="8"/>
                    </a:cubicBezTo>
                    <a:cubicBezTo>
                      <a:pt x="10" y="8"/>
                      <a:pt x="11" y="8"/>
                      <a:pt x="11" y="9"/>
                    </a:cubicBezTo>
                    <a:cubicBezTo>
                      <a:pt x="12" y="9"/>
                      <a:pt x="12" y="9"/>
                      <a:pt x="13" y="10"/>
                    </a:cubicBezTo>
                    <a:cubicBezTo>
                      <a:pt x="13" y="10"/>
                      <a:pt x="14" y="11"/>
                      <a:pt x="14" y="11"/>
                    </a:cubicBezTo>
                    <a:cubicBezTo>
                      <a:pt x="14" y="12"/>
                      <a:pt x="14" y="12"/>
                      <a:pt x="14" y="1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4" name="Freeform 9373">
                <a:extLst>
                  <a:ext uri="{FF2B5EF4-FFF2-40B4-BE49-F238E27FC236}">
                    <a16:creationId xmlns:a16="http://schemas.microsoft.com/office/drawing/2014/main" id="{2CEA7B1C-4CD2-40A9-894C-688B7B6145CA}"/>
                  </a:ext>
                </a:extLst>
              </p:cNvPr>
              <p:cNvSpPr>
                <a:spLocks/>
              </p:cNvSpPr>
              <p:nvPr/>
            </p:nvSpPr>
            <p:spPr bwMode="auto">
              <a:xfrm>
                <a:off x="1249362" y="5916730"/>
                <a:ext cx="34925" cy="65088"/>
              </a:xfrm>
              <a:custGeom>
                <a:avLst/>
                <a:gdLst>
                  <a:gd name="T0" fmla="*/ 13 w 13"/>
                  <a:gd name="T1" fmla="*/ 22 h 25"/>
                  <a:gd name="T2" fmla="*/ 13 w 13"/>
                  <a:gd name="T3" fmla="*/ 24 h 25"/>
                  <a:gd name="T4" fmla="*/ 13 w 13"/>
                  <a:gd name="T5" fmla="*/ 24 h 25"/>
                  <a:gd name="T6" fmla="*/ 12 w 13"/>
                  <a:gd name="T7" fmla="*/ 25 h 25"/>
                  <a:gd name="T8" fmla="*/ 12 w 13"/>
                  <a:gd name="T9" fmla="*/ 25 h 25"/>
                  <a:gd name="T10" fmla="*/ 11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8 h 25"/>
                  <a:gd name="T30" fmla="*/ 0 w 13"/>
                  <a:gd name="T31" fmla="*/ 7 h 25"/>
                  <a:gd name="T32" fmla="*/ 1 w 13"/>
                  <a:gd name="T33" fmla="*/ 6 h 25"/>
                  <a:gd name="T34" fmla="*/ 1 w 13"/>
                  <a:gd name="T35" fmla="*/ 6 h 25"/>
                  <a:gd name="T36" fmla="*/ 1 w 13"/>
                  <a:gd name="T37" fmla="*/ 6 h 25"/>
                  <a:gd name="T38" fmla="*/ 3 w 13"/>
                  <a:gd name="T39" fmla="*/ 6 h 25"/>
                  <a:gd name="T40" fmla="*/ 3 w 13"/>
                  <a:gd name="T41" fmla="*/ 1 h 25"/>
                  <a:gd name="T42" fmla="*/ 3 w 13"/>
                  <a:gd name="T43" fmla="*/ 1 h 25"/>
                  <a:gd name="T44" fmla="*/ 4 w 13"/>
                  <a:gd name="T45" fmla="*/ 0 h 25"/>
                  <a:gd name="T46" fmla="*/ 5 w 13"/>
                  <a:gd name="T47" fmla="*/ 0 h 25"/>
                  <a:gd name="T48" fmla="*/ 6 w 13"/>
                  <a:gd name="T49" fmla="*/ 0 h 25"/>
                  <a:gd name="T50" fmla="*/ 7 w 13"/>
                  <a:gd name="T51" fmla="*/ 0 h 25"/>
                  <a:gd name="T52" fmla="*/ 8 w 13"/>
                  <a:gd name="T53" fmla="*/ 0 h 25"/>
                  <a:gd name="T54" fmla="*/ 8 w 13"/>
                  <a:gd name="T55" fmla="*/ 1 h 25"/>
                  <a:gd name="T56" fmla="*/ 9 w 13"/>
                  <a:gd name="T57" fmla="*/ 1 h 25"/>
                  <a:gd name="T58" fmla="*/ 8 w 13"/>
                  <a:gd name="T59" fmla="*/ 6 h 25"/>
                  <a:gd name="T60" fmla="*/ 13 w 13"/>
                  <a:gd name="T61" fmla="*/ 6 h 25"/>
                  <a:gd name="T62" fmla="*/ 13 w 13"/>
                  <a:gd name="T63" fmla="*/ 6 h 25"/>
                  <a:gd name="T64" fmla="*/ 13 w 13"/>
                  <a:gd name="T65" fmla="*/ 6 h 25"/>
                  <a:gd name="T66" fmla="*/ 13 w 13"/>
                  <a:gd name="T67" fmla="*/ 7 h 25"/>
                  <a:gd name="T68" fmla="*/ 13 w 13"/>
                  <a:gd name="T69" fmla="*/ 8 h 25"/>
                  <a:gd name="T70" fmla="*/ 13 w 13"/>
                  <a:gd name="T71" fmla="*/ 9 h 25"/>
                  <a:gd name="T72" fmla="*/ 13 w 13"/>
                  <a:gd name="T73" fmla="*/ 10 h 25"/>
                  <a:gd name="T74" fmla="*/ 8 w 13"/>
                  <a:gd name="T75" fmla="*/ 10 h 25"/>
                  <a:gd name="T76" fmla="*/ 9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3" y="24"/>
                      <a:pt x="13" y="24"/>
                      <a:pt x="13" y="24"/>
                    </a:cubicBezTo>
                    <a:cubicBezTo>
                      <a:pt x="13" y="24"/>
                      <a:pt x="13" y="25"/>
                      <a:pt x="12" y="25"/>
                    </a:cubicBezTo>
                    <a:cubicBezTo>
                      <a:pt x="12" y="25"/>
                      <a:pt x="12" y="25"/>
                      <a:pt x="12" y="25"/>
                    </a:cubicBezTo>
                    <a:cubicBezTo>
                      <a:pt x="11" y="25"/>
                      <a:pt x="11" y="25"/>
                      <a:pt x="11" y="25"/>
                    </a:cubicBezTo>
                    <a:cubicBezTo>
                      <a:pt x="10" y="25"/>
                      <a:pt x="10" y="25"/>
                      <a:pt x="9" y="25"/>
                    </a:cubicBezTo>
                    <a:cubicBezTo>
                      <a:pt x="8" y="25"/>
                      <a:pt x="7" y="25"/>
                      <a:pt x="7" y="25"/>
                    </a:cubicBezTo>
                    <a:cubicBezTo>
                      <a:pt x="6" y="24"/>
                      <a:pt x="5" y="24"/>
                      <a:pt x="5" y="24"/>
                    </a:cubicBezTo>
                    <a:cubicBezTo>
                      <a:pt x="4" y="23"/>
                      <a:pt x="4" y="22"/>
                      <a:pt x="4" y="22"/>
                    </a:cubicBezTo>
                    <a:cubicBezTo>
                      <a:pt x="3" y="21"/>
                      <a:pt x="3" y="20"/>
                      <a:pt x="3" y="19"/>
                    </a:cubicBezTo>
                    <a:cubicBezTo>
                      <a:pt x="3" y="10"/>
                      <a:pt x="3" y="10"/>
                      <a:pt x="3" y="10"/>
                    </a:cubicBezTo>
                    <a:cubicBezTo>
                      <a:pt x="1" y="10"/>
                      <a:pt x="1" y="10"/>
                      <a:pt x="1" y="10"/>
                    </a:cubicBezTo>
                    <a:cubicBezTo>
                      <a:pt x="1" y="10"/>
                      <a:pt x="1" y="10"/>
                      <a:pt x="1" y="9"/>
                    </a:cubicBezTo>
                    <a:cubicBezTo>
                      <a:pt x="0" y="9"/>
                      <a:pt x="0" y="8"/>
                      <a:pt x="0" y="8"/>
                    </a:cubicBezTo>
                    <a:cubicBezTo>
                      <a:pt x="0" y="7"/>
                      <a:pt x="0" y="7"/>
                      <a:pt x="0" y="7"/>
                    </a:cubicBezTo>
                    <a:cubicBezTo>
                      <a:pt x="0" y="7"/>
                      <a:pt x="0" y="6"/>
                      <a:pt x="1" y="6"/>
                    </a:cubicBezTo>
                    <a:cubicBezTo>
                      <a:pt x="1" y="6"/>
                      <a:pt x="1" y="6"/>
                      <a:pt x="1" y="6"/>
                    </a:cubicBezTo>
                    <a:cubicBezTo>
                      <a:pt x="1" y="6"/>
                      <a:pt x="1" y="6"/>
                      <a:pt x="1" y="6"/>
                    </a:cubicBezTo>
                    <a:cubicBezTo>
                      <a:pt x="3" y="6"/>
                      <a:pt x="3" y="6"/>
                      <a:pt x="3" y="6"/>
                    </a:cubicBezTo>
                    <a:cubicBezTo>
                      <a:pt x="3" y="1"/>
                      <a:pt x="3" y="1"/>
                      <a:pt x="3" y="1"/>
                    </a:cubicBezTo>
                    <a:cubicBezTo>
                      <a:pt x="3" y="1"/>
                      <a:pt x="3" y="1"/>
                      <a:pt x="3" y="1"/>
                    </a:cubicBezTo>
                    <a:cubicBezTo>
                      <a:pt x="4" y="1"/>
                      <a:pt x="4" y="0"/>
                      <a:pt x="4" y="0"/>
                    </a:cubicBezTo>
                    <a:cubicBezTo>
                      <a:pt x="4" y="0"/>
                      <a:pt x="4" y="0"/>
                      <a:pt x="5" y="0"/>
                    </a:cubicBezTo>
                    <a:cubicBezTo>
                      <a:pt x="5" y="0"/>
                      <a:pt x="5" y="0"/>
                      <a:pt x="6" y="0"/>
                    </a:cubicBezTo>
                    <a:cubicBezTo>
                      <a:pt x="6" y="0"/>
                      <a:pt x="7" y="0"/>
                      <a:pt x="7" y="0"/>
                    </a:cubicBezTo>
                    <a:cubicBezTo>
                      <a:pt x="8" y="0"/>
                      <a:pt x="8" y="0"/>
                      <a:pt x="8" y="0"/>
                    </a:cubicBezTo>
                    <a:cubicBezTo>
                      <a:pt x="8" y="0"/>
                      <a:pt x="8" y="1"/>
                      <a:pt x="8" y="1"/>
                    </a:cubicBezTo>
                    <a:cubicBezTo>
                      <a:pt x="8" y="1"/>
                      <a:pt x="9" y="1"/>
                      <a:pt x="9" y="1"/>
                    </a:cubicBezTo>
                    <a:cubicBezTo>
                      <a:pt x="8" y="6"/>
                      <a:pt x="8" y="6"/>
                      <a:pt x="8" y="6"/>
                    </a:cubicBezTo>
                    <a:cubicBezTo>
                      <a:pt x="13" y="6"/>
                      <a:pt x="13" y="6"/>
                      <a:pt x="13" y="6"/>
                    </a:cubicBezTo>
                    <a:cubicBezTo>
                      <a:pt x="13" y="6"/>
                      <a:pt x="13" y="6"/>
                      <a:pt x="13" y="6"/>
                    </a:cubicBezTo>
                    <a:cubicBezTo>
                      <a:pt x="13" y="6"/>
                      <a:pt x="13" y="6"/>
                      <a:pt x="13" y="6"/>
                    </a:cubicBezTo>
                    <a:cubicBezTo>
                      <a:pt x="13" y="6"/>
                      <a:pt x="13" y="7"/>
                      <a:pt x="13" y="7"/>
                    </a:cubicBezTo>
                    <a:cubicBezTo>
                      <a:pt x="13" y="7"/>
                      <a:pt x="13" y="7"/>
                      <a:pt x="13" y="8"/>
                    </a:cubicBezTo>
                    <a:cubicBezTo>
                      <a:pt x="13" y="8"/>
                      <a:pt x="13" y="9"/>
                      <a:pt x="13" y="9"/>
                    </a:cubicBezTo>
                    <a:cubicBezTo>
                      <a:pt x="13" y="10"/>
                      <a:pt x="13" y="10"/>
                      <a:pt x="13" y="10"/>
                    </a:cubicBezTo>
                    <a:cubicBezTo>
                      <a:pt x="8" y="10"/>
                      <a:pt x="8" y="10"/>
                      <a:pt x="8" y="10"/>
                    </a:cubicBezTo>
                    <a:cubicBezTo>
                      <a:pt x="9" y="18"/>
                      <a:pt x="9" y="18"/>
                      <a:pt x="9" y="18"/>
                    </a:cubicBezTo>
                    <a:cubicBezTo>
                      <a:pt x="9" y="19"/>
                      <a:pt x="9" y="20"/>
                      <a:pt x="9" y="20"/>
                    </a:cubicBezTo>
                    <a:cubicBezTo>
                      <a:pt x="9" y="21"/>
                      <a:pt x="10" y="21"/>
                      <a:pt x="11" y="21"/>
                    </a:cubicBezTo>
                    <a:cubicBezTo>
                      <a:pt x="11" y="21"/>
                      <a:pt x="11" y="21"/>
                      <a:pt x="11" y="21"/>
                    </a:cubicBezTo>
                    <a:cubicBezTo>
                      <a:pt x="12" y="21"/>
                      <a:pt x="12" y="21"/>
                      <a:pt x="12" y="21"/>
                    </a:cubicBezTo>
                    <a:cubicBezTo>
                      <a:pt x="12" y="21"/>
                      <a:pt x="12" y="21"/>
                      <a:pt x="12" y="21"/>
                    </a:cubicBezTo>
                    <a:cubicBezTo>
                      <a:pt x="13" y="21"/>
                      <a:pt x="13" y="21"/>
                      <a:pt x="13" y="21"/>
                    </a:cubicBezTo>
                    <a:cubicBezTo>
                      <a:pt x="13" y="21"/>
                      <a:pt x="13" y="21"/>
                      <a:pt x="13" y="21"/>
                    </a:cubicBezTo>
                    <a:cubicBezTo>
                      <a:pt x="13" y="21"/>
                      <a:pt x="13" y="21"/>
                      <a:pt x="13" y="21"/>
                    </a:cubicBezTo>
                    <a:cubicBezTo>
                      <a:pt x="13" y="21"/>
                      <a:pt x="13" y="21"/>
                      <a:pt x="13" y="22"/>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5" name="Freeform 9374">
                <a:extLst>
                  <a:ext uri="{FF2B5EF4-FFF2-40B4-BE49-F238E27FC236}">
                    <a16:creationId xmlns:a16="http://schemas.microsoft.com/office/drawing/2014/main" id="{2D726511-1D84-4819-9C7E-1FED4D6F9919}"/>
                  </a:ext>
                </a:extLst>
              </p:cNvPr>
              <p:cNvSpPr>
                <a:spLocks/>
              </p:cNvSpPr>
              <p:nvPr/>
            </p:nvSpPr>
            <p:spPr bwMode="auto">
              <a:xfrm>
                <a:off x="1306512" y="5942130"/>
                <a:ext cx="23813" cy="28575"/>
              </a:xfrm>
              <a:custGeom>
                <a:avLst/>
                <a:gdLst>
                  <a:gd name="T0" fmla="*/ 9 w 9"/>
                  <a:gd name="T1" fmla="*/ 5 h 11"/>
                  <a:gd name="T2" fmla="*/ 9 w 9"/>
                  <a:gd name="T3" fmla="*/ 3 h 11"/>
                  <a:gd name="T4" fmla="*/ 8 w 9"/>
                  <a:gd name="T5" fmla="*/ 1 h 11"/>
                  <a:gd name="T6" fmla="*/ 7 w 9"/>
                  <a:gd name="T7" fmla="*/ 0 h 11"/>
                  <a:gd name="T8" fmla="*/ 4 w 9"/>
                  <a:gd name="T9" fmla="*/ 0 h 11"/>
                  <a:gd name="T10" fmla="*/ 2 w 9"/>
                  <a:gd name="T11" fmla="*/ 0 h 11"/>
                  <a:gd name="T12" fmla="*/ 1 w 9"/>
                  <a:gd name="T13" fmla="*/ 1 h 11"/>
                  <a:gd name="T14" fmla="*/ 0 w 9"/>
                  <a:gd name="T15" fmla="*/ 3 h 11"/>
                  <a:gd name="T16" fmla="*/ 0 w 9"/>
                  <a:gd name="T17" fmla="*/ 5 h 11"/>
                  <a:gd name="T18" fmla="*/ 0 w 9"/>
                  <a:gd name="T19" fmla="*/ 8 h 11"/>
                  <a:gd name="T20" fmla="*/ 1 w 9"/>
                  <a:gd name="T21" fmla="*/ 10 h 11"/>
                  <a:gd name="T22" fmla="*/ 2 w 9"/>
                  <a:gd name="T23" fmla="*/ 11 h 11"/>
                  <a:gd name="T24" fmla="*/ 4 w 9"/>
                  <a:gd name="T25" fmla="*/ 11 h 11"/>
                  <a:gd name="T26" fmla="*/ 6 w 9"/>
                  <a:gd name="T27" fmla="*/ 11 h 11"/>
                  <a:gd name="T28" fmla="*/ 8 w 9"/>
                  <a:gd name="T29" fmla="*/ 10 h 11"/>
                  <a:gd name="T30" fmla="*/ 9 w 9"/>
                  <a:gd name="T31" fmla="*/ 8 h 11"/>
                  <a:gd name="T32" fmla="*/ 9 w 9"/>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5"/>
                    </a:moveTo>
                    <a:cubicBezTo>
                      <a:pt x="9" y="5"/>
                      <a:pt x="9" y="4"/>
                      <a:pt x="9" y="3"/>
                    </a:cubicBezTo>
                    <a:cubicBezTo>
                      <a:pt x="9" y="2"/>
                      <a:pt x="8" y="2"/>
                      <a:pt x="8" y="1"/>
                    </a:cubicBezTo>
                    <a:cubicBezTo>
                      <a:pt x="8" y="1"/>
                      <a:pt x="7" y="0"/>
                      <a:pt x="7" y="0"/>
                    </a:cubicBezTo>
                    <a:cubicBezTo>
                      <a:pt x="6" y="0"/>
                      <a:pt x="5" y="0"/>
                      <a:pt x="4" y="0"/>
                    </a:cubicBezTo>
                    <a:cubicBezTo>
                      <a:pt x="4" y="0"/>
                      <a:pt x="3" y="0"/>
                      <a:pt x="2" y="0"/>
                    </a:cubicBezTo>
                    <a:cubicBezTo>
                      <a:pt x="2" y="0"/>
                      <a:pt x="1" y="1"/>
                      <a:pt x="1" y="1"/>
                    </a:cubicBezTo>
                    <a:cubicBezTo>
                      <a:pt x="1" y="2"/>
                      <a:pt x="0" y="2"/>
                      <a:pt x="0" y="3"/>
                    </a:cubicBezTo>
                    <a:cubicBezTo>
                      <a:pt x="0" y="4"/>
                      <a:pt x="0" y="5"/>
                      <a:pt x="0" y="5"/>
                    </a:cubicBezTo>
                    <a:cubicBezTo>
                      <a:pt x="0" y="6"/>
                      <a:pt x="0" y="7"/>
                      <a:pt x="0" y="8"/>
                    </a:cubicBezTo>
                    <a:cubicBezTo>
                      <a:pt x="0" y="8"/>
                      <a:pt x="0" y="9"/>
                      <a:pt x="1" y="10"/>
                    </a:cubicBezTo>
                    <a:cubicBezTo>
                      <a:pt x="1" y="10"/>
                      <a:pt x="2" y="10"/>
                      <a:pt x="2" y="11"/>
                    </a:cubicBezTo>
                    <a:cubicBezTo>
                      <a:pt x="3" y="11"/>
                      <a:pt x="3" y="11"/>
                      <a:pt x="4" y="11"/>
                    </a:cubicBezTo>
                    <a:cubicBezTo>
                      <a:pt x="5" y="11"/>
                      <a:pt x="6" y="11"/>
                      <a:pt x="6" y="11"/>
                    </a:cubicBezTo>
                    <a:cubicBezTo>
                      <a:pt x="7" y="11"/>
                      <a:pt x="7" y="10"/>
                      <a:pt x="8" y="10"/>
                    </a:cubicBezTo>
                    <a:cubicBezTo>
                      <a:pt x="8" y="9"/>
                      <a:pt x="8" y="9"/>
                      <a:pt x="9" y="8"/>
                    </a:cubicBezTo>
                    <a:cubicBezTo>
                      <a:pt x="9" y="7"/>
                      <a:pt x="9" y="6"/>
                      <a:pt x="9" y="5"/>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6" name="Freeform 9375">
                <a:extLst>
                  <a:ext uri="{FF2B5EF4-FFF2-40B4-BE49-F238E27FC236}">
                    <a16:creationId xmlns:a16="http://schemas.microsoft.com/office/drawing/2014/main" id="{5516A79D-EC71-4D12-93BD-80FB48479D12}"/>
                  </a:ext>
                </a:extLst>
              </p:cNvPr>
              <p:cNvSpPr>
                <a:spLocks/>
              </p:cNvSpPr>
              <p:nvPr/>
            </p:nvSpPr>
            <p:spPr bwMode="auto">
              <a:xfrm>
                <a:off x="1290637" y="5932605"/>
                <a:ext cx="52388" cy="49213"/>
              </a:xfrm>
              <a:custGeom>
                <a:avLst/>
                <a:gdLst>
                  <a:gd name="T0" fmla="*/ 20 w 20"/>
                  <a:gd name="T1" fmla="*/ 9 h 19"/>
                  <a:gd name="T2" fmla="*/ 20 w 20"/>
                  <a:gd name="T3" fmla="*/ 13 h 19"/>
                  <a:gd name="T4" fmla="*/ 18 w 20"/>
                  <a:gd name="T5" fmla="*/ 16 h 19"/>
                  <a:gd name="T6" fmla="*/ 15 w 20"/>
                  <a:gd name="T7" fmla="*/ 18 h 19"/>
                  <a:gd name="T8" fmla="*/ 10 w 20"/>
                  <a:gd name="T9" fmla="*/ 19 h 19"/>
                  <a:gd name="T10" fmla="*/ 6 w 20"/>
                  <a:gd name="T11" fmla="*/ 18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1 w 20"/>
                  <a:gd name="T25" fmla="*/ 0 h 19"/>
                  <a:gd name="T26" fmla="*/ 15 w 20"/>
                  <a:gd name="T27" fmla="*/ 0 h 19"/>
                  <a:gd name="T28" fmla="*/ 18 w 20"/>
                  <a:gd name="T29" fmla="*/ 2 h 19"/>
                  <a:gd name="T30" fmla="*/ 20 w 20"/>
                  <a:gd name="T31" fmla="*/ 5 h 19"/>
                  <a:gd name="T32" fmla="*/ 20 w 20"/>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9"/>
                    </a:moveTo>
                    <a:cubicBezTo>
                      <a:pt x="20" y="11"/>
                      <a:pt x="20" y="12"/>
                      <a:pt x="20" y="13"/>
                    </a:cubicBezTo>
                    <a:cubicBezTo>
                      <a:pt x="19" y="14"/>
                      <a:pt x="19" y="15"/>
                      <a:pt x="18" y="16"/>
                    </a:cubicBezTo>
                    <a:cubicBezTo>
                      <a:pt x="17" y="17"/>
                      <a:pt x="16" y="18"/>
                      <a:pt x="15" y="18"/>
                    </a:cubicBezTo>
                    <a:cubicBezTo>
                      <a:pt x="13" y="19"/>
                      <a:pt x="12" y="19"/>
                      <a:pt x="10" y="19"/>
                    </a:cubicBezTo>
                    <a:cubicBezTo>
                      <a:pt x="8" y="19"/>
                      <a:pt x="7" y="19"/>
                      <a:pt x="6" y="18"/>
                    </a:cubicBezTo>
                    <a:cubicBezTo>
                      <a:pt x="5" y="18"/>
                      <a:pt x="4" y="17"/>
                      <a:pt x="3" y="17"/>
                    </a:cubicBezTo>
                    <a:cubicBezTo>
                      <a:pt x="2" y="16"/>
                      <a:pt x="1" y="15"/>
                      <a:pt x="1" y="14"/>
                    </a:cubicBezTo>
                    <a:cubicBezTo>
                      <a:pt x="1" y="12"/>
                      <a:pt x="0" y="11"/>
                      <a:pt x="0" y="10"/>
                    </a:cubicBezTo>
                    <a:cubicBezTo>
                      <a:pt x="0" y="8"/>
                      <a:pt x="1" y="7"/>
                      <a:pt x="1" y="6"/>
                    </a:cubicBezTo>
                    <a:cubicBezTo>
                      <a:pt x="2" y="4"/>
                      <a:pt x="2" y="3"/>
                      <a:pt x="3" y="3"/>
                    </a:cubicBezTo>
                    <a:cubicBezTo>
                      <a:pt x="4" y="2"/>
                      <a:pt x="5" y="1"/>
                      <a:pt x="6" y="1"/>
                    </a:cubicBezTo>
                    <a:cubicBezTo>
                      <a:pt x="7" y="0"/>
                      <a:pt x="9" y="0"/>
                      <a:pt x="11" y="0"/>
                    </a:cubicBezTo>
                    <a:cubicBezTo>
                      <a:pt x="12" y="0"/>
                      <a:pt x="14" y="0"/>
                      <a:pt x="15" y="0"/>
                    </a:cubicBezTo>
                    <a:cubicBezTo>
                      <a:pt x="16" y="1"/>
                      <a:pt x="17" y="1"/>
                      <a:pt x="18" y="2"/>
                    </a:cubicBezTo>
                    <a:cubicBezTo>
                      <a:pt x="19" y="3"/>
                      <a:pt x="19" y="4"/>
                      <a:pt x="20" y="5"/>
                    </a:cubicBezTo>
                    <a:cubicBezTo>
                      <a:pt x="20" y="6"/>
                      <a:pt x="20" y="8"/>
                      <a:pt x="20"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7" name="Freeform 9376">
                <a:extLst>
                  <a:ext uri="{FF2B5EF4-FFF2-40B4-BE49-F238E27FC236}">
                    <a16:creationId xmlns:a16="http://schemas.microsoft.com/office/drawing/2014/main" id="{49CF0C4D-A3EE-4A8F-B132-A6B516CE87EC}"/>
                  </a:ext>
                </a:extLst>
              </p:cNvPr>
              <p:cNvSpPr>
                <a:spLocks/>
              </p:cNvSpPr>
              <p:nvPr/>
            </p:nvSpPr>
            <p:spPr bwMode="auto">
              <a:xfrm>
                <a:off x="1354137" y="5932605"/>
                <a:ext cx="47625" cy="49213"/>
              </a:xfrm>
              <a:custGeom>
                <a:avLst/>
                <a:gdLst>
                  <a:gd name="T0" fmla="*/ 18 w 18"/>
                  <a:gd name="T1" fmla="*/ 18 h 19"/>
                  <a:gd name="T2" fmla="*/ 18 w 18"/>
                  <a:gd name="T3" fmla="*/ 19 h 19"/>
                  <a:gd name="T4" fmla="*/ 17 w 18"/>
                  <a:gd name="T5" fmla="*/ 19 h 19"/>
                  <a:gd name="T6" fmla="*/ 16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9 w 18"/>
                  <a:gd name="T27" fmla="*/ 4 h 19"/>
                  <a:gd name="T28" fmla="*/ 7 w 18"/>
                  <a:gd name="T29" fmla="*/ 4 h 19"/>
                  <a:gd name="T30" fmla="*/ 5 w 18"/>
                  <a:gd name="T31" fmla="*/ 6 h 19"/>
                  <a:gd name="T32" fmla="*/ 5 w 18"/>
                  <a:gd name="T33" fmla="*/ 18 h 19"/>
                  <a:gd name="T34" fmla="*/ 5 w 18"/>
                  <a:gd name="T35" fmla="*/ 19 h 19"/>
                  <a:gd name="T36" fmla="*/ 5 w 18"/>
                  <a:gd name="T37" fmla="*/ 19 h 19"/>
                  <a:gd name="T38" fmla="*/ 4 w 18"/>
                  <a:gd name="T39" fmla="*/ 19 h 19"/>
                  <a:gd name="T40" fmla="*/ 3 w 18"/>
                  <a:gd name="T41" fmla="*/ 19 h 19"/>
                  <a:gd name="T42" fmla="*/ 1 w 18"/>
                  <a:gd name="T43" fmla="*/ 19 h 19"/>
                  <a:gd name="T44" fmla="*/ 1 w 18"/>
                  <a:gd name="T45" fmla="*/ 19 h 19"/>
                  <a:gd name="T46" fmla="*/ 0 w 18"/>
                  <a:gd name="T47" fmla="*/ 19 h 19"/>
                  <a:gd name="T48" fmla="*/ 0 w 18"/>
                  <a:gd name="T49" fmla="*/ 18 h 19"/>
                  <a:gd name="T50" fmla="*/ 0 w 18"/>
                  <a:gd name="T51" fmla="*/ 1 h 19"/>
                  <a:gd name="T52" fmla="*/ 0 w 18"/>
                  <a:gd name="T53" fmla="*/ 0 h 19"/>
                  <a:gd name="T54" fmla="*/ 1 w 18"/>
                  <a:gd name="T55" fmla="*/ 0 h 19"/>
                  <a:gd name="T56" fmla="*/ 1 w 18"/>
                  <a:gd name="T57" fmla="*/ 0 h 19"/>
                  <a:gd name="T58" fmla="*/ 2 w 18"/>
                  <a:gd name="T59" fmla="*/ 0 h 19"/>
                  <a:gd name="T60" fmla="*/ 3 w 18"/>
                  <a:gd name="T61" fmla="*/ 0 h 19"/>
                  <a:gd name="T62" fmla="*/ 4 w 18"/>
                  <a:gd name="T63" fmla="*/ 0 h 19"/>
                  <a:gd name="T64" fmla="*/ 4 w 18"/>
                  <a:gd name="T65" fmla="*/ 0 h 19"/>
                  <a:gd name="T66" fmla="*/ 5 w 18"/>
                  <a:gd name="T67" fmla="*/ 1 h 19"/>
                  <a:gd name="T68" fmla="*/ 5 w 18"/>
                  <a:gd name="T69" fmla="*/ 3 h 19"/>
                  <a:gd name="T70" fmla="*/ 8 w 18"/>
                  <a:gd name="T71" fmla="*/ 1 h 19"/>
                  <a:gd name="T72" fmla="*/ 11 w 18"/>
                  <a:gd name="T73" fmla="*/ 0 h 19"/>
                  <a:gd name="T74" fmla="*/ 14 w 18"/>
                  <a:gd name="T75" fmla="*/ 0 h 19"/>
                  <a:gd name="T76" fmla="*/ 16 w 18"/>
                  <a:gd name="T77" fmla="*/ 2 h 19"/>
                  <a:gd name="T78" fmla="*/ 17 w 18"/>
                  <a:gd name="T79" fmla="*/ 4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8"/>
                      <a:pt x="18" y="19"/>
                      <a:pt x="18" y="19"/>
                    </a:cubicBezTo>
                    <a:cubicBezTo>
                      <a:pt x="17" y="19"/>
                      <a:pt x="17" y="19"/>
                      <a:pt x="17" y="19"/>
                    </a:cubicBezTo>
                    <a:cubicBezTo>
                      <a:pt x="17" y="19"/>
                      <a:pt x="17" y="19"/>
                      <a:pt x="16" y="19"/>
                    </a:cubicBezTo>
                    <a:cubicBezTo>
                      <a:pt x="16" y="19"/>
                      <a:pt x="16" y="19"/>
                      <a:pt x="15" y="19"/>
                    </a:cubicBezTo>
                    <a:cubicBezTo>
                      <a:pt x="15" y="19"/>
                      <a:pt x="14" y="19"/>
                      <a:pt x="14" y="19"/>
                    </a:cubicBezTo>
                    <a:cubicBezTo>
                      <a:pt x="13" y="19"/>
                      <a:pt x="13" y="19"/>
                      <a:pt x="13" y="19"/>
                    </a:cubicBezTo>
                    <a:cubicBezTo>
                      <a:pt x="13" y="19"/>
                      <a:pt x="13" y="19"/>
                      <a:pt x="13" y="19"/>
                    </a:cubicBezTo>
                    <a:cubicBezTo>
                      <a:pt x="13" y="18"/>
                      <a:pt x="13" y="18"/>
                      <a:pt x="13" y="18"/>
                    </a:cubicBezTo>
                    <a:cubicBezTo>
                      <a:pt x="13" y="8"/>
                      <a:pt x="13" y="8"/>
                      <a:pt x="13" y="8"/>
                    </a:cubicBezTo>
                    <a:cubicBezTo>
                      <a:pt x="13" y="7"/>
                      <a:pt x="12" y="7"/>
                      <a:pt x="12" y="6"/>
                    </a:cubicBezTo>
                    <a:cubicBezTo>
                      <a:pt x="12" y="6"/>
                      <a:pt x="12" y="5"/>
                      <a:pt x="12" y="5"/>
                    </a:cubicBezTo>
                    <a:cubicBezTo>
                      <a:pt x="11" y="4"/>
                      <a:pt x="11" y="4"/>
                      <a:pt x="11" y="4"/>
                    </a:cubicBezTo>
                    <a:cubicBezTo>
                      <a:pt x="10" y="4"/>
                      <a:pt x="10" y="4"/>
                      <a:pt x="9" y="4"/>
                    </a:cubicBezTo>
                    <a:cubicBezTo>
                      <a:pt x="9" y="4"/>
                      <a:pt x="8" y="4"/>
                      <a:pt x="7" y="4"/>
                    </a:cubicBezTo>
                    <a:cubicBezTo>
                      <a:pt x="7" y="5"/>
                      <a:pt x="6" y="6"/>
                      <a:pt x="5" y="6"/>
                    </a:cubicBezTo>
                    <a:cubicBezTo>
                      <a:pt x="5" y="18"/>
                      <a:pt x="5" y="18"/>
                      <a:pt x="5" y="18"/>
                    </a:cubicBezTo>
                    <a:cubicBezTo>
                      <a:pt x="5" y="18"/>
                      <a:pt x="5" y="18"/>
                      <a:pt x="5" y="19"/>
                    </a:cubicBezTo>
                    <a:cubicBezTo>
                      <a:pt x="5" y="19"/>
                      <a:pt x="5" y="19"/>
                      <a:pt x="5" y="19"/>
                    </a:cubicBezTo>
                    <a:cubicBezTo>
                      <a:pt x="5"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8"/>
                      <a:pt x="0" y="18"/>
                      <a:pt x="0" y="18"/>
                    </a:cubicBezTo>
                    <a:cubicBezTo>
                      <a:pt x="0" y="1"/>
                      <a:pt x="0" y="1"/>
                      <a:pt x="0" y="1"/>
                    </a:cubicBezTo>
                    <a:cubicBezTo>
                      <a:pt x="0" y="1"/>
                      <a:pt x="0" y="0"/>
                      <a:pt x="0" y="0"/>
                    </a:cubicBezTo>
                    <a:cubicBezTo>
                      <a:pt x="0" y="0"/>
                      <a:pt x="0" y="0"/>
                      <a:pt x="1" y="0"/>
                    </a:cubicBezTo>
                    <a:cubicBezTo>
                      <a:pt x="1" y="0"/>
                      <a:pt x="1" y="0"/>
                      <a:pt x="1" y="0"/>
                    </a:cubicBezTo>
                    <a:cubicBezTo>
                      <a:pt x="2" y="0"/>
                      <a:pt x="2" y="0"/>
                      <a:pt x="2" y="0"/>
                    </a:cubicBezTo>
                    <a:cubicBezTo>
                      <a:pt x="3" y="0"/>
                      <a:pt x="3" y="0"/>
                      <a:pt x="3" y="0"/>
                    </a:cubicBezTo>
                    <a:cubicBezTo>
                      <a:pt x="4" y="0"/>
                      <a:pt x="4" y="0"/>
                      <a:pt x="4" y="0"/>
                    </a:cubicBezTo>
                    <a:cubicBezTo>
                      <a:pt x="4" y="0"/>
                      <a:pt x="4" y="0"/>
                      <a:pt x="4" y="0"/>
                    </a:cubicBezTo>
                    <a:cubicBezTo>
                      <a:pt x="4" y="0"/>
                      <a:pt x="5" y="1"/>
                      <a:pt x="5" y="1"/>
                    </a:cubicBezTo>
                    <a:cubicBezTo>
                      <a:pt x="5" y="3"/>
                      <a:pt x="5" y="3"/>
                      <a:pt x="5" y="3"/>
                    </a:cubicBezTo>
                    <a:cubicBezTo>
                      <a:pt x="6" y="2"/>
                      <a:pt x="7" y="1"/>
                      <a:pt x="8" y="1"/>
                    </a:cubicBezTo>
                    <a:cubicBezTo>
                      <a:pt x="9" y="0"/>
                      <a:pt x="10" y="0"/>
                      <a:pt x="11" y="0"/>
                    </a:cubicBezTo>
                    <a:cubicBezTo>
                      <a:pt x="12" y="0"/>
                      <a:pt x="13" y="0"/>
                      <a:pt x="14" y="0"/>
                    </a:cubicBezTo>
                    <a:cubicBezTo>
                      <a:pt x="15" y="1"/>
                      <a:pt x="16" y="1"/>
                      <a:pt x="16" y="2"/>
                    </a:cubicBezTo>
                    <a:cubicBezTo>
                      <a:pt x="17" y="3"/>
                      <a:pt x="17" y="3"/>
                      <a:pt x="17" y="4"/>
                    </a:cubicBezTo>
                    <a:cubicBezTo>
                      <a:pt x="18" y="5"/>
                      <a:pt x="18" y="6"/>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78" name="Freeform 9377">
                <a:extLst>
                  <a:ext uri="{FF2B5EF4-FFF2-40B4-BE49-F238E27FC236}">
                    <a16:creationId xmlns:a16="http://schemas.microsoft.com/office/drawing/2014/main" id="{71506F43-4512-4A18-B0E4-D148CACA6033}"/>
                  </a:ext>
                </a:extLst>
              </p:cNvPr>
              <p:cNvSpPr>
                <a:spLocks/>
              </p:cNvSpPr>
              <p:nvPr/>
            </p:nvSpPr>
            <p:spPr bwMode="auto">
              <a:xfrm>
                <a:off x="1023937" y="5910380"/>
                <a:ext cx="55563" cy="71438"/>
              </a:xfrm>
              <a:custGeom>
                <a:avLst/>
                <a:gdLst>
                  <a:gd name="T0" fmla="*/ 21 w 21"/>
                  <a:gd name="T1" fmla="*/ 26 h 27"/>
                  <a:gd name="T2" fmla="*/ 21 w 21"/>
                  <a:gd name="T3" fmla="*/ 27 h 27"/>
                  <a:gd name="T4" fmla="*/ 20 w 21"/>
                  <a:gd name="T5" fmla="*/ 27 h 27"/>
                  <a:gd name="T6" fmla="*/ 19 w 21"/>
                  <a:gd name="T7" fmla="*/ 27 h 27"/>
                  <a:gd name="T8" fmla="*/ 18 w 21"/>
                  <a:gd name="T9" fmla="*/ 27 h 27"/>
                  <a:gd name="T10" fmla="*/ 17 w 21"/>
                  <a:gd name="T11" fmla="*/ 27 h 27"/>
                  <a:gd name="T12" fmla="*/ 16 w 21"/>
                  <a:gd name="T13" fmla="*/ 27 h 27"/>
                  <a:gd name="T14" fmla="*/ 15 w 21"/>
                  <a:gd name="T15" fmla="*/ 27 h 27"/>
                  <a:gd name="T16" fmla="*/ 15 w 21"/>
                  <a:gd name="T17" fmla="*/ 26 h 27"/>
                  <a:gd name="T18" fmla="*/ 15 w 21"/>
                  <a:gd name="T19" fmla="*/ 16 h 27"/>
                  <a:gd name="T20" fmla="*/ 5 w 21"/>
                  <a:gd name="T21" fmla="*/ 16 h 27"/>
                  <a:gd name="T22" fmla="*/ 5 w 21"/>
                  <a:gd name="T23" fmla="*/ 26 h 27"/>
                  <a:gd name="T24" fmla="*/ 5 w 21"/>
                  <a:gd name="T25" fmla="*/ 27 h 27"/>
                  <a:gd name="T26" fmla="*/ 5 w 21"/>
                  <a:gd name="T27" fmla="*/ 27 h 27"/>
                  <a:gd name="T28" fmla="*/ 4 w 21"/>
                  <a:gd name="T29" fmla="*/ 27 h 27"/>
                  <a:gd name="T30" fmla="*/ 3 w 21"/>
                  <a:gd name="T31" fmla="*/ 27 h 27"/>
                  <a:gd name="T32" fmla="*/ 1 w 21"/>
                  <a:gd name="T33" fmla="*/ 27 h 27"/>
                  <a:gd name="T34" fmla="*/ 1 w 21"/>
                  <a:gd name="T35" fmla="*/ 27 h 27"/>
                  <a:gd name="T36" fmla="*/ 0 w 21"/>
                  <a:gd name="T37" fmla="*/ 27 h 27"/>
                  <a:gd name="T38" fmla="*/ 0 w 21"/>
                  <a:gd name="T39" fmla="*/ 26 h 27"/>
                  <a:gd name="T40" fmla="*/ 0 w 21"/>
                  <a:gd name="T41" fmla="*/ 1 h 27"/>
                  <a:gd name="T42" fmla="*/ 0 w 21"/>
                  <a:gd name="T43" fmla="*/ 1 h 27"/>
                  <a:gd name="T44" fmla="*/ 1 w 21"/>
                  <a:gd name="T45" fmla="*/ 1 h 27"/>
                  <a:gd name="T46" fmla="*/ 1 w 21"/>
                  <a:gd name="T47" fmla="*/ 1 h 27"/>
                  <a:gd name="T48" fmla="*/ 3 w 21"/>
                  <a:gd name="T49" fmla="*/ 0 h 27"/>
                  <a:gd name="T50" fmla="*/ 4 w 21"/>
                  <a:gd name="T51" fmla="*/ 1 h 27"/>
                  <a:gd name="T52" fmla="*/ 5 w 21"/>
                  <a:gd name="T53" fmla="*/ 1 h 27"/>
                  <a:gd name="T54" fmla="*/ 5 w 21"/>
                  <a:gd name="T55" fmla="*/ 1 h 27"/>
                  <a:gd name="T56" fmla="*/ 5 w 21"/>
                  <a:gd name="T57" fmla="*/ 1 h 27"/>
                  <a:gd name="T58" fmla="*/ 5 w 21"/>
                  <a:gd name="T59" fmla="*/ 11 h 27"/>
                  <a:gd name="T60" fmla="*/ 15 w 21"/>
                  <a:gd name="T61" fmla="*/ 11 h 27"/>
                  <a:gd name="T62" fmla="*/ 15 w 21"/>
                  <a:gd name="T63" fmla="*/ 1 h 27"/>
                  <a:gd name="T64" fmla="*/ 15 w 21"/>
                  <a:gd name="T65" fmla="*/ 1 h 27"/>
                  <a:gd name="T66" fmla="*/ 16 w 21"/>
                  <a:gd name="T67" fmla="*/ 1 h 27"/>
                  <a:gd name="T68" fmla="*/ 17 w 21"/>
                  <a:gd name="T69" fmla="*/ 1 h 27"/>
                  <a:gd name="T70" fmla="*/ 18 w 21"/>
                  <a:gd name="T71" fmla="*/ 0 h 27"/>
                  <a:gd name="T72" fmla="*/ 19 w 21"/>
                  <a:gd name="T73" fmla="*/ 1 h 27"/>
                  <a:gd name="T74" fmla="*/ 20 w 21"/>
                  <a:gd name="T75" fmla="*/ 1 h 27"/>
                  <a:gd name="T76" fmla="*/ 21 w 21"/>
                  <a:gd name="T77" fmla="*/ 1 h 27"/>
                  <a:gd name="T78" fmla="*/ 21 w 21"/>
                  <a:gd name="T79" fmla="*/ 1 h 27"/>
                  <a:gd name="T80" fmla="*/ 21 w 21"/>
                  <a:gd name="T81"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27">
                    <a:moveTo>
                      <a:pt x="21" y="26"/>
                    </a:moveTo>
                    <a:cubicBezTo>
                      <a:pt x="21" y="26"/>
                      <a:pt x="21" y="27"/>
                      <a:pt x="21" y="27"/>
                    </a:cubicBezTo>
                    <a:cubicBezTo>
                      <a:pt x="21" y="27"/>
                      <a:pt x="20" y="27"/>
                      <a:pt x="20" y="27"/>
                    </a:cubicBezTo>
                    <a:cubicBezTo>
                      <a:pt x="20" y="27"/>
                      <a:pt x="20" y="27"/>
                      <a:pt x="19" y="27"/>
                    </a:cubicBezTo>
                    <a:cubicBezTo>
                      <a:pt x="19" y="27"/>
                      <a:pt x="19" y="27"/>
                      <a:pt x="18" y="27"/>
                    </a:cubicBezTo>
                    <a:cubicBezTo>
                      <a:pt x="18" y="27"/>
                      <a:pt x="17" y="27"/>
                      <a:pt x="17" y="27"/>
                    </a:cubicBezTo>
                    <a:cubicBezTo>
                      <a:pt x="16" y="27"/>
                      <a:pt x="16" y="27"/>
                      <a:pt x="16" y="27"/>
                    </a:cubicBezTo>
                    <a:cubicBezTo>
                      <a:pt x="16" y="27"/>
                      <a:pt x="16" y="27"/>
                      <a:pt x="15" y="27"/>
                    </a:cubicBezTo>
                    <a:cubicBezTo>
                      <a:pt x="15" y="27"/>
                      <a:pt x="15" y="26"/>
                      <a:pt x="15" y="26"/>
                    </a:cubicBezTo>
                    <a:cubicBezTo>
                      <a:pt x="15" y="16"/>
                      <a:pt x="15" y="16"/>
                      <a:pt x="15" y="16"/>
                    </a:cubicBezTo>
                    <a:cubicBezTo>
                      <a:pt x="5" y="16"/>
                      <a:pt x="5" y="16"/>
                      <a:pt x="5" y="16"/>
                    </a:cubicBezTo>
                    <a:cubicBezTo>
                      <a:pt x="5" y="26"/>
                      <a:pt x="5" y="26"/>
                      <a:pt x="5" y="26"/>
                    </a:cubicBezTo>
                    <a:cubicBezTo>
                      <a:pt x="5" y="26"/>
                      <a:pt x="5" y="27"/>
                      <a:pt x="5" y="27"/>
                    </a:cubicBezTo>
                    <a:cubicBezTo>
                      <a:pt x="5" y="27"/>
                      <a:pt x="5" y="27"/>
                      <a:pt x="5" y="27"/>
                    </a:cubicBezTo>
                    <a:cubicBezTo>
                      <a:pt x="5" y="27"/>
                      <a:pt x="4" y="27"/>
                      <a:pt x="4" y="27"/>
                    </a:cubicBezTo>
                    <a:cubicBezTo>
                      <a:pt x="4" y="27"/>
                      <a:pt x="3" y="27"/>
                      <a:pt x="3" y="27"/>
                    </a:cubicBezTo>
                    <a:cubicBezTo>
                      <a:pt x="2" y="27"/>
                      <a:pt x="2" y="27"/>
                      <a:pt x="1" y="27"/>
                    </a:cubicBezTo>
                    <a:cubicBezTo>
                      <a:pt x="1" y="27"/>
                      <a:pt x="1" y="27"/>
                      <a:pt x="1" y="27"/>
                    </a:cubicBezTo>
                    <a:cubicBezTo>
                      <a:pt x="0" y="27"/>
                      <a:pt x="0" y="27"/>
                      <a:pt x="0" y="27"/>
                    </a:cubicBezTo>
                    <a:cubicBezTo>
                      <a:pt x="0" y="27"/>
                      <a:pt x="0" y="26"/>
                      <a:pt x="0" y="26"/>
                    </a:cubicBezTo>
                    <a:cubicBezTo>
                      <a:pt x="0" y="1"/>
                      <a:pt x="0" y="1"/>
                      <a:pt x="0" y="1"/>
                    </a:cubicBezTo>
                    <a:cubicBezTo>
                      <a:pt x="0" y="1"/>
                      <a:pt x="0" y="1"/>
                      <a:pt x="0" y="1"/>
                    </a:cubicBezTo>
                    <a:cubicBezTo>
                      <a:pt x="0" y="1"/>
                      <a:pt x="0" y="1"/>
                      <a:pt x="1" y="1"/>
                    </a:cubicBezTo>
                    <a:cubicBezTo>
                      <a:pt x="1" y="1"/>
                      <a:pt x="1" y="1"/>
                      <a:pt x="1" y="1"/>
                    </a:cubicBezTo>
                    <a:cubicBezTo>
                      <a:pt x="2" y="0"/>
                      <a:pt x="2" y="0"/>
                      <a:pt x="3" y="0"/>
                    </a:cubicBezTo>
                    <a:cubicBezTo>
                      <a:pt x="3" y="0"/>
                      <a:pt x="4" y="0"/>
                      <a:pt x="4" y="1"/>
                    </a:cubicBezTo>
                    <a:cubicBezTo>
                      <a:pt x="4" y="1"/>
                      <a:pt x="5" y="1"/>
                      <a:pt x="5" y="1"/>
                    </a:cubicBezTo>
                    <a:cubicBezTo>
                      <a:pt x="5" y="1"/>
                      <a:pt x="5" y="1"/>
                      <a:pt x="5" y="1"/>
                    </a:cubicBezTo>
                    <a:cubicBezTo>
                      <a:pt x="5" y="1"/>
                      <a:pt x="5" y="1"/>
                      <a:pt x="5" y="1"/>
                    </a:cubicBezTo>
                    <a:cubicBezTo>
                      <a:pt x="5" y="11"/>
                      <a:pt x="5" y="11"/>
                      <a:pt x="5" y="11"/>
                    </a:cubicBezTo>
                    <a:cubicBezTo>
                      <a:pt x="15" y="11"/>
                      <a:pt x="15" y="11"/>
                      <a:pt x="15" y="11"/>
                    </a:cubicBezTo>
                    <a:cubicBezTo>
                      <a:pt x="15" y="1"/>
                      <a:pt x="15" y="1"/>
                      <a:pt x="15" y="1"/>
                    </a:cubicBezTo>
                    <a:cubicBezTo>
                      <a:pt x="15" y="1"/>
                      <a:pt x="15" y="1"/>
                      <a:pt x="15" y="1"/>
                    </a:cubicBezTo>
                    <a:cubicBezTo>
                      <a:pt x="16" y="1"/>
                      <a:pt x="16" y="1"/>
                      <a:pt x="16" y="1"/>
                    </a:cubicBezTo>
                    <a:cubicBezTo>
                      <a:pt x="16" y="1"/>
                      <a:pt x="16" y="1"/>
                      <a:pt x="17" y="1"/>
                    </a:cubicBezTo>
                    <a:cubicBezTo>
                      <a:pt x="17" y="0"/>
                      <a:pt x="18" y="0"/>
                      <a:pt x="18" y="0"/>
                    </a:cubicBezTo>
                    <a:cubicBezTo>
                      <a:pt x="19" y="0"/>
                      <a:pt x="19" y="0"/>
                      <a:pt x="19" y="1"/>
                    </a:cubicBezTo>
                    <a:cubicBezTo>
                      <a:pt x="20" y="1"/>
                      <a:pt x="20" y="1"/>
                      <a:pt x="20" y="1"/>
                    </a:cubicBezTo>
                    <a:cubicBezTo>
                      <a:pt x="20" y="1"/>
                      <a:pt x="21" y="1"/>
                      <a:pt x="21" y="1"/>
                    </a:cubicBezTo>
                    <a:cubicBezTo>
                      <a:pt x="21" y="1"/>
                      <a:pt x="21" y="1"/>
                      <a:pt x="21" y="1"/>
                    </a:cubicBezTo>
                    <a:lnTo>
                      <a:pt x="2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79" name="Freeform 9378">
                <a:extLst>
                  <a:ext uri="{FF2B5EF4-FFF2-40B4-BE49-F238E27FC236}">
                    <a16:creationId xmlns:a16="http://schemas.microsoft.com/office/drawing/2014/main" id="{6343F528-2739-4967-81EB-C9BA2FEDF938}"/>
                  </a:ext>
                </a:extLst>
              </p:cNvPr>
              <p:cNvSpPr>
                <a:spLocks noEditPoints="1"/>
              </p:cNvSpPr>
              <p:nvPr/>
            </p:nvSpPr>
            <p:spPr bwMode="auto">
              <a:xfrm>
                <a:off x="1090612" y="5929430"/>
                <a:ext cx="52388" cy="55563"/>
              </a:xfrm>
              <a:custGeom>
                <a:avLst/>
                <a:gdLst>
                  <a:gd name="T0" fmla="*/ 20 w 20"/>
                  <a:gd name="T1" fmla="*/ 10 h 21"/>
                  <a:gd name="T2" fmla="*/ 19 w 20"/>
                  <a:gd name="T3" fmla="*/ 14 h 21"/>
                  <a:gd name="T4" fmla="*/ 17 w 20"/>
                  <a:gd name="T5" fmla="*/ 18 h 21"/>
                  <a:gd name="T6" fmla="*/ 14 w 20"/>
                  <a:gd name="T7" fmla="*/ 20 h 21"/>
                  <a:gd name="T8" fmla="*/ 10 w 20"/>
                  <a:gd name="T9" fmla="*/ 21 h 21"/>
                  <a:gd name="T10" fmla="*/ 5 w 20"/>
                  <a:gd name="T11" fmla="*/ 20 h 21"/>
                  <a:gd name="T12" fmla="*/ 2 w 20"/>
                  <a:gd name="T13" fmla="*/ 18 h 21"/>
                  <a:gd name="T14" fmla="*/ 1 w 20"/>
                  <a:gd name="T15" fmla="*/ 15 h 21"/>
                  <a:gd name="T16" fmla="*/ 0 w 20"/>
                  <a:gd name="T17" fmla="*/ 10 h 21"/>
                  <a:gd name="T18" fmla="*/ 1 w 20"/>
                  <a:gd name="T19" fmla="*/ 6 h 21"/>
                  <a:gd name="T20" fmla="*/ 3 w 20"/>
                  <a:gd name="T21" fmla="*/ 3 h 21"/>
                  <a:gd name="T22" fmla="*/ 6 w 20"/>
                  <a:gd name="T23" fmla="*/ 1 h 21"/>
                  <a:gd name="T24" fmla="*/ 10 w 20"/>
                  <a:gd name="T25" fmla="*/ 0 h 21"/>
                  <a:gd name="T26" fmla="*/ 14 w 20"/>
                  <a:gd name="T27" fmla="*/ 1 h 21"/>
                  <a:gd name="T28" fmla="*/ 17 w 20"/>
                  <a:gd name="T29" fmla="*/ 3 h 21"/>
                  <a:gd name="T30" fmla="*/ 19 w 20"/>
                  <a:gd name="T31" fmla="*/ 6 h 21"/>
                  <a:gd name="T32" fmla="*/ 20 w 20"/>
                  <a:gd name="T33" fmla="*/ 10 h 21"/>
                  <a:gd name="T34" fmla="*/ 14 w 20"/>
                  <a:gd name="T35" fmla="*/ 10 h 21"/>
                  <a:gd name="T36" fmla="*/ 14 w 20"/>
                  <a:gd name="T37" fmla="*/ 8 h 21"/>
                  <a:gd name="T38" fmla="*/ 13 w 20"/>
                  <a:gd name="T39" fmla="*/ 6 h 21"/>
                  <a:gd name="T40" fmla="*/ 12 w 20"/>
                  <a:gd name="T41" fmla="*/ 4 h 21"/>
                  <a:gd name="T42" fmla="*/ 10 w 20"/>
                  <a:gd name="T43" fmla="*/ 4 h 21"/>
                  <a:gd name="T44" fmla="*/ 8 w 20"/>
                  <a:gd name="T45" fmla="*/ 4 h 21"/>
                  <a:gd name="T46" fmla="*/ 6 w 20"/>
                  <a:gd name="T47" fmla="*/ 6 h 21"/>
                  <a:gd name="T48" fmla="*/ 6 w 20"/>
                  <a:gd name="T49" fmla="*/ 8 h 21"/>
                  <a:gd name="T50" fmla="*/ 5 w 20"/>
                  <a:gd name="T51" fmla="*/ 10 h 21"/>
                  <a:gd name="T52" fmla="*/ 6 w 20"/>
                  <a:gd name="T53" fmla="*/ 13 h 21"/>
                  <a:gd name="T54" fmla="*/ 6 w 20"/>
                  <a:gd name="T55" fmla="*/ 15 h 21"/>
                  <a:gd name="T56" fmla="*/ 8 w 20"/>
                  <a:gd name="T57" fmla="*/ 16 h 21"/>
                  <a:gd name="T58" fmla="*/ 10 w 20"/>
                  <a:gd name="T59" fmla="*/ 16 h 21"/>
                  <a:gd name="T60" fmla="*/ 12 w 20"/>
                  <a:gd name="T61" fmla="*/ 16 h 21"/>
                  <a:gd name="T62" fmla="*/ 13 w 20"/>
                  <a:gd name="T63" fmla="*/ 15 h 21"/>
                  <a:gd name="T64" fmla="*/ 14 w 20"/>
                  <a:gd name="T65" fmla="*/ 13 h 21"/>
                  <a:gd name="T66" fmla="*/ 14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19" y="13"/>
                      <a:pt x="19" y="14"/>
                    </a:cubicBezTo>
                    <a:cubicBezTo>
                      <a:pt x="19" y="16"/>
                      <a:pt x="18" y="17"/>
                      <a:pt x="17" y="18"/>
                    </a:cubicBezTo>
                    <a:cubicBezTo>
                      <a:pt x="16" y="19"/>
                      <a:pt x="15" y="19"/>
                      <a:pt x="14" y="20"/>
                    </a:cubicBezTo>
                    <a:cubicBezTo>
                      <a:pt x="13" y="20"/>
                      <a:pt x="11" y="21"/>
                      <a:pt x="10" y="21"/>
                    </a:cubicBezTo>
                    <a:cubicBezTo>
                      <a:pt x="8" y="21"/>
                      <a:pt x="7" y="20"/>
                      <a:pt x="5" y="20"/>
                    </a:cubicBezTo>
                    <a:cubicBezTo>
                      <a:pt x="4" y="19"/>
                      <a:pt x="3" y="19"/>
                      <a:pt x="2" y="18"/>
                    </a:cubicBezTo>
                    <a:cubicBezTo>
                      <a:pt x="2" y="17"/>
                      <a:pt x="1" y="16"/>
                      <a:pt x="1" y="15"/>
                    </a:cubicBezTo>
                    <a:cubicBezTo>
                      <a:pt x="0" y="13"/>
                      <a:pt x="0" y="12"/>
                      <a:pt x="0" y="10"/>
                    </a:cubicBezTo>
                    <a:cubicBezTo>
                      <a:pt x="0" y="9"/>
                      <a:pt x="0" y="7"/>
                      <a:pt x="1" y="6"/>
                    </a:cubicBezTo>
                    <a:cubicBezTo>
                      <a:pt x="1" y="5"/>
                      <a:pt x="2" y="4"/>
                      <a:pt x="3" y="3"/>
                    </a:cubicBezTo>
                    <a:cubicBezTo>
                      <a:pt x="3" y="2"/>
                      <a:pt x="4" y="1"/>
                      <a:pt x="6" y="1"/>
                    </a:cubicBezTo>
                    <a:cubicBezTo>
                      <a:pt x="7" y="0"/>
                      <a:pt x="8" y="0"/>
                      <a:pt x="10" y="0"/>
                    </a:cubicBezTo>
                    <a:cubicBezTo>
                      <a:pt x="12" y="0"/>
                      <a:pt x="13" y="0"/>
                      <a:pt x="14" y="1"/>
                    </a:cubicBezTo>
                    <a:cubicBezTo>
                      <a:pt x="16" y="1"/>
                      <a:pt x="17" y="2"/>
                      <a:pt x="17" y="3"/>
                    </a:cubicBezTo>
                    <a:cubicBezTo>
                      <a:pt x="18" y="3"/>
                      <a:pt x="19" y="4"/>
                      <a:pt x="19" y="6"/>
                    </a:cubicBezTo>
                    <a:cubicBezTo>
                      <a:pt x="19" y="7"/>
                      <a:pt x="20" y="8"/>
                      <a:pt x="20" y="10"/>
                    </a:cubicBezTo>
                    <a:close/>
                    <a:moveTo>
                      <a:pt x="14" y="10"/>
                    </a:moveTo>
                    <a:cubicBezTo>
                      <a:pt x="14" y="9"/>
                      <a:pt x="14" y="9"/>
                      <a:pt x="14" y="8"/>
                    </a:cubicBezTo>
                    <a:cubicBezTo>
                      <a:pt x="14" y="7"/>
                      <a:pt x="14" y="6"/>
                      <a:pt x="13" y="6"/>
                    </a:cubicBezTo>
                    <a:cubicBezTo>
                      <a:pt x="13" y="5"/>
                      <a:pt x="13" y="5"/>
                      <a:pt x="12" y="4"/>
                    </a:cubicBezTo>
                    <a:cubicBezTo>
                      <a:pt x="11" y="4"/>
                      <a:pt x="11" y="4"/>
                      <a:pt x="10" y="4"/>
                    </a:cubicBezTo>
                    <a:cubicBezTo>
                      <a:pt x="9" y="4"/>
                      <a:pt x="8" y="4"/>
                      <a:pt x="8" y="4"/>
                    </a:cubicBezTo>
                    <a:cubicBezTo>
                      <a:pt x="7" y="5"/>
                      <a:pt x="7" y="5"/>
                      <a:pt x="6" y="6"/>
                    </a:cubicBezTo>
                    <a:cubicBezTo>
                      <a:pt x="6" y="6"/>
                      <a:pt x="6" y="7"/>
                      <a:pt x="6" y="8"/>
                    </a:cubicBezTo>
                    <a:cubicBezTo>
                      <a:pt x="5" y="8"/>
                      <a:pt x="5" y="9"/>
                      <a:pt x="5" y="10"/>
                    </a:cubicBezTo>
                    <a:cubicBezTo>
                      <a:pt x="5" y="11"/>
                      <a:pt x="5" y="12"/>
                      <a:pt x="6" y="13"/>
                    </a:cubicBezTo>
                    <a:cubicBezTo>
                      <a:pt x="6" y="13"/>
                      <a:pt x="6" y="14"/>
                      <a:pt x="6" y="15"/>
                    </a:cubicBezTo>
                    <a:cubicBezTo>
                      <a:pt x="7" y="15"/>
                      <a:pt x="7" y="16"/>
                      <a:pt x="8" y="16"/>
                    </a:cubicBezTo>
                    <a:cubicBezTo>
                      <a:pt x="8" y="16"/>
                      <a:pt x="9" y="16"/>
                      <a:pt x="10" y="16"/>
                    </a:cubicBezTo>
                    <a:cubicBezTo>
                      <a:pt x="11" y="16"/>
                      <a:pt x="11" y="16"/>
                      <a:pt x="12" y="16"/>
                    </a:cubicBezTo>
                    <a:cubicBezTo>
                      <a:pt x="12" y="16"/>
                      <a:pt x="13" y="15"/>
                      <a:pt x="13" y="15"/>
                    </a:cubicBezTo>
                    <a:cubicBezTo>
                      <a:pt x="14"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0" name="Freeform 9379">
                <a:extLst>
                  <a:ext uri="{FF2B5EF4-FFF2-40B4-BE49-F238E27FC236}">
                    <a16:creationId xmlns:a16="http://schemas.microsoft.com/office/drawing/2014/main" id="{88743BD0-083E-414C-9FBA-1C751136B8E3}"/>
                  </a:ext>
                </a:extLst>
              </p:cNvPr>
              <p:cNvSpPr>
                <a:spLocks/>
              </p:cNvSpPr>
              <p:nvPr/>
            </p:nvSpPr>
            <p:spPr bwMode="auto">
              <a:xfrm>
                <a:off x="1154112" y="5929430"/>
                <a:ext cx="46038" cy="55563"/>
              </a:xfrm>
              <a:custGeom>
                <a:avLst/>
                <a:gdLst>
                  <a:gd name="T0" fmla="*/ 17 w 17"/>
                  <a:gd name="T1" fmla="*/ 19 h 21"/>
                  <a:gd name="T2" fmla="*/ 17 w 17"/>
                  <a:gd name="T3" fmla="*/ 20 h 21"/>
                  <a:gd name="T4" fmla="*/ 17 w 17"/>
                  <a:gd name="T5" fmla="*/ 20 h 21"/>
                  <a:gd name="T6" fmla="*/ 16 w 17"/>
                  <a:gd name="T7" fmla="*/ 20 h 21"/>
                  <a:gd name="T8" fmla="*/ 15 w 17"/>
                  <a:gd name="T9" fmla="*/ 20 h 21"/>
                  <a:gd name="T10" fmla="*/ 14 w 17"/>
                  <a:gd name="T11" fmla="*/ 20 h 21"/>
                  <a:gd name="T12" fmla="*/ 13 w 17"/>
                  <a:gd name="T13" fmla="*/ 20 h 21"/>
                  <a:gd name="T14" fmla="*/ 13 w 17"/>
                  <a:gd name="T15" fmla="*/ 20 h 21"/>
                  <a:gd name="T16" fmla="*/ 13 w 17"/>
                  <a:gd name="T17" fmla="*/ 19 h 21"/>
                  <a:gd name="T18" fmla="*/ 13 w 17"/>
                  <a:gd name="T19" fmla="*/ 17 h 21"/>
                  <a:gd name="T20" fmla="*/ 10 w 17"/>
                  <a:gd name="T21" fmla="*/ 20 h 21"/>
                  <a:gd name="T22" fmla="*/ 6 w 17"/>
                  <a:gd name="T23" fmla="*/ 21 h 21"/>
                  <a:gd name="T24" fmla="*/ 3 w 17"/>
                  <a:gd name="T25" fmla="*/ 20 h 21"/>
                  <a:gd name="T26" fmla="*/ 1 w 17"/>
                  <a:gd name="T27" fmla="*/ 18 h 21"/>
                  <a:gd name="T28" fmla="*/ 0 w 17"/>
                  <a:gd name="T29" fmla="*/ 16 h 21"/>
                  <a:gd name="T30" fmla="*/ 0 w 17"/>
                  <a:gd name="T31" fmla="*/ 12 h 21"/>
                  <a:gd name="T32" fmla="*/ 0 w 17"/>
                  <a:gd name="T33" fmla="*/ 1 h 21"/>
                  <a:gd name="T34" fmla="*/ 0 w 17"/>
                  <a:gd name="T35" fmla="*/ 1 h 21"/>
                  <a:gd name="T36" fmla="*/ 0 w 17"/>
                  <a:gd name="T37" fmla="*/ 0 h 21"/>
                  <a:gd name="T38" fmla="*/ 1 w 17"/>
                  <a:gd name="T39" fmla="*/ 0 h 21"/>
                  <a:gd name="T40" fmla="*/ 2 w 17"/>
                  <a:gd name="T41" fmla="*/ 0 h 21"/>
                  <a:gd name="T42" fmla="*/ 3 w 17"/>
                  <a:gd name="T43" fmla="*/ 0 h 21"/>
                  <a:gd name="T44" fmla="*/ 4 w 17"/>
                  <a:gd name="T45" fmla="*/ 0 h 21"/>
                  <a:gd name="T46" fmla="*/ 5 w 17"/>
                  <a:gd name="T47" fmla="*/ 1 h 21"/>
                  <a:gd name="T48" fmla="*/ 5 w 17"/>
                  <a:gd name="T49" fmla="*/ 1 h 21"/>
                  <a:gd name="T50" fmla="*/ 5 w 17"/>
                  <a:gd name="T51" fmla="*/ 11 h 21"/>
                  <a:gd name="T52" fmla="*/ 5 w 17"/>
                  <a:gd name="T53" fmla="*/ 14 h 21"/>
                  <a:gd name="T54" fmla="*/ 5 w 17"/>
                  <a:gd name="T55" fmla="*/ 15 h 21"/>
                  <a:gd name="T56" fmla="*/ 6 w 17"/>
                  <a:gd name="T57" fmla="*/ 16 h 21"/>
                  <a:gd name="T58" fmla="*/ 8 w 17"/>
                  <a:gd name="T59" fmla="*/ 16 h 21"/>
                  <a:gd name="T60" fmla="*/ 10 w 17"/>
                  <a:gd name="T61" fmla="*/ 15 h 21"/>
                  <a:gd name="T62" fmla="*/ 12 w 17"/>
                  <a:gd name="T63" fmla="*/ 13 h 21"/>
                  <a:gd name="T64" fmla="*/ 12 w 17"/>
                  <a:gd name="T65" fmla="*/ 1 h 21"/>
                  <a:gd name="T66" fmla="*/ 12 w 17"/>
                  <a:gd name="T67" fmla="*/ 1 h 21"/>
                  <a:gd name="T68" fmla="*/ 12 w 17"/>
                  <a:gd name="T69" fmla="*/ 0 h 21"/>
                  <a:gd name="T70" fmla="*/ 13 w 17"/>
                  <a:gd name="T71" fmla="*/ 0 h 21"/>
                  <a:gd name="T72" fmla="*/ 14 w 17"/>
                  <a:gd name="T73" fmla="*/ 0 h 21"/>
                  <a:gd name="T74" fmla="*/ 16 w 17"/>
                  <a:gd name="T75" fmla="*/ 0 h 21"/>
                  <a:gd name="T76" fmla="*/ 16 w 17"/>
                  <a:gd name="T77" fmla="*/ 0 h 21"/>
                  <a:gd name="T78" fmla="*/ 17 w 17"/>
                  <a:gd name="T79" fmla="*/ 1 h 21"/>
                  <a:gd name="T80" fmla="*/ 17 w 17"/>
                  <a:gd name="T81" fmla="*/ 1 h 21"/>
                  <a:gd name="T82" fmla="*/ 17 w 17"/>
                  <a:gd name="T8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1">
                    <a:moveTo>
                      <a:pt x="17" y="19"/>
                    </a:moveTo>
                    <a:cubicBezTo>
                      <a:pt x="17" y="19"/>
                      <a:pt x="17" y="20"/>
                      <a:pt x="17" y="20"/>
                    </a:cubicBezTo>
                    <a:cubicBezTo>
                      <a:pt x="17" y="20"/>
                      <a:pt x="17" y="20"/>
                      <a:pt x="17" y="20"/>
                    </a:cubicBezTo>
                    <a:cubicBezTo>
                      <a:pt x="16" y="20"/>
                      <a:pt x="16"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3" y="20"/>
                      <a:pt x="13" y="19"/>
                      <a:pt x="13" y="19"/>
                    </a:cubicBezTo>
                    <a:cubicBezTo>
                      <a:pt x="13" y="17"/>
                      <a:pt x="13" y="17"/>
                      <a:pt x="13" y="17"/>
                    </a:cubicBezTo>
                    <a:cubicBezTo>
                      <a:pt x="12" y="18"/>
                      <a:pt x="11" y="19"/>
                      <a:pt x="10" y="20"/>
                    </a:cubicBezTo>
                    <a:cubicBezTo>
                      <a:pt x="9" y="20"/>
                      <a:pt x="7" y="21"/>
                      <a:pt x="6" y="21"/>
                    </a:cubicBezTo>
                    <a:cubicBezTo>
                      <a:pt x="5" y="21"/>
                      <a:pt x="4" y="20"/>
                      <a:pt x="3" y="20"/>
                    </a:cubicBezTo>
                    <a:cubicBezTo>
                      <a:pt x="2" y="19"/>
                      <a:pt x="2" y="19"/>
                      <a:pt x="1" y="18"/>
                    </a:cubicBezTo>
                    <a:cubicBezTo>
                      <a:pt x="1" y="18"/>
                      <a:pt x="0" y="17"/>
                      <a:pt x="0" y="16"/>
                    </a:cubicBezTo>
                    <a:cubicBezTo>
                      <a:pt x="0" y="15"/>
                      <a:pt x="0" y="14"/>
                      <a:pt x="0" y="12"/>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3" y="0"/>
                    </a:cubicBezTo>
                    <a:cubicBezTo>
                      <a:pt x="4" y="0"/>
                      <a:pt x="4" y="0"/>
                      <a:pt x="4" y="0"/>
                    </a:cubicBezTo>
                    <a:cubicBezTo>
                      <a:pt x="4" y="1"/>
                      <a:pt x="5" y="1"/>
                      <a:pt x="5" y="1"/>
                    </a:cubicBezTo>
                    <a:cubicBezTo>
                      <a:pt x="5" y="1"/>
                      <a:pt x="5" y="1"/>
                      <a:pt x="5" y="1"/>
                    </a:cubicBezTo>
                    <a:cubicBezTo>
                      <a:pt x="5" y="11"/>
                      <a:pt x="5" y="11"/>
                      <a:pt x="5" y="11"/>
                    </a:cubicBezTo>
                    <a:cubicBezTo>
                      <a:pt x="5" y="12"/>
                      <a:pt x="5" y="13"/>
                      <a:pt x="5" y="14"/>
                    </a:cubicBezTo>
                    <a:cubicBezTo>
                      <a:pt x="5" y="14"/>
                      <a:pt x="5" y="15"/>
                      <a:pt x="5" y="15"/>
                    </a:cubicBezTo>
                    <a:cubicBezTo>
                      <a:pt x="6" y="15"/>
                      <a:pt x="6" y="16"/>
                      <a:pt x="6" y="16"/>
                    </a:cubicBezTo>
                    <a:cubicBezTo>
                      <a:pt x="7" y="16"/>
                      <a:pt x="7" y="16"/>
                      <a:pt x="8" y="16"/>
                    </a:cubicBezTo>
                    <a:cubicBezTo>
                      <a:pt x="8" y="16"/>
                      <a:pt x="9" y="16"/>
                      <a:pt x="10" y="15"/>
                    </a:cubicBezTo>
                    <a:cubicBezTo>
                      <a:pt x="10" y="15"/>
                      <a:pt x="11" y="14"/>
                      <a:pt x="12" y="13"/>
                    </a:cubicBezTo>
                    <a:cubicBezTo>
                      <a:pt x="12" y="1"/>
                      <a:pt x="12" y="1"/>
                      <a:pt x="12" y="1"/>
                    </a:cubicBezTo>
                    <a:cubicBezTo>
                      <a:pt x="12" y="1"/>
                      <a:pt x="12" y="1"/>
                      <a:pt x="12" y="1"/>
                    </a:cubicBezTo>
                    <a:cubicBezTo>
                      <a:pt x="12" y="1"/>
                      <a:pt x="12" y="1"/>
                      <a:pt x="12" y="0"/>
                    </a:cubicBezTo>
                    <a:cubicBezTo>
                      <a:pt x="13" y="0"/>
                      <a:pt x="13" y="0"/>
                      <a:pt x="13" y="0"/>
                    </a:cubicBezTo>
                    <a:cubicBezTo>
                      <a:pt x="14" y="0"/>
                      <a:pt x="14" y="0"/>
                      <a:pt x="14" y="0"/>
                    </a:cubicBezTo>
                    <a:cubicBezTo>
                      <a:pt x="15" y="0"/>
                      <a:pt x="15" y="0"/>
                      <a:pt x="16" y="0"/>
                    </a:cubicBezTo>
                    <a:cubicBezTo>
                      <a:pt x="16" y="0"/>
                      <a:pt x="16" y="0"/>
                      <a:pt x="16" y="0"/>
                    </a:cubicBezTo>
                    <a:cubicBezTo>
                      <a:pt x="17" y="1"/>
                      <a:pt x="17" y="1"/>
                      <a:pt x="17" y="1"/>
                    </a:cubicBezTo>
                    <a:cubicBezTo>
                      <a:pt x="17" y="1"/>
                      <a:pt x="17" y="1"/>
                      <a:pt x="17" y="1"/>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1" name="Freeform 9380">
                <a:extLst>
                  <a:ext uri="{FF2B5EF4-FFF2-40B4-BE49-F238E27FC236}">
                    <a16:creationId xmlns:a16="http://schemas.microsoft.com/office/drawing/2014/main" id="{3E2F5D03-D9A5-4DC5-BF17-003F52C0BCAE}"/>
                  </a:ext>
                </a:extLst>
              </p:cNvPr>
              <p:cNvSpPr>
                <a:spLocks/>
              </p:cNvSpPr>
              <p:nvPr/>
            </p:nvSpPr>
            <p:spPr bwMode="auto">
              <a:xfrm>
                <a:off x="1209675" y="5929430"/>
                <a:ext cx="38100" cy="55563"/>
              </a:xfrm>
              <a:custGeom>
                <a:avLst/>
                <a:gdLst>
                  <a:gd name="T0" fmla="*/ 14 w 14"/>
                  <a:gd name="T1" fmla="*/ 14 h 21"/>
                  <a:gd name="T2" fmla="*/ 13 w 14"/>
                  <a:gd name="T3" fmla="*/ 17 h 21"/>
                  <a:gd name="T4" fmla="*/ 12 w 14"/>
                  <a:gd name="T5" fmla="*/ 19 h 21"/>
                  <a:gd name="T6" fmla="*/ 9 w 14"/>
                  <a:gd name="T7" fmla="*/ 20 h 21"/>
                  <a:gd name="T8" fmla="*/ 6 w 14"/>
                  <a:gd name="T9" fmla="*/ 21 h 21"/>
                  <a:gd name="T10" fmla="*/ 4 w 14"/>
                  <a:gd name="T11" fmla="*/ 20 h 21"/>
                  <a:gd name="T12" fmla="*/ 3 w 14"/>
                  <a:gd name="T13" fmla="*/ 20 h 21"/>
                  <a:gd name="T14" fmla="*/ 1 w 14"/>
                  <a:gd name="T15" fmla="*/ 19 h 21"/>
                  <a:gd name="T16" fmla="*/ 1 w 14"/>
                  <a:gd name="T17" fmla="*/ 19 h 21"/>
                  <a:gd name="T18" fmla="*/ 0 w 14"/>
                  <a:gd name="T19" fmla="*/ 18 h 21"/>
                  <a:gd name="T20" fmla="*/ 0 w 14"/>
                  <a:gd name="T21" fmla="*/ 17 h 21"/>
                  <a:gd name="T22" fmla="*/ 0 w 14"/>
                  <a:gd name="T23" fmla="*/ 16 h 21"/>
                  <a:gd name="T24" fmla="*/ 0 w 14"/>
                  <a:gd name="T25" fmla="*/ 15 h 21"/>
                  <a:gd name="T26" fmla="*/ 0 w 14"/>
                  <a:gd name="T27" fmla="*/ 15 h 21"/>
                  <a:gd name="T28" fmla="*/ 1 w 14"/>
                  <a:gd name="T29" fmla="*/ 15 h 21"/>
                  <a:gd name="T30" fmla="*/ 1 w 14"/>
                  <a:gd name="T31" fmla="*/ 15 h 21"/>
                  <a:gd name="T32" fmla="*/ 3 w 14"/>
                  <a:gd name="T33" fmla="*/ 16 h 21"/>
                  <a:gd name="T34" fmla="*/ 4 w 14"/>
                  <a:gd name="T35" fmla="*/ 17 h 21"/>
                  <a:gd name="T36" fmla="*/ 6 w 14"/>
                  <a:gd name="T37" fmla="*/ 17 h 21"/>
                  <a:gd name="T38" fmla="*/ 7 w 14"/>
                  <a:gd name="T39" fmla="*/ 17 h 21"/>
                  <a:gd name="T40" fmla="*/ 8 w 14"/>
                  <a:gd name="T41" fmla="*/ 16 h 21"/>
                  <a:gd name="T42" fmla="*/ 9 w 14"/>
                  <a:gd name="T43" fmla="*/ 16 h 21"/>
                  <a:gd name="T44" fmla="*/ 9 w 14"/>
                  <a:gd name="T45" fmla="*/ 15 h 21"/>
                  <a:gd name="T46" fmla="*/ 9 w 14"/>
                  <a:gd name="T47" fmla="*/ 14 h 21"/>
                  <a:gd name="T48" fmla="*/ 8 w 14"/>
                  <a:gd name="T49" fmla="*/ 13 h 21"/>
                  <a:gd name="T50" fmla="*/ 6 w 14"/>
                  <a:gd name="T51" fmla="*/ 12 h 21"/>
                  <a:gd name="T52" fmla="*/ 5 w 14"/>
                  <a:gd name="T53" fmla="*/ 12 h 21"/>
                  <a:gd name="T54" fmla="*/ 3 w 14"/>
                  <a:gd name="T55" fmla="*/ 11 h 21"/>
                  <a:gd name="T56" fmla="*/ 2 w 14"/>
                  <a:gd name="T57" fmla="*/ 10 h 21"/>
                  <a:gd name="T58" fmla="*/ 1 w 14"/>
                  <a:gd name="T59" fmla="*/ 8 h 21"/>
                  <a:gd name="T60" fmla="*/ 0 w 14"/>
                  <a:gd name="T61" fmla="*/ 6 h 21"/>
                  <a:gd name="T62" fmla="*/ 1 w 14"/>
                  <a:gd name="T63" fmla="*/ 3 h 21"/>
                  <a:gd name="T64" fmla="*/ 2 w 14"/>
                  <a:gd name="T65" fmla="*/ 2 h 21"/>
                  <a:gd name="T66" fmla="*/ 5 w 14"/>
                  <a:gd name="T67" fmla="*/ 0 h 21"/>
                  <a:gd name="T68" fmla="*/ 8 w 14"/>
                  <a:gd name="T69" fmla="*/ 0 h 21"/>
                  <a:gd name="T70" fmla="*/ 9 w 14"/>
                  <a:gd name="T71" fmla="*/ 0 h 21"/>
                  <a:gd name="T72" fmla="*/ 11 w 14"/>
                  <a:gd name="T73" fmla="*/ 0 h 21"/>
                  <a:gd name="T74" fmla="*/ 12 w 14"/>
                  <a:gd name="T75" fmla="*/ 1 h 21"/>
                  <a:gd name="T76" fmla="*/ 13 w 14"/>
                  <a:gd name="T77" fmla="*/ 1 h 21"/>
                  <a:gd name="T78" fmla="*/ 13 w 14"/>
                  <a:gd name="T79" fmla="*/ 1 h 21"/>
                  <a:gd name="T80" fmla="*/ 13 w 14"/>
                  <a:gd name="T81" fmla="*/ 2 h 21"/>
                  <a:gd name="T82" fmla="*/ 13 w 14"/>
                  <a:gd name="T83" fmla="*/ 2 h 21"/>
                  <a:gd name="T84" fmla="*/ 13 w 14"/>
                  <a:gd name="T85" fmla="*/ 3 h 21"/>
                  <a:gd name="T86" fmla="*/ 13 w 14"/>
                  <a:gd name="T87" fmla="*/ 4 h 21"/>
                  <a:gd name="T88" fmla="*/ 13 w 14"/>
                  <a:gd name="T89" fmla="*/ 5 h 21"/>
                  <a:gd name="T90" fmla="*/ 13 w 14"/>
                  <a:gd name="T91" fmla="*/ 5 h 21"/>
                  <a:gd name="T92" fmla="*/ 12 w 14"/>
                  <a:gd name="T93" fmla="*/ 5 h 21"/>
                  <a:gd name="T94" fmla="*/ 12 w 14"/>
                  <a:gd name="T95" fmla="*/ 5 h 21"/>
                  <a:gd name="T96" fmla="*/ 11 w 14"/>
                  <a:gd name="T97" fmla="*/ 4 h 21"/>
                  <a:gd name="T98" fmla="*/ 10 w 14"/>
                  <a:gd name="T99" fmla="*/ 4 h 21"/>
                  <a:gd name="T100" fmla="*/ 8 w 14"/>
                  <a:gd name="T101" fmla="*/ 4 h 21"/>
                  <a:gd name="T102" fmla="*/ 7 w 14"/>
                  <a:gd name="T103" fmla="*/ 4 h 21"/>
                  <a:gd name="T104" fmla="*/ 6 w 14"/>
                  <a:gd name="T105" fmla="*/ 4 h 21"/>
                  <a:gd name="T106" fmla="*/ 5 w 14"/>
                  <a:gd name="T107" fmla="*/ 5 h 21"/>
                  <a:gd name="T108" fmla="*/ 5 w 14"/>
                  <a:gd name="T109" fmla="*/ 6 h 21"/>
                  <a:gd name="T110" fmla="*/ 5 w 14"/>
                  <a:gd name="T111" fmla="*/ 7 h 21"/>
                  <a:gd name="T112" fmla="*/ 6 w 14"/>
                  <a:gd name="T113" fmla="*/ 7 h 21"/>
                  <a:gd name="T114" fmla="*/ 8 w 14"/>
                  <a:gd name="T115" fmla="*/ 8 h 21"/>
                  <a:gd name="T116" fmla="*/ 10 w 14"/>
                  <a:gd name="T117" fmla="*/ 9 h 21"/>
                  <a:gd name="T118" fmla="*/ 11 w 14"/>
                  <a:gd name="T119" fmla="*/ 9 h 21"/>
                  <a:gd name="T120" fmla="*/ 13 w 14"/>
                  <a:gd name="T121" fmla="*/ 10 h 21"/>
                  <a:gd name="T122" fmla="*/ 14 w 14"/>
                  <a:gd name="T123" fmla="*/ 12 h 21"/>
                  <a:gd name="T124" fmla="*/ 14 w 14"/>
                  <a:gd name="T12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1">
                    <a:moveTo>
                      <a:pt x="14" y="14"/>
                    </a:moveTo>
                    <a:cubicBezTo>
                      <a:pt x="14" y="15"/>
                      <a:pt x="14" y="16"/>
                      <a:pt x="13" y="17"/>
                    </a:cubicBezTo>
                    <a:cubicBezTo>
                      <a:pt x="13" y="18"/>
                      <a:pt x="13" y="18"/>
                      <a:pt x="12" y="19"/>
                    </a:cubicBezTo>
                    <a:cubicBezTo>
                      <a:pt x="11" y="19"/>
                      <a:pt x="10" y="20"/>
                      <a:pt x="9" y="20"/>
                    </a:cubicBezTo>
                    <a:cubicBezTo>
                      <a:pt x="8" y="20"/>
                      <a:pt x="7" y="21"/>
                      <a:pt x="6" y="21"/>
                    </a:cubicBezTo>
                    <a:cubicBezTo>
                      <a:pt x="5" y="21"/>
                      <a:pt x="5" y="20"/>
                      <a:pt x="4" y="20"/>
                    </a:cubicBezTo>
                    <a:cubicBezTo>
                      <a:pt x="4" y="20"/>
                      <a:pt x="3" y="20"/>
                      <a:pt x="3" y="20"/>
                    </a:cubicBezTo>
                    <a:cubicBezTo>
                      <a:pt x="2" y="20"/>
                      <a:pt x="2" y="20"/>
                      <a:pt x="1" y="19"/>
                    </a:cubicBezTo>
                    <a:cubicBezTo>
                      <a:pt x="1" y="19"/>
                      <a:pt x="1" y="19"/>
                      <a:pt x="1" y="19"/>
                    </a:cubicBezTo>
                    <a:cubicBezTo>
                      <a:pt x="0" y="19"/>
                      <a:pt x="0" y="19"/>
                      <a:pt x="0" y="18"/>
                    </a:cubicBezTo>
                    <a:cubicBezTo>
                      <a:pt x="0" y="18"/>
                      <a:pt x="0" y="18"/>
                      <a:pt x="0" y="17"/>
                    </a:cubicBezTo>
                    <a:cubicBezTo>
                      <a:pt x="0" y="17"/>
                      <a:pt x="0" y="16"/>
                      <a:pt x="0" y="16"/>
                    </a:cubicBezTo>
                    <a:cubicBezTo>
                      <a:pt x="0" y="16"/>
                      <a:pt x="0" y="16"/>
                      <a:pt x="0" y="15"/>
                    </a:cubicBezTo>
                    <a:cubicBezTo>
                      <a:pt x="0" y="15"/>
                      <a:pt x="0" y="15"/>
                      <a:pt x="0" y="15"/>
                    </a:cubicBezTo>
                    <a:cubicBezTo>
                      <a:pt x="1" y="15"/>
                      <a:pt x="1" y="15"/>
                      <a:pt x="1" y="15"/>
                    </a:cubicBezTo>
                    <a:cubicBezTo>
                      <a:pt x="1" y="15"/>
                      <a:pt x="1" y="15"/>
                      <a:pt x="1" y="15"/>
                    </a:cubicBezTo>
                    <a:cubicBezTo>
                      <a:pt x="2" y="16"/>
                      <a:pt x="2" y="16"/>
                      <a:pt x="3" y="16"/>
                    </a:cubicBezTo>
                    <a:cubicBezTo>
                      <a:pt x="3" y="16"/>
                      <a:pt x="3" y="16"/>
                      <a:pt x="4" y="17"/>
                    </a:cubicBezTo>
                    <a:cubicBezTo>
                      <a:pt x="5" y="17"/>
                      <a:pt x="5" y="17"/>
                      <a:pt x="6" y="17"/>
                    </a:cubicBezTo>
                    <a:cubicBezTo>
                      <a:pt x="7" y="17"/>
                      <a:pt x="7" y="17"/>
                      <a:pt x="7" y="17"/>
                    </a:cubicBezTo>
                    <a:cubicBezTo>
                      <a:pt x="8" y="17"/>
                      <a:pt x="8" y="16"/>
                      <a:pt x="8" y="16"/>
                    </a:cubicBezTo>
                    <a:cubicBezTo>
                      <a:pt x="8" y="16"/>
                      <a:pt x="9" y="16"/>
                      <a:pt x="9" y="16"/>
                    </a:cubicBezTo>
                    <a:cubicBezTo>
                      <a:pt x="9" y="15"/>
                      <a:pt x="9" y="15"/>
                      <a:pt x="9" y="15"/>
                    </a:cubicBezTo>
                    <a:cubicBezTo>
                      <a:pt x="9" y="14"/>
                      <a:pt x="9" y="14"/>
                      <a:pt x="9" y="14"/>
                    </a:cubicBezTo>
                    <a:cubicBezTo>
                      <a:pt x="8" y="13"/>
                      <a:pt x="8" y="13"/>
                      <a:pt x="8" y="13"/>
                    </a:cubicBezTo>
                    <a:cubicBezTo>
                      <a:pt x="7" y="13"/>
                      <a:pt x="7" y="12"/>
                      <a:pt x="6" y="12"/>
                    </a:cubicBezTo>
                    <a:cubicBezTo>
                      <a:pt x="6" y="12"/>
                      <a:pt x="5" y="12"/>
                      <a:pt x="5" y="12"/>
                    </a:cubicBezTo>
                    <a:cubicBezTo>
                      <a:pt x="4" y="11"/>
                      <a:pt x="4" y="11"/>
                      <a:pt x="3" y="11"/>
                    </a:cubicBezTo>
                    <a:cubicBezTo>
                      <a:pt x="2" y="10"/>
                      <a:pt x="2" y="10"/>
                      <a:pt x="2" y="10"/>
                    </a:cubicBezTo>
                    <a:cubicBezTo>
                      <a:pt x="1" y="9"/>
                      <a:pt x="1" y="9"/>
                      <a:pt x="1" y="8"/>
                    </a:cubicBezTo>
                    <a:cubicBezTo>
                      <a:pt x="0" y="7"/>
                      <a:pt x="0" y="7"/>
                      <a:pt x="0" y="6"/>
                    </a:cubicBezTo>
                    <a:cubicBezTo>
                      <a:pt x="0" y="5"/>
                      <a:pt x="0" y="4"/>
                      <a:pt x="1" y="3"/>
                    </a:cubicBezTo>
                    <a:cubicBezTo>
                      <a:pt x="1" y="3"/>
                      <a:pt x="2" y="2"/>
                      <a:pt x="2" y="2"/>
                    </a:cubicBezTo>
                    <a:cubicBezTo>
                      <a:pt x="3" y="1"/>
                      <a:pt x="4" y="1"/>
                      <a:pt x="5" y="0"/>
                    </a:cubicBezTo>
                    <a:cubicBezTo>
                      <a:pt x="5" y="0"/>
                      <a:pt x="6" y="0"/>
                      <a:pt x="8" y="0"/>
                    </a:cubicBezTo>
                    <a:cubicBezTo>
                      <a:pt x="8" y="0"/>
                      <a:pt x="9" y="0"/>
                      <a:pt x="9" y="0"/>
                    </a:cubicBezTo>
                    <a:cubicBezTo>
                      <a:pt x="10" y="0"/>
                      <a:pt x="10" y="0"/>
                      <a:pt x="11" y="0"/>
                    </a:cubicBezTo>
                    <a:cubicBezTo>
                      <a:pt x="11" y="0"/>
                      <a:pt x="12" y="1"/>
                      <a:pt x="12" y="1"/>
                    </a:cubicBezTo>
                    <a:cubicBezTo>
                      <a:pt x="12" y="1"/>
                      <a:pt x="12" y="1"/>
                      <a:pt x="13" y="1"/>
                    </a:cubicBezTo>
                    <a:cubicBezTo>
                      <a:pt x="13" y="1"/>
                      <a:pt x="13" y="1"/>
                      <a:pt x="13" y="1"/>
                    </a:cubicBezTo>
                    <a:cubicBezTo>
                      <a:pt x="13" y="2"/>
                      <a:pt x="13" y="2"/>
                      <a:pt x="13" y="2"/>
                    </a:cubicBezTo>
                    <a:cubicBezTo>
                      <a:pt x="13" y="2"/>
                      <a:pt x="13" y="2"/>
                      <a:pt x="13" y="2"/>
                    </a:cubicBezTo>
                    <a:cubicBezTo>
                      <a:pt x="13" y="3"/>
                      <a:pt x="13" y="3"/>
                      <a:pt x="13" y="3"/>
                    </a:cubicBezTo>
                    <a:cubicBezTo>
                      <a:pt x="13" y="3"/>
                      <a:pt x="13" y="4"/>
                      <a:pt x="13" y="4"/>
                    </a:cubicBezTo>
                    <a:cubicBezTo>
                      <a:pt x="13" y="4"/>
                      <a:pt x="13" y="4"/>
                      <a:pt x="13" y="5"/>
                    </a:cubicBezTo>
                    <a:cubicBezTo>
                      <a:pt x="13" y="5"/>
                      <a:pt x="13" y="5"/>
                      <a:pt x="13" y="5"/>
                    </a:cubicBezTo>
                    <a:cubicBezTo>
                      <a:pt x="13" y="5"/>
                      <a:pt x="13" y="5"/>
                      <a:pt x="12" y="5"/>
                    </a:cubicBezTo>
                    <a:cubicBezTo>
                      <a:pt x="12" y="5"/>
                      <a:pt x="12" y="5"/>
                      <a:pt x="12" y="5"/>
                    </a:cubicBezTo>
                    <a:cubicBezTo>
                      <a:pt x="12" y="5"/>
                      <a:pt x="11" y="4"/>
                      <a:pt x="11" y="4"/>
                    </a:cubicBezTo>
                    <a:cubicBezTo>
                      <a:pt x="10" y="4"/>
                      <a:pt x="10" y="4"/>
                      <a:pt x="10" y="4"/>
                    </a:cubicBezTo>
                    <a:cubicBezTo>
                      <a:pt x="9" y="4"/>
                      <a:pt x="8" y="4"/>
                      <a:pt x="8" y="4"/>
                    </a:cubicBezTo>
                    <a:cubicBezTo>
                      <a:pt x="7" y="4"/>
                      <a:pt x="7" y="4"/>
                      <a:pt x="7" y="4"/>
                    </a:cubicBezTo>
                    <a:cubicBezTo>
                      <a:pt x="6" y="4"/>
                      <a:pt x="6" y="4"/>
                      <a:pt x="6" y="4"/>
                    </a:cubicBezTo>
                    <a:cubicBezTo>
                      <a:pt x="6" y="4"/>
                      <a:pt x="5" y="5"/>
                      <a:pt x="5" y="5"/>
                    </a:cubicBezTo>
                    <a:cubicBezTo>
                      <a:pt x="5" y="5"/>
                      <a:pt x="5" y="5"/>
                      <a:pt x="5" y="6"/>
                    </a:cubicBezTo>
                    <a:cubicBezTo>
                      <a:pt x="5" y="6"/>
                      <a:pt x="5" y="6"/>
                      <a:pt x="5" y="7"/>
                    </a:cubicBezTo>
                    <a:cubicBezTo>
                      <a:pt x="6" y="7"/>
                      <a:pt x="6" y="7"/>
                      <a:pt x="6" y="7"/>
                    </a:cubicBezTo>
                    <a:cubicBezTo>
                      <a:pt x="7" y="8"/>
                      <a:pt x="7" y="8"/>
                      <a:pt x="8" y="8"/>
                    </a:cubicBezTo>
                    <a:cubicBezTo>
                      <a:pt x="8" y="8"/>
                      <a:pt x="9" y="8"/>
                      <a:pt x="10" y="9"/>
                    </a:cubicBezTo>
                    <a:cubicBezTo>
                      <a:pt x="10" y="9"/>
                      <a:pt x="11" y="9"/>
                      <a:pt x="11" y="9"/>
                    </a:cubicBezTo>
                    <a:cubicBezTo>
                      <a:pt x="12" y="10"/>
                      <a:pt x="12" y="10"/>
                      <a:pt x="13" y="10"/>
                    </a:cubicBezTo>
                    <a:cubicBezTo>
                      <a:pt x="13" y="11"/>
                      <a:pt x="13" y="11"/>
                      <a:pt x="14" y="12"/>
                    </a:cubicBezTo>
                    <a:cubicBezTo>
                      <a:pt x="14" y="13"/>
                      <a:pt x="14" y="13"/>
                      <a:pt x="1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2" name="Freeform 9381">
                <a:extLst>
                  <a:ext uri="{FF2B5EF4-FFF2-40B4-BE49-F238E27FC236}">
                    <a16:creationId xmlns:a16="http://schemas.microsoft.com/office/drawing/2014/main" id="{6FCCE68D-B75A-43E2-924B-01B309298588}"/>
                  </a:ext>
                </a:extLst>
              </p:cNvPr>
              <p:cNvSpPr>
                <a:spLocks/>
              </p:cNvSpPr>
              <p:nvPr/>
            </p:nvSpPr>
            <p:spPr bwMode="auto">
              <a:xfrm>
                <a:off x="1249362" y="5916730"/>
                <a:ext cx="34925" cy="65088"/>
              </a:xfrm>
              <a:custGeom>
                <a:avLst/>
                <a:gdLst>
                  <a:gd name="T0" fmla="*/ 13 w 13"/>
                  <a:gd name="T1" fmla="*/ 23 h 25"/>
                  <a:gd name="T2" fmla="*/ 13 w 13"/>
                  <a:gd name="T3" fmla="*/ 24 h 25"/>
                  <a:gd name="T4" fmla="*/ 13 w 13"/>
                  <a:gd name="T5" fmla="*/ 25 h 25"/>
                  <a:gd name="T6" fmla="*/ 12 w 13"/>
                  <a:gd name="T7" fmla="*/ 25 h 25"/>
                  <a:gd name="T8" fmla="*/ 11 w 13"/>
                  <a:gd name="T9" fmla="*/ 25 h 25"/>
                  <a:gd name="T10" fmla="*/ 10 w 13"/>
                  <a:gd name="T11" fmla="*/ 25 h 25"/>
                  <a:gd name="T12" fmla="*/ 9 w 13"/>
                  <a:gd name="T13" fmla="*/ 25 h 25"/>
                  <a:gd name="T14" fmla="*/ 7 w 13"/>
                  <a:gd name="T15" fmla="*/ 25 h 25"/>
                  <a:gd name="T16" fmla="*/ 5 w 13"/>
                  <a:gd name="T17" fmla="*/ 24 h 25"/>
                  <a:gd name="T18" fmla="*/ 4 w 13"/>
                  <a:gd name="T19" fmla="*/ 22 h 25"/>
                  <a:gd name="T20" fmla="*/ 3 w 13"/>
                  <a:gd name="T21" fmla="*/ 19 h 25"/>
                  <a:gd name="T22" fmla="*/ 3 w 13"/>
                  <a:gd name="T23" fmla="*/ 10 h 25"/>
                  <a:gd name="T24" fmla="*/ 1 w 13"/>
                  <a:gd name="T25" fmla="*/ 10 h 25"/>
                  <a:gd name="T26" fmla="*/ 1 w 13"/>
                  <a:gd name="T27" fmla="*/ 9 h 25"/>
                  <a:gd name="T28" fmla="*/ 0 w 13"/>
                  <a:gd name="T29" fmla="*/ 7 h 25"/>
                  <a:gd name="T30" fmla="*/ 0 w 13"/>
                  <a:gd name="T31" fmla="*/ 6 h 25"/>
                  <a:gd name="T32" fmla="*/ 1 w 13"/>
                  <a:gd name="T33" fmla="*/ 6 h 25"/>
                  <a:gd name="T34" fmla="*/ 1 w 13"/>
                  <a:gd name="T35" fmla="*/ 6 h 25"/>
                  <a:gd name="T36" fmla="*/ 1 w 13"/>
                  <a:gd name="T37" fmla="*/ 5 h 25"/>
                  <a:gd name="T38" fmla="*/ 3 w 13"/>
                  <a:gd name="T39" fmla="*/ 5 h 25"/>
                  <a:gd name="T40" fmla="*/ 3 w 13"/>
                  <a:gd name="T41" fmla="*/ 1 h 25"/>
                  <a:gd name="T42" fmla="*/ 3 w 13"/>
                  <a:gd name="T43" fmla="*/ 1 h 25"/>
                  <a:gd name="T44" fmla="*/ 4 w 13"/>
                  <a:gd name="T45" fmla="*/ 1 h 25"/>
                  <a:gd name="T46" fmla="*/ 5 w 13"/>
                  <a:gd name="T47" fmla="*/ 1 h 25"/>
                  <a:gd name="T48" fmla="*/ 6 w 13"/>
                  <a:gd name="T49" fmla="*/ 0 h 25"/>
                  <a:gd name="T50" fmla="*/ 7 w 13"/>
                  <a:gd name="T51" fmla="*/ 1 h 25"/>
                  <a:gd name="T52" fmla="*/ 8 w 13"/>
                  <a:gd name="T53" fmla="*/ 1 h 25"/>
                  <a:gd name="T54" fmla="*/ 8 w 13"/>
                  <a:gd name="T55" fmla="*/ 1 h 25"/>
                  <a:gd name="T56" fmla="*/ 8 w 13"/>
                  <a:gd name="T57" fmla="*/ 1 h 25"/>
                  <a:gd name="T58" fmla="*/ 8 w 13"/>
                  <a:gd name="T59" fmla="*/ 5 h 25"/>
                  <a:gd name="T60" fmla="*/ 12 w 13"/>
                  <a:gd name="T61" fmla="*/ 5 h 25"/>
                  <a:gd name="T62" fmla="*/ 13 w 13"/>
                  <a:gd name="T63" fmla="*/ 6 h 25"/>
                  <a:gd name="T64" fmla="*/ 13 w 13"/>
                  <a:gd name="T65" fmla="*/ 6 h 25"/>
                  <a:gd name="T66" fmla="*/ 13 w 13"/>
                  <a:gd name="T67" fmla="*/ 6 h 25"/>
                  <a:gd name="T68" fmla="*/ 13 w 13"/>
                  <a:gd name="T69" fmla="*/ 7 h 25"/>
                  <a:gd name="T70" fmla="*/ 13 w 13"/>
                  <a:gd name="T71" fmla="*/ 9 h 25"/>
                  <a:gd name="T72" fmla="*/ 12 w 13"/>
                  <a:gd name="T73" fmla="*/ 10 h 25"/>
                  <a:gd name="T74" fmla="*/ 8 w 13"/>
                  <a:gd name="T75" fmla="*/ 10 h 25"/>
                  <a:gd name="T76" fmla="*/ 8 w 13"/>
                  <a:gd name="T77" fmla="*/ 18 h 25"/>
                  <a:gd name="T78" fmla="*/ 9 w 13"/>
                  <a:gd name="T79" fmla="*/ 20 h 25"/>
                  <a:gd name="T80" fmla="*/ 11 w 13"/>
                  <a:gd name="T81" fmla="*/ 21 h 25"/>
                  <a:gd name="T82" fmla="*/ 11 w 13"/>
                  <a:gd name="T83" fmla="*/ 21 h 25"/>
                  <a:gd name="T84" fmla="*/ 12 w 13"/>
                  <a:gd name="T85" fmla="*/ 21 h 25"/>
                  <a:gd name="T86" fmla="*/ 12 w 13"/>
                  <a:gd name="T87" fmla="*/ 21 h 25"/>
                  <a:gd name="T88" fmla="*/ 13 w 13"/>
                  <a:gd name="T89" fmla="*/ 21 h 25"/>
                  <a:gd name="T90" fmla="*/ 13 w 13"/>
                  <a:gd name="T91" fmla="*/ 21 h 25"/>
                  <a:gd name="T92" fmla="*/ 13 w 13"/>
                  <a:gd name="T93" fmla="*/ 21 h 25"/>
                  <a:gd name="T94" fmla="*/ 13 w 13"/>
                  <a:gd name="T95" fmla="*/ 22 h 25"/>
                  <a:gd name="T96" fmla="*/ 13 w 13"/>
                  <a:gd name="T9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3"/>
                    </a:moveTo>
                    <a:cubicBezTo>
                      <a:pt x="13" y="23"/>
                      <a:pt x="13" y="24"/>
                      <a:pt x="13" y="24"/>
                    </a:cubicBezTo>
                    <a:cubicBezTo>
                      <a:pt x="13" y="24"/>
                      <a:pt x="13" y="24"/>
                      <a:pt x="13" y="25"/>
                    </a:cubicBezTo>
                    <a:cubicBezTo>
                      <a:pt x="13" y="25"/>
                      <a:pt x="13" y="25"/>
                      <a:pt x="12" y="25"/>
                    </a:cubicBezTo>
                    <a:cubicBezTo>
                      <a:pt x="12" y="25"/>
                      <a:pt x="12" y="25"/>
                      <a:pt x="11" y="25"/>
                    </a:cubicBezTo>
                    <a:cubicBezTo>
                      <a:pt x="11" y="25"/>
                      <a:pt x="11" y="25"/>
                      <a:pt x="10" y="25"/>
                    </a:cubicBezTo>
                    <a:cubicBezTo>
                      <a:pt x="10" y="25"/>
                      <a:pt x="10" y="25"/>
                      <a:pt x="9" y="25"/>
                    </a:cubicBezTo>
                    <a:cubicBezTo>
                      <a:pt x="8" y="25"/>
                      <a:pt x="7" y="25"/>
                      <a:pt x="7" y="25"/>
                    </a:cubicBezTo>
                    <a:cubicBezTo>
                      <a:pt x="6" y="25"/>
                      <a:pt x="5" y="24"/>
                      <a:pt x="5" y="24"/>
                    </a:cubicBezTo>
                    <a:cubicBezTo>
                      <a:pt x="4" y="23"/>
                      <a:pt x="4" y="23"/>
                      <a:pt x="4" y="22"/>
                    </a:cubicBezTo>
                    <a:cubicBezTo>
                      <a:pt x="3" y="21"/>
                      <a:pt x="3" y="20"/>
                      <a:pt x="3" y="19"/>
                    </a:cubicBezTo>
                    <a:cubicBezTo>
                      <a:pt x="3" y="10"/>
                      <a:pt x="3" y="10"/>
                      <a:pt x="3" y="10"/>
                    </a:cubicBezTo>
                    <a:cubicBezTo>
                      <a:pt x="1" y="10"/>
                      <a:pt x="1" y="10"/>
                      <a:pt x="1" y="10"/>
                    </a:cubicBezTo>
                    <a:cubicBezTo>
                      <a:pt x="1" y="10"/>
                      <a:pt x="1" y="9"/>
                      <a:pt x="1" y="9"/>
                    </a:cubicBezTo>
                    <a:cubicBezTo>
                      <a:pt x="0" y="9"/>
                      <a:pt x="0" y="8"/>
                      <a:pt x="0" y="7"/>
                    </a:cubicBezTo>
                    <a:cubicBezTo>
                      <a:pt x="0" y="7"/>
                      <a:pt x="0" y="7"/>
                      <a:pt x="0" y="6"/>
                    </a:cubicBezTo>
                    <a:cubicBezTo>
                      <a:pt x="0" y="6"/>
                      <a:pt x="0" y="6"/>
                      <a:pt x="1" y="6"/>
                    </a:cubicBezTo>
                    <a:cubicBezTo>
                      <a:pt x="1" y="6"/>
                      <a:pt x="1" y="6"/>
                      <a:pt x="1" y="6"/>
                    </a:cubicBezTo>
                    <a:cubicBezTo>
                      <a:pt x="1" y="5"/>
                      <a:pt x="1" y="5"/>
                      <a:pt x="1" y="5"/>
                    </a:cubicBezTo>
                    <a:cubicBezTo>
                      <a:pt x="3" y="5"/>
                      <a:pt x="3" y="5"/>
                      <a:pt x="3" y="5"/>
                    </a:cubicBezTo>
                    <a:cubicBezTo>
                      <a:pt x="3" y="1"/>
                      <a:pt x="3" y="1"/>
                      <a:pt x="3" y="1"/>
                    </a:cubicBezTo>
                    <a:cubicBezTo>
                      <a:pt x="3" y="1"/>
                      <a:pt x="3" y="1"/>
                      <a:pt x="3" y="1"/>
                    </a:cubicBezTo>
                    <a:cubicBezTo>
                      <a:pt x="4" y="1"/>
                      <a:pt x="4" y="1"/>
                      <a:pt x="4" y="1"/>
                    </a:cubicBezTo>
                    <a:cubicBezTo>
                      <a:pt x="4" y="1"/>
                      <a:pt x="4" y="1"/>
                      <a:pt x="5" y="1"/>
                    </a:cubicBezTo>
                    <a:cubicBezTo>
                      <a:pt x="5" y="0"/>
                      <a:pt x="5" y="0"/>
                      <a:pt x="6" y="0"/>
                    </a:cubicBezTo>
                    <a:cubicBezTo>
                      <a:pt x="6" y="0"/>
                      <a:pt x="7" y="0"/>
                      <a:pt x="7" y="1"/>
                    </a:cubicBezTo>
                    <a:cubicBezTo>
                      <a:pt x="7" y="1"/>
                      <a:pt x="8" y="1"/>
                      <a:pt x="8" y="1"/>
                    </a:cubicBezTo>
                    <a:cubicBezTo>
                      <a:pt x="8" y="1"/>
                      <a:pt x="8" y="1"/>
                      <a:pt x="8" y="1"/>
                    </a:cubicBezTo>
                    <a:cubicBezTo>
                      <a:pt x="8" y="1"/>
                      <a:pt x="8" y="1"/>
                      <a:pt x="8" y="1"/>
                    </a:cubicBezTo>
                    <a:cubicBezTo>
                      <a:pt x="8" y="5"/>
                      <a:pt x="8" y="5"/>
                      <a:pt x="8" y="5"/>
                    </a:cubicBezTo>
                    <a:cubicBezTo>
                      <a:pt x="12" y="5"/>
                      <a:pt x="12" y="5"/>
                      <a:pt x="12" y="5"/>
                    </a:cubicBezTo>
                    <a:cubicBezTo>
                      <a:pt x="13" y="5"/>
                      <a:pt x="13" y="5"/>
                      <a:pt x="13" y="6"/>
                    </a:cubicBezTo>
                    <a:cubicBezTo>
                      <a:pt x="13" y="6"/>
                      <a:pt x="13" y="6"/>
                      <a:pt x="13" y="6"/>
                    </a:cubicBezTo>
                    <a:cubicBezTo>
                      <a:pt x="13" y="6"/>
                      <a:pt x="13" y="6"/>
                      <a:pt x="13" y="6"/>
                    </a:cubicBezTo>
                    <a:cubicBezTo>
                      <a:pt x="13" y="7"/>
                      <a:pt x="13" y="7"/>
                      <a:pt x="13" y="7"/>
                    </a:cubicBezTo>
                    <a:cubicBezTo>
                      <a:pt x="13" y="8"/>
                      <a:pt x="13" y="9"/>
                      <a:pt x="13" y="9"/>
                    </a:cubicBezTo>
                    <a:cubicBezTo>
                      <a:pt x="13" y="9"/>
                      <a:pt x="13" y="10"/>
                      <a:pt x="12" y="10"/>
                    </a:cubicBezTo>
                    <a:cubicBezTo>
                      <a:pt x="8" y="10"/>
                      <a:pt x="8" y="10"/>
                      <a:pt x="8" y="10"/>
                    </a:cubicBezTo>
                    <a:cubicBezTo>
                      <a:pt x="8" y="18"/>
                      <a:pt x="8" y="18"/>
                      <a:pt x="8" y="18"/>
                    </a:cubicBezTo>
                    <a:cubicBezTo>
                      <a:pt x="8" y="19"/>
                      <a:pt x="9" y="20"/>
                      <a:pt x="9" y="20"/>
                    </a:cubicBezTo>
                    <a:cubicBezTo>
                      <a:pt x="9" y="21"/>
                      <a:pt x="10" y="21"/>
                      <a:pt x="11" y="21"/>
                    </a:cubicBezTo>
                    <a:cubicBezTo>
                      <a:pt x="11" y="21"/>
                      <a:pt x="11" y="21"/>
                      <a:pt x="11" y="21"/>
                    </a:cubicBezTo>
                    <a:cubicBezTo>
                      <a:pt x="12" y="21"/>
                      <a:pt x="12" y="21"/>
                      <a:pt x="12" y="21"/>
                    </a:cubicBezTo>
                    <a:cubicBezTo>
                      <a:pt x="12" y="21"/>
                      <a:pt x="12" y="21"/>
                      <a:pt x="12" y="21"/>
                    </a:cubicBezTo>
                    <a:cubicBezTo>
                      <a:pt x="12" y="21"/>
                      <a:pt x="13" y="21"/>
                      <a:pt x="13" y="21"/>
                    </a:cubicBezTo>
                    <a:cubicBezTo>
                      <a:pt x="13" y="21"/>
                      <a:pt x="13" y="21"/>
                      <a:pt x="13" y="21"/>
                    </a:cubicBezTo>
                    <a:cubicBezTo>
                      <a:pt x="13" y="21"/>
                      <a:pt x="13" y="21"/>
                      <a:pt x="13" y="21"/>
                    </a:cubicBezTo>
                    <a:cubicBezTo>
                      <a:pt x="13" y="21"/>
                      <a:pt x="13" y="21"/>
                      <a:pt x="13" y="22"/>
                    </a:cubicBezTo>
                    <a:cubicBezTo>
                      <a:pt x="13" y="22"/>
                      <a:pt x="13" y="22"/>
                      <a:pt x="13"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3" name="Freeform 9382">
                <a:extLst>
                  <a:ext uri="{FF2B5EF4-FFF2-40B4-BE49-F238E27FC236}">
                    <a16:creationId xmlns:a16="http://schemas.microsoft.com/office/drawing/2014/main" id="{A80A80A0-D427-41C2-9710-E74456CFEA8A}"/>
                  </a:ext>
                </a:extLst>
              </p:cNvPr>
              <p:cNvSpPr>
                <a:spLocks noEditPoints="1"/>
              </p:cNvSpPr>
              <p:nvPr/>
            </p:nvSpPr>
            <p:spPr bwMode="auto">
              <a:xfrm>
                <a:off x="1290637" y="5929430"/>
                <a:ext cx="52388" cy="55563"/>
              </a:xfrm>
              <a:custGeom>
                <a:avLst/>
                <a:gdLst>
                  <a:gd name="T0" fmla="*/ 20 w 20"/>
                  <a:gd name="T1" fmla="*/ 10 h 21"/>
                  <a:gd name="T2" fmla="*/ 19 w 20"/>
                  <a:gd name="T3" fmla="*/ 14 h 21"/>
                  <a:gd name="T4" fmla="*/ 18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0 h 21"/>
                  <a:gd name="T18" fmla="*/ 1 w 20"/>
                  <a:gd name="T19" fmla="*/ 6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0 h 21"/>
                  <a:gd name="T36" fmla="*/ 14 w 20"/>
                  <a:gd name="T37" fmla="*/ 8 h 21"/>
                  <a:gd name="T38" fmla="*/ 14 w 20"/>
                  <a:gd name="T39" fmla="*/ 6 h 21"/>
                  <a:gd name="T40" fmla="*/ 12 w 20"/>
                  <a:gd name="T41" fmla="*/ 4 h 21"/>
                  <a:gd name="T42" fmla="*/ 10 w 20"/>
                  <a:gd name="T43" fmla="*/ 4 h 21"/>
                  <a:gd name="T44" fmla="*/ 8 w 20"/>
                  <a:gd name="T45" fmla="*/ 4 h 21"/>
                  <a:gd name="T46" fmla="*/ 7 w 20"/>
                  <a:gd name="T47" fmla="*/ 6 h 21"/>
                  <a:gd name="T48" fmla="*/ 6 w 20"/>
                  <a:gd name="T49" fmla="*/ 8 h 21"/>
                  <a:gd name="T50" fmla="*/ 6 w 20"/>
                  <a:gd name="T51" fmla="*/ 10 h 21"/>
                  <a:gd name="T52" fmla="*/ 6 w 20"/>
                  <a:gd name="T53" fmla="*/ 13 h 21"/>
                  <a:gd name="T54" fmla="*/ 7 w 20"/>
                  <a:gd name="T55" fmla="*/ 15 h 21"/>
                  <a:gd name="T56" fmla="*/ 8 w 20"/>
                  <a:gd name="T57" fmla="*/ 16 h 21"/>
                  <a:gd name="T58" fmla="*/ 10 w 20"/>
                  <a:gd name="T59" fmla="*/ 16 h 21"/>
                  <a:gd name="T60" fmla="*/ 12 w 20"/>
                  <a:gd name="T61" fmla="*/ 16 h 21"/>
                  <a:gd name="T62" fmla="*/ 14 w 20"/>
                  <a:gd name="T63" fmla="*/ 15 h 21"/>
                  <a:gd name="T64" fmla="*/ 14 w 20"/>
                  <a:gd name="T65" fmla="*/ 13 h 21"/>
                  <a:gd name="T66" fmla="*/ 15 w 20"/>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4"/>
                    </a:cubicBezTo>
                    <a:cubicBezTo>
                      <a:pt x="19" y="16"/>
                      <a:pt x="18" y="17"/>
                      <a:pt x="18" y="18"/>
                    </a:cubicBezTo>
                    <a:cubicBezTo>
                      <a:pt x="17" y="19"/>
                      <a:pt x="16" y="19"/>
                      <a:pt x="14" y="20"/>
                    </a:cubicBezTo>
                    <a:cubicBezTo>
                      <a:pt x="13" y="20"/>
                      <a:pt x="12" y="21"/>
                      <a:pt x="10" y="21"/>
                    </a:cubicBezTo>
                    <a:cubicBezTo>
                      <a:pt x="8" y="21"/>
                      <a:pt x="7" y="20"/>
                      <a:pt x="6" y="20"/>
                    </a:cubicBezTo>
                    <a:cubicBezTo>
                      <a:pt x="5" y="19"/>
                      <a:pt x="4" y="19"/>
                      <a:pt x="3" y="18"/>
                    </a:cubicBezTo>
                    <a:cubicBezTo>
                      <a:pt x="2" y="17"/>
                      <a:pt x="1" y="16"/>
                      <a:pt x="1" y="15"/>
                    </a:cubicBezTo>
                    <a:cubicBezTo>
                      <a:pt x="1" y="13"/>
                      <a:pt x="0" y="12"/>
                      <a:pt x="0" y="10"/>
                    </a:cubicBezTo>
                    <a:cubicBezTo>
                      <a:pt x="0" y="9"/>
                      <a:pt x="1" y="7"/>
                      <a:pt x="1" y="6"/>
                    </a:cubicBezTo>
                    <a:cubicBezTo>
                      <a:pt x="1" y="5"/>
                      <a:pt x="2" y="4"/>
                      <a:pt x="3" y="3"/>
                    </a:cubicBezTo>
                    <a:cubicBezTo>
                      <a:pt x="4" y="2"/>
                      <a:pt x="5" y="1"/>
                      <a:pt x="6" y="1"/>
                    </a:cubicBezTo>
                    <a:cubicBezTo>
                      <a:pt x="7" y="0"/>
                      <a:pt x="9" y="0"/>
                      <a:pt x="10" y="0"/>
                    </a:cubicBezTo>
                    <a:cubicBezTo>
                      <a:pt x="12" y="0"/>
                      <a:pt x="14" y="0"/>
                      <a:pt x="15" y="1"/>
                    </a:cubicBezTo>
                    <a:cubicBezTo>
                      <a:pt x="16" y="1"/>
                      <a:pt x="17" y="2"/>
                      <a:pt x="18" y="3"/>
                    </a:cubicBezTo>
                    <a:cubicBezTo>
                      <a:pt x="18" y="3"/>
                      <a:pt x="19" y="4"/>
                      <a:pt x="19" y="6"/>
                    </a:cubicBezTo>
                    <a:cubicBezTo>
                      <a:pt x="20" y="7"/>
                      <a:pt x="20" y="8"/>
                      <a:pt x="20" y="10"/>
                    </a:cubicBezTo>
                    <a:close/>
                    <a:moveTo>
                      <a:pt x="15" y="10"/>
                    </a:moveTo>
                    <a:cubicBezTo>
                      <a:pt x="15" y="9"/>
                      <a:pt x="15" y="9"/>
                      <a:pt x="14" y="8"/>
                    </a:cubicBezTo>
                    <a:cubicBezTo>
                      <a:pt x="14" y="7"/>
                      <a:pt x="14" y="6"/>
                      <a:pt x="14" y="6"/>
                    </a:cubicBezTo>
                    <a:cubicBezTo>
                      <a:pt x="13" y="5"/>
                      <a:pt x="13" y="5"/>
                      <a:pt x="12" y="4"/>
                    </a:cubicBezTo>
                    <a:cubicBezTo>
                      <a:pt x="12" y="4"/>
                      <a:pt x="11" y="4"/>
                      <a:pt x="10" y="4"/>
                    </a:cubicBezTo>
                    <a:cubicBezTo>
                      <a:pt x="10" y="4"/>
                      <a:pt x="9" y="4"/>
                      <a:pt x="8" y="4"/>
                    </a:cubicBezTo>
                    <a:cubicBezTo>
                      <a:pt x="8" y="5"/>
                      <a:pt x="7" y="5"/>
                      <a:pt x="7" y="6"/>
                    </a:cubicBezTo>
                    <a:cubicBezTo>
                      <a:pt x="6" y="6"/>
                      <a:pt x="6" y="7"/>
                      <a:pt x="6" y="8"/>
                    </a:cubicBezTo>
                    <a:cubicBezTo>
                      <a:pt x="6" y="8"/>
                      <a:pt x="6" y="9"/>
                      <a:pt x="6" y="10"/>
                    </a:cubicBezTo>
                    <a:cubicBezTo>
                      <a:pt x="6" y="11"/>
                      <a:pt x="6" y="12"/>
                      <a:pt x="6" y="13"/>
                    </a:cubicBezTo>
                    <a:cubicBezTo>
                      <a:pt x="6" y="13"/>
                      <a:pt x="6" y="14"/>
                      <a:pt x="7" y="15"/>
                    </a:cubicBezTo>
                    <a:cubicBezTo>
                      <a:pt x="7" y="15"/>
                      <a:pt x="7" y="16"/>
                      <a:pt x="8" y="16"/>
                    </a:cubicBezTo>
                    <a:cubicBezTo>
                      <a:pt x="9" y="16"/>
                      <a:pt x="9" y="16"/>
                      <a:pt x="10" y="16"/>
                    </a:cubicBezTo>
                    <a:cubicBezTo>
                      <a:pt x="11" y="16"/>
                      <a:pt x="12" y="16"/>
                      <a:pt x="12" y="16"/>
                    </a:cubicBezTo>
                    <a:cubicBezTo>
                      <a:pt x="13" y="16"/>
                      <a:pt x="13" y="15"/>
                      <a:pt x="14" y="15"/>
                    </a:cubicBezTo>
                    <a:cubicBezTo>
                      <a:pt x="14" y="14"/>
                      <a:pt x="14" y="14"/>
                      <a:pt x="14" y="13"/>
                    </a:cubicBezTo>
                    <a:cubicBezTo>
                      <a:pt x="15" y="12"/>
                      <a:pt x="15" y="11"/>
                      <a:pt x="1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84" name="Freeform 9383">
                <a:extLst>
                  <a:ext uri="{FF2B5EF4-FFF2-40B4-BE49-F238E27FC236}">
                    <a16:creationId xmlns:a16="http://schemas.microsoft.com/office/drawing/2014/main" id="{7B13CB4B-84EF-4E6D-B367-506A86B5FBF1}"/>
                  </a:ext>
                </a:extLst>
              </p:cNvPr>
              <p:cNvSpPr>
                <a:spLocks/>
              </p:cNvSpPr>
              <p:nvPr/>
            </p:nvSpPr>
            <p:spPr bwMode="auto">
              <a:xfrm>
                <a:off x="1354137" y="5929430"/>
                <a:ext cx="47625" cy="52388"/>
              </a:xfrm>
              <a:custGeom>
                <a:avLst/>
                <a:gdLst>
                  <a:gd name="T0" fmla="*/ 18 w 18"/>
                  <a:gd name="T1" fmla="*/ 19 h 20"/>
                  <a:gd name="T2" fmla="*/ 17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2 w 18"/>
                  <a:gd name="T17" fmla="*/ 19 h 20"/>
                  <a:gd name="T18" fmla="*/ 12 w 18"/>
                  <a:gd name="T19" fmla="*/ 9 h 20"/>
                  <a:gd name="T20" fmla="*/ 12 w 18"/>
                  <a:gd name="T21" fmla="*/ 7 h 20"/>
                  <a:gd name="T22" fmla="*/ 12 w 18"/>
                  <a:gd name="T23" fmla="*/ 6 h 20"/>
                  <a:gd name="T24" fmla="*/ 11 w 18"/>
                  <a:gd name="T25" fmla="*/ 5 h 20"/>
                  <a:gd name="T26" fmla="*/ 9 w 18"/>
                  <a:gd name="T27" fmla="*/ 4 h 20"/>
                  <a:gd name="T28" fmla="*/ 7 w 18"/>
                  <a:gd name="T29" fmla="*/ 5 h 20"/>
                  <a:gd name="T30" fmla="*/ 5 w 18"/>
                  <a:gd name="T31" fmla="*/ 7 h 20"/>
                  <a:gd name="T32" fmla="*/ 5 w 18"/>
                  <a:gd name="T33" fmla="*/ 19 h 20"/>
                  <a:gd name="T34" fmla="*/ 5 w 18"/>
                  <a:gd name="T35" fmla="*/ 20 h 20"/>
                  <a:gd name="T36" fmla="*/ 5 w 18"/>
                  <a:gd name="T37" fmla="*/ 20 h 20"/>
                  <a:gd name="T38" fmla="*/ 4 w 18"/>
                  <a:gd name="T39" fmla="*/ 20 h 20"/>
                  <a:gd name="T40" fmla="*/ 3 w 18"/>
                  <a:gd name="T41" fmla="*/ 20 h 20"/>
                  <a:gd name="T42" fmla="*/ 1 w 18"/>
                  <a:gd name="T43" fmla="*/ 20 h 20"/>
                  <a:gd name="T44" fmla="*/ 1 w 18"/>
                  <a:gd name="T45" fmla="*/ 20 h 20"/>
                  <a:gd name="T46" fmla="*/ 0 w 18"/>
                  <a:gd name="T47" fmla="*/ 20 h 20"/>
                  <a:gd name="T48" fmla="*/ 0 w 18"/>
                  <a:gd name="T49" fmla="*/ 19 h 20"/>
                  <a:gd name="T50" fmla="*/ 0 w 18"/>
                  <a:gd name="T51" fmla="*/ 1 h 20"/>
                  <a:gd name="T52" fmla="*/ 0 w 18"/>
                  <a:gd name="T53" fmla="*/ 1 h 20"/>
                  <a:gd name="T54" fmla="*/ 1 w 18"/>
                  <a:gd name="T55" fmla="*/ 0 h 20"/>
                  <a:gd name="T56" fmla="*/ 1 w 18"/>
                  <a:gd name="T57" fmla="*/ 0 h 20"/>
                  <a:gd name="T58" fmla="*/ 2 w 18"/>
                  <a:gd name="T59" fmla="*/ 0 h 20"/>
                  <a:gd name="T60" fmla="*/ 3 w 18"/>
                  <a:gd name="T61" fmla="*/ 0 h 20"/>
                  <a:gd name="T62" fmla="*/ 4 w 18"/>
                  <a:gd name="T63" fmla="*/ 0 h 20"/>
                  <a:gd name="T64" fmla="*/ 4 w 18"/>
                  <a:gd name="T65" fmla="*/ 1 h 20"/>
                  <a:gd name="T66" fmla="*/ 4 w 18"/>
                  <a:gd name="T67" fmla="*/ 1 h 20"/>
                  <a:gd name="T68" fmla="*/ 4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19"/>
                    </a:moveTo>
                    <a:cubicBezTo>
                      <a:pt x="18" y="19"/>
                      <a:pt x="17" y="20"/>
                      <a:pt x="17" y="20"/>
                    </a:cubicBezTo>
                    <a:cubicBezTo>
                      <a:pt x="17" y="20"/>
                      <a:pt x="17" y="20"/>
                      <a:pt x="17" y="20"/>
                    </a:cubicBezTo>
                    <a:cubicBezTo>
                      <a:pt x="17" y="20"/>
                      <a:pt x="17" y="20"/>
                      <a:pt x="16" y="20"/>
                    </a:cubicBezTo>
                    <a:cubicBezTo>
                      <a:pt x="16" y="20"/>
                      <a:pt x="15" y="20"/>
                      <a:pt x="15" y="20"/>
                    </a:cubicBezTo>
                    <a:cubicBezTo>
                      <a:pt x="14" y="20"/>
                      <a:pt x="14" y="20"/>
                      <a:pt x="14" y="20"/>
                    </a:cubicBezTo>
                    <a:cubicBezTo>
                      <a:pt x="13" y="20"/>
                      <a:pt x="13" y="20"/>
                      <a:pt x="13" y="20"/>
                    </a:cubicBezTo>
                    <a:cubicBezTo>
                      <a:pt x="13" y="20"/>
                      <a:pt x="13" y="20"/>
                      <a:pt x="13" y="20"/>
                    </a:cubicBezTo>
                    <a:cubicBezTo>
                      <a:pt x="12" y="20"/>
                      <a:pt x="12" y="19"/>
                      <a:pt x="12" y="19"/>
                    </a:cubicBezTo>
                    <a:cubicBezTo>
                      <a:pt x="12" y="9"/>
                      <a:pt x="12" y="9"/>
                      <a:pt x="12" y="9"/>
                    </a:cubicBezTo>
                    <a:cubicBezTo>
                      <a:pt x="12" y="8"/>
                      <a:pt x="12" y="7"/>
                      <a:pt x="12" y="7"/>
                    </a:cubicBezTo>
                    <a:cubicBezTo>
                      <a:pt x="12" y="6"/>
                      <a:pt x="12" y="6"/>
                      <a:pt x="12" y="6"/>
                    </a:cubicBezTo>
                    <a:cubicBezTo>
                      <a:pt x="11" y="5"/>
                      <a:pt x="11" y="5"/>
                      <a:pt x="11" y="5"/>
                    </a:cubicBezTo>
                    <a:cubicBezTo>
                      <a:pt x="10" y="5"/>
                      <a:pt x="10" y="4"/>
                      <a:pt x="9" y="4"/>
                    </a:cubicBezTo>
                    <a:cubicBezTo>
                      <a:pt x="9" y="4"/>
                      <a:pt x="8" y="5"/>
                      <a:pt x="7" y="5"/>
                    </a:cubicBezTo>
                    <a:cubicBezTo>
                      <a:pt x="7" y="6"/>
                      <a:pt x="6" y="6"/>
                      <a:pt x="5" y="7"/>
                    </a:cubicBezTo>
                    <a:cubicBezTo>
                      <a:pt x="5" y="19"/>
                      <a:pt x="5" y="19"/>
                      <a:pt x="5" y="19"/>
                    </a:cubicBezTo>
                    <a:cubicBezTo>
                      <a:pt x="5" y="19"/>
                      <a:pt x="5" y="20"/>
                      <a:pt x="5" y="20"/>
                    </a:cubicBezTo>
                    <a:cubicBezTo>
                      <a:pt x="5" y="20"/>
                      <a:pt x="5" y="20"/>
                      <a:pt x="5" y="20"/>
                    </a:cubicBezTo>
                    <a:cubicBezTo>
                      <a:pt x="4" y="20"/>
                      <a:pt x="4" y="20"/>
                      <a:pt x="4" y="20"/>
                    </a:cubicBezTo>
                    <a:cubicBezTo>
                      <a:pt x="4" y="20"/>
                      <a:pt x="3" y="20"/>
                      <a:pt x="3" y="20"/>
                    </a:cubicBezTo>
                    <a:cubicBezTo>
                      <a:pt x="2" y="20"/>
                      <a:pt x="2" y="20"/>
                      <a:pt x="1" y="20"/>
                    </a:cubicBezTo>
                    <a:cubicBezTo>
                      <a:pt x="1" y="20"/>
                      <a:pt x="1" y="20"/>
                      <a:pt x="1" y="20"/>
                    </a:cubicBezTo>
                    <a:cubicBezTo>
                      <a:pt x="0" y="20"/>
                      <a:pt x="0" y="20"/>
                      <a:pt x="0" y="20"/>
                    </a:cubicBezTo>
                    <a:cubicBezTo>
                      <a:pt x="0" y="20"/>
                      <a:pt x="0" y="19"/>
                      <a:pt x="0" y="19"/>
                    </a:cubicBezTo>
                    <a:cubicBezTo>
                      <a:pt x="0" y="1"/>
                      <a:pt x="0" y="1"/>
                      <a:pt x="0" y="1"/>
                    </a:cubicBezTo>
                    <a:cubicBezTo>
                      <a:pt x="0" y="1"/>
                      <a:pt x="0" y="1"/>
                      <a:pt x="0" y="1"/>
                    </a:cubicBezTo>
                    <a:cubicBezTo>
                      <a:pt x="0" y="1"/>
                      <a:pt x="0" y="1"/>
                      <a:pt x="1" y="0"/>
                    </a:cubicBezTo>
                    <a:cubicBezTo>
                      <a:pt x="1" y="0"/>
                      <a:pt x="1" y="0"/>
                      <a:pt x="1" y="0"/>
                    </a:cubicBezTo>
                    <a:cubicBezTo>
                      <a:pt x="2" y="0"/>
                      <a:pt x="2" y="0"/>
                      <a:pt x="2" y="0"/>
                    </a:cubicBezTo>
                    <a:cubicBezTo>
                      <a:pt x="3" y="0"/>
                      <a:pt x="3" y="0"/>
                      <a:pt x="3" y="0"/>
                    </a:cubicBezTo>
                    <a:cubicBezTo>
                      <a:pt x="4" y="0"/>
                      <a:pt x="4" y="0"/>
                      <a:pt x="4" y="0"/>
                    </a:cubicBezTo>
                    <a:cubicBezTo>
                      <a:pt x="4" y="1"/>
                      <a:pt x="4" y="1"/>
                      <a:pt x="4" y="1"/>
                    </a:cubicBezTo>
                    <a:cubicBezTo>
                      <a:pt x="4" y="1"/>
                      <a:pt x="4" y="1"/>
                      <a:pt x="4" y="1"/>
                    </a:cubicBezTo>
                    <a:cubicBezTo>
                      <a:pt x="4" y="3"/>
                      <a:pt x="4" y="3"/>
                      <a:pt x="4" y="3"/>
                    </a:cubicBezTo>
                    <a:cubicBezTo>
                      <a:pt x="5"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7" y="6"/>
                      <a:pt x="18" y="7"/>
                      <a:pt x="18" y="8"/>
                    </a:cubicBezTo>
                    <a:lnTo>
                      <a:pt x="18"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79" name="Group 9578">
              <a:extLst>
                <a:ext uri="{FF2B5EF4-FFF2-40B4-BE49-F238E27FC236}">
                  <a16:creationId xmlns:a16="http://schemas.microsoft.com/office/drawing/2014/main" id="{EFC977BD-76DA-478C-8542-084805F4B481}"/>
                </a:ext>
              </a:extLst>
            </p:cNvPr>
            <p:cNvGrpSpPr/>
            <p:nvPr/>
          </p:nvGrpSpPr>
          <p:grpSpPr>
            <a:xfrm>
              <a:off x="2551679" y="6135443"/>
              <a:ext cx="357474" cy="67555"/>
              <a:chOff x="-1081088" y="5892917"/>
              <a:chExt cx="403225" cy="76201"/>
            </a:xfrm>
          </p:grpSpPr>
          <p:sp>
            <p:nvSpPr>
              <p:cNvPr id="8085" name="Freeform 9384">
                <a:extLst>
                  <a:ext uri="{FF2B5EF4-FFF2-40B4-BE49-F238E27FC236}">
                    <a16:creationId xmlns:a16="http://schemas.microsoft.com/office/drawing/2014/main" id="{4F871FA5-5668-4D5C-B874-1DA6ED55884B}"/>
                  </a:ext>
                </a:extLst>
              </p:cNvPr>
              <p:cNvSpPr>
                <a:spLocks/>
              </p:cNvSpPr>
              <p:nvPr/>
            </p:nvSpPr>
            <p:spPr bwMode="auto">
              <a:xfrm>
                <a:off x="-1081088" y="5897680"/>
                <a:ext cx="41275" cy="71438"/>
              </a:xfrm>
              <a:custGeom>
                <a:avLst/>
                <a:gdLst>
                  <a:gd name="T0" fmla="*/ 15 w 15"/>
                  <a:gd name="T1" fmla="*/ 2 h 27"/>
                  <a:gd name="T2" fmla="*/ 15 w 15"/>
                  <a:gd name="T3" fmla="*/ 3 h 27"/>
                  <a:gd name="T4" fmla="*/ 15 w 15"/>
                  <a:gd name="T5" fmla="*/ 3 h 27"/>
                  <a:gd name="T6" fmla="*/ 15 w 15"/>
                  <a:gd name="T7" fmla="*/ 4 h 27"/>
                  <a:gd name="T8" fmla="*/ 14 w 15"/>
                  <a:gd name="T9" fmla="*/ 4 h 27"/>
                  <a:gd name="T10" fmla="*/ 6 w 15"/>
                  <a:gd name="T11" fmla="*/ 4 h 27"/>
                  <a:gd name="T12" fmla="*/ 6 w 15"/>
                  <a:gd name="T13" fmla="*/ 12 h 27"/>
                  <a:gd name="T14" fmla="*/ 14 w 15"/>
                  <a:gd name="T15" fmla="*/ 11 h 27"/>
                  <a:gd name="T16" fmla="*/ 14 w 15"/>
                  <a:gd name="T17" fmla="*/ 11 h 27"/>
                  <a:gd name="T18" fmla="*/ 15 w 15"/>
                  <a:gd name="T19" fmla="*/ 12 h 27"/>
                  <a:gd name="T20" fmla="*/ 15 w 15"/>
                  <a:gd name="T21" fmla="*/ 12 h 27"/>
                  <a:gd name="T22" fmla="*/ 15 w 15"/>
                  <a:gd name="T23" fmla="*/ 13 h 27"/>
                  <a:gd name="T24" fmla="*/ 15 w 15"/>
                  <a:gd name="T25" fmla="*/ 14 h 27"/>
                  <a:gd name="T26" fmla="*/ 15 w 15"/>
                  <a:gd name="T27" fmla="*/ 15 h 27"/>
                  <a:gd name="T28" fmla="*/ 14 w 15"/>
                  <a:gd name="T29" fmla="*/ 15 h 27"/>
                  <a:gd name="T30" fmla="*/ 14 w 15"/>
                  <a:gd name="T31" fmla="*/ 15 h 27"/>
                  <a:gd name="T32" fmla="*/ 6 w 15"/>
                  <a:gd name="T33" fmla="*/ 15 h 27"/>
                  <a:gd name="T34" fmla="*/ 6 w 15"/>
                  <a:gd name="T35" fmla="*/ 26 h 27"/>
                  <a:gd name="T36" fmla="*/ 6 w 15"/>
                  <a:gd name="T37" fmla="*/ 26 h 27"/>
                  <a:gd name="T38" fmla="*/ 5 w 15"/>
                  <a:gd name="T39" fmla="*/ 26 h 27"/>
                  <a:gd name="T40" fmla="*/ 4 w 15"/>
                  <a:gd name="T41" fmla="*/ 27 h 27"/>
                  <a:gd name="T42" fmla="*/ 3 w 15"/>
                  <a:gd name="T43" fmla="*/ 27 h 27"/>
                  <a:gd name="T44" fmla="*/ 2 w 15"/>
                  <a:gd name="T45" fmla="*/ 27 h 27"/>
                  <a:gd name="T46" fmla="*/ 1 w 15"/>
                  <a:gd name="T47" fmla="*/ 26 h 27"/>
                  <a:gd name="T48" fmla="*/ 0 w 15"/>
                  <a:gd name="T49" fmla="*/ 26 h 27"/>
                  <a:gd name="T50" fmla="*/ 0 w 15"/>
                  <a:gd name="T51" fmla="*/ 26 h 27"/>
                  <a:gd name="T52" fmla="*/ 0 w 15"/>
                  <a:gd name="T53" fmla="*/ 2 h 27"/>
                  <a:gd name="T54" fmla="*/ 1 w 15"/>
                  <a:gd name="T55" fmla="*/ 0 h 27"/>
                  <a:gd name="T56" fmla="*/ 2 w 15"/>
                  <a:gd name="T57" fmla="*/ 0 h 27"/>
                  <a:gd name="T58" fmla="*/ 14 w 15"/>
                  <a:gd name="T59" fmla="*/ 0 h 27"/>
                  <a:gd name="T60" fmla="*/ 15 w 15"/>
                  <a:gd name="T61" fmla="*/ 0 h 27"/>
                  <a:gd name="T62" fmla="*/ 15 w 15"/>
                  <a:gd name="T63" fmla="*/ 0 h 27"/>
                  <a:gd name="T64" fmla="*/ 15 w 15"/>
                  <a:gd name="T65" fmla="*/ 1 h 27"/>
                  <a:gd name="T66" fmla="*/ 15 w 15"/>
                  <a:gd name="T6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7">
                    <a:moveTo>
                      <a:pt x="15" y="2"/>
                    </a:moveTo>
                    <a:cubicBezTo>
                      <a:pt x="15" y="2"/>
                      <a:pt x="15" y="2"/>
                      <a:pt x="15" y="3"/>
                    </a:cubicBezTo>
                    <a:cubicBezTo>
                      <a:pt x="15" y="3"/>
                      <a:pt x="15" y="3"/>
                      <a:pt x="15" y="3"/>
                    </a:cubicBezTo>
                    <a:cubicBezTo>
                      <a:pt x="15" y="3"/>
                      <a:pt x="15" y="4"/>
                      <a:pt x="15" y="4"/>
                    </a:cubicBezTo>
                    <a:cubicBezTo>
                      <a:pt x="15" y="4"/>
                      <a:pt x="15" y="4"/>
                      <a:pt x="14" y="4"/>
                    </a:cubicBezTo>
                    <a:cubicBezTo>
                      <a:pt x="6" y="4"/>
                      <a:pt x="6" y="4"/>
                      <a:pt x="6" y="4"/>
                    </a:cubicBezTo>
                    <a:cubicBezTo>
                      <a:pt x="6" y="12"/>
                      <a:pt x="6" y="12"/>
                      <a:pt x="6" y="12"/>
                    </a:cubicBezTo>
                    <a:cubicBezTo>
                      <a:pt x="14" y="11"/>
                      <a:pt x="14" y="11"/>
                      <a:pt x="14" y="11"/>
                    </a:cubicBezTo>
                    <a:cubicBezTo>
                      <a:pt x="14" y="11"/>
                      <a:pt x="14" y="11"/>
                      <a:pt x="14" y="11"/>
                    </a:cubicBezTo>
                    <a:cubicBezTo>
                      <a:pt x="14" y="12"/>
                      <a:pt x="14" y="12"/>
                      <a:pt x="15" y="12"/>
                    </a:cubicBezTo>
                    <a:cubicBezTo>
                      <a:pt x="15" y="12"/>
                      <a:pt x="15" y="12"/>
                      <a:pt x="15" y="12"/>
                    </a:cubicBezTo>
                    <a:cubicBezTo>
                      <a:pt x="15" y="13"/>
                      <a:pt x="15" y="13"/>
                      <a:pt x="15" y="13"/>
                    </a:cubicBezTo>
                    <a:cubicBezTo>
                      <a:pt x="15" y="14"/>
                      <a:pt x="15" y="14"/>
                      <a:pt x="15" y="14"/>
                    </a:cubicBezTo>
                    <a:cubicBezTo>
                      <a:pt x="15" y="14"/>
                      <a:pt x="15" y="15"/>
                      <a:pt x="15" y="15"/>
                    </a:cubicBezTo>
                    <a:cubicBezTo>
                      <a:pt x="14" y="15"/>
                      <a:pt x="14" y="15"/>
                      <a:pt x="14" y="15"/>
                    </a:cubicBezTo>
                    <a:cubicBezTo>
                      <a:pt x="14" y="15"/>
                      <a:pt x="14" y="15"/>
                      <a:pt x="14" y="15"/>
                    </a:cubicBezTo>
                    <a:cubicBezTo>
                      <a:pt x="6" y="15"/>
                      <a:pt x="6" y="15"/>
                      <a:pt x="6" y="15"/>
                    </a:cubicBezTo>
                    <a:cubicBezTo>
                      <a:pt x="6" y="26"/>
                      <a:pt x="6" y="26"/>
                      <a:pt x="6" y="26"/>
                    </a:cubicBezTo>
                    <a:cubicBezTo>
                      <a:pt x="6" y="26"/>
                      <a:pt x="6" y="26"/>
                      <a:pt x="6" y="26"/>
                    </a:cubicBezTo>
                    <a:cubicBezTo>
                      <a:pt x="6" y="26"/>
                      <a:pt x="5" y="26"/>
                      <a:pt x="5" y="26"/>
                    </a:cubicBezTo>
                    <a:cubicBezTo>
                      <a:pt x="5" y="27"/>
                      <a:pt x="5" y="27"/>
                      <a:pt x="4" y="27"/>
                    </a:cubicBezTo>
                    <a:cubicBezTo>
                      <a:pt x="4" y="27"/>
                      <a:pt x="4" y="27"/>
                      <a:pt x="3" y="27"/>
                    </a:cubicBezTo>
                    <a:cubicBezTo>
                      <a:pt x="3" y="27"/>
                      <a:pt x="2" y="27"/>
                      <a:pt x="2" y="27"/>
                    </a:cubicBezTo>
                    <a:cubicBezTo>
                      <a:pt x="1" y="27"/>
                      <a:pt x="1" y="27"/>
                      <a:pt x="1" y="26"/>
                    </a:cubicBezTo>
                    <a:cubicBezTo>
                      <a:pt x="1" y="26"/>
                      <a:pt x="1" y="26"/>
                      <a:pt x="0" y="26"/>
                    </a:cubicBezTo>
                    <a:cubicBezTo>
                      <a:pt x="0" y="26"/>
                      <a:pt x="0" y="26"/>
                      <a:pt x="0" y="26"/>
                    </a:cubicBezTo>
                    <a:cubicBezTo>
                      <a:pt x="0" y="2"/>
                      <a:pt x="0" y="2"/>
                      <a:pt x="0" y="2"/>
                    </a:cubicBezTo>
                    <a:cubicBezTo>
                      <a:pt x="0" y="1"/>
                      <a:pt x="0" y="1"/>
                      <a:pt x="1" y="0"/>
                    </a:cubicBezTo>
                    <a:cubicBezTo>
                      <a:pt x="1" y="0"/>
                      <a:pt x="1" y="0"/>
                      <a:pt x="2" y="0"/>
                    </a:cubicBezTo>
                    <a:cubicBezTo>
                      <a:pt x="14" y="0"/>
                      <a:pt x="14" y="0"/>
                      <a:pt x="14" y="0"/>
                    </a:cubicBezTo>
                    <a:cubicBezTo>
                      <a:pt x="15" y="0"/>
                      <a:pt x="15" y="0"/>
                      <a:pt x="15" y="0"/>
                    </a:cubicBezTo>
                    <a:cubicBezTo>
                      <a:pt x="15" y="0"/>
                      <a:pt x="15" y="0"/>
                      <a:pt x="15" y="0"/>
                    </a:cubicBezTo>
                    <a:cubicBezTo>
                      <a:pt x="15" y="0"/>
                      <a:pt x="15" y="1"/>
                      <a:pt x="15" y="1"/>
                    </a:cubicBezTo>
                    <a:cubicBezTo>
                      <a:pt x="15" y="1"/>
                      <a:pt x="15" y="1"/>
                      <a:pt x="15"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86" name="Freeform 9385">
                <a:extLst>
                  <a:ext uri="{FF2B5EF4-FFF2-40B4-BE49-F238E27FC236}">
                    <a16:creationId xmlns:a16="http://schemas.microsoft.com/office/drawing/2014/main" id="{C8EB03AE-3912-471D-B283-1606C15A76C7}"/>
                  </a:ext>
                </a:extLst>
              </p:cNvPr>
              <p:cNvSpPr>
                <a:spLocks/>
              </p:cNvSpPr>
              <p:nvPr/>
            </p:nvSpPr>
            <p:spPr bwMode="auto">
              <a:xfrm>
                <a:off x="-1022351" y="5948480"/>
                <a:ext cx="19050" cy="9525"/>
              </a:xfrm>
              <a:custGeom>
                <a:avLst/>
                <a:gdLst>
                  <a:gd name="T0" fmla="*/ 7 w 7"/>
                  <a:gd name="T1" fmla="*/ 0 h 4"/>
                  <a:gd name="T2" fmla="*/ 5 w 7"/>
                  <a:gd name="T3" fmla="*/ 0 h 4"/>
                  <a:gd name="T4" fmla="*/ 3 w 7"/>
                  <a:gd name="T5" fmla="*/ 0 h 4"/>
                  <a:gd name="T6" fmla="*/ 1 w 7"/>
                  <a:gd name="T7" fmla="*/ 1 h 4"/>
                  <a:gd name="T8" fmla="*/ 0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1" y="0"/>
                      <a:pt x="1" y="1"/>
                    </a:cubicBezTo>
                    <a:cubicBezTo>
                      <a:pt x="1" y="1"/>
                      <a:pt x="0" y="1"/>
                      <a:pt x="0" y="1"/>
                    </a:cubicBezTo>
                    <a:cubicBezTo>
                      <a:pt x="0" y="1"/>
                      <a:pt x="0" y="2"/>
                      <a:pt x="0" y="2"/>
                    </a:cubicBezTo>
                    <a:cubicBezTo>
                      <a:pt x="0" y="3"/>
                      <a:pt x="0" y="3"/>
                      <a:pt x="1" y="3"/>
                    </a:cubicBezTo>
                    <a:cubicBezTo>
                      <a:pt x="1" y="4"/>
                      <a:pt x="2" y="4"/>
                      <a:pt x="3" y="4"/>
                    </a:cubicBezTo>
                    <a:cubicBezTo>
                      <a:pt x="4" y="4"/>
                      <a:pt x="4" y="4"/>
                      <a:pt x="5" y="3"/>
                    </a:cubicBezTo>
                    <a:cubicBezTo>
                      <a:pt x="5"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87" name="Freeform 9386">
                <a:extLst>
                  <a:ext uri="{FF2B5EF4-FFF2-40B4-BE49-F238E27FC236}">
                    <a16:creationId xmlns:a16="http://schemas.microsoft.com/office/drawing/2014/main" id="{B394C4FF-59AD-4C36-8FDD-B98A7DF2B115}"/>
                  </a:ext>
                </a:extLst>
              </p:cNvPr>
              <p:cNvSpPr>
                <a:spLocks/>
              </p:cNvSpPr>
              <p:nvPr/>
            </p:nvSpPr>
            <p:spPr bwMode="auto">
              <a:xfrm>
                <a:off x="-1035051" y="5918317"/>
                <a:ext cx="46038" cy="50800"/>
              </a:xfrm>
              <a:custGeom>
                <a:avLst/>
                <a:gdLst>
                  <a:gd name="T0" fmla="*/ 17 w 17"/>
                  <a:gd name="T1" fmla="*/ 18 h 19"/>
                  <a:gd name="T2" fmla="*/ 17 w 17"/>
                  <a:gd name="T3" fmla="*/ 18 h 19"/>
                  <a:gd name="T4" fmla="*/ 16 w 17"/>
                  <a:gd name="T5" fmla="*/ 19 h 19"/>
                  <a:gd name="T6" fmla="*/ 15 w 17"/>
                  <a:gd name="T7" fmla="*/ 19 h 19"/>
                  <a:gd name="T8" fmla="*/ 13 w 17"/>
                  <a:gd name="T9" fmla="*/ 19 h 19"/>
                  <a:gd name="T10" fmla="*/ 13 w 17"/>
                  <a:gd name="T11" fmla="*/ 18 h 19"/>
                  <a:gd name="T12" fmla="*/ 12 w 17"/>
                  <a:gd name="T13" fmla="*/ 18 h 19"/>
                  <a:gd name="T14" fmla="*/ 12 w 17"/>
                  <a:gd name="T15" fmla="*/ 16 h 19"/>
                  <a:gd name="T16" fmla="*/ 10 w 17"/>
                  <a:gd name="T17" fmla="*/ 18 h 19"/>
                  <a:gd name="T18" fmla="*/ 7 w 17"/>
                  <a:gd name="T19" fmla="*/ 19 h 19"/>
                  <a:gd name="T20" fmla="*/ 4 w 17"/>
                  <a:gd name="T21" fmla="*/ 18 h 19"/>
                  <a:gd name="T22" fmla="*/ 2 w 17"/>
                  <a:gd name="T23" fmla="*/ 17 h 19"/>
                  <a:gd name="T24" fmla="*/ 0 w 17"/>
                  <a:gd name="T25" fmla="*/ 16 h 19"/>
                  <a:gd name="T26" fmla="*/ 0 w 17"/>
                  <a:gd name="T27" fmla="*/ 13 h 19"/>
                  <a:gd name="T28" fmla="*/ 1 w 17"/>
                  <a:gd name="T29" fmla="*/ 10 h 19"/>
                  <a:gd name="T30" fmla="*/ 2 w 17"/>
                  <a:gd name="T31" fmla="*/ 9 h 19"/>
                  <a:gd name="T32" fmla="*/ 6 w 17"/>
                  <a:gd name="T33" fmla="*/ 8 h 19"/>
                  <a:gd name="T34" fmla="*/ 10 w 17"/>
                  <a:gd name="T35" fmla="*/ 7 h 19"/>
                  <a:gd name="T36" fmla="*/ 12 w 17"/>
                  <a:gd name="T37" fmla="*/ 7 h 19"/>
                  <a:gd name="T38" fmla="*/ 12 w 17"/>
                  <a:gd name="T39" fmla="*/ 6 h 19"/>
                  <a:gd name="T40" fmla="*/ 11 w 17"/>
                  <a:gd name="T41" fmla="*/ 5 h 19"/>
                  <a:gd name="T42" fmla="*/ 11 w 17"/>
                  <a:gd name="T43" fmla="*/ 4 h 19"/>
                  <a:gd name="T44" fmla="*/ 10 w 17"/>
                  <a:gd name="T45" fmla="*/ 4 h 19"/>
                  <a:gd name="T46" fmla="*/ 8 w 17"/>
                  <a:gd name="T47" fmla="*/ 3 h 19"/>
                  <a:gd name="T48" fmla="*/ 6 w 17"/>
                  <a:gd name="T49" fmla="*/ 4 h 19"/>
                  <a:gd name="T50" fmla="*/ 4 w 17"/>
                  <a:gd name="T51" fmla="*/ 4 h 19"/>
                  <a:gd name="T52" fmla="*/ 3 w 17"/>
                  <a:gd name="T53" fmla="*/ 5 h 19"/>
                  <a:gd name="T54" fmla="*/ 2 w 17"/>
                  <a:gd name="T55" fmla="*/ 5 h 19"/>
                  <a:gd name="T56" fmla="*/ 2 w 17"/>
                  <a:gd name="T57" fmla="*/ 5 h 19"/>
                  <a:gd name="T58" fmla="*/ 1 w 17"/>
                  <a:gd name="T59" fmla="*/ 5 h 19"/>
                  <a:gd name="T60" fmla="*/ 1 w 17"/>
                  <a:gd name="T61" fmla="*/ 4 h 19"/>
                  <a:gd name="T62" fmla="*/ 1 w 17"/>
                  <a:gd name="T63" fmla="*/ 3 h 19"/>
                  <a:gd name="T64" fmla="*/ 1 w 17"/>
                  <a:gd name="T65" fmla="*/ 2 h 19"/>
                  <a:gd name="T66" fmla="*/ 1 w 17"/>
                  <a:gd name="T67" fmla="*/ 2 h 19"/>
                  <a:gd name="T68" fmla="*/ 2 w 17"/>
                  <a:gd name="T69" fmla="*/ 1 h 19"/>
                  <a:gd name="T70" fmla="*/ 4 w 17"/>
                  <a:gd name="T71" fmla="*/ 0 h 19"/>
                  <a:gd name="T72" fmla="*/ 6 w 17"/>
                  <a:gd name="T73" fmla="*/ 0 h 19"/>
                  <a:gd name="T74" fmla="*/ 9 w 17"/>
                  <a:gd name="T75" fmla="*/ 0 h 19"/>
                  <a:gd name="T76" fmla="*/ 12 w 17"/>
                  <a:gd name="T77" fmla="*/ 0 h 19"/>
                  <a:gd name="T78" fmla="*/ 15 w 17"/>
                  <a:gd name="T79" fmla="*/ 1 h 19"/>
                  <a:gd name="T80" fmla="*/ 16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7" y="18"/>
                      <a:pt x="17" y="18"/>
                    </a:cubicBezTo>
                    <a:cubicBezTo>
                      <a:pt x="16" y="19"/>
                      <a:pt x="16" y="19"/>
                      <a:pt x="16" y="19"/>
                    </a:cubicBezTo>
                    <a:cubicBezTo>
                      <a:pt x="16" y="19"/>
                      <a:pt x="15" y="19"/>
                      <a:pt x="15" y="19"/>
                    </a:cubicBezTo>
                    <a:cubicBezTo>
                      <a:pt x="14" y="19"/>
                      <a:pt x="14" y="19"/>
                      <a:pt x="13" y="19"/>
                    </a:cubicBezTo>
                    <a:cubicBezTo>
                      <a:pt x="13" y="19"/>
                      <a:pt x="13" y="19"/>
                      <a:pt x="13" y="18"/>
                    </a:cubicBezTo>
                    <a:cubicBezTo>
                      <a:pt x="13" y="18"/>
                      <a:pt x="12" y="18"/>
                      <a:pt x="12" y="18"/>
                    </a:cubicBezTo>
                    <a:cubicBezTo>
                      <a:pt x="12" y="16"/>
                      <a:pt x="12" y="16"/>
                      <a:pt x="12" y="16"/>
                    </a:cubicBezTo>
                    <a:cubicBezTo>
                      <a:pt x="12" y="17"/>
                      <a:pt x="11" y="18"/>
                      <a:pt x="10" y="18"/>
                    </a:cubicBezTo>
                    <a:cubicBezTo>
                      <a:pt x="9" y="19"/>
                      <a:pt x="8" y="19"/>
                      <a:pt x="7" y="19"/>
                    </a:cubicBezTo>
                    <a:cubicBezTo>
                      <a:pt x="6" y="19"/>
                      <a:pt x="5" y="19"/>
                      <a:pt x="4" y="18"/>
                    </a:cubicBezTo>
                    <a:cubicBezTo>
                      <a:pt x="3" y="18"/>
                      <a:pt x="2" y="18"/>
                      <a:pt x="2" y="17"/>
                    </a:cubicBezTo>
                    <a:cubicBezTo>
                      <a:pt x="1" y="17"/>
                      <a:pt x="1" y="16"/>
                      <a:pt x="0" y="16"/>
                    </a:cubicBezTo>
                    <a:cubicBezTo>
                      <a:pt x="0" y="15"/>
                      <a:pt x="0" y="14"/>
                      <a:pt x="0" y="13"/>
                    </a:cubicBezTo>
                    <a:cubicBezTo>
                      <a:pt x="0" y="12"/>
                      <a:pt x="0" y="11"/>
                      <a:pt x="1" y="10"/>
                    </a:cubicBezTo>
                    <a:cubicBezTo>
                      <a:pt x="1" y="10"/>
                      <a:pt x="2" y="9"/>
                      <a:pt x="2" y="9"/>
                    </a:cubicBezTo>
                    <a:cubicBezTo>
                      <a:pt x="3" y="8"/>
                      <a:pt x="4" y="8"/>
                      <a:pt x="6" y="8"/>
                    </a:cubicBezTo>
                    <a:cubicBezTo>
                      <a:pt x="7" y="7"/>
                      <a:pt x="8" y="7"/>
                      <a:pt x="10" y="7"/>
                    </a:cubicBezTo>
                    <a:cubicBezTo>
                      <a:pt x="12" y="7"/>
                      <a:pt x="12" y="7"/>
                      <a:pt x="12" y="7"/>
                    </a:cubicBezTo>
                    <a:cubicBezTo>
                      <a:pt x="12" y="6"/>
                      <a:pt x="12" y="6"/>
                      <a:pt x="12" y="6"/>
                    </a:cubicBezTo>
                    <a:cubicBezTo>
                      <a:pt x="12" y="6"/>
                      <a:pt x="12" y="5"/>
                      <a:pt x="11" y="5"/>
                    </a:cubicBezTo>
                    <a:cubicBezTo>
                      <a:pt x="11" y="5"/>
                      <a:pt x="11" y="4"/>
                      <a:pt x="11" y="4"/>
                    </a:cubicBezTo>
                    <a:cubicBezTo>
                      <a:pt x="11" y="4"/>
                      <a:pt x="10" y="4"/>
                      <a:pt x="10" y="4"/>
                    </a:cubicBezTo>
                    <a:cubicBezTo>
                      <a:pt x="9" y="3"/>
                      <a:pt x="9" y="3"/>
                      <a:pt x="8" y="3"/>
                    </a:cubicBezTo>
                    <a:cubicBezTo>
                      <a:pt x="7" y="3"/>
                      <a:pt x="7" y="3"/>
                      <a:pt x="6" y="4"/>
                    </a:cubicBezTo>
                    <a:cubicBezTo>
                      <a:pt x="5" y="4"/>
                      <a:pt x="5" y="4"/>
                      <a:pt x="4" y="4"/>
                    </a:cubicBezTo>
                    <a:cubicBezTo>
                      <a:pt x="4" y="5"/>
                      <a:pt x="3" y="5"/>
                      <a:pt x="3" y="5"/>
                    </a:cubicBezTo>
                    <a:cubicBezTo>
                      <a:pt x="2" y="5"/>
                      <a:pt x="2" y="5"/>
                      <a:pt x="2" y="5"/>
                    </a:cubicBezTo>
                    <a:cubicBezTo>
                      <a:pt x="2" y="5"/>
                      <a:pt x="2" y="5"/>
                      <a:pt x="2"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2" y="2"/>
                      <a:pt x="2" y="1"/>
                      <a:pt x="2" y="1"/>
                    </a:cubicBezTo>
                    <a:cubicBezTo>
                      <a:pt x="3" y="1"/>
                      <a:pt x="4" y="1"/>
                      <a:pt x="4" y="0"/>
                    </a:cubicBezTo>
                    <a:cubicBezTo>
                      <a:pt x="5" y="0"/>
                      <a:pt x="6" y="0"/>
                      <a:pt x="6" y="0"/>
                    </a:cubicBezTo>
                    <a:cubicBezTo>
                      <a:pt x="7" y="0"/>
                      <a:pt x="8" y="0"/>
                      <a:pt x="9" y="0"/>
                    </a:cubicBezTo>
                    <a:cubicBezTo>
                      <a:pt x="10" y="0"/>
                      <a:pt x="11" y="0"/>
                      <a:pt x="12" y="0"/>
                    </a:cubicBezTo>
                    <a:cubicBezTo>
                      <a:pt x="13" y="0"/>
                      <a:pt x="14" y="1"/>
                      <a:pt x="15" y="1"/>
                    </a:cubicBezTo>
                    <a:cubicBezTo>
                      <a:pt x="16" y="2"/>
                      <a:pt x="16" y="2"/>
                      <a:pt x="16" y="3"/>
                    </a:cubicBezTo>
                    <a:cubicBezTo>
                      <a:pt x="17"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88" name="Freeform 9387">
                <a:extLst>
                  <a:ext uri="{FF2B5EF4-FFF2-40B4-BE49-F238E27FC236}">
                    <a16:creationId xmlns:a16="http://schemas.microsoft.com/office/drawing/2014/main" id="{EFF55578-3EE1-4DAB-941F-D99E8361FC86}"/>
                  </a:ext>
                </a:extLst>
              </p:cNvPr>
              <p:cNvSpPr>
                <a:spLocks/>
              </p:cNvSpPr>
              <p:nvPr/>
            </p:nvSpPr>
            <p:spPr bwMode="auto">
              <a:xfrm>
                <a:off x="-976313" y="5918317"/>
                <a:ext cx="31750" cy="50800"/>
              </a:xfrm>
              <a:custGeom>
                <a:avLst/>
                <a:gdLst>
                  <a:gd name="T0" fmla="*/ 12 w 12"/>
                  <a:gd name="T1" fmla="*/ 2 h 19"/>
                  <a:gd name="T2" fmla="*/ 12 w 12"/>
                  <a:gd name="T3" fmla="*/ 3 h 19"/>
                  <a:gd name="T4" fmla="*/ 11 w 12"/>
                  <a:gd name="T5" fmla="*/ 3 h 19"/>
                  <a:gd name="T6" fmla="*/ 11 w 12"/>
                  <a:gd name="T7" fmla="*/ 4 h 19"/>
                  <a:gd name="T8" fmla="*/ 11 w 12"/>
                  <a:gd name="T9" fmla="*/ 4 h 19"/>
                  <a:gd name="T10" fmla="*/ 11 w 12"/>
                  <a:gd name="T11" fmla="*/ 4 h 19"/>
                  <a:gd name="T12" fmla="*/ 10 w 12"/>
                  <a:gd name="T13" fmla="*/ 4 h 19"/>
                  <a:gd name="T14" fmla="*/ 9 w 12"/>
                  <a:gd name="T15" fmla="*/ 3 h 19"/>
                  <a:gd name="T16" fmla="*/ 9 w 12"/>
                  <a:gd name="T17" fmla="*/ 3 h 19"/>
                  <a:gd name="T18" fmla="*/ 8 w 12"/>
                  <a:gd name="T19" fmla="*/ 4 h 19"/>
                  <a:gd name="T20" fmla="*/ 7 w 12"/>
                  <a:gd name="T21" fmla="*/ 4 h 19"/>
                  <a:gd name="T22" fmla="*/ 6 w 12"/>
                  <a:gd name="T23" fmla="*/ 5 h 19"/>
                  <a:gd name="T24" fmla="*/ 5 w 12"/>
                  <a:gd name="T25" fmla="*/ 7 h 19"/>
                  <a:gd name="T26" fmla="*/ 5 w 12"/>
                  <a:gd name="T27" fmla="*/ 18 h 19"/>
                  <a:gd name="T28" fmla="*/ 5 w 12"/>
                  <a:gd name="T29" fmla="*/ 18 h 19"/>
                  <a:gd name="T30" fmla="*/ 4 w 12"/>
                  <a:gd name="T31" fmla="*/ 19 h 19"/>
                  <a:gd name="T32" fmla="*/ 4 w 12"/>
                  <a:gd name="T33" fmla="*/ 19 h 19"/>
                  <a:gd name="T34" fmla="*/ 2 w 12"/>
                  <a:gd name="T35" fmla="*/ 19 h 19"/>
                  <a:gd name="T36" fmla="*/ 1 w 12"/>
                  <a:gd name="T37" fmla="*/ 19 h 19"/>
                  <a:gd name="T38" fmla="*/ 0 w 12"/>
                  <a:gd name="T39" fmla="*/ 19 h 19"/>
                  <a:gd name="T40" fmla="*/ 0 w 12"/>
                  <a:gd name="T41" fmla="*/ 18 h 19"/>
                  <a:gd name="T42" fmla="*/ 0 w 12"/>
                  <a:gd name="T43" fmla="*/ 18 h 19"/>
                  <a:gd name="T44" fmla="*/ 0 w 12"/>
                  <a:gd name="T45" fmla="*/ 0 h 19"/>
                  <a:gd name="T46" fmla="*/ 0 w 12"/>
                  <a:gd name="T47" fmla="*/ 0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0 h 19"/>
                  <a:gd name="T60" fmla="*/ 4 w 12"/>
                  <a:gd name="T61" fmla="*/ 0 h 19"/>
                  <a:gd name="T62" fmla="*/ 4 w 12"/>
                  <a:gd name="T63" fmla="*/ 2 h 19"/>
                  <a:gd name="T64" fmla="*/ 6 w 12"/>
                  <a:gd name="T65" fmla="*/ 1 h 19"/>
                  <a:gd name="T66" fmla="*/ 7 w 12"/>
                  <a:gd name="T67" fmla="*/ 0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1 w 12"/>
                  <a:gd name="T81" fmla="*/ 0 h 19"/>
                  <a:gd name="T82" fmla="*/ 12 w 12"/>
                  <a:gd name="T83" fmla="*/ 0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2"/>
                      <a:pt x="12" y="2"/>
                      <a:pt x="12" y="3"/>
                    </a:cubicBezTo>
                    <a:cubicBezTo>
                      <a:pt x="12" y="3"/>
                      <a:pt x="11" y="3"/>
                      <a:pt x="11" y="3"/>
                    </a:cubicBezTo>
                    <a:cubicBezTo>
                      <a:pt x="11" y="4"/>
                      <a:pt x="11" y="4"/>
                      <a:pt x="11" y="4"/>
                    </a:cubicBezTo>
                    <a:cubicBezTo>
                      <a:pt x="11" y="4"/>
                      <a:pt x="11" y="4"/>
                      <a:pt x="11" y="4"/>
                    </a:cubicBezTo>
                    <a:cubicBezTo>
                      <a:pt x="11" y="4"/>
                      <a:pt x="11" y="4"/>
                      <a:pt x="11" y="4"/>
                    </a:cubicBezTo>
                    <a:cubicBezTo>
                      <a:pt x="10" y="4"/>
                      <a:pt x="10" y="4"/>
                      <a:pt x="10" y="4"/>
                    </a:cubicBezTo>
                    <a:cubicBezTo>
                      <a:pt x="10" y="4"/>
                      <a:pt x="10" y="3"/>
                      <a:pt x="9" y="3"/>
                    </a:cubicBezTo>
                    <a:cubicBezTo>
                      <a:pt x="9" y="3"/>
                      <a:pt x="9" y="3"/>
                      <a:pt x="9" y="3"/>
                    </a:cubicBezTo>
                    <a:cubicBezTo>
                      <a:pt x="9" y="3"/>
                      <a:pt x="8" y="3"/>
                      <a:pt x="8" y="4"/>
                    </a:cubicBezTo>
                    <a:cubicBezTo>
                      <a:pt x="8" y="4"/>
                      <a:pt x="7" y="4"/>
                      <a:pt x="7" y="4"/>
                    </a:cubicBezTo>
                    <a:cubicBezTo>
                      <a:pt x="7" y="4"/>
                      <a:pt x="6" y="5"/>
                      <a:pt x="6" y="5"/>
                    </a:cubicBezTo>
                    <a:cubicBezTo>
                      <a:pt x="6" y="6"/>
                      <a:pt x="5" y="6"/>
                      <a:pt x="5" y="7"/>
                    </a:cubicBezTo>
                    <a:cubicBezTo>
                      <a:pt x="5" y="18"/>
                      <a:pt x="5" y="18"/>
                      <a:pt x="5" y="18"/>
                    </a:cubicBezTo>
                    <a:cubicBezTo>
                      <a:pt x="5" y="18"/>
                      <a:pt x="5" y="18"/>
                      <a:pt x="5" y="18"/>
                    </a:cubicBezTo>
                    <a:cubicBezTo>
                      <a:pt x="5" y="18"/>
                      <a:pt x="5" y="18"/>
                      <a:pt x="4" y="19"/>
                    </a:cubicBezTo>
                    <a:cubicBezTo>
                      <a:pt x="4" y="19"/>
                      <a:pt x="4" y="19"/>
                      <a:pt x="4" y="19"/>
                    </a:cubicBezTo>
                    <a:cubicBezTo>
                      <a:pt x="3" y="19"/>
                      <a:pt x="3" y="19"/>
                      <a:pt x="2" y="19"/>
                    </a:cubicBezTo>
                    <a:cubicBezTo>
                      <a:pt x="2" y="19"/>
                      <a:pt x="1" y="19"/>
                      <a:pt x="1" y="19"/>
                    </a:cubicBezTo>
                    <a:cubicBezTo>
                      <a:pt x="1" y="19"/>
                      <a:pt x="1" y="19"/>
                      <a:pt x="0" y="19"/>
                    </a:cubicBezTo>
                    <a:cubicBezTo>
                      <a:pt x="0" y="18"/>
                      <a:pt x="0" y="18"/>
                      <a:pt x="0" y="18"/>
                    </a:cubicBezTo>
                    <a:cubicBezTo>
                      <a:pt x="0" y="18"/>
                      <a:pt x="0" y="18"/>
                      <a:pt x="0" y="18"/>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0"/>
                      <a:pt x="4" y="0"/>
                      <a:pt x="4" y="0"/>
                    </a:cubicBezTo>
                    <a:cubicBezTo>
                      <a:pt x="4" y="2"/>
                      <a:pt x="4" y="2"/>
                      <a:pt x="4" y="2"/>
                    </a:cubicBezTo>
                    <a:cubicBezTo>
                      <a:pt x="5" y="2"/>
                      <a:pt x="5" y="1"/>
                      <a:pt x="6" y="1"/>
                    </a:cubicBezTo>
                    <a:cubicBezTo>
                      <a:pt x="6" y="1"/>
                      <a:pt x="6" y="0"/>
                      <a:pt x="7" y="0"/>
                    </a:cubicBezTo>
                    <a:cubicBezTo>
                      <a:pt x="7" y="0"/>
                      <a:pt x="8" y="0"/>
                      <a:pt x="8" y="0"/>
                    </a:cubicBezTo>
                    <a:cubicBezTo>
                      <a:pt x="8" y="0"/>
                      <a:pt x="9" y="0"/>
                      <a:pt x="9" y="0"/>
                    </a:cubicBezTo>
                    <a:cubicBezTo>
                      <a:pt x="9" y="0"/>
                      <a:pt x="9" y="0"/>
                      <a:pt x="10" y="0"/>
                    </a:cubicBezTo>
                    <a:cubicBezTo>
                      <a:pt x="10" y="0"/>
                      <a:pt x="10" y="0"/>
                      <a:pt x="10" y="0"/>
                    </a:cubicBezTo>
                    <a:cubicBezTo>
                      <a:pt x="11" y="0"/>
                      <a:pt x="11" y="0"/>
                      <a:pt x="11" y="0"/>
                    </a:cubicBezTo>
                    <a:cubicBezTo>
                      <a:pt x="11" y="0"/>
                      <a:pt x="11" y="0"/>
                      <a:pt x="11" y="0"/>
                    </a:cubicBezTo>
                    <a:cubicBezTo>
                      <a:pt x="11" y="0"/>
                      <a:pt x="11" y="0"/>
                      <a:pt x="11" y="0"/>
                    </a:cubicBezTo>
                    <a:cubicBezTo>
                      <a:pt x="11" y="0"/>
                      <a:pt x="12" y="0"/>
                      <a:pt x="12" y="0"/>
                    </a:cubicBezTo>
                    <a:cubicBezTo>
                      <a:pt x="12" y="0"/>
                      <a:pt x="12" y="1"/>
                      <a:pt x="12" y="1"/>
                    </a:cubicBezTo>
                    <a:cubicBezTo>
                      <a:pt x="12" y="1"/>
                      <a:pt x="12" y="1"/>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89" name="Freeform 9388">
                <a:extLst>
                  <a:ext uri="{FF2B5EF4-FFF2-40B4-BE49-F238E27FC236}">
                    <a16:creationId xmlns:a16="http://schemas.microsoft.com/office/drawing/2014/main" id="{6FC535EA-FB09-466A-90AA-DB7BF887947A}"/>
                  </a:ext>
                </a:extLst>
              </p:cNvPr>
              <p:cNvSpPr>
                <a:spLocks/>
              </p:cNvSpPr>
              <p:nvPr/>
            </p:nvSpPr>
            <p:spPr bwMode="auto">
              <a:xfrm>
                <a:off x="-938213" y="5897680"/>
                <a:ext cx="15875" cy="15875"/>
              </a:xfrm>
              <a:custGeom>
                <a:avLst/>
                <a:gdLst>
                  <a:gd name="T0" fmla="*/ 6 w 6"/>
                  <a:gd name="T1" fmla="*/ 3 h 6"/>
                  <a:gd name="T2" fmla="*/ 6 w 6"/>
                  <a:gd name="T3" fmla="*/ 5 h 6"/>
                  <a:gd name="T4" fmla="*/ 3 w 6"/>
                  <a:gd name="T5" fmla="*/ 6 h 6"/>
                  <a:gd name="T6" fmla="*/ 1 w 6"/>
                  <a:gd name="T7" fmla="*/ 5 h 6"/>
                  <a:gd name="T8" fmla="*/ 0 w 6"/>
                  <a:gd name="T9" fmla="*/ 3 h 6"/>
                  <a:gd name="T10" fmla="*/ 1 w 6"/>
                  <a:gd name="T11" fmla="*/ 0 h 6"/>
                  <a:gd name="T12" fmla="*/ 3 w 6"/>
                  <a:gd name="T13" fmla="*/ 0 h 6"/>
                  <a:gd name="T14" fmla="*/ 6 w 6"/>
                  <a:gd name="T15" fmla="*/ 0 h 6"/>
                  <a:gd name="T16" fmla="*/ 6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3"/>
                    </a:moveTo>
                    <a:cubicBezTo>
                      <a:pt x="6" y="4"/>
                      <a:pt x="6" y="5"/>
                      <a:pt x="6" y="5"/>
                    </a:cubicBezTo>
                    <a:cubicBezTo>
                      <a:pt x="5" y="5"/>
                      <a:pt x="4" y="6"/>
                      <a:pt x="3" y="6"/>
                    </a:cubicBezTo>
                    <a:cubicBezTo>
                      <a:pt x="2" y="6"/>
                      <a:pt x="1" y="5"/>
                      <a:pt x="1" y="5"/>
                    </a:cubicBezTo>
                    <a:cubicBezTo>
                      <a:pt x="1" y="5"/>
                      <a:pt x="0" y="4"/>
                      <a:pt x="0" y="3"/>
                    </a:cubicBezTo>
                    <a:cubicBezTo>
                      <a:pt x="0" y="2"/>
                      <a:pt x="1" y="1"/>
                      <a:pt x="1" y="0"/>
                    </a:cubicBezTo>
                    <a:cubicBezTo>
                      <a:pt x="1" y="0"/>
                      <a:pt x="2" y="0"/>
                      <a:pt x="3" y="0"/>
                    </a:cubicBezTo>
                    <a:cubicBezTo>
                      <a:pt x="4" y="0"/>
                      <a:pt x="5" y="0"/>
                      <a:pt x="6" y="0"/>
                    </a:cubicBezTo>
                    <a:cubicBezTo>
                      <a:pt x="6" y="1"/>
                      <a:pt x="6" y="2"/>
                      <a:pt x="6"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0" name="Freeform 9389">
                <a:extLst>
                  <a:ext uri="{FF2B5EF4-FFF2-40B4-BE49-F238E27FC236}">
                    <a16:creationId xmlns:a16="http://schemas.microsoft.com/office/drawing/2014/main" id="{245DA823-F2EF-48D4-BBB0-6E52735819FE}"/>
                  </a:ext>
                </a:extLst>
              </p:cNvPr>
              <p:cNvSpPr>
                <a:spLocks/>
              </p:cNvSpPr>
              <p:nvPr/>
            </p:nvSpPr>
            <p:spPr bwMode="auto">
              <a:xfrm>
                <a:off x="-936626" y="5918317"/>
                <a:ext cx="14288" cy="50800"/>
              </a:xfrm>
              <a:custGeom>
                <a:avLst/>
                <a:gdLst>
                  <a:gd name="T0" fmla="*/ 5 w 5"/>
                  <a:gd name="T1" fmla="*/ 18 h 19"/>
                  <a:gd name="T2" fmla="*/ 5 w 5"/>
                  <a:gd name="T3" fmla="*/ 18 h 19"/>
                  <a:gd name="T4" fmla="*/ 4 w 5"/>
                  <a:gd name="T5" fmla="*/ 19 h 19"/>
                  <a:gd name="T6" fmla="*/ 4 w 5"/>
                  <a:gd name="T7" fmla="*/ 19 h 19"/>
                  <a:gd name="T8" fmla="*/ 2 w 5"/>
                  <a:gd name="T9" fmla="*/ 19 h 19"/>
                  <a:gd name="T10" fmla="*/ 1 w 5"/>
                  <a:gd name="T11" fmla="*/ 19 h 19"/>
                  <a:gd name="T12" fmla="*/ 0 w 5"/>
                  <a:gd name="T13" fmla="*/ 19 h 19"/>
                  <a:gd name="T14" fmla="*/ 0 w 5"/>
                  <a:gd name="T15" fmla="*/ 18 h 19"/>
                  <a:gd name="T16" fmla="*/ 0 w 5"/>
                  <a:gd name="T17" fmla="*/ 18 h 19"/>
                  <a:gd name="T18" fmla="*/ 0 w 5"/>
                  <a:gd name="T19" fmla="*/ 0 h 19"/>
                  <a:gd name="T20" fmla="*/ 0 w 5"/>
                  <a:gd name="T21" fmla="*/ 0 h 19"/>
                  <a:gd name="T22" fmla="*/ 0 w 5"/>
                  <a:gd name="T23" fmla="*/ 0 h 19"/>
                  <a:gd name="T24" fmla="*/ 1 w 5"/>
                  <a:gd name="T25" fmla="*/ 0 h 19"/>
                  <a:gd name="T26" fmla="*/ 2 w 5"/>
                  <a:gd name="T27" fmla="*/ 0 h 19"/>
                  <a:gd name="T28" fmla="*/ 4 w 5"/>
                  <a:gd name="T29" fmla="*/ 0 h 19"/>
                  <a:gd name="T30" fmla="*/ 4 w 5"/>
                  <a:gd name="T31" fmla="*/ 0 h 19"/>
                  <a:gd name="T32" fmla="*/ 5 w 5"/>
                  <a:gd name="T33" fmla="*/ 0 h 19"/>
                  <a:gd name="T34" fmla="*/ 5 w 5"/>
                  <a:gd name="T35" fmla="*/ 0 h 19"/>
                  <a:gd name="T36" fmla="*/ 5 w 5"/>
                  <a:gd name="T3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8"/>
                    </a:moveTo>
                    <a:cubicBezTo>
                      <a:pt x="5" y="18"/>
                      <a:pt x="5" y="18"/>
                      <a:pt x="5" y="18"/>
                    </a:cubicBezTo>
                    <a:cubicBezTo>
                      <a:pt x="5" y="18"/>
                      <a:pt x="5" y="18"/>
                      <a:pt x="4" y="19"/>
                    </a:cubicBezTo>
                    <a:cubicBezTo>
                      <a:pt x="4" y="19"/>
                      <a:pt x="4" y="19"/>
                      <a:pt x="4" y="19"/>
                    </a:cubicBezTo>
                    <a:cubicBezTo>
                      <a:pt x="3" y="19"/>
                      <a:pt x="3" y="19"/>
                      <a:pt x="2" y="19"/>
                    </a:cubicBezTo>
                    <a:cubicBezTo>
                      <a:pt x="2" y="19"/>
                      <a:pt x="1" y="19"/>
                      <a:pt x="1" y="19"/>
                    </a:cubicBezTo>
                    <a:cubicBezTo>
                      <a:pt x="1" y="19"/>
                      <a:pt x="0" y="19"/>
                      <a:pt x="0" y="19"/>
                    </a:cubicBezTo>
                    <a:cubicBezTo>
                      <a:pt x="0" y="18"/>
                      <a:pt x="0" y="18"/>
                      <a:pt x="0" y="18"/>
                    </a:cubicBezTo>
                    <a:cubicBezTo>
                      <a:pt x="0" y="18"/>
                      <a:pt x="0" y="18"/>
                      <a:pt x="0" y="18"/>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0"/>
                    </a:cubicBezTo>
                    <a:cubicBezTo>
                      <a:pt x="5" y="18"/>
                      <a:pt x="5" y="18"/>
                      <a:pt x="5"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1" name="Freeform 9390">
                <a:extLst>
                  <a:ext uri="{FF2B5EF4-FFF2-40B4-BE49-F238E27FC236}">
                    <a16:creationId xmlns:a16="http://schemas.microsoft.com/office/drawing/2014/main" id="{B569C6B0-893F-4386-8FE7-505F8BD5C707}"/>
                  </a:ext>
                </a:extLst>
              </p:cNvPr>
              <p:cNvSpPr>
                <a:spLocks/>
              </p:cNvSpPr>
              <p:nvPr/>
            </p:nvSpPr>
            <p:spPr bwMode="auto">
              <a:xfrm>
                <a:off x="-896938" y="5926255"/>
                <a:ext cx="22225" cy="31750"/>
              </a:xfrm>
              <a:custGeom>
                <a:avLst/>
                <a:gdLst>
                  <a:gd name="T0" fmla="*/ 8 w 8"/>
                  <a:gd name="T1" fmla="*/ 6 h 12"/>
                  <a:gd name="T2" fmla="*/ 8 w 8"/>
                  <a:gd name="T3" fmla="*/ 4 h 12"/>
                  <a:gd name="T4" fmla="*/ 7 w 8"/>
                  <a:gd name="T5" fmla="*/ 2 h 12"/>
                  <a:gd name="T6" fmla="*/ 6 w 8"/>
                  <a:gd name="T7" fmla="*/ 1 h 12"/>
                  <a:gd name="T8" fmla="*/ 4 w 8"/>
                  <a:gd name="T9" fmla="*/ 0 h 12"/>
                  <a:gd name="T10" fmla="*/ 3 w 8"/>
                  <a:gd name="T11" fmla="*/ 1 h 12"/>
                  <a:gd name="T12" fmla="*/ 2 w 8"/>
                  <a:gd name="T13" fmla="*/ 1 h 12"/>
                  <a:gd name="T14" fmla="*/ 1 w 8"/>
                  <a:gd name="T15" fmla="*/ 2 h 12"/>
                  <a:gd name="T16" fmla="*/ 0 w 8"/>
                  <a:gd name="T17" fmla="*/ 3 h 12"/>
                  <a:gd name="T18" fmla="*/ 0 w 8"/>
                  <a:gd name="T19" fmla="*/ 9 h 12"/>
                  <a:gd name="T20" fmla="*/ 2 w 8"/>
                  <a:gd name="T21" fmla="*/ 11 h 12"/>
                  <a:gd name="T22" fmla="*/ 4 w 8"/>
                  <a:gd name="T23" fmla="*/ 12 h 12"/>
                  <a:gd name="T24" fmla="*/ 6 w 8"/>
                  <a:gd name="T25" fmla="*/ 11 h 12"/>
                  <a:gd name="T26" fmla="*/ 7 w 8"/>
                  <a:gd name="T27" fmla="*/ 10 h 12"/>
                  <a:gd name="T28" fmla="*/ 8 w 8"/>
                  <a:gd name="T29" fmla="*/ 8 h 12"/>
                  <a:gd name="T30" fmla="*/ 8 w 8"/>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2">
                    <a:moveTo>
                      <a:pt x="8" y="6"/>
                    </a:moveTo>
                    <a:cubicBezTo>
                      <a:pt x="8" y="5"/>
                      <a:pt x="8" y="5"/>
                      <a:pt x="8" y="4"/>
                    </a:cubicBezTo>
                    <a:cubicBezTo>
                      <a:pt x="8" y="3"/>
                      <a:pt x="8" y="3"/>
                      <a:pt x="7" y="2"/>
                    </a:cubicBezTo>
                    <a:cubicBezTo>
                      <a:pt x="7" y="2"/>
                      <a:pt x="7" y="1"/>
                      <a:pt x="6" y="1"/>
                    </a:cubicBezTo>
                    <a:cubicBezTo>
                      <a:pt x="6" y="1"/>
                      <a:pt x="5" y="0"/>
                      <a:pt x="4" y="0"/>
                    </a:cubicBezTo>
                    <a:cubicBezTo>
                      <a:pt x="4" y="0"/>
                      <a:pt x="4" y="0"/>
                      <a:pt x="3" y="1"/>
                    </a:cubicBezTo>
                    <a:cubicBezTo>
                      <a:pt x="3" y="1"/>
                      <a:pt x="3" y="1"/>
                      <a:pt x="2" y="1"/>
                    </a:cubicBezTo>
                    <a:cubicBezTo>
                      <a:pt x="2" y="1"/>
                      <a:pt x="2" y="2"/>
                      <a:pt x="1" y="2"/>
                    </a:cubicBezTo>
                    <a:cubicBezTo>
                      <a:pt x="1" y="2"/>
                      <a:pt x="1" y="3"/>
                      <a:pt x="0" y="3"/>
                    </a:cubicBezTo>
                    <a:cubicBezTo>
                      <a:pt x="0" y="9"/>
                      <a:pt x="0" y="9"/>
                      <a:pt x="0" y="9"/>
                    </a:cubicBezTo>
                    <a:cubicBezTo>
                      <a:pt x="1" y="10"/>
                      <a:pt x="2" y="11"/>
                      <a:pt x="2" y="11"/>
                    </a:cubicBezTo>
                    <a:cubicBezTo>
                      <a:pt x="3" y="12"/>
                      <a:pt x="4" y="12"/>
                      <a:pt x="4" y="12"/>
                    </a:cubicBezTo>
                    <a:cubicBezTo>
                      <a:pt x="5" y="12"/>
                      <a:pt x="6" y="12"/>
                      <a:pt x="6" y="11"/>
                    </a:cubicBezTo>
                    <a:cubicBezTo>
                      <a:pt x="7" y="11"/>
                      <a:pt x="7" y="11"/>
                      <a:pt x="7" y="10"/>
                    </a:cubicBezTo>
                    <a:cubicBezTo>
                      <a:pt x="8" y="10"/>
                      <a:pt x="8" y="9"/>
                      <a:pt x="8" y="8"/>
                    </a:cubicBezTo>
                    <a:cubicBezTo>
                      <a:pt x="8" y="8"/>
                      <a:pt x="8" y="7"/>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2" name="Freeform 9391">
                <a:extLst>
                  <a:ext uri="{FF2B5EF4-FFF2-40B4-BE49-F238E27FC236}">
                    <a16:creationId xmlns:a16="http://schemas.microsoft.com/office/drawing/2014/main" id="{949BBB1D-1E6C-4DB8-BD05-0B1F95F7B608}"/>
                  </a:ext>
                </a:extLst>
              </p:cNvPr>
              <p:cNvSpPr>
                <a:spLocks/>
              </p:cNvSpPr>
              <p:nvPr/>
            </p:nvSpPr>
            <p:spPr bwMode="auto">
              <a:xfrm>
                <a:off x="-909638" y="5892917"/>
                <a:ext cx="47625" cy="76200"/>
              </a:xfrm>
              <a:custGeom>
                <a:avLst/>
                <a:gdLst>
                  <a:gd name="T0" fmla="*/ 18 w 18"/>
                  <a:gd name="T1" fmla="*/ 19 h 29"/>
                  <a:gd name="T2" fmla="*/ 18 w 18"/>
                  <a:gd name="T3" fmla="*/ 23 h 29"/>
                  <a:gd name="T4" fmla="*/ 16 w 18"/>
                  <a:gd name="T5" fmla="*/ 26 h 29"/>
                  <a:gd name="T6" fmla="*/ 14 w 18"/>
                  <a:gd name="T7" fmla="*/ 28 h 29"/>
                  <a:gd name="T8" fmla="*/ 11 w 18"/>
                  <a:gd name="T9" fmla="*/ 29 h 29"/>
                  <a:gd name="T10" fmla="*/ 9 w 18"/>
                  <a:gd name="T11" fmla="*/ 29 h 29"/>
                  <a:gd name="T12" fmla="*/ 7 w 18"/>
                  <a:gd name="T13" fmla="*/ 28 h 29"/>
                  <a:gd name="T14" fmla="*/ 6 w 18"/>
                  <a:gd name="T15" fmla="*/ 27 h 29"/>
                  <a:gd name="T16" fmla="*/ 4 w 18"/>
                  <a:gd name="T17" fmla="*/ 26 h 29"/>
                  <a:gd name="T18" fmla="*/ 4 w 18"/>
                  <a:gd name="T19" fmla="*/ 28 h 29"/>
                  <a:gd name="T20" fmla="*/ 4 w 18"/>
                  <a:gd name="T21" fmla="*/ 28 h 29"/>
                  <a:gd name="T22" fmla="*/ 4 w 18"/>
                  <a:gd name="T23" fmla="*/ 29 h 29"/>
                  <a:gd name="T24" fmla="*/ 3 w 18"/>
                  <a:gd name="T25" fmla="*/ 29 h 29"/>
                  <a:gd name="T26" fmla="*/ 2 w 18"/>
                  <a:gd name="T27" fmla="*/ 29 h 29"/>
                  <a:gd name="T28" fmla="*/ 1 w 18"/>
                  <a:gd name="T29" fmla="*/ 29 h 29"/>
                  <a:gd name="T30" fmla="*/ 0 w 18"/>
                  <a:gd name="T31" fmla="*/ 29 h 29"/>
                  <a:gd name="T32" fmla="*/ 0 w 18"/>
                  <a:gd name="T33" fmla="*/ 28 h 29"/>
                  <a:gd name="T34" fmla="*/ 0 w 18"/>
                  <a:gd name="T35" fmla="*/ 28 h 29"/>
                  <a:gd name="T36" fmla="*/ 0 w 18"/>
                  <a:gd name="T37" fmla="*/ 1 h 29"/>
                  <a:gd name="T38" fmla="*/ 0 w 18"/>
                  <a:gd name="T39" fmla="*/ 0 h 29"/>
                  <a:gd name="T40" fmla="*/ 1 w 18"/>
                  <a:gd name="T41" fmla="*/ 0 h 29"/>
                  <a:gd name="T42" fmla="*/ 1 w 18"/>
                  <a:gd name="T43" fmla="*/ 0 h 29"/>
                  <a:gd name="T44" fmla="*/ 3 w 18"/>
                  <a:gd name="T45" fmla="*/ 0 h 29"/>
                  <a:gd name="T46" fmla="*/ 4 w 18"/>
                  <a:gd name="T47" fmla="*/ 0 h 29"/>
                  <a:gd name="T48" fmla="*/ 5 w 18"/>
                  <a:gd name="T49" fmla="*/ 0 h 29"/>
                  <a:gd name="T50" fmla="*/ 5 w 18"/>
                  <a:gd name="T51" fmla="*/ 0 h 29"/>
                  <a:gd name="T52" fmla="*/ 5 w 18"/>
                  <a:gd name="T53" fmla="*/ 1 h 29"/>
                  <a:gd name="T54" fmla="*/ 5 w 18"/>
                  <a:gd name="T55" fmla="*/ 12 h 29"/>
                  <a:gd name="T56" fmla="*/ 7 w 18"/>
                  <a:gd name="T57" fmla="*/ 11 h 29"/>
                  <a:gd name="T58" fmla="*/ 8 w 18"/>
                  <a:gd name="T59" fmla="*/ 10 h 29"/>
                  <a:gd name="T60" fmla="*/ 9 w 18"/>
                  <a:gd name="T61" fmla="*/ 10 h 29"/>
                  <a:gd name="T62" fmla="*/ 11 w 18"/>
                  <a:gd name="T63" fmla="*/ 10 h 29"/>
                  <a:gd name="T64" fmla="*/ 14 w 18"/>
                  <a:gd name="T65" fmla="*/ 10 h 29"/>
                  <a:gd name="T66" fmla="*/ 17 w 18"/>
                  <a:gd name="T67" fmla="*/ 12 h 29"/>
                  <a:gd name="T68" fmla="*/ 18 w 18"/>
                  <a:gd name="T69" fmla="*/ 15 h 29"/>
                  <a:gd name="T70" fmla="*/ 18 w 18"/>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29">
                    <a:moveTo>
                      <a:pt x="18" y="19"/>
                    </a:moveTo>
                    <a:cubicBezTo>
                      <a:pt x="18" y="20"/>
                      <a:pt x="18" y="22"/>
                      <a:pt x="18" y="23"/>
                    </a:cubicBezTo>
                    <a:cubicBezTo>
                      <a:pt x="18" y="24"/>
                      <a:pt x="17" y="25"/>
                      <a:pt x="16" y="26"/>
                    </a:cubicBezTo>
                    <a:cubicBezTo>
                      <a:pt x="16" y="27"/>
                      <a:pt x="15" y="28"/>
                      <a:pt x="14" y="28"/>
                    </a:cubicBezTo>
                    <a:cubicBezTo>
                      <a:pt x="13" y="28"/>
                      <a:pt x="12" y="29"/>
                      <a:pt x="11" y="29"/>
                    </a:cubicBezTo>
                    <a:cubicBezTo>
                      <a:pt x="10" y="29"/>
                      <a:pt x="9" y="29"/>
                      <a:pt x="9" y="29"/>
                    </a:cubicBezTo>
                    <a:cubicBezTo>
                      <a:pt x="8" y="28"/>
                      <a:pt x="8" y="28"/>
                      <a:pt x="7" y="28"/>
                    </a:cubicBezTo>
                    <a:cubicBezTo>
                      <a:pt x="7" y="28"/>
                      <a:pt x="6" y="27"/>
                      <a:pt x="6" y="27"/>
                    </a:cubicBezTo>
                    <a:cubicBezTo>
                      <a:pt x="5" y="27"/>
                      <a:pt x="5" y="26"/>
                      <a:pt x="4" y="26"/>
                    </a:cubicBezTo>
                    <a:cubicBezTo>
                      <a:pt x="4" y="28"/>
                      <a:pt x="4" y="28"/>
                      <a:pt x="4" y="28"/>
                    </a:cubicBezTo>
                    <a:cubicBezTo>
                      <a:pt x="4" y="28"/>
                      <a:pt x="4" y="28"/>
                      <a:pt x="4" y="28"/>
                    </a:cubicBezTo>
                    <a:cubicBezTo>
                      <a:pt x="4" y="28"/>
                      <a:pt x="4" y="28"/>
                      <a:pt x="4" y="29"/>
                    </a:cubicBezTo>
                    <a:cubicBezTo>
                      <a:pt x="4" y="29"/>
                      <a:pt x="4" y="29"/>
                      <a:pt x="3" y="29"/>
                    </a:cubicBezTo>
                    <a:cubicBezTo>
                      <a:pt x="3" y="29"/>
                      <a:pt x="3" y="29"/>
                      <a:pt x="2" y="29"/>
                    </a:cubicBezTo>
                    <a:cubicBezTo>
                      <a:pt x="2" y="29"/>
                      <a:pt x="1" y="29"/>
                      <a:pt x="1" y="29"/>
                    </a:cubicBezTo>
                    <a:cubicBezTo>
                      <a:pt x="1" y="29"/>
                      <a:pt x="1" y="29"/>
                      <a:pt x="0" y="29"/>
                    </a:cubicBezTo>
                    <a:cubicBezTo>
                      <a:pt x="0" y="28"/>
                      <a:pt x="0" y="28"/>
                      <a:pt x="0" y="28"/>
                    </a:cubicBezTo>
                    <a:cubicBezTo>
                      <a:pt x="0" y="28"/>
                      <a:pt x="0" y="28"/>
                      <a:pt x="0" y="2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1"/>
                      <a:pt x="5" y="1"/>
                      <a:pt x="5" y="1"/>
                    </a:cubicBezTo>
                    <a:cubicBezTo>
                      <a:pt x="5" y="12"/>
                      <a:pt x="5" y="12"/>
                      <a:pt x="5" y="12"/>
                    </a:cubicBezTo>
                    <a:cubicBezTo>
                      <a:pt x="6" y="12"/>
                      <a:pt x="6" y="11"/>
                      <a:pt x="7" y="11"/>
                    </a:cubicBezTo>
                    <a:cubicBezTo>
                      <a:pt x="7" y="11"/>
                      <a:pt x="8" y="10"/>
                      <a:pt x="8" y="10"/>
                    </a:cubicBezTo>
                    <a:cubicBezTo>
                      <a:pt x="8" y="10"/>
                      <a:pt x="9" y="10"/>
                      <a:pt x="9" y="10"/>
                    </a:cubicBezTo>
                    <a:cubicBezTo>
                      <a:pt x="10" y="10"/>
                      <a:pt x="10" y="10"/>
                      <a:pt x="11" y="10"/>
                    </a:cubicBezTo>
                    <a:cubicBezTo>
                      <a:pt x="12" y="10"/>
                      <a:pt x="14" y="10"/>
                      <a:pt x="14" y="10"/>
                    </a:cubicBezTo>
                    <a:cubicBezTo>
                      <a:pt x="15" y="11"/>
                      <a:pt x="16" y="11"/>
                      <a:pt x="17" y="12"/>
                    </a:cubicBezTo>
                    <a:cubicBezTo>
                      <a:pt x="17" y="13"/>
                      <a:pt x="18" y="14"/>
                      <a:pt x="18" y="15"/>
                    </a:cubicBezTo>
                    <a:cubicBezTo>
                      <a:pt x="18" y="16"/>
                      <a:pt x="18" y="18"/>
                      <a:pt x="18"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3" name="Freeform 9392">
                <a:extLst>
                  <a:ext uri="{FF2B5EF4-FFF2-40B4-BE49-F238E27FC236}">
                    <a16:creationId xmlns:a16="http://schemas.microsoft.com/office/drawing/2014/main" id="{3BAF6FE4-EAFA-42DC-817D-0297C7E16EBA}"/>
                  </a:ext>
                </a:extLst>
              </p:cNvPr>
              <p:cNvSpPr>
                <a:spLocks/>
              </p:cNvSpPr>
              <p:nvPr/>
            </p:nvSpPr>
            <p:spPr bwMode="auto">
              <a:xfrm>
                <a:off x="-839788" y="5948480"/>
                <a:ext cx="19050" cy="9525"/>
              </a:xfrm>
              <a:custGeom>
                <a:avLst/>
                <a:gdLst>
                  <a:gd name="T0" fmla="*/ 7 w 7"/>
                  <a:gd name="T1" fmla="*/ 0 h 4"/>
                  <a:gd name="T2" fmla="*/ 5 w 7"/>
                  <a:gd name="T3" fmla="*/ 0 h 4"/>
                  <a:gd name="T4" fmla="*/ 3 w 7"/>
                  <a:gd name="T5" fmla="*/ 0 h 4"/>
                  <a:gd name="T6" fmla="*/ 1 w 7"/>
                  <a:gd name="T7" fmla="*/ 1 h 4"/>
                  <a:gd name="T8" fmla="*/ 1 w 7"/>
                  <a:gd name="T9" fmla="*/ 1 h 4"/>
                  <a:gd name="T10" fmla="*/ 0 w 7"/>
                  <a:gd name="T11" fmla="*/ 2 h 4"/>
                  <a:gd name="T12" fmla="*/ 1 w 7"/>
                  <a:gd name="T13" fmla="*/ 3 h 4"/>
                  <a:gd name="T14" fmla="*/ 3 w 7"/>
                  <a:gd name="T15" fmla="*/ 4 h 4"/>
                  <a:gd name="T16" fmla="*/ 5 w 7"/>
                  <a:gd name="T17" fmla="*/ 3 h 4"/>
                  <a:gd name="T18" fmla="*/ 7 w 7"/>
                  <a:gd name="T19" fmla="*/ 2 h 4"/>
                  <a:gd name="T20" fmla="*/ 7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7" y="0"/>
                    </a:moveTo>
                    <a:cubicBezTo>
                      <a:pt x="5" y="0"/>
                      <a:pt x="5" y="0"/>
                      <a:pt x="5" y="0"/>
                    </a:cubicBezTo>
                    <a:cubicBezTo>
                      <a:pt x="4" y="0"/>
                      <a:pt x="3" y="0"/>
                      <a:pt x="3" y="0"/>
                    </a:cubicBezTo>
                    <a:cubicBezTo>
                      <a:pt x="2" y="0"/>
                      <a:pt x="2" y="0"/>
                      <a:pt x="1" y="1"/>
                    </a:cubicBezTo>
                    <a:cubicBezTo>
                      <a:pt x="1" y="1"/>
                      <a:pt x="1" y="1"/>
                      <a:pt x="1" y="1"/>
                    </a:cubicBezTo>
                    <a:cubicBezTo>
                      <a:pt x="0" y="1"/>
                      <a:pt x="0" y="2"/>
                      <a:pt x="0" y="2"/>
                    </a:cubicBezTo>
                    <a:cubicBezTo>
                      <a:pt x="0" y="3"/>
                      <a:pt x="1" y="3"/>
                      <a:pt x="1" y="3"/>
                    </a:cubicBezTo>
                    <a:cubicBezTo>
                      <a:pt x="2" y="4"/>
                      <a:pt x="2" y="4"/>
                      <a:pt x="3" y="4"/>
                    </a:cubicBezTo>
                    <a:cubicBezTo>
                      <a:pt x="4" y="4"/>
                      <a:pt x="5" y="4"/>
                      <a:pt x="5" y="3"/>
                    </a:cubicBezTo>
                    <a:cubicBezTo>
                      <a:pt x="6" y="3"/>
                      <a:pt x="6" y="3"/>
                      <a:pt x="7" y="2"/>
                    </a:cubicBezTo>
                    <a:lnTo>
                      <a:pt x="7" y="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4" name="Freeform 9393">
                <a:extLst>
                  <a:ext uri="{FF2B5EF4-FFF2-40B4-BE49-F238E27FC236}">
                    <a16:creationId xmlns:a16="http://schemas.microsoft.com/office/drawing/2014/main" id="{3A7E6CBA-F484-4E42-AFD1-56FE1BC056AC}"/>
                  </a:ext>
                </a:extLst>
              </p:cNvPr>
              <p:cNvSpPr>
                <a:spLocks/>
              </p:cNvSpPr>
              <p:nvPr/>
            </p:nvSpPr>
            <p:spPr bwMode="auto">
              <a:xfrm>
                <a:off x="-854076" y="5918317"/>
                <a:ext cx="46038" cy="50800"/>
              </a:xfrm>
              <a:custGeom>
                <a:avLst/>
                <a:gdLst>
                  <a:gd name="T0" fmla="*/ 17 w 17"/>
                  <a:gd name="T1" fmla="*/ 18 h 19"/>
                  <a:gd name="T2" fmla="*/ 17 w 17"/>
                  <a:gd name="T3" fmla="*/ 18 h 19"/>
                  <a:gd name="T4" fmla="*/ 16 w 17"/>
                  <a:gd name="T5" fmla="*/ 19 h 19"/>
                  <a:gd name="T6" fmla="*/ 15 w 17"/>
                  <a:gd name="T7" fmla="*/ 19 h 19"/>
                  <a:gd name="T8" fmla="*/ 14 w 17"/>
                  <a:gd name="T9" fmla="*/ 19 h 19"/>
                  <a:gd name="T10" fmla="*/ 13 w 17"/>
                  <a:gd name="T11" fmla="*/ 18 h 19"/>
                  <a:gd name="T12" fmla="*/ 13 w 17"/>
                  <a:gd name="T13" fmla="*/ 18 h 19"/>
                  <a:gd name="T14" fmla="*/ 13 w 17"/>
                  <a:gd name="T15" fmla="*/ 16 h 19"/>
                  <a:gd name="T16" fmla="*/ 10 w 17"/>
                  <a:gd name="T17" fmla="*/ 18 h 19"/>
                  <a:gd name="T18" fmla="*/ 7 w 17"/>
                  <a:gd name="T19" fmla="*/ 19 h 19"/>
                  <a:gd name="T20" fmla="*/ 4 w 17"/>
                  <a:gd name="T21" fmla="*/ 18 h 19"/>
                  <a:gd name="T22" fmla="*/ 2 w 17"/>
                  <a:gd name="T23" fmla="*/ 17 h 19"/>
                  <a:gd name="T24" fmla="*/ 1 w 17"/>
                  <a:gd name="T25" fmla="*/ 16 h 19"/>
                  <a:gd name="T26" fmla="*/ 0 w 17"/>
                  <a:gd name="T27" fmla="*/ 13 h 19"/>
                  <a:gd name="T28" fmla="*/ 1 w 17"/>
                  <a:gd name="T29" fmla="*/ 10 h 19"/>
                  <a:gd name="T30" fmla="*/ 3 w 17"/>
                  <a:gd name="T31" fmla="*/ 9 h 19"/>
                  <a:gd name="T32" fmla="*/ 6 w 17"/>
                  <a:gd name="T33" fmla="*/ 8 h 19"/>
                  <a:gd name="T34" fmla="*/ 10 w 17"/>
                  <a:gd name="T35" fmla="*/ 7 h 19"/>
                  <a:gd name="T36" fmla="*/ 12 w 17"/>
                  <a:gd name="T37" fmla="*/ 7 h 19"/>
                  <a:gd name="T38" fmla="*/ 12 w 17"/>
                  <a:gd name="T39" fmla="*/ 6 h 19"/>
                  <a:gd name="T40" fmla="*/ 12 w 17"/>
                  <a:gd name="T41" fmla="*/ 5 h 19"/>
                  <a:gd name="T42" fmla="*/ 11 w 17"/>
                  <a:gd name="T43" fmla="*/ 4 h 19"/>
                  <a:gd name="T44" fmla="*/ 10 w 17"/>
                  <a:gd name="T45" fmla="*/ 4 h 19"/>
                  <a:gd name="T46" fmla="*/ 9 w 17"/>
                  <a:gd name="T47" fmla="*/ 3 h 19"/>
                  <a:gd name="T48" fmla="*/ 6 w 17"/>
                  <a:gd name="T49" fmla="*/ 4 h 19"/>
                  <a:gd name="T50" fmla="*/ 4 w 17"/>
                  <a:gd name="T51" fmla="*/ 4 h 19"/>
                  <a:gd name="T52" fmla="*/ 3 w 17"/>
                  <a:gd name="T53" fmla="*/ 5 h 19"/>
                  <a:gd name="T54" fmla="*/ 2 w 17"/>
                  <a:gd name="T55" fmla="*/ 5 h 19"/>
                  <a:gd name="T56" fmla="*/ 2 w 17"/>
                  <a:gd name="T57" fmla="*/ 5 h 19"/>
                  <a:gd name="T58" fmla="*/ 2 w 17"/>
                  <a:gd name="T59" fmla="*/ 5 h 19"/>
                  <a:gd name="T60" fmla="*/ 1 w 17"/>
                  <a:gd name="T61" fmla="*/ 4 h 19"/>
                  <a:gd name="T62" fmla="*/ 1 w 17"/>
                  <a:gd name="T63" fmla="*/ 3 h 19"/>
                  <a:gd name="T64" fmla="*/ 1 w 17"/>
                  <a:gd name="T65" fmla="*/ 2 h 19"/>
                  <a:gd name="T66" fmla="*/ 2 w 17"/>
                  <a:gd name="T67" fmla="*/ 2 h 19"/>
                  <a:gd name="T68" fmla="*/ 3 w 17"/>
                  <a:gd name="T69" fmla="*/ 1 h 19"/>
                  <a:gd name="T70" fmla="*/ 5 w 17"/>
                  <a:gd name="T71" fmla="*/ 0 h 19"/>
                  <a:gd name="T72" fmla="*/ 7 w 17"/>
                  <a:gd name="T73" fmla="*/ 0 h 19"/>
                  <a:gd name="T74" fmla="*/ 9 w 17"/>
                  <a:gd name="T75" fmla="*/ 0 h 19"/>
                  <a:gd name="T76" fmla="*/ 13 w 17"/>
                  <a:gd name="T77" fmla="*/ 0 h 19"/>
                  <a:gd name="T78" fmla="*/ 15 w 17"/>
                  <a:gd name="T79" fmla="*/ 1 h 19"/>
                  <a:gd name="T80" fmla="*/ 17 w 17"/>
                  <a:gd name="T81" fmla="*/ 3 h 19"/>
                  <a:gd name="T82" fmla="*/ 17 w 17"/>
                  <a:gd name="T83" fmla="*/ 6 h 19"/>
                  <a:gd name="T84" fmla="*/ 17 w 17"/>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9">
                    <a:moveTo>
                      <a:pt x="17" y="18"/>
                    </a:moveTo>
                    <a:cubicBezTo>
                      <a:pt x="17" y="18"/>
                      <a:pt x="17" y="18"/>
                      <a:pt x="17" y="18"/>
                    </a:cubicBezTo>
                    <a:cubicBezTo>
                      <a:pt x="17" y="19"/>
                      <a:pt x="17" y="19"/>
                      <a:pt x="16" y="19"/>
                    </a:cubicBezTo>
                    <a:cubicBezTo>
                      <a:pt x="16" y="19"/>
                      <a:pt x="16" y="19"/>
                      <a:pt x="15" y="19"/>
                    </a:cubicBezTo>
                    <a:cubicBezTo>
                      <a:pt x="14" y="19"/>
                      <a:pt x="14" y="19"/>
                      <a:pt x="14" y="19"/>
                    </a:cubicBezTo>
                    <a:cubicBezTo>
                      <a:pt x="13" y="19"/>
                      <a:pt x="13" y="19"/>
                      <a:pt x="13" y="18"/>
                    </a:cubicBezTo>
                    <a:cubicBezTo>
                      <a:pt x="13" y="18"/>
                      <a:pt x="13" y="18"/>
                      <a:pt x="13" y="18"/>
                    </a:cubicBezTo>
                    <a:cubicBezTo>
                      <a:pt x="13" y="16"/>
                      <a:pt x="13" y="16"/>
                      <a:pt x="13" y="16"/>
                    </a:cubicBezTo>
                    <a:cubicBezTo>
                      <a:pt x="12" y="17"/>
                      <a:pt x="11" y="18"/>
                      <a:pt x="10" y="18"/>
                    </a:cubicBezTo>
                    <a:cubicBezTo>
                      <a:pt x="9" y="19"/>
                      <a:pt x="8" y="19"/>
                      <a:pt x="7" y="19"/>
                    </a:cubicBezTo>
                    <a:cubicBezTo>
                      <a:pt x="6" y="19"/>
                      <a:pt x="5" y="19"/>
                      <a:pt x="4" y="18"/>
                    </a:cubicBezTo>
                    <a:cubicBezTo>
                      <a:pt x="4" y="18"/>
                      <a:pt x="3" y="18"/>
                      <a:pt x="2" y="17"/>
                    </a:cubicBezTo>
                    <a:cubicBezTo>
                      <a:pt x="2" y="17"/>
                      <a:pt x="1" y="16"/>
                      <a:pt x="1" y="16"/>
                    </a:cubicBezTo>
                    <a:cubicBezTo>
                      <a:pt x="0" y="15"/>
                      <a:pt x="0" y="14"/>
                      <a:pt x="0" y="13"/>
                    </a:cubicBezTo>
                    <a:cubicBezTo>
                      <a:pt x="0" y="12"/>
                      <a:pt x="1" y="11"/>
                      <a:pt x="1" y="10"/>
                    </a:cubicBezTo>
                    <a:cubicBezTo>
                      <a:pt x="1" y="10"/>
                      <a:pt x="2" y="9"/>
                      <a:pt x="3" y="9"/>
                    </a:cubicBezTo>
                    <a:cubicBezTo>
                      <a:pt x="4" y="8"/>
                      <a:pt x="5" y="8"/>
                      <a:pt x="6" y="8"/>
                    </a:cubicBezTo>
                    <a:cubicBezTo>
                      <a:pt x="7" y="7"/>
                      <a:pt x="9" y="7"/>
                      <a:pt x="10" y="7"/>
                    </a:cubicBezTo>
                    <a:cubicBezTo>
                      <a:pt x="12" y="7"/>
                      <a:pt x="12" y="7"/>
                      <a:pt x="12" y="7"/>
                    </a:cubicBezTo>
                    <a:cubicBezTo>
                      <a:pt x="12" y="6"/>
                      <a:pt x="12" y="6"/>
                      <a:pt x="12" y="6"/>
                    </a:cubicBezTo>
                    <a:cubicBezTo>
                      <a:pt x="12" y="6"/>
                      <a:pt x="12" y="5"/>
                      <a:pt x="12" y="5"/>
                    </a:cubicBezTo>
                    <a:cubicBezTo>
                      <a:pt x="12" y="5"/>
                      <a:pt x="12" y="4"/>
                      <a:pt x="11" y="4"/>
                    </a:cubicBezTo>
                    <a:cubicBezTo>
                      <a:pt x="11" y="4"/>
                      <a:pt x="11" y="4"/>
                      <a:pt x="10" y="4"/>
                    </a:cubicBezTo>
                    <a:cubicBezTo>
                      <a:pt x="10" y="3"/>
                      <a:pt x="9" y="3"/>
                      <a:pt x="9" y="3"/>
                    </a:cubicBezTo>
                    <a:cubicBezTo>
                      <a:pt x="8" y="3"/>
                      <a:pt x="7" y="3"/>
                      <a:pt x="6" y="4"/>
                    </a:cubicBezTo>
                    <a:cubicBezTo>
                      <a:pt x="6" y="4"/>
                      <a:pt x="5" y="4"/>
                      <a:pt x="4" y="4"/>
                    </a:cubicBezTo>
                    <a:cubicBezTo>
                      <a:pt x="4" y="5"/>
                      <a:pt x="3" y="5"/>
                      <a:pt x="3" y="5"/>
                    </a:cubicBezTo>
                    <a:cubicBezTo>
                      <a:pt x="3" y="5"/>
                      <a:pt x="2" y="5"/>
                      <a:pt x="2" y="5"/>
                    </a:cubicBezTo>
                    <a:cubicBezTo>
                      <a:pt x="2" y="5"/>
                      <a:pt x="2" y="5"/>
                      <a:pt x="2" y="5"/>
                    </a:cubicBezTo>
                    <a:cubicBezTo>
                      <a:pt x="2" y="5"/>
                      <a:pt x="2" y="5"/>
                      <a:pt x="2" y="5"/>
                    </a:cubicBezTo>
                    <a:cubicBezTo>
                      <a:pt x="2" y="5"/>
                      <a:pt x="1" y="4"/>
                      <a:pt x="1" y="4"/>
                    </a:cubicBezTo>
                    <a:cubicBezTo>
                      <a:pt x="1" y="4"/>
                      <a:pt x="1" y="4"/>
                      <a:pt x="1" y="3"/>
                    </a:cubicBezTo>
                    <a:cubicBezTo>
                      <a:pt x="1" y="3"/>
                      <a:pt x="1" y="3"/>
                      <a:pt x="1" y="2"/>
                    </a:cubicBezTo>
                    <a:cubicBezTo>
                      <a:pt x="2" y="2"/>
                      <a:pt x="2" y="2"/>
                      <a:pt x="2" y="2"/>
                    </a:cubicBezTo>
                    <a:cubicBezTo>
                      <a:pt x="2" y="2"/>
                      <a:pt x="2" y="1"/>
                      <a:pt x="3" y="1"/>
                    </a:cubicBezTo>
                    <a:cubicBezTo>
                      <a:pt x="3" y="1"/>
                      <a:pt x="4" y="1"/>
                      <a:pt x="5" y="0"/>
                    </a:cubicBezTo>
                    <a:cubicBezTo>
                      <a:pt x="5" y="0"/>
                      <a:pt x="6" y="0"/>
                      <a:pt x="7" y="0"/>
                    </a:cubicBezTo>
                    <a:cubicBezTo>
                      <a:pt x="7" y="0"/>
                      <a:pt x="8" y="0"/>
                      <a:pt x="9" y="0"/>
                    </a:cubicBezTo>
                    <a:cubicBezTo>
                      <a:pt x="10" y="0"/>
                      <a:pt x="12" y="0"/>
                      <a:pt x="13" y="0"/>
                    </a:cubicBezTo>
                    <a:cubicBezTo>
                      <a:pt x="14" y="0"/>
                      <a:pt x="15" y="1"/>
                      <a:pt x="15" y="1"/>
                    </a:cubicBezTo>
                    <a:cubicBezTo>
                      <a:pt x="16" y="2"/>
                      <a:pt x="16" y="2"/>
                      <a:pt x="17" y="3"/>
                    </a:cubicBezTo>
                    <a:cubicBezTo>
                      <a:pt x="17" y="4"/>
                      <a:pt x="17" y="5"/>
                      <a:pt x="17" y="6"/>
                    </a:cubicBezTo>
                    <a:cubicBezTo>
                      <a:pt x="17" y="18"/>
                      <a:pt x="17" y="18"/>
                      <a:pt x="17"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5" name="Freeform 9394">
                <a:extLst>
                  <a:ext uri="{FF2B5EF4-FFF2-40B4-BE49-F238E27FC236}">
                    <a16:creationId xmlns:a16="http://schemas.microsoft.com/office/drawing/2014/main" id="{9F8691E8-3943-4D67-B19F-489F40ADDB91}"/>
                  </a:ext>
                </a:extLst>
              </p:cNvPr>
              <p:cNvSpPr>
                <a:spLocks/>
              </p:cNvSpPr>
              <p:nvPr/>
            </p:nvSpPr>
            <p:spPr bwMode="auto">
              <a:xfrm>
                <a:off x="-795338" y="5918317"/>
                <a:ext cx="49213" cy="50800"/>
              </a:xfrm>
              <a:custGeom>
                <a:avLst/>
                <a:gdLst>
                  <a:gd name="T0" fmla="*/ 18 w 18"/>
                  <a:gd name="T1" fmla="*/ 18 h 19"/>
                  <a:gd name="T2" fmla="*/ 17 w 18"/>
                  <a:gd name="T3" fmla="*/ 18 h 19"/>
                  <a:gd name="T4" fmla="*/ 17 w 18"/>
                  <a:gd name="T5" fmla="*/ 19 h 19"/>
                  <a:gd name="T6" fmla="*/ 16 w 18"/>
                  <a:gd name="T7" fmla="*/ 19 h 19"/>
                  <a:gd name="T8" fmla="*/ 15 w 18"/>
                  <a:gd name="T9" fmla="*/ 19 h 19"/>
                  <a:gd name="T10" fmla="*/ 14 w 18"/>
                  <a:gd name="T11" fmla="*/ 19 h 19"/>
                  <a:gd name="T12" fmla="*/ 14 w 18"/>
                  <a:gd name="T13" fmla="*/ 19 h 19"/>
                  <a:gd name="T14" fmla="*/ 13 w 18"/>
                  <a:gd name="T15" fmla="*/ 18 h 19"/>
                  <a:gd name="T16" fmla="*/ 13 w 18"/>
                  <a:gd name="T17" fmla="*/ 18 h 19"/>
                  <a:gd name="T18" fmla="*/ 13 w 18"/>
                  <a:gd name="T19" fmla="*/ 16 h 19"/>
                  <a:gd name="T20" fmla="*/ 10 w 18"/>
                  <a:gd name="T21" fmla="*/ 18 h 19"/>
                  <a:gd name="T22" fmla="*/ 7 w 18"/>
                  <a:gd name="T23" fmla="*/ 19 h 19"/>
                  <a:gd name="T24" fmla="*/ 4 w 18"/>
                  <a:gd name="T25" fmla="*/ 18 h 19"/>
                  <a:gd name="T26" fmla="*/ 1 w 18"/>
                  <a:gd name="T27" fmla="*/ 17 h 19"/>
                  <a:gd name="T28" fmla="*/ 0 w 18"/>
                  <a:gd name="T29" fmla="*/ 14 h 19"/>
                  <a:gd name="T30" fmla="*/ 0 w 18"/>
                  <a:gd name="T31" fmla="*/ 11 h 19"/>
                  <a:gd name="T32" fmla="*/ 0 w 18"/>
                  <a:gd name="T33" fmla="*/ 0 h 19"/>
                  <a:gd name="T34" fmla="*/ 0 w 18"/>
                  <a:gd name="T35" fmla="*/ 0 h 19"/>
                  <a:gd name="T36" fmla="*/ 1 w 18"/>
                  <a:gd name="T37" fmla="*/ 0 h 19"/>
                  <a:gd name="T38" fmla="*/ 1 w 18"/>
                  <a:gd name="T39" fmla="*/ 0 h 19"/>
                  <a:gd name="T40" fmla="*/ 3 w 18"/>
                  <a:gd name="T41" fmla="*/ 0 h 19"/>
                  <a:gd name="T42" fmla="*/ 4 w 18"/>
                  <a:gd name="T43" fmla="*/ 0 h 19"/>
                  <a:gd name="T44" fmla="*/ 5 w 18"/>
                  <a:gd name="T45" fmla="*/ 0 h 19"/>
                  <a:gd name="T46" fmla="*/ 5 w 18"/>
                  <a:gd name="T47" fmla="*/ 0 h 19"/>
                  <a:gd name="T48" fmla="*/ 5 w 18"/>
                  <a:gd name="T49" fmla="*/ 0 h 19"/>
                  <a:gd name="T50" fmla="*/ 5 w 18"/>
                  <a:gd name="T51" fmla="*/ 10 h 19"/>
                  <a:gd name="T52" fmla="*/ 5 w 18"/>
                  <a:gd name="T53" fmla="*/ 13 h 19"/>
                  <a:gd name="T54" fmla="*/ 6 w 18"/>
                  <a:gd name="T55" fmla="*/ 14 h 19"/>
                  <a:gd name="T56" fmla="*/ 7 w 18"/>
                  <a:gd name="T57" fmla="*/ 15 h 19"/>
                  <a:gd name="T58" fmla="*/ 8 w 18"/>
                  <a:gd name="T59" fmla="*/ 15 h 19"/>
                  <a:gd name="T60" fmla="*/ 10 w 18"/>
                  <a:gd name="T61" fmla="*/ 14 h 19"/>
                  <a:gd name="T62" fmla="*/ 12 w 18"/>
                  <a:gd name="T63" fmla="*/ 12 h 19"/>
                  <a:gd name="T64" fmla="*/ 12 w 18"/>
                  <a:gd name="T65" fmla="*/ 0 h 19"/>
                  <a:gd name="T66" fmla="*/ 13 w 18"/>
                  <a:gd name="T67" fmla="*/ 0 h 19"/>
                  <a:gd name="T68" fmla="*/ 13 w 18"/>
                  <a:gd name="T69" fmla="*/ 0 h 19"/>
                  <a:gd name="T70" fmla="*/ 14 w 18"/>
                  <a:gd name="T71" fmla="*/ 0 h 19"/>
                  <a:gd name="T72" fmla="*/ 15 w 18"/>
                  <a:gd name="T73" fmla="*/ 0 h 19"/>
                  <a:gd name="T74" fmla="*/ 16 w 18"/>
                  <a:gd name="T75" fmla="*/ 0 h 19"/>
                  <a:gd name="T76" fmla="*/ 17 w 18"/>
                  <a:gd name="T77" fmla="*/ 0 h 19"/>
                  <a:gd name="T78" fmla="*/ 17 w 18"/>
                  <a:gd name="T79" fmla="*/ 0 h 19"/>
                  <a:gd name="T80" fmla="*/ 18 w 18"/>
                  <a:gd name="T81" fmla="*/ 0 h 19"/>
                  <a:gd name="T82" fmla="*/ 17 w 18"/>
                  <a:gd name="T83" fmla="*/ 18 h 19"/>
                  <a:gd name="T84" fmla="*/ 18 w 18"/>
                  <a:gd name="T8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9">
                    <a:moveTo>
                      <a:pt x="18" y="18"/>
                    </a:moveTo>
                    <a:cubicBezTo>
                      <a:pt x="18" y="18"/>
                      <a:pt x="18" y="18"/>
                      <a:pt x="17" y="18"/>
                    </a:cubicBezTo>
                    <a:cubicBezTo>
                      <a:pt x="17" y="18"/>
                      <a:pt x="17" y="18"/>
                      <a:pt x="17" y="19"/>
                    </a:cubicBezTo>
                    <a:cubicBezTo>
                      <a:pt x="17" y="19"/>
                      <a:pt x="17" y="19"/>
                      <a:pt x="16" y="19"/>
                    </a:cubicBezTo>
                    <a:cubicBezTo>
                      <a:pt x="16" y="19"/>
                      <a:pt x="16" y="19"/>
                      <a:pt x="15" y="19"/>
                    </a:cubicBezTo>
                    <a:cubicBezTo>
                      <a:pt x="15" y="19"/>
                      <a:pt x="15" y="19"/>
                      <a:pt x="14" y="19"/>
                    </a:cubicBezTo>
                    <a:cubicBezTo>
                      <a:pt x="14" y="19"/>
                      <a:pt x="14" y="19"/>
                      <a:pt x="14" y="19"/>
                    </a:cubicBezTo>
                    <a:cubicBezTo>
                      <a:pt x="13" y="18"/>
                      <a:pt x="13" y="18"/>
                      <a:pt x="13" y="18"/>
                    </a:cubicBezTo>
                    <a:cubicBezTo>
                      <a:pt x="13" y="18"/>
                      <a:pt x="13" y="18"/>
                      <a:pt x="13" y="18"/>
                    </a:cubicBezTo>
                    <a:cubicBezTo>
                      <a:pt x="13" y="16"/>
                      <a:pt x="13" y="16"/>
                      <a:pt x="13" y="16"/>
                    </a:cubicBezTo>
                    <a:cubicBezTo>
                      <a:pt x="12" y="17"/>
                      <a:pt x="11" y="18"/>
                      <a:pt x="10" y="18"/>
                    </a:cubicBezTo>
                    <a:cubicBezTo>
                      <a:pt x="9" y="18"/>
                      <a:pt x="8" y="19"/>
                      <a:pt x="7" y="19"/>
                    </a:cubicBezTo>
                    <a:cubicBezTo>
                      <a:pt x="5" y="19"/>
                      <a:pt x="4" y="19"/>
                      <a:pt x="4" y="18"/>
                    </a:cubicBezTo>
                    <a:cubicBezTo>
                      <a:pt x="3" y="18"/>
                      <a:pt x="2" y="17"/>
                      <a:pt x="1" y="17"/>
                    </a:cubicBezTo>
                    <a:cubicBezTo>
                      <a:pt x="1" y="16"/>
                      <a:pt x="1" y="15"/>
                      <a:pt x="0" y="14"/>
                    </a:cubicBezTo>
                    <a:cubicBezTo>
                      <a:pt x="0" y="13"/>
                      <a:pt x="0" y="12"/>
                      <a:pt x="0" y="11"/>
                    </a:cubicBezTo>
                    <a:cubicBezTo>
                      <a:pt x="0" y="0"/>
                      <a:pt x="0" y="0"/>
                      <a:pt x="0" y="0"/>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4" y="0"/>
                      <a:pt x="5" y="0"/>
                    </a:cubicBezTo>
                    <a:cubicBezTo>
                      <a:pt x="5" y="0"/>
                      <a:pt x="5" y="0"/>
                      <a:pt x="5" y="0"/>
                    </a:cubicBezTo>
                    <a:cubicBezTo>
                      <a:pt x="5" y="0"/>
                      <a:pt x="5" y="0"/>
                      <a:pt x="5" y="0"/>
                    </a:cubicBezTo>
                    <a:cubicBezTo>
                      <a:pt x="5" y="10"/>
                      <a:pt x="5" y="10"/>
                      <a:pt x="5" y="10"/>
                    </a:cubicBezTo>
                    <a:cubicBezTo>
                      <a:pt x="5" y="11"/>
                      <a:pt x="5" y="12"/>
                      <a:pt x="5" y="13"/>
                    </a:cubicBezTo>
                    <a:cubicBezTo>
                      <a:pt x="6" y="13"/>
                      <a:pt x="6" y="13"/>
                      <a:pt x="6" y="14"/>
                    </a:cubicBezTo>
                    <a:cubicBezTo>
                      <a:pt x="6" y="14"/>
                      <a:pt x="7" y="14"/>
                      <a:pt x="7" y="15"/>
                    </a:cubicBezTo>
                    <a:cubicBezTo>
                      <a:pt x="7" y="15"/>
                      <a:pt x="8" y="15"/>
                      <a:pt x="8" y="15"/>
                    </a:cubicBezTo>
                    <a:cubicBezTo>
                      <a:pt x="9" y="15"/>
                      <a:pt x="10" y="15"/>
                      <a:pt x="10" y="14"/>
                    </a:cubicBezTo>
                    <a:cubicBezTo>
                      <a:pt x="11" y="14"/>
                      <a:pt x="12" y="13"/>
                      <a:pt x="12" y="12"/>
                    </a:cubicBezTo>
                    <a:cubicBezTo>
                      <a:pt x="12" y="0"/>
                      <a:pt x="12" y="0"/>
                      <a:pt x="12" y="0"/>
                    </a:cubicBezTo>
                    <a:cubicBezTo>
                      <a:pt x="12" y="0"/>
                      <a:pt x="12" y="0"/>
                      <a:pt x="13" y="0"/>
                    </a:cubicBezTo>
                    <a:cubicBezTo>
                      <a:pt x="13" y="0"/>
                      <a:pt x="13" y="0"/>
                      <a:pt x="13" y="0"/>
                    </a:cubicBezTo>
                    <a:cubicBezTo>
                      <a:pt x="13" y="0"/>
                      <a:pt x="13" y="0"/>
                      <a:pt x="14" y="0"/>
                    </a:cubicBezTo>
                    <a:cubicBezTo>
                      <a:pt x="14" y="0"/>
                      <a:pt x="14" y="0"/>
                      <a:pt x="15" y="0"/>
                    </a:cubicBezTo>
                    <a:cubicBezTo>
                      <a:pt x="15" y="0"/>
                      <a:pt x="16" y="0"/>
                      <a:pt x="16" y="0"/>
                    </a:cubicBezTo>
                    <a:cubicBezTo>
                      <a:pt x="17" y="0"/>
                      <a:pt x="17" y="0"/>
                      <a:pt x="17" y="0"/>
                    </a:cubicBezTo>
                    <a:cubicBezTo>
                      <a:pt x="17" y="0"/>
                      <a:pt x="17" y="0"/>
                      <a:pt x="17" y="0"/>
                    </a:cubicBezTo>
                    <a:cubicBezTo>
                      <a:pt x="18" y="0"/>
                      <a:pt x="18" y="0"/>
                      <a:pt x="18" y="0"/>
                    </a:cubicBezTo>
                    <a:cubicBezTo>
                      <a:pt x="17" y="18"/>
                      <a:pt x="17" y="18"/>
                      <a:pt x="17" y="18"/>
                    </a:cubicBezTo>
                    <a:lnTo>
                      <a:pt x="18" y="18"/>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6" name="Freeform 9395">
                <a:extLst>
                  <a:ext uri="{FF2B5EF4-FFF2-40B4-BE49-F238E27FC236}">
                    <a16:creationId xmlns:a16="http://schemas.microsoft.com/office/drawing/2014/main" id="{0E35F98A-39ED-4917-BF9C-FF714BA94B13}"/>
                  </a:ext>
                </a:extLst>
              </p:cNvPr>
              <p:cNvSpPr>
                <a:spLocks/>
              </p:cNvSpPr>
              <p:nvPr/>
            </p:nvSpPr>
            <p:spPr bwMode="auto">
              <a:xfrm>
                <a:off x="-733426" y="5892917"/>
                <a:ext cx="12700" cy="76200"/>
              </a:xfrm>
              <a:custGeom>
                <a:avLst/>
                <a:gdLst>
                  <a:gd name="T0" fmla="*/ 5 w 5"/>
                  <a:gd name="T1" fmla="*/ 28 h 29"/>
                  <a:gd name="T2" fmla="*/ 5 w 5"/>
                  <a:gd name="T3" fmla="*/ 28 h 29"/>
                  <a:gd name="T4" fmla="*/ 4 w 5"/>
                  <a:gd name="T5" fmla="*/ 29 h 29"/>
                  <a:gd name="T6" fmla="*/ 3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4" y="28"/>
                      <a:pt x="4" y="29"/>
                    </a:cubicBezTo>
                    <a:cubicBezTo>
                      <a:pt x="4" y="29"/>
                      <a:pt x="4" y="29"/>
                      <a:pt x="3" y="29"/>
                    </a:cubicBezTo>
                    <a:cubicBezTo>
                      <a:pt x="3" y="29"/>
                      <a:pt x="3" y="29"/>
                      <a:pt x="2" y="29"/>
                    </a:cubicBezTo>
                    <a:cubicBezTo>
                      <a:pt x="2" y="29"/>
                      <a:pt x="1" y="29"/>
                      <a:pt x="1" y="29"/>
                    </a:cubicBezTo>
                    <a:cubicBezTo>
                      <a:pt x="1" y="29"/>
                      <a:pt x="0" y="29"/>
                      <a:pt x="0" y="29"/>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3" y="0"/>
                      <a:pt x="3" y="0"/>
                      <a:pt x="3" y="0"/>
                    </a:cubicBezTo>
                    <a:cubicBezTo>
                      <a:pt x="4" y="0"/>
                      <a:pt x="4" y="0"/>
                      <a:pt x="4" y="0"/>
                    </a:cubicBezTo>
                    <a:cubicBezTo>
                      <a:pt x="4" y="0"/>
                      <a:pt x="5" y="0"/>
                      <a:pt x="5" y="0"/>
                    </a:cubicBezTo>
                    <a:cubicBezTo>
                      <a:pt x="5" y="1"/>
                      <a:pt x="5" y="1"/>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7" name="Freeform 9396">
                <a:extLst>
                  <a:ext uri="{FF2B5EF4-FFF2-40B4-BE49-F238E27FC236}">
                    <a16:creationId xmlns:a16="http://schemas.microsoft.com/office/drawing/2014/main" id="{5872A3A2-DFE6-4AA6-B0A1-A948281BC22F}"/>
                  </a:ext>
                </a:extLst>
              </p:cNvPr>
              <p:cNvSpPr>
                <a:spLocks/>
              </p:cNvSpPr>
              <p:nvPr/>
            </p:nvSpPr>
            <p:spPr bwMode="auto">
              <a:xfrm>
                <a:off x="-711201" y="5902442"/>
                <a:ext cx="33338" cy="66675"/>
              </a:xfrm>
              <a:custGeom>
                <a:avLst/>
                <a:gdLst>
                  <a:gd name="T0" fmla="*/ 13 w 13"/>
                  <a:gd name="T1" fmla="*/ 22 h 25"/>
                  <a:gd name="T2" fmla="*/ 13 w 13"/>
                  <a:gd name="T3" fmla="*/ 23 h 25"/>
                  <a:gd name="T4" fmla="*/ 12 w 13"/>
                  <a:gd name="T5" fmla="*/ 24 h 25"/>
                  <a:gd name="T6" fmla="*/ 12 w 13"/>
                  <a:gd name="T7" fmla="*/ 24 h 25"/>
                  <a:gd name="T8" fmla="*/ 11 w 13"/>
                  <a:gd name="T9" fmla="*/ 25 h 25"/>
                  <a:gd name="T10" fmla="*/ 10 w 13"/>
                  <a:gd name="T11" fmla="*/ 25 h 25"/>
                  <a:gd name="T12" fmla="*/ 9 w 13"/>
                  <a:gd name="T13" fmla="*/ 25 h 25"/>
                  <a:gd name="T14" fmla="*/ 6 w 13"/>
                  <a:gd name="T15" fmla="*/ 24 h 25"/>
                  <a:gd name="T16" fmla="*/ 4 w 13"/>
                  <a:gd name="T17" fmla="*/ 23 h 25"/>
                  <a:gd name="T18" fmla="*/ 3 w 13"/>
                  <a:gd name="T19" fmla="*/ 21 h 25"/>
                  <a:gd name="T20" fmla="*/ 3 w 13"/>
                  <a:gd name="T21" fmla="*/ 18 h 25"/>
                  <a:gd name="T22" fmla="*/ 3 w 13"/>
                  <a:gd name="T23" fmla="*/ 10 h 25"/>
                  <a:gd name="T24" fmla="*/ 1 w 13"/>
                  <a:gd name="T25" fmla="*/ 9 h 25"/>
                  <a:gd name="T26" fmla="*/ 0 w 13"/>
                  <a:gd name="T27" fmla="*/ 9 h 25"/>
                  <a:gd name="T28" fmla="*/ 0 w 13"/>
                  <a:gd name="T29" fmla="*/ 7 h 25"/>
                  <a:gd name="T30" fmla="*/ 0 w 13"/>
                  <a:gd name="T31" fmla="*/ 7 h 25"/>
                  <a:gd name="T32" fmla="*/ 0 w 13"/>
                  <a:gd name="T33" fmla="*/ 6 h 25"/>
                  <a:gd name="T34" fmla="*/ 0 w 13"/>
                  <a:gd name="T35" fmla="*/ 6 h 25"/>
                  <a:gd name="T36" fmla="*/ 1 w 13"/>
                  <a:gd name="T37" fmla="*/ 6 h 25"/>
                  <a:gd name="T38" fmla="*/ 3 w 13"/>
                  <a:gd name="T39" fmla="*/ 5 h 25"/>
                  <a:gd name="T40" fmla="*/ 3 w 13"/>
                  <a:gd name="T41" fmla="*/ 1 h 25"/>
                  <a:gd name="T42" fmla="*/ 3 w 13"/>
                  <a:gd name="T43" fmla="*/ 0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0 h 25"/>
                  <a:gd name="T56" fmla="*/ 8 w 13"/>
                  <a:gd name="T57" fmla="*/ 1 h 25"/>
                  <a:gd name="T58" fmla="*/ 8 w 13"/>
                  <a:gd name="T59" fmla="*/ 5 h 25"/>
                  <a:gd name="T60" fmla="*/ 12 w 13"/>
                  <a:gd name="T61" fmla="*/ 6 h 25"/>
                  <a:gd name="T62" fmla="*/ 12 w 13"/>
                  <a:gd name="T63" fmla="*/ 6 h 25"/>
                  <a:gd name="T64" fmla="*/ 13 w 13"/>
                  <a:gd name="T65" fmla="*/ 6 h 25"/>
                  <a:gd name="T66" fmla="*/ 13 w 13"/>
                  <a:gd name="T67" fmla="*/ 7 h 25"/>
                  <a:gd name="T68" fmla="*/ 13 w 13"/>
                  <a:gd name="T69" fmla="*/ 7 h 25"/>
                  <a:gd name="T70" fmla="*/ 13 w 13"/>
                  <a:gd name="T71" fmla="*/ 9 h 25"/>
                  <a:gd name="T72" fmla="*/ 12 w 13"/>
                  <a:gd name="T73" fmla="*/ 9 h 25"/>
                  <a:gd name="T74" fmla="*/ 8 w 13"/>
                  <a:gd name="T75" fmla="*/ 10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3"/>
                    </a:cubicBezTo>
                    <a:cubicBezTo>
                      <a:pt x="13" y="24"/>
                      <a:pt x="13" y="24"/>
                      <a:pt x="12" y="24"/>
                    </a:cubicBezTo>
                    <a:cubicBezTo>
                      <a:pt x="12" y="24"/>
                      <a:pt x="12" y="24"/>
                      <a:pt x="12" y="24"/>
                    </a:cubicBezTo>
                    <a:cubicBezTo>
                      <a:pt x="12" y="24"/>
                      <a:pt x="11" y="24"/>
                      <a:pt x="11" y="25"/>
                    </a:cubicBezTo>
                    <a:cubicBezTo>
                      <a:pt x="11" y="25"/>
                      <a:pt x="10" y="25"/>
                      <a:pt x="10" y="25"/>
                    </a:cubicBezTo>
                    <a:cubicBezTo>
                      <a:pt x="10" y="25"/>
                      <a:pt x="9" y="25"/>
                      <a:pt x="9" y="25"/>
                    </a:cubicBezTo>
                    <a:cubicBezTo>
                      <a:pt x="8" y="25"/>
                      <a:pt x="7" y="25"/>
                      <a:pt x="6" y="24"/>
                    </a:cubicBezTo>
                    <a:cubicBezTo>
                      <a:pt x="5" y="24"/>
                      <a:pt x="5" y="24"/>
                      <a:pt x="4" y="23"/>
                    </a:cubicBezTo>
                    <a:cubicBezTo>
                      <a:pt x="4" y="23"/>
                      <a:pt x="3" y="22"/>
                      <a:pt x="3" y="21"/>
                    </a:cubicBezTo>
                    <a:cubicBezTo>
                      <a:pt x="3" y="20"/>
                      <a:pt x="3" y="19"/>
                      <a:pt x="3" y="18"/>
                    </a:cubicBezTo>
                    <a:cubicBezTo>
                      <a:pt x="3" y="10"/>
                      <a:pt x="3" y="10"/>
                      <a:pt x="3" y="10"/>
                    </a:cubicBezTo>
                    <a:cubicBezTo>
                      <a:pt x="1" y="9"/>
                      <a:pt x="1" y="9"/>
                      <a:pt x="1" y="9"/>
                    </a:cubicBezTo>
                    <a:cubicBezTo>
                      <a:pt x="0" y="9"/>
                      <a:pt x="0" y="9"/>
                      <a:pt x="0" y="9"/>
                    </a:cubicBezTo>
                    <a:cubicBezTo>
                      <a:pt x="0" y="9"/>
                      <a:pt x="0" y="8"/>
                      <a:pt x="0" y="7"/>
                    </a:cubicBezTo>
                    <a:cubicBezTo>
                      <a:pt x="0" y="7"/>
                      <a:pt x="0" y="7"/>
                      <a:pt x="0" y="7"/>
                    </a:cubicBezTo>
                    <a:cubicBezTo>
                      <a:pt x="0" y="6"/>
                      <a:pt x="0" y="6"/>
                      <a:pt x="0" y="6"/>
                    </a:cubicBezTo>
                    <a:cubicBezTo>
                      <a:pt x="0" y="6"/>
                      <a:pt x="0" y="6"/>
                      <a:pt x="0" y="6"/>
                    </a:cubicBezTo>
                    <a:cubicBezTo>
                      <a:pt x="0" y="6"/>
                      <a:pt x="0" y="6"/>
                      <a:pt x="1" y="6"/>
                    </a:cubicBezTo>
                    <a:cubicBezTo>
                      <a:pt x="3" y="5"/>
                      <a:pt x="3" y="5"/>
                      <a:pt x="3" y="5"/>
                    </a:cubicBezTo>
                    <a:cubicBezTo>
                      <a:pt x="3" y="1"/>
                      <a:pt x="3" y="1"/>
                      <a:pt x="3" y="1"/>
                    </a:cubicBezTo>
                    <a:cubicBezTo>
                      <a:pt x="3" y="1"/>
                      <a:pt x="3" y="0"/>
                      <a:pt x="3" y="0"/>
                    </a:cubicBezTo>
                    <a:cubicBezTo>
                      <a:pt x="3" y="0"/>
                      <a:pt x="3" y="0"/>
                      <a:pt x="3" y="0"/>
                    </a:cubicBezTo>
                    <a:cubicBezTo>
                      <a:pt x="4" y="0"/>
                      <a:pt x="4" y="0"/>
                      <a:pt x="4" y="0"/>
                    </a:cubicBezTo>
                    <a:cubicBezTo>
                      <a:pt x="4" y="0"/>
                      <a:pt x="5" y="0"/>
                      <a:pt x="5" y="0"/>
                    </a:cubicBezTo>
                    <a:cubicBezTo>
                      <a:pt x="6" y="0"/>
                      <a:pt x="6" y="0"/>
                      <a:pt x="7" y="0"/>
                    </a:cubicBezTo>
                    <a:cubicBezTo>
                      <a:pt x="7" y="0"/>
                      <a:pt x="7" y="0"/>
                      <a:pt x="7" y="0"/>
                    </a:cubicBezTo>
                    <a:cubicBezTo>
                      <a:pt x="8" y="0"/>
                      <a:pt x="8" y="0"/>
                      <a:pt x="8" y="0"/>
                    </a:cubicBezTo>
                    <a:cubicBezTo>
                      <a:pt x="8" y="0"/>
                      <a:pt x="8" y="1"/>
                      <a:pt x="8" y="1"/>
                    </a:cubicBezTo>
                    <a:cubicBezTo>
                      <a:pt x="8" y="5"/>
                      <a:pt x="8" y="5"/>
                      <a:pt x="8" y="5"/>
                    </a:cubicBezTo>
                    <a:cubicBezTo>
                      <a:pt x="12" y="6"/>
                      <a:pt x="12" y="6"/>
                      <a:pt x="12" y="6"/>
                    </a:cubicBezTo>
                    <a:cubicBezTo>
                      <a:pt x="12" y="6"/>
                      <a:pt x="12" y="6"/>
                      <a:pt x="12" y="6"/>
                    </a:cubicBezTo>
                    <a:cubicBezTo>
                      <a:pt x="12" y="6"/>
                      <a:pt x="13" y="6"/>
                      <a:pt x="13" y="6"/>
                    </a:cubicBezTo>
                    <a:cubicBezTo>
                      <a:pt x="13" y="6"/>
                      <a:pt x="13" y="6"/>
                      <a:pt x="13" y="7"/>
                    </a:cubicBezTo>
                    <a:cubicBezTo>
                      <a:pt x="13" y="7"/>
                      <a:pt x="13" y="7"/>
                      <a:pt x="13" y="7"/>
                    </a:cubicBezTo>
                    <a:cubicBezTo>
                      <a:pt x="13" y="8"/>
                      <a:pt x="13" y="9"/>
                      <a:pt x="13" y="9"/>
                    </a:cubicBezTo>
                    <a:cubicBezTo>
                      <a:pt x="12" y="9"/>
                      <a:pt x="12" y="9"/>
                      <a:pt x="12" y="9"/>
                    </a:cubicBezTo>
                    <a:cubicBezTo>
                      <a:pt x="8" y="10"/>
                      <a:pt x="8" y="10"/>
                      <a:pt x="8" y="10"/>
                    </a:cubicBezTo>
                    <a:cubicBezTo>
                      <a:pt x="8" y="18"/>
                      <a:pt x="8" y="18"/>
                      <a:pt x="8" y="18"/>
                    </a:cubicBezTo>
                    <a:cubicBezTo>
                      <a:pt x="8" y="19"/>
                      <a:pt x="8" y="20"/>
                      <a:pt x="8" y="20"/>
                    </a:cubicBezTo>
                    <a:cubicBezTo>
                      <a:pt x="9" y="21"/>
                      <a:pt x="9" y="21"/>
                      <a:pt x="10" y="21"/>
                    </a:cubicBezTo>
                    <a:cubicBezTo>
                      <a:pt x="10" y="21"/>
                      <a:pt x="11" y="21"/>
                      <a:pt x="11" y="21"/>
                    </a:cubicBezTo>
                    <a:cubicBezTo>
                      <a:pt x="11" y="21"/>
                      <a:pt x="11" y="21"/>
                      <a:pt x="11" y="21"/>
                    </a:cubicBezTo>
                    <a:cubicBezTo>
                      <a:pt x="12" y="21"/>
                      <a:pt x="12" y="21"/>
                      <a:pt x="12" y="20"/>
                    </a:cubicBezTo>
                    <a:cubicBezTo>
                      <a:pt x="12" y="20"/>
                      <a:pt x="12" y="20"/>
                      <a:pt x="12" y="20"/>
                    </a:cubicBezTo>
                    <a:cubicBezTo>
                      <a:pt x="12" y="20"/>
                      <a:pt x="12" y="20"/>
                      <a:pt x="12" y="20"/>
                    </a:cubicBezTo>
                    <a:cubicBezTo>
                      <a:pt x="13" y="21"/>
                      <a:pt x="13" y="21"/>
                      <a:pt x="13" y="21"/>
                    </a:cubicBezTo>
                    <a:cubicBezTo>
                      <a:pt x="13" y="21"/>
                      <a:pt x="13" y="21"/>
                      <a:pt x="13" y="21"/>
                    </a:cubicBezTo>
                    <a:cubicBezTo>
                      <a:pt x="13" y="22"/>
                      <a:pt x="13" y="22"/>
                      <a:pt x="13" y="2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98" name="Freeform 9397">
                <a:extLst>
                  <a:ext uri="{FF2B5EF4-FFF2-40B4-BE49-F238E27FC236}">
                    <a16:creationId xmlns:a16="http://schemas.microsoft.com/office/drawing/2014/main" id="{92924E7F-F2FD-4A01-9E45-F423C9CDFAC9}"/>
                  </a:ext>
                </a:extLst>
              </p:cNvPr>
              <p:cNvSpPr>
                <a:spLocks/>
              </p:cNvSpPr>
              <p:nvPr/>
            </p:nvSpPr>
            <p:spPr bwMode="auto">
              <a:xfrm>
                <a:off x="-1081088" y="5897680"/>
                <a:ext cx="41275" cy="71438"/>
              </a:xfrm>
              <a:custGeom>
                <a:avLst/>
                <a:gdLst>
                  <a:gd name="T0" fmla="*/ 15 w 15"/>
                  <a:gd name="T1" fmla="*/ 2 h 27"/>
                  <a:gd name="T2" fmla="*/ 15 w 15"/>
                  <a:gd name="T3" fmla="*/ 3 h 27"/>
                  <a:gd name="T4" fmla="*/ 15 w 15"/>
                  <a:gd name="T5" fmla="*/ 4 h 27"/>
                  <a:gd name="T6" fmla="*/ 15 w 15"/>
                  <a:gd name="T7" fmla="*/ 5 h 27"/>
                  <a:gd name="T8" fmla="*/ 14 w 15"/>
                  <a:gd name="T9" fmla="*/ 5 h 27"/>
                  <a:gd name="T10" fmla="*/ 6 w 15"/>
                  <a:gd name="T11" fmla="*/ 5 h 27"/>
                  <a:gd name="T12" fmla="*/ 6 w 15"/>
                  <a:gd name="T13" fmla="*/ 12 h 27"/>
                  <a:gd name="T14" fmla="*/ 14 w 15"/>
                  <a:gd name="T15" fmla="*/ 12 h 27"/>
                  <a:gd name="T16" fmla="*/ 14 w 15"/>
                  <a:gd name="T17" fmla="*/ 12 h 27"/>
                  <a:gd name="T18" fmla="*/ 14 w 15"/>
                  <a:gd name="T19" fmla="*/ 12 h 27"/>
                  <a:gd name="T20" fmla="*/ 15 w 15"/>
                  <a:gd name="T21" fmla="*/ 13 h 27"/>
                  <a:gd name="T22" fmla="*/ 15 w 15"/>
                  <a:gd name="T23" fmla="*/ 14 h 27"/>
                  <a:gd name="T24" fmla="*/ 15 w 15"/>
                  <a:gd name="T25" fmla="*/ 15 h 27"/>
                  <a:gd name="T26" fmla="*/ 14 w 15"/>
                  <a:gd name="T27" fmla="*/ 16 h 27"/>
                  <a:gd name="T28" fmla="*/ 14 w 15"/>
                  <a:gd name="T29" fmla="*/ 16 h 27"/>
                  <a:gd name="T30" fmla="*/ 14 w 15"/>
                  <a:gd name="T31" fmla="*/ 16 h 27"/>
                  <a:gd name="T32" fmla="*/ 6 w 15"/>
                  <a:gd name="T33" fmla="*/ 16 h 27"/>
                  <a:gd name="T34" fmla="*/ 6 w 15"/>
                  <a:gd name="T35" fmla="*/ 26 h 27"/>
                  <a:gd name="T36" fmla="*/ 6 w 15"/>
                  <a:gd name="T37" fmla="*/ 26 h 27"/>
                  <a:gd name="T38" fmla="*/ 5 w 15"/>
                  <a:gd name="T39" fmla="*/ 27 h 27"/>
                  <a:gd name="T40" fmla="*/ 4 w 15"/>
                  <a:gd name="T41" fmla="*/ 27 h 27"/>
                  <a:gd name="T42" fmla="*/ 3 w 15"/>
                  <a:gd name="T43" fmla="*/ 27 h 27"/>
                  <a:gd name="T44" fmla="*/ 2 w 15"/>
                  <a:gd name="T45" fmla="*/ 27 h 27"/>
                  <a:gd name="T46" fmla="*/ 1 w 15"/>
                  <a:gd name="T47" fmla="*/ 27 h 27"/>
                  <a:gd name="T48" fmla="*/ 0 w 15"/>
                  <a:gd name="T49" fmla="*/ 26 h 27"/>
                  <a:gd name="T50" fmla="*/ 0 w 15"/>
                  <a:gd name="T51" fmla="*/ 26 h 27"/>
                  <a:gd name="T52" fmla="*/ 0 w 15"/>
                  <a:gd name="T53" fmla="*/ 2 h 27"/>
                  <a:gd name="T54" fmla="*/ 1 w 15"/>
                  <a:gd name="T55" fmla="*/ 1 h 27"/>
                  <a:gd name="T56" fmla="*/ 2 w 15"/>
                  <a:gd name="T57" fmla="*/ 0 h 27"/>
                  <a:gd name="T58" fmla="*/ 14 w 15"/>
                  <a:gd name="T59" fmla="*/ 0 h 27"/>
                  <a:gd name="T60" fmla="*/ 15 w 15"/>
                  <a:gd name="T61" fmla="*/ 0 h 27"/>
                  <a:gd name="T62" fmla="*/ 15 w 15"/>
                  <a:gd name="T63" fmla="*/ 1 h 27"/>
                  <a:gd name="T64" fmla="*/ 15 w 15"/>
                  <a:gd name="T65" fmla="*/ 1 h 27"/>
                  <a:gd name="T66" fmla="*/ 15 w 15"/>
                  <a:gd name="T6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7">
                    <a:moveTo>
                      <a:pt x="15" y="2"/>
                    </a:moveTo>
                    <a:cubicBezTo>
                      <a:pt x="15" y="3"/>
                      <a:pt x="15" y="3"/>
                      <a:pt x="15" y="3"/>
                    </a:cubicBezTo>
                    <a:cubicBezTo>
                      <a:pt x="15" y="4"/>
                      <a:pt x="15" y="4"/>
                      <a:pt x="15" y="4"/>
                    </a:cubicBezTo>
                    <a:cubicBezTo>
                      <a:pt x="15" y="4"/>
                      <a:pt x="15" y="4"/>
                      <a:pt x="15" y="5"/>
                    </a:cubicBezTo>
                    <a:cubicBezTo>
                      <a:pt x="15" y="5"/>
                      <a:pt x="14" y="5"/>
                      <a:pt x="14" y="5"/>
                    </a:cubicBezTo>
                    <a:cubicBezTo>
                      <a:pt x="6" y="5"/>
                      <a:pt x="6" y="5"/>
                      <a:pt x="6" y="5"/>
                    </a:cubicBezTo>
                    <a:cubicBezTo>
                      <a:pt x="6" y="12"/>
                      <a:pt x="6" y="12"/>
                      <a:pt x="6" y="12"/>
                    </a:cubicBezTo>
                    <a:cubicBezTo>
                      <a:pt x="14" y="12"/>
                      <a:pt x="14" y="12"/>
                      <a:pt x="14" y="12"/>
                    </a:cubicBezTo>
                    <a:cubicBezTo>
                      <a:pt x="14" y="12"/>
                      <a:pt x="14" y="12"/>
                      <a:pt x="14" y="12"/>
                    </a:cubicBezTo>
                    <a:cubicBezTo>
                      <a:pt x="14" y="12"/>
                      <a:pt x="14" y="12"/>
                      <a:pt x="14" y="12"/>
                    </a:cubicBezTo>
                    <a:cubicBezTo>
                      <a:pt x="14" y="12"/>
                      <a:pt x="15" y="13"/>
                      <a:pt x="15" y="13"/>
                    </a:cubicBezTo>
                    <a:cubicBezTo>
                      <a:pt x="15" y="13"/>
                      <a:pt x="15" y="13"/>
                      <a:pt x="15" y="14"/>
                    </a:cubicBezTo>
                    <a:cubicBezTo>
                      <a:pt x="15" y="14"/>
                      <a:pt x="15" y="15"/>
                      <a:pt x="15" y="15"/>
                    </a:cubicBezTo>
                    <a:cubicBezTo>
                      <a:pt x="15" y="15"/>
                      <a:pt x="14" y="15"/>
                      <a:pt x="14" y="16"/>
                    </a:cubicBezTo>
                    <a:cubicBezTo>
                      <a:pt x="14" y="16"/>
                      <a:pt x="14" y="16"/>
                      <a:pt x="14" y="16"/>
                    </a:cubicBezTo>
                    <a:cubicBezTo>
                      <a:pt x="14" y="16"/>
                      <a:pt x="14" y="16"/>
                      <a:pt x="14" y="16"/>
                    </a:cubicBezTo>
                    <a:cubicBezTo>
                      <a:pt x="6" y="16"/>
                      <a:pt x="6" y="16"/>
                      <a:pt x="6" y="16"/>
                    </a:cubicBezTo>
                    <a:cubicBezTo>
                      <a:pt x="6" y="26"/>
                      <a:pt x="6" y="26"/>
                      <a:pt x="6" y="26"/>
                    </a:cubicBezTo>
                    <a:cubicBezTo>
                      <a:pt x="6" y="26"/>
                      <a:pt x="6" y="26"/>
                      <a:pt x="6" y="26"/>
                    </a:cubicBezTo>
                    <a:cubicBezTo>
                      <a:pt x="6" y="26"/>
                      <a:pt x="5" y="27"/>
                      <a:pt x="5" y="27"/>
                    </a:cubicBezTo>
                    <a:cubicBezTo>
                      <a:pt x="5" y="27"/>
                      <a:pt x="5" y="27"/>
                      <a:pt x="4" y="27"/>
                    </a:cubicBezTo>
                    <a:cubicBezTo>
                      <a:pt x="4" y="27"/>
                      <a:pt x="4" y="27"/>
                      <a:pt x="3" y="27"/>
                    </a:cubicBezTo>
                    <a:cubicBezTo>
                      <a:pt x="2" y="27"/>
                      <a:pt x="2" y="27"/>
                      <a:pt x="2" y="27"/>
                    </a:cubicBezTo>
                    <a:cubicBezTo>
                      <a:pt x="1" y="27"/>
                      <a:pt x="1" y="27"/>
                      <a:pt x="1" y="27"/>
                    </a:cubicBezTo>
                    <a:cubicBezTo>
                      <a:pt x="1" y="27"/>
                      <a:pt x="1" y="26"/>
                      <a:pt x="0" y="26"/>
                    </a:cubicBezTo>
                    <a:cubicBezTo>
                      <a:pt x="0" y="26"/>
                      <a:pt x="0" y="26"/>
                      <a:pt x="0" y="26"/>
                    </a:cubicBezTo>
                    <a:cubicBezTo>
                      <a:pt x="0" y="2"/>
                      <a:pt x="0" y="2"/>
                      <a:pt x="0" y="2"/>
                    </a:cubicBezTo>
                    <a:cubicBezTo>
                      <a:pt x="0" y="1"/>
                      <a:pt x="0" y="1"/>
                      <a:pt x="1" y="1"/>
                    </a:cubicBezTo>
                    <a:cubicBezTo>
                      <a:pt x="1" y="0"/>
                      <a:pt x="1" y="0"/>
                      <a:pt x="2" y="0"/>
                    </a:cubicBezTo>
                    <a:cubicBezTo>
                      <a:pt x="14" y="0"/>
                      <a:pt x="14" y="0"/>
                      <a:pt x="14" y="0"/>
                    </a:cubicBezTo>
                    <a:cubicBezTo>
                      <a:pt x="14" y="0"/>
                      <a:pt x="15" y="0"/>
                      <a:pt x="15" y="0"/>
                    </a:cubicBezTo>
                    <a:cubicBezTo>
                      <a:pt x="15" y="0"/>
                      <a:pt x="15" y="1"/>
                      <a:pt x="15" y="1"/>
                    </a:cubicBezTo>
                    <a:cubicBezTo>
                      <a:pt x="15" y="1"/>
                      <a:pt x="15" y="1"/>
                      <a:pt x="15" y="1"/>
                    </a:cubicBezTo>
                    <a:cubicBezTo>
                      <a:pt x="15" y="2"/>
                      <a:pt x="15" y="2"/>
                      <a:pt x="15"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99" name="Freeform 9398">
                <a:extLst>
                  <a:ext uri="{FF2B5EF4-FFF2-40B4-BE49-F238E27FC236}">
                    <a16:creationId xmlns:a16="http://schemas.microsoft.com/office/drawing/2014/main" id="{CEF3D639-EE7D-4664-B13D-5ACA8AD02F66}"/>
                  </a:ext>
                </a:extLst>
              </p:cNvPr>
              <p:cNvSpPr>
                <a:spLocks noEditPoints="1"/>
              </p:cNvSpPr>
              <p:nvPr/>
            </p:nvSpPr>
            <p:spPr bwMode="auto">
              <a:xfrm>
                <a:off x="-1035051" y="5916730"/>
                <a:ext cx="46038" cy="52388"/>
              </a:xfrm>
              <a:custGeom>
                <a:avLst/>
                <a:gdLst>
                  <a:gd name="T0" fmla="*/ 17 w 17"/>
                  <a:gd name="T1" fmla="*/ 19 h 20"/>
                  <a:gd name="T2" fmla="*/ 16 w 17"/>
                  <a:gd name="T3" fmla="*/ 20 h 20"/>
                  <a:gd name="T4" fmla="*/ 16 w 17"/>
                  <a:gd name="T5" fmla="*/ 20 h 20"/>
                  <a:gd name="T6" fmla="*/ 14 w 17"/>
                  <a:gd name="T7" fmla="*/ 20 h 20"/>
                  <a:gd name="T8" fmla="*/ 13 w 17"/>
                  <a:gd name="T9" fmla="*/ 20 h 20"/>
                  <a:gd name="T10" fmla="*/ 13 w 17"/>
                  <a:gd name="T11" fmla="*/ 20 h 20"/>
                  <a:gd name="T12" fmla="*/ 12 w 17"/>
                  <a:gd name="T13" fmla="*/ 19 h 20"/>
                  <a:gd name="T14" fmla="*/ 12 w 17"/>
                  <a:gd name="T15" fmla="*/ 18 h 20"/>
                  <a:gd name="T16" fmla="*/ 10 w 17"/>
                  <a:gd name="T17" fmla="*/ 20 h 20"/>
                  <a:gd name="T18" fmla="*/ 7 w 17"/>
                  <a:gd name="T19" fmla="*/ 20 h 20"/>
                  <a:gd name="T20" fmla="*/ 4 w 17"/>
                  <a:gd name="T21" fmla="*/ 20 h 20"/>
                  <a:gd name="T22" fmla="*/ 2 w 17"/>
                  <a:gd name="T23" fmla="*/ 19 h 20"/>
                  <a:gd name="T24" fmla="*/ 0 w 17"/>
                  <a:gd name="T25" fmla="*/ 17 h 20"/>
                  <a:gd name="T26" fmla="*/ 0 w 17"/>
                  <a:gd name="T27" fmla="*/ 14 h 20"/>
                  <a:gd name="T28" fmla="*/ 1 w 17"/>
                  <a:gd name="T29" fmla="*/ 11 h 20"/>
                  <a:gd name="T30" fmla="*/ 2 w 17"/>
                  <a:gd name="T31" fmla="*/ 10 h 20"/>
                  <a:gd name="T32" fmla="*/ 6 w 17"/>
                  <a:gd name="T33" fmla="*/ 8 h 20"/>
                  <a:gd name="T34" fmla="*/ 10 w 17"/>
                  <a:gd name="T35" fmla="*/ 8 h 20"/>
                  <a:gd name="T36" fmla="*/ 12 w 17"/>
                  <a:gd name="T37" fmla="*/ 8 h 20"/>
                  <a:gd name="T38" fmla="*/ 12 w 17"/>
                  <a:gd name="T39" fmla="*/ 7 h 20"/>
                  <a:gd name="T40" fmla="*/ 11 w 17"/>
                  <a:gd name="T41" fmla="*/ 5 h 20"/>
                  <a:gd name="T42" fmla="*/ 11 w 17"/>
                  <a:gd name="T43" fmla="*/ 4 h 20"/>
                  <a:gd name="T44" fmla="*/ 10 w 17"/>
                  <a:gd name="T45" fmla="*/ 4 h 20"/>
                  <a:gd name="T46" fmla="*/ 8 w 17"/>
                  <a:gd name="T47" fmla="*/ 4 h 20"/>
                  <a:gd name="T48" fmla="*/ 6 w 17"/>
                  <a:gd name="T49" fmla="*/ 4 h 20"/>
                  <a:gd name="T50" fmla="*/ 4 w 17"/>
                  <a:gd name="T51" fmla="*/ 4 h 20"/>
                  <a:gd name="T52" fmla="*/ 3 w 17"/>
                  <a:gd name="T53" fmla="*/ 5 h 20"/>
                  <a:gd name="T54" fmla="*/ 2 w 17"/>
                  <a:gd name="T55" fmla="*/ 5 h 20"/>
                  <a:gd name="T56" fmla="*/ 1 w 17"/>
                  <a:gd name="T57" fmla="*/ 5 h 20"/>
                  <a:gd name="T58" fmla="*/ 1 w 17"/>
                  <a:gd name="T59" fmla="*/ 5 h 20"/>
                  <a:gd name="T60" fmla="*/ 1 w 17"/>
                  <a:gd name="T61" fmla="*/ 4 h 20"/>
                  <a:gd name="T62" fmla="*/ 1 w 17"/>
                  <a:gd name="T63" fmla="*/ 3 h 20"/>
                  <a:gd name="T64" fmla="*/ 1 w 17"/>
                  <a:gd name="T65" fmla="*/ 2 h 20"/>
                  <a:gd name="T66" fmla="*/ 1 w 17"/>
                  <a:gd name="T67" fmla="*/ 2 h 20"/>
                  <a:gd name="T68" fmla="*/ 2 w 17"/>
                  <a:gd name="T69" fmla="*/ 1 h 20"/>
                  <a:gd name="T70" fmla="*/ 4 w 17"/>
                  <a:gd name="T71" fmla="*/ 0 h 20"/>
                  <a:gd name="T72" fmla="*/ 6 w 17"/>
                  <a:gd name="T73" fmla="*/ 0 h 20"/>
                  <a:gd name="T74" fmla="*/ 9 w 17"/>
                  <a:gd name="T75" fmla="*/ 0 h 20"/>
                  <a:gd name="T76" fmla="*/ 12 w 17"/>
                  <a:gd name="T77" fmla="*/ 0 h 20"/>
                  <a:gd name="T78" fmla="*/ 15 w 17"/>
                  <a:gd name="T79" fmla="*/ 1 h 20"/>
                  <a:gd name="T80" fmla="*/ 16 w 17"/>
                  <a:gd name="T81" fmla="*/ 4 h 20"/>
                  <a:gd name="T82" fmla="*/ 17 w 17"/>
                  <a:gd name="T83" fmla="*/ 7 h 20"/>
                  <a:gd name="T84" fmla="*/ 17 w 17"/>
                  <a:gd name="T85" fmla="*/ 19 h 20"/>
                  <a:gd name="T86" fmla="*/ 12 w 17"/>
                  <a:gd name="T87" fmla="*/ 11 h 20"/>
                  <a:gd name="T88" fmla="*/ 10 w 17"/>
                  <a:gd name="T89" fmla="*/ 11 h 20"/>
                  <a:gd name="T90" fmla="*/ 7 w 17"/>
                  <a:gd name="T91" fmla="*/ 11 h 20"/>
                  <a:gd name="T92" fmla="*/ 6 w 17"/>
                  <a:gd name="T93" fmla="*/ 12 h 20"/>
                  <a:gd name="T94" fmla="*/ 5 w 17"/>
                  <a:gd name="T95" fmla="*/ 13 h 20"/>
                  <a:gd name="T96" fmla="*/ 5 w 17"/>
                  <a:gd name="T97" fmla="*/ 14 h 20"/>
                  <a:gd name="T98" fmla="*/ 6 w 17"/>
                  <a:gd name="T99" fmla="*/ 16 h 20"/>
                  <a:gd name="T100" fmla="*/ 8 w 17"/>
                  <a:gd name="T101" fmla="*/ 17 h 20"/>
                  <a:gd name="T102" fmla="*/ 10 w 17"/>
                  <a:gd name="T103" fmla="*/ 16 h 20"/>
                  <a:gd name="T104" fmla="*/ 12 w 17"/>
                  <a:gd name="T105" fmla="*/ 14 h 20"/>
                  <a:gd name="T106" fmla="*/ 12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7" y="19"/>
                      <a:pt x="16" y="20"/>
                    </a:cubicBezTo>
                    <a:cubicBezTo>
                      <a:pt x="16" y="20"/>
                      <a:pt x="16" y="20"/>
                      <a:pt x="16" y="20"/>
                    </a:cubicBezTo>
                    <a:cubicBezTo>
                      <a:pt x="15" y="20"/>
                      <a:pt x="15" y="20"/>
                      <a:pt x="14" y="20"/>
                    </a:cubicBezTo>
                    <a:cubicBezTo>
                      <a:pt x="14" y="20"/>
                      <a:pt x="13" y="20"/>
                      <a:pt x="13" y="20"/>
                    </a:cubicBezTo>
                    <a:cubicBezTo>
                      <a:pt x="13" y="20"/>
                      <a:pt x="13" y="20"/>
                      <a:pt x="13" y="20"/>
                    </a:cubicBezTo>
                    <a:cubicBezTo>
                      <a:pt x="12" y="19"/>
                      <a:pt x="12" y="19"/>
                      <a:pt x="12" y="19"/>
                    </a:cubicBezTo>
                    <a:cubicBezTo>
                      <a:pt x="12" y="18"/>
                      <a:pt x="12" y="18"/>
                      <a:pt x="12" y="18"/>
                    </a:cubicBezTo>
                    <a:cubicBezTo>
                      <a:pt x="12" y="18"/>
                      <a:pt x="11" y="19"/>
                      <a:pt x="10" y="20"/>
                    </a:cubicBezTo>
                    <a:cubicBezTo>
                      <a:pt x="9" y="20"/>
                      <a:pt x="8" y="20"/>
                      <a:pt x="7" y="20"/>
                    </a:cubicBezTo>
                    <a:cubicBezTo>
                      <a:pt x="6" y="20"/>
                      <a:pt x="5" y="20"/>
                      <a:pt x="4" y="20"/>
                    </a:cubicBezTo>
                    <a:cubicBezTo>
                      <a:pt x="3" y="20"/>
                      <a:pt x="2" y="19"/>
                      <a:pt x="2" y="19"/>
                    </a:cubicBezTo>
                    <a:cubicBezTo>
                      <a:pt x="1" y="18"/>
                      <a:pt x="1" y="18"/>
                      <a:pt x="0" y="17"/>
                    </a:cubicBezTo>
                    <a:cubicBezTo>
                      <a:pt x="0" y="16"/>
                      <a:pt x="0" y="15"/>
                      <a:pt x="0" y="14"/>
                    </a:cubicBezTo>
                    <a:cubicBezTo>
                      <a:pt x="0" y="13"/>
                      <a:pt x="0" y="12"/>
                      <a:pt x="1" y="11"/>
                    </a:cubicBezTo>
                    <a:cubicBezTo>
                      <a:pt x="1" y="11"/>
                      <a:pt x="2" y="10"/>
                      <a:pt x="2" y="10"/>
                    </a:cubicBezTo>
                    <a:cubicBezTo>
                      <a:pt x="3" y="9"/>
                      <a:pt x="4" y="9"/>
                      <a:pt x="6" y="8"/>
                    </a:cubicBezTo>
                    <a:cubicBezTo>
                      <a:pt x="7" y="8"/>
                      <a:pt x="8" y="8"/>
                      <a:pt x="10" y="8"/>
                    </a:cubicBezTo>
                    <a:cubicBezTo>
                      <a:pt x="12" y="8"/>
                      <a:pt x="12" y="8"/>
                      <a:pt x="12" y="8"/>
                    </a:cubicBezTo>
                    <a:cubicBezTo>
                      <a:pt x="12" y="7"/>
                      <a:pt x="12" y="7"/>
                      <a:pt x="12" y="7"/>
                    </a:cubicBezTo>
                    <a:cubicBezTo>
                      <a:pt x="12" y="6"/>
                      <a:pt x="12" y="6"/>
                      <a:pt x="11" y="5"/>
                    </a:cubicBezTo>
                    <a:cubicBezTo>
                      <a:pt x="11" y="5"/>
                      <a:pt x="11" y="5"/>
                      <a:pt x="11" y="4"/>
                    </a:cubicBezTo>
                    <a:cubicBezTo>
                      <a:pt x="11" y="4"/>
                      <a:pt x="10" y="4"/>
                      <a:pt x="10" y="4"/>
                    </a:cubicBezTo>
                    <a:cubicBezTo>
                      <a:pt x="9" y="4"/>
                      <a:pt x="9" y="4"/>
                      <a:pt x="8" y="4"/>
                    </a:cubicBezTo>
                    <a:cubicBezTo>
                      <a:pt x="7" y="4"/>
                      <a:pt x="6" y="4"/>
                      <a:pt x="6" y="4"/>
                    </a:cubicBezTo>
                    <a:cubicBezTo>
                      <a:pt x="5" y="4"/>
                      <a:pt x="5" y="4"/>
                      <a:pt x="4" y="4"/>
                    </a:cubicBezTo>
                    <a:cubicBezTo>
                      <a:pt x="4" y="5"/>
                      <a:pt x="3" y="5"/>
                      <a:pt x="3" y="5"/>
                    </a:cubicBezTo>
                    <a:cubicBezTo>
                      <a:pt x="2" y="5"/>
                      <a:pt x="2" y="5"/>
                      <a:pt x="2" y="5"/>
                    </a:cubicBezTo>
                    <a:cubicBezTo>
                      <a:pt x="2" y="5"/>
                      <a:pt x="2" y="5"/>
                      <a:pt x="1" y="5"/>
                    </a:cubicBezTo>
                    <a:cubicBezTo>
                      <a:pt x="1" y="5"/>
                      <a:pt x="1" y="5"/>
                      <a:pt x="1" y="5"/>
                    </a:cubicBezTo>
                    <a:cubicBezTo>
                      <a:pt x="1" y="5"/>
                      <a:pt x="1" y="4"/>
                      <a:pt x="1" y="4"/>
                    </a:cubicBezTo>
                    <a:cubicBezTo>
                      <a:pt x="1" y="4"/>
                      <a:pt x="1" y="4"/>
                      <a:pt x="1" y="3"/>
                    </a:cubicBezTo>
                    <a:cubicBezTo>
                      <a:pt x="1" y="3"/>
                      <a:pt x="1" y="3"/>
                      <a:pt x="1" y="2"/>
                    </a:cubicBezTo>
                    <a:cubicBezTo>
                      <a:pt x="1" y="2"/>
                      <a:pt x="1" y="2"/>
                      <a:pt x="1" y="2"/>
                    </a:cubicBezTo>
                    <a:cubicBezTo>
                      <a:pt x="2" y="1"/>
                      <a:pt x="2" y="1"/>
                      <a:pt x="2" y="1"/>
                    </a:cubicBezTo>
                    <a:cubicBezTo>
                      <a:pt x="3" y="1"/>
                      <a:pt x="3" y="1"/>
                      <a:pt x="4" y="0"/>
                    </a:cubicBezTo>
                    <a:cubicBezTo>
                      <a:pt x="5" y="0"/>
                      <a:pt x="5" y="0"/>
                      <a:pt x="6" y="0"/>
                    </a:cubicBezTo>
                    <a:cubicBezTo>
                      <a:pt x="7" y="0"/>
                      <a:pt x="8" y="0"/>
                      <a:pt x="9" y="0"/>
                    </a:cubicBezTo>
                    <a:cubicBezTo>
                      <a:pt x="10" y="0"/>
                      <a:pt x="11" y="0"/>
                      <a:pt x="12" y="0"/>
                    </a:cubicBezTo>
                    <a:cubicBezTo>
                      <a:pt x="13" y="0"/>
                      <a:pt x="14" y="1"/>
                      <a:pt x="15" y="1"/>
                    </a:cubicBezTo>
                    <a:cubicBezTo>
                      <a:pt x="15" y="2"/>
                      <a:pt x="16" y="3"/>
                      <a:pt x="16" y="4"/>
                    </a:cubicBezTo>
                    <a:cubicBezTo>
                      <a:pt x="16" y="4"/>
                      <a:pt x="17" y="6"/>
                      <a:pt x="17" y="7"/>
                    </a:cubicBezTo>
                    <a:lnTo>
                      <a:pt x="17" y="19"/>
                    </a:lnTo>
                    <a:close/>
                    <a:moveTo>
                      <a:pt x="12" y="11"/>
                    </a:moveTo>
                    <a:cubicBezTo>
                      <a:pt x="10" y="11"/>
                      <a:pt x="10" y="11"/>
                      <a:pt x="10" y="11"/>
                    </a:cubicBezTo>
                    <a:cubicBezTo>
                      <a:pt x="9" y="11"/>
                      <a:pt x="8" y="11"/>
                      <a:pt x="7" y="11"/>
                    </a:cubicBezTo>
                    <a:cubicBezTo>
                      <a:pt x="7" y="12"/>
                      <a:pt x="6" y="12"/>
                      <a:pt x="6" y="12"/>
                    </a:cubicBezTo>
                    <a:cubicBezTo>
                      <a:pt x="6" y="12"/>
                      <a:pt x="5" y="13"/>
                      <a:pt x="5" y="13"/>
                    </a:cubicBezTo>
                    <a:cubicBezTo>
                      <a:pt x="5" y="13"/>
                      <a:pt x="5" y="14"/>
                      <a:pt x="5" y="14"/>
                    </a:cubicBezTo>
                    <a:cubicBezTo>
                      <a:pt x="5" y="15"/>
                      <a:pt x="5" y="15"/>
                      <a:pt x="6" y="16"/>
                    </a:cubicBezTo>
                    <a:cubicBezTo>
                      <a:pt x="6" y="16"/>
                      <a:pt x="7" y="17"/>
                      <a:pt x="8" y="17"/>
                    </a:cubicBezTo>
                    <a:cubicBezTo>
                      <a:pt x="8" y="17"/>
                      <a:pt x="9" y="16"/>
                      <a:pt x="10" y="16"/>
                    </a:cubicBezTo>
                    <a:cubicBezTo>
                      <a:pt x="10" y="16"/>
                      <a:pt x="11" y="15"/>
                      <a:pt x="12" y="14"/>
                    </a:cubicBez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0" name="Freeform 9399">
                <a:extLst>
                  <a:ext uri="{FF2B5EF4-FFF2-40B4-BE49-F238E27FC236}">
                    <a16:creationId xmlns:a16="http://schemas.microsoft.com/office/drawing/2014/main" id="{972A3506-FB04-40F1-8E19-130038A82DF4}"/>
                  </a:ext>
                </a:extLst>
              </p:cNvPr>
              <p:cNvSpPr>
                <a:spLocks/>
              </p:cNvSpPr>
              <p:nvPr/>
            </p:nvSpPr>
            <p:spPr bwMode="auto">
              <a:xfrm>
                <a:off x="-976313" y="5916730"/>
                <a:ext cx="30163" cy="52388"/>
              </a:xfrm>
              <a:custGeom>
                <a:avLst/>
                <a:gdLst>
                  <a:gd name="T0" fmla="*/ 11 w 11"/>
                  <a:gd name="T1" fmla="*/ 2 h 20"/>
                  <a:gd name="T2" fmla="*/ 11 w 11"/>
                  <a:gd name="T3" fmla="*/ 4 h 20"/>
                  <a:gd name="T4" fmla="*/ 11 w 11"/>
                  <a:gd name="T5" fmla="*/ 4 h 20"/>
                  <a:gd name="T6" fmla="*/ 11 w 11"/>
                  <a:gd name="T7" fmla="*/ 5 h 20"/>
                  <a:gd name="T8" fmla="*/ 11 w 11"/>
                  <a:gd name="T9" fmla="*/ 5 h 20"/>
                  <a:gd name="T10" fmla="*/ 10 w 11"/>
                  <a:gd name="T11" fmla="*/ 5 h 20"/>
                  <a:gd name="T12" fmla="*/ 10 w 11"/>
                  <a:gd name="T13" fmla="*/ 5 h 20"/>
                  <a:gd name="T14" fmla="*/ 9 w 11"/>
                  <a:gd name="T15" fmla="*/ 4 h 20"/>
                  <a:gd name="T16" fmla="*/ 9 w 11"/>
                  <a:gd name="T17" fmla="*/ 4 h 20"/>
                  <a:gd name="T18" fmla="*/ 8 w 11"/>
                  <a:gd name="T19" fmla="*/ 5 h 20"/>
                  <a:gd name="T20" fmla="*/ 7 w 11"/>
                  <a:gd name="T21" fmla="*/ 5 h 20"/>
                  <a:gd name="T22" fmla="*/ 6 w 11"/>
                  <a:gd name="T23" fmla="*/ 6 h 20"/>
                  <a:gd name="T24" fmla="*/ 5 w 11"/>
                  <a:gd name="T25" fmla="*/ 8 h 20"/>
                  <a:gd name="T26" fmla="*/ 5 w 11"/>
                  <a:gd name="T27" fmla="*/ 19 h 20"/>
                  <a:gd name="T28" fmla="*/ 5 w 11"/>
                  <a:gd name="T29" fmla="*/ 19 h 20"/>
                  <a:gd name="T30" fmla="*/ 4 w 11"/>
                  <a:gd name="T31" fmla="*/ 20 h 20"/>
                  <a:gd name="T32" fmla="*/ 4 w 11"/>
                  <a:gd name="T33" fmla="*/ 20 h 20"/>
                  <a:gd name="T34" fmla="*/ 2 w 11"/>
                  <a:gd name="T35" fmla="*/ 20 h 20"/>
                  <a:gd name="T36" fmla="*/ 1 w 11"/>
                  <a:gd name="T37" fmla="*/ 20 h 20"/>
                  <a:gd name="T38" fmla="*/ 0 w 11"/>
                  <a:gd name="T39" fmla="*/ 20 h 20"/>
                  <a:gd name="T40" fmla="*/ 0 w 11"/>
                  <a:gd name="T41" fmla="*/ 19 h 20"/>
                  <a:gd name="T42" fmla="*/ 0 w 11"/>
                  <a:gd name="T43" fmla="*/ 19 h 20"/>
                  <a:gd name="T44" fmla="*/ 0 w 11"/>
                  <a:gd name="T45" fmla="*/ 1 h 20"/>
                  <a:gd name="T46" fmla="*/ 0 w 11"/>
                  <a:gd name="T47" fmla="*/ 0 h 20"/>
                  <a:gd name="T48" fmla="*/ 0 w 11"/>
                  <a:gd name="T49" fmla="*/ 0 h 20"/>
                  <a:gd name="T50" fmla="*/ 1 w 11"/>
                  <a:gd name="T51" fmla="*/ 0 h 20"/>
                  <a:gd name="T52" fmla="*/ 2 w 11"/>
                  <a:gd name="T53" fmla="*/ 0 h 20"/>
                  <a:gd name="T54" fmla="*/ 3 w 11"/>
                  <a:gd name="T55" fmla="*/ 0 h 20"/>
                  <a:gd name="T56" fmla="*/ 4 w 11"/>
                  <a:gd name="T57" fmla="*/ 0 h 20"/>
                  <a:gd name="T58" fmla="*/ 4 w 11"/>
                  <a:gd name="T59" fmla="*/ 0 h 20"/>
                  <a:gd name="T60" fmla="*/ 4 w 11"/>
                  <a:gd name="T61" fmla="*/ 1 h 20"/>
                  <a:gd name="T62" fmla="*/ 4 w 11"/>
                  <a:gd name="T63" fmla="*/ 3 h 20"/>
                  <a:gd name="T64" fmla="*/ 6 w 11"/>
                  <a:gd name="T65" fmla="*/ 1 h 20"/>
                  <a:gd name="T66" fmla="*/ 7 w 11"/>
                  <a:gd name="T67" fmla="*/ 0 h 20"/>
                  <a:gd name="T68" fmla="*/ 8 w 11"/>
                  <a:gd name="T69" fmla="*/ 0 h 20"/>
                  <a:gd name="T70" fmla="*/ 9 w 11"/>
                  <a:gd name="T71" fmla="*/ 0 h 20"/>
                  <a:gd name="T72" fmla="*/ 10 w 11"/>
                  <a:gd name="T73" fmla="*/ 0 h 20"/>
                  <a:gd name="T74" fmla="*/ 10 w 11"/>
                  <a:gd name="T75" fmla="*/ 0 h 20"/>
                  <a:gd name="T76" fmla="*/ 11 w 11"/>
                  <a:gd name="T77" fmla="*/ 0 h 20"/>
                  <a:gd name="T78" fmla="*/ 11 w 11"/>
                  <a:gd name="T79" fmla="*/ 0 h 20"/>
                  <a:gd name="T80" fmla="*/ 11 w 11"/>
                  <a:gd name="T81" fmla="*/ 0 h 20"/>
                  <a:gd name="T82" fmla="*/ 11 w 11"/>
                  <a:gd name="T83" fmla="*/ 1 h 20"/>
                  <a:gd name="T84" fmla="*/ 11 w 11"/>
                  <a:gd name="T85" fmla="*/ 1 h 20"/>
                  <a:gd name="T86" fmla="*/ 11 w 11"/>
                  <a:gd name="T8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2"/>
                    </a:moveTo>
                    <a:cubicBezTo>
                      <a:pt x="11" y="3"/>
                      <a:pt x="11" y="3"/>
                      <a:pt x="11" y="4"/>
                    </a:cubicBezTo>
                    <a:cubicBezTo>
                      <a:pt x="11" y="4"/>
                      <a:pt x="11" y="4"/>
                      <a:pt x="11" y="4"/>
                    </a:cubicBezTo>
                    <a:cubicBezTo>
                      <a:pt x="11" y="5"/>
                      <a:pt x="11" y="5"/>
                      <a:pt x="11" y="5"/>
                    </a:cubicBezTo>
                    <a:cubicBezTo>
                      <a:pt x="11" y="5"/>
                      <a:pt x="11" y="5"/>
                      <a:pt x="11" y="5"/>
                    </a:cubicBezTo>
                    <a:cubicBezTo>
                      <a:pt x="11" y="5"/>
                      <a:pt x="11" y="5"/>
                      <a:pt x="10" y="5"/>
                    </a:cubicBezTo>
                    <a:cubicBezTo>
                      <a:pt x="10" y="5"/>
                      <a:pt x="10" y="5"/>
                      <a:pt x="10" y="5"/>
                    </a:cubicBezTo>
                    <a:cubicBezTo>
                      <a:pt x="10" y="5"/>
                      <a:pt x="10" y="5"/>
                      <a:pt x="9" y="4"/>
                    </a:cubicBezTo>
                    <a:cubicBezTo>
                      <a:pt x="9" y="4"/>
                      <a:pt x="9" y="4"/>
                      <a:pt x="9" y="4"/>
                    </a:cubicBezTo>
                    <a:cubicBezTo>
                      <a:pt x="8" y="4"/>
                      <a:pt x="8" y="4"/>
                      <a:pt x="8" y="5"/>
                    </a:cubicBezTo>
                    <a:cubicBezTo>
                      <a:pt x="8" y="5"/>
                      <a:pt x="7" y="5"/>
                      <a:pt x="7" y="5"/>
                    </a:cubicBezTo>
                    <a:cubicBezTo>
                      <a:pt x="7" y="5"/>
                      <a:pt x="6" y="6"/>
                      <a:pt x="6" y="6"/>
                    </a:cubicBezTo>
                    <a:cubicBezTo>
                      <a:pt x="6" y="7"/>
                      <a:pt x="5" y="7"/>
                      <a:pt x="5" y="8"/>
                    </a:cubicBezTo>
                    <a:cubicBezTo>
                      <a:pt x="5" y="19"/>
                      <a:pt x="5" y="19"/>
                      <a:pt x="5" y="19"/>
                    </a:cubicBezTo>
                    <a:cubicBezTo>
                      <a:pt x="5" y="19"/>
                      <a:pt x="5" y="19"/>
                      <a:pt x="5" y="19"/>
                    </a:cubicBezTo>
                    <a:cubicBezTo>
                      <a:pt x="5" y="19"/>
                      <a:pt x="5" y="20"/>
                      <a:pt x="4" y="20"/>
                    </a:cubicBezTo>
                    <a:cubicBezTo>
                      <a:pt x="4" y="20"/>
                      <a:pt x="4" y="20"/>
                      <a:pt x="4" y="20"/>
                    </a:cubicBezTo>
                    <a:cubicBezTo>
                      <a:pt x="3" y="20"/>
                      <a:pt x="3" y="20"/>
                      <a:pt x="2" y="20"/>
                    </a:cubicBezTo>
                    <a:cubicBezTo>
                      <a:pt x="2" y="20"/>
                      <a:pt x="1" y="20"/>
                      <a:pt x="1" y="20"/>
                    </a:cubicBezTo>
                    <a:cubicBezTo>
                      <a:pt x="1" y="20"/>
                      <a:pt x="1" y="20"/>
                      <a:pt x="0" y="20"/>
                    </a:cubicBezTo>
                    <a:cubicBezTo>
                      <a:pt x="0" y="20"/>
                      <a:pt x="0" y="19"/>
                      <a:pt x="0" y="19"/>
                    </a:cubicBezTo>
                    <a:cubicBezTo>
                      <a:pt x="0" y="19"/>
                      <a:pt x="0" y="19"/>
                      <a:pt x="0" y="19"/>
                    </a:cubicBezTo>
                    <a:cubicBezTo>
                      <a:pt x="0" y="1"/>
                      <a:pt x="0" y="1"/>
                      <a:pt x="0" y="1"/>
                    </a:cubicBezTo>
                    <a:cubicBezTo>
                      <a:pt x="0" y="1"/>
                      <a:pt x="0" y="1"/>
                      <a:pt x="0" y="0"/>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0"/>
                    </a:cubicBezTo>
                    <a:cubicBezTo>
                      <a:pt x="4" y="1"/>
                      <a:pt x="4" y="1"/>
                      <a:pt x="4" y="1"/>
                    </a:cubicBezTo>
                    <a:cubicBezTo>
                      <a:pt x="4" y="3"/>
                      <a:pt x="4" y="3"/>
                      <a:pt x="4" y="3"/>
                    </a:cubicBezTo>
                    <a:cubicBezTo>
                      <a:pt x="5" y="2"/>
                      <a:pt x="5" y="2"/>
                      <a:pt x="6" y="1"/>
                    </a:cubicBezTo>
                    <a:cubicBezTo>
                      <a:pt x="6" y="1"/>
                      <a:pt x="6" y="1"/>
                      <a:pt x="7" y="0"/>
                    </a:cubicBezTo>
                    <a:cubicBezTo>
                      <a:pt x="7" y="0"/>
                      <a:pt x="7" y="0"/>
                      <a:pt x="8" y="0"/>
                    </a:cubicBezTo>
                    <a:cubicBezTo>
                      <a:pt x="8" y="0"/>
                      <a:pt x="9" y="0"/>
                      <a:pt x="9" y="0"/>
                    </a:cubicBezTo>
                    <a:cubicBezTo>
                      <a:pt x="9" y="0"/>
                      <a:pt x="9" y="0"/>
                      <a:pt x="10" y="0"/>
                    </a:cubicBezTo>
                    <a:cubicBezTo>
                      <a:pt x="10" y="0"/>
                      <a:pt x="10" y="0"/>
                      <a:pt x="10" y="0"/>
                    </a:cubicBezTo>
                    <a:cubicBezTo>
                      <a:pt x="10" y="0"/>
                      <a:pt x="11" y="0"/>
                      <a:pt x="11" y="0"/>
                    </a:cubicBezTo>
                    <a:cubicBezTo>
                      <a:pt x="11" y="0"/>
                      <a:pt x="11" y="0"/>
                      <a:pt x="11" y="0"/>
                    </a:cubicBezTo>
                    <a:cubicBezTo>
                      <a:pt x="11" y="0"/>
                      <a:pt x="11" y="0"/>
                      <a:pt x="11" y="0"/>
                    </a:cubicBezTo>
                    <a:cubicBezTo>
                      <a:pt x="11" y="0"/>
                      <a:pt x="11" y="1"/>
                      <a:pt x="11" y="1"/>
                    </a:cubicBezTo>
                    <a:cubicBezTo>
                      <a:pt x="11" y="1"/>
                      <a:pt x="11" y="1"/>
                      <a:pt x="11" y="1"/>
                    </a:cubicBezTo>
                    <a:cubicBezTo>
                      <a:pt x="11" y="2"/>
                      <a:pt x="11" y="2"/>
                      <a:pt x="1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1" name="Freeform 9400">
                <a:extLst>
                  <a:ext uri="{FF2B5EF4-FFF2-40B4-BE49-F238E27FC236}">
                    <a16:creationId xmlns:a16="http://schemas.microsoft.com/office/drawing/2014/main" id="{DDED0CEA-8048-4F19-A154-F52D3E233EFF}"/>
                  </a:ext>
                </a:extLst>
              </p:cNvPr>
              <p:cNvSpPr>
                <a:spLocks noEditPoints="1"/>
              </p:cNvSpPr>
              <p:nvPr/>
            </p:nvSpPr>
            <p:spPr bwMode="auto">
              <a:xfrm>
                <a:off x="-938213" y="5894505"/>
                <a:ext cx="15875" cy="74613"/>
              </a:xfrm>
              <a:custGeom>
                <a:avLst/>
                <a:gdLst>
                  <a:gd name="T0" fmla="*/ 6 w 6"/>
                  <a:gd name="T1" fmla="*/ 3 h 28"/>
                  <a:gd name="T2" fmla="*/ 6 w 6"/>
                  <a:gd name="T3" fmla="*/ 5 h 28"/>
                  <a:gd name="T4" fmla="*/ 3 w 6"/>
                  <a:gd name="T5" fmla="*/ 5 h 28"/>
                  <a:gd name="T6" fmla="*/ 1 w 6"/>
                  <a:gd name="T7" fmla="*/ 5 h 28"/>
                  <a:gd name="T8" fmla="*/ 0 w 6"/>
                  <a:gd name="T9" fmla="*/ 3 h 28"/>
                  <a:gd name="T10" fmla="*/ 1 w 6"/>
                  <a:gd name="T11" fmla="*/ 1 h 28"/>
                  <a:gd name="T12" fmla="*/ 3 w 6"/>
                  <a:gd name="T13" fmla="*/ 0 h 28"/>
                  <a:gd name="T14" fmla="*/ 6 w 6"/>
                  <a:gd name="T15" fmla="*/ 1 h 28"/>
                  <a:gd name="T16" fmla="*/ 6 w 6"/>
                  <a:gd name="T17" fmla="*/ 3 h 28"/>
                  <a:gd name="T18" fmla="*/ 6 w 6"/>
                  <a:gd name="T19" fmla="*/ 27 h 28"/>
                  <a:gd name="T20" fmla="*/ 6 w 6"/>
                  <a:gd name="T21" fmla="*/ 27 h 28"/>
                  <a:gd name="T22" fmla="*/ 5 w 6"/>
                  <a:gd name="T23" fmla="*/ 28 h 28"/>
                  <a:gd name="T24" fmla="*/ 4 w 6"/>
                  <a:gd name="T25" fmla="*/ 28 h 28"/>
                  <a:gd name="T26" fmla="*/ 3 w 6"/>
                  <a:gd name="T27" fmla="*/ 28 h 28"/>
                  <a:gd name="T28" fmla="*/ 2 w 6"/>
                  <a:gd name="T29" fmla="*/ 28 h 28"/>
                  <a:gd name="T30" fmla="*/ 1 w 6"/>
                  <a:gd name="T31" fmla="*/ 28 h 28"/>
                  <a:gd name="T32" fmla="*/ 1 w 6"/>
                  <a:gd name="T33" fmla="*/ 27 h 28"/>
                  <a:gd name="T34" fmla="*/ 1 w 6"/>
                  <a:gd name="T35" fmla="*/ 27 h 28"/>
                  <a:gd name="T36" fmla="*/ 1 w 6"/>
                  <a:gd name="T37" fmla="*/ 9 h 28"/>
                  <a:gd name="T38" fmla="*/ 1 w 6"/>
                  <a:gd name="T39" fmla="*/ 8 h 28"/>
                  <a:gd name="T40" fmla="*/ 1 w 6"/>
                  <a:gd name="T41" fmla="*/ 8 h 28"/>
                  <a:gd name="T42" fmla="*/ 2 w 6"/>
                  <a:gd name="T43" fmla="*/ 8 h 28"/>
                  <a:gd name="T44" fmla="*/ 3 w 6"/>
                  <a:gd name="T45" fmla="*/ 8 h 28"/>
                  <a:gd name="T46" fmla="*/ 4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3"/>
                    </a:moveTo>
                    <a:cubicBezTo>
                      <a:pt x="6" y="4"/>
                      <a:pt x="6" y="4"/>
                      <a:pt x="6" y="5"/>
                    </a:cubicBezTo>
                    <a:cubicBezTo>
                      <a:pt x="5" y="5"/>
                      <a:pt x="4" y="5"/>
                      <a:pt x="3" y="5"/>
                    </a:cubicBezTo>
                    <a:cubicBezTo>
                      <a:pt x="2" y="5"/>
                      <a:pt x="1" y="5"/>
                      <a:pt x="1" y="5"/>
                    </a:cubicBezTo>
                    <a:cubicBezTo>
                      <a:pt x="0" y="4"/>
                      <a:pt x="0" y="4"/>
                      <a:pt x="0" y="3"/>
                    </a:cubicBezTo>
                    <a:cubicBezTo>
                      <a:pt x="0" y="2"/>
                      <a:pt x="0" y="1"/>
                      <a:pt x="1" y="1"/>
                    </a:cubicBezTo>
                    <a:cubicBezTo>
                      <a:pt x="1" y="0"/>
                      <a:pt x="2" y="0"/>
                      <a:pt x="3" y="0"/>
                    </a:cubicBezTo>
                    <a:cubicBezTo>
                      <a:pt x="4" y="0"/>
                      <a:pt x="5" y="0"/>
                      <a:pt x="6" y="1"/>
                    </a:cubicBezTo>
                    <a:cubicBezTo>
                      <a:pt x="6" y="1"/>
                      <a:pt x="6" y="2"/>
                      <a:pt x="6" y="3"/>
                    </a:cubicBezTo>
                    <a:close/>
                    <a:moveTo>
                      <a:pt x="6" y="27"/>
                    </a:moveTo>
                    <a:cubicBezTo>
                      <a:pt x="6" y="27"/>
                      <a:pt x="6" y="27"/>
                      <a:pt x="6" y="27"/>
                    </a:cubicBezTo>
                    <a:cubicBezTo>
                      <a:pt x="6" y="27"/>
                      <a:pt x="5" y="28"/>
                      <a:pt x="5" y="28"/>
                    </a:cubicBezTo>
                    <a:cubicBezTo>
                      <a:pt x="5" y="28"/>
                      <a:pt x="5" y="28"/>
                      <a:pt x="4" y="28"/>
                    </a:cubicBezTo>
                    <a:cubicBezTo>
                      <a:pt x="4" y="28"/>
                      <a:pt x="4" y="28"/>
                      <a:pt x="3" y="28"/>
                    </a:cubicBezTo>
                    <a:cubicBezTo>
                      <a:pt x="3" y="28"/>
                      <a:pt x="2" y="28"/>
                      <a:pt x="2" y="28"/>
                    </a:cubicBezTo>
                    <a:cubicBezTo>
                      <a:pt x="2" y="28"/>
                      <a:pt x="1" y="28"/>
                      <a:pt x="1" y="28"/>
                    </a:cubicBezTo>
                    <a:cubicBezTo>
                      <a:pt x="1" y="28"/>
                      <a:pt x="1" y="27"/>
                      <a:pt x="1" y="27"/>
                    </a:cubicBezTo>
                    <a:cubicBezTo>
                      <a:pt x="1" y="27"/>
                      <a:pt x="1" y="27"/>
                      <a:pt x="1" y="27"/>
                    </a:cubicBezTo>
                    <a:cubicBezTo>
                      <a:pt x="1" y="9"/>
                      <a:pt x="1" y="9"/>
                      <a:pt x="1" y="9"/>
                    </a:cubicBezTo>
                    <a:cubicBezTo>
                      <a:pt x="1" y="9"/>
                      <a:pt x="1" y="9"/>
                      <a:pt x="1" y="8"/>
                    </a:cubicBezTo>
                    <a:cubicBezTo>
                      <a:pt x="1" y="8"/>
                      <a:pt x="1" y="8"/>
                      <a:pt x="1" y="8"/>
                    </a:cubicBezTo>
                    <a:cubicBezTo>
                      <a:pt x="1" y="8"/>
                      <a:pt x="2" y="8"/>
                      <a:pt x="2" y="8"/>
                    </a:cubicBezTo>
                    <a:cubicBezTo>
                      <a:pt x="2" y="8"/>
                      <a:pt x="3" y="8"/>
                      <a:pt x="3" y="8"/>
                    </a:cubicBezTo>
                    <a:cubicBezTo>
                      <a:pt x="4" y="8"/>
                      <a:pt x="4" y="8"/>
                      <a:pt x="4" y="8"/>
                    </a:cubicBezTo>
                    <a:cubicBezTo>
                      <a:pt x="5" y="8"/>
                      <a:pt x="5" y="8"/>
                      <a:pt x="5" y="8"/>
                    </a:cubicBezTo>
                    <a:cubicBezTo>
                      <a:pt x="5" y="8"/>
                      <a:pt x="6" y="8"/>
                      <a:pt x="6" y="8"/>
                    </a:cubicBezTo>
                    <a:cubicBezTo>
                      <a:pt x="6" y="9"/>
                      <a:pt x="6" y="9"/>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2" name="Freeform 9401">
                <a:extLst>
                  <a:ext uri="{FF2B5EF4-FFF2-40B4-BE49-F238E27FC236}">
                    <a16:creationId xmlns:a16="http://schemas.microsoft.com/office/drawing/2014/main" id="{BA067457-3EF4-423F-B1AD-7C2BC09F9ACE}"/>
                  </a:ext>
                </a:extLst>
              </p:cNvPr>
              <p:cNvSpPr>
                <a:spLocks noEditPoints="1"/>
              </p:cNvSpPr>
              <p:nvPr/>
            </p:nvSpPr>
            <p:spPr bwMode="auto">
              <a:xfrm>
                <a:off x="-909638" y="5892917"/>
                <a:ext cx="47625" cy="76200"/>
              </a:xfrm>
              <a:custGeom>
                <a:avLst/>
                <a:gdLst>
                  <a:gd name="T0" fmla="*/ 18 w 18"/>
                  <a:gd name="T1" fmla="*/ 19 h 29"/>
                  <a:gd name="T2" fmla="*/ 18 w 18"/>
                  <a:gd name="T3" fmla="*/ 23 h 29"/>
                  <a:gd name="T4" fmla="*/ 16 w 18"/>
                  <a:gd name="T5" fmla="*/ 26 h 29"/>
                  <a:gd name="T6" fmla="*/ 14 w 18"/>
                  <a:gd name="T7" fmla="*/ 28 h 29"/>
                  <a:gd name="T8" fmla="*/ 10 w 18"/>
                  <a:gd name="T9" fmla="*/ 29 h 29"/>
                  <a:gd name="T10" fmla="*/ 9 w 18"/>
                  <a:gd name="T11" fmla="*/ 29 h 29"/>
                  <a:gd name="T12" fmla="*/ 7 w 18"/>
                  <a:gd name="T13" fmla="*/ 28 h 29"/>
                  <a:gd name="T14" fmla="*/ 6 w 18"/>
                  <a:gd name="T15" fmla="*/ 27 h 29"/>
                  <a:gd name="T16" fmla="*/ 4 w 18"/>
                  <a:gd name="T17" fmla="*/ 26 h 29"/>
                  <a:gd name="T18" fmla="*/ 4 w 18"/>
                  <a:gd name="T19" fmla="*/ 28 h 29"/>
                  <a:gd name="T20" fmla="*/ 4 w 18"/>
                  <a:gd name="T21" fmla="*/ 28 h 29"/>
                  <a:gd name="T22" fmla="*/ 4 w 18"/>
                  <a:gd name="T23" fmla="*/ 29 h 29"/>
                  <a:gd name="T24" fmla="*/ 3 w 18"/>
                  <a:gd name="T25" fmla="*/ 29 h 29"/>
                  <a:gd name="T26" fmla="*/ 2 w 18"/>
                  <a:gd name="T27" fmla="*/ 29 h 29"/>
                  <a:gd name="T28" fmla="*/ 1 w 18"/>
                  <a:gd name="T29" fmla="*/ 29 h 29"/>
                  <a:gd name="T30" fmla="*/ 0 w 18"/>
                  <a:gd name="T31" fmla="*/ 29 h 29"/>
                  <a:gd name="T32" fmla="*/ 0 w 18"/>
                  <a:gd name="T33" fmla="*/ 28 h 29"/>
                  <a:gd name="T34" fmla="*/ 0 w 18"/>
                  <a:gd name="T35" fmla="*/ 28 h 29"/>
                  <a:gd name="T36" fmla="*/ 0 w 18"/>
                  <a:gd name="T37" fmla="*/ 1 h 29"/>
                  <a:gd name="T38" fmla="*/ 0 w 18"/>
                  <a:gd name="T39" fmla="*/ 1 h 29"/>
                  <a:gd name="T40" fmla="*/ 0 w 18"/>
                  <a:gd name="T41" fmla="*/ 0 h 29"/>
                  <a:gd name="T42" fmla="*/ 1 w 18"/>
                  <a:gd name="T43" fmla="*/ 0 h 29"/>
                  <a:gd name="T44" fmla="*/ 3 w 18"/>
                  <a:gd name="T45" fmla="*/ 0 h 29"/>
                  <a:gd name="T46" fmla="*/ 4 w 18"/>
                  <a:gd name="T47" fmla="*/ 0 h 29"/>
                  <a:gd name="T48" fmla="*/ 5 w 18"/>
                  <a:gd name="T49" fmla="*/ 0 h 29"/>
                  <a:gd name="T50" fmla="*/ 5 w 18"/>
                  <a:gd name="T51" fmla="*/ 1 h 29"/>
                  <a:gd name="T52" fmla="*/ 5 w 18"/>
                  <a:gd name="T53" fmla="*/ 1 h 29"/>
                  <a:gd name="T54" fmla="*/ 5 w 18"/>
                  <a:gd name="T55" fmla="*/ 11 h 29"/>
                  <a:gd name="T56" fmla="*/ 6 w 18"/>
                  <a:gd name="T57" fmla="*/ 10 h 29"/>
                  <a:gd name="T58" fmla="*/ 8 w 18"/>
                  <a:gd name="T59" fmla="*/ 9 h 29"/>
                  <a:gd name="T60" fmla="*/ 9 w 18"/>
                  <a:gd name="T61" fmla="*/ 9 h 29"/>
                  <a:gd name="T62" fmla="*/ 11 w 18"/>
                  <a:gd name="T63" fmla="*/ 9 h 29"/>
                  <a:gd name="T64" fmla="*/ 14 w 18"/>
                  <a:gd name="T65" fmla="*/ 9 h 29"/>
                  <a:gd name="T66" fmla="*/ 17 w 18"/>
                  <a:gd name="T67" fmla="*/ 12 h 29"/>
                  <a:gd name="T68" fmla="*/ 18 w 18"/>
                  <a:gd name="T69" fmla="*/ 15 h 29"/>
                  <a:gd name="T70" fmla="*/ 18 w 18"/>
                  <a:gd name="T71" fmla="*/ 19 h 29"/>
                  <a:gd name="T72" fmla="*/ 13 w 18"/>
                  <a:gd name="T73" fmla="*/ 19 h 29"/>
                  <a:gd name="T74" fmla="*/ 13 w 18"/>
                  <a:gd name="T75" fmla="*/ 17 h 29"/>
                  <a:gd name="T76" fmla="*/ 12 w 18"/>
                  <a:gd name="T77" fmla="*/ 15 h 29"/>
                  <a:gd name="T78" fmla="*/ 11 w 18"/>
                  <a:gd name="T79" fmla="*/ 13 h 29"/>
                  <a:gd name="T80" fmla="*/ 9 w 18"/>
                  <a:gd name="T81" fmla="*/ 13 h 29"/>
                  <a:gd name="T82" fmla="*/ 8 w 18"/>
                  <a:gd name="T83" fmla="*/ 13 h 29"/>
                  <a:gd name="T84" fmla="*/ 7 w 18"/>
                  <a:gd name="T85" fmla="*/ 14 h 29"/>
                  <a:gd name="T86" fmla="*/ 6 w 18"/>
                  <a:gd name="T87" fmla="*/ 15 h 29"/>
                  <a:gd name="T88" fmla="*/ 5 w 18"/>
                  <a:gd name="T89" fmla="*/ 16 h 29"/>
                  <a:gd name="T90" fmla="*/ 5 w 18"/>
                  <a:gd name="T91" fmla="*/ 22 h 29"/>
                  <a:gd name="T92" fmla="*/ 7 w 18"/>
                  <a:gd name="T93" fmla="*/ 24 h 29"/>
                  <a:gd name="T94" fmla="*/ 9 w 18"/>
                  <a:gd name="T95" fmla="*/ 25 h 29"/>
                  <a:gd name="T96" fmla="*/ 11 w 18"/>
                  <a:gd name="T97" fmla="*/ 24 h 29"/>
                  <a:gd name="T98" fmla="*/ 12 w 18"/>
                  <a:gd name="T99" fmla="*/ 23 h 29"/>
                  <a:gd name="T100" fmla="*/ 13 w 18"/>
                  <a:gd name="T101" fmla="*/ 21 h 29"/>
                  <a:gd name="T102" fmla="*/ 13 w 18"/>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 h="29">
                    <a:moveTo>
                      <a:pt x="18" y="19"/>
                    </a:moveTo>
                    <a:cubicBezTo>
                      <a:pt x="18" y="20"/>
                      <a:pt x="18" y="22"/>
                      <a:pt x="18" y="23"/>
                    </a:cubicBezTo>
                    <a:cubicBezTo>
                      <a:pt x="17" y="24"/>
                      <a:pt x="17" y="25"/>
                      <a:pt x="16" y="26"/>
                    </a:cubicBezTo>
                    <a:cubicBezTo>
                      <a:pt x="16" y="27"/>
                      <a:pt x="15" y="28"/>
                      <a:pt x="14" y="28"/>
                    </a:cubicBezTo>
                    <a:cubicBezTo>
                      <a:pt x="13" y="29"/>
                      <a:pt x="12" y="29"/>
                      <a:pt x="10" y="29"/>
                    </a:cubicBezTo>
                    <a:cubicBezTo>
                      <a:pt x="10" y="29"/>
                      <a:pt x="9" y="29"/>
                      <a:pt x="9" y="29"/>
                    </a:cubicBezTo>
                    <a:cubicBezTo>
                      <a:pt x="8" y="29"/>
                      <a:pt x="8" y="29"/>
                      <a:pt x="7" y="28"/>
                    </a:cubicBezTo>
                    <a:cubicBezTo>
                      <a:pt x="7" y="28"/>
                      <a:pt x="6" y="28"/>
                      <a:pt x="6" y="27"/>
                    </a:cubicBezTo>
                    <a:cubicBezTo>
                      <a:pt x="5" y="27"/>
                      <a:pt x="5" y="27"/>
                      <a:pt x="4" y="26"/>
                    </a:cubicBezTo>
                    <a:cubicBezTo>
                      <a:pt x="4" y="28"/>
                      <a:pt x="4" y="28"/>
                      <a:pt x="4" y="28"/>
                    </a:cubicBezTo>
                    <a:cubicBezTo>
                      <a:pt x="4" y="28"/>
                      <a:pt x="4" y="28"/>
                      <a:pt x="4" y="28"/>
                    </a:cubicBezTo>
                    <a:cubicBezTo>
                      <a:pt x="4" y="28"/>
                      <a:pt x="4" y="29"/>
                      <a:pt x="4" y="29"/>
                    </a:cubicBezTo>
                    <a:cubicBezTo>
                      <a:pt x="4" y="29"/>
                      <a:pt x="3" y="29"/>
                      <a:pt x="3" y="29"/>
                    </a:cubicBezTo>
                    <a:cubicBezTo>
                      <a:pt x="3" y="29"/>
                      <a:pt x="3" y="29"/>
                      <a:pt x="2" y="29"/>
                    </a:cubicBezTo>
                    <a:cubicBezTo>
                      <a:pt x="2" y="29"/>
                      <a:pt x="1" y="29"/>
                      <a:pt x="1" y="29"/>
                    </a:cubicBezTo>
                    <a:cubicBezTo>
                      <a:pt x="1" y="29"/>
                      <a:pt x="1" y="29"/>
                      <a:pt x="0" y="29"/>
                    </a:cubicBezTo>
                    <a:cubicBezTo>
                      <a:pt x="0" y="29"/>
                      <a:pt x="0" y="28"/>
                      <a:pt x="0" y="28"/>
                    </a:cubicBezTo>
                    <a:cubicBezTo>
                      <a:pt x="0" y="28"/>
                      <a:pt x="0" y="28"/>
                      <a:pt x="0" y="28"/>
                    </a:cubicBezTo>
                    <a:cubicBezTo>
                      <a:pt x="0" y="1"/>
                      <a:pt x="0" y="1"/>
                      <a:pt x="0" y="1"/>
                    </a:cubicBezTo>
                    <a:cubicBezTo>
                      <a:pt x="0" y="1"/>
                      <a:pt x="0" y="1"/>
                      <a:pt x="0" y="1"/>
                    </a:cubicBezTo>
                    <a:cubicBezTo>
                      <a:pt x="0" y="1"/>
                      <a:pt x="0" y="1"/>
                      <a:pt x="0" y="0"/>
                    </a:cubicBezTo>
                    <a:cubicBezTo>
                      <a:pt x="1" y="0"/>
                      <a:pt x="1" y="0"/>
                      <a:pt x="1" y="0"/>
                    </a:cubicBezTo>
                    <a:cubicBezTo>
                      <a:pt x="2" y="0"/>
                      <a:pt x="2" y="0"/>
                      <a:pt x="3" y="0"/>
                    </a:cubicBezTo>
                    <a:cubicBezTo>
                      <a:pt x="3" y="0"/>
                      <a:pt x="3" y="0"/>
                      <a:pt x="4" y="0"/>
                    </a:cubicBezTo>
                    <a:cubicBezTo>
                      <a:pt x="4" y="0"/>
                      <a:pt x="4" y="0"/>
                      <a:pt x="5" y="0"/>
                    </a:cubicBezTo>
                    <a:cubicBezTo>
                      <a:pt x="5" y="1"/>
                      <a:pt x="5" y="1"/>
                      <a:pt x="5" y="1"/>
                    </a:cubicBezTo>
                    <a:cubicBezTo>
                      <a:pt x="5" y="1"/>
                      <a:pt x="5" y="1"/>
                      <a:pt x="5" y="1"/>
                    </a:cubicBezTo>
                    <a:cubicBezTo>
                      <a:pt x="5" y="11"/>
                      <a:pt x="5" y="11"/>
                      <a:pt x="5" y="11"/>
                    </a:cubicBezTo>
                    <a:cubicBezTo>
                      <a:pt x="6" y="11"/>
                      <a:pt x="6" y="10"/>
                      <a:pt x="6" y="10"/>
                    </a:cubicBezTo>
                    <a:cubicBezTo>
                      <a:pt x="7" y="10"/>
                      <a:pt x="7" y="9"/>
                      <a:pt x="8" y="9"/>
                    </a:cubicBezTo>
                    <a:cubicBezTo>
                      <a:pt x="8" y="9"/>
                      <a:pt x="9" y="9"/>
                      <a:pt x="9" y="9"/>
                    </a:cubicBezTo>
                    <a:cubicBezTo>
                      <a:pt x="10" y="9"/>
                      <a:pt x="10" y="9"/>
                      <a:pt x="11" y="9"/>
                    </a:cubicBezTo>
                    <a:cubicBezTo>
                      <a:pt x="12" y="9"/>
                      <a:pt x="13" y="9"/>
                      <a:pt x="14" y="9"/>
                    </a:cubicBezTo>
                    <a:cubicBezTo>
                      <a:pt x="15" y="10"/>
                      <a:pt x="16" y="11"/>
                      <a:pt x="17" y="12"/>
                    </a:cubicBezTo>
                    <a:cubicBezTo>
                      <a:pt x="17" y="13"/>
                      <a:pt x="18" y="14"/>
                      <a:pt x="18" y="15"/>
                    </a:cubicBezTo>
                    <a:cubicBezTo>
                      <a:pt x="18" y="16"/>
                      <a:pt x="18" y="17"/>
                      <a:pt x="18" y="19"/>
                    </a:cubicBezTo>
                    <a:close/>
                    <a:moveTo>
                      <a:pt x="13" y="19"/>
                    </a:moveTo>
                    <a:cubicBezTo>
                      <a:pt x="13" y="18"/>
                      <a:pt x="13" y="17"/>
                      <a:pt x="13" y="17"/>
                    </a:cubicBezTo>
                    <a:cubicBezTo>
                      <a:pt x="13" y="16"/>
                      <a:pt x="12" y="15"/>
                      <a:pt x="12" y="15"/>
                    </a:cubicBezTo>
                    <a:cubicBezTo>
                      <a:pt x="12" y="14"/>
                      <a:pt x="12" y="14"/>
                      <a:pt x="11" y="13"/>
                    </a:cubicBezTo>
                    <a:cubicBezTo>
                      <a:pt x="11" y="13"/>
                      <a:pt x="10" y="13"/>
                      <a:pt x="9" y="13"/>
                    </a:cubicBezTo>
                    <a:cubicBezTo>
                      <a:pt x="9" y="13"/>
                      <a:pt x="9" y="13"/>
                      <a:pt x="8" y="13"/>
                    </a:cubicBezTo>
                    <a:cubicBezTo>
                      <a:pt x="8" y="13"/>
                      <a:pt x="8" y="13"/>
                      <a:pt x="7" y="14"/>
                    </a:cubicBezTo>
                    <a:cubicBezTo>
                      <a:pt x="7" y="14"/>
                      <a:pt x="7" y="14"/>
                      <a:pt x="6" y="15"/>
                    </a:cubicBezTo>
                    <a:cubicBezTo>
                      <a:pt x="6" y="15"/>
                      <a:pt x="6" y="15"/>
                      <a:pt x="5" y="16"/>
                    </a:cubicBezTo>
                    <a:cubicBezTo>
                      <a:pt x="5" y="22"/>
                      <a:pt x="5" y="22"/>
                      <a:pt x="5" y="22"/>
                    </a:cubicBezTo>
                    <a:cubicBezTo>
                      <a:pt x="6" y="23"/>
                      <a:pt x="7" y="24"/>
                      <a:pt x="7" y="24"/>
                    </a:cubicBezTo>
                    <a:cubicBezTo>
                      <a:pt x="8" y="25"/>
                      <a:pt x="9" y="25"/>
                      <a:pt x="9" y="25"/>
                    </a:cubicBezTo>
                    <a:cubicBezTo>
                      <a:pt x="10" y="25"/>
                      <a:pt x="10" y="25"/>
                      <a:pt x="11" y="24"/>
                    </a:cubicBezTo>
                    <a:cubicBezTo>
                      <a:pt x="11" y="24"/>
                      <a:pt x="12" y="24"/>
                      <a:pt x="12" y="23"/>
                    </a:cubicBezTo>
                    <a:cubicBezTo>
                      <a:pt x="12" y="22"/>
                      <a:pt x="13" y="22"/>
                      <a:pt x="13" y="21"/>
                    </a:cubicBezTo>
                    <a:cubicBezTo>
                      <a:pt x="13" y="20"/>
                      <a:pt x="13" y="20"/>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3" name="Freeform 9402">
                <a:extLst>
                  <a:ext uri="{FF2B5EF4-FFF2-40B4-BE49-F238E27FC236}">
                    <a16:creationId xmlns:a16="http://schemas.microsoft.com/office/drawing/2014/main" id="{144A1383-2BD2-4890-867E-40C4781D4633}"/>
                  </a:ext>
                </a:extLst>
              </p:cNvPr>
              <p:cNvSpPr>
                <a:spLocks noEditPoints="1"/>
              </p:cNvSpPr>
              <p:nvPr/>
            </p:nvSpPr>
            <p:spPr bwMode="auto">
              <a:xfrm>
                <a:off x="-854076" y="5916730"/>
                <a:ext cx="46038" cy="52388"/>
              </a:xfrm>
              <a:custGeom>
                <a:avLst/>
                <a:gdLst>
                  <a:gd name="T0" fmla="*/ 17 w 17"/>
                  <a:gd name="T1" fmla="*/ 19 h 20"/>
                  <a:gd name="T2" fmla="*/ 17 w 17"/>
                  <a:gd name="T3" fmla="*/ 20 h 20"/>
                  <a:gd name="T4" fmla="*/ 16 w 17"/>
                  <a:gd name="T5" fmla="*/ 20 h 20"/>
                  <a:gd name="T6" fmla="*/ 15 w 17"/>
                  <a:gd name="T7" fmla="*/ 20 h 20"/>
                  <a:gd name="T8" fmla="*/ 13 w 17"/>
                  <a:gd name="T9" fmla="*/ 20 h 20"/>
                  <a:gd name="T10" fmla="*/ 13 w 17"/>
                  <a:gd name="T11" fmla="*/ 20 h 20"/>
                  <a:gd name="T12" fmla="*/ 13 w 17"/>
                  <a:gd name="T13" fmla="*/ 19 h 20"/>
                  <a:gd name="T14" fmla="*/ 13 w 17"/>
                  <a:gd name="T15" fmla="*/ 18 h 20"/>
                  <a:gd name="T16" fmla="*/ 10 w 17"/>
                  <a:gd name="T17" fmla="*/ 20 h 20"/>
                  <a:gd name="T18" fmla="*/ 7 w 17"/>
                  <a:gd name="T19" fmla="*/ 20 h 20"/>
                  <a:gd name="T20" fmla="*/ 4 w 17"/>
                  <a:gd name="T21" fmla="*/ 20 h 20"/>
                  <a:gd name="T22" fmla="*/ 2 w 17"/>
                  <a:gd name="T23" fmla="*/ 19 h 20"/>
                  <a:gd name="T24" fmla="*/ 1 w 17"/>
                  <a:gd name="T25" fmla="*/ 17 h 20"/>
                  <a:gd name="T26" fmla="*/ 0 w 17"/>
                  <a:gd name="T27" fmla="*/ 14 h 20"/>
                  <a:gd name="T28" fmla="*/ 1 w 17"/>
                  <a:gd name="T29" fmla="*/ 11 h 20"/>
                  <a:gd name="T30" fmla="*/ 3 w 17"/>
                  <a:gd name="T31" fmla="*/ 10 h 20"/>
                  <a:gd name="T32" fmla="*/ 6 w 17"/>
                  <a:gd name="T33" fmla="*/ 8 h 20"/>
                  <a:gd name="T34" fmla="*/ 10 w 17"/>
                  <a:gd name="T35" fmla="*/ 8 h 20"/>
                  <a:gd name="T36" fmla="*/ 12 w 17"/>
                  <a:gd name="T37" fmla="*/ 8 h 20"/>
                  <a:gd name="T38" fmla="*/ 12 w 17"/>
                  <a:gd name="T39" fmla="*/ 7 h 20"/>
                  <a:gd name="T40" fmla="*/ 12 w 17"/>
                  <a:gd name="T41" fmla="*/ 5 h 20"/>
                  <a:gd name="T42" fmla="*/ 11 w 17"/>
                  <a:gd name="T43" fmla="*/ 4 h 20"/>
                  <a:gd name="T44" fmla="*/ 10 w 17"/>
                  <a:gd name="T45" fmla="*/ 4 h 20"/>
                  <a:gd name="T46" fmla="*/ 8 w 17"/>
                  <a:gd name="T47" fmla="*/ 4 h 20"/>
                  <a:gd name="T48" fmla="*/ 6 w 17"/>
                  <a:gd name="T49" fmla="*/ 4 h 20"/>
                  <a:gd name="T50" fmla="*/ 4 w 17"/>
                  <a:gd name="T51" fmla="*/ 4 h 20"/>
                  <a:gd name="T52" fmla="*/ 3 w 17"/>
                  <a:gd name="T53" fmla="*/ 5 h 20"/>
                  <a:gd name="T54" fmla="*/ 2 w 17"/>
                  <a:gd name="T55" fmla="*/ 5 h 20"/>
                  <a:gd name="T56" fmla="*/ 2 w 17"/>
                  <a:gd name="T57" fmla="*/ 5 h 20"/>
                  <a:gd name="T58" fmla="*/ 2 w 17"/>
                  <a:gd name="T59" fmla="*/ 5 h 20"/>
                  <a:gd name="T60" fmla="*/ 1 w 17"/>
                  <a:gd name="T61" fmla="*/ 4 h 20"/>
                  <a:gd name="T62" fmla="*/ 1 w 17"/>
                  <a:gd name="T63" fmla="*/ 3 h 20"/>
                  <a:gd name="T64" fmla="*/ 1 w 17"/>
                  <a:gd name="T65" fmla="*/ 2 h 20"/>
                  <a:gd name="T66" fmla="*/ 2 w 17"/>
                  <a:gd name="T67" fmla="*/ 2 h 20"/>
                  <a:gd name="T68" fmla="*/ 3 w 17"/>
                  <a:gd name="T69" fmla="*/ 1 h 20"/>
                  <a:gd name="T70" fmla="*/ 4 w 17"/>
                  <a:gd name="T71" fmla="*/ 0 h 20"/>
                  <a:gd name="T72" fmla="*/ 7 w 17"/>
                  <a:gd name="T73" fmla="*/ 0 h 20"/>
                  <a:gd name="T74" fmla="*/ 9 w 17"/>
                  <a:gd name="T75" fmla="*/ 0 h 20"/>
                  <a:gd name="T76" fmla="*/ 13 w 17"/>
                  <a:gd name="T77" fmla="*/ 0 h 20"/>
                  <a:gd name="T78" fmla="*/ 15 w 17"/>
                  <a:gd name="T79" fmla="*/ 1 h 20"/>
                  <a:gd name="T80" fmla="*/ 17 w 17"/>
                  <a:gd name="T81" fmla="*/ 4 h 20"/>
                  <a:gd name="T82" fmla="*/ 17 w 17"/>
                  <a:gd name="T83" fmla="*/ 7 h 20"/>
                  <a:gd name="T84" fmla="*/ 17 w 17"/>
                  <a:gd name="T85" fmla="*/ 19 h 20"/>
                  <a:gd name="T86" fmla="*/ 12 w 17"/>
                  <a:gd name="T87" fmla="*/ 11 h 20"/>
                  <a:gd name="T88" fmla="*/ 10 w 17"/>
                  <a:gd name="T89" fmla="*/ 11 h 20"/>
                  <a:gd name="T90" fmla="*/ 8 w 17"/>
                  <a:gd name="T91" fmla="*/ 11 h 20"/>
                  <a:gd name="T92" fmla="*/ 6 w 17"/>
                  <a:gd name="T93" fmla="*/ 12 h 20"/>
                  <a:gd name="T94" fmla="*/ 6 w 17"/>
                  <a:gd name="T95" fmla="*/ 13 h 20"/>
                  <a:gd name="T96" fmla="*/ 5 w 17"/>
                  <a:gd name="T97" fmla="*/ 14 h 20"/>
                  <a:gd name="T98" fmla="*/ 6 w 17"/>
                  <a:gd name="T99" fmla="*/ 16 h 20"/>
                  <a:gd name="T100" fmla="*/ 8 w 17"/>
                  <a:gd name="T101" fmla="*/ 17 h 20"/>
                  <a:gd name="T102" fmla="*/ 10 w 17"/>
                  <a:gd name="T103" fmla="*/ 16 h 20"/>
                  <a:gd name="T104" fmla="*/ 12 w 17"/>
                  <a:gd name="T105" fmla="*/ 14 h 20"/>
                  <a:gd name="T106" fmla="*/ 12 w 17"/>
                  <a:gd name="T10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20">
                    <a:moveTo>
                      <a:pt x="17" y="19"/>
                    </a:moveTo>
                    <a:cubicBezTo>
                      <a:pt x="17" y="19"/>
                      <a:pt x="17" y="19"/>
                      <a:pt x="17" y="20"/>
                    </a:cubicBezTo>
                    <a:cubicBezTo>
                      <a:pt x="17" y="20"/>
                      <a:pt x="16" y="20"/>
                      <a:pt x="16" y="20"/>
                    </a:cubicBezTo>
                    <a:cubicBezTo>
                      <a:pt x="16" y="20"/>
                      <a:pt x="15" y="20"/>
                      <a:pt x="15" y="20"/>
                    </a:cubicBezTo>
                    <a:cubicBezTo>
                      <a:pt x="14" y="20"/>
                      <a:pt x="14" y="20"/>
                      <a:pt x="13" y="20"/>
                    </a:cubicBezTo>
                    <a:cubicBezTo>
                      <a:pt x="13" y="20"/>
                      <a:pt x="13" y="20"/>
                      <a:pt x="13" y="20"/>
                    </a:cubicBezTo>
                    <a:cubicBezTo>
                      <a:pt x="13" y="19"/>
                      <a:pt x="13" y="19"/>
                      <a:pt x="13" y="19"/>
                    </a:cubicBezTo>
                    <a:cubicBezTo>
                      <a:pt x="13" y="18"/>
                      <a:pt x="13" y="18"/>
                      <a:pt x="13" y="18"/>
                    </a:cubicBezTo>
                    <a:cubicBezTo>
                      <a:pt x="12" y="18"/>
                      <a:pt x="11" y="19"/>
                      <a:pt x="10" y="20"/>
                    </a:cubicBezTo>
                    <a:cubicBezTo>
                      <a:pt x="9" y="20"/>
                      <a:pt x="8" y="20"/>
                      <a:pt x="7" y="20"/>
                    </a:cubicBezTo>
                    <a:cubicBezTo>
                      <a:pt x="6" y="20"/>
                      <a:pt x="5" y="20"/>
                      <a:pt x="4" y="20"/>
                    </a:cubicBezTo>
                    <a:cubicBezTo>
                      <a:pt x="3" y="20"/>
                      <a:pt x="3" y="19"/>
                      <a:pt x="2" y="19"/>
                    </a:cubicBezTo>
                    <a:cubicBezTo>
                      <a:pt x="2" y="18"/>
                      <a:pt x="1" y="18"/>
                      <a:pt x="1" y="17"/>
                    </a:cubicBezTo>
                    <a:cubicBezTo>
                      <a:pt x="0" y="16"/>
                      <a:pt x="0" y="15"/>
                      <a:pt x="0" y="14"/>
                    </a:cubicBezTo>
                    <a:cubicBezTo>
                      <a:pt x="0" y="13"/>
                      <a:pt x="1" y="12"/>
                      <a:pt x="1" y="11"/>
                    </a:cubicBezTo>
                    <a:cubicBezTo>
                      <a:pt x="1" y="11"/>
                      <a:pt x="2" y="10"/>
                      <a:pt x="3" y="10"/>
                    </a:cubicBezTo>
                    <a:cubicBezTo>
                      <a:pt x="4" y="9"/>
                      <a:pt x="5" y="9"/>
                      <a:pt x="6" y="8"/>
                    </a:cubicBezTo>
                    <a:cubicBezTo>
                      <a:pt x="7" y="8"/>
                      <a:pt x="9" y="8"/>
                      <a:pt x="10" y="8"/>
                    </a:cubicBezTo>
                    <a:cubicBezTo>
                      <a:pt x="12" y="8"/>
                      <a:pt x="12" y="8"/>
                      <a:pt x="12" y="8"/>
                    </a:cubicBezTo>
                    <a:cubicBezTo>
                      <a:pt x="12" y="7"/>
                      <a:pt x="12" y="7"/>
                      <a:pt x="12" y="7"/>
                    </a:cubicBezTo>
                    <a:cubicBezTo>
                      <a:pt x="12" y="6"/>
                      <a:pt x="12" y="6"/>
                      <a:pt x="12" y="5"/>
                    </a:cubicBezTo>
                    <a:cubicBezTo>
                      <a:pt x="12" y="5"/>
                      <a:pt x="11" y="5"/>
                      <a:pt x="11" y="4"/>
                    </a:cubicBezTo>
                    <a:cubicBezTo>
                      <a:pt x="11" y="4"/>
                      <a:pt x="11" y="4"/>
                      <a:pt x="10" y="4"/>
                    </a:cubicBezTo>
                    <a:cubicBezTo>
                      <a:pt x="10" y="4"/>
                      <a:pt x="9" y="4"/>
                      <a:pt x="8" y="4"/>
                    </a:cubicBezTo>
                    <a:cubicBezTo>
                      <a:pt x="8" y="4"/>
                      <a:pt x="7" y="4"/>
                      <a:pt x="6" y="4"/>
                    </a:cubicBezTo>
                    <a:cubicBezTo>
                      <a:pt x="5" y="4"/>
                      <a:pt x="5" y="4"/>
                      <a:pt x="4" y="4"/>
                    </a:cubicBezTo>
                    <a:cubicBezTo>
                      <a:pt x="4" y="5"/>
                      <a:pt x="3" y="5"/>
                      <a:pt x="3" y="5"/>
                    </a:cubicBezTo>
                    <a:cubicBezTo>
                      <a:pt x="3" y="5"/>
                      <a:pt x="2" y="5"/>
                      <a:pt x="2" y="5"/>
                    </a:cubicBezTo>
                    <a:cubicBezTo>
                      <a:pt x="2" y="5"/>
                      <a:pt x="2" y="5"/>
                      <a:pt x="2" y="5"/>
                    </a:cubicBezTo>
                    <a:cubicBezTo>
                      <a:pt x="2" y="5"/>
                      <a:pt x="2" y="5"/>
                      <a:pt x="2" y="5"/>
                    </a:cubicBezTo>
                    <a:cubicBezTo>
                      <a:pt x="1" y="5"/>
                      <a:pt x="1" y="4"/>
                      <a:pt x="1" y="4"/>
                    </a:cubicBezTo>
                    <a:cubicBezTo>
                      <a:pt x="1" y="4"/>
                      <a:pt x="1" y="4"/>
                      <a:pt x="1" y="3"/>
                    </a:cubicBezTo>
                    <a:cubicBezTo>
                      <a:pt x="1" y="3"/>
                      <a:pt x="1" y="3"/>
                      <a:pt x="1" y="2"/>
                    </a:cubicBezTo>
                    <a:cubicBezTo>
                      <a:pt x="1" y="2"/>
                      <a:pt x="2" y="2"/>
                      <a:pt x="2" y="2"/>
                    </a:cubicBezTo>
                    <a:cubicBezTo>
                      <a:pt x="2" y="1"/>
                      <a:pt x="2" y="1"/>
                      <a:pt x="3" y="1"/>
                    </a:cubicBezTo>
                    <a:cubicBezTo>
                      <a:pt x="3" y="1"/>
                      <a:pt x="4" y="1"/>
                      <a:pt x="4" y="0"/>
                    </a:cubicBezTo>
                    <a:cubicBezTo>
                      <a:pt x="5" y="0"/>
                      <a:pt x="6" y="0"/>
                      <a:pt x="7" y="0"/>
                    </a:cubicBezTo>
                    <a:cubicBezTo>
                      <a:pt x="7" y="0"/>
                      <a:pt x="8" y="0"/>
                      <a:pt x="9" y="0"/>
                    </a:cubicBezTo>
                    <a:cubicBezTo>
                      <a:pt x="10" y="0"/>
                      <a:pt x="12" y="0"/>
                      <a:pt x="13" y="0"/>
                    </a:cubicBezTo>
                    <a:cubicBezTo>
                      <a:pt x="14" y="0"/>
                      <a:pt x="14" y="1"/>
                      <a:pt x="15" y="1"/>
                    </a:cubicBezTo>
                    <a:cubicBezTo>
                      <a:pt x="16" y="2"/>
                      <a:pt x="16" y="3"/>
                      <a:pt x="17" y="4"/>
                    </a:cubicBezTo>
                    <a:cubicBezTo>
                      <a:pt x="17" y="4"/>
                      <a:pt x="17" y="6"/>
                      <a:pt x="17" y="7"/>
                    </a:cubicBezTo>
                    <a:lnTo>
                      <a:pt x="17" y="19"/>
                    </a:lnTo>
                    <a:close/>
                    <a:moveTo>
                      <a:pt x="12" y="11"/>
                    </a:moveTo>
                    <a:cubicBezTo>
                      <a:pt x="10" y="11"/>
                      <a:pt x="10" y="11"/>
                      <a:pt x="10" y="11"/>
                    </a:cubicBezTo>
                    <a:cubicBezTo>
                      <a:pt x="9" y="11"/>
                      <a:pt x="8" y="11"/>
                      <a:pt x="8" y="11"/>
                    </a:cubicBezTo>
                    <a:cubicBezTo>
                      <a:pt x="7" y="12"/>
                      <a:pt x="7" y="12"/>
                      <a:pt x="6" y="12"/>
                    </a:cubicBezTo>
                    <a:cubicBezTo>
                      <a:pt x="6" y="12"/>
                      <a:pt x="6" y="13"/>
                      <a:pt x="6" y="13"/>
                    </a:cubicBezTo>
                    <a:cubicBezTo>
                      <a:pt x="5" y="13"/>
                      <a:pt x="5" y="14"/>
                      <a:pt x="5" y="14"/>
                    </a:cubicBezTo>
                    <a:cubicBezTo>
                      <a:pt x="5" y="15"/>
                      <a:pt x="6" y="15"/>
                      <a:pt x="6" y="16"/>
                    </a:cubicBezTo>
                    <a:cubicBezTo>
                      <a:pt x="7" y="16"/>
                      <a:pt x="7" y="17"/>
                      <a:pt x="8" y="17"/>
                    </a:cubicBezTo>
                    <a:cubicBezTo>
                      <a:pt x="9" y="17"/>
                      <a:pt x="9" y="16"/>
                      <a:pt x="10" y="16"/>
                    </a:cubicBezTo>
                    <a:cubicBezTo>
                      <a:pt x="11" y="16"/>
                      <a:pt x="11" y="15"/>
                      <a:pt x="12" y="14"/>
                    </a:cubicBezTo>
                    <a:lnTo>
                      <a:pt x="1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4" name="Freeform 9403">
                <a:extLst>
                  <a:ext uri="{FF2B5EF4-FFF2-40B4-BE49-F238E27FC236}">
                    <a16:creationId xmlns:a16="http://schemas.microsoft.com/office/drawing/2014/main" id="{FB2409D8-0CAD-42C1-B25E-0B27A4332604}"/>
                  </a:ext>
                </a:extLst>
              </p:cNvPr>
              <p:cNvSpPr>
                <a:spLocks/>
              </p:cNvSpPr>
              <p:nvPr/>
            </p:nvSpPr>
            <p:spPr bwMode="auto">
              <a:xfrm>
                <a:off x="-795338" y="5916730"/>
                <a:ext cx="46038" cy="52388"/>
              </a:xfrm>
              <a:custGeom>
                <a:avLst/>
                <a:gdLst>
                  <a:gd name="T0" fmla="*/ 17 w 17"/>
                  <a:gd name="T1" fmla="*/ 19 h 20"/>
                  <a:gd name="T2" fmla="*/ 17 w 17"/>
                  <a:gd name="T3" fmla="*/ 19 h 20"/>
                  <a:gd name="T4" fmla="*/ 17 w 17"/>
                  <a:gd name="T5" fmla="*/ 20 h 20"/>
                  <a:gd name="T6" fmla="*/ 16 w 17"/>
                  <a:gd name="T7" fmla="*/ 20 h 20"/>
                  <a:gd name="T8" fmla="*/ 15 w 17"/>
                  <a:gd name="T9" fmla="*/ 20 h 20"/>
                  <a:gd name="T10" fmla="*/ 14 w 17"/>
                  <a:gd name="T11" fmla="*/ 20 h 20"/>
                  <a:gd name="T12" fmla="*/ 13 w 17"/>
                  <a:gd name="T13" fmla="*/ 20 h 20"/>
                  <a:gd name="T14" fmla="*/ 13 w 17"/>
                  <a:gd name="T15" fmla="*/ 19 h 20"/>
                  <a:gd name="T16" fmla="*/ 13 w 17"/>
                  <a:gd name="T17" fmla="*/ 19 h 20"/>
                  <a:gd name="T18" fmla="*/ 13 w 17"/>
                  <a:gd name="T19" fmla="*/ 17 h 20"/>
                  <a:gd name="T20" fmla="*/ 10 w 17"/>
                  <a:gd name="T21" fmla="*/ 19 h 20"/>
                  <a:gd name="T22" fmla="*/ 7 w 17"/>
                  <a:gd name="T23" fmla="*/ 20 h 20"/>
                  <a:gd name="T24" fmla="*/ 4 w 17"/>
                  <a:gd name="T25" fmla="*/ 20 h 20"/>
                  <a:gd name="T26" fmla="*/ 1 w 17"/>
                  <a:gd name="T27" fmla="*/ 18 h 20"/>
                  <a:gd name="T28" fmla="*/ 0 w 17"/>
                  <a:gd name="T29" fmla="*/ 15 h 20"/>
                  <a:gd name="T30" fmla="*/ 0 w 17"/>
                  <a:gd name="T31" fmla="*/ 12 h 20"/>
                  <a:gd name="T32" fmla="*/ 0 w 17"/>
                  <a:gd name="T33" fmla="*/ 1 h 20"/>
                  <a:gd name="T34" fmla="*/ 0 w 17"/>
                  <a:gd name="T35" fmla="*/ 0 h 20"/>
                  <a:gd name="T36" fmla="*/ 1 w 17"/>
                  <a:gd name="T37" fmla="*/ 0 h 20"/>
                  <a:gd name="T38" fmla="*/ 1 w 17"/>
                  <a:gd name="T39" fmla="*/ 0 h 20"/>
                  <a:gd name="T40" fmla="*/ 3 w 17"/>
                  <a:gd name="T41" fmla="*/ 0 h 20"/>
                  <a:gd name="T42" fmla="*/ 4 w 17"/>
                  <a:gd name="T43" fmla="*/ 0 h 20"/>
                  <a:gd name="T44" fmla="*/ 5 w 17"/>
                  <a:gd name="T45" fmla="*/ 0 h 20"/>
                  <a:gd name="T46" fmla="*/ 5 w 17"/>
                  <a:gd name="T47" fmla="*/ 0 h 20"/>
                  <a:gd name="T48" fmla="*/ 5 w 17"/>
                  <a:gd name="T49" fmla="*/ 1 h 20"/>
                  <a:gd name="T50" fmla="*/ 5 w 17"/>
                  <a:gd name="T51" fmla="*/ 11 h 20"/>
                  <a:gd name="T52" fmla="*/ 5 w 17"/>
                  <a:gd name="T53" fmla="*/ 13 h 20"/>
                  <a:gd name="T54" fmla="*/ 6 w 17"/>
                  <a:gd name="T55" fmla="*/ 15 h 20"/>
                  <a:gd name="T56" fmla="*/ 7 w 17"/>
                  <a:gd name="T57" fmla="*/ 15 h 20"/>
                  <a:gd name="T58" fmla="*/ 8 w 17"/>
                  <a:gd name="T59" fmla="*/ 16 h 20"/>
                  <a:gd name="T60" fmla="*/ 10 w 17"/>
                  <a:gd name="T61" fmla="*/ 15 h 20"/>
                  <a:gd name="T62" fmla="*/ 12 w 17"/>
                  <a:gd name="T63" fmla="*/ 13 h 20"/>
                  <a:gd name="T64" fmla="*/ 12 w 17"/>
                  <a:gd name="T65" fmla="*/ 1 h 20"/>
                  <a:gd name="T66" fmla="*/ 12 w 17"/>
                  <a:gd name="T67" fmla="*/ 0 h 20"/>
                  <a:gd name="T68" fmla="*/ 13 w 17"/>
                  <a:gd name="T69" fmla="*/ 0 h 20"/>
                  <a:gd name="T70" fmla="*/ 14 w 17"/>
                  <a:gd name="T71" fmla="*/ 0 h 20"/>
                  <a:gd name="T72" fmla="*/ 15 w 17"/>
                  <a:gd name="T73" fmla="*/ 0 h 20"/>
                  <a:gd name="T74" fmla="*/ 16 w 17"/>
                  <a:gd name="T75" fmla="*/ 0 h 20"/>
                  <a:gd name="T76" fmla="*/ 17 w 17"/>
                  <a:gd name="T77" fmla="*/ 0 h 20"/>
                  <a:gd name="T78" fmla="*/ 17 w 17"/>
                  <a:gd name="T79" fmla="*/ 0 h 20"/>
                  <a:gd name="T80" fmla="*/ 17 w 17"/>
                  <a:gd name="T81" fmla="*/ 1 h 20"/>
                  <a:gd name="T82" fmla="*/ 17 w 17"/>
                  <a:gd name="T8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20">
                    <a:moveTo>
                      <a:pt x="17" y="19"/>
                    </a:moveTo>
                    <a:cubicBezTo>
                      <a:pt x="17" y="19"/>
                      <a:pt x="17" y="19"/>
                      <a:pt x="17" y="19"/>
                    </a:cubicBezTo>
                    <a:cubicBezTo>
                      <a:pt x="17" y="19"/>
                      <a:pt x="17" y="20"/>
                      <a:pt x="17" y="20"/>
                    </a:cubicBezTo>
                    <a:cubicBezTo>
                      <a:pt x="17" y="20"/>
                      <a:pt x="17" y="20"/>
                      <a:pt x="16" y="20"/>
                    </a:cubicBezTo>
                    <a:cubicBezTo>
                      <a:pt x="16" y="20"/>
                      <a:pt x="16" y="20"/>
                      <a:pt x="15" y="20"/>
                    </a:cubicBezTo>
                    <a:cubicBezTo>
                      <a:pt x="15" y="20"/>
                      <a:pt x="14" y="20"/>
                      <a:pt x="14" y="20"/>
                    </a:cubicBezTo>
                    <a:cubicBezTo>
                      <a:pt x="14" y="20"/>
                      <a:pt x="14" y="20"/>
                      <a:pt x="13" y="20"/>
                    </a:cubicBezTo>
                    <a:cubicBezTo>
                      <a:pt x="13" y="20"/>
                      <a:pt x="13" y="19"/>
                      <a:pt x="13" y="19"/>
                    </a:cubicBezTo>
                    <a:cubicBezTo>
                      <a:pt x="13" y="19"/>
                      <a:pt x="13" y="19"/>
                      <a:pt x="13" y="19"/>
                    </a:cubicBezTo>
                    <a:cubicBezTo>
                      <a:pt x="13" y="17"/>
                      <a:pt x="13" y="17"/>
                      <a:pt x="13" y="17"/>
                    </a:cubicBezTo>
                    <a:cubicBezTo>
                      <a:pt x="12" y="18"/>
                      <a:pt x="11" y="19"/>
                      <a:pt x="10" y="19"/>
                    </a:cubicBezTo>
                    <a:cubicBezTo>
                      <a:pt x="9" y="20"/>
                      <a:pt x="8" y="20"/>
                      <a:pt x="7" y="20"/>
                    </a:cubicBezTo>
                    <a:cubicBezTo>
                      <a:pt x="5" y="20"/>
                      <a:pt x="4" y="20"/>
                      <a:pt x="4" y="20"/>
                    </a:cubicBezTo>
                    <a:cubicBezTo>
                      <a:pt x="3" y="19"/>
                      <a:pt x="2" y="19"/>
                      <a:pt x="1" y="18"/>
                    </a:cubicBezTo>
                    <a:cubicBezTo>
                      <a:pt x="1" y="17"/>
                      <a:pt x="1" y="16"/>
                      <a:pt x="0" y="15"/>
                    </a:cubicBezTo>
                    <a:cubicBezTo>
                      <a:pt x="0" y="14"/>
                      <a:pt x="0" y="13"/>
                      <a:pt x="0" y="12"/>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3" y="0"/>
                      <a:pt x="4" y="0"/>
                    </a:cubicBezTo>
                    <a:cubicBezTo>
                      <a:pt x="4" y="0"/>
                      <a:pt x="4" y="0"/>
                      <a:pt x="5" y="0"/>
                    </a:cubicBezTo>
                    <a:cubicBezTo>
                      <a:pt x="5" y="0"/>
                      <a:pt x="5" y="0"/>
                      <a:pt x="5" y="0"/>
                    </a:cubicBezTo>
                    <a:cubicBezTo>
                      <a:pt x="5" y="1"/>
                      <a:pt x="5" y="1"/>
                      <a:pt x="5" y="1"/>
                    </a:cubicBezTo>
                    <a:cubicBezTo>
                      <a:pt x="5" y="11"/>
                      <a:pt x="5" y="11"/>
                      <a:pt x="5" y="11"/>
                    </a:cubicBezTo>
                    <a:cubicBezTo>
                      <a:pt x="5" y="12"/>
                      <a:pt x="5" y="13"/>
                      <a:pt x="5" y="13"/>
                    </a:cubicBezTo>
                    <a:cubicBezTo>
                      <a:pt x="5" y="14"/>
                      <a:pt x="6" y="14"/>
                      <a:pt x="6" y="15"/>
                    </a:cubicBezTo>
                    <a:cubicBezTo>
                      <a:pt x="6" y="15"/>
                      <a:pt x="6" y="15"/>
                      <a:pt x="7" y="15"/>
                    </a:cubicBezTo>
                    <a:cubicBezTo>
                      <a:pt x="7" y="16"/>
                      <a:pt x="8" y="16"/>
                      <a:pt x="8" y="16"/>
                    </a:cubicBezTo>
                    <a:cubicBezTo>
                      <a:pt x="9" y="16"/>
                      <a:pt x="10" y="15"/>
                      <a:pt x="10" y="15"/>
                    </a:cubicBezTo>
                    <a:cubicBezTo>
                      <a:pt x="11" y="15"/>
                      <a:pt x="12" y="14"/>
                      <a:pt x="12" y="13"/>
                    </a:cubicBezTo>
                    <a:cubicBezTo>
                      <a:pt x="12" y="1"/>
                      <a:pt x="12" y="1"/>
                      <a:pt x="12" y="1"/>
                    </a:cubicBezTo>
                    <a:cubicBezTo>
                      <a:pt x="12" y="1"/>
                      <a:pt x="12" y="1"/>
                      <a:pt x="12" y="0"/>
                    </a:cubicBezTo>
                    <a:cubicBezTo>
                      <a:pt x="12" y="0"/>
                      <a:pt x="13" y="0"/>
                      <a:pt x="13" y="0"/>
                    </a:cubicBezTo>
                    <a:cubicBezTo>
                      <a:pt x="13" y="0"/>
                      <a:pt x="13" y="0"/>
                      <a:pt x="14" y="0"/>
                    </a:cubicBezTo>
                    <a:cubicBezTo>
                      <a:pt x="14" y="0"/>
                      <a:pt x="14" y="0"/>
                      <a:pt x="15" y="0"/>
                    </a:cubicBezTo>
                    <a:cubicBezTo>
                      <a:pt x="15" y="0"/>
                      <a:pt x="16" y="0"/>
                      <a:pt x="16" y="0"/>
                    </a:cubicBezTo>
                    <a:cubicBezTo>
                      <a:pt x="16" y="0"/>
                      <a:pt x="17" y="0"/>
                      <a:pt x="17" y="0"/>
                    </a:cubicBezTo>
                    <a:cubicBezTo>
                      <a:pt x="17" y="0"/>
                      <a:pt x="17" y="0"/>
                      <a:pt x="17" y="0"/>
                    </a:cubicBezTo>
                    <a:cubicBezTo>
                      <a:pt x="17" y="1"/>
                      <a:pt x="17" y="1"/>
                      <a:pt x="17" y="1"/>
                    </a:cubicBezTo>
                    <a:lnTo>
                      <a:pt x="1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5" name="Freeform 9404">
                <a:extLst>
                  <a:ext uri="{FF2B5EF4-FFF2-40B4-BE49-F238E27FC236}">
                    <a16:creationId xmlns:a16="http://schemas.microsoft.com/office/drawing/2014/main" id="{E0C666E0-DADF-45EF-A3AA-26EE291208D0}"/>
                  </a:ext>
                </a:extLst>
              </p:cNvPr>
              <p:cNvSpPr>
                <a:spLocks/>
              </p:cNvSpPr>
              <p:nvPr/>
            </p:nvSpPr>
            <p:spPr bwMode="auto">
              <a:xfrm>
                <a:off x="-733426" y="5892917"/>
                <a:ext cx="12700" cy="76200"/>
              </a:xfrm>
              <a:custGeom>
                <a:avLst/>
                <a:gdLst>
                  <a:gd name="T0" fmla="*/ 5 w 5"/>
                  <a:gd name="T1" fmla="*/ 28 h 29"/>
                  <a:gd name="T2" fmla="*/ 5 w 5"/>
                  <a:gd name="T3" fmla="*/ 28 h 29"/>
                  <a:gd name="T4" fmla="*/ 4 w 5"/>
                  <a:gd name="T5" fmla="*/ 29 h 29"/>
                  <a:gd name="T6" fmla="*/ 3 w 5"/>
                  <a:gd name="T7" fmla="*/ 29 h 29"/>
                  <a:gd name="T8" fmla="*/ 2 w 5"/>
                  <a:gd name="T9" fmla="*/ 29 h 29"/>
                  <a:gd name="T10" fmla="*/ 1 w 5"/>
                  <a:gd name="T11" fmla="*/ 29 h 29"/>
                  <a:gd name="T12" fmla="*/ 0 w 5"/>
                  <a:gd name="T13" fmla="*/ 29 h 29"/>
                  <a:gd name="T14" fmla="*/ 0 w 5"/>
                  <a:gd name="T15" fmla="*/ 28 h 29"/>
                  <a:gd name="T16" fmla="*/ 0 w 5"/>
                  <a:gd name="T17" fmla="*/ 28 h 29"/>
                  <a:gd name="T18" fmla="*/ 0 w 5"/>
                  <a:gd name="T19" fmla="*/ 1 h 29"/>
                  <a:gd name="T20" fmla="*/ 0 w 5"/>
                  <a:gd name="T21" fmla="*/ 1 h 29"/>
                  <a:gd name="T22" fmla="*/ 0 w 5"/>
                  <a:gd name="T23" fmla="*/ 0 h 29"/>
                  <a:gd name="T24" fmla="*/ 1 w 5"/>
                  <a:gd name="T25" fmla="*/ 0 h 29"/>
                  <a:gd name="T26" fmla="*/ 2 w 5"/>
                  <a:gd name="T27" fmla="*/ 0 h 29"/>
                  <a:gd name="T28" fmla="*/ 3 w 5"/>
                  <a:gd name="T29" fmla="*/ 0 h 29"/>
                  <a:gd name="T30" fmla="*/ 4 w 5"/>
                  <a:gd name="T31" fmla="*/ 0 h 29"/>
                  <a:gd name="T32" fmla="*/ 5 w 5"/>
                  <a:gd name="T33" fmla="*/ 1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4" y="29"/>
                      <a:pt x="4" y="29"/>
                    </a:cubicBezTo>
                    <a:cubicBezTo>
                      <a:pt x="4" y="29"/>
                      <a:pt x="4" y="29"/>
                      <a:pt x="3" y="29"/>
                    </a:cubicBezTo>
                    <a:cubicBezTo>
                      <a:pt x="3" y="29"/>
                      <a:pt x="3" y="29"/>
                      <a:pt x="2" y="29"/>
                    </a:cubicBezTo>
                    <a:cubicBezTo>
                      <a:pt x="2" y="29"/>
                      <a:pt x="1" y="29"/>
                      <a:pt x="1" y="29"/>
                    </a:cubicBezTo>
                    <a:cubicBezTo>
                      <a:pt x="1" y="29"/>
                      <a:pt x="0" y="29"/>
                      <a:pt x="0" y="29"/>
                    </a:cubicBezTo>
                    <a:cubicBezTo>
                      <a:pt x="0" y="29"/>
                      <a:pt x="0" y="28"/>
                      <a:pt x="0" y="28"/>
                    </a:cubicBezTo>
                    <a:cubicBezTo>
                      <a:pt x="0" y="28"/>
                      <a:pt x="0" y="28"/>
                      <a:pt x="0" y="28"/>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3" y="0"/>
                    </a:cubicBezTo>
                    <a:cubicBezTo>
                      <a:pt x="4" y="0"/>
                      <a:pt x="4" y="0"/>
                      <a:pt x="4" y="0"/>
                    </a:cubicBezTo>
                    <a:cubicBezTo>
                      <a:pt x="4" y="1"/>
                      <a:pt x="5" y="1"/>
                      <a:pt x="5" y="1"/>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06" name="Freeform 9405">
                <a:extLst>
                  <a:ext uri="{FF2B5EF4-FFF2-40B4-BE49-F238E27FC236}">
                    <a16:creationId xmlns:a16="http://schemas.microsoft.com/office/drawing/2014/main" id="{547929FB-3849-414F-8F56-AFC079F23C14}"/>
                  </a:ext>
                </a:extLst>
              </p:cNvPr>
              <p:cNvSpPr>
                <a:spLocks/>
              </p:cNvSpPr>
              <p:nvPr/>
            </p:nvSpPr>
            <p:spPr bwMode="auto">
              <a:xfrm>
                <a:off x="-711201" y="5902442"/>
                <a:ext cx="33338" cy="66675"/>
              </a:xfrm>
              <a:custGeom>
                <a:avLst/>
                <a:gdLst>
                  <a:gd name="T0" fmla="*/ 13 w 13"/>
                  <a:gd name="T1" fmla="*/ 22 h 25"/>
                  <a:gd name="T2" fmla="*/ 13 w 13"/>
                  <a:gd name="T3" fmla="*/ 24 h 25"/>
                  <a:gd name="T4" fmla="*/ 12 w 13"/>
                  <a:gd name="T5" fmla="*/ 24 h 25"/>
                  <a:gd name="T6" fmla="*/ 12 w 13"/>
                  <a:gd name="T7" fmla="*/ 25 h 25"/>
                  <a:gd name="T8" fmla="*/ 11 w 13"/>
                  <a:gd name="T9" fmla="*/ 25 h 25"/>
                  <a:gd name="T10" fmla="*/ 10 w 13"/>
                  <a:gd name="T11" fmla="*/ 25 h 25"/>
                  <a:gd name="T12" fmla="*/ 9 w 13"/>
                  <a:gd name="T13" fmla="*/ 25 h 25"/>
                  <a:gd name="T14" fmla="*/ 6 w 13"/>
                  <a:gd name="T15" fmla="*/ 25 h 25"/>
                  <a:gd name="T16" fmla="*/ 4 w 13"/>
                  <a:gd name="T17" fmla="*/ 24 h 25"/>
                  <a:gd name="T18" fmla="*/ 3 w 13"/>
                  <a:gd name="T19" fmla="*/ 21 h 25"/>
                  <a:gd name="T20" fmla="*/ 3 w 13"/>
                  <a:gd name="T21" fmla="*/ 19 h 25"/>
                  <a:gd name="T22" fmla="*/ 3 w 13"/>
                  <a:gd name="T23" fmla="*/ 9 h 25"/>
                  <a:gd name="T24" fmla="*/ 1 w 13"/>
                  <a:gd name="T25" fmla="*/ 9 h 25"/>
                  <a:gd name="T26" fmla="*/ 0 w 13"/>
                  <a:gd name="T27" fmla="*/ 9 h 25"/>
                  <a:gd name="T28" fmla="*/ 0 w 13"/>
                  <a:gd name="T29" fmla="*/ 7 h 25"/>
                  <a:gd name="T30" fmla="*/ 0 w 13"/>
                  <a:gd name="T31" fmla="*/ 6 h 25"/>
                  <a:gd name="T32" fmla="*/ 0 w 13"/>
                  <a:gd name="T33" fmla="*/ 6 h 25"/>
                  <a:gd name="T34" fmla="*/ 0 w 13"/>
                  <a:gd name="T35" fmla="*/ 5 h 25"/>
                  <a:gd name="T36" fmla="*/ 1 w 13"/>
                  <a:gd name="T37" fmla="*/ 5 h 25"/>
                  <a:gd name="T38" fmla="*/ 3 w 13"/>
                  <a:gd name="T39" fmla="*/ 5 h 25"/>
                  <a:gd name="T40" fmla="*/ 3 w 13"/>
                  <a:gd name="T41" fmla="*/ 1 h 25"/>
                  <a:gd name="T42" fmla="*/ 3 w 13"/>
                  <a:gd name="T43" fmla="*/ 1 h 25"/>
                  <a:gd name="T44" fmla="*/ 3 w 13"/>
                  <a:gd name="T45" fmla="*/ 0 h 25"/>
                  <a:gd name="T46" fmla="*/ 4 w 13"/>
                  <a:gd name="T47" fmla="*/ 0 h 25"/>
                  <a:gd name="T48" fmla="*/ 5 w 13"/>
                  <a:gd name="T49" fmla="*/ 0 h 25"/>
                  <a:gd name="T50" fmla="*/ 7 w 13"/>
                  <a:gd name="T51" fmla="*/ 0 h 25"/>
                  <a:gd name="T52" fmla="*/ 7 w 13"/>
                  <a:gd name="T53" fmla="*/ 0 h 25"/>
                  <a:gd name="T54" fmla="*/ 8 w 13"/>
                  <a:gd name="T55" fmla="*/ 1 h 25"/>
                  <a:gd name="T56" fmla="*/ 8 w 13"/>
                  <a:gd name="T57" fmla="*/ 1 h 25"/>
                  <a:gd name="T58" fmla="*/ 8 w 13"/>
                  <a:gd name="T59" fmla="*/ 5 h 25"/>
                  <a:gd name="T60" fmla="*/ 12 w 13"/>
                  <a:gd name="T61" fmla="*/ 5 h 25"/>
                  <a:gd name="T62" fmla="*/ 12 w 13"/>
                  <a:gd name="T63" fmla="*/ 5 h 25"/>
                  <a:gd name="T64" fmla="*/ 12 w 13"/>
                  <a:gd name="T65" fmla="*/ 6 h 25"/>
                  <a:gd name="T66" fmla="*/ 13 w 13"/>
                  <a:gd name="T67" fmla="*/ 6 h 25"/>
                  <a:gd name="T68" fmla="*/ 13 w 13"/>
                  <a:gd name="T69" fmla="*/ 7 h 25"/>
                  <a:gd name="T70" fmla="*/ 12 w 13"/>
                  <a:gd name="T71" fmla="*/ 9 h 25"/>
                  <a:gd name="T72" fmla="*/ 12 w 13"/>
                  <a:gd name="T73" fmla="*/ 9 h 25"/>
                  <a:gd name="T74" fmla="*/ 8 w 13"/>
                  <a:gd name="T75" fmla="*/ 9 h 25"/>
                  <a:gd name="T76" fmla="*/ 8 w 13"/>
                  <a:gd name="T77" fmla="*/ 18 h 25"/>
                  <a:gd name="T78" fmla="*/ 8 w 13"/>
                  <a:gd name="T79" fmla="*/ 20 h 25"/>
                  <a:gd name="T80" fmla="*/ 10 w 13"/>
                  <a:gd name="T81" fmla="*/ 21 h 25"/>
                  <a:gd name="T82" fmla="*/ 11 w 13"/>
                  <a:gd name="T83" fmla="*/ 21 h 25"/>
                  <a:gd name="T84" fmla="*/ 11 w 13"/>
                  <a:gd name="T85" fmla="*/ 21 h 25"/>
                  <a:gd name="T86" fmla="*/ 12 w 13"/>
                  <a:gd name="T87" fmla="*/ 20 h 25"/>
                  <a:gd name="T88" fmla="*/ 12 w 13"/>
                  <a:gd name="T89" fmla="*/ 20 h 25"/>
                  <a:gd name="T90" fmla="*/ 12 w 13"/>
                  <a:gd name="T91" fmla="*/ 20 h 25"/>
                  <a:gd name="T92" fmla="*/ 13 w 13"/>
                  <a:gd name="T93" fmla="*/ 21 h 25"/>
                  <a:gd name="T94" fmla="*/ 13 w 13"/>
                  <a:gd name="T95" fmla="*/ 21 h 25"/>
                  <a:gd name="T96" fmla="*/ 13 w 13"/>
                  <a:gd name="T9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25">
                    <a:moveTo>
                      <a:pt x="13" y="22"/>
                    </a:moveTo>
                    <a:cubicBezTo>
                      <a:pt x="13" y="23"/>
                      <a:pt x="13" y="23"/>
                      <a:pt x="13" y="24"/>
                    </a:cubicBezTo>
                    <a:cubicBezTo>
                      <a:pt x="12" y="24"/>
                      <a:pt x="12" y="24"/>
                      <a:pt x="12" y="24"/>
                    </a:cubicBezTo>
                    <a:cubicBezTo>
                      <a:pt x="12" y="24"/>
                      <a:pt x="12" y="25"/>
                      <a:pt x="12" y="25"/>
                    </a:cubicBezTo>
                    <a:cubicBezTo>
                      <a:pt x="11" y="25"/>
                      <a:pt x="11" y="25"/>
                      <a:pt x="11" y="25"/>
                    </a:cubicBezTo>
                    <a:cubicBezTo>
                      <a:pt x="11" y="25"/>
                      <a:pt x="10" y="25"/>
                      <a:pt x="10" y="25"/>
                    </a:cubicBezTo>
                    <a:cubicBezTo>
                      <a:pt x="9" y="25"/>
                      <a:pt x="9" y="25"/>
                      <a:pt x="9" y="25"/>
                    </a:cubicBezTo>
                    <a:cubicBezTo>
                      <a:pt x="8" y="25"/>
                      <a:pt x="7" y="25"/>
                      <a:pt x="6" y="25"/>
                    </a:cubicBezTo>
                    <a:cubicBezTo>
                      <a:pt x="5" y="24"/>
                      <a:pt x="5" y="24"/>
                      <a:pt x="4" y="24"/>
                    </a:cubicBezTo>
                    <a:cubicBezTo>
                      <a:pt x="4" y="23"/>
                      <a:pt x="3" y="22"/>
                      <a:pt x="3" y="21"/>
                    </a:cubicBezTo>
                    <a:cubicBezTo>
                      <a:pt x="3" y="21"/>
                      <a:pt x="3" y="20"/>
                      <a:pt x="3" y="19"/>
                    </a:cubicBezTo>
                    <a:cubicBezTo>
                      <a:pt x="3" y="9"/>
                      <a:pt x="3" y="9"/>
                      <a:pt x="3" y="9"/>
                    </a:cubicBezTo>
                    <a:cubicBezTo>
                      <a:pt x="1" y="9"/>
                      <a:pt x="1" y="9"/>
                      <a:pt x="1" y="9"/>
                    </a:cubicBezTo>
                    <a:cubicBezTo>
                      <a:pt x="0" y="9"/>
                      <a:pt x="0" y="9"/>
                      <a:pt x="0" y="9"/>
                    </a:cubicBezTo>
                    <a:cubicBezTo>
                      <a:pt x="0" y="8"/>
                      <a:pt x="0" y="8"/>
                      <a:pt x="0" y="7"/>
                    </a:cubicBezTo>
                    <a:cubicBezTo>
                      <a:pt x="0" y="7"/>
                      <a:pt x="0" y="6"/>
                      <a:pt x="0" y="6"/>
                    </a:cubicBezTo>
                    <a:cubicBezTo>
                      <a:pt x="0" y="6"/>
                      <a:pt x="0" y="6"/>
                      <a:pt x="0" y="6"/>
                    </a:cubicBezTo>
                    <a:cubicBezTo>
                      <a:pt x="0" y="5"/>
                      <a:pt x="0" y="5"/>
                      <a:pt x="0" y="5"/>
                    </a:cubicBezTo>
                    <a:cubicBezTo>
                      <a:pt x="0" y="5"/>
                      <a:pt x="0" y="5"/>
                      <a:pt x="1" y="5"/>
                    </a:cubicBezTo>
                    <a:cubicBezTo>
                      <a:pt x="3" y="5"/>
                      <a:pt x="3" y="5"/>
                      <a:pt x="3" y="5"/>
                    </a:cubicBezTo>
                    <a:cubicBezTo>
                      <a:pt x="3" y="1"/>
                      <a:pt x="3" y="1"/>
                      <a:pt x="3" y="1"/>
                    </a:cubicBezTo>
                    <a:cubicBezTo>
                      <a:pt x="3" y="1"/>
                      <a:pt x="3" y="1"/>
                      <a:pt x="3" y="1"/>
                    </a:cubicBezTo>
                    <a:cubicBezTo>
                      <a:pt x="3" y="1"/>
                      <a:pt x="3" y="0"/>
                      <a:pt x="3" y="0"/>
                    </a:cubicBezTo>
                    <a:cubicBezTo>
                      <a:pt x="3" y="0"/>
                      <a:pt x="4" y="0"/>
                      <a:pt x="4" y="0"/>
                    </a:cubicBezTo>
                    <a:cubicBezTo>
                      <a:pt x="4" y="0"/>
                      <a:pt x="5" y="0"/>
                      <a:pt x="5" y="0"/>
                    </a:cubicBezTo>
                    <a:cubicBezTo>
                      <a:pt x="6" y="0"/>
                      <a:pt x="6" y="0"/>
                      <a:pt x="7" y="0"/>
                    </a:cubicBezTo>
                    <a:cubicBezTo>
                      <a:pt x="7" y="0"/>
                      <a:pt x="7" y="0"/>
                      <a:pt x="7" y="0"/>
                    </a:cubicBezTo>
                    <a:cubicBezTo>
                      <a:pt x="8" y="0"/>
                      <a:pt x="8" y="1"/>
                      <a:pt x="8" y="1"/>
                    </a:cubicBezTo>
                    <a:cubicBezTo>
                      <a:pt x="8" y="1"/>
                      <a:pt x="8" y="1"/>
                      <a:pt x="8" y="1"/>
                    </a:cubicBezTo>
                    <a:cubicBezTo>
                      <a:pt x="8" y="5"/>
                      <a:pt x="8" y="5"/>
                      <a:pt x="8" y="5"/>
                    </a:cubicBezTo>
                    <a:cubicBezTo>
                      <a:pt x="12" y="5"/>
                      <a:pt x="12" y="5"/>
                      <a:pt x="12" y="5"/>
                    </a:cubicBezTo>
                    <a:cubicBezTo>
                      <a:pt x="12" y="5"/>
                      <a:pt x="12" y="5"/>
                      <a:pt x="12" y="5"/>
                    </a:cubicBezTo>
                    <a:cubicBezTo>
                      <a:pt x="12" y="5"/>
                      <a:pt x="12" y="5"/>
                      <a:pt x="12" y="6"/>
                    </a:cubicBezTo>
                    <a:cubicBezTo>
                      <a:pt x="13" y="6"/>
                      <a:pt x="13" y="6"/>
                      <a:pt x="13" y="6"/>
                    </a:cubicBezTo>
                    <a:cubicBezTo>
                      <a:pt x="13" y="6"/>
                      <a:pt x="13" y="7"/>
                      <a:pt x="13" y="7"/>
                    </a:cubicBezTo>
                    <a:cubicBezTo>
                      <a:pt x="13" y="8"/>
                      <a:pt x="13" y="8"/>
                      <a:pt x="12" y="9"/>
                    </a:cubicBezTo>
                    <a:cubicBezTo>
                      <a:pt x="12" y="9"/>
                      <a:pt x="12" y="9"/>
                      <a:pt x="12" y="9"/>
                    </a:cubicBezTo>
                    <a:cubicBezTo>
                      <a:pt x="8" y="9"/>
                      <a:pt x="8" y="9"/>
                      <a:pt x="8" y="9"/>
                    </a:cubicBezTo>
                    <a:cubicBezTo>
                      <a:pt x="8" y="18"/>
                      <a:pt x="8" y="18"/>
                      <a:pt x="8" y="18"/>
                    </a:cubicBezTo>
                    <a:cubicBezTo>
                      <a:pt x="8" y="19"/>
                      <a:pt x="8" y="20"/>
                      <a:pt x="8" y="20"/>
                    </a:cubicBezTo>
                    <a:cubicBezTo>
                      <a:pt x="9" y="21"/>
                      <a:pt x="9" y="21"/>
                      <a:pt x="10" y="21"/>
                    </a:cubicBezTo>
                    <a:cubicBezTo>
                      <a:pt x="10" y="21"/>
                      <a:pt x="11" y="21"/>
                      <a:pt x="11" y="21"/>
                    </a:cubicBezTo>
                    <a:cubicBezTo>
                      <a:pt x="11" y="21"/>
                      <a:pt x="11" y="21"/>
                      <a:pt x="11" y="21"/>
                    </a:cubicBezTo>
                    <a:cubicBezTo>
                      <a:pt x="12" y="21"/>
                      <a:pt x="12" y="20"/>
                      <a:pt x="12" y="20"/>
                    </a:cubicBezTo>
                    <a:cubicBezTo>
                      <a:pt x="12" y="20"/>
                      <a:pt x="12" y="20"/>
                      <a:pt x="12" y="20"/>
                    </a:cubicBezTo>
                    <a:cubicBezTo>
                      <a:pt x="12" y="20"/>
                      <a:pt x="12" y="20"/>
                      <a:pt x="12" y="20"/>
                    </a:cubicBezTo>
                    <a:cubicBezTo>
                      <a:pt x="12" y="20"/>
                      <a:pt x="12" y="21"/>
                      <a:pt x="13" y="21"/>
                    </a:cubicBezTo>
                    <a:cubicBezTo>
                      <a:pt x="13" y="21"/>
                      <a:pt x="13" y="21"/>
                      <a:pt x="13" y="21"/>
                    </a:cubicBezTo>
                    <a:cubicBezTo>
                      <a:pt x="13" y="22"/>
                      <a:pt x="13" y="22"/>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2" name="Group 9581">
              <a:extLst>
                <a:ext uri="{FF2B5EF4-FFF2-40B4-BE49-F238E27FC236}">
                  <a16:creationId xmlns:a16="http://schemas.microsoft.com/office/drawing/2014/main" id="{1E2BFCBC-BEDF-4D02-95EF-C4BD76B94F4A}"/>
                </a:ext>
              </a:extLst>
            </p:cNvPr>
            <p:cNvGrpSpPr/>
            <p:nvPr/>
          </p:nvGrpSpPr>
          <p:grpSpPr>
            <a:xfrm>
              <a:off x="3972426" y="6135443"/>
              <a:ext cx="325104" cy="67554"/>
              <a:chOff x="512762" y="5884980"/>
              <a:chExt cx="366713" cy="76200"/>
            </a:xfrm>
          </p:grpSpPr>
          <p:sp>
            <p:nvSpPr>
              <p:cNvPr id="8107" name="Freeform 9406">
                <a:extLst>
                  <a:ext uri="{FF2B5EF4-FFF2-40B4-BE49-F238E27FC236}">
                    <a16:creationId xmlns:a16="http://schemas.microsoft.com/office/drawing/2014/main" id="{69078732-9726-4C1C-8B63-A7C95362980B}"/>
                  </a:ext>
                </a:extLst>
              </p:cNvPr>
              <p:cNvSpPr>
                <a:spLocks/>
              </p:cNvSpPr>
              <p:nvPr/>
            </p:nvSpPr>
            <p:spPr bwMode="auto">
              <a:xfrm>
                <a:off x="512762" y="5889742"/>
                <a:ext cx="41275" cy="68263"/>
              </a:xfrm>
              <a:custGeom>
                <a:avLst/>
                <a:gdLst>
                  <a:gd name="T0" fmla="*/ 15 w 15"/>
                  <a:gd name="T1" fmla="*/ 1 h 26"/>
                  <a:gd name="T2" fmla="*/ 15 w 15"/>
                  <a:gd name="T3" fmla="*/ 2 h 26"/>
                  <a:gd name="T4" fmla="*/ 14 w 15"/>
                  <a:gd name="T5" fmla="*/ 3 h 26"/>
                  <a:gd name="T6" fmla="*/ 14 w 15"/>
                  <a:gd name="T7" fmla="*/ 3 h 26"/>
                  <a:gd name="T8" fmla="*/ 14 w 15"/>
                  <a:gd name="T9" fmla="*/ 3 h 26"/>
                  <a:gd name="T10" fmla="*/ 5 w 15"/>
                  <a:gd name="T11" fmla="*/ 3 h 26"/>
                  <a:gd name="T12" fmla="*/ 5 w 15"/>
                  <a:gd name="T13" fmla="*/ 11 h 26"/>
                  <a:gd name="T14" fmla="*/ 13 w 15"/>
                  <a:gd name="T15" fmla="*/ 11 h 26"/>
                  <a:gd name="T16" fmla="*/ 14 w 15"/>
                  <a:gd name="T17" fmla="*/ 11 h 26"/>
                  <a:gd name="T18" fmla="*/ 14 w 15"/>
                  <a:gd name="T19" fmla="*/ 11 h 26"/>
                  <a:gd name="T20" fmla="*/ 14 w 15"/>
                  <a:gd name="T21" fmla="*/ 12 h 26"/>
                  <a:gd name="T22" fmla="*/ 14 w 15"/>
                  <a:gd name="T23" fmla="*/ 13 h 26"/>
                  <a:gd name="T24" fmla="*/ 14 w 15"/>
                  <a:gd name="T25" fmla="*/ 14 h 26"/>
                  <a:gd name="T26" fmla="*/ 14 w 15"/>
                  <a:gd name="T27" fmla="*/ 14 h 26"/>
                  <a:gd name="T28" fmla="*/ 14 w 15"/>
                  <a:gd name="T29" fmla="*/ 15 h 26"/>
                  <a:gd name="T30" fmla="*/ 13 w 15"/>
                  <a:gd name="T31" fmla="*/ 15 h 26"/>
                  <a:gd name="T32" fmla="*/ 5 w 15"/>
                  <a:gd name="T33" fmla="*/ 15 h 26"/>
                  <a:gd name="T34" fmla="*/ 5 w 15"/>
                  <a:gd name="T35" fmla="*/ 25 h 26"/>
                  <a:gd name="T36" fmla="*/ 5 w 15"/>
                  <a:gd name="T37" fmla="*/ 26 h 26"/>
                  <a:gd name="T38" fmla="*/ 4 w 15"/>
                  <a:gd name="T39" fmla="*/ 26 h 26"/>
                  <a:gd name="T40" fmla="*/ 4 w 15"/>
                  <a:gd name="T41" fmla="*/ 26 h 26"/>
                  <a:gd name="T42" fmla="*/ 2 w 15"/>
                  <a:gd name="T43" fmla="*/ 26 h 26"/>
                  <a:gd name="T44" fmla="*/ 1 w 15"/>
                  <a:gd name="T45" fmla="*/ 26 h 26"/>
                  <a:gd name="T46" fmla="*/ 0 w 15"/>
                  <a:gd name="T47" fmla="*/ 26 h 26"/>
                  <a:gd name="T48" fmla="*/ 0 w 15"/>
                  <a:gd name="T49" fmla="*/ 26 h 26"/>
                  <a:gd name="T50" fmla="*/ 0 w 15"/>
                  <a:gd name="T51" fmla="*/ 26 h 26"/>
                  <a:gd name="T52" fmla="*/ 0 w 15"/>
                  <a:gd name="T53" fmla="*/ 1 h 26"/>
                  <a:gd name="T54" fmla="*/ 0 w 15"/>
                  <a:gd name="T55" fmla="*/ 0 h 26"/>
                  <a:gd name="T56" fmla="*/ 1 w 15"/>
                  <a:gd name="T57" fmla="*/ 0 h 26"/>
                  <a:gd name="T58" fmla="*/ 14 w 15"/>
                  <a:gd name="T59" fmla="*/ 0 h 26"/>
                  <a:gd name="T60" fmla="*/ 14 w 15"/>
                  <a:gd name="T61" fmla="*/ 0 h 26"/>
                  <a:gd name="T62" fmla="*/ 14 w 15"/>
                  <a:gd name="T63" fmla="*/ 0 h 26"/>
                  <a:gd name="T64" fmla="*/ 15 w 15"/>
                  <a:gd name="T65" fmla="*/ 1 h 26"/>
                  <a:gd name="T66" fmla="*/ 15 w 15"/>
                  <a:gd name="T6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6">
                    <a:moveTo>
                      <a:pt x="15" y="1"/>
                    </a:moveTo>
                    <a:cubicBezTo>
                      <a:pt x="15" y="2"/>
                      <a:pt x="15" y="2"/>
                      <a:pt x="15" y="2"/>
                    </a:cubicBezTo>
                    <a:cubicBezTo>
                      <a:pt x="15" y="3"/>
                      <a:pt x="14" y="3"/>
                      <a:pt x="14" y="3"/>
                    </a:cubicBezTo>
                    <a:cubicBezTo>
                      <a:pt x="14" y="3"/>
                      <a:pt x="14" y="3"/>
                      <a:pt x="14" y="3"/>
                    </a:cubicBezTo>
                    <a:cubicBezTo>
                      <a:pt x="14" y="3"/>
                      <a:pt x="14" y="3"/>
                      <a:pt x="14" y="3"/>
                    </a:cubicBezTo>
                    <a:cubicBezTo>
                      <a:pt x="5" y="3"/>
                      <a:pt x="5" y="3"/>
                      <a:pt x="5" y="3"/>
                    </a:cubicBezTo>
                    <a:cubicBezTo>
                      <a:pt x="5" y="11"/>
                      <a:pt x="5" y="11"/>
                      <a:pt x="5" y="11"/>
                    </a:cubicBezTo>
                    <a:cubicBezTo>
                      <a:pt x="13" y="11"/>
                      <a:pt x="13" y="11"/>
                      <a:pt x="13" y="11"/>
                    </a:cubicBezTo>
                    <a:cubicBezTo>
                      <a:pt x="13" y="11"/>
                      <a:pt x="13" y="11"/>
                      <a:pt x="14" y="11"/>
                    </a:cubicBezTo>
                    <a:cubicBezTo>
                      <a:pt x="14" y="11"/>
                      <a:pt x="14" y="11"/>
                      <a:pt x="14" y="11"/>
                    </a:cubicBezTo>
                    <a:cubicBezTo>
                      <a:pt x="14" y="12"/>
                      <a:pt x="14" y="12"/>
                      <a:pt x="14" y="12"/>
                    </a:cubicBezTo>
                    <a:cubicBezTo>
                      <a:pt x="14" y="12"/>
                      <a:pt x="14" y="13"/>
                      <a:pt x="14" y="13"/>
                    </a:cubicBezTo>
                    <a:cubicBezTo>
                      <a:pt x="14" y="13"/>
                      <a:pt x="14" y="14"/>
                      <a:pt x="14" y="14"/>
                    </a:cubicBezTo>
                    <a:cubicBezTo>
                      <a:pt x="14" y="14"/>
                      <a:pt x="14" y="14"/>
                      <a:pt x="14" y="14"/>
                    </a:cubicBezTo>
                    <a:cubicBezTo>
                      <a:pt x="14" y="15"/>
                      <a:pt x="14" y="15"/>
                      <a:pt x="14" y="15"/>
                    </a:cubicBezTo>
                    <a:cubicBezTo>
                      <a:pt x="13" y="15"/>
                      <a:pt x="13" y="15"/>
                      <a:pt x="13" y="15"/>
                    </a:cubicBezTo>
                    <a:cubicBezTo>
                      <a:pt x="5" y="15"/>
                      <a:pt x="5" y="15"/>
                      <a:pt x="5" y="15"/>
                    </a:cubicBezTo>
                    <a:cubicBezTo>
                      <a:pt x="5" y="25"/>
                      <a:pt x="5" y="25"/>
                      <a:pt x="5" y="25"/>
                    </a:cubicBezTo>
                    <a:cubicBezTo>
                      <a:pt x="5" y="26"/>
                      <a:pt x="5" y="26"/>
                      <a:pt x="5" y="26"/>
                    </a:cubicBezTo>
                    <a:cubicBezTo>
                      <a:pt x="5" y="26"/>
                      <a:pt x="5" y="26"/>
                      <a:pt x="4" y="26"/>
                    </a:cubicBezTo>
                    <a:cubicBezTo>
                      <a:pt x="4" y="26"/>
                      <a:pt x="4" y="26"/>
                      <a:pt x="4" y="26"/>
                    </a:cubicBezTo>
                    <a:cubicBezTo>
                      <a:pt x="3" y="26"/>
                      <a:pt x="3" y="26"/>
                      <a:pt x="2" y="26"/>
                    </a:cubicBezTo>
                    <a:cubicBezTo>
                      <a:pt x="2" y="26"/>
                      <a:pt x="1" y="26"/>
                      <a:pt x="1" y="26"/>
                    </a:cubicBezTo>
                    <a:cubicBezTo>
                      <a:pt x="1" y="26"/>
                      <a:pt x="0" y="26"/>
                      <a:pt x="0" y="26"/>
                    </a:cubicBezTo>
                    <a:cubicBezTo>
                      <a:pt x="0" y="26"/>
                      <a:pt x="0" y="26"/>
                      <a:pt x="0" y="26"/>
                    </a:cubicBezTo>
                    <a:cubicBezTo>
                      <a:pt x="0" y="26"/>
                      <a:pt x="0" y="26"/>
                      <a:pt x="0" y="26"/>
                    </a:cubicBezTo>
                    <a:cubicBezTo>
                      <a:pt x="0" y="1"/>
                      <a:pt x="0" y="1"/>
                      <a:pt x="0" y="1"/>
                    </a:cubicBezTo>
                    <a:cubicBezTo>
                      <a:pt x="0" y="1"/>
                      <a:pt x="0" y="0"/>
                      <a:pt x="0" y="0"/>
                    </a:cubicBezTo>
                    <a:cubicBezTo>
                      <a:pt x="0" y="0"/>
                      <a:pt x="1" y="0"/>
                      <a:pt x="1" y="0"/>
                    </a:cubicBezTo>
                    <a:cubicBezTo>
                      <a:pt x="14" y="0"/>
                      <a:pt x="14" y="0"/>
                      <a:pt x="14" y="0"/>
                    </a:cubicBezTo>
                    <a:cubicBezTo>
                      <a:pt x="14" y="0"/>
                      <a:pt x="14" y="0"/>
                      <a:pt x="14" y="0"/>
                    </a:cubicBezTo>
                    <a:cubicBezTo>
                      <a:pt x="14" y="0"/>
                      <a:pt x="14" y="0"/>
                      <a:pt x="14" y="0"/>
                    </a:cubicBezTo>
                    <a:cubicBezTo>
                      <a:pt x="14" y="0"/>
                      <a:pt x="15" y="0"/>
                      <a:pt x="15" y="1"/>
                    </a:cubicBezTo>
                    <a:cubicBezTo>
                      <a:pt x="15" y="1"/>
                      <a:pt x="15" y="1"/>
                      <a:pt x="15"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08" name="Freeform 9407">
                <a:extLst>
                  <a:ext uri="{FF2B5EF4-FFF2-40B4-BE49-F238E27FC236}">
                    <a16:creationId xmlns:a16="http://schemas.microsoft.com/office/drawing/2014/main" id="{AF41D9D1-BA28-4B88-AE1B-D0A7FE7D7AE4}"/>
                  </a:ext>
                </a:extLst>
              </p:cNvPr>
              <p:cNvSpPr>
                <a:spLocks/>
              </p:cNvSpPr>
              <p:nvPr/>
            </p:nvSpPr>
            <p:spPr bwMode="auto">
              <a:xfrm>
                <a:off x="561975" y="5889742"/>
                <a:ext cx="15875" cy="12700"/>
              </a:xfrm>
              <a:custGeom>
                <a:avLst/>
                <a:gdLst>
                  <a:gd name="T0" fmla="*/ 6 w 6"/>
                  <a:gd name="T1" fmla="*/ 2 h 5"/>
                  <a:gd name="T2" fmla="*/ 5 w 6"/>
                  <a:gd name="T3" fmla="*/ 5 h 5"/>
                  <a:gd name="T4" fmla="*/ 3 w 6"/>
                  <a:gd name="T5" fmla="*/ 5 h 5"/>
                  <a:gd name="T6" fmla="*/ 1 w 6"/>
                  <a:gd name="T7" fmla="*/ 5 h 5"/>
                  <a:gd name="T8" fmla="*/ 0 w 6"/>
                  <a:gd name="T9" fmla="*/ 2 h 5"/>
                  <a:gd name="T10" fmla="*/ 1 w 6"/>
                  <a:gd name="T11" fmla="*/ 0 h 5"/>
                  <a:gd name="T12" fmla="*/ 3 w 6"/>
                  <a:gd name="T13" fmla="*/ 0 h 5"/>
                  <a:gd name="T14" fmla="*/ 6 w 6"/>
                  <a:gd name="T15" fmla="*/ 0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4"/>
                      <a:pt x="6" y="4"/>
                      <a:pt x="5" y="5"/>
                    </a:cubicBezTo>
                    <a:cubicBezTo>
                      <a:pt x="5" y="5"/>
                      <a:pt x="4" y="5"/>
                      <a:pt x="3" y="5"/>
                    </a:cubicBezTo>
                    <a:cubicBezTo>
                      <a:pt x="2" y="5"/>
                      <a:pt x="1" y="5"/>
                      <a:pt x="1" y="5"/>
                    </a:cubicBezTo>
                    <a:cubicBezTo>
                      <a:pt x="0" y="4"/>
                      <a:pt x="0" y="4"/>
                      <a:pt x="0" y="2"/>
                    </a:cubicBezTo>
                    <a:cubicBezTo>
                      <a:pt x="0" y="1"/>
                      <a:pt x="0" y="1"/>
                      <a:pt x="1" y="0"/>
                    </a:cubicBezTo>
                    <a:cubicBezTo>
                      <a:pt x="1" y="0"/>
                      <a:pt x="2" y="0"/>
                      <a:pt x="3" y="0"/>
                    </a:cubicBezTo>
                    <a:cubicBezTo>
                      <a:pt x="4" y="0"/>
                      <a:pt x="5" y="0"/>
                      <a:pt x="6" y="0"/>
                    </a:cubicBezTo>
                    <a:cubicBezTo>
                      <a:pt x="6" y="1"/>
                      <a:pt x="6" y="1"/>
                      <a:pt x="6"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09" name="Freeform 9408">
                <a:extLst>
                  <a:ext uri="{FF2B5EF4-FFF2-40B4-BE49-F238E27FC236}">
                    <a16:creationId xmlns:a16="http://schemas.microsoft.com/office/drawing/2014/main" id="{5D4308C7-7C6E-45FF-9962-4FC5223413C3}"/>
                  </a:ext>
                </a:extLst>
              </p:cNvPr>
              <p:cNvSpPr>
                <a:spLocks/>
              </p:cNvSpPr>
              <p:nvPr/>
            </p:nvSpPr>
            <p:spPr bwMode="auto">
              <a:xfrm>
                <a:off x="563562" y="5908792"/>
                <a:ext cx="14288" cy="49213"/>
              </a:xfrm>
              <a:custGeom>
                <a:avLst/>
                <a:gdLst>
                  <a:gd name="T0" fmla="*/ 5 w 5"/>
                  <a:gd name="T1" fmla="*/ 19 h 19"/>
                  <a:gd name="T2" fmla="*/ 5 w 5"/>
                  <a:gd name="T3" fmla="*/ 19 h 19"/>
                  <a:gd name="T4" fmla="*/ 4 w 5"/>
                  <a:gd name="T5" fmla="*/ 19 h 19"/>
                  <a:gd name="T6" fmla="*/ 3 w 5"/>
                  <a:gd name="T7" fmla="*/ 19 h 19"/>
                  <a:gd name="T8" fmla="*/ 2 w 5"/>
                  <a:gd name="T9" fmla="*/ 19 h 19"/>
                  <a:gd name="T10" fmla="*/ 1 w 5"/>
                  <a:gd name="T11" fmla="*/ 19 h 19"/>
                  <a:gd name="T12" fmla="*/ 0 w 5"/>
                  <a:gd name="T13" fmla="*/ 19 h 19"/>
                  <a:gd name="T14" fmla="*/ 0 w 5"/>
                  <a:gd name="T15" fmla="*/ 19 h 19"/>
                  <a:gd name="T16" fmla="*/ 0 w 5"/>
                  <a:gd name="T17" fmla="*/ 19 h 19"/>
                  <a:gd name="T18" fmla="*/ 0 w 5"/>
                  <a:gd name="T19" fmla="*/ 1 h 19"/>
                  <a:gd name="T20" fmla="*/ 0 w 5"/>
                  <a:gd name="T21" fmla="*/ 1 h 19"/>
                  <a:gd name="T22" fmla="*/ 0 w 5"/>
                  <a:gd name="T23" fmla="*/ 0 h 19"/>
                  <a:gd name="T24" fmla="*/ 1 w 5"/>
                  <a:gd name="T25" fmla="*/ 0 h 19"/>
                  <a:gd name="T26" fmla="*/ 2 w 5"/>
                  <a:gd name="T27" fmla="*/ 0 h 19"/>
                  <a:gd name="T28" fmla="*/ 3 w 5"/>
                  <a:gd name="T29" fmla="*/ 0 h 19"/>
                  <a:gd name="T30" fmla="*/ 4 w 5"/>
                  <a:gd name="T31" fmla="*/ 0 h 19"/>
                  <a:gd name="T32" fmla="*/ 5 w 5"/>
                  <a:gd name="T33" fmla="*/ 1 h 19"/>
                  <a:gd name="T34" fmla="*/ 5 w 5"/>
                  <a:gd name="T35" fmla="*/ 1 h 19"/>
                  <a:gd name="T36" fmla="*/ 5 w 5"/>
                  <a:gd name="T3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9">
                    <a:moveTo>
                      <a:pt x="5" y="19"/>
                    </a:moveTo>
                    <a:cubicBezTo>
                      <a:pt x="5" y="19"/>
                      <a:pt x="5" y="19"/>
                      <a:pt x="5" y="19"/>
                    </a:cubicBezTo>
                    <a:cubicBezTo>
                      <a:pt x="5" y="19"/>
                      <a:pt x="4" y="19"/>
                      <a:pt x="4" y="19"/>
                    </a:cubicBezTo>
                    <a:cubicBezTo>
                      <a:pt x="4" y="19"/>
                      <a:pt x="4" y="19"/>
                      <a:pt x="3" y="19"/>
                    </a:cubicBezTo>
                    <a:cubicBezTo>
                      <a:pt x="3" y="19"/>
                      <a:pt x="3" y="19"/>
                      <a:pt x="2" y="19"/>
                    </a:cubicBezTo>
                    <a:cubicBezTo>
                      <a:pt x="2" y="19"/>
                      <a:pt x="1" y="19"/>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0"/>
                    </a:cubicBezTo>
                    <a:cubicBezTo>
                      <a:pt x="0" y="0"/>
                      <a:pt x="1" y="0"/>
                      <a:pt x="1" y="0"/>
                    </a:cubicBezTo>
                    <a:cubicBezTo>
                      <a:pt x="1" y="0"/>
                      <a:pt x="2" y="0"/>
                      <a:pt x="2" y="0"/>
                    </a:cubicBezTo>
                    <a:cubicBezTo>
                      <a:pt x="3" y="0"/>
                      <a:pt x="3" y="0"/>
                      <a:pt x="3" y="0"/>
                    </a:cubicBezTo>
                    <a:cubicBezTo>
                      <a:pt x="4" y="0"/>
                      <a:pt x="4" y="0"/>
                      <a:pt x="4" y="0"/>
                    </a:cubicBezTo>
                    <a:cubicBezTo>
                      <a:pt x="4" y="1"/>
                      <a:pt x="5" y="1"/>
                      <a:pt x="5" y="1"/>
                    </a:cubicBezTo>
                    <a:cubicBezTo>
                      <a:pt x="5" y="1"/>
                      <a:pt x="5" y="1"/>
                      <a:pt x="5" y="1"/>
                    </a:cubicBezTo>
                    <a:cubicBezTo>
                      <a:pt x="5" y="19"/>
                      <a:pt x="5" y="19"/>
                      <a:pt x="5"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0" name="Freeform 9409">
                <a:extLst>
                  <a:ext uri="{FF2B5EF4-FFF2-40B4-BE49-F238E27FC236}">
                    <a16:creationId xmlns:a16="http://schemas.microsoft.com/office/drawing/2014/main" id="{E424FBB7-BD94-421D-B7E9-A304AC99CF2C}"/>
                  </a:ext>
                </a:extLst>
              </p:cNvPr>
              <p:cNvSpPr>
                <a:spLocks/>
              </p:cNvSpPr>
              <p:nvPr/>
            </p:nvSpPr>
            <p:spPr bwMode="auto">
              <a:xfrm>
                <a:off x="590550" y="5884980"/>
                <a:ext cx="14288" cy="73025"/>
              </a:xfrm>
              <a:custGeom>
                <a:avLst/>
                <a:gdLst>
                  <a:gd name="T0" fmla="*/ 5 w 5"/>
                  <a:gd name="T1" fmla="*/ 28 h 28"/>
                  <a:gd name="T2" fmla="*/ 5 w 5"/>
                  <a:gd name="T3" fmla="*/ 28 h 28"/>
                  <a:gd name="T4" fmla="*/ 5 w 5"/>
                  <a:gd name="T5" fmla="*/ 28 h 28"/>
                  <a:gd name="T6" fmla="*/ 4 w 5"/>
                  <a:gd name="T7" fmla="*/ 28 h 28"/>
                  <a:gd name="T8" fmla="*/ 2 w 5"/>
                  <a:gd name="T9" fmla="*/ 28 h 28"/>
                  <a:gd name="T10" fmla="*/ 1 w 5"/>
                  <a:gd name="T11" fmla="*/ 28 h 28"/>
                  <a:gd name="T12" fmla="*/ 0 w 5"/>
                  <a:gd name="T13" fmla="*/ 28 h 28"/>
                  <a:gd name="T14" fmla="*/ 0 w 5"/>
                  <a:gd name="T15" fmla="*/ 28 h 28"/>
                  <a:gd name="T16" fmla="*/ 0 w 5"/>
                  <a:gd name="T17" fmla="*/ 28 h 28"/>
                  <a:gd name="T18" fmla="*/ 0 w 5"/>
                  <a:gd name="T19" fmla="*/ 1 h 28"/>
                  <a:gd name="T20" fmla="*/ 0 w 5"/>
                  <a:gd name="T21" fmla="*/ 0 h 28"/>
                  <a:gd name="T22" fmla="*/ 0 w 5"/>
                  <a:gd name="T23" fmla="*/ 0 h 28"/>
                  <a:gd name="T24" fmla="*/ 1 w 5"/>
                  <a:gd name="T25" fmla="*/ 0 h 28"/>
                  <a:gd name="T26" fmla="*/ 2 w 5"/>
                  <a:gd name="T27" fmla="*/ 0 h 28"/>
                  <a:gd name="T28" fmla="*/ 4 w 5"/>
                  <a:gd name="T29" fmla="*/ 0 h 28"/>
                  <a:gd name="T30" fmla="*/ 5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5" y="28"/>
                    </a:cubicBezTo>
                    <a:cubicBezTo>
                      <a:pt x="4" y="28"/>
                      <a:pt x="4" y="28"/>
                      <a:pt x="4" y="28"/>
                    </a:cubicBezTo>
                    <a:cubicBezTo>
                      <a:pt x="3" y="28"/>
                      <a:pt x="3" y="28"/>
                      <a:pt x="2" y="28"/>
                    </a:cubicBezTo>
                    <a:cubicBezTo>
                      <a:pt x="2" y="28"/>
                      <a:pt x="2" y="28"/>
                      <a:pt x="1" y="28"/>
                    </a:cubicBezTo>
                    <a:cubicBezTo>
                      <a:pt x="1" y="28"/>
                      <a:pt x="1" y="28"/>
                      <a:pt x="0" y="28"/>
                    </a:cubicBezTo>
                    <a:cubicBezTo>
                      <a:pt x="0" y="28"/>
                      <a:pt x="0" y="28"/>
                      <a:pt x="0" y="28"/>
                    </a:cubicBezTo>
                    <a:cubicBezTo>
                      <a:pt x="0" y="28"/>
                      <a:pt x="0" y="28"/>
                      <a:pt x="0" y="28"/>
                    </a:cubicBezTo>
                    <a:cubicBezTo>
                      <a:pt x="0" y="1"/>
                      <a:pt x="0" y="1"/>
                      <a:pt x="0" y="1"/>
                    </a:cubicBezTo>
                    <a:cubicBezTo>
                      <a:pt x="0" y="0"/>
                      <a:pt x="0" y="0"/>
                      <a:pt x="0" y="0"/>
                    </a:cubicBezTo>
                    <a:cubicBezTo>
                      <a:pt x="0" y="0"/>
                      <a:pt x="0" y="0"/>
                      <a:pt x="0" y="0"/>
                    </a:cubicBezTo>
                    <a:cubicBezTo>
                      <a:pt x="1" y="0"/>
                      <a:pt x="1" y="0"/>
                      <a:pt x="1" y="0"/>
                    </a:cubicBezTo>
                    <a:cubicBezTo>
                      <a:pt x="2" y="0"/>
                      <a:pt x="2" y="0"/>
                      <a:pt x="2" y="0"/>
                    </a:cubicBezTo>
                    <a:cubicBezTo>
                      <a:pt x="3" y="0"/>
                      <a:pt x="3" y="0"/>
                      <a:pt x="4" y="0"/>
                    </a:cubicBezTo>
                    <a:cubicBezTo>
                      <a:pt x="4" y="0"/>
                      <a:pt x="4" y="0"/>
                      <a:pt x="5"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1" name="Freeform 9410">
                <a:extLst>
                  <a:ext uri="{FF2B5EF4-FFF2-40B4-BE49-F238E27FC236}">
                    <a16:creationId xmlns:a16="http://schemas.microsoft.com/office/drawing/2014/main" id="{A94D3907-D563-4646-9881-8EAF792EC1C5}"/>
                  </a:ext>
                </a:extLst>
              </p:cNvPr>
              <p:cNvSpPr>
                <a:spLocks/>
              </p:cNvSpPr>
              <p:nvPr/>
            </p:nvSpPr>
            <p:spPr bwMode="auto">
              <a:xfrm>
                <a:off x="617537" y="5884980"/>
                <a:ext cx="12700" cy="73025"/>
              </a:xfrm>
              <a:custGeom>
                <a:avLst/>
                <a:gdLst>
                  <a:gd name="T0" fmla="*/ 5 w 5"/>
                  <a:gd name="T1" fmla="*/ 28 h 28"/>
                  <a:gd name="T2" fmla="*/ 5 w 5"/>
                  <a:gd name="T3" fmla="*/ 28 h 28"/>
                  <a:gd name="T4" fmla="*/ 5 w 5"/>
                  <a:gd name="T5" fmla="*/ 28 h 28"/>
                  <a:gd name="T6" fmla="*/ 4 w 5"/>
                  <a:gd name="T7" fmla="*/ 28 h 28"/>
                  <a:gd name="T8" fmla="*/ 3 w 5"/>
                  <a:gd name="T9" fmla="*/ 28 h 28"/>
                  <a:gd name="T10" fmla="*/ 1 w 5"/>
                  <a:gd name="T11" fmla="*/ 28 h 28"/>
                  <a:gd name="T12" fmla="*/ 1 w 5"/>
                  <a:gd name="T13" fmla="*/ 28 h 28"/>
                  <a:gd name="T14" fmla="*/ 0 w 5"/>
                  <a:gd name="T15" fmla="*/ 28 h 28"/>
                  <a:gd name="T16" fmla="*/ 0 w 5"/>
                  <a:gd name="T17" fmla="*/ 28 h 28"/>
                  <a:gd name="T18" fmla="*/ 0 w 5"/>
                  <a:gd name="T19" fmla="*/ 1 h 28"/>
                  <a:gd name="T20" fmla="*/ 0 w 5"/>
                  <a:gd name="T21" fmla="*/ 0 h 28"/>
                  <a:gd name="T22" fmla="*/ 1 w 5"/>
                  <a:gd name="T23" fmla="*/ 0 h 28"/>
                  <a:gd name="T24" fmla="*/ 1 w 5"/>
                  <a:gd name="T25" fmla="*/ 0 h 28"/>
                  <a:gd name="T26" fmla="*/ 3 w 5"/>
                  <a:gd name="T27" fmla="*/ 0 h 28"/>
                  <a:gd name="T28" fmla="*/ 4 w 5"/>
                  <a:gd name="T29" fmla="*/ 0 h 28"/>
                  <a:gd name="T30" fmla="*/ 5 w 5"/>
                  <a:gd name="T31" fmla="*/ 0 h 28"/>
                  <a:gd name="T32" fmla="*/ 5 w 5"/>
                  <a:gd name="T33" fmla="*/ 0 h 28"/>
                  <a:gd name="T34" fmla="*/ 5 w 5"/>
                  <a:gd name="T35" fmla="*/ 1 h 28"/>
                  <a:gd name="T36" fmla="*/ 5 w 5"/>
                  <a:gd name="T3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8">
                    <a:moveTo>
                      <a:pt x="5" y="28"/>
                    </a:moveTo>
                    <a:cubicBezTo>
                      <a:pt x="5" y="28"/>
                      <a:pt x="5" y="28"/>
                      <a:pt x="5" y="28"/>
                    </a:cubicBezTo>
                    <a:cubicBezTo>
                      <a:pt x="5" y="28"/>
                      <a:pt x="5" y="28"/>
                      <a:pt x="5" y="28"/>
                    </a:cubicBezTo>
                    <a:cubicBezTo>
                      <a:pt x="5" y="28"/>
                      <a:pt x="4" y="28"/>
                      <a:pt x="4" y="28"/>
                    </a:cubicBezTo>
                    <a:cubicBezTo>
                      <a:pt x="4" y="28"/>
                      <a:pt x="3" y="28"/>
                      <a:pt x="3" y="28"/>
                    </a:cubicBezTo>
                    <a:cubicBezTo>
                      <a:pt x="2" y="28"/>
                      <a:pt x="2" y="28"/>
                      <a:pt x="1" y="28"/>
                    </a:cubicBezTo>
                    <a:cubicBezTo>
                      <a:pt x="1" y="28"/>
                      <a:pt x="1" y="28"/>
                      <a:pt x="1" y="28"/>
                    </a:cubicBezTo>
                    <a:cubicBezTo>
                      <a:pt x="0" y="28"/>
                      <a:pt x="0" y="28"/>
                      <a:pt x="0" y="28"/>
                    </a:cubicBezTo>
                    <a:cubicBezTo>
                      <a:pt x="0" y="28"/>
                      <a:pt x="0" y="28"/>
                      <a:pt x="0" y="28"/>
                    </a:cubicBezTo>
                    <a:cubicBezTo>
                      <a:pt x="0" y="1"/>
                      <a:pt x="0" y="1"/>
                      <a:pt x="0" y="1"/>
                    </a:cubicBezTo>
                    <a:cubicBezTo>
                      <a:pt x="0" y="0"/>
                      <a:pt x="0" y="0"/>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0"/>
                      <a:pt x="5" y="0"/>
                      <a:pt x="5" y="1"/>
                    </a:cubicBezTo>
                    <a:cubicBezTo>
                      <a:pt x="5" y="28"/>
                      <a:pt x="5" y="28"/>
                      <a:pt x="5" y="2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2" name="Freeform 9411">
                <a:extLst>
                  <a:ext uri="{FF2B5EF4-FFF2-40B4-BE49-F238E27FC236}">
                    <a16:creationId xmlns:a16="http://schemas.microsoft.com/office/drawing/2014/main" id="{8025E00C-C1C4-4714-B06F-6EE06E0296D9}"/>
                  </a:ext>
                </a:extLst>
              </p:cNvPr>
              <p:cNvSpPr>
                <a:spLocks/>
              </p:cNvSpPr>
              <p:nvPr/>
            </p:nvSpPr>
            <p:spPr bwMode="auto">
              <a:xfrm>
                <a:off x="644525" y="5908792"/>
                <a:ext cx="79375" cy="49213"/>
              </a:xfrm>
              <a:custGeom>
                <a:avLst/>
                <a:gdLst>
                  <a:gd name="T0" fmla="*/ 30 w 30"/>
                  <a:gd name="T1" fmla="*/ 19 h 19"/>
                  <a:gd name="T2" fmla="*/ 28 w 30"/>
                  <a:gd name="T3" fmla="*/ 19 h 19"/>
                  <a:gd name="T4" fmla="*/ 26 w 30"/>
                  <a:gd name="T5" fmla="*/ 19 h 19"/>
                  <a:gd name="T6" fmla="*/ 25 w 30"/>
                  <a:gd name="T7" fmla="*/ 19 h 19"/>
                  <a:gd name="T8" fmla="*/ 25 w 30"/>
                  <a:gd name="T9" fmla="*/ 8 h 19"/>
                  <a:gd name="T10" fmla="*/ 24 w 30"/>
                  <a:gd name="T11" fmla="*/ 5 h 19"/>
                  <a:gd name="T12" fmla="*/ 22 w 30"/>
                  <a:gd name="T13" fmla="*/ 4 h 19"/>
                  <a:gd name="T14" fmla="*/ 18 w 30"/>
                  <a:gd name="T15" fmla="*/ 7 h 19"/>
                  <a:gd name="T16" fmla="*/ 18 w 30"/>
                  <a:gd name="T17" fmla="*/ 19 h 19"/>
                  <a:gd name="T18" fmla="*/ 16 w 30"/>
                  <a:gd name="T19" fmla="*/ 19 h 19"/>
                  <a:gd name="T20" fmla="*/ 14 w 30"/>
                  <a:gd name="T21" fmla="*/ 19 h 19"/>
                  <a:gd name="T22" fmla="*/ 13 w 30"/>
                  <a:gd name="T23" fmla="*/ 19 h 19"/>
                  <a:gd name="T24" fmla="*/ 12 w 30"/>
                  <a:gd name="T25" fmla="*/ 8 h 19"/>
                  <a:gd name="T26" fmla="*/ 12 w 30"/>
                  <a:gd name="T27" fmla="*/ 5 h 19"/>
                  <a:gd name="T28" fmla="*/ 10 w 30"/>
                  <a:gd name="T29" fmla="*/ 4 h 19"/>
                  <a:gd name="T30" fmla="*/ 6 w 30"/>
                  <a:gd name="T31" fmla="*/ 7 h 19"/>
                  <a:gd name="T32" fmla="*/ 5 w 30"/>
                  <a:gd name="T33" fmla="*/ 19 h 19"/>
                  <a:gd name="T34" fmla="*/ 4 w 30"/>
                  <a:gd name="T35" fmla="*/ 19 h 19"/>
                  <a:gd name="T36" fmla="*/ 2 w 30"/>
                  <a:gd name="T37" fmla="*/ 19 h 19"/>
                  <a:gd name="T38" fmla="*/ 1 w 30"/>
                  <a:gd name="T39" fmla="*/ 19 h 19"/>
                  <a:gd name="T40" fmla="*/ 0 w 30"/>
                  <a:gd name="T41" fmla="*/ 1 h 19"/>
                  <a:gd name="T42" fmla="*/ 1 w 30"/>
                  <a:gd name="T43" fmla="*/ 0 h 19"/>
                  <a:gd name="T44" fmla="*/ 3 w 30"/>
                  <a:gd name="T45" fmla="*/ 0 h 19"/>
                  <a:gd name="T46" fmla="*/ 4 w 30"/>
                  <a:gd name="T47" fmla="*/ 0 h 19"/>
                  <a:gd name="T48" fmla="*/ 5 w 30"/>
                  <a:gd name="T49" fmla="*/ 1 h 19"/>
                  <a:gd name="T50" fmla="*/ 8 w 30"/>
                  <a:gd name="T51" fmla="*/ 1 h 19"/>
                  <a:gd name="T52" fmla="*/ 13 w 30"/>
                  <a:gd name="T53" fmla="*/ 0 h 19"/>
                  <a:gd name="T54" fmla="*/ 16 w 30"/>
                  <a:gd name="T55" fmla="*/ 2 h 19"/>
                  <a:gd name="T56" fmla="*/ 18 w 30"/>
                  <a:gd name="T57" fmla="*/ 2 h 19"/>
                  <a:gd name="T58" fmla="*/ 22 w 30"/>
                  <a:gd name="T59" fmla="*/ 0 h 19"/>
                  <a:gd name="T60" fmla="*/ 26 w 30"/>
                  <a:gd name="T61" fmla="*/ 1 h 19"/>
                  <a:gd name="T62" fmla="*/ 29 w 30"/>
                  <a:gd name="T63" fmla="*/ 5 h 19"/>
                  <a:gd name="T64" fmla="*/ 30 w 30"/>
                  <a:gd name="T6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19">
                    <a:moveTo>
                      <a:pt x="30" y="19"/>
                    </a:moveTo>
                    <a:cubicBezTo>
                      <a:pt x="30" y="19"/>
                      <a:pt x="30" y="19"/>
                      <a:pt x="30" y="19"/>
                    </a:cubicBezTo>
                    <a:cubicBezTo>
                      <a:pt x="29" y="19"/>
                      <a:pt x="29" y="19"/>
                      <a:pt x="29" y="19"/>
                    </a:cubicBezTo>
                    <a:cubicBezTo>
                      <a:pt x="29" y="19"/>
                      <a:pt x="29" y="19"/>
                      <a:pt x="28" y="19"/>
                    </a:cubicBezTo>
                    <a:cubicBezTo>
                      <a:pt x="28" y="19"/>
                      <a:pt x="28" y="19"/>
                      <a:pt x="27" y="19"/>
                    </a:cubicBezTo>
                    <a:cubicBezTo>
                      <a:pt x="27" y="19"/>
                      <a:pt x="26" y="19"/>
                      <a:pt x="26" y="19"/>
                    </a:cubicBezTo>
                    <a:cubicBezTo>
                      <a:pt x="25" y="19"/>
                      <a:pt x="25" y="19"/>
                      <a:pt x="25" y="19"/>
                    </a:cubicBezTo>
                    <a:cubicBezTo>
                      <a:pt x="25" y="19"/>
                      <a:pt x="25" y="19"/>
                      <a:pt x="25" y="19"/>
                    </a:cubicBezTo>
                    <a:cubicBezTo>
                      <a:pt x="25" y="19"/>
                      <a:pt x="25" y="19"/>
                      <a:pt x="25" y="19"/>
                    </a:cubicBezTo>
                    <a:cubicBezTo>
                      <a:pt x="25" y="8"/>
                      <a:pt x="25" y="8"/>
                      <a:pt x="25" y="8"/>
                    </a:cubicBezTo>
                    <a:cubicBezTo>
                      <a:pt x="25" y="7"/>
                      <a:pt x="24" y="7"/>
                      <a:pt x="24" y="6"/>
                    </a:cubicBezTo>
                    <a:cubicBezTo>
                      <a:pt x="24" y="6"/>
                      <a:pt x="24" y="6"/>
                      <a:pt x="24" y="5"/>
                    </a:cubicBezTo>
                    <a:cubicBezTo>
                      <a:pt x="24" y="5"/>
                      <a:pt x="23" y="5"/>
                      <a:pt x="23" y="4"/>
                    </a:cubicBezTo>
                    <a:cubicBezTo>
                      <a:pt x="23" y="4"/>
                      <a:pt x="22" y="4"/>
                      <a:pt x="22" y="4"/>
                    </a:cubicBezTo>
                    <a:cubicBezTo>
                      <a:pt x="21" y="4"/>
                      <a:pt x="20" y="4"/>
                      <a:pt x="20" y="5"/>
                    </a:cubicBezTo>
                    <a:cubicBezTo>
                      <a:pt x="19" y="5"/>
                      <a:pt x="18" y="6"/>
                      <a:pt x="18" y="7"/>
                    </a:cubicBezTo>
                    <a:cubicBezTo>
                      <a:pt x="18" y="19"/>
                      <a:pt x="18" y="19"/>
                      <a:pt x="18" y="19"/>
                    </a:cubicBezTo>
                    <a:cubicBezTo>
                      <a:pt x="18" y="19"/>
                      <a:pt x="18" y="19"/>
                      <a:pt x="18" y="19"/>
                    </a:cubicBezTo>
                    <a:cubicBezTo>
                      <a:pt x="17" y="19"/>
                      <a:pt x="17" y="19"/>
                      <a:pt x="17" y="19"/>
                    </a:cubicBezTo>
                    <a:cubicBezTo>
                      <a:pt x="17" y="19"/>
                      <a:pt x="17" y="19"/>
                      <a:pt x="16" y="19"/>
                    </a:cubicBezTo>
                    <a:cubicBezTo>
                      <a:pt x="16" y="19"/>
                      <a:pt x="16" y="19"/>
                      <a:pt x="15" y="19"/>
                    </a:cubicBezTo>
                    <a:cubicBezTo>
                      <a:pt x="15" y="19"/>
                      <a:pt x="14" y="19"/>
                      <a:pt x="14" y="19"/>
                    </a:cubicBezTo>
                    <a:cubicBezTo>
                      <a:pt x="13" y="19"/>
                      <a:pt x="13" y="19"/>
                      <a:pt x="13" y="19"/>
                    </a:cubicBezTo>
                    <a:cubicBezTo>
                      <a:pt x="13" y="19"/>
                      <a:pt x="13" y="19"/>
                      <a:pt x="13" y="19"/>
                    </a:cubicBezTo>
                    <a:cubicBezTo>
                      <a:pt x="12" y="19"/>
                      <a:pt x="12" y="19"/>
                      <a:pt x="12" y="19"/>
                    </a:cubicBezTo>
                    <a:cubicBezTo>
                      <a:pt x="12" y="8"/>
                      <a:pt x="12" y="8"/>
                      <a:pt x="12" y="8"/>
                    </a:cubicBezTo>
                    <a:cubicBezTo>
                      <a:pt x="12" y="7"/>
                      <a:pt x="12" y="7"/>
                      <a:pt x="12" y="6"/>
                    </a:cubicBezTo>
                    <a:cubicBezTo>
                      <a:pt x="12" y="6"/>
                      <a:pt x="12" y="6"/>
                      <a:pt x="12" y="5"/>
                    </a:cubicBezTo>
                    <a:cubicBezTo>
                      <a:pt x="12" y="5"/>
                      <a:pt x="11" y="5"/>
                      <a:pt x="11" y="4"/>
                    </a:cubicBezTo>
                    <a:cubicBezTo>
                      <a:pt x="10" y="4"/>
                      <a:pt x="10" y="4"/>
                      <a:pt x="10" y="4"/>
                    </a:cubicBezTo>
                    <a:cubicBezTo>
                      <a:pt x="9" y="4"/>
                      <a:pt x="8" y="4"/>
                      <a:pt x="8" y="5"/>
                    </a:cubicBezTo>
                    <a:cubicBezTo>
                      <a:pt x="7" y="5"/>
                      <a:pt x="6" y="6"/>
                      <a:pt x="6" y="7"/>
                    </a:cubicBezTo>
                    <a:cubicBezTo>
                      <a:pt x="6" y="19"/>
                      <a:pt x="6" y="19"/>
                      <a:pt x="6" y="19"/>
                    </a:cubicBezTo>
                    <a:cubicBezTo>
                      <a:pt x="6" y="19"/>
                      <a:pt x="6" y="19"/>
                      <a:pt x="5" y="19"/>
                    </a:cubicBezTo>
                    <a:cubicBezTo>
                      <a:pt x="5" y="19"/>
                      <a:pt x="5" y="19"/>
                      <a:pt x="5" y="19"/>
                    </a:cubicBezTo>
                    <a:cubicBezTo>
                      <a:pt x="5" y="19"/>
                      <a:pt x="5" y="19"/>
                      <a:pt x="4" y="19"/>
                    </a:cubicBezTo>
                    <a:cubicBezTo>
                      <a:pt x="4" y="19"/>
                      <a:pt x="4" y="19"/>
                      <a:pt x="3" y="19"/>
                    </a:cubicBezTo>
                    <a:cubicBezTo>
                      <a:pt x="3" y="19"/>
                      <a:pt x="2" y="19"/>
                      <a:pt x="2" y="19"/>
                    </a:cubicBezTo>
                    <a:cubicBezTo>
                      <a:pt x="1" y="19"/>
                      <a:pt x="1" y="19"/>
                      <a:pt x="1" y="19"/>
                    </a:cubicBezTo>
                    <a:cubicBezTo>
                      <a:pt x="1" y="19"/>
                      <a:pt x="1" y="19"/>
                      <a:pt x="1" y="19"/>
                    </a:cubicBezTo>
                    <a:cubicBezTo>
                      <a:pt x="0" y="19"/>
                      <a:pt x="0" y="19"/>
                      <a:pt x="0" y="19"/>
                    </a:cubicBezTo>
                    <a:cubicBezTo>
                      <a:pt x="0" y="1"/>
                      <a:pt x="0" y="1"/>
                      <a:pt x="0" y="1"/>
                    </a:cubicBezTo>
                    <a:cubicBezTo>
                      <a:pt x="0" y="1"/>
                      <a:pt x="0" y="1"/>
                      <a:pt x="1" y="1"/>
                    </a:cubicBezTo>
                    <a:cubicBezTo>
                      <a:pt x="1" y="1"/>
                      <a:pt x="1" y="1"/>
                      <a:pt x="1" y="0"/>
                    </a:cubicBezTo>
                    <a:cubicBezTo>
                      <a:pt x="1" y="0"/>
                      <a:pt x="1" y="0"/>
                      <a:pt x="2" y="0"/>
                    </a:cubicBezTo>
                    <a:cubicBezTo>
                      <a:pt x="2" y="0"/>
                      <a:pt x="2" y="0"/>
                      <a:pt x="3" y="0"/>
                    </a:cubicBezTo>
                    <a:cubicBezTo>
                      <a:pt x="3" y="0"/>
                      <a:pt x="3" y="0"/>
                      <a:pt x="4" y="0"/>
                    </a:cubicBezTo>
                    <a:cubicBezTo>
                      <a:pt x="4" y="0"/>
                      <a:pt x="4" y="0"/>
                      <a:pt x="4" y="0"/>
                    </a:cubicBezTo>
                    <a:cubicBezTo>
                      <a:pt x="5" y="1"/>
                      <a:pt x="5" y="1"/>
                      <a:pt x="5" y="1"/>
                    </a:cubicBezTo>
                    <a:cubicBezTo>
                      <a:pt x="5" y="1"/>
                      <a:pt x="5" y="1"/>
                      <a:pt x="5" y="1"/>
                    </a:cubicBezTo>
                    <a:cubicBezTo>
                      <a:pt x="5" y="3"/>
                      <a:pt x="5" y="3"/>
                      <a:pt x="5" y="3"/>
                    </a:cubicBezTo>
                    <a:cubicBezTo>
                      <a:pt x="6" y="2"/>
                      <a:pt x="7" y="1"/>
                      <a:pt x="8" y="1"/>
                    </a:cubicBezTo>
                    <a:cubicBezTo>
                      <a:pt x="9" y="0"/>
                      <a:pt x="10" y="0"/>
                      <a:pt x="11" y="0"/>
                    </a:cubicBezTo>
                    <a:cubicBezTo>
                      <a:pt x="12" y="0"/>
                      <a:pt x="12" y="0"/>
                      <a:pt x="13" y="0"/>
                    </a:cubicBezTo>
                    <a:cubicBezTo>
                      <a:pt x="14" y="1"/>
                      <a:pt x="14" y="1"/>
                      <a:pt x="15" y="1"/>
                    </a:cubicBezTo>
                    <a:cubicBezTo>
                      <a:pt x="15" y="1"/>
                      <a:pt x="16" y="2"/>
                      <a:pt x="16" y="2"/>
                    </a:cubicBezTo>
                    <a:cubicBezTo>
                      <a:pt x="16" y="2"/>
                      <a:pt x="17" y="3"/>
                      <a:pt x="17" y="3"/>
                    </a:cubicBezTo>
                    <a:cubicBezTo>
                      <a:pt x="17" y="3"/>
                      <a:pt x="18" y="2"/>
                      <a:pt x="18" y="2"/>
                    </a:cubicBezTo>
                    <a:cubicBezTo>
                      <a:pt x="19" y="1"/>
                      <a:pt x="19" y="1"/>
                      <a:pt x="20" y="1"/>
                    </a:cubicBezTo>
                    <a:cubicBezTo>
                      <a:pt x="21" y="1"/>
                      <a:pt x="21" y="1"/>
                      <a:pt x="22" y="0"/>
                    </a:cubicBezTo>
                    <a:cubicBezTo>
                      <a:pt x="22" y="0"/>
                      <a:pt x="23" y="0"/>
                      <a:pt x="23" y="0"/>
                    </a:cubicBezTo>
                    <a:cubicBezTo>
                      <a:pt x="24" y="0"/>
                      <a:pt x="25" y="0"/>
                      <a:pt x="26" y="1"/>
                    </a:cubicBezTo>
                    <a:cubicBezTo>
                      <a:pt x="27" y="1"/>
                      <a:pt x="28" y="2"/>
                      <a:pt x="28" y="2"/>
                    </a:cubicBezTo>
                    <a:cubicBezTo>
                      <a:pt x="29" y="3"/>
                      <a:pt x="29" y="4"/>
                      <a:pt x="29" y="5"/>
                    </a:cubicBezTo>
                    <a:cubicBezTo>
                      <a:pt x="30" y="6"/>
                      <a:pt x="30" y="7"/>
                      <a:pt x="30" y="8"/>
                    </a:cubicBezTo>
                    <a:cubicBezTo>
                      <a:pt x="30" y="19"/>
                      <a:pt x="30" y="19"/>
                      <a:pt x="30"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3" name="Freeform 9412">
                <a:extLst>
                  <a:ext uri="{FF2B5EF4-FFF2-40B4-BE49-F238E27FC236}">
                    <a16:creationId xmlns:a16="http://schemas.microsoft.com/office/drawing/2014/main" id="{435C20E8-881D-4D23-A945-DEA4AB275D4A}"/>
                  </a:ext>
                </a:extLst>
              </p:cNvPr>
              <p:cNvSpPr>
                <a:spLocks/>
              </p:cNvSpPr>
              <p:nvPr/>
            </p:nvSpPr>
            <p:spPr bwMode="auto">
              <a:xfrm>
                <a:off x="747712" y="5918317"/>
                <a:ext cx="23813" cy="31750"/>
              </a:xfrm>
              <a:custGeom>
                <a:avLst/>
                <a:gdLst>
                  <a:gd name="T0" fmla="*/ 9 w 9"/>
                  <a:gd name="T1" fmla="*/ 6 h 12"/>
                  <a:gd name="T2" fmla="*/ 9 w 9"/>
                  <a:gd name="T3" fmla="*/ 4 h 12"/>
                  <a:gd name="T4" fmla="*/ 8 w 9"/>
                  <a:gd name="T5" fmla="*/ 2 h 12"/>
                  <a:gd name="T6" fmla="*/ 6 w 9"/>
                  <a:gd name="T7" fmla="*/ 1 h 12"/>
                  <a:gd name="T8" fmla="*/ 4 w 9"/>
                  <a:gd name="T9" fmla="*/ 0 h 12"/>
                  <a:gd name="T10" fmla="*/ 2 w 9"/>
                  <a:gd name="T11" fmla="*/ 0 h 12"/>
                  <a:gd name="T12" fmla="*/ 1 w 9"/>
                  <a:gd name="T13" fmla="*/ 2 h 12"/>
                  <a:gd name="T14" fmla="*/ 0 w 9"/>
                  <a:gd name="T15" fmla="*/ 3 h 12"/>
                  <a:gd name="T16" fmla="*/ 0 w 9"/>
                  <a:gd name="T17" fmla="*/ 6 h 12"/>
                  <a:gd name="T18" fmla="*/ 0 w 9"/>
                  <a:gd name="T19" fmla="*/ 8 h 12"/>
                  <a:gd name="T20" fmla="*/ 1 w 9"/>
                  <a:gd name="T21" fmla="*/ 10 h 12"/>
                  <a:gd name="T22" fmla="*/ 2 w 9"/>
                  <a:gd name="T23" fmla="*/ 11 h 12"/>
                  <a:gd name="T24" fmla="*/ 4 w 9"/>
                  <a:gd name="T25" fmla="*/ 12 h 12"/>
                  <a:gd name="T26" fmla="*/ 6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8" y="3"/>
                      <a:pt x="8" y="2"/>
                      <a:pt x="8" y="2"/>
                    </a:cubicBezTo>
                    <a:cubicBezTo>
                      <a:pt x="7" y="1"/>
                      <a:pt x="7" y="1"/>
                      <a:pt x="6" y="1"/>
                    </a:cubicBezTo>
                    <a:cubicBezTo>
                      <a:pt x="6" y="0"/>
                      <a:pt x="5" y="0"/>
                      <a:pt x="4" y="0"/>
                    </a:cubicBezTo>
                    <a:cubicBezTo>
                      <a:pt x="4" y="0"/>
                      <a:pt x="3" y="0"/>
                      <a:pt x="2" y="0"/>
                    </a:cubicBezTo>
                    <a:cubicBezTo>
                      <a:pt x="2" y="1"/>
                      <a:pt x="1" y="1"/>
                      <a:pt x="1" y="2"/>
                    </a:cubicBezTo>
                    <a:cubicBezTo>
                      <a:pt x="0" y="2"/>
                      <a:pt x="0" y="3"/>
                      <a:pt x="0" y="3"/>
                    </a:cubicBezTo>
                    <a:cubicBezTo>
                      <a:pt x="0" y="4"/>
                      <a:pt x="0" y="5"/>
                      <a:pt x="0" y="6"/>
                    </a:cubicBezTo>
                    <a:cubicBezTo>
                      <a:pt x="0" y="7"/>
                      <a:pt x="0" y="7"/>
                      <a:pt x="0" y="8"/>
                    </a:cubicBezTo>
                    <a:cubicBezTo>
                      <a:pt x="0" y="9"/>
                      <a:pt x="0" y="9"/>
                      <a:pt x="1" y="10"/>
                    </a:cubicBezTo>
                    <a:cubicBezTo>
                      <a:pt x="1" y="10"/>
                      <a:pt x="2" y="11"/>
                      <a:pt x="2" y="11"/>
                    </a:cubicBezTo>
                    <a:cubicBezTo>
                      <a:pt x="3" y="11"/>
                      <a:pt x="3" y="12"/>
                      <a:pt x="4" y="12"/>
                    </a:cubicBezTo>
                    <a:cubicBezTo>
                      <a:pt x="5" y="12"/>
                      <a:pt x="6" y="11"/>
                      <a:pt x="6" y="11"/>
                    </a:cubicBezTo>
                    <a:cubicBezTo>
                      <a:pt x="7" y="11"/>
                      <a:pt x="7" y="11"/>
                      <a:pt x="8" y="10"/>
                    </a:cubicBezTo>
                    <a:cubicBezTo>
                      <a:pt x="8" y="10"/>
                      <a:pt x="8"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4" name="Freeform 9413">
                <a:extLst>
                  <a:ext uri="{FF2B5EF4-FFF2-40B4-BE49-F238E27FC236}">
                    <a16:creationId xmlns:a16="http://schemas.microsoft.com/office/drawing/2014/main" id="{E34EEC56-014E-421C-8355-6A6229497147}"/>
                  </a:ext>
                </a:extLst>
              </p:cNvPr>
              <p:cNvSpPr>
                <a:spLocks/>
              </p:cNvSpPr>
              <p:nvPr/>
            </p:nvSpPr>
            <p:spPr bwMode="auto">
              <a:xfrm>
                <a:off x="731837" y="5908792"/>
                <a:ext cx="53975" cy="49213"/>
              </a:xfrm>
              <a:custGeom>
                <a:avLst/>
                <a:gdLst>
                  <a:gd name="T0" fmla="*/ 20 w 20"/>
                  <a:gd name="T1" fmla="*/ 10 h 19"/>
                  <a:gd name="T2" fmla="*/ 19 w 20"/>
                  <a:gd name="T3" fmla="*/ 14 h 19"/>
                  <a:gd name="T4" fmla="*/ 18 w 20"/>
                  <a:gd name="T5" fmla="*/ 17 h 19"/>
                  <a:gd name="T6" fmla="*/ 14 w 20"/>
                  <a:gd name="T7" fmla="*/ 19 h 19"/>
                  <a:gd name="T8" fmla="*/ 10 w 20"/>
                  <a:gd name="T9" fmla="*/ 19 h 19"/>
                  <a:gd name="T10" fmla="*/ 6 w 20"/>
                  <a:gd name="T11" fmla="*/ 19 h 19"/>
                  <a:gd name="T12" fmla="*/ 3 w 20"/>
                  <a:gd name="T13" fmla="*/ 17 h 19"/>
                  <a:gd name="T14" fmla="*/ 1 w 20"/>
                  <a:gd name="T15" fmla="*/ 14 h 19"/>
                  <a:gd name="T16" fmla="*/ 0 w 20"/>
                  <a:gd name="T17" fmla="*/ 10 h 19"/>
                  <a:gd name="T18" fmla="*/ 1 w 20"/>
                  <a:gd name="T19" fmla="*/ 6 h 19"/>
                  <a:gd name="T20" fmla="*/ 3 w 20"/>
                  <a:gd name="T21" fmla="*/ 3 h 19"/>
                  <a:gd name="T22" fmla="*/ 6 w 20"/>
                  <a:gd name="T23" fmla="*/ 1 h 19"/>
                  <a:gd name="T24" fmla="*/ 10 w 20"/>
                  <a:gd name="T25" fmla="*/ 0 h 19"/>
                  <a:gd name="T26" fmla="*/ 15 w 20"/>
                  <a:gd name="T27" fmla="*/ 1 h 19"/>
                  <a:gd name="T28" fmla="*/ 18 w 20"/>
                  <a:gd name="T29" fmla="*/ 3 h 19"/>
                  <a:gd name="T30" fmla="*/ 20 w 20"/>
                  <a:gd name="T31" fmla="*/ 6 h 19"/>
                  <a:gd name="T32" fmla="*/ 20 w 20"/>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20" y="10"/>
                    </a:moveTo>
                    <a:cubicBezTo>
                      <a:pt x="20" y="11"/>
                      <a:pt x="20" y="12"/>
                      <a:pt x="19" y="14"/>
                    </a:cubicBezTo>
                    <a:cubicBezTo>
                      <a:pt x="19" y="15"/>
                      <a:pt x="18" y="16"/>
                      <a:pt x="18" y="17"/>
                    </a:cubicBezTo>
                    <a:cubicBezTo>
                      <a:pt x="17" y="18"/>
                      <a:pt x="16" y="18"/>
                      <a:pt x="14" y="19"/>
                    </a:cubicBezTo>
                    <a:cubicBezTo>
                      <a:pt x="13" y="19"/>
                      <a:pt x="12" y="19"/>
                      <a:pt x="10" y="19"/>
                    </a:cubicBezTo>
                    <a:cubicBezTo>
                      <a:pt x="8" y="19"/>
                      <a:pt x="7" y="19"/>
                      <a:pt x="6" y="19"/>
                    </a:cubicBezTo>
                    <a:cubicBezTo>
                      <a:pt x="5" y="18"/>
                      <a:pt x="4" y="18"/>
                      <a:pt x="3" y="17"/>
                    </a:cubicBezTo>
                    <a:cubicBezTo>
                      <a:pt x="2" y="16"/>
                      <a:pt x="1" y="15"/>
                      <a:pt x="1" y="14"/>
                    </a:cubicBezTo>
                    <a:cubicBezTo>
                      <a:pt x="1" y="13"/>
                      <a:pt x="0" y="12"/>
                      <a:pt x="0" y="10"/>
                    </a:cubicBezTo>
                    <a:cubicBezTo>
                      <a:pt x="0" y="9"/>
                      <a:pt x="1" y="7"/>
                      <a:pt x="1" y="6"/>
                    </a:cubicBezTo>
                    <a:cubicBezTo>
                      <a:pt x="1" y="5"/>
                      <a:pt x="2" y="4"/>
                      <a:pt x="3" y="3"/>
                    </a:cubicBezTo>
                    <a:cubicBezTo>
                      <a:pt x="4" y="2"/>
                      <a:pt x="5" y="1"/>
                      <a:pt x="6" y="1"/>
                    </a:cubicBezTo>
                    <a:cubicBezTo>
                      <a:pt x="7" y="0"/>
                      <a:pt x="9" y="0"/>
                      <a:pt x="10" y="0"/>
                    </a:cubicBezTo>
                    <a:cubicBezTo>
                      <a:pt x="12" y="0"/>
                      <a:pt x="14" y="0"/>
                      <a:pt x="15" y="1"/>
                    </a:cubicBezTo>
                    <a:cubicBezTo>
                      <a:pt x="16" y="1"/>
                      <a:pt x="17" y="2"/>
                      <a:pt x="18" y="3"/>
                    </a:cubicBezTo>
                    <a:cubicBezTo>
                      <a:pt x="19" y="3"/>
                      <a:pt x="19" y="4"/>
                      <a:pt x="20"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5" name="Freeform 9414">
                <a:extLst>
                  <a:ext uri="{FF2B5EF4-FFF2-40B4-BE49-F238E27FC236}">
                    <a16:creationId xmlns:a16="http://schemas.microsoft.com/office/drawing/2014/main" id="{77A4AAD4-C1E3-4033-8B68-EBA1447D6099}"/>
                  </a:ext>
                </a:extLst>
              </p:cNvPr>
              <p:cNvSpPr>
                <a:spLocks/>
              </p:cNvSpPr>
              <p:nvPr/>
            </p:nvSpPr>
            <p:spPr bwMode="auto">
              <a:xfrm>
                <a:off x="796925" y="5908792"/>
                <a:ext cx="31750" cy="49213"/>
              </a:xfrm>
              <a:custGeom>
                <a:avLst/>
                <a:gdLst>
                  <a:gd name="T0" fmla="*/ 12 w 12"/>
                  <a:gd name="T1" fmla="*/ 3 h 19"/>
                  <a:gd name="T2" fmla="*/ 12 w 12"/>
                  <a:gd name="T3" fmla="*/ 3 h 19"/>
                  <a:gd name="T4" fmla="*/ 12 w 12"/>
                  <a:gd name="T5" fmla="*/ 4 h 19"/>
                  <a:gd name="T6" fmla="*/ 11 w 12"/>
                  <a:gd name="T7" fmla="*/ 4 h 19"/>
                  <a:gd name="T8" fmla="*/ 11 w 12"/>
                  <a:gd name="T9" fmla="*/ 5 h 19"/>
                  <a:gd name="T10" fmla="*/ 11 w 12"/>
                  <a:gd name="T11" fmla="*/ 4 h 19"/>
                  <a:gd name="T12" fmla="*/ 10 w 12"/>
                  <a:gd name="T13" fmla="*/ 4 h 19"/>
                  <a:gd name="T14" fmla="*/ 10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9 h 19"/>
                  <a:gd name="T28" fmla="*/ 5 w 12"/>
                  <a:gd name="T29" fmla="*/ 19 h 19"/>
                  <a:gd name="T30" fmla="*/ 5 w 12"/>
                  <a:gd name="T31" fmla="*/ 19 h 19"/>
                  <a:gd name="T32" fmla="*/ 4 w 12"/>
                  <a:gd name="T33" fmla="*/ 19 h 19"/>
                  <a:gd name="T34" fmla="*/ 3 w 12"/>
                  <a:gd name="T35" fmla="*/ 19 h 19"/>
                  <a:gd name="T36" fmla="*/ 1 w 12"/>
                  <a:gd name="T37" fmla="*/ 19 h 19"/>
                  <a:gd name="T38" fmla="*/ 1 w 12"/>
                  <a:gd name="T39" fmla="*/ 19 h 19"/>
                  <a:gd name="T40" fmla="*/ 0 w 12"/>
                  <a:gd name="T41" fmla="*/ 19 h 19"/>
                  <a:gd name="T42" fmla="*/ 0 w 12"/>
                  <a:gd name="T43" fmla="*/ 19 h 19"/>
                  <a:gd name="T44" fmla="*/ 0 w 12"/>
                  <a:gd name="T45" fmla="*/ 1 h 19"/>
                  <a:gd name="T46" fmla="*/ 0 w 12"/>
                  <a:gd name="T47" fmla="*/ 1 h 19"/>
                  <a:gd name="T48" fmla="*/ 1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1 w 12"/>
                  <a:gd name="T75" fmla="*/ 0 h 19"/>
                  <a:gd name="T76" fmla="*/ 11 w 12"/>
                  <a:gd name="T77" fmla="*/ 0 h 19"/>
                  <a:gd name="T78" fmla="*/ 11 w 12"/>
                  <a:gd name="T79" fmla="*/ 1 h 19"/>
                  <a:gd name="T80" fmla="*/ 12 w 12"/>
                  <a:gd name="T81" fmla="*/ 1 h 19"/>
                  <a:gd name="T82" fmla="*/ 12 w 12"/>
                  <a:gd name="T83" fmla="*/ 1 h 19"/>
                  <a:gd name="T84" fmla="*/ 12 w 12"/>
                  <a:gd name="T85" fmla="*/ 2 h 19"/>
                  <a:gd name="T86" fmla="*/ 12 w 12"/>
                  <a:gd name="T8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3"/>
                    </a:moveTo>
                    <a:cubicBezTo>
                      <a:pt x="12" y="3"/>
                      <a:pt x="12" y="3"/>
                      <a:pt x="12" y="3"/>
                    </a:cubicBezTo>
                    <a:cubicBezTo>
                      <a:pt x="12" y="4"/>
                      <a:pt x="12" y="4"/>
                      <a:pt x="12" y="4"/>
                    </a:cubicBezTo>
                    <a:cubicBezTo>
                      <a:pt x="12" y="4"/>
                      <a:pt x="12" y="4"/>
                      <a:pt x="11" y="4"/>
                    </a:cubicBezTo>
                    <a:cubicBezTo>
                      <a:pt x="11" y="5"/>
                      <a:pt x="11" y="5"/>
                      <a:pt x="11" y="5"/>
                    </a:cubicBezTo>
                    <a:cubicBezTo>
                      <a:pt x="11" y="5"/>
                      <a:pt x="11" y="5"/>
                      <a:pt x="11" y="4"/>
                    </a:cubicBezTo>
                    <a:cubicBezTo>
                      <a:pt x="11" y="4"/>
                      <a:pt x="10" y="4"/>
                      <a:pt x="10" y="4"/>
                    </a:cubicBezTo>
                    <a:cubicBezTo>
                      <a:pt x="10" y="4"/>
                      <a:pt x="10" y="4"/>
                      <a:pt x="10" y="4"/>
                    </a:cubicBezTo>
                    <a:cubicBezTo>
                      <a:pt x="10" y="4"/>
                      <a:pt x="9" y="4"/>
                      <a:pt x="9" y="4"/>
                    </a:cubicBezTo>
                    <a:cubicBezTo>
                      <a:pt x="9" y="4"/>
                      <a:pt x="8" y="4"/>
                      <a:pt x="8" y="4"/>
                    </a:cubicBezTo>
                    <a:cubicBezTo>
                      <a:pt x="8" y="4"/>
                      <a:pt x="8" y="5"/>
                      <a:pt x="7" y="5"/>
                    </a:cubicBezTo>
                    <a:cubicBezTo>
                      <a:pt x="7" y="5"/>
                      <a:pt x="7" y="6"/>
                      <a:pt x="6" y="6"/>
                    </a:cubicBezTo>
                    <a:cubicBezTo>
                      <a:pt x="6" y="6"/>
                      <a:pt x="6" y="7"/>
                      <a:pt x="5" y="8"/>
                    </a:cubicBezTo>
                    <a:cubicBezTo>
                      <a:pt x="5" y="19"/>
                      <a:pt x="5" y="19"/>
                      <a:pt x="5" y="19"/>
                    </a:cubicBezTo>
                    <a:cubicBezTo>
                      <a:pt x="5" y="19"/>
                      <a:pt x="5" y="19"/>
                      <a:pt x="5" y="19"/>
                    </a:cubicBezTo>
                    <a:cubicBezTo>
                      <a:pt x="5" y="19"/>
                      <a:pt x="5" y="19"/>
                      <a:pt x="5" y="19"/>
                    </a:cubicBezTo>
                    <a:cubicBezTo>
                      <a:pt x="4" y="19"/>
                      <a:pt x="4" y="19"/>
                      <a:pt x="4" y="19"/>
                    </a:cubicBezTo>
                    <a:cubicBezTo>
                      <a:pt x="4" y="19"/>
                      <a:pt x="3" y="19"/>
                      <a:pt x="3" y="19"/>
                    </a:cubicBezTo>
                    <a:cubicBezTo>
                      <a:pt x="2" y="19"/>
                      <a:pt x="2" y="19"/>
                      <a:pt x="1" y="19"/>
                    </a:cubicBezTo>
                    <a:cubicBezTo>
                      <a:pt x="1" y="19"/>
                      <a:pt x="1" y="19"/>
                      <a:pt x="1" y="19"/>
                    </a:cubicBezTo>
                    <a:cubicBezTo>
                      <a:pt x="0" y="19"/>
                      <a:pt x="0" y="19"/>
                      <a:pt x="0" y="19"/>
                    </a:cubicBezTo>
                    <a:cubicBezTo>
                      <a:pt x="0" y="19"/>
                      <a:pt x="0" y="19"/>
                      <a:pt x="0" y="19"/>
                    </a:cubicBezTo>
                    <a:cubicBezTo>
                      <a:pt x="0" y="1"/>
                      <a:pt x="0" y="1"/>
                      <a:pt x="0" y="1"/>
                    </a:cubicBezTo>
                    <a:cubicBezTo>
                      <a:pt x="0" y="1"/>
                      <a:pt x="0" y="1"/>
                      <a:pt x="0" y="1"/>
                    </a:cubicBezTo>
                    <a:cubicBezTo>
                      <a:pt x="0" y="1"/>
                      <a:pt x="0" y="1"/>
                      <a:pt x="1" y="0"/>
                    </a:cubicBezTo>
                    <a:cubicBezTo>
                      <a:pt x="1" y="0"/>
                      <a:pt x="1" y="0"/>
                      <a:pt x="1" y="0"/>
                    </a:cubicBezTo>
                    <a:cubicBezTo>
                      <a:pt x="1" y="0"/>
                      <a:pt x="2" y="0"/>
                      <a:pt x="2" y="0"/>
                    </a:cubicBezTo>
                    <a:cubicBezTo>
                      <a:pt x="3" y="0"/>
                      <a:pt x="3" y="0"/>
                      <a:pt x="3" y="0"/>
                    </a:cubicBezTo>
                    <a:cubicBezTo>
                      <a:pt x="4" y="0"/>
                      <a:pt x="4" y="0"/>
                      <a:pt x="4" y="0"/>
                    </a:cubicBezTo>
                    <a:cubicBezTo>
                      <a:pt x="4" y="1"/>
                      <a:pt x="4" y="1"/>
                      <a:pt x="4" y="1"/>
                    </a:cubicBezTo>
                    <a:cubicBezTo>
                      <a:pt x="4" y="1"/>
                      <a:pt x="4" y="1"/>
                      <a:pt x="4" y="1"/>
                    </a:cubicBezTo>
                    <a:cubicBezTo>
                      <a:pt x="4" y="3"/>
                      <a:pt x="4" y="3"/>
                      <a:pt x="4" y="3"/>
                    </a:cubicBezTo>
                    <a:cubicBezTo>
                      <a:pt x="5" y="3"/>
                      <a:pt x="5" y="2"/>
                      <a:pt x="6" y="2"/>
                    </a:cubicBezTo>
                    <a:cubicBezTo>
                      <a:pt x="6" y="1"/>
                      <a:pt x="7" y="1"/>
                      <a:pt x="7" y="1"/>
                    </a:cubicBezTo>
                    <a:cubicBezTo>
                      <a:pt x="7" y="1"/>
                      <a:pt x="8" y="0"/>
                      <a:pt x="8" y="0"/>
                    </a:cubicBezTo>
                    <a:cubicBezTo>
                      <a:pt x="9" y="0"/>
                      <a:pt x="9" y="0"/>
                      <a:pt x="9" y="0"/>
                    </a:cubicBezTo>
                    <a:cubicBezTo>
                      <a:pt x="10" y="0"/>
                      <a:pt x="10" y="0"/>
                      <a:pt x="10" y="0"/>
                    </a:cubicBezTo>
                    <a:cubicBezTo>
                      <a:pt x="10" y="0"/>
                      <a:pt x="10" y="0"/>
                      <a:pt x="11" y="0"/>
                    </a:cubicBezTo>
                    <a:cubicBezTo>
                      <a:pt x="11" y="0"/>
                      <a:pt x="11" y="0"/>
                      <a:pt x="11" y="0"/>
                    </a:cubicBezTo>
                    <a:cubicBezTo>
                      <a:pt x="11" y="1"/>
                      <a:pt x="11" y="1"/>
                      <a:pt x="11" y="1"/>
                    </a:cubicBezTo>
                    <a:cubicBezTo>
                      <a:pt x="12" y="1"/>
                      <a:pt x="12" y="1"/>
                      <a:pt x="12" y="1"/>
                    </a:cubicBezTo>
                    <a:cubicBezTo>
                      <a:pt x="12" y="1"/>
                      <a:pt x="12" y="1"/>
                      <a:pt x="12" y="1"/>
                    </a:cubicBezTo>
                    <a:cubicBezTo>
                      <a:pt x="12" y="1"/>
                      <a:pt x="12" y="1"/>
                      <a:pt x="12" y="2"/>
                    </a:cubicBezTo>
                    <a:cubicBezTo>
                      <a:pt x="12" y="2"/>
                      <a:pt x="12" y="2"/>
                      <a:pt x="12"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6" name="Freeform 9415">
                <a:extLst>
                  <a:ext uri="{FF2B5EF4-FFF2-40B4-BE49-F238E27FC236}">
                    <a16:creationId xmlns:a16="http://schemas.microsoft.com/office/drawing/2014/main" id="{E8C7F2F7-ABFD-40DD-9D4B-C9EDA61B2E06}"/>
                  </a:ext>
                </a:extLst>
              </p:cNvPr>
              <p:cNvSpPr>
                <a:spLocks/>
              </p:cNvSpPr>
              <p:nvPr/>
            </p:nvSpPr>
            <p:spPr bwMode="auto">
              <a:xfrm>
                <a:off x="847725" y="5918317"/>
                <a:ext cx="17463" cy="11113"/>
              </a:xfrm>
              <a:custGeom>
                <a:avLst/>
                <a:gdLst>
                  <a:gd name="T0" fmla="*/ 7 w 7"/>
                  <a:gd name="T1" fmla="*/ 4 h 4"/>
                  <a:gd name="T2" fmla="*/ 7 w 7"/>
                  <a:gd name="T3" fmla="*/ 1 h 4"/>
                  <a:gd name="T4" fmla="*/ 4 w 7"/>
                  <a:gd name="T5" fmla="*/ 0 h 4"/>
                  <a:gd name="T6" fmla="*/ 2 w 7"/>
                  <a:gd name="T7" fmla="*/ 0 h 4"/>
                  <a:gd name="T8" fmla="*/ 1 w 7"/>
                  <a:gd name="T9" fmla="*/ 1 h 4"/>
                  <a:gd name="T10" fmla="*/ 0 w 7"/>
                  <a:gd name="T11" fmla="*/ 2 h 4"/>
                  <a:gd name="T12" fmla="*/ 0 w 7"/>
                  <a:gd name="T13" fmla="*/ 4 h 4"/>
                  <a:gd name="T14" fmla="*/ 7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4"/>
                    </a:moveTo>
                    <a:cubicBezTo>
                      <a:pt x="7" y="3"/>
                      <a:pt x="7" y="2"/>
                      <a:pt x="7" y="1"/>
                    </a:cubicBezTo>
                    <a:cubicBezTo>
                      <a:pt x="6" y="0"/>
                      <a:pt x="5" y="0"/>
                      <a:pt x="4" y="0"/>
                    </a:cubicBezTo>
                    <a:cubicBezTo>
                      <a:pt x="3" y="0"/>
                      <a:pt x="2" y="0"/>
                      <a:pt x="2" y="0"/>
                    </a:cubicBezTo>
                    <a:cubicBezTo>
                      <a:pt x="1" y="1"/>
                      <a:pt x="1" y="1"/>
                      <a:pt x="1" y="1"/>
                    </a:cubicBezTo>
                    <a:cubicBezTo>
                      <a:pt x="0" y="2"/>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7" name="Freeform 9416">
                <a:extLst>
                  <a:ext uri="{FF2B5EF4-FFF2-40B4-BE49-F238E27FC236}">
                    <a16:creationId xmlns:a16="http://schemas.microsoft.com/office/drawing/2014/main" id="{A5BA20CD-83B5-4381-A049-D54F2C351501}"/>
                  </a:ext>
                </a:extLst>
              </p:cNvPr>
              <p:cNvSpPr>
                <a:spLocks/>
              </p:cNvSpPr>
              <p:nvPr/>
            </p:nvSpPr>
            <p:spPr bwMode="auto">
              <a:xfrm>
                <a:off x="830262" y="5908792"/>
                <a:ext cx="49213" cy="49213"/>
              </a:xfrm>
              <a:custGeom>
                <a:avLst/>
                <a:gdLst>
                  <a:gd name="T0" fmla="*/ 18 w 18"/>
                  <a:gd name="T1" fmla="*/ 10 h 19"/>
                  <a:gd name="T2" fmla="*/ 18 w 18"/>
                  <a:gd name="T3" fmla="*/ 11 h 19"/>
                  <a:gd name="T4" fmla="*/ 17 w 18"/>
                  <a:gd name="T5" fmla="*/ 12 h 19"/>
                  <a:gd name="T6" fmla="*/ 6 w 18"/>
                  <a:gd name="T7" fmla="*/ 12 h 19"/>
                  <a:gd name="T8" fmla="*/ 6 w 18"/>
                  <a:gd name="T9" fmla="*/ 13 h 19"/>
                  <a:gd name="T10" fmla="*/ 7 w 18"/>
                  <a:gd name="T11" fmla="*/ 15 h 19"/>
                  <a:gd name="T12" fmla="*/ 8 w 18"/>
                  <a:gd name="T13" fmla="*/ 15 h 19"/>
                  <a:gd name="T14" fmla="*/ 11 w 18"/>
                  <a:gd name="T15" fmla="*/ 16 h 19"/>
                  <a:gd name="T16" fmla="*/ 13 w 18"/>
                  <a:gd name="T17" fmla="*/ 15 h 19"/>
                  <a:gd name="T18" fmla="*/ 15 w 18"/>
                  <a:gd name="T19" fmla="*/ 15 h 19"/>
                  <a:gd name="T20" fmla="*/ 16 w 18"/>
                  <a:gd name="T21" fmla="*/ 14 h 19"/>
                  <a:gd name="T22" fmla="*/ 17 w 18"/>
                  <a:gd name="T23" fmla="*/ 14 h 19"/>
                  <a:gd name="T24" fmla="*/ 17 w 18"/>
                  <a:gd name="T25" fmla="*/ 14 h 19"/>
                  <a:gd name="T26" fmla="*/ 17 w 18"/>
                  <a:gd name="T27" fmla="*/ 14 h 19"/>
                  <a:gd name="T28" fmla="*/ 18 w 18"/>
                  <a:gd name="T29" fmla="*/ 15 h 19"/>
                  <a:gd name="T30" fmla="*/ 18 w 18"/>
                  <a:gd name="T31" fmla="*/ 15 h 19"/>
                  <a:gd name="T32" fmla="*/ 18 w 18"/>
                  <a:gd name="T33" fmla="*/ 16 h 19"/>
                  <a:gd name="T34" fmla="*/ 17 w 18"/>
                  <a:gd name="T35" fmla="*/ 17 h 19"/>
                  <a:gd name="T36" fmla="*/ 17 w 18"/>
                  <a:gd name="T37" fmla="*/ 17 h 19"/>
                  <a:gd name="T38" fmla="*/ 17 w 18"/>
                  <a:gd name="T39" fmla="*/ 17 h 19"/>
                  <a:gd name="T40" fmla="*/ 16 w 18"/>
                  <a:gd name="T41" fmla="*/ 18 h 19"/>
                  <a:gd name="T42" fmla="*/ 15 w 18"/>
                  <a:gd name="T43" fmla="*/ 19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6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1"/>
                      <a:pt x="18" y="11"/>
                      <a:pt x="18" y="11"/>
                    </a:cubicBezTo>
                    <a:cubicBezTo>
                      <a:pt x="18" y="12"/>
                      <a:pt x="17" y="12"/>
                      <a:pt x="17" y="12"/>
                    </a:cubicBezTo>
                    <a:cubicBezTo>
                      <a:pt x="6" y="12"/>
                      <a:pt x="6" y="12"/>
                      <a:pt x="6" y="12"/>
                    </a:cubicBezTo>
                    <a:cubicBezTo>
                      <a:pt x="6" y="12"/>
                      <a:pt x="6" y="13"/>
                      <a:pt x="6" y="13"/>
                    </a:cubicBezTo>
                    <a:cubicBezTo>
                      <a:pt x="6" y="14"/>
                      <a:pt x="6" y="14"/>
                      <a:pt x="7" y="15"/>
                    </a:cubicBezTo>
                    <a:cubicBezTo>
                      <a:pt x="7" y="15"/>
                      <a:pt x="8" y="15"/>
                      <a:pt x="8" y="15"/>
                    </a:cubicBezTo>
                    <a:cubicBezTo>
                      <a:pt x="9" y="16"/>
                      <a:pt x="10" y="16"/>
                      <a:pt x="11" y="16"/>
                    </a:cubicBezTo>
                    <a:cubicBezTo>
                      <a:pt x="12" y="16"/>
                      <a:pt x="12" y="15"/>
                      <a:pt x="13" y="15"/>
                    </a:cubicBezTo>
                    <a:cubicBezTo>
                      <a:pt x="14" y="15"/>
                      <a:pt x="14" y="15"/>
                      <a:pt x="15" y="15"/>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8" y="14"/>
                      <a:pt x="18" y="15"/>
                    </a:cubicBezTo>
                    <a:cubicBezTo>
                      <a:pt x="18" y="15"/>
                      <a:pt x="18" y="15"/>
                      <a:pt x="18" y="15"/>
                    </a:cubicBezTo>
                    <a:cubicBezTo>
                      <a:pt x="18" y="16"/>
                      <a:pt x="18" y="16"/>
                      <a:pt x="18" y="16"/>
                    </a:cubicBezTo>
                    <a:cubicBezTo>
                      <a:pt x="18" y="16"/>
                      <a:pt x="18" y="17"/>
                      <a:pt x="17" y="17"/>
                    </a:cubicBezTo>
                    <a:cubicBezTo>
                      <a:pt x="17" y="17"/>
                      <a:pt x="17" y="17"/>
                      <a:pt x="17" y="17"/>
                    </a:cubicBezTo>
                    <a:cubicBezTo>
                      <a:pt x="17" y="17"/>
                      <a:pt x="17" y="17"/>
                      <a:pt x="17" y="17"/>
                    </a:cubicBezTo>
                    <a:cubicBezTo>
                      <a:pt x="17" y="17"/>
                      <a:pt x="17" y="18"/>
                      <a:pt x="16" y="18"/>
                    </a:cubicBezTo>
                    <a:cubicBezTo>
                      <a:pt x="16" y="18"/>
                      <a:pt x="16" y="18"/>
                      <a:pt x="15" y="19"/>
                    </a:cubicBezTo>
                    <a:cubicBezTo>
                      <a:pt x="14" y="19"/>
                      <a:pt x="14" y="19"/>
                      <a:pt x="13" y="19"/>
                    </a:cubicBezTo>
                    <a:cubicBezTo>
                      <a:pt x="12" y="19"/>
                      <a:pt x="11" y="19"/>
                      <a:pt x="10" y="19"/>
                    </a:cubicBezTo>
                    <a:cubicBezTo>
                      <a:pt x="9" y="19"/>
                      <a:pt x="7" y="19"/>
                      <a:pt x="6" y="19"/>
                    </a:cubicBezTo>
                    <a:cubicBezTo>
                      <a:pt x="5" y="18"/>
                      <a:pt x="4" y="18"/>
                      <a:pt x="3" y="17"/>
                    </a:cubicBezTo>
                    <a:cubicBezTo>
                      <a:pt x="2" y="16"/>
                      <a:pt x="1" y="15"/>
                      <a:pt x="1" y="14"/>
                    </a:cubicBezTo>
                    <a:cubicBezTo>
                      <a:pt x="1" y="13"/>
                      <a:pt x="0" y="12"/>
                      <a:pt x="0" y="10"/>
                    </a:cubicBezTo>
                    <a:cubicBezTo>
                      <a:pt x="0" y="9"/>
                      <a:pt x="1" y="7"/>
                      <a:pt x="1" y="6"/>
                    </a:cubicBezTo>
                    <a:cubicBezTo>
                      <a:pt x="1" y="5"/>
                      <a:pt x="2" y="4"/>
                      <a:pt x="3" y="3"/>
                    </a:cubicBezTo>
                    <a:cubicBezTo>
                      <a:pt x="4" y="2"/>
                      <a:pt x="5" y="1"/>
                      <a:pt x="6" y="1"/>
                    </a:cubicBezTo>
                    <a:cubicBezTo>
                      <a:pt x="7" y="0"/>
                      <a:pt x="8" y="0"/>
                      <a:pt x="10" y="0"/>
                    </a:cubicBezTo>
                    <a:cubicBezTo>
                      <a:pt x="11" y="0"/>
                      <a:pt x="13" y="0"/>
                      <a:pt x="14" y="1"/>
                    </a:cubicBezTo>
                    <a:cubicBezTo>
                      <a:pt x="15" y="1"/>
                      <a:pt x="16" y="2"/>
                      <a:pt x="16" y="3"/>
                    </a:cubicBezTo>
                    <a:cubicBezTo>
                      <a:pt x="17" y="4"/>
                      <a:pt x="18" y="4"/>
                      <a:pt x="18" y="6"/>
                    </a:cubicBezTo>
                    <a:cubicBezTo>
                      <a:pt x="18" y="7"/>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18" name="Freeform 9417">
                <a:extLst>
                  <a:ext uri="{FF2B5EF4-FFF2-40B4-BE49-F238E27FC236}">
                    <a16:creationId xmlns:a16="http://schemas.microsoft.com/office/drawing/2014/main" id="{82CCBC3D-1006-417A-BDE4-BDA16DEF03EA}"/>
                  </a:ext>
                </a:extLst>
              </p:cNvPr>
              <p:cNvSpPr>
                <a:spLocks/>
              </p:cNvSpPr>
              <p:nvPr/>
            </p:nvSpPr>
            <p:spPr bwMode="auto">
              <a:xfrm>
                <a:off x="512762" y="5889742"/>
                <a:ext cx="38100" cy="71438"/>
              </a:xfrm>
              <a:custGeom>
                <a:avLst/>
                <a:gdLst>
                  <a:gd name="T0" fmla="*/ 14 w 14"/>
                  <a:gd name="T1" fmla="*/ 2 h 27"/>
                  <a:gd name="T2" fmla="*/ 14 w 14"/>
                  <a:gd name="T3" fmla="*/ 3 h 27"/>
                  <a:gd name="T4" fmla="*/ 14 w 14"/>
                  <a:gd name="T5" fmla="*/ 4 h 27"/>
                  <a:gd name="T6" fmla="*/ 14 w 14"/>
                  <a:gd name="T7" fmla="*/ 4 h 27"/>
                  <a:gd name="T8" fmla="*/ 14 w 14"/>
                  <a:gd name="T9" fmla="*/ 4 h 27"/>
                  <a:gd name="T10" fmla="*/ 5 w 14"/>
                  <a:gd name="T11" fmla="*/ 4 h 27"/>
                  <a:gd name="T12" fmla="*/ 5 w 14"/>
                  <a:gd name="T13" fmla="*/ 11 h 27"/>
                  <a:gd name="T14" fmla="*/ 13 w 14"/>
                  <a:gd name="T15" fmla="*/ 11 h 27"/>
                  <a:gd name="T16" fmla="*/ 13 w 14"/>
                  <a:gd name="T17" fmla="*/ 12 h 27"/>
                  <a:gd name="T18" fmla="*/ 14 w 14"/>
                  <a:gd name="T19" fmla="*/ 12 h 27"/>
                  <a:gd name="T20" fmla="*/ 14 w 14"/>
                  <a:gd name="T21" fmla="*/ 13 h 27"/>
                  <a:gd name="T22" fmla="*/ 14 w 14"/>
                  <a:gd name="T23" fmla="*/ 14 h 27"/>
                  <a:gd name="T24" fmla="*/ 14 w 14"/>
                  <a:gd name="T25" fmla="*/ 15 h 27"/>
                  <a:gd name="T26" fmla="*/ 14 w 14"/>
                  <a:gd name="T27" fmla="*/ 15 h 27"/>
                  <a:gd name="T28" fmla="*/ 13 w 14"/>
                  <a:gd name="T29" fmla="*/ 16 h 27"/>
                  <a:gd name="T30" fmla="*/ 13 w 14"/>
                  <a:gd name="T31" fmla="*/ 16 h 27"/>
                  <a:gd name="T32" fmla="*/ 5 w 14"/>
                  <a:gd name="T33" fmla="*/ 16 h 27"/>
                  <a:gd name="T34" fmla="*/ 5 w 14"/>
                  <a:gd name="T35" fmla="*/ 26 h 27"/>
                  <a:gd name="T36" fmla="*/ 5 w 14"/>
                  <a:gd name="T37" fmla="*/ 26 h 27"/>
                  <a:gd name="T38" fmla="*/ 4 w 14"/>
                  <a:gd name="T39" fmla="*/ 26 h 27"/>
                  <a:gd name="T40" fmla="*/ 4 w 14"/>
                  <a:gd name="T41" fmla="*/ 26 h 27"/>
                  <a:gd name="T42" fmla="*/ 2 w 14"/>
                  <a:gd name="T43" fmla="*/ 27 h 27"/>
                  <a:gd name="T44" fmla="*/ 1 w 14"/>
                  <a:gd name="T45" fmla="*/ 26 h 27"/>
                  <a:gd name="T46" fmla="*/ 0 w 14"/>
                  <a:gd name="T47" fmla="*/ 26 h 27"/>
                  <a:gd name="T48" fmla="*/ 0 w 14"/>
                  <a:gd name="T49" fmla="*/ 26 h 27"/>
                  <a:gd name="T50" fmla="*/ 0 w 14"/>
                  <a:gd name="T51" fmla="*/ 26 h 27"/>
                  <a:gd name="T52" fmla="*/ 0 w 14"/>
                  <a:gd name="T53" fmla="*/ 2 h 27"/>
                  <a:gd name="T54" fmla="*/ 0 w 14"/>
                  <a:gd name="T55" fmla="*/ 0 h 27"/>
                  <a:gd name="T56" fmla="*/ 1 w 14"/>
                  <a:gd name="T57" fmla="*/ 0 h 27"/>
                  <a:gd name="T58" fmla="*/ 14 w 14"/>
                  <a:gd name="T59" fmla="*/ 0 h 27"/>
                  <a:gd name="T60" fmla="*/ 14 w 14"/>
                  <a:gd name="T61" fmla="*/ 0 h 27"/>
                  <a:gd name="T62" fmla="*/ 14 w 14"/>
                  <a:gd name="T63" fmla="*/ 0 h 27"/>
                  <a:gd name="T64" fmla="*/ 14 w 14"/>
                  <a:gd name="T65" fmla="*/ 1 h 27"/>
                  <a:gd name="T66" fmla="*/ 14 w 14"/>
                  <a:gd name="T6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27">
                    <a:moveTo>
                      <a:pt x="14" y="2"/>
                    </a:moveTo>
                    <a:cubicBezTo>
                      <a:pt x="14" y="3"/>
                      <a:pt x="14" y="3"/>
                      <a:pt x="14" y="3"/>
                    </a:cubicBezTo>
                    <a:cubicBezTo>
                      <a:pt x="14" y="3"/>
                      <a:pt x="14" y="4"/>
                      <a:pt x="14" y="4"/>
                    </a:cubicBezTo>
                    <a:cubicBezTo>
                      <a:pt x="14" y="4"/>
                      <a:pt x="14" y="4"/>
                      <a:pt x="14" y="4"/>
                    </a:cubicBezTo>
                    <a:cubicBezTo>
                      <a:pt x="14" y="4"/>
                      <a:pt x="14" y="4"/>
                      <a:pt x="14" y="4"/>
                    </a:cubicBezTo>
                    <a:cubicBezTo>
                      <a:pt x="5" y="4"/>
                      <a:pt x="5" y="4"/>
                      <a:pt x="5" y="4"/>
                    </a:cubicBezTo>
                    <a:cubicBezTo>
                      <a:pt x="5" y="11"/>
                      <a:pt x="5" y="11"/>
                      <a:pt x="5" y="11"/>
                    </a:cubicBezTo>
                    <a:cubicBezTo>
                      <a:pt x="13" y="11"/>
                      <a:pt x="13" y="11"/>
                      <a:pt x="13" y="11"/>
                    </a:cubicBezTo>
                    <a:cubicBezTo>
                      <a:pt x="13" y="11"/>
                      <a:pt x="13" y="12"/>
                      <a:pt x="13" y="12"/>
                    </a:cubicBezTo>
                    <a:cubicBezTo>
                      <a:pt x="14" y="12"/>
                      <a:pt x="14" y="12"/>
                      <a:pt x="14" y="12"/>
                    </a:cubicBezTo>
                    <a:cubicBezTo>
                      <a:pt x="14" y="12"/>
                      <a:pt x="14" y="12"/>
                      <a:pt x="14" y="13"/>
                    </a:cubicBezTo>
                    <a:cubicBezTo>
                      <a:pt x="14" y="13"/>
                      <a:pt x="14" y="13"/>
                      <a:pt x="14" y="14"/>
                    </a:cubicBezTo>
                    <a:cubicBezTo>
                      <a:pt x="14" y="14"/>
                      <a:pt x="14" y="14"/>
                      <a:pt x="14" y="15"/>
                    </a:cubicBezTo>
                    <a:cubicBezTo>
                      <a:pt x="14" y="15"/>
                      <a:pt x="14" y="15"/>
                      <a:pt x="14" y="15"/>
                    </a:cubicBezTo>
                    <a:cubicBezTo>
                      <a:pt x="14" y="15"/>
                      <a:pt x="14" y="16"/>
                      <a:pt x="13" y="16"/>
                    </a:cubicBezTo>
                    <a:cubicBezTo>
                      <a:pt x="13" y="16"/>
                      <a:pt x="13" y="16"/>
                      <a:pt x="13" y="16"/>
                    </a:cubicBezTo>
                    <a:cubicBezTo>
                      <a:pt x="5" y="16"/>
                      <a:pt x="5" y="16"/>
                      <a:pt x="5" y="16"/>
                    </a:cubicBezTo>
                    <a:cubicBezTo>
                      <a:pt x="5" y="26"/>
                      <a:pt x="5" y="26"/>
                      <a:pt x="5" y="26"/>
                    </a:cubicBezTo>
                    <a:cubicBezTo>
                      <a:pt x="5" y="26"/>
                      <a:pt x="5" y="26"/>
                      <a:pt x="5" y="26"/>
                    </a:cubicBezTo>
                    <a:cubicBezTo>
                      <a:pt x="5" y="26"/>
                      <a:pt x="5" y="26"/>
                      <a:pt x="4" y="26"/>
                    </a:cubicBezTo>
                    <a:cubicBezTo>
                      <a:pt x="4" y="26"/>
                      <a:pt x="4" y="26"/>
                      <a:pt x="4" y="26"/>
                    </a:cubicBezTo>
                    <a:cubicBezTo>
                      <a:pt x="3" y="27"/>
                      <a:pt x="3" y="27"/>
                      <a:pt x="2" y="27"/>
                    </a:cubicBezTo>
                    <a:cubicBezTo>
                      <a:pt x="2" y="27"/>
                      <a:pt x="1" y="27"/>
                      <a:pt x="1" y="26"/>
                    </a:cubicBezTo>
                    <a:cubicBezTo>
                      <a:pt x="1" y="26"/>
                      <a:pt x="0" y="26"/>
                      <a:pt x="0" y="26"/>
                    </a:cubicBezTo>
                    <a:cubicBezTo>
                      <a:pt x="0" y="26"/>
                      <a:pt x="0" y="26"/>
                      <a:pt x="0" y="26"/>
                    </a:cubicBezTo>
                    <a:cubicBezTo>
                      <a:pt x="0" y="26"/>
                      <a:pt x="0" y="26"/>
                      <a:pt x="0" y="26"/>
                    </a:cubicBezTo>
                    <a:cubicBezTo>
                      <a:pt x="0" y="2"/>
                      <a:pt x="0" y="2"/>
                      <a:pt x="0" y="2"/>
                    </a:cubicBezTo>
                    <a:cubicBezTo>
                      <a:pt x="0" y="1"/>
                      <a:pt x="0" y="1"/>
                      <a:pt x="0" y="0"/>
                    </a:cubicBezTo>
                    <a:cubicBezTo>
                      <a:pt x="0" y="0"/>
                      <a:pt x="1" y="0"/>
                      <a:pt x="1" y="0"/>
                    </a:cubicBezTo>
                    <a:cubicBezTo>
                      <a:pt x="14" y="0"/>
                      <a:pt x="14" y="0"/>
                      <a:pt x="14" y="0"/>
                    </a:cubicBezTo>
                    <a:cubicBezTo>
                      <a:pt x="14" y="0"/>
                      <a:pt x="14" y="0"/>
                      <a:pt x="14" y="0"/>
                    </a:cubicBezTo>
                    <a:cubicBezTo>
                      <a:pt x="14" y="0"/>
                      <a:pt x="14" y="0"/>
                      <a:pt x="14" y="0"/>
                    </a:cubicBezTo>
                    <a:cubicBezTo>
                      <a:pt x="14" y="1"/>
                      <a:pt x="14" y="1"/>
                      <a:pt x="14" y="1"/>
                    </a:cubicBezTo>
                    <a:cubicBezTo>
                      <a:pt x="14" y="1"/>
                      <a:pt x="14" y="2"/>
                      <a:pt x="14"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19" name="Freeform 9418">
                <a:extLst>
                  <a:ext uri="{FF2B5EF4-FFF2-40B4-BE49-F238E27FC236}">
                    <a16:creationId xmlns:a16="http://schemas.microsoft.com/office/drawing/2014/main" id="{9311C7E1-41D6-4BCB-8EB0-144A9A5F6D91}"/>
                  </a:ext>
                </a:extLst>
              </p:cNvPr>
              <p:cNvSpPr>
                <a:spLocks noEditPoints="1"/>
              </p:cNvSpPr>
              <p:nvPr/>
            </p:nvSpPr>
            <p:spPr bwMode="auto">
              <a:xfrm>
                <a:off x="561975" y="5888155"/>
                <a:ext cx="15875" cy="73025"/>
              </a:xfrm>
              <a:custGeom>
                <a:avLst/>
                <a:gdLst>
                  <a:gd name="T0" fmla="*/ 6 w 6"/>
                  <a:gd name="T1" fmla="*/ 2 h 28"/>
                  <a:gd name="T2" fmla="*/ 5 w 6"/>
                  <a:gd name="T3" fmla="*/ 4 h 28"/>
                  <a:gd name="T4" fmla="*/ 3 w 6"/>
                  <a:gd name="T5" fmla="*/ 5 h 28"/>
                  <a:gd name="T6" fmla="*/ 1 w 6"/>
                  <a:gd name="T7" fmla="*/ 4 h 28"/>
                  <a:gd name="T8" fmla="*/ 0 w 6"/>
                  <a:gd name="T9" fmla="*/ 2 h 28"/>
                  <a:gd name="T10" fmla="*/ 1 w 6"/>
                  <a:gd name="T11" fmla="*/ 0 h 28"/>
                  <a:gd name="T12" fmla="*/ 3 w 6"/>
                  <a:gd name="T13" fmla="*/ 0 h 28"/>
                  <a:gd name="T14" fmla="*/ 5 w 6"/>
                  <a:gd name="T15" fmla="*/ 0 h 28"/>
                  <a:gd name="T16" fmla="*/ 6 w 6"/>
                  <a:gd name="T17" fmla="*/ 2 h 28"/>
                  <a:gd name="T18" fmla="*/ 6 w 6"/>
                  <a:gd name="T19" fmla="*/ 27 h 28"/>
                  <a:gd name="T20" fmla="*/ 6 w 6"/>
                  <a:gd name="T21" fmla="*/ 27 h 28"/>
                  <a:gd name="T22" fmla="*/ 5 w 6"/>
                  <a:gd name="T23" fmla="*/ 27 h 28"/>
                  <a:gd name="T24" fmla="*/ 4 w 6"/>
                  <a:gd name="T25" fmla="*/ 27 h 28"/>
                  <a:gd name="T26" fmla="*/ 3 w 6"/>
                  <a:gd name="T27" fmla="*/ 28 h 28"/>
                  <a:gd name="T28" fmla="*/ 2 w 6"/>
                  <a:gd name="T29" fmla="*/ 27 h 28"/>
                  <a:gd name="T30" fmla="*/ 1 w 6"/>
                  <a:gd name="T31" fmla="*/ 27 h 28"/>
                  <a:gd name="T32" fmla="*/ 1 w 6"/>
                  <a:gd name="T33" fmla="*/ 27 h 28"/>
                  <a:gd name="T34" fmla="*/ 1 w 6"/>
                  <a:gd name="T35" fmla="*/ 27 h 28"/>
                  <a:gd name="T36" fmla="*/ 1 w 6"/>
                  <a:gd name="T37" fmla="*/ 9 h 28"/>
                  <a:gd name="T38" fmla="*/ 1 w 6"/>
                  <a:gd name="T39" fmla="*/ 8 h 28"/>
                  <a:gd name="T40" fmla="*/ 1 w 6"/>
                  <a:gd name="T41" fmla="*/ 8 h 28"/>
                  <a:gd name="T42" fmla="*/ 2 w 6"/>
                  <a:gd name="T43" fmla="*/ 8 h 28"/>
                  <a:gd name="T44" fmla="*/ 3 w 6"/>
                  <a:gd name="T45" fmla="*/ 8 h 28"/>
                  <a:gd name="T46" fmla="*/ 4 w 6"/>
                  <a:gd name="T47" fmla="*/ 8 h 28"/>
                  <a:gd name="T48" fmla="*/ 5 w 6"/>
                  <a:gd name="T49" fmla="*/ 8 h 28"/>
                  <a:gd name="T50" fmla="*/ 6 w 6"/>
                  <a:gd name="T51" fmla="*/ 8 h 28"/>
                  <a:gd name="T52" fmla="*/ 6 w 6"/>
                  <a:gd name="T53" fmla="*/ 9 h 28"/>
                  <a:gd name="T54" fmla="*/ 6 w 6"/>
                  <a:gd name="T5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 h="28">
                    <a:moveTo>
                      <a:pt x="6" y="2"/>
                    </a:moveTo>
                    <a:cubicBezTo>
                      <a:pt x="6" y="3"/>
                      <a:pt x="6" y="4"/>
                      <a:pt x="5" y="4"/>
                    </a:cubicBezTo>
                    <a:cubicBezTo>
                      <a:pt x="5" y="5"/>
                      <a:pt x="4" y="5"/>
                      <a:pt x="3" y="5"/>
                    </a:cubicBezTo>
                    <a:cubicBezTo>
                      <a:pt x="2" y="5"/>
                      <a:pt x="1" y="5"/>
                      <a:pt x="1" y="4"/>
                    </a:cubicBezTo>
                    <a:cubicBezTo>
                      <a:pt x="0" y="4"/>
                      <a:pt x="0" y="3"/>
                      <a:pt x="0" y="2"/>
                    </a:cubicBezTo>
                    <a:cubicBezTo>
                      <a:pt x="0" y="1"/>
                      <a:pt x="0" y="1"/>
                      <a:pt x="1" y="0"/>
                    </a:cubicBezTo>
                    <a:cubicBezTo>
                      <a:pt x="1" y="0"/>
                      <a:pt x="2" y="0"/>
                      <a:pt x="3" y="0"/>
                    </a:cubicBezTo>
                    <a:cubicBezTo>
                      <a:pt x="4" y="0"/>
                      <a:pt x="5" y="0"/>
                      <a:pt x="5" y="0"/>
                    </a:cubicBezTo>
                    <a:cubicBezTo>
                      <a:pt x="6" y="1"/>
                      <a:pt x="6" y="1"/>
                      <a:pt x="6" y="2"/>
                    </a:cubicBezTo>
                    <a:close/>
                    <a:moveTo>
                      <a:pt x="6" y="27"/>
                    </a:moveTo>
                    <a:cubicBezTo>
                      <a:pt x="6" y="27"/>
                      <a:pt x="6" y="27"/>
                      <a:pt x="6" y="27"/>
                    </a:cubicBezTo>
                    <a:cubicBezTo>
                      <a:pt x="5" y="27"/>
                      <a:pt x="5" y="27"/>
                      <a:pt x="5" y="27"/>
                    </a:cubicBezTo>
                    <a:cubicBezTo>
                      <a:pt x="5" y="27"/>
                      <a:pt x="5" y="27"/>
                      <a:pt x="4" y="27"/>
                    </a:cubicBezTo>
                    <a:cubicBezTo>
                      <a:pt x="4" y="28"/>
                      <a:pt x="4" y="28"/>
                      <a:pt x="3" y="28"/>
                    </a:cubicBezTo>
                    <a:cubicBezTo>
                      <a:pt x="3" y="28"/>
                      <a:pt x="2" y="28"/>
                      <a:pt x="2" y="27"/>
                    </a:cubicBezTo>
                    <a:cubicBezTo>
                      <a:pt x="2" y="27"/>
                      <a:pt x="1" y="27"/>
                      <a:pt x="1" y="27"/>
                    </a:cubicBezTo>
                    <a:cubicBezTo>
                      <a:pt x="1" y="27"/>
                      <a:pt x="1" y="27"/>
                      <a:pt x="1" y="27"/>
                    </a:cubicBezTo>
                    <a:cubicBezTo>
                      <a:pt x="1" y="27"/>
                      <a:pt x="1" y="27"/>
                      <a:pt x="1" y="27"/>
                    </a:cubicBezTo>
                    <a:cubicBezTo>
                      <a:pt x="1" y="9"/>
                      <a:pt x="1" y="9"/>
                      <a:pt x="1" y="9"/>
                    </a:cubicBezTo>
                    <a:cubicBezTo>
                      <a:pt x="1" y="8"/>
                      <a:pt x="1" y="8"/>
                      <a:pt x="1" y="8"/>
                    </a:cubicBezTo>
                    <a:cubicBezTo>
                      <a:pt x="1" y="8"/>
                      <a:pt x="1" y="8"/>
                      <a:pt x="1" y="8"/>
                    </a:cubicBezTo>
                    <a:cubicBezTo>
                      <a:pt x="1" y="8"/>
                      <a:pt x="2" y="8"/>
                      <a:pt x="2" y="8"/>
                    </a:cubicBezTo>
                    <a:cubicBezTo>
                      <a:pt x="2" y="8"/>
                      <a:pt x="3" y="8"/>
                      <a:pt x="3" y="8"/>
                    </a:cubicBezTo>
                    <a:cubicBezTo>
                      <a:pt x="4" y="8"/>
                      <a:pt x="4" y="8"/>
                      <a:pt x="4" y="8"/>
                    </a:cubicBezTo>
                    <a:cubicBezTo>
                      <a:pt x="5" y="8"/>
                      <a:pt x="5" y="8"/>
                      <a:pt x="5" y="8"/>
                    </a:cubicBezTo>
                    <a:cubicBezTo>
                      <a:pt x="5" y="8"/>
                      <a:pt x="5" y="8"/>
                      <a:pt x="6" y="8"/>
                    </a:cubicBezTo>
                    <a:cubicBezTo>
                      <a:pt x="6" y="8"/>
                      <a:pt x="6" y="8"/>
                      <a:pt x="6" y="9"/>
                    </a:cubicBezTo>
                    <a:lnTo>
                      <a:pt x="6"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0" name="Freeform 9419">
                <a:extLst>
                  <a:ext uri="{FF2B5EF4-FFF2-40B4-BE49-F238E27FC236}">
                    <a16:creationId xmlns:a16="http://schemas.microsoft.com/office/drawing/2014/main" id="{DA56D147-6F9A-45A2-B503-6FD75C3390B7}"/>
                  </a:ext>
                </a:extLst>
              </p:cNvPr>
              <p:cNvSpPr>
                <a:spLocks/>
              </p:cNvSpPr>
              <p:nvPr/>
            </p:nvSpPr>
            <p:spPr bwMode="auto">
              <a:xfrm>
                <a:off x="590550" y="5884980"/>
                <a:ext cx="14288" cy="76200"/>
              </a:xfrm>
              <a:custGeom>
                <a:avLst/>
                <a:gdLst>
                  <a:gd name="T0" fmla="*/ 5 w 5"/>
                  <a:gd name="T1" fmla="*/ 28 h 29"/>
                  <a:gd name="T2" fmla="*/ 5 w 5"/>
                  <a:gd name="T3" fmla="*/ 28 h 29"/>
                  <a:gd name="T4" fmla="*/ 4 w 5"/>
                  <a:gd name="T5" fmla="*/ 28 h 29"/>
                  <a:gd name="T6" fmla="*/ 4 w 5"/>
                  <a:gd name="T7" fmla="*/ 28 h 29"/>
                  <a:gd name="T8" fmla="*/ 2 w 5"/>
                  <a:gd name="T9" fmla="*/ 29 h 29"/>
                  <a:gd name="T10" fmla="*/ 1 w 5"/>
                  <a:gd name="T11" fmla="*/ 28 h 29"/>
                  <a:gd name="T12" fmla="*/ 0 w 5"/>
                  <a:gd name="T13" fmla="*/ 28 h 29"/>
                  <a:gd name="T14" fmla="*/ 0 w 5"/>
                  <a:gd name="T15" fmla="*/ 28 h 29"/>
                  <a:gd name="T16" fmla="*/ 0 w 5"/>
                  <a:gd name="T17" fmla="*/ 28 h 29"/>
                  <a:gd name="T18" fmla="*/ 0 w 5"/>
                  <a:gd name="T19" fmla="*/ 1 h 29"/>
                  <a:gd name="T20" fmla="*/ 0 w 5"/>
                  <a:gd name="T21" fmla="*/ 0 h 29"/>
                  <a:gd name="T22" fmla="*/ 0 w 5"/>
                  <a:gd name="T23" fmla="*/ 0 h 29"/>
                  <a:gd name="T24" fmla="*/ 1 w 5"/>
                  <a:gd name="T25" fmla="*/ 0 h 29"/>
                  <a:gd name="T26" fmla="*/ 2 w 5"/>
                  <a:gd name="T27" fmla="*/ 0 h 29"/>
                  <a:gd name="T28" fmla="*/ 4 w 5"/>
                  <a:gd name="T29" fmla="*/ 0 h 29"/>
                  <a:gd name="T30" fmla="*/ 4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4" y="28"/>
                    </a:cubicBezTo>
                    <a:cubicBezTo>
                      <a:pt x="4" y="28"/>
                      <a:pt x="4" y="28"/>
                      <a:pt x="4" y="28"/>
                    </a:cubicBezTo>
                    <a:cubicBezTo>
                      <a:pt x="3" y="29"/>
                      <a:pt x="3" y="29"/>
                      <a:pt x="2" y="29"/>
                    </a:cubicBezTo>
                    <a:cubicBezTo>
                      <a:pt x="2" y="29"/>
                      <a:pt x="1" y="29"/>
                      <a:pt x="1" y="28"/>
                    </a:cubicBezTo>
                    <a:cubicBezTo>
                      <a:pt x="1" y="28"/>
                      <a:pt x="1" y="28"/>
                      <a:pt x="0" y="28"/>
                    </a:cubicBezTo>
                    <a:cubicBezTo>
                      <a:pt x="0" y="28"/>
                      <a:pt x="0" y="28"/>
                      <a:pt x="0" y="28"/>
                    </a:cubicBezTo>
                    <a:cubicBezTo>
                      <a:pt x="0" y="28"/>
                      <a:pt x="0" y="28"/>
                      <a:pt x="0" y="28"/>
                    </a:cubicBezTo>
                    <a:cubicBezTo>
                      <a:pt x="0" y="1"/>
                      <a:pt x="0" y="1"/>
                      <a:pt x="0" y="1"/>
                    </a:cubicBezTo>
                    <a:cubicBezTo>
                      <a:pt x="0" y="1"/>
                      <a:pt x="0" y="1"/>
                      <a:pt x="0" y="0"/>
                    </a:cubicBezTo>
                    <a:cubicBezTo>
                      <a:pt x="0" y="0"/>
                      <a:pt x="0" y="0"/>
                      <a:pt x="0" y="0"/>
                    </a:cubicBezTo>
                    <a:cubicBezTo>
                      <a:pt x="1" y="0"/>
                      <a:pt x="1" y="0"/>
                      <a:pt x="1" y="0"/>
                    </a:cubicBezTo>
                    <a:cubicBezTo>
                      <a:pt x="1" y="0"/>
                      <a:pt x="2" y="0"/>
                      <a:pt x="2" y="0"/>
                    </a:cubicBezTo>
                    <a:cubicBezTo>
                      <a:pt x="3" y="0"/>
                      <a:pt x="3" y="0"/>
                      <a:pt x="4" y="0"/>
                    </a:cubicBezTo>
                    <a:cubicBezTo>
                      <a:pt x="4" y="0"/>
                      <a:pt x="4" y="0"/>
                      <a:pt x="4" y="0"/>
                    </a:cubicBezTo>
                    <a:cubicBezTo>
                      <a:pt x="5" y="0"/>
                      <a:pt x="5" y="0"/>
                      <a:pt x="5" y="0"/>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1" name="Freeform 9420">
                <a:extLst>
                  <a:ext uri="{FF2B5EF4-FFF2-40B4-BE49-F238E27FC236}">
                    <a16:creationId xmlns:a16="http://schemas.microsoft.com/office/drawing/2014/main" id="{760F79B5-0851-42D7-97BD-DFB9E6ABA837}"/>
                  </a:ext>
                </a:extLst>
              </p:cNvPr>
              <p:cNvSpPr>
                <a:spLocks/>
              </p:cNvSpPr>
              <p:nvPr/>
            </p:nvSpPr>
            <p:spPr bwMode="auto">
              <a:xfrm>
                <a:off x="617537" y="5884980"/>
                <a:ext cx="12700" cy="76200"/>
              </a:xfrm>
              <a:custGeom>
                <a:avLst/>
                <a:gdLst>
                  <a:gd name="T0" fmla="*/ 5 w 5"/>
                  <a:gd name="T1" fmla="*/ 28 h 29"/>
                  <a:gd name="T2" fmla="*/ 5 w 5"/>
                  <a:gd name="T3" fmla="*/ 28 h 29"/>
                  <a:gd name="T4" fmla="*/ 5 w 5"/>
                  <a:gd name="T5" fmla="*/ 28 h 29"/>
                  <a:gd name="T6" fmla="*/ 4 w 5"/>
                  <a:gd name="T7" fmla="*/ 28 h 29"/>
                  <a:gd name="T8" fmla="*/ 3 w 5"/>
                  <a:gd name="T9" fmla="*/ 29 h 29"/>
                  <a:gd name="T10" fmla="*/ 1 w 5"/>
                  <a:gd name="T11" fmla="*/ 28 h 29"/>
                  <a:gd name="T12" fmla="*/ 1 w 5"/>
                  <a:gd name="T13" fmla="*/ 28 h 29"/>
                  <a:gd name="T14" fmla="*/ 0 w 5"/>
                  <a:gd name="T15" fmla="*/ 28 h 29"/>
                  <a:gd name="T16" fmla="*/ 0 w 5"/>
                  <a:gd name="T17" fmla="*/ 28 h 29"/>
                  <a:gd name="T18" fmla="*/ 0 w 5"/>
                  <a:gd name="T19" fmla="*/ 1 h 29"/>
                  <a:gd name="T20" fmla="*/ 0 w 5"/>
                  <a:gd name="T21" fmla="*/ 0 h 29"/>
                  <a:gd name="T22" fmla="*/ 1 w 5"/>
                  <a:gd name="T23" fmla="*/ 0 h 29"/>
                  <a:gd name="T24" fmla="*/ 1 w 5"/>
                  <a:gd name="T25" fmla="*/ 0 h 29"/>
                  <a:gd name="T26" fmla="*/ 3 w 5"/>
                  <a:gd name="T27" fmla="*/ 0 h 29"/>
                  <a:gd name="T28" fmla="*/ 4 w 5"/>
                  <a:gd name="T29" fmla="*/ 0 h 29"/>
                  <a:gd name="T30" fmla="*/ 5 w 5"/>
                  <a:gd name="T31" fmla="*/ 0 h 29"/>
                  <a:gd name="T32" fmla="*/ 5 w 5"/>
                  <a:gd name="T33" fmla="*/ 0 h 29"/>
                  <a:gd name="T34" fmla="*/ 5 w 5"/>
                  <a:gd name="T35" fmla="*/ 1 h 29"/>
                  <a:gd name="T36" fmla="*/ 5 w 5"/>
                  <a:gd name="T3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9">
                    <a:moveTo>
                      <a:pt x="5" y="28"/>
                    </a:moveTo>
                    <a:cubicBezTo>
                      <a:pt x="5" y="28"/>
                      <a:pt x="5" y="28"/>
                      <a:pt x="5" y="28"/>
                    </a:cubicBezTo>
                    <a:cubicBezTo>
                      <a:pt x="5" y="28"/>
                      <a:pt x="5" y="28"/>
                      <a:pt x="5" y="28"/>
                    </a:cubicBezTo>
                    <a:cubicBezTo>
                      <a:pt x="5" y="28"/>
                      <a:pt x="4" y="28"/>
                      <a:pt x="4" y="28"/>
                    </a:cubicBezTo>
                    <a:cubicBezTo>
                      <a:pt x="4" y="29"/>
                      <a:pt x="3" y="29"/>
                      <a:pt x="3" y="29"/>
                    </a:cubicBezTo>
                    <a:cubicBezTo>
                      <a:pt x="2" y="29"/>
                      <a:pt x="2" y="29"/>
                      <a:pt x="1" y="28"/>
                    </a:cubicBezTo>
                    <a:cubicBezTo>
                      <a:pt x="1" y="28"/>
                      <a:pt x="1" y="28"/>
                      <a:pt x="1" y="28"/>
                    </a:cubicBezTo>
                    <a:cubicBezTo>
                      <a:pt x="0" y="28"/>
                      <a:pt x="0" y="28"/>
                      <a:pt x="0" y="28"/>
                    </a:cubicBezTo>
                    <a:cubicBezTo>
                      <a:pt x="0" y="28"/>
                      <a:pt x="0" y="28"/>
                      <a:pt x="0" y="28"/>
                    </a:cubicBezTo>
                    <a:cubicBezTo>
                      <a:pt x="0" y="1"/>
                      <a:pt x="0" y="1"/>
                      <a:pt x="0" y="1"/>
                    </a:cubicBezTo>
                    <a:cubicBezTo>
                      <a:pt x="0" y="1"/>
                      <a:pt x="0" y="1"/>
                      <a:pt x="0" y="0"/>
                    </a:cubicBezTo>
                    <a:cubicBezTo>
                      <a:pt x="0" y="0"/>
                      <a:pt x="0" y="0"/>
                      <a:pt x="1" y="0"/>
                    </a:cubicBezTo>
                    <a:cubicBezTo>
                      <a:pt x="1" y="0"/>
                      <a:pt x="1" y="0"/>
                      <a:pt x="1" y="0"/>
                    </a:cubicBezTo>
                    <a:cubicBezTo>
                      <a:pt x="2" y="0"/>
                      <a:pt x="2" y="0"/>
                      <a:pt x="3" y="0"/>
                    </a:cubicBezTo>
                    <a:cubicBezTo>
                      <a:pt x="3" y="0"/>
                      <a:pt x="4" y="0"/>
                      <a:pt x="4" y="0"/>
                    </a:cubicBezTo>
                    <a:cubicBezTo>
                      <a:pt x="4" y="0"/>
                      <a:pt x="5" y="0"/>
                      <a:pt x="5" y="0"/>
                    </a:cubicBezTo>
                    <a:cubicBezTo>
                      <a:pt x="5" y="0"/>
                      <a:pt x="5" y="0"/>
                      <a:pt x="5" y="0"/>
                    </a:cubicBezTo>
                    <a:cubicBezTo>
                      <a:pt x="5" y="1"/>
                      <a:pt x="5" y="1"/>
                      <a:pt x="5" y="1"/>
                    </a:cubicBezTo>
                    <a:lnTo>
                      <a:pt x="5"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2" name="Freeform 9421">
                <a:extLst>
                  <a:ext uri="{FF2B5EF4-FFF2-40B4-BE49-F238E27FC236}">
                    <a16:creationId xmlns:a16="http://schemas.microsoft.com/office/drawing/2014/main" id="{4783C390-170D-41FA-90B4-938A80D45A18}"/>
                  </a:ext>
                </a:extLst>
              </p:cNvPr>
              <p:cNvSpPr>
                <a:spLocks/>
              </p:cNvSpPr>
              <p:nvPr/>
            </p:nvSpPr>
            <p:spPr bwMode="auto">
              <a:xfrm>
                <a:off x="644525" y="5905617"/>
                <a:ext cx="77788" cy="55563"/>
              </a:xfrm>
              <a:custGeom>
                <a:avLst/>
                <a:gdLst>
                  <a:gd name="T0" fmla="*/ 29 w 29"/>
                  <a:gd name="T1" fmla="*/ 20 h 21"/>
                  <a:gd name="T2" fmla="*/ 28 w 29"/>
                  <a:gd name="T3" fmla="*/ 20 h 21"/>
                  <a:gd name="T4" fmla="*/ 26 w 29"/>
                  <a:gd name="T5" fmla="*/ 20 h 21"/>
                  <a:gd name="T6" fmla="*/ 24 w 29"/>
                  <a:gd name="T7" fmla="*/ 20 h 21"/>
                  <a:gd name="T8" fmla="*/ 24 w 29"/>
                  <a:gd name="T9" fmla="*/ 9 h 21"/>
                  <a:gd name="T10" fmla="*/ 24 w 29"/>
                  <a:gd name="T11" fmla="*/ 6 h 21"/>
                  <a:gd name="T12" fmla="*/ 21 w 29"/>
                  <a:gd name="T13" fmla="*/ 5 h 21"/>
                  <a:gd name="T14" fmla="*/ 17 w 29"/>
                  <a:gd name="T15" fmla="*/ 8 h 21"/>
                  <a:gd name="T16" fmla="*/ 17 w 29"/>
                  <a:gd name="T17" fmla="*/ 20 h 21"/>
                  <a:gd name="T18" fmla="*/ 16 w 29"/>
                  <a:gd name="T19" fmla="*/ 20 h 21"/>
                  <a:gd name="T20" fmla="*/ 14 w 29"/>
                  <a:gd name="T21" fmla="*/ 20 h 21"/>
                  <a:gd name="T22" fmla="*/ 12 w 29"/>
                  <a:gd name="T23" fmla="*/ 20 h 21"/>
                  <a:gd name="T24" fmla="*/ 12 w 29"/>
                  <a:gd name="T25" fmla="*/ 9 h 21"/>
                  <a:gd name="T26" fmla="*/ 12 w 29"/>
                  <a:gd name="T27" fmla="*/ 6 h 21"/>
                  <a:gd name="T28" fmla="*/ 9 w 29"/>
                  <a:gd name="T29" fmla="*/ 5 h 21"/>
                  <a:gd name="T30" fmla="*/ 6 w 29"/>
                  <a:gd name="T31" fmla="*/ 8 h 21"/>
                  <a:gd name="T32" fmla="*/ 5 w 29"/>
                  <a:gd name="T33" fmla="*/ 20 h 21"/>
                  <a:gd name="T34" fmla="*/ 4 w 29"/>
                  <a:gd name="T35" fmla="*/ 20 h 21"/>
                  <a:gd name="T36" fmla="*/ 2 w 29"/>
                  <a:gd name="T37" fmla="*/ 20 h 21"/>
                  <a:gd name="T38" fmla="*/ 1 w 29"/>
                  <a:gd name="T39" fmla="*/ 20 h 21"/>
                  <a:gd name="T40" fmla="*/ 0 w 29"/>
                  <a:gd name="T41" fmla="*/ 1 h 21"/>
                  <a:gd name="T42" fmla="*/ 1 w 29"/>
                  <a:gd name="T43" fmla="*/ 1 h 21"/>
                  <a:gd name="T44" fmla="*/ 3 w 29"/>
                  <a:gd name="T45" fmla="*/ 1 h 21"/>
                  <a:gd name="T46" fmla="*/ 4 w 29"/>
                  <a:gd name="T47" fmla="*/ 1 h 21"/>
                  <a:gd name="T48" fmla="*/ 5 w 29"/>
                  <a:gd name="T49" fmla="*/ 1 h 21"/>
                  <a:gd name="T50" fmla="*/ 8 w 29"/>
                  <a:gd name="T51" fmla="*/ 1 h 21"/>
                  <a:gd name="T52" fmla="*/ 13 w 29"/>
                  <a:gd name="T53" fmla="*/ 1 h 21"/>
                  <a:gd name="T54" fmla="*/ 16 w 29"/>
                  <a:gd name="T55" fmla="*/ 2 h 21"/>
                  <a:gd name="T56" fmla="*/ 18 w 29"/>
                  <a:gd name="T57" fmla="*/ 2 h 21"/>
                  <a:gd name="T58" fmla="*/ 21 w 29"/>
                  <a:gd name="T59" fmla="*/ 1 h 21"/>
                  <a:gd name="T60" fmla="*/ 26 w 29"/>
                  <a:gd name="T61" fmla="*/ 1 h 21"/>
                  <a:gd name="T62" fmla="*/ 29 w 29"/>
                  <a:gd name="T63" fmla="*/ 5 h 21"/>
                  <a:gd name="T64" fmla="*/ 29 w 29"/>
                  <a:gd name="T65"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 h="21">
                    <a:moveTo>
                      <a:pt x="29" y="20"/>
                    </a:moveTo>
                    <a:cubicBezTo>
                      <a:pt x="29" y="20"/>
                      <a:pt x="29" y="20"/>
                      <a:pt x="29" y="20"/>
                    </a:cubicBezTo>
                    <a:cubicBezTo>
                      <a:pt x="29" y="20"/>
                      <a:pt x="29" y="20"/>
                      <a:pt x="29" y="20"/>
                    </a:cubicBezTo>
                    <a:cubicBezTo>
                      <a:pt x="29" y="20"/>
                      <a:pt x="28" y="20"/>
                      <a:pt x="28" y="20"/>
                    </a:cubicBezTo>
                    <a:cubicBezTo>
                      <a:pt x="28" y="21"/>
                      <a:pt x="27" y="21"/>
                      <a:pt x="27" y="21"/>
                    </a:cubicBezTo>
                    <a:cubicBezTo>
                      <a:pt x="26" y="21"/>
                      <a:pt x="26" y="21"/>
                      <a:pt x="26" y="20"/>
                    </a:cubicBezTo>
                    <a:cubicBezTo>
                      <a:pt x="25" y="20"/>
                      <a:pt x="25" y="20"/>
                      <a:pt x="25" y="20"/>
                    </a:cubicBezTo>
                    <a:cubicBezTo>
                      <a:pt x="25" y="20"/>
                      <a:pt x="24" y="20"/>
                      <a:pt x="24" y="20"/>
                    </a:cubicBezTo>
                    <a:cubicBezTo>
                      <a:pt x="24" y="20"/>
                      <a:pt x="24" y="20"/>
                      <a:pt x="24" y="20"/>
                    </a:cubicBezTo>
                    <a:cubicBezTo>
                      <a:pt x="24" y="9"/>
                      <a:pt x="24" y="9"/>
                      <a:pt x="24" y="9"/>
                    </a:cubicBezTo>
                    <a:cubicBezTo>
                      <a:pt x="24" y="8"/>
                      <a:pt x="24" y="8"/>
                      <a:pt x="24" y="7"/>
                    </a:cubicBezTo>
                    <a:cubicBezTo>
                      <a:pt x="24" y="7"/>
                      <a:pt x="24" y="6"/>
                      <a:pt x="24" y="6"/>
                    </a:cubicBezTo>
                    <a:cubicBezTo>
                      <a:pt x="23" y="6"/>
                      <a:pt x="23" y="5"/>
                      <a:pt x="23" y="5"/>
                    </a:cubicBezTo>
                    <a:cubicBezTo>
                      <a:pt x="22" y="5"/>
                      <a:pt x="22" y="5"/>
                      <a:pt x="21" y="5"/>
                    </a:cubicBezTo>
                    <a:cubicBezTo>
                      <a:pt x="21" y="5"/>
                      <a:pt x="20" y="5"/>
                      <a:pt x="20" y="6"/>
                    </a:cubicBezTo>
                    <a:cubicBezTo>
                      <a:pt x="19" y="6"/>
                      <a:pt x="18" y="7"/>
                      <a:pt x="17" y="8"/>
                    </a:cubicBezTo>
                    <a:cubicBezTo>
                      <a:pt x="17" y="20"/>
                      <a:pt x="17" y="20"/>
                      <a:pt x="17" y="20"/>
                    </a:cubicBezTo>
                    <a:cubicBezTo>
                      <a:pt x="17" y="20"/>
                      <a:pt x="17" y="20"/>
                      <a:pt x="17" y="20"/>
                    </a:cubicBezTo>
                    <a:cubicBezTo>
                      <a:pt x="17" y="20"/>
                      <a:pt x="17" y="20"/>
                      <a:pt x="17" y="20"/>
                    </a:cubicBezTo>
                    <a:cubicBezTo>
                      <a:pt x="17" y="20"/>
                      <a:pt x="16" y="20"/>
                      <a:pt x="16" y="20"/>
                    </a:cubicBezTo>
                    <a:cubicBezTo>
                      <a:pt x="16" y="21"/>
                      <a:pt x="15" y="21"/>
                      <a:pt x="15" y="21"/>
                    </a:cubicBezTo>
                    <a:cubicBezTo>
                      <a:pt x="14" y="21"/>
                      <a:pt x="14" y="21"/>
                      <a:pt x="14" y="20"/>
                    </a:cubicBezTo>
                    <a:cubicBezTo>
                      <a:pt x="13" y="20"/>
                      <a:pt x="13" y="20"/>
                      <a:pt x="13" y="20"/>
                    </a:cubicBezTo>
                    <a:cubicBezTo>
                      <a:pt x="13" y="20"/>
                      <a:pt x="13" y="20"/>
                      <a:pt x="12" y="20"/>
                    </a:cubicBezTo>
                    <a:cubicBezTo>
                      <a:pt x="12" y="20"/>
                      <a:pt x="12" y="20"/>
                      <a:pt x="12" y="20"/>
                    </a:cubicBezTo>
                    <a:cubicBezTo>
                      <a:pt x="12" y="9"/>
                      <a:pt x="12" y="9"/>
                      <a:pt x="12" y="9"/>
                    </a:cubicBezTo>
                    <a:cubicBezTo>
                      <a:pt x="12" y="8"/>
                      <a:pt x="12" y="8"/>
                      <a:pt x="12" y="7"/>
                    </a:cubicBezTo>
                    <a:cubicBezTo>
                      <a:pt x="12" y="7"/>
                      <a:pt x="12" y="6"/>
                      <a:pt x="12" y="6"/>
                    </a:cubicBezTo>
                    <a:cubicBezTo>
                      <a:pt x="11" y="6"/>
                      <a:pt x="11" y="5"/>
                      <a:pt x="11" y="5"/>
                    </a:cubicBezTo>
                    <a:cubicBezTo>
                      <a:pt x="10" y="5"/>
                      <a:pt x="10" y="5"/>
                      <a:pt x="9" y="5"/>
                    </a:cubicBezTo>
                    <a:cubicBezTo>
                      <a:pt x="9" y="5"/>
                      <a:pt x="8" y="5"/>
                      <a:pt x="8" y="6"/>
                    </a:cubicBezTo>
                    <a:cubicBezTo>
                      <a:pt x="7" y="6"/>
                      <a:pt x="6" y="7"/>
                      <a:pt x="6" y="8"/>
                    </a:cubicBezTo>
                    <a:cubicBezTo>
                      <a:pt x="6" y="20"/>
                      <a:pt x="6" y="20"/>
                      <a:pt x="6" y="20"/>
                    </a:cubicBezTo>
                    <a:cubicBezTo>
                      <a:pt x="6" y="20"/>
                      <a:pt x="6" y="20"/>
                      <a:pt x="5" y="20"/>
                    </a:cubicBezTo>
                    <a:cubicBezTo>
                      <a:pt x="5" y="20"/>
                      <a:pt x="5" y="20"/>
                      <a:pt x="5" y="20"/>
                    </a:cubicBezTo>
                    <a:cubicBezTo>
                      <a:pt x="5" y="20"/>
                      <a:pt x="5" y="20"/>
                      <a:pt x="4" y="20"/>
                    </a:cubicBezTo>
                    <a:cubicBezTo>
                      <a:pt x="4" y="21"/>
                      <a:pt x="3" y="21"/>
                      <a:pt x="3" y="21"/>
                    </a:cubicBezTo>
                    <a:cubicBezTo>
                      <a:pt x="2" y="21"/>
                      <a:pt x="2" y="21"/>
                      <a:pt x="2" y="20"/>
                    </a:cubicBezTo>
                    <a:cubicBezTo>
                      <a:pt x="1" y="20"/>
                      <a:pt x="1" y="20"/>
                      <a:pt x="1" y="20"/>
                    </a:cubicBezTo>
                    <a:cubicBezTo>
                      <a:pt x="1" y="20"/>
                      <a:pt x="1" y="20"/>
                      <a:pt x="1" y="20"/>
                    </a:cubicBezTo>
                    <a:cubicBezTo>
                      <a:pt x="0" y="20"/>
                      <a:pt x="0" y="20"/>
                      <a:pt x="0" y="20"/>
                    </a:cubicBezTo>
                    <a:cubicBezTo>
                      <a:pt x="0" y="1"/>
                      <a:pt x="0" y="1"/>
                      <a:pt x="0" y="1"/>
                    </a:cubicBezTo>
                    <a:cubicBezTo>
                      <a:pt x="0" y="1"/>
                      <a:pt x="0" y="1"/>
                      <a:pt x="0" y="1"/>
                    </a:cubicBezTo>
                    <a:cubicBezTo>
                      <a:pt x="1" y="1"/>
                      <a:pt x="1" y="1"/>
                      <a:pt x="1" y="1"/>
                    </a:cubicBezTo>
                    <a:cubicBezTo>
                      <a:pt x="1" y="1"/>
                      <a:pt x="1" y="1"/>
                      <a:pt x="2" y="1"/>
                    </a:cubicBezTo>
                    <a:cubicBezTo>
                      <a:pt x="2" y="1"/>
                      <a:pt x="2" y="1"/>
                      <a:pt x="3" y="1"/>
                    </a:cubicBezTo>
                    <a:cubicBezTo>
                      <a:pt x="3" y="1"/>
                      <a:pt x="3" y="1"/>
                      <a:pt x="4" y="1"/>
                    </a:cubicBezTo>
                    <a:cubicBezTo>
                      <a:pt x="4" y="1"/>
                      <a:pt x="4" y="1"/>
                      <a:pt x="4" y="1"/>
                    </a:cubicBezTo>
                    <a:cubicBezTo>
                      <a:pt x="5" y="1"/>
                      <a:pt x="5" y="1"/>
                      <a:pt x="5" y="1"/>
                    </a:cubicBezTo>
                    <a:cubicBezTo>
                      <a:pt x="5" y="1"/>
                      <a:pt x="5" y="1"/>
                      <a:pt x="5" y="1"/>
                    </a:cubicBezTo>
                    <a:cubicBezTo>
                      <a:pt x="5" y="4"/>
                      <a:pt x="5" y="4"/>
                      <a:pt x="5" y="4"/>
                    </a:cubicBezTo>
                    <a:cubicBezTo>
                      <a:pt x="6" y="3"/>
                      <a:pt x="7" y="2"/>
                      <a:pt x="8" y="1"/>
                    </a:cubicBezTo>
                    <a:cubicBezTo>
                      <a:pt x="9" y="1"/>
                      <a:pt x="10" y="0"/>
                      <a:pt x="11" y="0"/>
                    </a:cubicBezTo>
                    <a:cubicBezTo>
                      <a:pt x="12" y="0"/>
                      <a:pt x="12" y="0"/>
                      <a:pt x="13" y="1"/>
                    </a:cubicBezTo>
                    <a:cubicBezTo>
                      <a:pt x="14" y="1"/>
                      <a:pt x="14" y="1"/>
                      <a:pt x="15" y="1"/>
                    </a:cubicBezTo>
                    <a:cubicBezTo>
                      <a:pt x="15" y="2"/>
                      <a:pt x="15" y="2"/>
                      <a:pt x="16" y="2"/>
                    </a:cubicBezTo>
                    <a:cubicBezTo>
                      <a:pt x="16" y="3"/>
                      <a:pt x="16" y="3"/>
                      <a:pt x="17" y="4"/>
                    </a:cubicBezTo>
                    <a:cubicBezTo>
                      <a:pt x="17" y="3"/>
                      <a:pt x="18" y="3"/>
                      <a:pt x="18" y="2"/>
                    </a:cubicBezTo>
                    <a:cubicBezTo>
                      <a:pt x="19" y="2"/>
                      <a:pt x="19" y="1"/>
                      <a:pt x="20" y="1"/>
                    </a:cubicBezTo>
                    <a:cubicBezTo>
                      <a:pt x="20" y="1"/>
                      <a:pt x="21" y="1"/>
                      <a:pt x="21" y="1"/>
                    </a:cubicBezTo>
                    <a:cubicBezTo>
                      <a:pt x="22" y="0"/>
                      <a:pt x="22" y="0"/>
                      <a:pt x="23" y="0"/>
                    </a:cubicBezTo>
                    <a:cubicBezTo>
                      <a:pt x="24" y="0"/>
                      <a:pt x="25" y="1"/>
                      <a:pt x="26" y="1"/>
                    </a:cubicBezTo>
                    <a:cubicBezTo>
                      <a:pt x="27" y="1"/>
                      <a:pt x="27" y="2"/>
                      <a:pt x="28" y="3"/>
                    </a:cubicBezTo>
                    <a:cubicBezTo>
                      <a:pt x="29" y="3"/>
                      <a:pt x="29" y="4"/>
                      <a:pt x="29" y="5"/>
                    </a:cubicBezTo>
                    <a:cubicBezTo>
                      <a:pt x="29" y="6"/>
                      <a:pt x="29" y="7"/>
                      <a:pt x="29" y="8"/>
                    </a:cubicBezTo>
                    <a:lnTo>
                      <a:pt x="29"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3" name="Freeform 9422">
                <a:extLst>
                  <a:ext uri="{FF2B5EF4-FFF2-40B4-BE49-F238E27FC236}">
                    <a16:creationId xmlns:a16="http://schemas.microsoft.com/office/drawing/2014/main" id="{2F17945B-9777-450A-94BF-EE8E6D061EDE}"/>
                  </a:ext>
                </a:extLst>
              </p:cNvPr>
              <p:cNvSpPr>
                <a:spLocks noEditPoints="1"/>
              </p:cNvSpPr>
              <p:nvPr/>
            </p:nvSpPr>
            <p:spPr bwMode="auto">
              <a:xfrm>
                <a:off x="731837" y="5905617"/>
                <a:ext cx="53975" cy="55563"/>
              </a:xfrm>
              <a:custGeom>
                <a:avLst/>
                <a:gdLst>
                  <a:gd name="T0" fmla="*/ 20 w 20"/>
                  <a:gd name="T1" fmla="*/ 10 h 21"/>
                  <a:gd name="T2" fmla="*/ 19 w 20"/>
                  <a:gd name="T3" fmla="*/ 15 h 21"/>
                  <a:gd name="T4" fmla="*/ 17 w 20"/>
                  <a:gd name="T5" fmla="*/ 18 h 21"/>
                  <a:gd name="T6" fmla="*/ 14 w 20"/>
                  <a:gd name="T7" fmla="*/ 20 h 21"/>
                  <a:gd name="T8" fmla="*/ 10 w 20"/>
                  <a:gd name="T9" fmla="*/ 21 h 21"/>
                  <a:gd name="T10" fmla="*/ 6 w 20"/>
                  <a:gd name="T11" fmla="*/ 20 h 21"/>
                  <a:gd name="T12" fmla="*/ 3 w 20"/>
                  <a:gd name="T13" fmla="*/ 18 h 21"/>
                  <a:gd name="T14" fmla="*/ 1 w 20"/>
                  <a:gd name="T15" fmla="*/ 15 h 21"/>
                  <a:gd name="T16" fmla="*/ 0 w 20"/>
                  <a:gd name="T17" fmla="*/ 11 h 21"/>
                  <a:gd name="T18" fmla="*/ 1 w 20"/>
                  <a:gd name="T19" fmla="*/ 7 h 21"/>
                  <a:gd name="T20" fmla="*/ 3 w 20"/>
                  <a:gd name="T21" fmla="*/ 3 h 21"/>
                  <a:gd name="T22" fmla="*/ 6 w 20"/>
                  <a:gd name="T23" fmla="*/ 1 h 21"/>
                  <a:gd name="T24" fmla="*/ 10 w 20"/>
                  <a:gd name="T25" fmla="*/ 0 h 21"/>
                  <a:gd name="T26" fmla="*/ 15 w 20"/>
                  <a:gd name="T27" fmla="*/ 1 h 21"/>
                  <a:gd name="T28" fmla="*/ 18 w 20"/>
                  <a:gd name="T29" fmla="*/ 3 h 21"/>
                  <a:gd name="T30" fmla="*/ 19 w 20"/>
                  <a:gd name="T31" fmla="*/ 6 h 21"/>
                  <a:gd name="T32" fmla="*/ 20 w 20"/>
                  <a:gd name="T33" fmla="*/ 10 h 21"/>
                  <a:gd name="T34" fmla="*/ 15 w 20"/>
                  <a:gd name="T35" fmla="*/ 11 h 21"/>
                  <a:gd name="T36" fmla="*/ 14 w 20"/>
                  <a:gd name="T37" fmla="*/ 8 h 21"/>
                  <a:gd name="T38" fmla="*/ 14 w 20"/>
                  <a:gd name="T39" fmla="*/ 6 h 21"/>
                  <a:gd name="T40" fmla="*/ 12 w 20"/>
                  <a:gd name="T41" fmla="*/ 5 h 21"/>
                  <a:gd name="T42" fmla="*/ 10 w 20"/>
                  <a:gd name="T43" fmla="*/ 4 h 21"/>
                  <a:gd name="T44" fmla="*/ 8 w 20"/>
                  <a:gd name="T45" fmla="*/ 5 h 21"/>
                  <a:gd name="T46" fmla="*/ 7 w 20"/>
                  <a:gd name="T47" fmla="*/ 6 h 21"/>
                  <a:gd name="T48" fmla="*/ 6 w 20"/>
                  <a:gd name="T49" fmla="*/ 8 h 21"/>
                  <a:gd name="T50" fmla="*/ 6 w 20"/>
                  <a:gd name="T51" fmla="*/ 11 h 21"/>
                  <a:gd name="T52" fmla="*/ 6 w 20"/>
                  <a:gd name="T53" fmla="*/ 13 h 21"/>
                  <a:gd name="T54" fmla="*/ 7 w 20"/>
                  <a:gd name="T55" fmla="*/ 15 h 21"/>
                  <a:gd name="T56" fmla="*/ 8 w 20"/>
                  <a:gd name="T57" fmla="*/ 16 h 21"/>
                  <a:gd name="T58" fmla="*/ 10 w 20"/>
                  <a:gd name="T59" fmla="*/ 17 h 21"/>
                  <a:gd name="T60" fmla="*/ 12 w 20"/>
                  <a:gd name="T61" fmla="*/ 16 h 21"/>
                  <a:gd name="T62" fmla="*/ 14 w 20"/>
                  <a:gd name="T63" fmla="*/ 15 h 21"/>
                  <a:gd name="T64" fmla="*/ 14 w 20"/>
                  <a:gd name="T65" fmla="*/ 13 h 21"/>
                  <a:gd name="T66" fmla="*/ 15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0"/>
                    </a:moveTo>
                    <a:cubicBezTo>
                      <a:pt x="20" y="12"/>
                      <a:pt x="20" y="13"/>
                      <a:pt x="19" y="15"/>
                    </a:cubicBezTo>
                    <a:cubicBezTo>
                      <a:pt x="19" y="16"/>
                      <a:pt x="18" y="17"/>
                      <a:pt x="17" y="18"/>
                    </a:cubicBezTo>
                    <a:cubicBezTo>
                      <a:pt x="17" y="19"/>
                      <a:pt x="16" y="20"/>
                      <a:pt x="14" y="20"/>
                    </a:cubicBezTo>
                    <a:cubicBezTo>
                      <a:pt x="13" y="21"/>
                      <a:pt x="12" y="21"/>
                      <a:pt x="10" y="21"/>
                    </a:cubicBezTo>
                    <a:cubicBezTo>
                      <a:pt x="8" y="21"/>
                      <a:pt x="7" y="21"/>
                      <a:pt x="6" y="20"/>
                    </a:cubicBezTo>
                    <a:cubicBezTo>
                      <a:pt x="4" y="20"/>
                      <a:pt x="3" y="19"/>
                      <a:pt x="3" y="18"/>
                    </a:cubicBezTo>
                    <a:cubicBezTo>
                      <a:pt x="2" y="17"/>
                      <a:pt x="1" y="16"/>
                      <a:pt x="1" y="15"/>
                    </a:cubicBezTo>
                    <a:cubicBezTo>
                      <a:pt x="1" y="14"/>
                      <a:pt x="0" y="12"/>
                      <a:pt x="0" y="11"/>
                    </a:cubicBezTo>
                    <a:cubicBezTo>
                      <a:pt x="0" y="9"/>
                      <a:pt x="1" y="8"/>
                      <a:pt x="1" y="7"/>
                    </a:cubicBezTo>
                    <a:cubicBezTo>
                      <a:pt x="1" y="5"/>
                      <a:pt x="2" y="4"/>
                      <a:pt x="3" y="3"/>
                    </a:cubicBezTo>
                    <a:cubicBezTo>
                      <a:pt x="4" y="2"/>
                      <a:pt x="5" y="2"/>
                      <a:pt x="6" y="1"/>
                    </a:cubicBezTo>
                    <a:cubicBezTo>
                      <a:pt x="7" y="1"/>
                      <a:pt x="9" y="0"/>
                      <a:pt x="10" y="0"/>
                    </a:cubicBezTo>
                    <a:cubicBezTo>
                      <a:pt x="12" y="0"/>
                      <a:pt x="13" y="1"/>
                      <a:pt x="15" y="1"/>
                    </a:cubicBezTo>
                    <a:cubicBezTo>
                      <a:pt x="16" y="1"/>
                      <a:pt x="17" y="2"/>
                      <a:pt x="18" y="3"/>
                    </a:cubicBezTo>
                    <a:cubicBezTo>
                      <a:pt x="18" y="4"/>
                      <a:pt x="19" y="5"/>
                      <a:pt x="19" y="6"/>
                    </a:cubicBezTo>
                    <a:cubicBezTo>
                      <a:pt x="20" y="7"/>
                      <a:pt x="20" y="9"/>
                      <a:pt x="20" y="10"/>
                    </a:cubicBezTo>
                    <a:close/>
                    <a:moveTo>
                      <a:pt x="15" y="11"/>
                    </a:moveTo>
                    <a:cubicBezTo>
                      <a:pt x="15" y="10"/>
                      <a:pt x="15" y="9"/>
                      <a:pt x="14" y="8"/>
                    </a:cubicBezTo>
                    <a:cubicBezTo>
                      <a:pt x="14" y="7"/>
                      <a:pt x="14" y="7"/>
                      <a:pt x="14" y="6"/>
                    </a:cubicBezTo>
                    <a:cubicBezTo>
                      <a:pt x="13" y="6"/>
                      <a:pt x="13" y="5"/>
                      <a:pt x="12" y="5"/>
                    </a:cubicBezTo>
                    <a:cubicBezTo>
                      <a:pt x="12" y="5"/>
                      <a:pt x="11" y="4"/>
                      <a:pt x="10" y="4"/>
                    </a:cubicBezTo>
                    <a:cubicBezTo>
                      <a:pt x="9" y="4"/>
                      <a:pt x="9" y="5"/>
                      <a:pt x="8" y="5"/>
                    </a:cubicBezTo>
                    <a:cubicBezTo>
                      <a:pt x="8" y="5"/>
                      <a:pt x="7" y="5"/>
                      <a:pt x="7" y="6"/>
                    </a:cubicBezTo>
                    <a:cubicBezTo>
                      <a:pt x="6" y="7"/>
                      <a:pt x="6" y="7"/>
                      <a:pt x="6" y="8"/>
                    </a:cubicBezTo>
                    <a:cubicBezTo>
                      <a:pt x="6" y="9"/>
                      <a:pt x="6" y="10"/>
                      <a:pt x="6" y="11"/>
                    </a:cubicBezTo>
                    <a:cubicBezTo>
                      <a:pt x="6" y="11"/>
                      <a:pt x="6" y="12"/>
                      <a:pt x="6" y="13"/>
                    </a:cubicBezTo>
                    <a:cubicBezTo>
                      <a:pt x="6" y="14"/>
                      <a:pt x="6" y="14"/>
                      <a:pt x="7" y="15"/>
                    </a:cubicBezTo>
                    <a:cubicBezTo>
                      <a:pt x="7" y="16"/>
                      <a:pt x="7" y="16"/>
                      <a:pt x="8" y="16"/>
                    </a:cubicBezTo>
                    <a:cubicBezTo>
                      <a:pt x="9" y="17"/>
                      <a:pt x="9" y="17"/>
                      <a:pt x="10" y="17"/>
                    </a:cubicBezTo>
                    <a:cubicBezTo>
                      <a:pt x="11" y="17"/>
                      <a:pt x="12" y="17"/>
                      <a:pt x="12" y="16"/>
                    </a:cubicBezTo>
                    <a:cubicBezTo>
                      <a:pt x="13" y="16"/>
                      <a:pt x="13" y="16"/>
                      <a:pt x="14" y="15"/>
                    </a:cubicBezTo>
                    <a:cubicBezTo>
                      <a:pt x="14" y="15"/>
                      <a:pt x="14" y="14"/>
                      <a:pt x="14" y="13"/>
                    </a:cubicBezTo>
                    <a:cubicBezTo>
                      <a:pt x="15" y="12"/>
                      <a:pt x="15" y="12"/>
                      <a:pt x="15"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4" name="Freeform 9423">
                <a:extLst>
                  <a:ext uri="{FF2B5EF4-FFF2-40B4-BE49-F238E27FC236}">
                    <a16:creationId xmlns:a16="http://schemas.microsoft.com/office/drawing/2014/main" id="{DF27F422-1925-4B7A-BD2F-CC43AAFA6C25}"/>
                  </a:ext>
                </a:extLst>
              </p:cNvPr>
              <p:cNvSpPr>
                <a:spLocks/>
              </p:cNvSpPr>
              <p:nvPr/>
            </p:nvSpPr>
            <p:spPr bwMode="auto">
              <a:xfrm>
                <a:off x="796925" y="5905617"/>
                <a:ext cx="31750" cy="55563"/>
              </a:xfrm>
              <a:custGeom>
                <a:avLst/>
                <a:gdLst>
                  <a:gd name="T0" fmla="*/ 12 w 12"/>
                  <a:gd name="T1" fmla="*/ 3 h 21"/>
                  <a:gd name="T2" fmla="*/ 12 w 12"/>
                  <a:gd name="T3" fmla="*/ 4 h 21"/>
                  <a:gd name="T4" fmla="*/ 12 w 12"/>
                  <a:gd name="T5" fmla="*/ 5 h 21"/>
                  <a:gd name="T6" fmla="*/ 11 w 12"/>
                  <a:gd name="T7" fmla="*/ 5 h 21"/>
                  <a:gd name="T8" fmla="*/ 11 w 12"/>
                  <a:gd name="T9" fmla="*/ 6 h 21"/>
                  <a:gd name="T10" fmla="*/ 11 w 12"/>
                  <a:gd name="T11" fmla="*/ 6 h 21"/>
                  <a:gd name="T12" fmla="*/ 10 w 12"/>
                  <a:gd name="T13" fmla="*/ 5 h 21"/>
                  <a:gd name="T14" fmla="*/ 10 w 12"/>
                  <a:gd name="T15" fmla="*/ 5 h 21"/>
                  <a:gd name="T16" fmla="*/ 9 w 12"/>
                  <a:gd name="T17" fmla="*/ 5 h 21"/>
                  <a:gd name="T18" fmla="*/ 8 w 12"/>
                  <a:gd name="T19" fmla="*/ 5 h 21"/>
                  <a:gd name="T20" fmla="*/ 7 w 12"/>
                  <a:gd name="T21" fmla="*/ 6 h 21"/>
                  <a:gd name="T22" fmla="*/ 6 w 12"/>
                  <a:gd name="T23" fmla="*/ 7 h 21"/>
                  <a:gd name="T24" fmla="*/ 5 w 12"/>
                  <a:gd name="T25" fmla="*/ 8 h 21"/>
                  <a:gd name="T26" fmla="*/ 5 w 12"/>
                  <a:gd name="T27" fmla="*/ 20 h 21"/>
                  <a:gd name="T28" fmla="*/ 5 w 12"/>
                  <a:gd name="T29" fmla="*/ 20 h 21"/>
                  <a:gd name="T30" fmla="*/ 5 w 12"/>
                  <a:gd name="T31" fmla="*/ 20 h 21"/>
                  <a:gd name="T32" fmla="*/ 4 w 12"/>
                  <a:gd name="T33" fmla="*/ 20 h 21"/>
                  <a:gd name="T34" fmla="*/ 3 w 12"/>
                  <a:gd name="T35" fmla="*/ 21 h 21"/>
                  <a:gd name="T36" fmla="*/ 1 w 12"/>
                  <a:gd name="T37" fmla="*/ 20 h 21"/>
                  <a:gd name="T38" fmla="*/ 1 w 12"/>
                  <a:gd name="T39" fmla="*/ 20 h 21"/>
                  <a:gd name="T40" fmla="*/ 0 w 12"/>
                  <a:gd name="T41" fmla="*/ 20 h 21"/>
                  <a:gd name="T42" fmla="*/ 0 w 12"/>
                  <a:gd name="T43" fmla="*/ 20 h 21"/>
                  <a:gd name="T44" fmla="*/ 0 w 12"/>
                  <a:gd name="T45" fmla="*/ 1 h 21"/>
                  <a:gd name="T46" fmla="*/ 0 w 12"/>
                  <a:gd name="T47" fmla="*/ 1 h 21"/>
                  <a:gd name="T48" fmla="*/ 0 w 12"/>
                  <a:gd name="T49" fmla="*/ 1 h 21"/>
                  <a:gd name="T50" fmla="*/ 1 w 12"/>
                  <a:gd name="T51" fmla="*/ 1 h 21"/>
                  <a:gd name="T52" fmla="*/ 2 w 12"/>
                  <a:gd name="T53" fmla="*/ 1 h 21"/>
                  <a:gd name="T54" fmla="*/ 3 w 12"/>
                  <a:gd name="T55" fmla="*/ 1 h 21"/>
                  <a:gd name="T56" fmla="*/ 4 w 12"/>
                  <a:gd name="T57" fmla="*/ 1 h 21"/>
                  <a:gd name="T58" fmla="*/ 4 w 12"/>
                  <a:gd name="T59" fmla="*/ 1 h 21"/>
                  <a:gd name="T60" fmla="*/ 4 w 12"/>
                  <a:gd name="T61" fmla="*/ 1 h 21"/>
                  <a:gd name="T62" fmla="*/ 4 w 12"/>
                  <a:gd name="T63" fmla="*/ 4 h 21"/>
                  <a:gd name="T64" fmla="*/ 6 w 12"/>
                  <a:gd name="T65" fmla="*/ 2 h 21"/>
                  <a:gd name="T66" fmla="*/ 7 w 12"/>
                  <a:gd name="T67" fmla="*/ 1 h 21"/>
                  <a:gd name="T68" fmla="*/ 8 w 12"/>
                  <a:gd name="T69" fmla="*/ 0 h 21"/>
                  <a:gd name="T70" fmla="*/ 9 w 12"/>
                  <a:gd name="T71" fmla="*/ 0 h 21"/>
                  <a:gd name="T72" fmla="*/ 10 w 12"/>
                  <a:gd name="T73" fmla="*/ 0 h 21"/>
                  <a:gd name="T74" fmla="*/ 10 w 12"/>
                  <a:gd name="T75" fmla="*/ 0 h 21"/>
                  <a:gd name="T76" fmla="*/ 11 w 12"/>
                  <a:gd name="T77" fmla="*/ 1 h 21"/>
                  <a:gd name="T78" fmla="*/ 11 w 12"/>
                  <a:gd name="T79" fmla="*/ 1 h 21"/>
                  <a:gd name="T80" fmla="*/ 12 w 12"/>
                  <a:gd name="T81" fmla="*/ 1 h 21"/>
                  <a:gd name="T82" fmla="*/ 12 w 12"/>
                  <a:gd name="T83" fmla="*/ 1 h 21"/>
                  <a:gd name="T84" fmla="*/ 12 w 12"/>
                  <a:gd name="T85" fmla="*/ 2 h 21"/>
                  <a:gd name="T86" fmla="*/ 12 w 12"/>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1">
                    <a:moveTo>
                      <a:pt x="12" y="3"/>
                    </a:moveTo>
                    <a:cubicBezTo>
                      <a:pt x="12" y="4"/>
                      <a:pt x="12" y="4"/>
                      <a:pt x="12" y="4"/>
                    </a:cubicBezTo>
                    <a:cubicBezTo>
                      <a:pt x="12" y="5"/>
                      <a:pt x="12" y="5"/>
                      <a:pt x="12" y="5"/>
                    </a:cubicBezTo>
                    <a:cubicBezTo>
                      <a:pt x="12" y="5"/>
                      <a:pt x="11" y="5"/>
                      <a:pt x="11" y="5"/>
                    </a:cubicBezTo>
                    <a:cubicBezTo>
                      <a:pt x="11" y="6"/>
                      <a:pt x="11" y="6"/>
                      <a:pt x="11" y="6"/>
                    </a:cubicBezTo>
                    <a:cubicBezTo>
                      <a:pt x="11" y="6"/>
                      <a:pt x="11" y="6"/>
                      <a:pt x="11" y="6"/>
                    </a:cubicBezTo>
                    <a:cubicBezTo>
                      <a:pt x="11" y="5"/>
                      <a:pt x="10" y="5"/>
                      <a:pt x="10" y="5"/>
                    </a:cubicBezTo>
                    <a:cubicBezTo>
                      <a:pt x="10" y="5"/>
                      <a:pt x="10" y="5"/>
                      <a:pt x="10" y="5"/>
                    </a:cubicBezTo>
                    <a:cubicBezTo>
                      <a:pt x="9" y="5"/>
                      <a:pt x="9" y="5"/>
                      <a:pt x="9" y="5"/>
                    </a:cubicBezTo>
                    <a:cubicBezTo>
                      <a:pt x="9" y="5"/>
                      <a:pt x="8" y="5"/>
                      <a:pt x="8" y="5"/>
                    </a:cubicBezTo>
                    <a:cubicBezTo>
                      <a:pt x="8" y="5"/>
                      <a:pt x="7" y="6"/>
                      <a:pt x="7" y="6"/>
                    </a:cubicBezTo>
                    <a:cubicBezTo>
                      <a:pt x="7" y="6"/>
                      <a:pt x="7" y="6"/>
                      <a:pt x="6" y="7"/>
                    </a:cubicBezTo>
                    <a:cubicBezTo>
                      <a:pt x="6" y="7"/>
                      <a:pt x="6" y="8"/>
                      <a:pt x="5" y="8"/>
                    </a:cubicBezTo>
                    <a:cubicBezTo>
                      <a:pt x="5" y="20"/>
                      <a:pt x="5" y="20"/>
                      <a:pt x="5" y="20"/>
                    </a:cubicBezTo>
                    <a:cubicBezTo>
                      <a:pt x="5" y="20"/>
                      <a:pt x="5" y="20"/>
                      <a:pt x="5" y="20"/>
                    </a:cubicBezTo>
                    <a:cubicBezTo>
                      <a:pt x="5" y="20"/>
                      <a:pt x="5" y="20"/>
                      <a:pt x="5" y="20"/>
                    </a:cubicBezTo>
                    <a:cubicBezTo>
                      <a:pt x="4" y="20"/>
                      <a:pt x="4" y="20"/>
                      <a:pt x="4" y="20"/>
                    </a:cubicBezTo>
                    <a:cubicBezTo>
                      <a:pt x="3" y="21"/>
                      <a:pt x="3" y="21"/>
                      <a:pt x="3" y="21"/>
                    </a:cubicBezTo>
                    <a:cubicBezTo>
                      <a:pt x="2" y="21"/>
                      <a:pt x="2" y="21"/>
                      <a:pt x="1" y="20"/>
                    </a:cubicBezTo>
                    <a:cubicBezTo>
                      <a:pt x="1" y="20"/>
                      <a:pt x="1" y="20"/>
                      <a:pt x="1"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3" y="1"/>
                      <a:pt x="3" y="1"/>
                      <a:pt x="3" y="1"/>
                    </a:cubicBezTo>
                    <a:cubicBezTo>
                      <a:pt x="4" y="1"/>
                      <a:pt x="4" y="1"/>
                      <a:pt x="4" y="1"/>
                    </a:cubicBezTo>
                    <a:cubicBezTo>
                      <a:pt x="4" y="1"/>
                      <a:pt x="4" y="1"/>
                      <a:pt x="4" y="1"/>
                    </a:cubicBezTo>
                    <a:cubicBezTo>
                      <a:pt x="4" y="1"/>
                      <a:pt x="4" y="1"/>
                      <a:pt x="4" y="1"/>
                    </a:cubicBezTo>
                    <a:cubicBezTo>
                      <a:pt x="4" y="4"/>
                      <a:pt x="4" y="4"/>
                      <a:pt x="4" y="4"/>
                    </a:cubicBezTo>
                    <a:cubicBezTo>
                      <a:pt x="5" y="3"/>
                      <a:pt x="5" y="3"/>
                      <a:pt x="6" y="2"/>
                    </a:cubicBezTo>
                    <a:cubicBezTo>
                      <a:pt x="6" y="2"/>
                      <a:pt x="7" y="1"/>
                      <a:pt x="7" y="1"/>
                    </a:cubicBezTo>
                    <a:cubicBezTo>
                      <a:pt x="7" y="1"/>
                      <a:pt x="8" y="1"/>
                      <a:pt x="8" y="0"/>
                    </a:cubicBezTo>
                    <a:cubicBezTo>
                      <a:pt x="8" y="0"/>
                      <a:pt x="9" y="0"/>
                      <a:pt x="9" y="0"/>
                    </a:cubicBezTo>
                    <a:cubicBezTo>
                      <a:pt x="9" y="0"/>
                      <a:pt x="10" y="0"/>
                      <a:pt x="10" y="0"/>
                    </a:cubicBezTo>
                    <a:cubicBezTo>
                      <a:pt x="10" y="0"/>
                      <a:pt x="10" y="0"/>
                      <a:pt x="10" y="0"/>
                    </a:cubicBezTo>
                    <a:cubicBezTo>
                      <a:pt x="11" y="0"/>
                      <a:pt x="11" y="1"/>
                      <a:pt x="11" y="1"/>
                    </a:cubicBezTo>
                    <a:cubicBezTo>
                      <a:pt x="11" y="1"/>
                      <a:pt x="11" y="1"/>
                      <a:pt x="11" y="1"/>
                    </a:cubicBezTo>
                    <a:cubicBezTo>
                      <a:pt x="11" y="1"/>
                      <a:pt x="12" y="1"/>
                      <a:pt x="12" y="1"/>
                    </a:cubicBezTo>
                    <a:cubicBezTo>
                      <a:pt x="12" y="1"/>
                      <a:pt x="12" y="1"/>
                      <a:pt x="12" y="1"/>
                    </a:cubicBezTo>
                    <a:cubicBezTo>
                      <a:pt x="12" y="2"/>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25" name="Freeform 9424">
                <a:extLst>
                  <a:ext uri="{FF2B5EF4-FFF2-40B4-BE49-F238E27FC236}">
                    <a16:creationId xmlns:a16="http://schemas.microsoft.com/office/drawing/2014/main" id="{A3C804EA-49F8-47D8-A872-77722A4D7C2E}"/>
                  </a:ext>
                </a:extLst>
              </p:cNvPr>
              <p:cNvSpPr>
                <a:spLocks noEditPoints="1"/>
              </p:cNvSpPr>
              <p:nvPr/>
            </p:nvSpPr>
            <p:spPr bwMode="auto">
              <a:xfrm>
                <a:off x="830262" y="5905617"/>
                <a:ext cx="49213" cy="55563"/>
              </a:xfrm>
              <a:custGeom>
                <a:avLst/>
                <a:gdLst>
                  <a:gd name="T0" fmla="*/ 18 w 18"/>
                  <a:gd name="T1" fmla="*/ 10 h 21"/>
                  <a:gd name="T2" fmla="*/ 18 w 18"/>
                  <a:gd name="T3" fmla="*/ 11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2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8" y="12"/>
                      <a:pt x="17" y="12"/>
                      <a:pt x="17" y="12"/>
                    </a:cubicBezTo>
                    <a:cubicBezTo>
                      <a:pt x="6" y="12"/>
                      <a:pt x="6" y="12"/>
                      <a:pt x="6" y="12"/>
                    </a:cubicBezTo>
                    <a:cubicBezTo>
                      <a:pt x="6" y="13"/>
                      <a:pt x="6" y="13"/>
                      <a:pt x="6" y="14"/>
                    </a:cubicBezTo>
                    <a:cubicBezTo>
                      <a:pt x="6" y="15"/>
                      <a:pt x="6" y="15"/>
                      <a:pt x="7" y="16"/>
                    </a:cubicBezTo>
                    <a:cubicBezTo>
                      <a:pt x="7" y="16"/>
                      <a:pt x="8" y="16"/>
                      <a:pt x="8" y="17"/>
                    </a:cubicBezTo>
                    <a:cubicBezTo>
                      <a:pt x="9" y="17"/>
                      <a:pt x="10" y="17"/>
                      <a:pt x="11" y="17"/>
                    </a:cubicBezTo>
                    <a:cubicBezTo>
                      <a:pt x="11"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7" y="17"/>
                      <a:pt x="17" y="17"/>
                      <a:pt x="17" y="17"/>
                    </a:cubicBezTo>
                    <a:cubicBezTo>
                      <a:pt x="17" y="18"/>
                      <a:pt x="17" y="18"/>
                      <a:pt x="17" y="18"/>
                    </a:cubicBezTo>
                    <a:cubicBezTo>
                      <a:pt x="17" y="18"/>
                      <a:pt x="17" y="19"/>
                      <a:pt x="17" y="19"/>
                    </a:cubicBezTo>
                    <a:cubicBezTo>
                      <a:pt x="17" y="19"/>
                      <a:pt x="17" y="19"/>
                      <a:pt x="17" y="19"/>
                    </a:cubicBezTo>
                    <a:cubicBezTo>
                      <a:pt x="17" y="19"/>
                      <a:pt x="17" y="19"/>
                      <a:pt x="17" y="19"/>
                    </a:cubicBezTo>
                    <a:cubicBezTo>
                      <a:pt x="17" y="20"/>
                      <a:pt x="17" y="20"/>
                      <a:pt x="16" y="20"/>
                    </a:cubicBezTo>
                    <a:cubicBezTo>
                      <a:pt x="16" y="20"/>
                      <a:pt x="15" y="20"/>
                      <a:pt x="15" y="20"/>
                    </a:cubicBezTo>
                    <a:cubicBezTo>
                      <a:pt x="14" y="20"/>
                      <a:pt x="13" y="21"/>
                      <a:pt x="13" y="21"/>
                    </a:cubicBezTo>
                    <a:cubicBezTo>
                      <a:pt x="12" y="21"/>
                      <a:pt x="11" y="21"/>
                      <a:pt x="10" y="21"/>
                    </a:cubicBezTo>
                    <a:cubicBezTo>
                      <a:pt x="8" y="21"/>
                      <a:pt x="7" y="21"/>
                      <a:pt x="6" y="20"/>
                    </a:cubicBezTo>
                    <a:cubicBezTo>
                      <a:pt x="5" y="20"/>
                      <a:pt x="4" y="19"/>
                      <a:pt x="3" y="18"/>
                    </a:cubicBezTo>
                    <a:cubicBezTo>
                      <a:pt x="2" y="18"/>
                      <a:pt x="1" y="17"/>
                      <a:pt x="1" y="15"/>
                    </a:cubicBezTo>
                    <a:cubicBezTo>
                      <a:pt x="1" y="14"/>
                      <a:pt x="0" y="13"/>
                      <a:pt x="0" y="11"/>
                    </a:cubicBezTo>
                    <a:cubicBezTo>
                      <a:pt x="0" y="9"/>
                      <a:pt x="1" y="8"/>
                      <a:pt x="1" y="6"/>
                    </a:cubicBezTo>
                    <a:cubicBezTo>
                      <a:pt x="1" y="5"/>
                      <a:pt x="2" y="4"/>
                      <a:pt x="3" y="3"/>
                    </a:cubicBezTo>
                    <a:cubicBezTo>
                      <a:pt x="4" y="2"/>
                      <a:pt x="5" y="2"/>
                      <a:pt x="6" y="1"/>
                    </a:cubicBezTo>
                    <a:cubicBezTo>
                      <a:pt x="7" y="1"/>
                      <a:pt x="8" y="0"/>
                      <a:pt x="10" y="0"/>
                    </a:cubicBezTo>
                    <a:cubicBezTo>
                      <a:pt x="11" y="0"/>
                      <a:pt x="13" y="1"/>
                      <a:pt x="14" y="1"/>
                    </a:cubicBezTo>
                    <a:cubicBezTo>
                      <a:pt x="15" y="1"/>
                      <a:pt x="16" y="2"/>
                      <a:pt x="16" y="3"/>
                    </a:cubicBezTo>
                    <a:cubicBezTo>
                      <a:pt x="17" y="4"/>
                      <a:pt x="17" y="5"/>
                      <a:pt x="18" y="6"/>
                    </a:cubicBezTo>
                    <a:cubicBezTo>
                      <a:pt x="18" y="7"/>
                      <a:pt x="18" y="8"/>
                      <a:pt x="18" y="9"/>
                    </a:cubicBezTo>
                    <a:lnTo>
                      <a:pt x="18" y="10"/>
                    </a:lnTo>
                    <a:close/>
                    <a:moveTo>
                      <a:pt x="13" y="9"/>
                    </a:moveTo>
                    <a:cubicBezTo>
                      <a:pt x="13" y="7"/>
                      <a:pt x="13" y="6"/>
                      <a:pt x="12"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0" name="Group 9579">
              <a:extLst>
                <a:ext uri="{FF2B5EF4-FFF2-40B4-BE49-F238E27FC236}">
                  <a16:creationId xmlns:a16="http://schemas.microsoft.com/office/drawing/2014/main" id="{ADE47624-118B-4DF1-81DE-D439AE2FD78F}"/>
                </a:ext>
              </a:extLst>
            </p:cNvPr>
            <p:cNvGrpSpPr/>
            <p:nvPr/>
          </p:nvGrpSpPr>
          <p:grpSpPr>
            <a:xfrm>
              <a:off x="3021041" y="6134036"/>
              <a:ext cx="361695" cy="70369"/>
              <a:chOff x="-577850" y="5894505"/>
              <a:chExt cx="407987" cy="79375"/>
            </a:xfrm>
          </p:grpSpPr>
          <p:sp>
            <p:nvSpPr>
              <p:cNvPr id="8126" name="Freeform 9425">
                <a:extLst>
                  <a:ext uri="{FF2B5EF4-FFF2-40B4-BE49-F238E27FC236}">
                    <a16:creationId xmlns:a16="http://schemas.microsoft.com/office/drawing/2014/main" id="{D0BD1E76-89C1-4171-A66C-85BFCE7CADA8}"/>
                  </a:ext>
                </a:extLst>
              </p:cNvPr>
              <p:cNvSpPr>
                <a:spLocks/>
              </p:cNvSpPr>
              <p:nvPr/>
            </p:nvSpPr>
            <p:spPr bwMode="auto">
              <a:xfrm>
                <a:off x="-577850" y="5900855"/>
                <a:ext cx="39688" cy="69850"/>
              </a:xfrm>
              <a:custGeom>
                <a:avLst/>
                <a:gdLst>
                  <a:gd name="T0" fmla="*/ 15 w 15"/>
                  <a:gd name="T1" fmla="*/ 2 h 27"/>
                  <a:gd name="T2" fmla="*/ 15 w 15"/>
                  <a:gd name="T3" fmla="*/ 3 h 27"/>
                  <a:gd name="T4" fmla="*/ 15 w 15"/>
                  <a:gd name="T5" fmla="*/ 4 h 27"/>
                  <a:gd name="T6" fmla="*/ 14 w 15"/>
                  <a:gd name="T7" fmla="*/ 4 h 27"/>
                  <a:gd name="T8" fmla="*/ 14 w 15"/>
                  <a:gd name="T9" fmla="*/ 4 h 27"/>
                  <a:gd name="T10" fmla="*/ 5 w 15"/>
                  <a:gd name="T11" fmla="*/ 4 h 27"/>
                  <a:gd name="T12" fmla="*/ 5 w 15"/>
                  <a:gd name="T13" fmla="*/ 12 h 27"/>
                  <a:gd name="T14" fmla="*/ 13 w 15"/>
                  <a:gd name="T15" fmla="*/ 12 h 27"/>
                  <a:gd name="T16" fmla="*/ 14 w 15"/>
                  <a:gd name="T17" fmla="*/ 12 h 27"/>
                  <a:gd name="T18" fmla="*/ 14 w 15"/>
                  <a:gd name="T19" fmla="*/ 12 h 27"/>
                  <a:gd name="T20" fmla="*/ 14 w 15"/>
                  <a:gd name="T21" fmla="*/ 13 h 27"/>
                  <a:gd name="T22" fmla="*/ 14 w 15"/>
                  <a:gd name="T23" fmla="*/ 14 h 27"/>
                  <a:gd name="T24" fmla="*/ 14 w 15"/>
                  <a:gd name="T25" fmla="*/ 15 h 27"/>
                  <a:gd name="T26" fmla="*/ 14 w 15"/>
                  <a:gd name="T27" fmla="*/ 15 h 27"/>
                  <a:gd name="T28" fmla="*/ 14 w 15"/>
                  <a:gd name="T29" fmla="*/ 16 h 27"/>
                  <a:gd name="T30" fmla="*/ 13 w 15"/>
                  <a:gd name="T31" fmla="*/ 16 h 27"/>
                  <a:gd name="T32" fmla="*/ 5 w 15"/>
                  <a:gd name="T33" fmla="*/ 16 h 27"/>
                  <a:gd name="T34" fmla="*/ 5 w 15"/>
                  <a:gd name="T35" fmla="*/ 26 h 27"/>
                  <a:gd name="T36" fmla="*/ 5 w 15"/>
                  <a:gd name="T37" fmla="*/ 27 h 27"/>
                  <a:gd name="T38" fmla="*/ 5 w 15"/>
                  <a:gd name="T39" fmla="*/ 27 h 27"/>
                  <a:gd name="T40" fmla="*/ 4 w 15"/>
                  <a:gd name="T41" fmla="*/ 27 h 27"/>
                  <a:gd name="T42" fmla="*/ 3 w 15"/>
                  <a:gd name="T43" fmla="*/ 27 h 27"/>
                  <a:gd name="T44" fmla="*/ 1 w 15"/>
                  <a:gd name="T45" fmla="*/ 27 h 27"/>
                  <a:gd name="T46" fmla="*/ 0 w 15"/>
                  <a:gd name="T47" fmla="*/ 27 h 27"/>
                  <a:gd name="T48" fmla="*/ 0 w 15"/>
                  <a:gd name="T49" fmla="*/ 27 h 27"/>
                  <a:gd name="T50" fmla="*/ 0 w 15"/>
                  <a:gd name="T51" fmla="*/ 26 h 27"/>
                  <a:gd name="T52" fmla="*/ 0 w 15"/>
                  <a:gd name="T53" fmla="*/ 2 h 27"/>
                  <a:gd name="T54" fmla="*/ 0 w 15"/>
                  <a:gd name="T55" fmla="*/ 1 h 27"/>
                  <a:gd name="T56" fmla="*/ 1 w 15"/>
                  <a:gd name="T57" fmla="*/ 0 h 27"/>
                  <a:gd name="T58" fmla="*/ 14 w 15"/>
                  <a:gd name="T59" fmla="*/ 0 h 27"/>
                  <a:gd name="T60" fmla="*/ 14 w 15"/>
                  <a:gd name="T61" fmla="*/ 1 h 27"/>
                  <a:gd name="T62" fmla="*/ 15 w 15"/>
                  <a:gd name="T63" fmla="*/ 1 h 27"/>
                  <a:gd name="T64" fmla="*/ 15 w 15"/>
                  <a:gd name="T65" fmla="*/ 1 h 27"/>
                  <a:gd name="T66" fmla="*/ 15 w 15"/>
                  <a:gd name="T6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7">
                    <a:moveTo>
                      <a:pt x="15" y="2"/>
                    </a:moveTo>
                    <a:cubicBezTo>
                      <a:pt x="15" y="3"/>
                      <a:pt x="15" y="3"/>
                      <a:pt x="15" y="3"/>
                    </a:cubicBezTo>
                    <a:cubicBezTo>
                      <a:pt x="15" y="3"/>
                      <a:pt x="15" y="4"/>
                      <a:pt x="15" y="4"/>
                    </a:cubicBezTo>
                    <a:cubicBezTo>
                      <a:pt x="15" y="4"/>
                      <a:pt x="14" y="4"/>
                      <a:pt x="14" y="4"/>
                    </a:cubicBezTo>
                    <a:cubicBezTo>
                      <a:pt x="14" y="4"/>
                      <a:pt x="14" y="4"/>
                      <a:pt x="14" y="4"/>
                    </a:cubicBezTo>
                    <a:cubicBezTo>
                      <a:pt x="5" y="4"/>
                      <a:pt x="5" y="4"/>
                      <a:pt x="5" y="4"/>
                    </a:cubicBezTo>
                    <a:cubicBezTo>
                      <a:pt x="5" y="12"/>
                      <a:pt x="5" y="12"/>
                      <a:pt x="5" y="12"/>
                    </a:cubicBezTo>
                    <a:cubicBezTo>
                      <a:pt x="13" y="12"/>
                      <a:pt x="13" y="12"/>
                      <a:pt x="13" y="12"/>
                    </a:cubicBezTo>
                    <a:cubicBezTo>
                      <a:pt x="14" y="12"/>
                      <a:pt x="14" y="12"/>
                      <a:pt x="14" y="12"/>
                    </a:cubicBezTo>
                    <a:cubicBezTo>
                      <a:pt x="14" y="12"/>
                      <a:pt x="14" y="12"/>
                      <a:pt x="14" y="12"/>
                    </a:cubicBezTo>
                    <a:cubicBezTo>
                      <a:pt x="14" y="12"/>
                      <a:pt x="14" y="13"/>
                      <a:pt x="14" y="13"/>
                    </a:cubicBezTo>
                    <a:cubicBezTo>
                      <a:pt x="14" y="13"/>
                      <a:pt x="14" y="13"/>
                      <a:pt x="14" y="14"/>
                    </a:cubicBezTo>
                    <a:cubicBezTo>
                      <a:pt x="14" y="14"/>
                      <a:pt x="14" y="14"/>
                      <a:pt x="14" y="15"/>
                    </a:cubicBezTo>
                    <a:cubicBezTo>
                      <a:pt x="14" y="15"/>
                      <a:pt x="14" y="15"/>
                      <a:pt x="14" y="15"/>
                    </a:cubicBezTo>
                    <a:cubicBezTo>
                      <a:pt x="14" y="15"/>
                      <a:pt x="14" y="16"/>
                      <a:pt x="14" y="16"/>
                    </a:cubicBezTo>
                    <a:cubicBezTo>
                      <a:pt x="14" y="16"/>
                      <a:pt x="14" y="16"/>
                      <a:pt x="13" y="16"/>
                    </a:cubicBezTo>
                    <a:cubicBezTo>
                      <a:pt x="5" y="16"/>
                      <a:pt x="5" y="16"/>
                      <a:pt x="5" y="16"/>
                    </a:cubicBezTo>
                    <a:cubicBezTo>
                      <a:pt x="5" y="26"/>
                      <a:pt x="5" y="26"/>
                      <a:pt x="5" y="26"/>
                    </a:cubicBezTo>
                    <a:cubicBezTo>
                      <a:pt x="5" y="26"/>
                      <a:pt x="5" y="27"/>
                      <a:pt x="5" y="27"/>
                    </a:cubicBezTo>
                    <a:cubicBezTo>
                      <a:pt x="5" y="27"/>
                      <a:pt x="5" y="27"/>
                      <a:pt x="5" y="27"/>
                    </a:cubicBezTo>
                    <a:cubicBezTo>
                      <a:pt x="4" y="27"/>
                      <a:pt x="4" y="27"/>
                      <a:pt x="4" y="27"/>
                    </a:cubicBezTo>
                    <a:cubicBezTo>
                      <a:pt x="4" y="27"/>
                      <a:pt x="3" y="27"/>
                      <a:pt x="3" y="27"/>
                    </a:cubicBezTo>
                    <a:cubicBezTo>
                      <a:pt x="2" y="27"/>
                      <a:pt x="2" y="27"/>
                      <a:pt x="1" y="27"/>
                    </a:cubicBezTo>
                    <a:cubicBezTo>
                      <a:pt x="1" y="27"/>
                      <a:pt x="1" y="27"/>
                      <a:pt x="0" y="27"/>
                    </a:cubicBezTo>
                    <a:cubicBezTo>
                      <a:pt x="0" y="27"/>
                      <a:pt x="0" y="27"/>
                      <a:pt x="0" y="27"/>
                    </a:cubicBezTo>
                    <a:cubicBezTo>
                      <a:pt x="0" y="27"/>
                      <a:pt x="0" y="27"/>
                      <a:pt x="0" y="26"/>
                    </a:cubicBezTo>
                    <a:cubicBezTo>
                      <a:pt x="0" y="2"/>
                      <a:pt x="0" y="2"/>
                      <a:pt x="0" y="2"/>
                    </a:cubicBezTo>
                    <a:cubicBezTo>
                      <a:pt x="0" y="1"/>
                      <a:pt x="0" y="1"/>
                      <a:pt x="0" y="1"/>
                    </a:cubicBezTo>
                    <a:cubicBezTo>
                      <a:pt x="1" y="1"/>
                      <a:pt x="1" y="0"/>
                      <a:pt x="1" y="0"/>
                    </a:cubicBezTo>
                    <a:cubicBezTo>
                      <a:pt x="14" y="0"/>
                      <a:pt x="14" y="0"/>
                      <a:pt x="14" y="0"/>
                    </a:cubicBezTo>
                    <a:cubicBezTo>
                      <a:pt x="14" y="0"/>
                      <a:pt x="14" y="0"/>
                      <a:pt x="14" y="1"/>
                    </a:cubicBezTo>
                    <a:cubicBezTo>
                      <a:pt x="14" y="1"/>
                      <a:pt x="15" y="1"/>
                      <a:pt x="15" y="1"/>
                    </a:cubicBezTo>
                    <a:cubicBezTo>
                      <a:pt x="15" y="1"/>
                      <a:pt x="15" y="1"/>
                      <a:pt x="15" y="1"/>
                    </a:cubicBezTo>
                    <a:cubicBezTo>
                      <a:pt x="15" y="2"/>
                      <a:pt x="15" y="2"/>
                      <a:pt x="15"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27" name="Freeform 9426">
                <a:extLst>
                  <a:ext uri="{FF2B5EF4-FFF2-40B4-BE49-F238E27FC236}">
                    <a16:creationId xmlns:a16="http://schemas.microsoft.com/office/drawing/2014/main" id="{2D5A8D37-6E90-4D04-9FF0-712C0744D28A}"/>
                  </a:ext>
                </a:extLst>
              </p:cNvPr>
              <p:cNvSpPr>
                <a:spLocks/>
              </p:cNvSpPr>
              <p:nvPr/>
            </p:nvSpPr>
            <p:spPr bwMode="auto">
              <a:xfrm>
                <a:off x="-527050" y="5921492"/>
                <a:ext cx="31750" cy="49213"/>
              </a:xfrm>
              <a:custGeom>
                <a:avLst/>
                <a:gdLst>
                  <a:gd name="T0" fmla="*/ 12 w 12"/>
                  <a:gd name="T1" fmla="*/ 2 h 19"/>
                  <a:gd name="T2" fmla="*/ 12 w 12"/>
                  <a:gd name="T3" fmla="*/ 3 h 19"/>
                  <a:gd name="T4" fmla="*/ 11 w 12"/>
                  <a:gd name="T5" fmla="*/ 4 h 19"/>
                  <a:gd name="T6" fmla="*/ 11 w 12"/>
                  <a:gd name="T7" fmla="*/ 4 h 19"/>
                  <a:gd name="T8" fmla="*/ 11 w 12"/>
                  <a:gd name="T9" fmla="*/ 4 h 19"/>
                  <a:gd name="T10" fmla="*/ 10 w 12"/>
                  <a:gd name="T11" fmla="*/ 4 h 19"/>
                  <a:gd name="T12" fmla="*/ 10 w 12"/>
                  <a:gd name="T13" fmla="*/ 4 h 19"/>
                  <a:gd name="T14" fmla="*/ 9 w 12"/>
                  <a:gd name="T15" fmla="*/ 4 h 19"/>
                  <a:gd name="T16" fmla="*/ 9 w 12"/>
                  <a:gd name="T17" fmla="*/ 4 h 19"/>
                  <a:gd name="T18" fmla="*/ 8 w 12"/>
                  <a:gd name="T19" fmla="*/ 4 h 19"/>
                  <a:gd name="T20" fmla="*/ 7 w 12"/>
                  <a:gd name="T21" fmla="*/ 5 h 19"/>
                  <a:gd name="T22" fmla="*/ 6 w 12"/>
                  <a:gd name="T23" fmla="*/ 6 h 19"/>
                  <a:gd name="T24" fmla="*/ 5 w 12"/>
                  <a:gd name="T25" fmla="*/ 8 h 19"/>
                  <a:gd name="T26" fmla="*/ 5 w 12"/>
                  <a:gd name="T27" fmla="*/ 18 h 19"/>
                  <a:gd name="T28" fmla="*/ 5 w 12"/>
                  <a:gd name="T29" fmla="*/ 19 h 19"/>
                  <a:gd name="T30" fmla="*/ 4 w 12"/>
                  <a:gd name="T31" fmla="*/ 19 h 19"/>
                  <a:gd name="T32" fmla="*/ 4 w 12"/>
                  <a:gd name="T33" fmla="*/ 19 h 19"/>
                  <a:gd name="T34" fmla="*/ 2 w 12"/>
                  <a:gd name="T35" fmla="*/ 19 h 19"/>
                  <a:gd name="T36" fmla="*/ 1 w 12"/>
                  <a:gd name="T37" fmla="*/ 19 h 19"/>
                  <a:gd name="T38" fmla="*/ 0 w 12"/>
                  <a:gd name="T39" fmla="*/ 19 h 19"/>
                  <a:gd name="T40" fmla="*/ 0 w 12"/>
                  <a:gd name="T41" fmla="*/ 19 h 19"/>
                  <a:gd name="T42" fmla="*/ 0 w 12"/>
                  <a:gd name="T43" fmla="*/ 18 h 19"/>
                  <a:gd name="T44" fmla="*/ 0 w 12"/>
                  <a:gd name="T45" fmla="*/ 1 h 19"/>
                  <a:gd name="T46" fmla="*/ 0 w 12"/>
                  <a:gd name="T47" fmla="*/ 1 h 19"/>
                  <a:gd name="T48" fmla="*/ 0 w 12"/>
                  <a:gd name="T49" fmla="*/ 0 h 19"/>
                  <a:gd name="T50" fmla="*/ 1 w 12"/>
                  <a:gd name="T51" fmla="*/ 0 h 19"/>
                  <a:gd name="T52" fmla="*/ 2 w 12"/>
                  <a:gd name="T53" fmla="*/ 0 h 19"/>
                  <a:gd name="T54" fmla="*/ 3 w 12"/>
                  <a:gd name="T55" fmla="*/ 0 h 19"/>
                  <a:gd name="T56" fmla="*/ 4 w 12"/>
                  <a:gd name="T57" fmla="*/ 0 h 19"/>
                  <a:gd name="T58" fmla="*/ 4 w 12"/>
                  <a:gd name="T59" fmla="*/ 1 h 19"/>
                  <a:gd name="T60" fmla="*/ 4 w 12"/>
                  <a:gd name="T61" fmla="*/ 1 h 19"/>
                  <a:gd name="T62" fmla="*/ 4 w 12"/>
                  <a:gd name="T63" fmla="*/ 3 h 19"/>
                  <a:gd name="T64" fmla="*/ 6 w 12"/>
                  <a:gd name="T65" fmla="*/ 2 h 19"/>
                  <a:gd name="T66" fmla="*/ 7 w 12"/>
                  <a:gd name="T67" fmla="*/ 1 h 19"/>
                  <a:gd name="T68" fmla="*/ 8 w 12"/>
                  <a:gd name="T69" fmla="*/ 0 h 19"/>
                  <a:gd name="T70" fmla="*/ 9 w 12"/>
                  <a:gd name="T71" fmla="*/ 0 h 19"/>
                  <a:gd name="T72" fmla="*/ 10 w 12"/>
                  <a:gd name="T73" fmla="*/ 0 h 19"/>
                  <a:gd name="T74" fmla="*/ 10 w 12"/>
                  <a:gd name="T75" fmla="*/ 0 h 19"/>
                  <a:gd name="T76" fmla="*/ 11 w 12"/>
                  <a:gd name="T77" fmla="*/ 0 h 19"/>
                  <a:gd name="T78" fmla="*/ 11 w 12"/>
                  <a:gd name="T79" fmla="*/ 0 h 19"/>
                  <a:gd name="T80" fmla="*/ 11 w 12"/>
                  <a:gd name="T81" fmla="*/ 1 h 19"/>
                  <a:gd name="T82" fmla="*/ 11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4"/>
                      <a:pt x="11" y="4"/>
                      <a:pt x="11" y="4"/>
                    </a:cubicBezTo>
                    <a:cubicBezTo>
                      <a:pt x="11" y="4"/>
                      <a:pt x="11" y="4"/>
                      <a:pt x="11" y="4"/>
                    </a:cubicBezTo>
                    <a:cubicBezTo>
                      <a:pt x="11" y="4"/>
                      <a:pt x="11" y="4"/>
                      <a:pt x="11" y="4"/>
                    </a:cubicBezTo>
                    <a:cubicBezTo>
                      <a:pt x="11" y="4"/>
                      <a:pt x="11" y="4"/>
                      <a:pt x="10" y="4"/>
                    </a:cubicBezTo>
                    <a:cubicBezTo>
                      <a:pt x="10" y="4"/>
                      <a:pt x="10" y="4"/>
                      <a:pt x="10" y="4"/>
                    </a:cubicBezTo>
                    <a:cubicBezTo>
                      <a:pt x="10" y="4"/>
                      <a:pt x="10" y="4"/>
                      <a:pt x="9" y="4"/>
                    </a:cubicBezTo>
                    <a:cubicBezTo>
                      <a:pt x="9" y="4"/>
                      <a:pt x="9" y="4"/>
                      <a:pt x="9" y="4"/>
                    </a:cubicBezTo>
                    <a:cubicBezTo>
                      <a:pt x="8" y="4"/>
                      <a:pt x="8" y="4"/>
                      <a:pt x="8" y="4"/>
                    </a:cubicBezTo>
                    <a:cubicBezTo>
                      <a:pt x="8" y="4"/>
                      <a:pt x="7" y="4"/>
                      <a:pt x="7" y="5"/>
                    </a:cubicBezTo>
                    <a:cubicBezTo>
                      <a:pt x="7" y="5"/>
                      <a:pt x="6" y="5"/>
                      <a:pt x="6" y="6"/>
                    </a:cubicBezTo>
                    <a:cubicBezTo>
                      <a:pt x="6" y="6"/>
                      <a:pt x="5" y="7"/>
                      <a:pt x="5" y="8"/>
                    </a:cubicBezTo>
                    <a:cubicBezTo>
                      <a:pt x="5" y="18"/>
                      <a:pt x="5" y="18"/>
                      <a:pt x="5" y="18"/>
                    </a:cubicBezTo>
                    <a:cubicBezTo>
                      <a:pt x="5" y="19"/>
                      <a:pt x="5" y="19"/>
                      <a:pt x="5" y="19"/>
                    </a:cubicBezTo>
                    <a:cubicBezTo>
                      <a:pt x="5" y="19"/>
                      <a:pt x="5" y="19"/>
                      <a:pt x="4" y="19"/>
                    </a:cubicBezTo>
                    <a:cubicBezTo>
                      <a:pt x="4" y="19"/>
                      <a:pt x="4" y="19"/>
                      <a:pt x="4" y="19"/>
                    </a:cubicBezTo>
                    <a:cubicBezTo>
                      <a:pt x="3" y="19"/>
                      <a:pt x="3" y="19"/>
                      <a:pt x="2" y="19"/>
                    </a:cubicBezTo>
                    <a:cubicBezTo>
                      <a:pt x="2" y="19"/>
                      <a:pt x="1" y="19"/>
                      <a:pt x="1" y="19"/>
                    </a:cubicBezTo>
                    <a:cubicBezTo>
                      <a:pt x="1" y="19"/>
                      <a:pt x="1" y="19"/>
                      <a:pt x="0" y="19"/>
                    </a:cubicBezTo>
                    <a:cubicBezTo>
                      <a:pt x="0" y="19"/>
                      <a:pt x="0" y="19"/>
                      <a:pt x="0" y="19"/>
                    </a:cubicBezTo>
                    <a:cubicBezTo>
                      <a:pt x="0" y="19"/>
                      <a:pt x="0" y="19"/>
                      <a:pt x="0" y="18"/>
                    </a:cubicBezTo>
                    <a:cubicBezTo>
                      <a:pt x="0" y="1"/>
                      <a:pt x="0" y="1"/>
                      <a:pt x="0" y="1"/>
                    </a:cubicBezTo>
                    <a:cubicBezTo>
                      <a:pt x="0" y="1"/>
                      <a:pt x="0" y="1"/>
                      <a:pt x="0" y="1"/>
                    </a:cubicBezTo>
                    <a:cubicBezTo>
                      <a:pt x="0" y="0"/>
                      <a:pt x="0" y="0"/>
                      <a:pt x="0" y="0"/>
                    </a:cubicBezTo>
                    <a:cubicBezTo>
                      <a:pt x="0" y="0"/>
                      <a:pt x="1" y="0"/>
                      <a:pt x="1" y="0"/>
                    </a:cubicBezTo>
                    <a:cubicBezTo>
                      <a:pt x="1" y="0"/>
                      <a:pt x="2" y="0"/>
                      <a:pt x="2" y="0"/>
                    </a:cubicBezTo>
                    <a:cubicBezTo>
                      <a:pt x="2" y="0"/>
                      <a:pt x="3" y="0"/>
                      <a:pt x="3" y="0"/>
                    </a:cubicBezTo>
                    <a:cubicBezTo>
                      <a:pt x="3" y="0"/>
                      <a:pt x="4" y="0"/>
                      <a:pt x="4" y="0"/>
                    </a:cubicBezTo>
                    <a:cubicBezTo>
                      <a:pt x="4" y="0"/>
                      <a:pt x="4" y="0"/>
                      <a:pt x="4" y="1"/>
                    </a:cubicBezTo>
                    <a:cubicBezTo>
                      <a:pt x="4" y="1"/>
                      <a:pt x="4" y="1"/>
                      <a:pt x="4" y="1"/>
                    </a:cubicBezTo>
                    <a:cubicBezTo>
                      <a:pt x="4" y="3"/>
                      <a:pt x="4" y="3"/>
                      <a:pt x="4" y="3"/>
                    </a:cubicBezTo>
                    <a:cubicBezTo>
                      <a:pt x="5" y="2"/>
                      <a:pt x="5" y="2"/>
                      <a:pt x="6" y="2"/>
                    </a:cubicBezTo>
                    <a:cubicBezTo>
                      <a:pt x="6" y="1"/>
                      <a:pt x="6" y="1"/>
                      <a:pt x="7" y="1"/>
                    </a:cubicBezTo>
                    <a:cubicBezTo>
                      <a:pt x="7" y="0"/>
                      <a:pt x="8" y="0"/>
                      <a:pt x="8" y="0"/>
                    </a:cubicBezTo>
                    <a:cubicBezTo>
                      <a:pt x="8" y="0"/>
                      <a:pt x="9" y="0"/>
                      <a:pt x="9" y="0"/>
                    </a:cubicBezTo>
                    <a:cubicBezTo>
                      <a:pt x="9" y="0"/>
                      <a:pt x="9" y="0"/>
                      <a:pt x="10" y="0"/>
                    </a:cubicBezTo>
                    <a:cubicBezTo>
                      <a:pt x="10" y="0"/>
                      <a:pt x="10" y="0"/>
                      <a:pt x="10" y="0"/>
                    </a:cubicBezTo>
                    <a:cubicBezTo>
                      <a:pt x="11" y="0"/>
                      <a:pt x="11" y="0"/>
                      <a:pt x="11" y="0"/>
                    </a:cubicBezTo>
                    <a:cubicBezTo>
                      <a:pt x="11" y="0"/>
                      <a:pt x="11" y="0"/>
                      <a:pt x="11" y="0"/>
                    </a:cubicBezTo>
                    <a:cubicBezTo>
                      <a:pt x="11" y="1"/>
                      <a:pt x="11" y="1"/>
                      <a:pt x="11" y="1"/>
                    </a:cubicBezTo>
                    <a:cubicBezTo>
                      <a:pt x="11" y="1"/>
                      <a:pt x="11" y="1"/>
                      <a:pt x="11"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28" name="Freeform 9427">
                <a:extLst>
                  <a:ext uri="{FF2B5EF4-FFF2-40B4-BE49-F238E27FC236}">
                    <a16:creationId xmlns:a16="http://schemas.microsoft.com/office/drawing/2014/main" id="{266578E7-0757-4F01-B1C8-93FAA8401E77}"/>
                  </a:ext>
                </a:extLst>
              </p:cNvPr>
              <p:cNvSpPr>
                <a:spLocks/>
              </p:cNvSpPr>
              <p:nvPr/>
            </p:nvSpPr>
            <p:spPr bwMode="auto">
              <a:xfrm>
                <a:off x="-479425" y="5932605"/>
                <a:ext cx="20638" cy="9525"/>
              </a:xfrm>
              <a:custGeom>
                <a:avLst/>
                <a:gdLst>
                  <a:gd name="T0" fmla="*/ 8 w 8"/>
                  <a:gd name="T1" fmla="*/ 4 h 4"/>
                  <a:gd name="T2" fmla="*/ 7 w 8"/>
                  <a:gd name="T3" fmla="*/ 1 h 4"/>
                  <a:gd name="T4" fmla="*/ 4 w 8"/>
                  <a:gd name="T5" fmla="*/ 0 h 4"/>
                  <a:gd name="T6" fmla="*/ 3 w 8"/>
                  <a:gd name="T7" fmla="*/ 0 h 4"/>
                  <a:gd name="T8" fmla="*/ 1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0"/>
                      <a:pt x="2" y="1"/>
                      <a:pt x="1" y="1"/>
                    </a:cubicBezTo>
                    <a:cubicBezTo>
                      <a:pt x="1" y="1"/>
                      <a:pt x="1" y="2"/>
                      <a:pt x="1" y="2"/>
                    </a:cubicBezTo>
                    <a:cubicBezTo>
                      <a:pt x="1" y="3"/>
                      <a:pt x="0"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29" name="Freeform 9428">
                <a:extLst>
                  <a:ext uri="{FF2B5EF4-FFF2-40B4-BE49-F238E27FC236}">
                    <a16:creationId xmlns:a16="http://schemas.microsoft.com/office/drawing/2014/main" id="{0220DB44-FF2D-483D-AEC9-082D913FE335}"/>
                  </a:ext>
                </a:extLst>
              </p:cNvPr>
              <p:cNvSpPr>
                <a:spLocks/>
              </p:cNvSpPr>
              <p:nvPr/>
            </p:nvSpPr>
            <p:spPr bwMode="auto">
              <a:xfrm>
                <a:off x="-493713" y="5921492"/>
                <a:ext cx="49213" cy="49213"/>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4 h 19"/>
                  <a:gd name="T12" fmla="*/ 8 w 18"/>
                  <a:gd name="T13" fmla="*/ 15 h 19"/>
                  <a:gd name="T14" fmla="*/ 10 w 18"/>
                  <a:gd name="T15" fmla="*/ 15 h 19"/>
                  <a:gd name="T16" fmla="*/ 13 w 18"/>
                  <a:gd name="T17" fmla="*/ 15 h 19"/>
                  <a:gd name="T18" fmla="*/ 15 w 18"/>
                  <a:gd name="T19" fmla="*/ 14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3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7" y="11"/>
                      <a:pt x="17" y="12"/>
                      <a:pt x="17" y="12"/>
                    </a:cubicBezTo>
                    <a:cubicBezTo>
                      <a:pt x="5" y="12"/>
                      <a:pt x="5" y="12"/>
                      <a:pt x="5" y="12"/>
                    </a:cubicBezTo>
                    <a:cubicBezTo>
                      <a:pt x="5" y="12"/>
                      <a:pt x="5" y="13"/>
                      <a:pt x="6" y="13"/>
                    </a:cubicBezTo>
                    <a:cubicBezTo>
                      <a:pt x="6" y="14"/>
                      <a:pt x="6" y="14"/>
                      <a:pt x="7" y="14"/>
                    </a:cubicBezTo>
                    <a:cubicBezTo>
                      <a:pt x="7" y="15"/>
                      <a:pt x="7" y="15"/>
                      <a:pt x="8" y="15"/>
                    </a:cubicBezTo>
                    <a:cubicBezTo>
                      <a:pt x="9" y="15"/>
                      <a:pt x="10" y="15"/>
                      <a:pt x="10" y="15"/>
                    </a:cubicBezTo>
                    <a:cubicBezTo>
                      <a:pt x="11" y="15"/>
                      <a:pt x="12" y="15"/>
                      <a:pt x="13" y="15"/>
                    </a:cubicBezTo>
                    <a:cubicBezTo>
                      <a:pt x="14" y="15"/>
                      <a:pt x="14" y="15"/>
                      <a:pt x="15" y="14"/>
                    </a:cubicBezTo>
                    <a:cubicBezTo>
                      <a:pt x="15" y="14"/>
                      <a:pt x="16" y="14"/>
                      <a:pt x="16" y="14"/>
                    </a:cubicBezTo>
                    <a:cubicBezTo>
                      <a:pt x="16" y="14"/>
                      <a:pt x="16"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7" y="17"/>
                      <a:pt x="16" y="18"/>
                    </a:cubicBezTo>
                    <a:cubicBezTo>
                      <a:pt x="16" y="18"/>
                      <a:pt x="15" y="18"/>
                      <a:pt x="15" y="18"/>
                    </a:cubicBezTo>
                    <a:cubicBezTo>
                      <a:pt x="14" y="19"/>
                      <a:pt x="13" y="19"/>
                      <a:pt x="13" y="19"/>
                    </a:cubicBezTo>
                    <a:cubicBezTo>
                      <a:pt x="12" y="19"/>
                      <a:pt x="11" y="19"/>
                      <a:pt x="10" y="19"/>
                    </a:cubicBezTo>
                    <a:cubicBezTo>
                      <a:pt x="8" y="19"/>
                      <a:pt x="7" y="19"/>
                      <a:pt x="6" y="19"/>
                    </a:cubicBezTo>
                    <a:cubicBezTo>
                      <a:pt x="4" y="18"/>
                      <a:pt x="3" y="18"/>
                      <a:pt x="3" y="17"/>
                    </a:cubicBezTo>
                    <a:cubicBezTo>
                      <a:pt x="2" y="16"/>
                      <a:pt x="1" y="15"/>
                      <a:pt x="1" y="14"/>
                    </a:cubicBezTo>
                    <a:cubicBezTo>
                      <a:pt x="0" y="13"/>
                      <a:pt x="0" y="11"/>
                      <a:pt x="0" y="10"/>
                    </a:cubicBezTo>
                    <a:cubicBezTo>
                      <a:pt x="0" y="8"/>
                      <a:pt x="0" y="7"/>
                      <a:pt x="1" y="6"/>
                    </a:cubicBezTo>
                    <a:cubicBezTo>
                      <a:pt x="1" y="5"/>
                      <a:pt x="2" y="4"/>
                      <a:pt x="3" y="3"/>
                    </a:cubicBezTo>
                    <a:cubicBezTo>
                      <a:pt x="3" y="2"/>
                      <a:pt x="4" y="1"/>
                      <a:pt x="6" y="1"/>
                    </a:cubicBezTo>
                    <a:cubicBezTo>
                      <a:pt x="7" y="0"/>
                      <a:pt x="8" y="0"/>
                      <a:pt x="10" y="0"/>
                    </a:cubicBezTo>
                    <a:cubicBezTo>
                      <a:pt x="11" y="0"/>
                      <a:pt x="12" y="0"/>
                      <a:pt x="13" y="1"/>
                    </a:cubicBezTo>
                    <a:cubicBezTo>
                      <a:pt x="15" y="1"/>
                      <a:pt x="15" y="2"/>
                      <a:pt x="16" y="3"/>
                    </a:cubicBezTo>
                    <a:cubicBezTo>
                      <a:pt x="17" y="3"/>
                      <a:pt x="17"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0" name="Freeform 9429">
                <a:extLst>
                  <a:ext uri="{FF2B5EF4-FFF2-40B4-BE49-F238E27FC236}">
                    <a16:creationId xmlns:a16="http://schemas.microsoft.com/office/drawing/2014/main" id="{2CBA0B59-9B10-4E9E-9B0A-1BEDB8DEE748}"/>
                  </a:ext>
                </a:extLst>
              </p:cNvPr>
              <p:cNvSpPr>
                <a:spLocks/>
              </p:cNvSpPr>
              <p:nvPr/>
            </p:nvSpPr>
            <p:spPr bwMode="auto">
              <a:xfrm>
                <a:off x="-423863" y="5932605"/>
                <a:ext cx="22225" cy="9525"/>
              </a:xfrm>
              <a:custGeom>
                <a:avLst/>
                <a:gdLst>
                  <a:gd name="T0" fmla="*/ 8 w 8"/>
                  <a:gd name="T1" fmla="*/ 4 h 4"/>
                  <a:gd name="T2" fmla="*/ 7 w 8"/>
                  <a:gd name="T3" fmla="*/ 1 h 4"/>
                  <a:gd name="T4" fmla="*/ 4 w 8"/>
                  <a:gd name="T5" fmla="*/ 0 h 4"/>
                  <a:gd name="T6" fmla="*/ 3 w 8"/>
                  <a:gd name="T7" fmla="*/ 0 h 4"/>
                  <a:gd name="T8" fmla="*/ 2 w 8"/>
                  <a:gd name="T9" fmla="*/ 1 h 4"/>
                  <a:gd name="T10" fmla="*/ 1 w 8"/>
                  <a:gd name="T11" fmla="*/ 2 h 4"/>
                  <a:gd name="T12" fmla="*/ 0 w 8"/>
                  <a:gd name="T13" fmla="*/ 4 h 4"/>
                  <a:gd name="T14" fmla="*/ 8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4"/>
                    </a:moveTo>
                    <a:cubicBezTo>
                      <a:pt x="8" y="3"/>
                      <a:pt x="8" y="2"/>
                      <a:pt x="7" y="1"/>
                    </a:cubicBezTo>
                    <a:cubicBezTo>
                      <a:pt x="7" y="0"/>
                      <a:pt x="6" y="0"/>
                      <a:pt x="4" y="0"/>
                    </a:cubicBezTo>
                    <a:cubicBezTo>
                      <a:pt x="4" y="0"/>
                      <a:pt x="3" y="0"/>
                      <a:pt x="3" y="0"/>
                    </a:cubicBezTo>
                    <a:cubicBezTo>
                      <a:pt x="2" y="0"/>
                      <a:pt x="2" y="1"/>
                      <a:pt x="2" y="1"/>
                    </a:cubicBezTo>
                    <a:cubicBezTo>
                      <a:pt x="1" y="1"/>
                      <a:pt x="1" y="2"/>
                      <a:pt x="1" y="2"/>
                    </a:cubicBezTo>
                    <a:cubicBezTo>
                      <a:pt x="1" y="3"/>
                      <a:pt x="1" y="3"/>
                      <a:pt x="0" y="4"/>
                    </a:cubicBezTo>
                    <a:cubicBezTo>
                      <a:pt x="8" y="4"/>
                      <a:pt x="8" y="4"/>
                      <a:pt x="8"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1" name="Freeform 9430">
                <a:extLst>
                  <a:ext uri="{FF2B5EF4-FFF2-40B4-BE49-F238E27FC236}">
                    <a16:creationId xmlns:a16="http://schemas.microsoft.com/office/drawing/2014/main" id="{66142907-37F8-43E2-8CD2-F5DC85AD71E5}"/>
                  </a:ext>
                </a:extLst>
              </p:cNvPr>
              <p:cNvSpPr>
                <a:spLocks/>
              </p:cNvSpPr>
              <p:nvPr/>
            </p:nvSpPr>
            <p:spPr bwMode="auto">
              <a:xfrm>
                <a:off x="-436563" y="5921492"/>
                <a:ext cx="47625" cy="49213"/>
              </a:xfrm>
              <a:custGeom>
                <a:avLst/>
                <a:gdLst>
                  <a:gd name="T0" fmla="*/ 18 w 18"/>
                  <a:gd name="T1" fmla="*/ 10 h 19"/>
                  <a:gd name="T2" fmla="*/ 18 w 18"/>
                  <a:gd name="T3" fmla="*/ 11 h 19"/>
                  <a:gd name="T4" fmla="*/ 17 w 18"/>
                  <a:gd name="T5" fmla="*/ 12 h 19"/>
                  <a:gd name="T6" fmla="*/ 5 w 18"/>
                  <a:gd name="T7" fmla="*/ 12 h 19"/>
                  <a:gd name="T8" fmla="*/ 6 w 18"/>
                  <a:gd name="T9" fmla="*/ 13 h 19"/>
                  <a:gd name="T10" fmla="*/ 7 w 18"/>
                  <a:gd name="T11" fmla="*/ 14 h 19"/>
                  <a:gd name="T12" fmla="*/ 8 w 18"/>
                  <a:gd name="T13" fmla="*/ 15 h 19"/>
                  <a:gd name="T14" fmla="*/ 11 w 18"/>
                  <a:gd name="T15" fmla="*/ 15 h 19"/>
                  <a:gd name="T16" fmla="*/ 13 w 18"/>
                  <a:gd name="T17" fmla="*/ 15 h 19"/>
                  <a:gd name="T18" fmla="*/ 15 w 18"/>
                  <a:gd name="T19" fmla="*/ 14 h 19"/>
                  <a:gd name="T20" fmla="*/ 16 w 18"/>
                  <a:gd name="T21" fmla="*/ 14 h 19"/>
                  <a:gd name="T22" fmla="*/ 17 w 18"/>
                  <a:gd name="T23" fmla="*/ 14 h 19"/>
                  <a:gd name="T24" fmla="*/ 17 w 18"/>
                  <a:gd name="T25" fmla="*/ 14 h 19"/>
                  <a:gd name="T26" fmla="*/ 17 w 18"/>
                  <a:gd name="T27" fmla="*/ 14 h 19"/>
                  <a:gd name="T28" fmla="*/ 17 w 18"/>
                  <a:gd name="T29" fmla="*/ 14 h 19"/>
                  <a:gd name="T30" fmla="*/ 17 w 18"/>
                  <a:gd name="T31" fmla="*/ 15 h 19"/>
                  <a:gd name="T32" fmla="*/ 17 w 18"/>
                  <a:gd name="T33" fmla="*/ 16 h 19"/>
                  <a:gd name="T34" fmla="*/ 17 w 18"/>
                  <a:gd name="T35" fmla="*/ 17 h 19"/>
                  <a:gd name="T36" fmla="*/ 17 w 18"/>
                  <a:gd name="T37" fmla="*/ 17 h 19"/>
                  <a:gd name="T38" fmla="*/ 17 w 18"/>
                  <a:gd name="T39" fmla="*/ 17 h 19"/>
                  <a:gd name="T40" fmla="*/ 16 w 18"/>
                  <a:gd name="T41" fmla="*/ 18 h 19"/>
                  <a:gd name="T42" fmla="*/ 15 w 18"/>
                  <a:gd name="T43" fmla="*/ 18 h 19"/>
                  <a:gd name="T44" fmla="*/ 13 w 18"/>
                  <a:gd name="T45" fmla="*/ 19 h 19"/>
                  <a:gd name="T46" fmla="*/ 10 w 18"/>
                  <a:gd name="T47" fmla="*/ 19 h 19"/>
                  <a:gd name="T48" fmla="*/ 6 w 18"/>
                  <a:gd name="T49" fmla="*/ 19 h 19"/>
                  <a:gd name="T50" fmla="*/ 3 w 18"/>
                  <a:gd name="T51" fmla="*/ 17 h 19"/>
                  <a:gd name="T52" fmla="*/ 1 w 18"/>
                  <a:gd name="T53" fmla="*/ 14 h 19"/>
                  <a:gd name="T54" fmla="*/ 0 w 18"/>
                  <a:gd name="T55" fmla="*/ 10 h 19"/>
                  <a:gd name="T56" fmla="*/ 1 w 18"/>
                  <a:gd name="T57" fmla="*/ 6 h 19"/>
                  <a:gd name="T58" fmla="*/ 3 w 18"/>
                  <a:gd name="T59" fmla="*/ 3 h 19"/>
                  <a:gd name="T60" fmla="*/ 6 w 18"/>
                  <a:gd name="T61" fmla="*/ 1 h 19"/>
                  <a:gd name="T62" fmla="*/ 10 w 18"/>
                  <a:gd name="T63" fmla="*/ 0 h 19"/>
                  <a:gd name="T64" fmla="*/ 14 w 18"/>
                  <a:gd name="T65" fmla="*/ 1 h 19"/>
                  <a:gd name="T66" fmla="*/ 16 w 18"/>
                  <a:gd name="T67" fmla="*/ 3 h 19"/>
                  <a:gd name="T68" fmla="*/ 18 w 18"/>
                  <a:gd name="T69" fmla="*/ 5 h 19"/>
                  <a:gd name="T70" fmla="*/ 18 w 18"/>
                  <a:gd name="T71" fmla="*/ 9 h 19"/>
                  <a:gd name="T72" fmla="*/ 18 w 18"/>
                  <a:gd name="T7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8" y="10"/>
                    </a:moveTo>
                    <a:cubicBezTo>
                      <a:pt x="18" y="10"/>
                      <a:pt x="18" y="11"/>
                      <a:pt x="18" y="11"/>
                    </a:cubicBezTo>
                    <a:cubicBezTo>
                      <a:pt x="18" y="11"/>
                      <a:pt x="17" y="12"/>
                      <a:pt x="17" y="12"/>
                    </a:cubicBezTo>
                    <a:cubicBezTo>
                      <a:pt x="5" y="12"/>
                      <a:pt x="5" y="12"/>
                      <a:pt x="5" y="12"/>
                    </a:cubicBezTo>
                    <a:cubicBezTo>
                      <a:pt x="5" y="12"/>
                      <a:pt x="6" y="13"/>
                      <a:pt x="6" y="13"/>
                    </a:cubicBezTo>
                    <a:cubicBezTo>
                      <a:pt x="6" y="14"/>
                      <a:pt x="6" y="14"/>
                      <a:pt x="7" y="14"/>
                    </a:cubicBezTo>
                    <a:cubicBezTo>
                      <a:pt x="7" y="15"/>
                      <a:pt x="8" y="15"/>
                      <a:pt x="8" y="15"/>
                    </a:cubicBezTo>
                    <a:cubicBezTo>
                      <a:pt x="9" y="15"/>
                      <a:pt x="10" y="15"/>
                      <a:pt x="11" y="15"/>
                    </a:cubicBezTo>
                    <a:cubicBezTo>
                      <a:pt x="11" y="15"/>
                      <a:pt x="12" y="15"/>
                      <a:pt x="13" y="15"/>
                    </a:cubicBezTo>
                    <a:cubicBezTo>
                      <a:pt x="14" y="15"/>
                      <a:pt x="14" y="15"/>
                      <a:pt x="15" y="14"/>
                    </a:cubicBezTo>
                    <a:cubicBezTo>
                      <a:pt x="15" y="14"/>
                      <a:pt x="16" y="14"/>
                      <a:pt x="16" y="14"/>
                    </a:cubicBezTo>
                    <a:cubicBezTo>
                      <a:pt x="16" y="14"/>
                      <a:pt x="17" y="14"/>
                      <a:pt x="17" y="14"/>
                    </a:cubicBezTo>
                    <a:cubicBezTo>
                      <a:pt x="17" y="14"/>
                      <a:pt x="17" y="14"/>
                      <a:pt x="17" y="14"/>
                    </a:cubicBezTo>
                    <a:cubicBezTo>
                      <a:pt x="17" y="14"/>
                      <a:pt x="17" y="14"/>
                      <a:pt x="17" y="14"/>
                    </a:cubicBezTo>
                    <a:cubicBezTo>
                      <a:pt x="17" y="14"/>
                      <a:pt x="17" y="14"/>
                      <a:pt x="17" y="14"/>
                    </a:cubicBezTo>
                    <a:cubicBezTo>
                      <a:pt x="17" y="15"/>
                      <a:pt x="17" y="15"/>
                      <a:pt x="17" y="15"/>
                    </a:cubicBezTo>
                    <a:cubicBezTo>
                      <a:pt x="17" y="16"/>
                      <a:pt x="17" y="16"/>
                      <a:pt x="17" y="16"/>
                    </a:cubicBezTo>
                    <a:cubicBezTo>
                      <a:pt x="17" y="16"/>
                      <a:pt x="17" y="16"/>
                      <a:pt x="17" y="17"/>
                    </a:cubicBezTo>
                    <a:cubicBezTo>
                      <a:pt x="17" y="17"/>
                      <a:pt x="17" y="17"/>
                      <a:pt x="17" y="17"/>
                    </a:cubicBezTo>
                    <a:cubicBezTo>
                      <a:pt x="17" y="17"/>
                      <a:pt x="17" y="17"/>
                      <a:pt x="17" y="17"/>
                    </a:cubicBezTo>
                    <a:cubicBezTo>
                      <a:pt x="17" y="17"/>
                      <a:pt x="17" y="17"/>
                      <a:pt x="16" y="18"/>
                    </a:cubicBezTo>
                    <a:cubicBezTo>
                      <a:pt x="16" y="18"/>
                      <a:pt x="15" y="18"/>
                      <a:pt x="15" y="18"/>
                    </a:cubicBezTo>
                    <a:cubicBezTo>
                      <a:pt x="14" y="19"/>
                      <a:pt x="13" y="19"/>
                      <a:pt x="13" y="19"/>
                    </a:cubicBezTo>
                    <a:cubicBezTo>
                      <a:pt x="12" y="19"/>
                      <a:pt x="11" y="19"/>
                      <a:pt x="10" y="19"/>
                    </a:cubicBezTo>
                    <a:cubicBezTo>
                      <a:pt x="8" y="19"/>
                      <a:pt x="7" y="19"/>
                      <a:pt x="6" y="19"/>
                    </a:cubicBezTo>
                    <a:cubicBezTo>
                      <a:pt x="5" y="18"/>
                      <a:pt x="3" y="18"/>
                      <a:pt x="3" y="17"/>
                    </a:cubicBezTo>
                    <a:cubicBezTo>
                      <a:pt x="2" y="16"/>
                      <a:pt x="1" y="15"/>
                      <a:pt x="1" y="14"/>
                    </a:cubicBezTo>
                    <a:cubicBezTo>
                      <a:pt x="0" y="13"/>
                      <a:pt x="0" y="11"/>
                      <a:pt x="0" y="10"/>
                    </a:cubicBezTo>
                    <a:cubicBezTo>
                      <a:pt x="0" y="8"/>
                      <a:pt x="0" y="7"/>
                      <a:pt x="1" y="6"/>
                    </a:cubicBezTo>
                    <a:cubicBezTo>
                      <a:pt x="1" y="5"/>
                      <a:pt x="2" y="4"/>
                      <a:pt x="3" y="3"/>
                    </a:cubicBezTo>
                    <a:cubicBezTo>
                      <a:pt x="4" y="2"/>
                      <a:pt x="5" y="1"/>
                      <a:pt x="6" y="1"/>
                    </a:cubicBezTo>
                    <a:cubicBezTo>
                      <a:pt x="7" y="0"/>
                      <a:pt x="8" y="0"/>
                      <a:pt x="10" y="0"/>
                    </a:cubicBezTo>
                    <a:cubicBezTo>
                      <a:pt x="11" y="0"/>
                      <a:pt x="12" y="0"/>
                      <a:pt x="14" y="1"/>
                    </a:cubicBezTo>
                    <a:cubicBezTo>
                      <a:pt x="15" y="1"/>
                      <a:pt x="16" y="2"/>
                      <a:pt x="16" y="3"/>
                    </a:cubicBezTo>
                    <a:cubicBezTo>
                      <a:pt x="17" y="3"/>
                      <a:pt x="17" y="4"/>
                      <a:pt x="18" y="5"/>
                    </a:cubicBezTo>
                    <a:cubicBezTo>
                      <a:pt x="18" y="6"/>
                      <a:pt x="18" y="8"/>
                      <a:pt x="18" y="9"/>
                    </a:cubicBezTo>
                    <a:cubicBezTo>
                      <a:pt x="18" y="10"/>
                      <a:pt x="18" y="10"/>
                      <a:pt x="18"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2" name="Freeform 9431">
                <a:extLst>
                  <a:ext uri="{FF2B5EF4-FFF2-40B4-BE49-F238E27FC236}">
                    <a16:creationId xmlns:a16="http://schemas.microsoft.com/office/drawing/2014/main" id="{60CB47CD-1CF1-413E-B575-AFB3A8CB1079}"/>
                  </a:ext>
                </a:extLst>
              </p:cNvPr>
              <p:cNvSpPr>
                <a:spLocks/>
              </p:cNvSpPr>
              <p:nvPr/>
            </p:nvSpPr>
            <p:spPr bwMode="auto">
              <a:xfrm>
                <a:off x="-361950" y="5932605"/>
                <a:ext cx="20638" cy="28575"/>
              </a:xfrm>
              <a:custGeom>
                <a:avLst/>
                <a:gdLst>
                  <a:gd name="T0" fmla="*/ 8 w 8"/>
                  <a:gd name="T1" fmla="*/ 6 h 11"/>
                  <a:gd name="T2" fmla="*/ 7 w 8"/>
                  <a:gd name="T3" fmla="*/ 4 h 11"/>
                  <a:gd name="T4" fmla="*/ 7 w 8"/>
                  <a:gd name="T5" fmla="*/ 2 h 11"/>
                  <a:gd name="T6" fmla="*/ 6 w 8"/>
                  <a:gd name="T7" fmla="*/ 0 h 11"/>
                  <a:gd name="T8" fmla="*/ 4 w 8"/>
                  <a:gd name="T9" fmla="*/ 0 h 11"/>
                  <a:gd name="T10" fmla="*/ 3 w 8"/>
                  <a:gd name="T11" fmla="*/ 0 h 11"/>
                  <a:gd name="T12" fmla="*/ 2 w 8"/>
                  <a:gd name="T13" fmla="*/ 1 h 11"/>
                  <a:gd name="T14" fmla="*/ 1 w 8"/>
                  <a:gd name="T15" fmla="*/ 1 h 11"/>
                  <a:gd name="T16" fmla="*/ 0 w 8"/>
                  <a:gd name="T17" fmla="*/ 3 h 11"/>
                  <a:gd name="T18" fmla="*/ 0 w 8"/>
                  <a:gd name="T19" fmla="*/ 9 h 11"/>
                  <a:gd name="T20" fmla="*/ 2 w 8"/>
                  <a:gd name="T21" fmla="*/ 11 h 11"/>
                  <a:gd name="T22" fmla="*/ 4 w 8"/>
                  <a:gd name="T23" fmla="*/ 11 h 11"/>
                  <a:gd name="T24" fmla="*/ 5 w 8"/>
                  <a:gd name="T25" fmla="*/ 11 h 11"/>
                  <a:gd name="T26" fmla="*/ 7 w 8"/>
                  <a:gd name="T27" fmla="*/ 10 h 11"/>
                  <a:gd name="T28" fmla="*/ 7 w 8"/>
                  <a:gd name="T29" fmla="*/ 8 h 11"/>
                  <a:gd name="T30" fmla="*/ 8 w 8"/>
                  <a:gd name="T3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1">
                    <a:moveTo>
                      <a:pt x="8" y="6"/>
                    </a:moveTo>
                    <a:cubicBezTo>
                      <a:pt x="8" y="5"/>
                      <a:pt x="7" y="4"/>
                      <a:pt x="7" y="4"/>
                    </a:cubicBezTo>
                    <a:cubicBezTo>
                      <a:pt x="7" y="3"/>
                      <a:pt x="7" y="2"/>
                      <a:pt x="7" y="2"/>
                    </a:cubicBezTo>
                    <a:cubicBezTo>
                      <a:pt x="6" y="1"/>
                      <a:pt x="6" y="1"/>
                      <a:pt x="6" y="0"/>
                    </a:cubicBezTo>
                    <a:cubicBezTo>
                      <a:pt x="5" y="0"/>
                      <a:pt x="5" y="0"/>
                      <a:pt x="4" y="0"/>
                    </a:cubicBezTo>
                    <a:cubicBezTo>
                      <a:pt x="4" y="0"/>
                      <a:pt x="3" y="0"/>
                      <a:pt x="3" y="0"/>
                    </a:cubicBezTo>
                    <a:cubicBezTo>
                      <a:pt x="3" y="0"/>
                      <a:pt x="2" y="0"/>
                      <a:pt x="2" y="1"/>
                    </a:cubicBezTo>
                    <a:cubicBezTo>
                      <a:pt x="1" y="1"/>
                      <a:pt x="1" y="1"/>
                      <a:pt x="1" y="1"/>
                    </a:cubicBezTo>
                    <a:cubicBezTo>
                      <a:pt x="0" y="2"/>
                      <a:pt x="0" y="2"/>
                      <a:pt x="0" y="3"/>
                    </a:cubicBezTo>
                    <a:cubicBezTo>
                      <a:pt x="0" y="9"/>
                      <a:pt x="0" y="9"/>
                      <a:pt x="0" y="9"/>
                    </a:cubicBezTo>
                    <a:cubicBezTo>
                      <a:pt x="0" y="9"/>
                      <a:pt x="1" y="10"/>
                      <a:pt x="2" y="11"/>
                    </a:cubicBezTo>
                    <a:cubicBezTo>
                      <a:pt x="2" y="11"/>
                      <a:pt x="3" y="11"/>
                      <a:pt x="4" y="11"/>
                    </a:cubicBezTo>
                    <a:cubicBezTo>
                      <a:pt x="4" y="11"/>
                      <a:pt x="5" y="11"/>
                      <a:pt x="5" y="11"/>
                    </a:cubicBezTo>
                    <a:cubicBezTo>
                      <a:pt x="6" y="11"/>
                      <a:pt x="6" y="10"/>
                      <a:pt x="7" y="10"/>
                    </a:cubicBezTo>
                    <a:cubicBezTo>
                      <a:pt x="7" y="9"/>
                      <a:pt x="7" y="8"/>
                      <a:pt x="7" y="8"/>
                    </a:cubicBezTo>
                    <a:cubicBezTo>
                      <a:pt x="7" y="7"/>
                      <a:pt x="8" y="6"/>
                      <a:pt x="8"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3" name="Freeform 9432">
                <a:extLst>
                  <a:ext uri="{FF2B5EF4-FFF2-40B4-BE49-F238E27FC236}">
                    <a16:creationId xmlns:a16="http://schemas.microsoft.com/office/drawing/2014/main" id="{E29920EF-8CDF-430A-9F07-A89BB3DB0302}"/>
                  </a:ext>
                </a:extLst>
              </p:cNvPr>
              <p:cNvSpPr>
                <a:spLocks/>
              </p:cNvSpPr>
              <p:nvPr/>
            </p:nvSpPr>
            <p:spPr bwMode="auto">
              <a:xfrm>
                <a:off x="-377825" y="5894505"/>
                <a:ext cx="50800" cy="76200"/>
              </a:xfrm>
              <a:custGeom>
                <a:avLst/>
                <a:gdLst>
                  <a:gd name="T0" fmla="*/ 19 w 19"/>
                  <a:gd name="T1" fmla="*/ 19 h 29"/>
                  <a:gd name="T2" fmla="*/ 18 w 19"/>
                  <a:gd name="T3" fmla="*/ 24 h 29"/>
                  <a:gd name="T4" fmla="*/ 17 w 19"/>
                  <a:gd name="T5" fmla="*/ 27 h 29"/>
                  <a:gd name="T6" fmla="*/ 14 w 19"/>
                  <a:gd name="T7" fmla="*/ 29 h 29"/>
                  <a:gd name="T8" fmla="*/ 11 w 19"/>
                  <a:gd name="T9" fmla="*/ 29 h 29"/>
                  <a:gd name="T10" fmla="*/ 9 w 19"/>
                  <a:gd name="T11" fmla="*/ 29 h 29"/>
                  <a:gd name="T12" fmla="*/ 8 w 19"/>
                  <a:gd name="T13" fmla="*/ 29 h 29"/>
                  <a:gd name="T14" fmla="*/ 6 w 19"/>
                  <a:gd name="T15" fmla="*/ 28 h 29"/>
                  <a:gd name="T16" fmla="*/ 5 w 19"/>
                  <a:gd name="T17" fmla="*/ 26 h 29"/>
                  <a:gd name="T18" fmla="*/ 5 w 19"/>
                  <a:gd name="T19" fmla="*/ 28 h 29"/>
                  <a:gd name="T20" fmla="*/ 5 w 19"/>
                  <a:gd name="T21" fmla="*/ 29 h 29"/>
                  <a:gd name="T22" fmla="*/ 4 w 19"/>
                  <a:gd name="T23" fmla="*/ 29 h 29"/>
                  <a:gd name="T24" fmla="*/ 4 w 19"/>
                  <a:gd name="T25" fmla="*/ 29 h 29"/>
                  <a:gd name="T26" fmla="*/ 3 w 19"/>
                  <a:gd name="T27" fmla="*/ 29 h 29"/>
                  <a:gd name="T28" fmla="*/ 2 w 19"/>
                  <a:gd name="T29" fmla="*/ 29 h 29"/>
                  <a:gd name="T30" fmla="*/ 1 w 19"/>
                  <a:gd name="T31" fmla="*/ 29 h 29"/>
                  <a:gd name="T32" fmla="*/ 0 w 19"/>
                  <a:gd name="T33" fmla="*/ 29 h 29"/>
                  <a:gd name="T34" fmla="*/ 0 w 19"/>
                  <a:gd name="T35" fmla="*/ 28 h 29"/>
                  <a:gd name="T36" fmla="*/ 0 w 19"/>
                  <a:gd name="T37" fmla="*/ 1 h 29"/>
                  <a:gd name="T38" fmla="*/ 0 w 19"/>
                  <a:gd name="T39" fmla="*/ 1 h 29"/>
                  <a:gd name="T40" fmla="*/ 1 w 19"/>
                  <a:gd name="T41" fmla="*/ 1 h 29"/>
                  <a:gd name="T42" fmla="*/ 2 w 19"/>
                  <a:gd name="T43" fmla="*/ 1 h 29"/>
                  <a:gd name="T44" fmla="*/ 3 w 19"/>
                  <a:gd name="T45" fmla="*/ 0 h 29"/>
                  <a:gd name="T46" fmla="*/ 4 w 19"/>
                  <a:gd name="T47" fmla="*/ 1 h 29"/>
                  <a:gd name="T48" fmla="*/ 5 w 19"/>
                  <a:gd name="T49" fmla="*/ 1 h 29"/>
                  <a:gd name="T50" fmla="*/ 5 w 19"/>
                  <a:gd name="T51" fmla="*/ 1 h 29"/>
                  <a:gd name="T52" fmla="*/ 6 w 19"/>
                  <a:gd name="T53" fmla="*/ 1 h 29"/>
                  <a:gd name="T54" fmla="*/ 6 w 19"/>
                  <a:gd name="T55" fmla="*/ 12 h 29"/>
                  <a:gd name="T56" fmla="*/ 7 w 19"/>
                  <a:gd name="T57" fmla="*/ 11 h 29"/>
                  <a:gd name="T58" fmla="*/ 8 w 19"/>
                  <a:gd name="T59" fmla="*/ 11 h 29"/>
                  <a:gd name="T60" fmla="*/ 10 w 19"/>
                  <a:gd name="T61" fmla="*/ 10 h 29"/>
                  <a:gd name="T62" fmla="*/ 11 w 19"/>
                  <a:gd name="T63" fmla="*/ 10 h 29"/>
                  <a:gd name="T64" fmla="*/ 15 w 19"/>
                  <a:gd name="T65" fmla="*/ 11 h 29"/>
                  <a:gd name="T66" fmla="*/ 17 w 19"/>
                  <a:gd name="T67" fmla="*/ 13 h 29"/>
                  <a:gd name="T68" fmla="*/ 18 w 19"/>
                  <a:gd name="T69" fmla="*/ 16 h 29"/>
                  <a:gd name="T70" fmla="*/ 19 w 19"/>
                  <a:gd name="T71"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29">
                    <a:moveTo>
                      <a:pt x="19" y="19"/>
                    </a:moveTo>
                    <a:cubicBezTo>
                      <a:pt x="19" y="21"/>
                      <a:pt x="19" y="22"/>
                      <a:pt x="18" y="24"/>
                    </a:cubicBezTo>
                    <a:cubicBezTo>
                      <a:pt x="18" y="25"/>
                      <a:pt x="17" y="26"/>
                      <a:pt x="17" y="27"/>
                    </a:cubicBezTo>
                    <a:cubicBezTo>
                      <a:pt x="16" y="27"/>
                      <a:pt x="15" y="28"/>
                      <a:pt x="14" y="29"/>
                    </a:cubicBezTo>
                    <a:cubicBezTo>
                      <a:pt x="13" y="29"/>
                      <a:pt x="12" y="29"/>
                      <a:pt x="11" y="29"/>
                    </a:cubicBezTo>
                    <a:cubicBezTo>
                      <a:pt x="10" y="29"/>
                      <a:pt x="10" y="29"/>
                      <a:pt x="9" y="29"/>
                    </a:cubicBezTo>
                    <a:cubicBezTo>
                      <a:pt x="9" y="29"/>
                      <a:pt x="8" y="29"/>
                      <a:pt x="8" y="29"/>
                    </a:cubicBezTo>
                    <a:cubicBezTo>
                      <a:pt x="7" y="28"/>
                      <a:pt x="7" y="28"/>
                      <a:pt x="6" y="28"/>
                    </a:cubicBezTo>
                    <a:cubicBezTo>
                      <a:pt x="6" y="27"/>
                      <a:pt x="5" y="27"/>
                      <a:pt x="5" y="26"/>
                    </a:cubicBezTo>
                    <a:cubicBezTo>
                      <a:pt x="5" y="28"/>
                      <a:pt x="5" y="28"/>
                      <a:pt x="5" y="28"/>
                    </a:cubicBezTo>
                    <a:cubicBezTo>
                      <a:pt x="5" y="29"/>
                      <a:pt x="5" y="29"/>
                      <a:pt x="5" y="29"/>
                    </a:cubicBezTo>
                    <a:cubicBezTo>
                      <a:pt x="5" y="29"/>
                      <a:pt x="4" y="29"/>
                      <a:pt x="4" y="29"/>
                    </a:cubicBezTo>
                    <a:cubicBezTo>
                      <a:pt x="4" y="29"/>
                      <a:pt x="4" y="29"/>
                      <a:pt x="4" y="29"/>
                    </a:cubicBezTo>
                    <a:cubicBezTo>
                      <a:pt x="3" y="29"/>
                      <a:pt x="3" y="29"/>
                      <a:pt x="3" y="29"/>
                    </a:cubicBezTo>
                    <a:cubicBezTo>
                      <a:pt x="2" y="29"/>
                      <a:pt x="2" y="29"/>
                      <a:pt x="2" y="29"/>
                    </a:cubicBezTo>
                    <a:cubicBezTo>
                      <a:pt x="1" y="29"/>
                      <a:pt x="1" y="29"/>
                      <a:pt x="1" y="29"/>
                    </a:cubicBezTo>
                    <a:cubicBezTo>
                      <a:pt x="1" y="29"/>
                      <a:pt x="1" y="29"/>
                      <a:pt x="0" y="29"/>
                    </a:cubicBezTo>
                    <a:cubicBezTo>
                      <a:pt x="0" y="29"/>
                      <a:pt x="0" y="29"/>
                      <a:pt x="0" y="28"/>
                    </a:cubicBezTo>
                    <a:cubicBezTo>
                      <a:pt x="0" y="1"/>
                      <a:pt x="0" y="1"/>
                      <a:pt x="0" y="1"/>
                    </a:cubicBezTo>
                    <a:cubicBezTo>
                      <a:pt x="0" y="1"/>
                      <a:pt x="0" y="1"/>
                      <a:pt x="0" y="1"/>
                    </a:cubicBezTo>
                    <a:cubicBezTo>
                      <a:pt x="1" y="1"/>
                      <a:pt x="1" y="1"/>
                      <a:pt x="1" y="1"/>
                    </a:cubicBezTo>
                    <a:cubicBezTo>
                      <a:pt x="1" y="1"/>
                      <a:pt x="1" y="1"/>
                      <a:pt x="2" y="1"/>
                    </a:cubicBezTo>
                    <a:cubicBezTo>
                      <a:pt x="2" y="0"/>
                      <a:pt x="2" y="0"/>
                      <a:pt x="3" y="0"/>
                    </a:cubicBezTo>
                    <a:cubicBezTo>
                      <a:pt x="3" y="0"/>
                      <a:pt x="4" y="0"/>
                      <a:pt x="4" y="1"/>
                    </a:cubicBezTo>
                    <a:cubicBezTo>
                      <a:pt x="5" y="1"/>
                      <a:pt x="5" y="1"/>
                      <a:pt x="5" y="1"/>
                    </a:cubicBezTo>
                    <a:cubicBezTo>
                      <a:pt x="5" y="1"/>
                      <a:pt x="5" y="1"/>
                      <a:pt x="5" y="1"/>
                    </a:cubicBezTo>
                    <a:cubicBezTo>
                      <a:pt x="6" y="1"/>
                      <a:pt x="6" y="1"/>
                      <a:pt x="6" y="1"/>
                    </a:cubicBezTo>
                    <a:cubicBezTo>
                      <a:pt x="6" y="12"/>
                      <a:pt x="6" y="12"/>
                      <a:pt x="6" y="12"/>
                    </a:cubicBezTo>
                    <a:cubicBezTo>
                      <a:pt x="6" y="12"/>
                      <a:pt x="6" y="12"/>
                      <a:pt x="7" y="11"/>
                    </a:cubicBezTo>
                    <a:cubicBezTo>
                      <a:pt x="7" y="11"/>
                      <a:pt x="8" y="11"/>
                      <a:pt x="8" y="11"/>
                    </a:cubicBezTo>
                    <a:cubicBezTo>
                      <a:pt x="9" y="10"/>
                      <a:pt x="9" y="10"/>
                      <a:pt x="10" y="10"/>
                    </a:cubicBezTo>
                    <a:cubicBezTo>
                      <a:pt x="10" y="10"/>
                      <a:pt x="11" y="10"/>
                      <a:pt x="11" y="10"/>
                    </a:cubicBezTo>
                    <a:cubicBezTo>
                      <a:pt x="13" y="10"/>
                      <a:pt x="14" y="10"/>
                      <a:pt x="15" y="11"/>
                    </a:cubicBezTo>
                    <a:cubicBezTo>
                      <a:pt x="16" y="11"/>
                      <a:pt x="17" y="12"/>
                      <a:pt x="17" y="13"/>
                    </a:cubicBezTo>
                    <a:cubicBezTo>
                      <a:pt x="18" y="14"/>
                      <a:pt x="18" y="15"/>
                      <a:pt x="18" y="16"/>
                    </a:cubicBezTo>
                    <a:cubicBezTo>
                      <a:pt x="19" y="17"/>
                      <a:pt x="19" y="18"/>
                      <a:pt x="19" y="1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4" name="Freeform 9433">
                <a:extLst>
                  <a:ext uri="{FF2B5EF4-FFF2-40B4-BE49-F238E27FC236}">
                    <a16:creationId xmlns:a16="http://schemas.microsoft.com/office/drawing/2014/main" id="{6C2B6D49-A3C2-4954-A546-35C1CE75E52F}"/>
                  </a:ext>
                </a:extLst>
              </p:cNvPr>
              <p:cNvSpPr>
                <a:spLocks/>
              </p:cNvSpPr>
              <p:nvPr/>
            </p:nvSpPr>
            <p:spPr bwMode="auto">
              <a:xfrm>
                <a:off x="-306388" y="5932605"/>
                <a:ext cx="23813" cy="28575"/>
              </a:xfrm>
              <a:custGeom>
                <a:avLst/>
                <a:gdLst>
                  <a:gd name="T0" fmla="*/ 9 w 9"/>
                  <a:gd name="T1" fmla="*/ 6 h 11"/>
                  <a:gd name="T2" fmla="*/ 9 w 9"/>
                  <a:gd name="T3" fmla="*/ 3 h 11"/>
                  <a:gd name="T4" fmla="*/ 8 w 9"/>
                  <a:gd name="T5" fmla="*/ 2 h 11"/>
                  <a:gd name="T6" fmla="*/ 7 w 9"/>
                  <a:gd name="T7" fmla="*/ 0 h 11"/>
                  <a:gd name="T8" fmla="*/ 5 w 9"/>
                  <a:gd name="T9" fmla="*/ 0 h 11"/>
                  <a:gd name="T10" fmla="*/ 3 w 9"/>
                  <a:gd name="T11" fmla="*/ 0 h 11"/>
                  <a:gd name="T12" fmla="*/ 1 w 9"/>
                  <a:gd name="T13" fmla="*/ 1 h 11"/>
                  <a:gd name="T14" fmla="*/ 0 w 9"/>
                  <a:gd name="T15" fmla="*/ 3 h 11"/>
                  <a:gd name="T16" fmla="*/ 0 w 9"/>
                  <a:gd name="T17" fmla="*/ 6 h 11"/>
                  <a:gd name="T18" fmla="*/ 0 w 9"/>
                  <a:gd name="T19" fmla="*/ 8 h 11"/>
                  <a:gd name="T20" fmla="*/ 1 w 9"/>
                  <a:gd name="T21" fmla="*/ 10 h 11"/>
                  <a:gd name="T22" fmla="*/ 2 w 9"/>
                  <a:gd name="T23" fmla="*/ 11 h 11"/>
                  <a:gd name="T24" fmla="*/ 5 w 9"/>
                  <a:gd name="T25" fmla="*/ 11 h 11"/>
                  <a:gd name="T26" fmla="*/ 7 w 9"/>
                  <a:gd name="T27" fmla="*/ 11 h 11"/>
                  <a:gd name="T28" fmla="*/ 8 w 9"/>
                  <a:gd name="T29" fmla="*/ 10 h 11"/>
                  <a:gd name="T30" fmla="*/ 9 w 9"/>
                  <a:gd name="T31" fmla="*/ 8 h 11"/>
                  <a:gd name="T32" fmla="*/ 9 w 9"/>
                  <a:gd name="T3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9" y="6"/>
                    </a:moveTo>
                    <a:cubicBezTo>
                      <a:pt x="9" y="5"/>
                      <a:pt x="9" y="4"/>
                      <a:pt x="9" y="3"/>
                    </a:cubicBezTo>
                    <a:cubicBezTo>
                      <a:pt x="9" y="3"/>
                      <a:pt x="9" y="2"/>
                      <a:pt x="8" y="2"/>
                    </a:cubicBezTo>
                    <a:cubicBezTo>
                      <a:pt x="8" y="1"/>
                      <a:pt x="7" y="1"/>
                      <a:pt x="7" y="0"/>
                    </a:cubicBezTo>
                    <a:cubicBezTo>
                      <a:pt x="6" y="0"/>
                      <a:pt x="6" y="0"/>
                      <a:pt x="5" y="0"/>
                    </a:cubicBezTo>
                    <a:cubicBezTo>
                      <a:pt x="4" y="0"/>
                      <a:pt x="3" y="0"/>
                      <a:pt x="3" y="0"/>
                    </a:cubicBezTo>
                    <a:cubicBezTo>
                      <a:pt x="2" y="1"/>
                      <a:pt x="2" y="1"/>
                      <a:pt x="1" y="1"/>
                    </a:cubicBezTo>
                    <a:cubicBezTo>
                      <a:pt x="1" y="2"/>
                      <a:pt x="1" y="3"/>
                      <a:pt x="0" y="3"/>
                    </a:cubicBezTo>
                    <a:cubicBezTo>
                      <a:pt x="0" y="4"/>
                      <a:pt x="0" y="5"/>
                      <a:pt x="0" y="6"/>
                    </a:cubicBezTo>
                    <a:cubicBezTo>
                      <a:pt x="0" y="6"/>
                      <a:pt x="0" y="7"/>
                      <a:pt x="0" y="8"/>
                    </a:cubicBezTo>
                    <a:cubicBezTo>
                      <a:pt x="0" y="9"/>
                      <a:pt x="1" y="9"/>
                      <a:pt x="1" y="10"/>
                    </a:cubicBezTo>
                    <a:cubicBezTo>
                      <a:pt x="1" y="10"/>
                      <a:pt x="2" y="11"/>
                      <a:pt x="2" y="11"/>
                    </a:cubicBezTo>
                    <a:cubicBezTo>
                      <a:pt x="3" y="11"/>
                      <a:pt x="4" y="11"/>
                      <a:pt x="5" y="11"/>
                    </a:cubicBezTo>
                    <a:cubicBezTo>
                      <a:pt x="5" y="11"/>
                      <a:pt x="6" y="11"/>
                      <a:pt x="7" y="11"/>
                    </a:cubicBezTo>
                    <a:cubicBezTo>
                      <a:pt x="7" y="11"/>
                      <a:pt x="8" y="10"/>
                      <a:pt x="8" y="10"/>
                    </a:cubicBezTo>
                    <a:cubicBezTo>
                      <a:pt x="8" y="9"/>
                      <a:pt x="9" y="9"/>
                      <a:pt x="9" y="8"/>
                    </a:cubicBezTo>
                    <a:cubicBezTo>
                      <a:pt x="9" y="7"/>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5" name="Freeform 9434">
                <a:extLst>
                  <a:ext uri="{FF2B5EF4-FFF2-40B4-BE49-F238E27FC236}">
                    <a16:creationId xmlns:a16="http://schemas.microsoft.com/office/drawing/2014/main" id="{9FB4C6ED-C0F8-4736-A01D-8154C5E0BA3F}"/>
                  </a:ext>
                </a:extLst>
              </p:cNvPr>
              <p:cNvSpPr>
                <a:spLocks/>
              </p:cNvSpPr>
              <p:nvPr/>
            </p:nvSpPr>
            <p:spPr bwMode="auto">
              <a:xfrm>
                <a:off x="-319088" y="5921492"/>
                <a:ext cx="50800" cy="49213"/>
              </a:xfrm>
              <a:custGeom>
                <a:avLst/>
                <a:gdLst>
                  <a:gd name="T0" fmla="*/ 19 w 19"/>
                  <a:gd name="T1" fmla="*/ 9 h 19"/>
                  <a:gd name="T2" fmla="*/ 19 w 19"/>
                  <a:gd name="T3" fmla="*/ 13 h 19"/>
                  <a:gd name="T4" fmla="*/ 17 w 19"/>
                  <a:gd name="T5" fmla="*/ 17 h 19"/>
                  <a:gd name="T6" fmla="*/ 14 w 19"/>
                  <a:gd name="T7" fmla="*/ 19 h 19"/>
                  <a:gd name="T8" fmla="*/ 9 w 19"/>
                  <a:gd name="T9" fmla="*/ 19 h 19"/>
                  <a:gd name="T10" fmla="*/ 5 w 19"/>
                  <a:gd name="T11" fmla="*/ 19 h 19"/>
                  <a:gd name="T12" fmla="*/ 2 w 19"/>
                  <a:gd name="T13" fmla="*/ 17 h 19"/>
                  <a:gd name="T14" fmla="*/ 0 w 19"/>
                  <a:gd name="T15" fmla="*/ 14 h 19"/>
                  <a:gd name="T16" fmla="*/ 0 w 19"/>
                  <a:gd name="T17" fmla="*/ 10 h 19"/>
                  <a:gd name="T18" fmla="*/ 0 w 19"/>
                  <a:gd name="T19" fmla="*/ 6 h 19"/>
                  <a:gd name="T20" fmla="*/ 2 w 19"/>
                  <a:gd name="T21" fmla="*/ 3 h 19"/>
                  <a:gd name="T22" fmla="*/ 5 w 19"/>
                  <a:gd name="T23" fmla="*/ 1 h 19"/>
                  <a:gd name="T24" fmla="*/ 10 w 19"/>
                  <a:gd name="T25" fmla="*/ 0 h 19"/>
                  <a:gd name="T26" fmla="*/ 14 w 19"/>
                  <a:gd name="T27" fmla="*/ 1 h 19"/>
                  <a:gd name="T28" fmla="*/ 17 w 19"/>
                  <a:gd name="T29" fmla="*/ 3 h 19"/>
                  <a:gd name="T30" fmla="*/ 19 w 19"/>
                  <a:gd name="T31" fmla="*/ 5 h 19"/>
                  <a:gd name="T32" fmla="*/ 19 w 19"/>
                  <a:gd name="T33"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9" y="9"/>
                    </a:moveTo>
                    <a:cubicBezTo>
                      <a:pt x="19" y="11"/>
                      <a:pt x="19" y="12"/>
                      <a:pt x="19" y="13"/>
                    </a:cubicBezTo>
                    <a:cubicBezTo>
                      <a:pt x="18" y="15"/>
                      <a:pt x="18" y="16"/>
                      <a:pt x="17" y="17"/>
                    </a:cubicBezTo>
                    <a:cubicBezTo>
                      <a:pt x="16" y="17"/>
                      <a:pt x="15" y="18"/>
                      <a:pt x="14" y="19"/>
                    </a:cubicBezTo>
                    <a:cubicBezTo>
                      <a:pt x="13" y="19"/>
                      <a:pt x="11" y="19"/>
                      <a:pt x="9" y="19"/>
                    </a:cubicBezTo>
                    <a:cubicBezTo>
                      <a:pt x="8" y="19"/>
                      <a:pt x="6" y="19"/>
                      <a:pt x="5" y="19"/>
                    </a:cubicBezTo>
                    <a:cubicBezTo>
                      <a:pt x="4" y="18"/>
                      <a:pt x="3" y="18"/>
                      <a:pt x="2" y="17"/>
                    </a:cubicBezTo>
                    <a:cubicBezTo>
                      <a:pt x="1" y="16"/>
                      <a:pt x="1" y="15"/>
                      <a:pt x="0" y="14"/>
                    </a:cubicBezTo>
                    <a:cubicBezTo>
                      <a:pt x="0" y="13"/>
                      <a:pt x="0" y="11"/>
                      <a:pt x="0" y="10"/>
                    </a:cubicBezTo>
                    <a:cubicBezTo>
                      <a:pt x="0" y="8"/>
                      <a:pt x="0" y="7"/>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3"/>
                      <a:pt x="19" y="4"/>
                      <a:pt x="19" y="5"/>
                    </a:cubicBezTo>
                    <a:cubicBezTo>
                      <a:pt x="19" y="7"/>
                      <a:pt x="19" y="8"/>
                      <a:pt x="19" y="9"/>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6" name="Freeform 9435">
                <a:extLst>
                  <a:ext uri="{FF2B5EF4-FFF2-40B4-BE49-F238E27FC236}">
                    <a16:creationId xmlns:a16="http://schemas.microsoft.com/office/drawing/2014/main" id="{E174CDAB-35BD-47E3-A84D-F46D53F3A423}"/>
                  </a:ext>
                </a:extLst>
              </p:cNvPr>
              <p:cNvSpPr>
                <a:spLocks/>
              </p:cNvSpPr>
              <p:nvPr/>
            </p:nvSpPr>
            <p:spPr bwMode="auto">
              <a:xfrm>
                <a:off x="-258763" y="5921492"/>
                <a:ext cx="33338" cy="49213"/>
              </a:xfrm>
              <a:custGeom>
                <a:avLst/>
                <a:gdLst>
                  <a:gd name="T0" fmla="*/ 12 w 12"/>
                  <a:gd name="T1" fmla="*/ 2 h 19"/>
                  <a:gd name="T2" fmla="*/ 12 w 12"/>
                  <a:gd name="T3" fmla="*/ 3 h 19"/>
                  <a:gd name="T4" fmla="*/ 12 w 12"/>
                  <a:gd name="T5" fmla="*/ 4 h 19"/>
                  <a:gd name="T6" fmla="*/ 12 w 12"/>
                  <a:gd name="T7" fmla="*/ 4 h 19"/>
                  <a:gd name="T8" fmla="*/ 11 w 12"/>
                  <a:gd name="T9" fmla="*/ 4 h 19"/>
                  <a:gd name="T10" fmla="*/ 11 w 12"/>
                  <a:gd name="T11" fmla="*/ 4 h 19"/>
                  <a:gd name="T12" fmla="*/ 11 w 12"/>
                  <a:gd name="T13" fmla="*/ 4 h 19"/>
                  <a:gd name="T14" fmla="*/ 10 w 12"/>
                  <a:gd name="T15" fmla="*/ 4 h 19"/>
                  <a:gd name="T16" fmla="*/ 9 w 12"/>
                  <a:gd name="T17" fmla="*/ 4 h 19"/>
                  <a:gd name="T18" fmla="*/ 9 w 12"/>
                  <a:gd name="T19" fmla="*/ 4 h 19"/>
                  <a:gd name="T20" fmla="*/ 8 w 12"/>
                  <a:gd name="T21" fmla="*/ 5 h 19"/>
                  <a:gd name="T22" fmla="*/ 7 w 12"/>
                  <a:gd name="T23" fmla="*/ 6 h 19"/>
                  <a:gd name="T24" fmla="*/ 6 w 12"/>
                  <a:gd name="T25" fmla="*/ 8 h 19"/>
                  <a:gd name="T26" fmla="*/ 6 w 12"/>
                  <a:gd name="T27" fmla="*/ 18 h 19"/>
                  <a:gd name="T28" fmla="*/ 5 w 12"/>
                  <a:gd name="T29" fmla="*/ 19 h 19"/>
                  <a:gd name="T30" fmla="*/ 5 w 12"/>
                  <a:gd name="T31" fmla="*/ 19 h 19"/>
                  <a:gd name="T32" fmla="*/ 4 w 12"/>
                  <a:gd name="T33" fmla="*/ 19 h 19"/>
                  <a:gd name="T34" fmla="*/ 3 w 12"/>
                  <a:gd name="T35" fmla="*/ 19 h 19"/>
                  <a:gd name="T36" fmla="*/ 2 w 12"/>
                  <a:gd name="T37" fmla="*/ 19 h 19"/>
                  <a:gd name="T38" fmla="*/ 1 w 12"/>
                  <a:gd name="T39" fmla="*/ 19 h 19"/>
                  <a:gd name="T40" fmla="*/ 0 w 12"/>
                  <a:gd name="T41" fmla="*/ 19 h 19"/>
                  <a:gd name="T42" fmla="*/ 0 w 12"/>
                  <a:gd name="T43" fmla="*/ 18 h 19"/>
                  <a:gd name="T44" fmla="*/ 0 w 12"/>
                  <a:gd name="T45" fmla="*/ 1 h 19"/>
                  <a:gd name="T46" fmla="*/ 0 w 12"/>
                  <a:gd name="T47" fmla="*/ 1 h 19"/>
                  <a:gd name="T48" fmla="*/ 1 w 12"/>
                  <a:gd name="T49" fmla="*/ 0 h 19"/>
                  <a:gd name="T50" fmla="*/ 2 w 12"/>
                  <a:gd name="T51" fmla="*/ 0 h 19"/>
                  <a:gd name="T52" fmla="*/ 3 w 12"/>
                  <a:gd name="T53" fmla="*/ 0 h 19"/>
                  <a:gd name="T54" fmla="*/ 4 w 12"/>
                  <a:gd name="T55" fmla="*/ 0 h 19"/>
                  <a:gd name="T56" fmla="*/ 4 w 12"/>
                  <a:gd name="T57" fmla="*/ 0 h 19"/>
                  <a:gd name="T58" fmla="*/ 5 w 12"/>
                  <a:gd name="T59" fmla="*/ 1 h 19"/>
                  <a:gd name="T60" fmla="*/ 5 w 12"/>
                  <a:gd name="T61" fmla="*/ 1 h 19"/>
                  <a:gd name="T62" fmla="*/ 5 w 12"/>
                  <a:gd name="T63" fmla="*/ 3 h 19"/>
                  <a:gd name="T64" fmla="*/ 6 w 12"/>
                  <a:gd name="T65" fmla="*/ 2 h 19"/>
                  <a:gd name="T66" fmla="*/ 7 w 12"/>
                  <a:gd name="T67" fmla="*/ 1 h 19"/>
                  <a:gd name="T68" fmla="*/ 9 w 12"/>
                  <a:gd name="T69" fmla="*/ 0 h 19"/>
                  <a:gd name="T70" fmla="*/ 10 w 12"/>
                  <a:gd name="T71" fmla="*/ 0 h 19"/>
                  <a:gd name="T72" fmla="*/ 10 w 12"/>
                  <a:gd name="T73" fmla="*/ 0 h 19"/>
                  <a:gd name="T74" fmla="*/ 11 w 12"/>
                  <a:gd name="T75" fmla="*/ 0 h 19"/>
                  <a:gd name="T76" fmla="*/ 11 w 12"/>
                  <a:gd name="T77" fmla="*/ 0 h 19"/>
                  <a:gd name="T78" fmla="*/ 12 w 12"/>
                  <a:gd name="T79" fmla="*/ 0 h 19"/>
                  <a:gd name="T80" fmla="*/ 12 w 12"/>
                  <a:gd name="T81" fmla="*/ 1 h 19"/>
                  <a:gd name="T82" fmla="*/ 12 w 12"/>
                  <a:gd name="T83" fmla="*/ 1 h 19"/>
                  <a:gd name="T84" fmla="*/ 12 w 12"/>
                  <a:gd name="T85" fmla="*/ 1 h 19"/>
                  <a:gd name="T86" fmla="*/ 12 w 1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9">
                    <a:moveTo>
                      <a:pt x="12" y="2"/>
                    </a:moveTo>
                    <a:cubicBezTo>
                      <a:pt x="12" y="3"/>
                      <a:pt x="12" y="3"/>
                      <a:pt x="12" y="3"/>
                    </a:cubicBezTo>
                    <a:cubicBezTo>
                      <a:pt x="12" y="4"/>
                      <a:pt x="12" y="4"/>
                      <a:pt x="12" y="4"/>
                    </a:cubicBezTo>
                    <a:cubicBezTo>
                      <a:pt x="12" y="4"/>
                      <a:pt x="12" y="4"/>
                      <a:pt x="12" y="4"/>
                    </a:cubicBezTo>
                    <a:cubicBezTo>
                      <a:pt x="12" y="4"/>
                      <a:pt x="12" y="4"/>
                      <a:pt x="11" y="4"/>
                    </a:cubicBezTo>
                    <a:cubicBezTo>
                      <a:pt x="11" y="4"/>
                      <a:pt x="11" y="4"/>
                      <a:pt x="11" y="4"/>
                    </a:cubicBezTo>
                    <a:cubicBezTo>
                      <a:pt x="11" y="4"/>
                      <a:pt x="11" y="4"/>
                      <a:pt x="11" y="4"/>
                    </a:cubicBezTo>
                    <a:cubicBezTo>
                      <a:pt x="10" y="4"/>
                      <a:pt x="10" y="4"/>
                      <a:pt x="10" y="4"/>
                    </a:cubicBezTo>
                    <a:cubicBezTo>
                      <a:pt x="10" y="4"/>
                      <a:pt x="10" y="4"/>
                      <a:pt x="9" y="4"/>
                    </a:cubicBezTo>
                    <a:cubicBezTo>
                      <a:pt x="9" y="4"/>
                      <a:pt x="9" y="4"/>
                      <a:pt x="9" y="4"/>
                    </a:cubicBezTo>
                    <a:cubicBezTo>
                      <a:pt x="8" y="4"/>
                      <a:pt x="8" y="4"/>
                      <a:pt x="8" y="5"/>
                    </a:cubicBezTo>
                    <a:cubicBezTo>
                      <a:pt x="7" y="5"/>
                      <a:pt x="7" y="5"/>
                      <a:pt x="7" y="6"/>
                    </a:cubicBezTo>
                    <a:cubicBezTo>
                      <a:pt x="6" y="6"/>
                      <a:pt x="6" y="7"/>
                      <a:pt x="6" y="8"/>
                    </a:cubicBezTo>
                    <a:cubicBezTo>
                      <a:pt x="6" y="18"/>
                      <a:pt x="6" y="18"/>
                      <a:pt x="6" y="18"/>
                    </a:cubicBezTo>
                    <a:cubicBezTo>
                      <a:pt x="6" y="19"/>
                      <a:pt x="6" y="19"/>
                      <a:pt x="5" y="19"/>
                    </a:cubicBezTo>
                    <a:cubicBezTo>
                      <a:pt x="5" y="19"/>
                      <a:pt x="5" y="19"/>
                      <a:pt x="5" y="19"/>
                    </a:cubicBezTo>
                    <a:cubicBezTo>
                      <a:pt x="5" y="19"/>
                      <a:pt x="5" y="19"/>
                      <a:pt x="4" y="19"/>
                    </a:cubicBezTo>
                    <a:cubicBezTo>
                      <a:pt x="4" y="19"/>
                      <a:pt x="3" y="19"/>
                      <a:pt x="3" y="19"/>
                    </a:cubicBezTo>
                    <a:cubicBezTo>
                      <a:pt x="2" y="19"/>
                      <a:pt x="2" y="19"/>
                      <a:pt x="2" y="19"/>
                    </a:cubicBezTo>
                    <a:cubicBezTo>
                      <a:pt x="1" y="19"/>
                      <a:pt x="1" y="19"/>
                      <a:pt x="1" y="19"/>
                    </a:cubicBezTo>
                    <a:cubicBezTo>
                      <a:pt x="1" y="19"/>
                      <a:pt x="1" y="19"/>
                      <a:pt x="0" y="19"/>
                    </a:cubicBezTo>
                    <a:cubicBezTo>
                      <a:pt x="0" y="19"/>
                      <a:pt x="0" y="19"/>
                      <a:pt x="0" y="18"/>
                    </a:cubicBezTo>
                    <a:cubicBezTo>
                      <a:pt x="0" y="1"/>
                      <a:pt x="0" y="1"/>
                      <a:pt x="0" y="1"/>
                    </a:cubicBezTo>
                    <a:cubicBezTo>
                      <a:pt x="0" y="1"/>
                      <a:pt x="0" y="1"/>
                      <a:pt x="0" y="1"/>
                    </a:cubicBezTo>
                    <a:cubicBezTo>
                      <a:pt x="1" y="0"/>
                      <a:pt x="1" y="0"/>
                      <a:pt x="1" y="0"/>
                    </a:cubicBezTo>
                    <a:cubicBezTo>
                      <a:pt x="1" y="0"/>
                      <a:pt x="1" y="0"/>
                      <a:pt x="2" y="0"/>
                    </a:cubicBezTo>
                    <a:cubicBezTo>
                      <a:pt x="2" y="0"/>
                      <a:pt x="2" y="0"/>
                      <a:pt x="3" y="0"/>
                    </a:cubicBezTo>
                    <a:cubicBezTo>
                      <a:pt x="3" y="0"/>
                      <a:pt x="3" y="0"/>
                      <a:pt x="4" y="0"/>
                    </a:cubicBezTo>
                    <a:cubicBezTo>
                      <a:pt x="4" y="0"/>
                      <a:pt x="4" y="0"/>
                      <a:pt x="4" y="0"/>
                    </a:cubicBezTo>
                    <a:cubicBezTo>
                      <a:pt x="4" y="0"/>
                      <a:pt x="5" y="0"/>
                      <a:pt x="5" y="1"/>
                    </a:cubicBezTo>
                    <a:cubicBezTo>
                      <a:pt x="5" y="1"/>
                      <a:pt x="5" y="1"/>
                      <a:pt x="5" y="1"/>
                    </a:cubicBezTo>
                    <a:cubicBezTo>
                      <a:pt x="5" y="3"/>
                      <a:pt x="5" y="3"/>
                      <a:pt x="5" y="3"/>
                    </a:cubicBezTo>
                    <a:cubicBezTo>
                      <a:pt x="5" y="2"/>
                      <a:pt x="6" y="2"/>
                      <a:pt x="6" y="2"/>
                    </a:cubicBezTo>
                    <a:cubicBezTo>
                      <a:pt x="7" y="1"/>
                      <a:pt x="7" y="1"/>
                      <a:pt x="7" y="1"/>
                    </a:cubicBezTo>
                    <a:cubicBezTo>
                      <a:pt x="8" y="0"/>
                      <a:pt x="8" y="0"/>
                      <a:pt x="9" y="0"/>
                    </a:cubicBezTo>
                    <a:cubicBezTo>
                      <a:pt x="9" y="0"/>
                      <a:pt x="9" y="0"/>
                      <a:pt x="10" y="0"/>
                    </a:cubicBezTo>
                    <a:cubicBezTo>
                      <a:pt x="10" y="0"/>
                      <a:pt x="10" y="0"/>
                      <a:pt x="10" y="0"/>
                    </a:cubicBezTo>
                    <a:cubicBezTo>
                      <a:pt x="10" y="0"/>
                      <a:pt x="11" y="0"/>
                      <a:pt x="11" y="0"/>
                    </a:cubicBezTo>
                    <a:cubicBezTo>
                      <a:pt x="11" y="0"/>
                      <a:pt x="11" y="0"/>
                      <a:pt x="11" y="0"/>
                    </a:cubicBezTo>
                    <a:cubicBezTo>
                      <a:pt x="12" y="0"/>
                      <a:pt x="12" y="0"/>
                      <a:pt x="12" y="0"/>
                    </a:cubicBezTo>
                    <a:cubicBezTo>
                      <a:pt x="12" y="1"/>
                      <a:pt x="12" y="1"/>
                      <a:pt x="12" y="1"/>
                    </a:cubicBezTo>
                    <a:cubicBezTo>
                      <a:pt x="12" y="1"/>
                      <a:pt x="12" y="1"/>
                      <a:pt x="12" y="1"/>
                    </a:cubicBezTo>
                    <a:cubicBezTo>
                      <a:pt x="12" y="1"/>
                      <a:pt x="12" y="1"/>
                      <a:pt x="12" y="1"/>
                    </a:cubicBezTo>
                    <a:cubicBezTo>
                      <a:pt x="12" y="2"/>
                      <a:pt x="12" y="2"/>
                      <a:pt x="12" y="2"/>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7" name="Freeform 9436">
                <a:extLst>
                  <a:ext uri="{FF2B5EF4-FFF2-40B4-BE49-F238E27FC236}">
                    <a16:creationId xmlns:a16="http://schemas.microsoft.com/office/drawing/2014/main" id="{B0A41852-2ABF-4AE6-A710-D36C8CD0D815}"/>
                  </a:ext>
                </a:extLst>
              </p:cNvPr>
              <p:cNvSpPr>
                <a:spLocks/>
              </p:cNvSpPr>
              <p:nvPr/>
            </p:nvSpPr>
            <p:spPr bwMode="auto">
              <a:xfrm>
                <a:off x="-217488" y="5921492"/>
                <a:ext cx="47625" cy="49213"/>
              </a:xfrm>
              <a:custGeom>
                <a:avLst/>
                <a:gdLst>
                  <a:gd name="T0" fmla="*/ 18 w 18"/>
                  <a:gd name="T1" fmla="*/ 18 h 19"/>
                  <a:gd name="T2" fmla="*/ 18 w 18"/>
                  <a:gd name="T3" fmla="*/ 19 h 19"/>
                  <a:gd name="T4" fmla="*/ 17 w 18"/>
                  <a:gd name="T5" fmla="*/ 19 h 19"/>
                  <a:gd name="T6" fmla="*/ 17 w 18"/>
                  <a:gd name="T7" fmla="*/ 19 h 19"/>
                  <a:gd name="T8" fmla="*/ 15 w 18"/>
                  <a:gd name="T9" fmla="*/ 19 h 19"/>
                  <a:gd name="T10" fmla="*/ 14 w 18"/>
                  <a:gd name="T11" fmla="*/ 19 h 19"/>
                  <a:gd name="T12" fmla="*/ 13 w 18"/>
                  <a:gd name="T13" fmla="*/ 19 h 19"/>
                  <a:gd name="T14" fmla="*/ 13 w 18"/>
                  <a:gd name="T15" fmla="*/ 19 h 19"/>
                  <a:gd name="T16" fmla="*/ 13 w 18"/>
                  <a:gd name="T17" fmla="*/ 18 h 19"/>
                  <a:gd name="T18" fmla="*/ 13 w 18"/>
                  <a:gd name="T19" fmla="*/ 8 h 19"/>
                  <a:gd name="T20" fmla="*/ 12 w 18"/>
                  <a:gd name="T21" fmla="*/ 6 h 19"/>
                  <a:gd name="T22" fmla="*/ 12 w 18"/>
                  <a:gd name="T23" fmla="*/ 5 h 19"/>
                  <a:gd name="T24" fmla="*/ 11 w 18"/>
                  <a:gd name="T25" fmla="*/ 4 h 19"/>
                  <a:gd name="T26" fmla="*/ 10 w 18"/>
                  <a:gd name="T27" fmla="*/ 4 h 19"/>
                  <a:gd name="T28" fmla="*/ 8 w 18"/>
                  <a:gd name="T29" fmla="*/ 5 h 19"/>
                  <a:gd name="T30" fmla="*/ 5 w 18"/>
                  <a:gd name="T31" fmla="*/ 7 h 19"/>
                  <a:gd name="T32" fmla="*/ 5 w 18"/>
                  <a:gd name="T33" fmla="*/ 18 h 19"/>
                  <a:gd name="T34" fmla="*/ 5 w 18"/>
                  <a:gd name="T35" fmla="*/ 19 h 19"/>
                  <a:gd name="T36" fmla="*/ 5 w 18"/>
                  <a:gd name="T37" fmla="*/ 19 h 19"/>
                  <a:gd name="T38" fmla="*/ 4 w 18"/>
                  <a:gd name="T39" fmla="*/ 19 h 19"/>
                  <a:gd name="T40" fmla="*/ 3 w 18"/>
                  <a:gd name="T41" fmla="*/ 19 h 19"/>
                  <a:gd name="T42" fmla="*/ 2 w 18"/>
                  <a:gd name="T43" fmla="*/ 19 h 19"/>
                  <a:gd name="T44" fmla="*/ 1 w 18"/>
                  <a:gd name="T45" fmla="*/ 19 h 19"/>
                  <a:gd name="T46" fmla="*/ 0 w 18"/>
                  <a:gd name="T47" fmla="*/ 19 h 19"/>
                  <a:gd name="T48" fmla="*/ 0 w 18"/>
                  <a:gd name="T49" fmla="*/ 18 h 19"/>
                  <a:gd name="T50" fmla="*/ 0 w 18"/>
                  <a:gd name="T51" fmla="*/ 1 h 19"/>
                  <a:gd name="T52" fmla="*/ 0 w 18"/>
                  <a:gd name="T53" fmla="*/ 1 h 19"/>
                  <a:gd name="T54" fmla="*/ 1 w 18"/>
                  <a:gd name="T55" fmla="*/ 0 h 19"/>
                  <a:gd name="T56" fmla="*/ 1 w 18"/>
                  <a:gd name="T57" fmla="*/ 0 h 19"/>
                  <a:gd name="T58" fmla="*/ 2 w 18"/>
                  <a:gd name="T59" fmla="*/ 0 h 19"/>
                  <a:gd name="T60" fmla="*/ 4 w 18"/>
                  <a:gd name="T61" fmla="*/ 0 h 19"/>
                  <a:gd name="T62" fmla="*/ 4 w 18"/>
                  <a:gd name="T63" fmla="*/ 0 h 19"/>
                  <a:gd name="T64" fmla="*/ 5 w 18"/>
                  <a:gd name="T65" fmla="*/ 1 h 19"/>
                  <a:gd name="T66" fmla="*/ 5 w 18"/>
                  <a:gd name="T67" fmla="*/ 1 h 19"/>
                  <a:gd name="T68" fmla="*/ 5 w 18"/>
                  <a:gd name="T69" fmla="*/ 3 h 19"/>
                  <a:gd name="T70" fmla="*/ 8 w 18"/>
                  <a:gd name="T71" fmla="*/ 1 h 19"/>
                  <a:gd name="T72" fmla="*/ 11 w 18"/>
                  <a:gd name="T73" fmla="*/ 0 h 19"/>
                  <a:gd name="T74" fmla="*/ 14 w 18"/>
                  <a:gd name="T75" fmla="*/ 1 h 19"/>
                  <a:gd name="T76" fmla="*/ 16 w 18"/>
                  <a:gd name="T77" fmla="*/ 2 h 19"/>
                  <a:gd name="T78" fmla="*/ 17 w 18"/>
                  <a:gd name="T79" fmla="*/ 5 h 19"/>
                  <a:gd name="T80" fmla="*/ 18 w 18"/>
                  <a:gd name="T81" fmla="*/ 8 h 19"/>
                  <a:gd name="T82" fmla="*/ 18 w 18"/>
                  <a:gd name="T8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19">
                    <a:moveTo>
                      <a:pt x="18" y="18"/>
                    </a:moveTo>
                    <a:cubicBezTo>
                      <a:pt x="18" y="19"/>
                      <a:pt x="18" y="19"/>
                      <a:pt x="18" y="19"/>
                    </a:cubicBezTo>
                    <a:cubicBezTo>
                      <a:pt x="18" y="19"/>
                      <a:pt x="17" y="19"/>
                      <a:pt x="17" y="19"/>
                    </a:cubicBezTo>
                    <a:cubicBezTo>
                      <a:pt x="17" y="19"/>
                      <a:pt x="17" y="19"/>
                      <a:pt x="17" y="19"/>
                    </a:cubicBezTo>
                    <a:cubicBezTo>
                      <a:pt x="16" y="19"/>
                      <a:pt x="16" y="19"/>
                      <a:pt x="15" y="19"/>
                    </a:cubicBezTo>
                    <a:cubicBezTo>
                      <a:pt x="15" y="19"/>
                      <a:pt x="14" y="19"/>
                      <a:pt x="14" y="19"/>
                    </a:cubicBezTo>
                    <a:cubicBezTo>
                      <a:pt x="14" y="19"/>
                      <a:pt x="13" y="19"/>
                      <a:pt x="13" y="19"/>
                    </a:cubicBezTo>
                    <a:cubicBezTo>
                      <a:pt x="13" y="19"/>
                      <a:pt x="13" y="19"/>
                      <a:pt x="13" y="19"/>
                    </a:cubicBezTo>
                    <a:cubicBezTo>
                      <a:pt x="13" y="19"/>
                      <a:pt x="13" y="19"/>
                      <a:pt x="13" y="18"/>
                    </a:cubicBezTo>
                    <a:cubicBezTo>
                      <a:pt x="13" y="8"/>
                      <a:pt x="13" y="8"/>
                      <a:pt x="13" y="8"/>
                    </a:cubicBezTo>
                    <a:cubicBezTo>
                      <a:pt x="13" y="7"/>
                      <a:pt x="13" y="7"/>
                      <a:pt x="12" y="6"/>
                    </a:cubicBezTo>
                    <a:cubicBezTo>
                      <a:pt x="12" y="6"/>
                      <a:pt x="12" y="5"/>
                      <a:pt x="12" y="5"/>
                    </a:cubicBezTo>
                    <a:cubicBezTo>
                      <a:pt x="12" y="5"/>
                      <a:pt x="11" y="4"/>
                      <a:pt x="11" y="4"/>
                    </a:cubicBezTo>
                    <a:cubicBezTo>
                      <a:pt x="11" y="4"/>
                      <a:pt x="10" y="4"/>
                      <a:pt x="10" y="4"/>
                    </a:cubicBezTo>
                    <a:cubicBezTo>
                      <a:pt x="9" y="4"/>
                      <a:pt x="8" y="4"/>
                      <a:pt x="8" y="5"/>
                    </a:cubicBezTo>
                    <a:cubicBezTo>
                      <a:pt x="7" y="5"/>
                      <a:pt x="6" y="6"/>
                      <a:pt x="5" y="7"/>
                    </a:cubicBezTo>
                    <a:cubicBezTo>
                      <a:pt x="5" y="18"/>
                      <a:pt x="5" y="18"/>
                      <a:pt x="5" y="18"/>
                    </a:cubicBezTo>
                    <a:cubicBezTo>
                      <a:pt x="5" y="19"/>
                      <a:pt x="5" y="19"/>
                      <a:pt x="5" y="19"/>
                    </a:cubicBezTo>
                    <a:cubicBezTo>
                      <a:pt x="5" y="19"/>
                      <a:pt x="5" y="19"/>
                      <a:pt x="5" y="19"/>
                    </a:cubicBezTo>
                    <a:cubicBezTo>
                      <a:pt x="5" y="19"/>
                      <a:pt x="4" y="19"/>
                      <a:pt x="4" y="19"/>
                    </a:cubicBezTo>
                    <a:cubicBezTo>
                      <a:pt x="4" y="19"/>
                      <a:pt x="3" y="19"/>
                      <a:pt x="3" y="19"/>
                    </a:cubicBezTo>
                    <a:cubicBezTo>
                      <a:pt x="2" y="19"/>
                      <a:pt x="2" y="19"/>
                      <a:pt x="2" y="19"/>
                    </a:cubicBezTo>
                    <a:cubicBezTo>
                      <a:pt x="1" y="19"/>
                      <a:pt x="1" y="19"/>
                      <a:pt x="1" y="19"/>
                    </a:cubicBezTo>
                    <a:cubicBezTo>
                      <a:pt x="1" y="19"/>
                      <a:pt x="0" y="19"/>
                      <a:pt x="0" y="19"/>
                    </a:cubicBezTo>
                    <a:cubicBezTo>
                      <a:pt x="0" y="19"/>
                      <a:pt x="0" y="19"/>
                      <a:pt x="0" y="18"/>
                    </a:cubicBezTo>
                    <a:cubicBezTo>
                      <a:pt x="0" y="1"/>
                      <a:pt x="0" y="1"/>
                      <a:pt x="0" y="1"/>
                    </a:cubicBezTo>
                    <a:cubicBezTo>
                      <a:pt x="0" y="1"/>
                      <a:pt x="0" y="1"/>
                      <a:pt x="0" y="1"/>
                    </a:cubicBezTo>
                    <a:cubicBezTo>
                      <a:pt x="0" y="0"/>
                      <a:pt x="1" y="0"/>
                      <a:pt x="1" y="0"/>
                    </a:cubicBezTo>
                    <a:cubicBezTo>
                      <a:pt x="1" y="0"/>
                      <a:pt x="1" y="0"/>
                      <a:pt x="1" y="0"/>
                    </a:cubicBezTo>
                    <a:cubicBezTo>
                      <a:pt x="2" y="0"/>
                      <a:pt x="2" y="0"/>
                      <a:pt x="2" y="0"/>
                    </a:cubicBezTo>
                    <a:cubicBezTo>
                      <a:pt x="3" y="0"/>
                      <a:pt x="3" y="0"/>
                      <a:pt x="4" y="0"/>
                    </a:cubicBezTo>
                    <a:cubicBezTo>
                      <a:pt x="4" y="0"/>
                      <a:pt x="4" y="0"/>
                      <a:pt x="4" y="0"/>
                    </a:cubicBezTo>
                    <a:cubicBezTo>
                      <a:pt x="4" y="0"/>
                      <a:pt x="5" y="0"/>
                      <a:pt x="5" y="1"/>
                    </a:cubicBezTo>
                    <a:cubicBezTo>
                      <a:pt x="5" y="1"/>
                      <a:pt x="5" y="1"/>
                      <a:pt x="5" y="1"/>
                    </a:cubicBezTo>
                    <a:cubicBezTo>
                      <a:pt x="5" y="3"/>
                      <a:pt x="5" y="3"/>
                      <a:pt x="5" y="3"/>
                    </a:cubicBezTo>
                    <a:cubicBezTo>
                      <a:pt x="6" y="2"/>
                      <a:pt x="7" y="1"/>
                      <a:pt x="8" y="1"/>
                    </a:cubicBezTo>
                    <a:cubicBezTo>
                      <a:pt x="9" y="0"/>
                      <a:pt x="10" y="0"/>
                      <a:pt x="11" y="0"/>
                    </a:cubicBezTo>
                    <a:cubicBezTo>
                      <a:pt x="12" y="0"/>
                      <a:pt x="13" y="0"/>
                      <a:pt x="14" y="1"/>
                    </a:cubicBezTo>
                    <a:cubicBezTo>
                      <a:pt x="15" y="1"/>
                      <a:pt x="16" y="2"/>
                      <a:pt x="16" y="2"/>
                    </a:cubicBezTo>
                    <a:cubicBezTo>
                      <a:pt x="17" y="3"/>
                      <a:pt x="17" y="4"/>
                      <a:pt x="17" y="5"/>
                    </a:cubicBezTo>
                    <a:cubicBezTo>
                      <a:pt x="18" y="5"/>
                      <a:pt x="18" y="7"/>
                      <a:pt x="18" y="8"/>
                    </a:cubicBezTo>
                    <a:cubicBezTo>
                      <a:pt x="18" y="18"/>
                      <a:pt x="18" y="18"/>
                      <a:pt x="18" y="18"/>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38" name="Freeform 9437">
                <a:extLst>
                  <a:ext uri="{FF2B5EF4-FFF2-40B4-BE49-F238E27FC236}">
                    <a16:creationId xmlns:a16="http://schemas.microsoft.com/office/drawing/2014/main" id="{1D0E3547-86C0-4C1F-9C6D-2D7C7BD1CB90}"/>
                  </a:ext>
                </a:extLst>
              </p:cNvPr>
              <p:cNvSpPr>
                <a:spLocks/>
              </p:cNvSpPr>
              <p:nvPr/>
            </p:nvSpPr>
            <p:spPr bwMode="auto">
              <a:xfrm>
                <a:off x="-577850" y="5902442"/>
                <a:ext cx="39688" cy="68263"/>
              </a:xfrm>
              <a:custGeom>
                <a:avLst/>
                <a:gdLst>
                  <a:gd name="T0" fmla="*/ 15 w 15"/>
                  <a:gd name="T1" fmla="*/ 2 h 26"/>
                  <a:gd name="T2" fmla="*/ 15 w 15"/>
                  <a:gd name="T3" fmla="*/ 3 h 26"/>
                  <a:gd name="T4" fmla="*/ 14 w 15"/>
                  <a:gd name="T5" fmla="*/ 4 h 26"/>
                  <a:gd name="T6" fmla="*/ 14 w 15"/>
                  <a:gd name="T7" fmla="*/ 4 h 26"/>
                  <a:gd name="T8" fmla="*/ 14 w 15"/>
                  <a:gd name="T9" fmla="*/ 4 h 26"/>
                  <a:gd name="T10" fmla="*/ 5 w 15"/>
                  <a:gd name="T11" fmla="*/ 4 h 26"/>
                  <a:gd name="T12" fmla="*/ 5 w 15"/>
                  <a:gd name="T13" fmla="*/ 11 h 26"/>
                  <a:gd name="T14" fmla="*/ 13 w 15"/>
                  <a:gd name="T15" fmla="*/ 11 h 26"/>
                  <a:gd name="T16" fmla="*/ 14 w 15"/>
                  <a:gd name="T17" fmla="*/ 11 h 26"/>
                  <a:gd name="T18" fmla="*/ 14 w 15"/>
                  <a:gd name="T19" fmla="*/ 12 h 26"/>
                  <a:gd name="T20" fmla="*/ 14 w 15"/>
                  <a:gd name="T21" fmla="*/ 12 h 26"/>
                  <a:gd name="T22" fmla="*/ 14 w 15"/>
                  <a:gd name="T23" fmla="*/ 13 h 26"/>
                  <a:gd name="T24" fmla="*/ 14 w 15"/>
                  <a:gd name="T25" fmla="*/ 14 h 26"/>
                  <a:gd name="T26" fmla="*/ 14 w 15"/>
                  <a:gd name="T27" fmla="*/ 15 h 26"/>
                  <a:gd name="T28" fmla="*/ 14 w 15"/>
                  <a:gd name="T29" fmla="*/ 16 h 26"/>
                  <a:gd name="T30" fmla="*/ 13 w 15"/>
                  <a:gd name="T31" fmla="*/ 16 h 26"/>
                  <a:gd name="T32" fmla="*/ 5 w 15"/>
                  <a:gd name="T33" fmla="*/ 16 h 26"/>
                  <a:gd name="T34" fmla="*/ 5 w 15"/>
                  <a:gd name="T35" fmla="*/ 25 h 26"/>
                  <a:gd name="T36" fmla="*/ 5 w 15"/>
                  <a:gd name="T37" fmla="*/ 26 h 26"/>
                  <a:gd name="T38" fmla="*/ 5 w 15"/>
                  <a:gd name="T39" fmla="*/ 26 h 26"/>
                  <a:gd name="T40" fmla="*/ 4 w 15"/>
                  <a:gd name="T41" fmla="*/ 26 h 26"/>
                  <a:gd name="T42" fmla="*/ 3 w 15"/>
                  <a:gd name="T43" fmla="*/ 26 h 26"/>
                  <a:gd name="T44" fmla="*/ 1 w 15"/>
                  <a:gd name="T45" fmla="*/ 26 h 26"/>
                  <a:gd name="T46" fmla="*/ 0 w 15"/>
                  <a:gd name="T47" fmla="*/ 26 h 26"/>
                  <a:gd name="T48" fmla="*/ 0 w 15"/>
                  <a:gd name="T49" fmla="*/ 26 h 26"/>
                  <a:gd name="T50" fmla="*/ 0 w 15"/>
                  <a:gd name="T51" fmla="*/ 25 h 26"/>
                  <a:gd name="T52" fmla="*/ 0 w 15"/>
                  <a:gd name="T53" fmla="*/ 1 h 26"/>
                  <a:gd name="T54" fmla="*/ 0 w 15"/>
                  <a:gd name="T55" fmla="*/ 0 h 26"/>
                  <a:gd name="T56" fmla="*/ 1 w 15"/>
                  <a:gd name="T57" fmla="*/ 0 h 26"/>
                  <a:gd name="T58" fmla="*/ 14 w 15"/>
                  <a:gd name="T59" fmla="*/ 0 h 26"/>
                  <a:gd name="T60" fmla="*/ 14 w 15"/>
                  <a:gd name="T61" fmla="*/ 0 h 26"/>
                  <a:gd name="T62" fmla="*/ 14 w 15"/>
                  <a:gd name="T63" fmla="*/ 0 h 26"/>
                  <a:gd name="T64" fmla="*/ 15 w 15"/>
                  <a:gd name="T65" fmla="*/ 1 h 26"/>
                  <a:gd name="T66" fmla="*/ 15 w 15"/>
                  <a:gd name="T6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6">
                    <a:moveTo>
                      <a:pt x="15" y="2"/>
                    </a:moveTo>
                    <a:cubicBezTo>
                      <a:pt x="15" y="2"/>
                      <a:pt x="15" y="3"/>
                      <a:pt x="15" y="3"/>
                    </a:cubicBezTo>
                    <a:cubicBezTo>
                      <a:pt x="15" y="3"/>
                      <a:pt x="15" y="4"/>
                      <a:pt x="14" y="4"/>
                    </a:cubicBezTo>
                    <a:cubicBezTo>
                      <a:pt x="14" y="4"/>
                      <a:pt x="14" y="4"/>
                      <a:pt x="14" y="4"/>
                    </a:cubicBezTo>
                    <a:cubicBezTo>
                      <a:pt x="14" y="4"/>
                      <a:pt x="14" y="4"/>
                      <a:pt x="14" y="4"/>
                    </a:cubicBezTo>
                    <a:cubicBezTo>
                      <a:pt x="5" y="4"/>
                      <a:pt x="5" y="4"/>
                      <a:pt x="5" y="4"/>
                    </a:cubicBezTo>
                    <a:cubicBezTo>
                      <a:pt x="5" y="11"/>
                      <a:pt x="5" y="11"/>
                      <a:pt x="5" y="11"/>
                    </a:cubicBezTo>
                    <a:cubicBezTo>
                      <a:pt x="13" y="11"/>
                      <a:pt x="13" y="11"/>
                      <a:pt x="13" y="11"/>
                    </a:cubicBezTo>
                    <a:cubicBezTo>
                      <a:pt x="13" y="11"/>
                      <a:pt x="14" y="11"/>
                      <a:pt x="14" y="11"/>
                    </a:cubicBezTo>
                    <a:cubicBezTo>
                      <a:pt x="14" y="11"/>
                      <a:pt x="14" y="12"/>
                      <a:pt x="14" y="12"/>
                    </a:cubicBezTo>
                    <a:cubicBezTo>
                      <a:pt x="14" y="12"/>
                      <a:pt x="14" y="12"/>
                      <a:pt x="14" y="12"/>
                    </a:cubicBezTo>
                    <a:cubicBezTo>
                      <a:pt x="14" y="13"/>
                      <a:pt x="14" y="13"/>
                      <a:pt x="14" y="13"/>
                    </a:cubicBezTo>
                    <a:cubicBezTo>
                      <a:pt x="14" y="14"/>
                      <a:pt x="14" y="14"/>
                      <a:pt x="14" y="14"/>
                    </a:cubicBezTo>
                    <a:cubicBezTo>
                      <a:pt x="14" y="15"/>
                      <a:pt x="14" y="15"/>
                      <a:pt x="14" y="15"/>
                    </a:cubicBezTo>
                    <a:cubicBezTo>
                      <a:pt x="14" y="15"/>
                      <a:pt x="14" y="15"/>
                      <a:pt x="14" y="16"/>
                    </a:cubicBezTo>
                    <a:cubicBezTo>
                      <a:pt x="14" y="16"/>
                      <a:pt x="13" y="16"/>
                      <a:pt x="13" y="16"/>
                    </a:cubicBezTo>
                    <a:cubicBezTo>
                      <a:pt x="5" y="16"/>
                      <a:pt x="5" y="16"/>
                      <a:pt x="5" y="16"/>
                    </a:cubicBezTo>
                    <a:cubicBezTo>
                      <a:pt x="5" y="25"/>
                      <a:pt x="5" y="25"/>
                      <a:pt x="5" y="25"/>
                    </a:cubicBezTo>
                    <a:cubicBezTo>
                      <a:pt x="5" y="26"/>
                      <a:pt x="5" y="26"/>
                      <a:pt x="5" y="26"/>
                    </a:cubicBezTo>
                    <a:cubicBezTo>
                      <a:pt x="5" y="26"/>
                      <a:pt x="5" y="26"/>
                      <a:pt x="5" y="26"/>
                    </a:cubicBezTo>
                    <a:cubicBezTo>
                      <a:pt x="4" y="26"/>
                      <a:pt x="4" y="26"/>
                      <a:pt x="4" y="26"/>
                    </a:cubicBezTo>
                    <a:cubicBezTo>
                      <a:pt x="3" y="26"/>
                      <a:pt x="3" y="26"/>
                      <a:pt x="3" y="26"/>
                    </a:cubicBezTo>
                    <a:cubicBezTo>
                      <a:pt x="2" y="26"/>
                      <a:pt x="2" y="26"/>
                      <a:pt x="1" y="26"/>
                    </a:cubicBezTo>
                    <a:cubicBezTo>
                      <a:pt x="1" y="26"/>
                      <a:pt x="1" y="26"/>
                      <a:pt x="0" y="26"/>
                    </a:cubicBezTo>
                    <a:cubicBezTo>
                      <a:pt x="0" y="26"/>
                      <a:pt x="0" y="26"/>
                      <a:pt x="0" y="26"/>
                    </a:cubicBezTo>
                    <a:cubicBezTo>
                      <a:pt x="0" y="26"/>
                      <a:pt x="0" y="26"/>
                      <a:pt x="0" y="25"/>
                    </a:cubicBezTo>
                    <a:cubicBezTo>
                      <a:pt x="0" y="1"/>
                      <a:pt x="0" y="1"/>
                      <a:pt x="0" y="1"/>
                    </a:cubicBezTo>
                    <a:cubicBezTo>
                      <a:pt x="0" y="1"/>
                      <a:pt x="0" y="0"/>
                      <a:pt x="0" y="0"/>
                    </a:cubicBezTo>
                    <a:cubicBezTo>
                      <a:pt x="1" y="0"/>
                      <a:pt x="1" y="0"/>
                      <a:pt x="1" y="0"/>
                    </a:cubicBezTo>
                    <a:cubicBezTo>
                      <a:pt x="14" y="0"/>
                      <a:pt x="14" y="0"/>
                      <a:pt x="14" y="0"/>
                    </a:cubicBezTo>
                    <a:cubicBezTo>
                      <a:pt x="14" y="0"/>
                      <a:pt x="14" y="0"/>
                      <a:pt x="14" y="0"/>
                    </a:cubicBezTo>
                    <a:cubicBezTo>
                      <a:pt x="14" y="0"/>
                      <a:pt x="14" y="0"/>
                      <a:pt x="14" y="0"/>
                    </a:cubicBezTo>
                    <a:cubicBezTo>
                      <a:pt x="15" y="0"/>
                      <a:pt x="15" y="1"/>
                      <a:pt x="15" y="1"/>
                    </a:cubicBezTo>
                    <a:cubicBezTo>
                      <a:pt x="15" y="1"/>
                      <a:pt x="15" y="2"/>
                      <a:pt x="15"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39" name="Freeform 9438">
                <a:extLst>
                  <a:ext uri="{FF2B5EF4-FFF2-40B4-BE49-F238E27FC236}">
                    <a16:creationId xmlns:a16="http://schemas.microsoft.com/office/drawing/2014/main" id="{7D29CD9E-67E6-4B9A-9B68-FFB2D65801C5}"/>
                  </a:ext>
                </a:extLst>
              </p:cNvPr>
              <p:cNvSpPr>
                <a:spLocks/>
              </p:cNvSpPr>
              <p:nvPr/>
            </p:nvSpPr>
            <p:spPr bwMode="auto">
              <a:xfrm>
                <a:off x="-527050" y="5918317"/>
                <a:ext cx="28575" cy="52388"/>
              </a:xfrm>
              <a:custGeom>
                <a:avLst/>
                <a:gdLst>
                  <a:gd name="T0" fmla="*/ 11 w 11"/>
                  <a:gd name="T1" fmla="*/ 3 h 20"/>
                  <a:gd name="T2" fmla="*/ 11 w 11"/>
                  <a:gd name="T3" fmla="*/ 4 h 20"/>
                  <a:gd name="T4" fmla="*/ 11 w 11"/>
                  <a:gd name="T5" fmla="*/ 5 h 20"/>
                  <a:gd name="T6" fmla="*/ 11 w 11"/>
                  <a:gd name="T7" fmla="*/ 5 h 20"/>
                  <a:gd name="T8" fmla="*/ 11 w 11"/>
                  <a:gd name="T9" fmla="*/ 5 h 20"/>
                  <a:gd name="T10" fmla="*/ 10 w 11"/>
                  <a:gd name="T11" fmla="*/ 5 h 20"/>
                  <a:gd name="T12" fmla="*/ 10 w 11"/>
                  <a:gd name="T13" fmla="*/ 5 h 20"/>
                  <a:gd name="T14" fmla="*/ 9 w 11"/>
                  <a:gd name="T15" fmla="*/ 5 h 20"/>
                  <a:gd name="T16" fmla="*/ 9 w 11"/>
                  <a:gd name="T17" fmla="*/ 5 h 20"/>
                  <a:gd name="T18" fmla="*/ 8 w 11"/>
                  <a:gd name="T19" fmla="*/ 5 h 20"/>
                  <a:gd name="T20" fmla="*/ 7 w 11"/>
                  <a:gd name="T21" fmla="*/ 6 h 20"/>
                  <a:gd name="T22" fmla="*/ 6 w 11"/>
                  <a:gd name="T23" fmla="*/ 7 h 20"/>
                  <a:gd name="T24" fmla="*/ 5 w 11"/>
                  <a:gd name="T25" fmla="*/ 8 h 20"/>
                  <a:gd name="T26" fmla="*/ 5 w 11"/>
                  <a:gd name="T27" fmla="*/ 20 h 20"/>
                  <a:gd name="T28" fmla="*/ 5 w 11"/>
                  <a:gd name="T29" fmla="*/ 20 h 20"/>
                  <a:gd name="T30" fmla="*/ 4 w 11"/>
                  <a:gd name="T31" fmla="*/ 20 h 20"/>
                  <a:gd name="T32" fmla="*/ 4 w 11"/>
                  <a:gd name="T33" fmla="*/ 20 h 20"/>
                  <a:gd name="T34" fmla="*/ 2 w 11"/>
                  <a:gd name="T35" fmla="*/ 20 h 20"/>
                  <a:gd name="T36" fmla="*/ 1 w 11"/>
                  <a:gd name="T37" fmla="*/ 20 h 20"/>
                  <a:gd name="T38" fmla="*/ 0 w 11"/>
                  <a:gd name="T39" fmla="*/ 20 h 20"/>
                  <a:gd name="T40" fmla="*/ 0 w 11"/>
                  <a:gd name="T41" fmla="*/ 20 h 20"/>
                  <a:gd name="T42" fmla="*/ 0 w 11"/>
                  <a:gd name="T43" fmla="*/ 20 h 20"/>
                  <a:gd name="T44" fmla="*/ 0 w 11"/>
                  <a:gd name="T45" fmla="*/ 1 h 20"/>
                  <a:gd name="T46" fmla="*/ 0 w 11"/>
                  <a:gd name="T47" fmla="*/ 1 h 20"/>
                  <a:gd name="T48" fmla="*/ 0 w 11"/>
                  <a:gd name="T49" fmla="*/ 1 h 20"/>
                  <a:gd name="T50" fmla="*/ 1 w 11"/>
                  <a:gd name="T51" fmla="*/ 1 h 20"/>
                  <a:gd name="T52" fmla="*/ 2 w 11"/>
                  <a:gd name="T53" fmla="*/ 1 h 20"/>
                  <a:gd name="T54" fmla="*/ 3 w 11"/>
                  <a:gd name="T55" fmla="*/ 1 h 20"/>
                  <a:gd name="T56" fmla="*/ 4 w 11"/>
                  <a:gd name="T57" fmla="*/ 1 h 20"/>
                  <a:gd name="T58" fmla="*/ 4 w 11"/>
                  <a:gd name="T59" fmla="*/ 1 h 20"/>
                  <a:gd name="T60" fmla="*/ 4 w 11"/>
                  <a:gd name="T61" fmla="*/ 1 h 20"/>
                  <a:gd name="T62" fmla="*/ 4 w 11"/>
                  <a:gd name="T63" fmla="*/ 4 h 20"/>
                  <a:gd name="T64" fmla="*/ 5 w 11"/>
                  <a:gd name="T65" fmla="*/ 2 h 20"/>
                  <a:gd name="T66" fmla="*/ 7 w 11"/>
                  <a:gd name="T67" fmla="*/ 1 h 20"/>
                  <a:gd name="T68" fmla="*/ 8 w 11"/>
                  <a:gd name="T69" fmla="*/ 0 h 20"/>
                  <a:gd name="T70" fmla="*/ 9 w 11"/>
                  <a:gd name="T71" fmla="*/ 0 h 20"/>
                  <a:gd name="T72" fmla="*/ 10 w 11"/>
                  <a:gd name="T73" fmla="*/ 0 h 20"/>
                  <a:gd name="T74" fmla="*/ 10 w 11"/>
                  <a:gd name="T75" fmla="*/ 0 h 20"/>
                  <a:gd name="T76" fmla="*/ 11 w 11"/>
                  <a:gd name="T77" fmla="*/ 0 h 20"/>
                  <a:gd name="T78" fmla="*/ 11 w 11"/>
                  <a:gd name="T79" fmla="*/ 1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4"/>
                      <a:pt x="11" y="4"/>
                      <a:pt x="11" y="4"/>
                    </a:cubicBezTo>
                    <a:cubicBezTo>
                      <a:pt x="11" y="5"/>
                      <a:pt x="11" y="5"/>
                      <a:pt x="11" y="5"/>
                    </a:cubicBezTo>
                    <a:cubicBezTo>
                      <a:pt x="11" y="5"/>
                      <a:pt x="11" y="5"/>
                      <a:pt x="11" y="5"/>
                    </a:cubicBezTo>
                    <a:cubicBezTo>
                      <a:pt x="11" y="5"/>
                      <a:pt x="11" y="5"/>
                      <a:pt x="11" y="5"/>
                    </a:cubicBezTo>
                    <a:cubicBezTo>
                      <a:pt x="11" y="5"/>
                      <a:pt x="11" y="5"/>
                      <a:pt x="10" y="5"/>
                    </a:cubicBezTo>
                    <a:cubicBezTo>
                      <a:pt x="10" y="5"/>
                      <a:pt x="10" y="5"/>
                      <a:pt x="10" y="5"/>
                    </a:cubicBezTo>
                    <a:cubicBezTo>
                      <a:pt x="10" y="5"/>
                      <a:pt x="10" y="5"/>
                      <a:pt x="9" y="5"/>
                    </a:cubicBezTo>
                    <a:cubicBezTo>
                      <a:pt x="9" y="5"/>
                      <a:pt x="9" y="5"/>
                      <a:pt x="9" y="5"/>
                    </a:cubicBezTo>
                    <a:cubicBezTo>
                      <a:pt x="8" y="5"/>
                      <a:pt x="8" y="5"/>
                      <a:pt x="8" y="5"/>
                    </a:cubicBezTo>
                    <a:cubicBezTo>
                      <a:pt x="8" y="5"/>
                      <a:pt x="7" y="5"/>
                      <a:pt x="7" y="6"/>
                    </a:cubicBezTo>
                    <a:cubicBezTo>
                      <a:pt x="7" y="6"/>
                      <a:pt x="6" y="6"/>
                      <a:pt x="6" y="7"/>
                    </a:cubicBezTo>
                    <a:cubicBezTo>
                      <a:pt x="6" y="7"/>
                      <a:pt x="5" y="8"/>
                      <a:pt x="5" y="8"/>
                    </a:cubicBezTo>
                    <a:cubicBezTo>
                      <a:pt x="5" y="20"/>
                      <a:pt x="5" y="20"/>
                      <a:pt x="5" y="20"/>
                    </a:cubicBezTo>
                    <a:cubicBezTo>
                      <a:pt x="5" y="20"/>
                      <a:pt x="5" y="20"/>
                      <a:pt x="5" y="20"/>
                    </a:cubicBezTo>
                    <a:cubicBezTo>
                      <a:pt x="5" y="20"/>
                      <a:pt x="5" y="20"/>
                      <a:pt x="4" y="20"/>
                    </a:cubicBezTo>
                    <a:cubicBezTo>
                      <a:pt x="4" y="20"/>
                      <a:pt x="4" y="20"/>
                      <a:pt x="4" y="20"/>
                    </a:cubicBezTo>
                    <a:cubicBezTo>
                      <a:pt x="3" y="20"/>
                      <a:pt x="3" y="20"/>
                      <a:pt x="2" y="20"/>
                    </a:cubicBezTo>
                    <a:cubicBezTo>
                      <a:pt x="2" y="20"/>
                      <a:pt x="1" y="20"/>
                      <a:pt x="1" y="20"/>
                    </a:cubicBezTo>
                    <a:cubicBezTo>
                      <a:pt x="1" y="20"/>
                      <a:pt x="0" y="20"/>
                      <a:pt x="0" y="20"/>
                    </a:cubicBezTo>
                    <a:cubicBezTo>
                      <a:pt x="0" y="20"/>
                      <a:pt x="0" y="20"/>
                      <a:pt x="0" y="20"/>
                    </a:cubicBezTo>
                    <a:cubicBezTo>
                      <a:pt x="0" y="20"/>
                      <a:pt x="0" y="20"/>
                      <a:pt x="0" y="20"/>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3" y="1"/>
                      <a:pt x="4" y="1"/>
                      <a:pt x="4" y="1"/>
                    </a:cubicBezTo>
                    <a:cubicBezTo>
                      <a:pt x="4" y="1"/>
                      <a:pt x="4" y="1"/>
                      <a:pt x="4" y="1"/>
                    </a:cubicBezTo>
                    <a:cubicBezTo>
                      <a:pt x="4" y="1"/>
                      <a:pt x="4" y="1"/>
                      <a:pt x="4" y="1"/>
                    </a:cubicBezTo>
                    <a:cubicBezTo>
                      <a:pt x="4" y="4"/>
                      <a:pt x="4" y="4"/>
                      <a:pt x="4" y="4"/>
                    </a:cubicBezTo>
                    <a:cubicBezTo>
                      <a:pt x="5" y="3"/>
                      <a:pt x="5" y="2"/>
                      <a:pt x="5" y="2"/>
                    </a:cubicBezTo>
                    <a:cubicBezTo>
                      <a:pt x="6" y="1"/>
                      <a:pt x="6" y="1"/>
                      <a:pt x="7" y="1"/>
                    </a:cubicBezTo>
                    <a:cubicBezTo>
                      <a:pt x="7" y="1"/>
                      <a:pt x="7" y="0"/>
                      <a:pt x="8" y="0"/>
                    </a:cubicBezTo>
                    <a:cubicBezTo>
                      <a:pt x="8" y="0"/>
                      <a:pt x="9" y="0"/>
                      <a:pt x="9" y="0"/>
                    </a:cubicBezTo>
                    <a:cubicBezTo>
                      <a:pt x="9" y="0"/>
                      <a:pt x="9" y="0"/>
                      <a:pt x="10" y="0"/>
                    </a:cubicBezTo>
                    <a:cubicBezTo>
                      <a:pt x="10" y="0"/>
                      <a:pt x="10" y="0"/>
                      <a:pt x="10" y="0"/>
                    </a:cubicBezTo>
                    <a:cubicBezTo>
                      <a:pt x="10" y="0"/>
                      <a:pt x="11" y="0"/>
                      <a:pt x="11" y="0"/>
                    </a:cubicBezTo>
                    <a:cubicBezTo>
                      <a:pt x="11" y="1"/>
                      <a:pt x="11" y="1"/>
                      <a:pt x="11" y="1"/>
                    </a:cubicBezTo>
                    <a:cubicBezTo>
                      <a:pt x="11" y="1"/>
                      <a:pt x="11" y="1"/>
                      <a:pt x="11" y="1"/>
                    </a:cubicBezTo>
                    <a:cubicBezTo>
                      <a:pt x="11" y="1"/>
                      <a:pt x="11" y="1"/>
                      <a:pt x="11" y="1"/>
                    </a:cubicBezTo>
                    <a:cubicBezTo>
                      <a:pt x="11" y="1"/>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0" name="Freeform 9439">
                <a:extLst>
                  <a:ext uri="{FF2B5EF4-FFF2-40B4-BE49-F238E27FC236}">
                    <a16:creationId xmlns:a16="http://schemas.microsoft.com/office/drawing/2014/main" id="{D442632B-DFB3-4C90-973B-BDC721AD291D}"/>
                  </a:ext>
                </a:extLst>
              </p:cNvPr>
              <p:cNvSpPr>
                <a:spLocks noEditPoints="1"/>
              </p:cNvSpPr>
              <p:nvPr/>
            </p:nvSpPr>
            <p:spPr bwMode="auto">
              <a:xfrm>
                <a:off x="-493713" y="5918317"/>
                <a:ext cx="49213" cy="55563"/>
              </a:xfrm>
              <a:custGeom>
                <a:avLst/>
                <a:gdLst>
                  <a:gd name="T0" fmla="*/ 18 w 18"/>
                  <a:gd name="T1" fmla="*/ 10 h 21"/>
                  <a:gd name="T2" fmla="*/ 18 w 18"/>
                  <a:gd name="T3" fmla="*/ 11 h 21"/>
                  <a:gd name="T4" fmla="*/ 16 w 18"/>
                  <a:gd name="T5" fmla="*/ 12 h 21"/>
                  <a:gd name="T6" fmla="*/ 5 w 18"/>
                  <a:gd name="T7" fmla="*/ 12 h 21"/>
                  <a:gd name="T8" fmla="*/ 6 w 18"/>
                  <a:gd name="T9" fmla="*/ 14 h 21"/>
                  <a:gd name="T10" fmla="*/ 6 w 18"/>
                  <a:gd name="T11" fmla="*/ 15 h 21"/>
                  <a:gd name="T12" fmla="*/ 8 w 18"/>
                  <a:gd name="T13" fmla="*/ 16 h 21"/>
                  <a:gd name="T14" fmla="*/ 10 w 18"/>
                  <a:gd name="T15" fmla="*/ 17 h 21"/>
                  <a:gd name="T16" fmla="*/ 13 w 18"/>
                  <a:gd name="T17" fmla="*/ 17 h 21"/>
                  <a:gd name="T18" fmla="*/ 14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4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9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6" y="12"/>
                    </a:cubicBezTo>
                    <a:cubicBezTo>
                      <a:pt x="5" y="12"/>
                      <a:pt x="5" y="12"/>
                      <a:pt x="5" y="12"/>
                    </a:cubicBezTo>
                    <a:cubicBezTo>
                      <a:pt x="5" y="13"/>
                      <a:pt x="5" y="13"/>
                      <a:pt x="6" y="14"/>
                    </a:cubicBezTo>
                    <a:cubicBezTo>
                      <a:pt x="6" y="15"/>
                      <a:pt x="6" y="15"/>
                      <a:pt x="6" y="15"/>
                    </a:cubicBezTo>
                    <a:cubicBezTo>
                      <a:pt x="7" y="16"/>
                      <a:pt x="7" y="16"/>
                      <a:pt x="8" y="16"/>
                    </a:cubicBezTo>
                    <a:cubicBezTo>
                      <a:pt x="9" y="17"/>
                      <a:pt x="9" y="17"/>
                      <a:pt x="10" y="17"/>
                    </a:cubicBezTo>
                    <a:cubicBezTo>
                      <a:pt x="11" y="17"/>
                      <a:pt x="12" y="17"/>
                      <a:pt x="13" y="17"/>
                    </a:cubicBezTo>
                    <a:cubicBezTo>
                      <a:pt x="13" y="17"/>
                      <a:pt x="14" y="16"/>
                      <a:pt x="14" y="16"/>
                    </a:cubicBezTo>
                    <a:cubicBezTo>
                      <a:pt x="15" y="16"/>
                      <a:pt x="15" y="16"/>
                      <a:pt x="16" y="16"/>
                    </a:cubicBezTo>
                    <a:cubicBezTo>
                      <a:pt x="16" y="16"/>
                      <a:pt x="16" y="16"/>
                      <a:pt x="17"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7" y="19"/>
                      <a:pt x="16" y="20"/>
                      <a:pt x="16" y="20"/>
                    </a:cubicBezTo>
                    <a:cubicBezTo>
                      <a:pt x="16" y="20"/>
                      <a:pt x="15" y="20"/>
                      <a:pt x="14" y="20"/>
                    </a:cubicBezTo>
                    <a:cubicBezTo>
                      <a:pt x="14" y="20"/>
                      <a:pt x="13" y="20"/>
                      <a:pt x="12" y="21"/>
                    </a:cubicBezTo>
                    <a:cubicBezTo>
                      <a:pt x="12" y="21"/>
                      <a:pt x="11" y="21"/>
                      <a:pt x="10" y="21"/>
                    </a:cubicBezTo>
                    <a:cubicBezTo>
                      <a:pt x="8" y="21"/>
                      <a:pt x="7" y="21"/>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3" y="2"/>
                      <a:pt x="4" y="1"/>
                      <a:pt x="6" y="1"/>
                    </a:cubicBezTo>
                    <a:cubicBezTo>
                      <a:pt x="7" y="0"/>
                      <a:pt x="8" y="0"/>
                      <a:pt x="9" y="0"/>
                    </a:cubicBezTo>
                    <a:cubicBezTo>
                      <a:pt x="11" y="0"/>
                      <a:pt x="12" y="0"/>
                      <a:pt x="13" y="1"/>
                    </a:cubicBezTo>
                    <a:cubicBezTo>
                      <a:pt x="14" y="1"/>
                      <a:pt x="15" y="2"/>
                      <a:pt x="16" y="3"/>
                    </a:cubicBezTo>
                    <a:cubicBezTo>
                      <a:pt x="17" y="3"/>
                      <a:pt x="17" y="4"/>
                      <a:pt x="18" y="6"/>
                    </a:cubicBezTo>
                    <a:cubicBezTo>
                      <a:pt x="18" y="7"/>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6" y="5"/>
                    </a:cubicBezTo>
                    <a:cubicBezTo>
                      <a:pt x="6" y="6"/>
                      <a:pt x="6" y="6"/>
                      <a:pt x="6" y="7"/>
                    </a:cubicBezTo>
                    <a:cubicBezTo>
                      <a:pt x="5"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1" name="Freeform 9440">
                <a:extLst>
                  <a:ext uri="{FF2B5EF4-FFF2-40B4-BE49-F238E27FC236}">
                    <a16:creationId xmlns:a16="http://schemas.microsoft.com/office/drawing/2014/main" id="{220F2339-1574-4C6F-8779-A08E0E51B2AD}"/>
                  </a:ext>
                </a:extLst>
              </p:cNvPr>
              <p:cNvSpPr>
                <a:spLocks noEditPoints="1"/>
              </p:cNvSpPr>
              <p:nvPr/>
            </p:nvSpPr>
            <p:spPr bwMode="auto">
              <a:xfrm>
                <a:off x="-436563" y="5918317"/>
                <a:ext cx="47625" cy="55563"/>
              </a:xfrm>
              <a:custGeom>
                <a:avLst/>
                <a:gdLst>
                  <a:gd name="T0" fmla="*/ 18 w 18"/>
                  <a:gd name="T1" fmla="*/ 10 h 21"/>
                  <a:gd name="T2" fmla="*/ 18 w 18"/>
                  <a:gd name="T3" fmla="*/ 11 h 21"/>
                  <a:gd name="T4" fmla="*/ 17 w 18"/>
                  <a:gd name="T5" fmla="*/ 12 h 21"/>
                  <a:gd name="T6" fmla="*/ 5 w 18"/>
                  <a:gd name="T7" fmla="*/ 12 h 21"/>
                  <a:gd name="T8" fmla="*/ 6 w 18"/>
                  <a:gd name="T9" fmla="*/ 14 h 21"/>
                  <a:gd name="T10" fmla="*/ 7 w 18"/>
                  <a:gd name="T11" fmla="*/ 15 h 21"/>
                  <a:gd name="T12" fmla="*/ 8 w 18"/>
                  <a:gd name="T13" fmla="*/ 16 h 21"/>
                  <a:gd name="T14" fmla="*/ 10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6 h 21"/>
                  <a:gd name="T30" fmla="*/ 17 w 18"/>
                  <a:gd name="T31" fmla="*/ 17 h 21"/>
                  <a:gd name="T32" fmla="*/ 17 w 18"/>
                  <a:gd name="T33" fmla="*/ 18 h 21"/>
                  <a:gd name="T34" fmla="*/ 17 w 18"/>
                  <a:gd name="T35" fmla="*/ 19 h 21"/>
                  <a:gd name="T36" fmla="*/ 17 w 18"/>
                  <a:gd name="T37" fmla="*/ 19 h 21"/>
                  <a:gd name="T38" fmla="*/ 17 w 18"/>
                  <a:gd name="T39" fmla="*/ 19 h 21"/>
                  <a:gd name="T40" fmla="*/ 16 w 18"/>
                  <a:gd name="T41" fmla="*/ 20 h 21"/>
                  <a:gd name="T42" fmla="*/ 15 w 18"/>
                  <a:gd name="T43" fmla="*/ 20 h 21"/>
                  <a:gd name="T44" fmla="*/ 12 w 18"/>
                  <a:gd name="T45" fmla="*/ 21 h 21"/>
                  <a:gd name="T46" fmla="*/ 10 w 18"/>
                  <a:gd name="T47" fmla="*/ 21 h 21"/>
                  <a:gd name="T48" fmla="*/ 6 w 18"/>
                  <a:gd name="T49" fmla="*/ 20 h 21"/>
                  <a:gd name="T50" fmla="*/ 3 w 18"/>
                  <a:gd name="T51" fmla="*/ 18 h 21"/>
                  <a:gd name="T52" fmla="*/ 1 w 18"/>
                  <a:gd name="T53" fmla="*/ 15 h 21"/>
                  <a:gd name="T54" fmla="*/ 0 w 18"/>
                  <a:gd name="T55" fmla="*/ 11 h 21"/>
                  <a:gd name="T56" fmla="*/ 1 w 18"/>
                  <a:gd name="T57" fmla="*/ 6 h 21"/>
                  <a:gd name="T58" fmla="*/ 3 w 18"/>
                  <a:gd name="T59" fmla="*/ 3 h 21"/>
                  <a:gd name="T60" fmla="*/ 6 w 18"/>
                  <a:gd name="T61" fmla="*/ 1 h 21"/>
                  <a:gd name="T62" fmla="*/ 9 w 18"/>
                  <a:gd name="T63" fmla="*/ 0 h 21"/>
                  <a:gd name="T64" fmla="*/ 13 w 18"/>
                  <a:gd name="T65" fmla="*/ 1 h 21"/>
                  <a:gd name="T66" fmla="*/ 16 w 18"/>
                  <a:gd name="T67" fmla="*/ 3 h 21"/>
                  <a:gd name="T68" fmla="*/ 18 w 18"/>
                  <a:gd name="T69" fmla="*/ 6 h 21"/>
                  <a:gd name="T70" fmla="*/ 18 w 18"/>
                  <a:gd name="T71" fmla="*/ 9 h 21"/>
                  <a:gd name="T72" fmla="*/ 18 w 18"/>
                  <a:gd name="T73" fmla="*/ 10 h 21"/>
                  <a:gd name="T74" fmla="*/ 13 w 18"/>
                  <a:gd name="T75" fmla="*/ 8 h 21"/>
                  <a:gd name="T76" fmla="*/ 12 w 18"/>
                  <a:gd name="T77" fmla="*/ 5 h 21"/>
                  <a:gd name="T78" fmla="*/ 9 w 18"/>
                  <a:gd name="T79" fmla="*/ 4 h 21"/>
                  <a:gd name="T80" fmla="*/ 8 w 18"/>
                  <a:gd name="T81" fmla="*/ 4 h 21"/>
                  <a:gd name="T82" fmla="*/ 6 w 18"/>
                  <a:gd name="T83" fmla="*/ 5 h 21"/>
                  <a:gd name="T84" fmla="*/ 6 w 18"/>
                  <a:gd name="T85" fmla="*/ 7 h 21"/>
                  <a:gd name="T86" fmla="*/ 5 w 18"/>
                  <a:gd name="T87" fmla="*/ 8 h 21"/>
                  <a:gd name="T88" fmla="*/ 13 w 18"/>
                  <a:gd name="T89"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1"/>
                    </a:cubicBezTo>
                    <a:cubicBezTo>
                      <a:pt x="17" y="12"/>
                      <a:pt x="17" y="12"/>
                      <a:pt x="17" y="12"/>
                    </a:cubicBezTo>
                    <a:cubicBezTo>
                      <a:pt x="5" y="12"/>
                      <a:pt x="5" y="12"/>
                      <a:pt x="5" y="12"/>
                    </a:cubicBezTo>
                    <a:cubicBezTo>
                      <a:pt x="5" y="13"/>
                      <a:pt x="6" y="13"/>
                      <a:pt x="6" y="14"/>
                    </a:cubicBezTo>
                    <a:cubicBezTo>
                      <a:pt x="6" y="15"/>
                      <a:pt x="6" y="15"/>
                      <a:pt x="7" y="15"/>
                    </a:cubicBezTo>
                    <a:cubicBezTo>
                      <a:pt x="7" y="16"/>
                      <a:pt x="8" y="16"/>
                      <a:pt x="8" y="16"/>
                    </a:cubicBezTo>
                    <a:cubicBezTo>
                      <a:pt x="9" y="17"/>
                      <a:pt x="10" y="17"/>
                      <a:pt x="10" y="17"/>
                    </a:cubicBezTo>
                    <a:cubicBezTo>
                      <a:pt x="11" y="17"/>
                      <a:pt x="12" y="17"/>
                      <a:pt x="13" y="17"/>
                    </a:cubicBezTo>
                    <a:cubicBezTo>
                      <a:pt x="13" y="17"/>
                      <a:pt x="14" y="16"/>
                      <a:pt x="15" y="16"/>
                    </a:cubicBezTo>
                    <a:cubicBezTo>
                      <a:pt x="15" y="16"/>
                      <a:pt x="15" y="16"/>
                      <a:pt x="16" y="16"/>
                    </a:cubicBezTo>
                    <a:cubicBezTo>
                      <a:pt x="16" y="16"/>
                      <a:pt x="16" y="16"/>
                      <a:pt x="17" y="16"/>
                    </a:cubicBezTo>
                    <a:cubicBezTo>
                      <a:pt x="17" y="16"/>
                      <a:pt x="17" y="16"/>
                      <a:pt x="17" y="16"/>
                    </a:cubicBezTo>
                    <a:cubicBezTo>
                      <a:pt x="17" y="16"/>
                      <a:pt x="17" y="16"/>
                      <a:pt x="17" y="16"/>
                    </a:cubicBezTo>
                    <a:cubicBezTo>
                      <a:pt x="17" y="16"/>
                      <a:pt x="17" y="16"/>
                      <a:pt x="17" y="16"/>
                    </a:cubicBezTo>
                    <a:cubicBezTo>
                      <a:pt x="17" y="17"/>
                      <a:pt x="17" y="17"/>
                      <a:pt x="17" y="17"/>
                    </a:cubicBezTo>
                    <a:cubicBezTo>
                      <a:pt x="17" y="18"/>
                      <a:pt x="17" y="18"/>
                      <a:pt x="17" y="18"/>
                    </a:cubicBezTo>
                    <a:cubicBezTo>
                      <a:pt x="17" y="18"/>
                      <a:pt x="17" y="18"/>
                      <a:pt x="17" y="19"/>
                    </a:cubicBezTo>
                    <a:cubicBezTo>
                      <a:pt x="17" y="19"/>
                      <a:pt x="17" y="19"/>
                      <a:pt x="17" y="19"/>
                    </a:cubicBezTo>
                    <a:cubicBezTo>
                      <a:pt x="17" y="19"/>
                      <a:pt x="17" y="19"/>
                      <a:pt x="17" y="19"/>
                    </a:cubicBezTo>
                    <a:cubicBezTo>
                      <a:pt x="17" y="19"/>
                      <a:pt x="16" y="20"/>
                      <a:pt x="16" y="20"/>
                    </a:cubicBezTo>
                    <a:cubicBezTo>
                      <a:pt x="16" y="20"/>
                      <a:pt x="15" y="20"/>
                      <a:pt x="15" y="20"/>
                    </a:cubicBezTo>
                    <a:cubicBezTo>
                      <a:pt x="14" y="20"/>
                      <a:pt x="13" y="20"/>
                      <a:pt x="12" y="21"/>
                    </a:cubicBezTo>
                    <a:cubicBezTo>
                      <a:pt x="12" y="21"/>
                      <a:pt x="11" y="21"/>
                      <a:pt x="10" y="21"/>
                    </a:cubicBezTo>
                    <a:cubicBezTo>
                      <a:pt x="8" y="21"/>
                      <a:pt x="7" y="21"/>
                      <a:pt x="6" y="20"/>
                    </a:cubicBezTo>
                    <a:cubicBezTo>
                      <a:pt x="4" y="20"/>
                      <a:pt x="3" y="19"/>
                      <a:pt x="3" y="18"/>
                    </a:cubicBezTo>
                    <a:cubicBezTo>
                      <a:pt x="2" y="17"/>
                      <a:pt x="1" y="16"/>
                      <a:pt x="1" y="15"/>
                    </a:cubicBezTo>
                    <a:cubicBezTo>
                      <a:pt x="0" y="14"/>
                      <a:pt x="0" y="12"/>
                      <a:pt x="0" y="11"/>
                    </a:cubicBezTo>
                    <a:cubicBezTo>
                      <a:pt x="0" y="9"/>
                      <a:pt x="0" y="8"/>
                      <a:pt x="1" y="6"/>
                    </a:cubicBezTo>
                    <a:cubicBezTo>
                      <a:pt x="1" y="5"/>
                      <a:pt x="2" y="4"/>
                      <a:pt x="3" y="3"/>
                    </a:cubicBezTo>
                    <a:cubicBezTo>
                      <a:pt x="3" y="2"/>
                      <a:pt x="4" y="1"/>
                      <a:pt x="6" y="1"/>
                    </a:cubicBezTo>
                    <a:cubicBezTo>
                      <a:pt x="7" y="0"/>
                      <a:pt x="8" y="0"/>
                      <a:pt x="9" y="0"/>
                    </a:cubicBezTo>
                    <a:cubicBezTo>
                      <a:pt x="11" y="0"/>
                      <a:pt x="12" y="0"/>
                      <a:pt x="13" y="1"/>
                    </a:cubicBezTo>
                    <a:cubicBezTo>
                      <a:pt x="14" y="1"/>
                      <a:pt x="15" y="2"/>
                      <a:pt x="16" y="3"/>
                    </a:cubicBezTo>
                    <a:cubicBezTo>
                      <a:pt x="17" y="3"/>
                      <a:pt x="17" y="4"/>
                      <a:pt x="18" y="6"/>
                    </a:cubicBezTo>
                    <a:cubicBezTo>
                      <a:pt x="18" y="7"/>
                      <a:pt x="18" y="8"/>
                      <a:pt x="18" y="9"/>
                    </a:cubicBezTo>
                    <a:lnTo>
                      <a:pt x="18" y="10"/>
                    </a:lnTo>
                    <a:close/>
                    <a:moveTo>
                      <a:pt x="13" y="8"/>
                    </a:moveTo>
                    <a:cubicBezTo>
                      <a:pt x="13" y="7"/>
                      <a:pt x="13" y="6"/>
                      <a:pt x="12" y="5"/>
                    </a:cubicBezTo>
                    <a:cubicBezTo>
                      <a:pt x="12" y="4"/>
                      <a:pt x="11" y="4"/>
                      <a:pt x="9" y="4"/>
                    </a:cubicBezTo>
                    <a:cubicBezTo>
                      <a:pt x="9" y="4"/>
                      <a:pt x="8" y="4"/>
                      <a:pt x="8" y="4"/>
                    </a:cubicBezTo>
                    <a:cubicBezTo>
                      <a:pt x="7" y="4"/>
                      <a:pt x="7" y="5"/>
                      <a:pt x="6" y="5"/>
                    </a:cubicBezTo>
                    <a:cubicBezTo>
                      <a:pt x="6" y="6"/>
                      <a:pt x="6" y="6"/>
                      <a:pt x="6" y="7"/>
                    </a:cubicBezTo>
                    <a:cubicBezTo>
                      <a:pt x="6" y="7"/>
                      <a:pt x="5" y="8"/>
                      <a:pt x="5" y="8"/>
                    </a:cubicBezTo>
                    <a:lnTo>
                      <a:pt x="13"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2" name="Freeform 9441">
                <a:extLst>
                  <a:ext uri="{FF2B5EF4-FFF2-40B4-BE49-F238E27FC236}">
                    <a16:creationId xmlns:a16="http://schemas.microsoft.com/office/drawing/2014/main" id="{959C7597-7771-4B5B-98B6-6E5A4800DAA1}"/>
                  </a:ext>
                </a:extLst>
              </p:cNvPr>
              <p:cNvSpPr>
                <a:spLocks noEditPoints="1"/>
              </p:cNvSpPr>
              <p:nvPr/>
            </p:nvSpPr>
            <p:spPr bwMode="auto">
              <a:xfrm>
                <a:off x="-377825" y="5897680"/>
                <a:ext cx="50800" cy="76200"/>
              </a:xfrm>
              <a:custGeom>
                <a:avLst/>
                <a:gdLst>
                  <a:gd name="T0" fmla="*/ 19 w 19"/>
                  <a:gd name="T1" fmla="*/ 18 h 29"/>
                  <a:gd name="T2" fmla="*/ 18 w 19"/>
                  <a:gd name="T3" fmla="*/ 23 h 29"/>
                  <a:gd name="T4" fmla="*/ 17 w 19"/>
                  <a:gd name="T5" fmla="*/ 26 h 29"/>
                  <a:gd name="T6" fmla="*/ 14 w 19"/>
                  <a:gd name="T7" fmla="*/ 28 h 29"/>
                  <a:gd name="T8" fmla="*/ 11 w 19"/>
                  <a:gd name="T9" fmla="*/ 29 h 29"/>
                  <a:gd name="T10" fmla="*/ 9 w 19"/>
                  <a:gd name="T11" fmla="*/ 29 h 29"/>
                  <a:gd name="T12" fmla="*/ 8 w 19"/>
                  <a:gd name="T13" fmla="*/ 28 h 29"/>
                  <a:gd name="T14" fmla="*/ 6 w 19"/>
                  <a:gd name="T15" fmla="*/ 27 h 29"/>
                  <a:gd name="T16" fmla="*/ 5 w 19"/>
                  <a:gd name="T17" fmla="*/ 26 h 29"/>
                  <a:gd name="T18" fmla="*/ 5 w 19"/>
                  <a:gd name="T19" fmla="*/ 28 h 29"/>
                  <a:gd name="T20" fmla="*/ 5 w 19"/>
                  <a:gd name="T21" fmla="*/ 28 h 29"/>
                  <a:gd name="T22" fmla="*/ 4 w 19"/>
                  <a:gd name="T23" fmla="*/ 28 h 29"/>
                  <a:gd name="T24" fmla="*/ 4 w 19"/>
                  <a:gd name="T25" fmla="*/ 28 h 29"/>
                  <a:gd name="T26" fmla="*/ 3 w 19"/>
                  <a:gd name="T27" fmla="*/ 28 h 29"/>
                  <a:gd name="T28" fmla="*/ 1 w 19"/>
                  <a:gd name="T29" fmla="*/ 28 h 29"/>
                  <a:gd name="T30" fmla="*/ 1 w 19"/>
                  <a:gd name="T31" fmla="*/ 28 h 29"/>
                  <a:gd name="T32" fmla="*/ 0 w 19"/>
                  <a:gd name="T33" fmla="*/ 28 h 29"/>
                  <a:gd name="T34" fmla="*/ 0 w 19"/>
                  <a:gd name="T35" fmla="*/ 28 h 29"/>
                  <a:gd name="T36" fmla="*/ 0 w 19"/>
                  <a:gd name="T37" fmla="*/ 1 h 29"/>
                  <a:gd name="T38" fmla="*/ 0 w 19"/>
                  <a:gd name="T39" fmla="*/ 0 h 29"/>
                  <a:gd name="T40" fmla="*/ 1 w 19"/>
                  <a:gd name="T41" fmla="*/ 0 h 29"/>
                  <a:gd name="T42" fmla="*/ 2 w 19"/>
                  <a:gd name="T43" fmla="*/ 0 h 29"/>
                  <a:gd name="T44" fmla="*/ 3 w 19"/>
                  <a:gd name="T45" fmla="*/ 0 h 29"/>
                  <a:gd name="T46" fmla="*/ 4 w 19"/>
                  <a:gd name="T47" fmla="*/ 0 h 29"/>
                  <a:gd name="T48" fmla="*/ 5 w 19"/>
                  <a:gd name="T49" fmla="*/ 0 h 29"/>
                  <a:gd name="T50" fmla="*/ 5 w 19"/>
                  <a:gd name="T51" fmla="*/ 0 h 29"/>
                  <a:gd name="T52" fmla="*/ 5 w 19"/>
                  <a:gd name="T53" fmla="*/ 1 h 29"/>
                  <a:gd name="T54" fmla="*/ 5 w 19"/>
                  <a:gd name="T55" fmla="*/ 11 h 29"/>
                  <a:gd name="T56" fmla="*/ 7 w 19"/>
                  <a:gd name="T57" fmla="*/ 10 h 29"/>
                  <a:gd name="T58" fmla="*/ 8 w 19"/>
                  <a:gd name="T59" fmla="*/ 9 h 29"/>
                  <a:gd name="T60" fmla="*/ 10 w 19"/>
                  <a:gd name="T61" fmla="*/ 8 h 29"/>
                  <a:gd name="T62" fmla="*/ 11 w 19"/>
                  <a:gd name="T63" fmla="*/ 8 h 29"/>
                  <a:gd name="T64" fmla="*/ 15 w 19"/>
                  <a:gd name="T65" fmla="*/ 9 h 29"/>
                  <a:gd name="T66" fmla="*/ 17 w 19"/>
                  <a:gd name="T67" fmla="*/ 11 h 29"/>
                  <a:gd name="T68" fmla="*/ 18 w 19"/>
                  <a:gd name="T69" fmla="*/ 14 h 29"/>
                  <a:gd name="T70" fmla="*/ 19 w 19"/>
                  <a:gd name="T71" fmla="*/ 18 h 29"/>
                  <a:gd name="T72" fmla="*/ 13 w 19"/>
                  <a:gd name="T73" fmla="*/ 19 h 29"/>
                  <a:gd name="T74" fmla="*/ 13 w 19"/>
                  <a:gd name="T75" fmla="*/ 16 h 29"/>
                  <a:gd name="T76" fmla="*/ 13 w 19"/>
                  <a:gd name="T77" fmla="*/ 14 h 29"/>
                  <a:gd name="T78" fmla="*/ 11 w 19"/>
                  <a:gd name="T79" fmla="*/ 13 h 29"/>
                  <a:gd name="T80" fmla="*/ 10 w 19"/>
                  <a:gd name="T81" fmla="*/ 13 h 29"/>
                  <a:gd name="T82" fmla="*/ 9 w 19"/>
                  <a:gd name="T83" fmla="*/ 13 h 29"/>
                  <a:gd name="T84" fmla="*/ 8 w 19"/>
                  <a:gd name="T85" fmla="*/ 13 h 29"/>
                  <a:gd name="T86" fmla="*/ 7 w 19"/>
                  <a:gd name="T87" fmla="*/ 14 h 29"/>
                  <a:gd name="T88" fmla="*/ 5 w 19"/>
                  <a:gd name="T89" fmla="*/ 15 h 29"/>
                  <a:gd name="T90" fmla="*/ 5 w 19"/>
                  <a:gd name="T91" fmla="*/ 22 h 29"/>
                  <a:gd name="T92" fmla="*/ 8 w 19"/>
                  <a:gd name="T93" fmla="*/ 24 h 29"/>
                  <a:gd name="T94" fmla="*/ 10 w 19"/>
                  <a:gd name="T95" fmla="*/ 24 h 29"/>
                  <a:gd name="T96" fmla="*/ 11 w 19"/>
                  <a:gd name="T97" fmla="*/ 24 h 29"/>
                  <a:gd name="T98" fmla="*/ 13 w 19"/>
                  <a:gd name="T99" fmla="*/ 23 h 29"/>
                  <a:gd name="T100" fmla="*/ 13 w 19"/>
                  <a:gd name="T101" fmla="*/ 21 h 29"/>
                  <a:gd name="T102" fmla="*/ 13 w 19"/>
                  <a:gd name="T103"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29">
                    <a:moveTo>
                      <a:pt x="19" y="18"/>
                    </a:moveTo>
                    <a:cubicBezTo>
                      <a:pt x="19" y="20"/>
                      <a:pt x="19" y="21"/>
                      <a:pt x="18" y="23"/>
                    </a:cubicBezTo>
                    <a:cubicBezTo>
                      <a:pt x="18" y="24"/>
                      <a:pt x="17" y="25"/>
                      <a:pt x="17" y="26"/>
                    </a:cubicBezTo>
                    <a:cubicBezTo>
                      <a:pt x="16" y="27"/>
                      <a:pt x="15" y="28"/>
                      <a:pt x="14" y="28"/>
                    </a:cubicBezTo>
                    <a:cubicBezTo>
                      <a:pt x="13" y="28"/>
                      <a:pt x="12" y="29"/>
                      <a:pt x="11" y="29"/>
                    </a:cubicBezTo>
                    <a:cubicBezTo>
                      <a:pt x="10" y="29"/>
                      <a:pt x="10" y="29"/>
                      <a:pt x="9" y="29"/>
                    </a:cubicBezTo>
                    <a:cubicBezTo>
                      <a:pt x="9" y="28"/>
                      <a:pt x="8" y="28"/>
                      <a:pt x="8" y="28"/>
                    </a:cubicBezTo>
                    <a:cubicBezTo>
                      <a:pt x="7" y="28"/>
                      <a:pt x="7" y="27"/>
                      <a:pt x="6" y="27"/>
                    </a:cubicBezTo>
                    <a:cubicBezTo>
                      <a:pt x="6" y="27"/>
                      <a:pt x="5" y="26"/>
                      <a:pt x="5" y="26"/>
                    </a:cubicBezTo>
                    <a:cubicBezTo>
                      <a:pt x="5" y="28"/>
                      <a:pt x="5" y="28"/>
                      <a:pt x="5" y="28"/>
                    </a:cubicBezTo>
                    <a:cubicBezTo>
                      <a:pt x="5" y="28"/>
                      <a:pt x="5" y="28"/>
                      <a:pt x="5" y="28"/>
                    </a:cubicBezTo>
                    <a:cubicBezTo>
                      <a:pt x="5" y="28"/>
                      <a:pt x="4" y="28"/>
                      <a:pt x="4" y="28"/>
                    </a:cubicBezTo>
                    <a:cubicBezTo>
                      <a:pt x="4" y="28"/>
                      <a:pt x="4" y="28"/>
                      <a:pt x="4" y="28"/>
                    </a:cubicBezTo>
                    <a:cubicBezTo>
                      <a:pt x="3" y="28"/>
                      <a:pt x="3" y="28"/>
                      <a:pt x="3" y="28"/>
                    </a:cubicBezTo>
                    <a:cubicBezTo>
                      <a:pt x="2" y="28"/>
                      <a:pt x="2" y="28"/>
                      <a:pt x="1" y="28"/>
                    </a:cubicBezTo>
                    <a:cubicBezTo>
                      <a:pt x="1" y="28"/>
                      <a:pt x="1" y="28"/>
                      <a:pt x="1" y="28"/>
                    </a:cubicBezTo>
                    <a:cubicBezTo>
                      <a:pt x="1" y="28"/>
                      <a:pt x="1" y="28"/>
                      <a:pt x="0" y="28"/>
                    </a:cubicBezTo>
                    <a:cubicBezTo>
                      <a:pt x="0" y="28"/>
                      <a:pt x="0" y="28"/>
                      <a:pt x="0" y="28"/>
                    </a:cubicBezTo>
                    <a:cubicBezTo>
                      <a:pt x="0" y="1"/>
                      <a:pt x="0" y="1"/>
                      <a:pt x="0" y="1"/>
                    </a:cubicBezTo>
                    <a:cubicBezTo>
                      <a:pt x="0" y="1"/>
                      <a:pt x="0" y="0"/>
                      <a:pt x="0" y="0"/>
                    </a:cubicBezTo>
                    <a:cubicBezTo>
                      <a:pt x="1" y="0"/>
                      <a:pt x="1" y="0"/>
                      <a:pt x="1" y="0"/>
                    </a:cubicBezTo>
                    <a:cubicBezTo>
                      <a:pt x="1" y="0"/>
                      <a:pt x="1" y="0"/>
                      <a:pt x="2" y="0"/>
                    </a:cubicBezTo>
                    <a:cubicBezTo>
                      <a:pt x="2" y="0"/>
                      <a:pt x="2" y="0"/>
                      <a:pt x="3" y="0"/>
                    </a:cubicBezTo>
                    <a:cubicBezTo>
                      <a:pt x="3" y="0"/>
                      <a:pt x="4" y="0"/>
                      <a:pt x="4" y="0"/>
                    </a:cubicBezTo>
                    <a:cubicBezTo>
                      <a:pt x="4" y="0"/>
                      <a:pt x="5" y="0"/>
                      <a:pt x="5" y="0"/>
                    </a:cubicBezTo>
                    <a:cubicBezTo>
                      <a:pt x="5" y="0"/>
                      <a:pt x="5" y="0"/>
                      <a:pt x="5" y="0"/>
                    </a:cubicBezTo>
                    <a:cubicBezTo>
                      <a:pt x="5" y="0"/>
                      <a:pt x="5" y="1"/>
                      <a:pt x="5" y="1"/>
                    </a:cubicBezTo>
                    <a:cubicBezTo>
                      <a:pt x="5" y="11"/>
                      <a:pt x="5" y="11"/>
                      <a:pt x="5" y="11"/>
                    </a:cubicBezTo>
                    <a:cubicBezTo>
                      <a:pt x="6" y="10"/>
                      <a:pt x="6" y="10"/>
                      <a:pt x="7" y="10"/>
                    </a:cubicBezTo>
                    <a:cubicBezTo>
                      <a:pt x="7" y="9"/>
                      <a:pt x="8" y="9"/>
                      <a:pt x="8" y="9"/>
                    </a:cubicBezTo>
                    <a:cubicBezTo>
                      <a:pt x="9" y="9"/>
                      <a:pt x="9" y="8"/>
                      <a:pt x="10" y="8"/>
                    </a:cubicBezTo>
                    <a:cubicBezTo>
                      <a:pt x="10" y="8"/>
                      <a:pt x="11" y="8"/>
                      <a:pt x="11" y="8"/>
                    </a:cubicBezTo>
                    <a:cubicBezTo>
                      <a:pt x="13" y="8"/>
                      <a:pt x="14" y="8"/>
                      <a:pt x="15" y="9"/>
                    </a:cubicBezTo>
                    <a:cubicBezTo>
                      <a:pt x="16" y="10"/>
                      <a:pt x="16" y="10"/>
                      <a:pt x="17" y="11"/>
                    </a:cubicBezTo>
                    <a:cubicBezTo>
                      <a:pt x="18" y="12"/>
                      <a:pt x="18" y="13"/>
                      <a:pt x="18" y="14"/>
                    </a:cubicBezTo>
                    <a:cubicBezTo>
                      <a:pt x="19" y="16"/>
                      <a:pt x="19" y="17"/>
                      <a:pt x="19" y="18"/>
                    </a:cubicBezTo>
                    <a:close/>
                    <a:moveTo>
                      <a:pt x="13" y="19"/>
                    </a:moveTo>
                    <a:cubicBezTo>
                      <a:pt x="13" y="18"/>
                      <a:pt x="13" y="17"/>
                      <a:pt x="13" y="16"/>
                    </a:cubicBezTo>
                    <a:cubicBezTo>
                      <a:pt x="13" y="16"/>
                      <a:pt x="13" y="15"/>
                      <a:pt x="13" y="14"/>
                    </a:cubicBezTo>
                    <a:cubicBezTo>
                      <a:pt x="12" y="14"/>
                      <a:pt x="12" y="13"/>
                      <a:pt x="11" y="13"/>
                    </a:cubicBezTo>
                    <a:cubicBezTo>
                      <a:pt x="11" y="13"/>
                      <a:pt x="10" y="13"/>
                      <a:pt x="10" y="13"/>
                    </a:cubicBezTo>
                    <a:cubicBezTo>
                      <a:pt x="9" y="13"/>
                      <a:pt x="9" y="13"/>
                      <a:pt x="9" y="13"/>
                    </a:cubicBezTo>
                    <a:cubicBezTo>
                      <a:pt x="8" y="13"/>
                      <a:pt x="8" y="13"/>
                      <a:pt x="8" y="13"/>
                    </a:cubicBezTo>
                    <a:cubicBezTo>
                      <a:pt x="7" y="13"/>
                      <a:pt x="7" y="14"/>
                      <a:pt x="7" y="14"/>
                    </a:cubicBezTo>
                    <a:cubicBezTo>
                      <a:pt x="6" y="14"/>
                      <a:pt x="6" y="15"/>
                      <a:pt x="5" y="15"/>
                    </a:cubicBezTo>
                    <a:cubicBezTo>
                      <a:pt x="5" y="22"/>
                      <a:pt x="5" y="22"/>
                      <a:pt x="5" y="22"/>
                    </a:cubicBezTo>
                    <a:cubicBezTo>
                      <a:pt x="6" y="22"/>
                      <a:pt x="7" y="23"/>
                      <a:pt x="8" y="24"/>
                    </a:cubicBezTo>
                    <a:cubicBezTo>
                      <a:pt x="8" y="24"/>
                      <a:pt x="9" y="24"/>
                      <a:pt x="10" y="24"/>
                    </a:cubicBezTo>
                    <a:cubicBezTo>
                      <a:pt x="10" y="24"/>
                      <a:pt x="11" y="24"/>
                      <a:pt x="11" y="24"/>
                    </a:cubicBezTo>
                    <a:cubicBezTo>
                      <a:pt x="12" y="24"/>
                      <a:pt x="12" y="23"/>
                      <a:pt x="13" y="23"/>
                    </a:cubicBezTo>
                    <a:cubicBezTo>
                      <a:pt x="13" y="22"/>
                      <a:pt x="13" y="21"/>
                      <a:pt x="13" y="21"/>
                    </a:cubicBezTo>
                    <a:cubicBezTo>
                      <a:pt x="13" y="20"/>
                      <a:pt x="13" y="19"/>
                      <a:pt x="13"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3" name="Freeform 9442">
                <a:extLst>
                  <a:ext uri="{FF2B5EF4-FFF2-40B4-BE49-F238E27FC236}">
                    <a16:creationId xmlns:a16="http://schemas.microsoft.com/office/drawing/2014/main" id="{8C475C7D-9519-4D17-85FE-41A042CB531F}"/>
                  </a:ext>
                </a:extLst>
              </p:cNvPr>
              <p:cNvSpPr>
                <a:spLocks noEditPoints="1"/>
              </p:cNvSpPr>
              <p:nvPr/>
            </p:nvSpPr>
            <p:spPr bwMode="auto">
              <a:xfrm>
                <a:off x="-319088" y="5918317"/>
                <a:ext cx="50800" cy="55563"/>
              </a:xfrm>
              <a:custGeom>
                <a:avLst/>
                <a:gdLst>
                  <a:gd name="T0" fmla="*/ 19 w 19"/>
                  <a:gd name="T1" fmla="*/ 10 h 21"/>
                  <a:gd name="T2" fmla="*/ 19 w 19"/>
                  <a:gd name="T3" fmla="*/ 15 h 21"/>
                  <a:gd name="T4" fmla="*/ 17 w 19"/>
                  <a:gd name="T5" fmla="*/ 18 h 21"/>
                  <a:gd name="T6" fmla="*/ 14 w 19"/>
                  <a:gd name="T7" fmla="*/ 20 h 21"/>
                  <a:gd name="T8" fmla="*/ 9 w 19"/>
                  <a:gd name="T9" fmla="*/ 21 h 21"/>
                  <a:gd name="T10" fmla="*/ 5 w 19"/>
                  <a:gd name="T11" fmla="*/ 20 h 21"/>
                  <a:gd name="T12" fmla="*/ 2 w 19"/>
                  <a:gd name="T13" fmla="*/ 18 h 21"/>
                  <a:gd name="T14" fmla="*/ 0 w 19"/>
                  <a:gd name="T15" fmla="*/ 15 h 21"/>
                  <a:gd name="T16" fmla="*/ 0 w 19"/>
                  <a:gd name="T17" fmla="*/ 11 h 21"/>
                  <a:gd name="T18" fmla="*/ 0 w 19"/>
                  <a:gd name="T19" fmla="*/ 6 h 21"/>
                  <a:gd name="T20" fmla="*/ 2 w 19"/>
                  <a:gd name="T21" fmla="*/ 3 h 21"/>
                  <a:gd name="T22" fmla="*/ 5 w 19"/>
                  <a:gd name="T23" fmla="*/ 1 h 21"/>
                  <a:gd name="T24" fmla="*/ 10 w 19"/>
                  <a:gd name="T25" fmla="*/ 0 h 21"/>
                  <a:gd name="T26" fmla="*/ 14 w 19"/>
                  <a:gd name="T27" fmla="*/ 1 h 21"/>
                  <a:gd name="T28" fmla="*/ 17 w 19"/>
                  <a:gd name="T29" fmla="*/ 3 h 21"/>
                  <a:gd name="T30" fmla="*/ 19 w 19"/>
                  <a:gd name="T31" fmla="*/ 6 h 21"/>
                  <a:gd name="T32" fmla="*/ 19 w 19"/>
                  <a:gd name="T33" fmla="*/ 10 h 21"/>
                  <a:gd name="T34" fmla="*/ 14 w 19"/>
                  <a:gd name="T35" fmla="*/ 10 h 21"/>
                  <a:gd name="T36" fmla="*/ 14 w 19"/>
                  <a:gd name="T37" fmla="*/ 8 h 21"/>
                  <a:gd name="T38" fmla="*/ 13 w 19"/>
                  <a:gd name="T39" fmla="*/ 6 h 21"/>
                  <a:gd name="T40" fmla="*/ 12 w 19"/>
                  <a:gd name="T41" fmla="*/ 5 h 21"/>
                  <a:gd name="T42" fmla="*/ 10 w 19"/>
                  <a:gd name="T43" fmla="*/ 4 h 21"/>
                  <a:gd name="T44" fmla="*/ 8 w 19"/>
                  <a:gd name="T45" fmla="*/ 5 h 21"/>
                  <a:gd name="T46" fmla="*/ 6 w 19"/>
                  <a:gd name="T47" fmla="*/ 6 h 21"/>
                  <a:gd name="T48" fmla="*/ 5 w 19"/>
                  <a:gd name="T49" fmla="*/ 8 h 21"/>
                  <a:gd name="T50" fmla="*/ 5 w 19"/>
                  <a:gd name="T51" fmla="*/ 10 h 21"/>
                  <a:gd name="T52" fmla="*/ 5 w 19"/>
                  <a:gd name="T53" fmla="*/ 13 h 21"/>
                  <a:gd name="T54" fmla="*/ 6 w 19"/>
                  <a:gd name="T55" fmla="*/ 15 h 21"/>
                  <a:gd name="T56" fmla="*/ 7 w 19"/>
                  <a:gd name="T57" fmla="*/ 16 h 21"/>
                  <a:gd name="T58" fmla="*/ 9 w 19"/>
                  <a:gd name="T59" fmla="*/ 17 h 21"/>
                  <a:gd name="T60" fmla="*/ 11 w 19"/>
                  <a:gd name="T61" fmla="*/ 16 h 21"/>
                  <a:gd name="T62" fmla="*/ 13 w 19"/>
                  <a:gd name="T63" fmla="*/ 15 h 21"/>
                  <a:gd name="T64" fmla="*/ 14 w 19"/>
                  <a:gd name="T65" fmla="*/ 13 h 21"/>
                  <a:gd name="T66" fmla="*/ 14 w 19"/>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1">
                    <a:moveTo>
                      <a:pt x="19" y="10"/>
                    </a:moveTo>
                    <a:cubicBezTo>
                      <a:pt x="19" y="12"/>
                      <a:pt x="19" y="13"/>
                      <a:pt x="19" y="15"/>
                    </a:cubicBezTo>
                    <a:cubicBezTo>
                      <a:pt x="18" y="16"/>
                      <a:pt x="18" y="17"/>
                      <a:pt x="17" y="18"/>
                    </a:cubicBezTo>
                    <a:cubicBezTo>
                      <a:pt x="16" y="19"/>
                      <a:pt x="15" y="19"/>
                      <a:pt x="14" y="20"/>
                    </a:cubicBezTo>
                    <a:cubicBezTo>
                      <a:pt x="12" y="20"/>
                      <a:pt x="11" y="21"/>
                      <a:pt x="9" y="21"/>
                    </a:cubicBezTo>
                    <a:cubicBezTo>
                      <a:pt x="8" y="21"/>
                      <a:pt x="6" y="21"/>
                      <a:pt x="5" y="20"/>
                    </a:cubicBezTo>
                    <a:cubicBezTo>
                      <a:pt x="4" y="20"/>
                      <a:pt x="3" y="19"/>
                      <a:pt x="2" y="18"/>
                    </a:cubicBezTo>
                    <a:cubicBezTo>
                      <a:pt x="1" y="17"/>
                      <a:pt x="1" y="16"/>
                      <a:pt x="0" y="15"/>
                    </a:cubicBezTo>
                    <a:cubicBezTo>
                      <a:pt x="0" y="14"/>
                      <a:pt x="0" y="12"/>
                      <a:pt x="0" y="11"/>
                    </a:cubicBezTo>
                    <a:cubicBezTo>
                      <a:pt x="0" y="9"/>
                      <a:pt x="0" y="8"/>
                      <a:pt x="0" y="6"/>
                    </a:cubicBezTo>
                    <a:cubicBezTo>
                      <a:pt x="1" y="5"/>
                      <a:pt x="1" y="4"/>
                      <a:pt x="2" y="3"/>
                    </a:cubicBezTo>
                    <a:cubicBezTo>
                      <a:pt x="3" y="2"/>
                      <a:pt x="4" y="1"/>
                      <a:pt x="5" y="1"/>
                    </a:cubicBezTo>
                    <a:cubicBezTo>
                      <a:pt x="7" y="0"/>
                      <a:pt x="8" y="0"/>
                      <a:pt x="10" y="0"/>
                    </a:cubicBezTo>
                    <a:cubicBezTo>
                      <a:pt x="11" y="0"/>
                      <a:pt x="13" y="0"/>
                      <a:pt x="14" y="1"/>
                    </a:cubicBezTo>
                    <a:cubicBezTo>
                      <a:pt x="15" y="1"/>
                      <a:pt x="16" y="2"/>
                      <a:pt x="17" y="3"/>
                    </a:cubicBezTo>
                    <a:cubicBezTo>
                      <a:pt x="18" y="4"/>
                      <a:pt x="18" y="5"/>
                      <a:pt x="19" y="6"/>
                    </a:cubicBezTo>
                    <a:cubicBezTo>
                      <a:pt x="19" y="7"/>
                      <a:pt x="19" y="9"/>
                      <a:pt x="19" y="10"/>
                    </a:cubicBezTo>
                    <a:close/>
                    <a:moveTo>
                      <a:pt x="14" y="10"/>
                    </a:moveTo>
                    <a:cubicBezTo>
                      <a:pt x="14" y="10"/>
                      <a:pt x="14" y="9"/>
                      <a:pt x="14" y="8"/>
                    </a:cubicBezTo>
                    <a:cubicBezTo>
                      <a:pt x="14" y="7"/>
                      <a:pt x="13" y="7"/>
                      <a:pt x="13" y="6"/>
                    </a:cubicBezTo>
                    <a:cubicBezTo>
                      <a:pt x="13" y="5"/>
                      <a:pt x="12" y="5"/>
                      <a:pt x="12" y="5"/>
                    </a:cubicBezTo>
                    <a:cubicBezTo>
                      <a:pt x="11" y="4"/>
                      <a:pt x="10" y="4"/>
                      <a:pt x="10" y="4"/>
                    </a:cubicBezTo>
                    <a:cubicBezTo>
                      <a:pt x="9" y="4"/>
                      <a:pt x="8" y="4"/>
                      <a:pt x="8" y="5"/>
                    </a:cubicBezTo>
                    <a:cubicBezTo>
                      <a:pt x="7" y="5"/>
                      <a:pt x="6" y="5"/>
                      <a:pt x="6" y="6"/>
                    </a:cubicBezTo>
                    <a:cubicBezTo>
                      <a:pt x="6" y="6"/>
                      <a:pt x="5" y="7"/>
                      <a:pt x="5" y="8"/>
                    </a:cubicBezTo>
                    <a:cubicBezTo>
                      <a:pt x="5" y="9"/>
                      <a:pt x="5" y="9"/>
                      <a:pt x="5" y="10"/>
                    </a:cubicBezTo>
                    <a:cubicBezTo>
                      <a:pt x="5" y="11"/>
                      <a:pt x="5" y="12"/>
                      <a:pt x="5" y="13"/>
                    </a:cubicBezTo>
                    <a:cubicBezTo>
                      <a:pt x="5" y="14"/>
                      <a:pt x="6" y="14"/>
                      <a:pt x="6" y="15"/>
                    </a:cubicBezTo>
                    <a:cubicBezTo>
                      <a:pt x="6" y="15"/>
                      <a:pt x="7" y="16"/>
                      <a:pt x="7" y="16"/>
                    </a:cubicBezTo>
                    <a:cubicBezTo>
                      <a:pt x="8" y="16"/>
                      <a:pt x="9" y="17"/>
                      <a:pt x="9" y="17"/>
                    </a:cubicBezTo>
                    <a:cubicBezTo>
                      <a:pt x="10" y="17"/>
                      <a:pt x="11" y="16"/>
                      <a:pt x="11" y="16"/>
                    </a:cubicBezTo>
                    <a:cubicBezTo>
                      <a:pt x="12" y="16"/>
                      <a:pt x="13" y="16"/>
                      <a:pt x="13" y="15"/>
                    </a:cubicBezTo>
                    <a:cubicBezTo>
                      <a:pt x="13" y="14"/>
                      <a:pt x="14" y="14"/>
                      <a:pt x="14" y="13"/>
                    </a:cubicBezTo>
                    <a:cubicBezTo>
                      <a:pt x="14" y="12"/>
                      <a:pt x="14" y="11"/>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4" name="Freeform 9443">
                <a:extLst>
                  <a:ext uri="{FF2B5EF4-FFF2-40B4-BE49-F238E27FC236}">
                    <a16:creationId xmlns:a16="http://schemas.microsoft.com/office/drawing/2014/main" id="{57E079C9-94D1-4DFE-B591-B15C5C99DFD1}"/>
                  </a:ext>
                </a:extLst>
              </p:cNvPr>
              <p:cNvSpPr>
                <a:spLocks/>
              </p:cNvSpPr>
              <p:nvPr/>
            </p:nvSpPr>
            <p:spPr bwMode="auto">
              <a:xfrm>
                <a:off x="-258763" y="5918317"/>
                <a:ext cx="33338" cy="52388"/>
              </a:xfrm>
              <a:custGeom>
                <a:avLst/>
                <a:gdLst>
                  <a:gd name="T0" fmla="*/ 12 w 12"/>
                  <a:gd name="T1" fmla="*/ 3 h 20"/>
                  <a:gd name="T2" fmla="*/ 12 w 12"/>
                  <a:gd name="T3" fmla="*/ 4 h 20"/>
                  <a:gd name="T4" fmla="*/ 12 w 12"/>
                  <a:gd name="T5" fmla="*/ 5 h 20"/>
                  <a:gd name="T6" fmla="*/ 12 w 12"/>
                  <a:gd name="T7" fmla="*/ 5 h 20"/>
                  <a:gd name="T8" fmla="*/ 11 w 12"/>
                  <a:gd name="T9" fmla="*/ 5 h 20"/>
                  <a:gd name="T10" fmla="*/ 11 w 12"/>
                  <a:gd name="T11" fmla="*/ 5 h 20"/>
                  <a:gd name="T12" fmla="*/ 11 w 12"/>
                  <a:gd name="T13" fmla="*/ 5 h 20"/>
                  <a:gd name="T14" fmla="*/ 10 w 12"/>
                  <a:gd name="T15" fmla="*/ 5 h 20"/>
                  <a:gd name="T16" fmla="*/ 9 w 12"/>
                  <a:gd name="T17" fmla="*/ 5 h 20"/>
                  <a:gd name="T18" fmla="*/ 8 w 12"/>
                  <a:gd name="T19" fmla="*/ 5 h 20"/>
                  <a:gd name="T20" fmla="*/ 8 w 12"/>
                  <a:gd name="T21" fmla="*/ 6 h 20"/>
                  <a:gd name="T22" fmla="*/ 7 w 12"/>
                  <a:gd name="T23" fmla="*/ 7 h 20"/>
                  <a:gd name="T24" fmla="*/ 6 w 12"/>
                  <a:gd name="T25" fmla="*/ 8 h 20"/>
                  <a:gd name="T26" fmla="*/ 6 w 12"/>
                  <a:gd name="T27" fmla="*/ 20 h 20"/>
                  <a:gd name="T28" fmla="*/ 5 w 12"/>
                  <a:gd name="T29" fmla="*/ 20 h 20"/>
                  <a:gd name="T30" fmla="*/ 5 w 12"/>
                  <a:gd name="T31" fmla="*/ 20 h 20"/>
                  <a:gd name="T32" fmla="*/ 4 w 12"/>
                  <a:gd name="T33" fmla="*/ 20 h 20"/>
                  <a:gd name="T34" fmla="*/ 3 w 12"/>
                  <a:gd name="T35" fmla="*/ 20 h 20"/>
                  <a:gd name="T36" fmla="*/ 2 w 12"/>
                  <a:gd name="T37" fmla="*/ 20 h 20"/>
                  <a:gd name="T38" fmla="*/ 1 w 12"/>
                  <a:gd name="T39" fmla="*/ 20 h 20"/>
                  <a:gd name="T40" fmla="*/ 0 w 12"/>
                  <a:gd name="T41" fmla="*/ 20 h 20"/>
                  <a:gd name="T42" fmla="*/ 0 w 12"/>
                  <a:gd name="T43" fmla="*/ 20 h 20"/>
                  <a:gd name="T44" fmla="*/ 0 w 12"/>
                  <a:gd name="T45" fmla="*/ 1 h 20"/>
                  <a:gd name="T46" fmla="*/ 0 w 12"/>
                  <a:gd name="T47" fmla="*/ 1 h 20"/>
                  <a:gd name="T48" fmla="*/ 1 w 12"/>
                  <a:gd name="T49" fmla="*/ 1 h 20"/>
                  <a:gd name="T50" fmla="*/ 2 w 12"/>
                  <a:gd name="T51" fmla="*/ 1 h 20"/>
                  <a:gd name="T52" fmla="*/ 3 w 12"/>
                  <a:gd name="T53" fmla="*/ 1 h 20"/>
                  <a:gd name="T54" fmla="*/ 4 w 12"/>
                  <a:gd name="T55" fmla="*/ 1 h 20"/>
                  <a:gd name="T56" fmla="*/ 4 w 12"/>
                  <a:gd name="T57" fmla="*/ 1 h 20"/>
                  <a:gd name="T58" fmla="*/ 5 w 12"/>
                  <a:gd name="T59" fmla="*/ 1 h 20"/>
                  <a:gd name="T60" fmla="*/ 5 w 12"/>
                  <a:gd name="T61" fmla="*/ 1 h 20"/>
                  <a:gd name="T62" fmla="*/ 5 w 12"/>
                  <a:gd name="T63" fmla="*/ 4 h 20"/>
                  <a:gd name="T64" fmla="*/ 6 w 12"/>
                  <a:gd name="T65" fmla="*/ 2 h 20"/>
                  <a:gd name="T66" fmla="*/ 7 w 12"/>
                  <a:gd name="T67" fmla="*/ 1 h 20"/>
                  <a:gd name="T68" fmla="*/ 8 w 12"/>
                  <a:gd name="T69" fmla="*/ 0 h 20"/>
                  <a:gd name="T70" fmla="*/ 10 w 12"/>
                  <a:gd name="T71" fmla="*/ 0 h 20"/>
                  <a:gd name="T72" fmla="*/ 10 w 12"/>
                  <a:gd name="T73" fmla="*/ 0 h 20"/>
                  <a:gd name="T74" fmla="*/ 11 w 12"/>
                  <a:gd name="T75" fmla="*/ 0 h 20"/>
                  <a:gd name="T76" fmla="*/ 11 w 12"/>
                  <a:gd name="T77" fmla="*/ 0 h 20"/>
                  <a:gd name="T78" fmla="*/ 12 w 12"/>
                  <a:gd name="T79" fmla="*/ 1 h 20"/>
                  <a:gd name="T80" fmla="*/ 12 w 12"/>
                  <a:gd name="T81" fmla="*/ 1 h 20"/>
                  <a:gd name="T82" fmla="*/ 12 w 12"/>
                  <a:gd name="T83" fmla="*/ 1 h 20"/>
                  <a:gd name="T84" fmla="*/ 12 w 12"/>
                  <a:gd name="T85" fmla="*/ 2 h 20"/>
                  <a:gd name="T86" fmla="*/ 12 w 12"/>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20">
                    <a:moveTo>
                      <a:pt x="12" y="3"/>
                    </a:moveTo>
                    <a:cubicBezTo>
                      <a:pt x="12" y="4"/>
                      <a:pt x="12" y="4"/>
                      <a:pt x="12" y="4"/>
                    </a:cubicBezTo>
                    <a:cubicBezTo>
                      <a:pt x="12" y="5"/>
                      <a:pt x="12" y="5"/>
                      <a:pt x="12" y="5"/>
                    </a:cubicBezTo>
                    <a:cubicBezTo>
                      <a:pt x="12" y="5"/>
                      <a:pt x="12" y="5"/>
                      <a:pt x="12" y="5"/>
                    </a:cubicBezTo>
                    <a:cubicBezTo>
                      <a:pt x="12" y="5"/>
                      <a:pt x="11" y="5"/>
                      <a:pt x="11" y="5"/>
                    </a:cubicBezTo>
                    <a:cubicBezTo>
                      <a:pt x="11" y="5"/>
                      <a:pt x="11" y="5"/>
                      <a:pt x="11" y="5"/>
                    </a:cubicBezTo>
                    <a:cubicBezTo>
                      <a:pt x="11" y="5"/>
                      <a:pt x="11" y="5"/>
                      <a:pt x="11" y="5"/>
                    </a:cubicBezTo>
                    <a:cubicBezTo>
                      <a:pt x="10" y="5"/>
                      <a:pt x="10" y="5"/>
                      <a:pt x="10" y="5"/>
                    </a:cubicBezTo>
                    <a:cubicBezTo>
                      <a:pt x="10" y="5"/>
                      <a:pt x="10" y="5"/>
                      <a:pt x="9" y="5"/>
                    </a:cubicBezTo>
                    <a:cubicBezTo>
                      <a:pt x="9" y="5"/>
                      <a:pt x="9" y="5"/>
                      <a:pt x="8" y="5"/>
                    </a:cubicBezTo>
                    <a:cubicBezTo>
                      <a:pt x="8" y="5"/>
                      <a:pt x="8" y="5"/>
                      <a:pt x="8" y="6"/>
                    </a:cubicBezTo>
                    <a:cubicBezTo>
                      <a:pt x="7" y="6"/>
                      <a:pt x="7" y="6"/>
                      <a:pt x="7" y="7"/>
                    </a:cubicBezTo>
                    <a:cubicBezTo>
                      <a:pt x="6" y="7"/>
                      <a:pt x="6" y="8"/>
                      <a:pt x="6" y="8"/>
                    </a:cubicBezTo>
                    <a:cubicBezTo>
                      <a:pt x="6" y="20"/>
                      <a:pt x="6" y="20"/>
                      <a:pt x="6" y="20"/>
                    </a:cubicBezTo>
                    <a:cubicBezTo>
                      <a:pt x="6"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1" y="20"/>
                      <a:pt x="0" y="20"/>
                    </a:cubicBezTo>
                    <a:cubicBezTo>
                      <a:pt x="0" y="20"/>
                      <a:pt x="0" y="20"/>
                      <a:pt x="0" y="20"/>
                    </a:cubicBezTo>
                    <a:cubicBezTo>
                      <a:pt x="0" y="1"/>
                      <a:pt x="0" y="1"/>
                      <a:pt x="0" y="1"/>
                    </a:cubicBezTo>
                    <a:cubicBezTo>
                      <a:pt x="0" y="1"/>
                      <a:pt x="0" y="1"/>
                      <a:pt x="0" y="1"/>
                    </a:cubicBezTo>
                    <a:cubicBezTo>
                      <a:pt x="1" y="1"/>
                      <a:pt x="1" y="1"/>
                      <a:pt x="1" y="1"/>
                    </a:cubicBezTo>
                    <a:cubicBezTo>
                      <a:pt x="1" y="1"/>
                      <a:pt x="1" y="1"/>
                      <a:pt x="2" y="1"/>
                    </a:cubicBezTo>
                    <a:cubicBezTo>
                      <a:pt x="2" y="1"/>
                      <a:pt x="2" y="1"/>
                      <a:pt x="3" y="1"/>
                    </a:cubicBezTo>
                    <a:cubicBezTo>
                      <a:pt x="3" y="1"/>
                      <a:pt x="3" y="1"/>
                      <a:pt x="4" y="1"/>
                    </a:cubicBezTo>
                    <a:cubicBezTo>
                      <a:pt x="4" y="1"/>
                      <a:pt x="4" y="1"/>
                      <a:pt x="4" y="1"/>
                    </a:cubicBezTo>
                    <a:cubicBezTo>
                      <a:pt x="4" y="1"/>
                      <a:pt x="5" y="1"/>
                      <a:pt x="5" y="1"/>
                    </a:cubicBezTo>
                    <a:cubicBezTo>
                      <a:pt x="5" y="1"/>
                      <a:pt x="5" y="1"/>
                      <a:pt x="5" y="1"/>
                    </a:cubicBezTo>
                    <a:cubicBezTo>
                      <a:pt x="5" y="4"/>
                      <a:pt x="5" y="4"/>
                      <a:pt x="5" y="4"/>
                    </a:cubicBezTo>
                    <a:cubicBezTo>
                      <a:pt x="5" y="3"/>
                      <a:pt x="6" y="2"/>
                      <a:pt x="6" y="2"/>
                    </a:cubicBezTo>
                    <a:cubicBezTo>
                      <a:pt x="7" y="1"/>
                      <a:pt x="7" y="1"/>
                      <a:pt x="7" y="1"/>
                    </a:cubicBezTo>
                    <a:cubicBezTo>
                      <a:pt x="8" y="1"/>
                      <a:pt x="8" y="0"/>
                      <a:pt x="8" y="0"/>
                    </a:cubicBezTo>
                    <a:cubicBezTo>
                      <a:pt x="9" y="0"/>
                      <a:pt x="9" y="0"/>
                      <a:pt x="10" y="0"/>
                    </a:cubicBezTo>
                    <a:cubicBezTo>
                      <a:pt x="10" y="0"/>
                      <a:pt x="10" y="0"/>
                      <a:pt x="10" y="0"/>
                    </a:cubicBezTo>
                    <a:cubicBezTo>
                      <a:pt x="10" y="0"/>
                      <a:pt x="11" y="0"/>
                      <a:pt x="11" y="0"/>
                    </a:cubicBezTo>
                    <a:cubicBezTo>
                      <a:pt x="11" y="0"/>
                      <a:pt x="11" y="0"/>
                      <a:pt x="11" y="0"/>
                    </a:cubicBezTo>
                    <a:cubicBezTo>
                      <a:pt x="12" y="1"/>
                      <a:pt x="12" y="1"/>
                      <a:pt x="12" y="1"/>
                    </a:cubicBezTo>
                    <a:cubicBezTo>
                      <a:pt x="12" y="1"/>
                      <a:pt x="12" y="1"/>
                      <a:pt x="12" y="1"/>
                    </a:cubicBezTo>
                    <a:cubicBezTo>
                      <a:pt x="12" y="1"/>
                      <a:pt x="12" y="1"/>
                      <a:pt x="12" y="1"/>
                    </a:cubicBezTo>
                    <a:cubicBezTo>
                      <a:pt x="12" y="1"/>
                      <a:pt x="12" y="2"/>
                      <a:pt x="12" y="2"/>
                    </a:cubicBezTo>
                    <a:cubicBezTo>
                      <a:pt x="12" y="2"/>
                      <a:pt x="12" y="3"/>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45" name="Freeform 9444">
                <a:extLst>
                  <a:ext uri="{FF2B5EF4-FFF2-40B4-BE49-F238E27FC236}">
                    <a16:creationId xmlns:a16="http://schemas.microsoft.com/office/drawing/2014/main" id="{B899A210-8F80-46C3-AEC5-961F0D12824C}"/>
                  </a:ext>
                </a:extLst>
              </p:cNvPr>
              <p:cNvSpPr>
                <a:spLocks/>
              </p:cNvSpPr>
              <p:nvPr/>
            </p:nvSpPr>
            <p:spPr bwMode="auto">
              <a:xfrm>
                <a:off x="-217488" y="5918317"/>
                <a:ext cx="47625" cy="52388"/>
              </a:xfrm>
              <a:custGeom>
                <a:avLst/>
                <a:gdLst>
                  <a:gd name="T0" fmla="*/ 18 w 18"/>
                  <a:gd name="T1" fmla="*/ 20 h 20"/>
                  <a:gd name="T2" fmla="*/ 18 w 18"/>
                  <a:gd name="T3" fmla="*/ 20 h 20"/>
                  <a:gd name="T4" fmla="*/ 17 w 18"/>
                  <a:gd name="T5" fmla="*/ 20 h 20"/>
                  <a:gd name="T6" fmla="*/ 16 w 18"/>
                  <a:gd name="T7" fmla="*/ 20 h 20"/>
                  <a:gd name="T8" fmla="*/ 15 w 18"/>
                  <a:gd name="T9" fmla="*/ 20 h 20"/>
                  <a:gd name="T10" fmla="*/ 14 w 18"/>
                  <a:gd name="T11" fmla="*/ 20 h 20"/>
                  <a:gd name="T12" fmla="*/ 13 w 18"/>
                  <a:gd name="T13" fmla="*/ 20 h 20"/>
                  <a:gd name="T14" fmla="*/ 13 w 18"/>
                  <a:gd name="T15" fmla="*/ 20 h 20"/>
                  <a:gd name="T16" fmla="*/ 13 w 18"/>
                  <a:gd name="T17" fmla="*/ 20 h 20"/>
                  <a:gd name="T18" fmla="*/ 13 w 18"/>
                  <a:gd name="T19" fmla="*/ 9 h 20"/>
                  <a:gd name="T20" fmla="*/ 12 w 18"/>
                  <a:gd name="T21" fmla="*/ 7 h 20"/>
                  <a:gd name="T22" fmla="*/ 12 w 18"/>
                  <a:gd name="T23" fmla="*/ 6 h 20"/>
                  <a:gd name="T24" fmla="*/ 11 w 18"/>
                  <a:gd name="T25" fmla="*/ 5 h 20"/>
                  <a:gd name="T26" fmla="*/ 9 w 18"/>
                  <a:gd name="T27" fmla="*/ 5 h 20"/>
                  <a:gd name="T28" fmla="*/ 7 w 18"/>
                  <a:gd name="T29" fmla="*/ 5 h 20"/>
                  <a:gd name="T30" fmla="*/ 5 w 18"/>
                  <a:gd name="T31" fmla="*/ 7 h 20"/>
                  <a:gd name="T32" fmla="*/ 5 w 18"/>
                  <a:gd name="T33" fmla="*/ 20 h 20"/>
                  <a:gd name="T34" fmla="*/ 5 w 18"/>
                  <a:gd name="T35" fmla="*/ 20 h 20"/>
                  <a:gd name="T36" fmla="*/ 5 w 18"/>
                  <a:gd name="T37" fmla="*/ 20 h 20"/>
                  <a:gd name="T38" fmla="*/ 4 w 18"/>
                  <a:gd name="T39" fmla="*/ 20 h 20"/>
                  <a:gd name="T40" fmla="*/ 3 w 18"/>
                  <a:gd name="T41" fmla="*/ 20 h 20"/>
                  <a:gd name="T42" fmla="*/ 2 w 18"/>
                  <a:gd name="T43" fmla="*/ 20 h 20"/>
                  <a:gd name="T44" fmla="*/ 1 w 18"/>
                  <a:gd name="T45" fmla="*/ 20 h 20"/>
                  <a:gd name="T46" fmla="*/ 0 w 18"/>
                  <a:gd name="T47" fmla="*/ 20 h 20"/>
                  <a:gd name="T48" fmla="*/ 0 w 18"/>
                  <a:gd name="T49" fmla="*/ 20 h 20"/>
                  <a:gd name="T50" fmla="*/ 0 w 18"/>
                  <a:gd name="T51" fmla="*/ 1 h 20"/>
                  <a:gd name="T52" fmla="*/ 0 w 18"/>
                  <a:gd name="T53" fmla="*/ 1 h 20"/>
                  <a:gd name="T54" fmla="*/ 1 w 18"/>
                  <a:gd name="T55" fmla="*/ 1 h 20"/>
                  <a:gd name="T56" fmla="*/ 1 w 18"/>
                  <a:gd name="T57" fmla="*/ 1 h 20"/>
                  <a:gd name="T58" fmla="*/ 2 w 18"/>
                  <a:gd name="T59" fmla="*/ 1 h 20"/>
                  <a:gd name="T60" fmla="*/ 4 w 18"/>
                  <a:gd name="T61" fmla="*/ 1 h 20"/>
                  <a:gd name="T62" fmla="*/ 4 w 18"/>
                  <a:gd name="T63" fmla="*/ 1 h 20"/>
                  <a:gd name="T64" fmla="*/ 5 w 18"/>
                  <a:gd name="T65" fmla="*/ 1 h 20"/>
                  <a:gd name="T66" fmla="*/ 5 w 18"/>
                  <a:gd name="T67" fmla="*/ 1 h 20"/>
                  <a:gd name="T68" fmla="*/ 5 w 18"/>
                  <a:gd name="T69" fmla="*/ 3 h 20"/>
                  <a:gd name="T70" fmla="*/ 8 w 18"/>
                  <a:gd name="T71" fmla="*/ 1 h 20"/>
                  <a:gd name="T72" fmla="*/ 11 w 18"/>
                  <a:gd name="T73" fmla="*/ 0 h 20"/>
                  <a:gd name="T74" fmla="*/ 14 w 18"/>
                  <a:gd name="T75" fmla="*/ 1 h 20"/>
                  <a:gd name="T76" fmla="*/ 16 w 18"/>
                  <a:gd name="T77" fmla="*/ 2 h 20"/>
                  <a:gd name="T78" fmla="*/ 17 w 18"/>
                  <a:gd name="T79" fmla="*/ 5 h 20"/>
                  <a:gd name="T80" fmla="*/ 18 w 18"/>
                  <a:gd name="T81" fmla="*/ 8 h 20"/>
                  <a:gd name="T82" fmla="*/ 18 w 18"/>
                  <a:gd name="T8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20">
                    <a:moveTo>
                      <a:pt x="18" y="20"/>
                    </a:moveTo>
                    <a:cubicBezTo>
                      <a:pt x="18" y="20"/>
                      <a:pt x="18" y="20"/>
                      <a:pt x="18" y="20"/>
                    </a:cubicBezTo>
                    <a:cubicBezTo>
                      <a:pt x="17" y="20"/>
                      <a:pt x="17" y="20"/>
                      <a:pt x="17" y="20"/>
                    </a:cubicBezTo>
                    <a:cubicBezTo>
                      <a:pt x="17" y="20"/>
                      <a:pt x="17" y="20"/>
                      <a:pt x="16" y="20"/>
                    </a:cubicBezTo>
                    <a:cubicBezTo>
                      <a:pt x="16" y="20"/>
                      <a:pt x="16" y="20"/>
                      <a:pt x="15" y="20"/>
                    </a:cubicBezTo>
                    <a:cubicBezTo>
                      <a:pt x="15" y="20"/>
                      <a:pt x="14" y="20"/>
                      <a:pt x="14" y="20"/>
                    </a:cubicBezTo>
                    <a:cubicBezTo>
                      <a:pt x="14" y="20"/>
                      <a:pt x="13" y="20"/>
                      <a:pt x="13" y="20"/>
                    </a:cubicBezTo>
                    <a:cubicBezTo>
                      <a:pt x="13" y="20"/>
                      <a:pt x="13" y="20"/>
                      <a:pt x="13" y="20"/>
                    </a:cubicBezTo>
                    <a:cubicBezTo>
                      <a:pt x="13" y="20"/>
                      <a:pt x="13" y="20"/>
                      <a:pt x="13" y="20"/>
                    </a:cubicBezTo>
                    <a:cubicBezTo>
                      <a:pt x="13" y="9"/>
                      <a:pt x="13" y="9"/>
                      <a:pt x="13" y="9"/>
                    </a:cubicBezTo>
                    <a:cubicBezTo>
                      <a:pt x="13" y="8"/>
                      <a:pt x="12" y="8"/>
                      <a:pt x="12" y="7"/>
                    </a:cubicBezTo>
                    <a:cubicBezTo>
                      <a:pt x="12" y="7"/>
                      <a:pt x="12" y="6"/>
                      <a:pt x="12" y="6"/>
                    </a:cubicBezTo>
                    <a:cubicBezTo>
                      <a:pt x="12" y="5"/>
                      <a:pt x="11" y="5"/>
                      <a:pt x="11" y="5"/>
                    </a:cubicBezTo>
                    <a:cubicBezTo>
                      <a:pt x="10" y="5"/>
                      <a:pt x="10" y="5"/>
                      <a:pt x="9" y="5"/>
                    </a:cubicBezTo>
                    <a:cubicBezTo>
                      <a:pt x="9" y="5"/>
                      <a:pt x="8" y="5"/>
                      <a:pt x="7" y="5"/>
                    </a:cubicBezTo>
                    <a:cubicBezTo>
                      <a:pt x="7" y="6"/>
                      <a:pt x="6" y="7"/>
                      <a:pt x="5" y="7"/>
                    </a:cubicBezTo>
                    <a:cubicBezTo>
                      <a:pt x="5" y="20"/>
                      <a:pt x="5" y="20"/>
                      <a:pt x="5" y="20"/>
                    </a:cubicBezTo>
                    <a:cubicBezTo>
                      <a:pt x="5" y="20"/>
                      <a:pt x="5" y="20"/>
                      <a:pt x="5" y="20"/>
                    </a:cubicBezTo>
                    <a:cubicBezTo>
                      <a:pt x="5" y="20"/>
                      <a:pt x="5" y="20"/>
                      <a:pt x="5" y="20"/>
                    </a:cubicBezTo>
                    <a:cubicBezTo>
                      <a:pt x="5" y="20"/>
                      <a:pt x="4" y="20"/>
                      <a:pt x="4" y="20"/>
                    </a:cubicBezTo>
                    <a:cubicBezTo>
                      <a:pt x="4" y="20"/>
                      <a:pt x="3" y="20"/>
                      <a:pt x="3" y="20"/>
                    </a:cubicBezTo>
                    <a:cubicBezTo>
                      <a:pt x="2" y="20"/>
                      <a:pt x="2" y="20"/>
                      <a:pt x="2" y="20"/>
                    </a:cubicBezTo>
                    <a:cubicBezTo>
                      <a:pt x="1" y="20"/>
                      <a:pt x="1" y="20"/>
                      <a:pt x="1" y="20"/>
                    </a:cubicBezTo>
                    <a:cubicBezTo>
                      <a:pt x="1" y="20"/>
                      <a:pt x="0" y="20"/>
                      <a:pt x="0" y="20"/>
                    </a:cubicBezTo>
                    <a:cubicBezTo>
                      <a:pt x="0" y="20"/>
                      <a:pt x="0" y="20"/>
                      <a:pt x="0" y="20"/>
                    </a:cubicBezTo>
                    <a:cubicBezTo>
                      <a:pt x="0" y="1"/>
                      <a:pt x="0" y="1"/>
                      <a:pt x="0" y="1"/>
                    </a:cubicBezTo>
                    <a:cubicBezTo>
                      <a:pt x="0" y="1"/>
                      <a:pt x="0" y="1"/>
                      <a:pt x="0" y="1"/>
                    </a:cubicBezTo>
                    <a:cubicBezTo>
                      <a:pt x="0" y="1"/>
                      <a:pt x="1" y="1"/>
                      <a:pt x="1" y="1"/>
                    </a:cubicBezTo>
                    <a:cubicBezTo>
                      <a:pt x="1" y="1"/>
                      <a:pt x="1" y="1"/>
                      <a:pt x="1" y="1"/>
                    </a:cubicBezTo>
                    <a:cubicBezTo>
                      <a:pt x="2" y="1"/>
                      <a:pt x="2" y="1"/>
                      <a:pt x="2" y="1"/>
                    </a:cubicBezTo>
                    <a:cubicBezTo>
                      <a:pt x="3" y="1"/>
                      <a:pt x="3" y="1"/>
                      <a:pt x="4" y="1"/>
                    </a:cubicBezTo>
                    <a:cubicBezTo>
                      <a:pt x="4" y="1"/>
                      <a:pt x="4" y="1"/>
                      <a:pt x="4" y="1"/>
                    </a:cubicBezTo>
                    <a:cubicBezTo>
                      <a:pt x="4" y="1"/>
                      <a:pt x="4" y="1"/>
                      <a:pt x="5" y="1"/>
                    </a:cubicBezTo>
                    <a:cubicBezTo>
                      <a:pt x="5" y="1"/>
                      <a:pt x="5" y="1"/>
                      <a:pt x="5" y="1"/>
                    </a:cubicBezTo>
                    <a:cubicBezTo>
                      <a:pt x="5" y="3"/>
                      <a:pt x="5" y="3"/>
                      <a:pt x="5" y="3"/>
                    </a:cubicBezTo>
                    <a:cubicBezTo>
                      <a:pt x="6" y="2"/>
                      <a:pt x="7" y="2"/>
                      <a:pt x="8" y="1"/>
                    </a:cubicBezTo>
                    <a:cubicBezTo>
                      <a:pt x="9" y="0"/>
                      <a:pt x="10" y="0"/>
                      <a:pt x="11" y="0"/>
                    </a:cubicBezTo>
                    <a:cubicBezTo>
                      <a:pt x="12" y="0"/>
                      <a:pt x="13" y="0"/>
                      <a:pt x="14" y="1"/>
                    </a:cubicBezTo>
                    <a:cubicBezTo>
                      <a:pt x="15" y="1"/>
                      <a:pt x="16" y="2"/>
                      <a:pt x="16" y="2"/>
                    </a:cubicBezTo>
                    <a:cubicBezTo>
                      <a:pt x="17" y="3"/>
                      <a:pt x="17" y="4"/>
                      <a:pt x="17" y="5"/>
                    </a:cubicBezTo>
                    <a:cubicBezTo>
                      <a:pt x="18" y="6"/>
                      <a:pt x="18" y="7"/>
                      <a:pt x="18" y="8"/>
                    </a:cubicBezTo>
                    <a:lnTo>
                      <a:pt x="18"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81" name="Group 9580">
              <a:extLst>
                <a:ext uri="{FF2B5EF4-FFF2-40B4-BE49-F238E27FC236}">
                  <a16:creationId xmlns:a16="http://schemas.microsoft.com/office/drawing/2014/main" id="{6BC1D86F-01C5-4329-ABB6-0AD1D62A1557}"/>
                </a:ext>
              </a:extLst>
            </p:cNvPr>
            <p:cNvGrpSpPr/>
            <p:nvPr/>
          </p:nvGrpSpPr>
          <p:grpSpPr>
            <a:xfrm>
              <a:off x="3509400" y="6137554"/>
              <a:ext cx="288512" cy="63332"/>
              <a:chOff x="-31750" y="5905617"/>
              <a:chExt cx="325437" cy="71438"/>
            </a:xfrm>
          </p:grpSpPr>
          <p:sp>
            <p:nvSpPr>
              <p:cNvPr id="8146" name="Freeform 9445">
                <a:extLst>
                  <a:ext uri="{FF2B5EF4-FFF2-40B4-BE49-F238E27FC236}">
                    <a16:creationId xmlns:a16="http://schemas.microsoft.com/office/drawing/2014/main" id="{F0C1230D-B652-4209-A62A-94F94F68B8AA}"/>
                  </a:ext>
                </a:extLst>
              </p:cNvPr>
              <p:cNvSpPr>
                <a:spLocks/>
              </p:cNvSpPr>
              <p:nvPr/>
            </p:nvSpPr>
            <p:spPr bwMode="auto">
              <a:xfrm>
                <a:off x="-31750" y="5905617"/>
                <a:ext cx="82550" cy="71438"/>
              </a:xfrm>
              <a:custGeom>
                <a:avLst/>
                <a:gdLst>
                  <a:gd name="T0" fmla="*/ 31 w 31"/>
                  <a:gd name="T1" fmla="*/ 26 h 27"/>
                  <a:gd name="T2" fmla="*/ 31 w 31"/>
                  <a:gd name="T3" fmla="*/ 26 h 27"/>
                  <a:gd name="T4" fmla="*/ 30 w 31"/>
                  <a:gd name="T5" fmla="*/ 26 h 27"/>
                  <a:gd name="T6" fmla="*/ 30 w 31"/>
                  <a:gd name="T7" fmla="*/ 26 h 27"/>
                  <a:gd name="T8" fmla="*/ 28 w 31"/>
                  <a:gd name="T9" fmla="*/ 27 h 27"/>
                  <a:gd name="T10" fmla="*/ 27 w 31"/>
                  <a:gd name="T11" fmla="*/ 26 h 27"/>
                  <a:gd name="T12" fmla="*/ 26 w 31"/>
                  <a:gd name="T13" fmla="*/ 26 h 27"/>
                  <a:gd name="T14" fmla="*/ 26 w 31"/>
                  <a:gd name="T15" fmla="*/ 26 h 27"/>
                  <a:gd name="T16" fmla="*/ 26 w 31"/>
                  <a:gd name="T17" fmla="*/ 26 h 27"/>
                  <a:gd name="T18" fmla="*/ 26 w 31"/>
                  <a:gd name="T19" fmla="*/ 3 h 27"/>
                  <a:gd name="T20" fmla="*/ 18 w 31"/>
                  <a:gd name="T21" fmla="*/ 26 h 27"/>
                  <a:gd name="T22" fmla="*/ 18 w 31"/>
                  <a:gd name="T23" fmla="*/ 26 h 27"/>
                  <a:gd name="T24" fmla="*/ 17 w 31"/>
                  <a:gd name="T25" fmla="*/ 26 h 27"/>
                  <a:gd name="T26" fmla="*/ 16 w 31"/>
                  <a:gd name="T27" fmla="*/ 26 h 27"/>
                  <a:gd name="T28" fmla="*/ 15 w 31"/>
                  <a:gd name="T29" fmla="*/ 27 h 27"/>
                  <a:gd name="T30" fmla="*/ 14 w 31"/>
                  <a:gd name="T31" fmla="*/ 26 h 27"/>
                  <a:gd name="T32" fmla="*/ 13 w 31"/>
                  <a:gd name="T33" fmla="*/ 26 h 27"/>
                  <a:gd name="T34" fmla="*/ 13 w 31"/>
                  <a:gd name="T35" fmla="*/ 26 h 27"/>
                  <a:gd name="T36" fmla="*/ 13 w 31"/>
                  <a:gd name="T37" fmla="*/ 26 h 27"/>
                  <a:gd name="T38" fmla="*/ 5 w 31"/>
                  <a:gd name="T39" fmla="*/ 3 h 27"/>
                  <a:gd name="T40" fmla="*/ 5 w 31"/>
                  <a:gd name="T41" fmla="*/ 26 h 27"/>
                  <a:gd name="T42" fmla="*/ 5 w 31"/>
                  <a:gd name="T43" fmla="*/ 26 h 27"/>
                  <a:gd name="T44" fmla="*/ 4 w 31"/>
                  <a:gd name="T45" fmla="*/ 26 h 27"/>
                  <a:gd name="T46" fmla="*/ 4 w 31"/>
                  <a:gd name="T47" fmla="*/ 26 h 27"/>
                  <a:gd name="T48" fmla="*/ 2 w 31"/>
                  <a:gd name="T49" fmla="*/ 27 h 27"/>
                  <a:gd name="T50" fmla="*/ 1 w 31"/>
                  <a:gd name="T51" fmla="*/ 26 h 27"/>
                  <a:gd name="T52" fmla="*/ 0 w 31"/>
                  <a:gd name="T53" fmla="*/ 26 h 27"/>
                  <a:gd name="T54" fmla="*/ 0 w 31"/>
                  <a:gd name="T55" fmla="*/ 26 h 27"/>
                  <a:gd name="T56" fmla="*/ 0 w 31"/>
                  <a:gd name="T57" fmla="*/ 26 h 27"/>
                  <a:gd name="T58" fmla="*/ 0 w 31"/>
                  <a:gd name="T59" fmla="*/ 2 h 27"/>
                  <a:gd name="T60" fmla="*/ 0 w 31"/>
                  <a:gd name="T61" fmla="*/ 0 h 27"/>
                  <a:gd name="T62" fmla="*/ 2 w 31"/>
                  <a:gd name="T63" fmla="*/ 0 h 27"/>
                  <a:gd name="T64" fmla="*/ 6 w 31"/>
                  <a:gd name="T65" fmla="*/ 0 h 27"/>
                  <a:gd name="T66" fmla="*/ 7 w 31"/>
                  <a:gd name="T67" fmla="*/ 0 h 27"/>
                  <a:gd name="T68" fmla="*/ 8 w 31"/>
                  <a:gd name="T69" fmla="*/ 0 h 27"/>
                  <a:gd name="T70" fmla="*/ 9 w 31"/>
                  <a:gd name="T71" fmla="*/ 1 h 27"/>
                  <a:gd name="T72" fmla="*/ 10 w 31"/>
                  <a:gd name="T73" fmla="*/ 3 h 27"/>
                  <a:gd name="T74" fmla="*/ 15 w 31"/>
                  <a:gd name="T75" fmla="*/ 19 h 27"/>
                  <a:gd name="T76" fmla="*/ 22 w 31"/>
                  <a:gd name="T77" fmla="*/ 3 h 27"/>
                  <a:gd name="T78" fmla="*/ 22 w 31"/>
                  <a:gd name="T79" fmla="*/ 1 h 27"/>
                  <a:gd name="T80" fmla="*/ 23 w 31"/>
                  <a:gd name="T81" fmla="*/ 0 h 27"/>
                  <a:gd name="T82" fmla="*/ 24 w 31"/>
                  <a:gd name="T83" fmla="*/ 0 h 27"/>
                  <a:gd name="T84" fmla="*/ 25 w 31"/>
                  <a:gd name="T85" fmla="*/ 0 h 27"/>
                  <a:gd name="T86" fmla="*/ 29 w 31"/>
                  <a:gd name="T87" fmla="*/ 0 h 27"/>
                  <a:gd name="T88" fmla="*/ 30 w 31"/>
                  <a:gd name="T89" fmla="*/ 0 h 27"/>
                  <a:gd name="T90" fmla="*/ 30 w 31"/>
                  <a:gd name="T91" fmla="*/ 0 h 27"/>
                  <a:gd name="T92" fmla="*/ 31 w 31"/>
                  <a:gd name="T93" fmla="*/ 1 h 27"/>
                  <a:gd name="T94" fmla="*/ 31 w 31"/>
                  <a:gd name="T95" fmla="*/ 2 h 27"/>
                  <a:gd name="T96" fmla="*/ 31 w 31"/>
                  <a:gd name="T9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27">
                    <a:moveTo>
                      <a:pt x="31" y="26"/>
                    </a:moveTo>
                    <a:cubicBezTo>
                      <a:pt x="31" y="26"/>
                      <a:pt x="31" y="26"/>
                      <a:pt x="31" y="26"/>
                    </a:cubicBezTo>
                    <a:cubicBezTo>
                      <a:pt x="31" y="26"/>
                      <a:pt x="31" y="26"/>
                      <a:pt x="30" y="26"/>
                    </a:cubicBezTo>
                    <a:cubicBezTo>
                      <a:pt x="30" y="26"/>
                      <a:pt x="30" y="26"/>
                      <a:pt x="30" y="26"/>
                    </a:cubicBezTo>
                    <a:cubicBezTo>
                      <a:pt x="29" y="26"/>
                      <a:pt x="29" y="27"/>
                      <a:pt x="28" y="27"/>
                    </a:cubicBezTo>
                    <a:cubicBezTo>
                      <a:pt x="28" y="27"/>
                      <a:pt x="28" y="26"/>
                      <a:pt x="27" y="26"/>
                    </a:cubicBezTo>
                    <a:cubicBezTo>
                      <a:pt x="27" y="26"/>
                      <a:pt x="27" y="26"/>
                      <a:pt x="26" y="26"/>
                    </a:cubicBezTo>
                    <a:cubicBezTo>
                      <a:pt x="26" y="26"/>
                      <a:pt x="26" y="26"/>
                      <a:pt x="26" y="26"/>
                    </a:cubicBezTo>
                    <a:cubicBezTo>
                      <a:pt x="26" y="26"/>
                      <a:pt x="26" y="26"/>
                      <a:pt x="26" y="26"/>
                    </a:cubicBezTo>
                    <a:cubicBezTo>
                      <a:pt x="26" y="3"/>
                      <a:pt x="26" y="3"/>
                      <a:pt x="26" y="3"/>
                    </a:cubicBezTo>
                    <a:cubicBezTo>
                      <a:pt x="18" y="26"/>
                      <a:pt x="18" y="26"/>
                      <a:pt x="18" y="26"/>
                    </a:cubicBezTo>
                    <a:cubicBezTo>
                      <a:pt x="18" y="26"/>
                      <a:pt x="18" y="26"/>
                      <a:pt x="18" y="26"/>
                    </a:cubicBezTo>
                    <a:cubicBezTo>
                      <a:pt x="18" y="26"/>
                      <a:pt x="18" y="26"/>
                      <a:pt x="17" y="26"/>
                    </a:cubicBezTo>
                    <a:cubicBezTo>
                      <a:pt x="17" y="26"/>
                      <a:pt x="17" y="26"/>
                      <a:pt x="16" y="26"/>
                    </a:cubicBezTo>
                    <a:cubicBezTo>
                      <a:pt x="16" y="27"/>
                      <a:pt x="16" y="27"/>
                      <a:pt x="15" y="27"/>
                    </a:cubicBezTo>
                    <a:cubicBezTo>
                      <a:pt x="15" y="27"/>
                      <a:pt x="14" y="27"/>
                      <a:pt x="14" y="26"/>
                    </a:cubicBezTo>
                    <a:cubicBezTo>
                      <a:pt x="14" y="26"/>
                      <a:pt x="14" y="26"/>
                      <a:pt x="13" y="26"/>
                    </a:cubicBezTo>
                    <a:cubicBezTo>
                      <a:pt x="13" y="26"/>
                      <a:pt x="13" y="26"/>
                      <a:pt x="13" y="26"/>
                    </a:cubicBezTo>
                    <a:cubicBezTo>
                      <a:pt x="13" y="26"/>
                      <a:pt x="13" y="26"/>
                      <a:pt x="13" y="26"/>
                    </a:cubicBezTo>
                    <a:cubicBezTo>
                      <a:pt x="5" y="3"/>
                      <a:pt x="5" y="3"/>
                      <a:pt x="5" y="3"/>
                    </a:cubicBezTo>
                    <a:cubicBezTo>
                      <a:pt x="5" y="26"/>
                      <a:pt x="5" y="26"/>
                      <a:pt x="5" y="26"/>
                    </a:cubicBezTo>
                    <a:cubicBezTo>
                      <a:pt x="5" y="26"/>
                      <a:pt x="5" y="26"/>
                      <a:pt x="5" y="26"/>
                    </a:cubicBezTo>
                    <a:cubicBezTo>
                      <a:pt x="5" y="26"/>
                      <a:pt x="5" y="26"/>
                      <a:pt x="4" y="26"/>
                    </a:cubicBezTo>
                    <a:cubicBezTo>
                      <a:pt x="4" y="26"/>
                      <a:pt x="4" y="26"/>
                      <a:pt x="4" y="26"/>
                    </a:cubicBezTo>
                    <a:cubicBezTo>
                      <a:pt x="3" y="26"/>
                      <a:pt x="3" y="27"/>
                      <a:pt x="2" y="27"/>
                    </a:cubicBezTo>
                    <a:cubicBezTo>
                      <a:pt x="2" y="27"/>
                      <a:pt x="2" y="26"/>
                      <a:pt x="1" y="26"/>
                    </a:cubicBezTo>
                    <a:cubicBezTo>
                      <a:pt x="1" y="26"/>
                      <a:pt x="1" y="26"/>
                      <a:pt x="0" y="26"/>
                    </a:cubicBezTo>
                    <a:cubicBezTo>
                      <a:pt x="0" y="26"/>
                      <a:pt x="0" y="26"/>
                      <a:pt x="0" y="26"/>
                    </a:cubicBezTo>
                    <a:cubicBezTo>
                      <a:pt x="0" y="26"/>
                      <a:pt x="0" y="26"/>
                      <a:pt x="0" y="26"/>
                    </a:cubicBezTo>
                    <a:cubicBezTo>
                      <a:pt x="0" y="2"/>
                      <a:pt x="0" y="2"/>
                      <a:pt x="0" y="2"/>
                    </a:cubicBezTo>
                    <a:cubicBezTo>
                      <a:pt x="0" y="1"/>
                      <a:pt x="0" y="1"/>
                      <a:pt x="0" y="0"/>
                    </a:cubicBezTo>
                    <a:cubicBezTo>
                      <a:pt x="1" y="0"/>
                      <a:pt x="1" y="0"/>
                      <a:pt x="2" y="0"/>
                    </a:cubicBezTo>
                    <a:cubicBezTo>
                      <a:pt x="6" y="0"/>
                      <a:pt x="6" y="0"/>
                      <a:pt x="6" y="0"/>
                    </a:cubicBezTo>
                    <a:cubicBezTo>
                      <a:pt x="6" y="0"/>
                      <a:pt x="7" y="0"/>
                      <a:pt x="7" y="0"/>
                    </a:cubicBezTo>
                    <a:cubicBezTo>
                      <a:pt x="8" y="0"/>
                      <a:pt x="8" y="0"/>
                      <a:pt x="8" y="0"/>
                    </a:cubicBezTo>
                    <a:cubicBezTo>
                      <a:pt x="9" y="1"/>
                      <a:pt x="9" y="1"/>
                      <a:pt x="9" y="1"/>
                    </a:cubicBezTo>
                    <a:cubicBezTo>
                      <a:pt x="9" y="2"/>
                      <a:pt x="10" y="2"/>
                      <a:pt x="10" y="3"/>
                    </a:cubicBezTo>
                    <a:cubicBezTo>
                      <a:pt x="15" y="19"/>
                      <a:pt x="15" y="19"/>
                      <a:pt x="15" y="19"/>
                    </a:cubicBezTo>
                    <a:cubicBezTo>
                      <a:pt x="22" y="3"/>
                      <a:pt x="22" y="3"/>
                      <a:pt x="22" y="3"/>
                    </a:cubicBezTo>
                    <a:cubicBezTo>
                      <a:pt x="22" y="2"/>
                      <a:pt x="22" y="2"/>
                      <a:pt x="22" y="1"/>
                    </a:cubicBezTo>
                    <a:cubicBezTo>
                      <a:pt x="22" y="1"/>
                      <a:pt x="23" y="1"/>
                      <a:pt x="23" y="0"/>
                    </a:cubicBezTo>
                    <a:cubicBezTo>
                      <a:pt x="23" y="0"/>
                      <a:pt x="23" y="0"/>
                      <a:pt x="24" y="0"/>
                    </a:cubicBezTo>
                    <a:cubicBezTo>
                      <a:pt x="24" y="0"/>
                      <a:pt x="25" y="0"/>
                      <a:pt x="25" y="0"/>
                    </a:cubicBezTo>
                    <a:cubicBezTo>
                      <a:pt x="29" y="0"/>
                      <a:pt x="29" y="0"/>
                      <a:pt x="29" y="0"/>
                    </a:cubicBezTo>
                    <a:cubicBezTo>
                      <a:pt x="29" y="0"/>
                      <a:pt x="30" y="0"/>
                      <a:pt x="30" y="0"/>
                    </a:cubicBezTo>
                    <a:cubicBezTo>
                      <a:pt x="30" y="0"/>
                      <a:pt x="30" y="0"/>
                      <a:pt x="30" y="0"/>
                    </a:cubicBezTo>
                    <a:cubicBezTo>
                      <a:pt x="31" y="0"/>
                      <a:pt x="31" y="1"/>
                      <a:pt x="31" y="1"/>
                    </a:cubicBezTo>
                    <a:cubicBezTo>
                      <a:pt x="31" y="1"/>
                      <a:pt x="31" y="1"/>
                      <a:pt x="31" y="2"/>
                    </a:cubicBezTo>
                    <a:cubicBezTo>
                      <a:pt x="31" y="26"/>
                      <a:pt x="31" y="26"/>
                      <a:pt x="31" y="2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47" name="Freeform 9446">
                <a:extLst>
                  <a:ext uri="{FF2B5EF4-FFF2-40B4-BE49-F238E27FC236}">
                    <a16:creationId xmlns:a16="http://schemas.microsoft.com/office/drawing/2014/main" id="{81807FE2-AD46-4AD9-AE17-E4293E049760}"/>
                  </a:ext>
                </a:extLst>
              </p:cNvPr>
              <p:cNvSpPr>
                <a:spLocks/>
              </p:cNvSpPr>
              <p:nvPr/>
            </p:nvSpPr>
            <p:spPr bwMode="auto">
              <a:xfrm>
                <a:off x="76200" y="5934192"/>
                <a:ext cx="23813" cy="31750"/>
              </a:xfrm>
              <a:custGeom>
                <a:avLst/>
                <a:gdLst>
                  <a:gd name="T0" fmla="*/ 9 w 9"/>
                  <a:gd name="T1" fmla="*/ 6 h 12"/>
                  <a:gd name="T2" fmla="*/ 9 w 9"/>
                  <a:gd name="T3" fmla="*/ 4 h 12"/>
                  <a:gd name="T4" fmla="*/ 9 w 9"/>
                  <a:gd name="T5" fmla="*/ 2 h 12"/>
                  <a:gd name="T6" fmla="*/ 7 w 9"/>
                  <a:gd name="T7" fmla="*/ 1 h 12"/>
                  <a:gd name="T8" fmla="*/ 5 w 9"/>
                  <a:gd name="T9" fmla="*/ 0 h 12"/>
                  <a:gd name="T10" fmla="*/ 3 w 9"/>
                  <a:gd name="T11" fmla="*/ 1 h 12"/>
                  <a:gd name="T12" fmla="*/ 2 w 9"/>
                  <a:gd name="T13" fmla="*/ 2 h 12"/>
                  <a:gd name="T14" fmla="*/ 1 w 9"/>
                  <a:gd name="T15" fmla="*/ 3 h 12"/>
                  <a:gd name="T16" fmla="*/ 0 w 9"/>
                  <a:gd name="T17" fmla="*/ 6 h 12"/>
                  <a:gd name="T18" fmla="*/ 1 w 9"/>
                  <a:gd name="T19" fmla="*/ 8 h 12"/>
                  <a:gd name="T20" fmla="*/ 1 w 9"/>
                  <a:gd name="T21" fmla="*/ 10 h 12"/>
                  <a:gd name="T22" fmla="*/ 3 w 9"/>
                  <a:gd name="T23" fmla="*/ 11 h 12"/>
                  <a:gd name="T24" fmla="*/ 5 w 9"/>
                  <a:gd name="T25" fmla="*/ 12 h 12"/>
                  <a:gd name="T26" fmla="*/ 7 w 9"/>
                  <a:gd name="T27" fmla="*/ 11 h 12"/>
                  <a:gd name="T28" fmla="*/ 8 w 9"/>
                  <a:gd name="T29" fmla="*/ 10 h 12"/>
                  <a:gd name="T30" fmla="*/ 9 w 9"/>
                  <a:gd name="T31" fmla="*/ 8 h 12"/>
                  <a:gd name="T32" fmla="*/ 9 w 9"/>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2">
                    <a:moveTo>
                      <a:pt x="9" y="6"/>
                    </a:moveTo>
                    <a:cubicBezTo>
                      <a:pt x="9" y="5"/>
                      <a:pt x="9" y="4"/>
                      <a:pt x="9" y="4"/>
                    </a:cubicBezTo>
                    <a:cubicBezTo>
                      <a:pt x="9" y="3"/>
                      <a:pt x="9" y="2"/>
                      <a:pt x="9" y="2"/>
                    </a:cubicBezTo>
                    <a:cubicBezTo>
                      <a:pt x="8" y="1"/>
                      <a:pt x="8" y="1"/>
                      <a:pt x="7" y="1"/>
                    </a:cubicBezTo>
                    <a:cubicBezTo>
                      <a:pt x="7" y="0"/>
                      <a:pt x="6" y="0"/>
                      <a:pt x="5" y="0"/>
                    </a:cubicBezTo>
                    <a:cubicBezTo>
                      <a:pt x="4" y="0"/>
                      <a:pt x="4" y="0"/>
                      <a:pt x="3" y="1"/>
                    </a:cubicBezTo>
                    <a:cubicBezTo>
                      <a:pt x="2" y="1"/>
                      <a:pt x="2" y="1"/>
                      <a:pt x="2" y="2"/>
                    </a:cubicBezTo>
                    <a:cubicBezTo>
                      <a:pt x="1" y="2"/>
                      <a:pt x="1" y="3"/>
                      <a:pt x="1" y="3"/>
                    </a:cubicBezTo>
                    <a:cubicBezTo>
                      <a:pt x="1" y="4"/>
                      <a:pt x="0" y="5"/>
                      <a:pt x="0" y="6"/>
                    </a:cubicBezTo>
                    <a:cubicBezTo>
                      <a:pt x="0" y="7"/>
                      <a:pt x="1" y="8"/>
                      <a:pt x="1" y="8"/>
                    </a:cubicBezTo>
                    <a:cubicBezTo>
                      <a:pt x="1" y="9"/>
                      <a:pt x="1" y="10"/>
                      <a:pt x="1" y="10"/>
                    </a:cubicBezTo>
                    <a:cubicBezTo>
                      <a:pt x="2" y="11"/>
                      <a:pt x="2" y="11"/>
                      <a:pt x="3" y="11"/>
                    </a:cubicBezTo>
                    <a:cubicBezTo>
                      <a:pt x="3" y="12"/>
                      <a:pt x="4" y="12"/>
                      <a:pt x="5" y="12"/>
                    </a:cubicBezTo>
                    <a:cubicBezTo>
                      <a:pt x="6" y="12"/>
                      <a:pt x="6" y="12"/>
                      <a:pt x="7" y="11"/>
                    </a:cubicBezTo>
                    <a:cubicBezTo>
                      <a:pt x="8" y="11"/>
                      <a:pt x="8" y="11"/>
                      <a:pt x="8" y="10"/>
                    </a:cubicBezTo>
                    <a:cubicBezTo>
                      <a:pt x="9" y="10"/>
                      <a:pt x="9" y="9"/>
                      <a:pt x="9" y="8"/>
                    </a:cubicBezTo>
                    <a:cubicBezTo>
                      <a:pt x="9" y="8"/>
                      <a:pt x="9" y="7"/>
                      <a:pt x="9" y="6"/>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48" name="Freeform 9447">
                <a:extLst>
                  <a:ext uri="{FF2B5EF4-FFF2-40B4-BE49-F238E27FC236}">
                    <a16:creationId xmlns:a16="http://schemas.microsoft.com/office/drawing/2014/main" id="{C350C7D2-5217-442C-85EC-EC21A31B081D}"/>
                  </a:ext>
                </a:extLst>
              </p:cNvPr>
              <p:cNvSpPr>
                <a:spLocks/>
              </p:cNvSpPr>
              <p:nvPr/>
            </p:nvSpPr>
            <p:spPr bwMode="auto">
              <a:xfrm>
                <a:off x="61912" y="5924667"/>
                <a:ext cx="53975" cy="52388"/>
              </a:xfrm>
              <a:custGeom>
                <a:avLst/>
                <a:gdLst>
                  <a:gd name="T0" fmla="*/ 20 w 20"/>
                  <a:gd name="T1" fmla="*/ 10 h 20"/>
                  <a:gd name="T2" fmla="*/ 19 w 20"/>
                  <a:gd name="T3" fmla="*/ 14 h 20"/>
                  <a:gd name="T4" fmla="*/ 17 w 20"/>
                  <a:gd name="T5" fmla="*/ 17 h 20"/>
                  <a:gd name="T6" fmla="*/ 14 w 20"/>
                  <a:gd name="T7" fmla="*/ 19 h 20"/>
                  <a:gd name="T8" fmla="*/ 10 w 20"/>
                  <a:gd name="T9" fmla="*/ 20 h 20"/>
                  <a:gd name="T10" fmla="*/ 5 w 20"/>
                  <a:gd name="T11" fmla="*/ 19 h 20"/>
                  <a:gd name="T12" fmla="*/ 2 w 20"/>
                  <a:gd name="T13" fmla="*/ 17 h 20"/>
                  <a:gd name="T14" fmla="*/ 1 w 20"/>
                  <a:gd name="T15" fmla="*/ 14 h 20"/>
                  <a:gd name="T16" fmla="*/ 0 w 20"/>
                  <a:gd name="T17" fmla="*/ 10 h 20"/>
                  <a:gd name="T18" fmla="*/ 1 w 20"/>
                  <a:gd name="T19" fmla="*/ 6 h 20"/>
                  <a:gd name="T20" fmla="*/ 3 w 20"/>
                  <a:gd name="T21" fmla="*/ 3 h 20"/>
                  <a:gd name="T22" fmla="*/ 6 w 20"/>
                  <a:gd name="T23" fmla="*/ 1 h 20"/>
                  <a:gd name="T24" fmla="*/ 10 w 20"/>
                  <a:gd name="T25" fmla="*/ 0 h 20"/>
                  <a:gd name="T26" fmla="*/ 14 w 20"/>
                  <a:gd name="T27" fmla="*/ 1 h 20"/>
                  <a:gd name="T28" fmla="*/ 17 w 20"/>
                  <a:gd name="T29" fmla="*/ 3 h 20"/>
                  <a:gd name="T30" fmla="*/ 19 w 20"/>
                  <a:gd name="T31" fmla="*/ 6 h 20"/>
                  <a:gd name="T32" fmla="*/ 20 w 20"/>
                  <a:gd name="T3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20" y="10"/>
                    </a:moveTo>
                    <a:cubicBezTo>
                      <a:pt x="20" y="11"/>
                      <a:pt x="20" y="13"/>
                      <a:pt x="19" y="14"/>
                    </a:cubicBezTo>
                    <a:cubicBezTo>
                      <a:pt x="19" y="15"/>
                      <a:pt x="18" y="16"/>
                      <a:pt x="17" y="17"/>
                    </a:cubicBezTo>
                    <a:cubicBezTo>
                      <a:pt x="16" y="18"/>
                      <a:pt x="15" y="18"/>
                      <a:pt x="14" y="19"/>
                    </a:cubicBezTo>
                    <a:cubicBezTo>
                      <a:pt x="13" y="19"/>
                      <a:pt x="11" y="20"/>
                      <a:pt x="10" y="20"/>
                    </a:cubicBezTo>
                    <a:cubicBezTo>
                      <a:pt x="8" y="20"/>
                      <a:pt x="7" y="19"/>
                      <a:pt x="5" y="19"/>
                    </a:cubicBezTo>
                    <a:cubicBezTo>
                      <a:pt x="4" y="18"/>
                      <a:pt x="3" y="18"/>
                      <a:pt x="2" y="17"/>
                    </a:cubicBezTo>
                    <a:cubicBezTo>
                      <a:pt x="2" y="16"/>
                      <a:pt x="1" y="15"/>
                      <a:pt x="1" y="14"/>
                    </a:cubicBezTo>
                    <a:cubicBezTo>
                      <a:pt x="0" y="13"/>
                      <a:pt x="0" y="12"/>
                      <a:pt x="0" y="10"/>
                    </a:cubicBezTo>
                    <a:cubicBezTo>
                      <a:pt x="0" y="9"/>
                      <a:pt x="0" y="7"/>
                      <a:pt x="1" y="6"/>
                    </a:cubicBezTo>
                    <a:cubicBezTo>
                      <a:pt x="1" y="5"/>
                      <a:pt x="2" y="4"/>
                      <a:pt x="3" y="3"/>
                    </a:cubicBezTo>
                    <a:cubicBezTo>
                      <a:pt x="3" y="2"/>
                      <a:pt x="5" y="1"/>
                      <a:pt x="6" y="1"/>
                    </a:cubicBezTo>
                    <a:cubicBezTo>
                      <a:pt x="7" y="1"/>
                      <a:pt x="9" y="0"/>
                      <a:pt x="10" y="0"/>
                    </a:cubicBezTo>
                    <a:cubicBezTo>
                      <a:pt x="12" y="0"/>
                      <a:pt x="13" y="1"/>
                      <a:pt x="14" y="1"/>
                    </a:cubicBezTo>
                    <a:cubicBezTo>
                      <a:pt x="16" y="1"/>
                      <a:pt x="17" y="2"/>
                      <a:pt x="17" y="3"/>
                    </a:cubicBezTo>
                    <a:cubicBezTo>
                      <a:pt x="18" y="4"/>
                      <a:pt x="19" y="5"/>
                      <a:pt x="19" y="6"/>
                    </a:cubicBezTo>
                    <a:cubicBezTo>
                      <a:pt x="20" y="7"/>
                      <a:pt x="20" y="8"/>
                      <a:pt x="20" y="10"/>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49" name="Freeform 9448">
                <a:extLst>
                  <a:ext uri="{FF2B5EF4-FFF2-40B4-BE49-F238E27FC236}">
                    <a16:creationId xmlns:a16="http://schemas.microsoft.com/office/drawing/2014/main" id="{AB190616-CB26-4F27-B72D-B2F5776E5813}"/>
                  </a:ext>
                </a:extLst>
              </p:cNvPr>
              <p:cNvSpPr>
                <a:spLocks/>
              </p:cNvSpPr>
              <p:nvPr/>
            </p:nvSpPr>
            <p:spPr bwMode="auto">
              <a:xfrm>
                <a:off x="120650" y="5924667"/>
                <a:ext cx="80963" cy="52388"/>
              </a:xfrm>
              <a:custGeom>
                <a:avLst/>
                <a:gdLst>
                  <a:gd name="T0" fmla="*/ 30 w 30"/>
                  <a:gd name="T1" fmla="*/ 1 h 20"/>
                  <a:gd name="T2" fmla="*/ 30 w 30"/>
                  <a:gd name="T3" fmla="*/ 2 h 20"/>
                  <a:gd name="T4" fmla="*/ 30 w 30"/>
                  <a:gd name="T5" fmla="*/ 3 h 20"/>
                  <a:gd name="T6" fmla="*/ 25 w 30"/>
                  <a:gd name="T7" fmla="*/ 18 h 20"/>
                  <a:gd name="T8" fmla="*/ 24 w 30"/>
                  <a:gd name="T9" fmla="*/ 19 h 20"/>
                  <a:gd name="T10" fmla="*/ 24 w 30"/>
                  <a:gd name="T11" fmla="*/ 19 h 20"/>
                  <a:gd name="T12" fmla="*/ 23 w 30"/>
                  <a:gd name="T13" fmla="*/ 19 h 20"/>
                  <a:gd name="T14" fmla="*/ 21 w 30"/>
                  <a:gd name="T15" fmla="*/ 20 h 20"/>
                  <a:gd name="T16" fmla="*/ 20 w 30"/>
                  <a:gd name="T17" fmla="*/ 19 h 20"/>
                  <a:gd name="T18" fmla="*/ 19 w 30"/>
                  <a:gd name="T19" fmla="*/ 19 h 20"/>
                  <a:gd name="T20" fmla="*/ 18 w 30"/>
                  <a:gd name="T21" fmla="*/ 19 h 20"/>
                  <a:gd name="T22" fmla="*/ 18 w 30"/>
                  <a:gd name="T23" fmla="*/ 18 h 20"/>
                  <a:gd name="T24" fmla="*/ 15 w 30"/>
                  <a:gd name="T25" fmla="*/ 8 h 20"/>
                  <a:gd name="T26" fmla="*/ 15 w 30"/>
                  <a:gd name="T27" fmla="*/ 7 h 20"/>
                  <a:gd name="T28" fmla="*/ 15 w 30"/>
                  <a:gd name="T29" fmla="*/ 8 h 20"/>
                  <a:gd name="T30" fmla="*/ 12 w 30"/>
                  <a:gd name="T31" fmla="*/ 18 h 20"/>
                  <a:gd name="T32" fmla="*/ 12 w 30"/>
                  <a:gd name="T33" fmla="*/ 19 h 20"/>
                  <a:gd name="T34" fmla="*/ 11 w 30"/>
                  <a:gd name="T35" fmla="*/ 19 h 20"/>
                  <a:gd name="T36" fmla="*/ 10 w 30"/>
                  <a:gd name="T37" fmla="*/ 19 h 20"/>
                  <a:gd name="T38" fmla="*/ 8 w 30"/>
                  <a:gd name="T39" fmla="*/ 20 h 20"/>
                  <a:gd name="T40" fmla="*/ 7 w 30"/>
                  <a:gd name="T41" fmla="*/ 19 h 20"/>
                  <a:gd name="T42" fmla="*/ 6 w 30"/>
                  <a:gd name="T43" fmla="*/ 19 h 20"/>
                  <a:gd name="T44" fmla="*/ 5 w 30"/>
                  <a:gd name="T45" fmla="*/ 19 h 20"/>
                  <a:gd name="T46" fmla="*/ 5 w 30"/>
                  <a:gd name="T47" fmla="*/ 18 h 20"/>
                  <a:gd name="T48" fmla="*/ 0 w 30"/>
                  <a:gd name="T49" fmla="*/ 3 h 20"/>
                  <a:gd name="T50" fmla="*/ 0 w 30"/>
                  <a:gd name="T51" fmla="*/ 2 h 20"/>
                  <a:gd name="T52" fmla="*/ 0 w 30"/>
                  <a:gd name="T53" fmla="*/ 1 h 20"/>
                  <a:gd name="T54" fmla="*/ 0 w 30"/>
                  <a:gd name="T55" fmla="*/ 1 h 20"/>
                  <a:gd name="T56" fmla="*/ 0 w 30"/>
                  <a:gd name="T57" fmla="*/ 0 h 20"/>
                  <a:gd name="T58" fmla="*/ 1 w 30"/>
                  <a:gd name="T59" fmla="*/ 0 h 20"/>
                  <a:gd name="T60" fmla="*/ 2 w 30"/>
                  <a:gd name="T61" fmla="*/ 0 h 20"/>
                  <a:gd name="T62" fmla="*/ 4 w 30"/>
                  <a:gd name="T63" fmla="*/ 0 h 20"/>
                  <a:gd name="T64" fmla="*/ 4 w 30"/>
                  <a:gd name="T65" fmla="*/ 0 h 20"/>
                  <a:gd name="T66" fmla="*/ 5 w 30"/>
                  <a:gd name="T67" fmla="*/ 1 h 20"/>
                  <a:gd name="T68" fmla="*/ 5 w 30"/>
                  <a:gd name="T69" fmla="*/ 1 h 20"/>
                  <a:gd name="T70" fmla="*/ 9 w 30"/>
                  <a:gd name="T71" fmla="*/ 14 h 20"/>
                  <a:gd name="T72" fmla="*/ 9 w 30"/>
                  <a:gd name="T73" fmla="*/ 14 h 20"/>
                  <a:gd name="T74" fmla="*/ 9 w 30"/>
                  <a:gd name="T75" fmla="*/ 14 h 20"/>
                  <a:gd name="T76" fmla="*/ 12 w 30"/>
                  <a:gd name="T77" fmla="*/ 1 h 20"/>
                  <a:gd name="T78" fmla="*/ 12 w 30"/>
                  <a:gd name="T79" fmla="*/ 1 h 20"/>
                  <a:gd name="T80" fmla="*/ 13 w 30"/>
                  <a:gd name="T81" fmla="*/ 0 h 20"/>
                  <a:gd name="T82" fmla="*/ 14 w 30"/>
                  <a:gd name="T83" fmla="*/ 0 h 20"/>
                  <a:gd name="T84" fmla="*/ 15 w 30"/>
                  <a:gd name="T85" fmla="*/ 0 h 20"/>
                  <a:gd name="T86" fmla="*/ 16 w 30"/>
                  <a:gd name="T87" fmla="*/ 0 h 20"/>
                  <a:gd name="T88" fmla="*/ 17 w 30"/>
                  <a:gd name="T89" fmla="*/ 0 h 20"/>
                  <a:gd name="T90" fmla="*/ 17 w 30"/>
                  <a:gd name="T91" fmla="*/ 1 h 20"/>
                  <a:gd name="T92" fmla="*/ 17 w 30"/>
                  <a:gd name="T93" fmla="*/ 1 h 20"/>
                  <a:gd name="T94" fmla="*/ 21 w 30"/>
                  <a:gd name="T95" fmla="*/ 14 h 20"/>
                  <a:gd name="T96" fmla="*/ 21 w 30"/>
                  <a:gd name="T97" fmla="*/ 14 h 20"/>
                  <a:gd name="T98" fmla="*/ 21 w 30"/>
                  <a:gd name="T99" fmla="*/ 14 h 20"/>
                  <a:gd name="T100" fmla="*/ 25 w 30"/>
                  <a:gd name="T101" fmla="*/ 1 h 20"/>
                  <a:gd name="T102" fmla="*/ 25 w 30"/>
                  <a:gd name="T103" fmla="*/ 1 h 20"/>
                  <a:gd name="T104" fmla="*/ 25 w 30"/>
                  <a:gd name="T105" fmla="*/ 0 h 20"/>
                  <a:gd name="T106" fmla="*/ 26 w 30"/>
                  <a:gd name="T107" fmla="*/ 0 h 20"/>
                  <a:gd name="T108" fmla="*/ 27 w 30"/>
                  <a:gd name="T109" fmla="*/ 0 h 20"/>
                  <a:gd name="T110" fmla="*/ 29 w 30"/>
                  <a:gd name="T111" fmla="*/ 0 h 20"/>
                  <a:gd name="T112" fmla="*/ 29 w 30"/>
                  <a:gd name="T113" fmla="*/ 0 h 20"/>
                  <a:gd name="T114" fmla="*/ 30 w 30"/>
                  <a:gd name="T115" fmla="*/ 1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30" y="2"/>
                    </a:cubicBezTo>
                    <a:cubicBezTo>
                      <a:pt x="30" y="2"/>
                      <a:pt x="30" y="2"/>
                      <a:pt x="30" y="3"/>
                    </a:cubicBezTo>
                    <a:cubicBezTo>
                      <a:pt x="25" y="18"/>
                      <a:pt x="25" y="18"/>
                      <a:pt x="25" y="18"/>
                    </a:cubicBezTo>
                    <a:cubicBezTo>
                      <a:pt x="25" y="19"/>
                      <a:pt x="24" y="19"/>
                      <a:pt x="24" y="19"/>
                    </a:cubicBezTo>
                    <a:cubicBezTo>
                      <a:pt x="24" y="19"/>
                      <a:pt x="24" y="19"/>
                      <a:pt x="24" y="19"/>
                    </a:cubicBezTo>
                    <a:cubicBezTo>
                      <a:pt x="24" y="19"/>
                      <a:pt x="23" y="19"/>
                      <a:pt x="23" y="19"/>
                    </a:cubicBezTo>
                    <a:cubicBezTo>
                      <a:pt x="22" y="20"/>
                      <a:pt x="22" y="20"/>
                      <a:pt x="21" y="20"/>
                    </a:cubicBezTo>
                    <a:cubicBezTo>
                      <a:pt x="21" y="20"/>
                      <a:pt x="20" y="20"/>
                      <a:pt x="20" y="19"/>
                    </a:cubicBezTo>
                    <a:cubicBezTo>
                      <a:pt x="19" y="19"/>
                      <a:pt x="19" y="19"/>
                      <a:pt x="19" y="19"/>
                    </a:cubicBezTo>
                    <a:cubicBezTo>
                      <a:pt x="18" y="19"/>
                      <a:pt x="18" y="19"/>
                      <a:pt x="18" y="19"/>
                    </a:cubicBezTo>
                    <a:cubicBezTo>
                      <a:pt x="18" y="19"/>
                      <a:pt x="18" y="19"/>
                      <a:pt x="18" y="18"/>
                    </a:cubicBezTo>
                    <a:cubicBezTo>
                      <a:pt x="15" y="8"/>
                      <a:pt x="15" y="8"/>
                      <a:pt x="15" y="8"/>
                    </a:cubicBezTo>
                    <a:cubicBezTo>
                      <a:pt x="15" y="7"/>
                      <a:pt x="15" y="7"/>
                      <a:pt x="15" y="7"/>
                    </a:cubicBezTo>
                    <a:cubicBezTo>
                      <a:pt x="15" y="8"/>
                      <a:pt x="15" y="8"/>
                      <a:pt x="15" y="8"/>
                    </a:cubicBezTo>
                    <a:cubicBezTo>
                      <a:pt x="12" y="18"/>
                      <a:pt x="12" y="18"/>
                      <a:pt x="12" y="18"/>
                    </a:cubicBezTo>
                    <a:cubicBezTo>
                      <a:pt x="12" y="19"/>
                      <a:pt x="12" y="19"/>
                      <a:pt x="12" y="19"/>
                    </a:cubicBezTo>
                    <a:cubicBezTo>
                      <a:pt x="11" y="19"/>
                      <a:pt x="11" y="19"/>
                      <a:pt x="11" y="19"/>
                    </a:cubicBezTo>
                    <a:cubicBezTo>
                      <a:pt x="11" y="19"/>
                      <a:pt x="10" y="19"/>
                      <a:pt x="10" y="19"/>
                    </a:cubicBezTo>
                    <a:cubicBezTo>
                      <a:pt x="10" y="20"/>
                      <a:pt x="9" y="20"/>
                      <a:pt x="8" y="20"/>
                    </a:cubicBezTo>
                    <a:cubicBezTo>
                      <a:pt x="8" y="20"/>
                      <a:pt x="7" y="20"/>
                      <a:pt x="7" y="19"/>
                    </a:cubicBezTo>
                    <a:cubicBezTo>
                      <a:pt x="6" y="19"/>
                      <a:pt x="6" y="19"/>
                      <a:pt x="6" y="19"/>
                    </a:cubicBezTo>
                    <a:cubicBezTo>
                      <a:pt x="5" y="19"/>
                      <a:pt x="5" y="19"/>
                      <a:pt x="5" y="19"/>
                    </a:cubicBezTo>
                    <a:cubicBezTo>
                      <a:pt x="5" y="19"/>
                      <a:pt x="5" y="19"/>
                      <a:pt x="5" y="18"/>
                    </a:cubicBezTo>
                    <a:cubicBezTo>
                      <a:pt x="0" y="3"/>
                      <a:pt x="0" y="3"/>
                      <a:pt x="0" y="3"/>
                    </a:cubicBezTo>
                    <a:cubicBezTo>
                      <a:pt x="0" y="2"/>
                      <a:pt x="0" y="2"/>
                      <a:pt x="0" y="2"/>
                    </a:cubicBezTo>
                    <a:cubicBezTo>
                      <a:pt x="0" y="1"/>
                      <a:pt x="0" y="1"/>
                      <a:pt x="0" y="1"/>
                    </a:cubicBezTo>
                    <a:cubicBezTo>
                      <a:pt x="0" y="1"/>
                      <a:pt x="0" y="1"/>
                      <a:pt x="0" y="1"/>
                    </a:cubicBezTo>
                    <a:cubicBezTo>
                      <a:pt x="0" y="1"/>
                      <a:pt x="0" y="1"/>
                      <a:pt x="0" y="0"/>
                    </a:cubicBezTo>
                    <a:cubicBezTo>
                      <a:pt x="1" y="0"/>
                      <a:pt x="1" y="0"/>
                      <a:pt x="1" y="0"/>
                    </a:cubicBezTo>
                    <a:cubicBezTo>
                      <a:pt x="1" y="0"/>
                      <a:pt x="2" y="0"/>
                      <a:pt x="2" y="0"/>
                    </a:cubicBezTo>
                    <a:cubicBezTo>
                      <a:pt x="3" y="0"/>
                      <a:pt x="3" y="0"/>
                      <a:pt x="4" y="0"/>
                    </a:cubicBezTo>
                    <a:cubicBezTo>
                      <a:pt x="4" y="0"/>
                      <a:pt x="4" y="0"/>
                      <a:pt x="4" y="0"/>
                    </a:cubicBezTo>
                    <a:cubicBezTo>
                      <a:pt x="5" y="1"/>
                      <a:pt x="5" y="1"/>
                      <a:pt x="5" y="1"/>
                    </a:cubicBezTo>
                    <a:cubicBezTo>
                      <a:pt x="5" y="1"/>
                      <a:pt x="5" y="1"/>
                      <a:pt x="5" y="1"/>
                    </a:cubicBezTo>
                    <a:cubicBezTo>
                      <a:pt x="9" y="14"/>
                      <a:pt x="9" y="14"/>
                      <a:pt x="9" y="14"/>
                    </a:cubicBezTo>
                    <a:cubicBezTo>
                      <a:pt x="9" y="14"/>
                      <a:pt x="9" y="14"/>
                      <a:pt x="9" y="14"/>
                    </a:cubicBezTo>
                    <a:cubicBezTo>
                      <a:pt x="9" y="14"/>
                      <a:pt x="9" y="14"/>
                      <a:pt x="9" y="14"/>
                    </a:cubicBezTo>
                    <a:cubicBezTo>
                      <a:pt x="12" y="1"/>
                      <a:pt x="12" y="1"/>
                      <a:pt x="12" y="1"/>
                    </a:cubicBezTo>
                    <a:cubicBezTo>
                      <a:pt x="12" y="1"/>
                      <a:pt x="12" y="1"/>
                      <a:pt x="12" y="1"/>
                    </a:cubicBezTo>
                    <a:cubicBezTo>
                      <a:pt x="13" y="1"/>
                      <a:pt x="13" y="1"/>
                      <a:pt x="13" y="0"/>
                    </a:cubicBezTo>
                    <a:cubicBezTo>
                      <a:pt x="13" y="0"/>
                      <a:pt x="13" y="0"/>
                      <a:pt x="14" y="0"/>
                    </a:cubicBezTo>
                    <a:cubicBezTo>
                      <a:pt x="14" y="0"/>
                      <a:pt x="14" y="0"/>
                      <a:pt x="15" y="0"/>
                    </a:cubicBezTo>
                    <a:cubicBezTo>
                      <a:pt x="15" y="0"/>
                      <a:pt x="16" y="0"/>
                      <a:pt x="16" y="0"/>
                    </a:cubicBezTo>
                    <a:cubicBezTo>
                      <a:pt x="16" y="0"/>
                      <a:pt x="17" y="0"/>
                      <a:pt x="17" y="0"/>
                    </a:cubicBezTo>
                    <a:cubicBezTo>
                      <a:pt x="17" y="1"/>
                      <a:pt x="17" y="1"/>
                      <a:pt x="17" y="1"/>
                    </a:cubicBezTo>
                    <a:cubicBezTo>
                      <a:pt x="17" y="1"/>
                      <a:pt x="17" y="1"/>
                      <a:pt x="17" y="1"/>
                    </a:cubicBezTo>
                    <a:cubicBezTo>
                      <a:pt x="21" y="14"/>
                      <a:pt x="21" y="14"/>
                      <a:pt x="21" y="14"/>
                    </a:cubicBezTo>
                    <a:cubicBezTo>
                      <a:pt x="21" y="14"/>
                      <a:pt x="21" y="14"/>
                      <a:pt x="21" y="14"/>
                    </a:cubicBezTo>
                    <a:cubicBezTo>
                      <a:pt x="21" y="14"/>
                      <a:pt x="21" y="14"/>
                      <a:pt x="21" y="14"/>
                    </a:cubicBezTo>
                    <a:cubicBezTo>
                      <a:pt x="25" y="1"/>
                      <a:pt x="25" y="1"/>
                      <a:pt x="25" y="1"/>
                    </a:cubicBezTo>
                    <a:cubicBezTo>
                      <a:pt x="25" y="1"/>
                      <a:pt x="25" y="1"/>
                      <a:pt x="25" y="1"/>
                    </a:cubicBezTo>
                    <a:cubicBezTo>
                      <a:pt x="25" y="1"/>
                      <a:pt x="25" y="1"/>
                      <a:pt x="25" y="0"/>
                    </a:cubicBezTo>
                    <a:cubicBezTo>
                      <a:pt x="25" y="0"/>
                      <a:pt x="26" y="0"/>
                      <a:pt x="26" y="0"/>
                    </a:cubicBezTo>
                    <a:cubicBezTo>
                      <a:pt x="26" y="0"/>
                      <a:pt x="27" y="0"/>
                      <a:pt x="27" y="0"/>
                    </a:cubicBezTo>
                    <a:cubicBezTo>
                      <a:pt x="28" y="0"/>
                      <a:pt x="28" y="0"/>
                      <a:pt x="29" y="0"/>
                    </a:cubicBezTo>
                    <a:cubicBezTo>
                      <a:pt x="29" y="0"/>
                      <a:pt x="29" y="0"/>
                      <a:pt x="29" y="0"/>
                    </a:cubicBezTo>
                    <a:cubicBezTo>
                      <a:pt x="29" y="1"/>
                      <a:pt x="30" y="1"/>
                      <a:pt x="30" y="1"/>
                    </a:cubicBezTo>
                    <a:cubicBezTo>
                      <a:pt x="30" y="1"/>
                      <a:pt x="30" y="1"/>
                      <a:pt x="30" y="1"/>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50" name="Freeform 9449">
                <a:extLst>
                  <a:ext uri="{FF2B5EF4-FFF2-40B4-BE49-F238E27FC236}">
                    <a16:creationId xmlns:a16="http://schemas.microsoft.com/office/drawing/2014/main" id="{FFF7FF59-B19D-43AF-BCB8-0CE808D00077}"/>
                  </a:ext>
                </a:extLst>
              </p:cNvPr>
              <p:cNvSpPr>
                <a:spLocks/>
              </p:cNvSpPr>
              <p:nvPr/>
            </p:nvSpPr>
            <p:spPr bwMode="auto">
              <a:xfrm>
                <a:off x="219075" y="5934192"/>
                <a:ext cx="22225" cy="11113"/>
              </a:xfrm>
              <a:custGeom>
                <a:avLst/>
                <a:gdLst>
                  <a:gd name="T0" fmla="*/ 7 w 8"/>
                  <a:gd name="T1" fmla="*/ 4 h 4"/>
                  <a:gd name="T2" fmla="*/ 7 w 8"/>
                  <a:gd name="T3" fmla="*/ 1 h 4"/>
                  <a:gd name="T4" fmla="*/ 4 w 8"/>
                  <a:gd name="T5" fmla="*/ 0 h 4"/>
                  <a:gd name="T6" fmla="*/ 2 w 8"/>
                  <a:gd name="T7" fmla="*/ 0 h 4"/>
                  <a:gd name="T8" fmla="*/ 1 w 8"/>
                  <a:gd name="T9" fmla="*/ 1 h 4"/>
                  <a:gd name="T10" fmla="*/ 0 w 8"/>
                  <a:gd name="T11" fmla="*/ 2 h 4"/>
                  <a:gd name="T12" fmla="*/ 0 w 8"/>
                  <a:gd name="T13" fmla="*/ 4 h 4"/>
                  <a:gd name="T14" fmla="*/ 7 w 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7" y="4"/>
                    </a:moveTo>
                    <a:cubicBezTo>
                      <a:pt x="8" y="3"/>
                      <a:pt x="7" y="2"/>
                      <a:pt x="7" y="1"/>
                    </a:cubicBezTo>
                    <a:cubicBezTo>
                      <a:pt x="6" y="0"/>
                      <a:pt x="5" y="0"/>
                      <a:pt x="4" y="0"/>
                    </a:cubicBezTo>
                    <a:cubicBezTo>
                      <a:pt x="3" y="0"/>
                      <a:pt x="2" y="0"/>
                      <a:pt x="2" y="0"/>
                    </a:cubicBezTo>
                    <a:cubicBezTo>
                      <a:pt x="2" y="1"/>
                      <a:pt x="1" y="1"/>
                      <a:pt x="1" y="1"/>
                    </a:cubicBezTo>
                    <a:cubicBezTo>
                      <a:pt x="0" y="2"/>
                      <a:pt x="0" y="2"/>
                      <a:pt x="0" y="2"/>
                    </a:cubicBezTo>
                    <a:cubicBezTo>
                      <a:pt x="0" y="3"/>
                      <a:pt x="0" y="3"/>
                      <a:pt x="0" y="4"/>
                    </a:cubicBezTo>
                    <a:cubicBezTo>
                      <a:pt x="7" y="4"/>
                      <a:pt x="7" y="4"/>
                      <a:pt x="7" y="4"/>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51" name="Freeform 9450">
                <a:extLst>
                  <a:ext uri="{FF2B5EF4-FFF2-40B4-BE49-F238E27FC236}">
                    <a16:creationId xmlns:a16="http://schemas.microsoft.com/office/drawing/2014/main" id="{8EFF1AFB-B830-4BB2-8FB6-CBF313C8A6DB}"/>
                  </a:ext>
                </a:extLst>
              </p:cNvPr>
              <p:cNvSpPr>
                <a:spLocks/>
              </p:cNvSpPr>
              <p:nvPr/>
            </p:nvSpPr>
            <p:spPr bwMode="auto">
              <a:xfrm>
                <a:off x="203200" y="5924667"/>
                <a:ext cx="50800" cy="52388"/>
              </a:xfrm>
              <a:custGeom>
                <a:avLst/>
                <a:gdLst>
                  <a:gd name="T0" fmla="*/ 19 w 19"/>
                  <a:gd name="T1" fmla="*/ 10 h 20"/>
                  <a:gd name="T2" fmla="*/ 18 w 19"/>
                  <a:gd name="T3" fmla="*/ 11 h 20"/>
                  <a:gd name="T4" fmla="*/ 17 w 19"/>
                  <a:gd name="T5" fmla="*/ 12 h 20"/>
                  <a:gd name="T6" fmla="*/ 6 w 19"/>
                  <a:gd name="T7" fmla="*/ 12 h 20"/>
                  <a:gd name="T8" fmla="*/ 6 w 19"/>
                  <a:gd name="T9" fmla="*/ 13 h 20"/>
                  <a:gd name="T10" fmla="*/ 7 w 19"/>
                  <a:gd name="T11" fmla="*/ 15 h 20"/>
                  <a:gd name="T12" fmla="*/ 8 w 19"/>
                  <a:gd name="T13" fmla="*/ 15 h 20"/>
                  <a:gd name="T14" fmla="*/ 11 w 19"/>
                  <a:gd name="T15" fmla="*/ 16 h 20"/>
                  <a:gd name="T16" fmla="*/ 13 w 19"/>
                  <a:gd name="T17" fmla="*/ 15 h 20"/>
                  <a:gd name="T18" fmla="*/ 15 w 19"/>
                  <a:gd name="T19" fmla="*/ 15 h 20"/>
                  <a:gd name="T20" fmla="*/ 16 w 19"/>
                  <a:gd name="T21" fmla="*/ 14 h 20"/>
                  <a:gd name="T22" fmla="*/ 17 w 19"/>
                  <a:gd name="T23" fmla="*/ 14 h 20"/>
                  <a:gd name="T24" fmla="*/ 17 w 19"/>
                  <a:gd name="T25" fmla="*/ 14 h 20"/>
                  <a:gd name="T26" fmla="*/ 18 w 19"/>
                  <a:gd name="T27" fmla="*/ 14 h 20"/>
                  <a:gd name="T28" fmla="*/ 18 w 19"/>
                  <a:gd name="T29" fmla="*/ 15 h 20"/>
                  <a:gd name="T30" fmla="*/ 18 w 19"/>
                  <a:gd name="T31" fmla="*/ 15 h 20"/>
                  <a:gd name="T32" fmla="*/ 18 w 19"/>
                  <a:gd name="T33" fmla="*/ 16 h 20"/>
                  <a:gd name="T34" fmla="*/ 18 w 19"/>
                  <a:gd name="T35" fmla="*/ 17 h 20"/>
                  <a:gd name="T36" fmla="*/ 17 w 19"/>
                  <a:gd name="T37" fmla="*/ 17 h 20"/>
                  <a:gd name="T38" fmla="*/ 17 w 19"/>
                  <a:gd name="T39" fmla="*/ 17 h 20"/>
                  <a:gd name="T40" fmla="*/ 16 w 19"/>
                  <a:gd name="T41" fmla="*/ 18 h 20"/>
                  <a:gd name="T42" fmla="*/ 15 w 19"/>
                  <a:gd name="T43" fmla="*/ 19 h 20"/>
                  <a:gd name="T44" fmla="*/ 13 w 19"/>
                  <a:gd name="T45" fmla="*/ 19 h 20"/>
                  <a:gd name="T46" fmla="*/ 10 w 19"/>
                  <a:gd name="T47" fmla="*/ 20 h 20"/>
                  <a:gd name="T48" fmla="*/ 6 w 19"/>
                  <a:gd name="T49" fmla="*/ 19 h 20"/>
                  <a:gd name="T50" fmla="*/ 3 w 19"/>
                  <a:gd name="T51" fmla="*/ 17 h 20"/>
                  <a:gd name="T52" fmla="*/ 1 w 19"/>
                  <a:gd name="T53" fmla="*/ 14 h 20"/>
                  <a:gd name="T54" fmla="*/ 0 w 19"/>
                  <a:gd name="T55" fmla="*/ 10 h 20"/>
                  <a:gd name="T56" fmla="*/ 1 w 19"/>
                  <a:gd name="T57" fmla="*/ 6 h 20"/>
                  <a:gd name="T58" fmla="*/ 3 w 19"/>
                  <a:gd name="T59" fmla="*/ 3 h 20"/>
                  <a:gd name="T60" fmla="*/ 6 w 19"/>
                  <a:gd name="T61" fmla="*/ 1 h 20"/>
                  <a:gd name="T62" fmla="*/ 10 w 19"/>
                  <a:gd name="T63" fmla="*/ 0 h 20"/>
                  <a:gd name="T64" fmla="*/ 14 w 19"/>
                  <a:gd name="T65" fmla="*/ 1 h 20"/>
                  <a:gd name="T66" fmla="*/ 16 w 19"/>
                  <a:gd name="T67" fmla="*/ 3 h 20"/>
                  <a:gd name="T68" fmla="*/ 18 w 19"/>
                  <a:gd name="T69" fmla="*/ 6 h 20"/>
                  <a:gd name="T70" fmla="*/ 19 w 19"/>
                  <a:gd name="T71" fmla="*/ 9 h 20"/>
                  <a:gd name="T72" fmla="*/ 18 w 19"/>
                  <a:gd name="T73" fmla="*/ 10 h 20"/>
                  <a:gd name="T74" fmla="*/ 19 w 19"/>
                  <a:gd name="T7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0">
                    <a:moveTo>
                      <a:pt x="19" y="10"/>
                    </a:moveTo>
                    <a:cubicBezTo>
                      <a:pt x="19" y="11"/>
                      <a:pt x="18" y="11"/>
                      <a:pt x="18" y="11"/>
                    </a:cubicBezTo>
                    <a:cubicBezTo>
                      <a:pt x="18" y="12"/>
                      <a:pt x="17" y="12"/>
                      <a:pt x="17" y="12"/>
                    </a:cubicBezTo>
                    <a:cubicBezTo>
                      <a:pt x="6" y="12"/>
                      <a:pt x="6" y="12"/>
                      <a:pt x="6" y="12"/>
                    </a:cubicBezTo>
                    <a:cubicBezTo>
                      <a:pt x="6" y="12"/>
                      <a:pt x="6" y="13"/>
                      <a:pt x="6" y="13"/>
                    </a:cubicBezTo>
                    <a:cubicBezTo>
                      <a:pt x="6" y="14"/>
                      <a:pt x="7" y="14"/>
                      <a:pt x="7" y="15"/>
                    </a:cubicBezTo>
                    <a:cubicBezTo>
                      <a:pt x="7" y="15"/>
                      <a:pt x="8" y="15"/>
                      <a:pt x="8" y="15"/>
                    </a:cubicBezTo>
                    <a:cubicBezTo>
                      <a:pt x="9" y="16"/>
                      <a:pt x="10" y="16"/>
                      <a:pt x="11" y="16"/>
                    </a:cubicBezTo>
                    <a:cubicBezTo>
                      <a:pt x="12" y="16"/>
                      <a:pt x="12" y="16"/>
                      <a:pt x="13" y="15"/>
                    </a:cubicBezTo>
                    <a:cubicBezTo>
                      <a:pt x="14" y="15"/>
                      <a:pt x="14" y="15"/>
                      <a:pt x="15" y="15"/>
                    </a:cubicBezTo>
                    <a:cubicBezTo>
                      <a:pt x="15" y="14"/>
                      <a:pt x="16" y="14"/>
                      <a:pt x="16" y="14"/>
                    </a:cubicBezTo>
                    <a:cubicBezTo>
                      <a:pt x="17" y="14"/>
                      <a:pt x="17" y="14"/>
                      <a:pt x="17" y="14"/>
                    </a:cubicBezTo>
                    <a:cubicBezTo>
                      <a:pt x="17" y="14"/>
                      <a:pt x="17" y="14"/>
                      <a:pt x="17" y="14"/>
                    </a:cubicBezTo>
                    <a:cubicBezTo>
                      <a:pt x="17" y="14"/>
                      <a:pt x="17" y="14"/>
                      <a:pt x="18" y="14"/>
                    </a:cubicBezTo>
                    <a:cubicBezTo>
                      <a:pt x="18" y="14"/>
                      <a:pt x="18" y="14"/>
                      <a:pt x="18" y="15"/>
                    </a:cubicBezTo>
                    <a:cubicBezTo>
                      <a:pt x="18" y="15"/>
                      <a:pt x="18" y="15"/>
                      <a:pt x="18" y="15"/>
                    </a:cubicBezTo>
                    <a:cubicBezTo>
                      <a:pt x="18" y="16"/>
                      <a:pt x="18" y="16"/>
                      <a:pt x="18" y="16"/>
                    </a:cubicBezTo>
                    <a:cubicBezTo>
                      <a:pt x="18" y="16"/>
                      <a:pt x="18" y="17"/>
                      <a:pt x="18" y="17"/>
                    </a:cubicBezTo>
                    <a:cubicBezTo>
                      <a:pt x="18" y="17"/>
                      <a:pt x="18" y="17"/>
                      <a:pt x="17" y="17"/>
                    </a:cubicBezTo>
                    <a:cubicBezTo>
                      <a:pt x="17" y="17"/>
                      <a:pt x="17" y="17"/>
                      <a:pt x="17" y="17"/>
                    </a:cubicBezTo>
                    <a:cubicBezTo>
                      <a:pt x="17" y="18"/>
                      <a:pt x="17" y="18"/>
                      <a:pt x="16" y="18"/>
                    </a:cubicBezTo>
                    <a:cubicBezTo>
                      <a:pt x="16" y="18"/>
                      <a:pt x="16" y="18"/>
                      <a:pt x="15" y="19"/>
                    </a:cubicBezTo>
                    <a:cubicBezTo>
                      <a:pt x="14" y="19"/>
                      <a:pt x="14" y="19"/>
                      <a:pt x="13" y="19"/>
                    </a:cubicBezTo>
                    <a:cubicBezTo>
                      <a:pt x="12" y="19"/>
                      <a:pt x="11" y="20"/>
                      <a:pt x="10" y="20"/>
                    </a:cubicBezTo>
                    <a:cubicBezTo>
                      <a:pt x="9" y="20"/>
                      <a:pt x="7" y="19"/>
                      <a:pt x="6" y="19"/>
                    </a:cubicBezTo>
                    <a:cubicBezTo>
                      <a:pt x="5" y="19"/>
                      <a:pt x="4" y="18"/>
                      <a:pt x="3" y="17"/>
                    </a:cubicBezTo>
                    <a:cubicBezTo>
                      <a:pt x="2" y="16"/>
                      <a:pt x="1" y="15"/>
                      <a:pt x="1" y="14"/>
                    </a:cubicBezTo>
                    <a:cubicBezTo>
                      <a:pt x="1" y="13"/>
                      <a:pt x="0" y="12"/>
                      <a:pt x="0" y="10"/>
                    </a:cubicBezTo>
                    <a:cubicBezTo>
                      <a:pt x="0" y="9"/>
                      <a:pt x="1" y="7"/>
                      <a:pt x="1" y="6"/>
                    </a:cubicBezTo>
                    <a:cubicBezTo>
                      <a:pt x="2" y="5"/>
                      <a:pt x="2" y="4"/>
                      <a:pt x="3" y="3"/>
                    </a:cubicBezTo>
                    <a:cubicBezTo>
                      <a:pt x="4" y="2"/>
                      <a:pt x="5" y="1"/>
                      <a:pt x="6" y="1"/>
                    </a:cubicBezTo>
                    <a:cubicBezTo>
                      <a:pt x="7" y="1"/>
                      <a:pt x="8" y="0"/>
                      <a:pt x="10" y="0"/>
                    </a:cubicBezTo>
                    <a:cubicBezTo>
                      <a:pt x="11" y="0"/>
                      <a:pt x="13" y="1"/>
                      <a:pt x="14" y="1"/>
                    </a:cubicBezTo>
                    <a:cubicBezTo>
                      <a:pt x="15" y="1"/>
                      <a:pt x="16" y="2"/>
                      <a:pt x="16" y="3"/>
                    </a:cubicBezTo>
                    <a:cubicBezTo>
                      <a:pt x="17" y="4"/>
                      <a:pt x="18" y="5"/>
                      <a:pt x="18" y="6"/>
                    </a:cubicBezTo>
                    <a:cubicBezTo>
                      <a:pt x="18" y="7"/>
                      <a:pt x="19" y="8"/>
                      <a:pt x="19" y="9"/>
                    </a:cubicBezTo>
                    <a:cubicBezTo>
                      <a:pt x="18" y="10"/>
                      <a:pt x="18" y="10"/>
                      <a:pt x="18" y="10"/>
                    </a:cubicBezTo>
                    <a:lnTo>
                      <a:pt x="19" y="10"/>
                    </a:ln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52" name="Freeform 9451">
                <a:extLst>
                  <a:ext uri="{FF2B5EF4-FFF2-40B4-BE49-F238E27FC236}">
                    <a16:creationId xmlns:a16="http://schemas.microsoft.com/office/drawing/2014/main" id="{3ECD1DB7-F866-426A-A013-5918C90B044B}"/>
                  </a:ext>
                </a:extLst>
              </p:cNvPr>
              <p:cNvSpPr>
                <a:spLocks/>
              </p:cNvSpPr>
              <p:nvPr/>
            </p:nvSpPr>
            <p:spPr bwMode="auto">
              <a:xfrm>
                <a:off x="265112" y="5924667"/>
                <a:ext cx="28575" cy="52388"/>
              </a:xfrm>
              <a:custGeom>
                <a:avLst/>
                <a:gdLst>
                  <a:gd name="T0" fmla="*/ 11 w 11"/>
                  <a:gd name="T1" fmla="*/ 3 h 20"/>
                  <a:gd name="T2" fmla="*/ 11 w 11"/>
                  <a:gd name="T3" fmla="*/ 4 h 20"/>
                  <a:gd name="T4" fmla="*/ 11 w 11"/>
                  <a:gd name="T5" fmla="*/ 4 h 20"/>
                  <a:gd name="T6" fmla="*/ 11 w 11"/>
                  <a:gd name="T7" fmla="*/ 5 h 20"/>
                  <a:gd name="T8" fmla="*/ 11 w 11"/>
                  <a:gd name="T9" fmla="*/ 5 h 20"/>
                  <a:gd name="T10" fmla="*/ 10 w 11"/>
                  <a:gd name="T11" fmla="*/ 5 h 20"/>
                  <a:gd name="T12" fmla="*/ 10 w 11"/>
                  <a:gd name="T13" fmla="*/ 4 h 20"/>
                  <a:gd name="T14" fmla="*/ 9 w 11"/>
                  <a:gd name="T15" fmla="*/ 4 h 20"/>
                  <a:gd name="T16" fmla="*/ 9 w 11"/>
                  <a:gd name="T17" fmla="*/ 4 h 20"/>
                  <a:gd name="T18" fmla="*/ 8 w 11"/>
                  <a:gd name="T19" fmla="*/ 4 h 20"/>
                  <a:gd name="T20" fmla="*/ 7 w 11"/>
                  <a:gd name="T21" fmla="*/ 5 h 20"/>
                  <a:gd name="T22" fmla="*/ 6 w 11"/>
                  <a:gd name="T23" fmla="*/ 6 h 20"/>
                  <a:gd name="T24" fmla="*/ 5 w 11"/>
                  <a:gd name="T25" fmla="*/ 8 h 20"/>
                  <a:gd name="T26" fmla="*/ 5 w 11"/>
                  <a:gd name="T27" fmla="*/ 19 h 20"/>
                  <a:gd name="T28" fmla="*/ 5 w 11"/>
                  <a:gd name="T29" fmla="*/ 19 h 20"/>
                  <a:gd name="T30" fmla="*/ 4 w 11"/>
                  <a:gd name="T31" fmla="*/ 19 h 20"/>
                  <a:gd name="T32" fmla="*/ 3 w 11"/>
                  <a:gd name="T33" fmla="*/ 19 h 20"/>
                  <a:gd name="T34" fmla="*/ 2 w 11"/>
                  <a:gd name="T35" fmla="*/ 20 h 20"/>
                  <a:gd name="T36" fmla="*/ 1 w 11"/>
                  <a:gd name="T37" fmla="*/ 19 h 20"/>
                  <a:gd name="T38" fmla="*/ 0 w 11"/>
                  <a:gd name="T39" fmla="*/ 19 h 20"/>
                  <a:gd name="T40" fmla="*/ 0 w 11"/>
                  <a:gd name="T41" fmla="*/ 19 h 20"/>
                  <a:gd name="T42" fmla="*/ 0 w 11"/>
                  <a:gd name="T43" fmla="*/ 19 h 20"/>
                  <a:gd name="T44" fmla="*/ 0 w 11"/>
                  <a:gd name="T45" fmla="*/ 1 h 20"/>
                  <a:gd name="T46" fmla="*/ 0 w 11"/>
                  <a:gd name="T47" fmla="*/ 1 h 20"/>
                  <a:gd name="T48" fmla="*/ 0 w 11"/>
                  <a:gd name="T49" fmla="*/ 1 h 20"/>
                  <a:gd name="T50" fmla="*/ 1 w 11"/>
                  <a:gd name="T51" fmla="*/ 0 h 20"/>
                  <a:gd name="T52" fmla="*/ 2 w 11"/>
                  <a:gd name="T53" fmla="*/ 0 h 20"/>
                  <a:gd name="T54" fmla="*/ 3 w 11"/>
                  <a:gd name="T55" fmla="*/ 0 h 20"/>
                  <a:gd name="T56" fmla="*/ 4 w 11"/>
                  <a:gd name="T57" fmla="*/ 1 h 20"/>
                  <a:gd name="T58" fmla="*/ 4 w 11"/>
                  <a:gd name="T59" fmla="*/ 1 h 20"/>
                  <a:gd name="T60" fmla="*/ 4 w 11"/>
                  <a:gd name="T61" fmla="*/ 1 h 20"/>
                  <a:gd name="T62" fmla="*/ 4 w 11"/>
                  <a:gd name="T63" fmla="*/ 3 h 20"/>
                  <a:gd name="T64" fmla="*/ 5 w 11"/>
                  <a:gd name="T65" fmla="*/ 2 h 20"/>
                  <a:gd name="T66" fmla="*/ 7 w 11"/>
                  <a:gd name="T67" fmla="*/ 1 h 20"/>
                  <a:gd name="T68" fmla="*/ 8 w 11"/>
                  <a:gd name="T69" fmla="*/ 0 h 20"/>
                  <a:gd name="T70" fmla="*/ 9 w 11"/>
                  <a:gd name="T71" fmla="*/ 0 h 20"/>
                  <a:gd name="T72" fmla="*/ 10 w 11"/>
                  <a:gd name="T73" fmla="*/ 0 h 20"/>
                  <a:gd name="T74" fmla="*/ 10 w 11"/>
                  <a:gd name="T75" fmla="*/ 0 h 20"/>
                  <a:gd name="T76" fmla="*/ 11 w 11"/>
                  <a:gd name="T77" fmla="*/ 1 h 20"/>
                  <a:gd name="T78" fmla="*/ 11 w 11"/>
                  <a:gd name="T79" fmla="*/ 1 h 20"/>
                  <a:gd name="T80" fmla="*/ 11 w 11"/>
                  <a:gd name="T81" fmla="*/ 1 h 20"/>
                  <a:gd name="T82" fmla="*/ 11 w 11"/>
                  <a:gd name="T83" fmla="*/ 1 h 20"/>
                  <a:gd name="T84" fmla="*/ 11 w 11"/>
                  <a:gd name="T85" fmla="*/ 2 h 20"/>
                  <a:gd name="T86" fmla="*/ 11 w 11"/>
                  <a:gd name="T8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0">
                    <a:moveTo>
                      <a:pt x="11" y="3"/>
                    </a:moveTo>
                    <a:cubicBezTo>
                      <a:pt x="11" y="3"/>
                      <a:pt x="11" y="3"/>
                      <a:pt x="11" y="4"/>
                    </a:cubicBezTo>
                    <a:cubicBezTo>
                      <a:pt x="11" y="4"/>
                      <a:pt x="11" y="4"/>
                      <a:pt x="11" y="4"/>
                    </a:cubicBezTo>
                    <a:cubicBezTo>
                      <a:pt x="11" y="4"/>
                      <a:pt x="11" y="4"/>
                      <a:pt x="11" y="5"/>
                    </a:cubicBezTo>
                    <a:cubicBezTo>
                      <a:pt x="11" y="5"/>
                      <a:pt x="11" y="5"/>
                      <a:pt x="11" y="5"/>
                    </a:cubicBezTo>
                    <a:cubicBezTo>
                      <a:pt x="11" y="5"/>
                      <a:pt x="10" y="5"/>
                      <a:pt x="10" y="5"/>
                    </a:cubicBezTo>
                    <a:cubicBezTo>
                      <a:pt x="10" y="5"/>
                      <a:pt x="10" y="4"/>
                      <a:pt x="10" y="4"/>
                    </a:cubicBezTo>
                    <a:cubicBezTo>
                      <a:pt x="10" y="4"/>
                      <a:pt x="10" y="4"/>
                      <a:pt x="9" y="4"/>
                    </a:cubicBezTo>
                    <a:cubicBezTo>
                      <a:pt x="9" y="4"/>
                      <a:pt x="9" y="4"/>
                      <a:pt x="9" y="4"/>
                    </a:cubicBezTo>
                    <a:cubicBezTo>
                      <a:pt x="8" y="4"/>
                      <a:pt x="8" y="4"/>
                      <a:pt x="8" y="4"/>
                    </a:cubicBezTo>
                    <a:cubicBezTo>
                      <a:pt x="7" y="4"/>
                      <a:pt x="7" y="5"/>
                      <a:pt x="7" y="5"/>
                    </a:cubicBezTo>
                    <a:cubicBezTo>
                      <a:pt x="7" y="5"/>
                      <a:pt x="6" y="6"/>
                      <a:pt x="6" y="6"/>
                    </a:cubicBezTo>
                    <a:cubicBezTo>
                      <a:pt x="6" y="7"/>
                      <a:pt x="5" y="7"/>
                      <a:pt x="5" y="8"/>
                    </a:cubicBezTo>
                    <a:cubicBezTo>
                      <a:pt x="5" y="19"/>
                      <a:pt x="5" y="19"/>
                      <a:pt x="5" y="19"/>
                    </a:cubicBezTo>
                    <a:cubicBezTo>
                      <a:pt x="5" y="19"/>
                      <a:pt x="5" y="19"/>
                      <a:pt x="5" y="19"/>
                    </a:cubicBezTo>
                    <a:cubicBezTo>
                      <a:pt x="5" y="19"/>
                      <a:pt x="4" y="19"/>
                      <a:pt x="4" y="19"/>
                    </a:cubicBezTo>
                    <a:cubicBezTo>
                      <a:pt x="4" y="19"/>
                      <a:pt x="4" y="19"/>
                      <a:pt x="3" y="19"/>
                    </a:cubicBezTo>
                    <a:cubicBezTo>
                      <a:pt x="3" y="20"/>
                      <a:pt x="3" y="20"/>
                      <a:pt x="2" y="20"/>
                    </a:cubicBezTo>
                    <a:cubicBezTo>
                      <a:pt x="2" y="20"/>
                      <a:pt x="1" y="20"/>
                      <a:pt x="1" y="19"/>
                    </a:cubicBezTo>
                    <a:cubicBezTo>
                      <a:pt x="1" y="19"/>
                      <a:pt x="0" y="19"/>
                      <a:pt x="0" y="19"/>
                    </a:cubicBezTo>
                    <a:cubicBezTo>
                      <a:pt x="0" y="19"/>
                      <a:pt x="0" y="19"/>
                      <a:pt x="0" y="19"/>
                    </a:cubicBezTo>
                    <a:cubicBezTo>
                      <a:pt x="0" y="19"/>
                      <a:pt x="0" y="19"/>
                      <a:pt x="0" y="19"/>
                    </a:cubicBezTo>
                    <a:cubicBezTo>
                      <a:pt x="0" y="1"/>
                      <a:pt x="0" y="1"/>
                      <a:pt x="0" y="1"/>
                    </a:cubicBezTo>
                    <a:cubicBezTo>
                      <a:pt x="0" y="1"/>
                      <a:pt x="0" y="1"/>
                      <a:pt x="0" y="1"/>
                    </a:cubicBezTo>
                    <a:cubicBezTo>
                      <a:pt x="0" y="1"/>
                      <a:pt x="0" y="1"/>
                      <a:pt x="0" y="1"/>
                    </a:cubicBezTo>
                    <a:cubicBezTo>
                      <a:pt x="0" y="0"/>
                      <a:pt x="1" y="0"/>
                      <a:pt x="1" y="0"/>
                    </a:cubicBezTo>
                    <a:cubicBezTo>
                      <a:pt x="1" y="0"/>
                      <a:pt x="1" y="0"/>
                      <a:pt x="2" y="0"/>
                    </a:cubicBezTo>
                    <a:cubicBezTo>
                      <a:pt x="2" y="0"/>
                      <a:pt x="3" y="0"/>
                      <a:pt x="3" y="0"/>
                    </a:cubicBezTo>
                    <a:cubicBezTo>
                      <a:pt x="3" y="0"/>
                      <a:pt x="3" y="0"/>
                      <a:pt x="4" y="1"/>
                    </a:cubicBezTo>
                    <a:cubicBezTo>
                      <a:pt x="4" y="1"/>
                      <a:pt x="4" y="1"/>
                      <a:pt x="4" y="1"/>
                    </a:cubicBezTo>
                    <a:cubicBezTo>
                      <a:pt x="4" y="1"/>
                      <a:pt x="4" y="1"/>
                      <a:pt x="4" y="1"/>
                    </a:cubicBezTo>
                    <a:cubicBezTo>
                      <a:pt x="4" y="3"/>
                      <a:pt x="4" y="3"/>
                      <a:pt x="4" y="3"/>
                    </a:cubicBezTo>
                    <a:cubicBezTo>
                      <a:pt x="5" y="3"/>
                      <a:pt x="5" y="2"/>
                      <a:pt x="5" y="2"/>
                    </a:cubicBezTo>
                    <a:cubicBezTo>
                      <a:pt x="6" y="1"/>
                      <a:pt x="6" y="1"/>
                      <a:pt x="7" y="1"/>
                    </a:cubicBezTo>
                    <a:cubicBezTo>
                      <a:pt x="7" y="1"/>
                      <a:pt x="7" y="1"/>
                      <a:pt x="8" y="0"/>
                    </a:cubicBezTo>
                    <a:cubicBezTo>
                      <a:pt x="8" y="0"/>
                      <a:pt x="9" y="0"/>
                      <a:pt x="9" y="0"/>
                    </a:cubicBezTo>
                    <a:cubicBezTo>
                      <a:pt x="9" y="0"/>
                      <a:pt x="9" y="0"/>
                      <a:pt x="10" y="0"/>
                    </a:cubicBezTo>
                    <a:cubicBezTo>
                      <a:pt x="10" y="0"/>
                      <a:pt x="10" y="0"/>
                      <a:pt x="10" y="0"/>
                    </a:cubicBezTo>
                    <a:cubicBezTo>
                      <a:pt x="10" y="0"/>
                      <a:pt x="11" y="0"/>
                      <a:pt x="11" y="1"/>
                    </a:cubicBezTo>
                    <a:cubicBezTo>
                      <a:pt x="11" y="1"/>
                      <a:pt x="11" y="1"/>
                      <a:pt x="11" y="1"/>
                    </a:cubicBezTo>
                    <a:cubicBezTo>
                      <a:pt x="11" y="1"/>
                      <a:pt x="11" y="1"/>
                      <a:pt x="11" y="1"/>
                    </a:cubicBezTo>
                    <a:cubicBezTo>
                      <a:pt x="11" y="1"/>
                      <a:pt x="11" y="1"/>
                      <a:pt x="11" y="1"/>
                    </a:cubicBezTo>
                    <a:cubicBezTo>
                      <a:pt x="11" y="1"/>
                      <a:pt x="11" y="1"/>
                      <a:pt x="11" y="2"/>
                    </a:cubicBezTo>
                    <a:cubicBezTo>
                      <a:pt x="11" y="2"/>
                      <a:pt x="11" y="2"/>
                      <a:pt x="11" y="3"/>
                    </a:cubicBezTo>
                    <a:close/>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53" name="Freeform 9452">
                <a:extLst>
                  <a:ext uri="{FF2B5EF4-FFF2-40B4-BE49-F238E27FC236}">
                    <a16:creationId xmlns:a16="http://schemas.microsoft.com/office/drawing/2014/main" id="{B1F3C82E-E0EB-42E7-809A-F71D7926B75E}"/>
                  </a:ext>
                </a:extLst>
              </p:cNvPr>
              <p:cNvSpPr>
                <a:spLocks/>
              </p:cNvSpPr>
              <p:nvPr/>
            </p:nvSpPr>
            <p:spPr bwMode="auto">
              <a:xfrm>
                <a:off x="-31750" y="5905617"/>
                <a:ext cx="82550" cy="71438"/>
              </a:xfrm>
              <a:custGeom>
                <a:avLst/>
                <a:gdLst>
                  <a:gd name="T0" fmla="*/ 31 w 31"/>
                  <a:gd name="T1" fmla="*/ 26 h 27"/>
                  <a:gd name="T2" fmla="*/ 31 w 31"/>
                  <a:gd name="T3" fmla="*/ 26 h 27"/>
                  <a:gd name="T4" fmla="*/ 30 w 31"/>
                  <a:gd name="T5" fmla="*/ 26 h 27"/>
                  <a:gd name="T6" fmla="*/ 29 w 31"/>
                  <a:gd name="T7" fmla="*/ 27 h 27"/>
                  <a:gd name="T8" fmla="*/ 28 w 31"/>
                  <a:gd name="T9" fmla="*/ 27 h 27"/>
                  <a:gd name="T10" fmla="*/ 27 w 31"/>
                  <a:gd name="T11" fmla="*/ 27 h 27"/>
                  <a:gd name="T12" fmla="*/ 26 w 31"/>
                  <a:gd name="T13" fmla="*/ 26 h 27"/>
                  <a:gd name="T14" fmla="*/ 26 w 31"/>
                  <a:gd name="T15" fmla="*/ 26 h 27"/>
                  <a:gd name="T16" fmla="*/ 26 w 31"/>
                  <a:gd name="T17" fmla="*/ 26 h 27"/>
                  <a:gd name="T18" fmla="*/ 26 w 31"/>
                  <a:gd name="T19" fmla="*/ 4 h 27"/>
                  <a:gd name="T20" fmla="*/ 26 w 31"/>
                  <a:gd name="T21" fmla="*/ 4 h 27"/>
                  <a:gd name="T22" fmla="*/ 18 w 31"/>
                  <a:gd name="T23" fmla="*/ 26 h 27"/>
                  <a:gd name="T24" fmla="*/ 18 w 31"/>
                  <a:gd name="T25" fmla="*/ 26 h 27"/>
                  <a:gd name="T26" fmla="*/ 17 w 31"/>
                  <a:gd name="T27" fmla="*/ 26 h 27"/>
                  <a:gd name="T28" fmla="*/ 16 w 31"/>
                  <a:gd name="T29" fmla="*/ 27 h 27"/>
                  <a:gd name="T30" fmla="*/ 15 w 31"/>
                  <a:gd name="T31" fmla="*/ 27 h 27"/>
                  <a:gd name="T32" fmla="*/ 14 w 31"/>
                  <a:gd name="T33" fmla="*/ 27 h 27"/>
                  <a:gd name="T34" fmla="*/ 13 w 31"/>
                  <a:gd name="T35" fmla="*/ 26 h 27"/>
                  <a:gd name="T36" fmla="*/ 13 w 31"/>
                  <a:gd name="T37" fmla="*/ 26 h 27"/>
                  <a:gd name="T38" fmla="*/ 12 w 31"/>
                  <a:gd name="T39" fmla="*/ 26 h 27"/>
                  <a:gd name="T40" fmla="*/ 5 w 31"/>
                  <a:gd name="T41" fmla="*/ 4 h 27"/>
                  <a:gd name="T42" fmla="*/ 5 w 31"/>
                  <a:gd name="T43" fmla="*/ 4 h 27"/>
                  <a:gd name="T44" fmla="*/ 5 w 31"/>
                  <a:gd name="T45" fmla="*/ 26 h 27"/>
                  <a:gd name="T46" fmla="*/ 5 w 31"/>
                  <a:gd name="T47" fmla="*/ 26 h 27"/>
                  <a:gd name="T48" fmla="*/ 4 w 31"/>
                  <a:gd name="T49" fmla="*/ 26 h 27"/>
                  <a:gd name="T50" fmla="*/ 4 w 31"/>
                  <a:gd name="T51" fmla="*/ 27 h 27"/>
                  <a:gd name="T52" fmla="*/ 2 w 31"/>
                  <a:gd name="T53" fmla="*/ 27 h 27"/>
                  <a:gd name="T54" fmla="*/ 1 w 31"/>
                  <a:gd name="T55" fmla="*/ 27 h 27"/>
                  <a:gd name="T56" fmla="*/ 0 w 31"/>
                  <a:gd name="T57" fmla="*/ 26 h 27"/>
                  <a:gd name="T58" fmla="*/ 0 w 31"/>
                  <a:gd name="T59" fmla="*/ 26 h 27"/>
                  <a:gd name="T60" fmla="*/ 0 w 31"/>
                  <a:gd name="T61" fmla="*/ 26 h 27"/>
                  <a:gd name="T62" fmla="*/ 0 w 31"/>
                  <a:gd name="T63" fmla="*/ 2 h 27"/>
                  <a:gd name="T64" fmla="*/ 0 w 31"/>
                  <a:gd name="T65" fmla="*/ 1 h 27"/>
                  <a:gd name="T66" fmla="*/ 2 w 31"/>
                  <a:gd name="T67" fmla="*/ 0 h 27"/>
                  <a:gd name="T68" fmla="*/ 5 w 31"/>
                  <a:gd name="T69" fmla="*/ 0 h 27"/>
                  <a:gd name="T70" fmla="*/ 7 w 31"/>
                  <a:gd name="T71" fmla="*/ 0 h 27"/>
                  <a:gd name="T72" fmla="*/ 8 w 31"/>
                  <a:gd name="T73" fmla="*/ 1 h 27"/>
                  <a:gd name="T74" fmla="*/ 9 w 31"/>
                  <a:gd name="T75" fmla="*/ 2 h 27"/>
                  <a:gd name="T76" fmla="*/ 10 w 31"/>
                  <a:gd name="T77" fmla="*/ 3 h 27"/>
                  <a:gd name="T78" fmla="*/ 15 w 31"/>
                  <a:gd name="T79" fmla="*/ 19 h 27"/>
                  <a:gd name="T80" fmla="*/ 15 w 31"/>
                  <a:gd name="T81" fmla="*/ 19 h 27"/>
                  <a:gd name="T82" fmla="*/ 21 w 31"/>
                  <a:gd name="T83" fmla="*/ 3 h 27"/>
                  <a:gd name="T84" fmla="*/ 22 w 31"/>
                  <a:gd name="T85" fmla="*/ 2 h 27"/>
                  <a:gd name="T86" fmla="*/ 23 w 31"/>
                  <a:gd name="T87" fmla="*/ 1 h 27"/>
                  <a:gd name="T88" fmla="*/ 24 w 31"/>
                  <a:gd name="T89" fmla="*/ 0 h 27"/>
                  <a:gd name="T90" fmla="*/ 25 w 31"/>
                  <a:gd name="T91" fmla="*/ 0 h 27"/>
                  <a:gd name="T92" fmla="*/ 29 w 31"/>
                  <a:gd name="T93" fmla="*/ 0 h 27"/>
                  <a:gd name="T94" fmla="*/ 30 w 31"/>
                  <a:gd name="T95" fmla="*/ 0 h 27"/>
                  <a:gd name="T96" fmla="*/ 30 w 31"/>
                  <a:gd name="T97" fmla="*/ 1 h 27"/>
                  <a:gd name="T98" fmla="*/ 31 w 31"/>
                  <a:gd name="T99" fmla="*/ 1 h 27"/>
                  <a:gd name="T100" fmla="*/ 31 w 31"/>
                  <a:gd name="T101" fmla="*/ 2 h 27"/>
                  <a:gd name="T102" fmla="*/ 31 w 31"/>
                  <a:gd name="T103"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31" y="26"/>
                    </a:moveTo>
                    <a:cubicBezTo>
                      <a:pt x="31" y="26"/>
                      <a:pt x="31" y="26"/>
                      <a:pt x="31" y="26"/>
                    </a:cubicBezTo>
                    <a:cubicBezTo>
                      <a:pt x="31" y="26"/>
                      <a:pt x="30" y="26"/>
                      <a:pt x="30" y="26"/>
                    </a:cubicBezTo>
                    <a:cubicBezTo>
                      <a:pt x="30" y="26"/>
                      <a:pt x="30" y="27"/>
                      <a:pt x="29" y="27"/>
                    </a:cubicBezTo>
                    <a:cubicBezTo>
                      <a:pt x="29" y="27"/>
                      <a:pt x="29" y="27"/>
                      <a:pt x="28" y="27"/>
                    </a:cubicBezTo>
                    <a:cubicBezTo>
                      <a:pt x="28" y="27"/>
                      <a:pt x="27" y="27"/>
                      <a:pt x="27" y="27"/>
                    </a:cubicBezTo>
                    <a:cubicBezTo>
                      <a:pt x="27" y="27"/>
                      <a:pt x="26" y="26"/>
                      <a:pt x="26" y="26"/>
                    </a:cubicBezTo>
                    <a:cubicBezTo>
                      <a:pt x="26" y="26"/>
                      <a:pt x="26" y="26"/>
                      <a:pt x="26" y="26"/>
                    </a:cubicBezTo>
                    <a:cubicBezTo>
                      <a:pt x="26" y="26"/>
                      <a:pt x="26" y="26"/>
                      <a:pt x="26" y="26"/>
                    </a:cubicBezTo>
                    <a:cubicBezTo>
                      <a:pt x="26" y="4"/>
                      <a:pt x="26" y="4"/>
                      <a:pt x="26" y="4"/>
                    </a:cubicBezTo>
                    <a:cubicBezTo>
                      <a:pt x="26" y="4"/>
                      <a:pt x="26" y="4"/>
                      <a:pt x="26" y="4"/>
                    </a:cubicBezTo>
                    <a:cubicBezTo>
                      <a:pt x="18" y="26"/>
                      <a:pt x="18" y="26"/>
                      <a:pt x="18" y="26"/>
                    </a:cubicBezTo>
                    <a:cubicBezTo>
                      <a:pt x="18" y="26"/>
                      <a:pt x="18" y="26"/>
                      <a:pt x="18" y="26"/>
                    </a:cubicBezTo>
                    <a:cubicBezTo>
                      <a:pt x="18" y="26"/>
                      <a:pt x="17" y="26"/>
                      <a:pt x="17" y="26"/>
                    </a:cubicBezTo>
                    <a:cubicBezTo>
                      <a:pt x="17" y="27"/>
                      <a:pt x="17" y="27"/>
                      <a:pt x="16" y="27"/>
                    </a:cubicBezTo>
                    <a:cubicBezTo>
                      <a:pt x="16" y="27"/>
                      <a:pt x="16" y="27"/>
                      <a:pt x="15" y="27"/>
                    </a:cubicBezTo>
                    <a:cubicBezTo>
                      <a:pt x="15" y="27"/>
                      <a:pt x="14" y="27"/>
                      <a:pt x="14" y="27"/>
                    </a:cubicBezTo>
                    <a:cubicBezTo>
                      <a:pt x="14" y="27"/>
                      <a:pt x="13" y="26"/>
                      <a:pt x="13" y="26"/>
                    </a:cubicBezTo>
                    <a:cubicBezTo>
                      <a:pt x="13" y="26"/>
                      <a:pt x="13" y="26"/>
                      <a:pt x="13" y="26"/>
                    </a:cubicBezTo>
                    <a:cubicBezTo>
                      <a:pt x="13" y="26"/>
                      <a:pt x="12" y="26"/>
                      <a:pt x="12" y="26"/>
                    </a:cubicBezTo>
                    <a:cubicBezTo>
                      <a:pt x="5" y="4"/>
                      <a:pt x="5" y="4"/>
                      <a:pt x="5" y="4"/>
                    </a:cubicBezTo>
                    <a:cubicBezTo>
                      <a:pt x="5" y="4"/>
                      <a:pt x="5" y="4"/>
                      <a:pt x="5" y="4"/>
                    </a:cubicBezTo>
                    <a:cubicBezTo>
                      <a:pt x="5" y="26"/>
                      <a:pt x="5" y="26"/>
                      <a:pt x="5" y="26"/>
                    </a:cubicBezTo>
                    <a:cubicBezTo>
                      <a:pt x="5" y="26"/>
                      <a:pt x="5" y="26"/>
                      <a:pt x="5" y="26"/>
                    </a:cubicBezTo>
                    <a:cubicBezTo>
                      <a:pt x="5" y="26"/>
                      <a:pt x="5" y="26"/>
                      <a:pt x="4" y="26"/>
                    </a:cubicBezTo>
                    <a:cubicBezTo>
                      <a:pt x="4" y="26"/>
                      <a:pt x="4" y="27"/>
                      <a:pt x="4" y="27"/>
                    </a:cubicBezTo>
                    <a:cubicBezTo>
                      <a:pt x="3" y="27"/>
                      <a:pt x="3" y="27"/>
                      <a:pt x="2" y="27"/>
                    </a:cubicBezTo>
                    <a:cubicBezTo>
                      <a:pt x="2" y="27"/>
                      <a:pt x="2" y="27"/>
                      <a:pt x="1" y="27"/>
                    </a:cubicBezTo>
                    <a:cubicBezTo>
                      <a:pt x="1" y="27"/>
                      <a:pt x="1" y="26"/>
                      <a:pt x="0" y="26"/>
                    </a:cubicBezTo>
                    <a:cubicBezTo>
                      <a:pt x="0" y="26"/>
                      <a:pt x="0" y="26"/>
                      <a:pt x="0" y="26"/>
                    </a:cubicBezTo>
                    <a:cubicBezTo>
                      <a:pt x="0" y="26"/>
                      <a:pt x="0" y="26"/>
                      <a:pt x="0" y="26"/>
                    </a:cubicBezTo>
                    <a:cubicBezTo>
                      <a:pt x="0" y="2"/>
                      <a:pt x="0" y="2"/>
                      <a:pt x="0" y="2"/>
                    </a:cubicBezTo>
                    <a:cubicBezTo>
                      <a:pt x="0" y="1"/>
                      <a:pt x="0" y="1"/>
                      <a:pt x="0" y="1"/>
                    </a:cubicBezTo>
                    <a:cubicBezTo>
                      <a:pt x="1" y="0"/>
                      <a:pt x="1" y="0"/>
                      <a:pt x="2" y="0"/>
                    </a:cubicBezTo>
                    <a:cubicBezTo>
                      <a:pt x="5" y="0"/>
                      <a:pt x="5" y="0"/>
                      <a:pt x="5" y="0"/>
                    </a:cubicBezTo>
                    <a:cubicBezTo>
                      <a:pt x="6" y="0"/>
                      <a:pt x="7" y="0"/>
                      <a:pt x="7" y="0"/>
                    </a:cubicBezTo>
                    <a:cubicBezTo>
                      <a:pt x="7" y="0"/>
                      <a:pt x="8" y="0"/>
                      <a:pt x="8" y="1"/>
                    </a:cubicBezTo>
                    <a:cubicBezTo>
                      <a:pt x="9" y="1"/>
                      <a:pt x="9" y="1"/>
                      <a:pt x="9" y="2"/>
                    </a:cubicBezTo>
                    <a:cubicBezTo>
                      <a:pt x="9" y="2"/>
                      <a:pt x="9" y="3"/>
                      <a:pt x="10" y="3"/>
                    </a:cubicBezTo>
                    <a:cubicBezTo>
                      <a:pt x="15" y="19"/>
                      <a:pt x="15" y="19"/>
                      <a:pt x="15" y="19"/>
                    </a:cubicBezTo>
                    <a:cubicBezTo>
                      <a:pt x="15" y="19"/>
                      <a:pt x="15" y="19"/>
                      <a:pt x="15" y="19"/>
                    </a:cubicBezTo>
                    <a:cubicBezTo>
                      <a:pt x="21" y="3"/>
                      <a:pt x="21" y="3"/>
                      <a:pt x="21" y="3"/>
                    </a:cubicBezTo>
                    <a:cubicBezTo>
                      <a:pt x="22" y="3"/>
                      <a:pt x="22" y="2"/>
                      <a:pt x="22" y="2"/>
                    </a:cubicBezTo>
                    <a:cubicBezTo>
                      <a:pt x="22" y="1"/>
                      <a:pt x="22" y="1"/>
                      <a:pt x="23" y="1"/>
                    </a:cubicBezTo>
                    <a:cubicBezTo>
                      <a:pt x="23" y="0"/>
                      <a:pt x="23" y="0"/>
                      <a:pt x="24" y="0"/>
                    </a:cubicBezTo>
                    <a:cubicBezTo>
                      <a:pt x="24" y="0"/>
                      <a:pt x="24" y="0"/>
                      <a:pt x="25" y="0"/>
                    </a:cubicBezTo>
                    <a:cubicBezTo>
                      <a:pt x="29" y="0"/>
                      <a:pt x="29" y="0"/>
                      <a:pt x="29" y="0"/>
                    </a:cubicBezTo>
                    <a:cubicBezTo>
                      <a:pt x="29" y="0"/>
                      <a:pt x="29" y="0"/>
                      <a:pt x="30" y="0"/>
                    </a:cubicBezTo>
                    <a:cubicBezTo>
                      <a:pt x="30" y="0"/>
                      <a:pt x="30" y="0"/>
                      <a:pt x="30" y="1"/>
                    </a:cubicBezTo>
                    <a:cubicBezTo>
                      <a:pt x="30" y="1"/>
                      <a:pt x="31" y="1"/>
                      <a:pt x="31" y="1"/>
                    </a:cubicBezTo>
                    <a:cubicBezTo>
                      <a:pt x="31" y="2"/>
                      <a:pt x="31" y="2"/>
                      <a:pt x="31" y="2"/>
                    </a:cubicBezTo>
                    <a:lnTo>
                      <a:pt x="31"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4" name="Freeform 9453">
                <a:extLst>
                  <a:ext uri="{FF2B5EF4-FFF2-40B4-BE49-F238E27FC236}">
                    <a16:creationId xmlns:a16="http://schemas.microsoft.com/office/drawing/2014/main" id="{01BC705F-4F14-4D4A-AD25-881C53B6EE69}"/>
                  </a:ext>
                </a:extLst>
              </p:cNvPr>
              <p:cNvSpPr>
                <a:spLocks noEditPoints="1"/>
              </p:cNvSpPr>
              <p:nvPr/>
            </p:nvSpPr>
            <p:spPr bwMode="auto">
              <a:xfrm>
                <a:off x="61912" y="5921492"/>
                <a:ext cx="53975" cy="55563"/>
              </a:xfrm>
              <a:custGeom>
                <a:avLst/>
                <a:gdLst>
                  <a:gd name="T0" fmla="*/ 20 w 20"/>
                  <a:gd name="T1" fmla="*/ 11 h 21"/>
                  <a:gd name="T2" fmla="*/ 19 w 20"/>
                  <a:gd name="T3" fmla="*/ 15 h 21"/>
                  <a:gd name="T4" fmla="*/ 17 w 20"/>
                  <a:gd name="T5" fmla="*/ 18 h 21"/>
                  <a:gd name="T6" fmla="*/ 14 w 20"/>
                  <a:gd name="T7" fmla="*/ 20 h 21"/>
                  <a:gd name="T8" fmla="*/ 10 w 20"/>
                  <a:gd name="T9" fmla="*/ 21 h 21"/>
                  <a:gd name="T10" fmla="*/ 5 w 20"/>
                  <a:gd name="T11" fmla="*/ 20 h 21"/>
                  <a:gd name="T12" fmla="*/ 2 w 20"/>
                  <a:gd name="T13" fmla="*/ 18 h 21"/>
                  <a:gd name="T14" fmla="*/ 1 w 20"/>
                  <a:gd name="T15" fmla="*/ 15 h 21"/>
                  <a:gd name="T16" fmla="*/ 0 w 20"/>
                  <a:gd name="T17" fmla="*/ 11 h 21"/>
                  <a:gd name="T18" fmla="*/ 1 w 20"/>
                  <a:gd name="T19" fmla="*/ 7 h 21"/>
                  <a:gd name="T20" fmla="*/ 3 w 20"/>
                  <a:gd name="T21" fmla="*/ 3 h 21"/>
                  <a:gd name="T22" fmla="*/ 6 w 20"/>
                  <a:gd name="T23" fmla="*/ 1 h 21"/>
                  <a:gd name="T24" fmla="*/ 10 w 20"/>
                  <a:gd name="T25" fmla="*/ 0 h 21"/>
                  <a:gd name="T26" fmla="*/ 14 w 20"/>
                  <a:gd name="T27" fmla="*/ 1 h 21"/>
                  <a:gd name="T28" fmla="*/ 17 w 20"/>
                  <a:gd name="T29" fmla="*/ 3 h 21"/>
                  <a:gd name="T30" fmla="*/ 19 w 20"/>
                  <a:gd name="T31" fmla="*/ 6 h 21"/>
                  <a:gd name="T32" fmla="*/ 20 w 20"/>
                  <a:gd name="T33" fmla="*/ 11 h 21"/>
                  <a:gd name="T34" fmla="*/ 14 w 20"/>
                  <a:gd name="T35" fmla="*/ 11 h 21"/>
                  <a:gd name="T36" fmla="*/ 14 w 20"/>
                  <a:gd name="T37" fmla="*/ 8 h 21"/>
                  <a:gd name="T38" fmla="*/ 13 w 20"/>
                  <a:gd name="T39" fmla="*/ 6 h 21"/>
                  <a:gd name="T40" fmla="*/ 12 w 20"/>
                  <a:gd name="T41" fmla="*/ 5 h 21"/>
                  <a:gd name="T42" fmla="*/ 10 w 20"/>
                  <a:gd name="T43" fmla="*/ 4 h 21"/>
                  <a:gd name="T44" fmla="*/ 8 w 20"/>
                  <a:gd name="T45" fmla="*/ 5 h 21"/>
                  <a:gd name="T46" fmla="*/ 6 w 20"/>
                  <a:gd name="T47" fmla="*/ 6 h 21"/>
                  <a:gd name="T48" fmla="*/ 6 w 20"/>
                  <a:gd name="T49" fmla="*/ 8 h 21"/>
                  <a:gd name="T50" fmla="*/ 5 w 20"/>
                  <a:gd name="T51" fmla="*/ 11 h 21"/>
                  <a:gd name="T52" fmla="*/ 6 w 20"/>
                  <a:gd name="T53" fmla="*/ 13 h 21"/>
                  <a:gd name="T54" fmla="*/ 6 w 20"/>
                  <a:gd name="T55" fmla="*/ 15 h 21"/>
                  <a:gd name="T56" fmla="*/ 8 w 20"/>
                  <a:gd name="T57" fmla="*/ 16 h 21"/>
                  <a:gd name="T58" fmla="*/ 10 w 20"/>
                  <a:gd name="T59" fmla="*/ 17 h 21"/>
                  <a:gd name="T60" fmla="*/ 12 w 20"/>
                  <a:gd name="T61" fmla="*/ 16 h 21"/>
                  <a:gd name="T62" fmla="*/ 13 w 20"/>
                  <a:gd name="T63" fmla="*/ 15 h 21"/>
                  <a:gd name="T64" fmla="*/ 14 w 20"/>
                  <a:gd name="T65" fmla="*/ 13 h 21"/>
                  <a:gd name="T66" fmla="*/ 14 w 20"/>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1">
                    <a:moveTo>
                      <a:pt x="20" y="11"/>
                    </a:moveTo>
                    <a:cubicBezTo>
                      <a:pt x="20" y="12"/>
                      <a:pt x="19" y="13"/>
                      <a:pt x="19" y="15"/>
                    </a:cubicBezTo>
                    <a:cubicBezTo>
                      <a:pt x="19" y="16"/>
                      <a:pt x="18" y="17"/>
                      <a:pt x="17" y="18"/>
                    </a:cubicBezTo>
                    <a:cubicBezTo>
                      <a:pt x="16" y="19"/>
                      <a:pt x="15" y="20"/>
                      <a:pt x="14" y="20"/>
                    </a:cubicBezTo>
                    <a:cubicBezTo>
                      <a:pt x="13" y="21"/>
                      <a:pt x="11" y="21"/>
                      <a:pt x="10" y="21"/>
                    </a:cubicBezTo>
                    <a:cubicBezTo>
                      <a:pt x="8" y="21"/>
                      <a:pt x="7" y="21"/>
                      <a:pt x="5" y="20"/>
                    </a:cubicBezTo>
                    <a:cubicBezTo>
                      <a:pt x="4" y="20"/>
                      <a:pt x="3" y="19"/>
                      <a:pt x="2" y="18"/>
                    </a:cubicBezTo>
                    <a:cubicBezTo>
                      <a:pt x="2" y="17"/>
                      <a:pt x="1" y="16"/>
                      <a:pt x="1" y="15"/>
                    </a:cubicBezTo>
                    <a:cubicBezTo>
                      <a:pt x="0" y="14"/>
                      <a:pt x="0" y="12"/>
                      <a:pt x="0" y="11"/>
                    </a:cubicBezTo>
                    <a:cubicBezTo>
                      <a:pt x="0" y="9"/>
                      <a:pt x="0" y="8"/>
                      <a:pt x="1" y="7"/>
                    </a:cubicBezTo>
                    <a:cubicBezTo>
                      <a:pt x="1" y="5"/>
                      <a:pt x="2" y="4"/>
                      <a:pt x="3" y="3"/>
                    </a:cubicBezTo>
                    <a:cubicBezTo>
                      <a:pt x="3" y="2"/>
                      <a:pt x="4" y="2"/>
                      <a:pt x="6" y="1"/>
                    </a:cubicBezTo>
                    <a:cubicBezTo>
                      <a:pt x="7" y="1"/>
                      <a:pt x="8" y="0"/>
                      <a:pt x="10" y="0"/>
                    </a:cubicBezTo>
                    <a:cubicBezTo>
                      <a:pt x="12" y="0"/>
                      <a:pt x="13" y="1"/>
                      <a:pt x="14" y="1"/>
                    </a:cubicBezTo>
                    <a:cubicBezTo>
                      <a:pt x="16" y="2"/>
                      <a:pt x="17" y="2"/>
                      <a:pt x="17" y="3"/>
                    </a:cubicBezTo>
                    <a:cubicBezTo>
                      <a:pt x="18" y="4"/>
                      <a:pt x="19" y="5"/>
                      <a:pt x="19" y="6"/>
                    </a:cubicBezTo>
                    <a:cubicBezTo>
                      <a:pt x="19" y="7"/>
                      <a:pt x="20" y="9"/>
                      <a:pt x="20" y="11"/>
                    </a:cubicBezTo>
                    <a:close/>
                    <a:moveTo>
                      <a:pt x="14" y="11"/>
                    </a:moveTo>
                    <a:cubicBezTo>
                      <a:pt x="14" y="10"/>
                      <a:pt x="14" y="9"/>
                      <a:pt x="14" y="8"/>
                    </a:cubicBezTo>
                    <a:cubicBezTo>
                      <a:pt x="14" y="7"/>
                      <a:pt x="14" y="7"/>
                      <a:pt x="13" y="6"/>
                    </a:cubicBezTo>
                    <a:cubicBezTo>
                      <a:pt x="13" y="6"/>
                      <a:pt x="13" y="5"/>
                      <a:pt x="12" y="5"/>
                    </a:cubicBezTo>
                    <a:cubicBezTo>
                      <a:pt x="11" y="5"/>
                      <a:pt x="11" y="4"/>
                      <a:pt x="10" y="4"/>
                    </a:cubicBezTo>
                    <a:cubicBezTo>
                      <a:pt x="9" y="4"/>
                      <a:pt x="8" y="5"/>
                      <a:pt x="8" y="5"/>
                    </a:cubicBezTo>
                    <a:cubicBezTo>
                      <a:pt x="7" y="5"/>
                      <a:pt x="7" y="6"/>
                      <a:pt x="6" y="6"/>
                    </a:cubicBezTo>
                    <a:cubicBezTo>
                      <a:pt x="6" y="7"/>
                      <a:pt x="6" y="7"/>
                      <a:pt x="6" y="8"/>
                    </a:cubicBezTo>
                    <a:cubicBezTo>
                      <a:pt x="5" y="9"/>
                      <a:pt x="5" y="10"/>
                      <a:pt x="5" y="11"/>
                    </a:cubicBezTo>
                    <a:cubicBezTo>
                      <a:pt x="5" y="12"/>
                      <a:pt x="5" y="12"/>
                      <a:pt x="6" y="13"/>
                    </a:cubicBezTo>
                    <a:cubicBezTo>
                      <a:pt x="6" y="14"/>
                      <a:pt x="6" y="15"/>
                      <a:pt x="6" y="15"/>
                    </a:cubicBezTo>
                    <a:cubicBezTo>
                      <a:pt x="7" y="16"/>
                      <a:pt x="7" y="16"/>
                      <a:pt x="8" y="16"/>
                    </a:cubicBezTo>
                    <a:cubicBezTo>
                      <a:pt x="8" y="17"/>
                      <a:pt x="9" y="17"/>
                      <a:pt x="10" y="17"/>
                    </a:cubicBezTo>
                    <a:cubicBezTo>
                      <a:pt x="11" y="17"/>
                      <a:pt x="11" y="17"/>
                      <a:pt x="12" y="16"/>
                    </a:cubicBezTo>
                    <a:cubicBezTo>
                      <a:pt x="12" y="16"/>
                      <a:pt x="13" y="16"/>
                      <a:pt x="13" y="15"/>
                    </a:cubicBezTo>
                    <a:cubicBezTo>
                      <a:pt x="14" y="15"/>
                      <a:pt x="14" y="14"/>
                      <a:pt x="14" y="13"/>
                    </a:cubicBezTo>
                    <a:cubicBezTo>
                      <a:pt x="14" y="13"/>
                      <a:pt x="14" y="12"/>
                      <a:pt x="1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5" name="Freeform 9454">
                <a:extLst>
                  <a:ext uri="{FF2B5EF4-FFF2-40B4-BE49-F238E27FC236}">
                    <a16:creationId xmlns:a16="http://schemas.microsoft.com/office/drawing/2014/main" id="{F5732A9F-98BE-4F81-AA70-EFD182E202CA}"/>
                  </a:ext>
                </a:extLst>
              </p:cNvPr>
              <p:cNvSpPr>
                <a:spLocks/>
              </p:cNvSpPr>
              <p:nvPr/>
            </p:nvSpPr>
            <p:spPr bwMode="auto">
              <a:xfrm>
                <a:off x="120650" y="5924667"/>
                <a:ext cx="80963" cy="52388"/>
              </a:xfrm>
              <a:custGeom>
                <a:avLst/>
                <a:gdLst>
                  <a:gd name="T0" fmla="*/ 30 w 30"/>
                  <a:gd name="T1" fmla="*/ 1 h 20"/>
                  <a:gd name="T2" fmla="*/ 29 w 30"/>
                  <a:gd name="T3" fmla="*/ 1 h 20"/>
                  <a:gd name="T4" fmla="*/ 29 w 30"/>
                  <a:gd name="T5" fmla="*/ 2 h 20"/>
                  <a:gd name="T6" fmla="*/ 24 w 30"/>
                  <a:gd name="T7" fmla="*/ 19 h 20"/>
                  <a:gd name="T8" fmla="*/ 24 w 30"/>
                  <a:gd name="T9" fmla="*/ 19 h 20"/>
                  <a:gd name="T10" fmla="*/ 24 w 30"/>
                  <a:gd name="T11" fmla="*/ 19 h 20"/>
                  <a:gd name="T12" fmla="*/ 23 w 30"/>
                  <a:gd name="T13" fmla="*/ 20 h 20"/>
                  <a:gd name="T14" fmla="*/ 21 w 30"/>
                  <a:gd name="T15" fmla="*/ 20 h 20"/>
                  <a:gd name="T16" fmla="*/ 19 w 30"/>
                  <a:gd name="T17" fmla="*/ 20 h 20"/>
                  <a:gd name="T18" fmla="*/ 18 w 30"/>
                  <a:gd name="T19" fmla="*/ 19 h 20"/>
                  <a:gd name="T20" fmla="*/ 18 w 30"/>
                  <a:gd name="T21" fmla="*/ 19 h 20"/>
                  <a:gd name="T22" fmla="*/ 18 w 30"/>
                  <a:gd name="T23" fmla="*/ 19 h 20"/>
                  <a:gd name="T24" fmla="*/ 15 w 30"/>
                  <a:gd name="T25" fmla="*/ 7 h 20"/>
                  <a:gd name="T26" fmla="*/ 15 w 30"/>
                  <a:gd name="T27" fmla="*/ 7 h 20"/>
                  <a:gd name="T28" fmla="*/ 15 w 30"/>
                  <a:gd name="T29" fmla="*/ 7 h 20"/>
                  <a:gd name="T30" fmla="*/ 12 w 30"/>
                  <a:gd name="T31" fmla="*/ 19 h 20"/>
                  <a:gd name="T32" fmla="*/ 11 w 30"/>
                  <a:gd name="T33" fmla="*/ 19 h 20"/>
                  <a:gd name="T34" fmla="*/ 11 w 30"/>
                  <a:gd name="T35" fmla="*/ 19 h 20"/>
                  <a:gd name="T36" fmla="*/ 10 w 30"/>
                  <a:gd name="T37" fmla="*/ 20 h 20"/>
                  <a:gd name="T38" fmla="*/ 8 w 30"/>
                  <a:gd name="T39" fmla="*/ 20 h 20"/>
                  <a:gd name="T40" fmla="*/ 7 w 30"/>
                  <a:gd name="T41" fmla="*/ 20 h 20"/>
                  <a:gd name="T42" fmla="*/ 6 w 30"/>
                  <a:gd name="T43" fmla="*/ 19 h 20"/>
                  <a:gd name="T44" fmla="*/ 5 w 30"/>
                  <a:gd name="T45" fmla="*/ 19 h 20"/>
                  <a:gd name="T46" fmla="*/ 5 w 30"/>
                  <a:gd name="T47" fmla="*/ 19 h 20"/>
                  <a:gd name="T48" fmla="*/ 0 w 30"/>
                  <a:gd name="T49" fmla="*/ 2 h 20"/>
                  <a:gd name="T50" fmla="*/ 0 w 30"/>
                  <a:gd name="T51" fmla="*/ 1 h 20"/>
                  <a:gd name="T52" fmla="*/ 0 w 30"/>
                  <a:gd name="T53" fmla="*/ 1 h 20"/>
                  <a:gd name="T54" fmla="*/ 0 w 30"/>
                  <a:gd name="T55" fmla="*/ 0 h 20"/>
                  <a:gd name="T56" fmla="*/ 0 w 30"/>
                  <a:gd name="T57" fmla="*/ 0 h 20"/>
                  <a:gd name="T58" fmla="*/ 1 w 30"/>
                  <a:gd name="T59" fmla="*/ 0 h 20"/>
                  <a:gd name="T60" fmla="*/ 2 w 30"/>
                  <a:gd name="T61" fmla="*/ 0 h 20"/>
                  <a:gd name="T62" fmla="*/ 4 w 30"/>
                  <a:gd name="T63" fmla="*/ 0 h 20"/>
                  <a:gd name="T64" fmla="*/ 4 w 30"/>
                  <a:gd name="T65" fmla="*/ 0 h 20"/>
                  <a:gd name="T66" fmla="*/ 5 w 30"/>
                  <a:gd name="T67" fmla="*/ 0 h 20"/>
                  <a:gd name="T68" fmla="*/ 5 w 30"/>
                  <a:gd name="T69" fmla="*/ 1 h 20"/>
                  <a:gd name="T70" fmla="*/ 9 w 30"/>
                  <a:gd name="T71" fmla="*/ 14 h 20"/>
                  <a:gd name="T72" fmla="*/ 9 w 30"/>
                  <a:gd name="T73" fmla="*/ 14 h 20"/>
                  <a:gd name="T74" fmla="*/ 9 w 30"/>
                  <a:gd name="T75" fmla="*/ 14 h 20"/>
                  <a:gd name="T76" fmla="*/ 12 w 30"/>
                  <a:gd name="T77" fmla="*/ 1 h 20"/>
                  <a:gd name="T78" fmla="*/ 12 w 30"/>
                  <a:gd name="T79" fmla="*/ 0 h 20"/>
                  <a:gd name="T80" fmla="*/ 13 w 30"/>
                  <a:gd name="T81" fmla="*/ 0 h 20"/>
                  <a:gd name="T82" fmla="*/ 13 w 30"/>
                  <a:gd name="T83" fmla="*/ 0 h 20"/>
                  <a:gd name="T84" fmla="*/ 15 w 30"/>
                  <a:gd name="T85" fmla="*/ 0 h 20"/>
                  <a:gd name="T86" fmla="*/ 16 w 30"/>
                  <a:gd name="T87" fmla="*/ 0 h 20"/>
                  <a:gd name="T88" fmla="*/ 17 w 30"/>
                  <a:gd name="T89" fmla="*/ 0 h 20"/>
                  <a:gd name="T90" fmla="*/ 17 w 30"/>
                  <a:gd name="T91" fmla="*/ 0 h 20"/>
                  <a:gd name="T92" fmla="*/ 17 w 30"/>
                  <a:gd name="T93" fmla="*/ 1 h 20"/>
                  <a:gd name="T94" fmla="*/ 21 w 30"/>
                  <a:gd name="T95" fmla="*/ 14 h 20"/>
                  <a:gd name="T96" fmla="*/ 21 w 30"/>
                  <a:gd name="T97" fmla="*/ 14 h 20"/>
                  <a:gd name="T98" fmla="*/ 21 w 30"/>
                  <a:gd name="T99" fmla="*/ 14 h 20"/>
                  <a:gd name="T100" fmla="*/ 24 w 30"/>
                  <a:gd name="T101" fmla="*/ 1 h 20"/>
                  <a:gd name="T102" fmla="*/ 25 w 30"/>
                  <a:gd name="T103" fmla="*/ 0 h 20"/>
                  <a:gd name="T104" fmla="*/ 25 w 30"/>
                  <a:gd name="T105" fmla="*/ 0 h 20"/>
                  <a:gd name="T106" fmla="*/ 26 w 30"/>
                  <a:gd name="T107" fmla="*/ 0 h 20"/>
                  <a:gd name="T108" fmla="*/ 27 w 30"/>
                  <a:gd name="T109" fmla="*/ 0 h 20"/>
                  <a:gd name="T110" fmla="*/ 28 w 30"/>
                  <a:gd name="T111" fmla="*/ 0 h 20"/>
                  <a:gd name="T112" fmla="*/ 29 w 30"/>
                  <a:gd name="T113" fmla="*/ 0 h 20"/>
                  <a:gd name="T114" fmla="*/ 29 w 30"/>
                  <a:gd name="T115" fmla="*/ 0 h 20"/>
                  <a:gd name="T116" fmla="*/ 30 w 30"/>
                  <a:gd name="T1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20">
                    <a:moveTo>
                      <a:pt x="30" y="1"/>
                    </a:moveTo>
                    <a:cubicBezTo>
                      <a:pt x="30" y="1"/>
                      <a:pt x="30" y="1"/>
                      <a:pt x="29" y="1"/>
                    </a:cubicBezTo>
                    <a:cubicBezTo>
                      <a:pt x="29" y="1"/>
                      <a:pt x="29" y="2"/>
                      <a:pt x="29" y="2"/>
                    </a:cubicBezTo>
                    <a:cubicBezTo>
                      <a:pt x="24" y="19"/>
                      <a:pt x="24" y="19"/>
                      <a:pt x="24" y="19"/>
                    </a:cubicBezTo>
                    <a:cubicBezTo>
                      <a:pt x="24" y="19"/>
                      <a:pt x="24" y="19"/>
                      <a:pt x="24" y="19"/>
                    </a:cubicBezTo>
                    <a:cubicBezTo>
                      <a:pt x="24" y="19"/>
                      <a:pt x="24" y="19"/>
                      <a:pt x="24" y="19"/>
                    </a:cubicBezTo>
                    <a:cubicBezTo>
                      <a:pt x="23" y="20"/>
                      <a:pt x="23" y="20"/>
                      <a:pt x="23" y="20"/>
                    </a:cubicBezTo>
                    <a:cubicBezTo>
                      <a:pt x="22" y="20"/>
                      <a:pt x="22" y="20"/>
                      <a:pt x="21" y="20"/>
                    </a:cubicBezTo>
                    <a:cubicBezTo>
                      <a:pt x="20" y="20"/>
                      <a:pt x="20" y="20"/>
                      <a:pt x="19" y="20"/>
                    </a:cubicBezTo>
                    <a:cubicBezTo>
                      <a:pt x="19" y="20"/>
                      <a:pt x="19" y="19"/>
                      <a:pt x="18" y="19"/>
                    </a:cubicBezTo>
                    <a:cubicBezTo>
                      <a:pt x="18" y="19"/>
                      <a:pt x="18" y="19"/>
                      <a:pt x="18" y="19"/>
                    </a:cubicBezTo>
                    <a:cubicBezTo>
                      <a:pt x="18" y="19"/>
                      <a:pt x="18" y="19"/>
                      <a:pt x="18" y="19"/>
                    </a:cubicBezTo>
                    <a:cubicBezTo>
                      <a:pt x="15" y="7"/>
                      <a:pt x="15" y="7"/>
                      <a:pt x="15" y="7"/>
                    </a:cubicBezTo>
                    <a:cubicBezTo>
                      <a:pt x="15" y="7"/>
                      <a:pt x="15" y="7"/>
                      <a:pt x="15" y="7"/>
                    </a:cubicBezTo>
                    <a:cubicBezTo>
                      <a:pt x="15" y="7"/>
                      <a:pt x="15" y="7"/>
                      <a:pt x="15" y="7"/>
                    </a:cubicBezTo>
                    <a:cubicBezTo>
                      <a:pt x="12" y="19"/>
                      <a:pt x="12" y="19"/>
                      <a:pt x="12" y="19"/>
                    </a:cubicBezTo>
                    <a:cubicBezTo>
                      <a:pt x="12" y="19"/>
                      <a:pt x="12" y="19"/>
                      <a:pt x="11" y="19"/>
                    </a:cubicBezTo>
                    <a:cubicBezTo>
                      <a:pt x="11" y="19"/>
                      <a:pt x="11" y="19"/>
                      <a:pt x="11" y="19"/>
                    </a:cubicBezTo>
                    <a:cubicBezTo>
                      <a:pt x="11" y="20"/>
                      <a:pt x="10" y="20"/>
                      <a:pt x="10" y="20"/>
                    </a:cubicBezTo>
                    <a:cubicBezTo>
                      <a:pt x="9" y="20"/>
                      <a:pt x="9" y="20"/>
                      <a:pt x="8" y="20"/>
                    </a:cubicBezTo>
                    <a:cubicBezTo>
                      <a:pt x="8" y="20"/>
                      <a:pt x="7" y="20"/>
                      <a:pt x="7" y="20"/>
                    </a:cubicBezTo>
                    <a:cubicBezTo>
                      <a:pt x="6" y="20"/>
                      <a:pt x="6" y="19"/>
                      <a:pt x="6" y="19"/>
                    </a:cubicBezTo>
                    <a:cubicBezTo>
                      <a:pt x="5" y="19"/>
                      <a:pt x="5" y="19"/>
                      <a:pt x="5" y="19"/>
                    </a:cubicBezTo>
                    <a:cubicBezTo>
                      <a:pt x="5" y="19"/>
                      <a:pt x="5" y="19"/>
                      <a:pt x="5" y="19"/>
                    </a:cubicBezTo>
                    <a:cubicBezTo>
                      <a:pt x="0" y="2"/>
                      <a:pt x="0" y="2"/>
                      <a:pt x="0" y="2"/>
                    </a:cubicBezTo>
                    <a:cubicBezTo>
                      <a:pt x="0" y="2"/>
                      <a:pt x="0" y="1"/>
                      <a:pt x="0" y="1"/>
                    </a:cubicBezTo>
                    <a:cubicBezTo>
                      <a:pt x="0" y="1"/>
                      <a:pt x="0" y="1"/>
                      <a:pt x="0" y="1"/>
                    </a:cubicBezTo>
                    <a:cubicBezTo>
                      <a:pt x="0" y="0"/>
                      <a:pt x="0" y="0"/>
                      <a:pt x="0" y="0"/>
                    </a:cubicBezTo>
                    <a:cubicBezTo>
                      <a:pt x="0" y="0"/>
                      <a:pt x="0" y="0"/>
                      <a:pt x="0" y="0"/>
                    </a:cubicBezTo>
                    <a:cubicBezTo>
                      <a:pt x="0" y="0"/>
                      <a:pt x="1" y="0"/>
                      <a:pt x="1" y="0"/>
                    </a:cubicBezTo>
                    <a:cubicBezTo>
                      <a:pt x="1" y="0"/>
                      <a:pt x="2" y="0"/>
                      <a:pt x="2" y="0"/>
                    </a:cubicBezTo>
                    <a:cubicBezTo>
                      <a:pt x="3" y="0"/>
                      <a:pt x="3" y="0"/>
                      <a:pt x="4" y="0"/>
                    </a:cubicBezTo>
                    <a:cubicBezTo>
                      <a:pt x="4" y="0"/>
                      <a:pt x="4" y="0"/>
                      <a:pt x="4" y="0"/>
                    </a:cubicBezTo>
                    <a:cubicBezTo>
                      <a:pt x="5" y="0"/>
                      <a:pt x="5" y="0"/>
                      <a:pt x="5" y="0"/>
                    </a:cubicBezTo>
                    <a:cubicBezTo>
                      <a:pt x="5" y="0"/>
                      <a:pt x="5" y="0"/>
                      <a:pt x="5" y="1"/>
                    </a:cubicBezTo>
                    <a:cubicBezTo>
                      <a:pt x="9" y="14"/>
                      <a:pt x="9" y="14"/>
                      <a:pt x="9" y="14"/>
                    </a:cubicBezTo>
                    <a:cubicBezTo>
                      <a:pt x="9" y="14"/>
                      <a:pt x="9" y="14"/>
                      <a:pt x="9" y="14"/>
                    </a:cubicBezTo>
                    <a:cubicBezTo>
                      <a:pt x="9" y="14"/>
                      <a:pt x="9" y="14"/>
                      <a:pt x="9" y="14"/>
                    </a:cubicBezTo>
                    <a:cubicBezTo>
                      <a:pt x="12" y="1"/>
                      <a:pt x="12" y="1"/>
                      <a:pt x="12" y="1"/>
                    </a:cubicBezTo>
                    <a:cubicBezTo>
                      <a:pt x="12" y="0"/>
                      <a:pt x="12" y="0"/>
                      <a:pt x="12" y="0"/>
                    </a:cubicBezTo>
                    <a:cubicBezTo>
                      <a:pt x="12" y="0"/>
                      <a:pt x="13" y="0"/>
                      <a:pt x="13" y="0"/>
                    </a:cubicBezTo>
                    <a:cubicBezTo>
                      <a:pt x="13" y="0"/>
                      <a:pt x="13" y="0"/>
                      <a:pt x="13" y="0"/>
                    </a:cubicBezTo>
                    <a:cubicBezTo>
                      <a:pt x="14" y="0"/>
                      <a:pt x="14" y="0"/>
                      <a:pt x="15" y="0"/>
                    </a:cubicBezTo>
                    <a:cubicBezTo>
                      <a:pt x="15" y="0"/>
                      <a:pt x="16" y="0"/>
                      <a:pt x="16" y="0"/>
                    </a:cubicBezTo>
                    <a:cubicBezTo>
                      <a:pt x="16" y="0"/>
                      <a:pt x="17" y="0"/>
                      <a:pt x="17" y="0"/>
                    </a:cubicBezTo>
                    <a:cubicBezTo>
                      <a:pt x="17" y="0"/>
                      <a:pt x="17" y="0"/>
                      <a:pt x="17" y="0"/>
                    </a:cubicBezTo>
                    <a:cubicBezTo>
                      <a:pt x="17" y="0"/>
                      <a:pt x="17" y="0"/>
                      <a:pt x="17" y="1"/>
                    </a:cubicBezTo>
                    <a:cubicBezTo>
                      <a:pt x="21" y="14"/>
                      <a:pt x="21" y="14"/>
                      <a:pt x="21" y="14"/>
                    </a:cubicBezTo>
                    <a:cubicBezTo>
                      <a:pt x="21" y="14"/>
                      <a:pt x="21" y="14"/>
                      <a:pt x="21" y="14"/>
                    </a:cubicBezTo>
                    <a:cubicBezTo>
                      <a:pt x="21" y="14"/>
                      <a:pt x="21" y="14"/>
                      <a:pt x="21" y="14"/>
                    </a:cubicBezTo>
                    <a:cubicBezTo>
                      <a:pt x="24" y="1"/>
                      <a:pt x="24" y="1"/>
                      <a:pt x="24" y="1"/>
                    </a:cubicBezTo>
                    <a:cubicBezTo>
                      <a:pt x="25" y="0"/>
                      <a:pt x="25" y="0"/>
                      <a:pt x="25" y="0"/>
                    </a:cubicBezTo>
                    <a:cubicBezTo>
                      <a:pt x="25" y="0"/>
                      <a:pt x="25" y="0"/>
                      <a:pt x="25" y="0"/>
                    </a:cubicBezTo>
                    <a:cubicBezTo>
                      <a:pt x="25" y="0"/>
                      <a:pt x="26" y="0"/>
                      <a:pt x="26" y="0"/>
                    </a:cubicBezTo>
                    <a:cubicBezTo>
                      <a:pt x="26" y="0"/>
                      <a:pt x="27" y="0"/>
                      <a:pt x="27" y="0"/>
                    </a:cubicBezTo>
                    <a:cubicBezTo>
                      <a:pt x="28" y="0"/>
                      <a:pt x="28" y="0"/>
                      <a:pt x="28" y="0"/>
                    </a:cubicBezTo>
                    <a:cubicBezTo>
                      <a:pt x="29" y="0"/>
                      <a:pt x="29" y="0"/>
                      <a:pt x="29" y="0"/>
                    </a:cubicBezTo>
                    <a:cubicBezTo>
                      <a:pt x="29" y="0"/>
                      <a:pt x="29" y="0"/>
                      <a:pt x="29" y="0"/>
                    </a:cubicBezTo>
                    <a:cubicBezTo>
                      <a:pt x="30" y="0"/>
                      <a:pt x="30" y="0"/>
                      <a:pt x="3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6" name="Freeform 9455">
                <a:extLst>
                  <a:ext uri="{FF2B5EF4-FFF2-40B4-BE49-F238E27FC236}">
                    <a16:creationId xmlns:a16="http://schemas.microsoft.com/office/drawing/2014/main" id="{4953B003-2998-4EE6-95C3-12205682EB64}"/>
                  </a:ext>
                </a:extLst>
              </p:cNvPr>
              <p:cNvSpPr>
                <a:spLocks noEditPoints="1"/>
              </p:cNvSpPr>
              <p:nvPr/>
            </p:nvSpPr>
            <p:spPr bwMode="auto">
              <a:xfrm>
                <a:off x="203200" y="5921492"/>
                <a:ext cx="49213" cy="55563"/>
              </a:xfrm>
              <a:custGeom>
                <a:avLst/>
                <a:gdLst>
                  <a:gd name="T0" fmla="*/ 18 w 18"/>
                  <a:gd name="T1" fmla="*/ 10 h 21"/>
                  <a:gd name="T2" fmla="*/ 18 w 18"/>
                  <a:gd name="T3" fmla="*/ 12 h 21"/>
                  <a:gd name="T4" fmla="*/ 17 w 18"/>
                  <a:gd name="T5" fmla="*/ 12 h 21"/>
                  <a:gd name="T6" fmla="*/ 6 w 18"/>
                  <a:gd name="T7" fmla="*/ 12 h 21"/>
                  <a:gd name="T8" fmla="*/ 6 w 18"/>
                  <a:gd name="T9" fmla="*/ 14 h 21"/>
                  <a:gd name="T10" fmla="*/ 7 w 18"/>
                  <a:gd name="T11" fmla="*/ 16 h 21"/>
                  <a:gd name="T12" fmla="*/ 8 w 18"/>
                  <a:gd name="T13" fmla="*/ 17 h 21"/>
                  <a:gd name="T14" fmla="*/ 11 w 18"/>
                  <a:gd name="T15" fmla="*/ 17 h 21"/>
                  <a:gd name="T16" fmla="*/ 13 w 18"/>
                  <a:gd name="T17" fmla="*/ 17 h 21"/>
                  <a:gd name="T18" fmla="*/ 15 w 18"/>
                  <a:gd name="T19" fmla="*/ 16 h 21"/>
                  <a:gd name="T20" fmla="*/ 16 w 18"/>
                  <a:gd name="T21" fmla="*/ 16 h 21"/>
                  <a:gd name="T22" fmla="*/ 17 w 18"/>
                  <a:gd name="T23" fmla="*/ 16 h 21"/>
                  <a:gd name="T24" fmla="*/ 17 w 18"/>
                  <a:gd name="T25" fmla="*/ 16 h 21"/>
                  <a:gd name="T26" fmla="*/ 17 w 18"/>
                  <a:gd name="T27" fmla="*/ 16 h 21"/>
                  <a:gd name="T28" fmla="*/ 17 w 18"/>
                  <a:gd name="T29" fmla="*/ 17 h 21"/>
                  <a:gd name="T30" fmla="*/ 18 w 18"/>
                  <a:gd name="T31" fmla="*/ 18 h 21"/>
                  <a:gd name="T32" fmla="*/ 18 w 18"/>
                  <a:gd name="T33" fmla="*/ 18 h 21"/>
                  <a:gd name="T34" fmla="*/ 17 w 18"/>
                  <a:gd name="T35" fmla="*/ 19 h 21"/>
                  <a:gd name="T36" fmla="*/ 17 w 18"/>
                  <a:gd name="T37" fmla="*/ 19 h 21"/>
                  <a:gd name="T38" fmla="*/ 17 w 18"/>
                  <a:gd name="T39" fmla="*/ 20 h 21"/>
                  <a:gd name="T40" fmla="*/ 16 w 18"/>
                  <a:gd name="T41" fmla="*/ 20 h 21"/>
                  <a:gd name="T42" fmla="*/ 15 w 18"/>
                  <a:gd name="T43" fmla="*/ 20 h 21"/>
                  <a:gd name="T44" fmla="*/ 13 w 18"/>
                  <a:gd name="T45" fmla="*/ 21 h 21"/>
                  <a:gd name="T46" fmla="*/ 10 w 18"/>
                  <a:gd name="T47" fmla="*/ 21 h 21"/>
                  <a:gd name="T48" fmla="*/ 6 w 18"/>
                  <a:gd name="T49" fmla="*/ 20 h 21"/>
                  <a:gd name="T50" fmla="*/ 3 w 18"/>
                  <a:gd name="T51" fmla="*/ 19 h 21"/>
                  <a:gd name="T52" fmla="*/ 1 w 18"/>
                  <a:gd name="T53" fmla="*/ 15 h 21"/>
                  <a:gd name="T54" fmla="*/ 0 w 18"/>
                  <a:gd name="T55" fmla="*/ 11 h 21"/>
                  <a:gd name="T56" fmla="*/ 1 w 18"/>
                  <a:gd name="T57" fmla="*/ 7 h 21"/>
                  <a:gd name="T58" fmla="*/ 3 w 18"/>
                  <a:gd name="T59" fmla="*/ 3 h 21"/>
                  <a:gd name="T60" fmla="*/ 6 w 18"/>
                  <a:gd name="T61" fmla="*/ 1 h 21"/>
                  <a:gd name="T62" fmla="*/ 10 w 18"/>
                  <a:gd name="T63" fmla="*/ 0 h 21"/>
                  <a:gd name="T64" fmla="*/ 14 w 18"/>
                  <a:gd name="T65" fmla="*/ 1 h 21"/>
                  <a:gd name="T66" fmla="*/ 16 w 18"/>
                  <a:gd name="T67" fmla="*/ 3 h 21"/>
                  <a:gd name="T68" fmla="*/ 18 w 18"/>
                  <a:gd name="T69" fmla="*/ 6 h 21"/>
                  <a:gd name="T70" fmla="*/ 18 w 18"/>
                  <a:gd name="T71" fmla="*/ 9 h 21"/>
                  <a:gd name="T72" fmla="*/ 18 w 18"/>
                  <a:gd name="T73" fmla="*/ 10 h 21"/>
                  <a:gd name="T74" fmla="*/ 13 w 18"/>
                  <a:gd name="T75" fmla="*/ 9 h 21"/>
                  <a:gd name="T76" fmla="*/ 13 w 18"/>
                  <a:gd name="T77" fmla="*/ 5 h 21"/>
                  <a:gd name="T78" fmla="*/ 10 w 18"/>
                  <a:gd name="T79" fmla="*/ 4 h 21"/>
                  <a:gd name="T80" fmla="*/ 8 w 18"/>
                  <a:gd name="T81" fmla="*/ 4 h 21"/>
                  <a:gd name="T82" fmla="*/ 7 w 18"/>
                  <a:gd name="T83" fmla="*/ 5 h 21"/>
                  <a:gd name="T84" fmla="*/ 6 w 18"/>
                  <a:gd name="T85" fmla="*/ 7 h 21"/>
                  <a:gd name="T86" fmla="*/ 6 w 18"/>
                  <a:gd name="T87" fmla="*/ 9 h 21"/>
                  <a:gd name="T88" fmla="*/ 13 w 18"/>
                  <a:gd name="T89"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 h="21">
                    <a:moveTo>
                      <a:pt x="18" y="10"/>
                    </a:moveTo>
                    <a:cubicBezTo>
                      <a:pt x="18" y="11"/>
                      <a:pt x="18" y="11"/>
                      <a:pt x="18" y="12"/>
                    </a:cubicBezTo>
                    <a:cubicBezTo>
                      <a:pt x="18" y="12"/>
                      <a:pt x="17" y="12"/>
                      <a:pt x="17" y="12"/>
                    </a:cubicBezTo>
                    <a:cubicBezTo>
                      <a:pt x="6" y="12"/>
                      <a:pt x="6" y="12"/>
                      <a:pt x="6" y="12"/>
                    </a:cubicBezTo>
                    <a:cubicBezTo>
                      <a:pt x="6" y="13"/>
                      <a:pt x="6" y="13"/>
                      <a:pt x="6" y="14"/>
                    </a:cubicBezTo>
                    <a:cubicBezTo>
                      <a:pt x="6" y="15"/>
                      <a:pt x="6" y="15"/>
                      <a:pt x="7" y="16"/>
                    </a:cubicBezTo>
                    <a:cubicBezTo>
                      <a:pt x="7" y="16"/>
                      <a:pt x="8" y="17"/>
                      <a:pt x="8" y="17"/>
                    </a:cubicBezTo>
                    <a:cubicBezTo>
                      <a:pt x="9" y="17"/>
                      <a:pt x="10" y="17"/>
                      <a:pt x="11" y="17"/>
                    </a:cubicBezTo>
                    <a:cubicBezTo>
                      <a:pt x="12" y="17"/>
                      <a:pt x="12" y="17"/>
                      <a:pt x="13" y="17"/>
                    </a:cubicBezTo>
                    <a:cubicBezTo>
                      <a:pt x="14" y="17"/>
                      <a:pt x="14" y="17"/>
                      <a:pt x="15" y="16"/>
                    </a:cubicBezTo>
                    <a:cubicBezTo>
                      <a:pt x="15" y="16"/>
                      <a:pt x="16" y="16"/>
                      <a:pt x="16" y="16"/>
                    </a:cubicBezTo>
                    <a:cubicBezTo>
                      <a:pt x="16" y="16"/>
                      <a:pt x="17" y="16"/>
                      <a:pt x="17" y="16"/>
                    </a:cubicBezTo>
                    <a:cubicBezTo>
                      <a:pt x="17" y="16"/>
                      <a:pt x="17" y="16"/>
                      <a:pt x="17" y="16"/>
                    </a:cubicBezTo>
                    <a:cubicBezTo>
                      <a:pt x="17" y="16"/>
                      <a:pt x="17" y="16"/>
                      <a:pt x="17" y="16"/>
                    </a:cubicBezTo>
                    <a:cubicBezTo>
                      <a:pt x="17" y="16"/>
                      <a:pt x="17" y="16"/>
                      <a:pt x="17" y="17"/>
                    </a:cubicBezTo>
                    <a:cubicBezTo>
                      <a:pt x="18" y="17"/>
                      <a:pt x="18" y="17"/>
                      <a:pt x="18" y="18"/>
                    </a:cubicBezTo>
                    <a:cubicBezTo>
                      <a:pt x="18" y="18"/>
                      <a:pt x="18" y="18"/>
                      <a:pt x="18" y="18"/>
                    </a:cubicBezTo>
                    <a:cubicBezTo>
                      <a:pt x="17" y="19"/>
                      <a:pt x="17" y="19"/>
                      <a:pt x="17" y="19"/>
                    </a:cubicBezTo>
                    <a:cubicBezTo>
                      <a:pt x="17" y="19"/>
                      <a:pt x="17" y="19"/>
                      <a:pt x="17" y="19"/>
                    </a:cubicBezTo>
                    <a:cubicBezTo>
                      <a:pt x="17" y="19"/>
                      <a:pt x="17" y="19"/>
                      <a:pt x="17" y="20"/>
                    </a:cubicBezTo>
                    <a:cubicBezTo>
                      <a:pt x="17" y="20"/>
                      <a:pt x="17" y="20"/>
                      <a:pt x="16" y="20"/>
                    </a:cubicBezTo>
                    <a:cubicBezTo>
                      <a:pt x="16" y="20"/>
                      <a:pt x="15" y="20"/>
                      <a:pt x="15" y="20"/>
                    </a:cubicBezTo>
                    <a:cubicBezTo>
                      <a:pt x="14" y="21"/>
                      <a:pt x="14" y="21"/>
                      <a:pt x="13" y="21"/>
                    </a:cubicBezTo>
                    <a:cubicBezTo>
                      <a:pt x="12" y="21"/>
                      <a:pt x="11" y="21"/>
                      <a:pt x="10" y="21"/>
                    </a:cubicBezTo>
                    <a:cubicBezTo>
                      <a:pt x="9" y="21"/>
                      <a:pt x="7" y="21"/>
                      <a:pt x="6" y="20"/>
                    </a:cubicBezTo>
                    <a:cubicBezTo>
                      <a:pt x="5" y="20"/>
                      <a:pt x="4" y="19"/>
                      <a:pt x="3" y="19"/>
                    </a:cubicBezTo>
                    <a:cubicBezTo>
                      <a:pt x="2" y="18"/>
                      <a:pt x="1" y="17"/>
                      <a:pt x="1" y="15"/>
                    </a:cubicBezTo>
                    <a:cubicBezTo>
                      <a:pt x="1" y="14"/>
                      <a:pt x="0" y="13"/>
                      <a:pt x="0" y="11"/>
                    </a:cubicBezTo>
                    <a:cubicBezTo>
                      <a:pt x="0" y="9"/>
                      <a:pt x="1" y="8"/>
                      <a:pt x="1" y="7"/>
                    </a:cubicBezTo>
                    <a:cubicBezTo>
                      <a:pt x="2" y="5"/>
                      <a:pt x="2" y="4"/>
                      <a:pt x="3" y="3"/>
                    </a:cubicBezTo>
                    <a:cubicBezTo>
                      <a:pt x="4" y="2"/>
                      <a:pt x="5" y="2"/>
                      <a:pt x="6" y="1"/>
                    </a:cubicBezTo>
                    <a:cubicBezTo>
                      <a:pt x="7" y="1"/>
                      <a:pt x="8" y="0"/>
                      <a:pt x="10" y="0"/>
                    </a:cubicBezTo>
                    <a:cubicBezTo>
                      <a:pt x="11" y="0"/>
                      <a:pt x="13" y="1"/>
                      <a:pt x="14" y="1"/>
                    </a:cubicBezTo>
                    <a:cubicBezTo>
                      <a:pt x="15" y="2"/>
                      <a:pt x="16" y="2"/>
                      <a:pt x="16" y="3"/>
                    </a:cubicBezTo>
                    <a:cubicBezTo>
                      <a:pt x="17" y="4"/>
                      <a:pt x="18" y="5"/>
                      <a:pt x="18" y="6"/>
                    </a:cubicBezTo>
                    <a:cubicBezTo>
                      <a:pt x="18" y="7"/>
                      <a:pt x="18" y="8"/>
                      <a:pt x="18" y="9"/>
                    </a:cubicBezTo>
                    <a:lnTo>
                      <a:pt x="18" y="10"/>
                    </a:lnTo>
                    <a:close/>
                    <a:moveTo>
                      <a:pt x="13" y="9"/>
                    </a:moveTo>
                    <a:cubicBezTo>
                      <a:pt x="13" y="7"/>
                      <a:pt x="13" y="6"/>
                      <a:pt x="13" y="5"/>
                    </a:cubicBezTo>
                    <a:cubicBezTo>
                      <a:pt x="12" y="4"/>
                      <a:pt x="11" y="4"/>
                      <a:pt x="10" y="4"/>
                    </a:cubicBezTo>
                    <a:cubicBezTo>
                      <a:pt x="9" y="4"/>
                      <a:pt x="8" y="4"/>
                      <a:pt x="8" y="4"/>
                    </a:cubicBezTo>
                    <a:cubicBezTo>
                      <a:pt x="7" y="5"/>
                      <a:pt x="7" y="5"/>
                      <a:pt x="7" y="5"/>
                    </a:cubicBezTo>
                    <a:cubicBezTo>
                      <a:pt x="6" y="6"/>
                      <a:pt x="6" y="6"/>
                      <a:pt x="6" y="7"/>
                    </a:cubicBezTo>
                    <a:cubicBezTo>
                      <a:pt x="6" y="7"/>
                      <a:pt x="6" y="8"/>
                      <a:pt x="6" y="9"/>
                    </a:cubicBezTo>
                    <a:lnTo>
                      <a:pt x="1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57" name="Freeform 9456">
                <a:extLst>
                  <a:ext uri="{FF2B5EF4-FFF2-40B4-BE49-F238E27FC236}">
                    <a16:creationId xmlns:a16="http://schemas.microsoft.com/office/drawing/2014/main" id="{454EB1F9-C2B7-43C3-A340-D31C21651BC8}"/>
                  </a:ext>
                </a:extLst>
              </p:cNvPr>
              <p:cNvSpPr>
                <a:spLocks/>
              </p:cNvSpPr>
              <p:nvPr/>
            </p:nvSpPr>
            <p:spPr bwMode="auto">
              <a:xfrm>
                <a:off x="265112" y="5921492"/>
                <a:ext cx="28575" cy="55563"/>
              </a:xfrm>
              <a:custGeom>
                <a:avLst/>
                <a:gdLst>
                  <a:gd name="T0" fmla="*/ 11 w 11"/>
                  <a:gd name="T1" fmla="*/ 3 h 21"/>
                  <a:gd name="T2" fmla="*/ 11 w 11"/>
                  <a:gd name="T3" fmla="*/ 4 h 21"/>
                  <a:gd name="T4" fmla="*/ 11 w 11"/>
                  <a:gd name="T5" fmla="*/ 5 h 21"/>
                  <a:gd name="T6" fmla="*/ 11 w 11"/>
                  <a:gd name="T7" fmla="*/ 6 h 21"/>
                  <a:gd name="T8" fmla="*/ 11 w 11"/>
                  <a:gd name="T9" fmla="*/ 6 h 21"/>
                  <a:gd name="T10" fmla="*/ 10 w 11"/>
                  <a:gd name="T11" fmla="*/ 6 h 21"/>
                  <a:gd name="T12" fmla="*/ 10 w 11"/>
                  <a:gd name="T13" fmla="*/ 5 h 21"/>
                  <a:gd name="T14" fmla="*/ 9 w 11"/>
                  <a:gd name="T15" fmla="*/ 5 h 21"/>
                  <a:gd name="T16" fmla="*/ 9 w 11"/>
                  <a:gd name="T17" fmla="*/ 5 h 21"/>
                  <a:gd name="T18" fmla="*/ 8 w 11"/>
                  <a:gd name="T19" fmla="*/ 5 h 21"/>
                  <a:gd name="T20" fmla="*/ 7 w 11"/>
                  <a:gd name="T21" fmla="*/ 6 h 21"/>
                  <a:gd name="T22" fmla="*/ 6 w 11"/>
                  <a:gd name="T23" fmla="*/ 7 h 21"/>
                  <a:gd name="T24" fmla="*/ 5 w 11"/>
                  <a:gd name="T25" fmla="*/ 8 h 21"/>
                  <a:gd name="T26" fmla="*/ 5 w 11"/>
                  <a:gd name="T27" fmla="*/ 20 h 21"/>
                  <a:gd name="T28" fmla="*/ 5 w 11"/>
                  <a:gd name="T29" fmla="*/ 20 h 21"/>
                  <a:gd name="T30" fmla="*/ 4 w 11"/>
                  <a:gd name="T31" fmla="*/ 20 h 21"/>
                  <a:gd name="T32" fmla="*/ 3 w 11"/>
                  <a:gd name="T33" fmla="*/ 21 h 21"/>
                  <a:gd name="T34" fmla="*/ 2 w 11"/>
                  <a:gd name="T35" fmla="*/ 21 h 21"/>
                  <a:gd name="T36" fmla="*/ 1 w 11"/>
                  <a:gd name="T37" fmla="*/ 21 h 21"/>
                  <a:gd name="T38" fmla="*/ 0 w 11"/>
                  <a:gd name="T39" fmla="*/ 20 h 21"/>
                  <a:gd name="T40" fmla="*/ 0 w 11"/>
                  <a:gd name="T41" fmla="*/ 20 h 21"/>
                  <a:gd name="T42" fmla="*/ 0 w 11"/>
                  <a:gd name="T43" fmla="*/ 20 h 21"/>
                  <a:gd name="T44" fmla="*/ 0 w 11"/>
                  <a:gd name="T45" fmla="*/ 2 h 21"/>
                  <a:gd name="T46" fmla="*/ 0 w 11"/>
                  <a:gd name="T47" fmla="*/ 1 h 21"/>
                  <a:gd name="T48" fmla="*/ 0 w 11"/>
                  <a:gd name="T49" fmla="*/ 1 h 21"/>
                  <a:gd name="T50" fmla="*/ 1 w 11"/>
                  <a:gd name="T51" fmla="*/ 1 h 21"/>
                  <a:gd name="T52" fmla="*/ 2 w 11"/>
                  <a:gd name="T53" fmla="*/ 1 h 21"/>
                  <a:gd name="T54" fmla="*/ 3 w 11"/>
                  <a:gd name="T55" fmla="*/ 1 h 21"/>
                  <a:gd name="T56" fmla="*/ 4 w 11"/>
                  <a:gd name="T57" fmla="*/ 1 h 21"/>
                  <a:gd name="T58" fmla="*/ 4 w 11"/>
                  <a:gd name="T59" fmla="*/ 1 h 21"/>
                  <a:gd name="T60" fmla="*/ 4 w 11"/>
                  <a:gd name="T61" fmla="*/ 2 h 21"/>
                  <a:gd name="T62" fmla="*/ 4 w 11"/>
                  <a:gd name="T63" fmla="*/ 4 h 21"/>
                  <a:gd name="T64" fmla="*/ 5 w 11"/>
                  <a:gd name="T65" fmla="*/ 2 h 21"/>
                  <a:gd name="T66" fmla="*/ 7 w 11"/>
                  <a:gd name="T67" fmla="*/ 1 h 21"/>
                  <a:gd name="T68" fmla="*/ 8 w 11"/>
                  <a:gd name="T69" fmla="*/ 1 h 21"/>
                  <a:gd name="T70" fmla="*/ 9 w 11"/>
                  <a:gd name="T71" fmla="*/ 0 h 21"/>
                  <a:gd name="T72" fmla="*/ 9 w 11"/>
                  <a:gd name="T73" fmla="*/ 0 h 21"/>
                  <a:gd name="T74" fmla="*/ 10 w 11"/>
                  <a:gd name="T75" fmla="*/ 1 h 21"/>
                  <a:gd name="T76" fmla="*/ 11 w 11"/>
                  <a:gd name="T77" fmla="*/ 1 h 21"/>
                  <a:gd name="T78" fmla="*/ 11 w 11"/>
                  <a:gd name="T79" fmla="*/ 1 h 21"/>
                  <a:gd name="T80" fmla="*/ 11 w 11"/>
                  <a:gd name="T81" fmla="*/ 1 h 21"/>
                  <a:gd name="T82" fmla="*/ 11 w 11"/>
                  <a:gd name="T83" fmla="*/ 1 h 21"/>
                  <a:gd name="T84" fmla="*/ 11 w 11"/>
                  <a:gd name="T85" fmla="*/ 2 h 21"/>
                  <a:gd name="T86" fmla="*/ 11 w 11"/>
                  <a:gd name="T8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11" y="3"/>
                    </a:moveTo>
                    <a:cubicBezTo>
                      <a:pt x="11" y="4"/>
                      <a:pt x="11" y="4"/>
                      <a:pt x="11" y="4"/>
                    </a:cubicBezTo>
                    <a:cubicBezTo>
                      <a:pt x="11" y="5"/>
                      <a:pt x="11" y="5"/>
                      <a:pt x="11" y="5"/>
                    </a:cubicBezTo>
                    <a:cubicBezTo>
                      <a:pt x="11" y="5"/>
                      <a:pt x="11" y="6"/>
                      <a:pt x="11" y="6"/>
                    </a:cubicBezTo>
                    <a:cubicBezTo>
                      <a:pt x="11" y="6"/>
                      <a:pt x="11" y="6"/>
                      <a:pt x="11" y="6"/>
                    </a:cubicBezTo>
                    <a:cubicBezTo>
                      <a:pt x="11" y="6"/>
                      <a:pt x="10" y="6"/>
                      <a:pt x="10" y="6"/>
                    </a:cubicBezTo>
                    <a:cubicBezTo>
                      <a:pt x="10" y="6"/>
                      <a:pt x="10" y="6"/>
                      <a:pt x="10" y="5"/>
                    </a:cubicBezTo>
                    <a:cubicBezTo>
                      <a:pt x="10" y="5"/>
                      <a:pt x="9" y="5"/>
                      <a:pt x="9" y="5"/>
                    </a:cubicBezTo>
                    <a:cubicBezTo>
                      <a:pt x="9" y="5"/>
                      <a:pt x="9" y="5"/>
                      <a:pt x="9" y="5"/>
                    </a:cubicBezTo>
                    <a:cubicBezTo>
                      <a:pt x="8" y="5"/>
                      <a:pt x="8" y="5"/>
                      <a:pt x="8" y="5"/>
                    </a:cubicBezTo>
                    <a:cubicBezTo>
                      <a:pt x="7" y="6"/>
                      <a:pt x="7" y="6"/>
                      <a:pt x="7" y="6"/>
                    </a:cubicBezTo>
                    <a:cubicBezTo>
                      <a:pt x="7" y="6"/>
                      <a:pt x="6" y="7"/>
                      <a:pt x="6" y="7"/>
                    </a:cubicBezTo>
                    <a:cubicBezTo>
                      <a:pt x="6" y="7"/>
                      <a:pt x="5" y="8"/>
                      <a:pt x="5" y="8"/>
                    </a:cubicBezTo>
                    <a:cubicBezTo>
                      <a:pt x="5" y="20"/>
                      <a:pt x="5" y="20"/>
                      <a:pt x="5" y="20"/>
                    </a:cubicBezTo>
                    <a:cubicBezTo>
                      <a:pt x="5" y="20"/>
                      <a:pt x="5" y="20"/>
                      <a:pt x="5" y="20"/>
                    </a:cubicBezTo>
                    <a:cubicBezTo>
                      <a:pt x="5" y="20"/>
                      <a:pt x="4" y="20"/>
                      <a:pt x="4" y="20"/>
                    </a:cubicBezTo>
                    <a:cubicBezTo>
                      <a:pt x="4" y="21"/>
                      <a:pt x="4" y="21"/>
                      <a:pt x="3" y="21"/>
                    </a:cubicBezTo>
                    <a:cubicBezTo>
                      <a:pt x="3" y="21"/>
                      <a:pt x="3" y="21"/>
                      <a:pt x="2" y="21"/>
                    </a:cubicBezTo>
                    <a:cubicBezTo>
                      <a:pt x="2" y="21"/>
                      <a:pt x="1" y="21"/>
                      <a:pt x="1" y="21"/>
                    </a:cubicBezTo>
                    <a:cubicBezTo>
                      <a:pt x="1" y="21"/>
                      <a:pt x="0" y="21"/>
                      <a:pt x="0" y="20"/>
                    </a:cubicBezTo>
                    <a:cubicBezTo>
                      <a:pt x="0" y="20"/>
                      <a:pt x="0" y="20"/>
                      <a:pt x="0" y="20"/>
                    </a:cubicBezTo>
                    <a:cubicBezTo>
                      <a:pt x="0" y="20"/>
                      <a:pt x="0" y="20"/>
                      <a:pt x="0" y="20"/>
                    </a:cubicBezTo>
                    <a:cubicBezTo>
                      <a:pt x="0" y="2"/>
                      <a:pt x="0" y="2"/>
                      <a:pt x="0" y="2"/>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4" y="1"/>
                    </a:cubicBezTo>
                    <a:cubicBezTo>
                      <a:pt x="4" y="1"/>
                      <a:pt x="4" y="1"/>
                      <a:pt x="4" y="1"/>
                    </a:cubicBezTo>
                    <a:cubicBezTo>
                      <a:pt x="4" y="1"/>
                      <a:pt x="4" y="1"/>
                      <a:pt x="4" y="2"/>
                    </a:cubicBezTo>
                    <a:cubicBezTo>
                      <a:pt x="4" y="4"/>
                      <a:pt x="4" y="4"/>
                      <a:pt x="4" y="4"/>
                    </a:cubicBezTo>
                    <a:cubicBezTo>
                      <a:pt x="4" y="3"/>
                      <a:pt x="5" y="3"/>
                      <a:pt x="5" y="2"/>
                    </a:cubicBezTo>
                    <a:cubicBezTo>
                      <a:pt x="6" y="2"/>
                      <a:pt x="6" y="1"/>
                      <a:pt x="7" y="1"/>
                    </a:cubicBezTo>
                    <a:cubicBezTo>
                      <a:pt x="7" y="1"/>
                      <a:pt x="7" y="1"/>
                      <a:pt x="8" y="1"/>
                    </a:cubicBezTo>
                    <a:cubicBezTo>
                      <a:pt x="8" y="0"/>
                      <a:pt x="8" y="0"/>
                      <a:pt x="9" y="0"/>
                    </a:cubicBezTo>
                    <a:cubicBezTo>
                      <a:pt x="9" y="0"/>
                      <a:pt x="9" y="0"/>
                      <a:pt x="9" y="0"/>
                    </a:cubicBezTo>
                    <a:cubicBezTo>
                      <a:pt x="10" y="0"/>
                      <a:pt x="10" y="0"/>
                      <a:pt x="10" y="1"/>
                    </a:cubicBezTo>
                    <a:cubicBezTo>
                      <a:pt x="10" y="1"/>
                      <a:pt x="10" y="1"/>
                      <a:pt x="11" y="1"/>
                    </a:cubicBezTo>
                    <a:cubicBezTo>
                      <a:pt x="11" y="1"/>
                      <a:pt x="11" y="1"/>
                      <a:pt x="11" y="1"/>
                    </a:cubicBezTo>
                    <a:cubicBezTo>
                      <a:pt x="11" y="1"/>
                      <a:pt x="11" y="1"/>
                      <a:pt x="11" y="1"/>
                    </a:cubicBezTo>
                    <a:cubicBezTo>
                      <a:pt x="11" y="1"/>
                      <a:pt x="11" y="1"/>
                      <a:pt x="11" y="1"/>
                    </a:cubicBezTo>
                    <a:cubicBezTo>
                      <a:pt x="11" y="2"/>
                      <a:pt x="11" y="2"/>
                      <a:pt x="11" y="2"/>
                    </a:cubicBezTo>
                    <a:cubicBezTo>
                      <a:pt x="11" y="2"/>
                      <a:pt x="11" y="3"/>
                      <a:pt x="1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292409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Thank You!</a:t>
            </a:r>
          </a:p>
        </p:txBody>
      </p:sp>
      <p:sp>
        <p:nvSpPr>
          <p:cNvPr id="3" name="Text Placeholder 2"/>
          <p:cNvSpPr>
            <a:spLocks noGrp="1"/>
          </p:cNvSpPr>
          <p:nvPr>
            <p:ph type="body" sz="quarter" idx="13"/>
          </p:nvPr>
        </p:nvSpPr>
        <p:spPr/>
        <p:txBody>
          <a:bodyPr/>
          <a:lstStyle/>
          <a:p>
            <a:r>
              <a:rPr lang="en-US" sz="2800"/>
              <a:t>For any questions regarding these editable imagery templates, </a:t>
            </a:r>
            <a:br>
              <a:rPr lang="en-US" sz="2800"/>
            </a:br>
            <a:r>
              <a:rPr lang="en-US" sz="2800"/>
              <a:t>please email </a:t>
            </a:r>
            <a:r>
              <a:rPr lang="en-US">
                <a:hlinkClick r:id="rId3"/>
              </a:rPr>
              <a:t>health.drugodprev@state.mn.us</a:t>
            </a:r>
            <a:endParaRPr lang="en-US" sz="2800"/>
          </a:p>
        </p:txBody>
      </p:sp>
    </p:spTree>
    <p:extLst>
      <p:ext uri="{BB962C8B-B14F-4D97-AF65-F5344CB8AC3E}">
        <p14:creationId xmlns:p14="http://schemas.microsoft.com/office/powerpoint/2010/main" val="242918816"/>
      </p:ext>
    </p:extLst>
  </p:cSld>
  <p:clrMapOvr>
    <a:masterClrMapping/>
  </p:clrMapOvr>
</p:sld>
</file>

<file path=ppt/theme/theme1.xml><?xml version="1.0" encoding="utf-8"?>
<a:theme xmlns:a="http://schemas.openxmlformats.org/drawingml/2006/main" name="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Point.potx" id="{6A45AF2F-9106-4478-9569-AF2CD51C1956}" vid="{BFCD0B12-6798-40F0-8F7A-4569271261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E6E74258BAC841B5F84453FFA21C9D" ma:contentTypeVersion="6" ma:contentTypeDescription="Create a new document." ma:contentTypeScope="" ma:versionID="b64cb185fbbedcfb39c4f7b72839a9cf">
  <xsd:schema xmlns:xsd="http://www.w3.org/2001/XMLSchema" xmlns:xs="http://www.w3.org/2001/XMLSchema" xmlns:p="http://schemas.microsoft.com/office/2006/metadata/properties" xmlns:ns2="dbe9abe1-9de1-437a-b279-ceb05b6d5498" xmlns:ns3="b1c1ecbd-34bd-4195-b575-a8604a0a8a4a" targetNamespace="http://schemas.microsoft.com/office/2006/metadata/properties" ma:root="true" ma:fieldsID="d391c1da6efb4858ff5984f56ca749ce" ns2:_="" ns3:_="">
    <xsd:import namespace="dbe9abe1-9de1-437a-b279-ceb05b6d5498"/>
    <xsd:import namespace="b1c1ecbd-34bd-4195-b575-a8604a0a8a4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e9abe1-9de1-437a-b279-ceb05b6d54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1ecbd-34bd-4195-b575-a8604a0a8a4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F4349A-22F7-4A2D-8CA5-43DDCD679590}">
  <ds:schemaRefs>
    <ds:schemaRef ds:uri="http://schemas.microsoft.com/sharepoint/v3/contenttype/forms"/>
  </ds:schemaRefs>
</ds:datastoreItem>
</file>

<file path=customXml/itemProps2.xml><?xml version="1.0" encoding="utf-8"?>
<ds:datastoreItem xmlns:ds="http://schemas.openxmlformats.org/officeDocument/2006/customXml" ds:itemID="{9678B604-9059-4F1C-B8E2-C96A71A964D2}">
  <ds:schemaRefs>
    <ds:schemaRef ds:uri="b1c1ecbd-34bd-4195-b575-a8604a0a8a4a"/>
    <ds:schemaRef ds:uri="http://purl.org/dc/terms/"/>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infopath/2007/PartnerControls"/>
    <ds:schemaRef ds:uri="dbe9abe1-9de1-437a-b279-ceb05b6d5498"/>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FAF90AA-07CA-4472-BA92-DD801141A426}">
  <ds:schemaRefs>
    <ds:schemaRef ds:uri="b1c1ecbd-34bd-4195-b575-a8604a0a8a4a"/>
    <ds:schemaRef ds:uri="dbe9abe1-9de1-437a-b279-ceb05b6d549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eb14b046-24c4-4519-8f26-b89c2159828c}" enabled="0" method="" siteId="{eb14b046-24c4-4519-8f26-b89c2159828c}" removed="1"/>
</clbl:labelList>
</file>

<file path=docProps/app.xml><?xml version="1.0" encoding="utf-8"?>
<Properties xmlns="http://schemas.openxmlformats.org/officeDocument/2006/extended-properties" xmlns:vt="http://schemas.openxmlformats.org/officeDocument/2006/docPropsVTypes">
  <Template>Template PowerPoint</Template>
  <TotalTime>2</TotalTime>
  <Words>1249</Words>
  <Application>Microsoft Office PowerPoint</Application>
  <PresentationFormat>Widescreen</PresentationFormat>
  <Paragraphs>94</Paragraphs>
  <Slides>13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Minnesota</vt:lpstr>
      <vt:lpstr>Spike Alert Imagery Templates</vt:lpstr>
      <vt:lpstr>Editable Images</vt:lpstr>
      <vt:lpstr>Editable Version #1</vt:lpstr>
      <vt:lpstr>Editable Version #2</vt:lpstr>
      <vt:lpstr>Links and QR Codes</vt:lpstr>
      <vt:lpstr>Useable Icons</vt:lpstr>
      <vt:lpstr>Finalized Images</vt:lpstr>
      <vt:lpstr>To save this image:</vt:lpstr>
      <vt:lpstr>Text on finalized image in four sections reads:</vt:lpstr>
      <vt:lpstr>Images with MDH logo</vt:lpstr>
      <vt:lpstr>Images without MDH logo</vt:lpstr>
      <vt:lpstr>If you want to make a map with certain counties highlighted: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Spike Alert Imagery</dc:title>
  <dc:subject/>
  <dc:creator>Minnesota Department of Health</dc:creator>
  <cp:keywords/>
  <dc:description/>
  <cp:lastModifiedBy>Lyden, Thomas (MDH)</cp:lastModifiedBy>
  <cp:revision>2</cp:revision>
  <cp:lastPrinted>2017-03-14T16:27:36Z</cp:lastPrinted>
  <dcterms:created xsi:type="dcterms:W3CDTF">2024-08-15T21:57:33Z</dcterms:created>
  <dcterms:modified xsi:type="dcterms:W3CDTF">2026-08-19T13:26:57Z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2.0</vt:lpwstr>
  </property>
  <property fmtid="{D5CDD505-2E9C-101B-9397-08002B2CF9AE}" pid="3" name="ContentTypeId">
    <vt:lpwstr>0x010100DFE6E74258BAC841B5F84453FFA21C9D</vt:lpwstr>
  </property>
  <property fmtid="{D5CDD505-2E9C-101B-9397-08002B2CF9AE}" pid="4" name="_dlc_DocIdItemGuid">
    <vt:lpwstr>264d4dda-71c9-416e-b32b-1ce5aee1cdab</vt:lpwstr>
  </property>
</Properties>
</file>